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tags/tag8.xml" ContentType="application/vnd.openxmlformats-officedocument.presentationml.tags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ags/tag4.xml" ContentType="application/vnd.openxmlformats-officedocument.presentationml.tags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Override PartName="/ppt/tags/tag2.xml" ContentType="application/vnd.openxmlformats-officedocument.presentationml.tags+xml"/>
  <Default Extension="rels" ContentType="application/vnd.openxmlformats-package.relationships+xml"/>
  <Default Extension="xml" ContentType="application/xml"/>
  <Override PartName="/ppt/slides/slide14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Default Extension="fntdata" ContentType="application/x-fontdata"/>
  <Override PartName="/ppt/slideLayouts/slideLayout13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20.xml" ContentType="application/vnd.openxmlformats-officedocument.presentationml.slideLayout+xml"/>
  <Override PartName="/ppt/tags/tag16.xml" ContentType="application/vnd.openxmlformats-officedocument.presentationml.tags+xml"/>
  <Override PartName="/docProps/custom.xml" ContentType="application/vnd.openxmlformats-officedocument.custom-properties+xml"/>
  <Override PartName="/ppt/notesSlides/notesSlide9.xml" ContentType="application/vnd.openxmlformats-officedocument.presentationml.notesSlide+xml"/>
  <Override PartName="/ppt/tags/tag14.xml" ContentType="application/vnd.openxmlformats-officedocument.presentationml.tags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Default Extension="png" ContentType="image/png"/>
  <Override PartName="/ppt/tags/tag7.xml" ContentType="application/vnd.openxmlformats-officedocument.presentationml.tags+xml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ags/tag5.xml" ContentType="application/vnd.openxmlformats-officedocument.presentationml.tags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25.xml" ContentType="application/vnd.openxmlformats-officedocument.presentationml.slideLayout+xml"/>
  <Default Extension="jpeg" ContentType="image/jpeg"/>
  <Override PartName="/ppt/tags/tag3.xml" ContentType="application/vnd.openxmlformats-officedocument.presentationml.tags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3.xml" ContentType="application/vnd.openxmlformats-officedocument.presentationml.slideLayout+xml"/>
  <Override PartName="/ppt/tags/tag1.xml" ContentType="application/vnd.openxmlformats-officedocument.presentationml.tags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tags/tag15.xml" ContentType="application/vnd.openxmlformats-officedocument.presentationml.tags+xml"/>
  <Override PartName="/ppt/notesSlides/notesSlide6.xml" ContentType="application/vnd.openxmlformats-officedocument.presentationml.notesSlide+xml"/>
  <Override PartName="/ppt/tags/tag13.xml" ContentType="application/vnd.openxmlformats-officedocument.presentationml.tags+xml"/>
  <Override PartName="/ppt/slides/slide8.xml" ContentType="application/vnd.openxmlformats-officedocument.presentationml.slide+xml"/>
  <Override PartName="/ppt/notesSlides/notesSlide4.xml" ContentType="application/vnd.openxmlformats-officedocument.presentationml.notesSlide+xml"/>
  <Override PartName="/ppt/tags/tag11.xml" ContentType="application/vnd.openxmlformats-officedocument.presentationml.tags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ags/tag6.xml" ContentType="application/vnd.openxmlformats-officedocument.presentationml.tag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33"/>
  </p:notesMasterIdLst>
  <p:sldIdLst>
    <p:sldId id="256" r:id="rId2"/>
    <p:sldId id="316" r:id="rId3"/>
    <p:sldId id="317" r:id="rId4"/>
    <p:sldId id="319" r:id="rId5"/>
    <p:sldId id="320" r:id="rId6"/>
    <p:sldId id="321" r:id="rId7"/>
    <p:sldId id="318" r:id="rId8"/>
    <p:sldId id="323" r:id="rId9"/>
    <p:sldId id="329" r:id="rId10"/>
    <p:sldId id="315" r:id="rId11"/>
    <p:sldId id="297" r:id="rId12"/>
    <p:sldId id="298" r:id="rId13"/>
    <p:sldId id="299" r:id="rId14"/>
    <p:sldId id="296" r:id="rId15"/>
    <p:sldId id="300" r:id="rId16"/>
    <p:sldId id="301" r:id="rId17"/>
    <p:sldId id="302" r:id="rId18"/>
    <p:sldId id="303" r:id="rId19"/>
    <p:sldId id="311" r:id="rId20"/>
    <p:sldId id="257" r:id="rId21"/>
    <p:sldId id="307" r:id="rId22"/>
    <p:sldId id="308" r:id="rId23"/>
    <p:sldId id="309" r:id="rId24"/>
    <p:sldId id="310" r:id="rId25"/>
    <p:sldId id="312" r:id="rId26"/>
    <p:sldId id="327" r:id="rId27"/>
    <p:sldId id="324" r:id="rId28"/>
    <p:sldId id="325" r:id="rId29"/>
    <p:sldId id="328" r:id="rId30"/>
    <p:sldId id="330" r:id="rId31"/>
    <p:sldId id="313" r:id="rId32"/>
  </p:sldIdLst>
  <p:sldSz cx="9144000" cy="5143500" type="screen16x9"/>
  <p:notesSz cx="6858000" cy="9144000"/>
  <p:embeddedFontLst>
    <p:embeddedFont>
      <p:font typeface="Alegreya" charset="0"/>
      <p:regular r:id="rId34"/>
    </p:embeddedFont>
    <p:embeddedFont>
      <p:font typeface="Fira Sans" charset="0"/>
      <p:regular r:id="rId35"/>
    </p:embeddedFont>
    <p:embeddedFont>
      <p:font typeface="SimSun" pitchFamily="2" charset="-122"/>
      <p:regular r:id="rId36"/>
    </p:embeddedFont>
    <p:embeddedFont>
      <p:font typeface="Calibri" pitchFamily="34" charset="0"/>
      <p:regular r:id="rId37"/>
      <p:bold r:id="rId38"/>
      <p:italic r:id="rId39"/>
      <p:boldItalic r:id="rId40"/>
    </p:embeddedFont>
    <p:embeddedFont>
      <p:font typeface="Raleway" charset="0"/>
      <p:regular r:id="rId41"/>
    </p:embeddedFont>
    <p:embeddedFont>
      <p:font typeface="Arial Black" pitchFamily="34" charset="0"/>
      <p:bold r:id="rId4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0E8A0DD-618A-47AD-BF08-A6A12D6AEF5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Style>
        <a:tcBdr/>
      </a:tcStyle>
    </a:band1H>
    <a:band2H>
      <a:tcStyle>
        <a:tcBdr/>
      </a:tcStyle>
    </a:band2H>
    <a:band1V>
      <a:tcStyle>
        <a:tcBdr/>
      </a:tcStyle>
    </a:band1V>
    <a:band2V>
      <a:tcStyle>
        <a:tcBdr/>
      </a:tcStyle>
    </a:band2V>
    <a:lastCol>
      <a:tcStyle>
        <a:tcBdr/>
      </a:tcStyle>
    </a:lastCol>
    <a:firstCol>
      <a:tcStyle>
        <a:tcBdr/>
      </a:tcStyle>
    </a:firstCol>
    <a:lastRow>
      <a:tcStyle>
        <a:tcBdr/>
      </a:tcStyle>
    </a:lastRow>
    <a:seCell>
      <a:tcStyle>
        <a:tcBdr/>
      </a:tcStyle>
    </a:seCell>
    <a:swCell>
      <a:tcStyle>
        <a:tcBdr/>
      </a:tcStyle>
    </a:swCell>
    <a:firstRow>
      <a:tcStyle>
        <a:tcBdr/>
      </a:tcStyle>
    </a:firstRow>
    <a:neCell>
      <a:tcStyle>
        <a:tcBdr/>
      </a:tcStyle>
    </a:neCell>
    <a:nwCell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 varScale="1">
        <p:scale>
          <a:sx n="76" d="100"/>
          <a:sy n="76" d="100"/>
        </p:scale>
        <p:origin x="-664" y="572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6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1.fntdata"/><Relationship Id="rId42" Type="http://schemas.openxmlformats.org/officeDocument/2006/relationships/font" Target="fonts/font9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font" Target="fonts/font5.fntdata"/><Relationship Id="rId46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font" Target="fonts/font4.fntdata"/><Relationship Id="rId40" Type="http://schemas.openxmlformats.org/officeDocument/2006/relationships/font" Target="fonts/font7.fntdata"/><Relationship Id="rId45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font" Target="fonts/font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font" Target="fonts/font2.fntdata"/><Relationship Id="rId43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" name="Google Shape;171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1" name="Google Shape;171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g10fb8bc67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6" name="Google Shape;1956;g10fb8bc67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g10fb8bc67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6" name="Google Shape;1956;g10fb8bc67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" name="Google Shape;171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1" name="Google Shape;171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4" name="Google Shape;2394;g1125d80b419_0_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5" name="Google Shape;2395;g1125d80b419_0_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" name="Google Shape;2374;g110860aa57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5" name="Google Shape;2375;g110860aa57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" name="Google Shape;2374;g110860aa57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5" name="Google Shape;2375;g110860aa57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" name="Google Shape;2227;g13376c31365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8" name="Google Shape;2228;g13376c31365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" name="Google Shape;2227;g13376c31365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8" name="Google Shape;2228;g13376c31365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g10fb8bc67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6" name="Google Shape;1956;g10fb8bc67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g10fb8bc67f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6" name="Google Shape;1956;g10fb8bc67f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15100" y="1967925"/>
            <a:ext cx="5858700" cy="1723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715100" y="3931392"/>
            <a:ext cx="2324100" cy="677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2453009" y="-2387429"/>
            <a:ext cx="9469442" cy="13034708"/>
            <a:chOff x="2453009" y="-2387429"/>
            <a:chExt cx="9469442" cy="13034708"/>
          </a:xfrm>
        </p:grpSpPr>
        <p:sp>
          <p:nvSpPr>
            <p:cNvPr id="12" name="Google Shape;12;p2"/>
            <p:cNvSpPr/>
            <p:nvPr/>
          </p:nvSpPr>
          <p:spPr>
            <a:xfrm rot="1913465">
              <a:off x="5066660" y="-741561"/>
              <a:ext cx="4242140" cy="11106508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 rot="-8325076">
              <a:off x="8437802" y="-2379513"/>
              <a:ext cx="1640726" cy="4295648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p11"/>
          <p:cNvSpPr txBox="1">
            <a:spLocks noGrp="1"/>
          </p:cNvSpPr>
          <p:nvPr>
            <p:ph type="title" hasCustomPrompt="1"/>
          </p:nvPr>
        </p:nvSpPr>
        <p:spPr>
          <a:xfrm>
            <a:off x="2293700" y="1728058"/>
            <a:ext cx="4556700" cy="93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6000" b="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3" name="Google Shape;433;p11"/>
          <p:cNvSpPr txBox="1">
            <a:spLocks noGrp="1"/>
          </p:cNvSpPr>
          <p:nvPr>
            <p:ph type="subTitle" idx="1"/>
          </p:nvPr>
        </p:nvSpPr>
        <p:spPr>
          <a:xfrm>
            <a:off x="2293700" y="3137998"/>
            <a:ext cx="4556700" cy="43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34" name="Google Shape;434;p11"/>
          <p:cNvGrpSpPr/>
          <p:nvPr/>
        </p:nvGrpSpPr>
        <p:grpSpPr>
          <a:xfrm>
            <a:off x="-2910826" y="-3690468"/>
            <a:ext cx="14650351" cy="11933204"/>
            <a:chOff x="-2910826" y="-3690468"/>
            <a:chExt cx="14650351" cy="11933204"/>
          </a:xfrm>
        </p:grpSpPr>
        <p:sp>
          <p:nvSpPr>
            <p:cNvPr id="435" name="Google Shape;435;p11"/>
            <p:cNvSpPr/>
            <p:nvPr/>
          </p:nvSpPr>
          <p:spPr>
            <a:xfrm rot="-2467812">
              <a:off x="6271485" y="-3056968"/>
              <a:ext cx="4081960" cy="5745937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36" name="Google Shape;436;p11"/>
            <p:cNvSpPr/>
            <p:nvPr/>
          </p:nvSpPr>
          <p:spPr>
            <a:xfrm rot="-2508377" flipH="1">
              <a:off x="-740689" y="619740"/>
              <a:ext cx="2911585" cy="7622933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437" name="Google Shape;437;p11"/>
          <p:cNvGrpSpPr/>
          <p:nvPr/>
        </p:nvGrpSpPr>
        <p:grpSpPr>
          <a:xfrm>
            <a:off x="-2097693" y="-711770"/>
            <a:ext cx="11916805" cy="8037196"/>
            <a:chOff x="-2097693" y="-711770"/>
            <a:chExt cx="11916805" cy="8037196"/>
          </a:xfrm>
        </p:grpSpPr>
        <p:grpSp>
          <p:nvGrpSpPr>
            <p:cNvPr id="438" name="Google Shape;438;p11"/>
            <p:cNvGrpSpPr/>
            <p:nvPr/>
          </p:nvGrpSpPr>
          <p:grpSpPr>
            <a:xfrm>
              <a:off x="6235863" y="-711770"/>
              <a:ext cx="3583250" cy="2439826"/>
              <a:chOff x="5903400" y="-336383"/>
              <a:chExt cx="3583250" cy="2439826"/>
            </a:xfrm>
          </p:grpSpPr>
          <p:grpSp>
            <p:nvGrpSpPr>
              <p:cNvPr id="439" name="Google Shape;439;p11"/>
              <p:cNvGrpSpPr/>
              <p:nvPr/>
            </p:nvGrpSpPr>
            <p:grpSpPr>
              <a:xfrm>
                <a:off x="7458402" y="-2"/>
                <a:ext cx="570941" cy="571005"/>
                <a:chOff x="3771940" y="1183199"/>
                <a:chExt cx="476300" cy="476393"/>
              </a:xfrm>
            </p:grpSpPr>
            <p:sp>
              <p:nvSpPr>
                <p:cNvPr id="440" name="Google Shape;440;p11"/>
                <p:cNvSpPr/>
                <p:nvPr/>
              </p:nvSpPr>
              <p:spPr>
                <a:xfrm>
                  <a:off x="3771940" y="1184086"/>
                  <a:ext cx="475462" cy="4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5732" h="995823" extrusionOk="0">
                      <a:moveTo>
                        <a:pt x="945555" y="751971"/>
                      </a:moveTo>
                      <a:cubicBezTo>
                        <a:pt x="940475" y="739905"/>
                        <a:pt x="934760" y="728475"/>
                        <a:pt x="928410" y="717046"/>
                      </a:cubicBezTo>
                      <a:cubicBezTo>
                        <a:pt x="929045" y="717680"/>
                        <a:pt x="929680" y="718950"/>
                        <a:pt x="930315" y="719585"/>
                      </a:cubicBezTo>
                      <a:cubicBezTo>
                        <a:pt x="931585" y="722125"/>
                        <a:pt x="935395" y="719585"/>
                        <a:pt x="934760" y="717046"/>
                      </a:cubicBezTo>
                      <a:cubicBezTo>
                        <a:pt x="916980" y="684660"/>
                        <a:pt x="896025" y="654180"/>
                        <a:pt x="870625" y="627510"/>
                      </a:cubicBezTo>
                      <a:cubicBezTo>
                        <a:pt x="845225" y="600205"/>
                        <a:pt x="816650" y="576710"/>
                        <a:pt x="785535" y="556390"/>
                      </a:cubicBezTo>
                      <a:cubicBezTo>
                        <a:pt x="770930" y="546865"/>
                        <a:pt x="755690" y="537975"/>
                        <a:pt x="739815" y="529721"/>
                      </a:cubicBezTo>
                      <a:cubicBezTo>
                        <a:pt x="759500" y="524005"/>
                        <a:pt x="779185" y="517655"/>
                        <a:pt x="797600" y="510670"/>
                      </a:cubicBezTo>
                      <a:cubicBezTo>
                        <a:pt x="867450" y="485270"/>
                        <a:pt x="936665" y="445900"/>
                        <a:pt x="980480" y="383670"/>
                      </a:cubicBezTo>
                      <a:cubicBezTo>
                        <a:pt x="985560" y="376050"/>
                        <a:pt x="990640" y="367795"/>
                        <a:pt x="995085" y="359540"/>
                      </a:cubicBezTo>
                      <a:cubicBezTo>
                        <a:pt x="996990" y="355730"/>
                        <a:pt x="994450" y="350650"/>
                        <a:pt x="990640" y="349380"/>
                      </a:cubicBezTo>
                      <a:cubicBezTo>
                        <a:pt x="978575" y="344935"/>
                        <a:pt x="965875" y="341125"/>
                        <a:pt x="953175" y="337315"/>
                      </a:cubicBezTo>
                      <a:cubicBezTo>
                        <a:pt x="954445" y="337315"/>
                        <a:pt x="955080" y="337315"/>
                        <a:pt x="956350" y="337950"/>
                      </a:cubicBezTo>
                      <a:cubicBezTo>
                        <a:pt x="958890" y="338585"/>
                        <a:pt x="960160" y="334140"/>
                        <a:pt x="957620" y="333505"/>
                      </a:cubicBezTo>
                      <a:cubicBezTo>
                        <a:pt x="922060" y="323980"/>
                        <a:pt x="885865" y="318265"/>
                        <a:pt x="848400" y="318265"/>
                      </a:cubicBezTo>
                      <a:cubicBezTo>
                        <a:pt x="810935" y="318265"/>
                        <a:pt x="774105" y="322075"/>
                        <a:pt x="737910" y="330965"/>
                      </a:cubicBezTo>
                      <a:cubicBezTo>
                        <a:pt x="725210" y="334140"/>
                        <a:pt x="713145" y="337315"/>
                        <a:pt x="701080" y="341125"/>
                      </a:cubicBezTo>
                      <a:cubicBezTo>
                        <a:pt x="736640" y="282705"/>
                        <a:pt x="760770" y="217300"/>
                        <a:pt x="769660" y="149355"/>
                      </a:cubicBezTo>
                      <a:cubicBezTo>
                        <a:pt x="772200" y="130940"/>
                        <a:pt x="773470" y="112525"/>
                        <a:pt x="773470" y="94110"/>
                      </a:cubicBezTo>
                      <a:cubicBezTo>
                        <a:pt x="773470" y="77600"/>
                        <a:pt x="774740" y="54105"/>
                        <a:pt x="753150" y="50295"/>
                      </a:cubicBezTo>
                      <a:cubicBezTo>
                        <a:pt x="743625" y="49025"/>
                        <a:pt x="734100" y="51565"/>
                        <a:pt x="725845" y="54105"/>
                      </a:cubicBezTo>
                      <a:cubicBezTo>
                        <a:pt x="717590" y="56645"/>
                        <a:pt x="709335" y="59820"/>
                        <a:pt x="701080" y="63630"/>
                      </a:cubicBezTo>
                      <a:cubicBezTo>
                        <a:pt x="685205" y="70615"/>
                        <a:pt x="669965" y="80140"/>
                        <a:pt x="655995" y="90935"/>
                      </a:cubicBezTo>
                      <a:cubicBezTo>
                        <a:pt x="600115" y="134115"/>
                        <a:pt x="560110" y="196980"/>
                        <a:pt x="528360" y="259845"/>
                      </a:cubicBezTo>
                      <a:cubicBezTo>
                        <a:pt x="511850" y="188090"/>
                        <a:pt x="478830" y="119510"/>
                        <a:pt x="432475" y="61725"/>
                      </a:cubicBezTo>
                      <a:cubicBezTo>
                        <a:pt x="421045" y="47120"/>
                        <a:pt x="408345" y="33785"/>
                        <a:pt x="395010" y="20450"/>
                      </a:cubicBezTo>
                      <a:cubicBezTo>
                        <a:pt x="382945" y="8385"/>
                        <a:pt x="367070" y="-8125"/>
                        <a:pt x="349290" y="4575"/>
                      </a:cubicBezTo>
                      <a:cubicBezTo>
                        <a:pt x="341670" y="10290"/>
                        <a:pt x="337225" y="19180"/>
                        <a:pt x="333415" y="27435"/>
                      </a:cubicBezTo>
                      <a:cubicBezTo>
                        <a:pt x="329605" y="35055"/>
                        <a:pt x="325795" y="43310"/>
                        <a:pt x="323255" y="51565"/>
                      </a:cubicBezTo>
                      <a:cubicBezTo>
                        <a:pt x="317540" y="68075"/>
                        <a:pt x="313730" y="85220"/>
                        <a:pt x="311825" y="103000"/>
                      </a:cubicBezTo>
                      <a:cubicBezTo>
                        <a:pt x="304840" y="167770"/>
                        <a:pt x="319445" y="233810"/>
                        <a:pt x="340400" y="295405"/>
                      </a:cubicBezTo>
                      <a:cubicBezTo>
                        <a:pt x="281980" y="259845"/>
                        <a:pt x="216575" y="236350"/>
                        <a:pt x="149265" y="227460"/>
                      </a:cubicBezTo>
                      <a:cubicBezTo>
                        <a:pt x="130850" y="224920"/>
                        <a:pt x="112435" y="223650"/>
                        <a:pt x="94020" y="223650"/>
                      </a:cubicBezTo>
                      <a:cubicBezTo>
                        <a:pt x="76875" y="223650"/>
                        <a:pt x="54015" y="222380"/>
                        <a:pt x="50205" y="243970"/>
                      </a:cubicBezTo>
                      <a:cubicBezTo>
                        <a:pt x="48935" y="253495"/>
                        <a:pt x="51475" y="263020"/>
                        <a:pt x="54015" y="271275"/>
                      </a:cubicBezTo>
                      <a:cubicBezTo>
                        <a:pt x="56555" y="279530"/>
                        <a:pt x="59730" y="287785"/>
                        <a:pt x="63540" y="296040"/>
                      </a:cubicBezTo>
                      <a:cubicBezTo>
                        <a:pt x="71160" y="311915"/>
                        <a:pt x="80050" y="327155"/>
                        <a:pt x="90845" y="341125"/>
                      </a:cubicBezTo>
                      <a:cubicBezTo>
                        <a:pt x="134025" y="397640"/>
                        <a:pt x="196890" y="437010"/>
                        <a:pt x="259755" y="468760"/>
                      </a:cubicBezTo>
                      <a:cubicBezTo>
                        <a:pt x="188000" y="485270"/>
                        <a:pt x="119420" y="518290"/>
                        <a:pt x="61635" y="564646"/>
                      </a:cubicBezTo>
                      <a:cubicBezTo>
                        <a:pt x="47030" y="576075"/>
                        <a:pt x="33695" y="588775"/>
                        <a:pt x="20360" y="602110"/>
                      </a:cubicBezTo>
                      <a:cubicBezTo>
                        <a:pt x="8930" y="614175"/>
                        <a:pt x="-8215" y="630050"/>
                        <a:pt x="4485" y="647830"/>
                      </a:cubicBezTo>
                      <a:cubicBezTo>
                        <a:pt x="10200" y="655450"/>
                        <a:pt x="19090" y="659896"/>
                        <a:pt x="27345" y="663705"/>
                      </a:cubicBezTo>
                      <a:cubicBezTo>
                        <a:pt x="34965" y="667515"/>
                        <a:pt x="43220" y="671325"/>
                        <a:pt x="51475" y="673865"/>
                      </a:cubicBezTo>
                      <a:cubicBezTo>
                        <a:pt x="67985" y="679580"/>
                        <a:pt x="85130" y="683390"/>
                        <a:pt x="102910" y="685296"/>
                      </a:cubicBezTo>
                      <a:cubicBezTo>
                        <a:pt x="167045" y="692280"/>
                        <a:pt x="233085" y="677675"/>
                        <a:pt x="294045" y="657355"/>
                      </a:cubicBezTo>
                      <a:cubicBezTo>
                        <a:pt x="287060" y="670055"/>
                        <a:pt x="280075" y="683390"/>
                        <a:pt x="273725" y="696725"/>
                      </a:cubicBezTo>
                      <a:cubicBezTo>
                        <a:pt x="240705" y="763400"/>
                        <a:pt x="217210" y="839600"/>
                        <a:pt x="229275" y="914530"/>
                      </a:cubicBezTo>
                      <a:cubicBezTo>
                        <a:pt x="230545" y="924055"/>
                        <a:pt x="232450" y="932946"/>
                        <a:pt x="234990" y="941835"/>
                      </a:cubicBezTo>
                      <a:cubicBezTo>
                        <a:pt x="236260" y="945646"/>
                        <a:pt x="241340" y="947550"/>
                        <a:pt x="244515" y="946280"/>
                      </a:cubicBezTo>
                      <a:cubicBezTo>
                        <a:pt x="256580" y="941200"/>
                        <a:pt x="268010" y="935485"/>
                        <a:pt x="279440" y="929135"/>
                      </a:cubicBezTo>
                      <a:cubicBezTo>
                        <a:pt x="278170" y="929771"/>
                        <a:pt x="277535" y="930405"/>
                        <a:pt x="276900" y="931040"/>
                      </a:cubicBezTo>
                      <a:cubicBezTo>
                        <a:pt x="274995" y="932310"/>
                        <a:pt x="276900" y="936755"/>
                        <a:pt x="279440" y="934850"/>
                      </a:cubicBezTo>
                      <a:cubicBezTo>
                        <a:pt x="311825" y="917071"/>
                        <a:pt x="342305" y="896115"/>
                        <a:pt x="368975" y="870715"/>
                      </a:cubicBezTo>
                      <a:cubicBezTo>
                        <a:pt x="396280" y="845315"/>
                        <a:pt x="419775" y="816740"/>
                        <a:pt x="440095" y="785625"/>
                      </a:cubicBezTo>
                      <a:cubicBezTo>
                        <a:pt x="449620" y="771021"/>
                        <a:pt x="458510" y="755780"/>
                        <a:pt x="466765" y="739905"/>
                      </a:cubicBezTo>
                      <a:cubicBezTo>
                        <a:pt x="472480" y="759590"/>
                        <a:pt x="478830" y="779275"/>
                        <a:pt x="485815" y="797690"/>
                      </a:cubicBezTo>
                      <a:cubicBezTo>
                        <a:pt x="511215" y="867540"/>
                        <a:pt x="550585" y="936755"/>
                        <a:pt x="612815" y="980571"/>
                      </a:cubicBezTo>
                      <a:cubicBezTo>
                        <a:pt x="620435" y="985650"/>
                        <a:pt x="628690" y="990730"/>
                        <a:pt x="636945" y="995175"/>
                      </a:cubicBezTo>
                      <a:cubicBezTo>
                        <a:pt x="640755" y="997080"/>
                        <a:pt x="645200" y="994540"/>
                        <a:pt x="647105" y="990730"/>
                      </a:cubicBezTo>
                      <a:cubicBezTo>
                        <a:pt x="651550" y="978665"/>
                        <a:pt x="655360" y="965965"/>
                        <a:pt x="659170" y="953265"/>
                      </a:cubicBezTo>
                      <a:cubicBezTo>
                        <a:pt x="659170" y="954535"/>
                        <a:pt x="659170" y="955805"/>
                        <a:pt x="658535" y="956440"/>
                      </a:cubicBezTo>
                      <a:cubicBezTo>
                        <a:pt x="657900" y="958980"/>
                        <a:pt x="662345" y="960250"/>
                        <a:pt x="662980" y="957710"/>
                      </a:cubicBezTo>
                      <a:cubicBezTo>
                        <a:pt x="672505" y="922150"/>
                        <a:pt x="678220" y="885321"/>
                        <a:pt x="678220" y="848490"/>
                      </a:cubicBezTo>
                      <a:cubicBezTo>
                        <a:pt x="678220" y="811660"/>
                        <a:pt x="674410" y="774196"/>
                        <a:pt x="665520" y="738000"/>
                      </a:cubicBezTo>
                      <a:cubicBezTo>
                        <a:pt x="662980" y="725935"/>
                        <a:pt x="659170" y="713871"/>
                        <a:pt x="655995" y="702440"/>
                      </a:cubicBezTo>
                      <a:cubicBezTo>
                        <a:pt x="669330" y="709425"/>
                        <a:pt x="682665" y="716410"/>
                        <a:pt x="696000" y="723396"/>
                      </a:cubicBezTo>
                      <a:cubicBezTo>
                        <a:pt x="762675" y="756415"/>
                        <a:pt x="838875" y="779910"/>
                        <a:pt x="913805" y="767846"/>
                      </a:cubicBezTo>
                      <a:cubicBezTo>
                        <a:pt x="923330" y="766575"/>
                        <a:pt x="932220" y="764671"/>
                        <a:pt x="941110" y="762130"/>
                      </a:cubicBezTo>
                      <a:cubicBezTo>
                        <a:pt x="944920" y="760860"/>
                        <a:pt x="946825" y="755146"/>
                        <a:pt x="945555" y="75197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1" name="Google Shape;441;p11"/>
                <p:cNvSpPr/>
                <p:nvPr/>
              </p:nvSpPr>
              <p:spPr>
                <a:xfrm rot="-4065059">
                  <a:off x="3926737" y="1340338"/>
                  <a:ext cx="162402" cy="162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15" h="341615" extrusionOk="0">
                      <a:moveTo>
                        <a:pt x="341615" y="170808"/>
                      </a:moveTo>
                      <a:cubicBezTo>
                        <a:pt x="341615" y="265142"/>
                        <a:pt x="265142" y="341615"/>
                        <a:pt x="170808" y="341615"/>
                      </a:cubicBezTo>
                      <a:cubicBezTo>
                        <a:pt x="76473" y="341615"/>
                        <a:pt x="0" y="265142"/>
                        <a:pt x="0" y="170808"/>
                      </a:cubicBezTo>
                      <a:cubicBezTo>
                        <a:pt x="0" y="76473"/>
                        <a:pt x="76473" y="0"/>
                        <a:pt x="170808" y="0"/>
                      </a:cubicBezTo>
                      <a:cubicBezTo>
                        <a:pt x="265142" y="0"/>
                        <a:pt x="341615" y="76473"/>
                        <a:pt x="341615" y="17080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42" name="Google Shape;442;p11"/>
                <p:cNvSpPr/>
                <p:nvPr/>
              </p:nvSpPr>
              <p:spPr>
                <a:xfrm>
                  <a:off x="3967507" y="1380431"/>
                  <a:ext cx="81957" cy="82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638" h="172001" extrusionOk="0">
                      <a:moveTo>
                        <a:pt x="6897" y="51710"/>
                      </a:moveTo>
                      <a:cubicBezTo>
                        <a:pt x="25947" y="7896"/>
                        <a:pt x="76112" y="-11790"/>
                        <a:pt x="119928" y="7260"/>
                      </a:cubicBezTo>
                      <a:cubicBezTo>
                        <a:pt x="163742" y="26310"/>
                        <a:pt x="183428" y="76476"/>
                        <a:pt x="164378" y="120291"/>
                      </a:cubicBezTo>
                      <a:cubicBezTo>
                        <a:pt x="145328" y="164106"/>
                        <a:pt x="95162" y="183791"/>
                        <a:pt x="51347" y="164741"/>
                      </a:cubicBezTo>
                      <a:cubicBezTo>
                        <a:pt x="8167" y="145691"/>
                        <a:pt x="-11517" y="94891"/>
                        <a:pt x="6897" y="5171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43" name="Google Shape;443;p11"/>
                <p:cNvGrpSpPr/>
                <p:nvPr/>
              </p:nvGrpSpPr>
              <p:grpSpPr>
                <a:xfrm>
                  <a:off x="3774002" y="1183199"/>
                  <a:ext cx="474238" cy="472615"/>
                  <a:chOff x="4826476" y="2101762"/>
                  <a:chExt cx="995045" cy="991639"/>
                </a:xfrm>
              </p:grpSpPr>
              <p:sp>
                <p:nvSpPr>
                  <p:cNvPr id="444" name="Google Shape;444;p11"/>
                  <p:cNvSpPr/>
                  <p:nvPr/>
                </p:nvSpPr>
                <p:spPr>
                  <a:xfrm>
                    <a:off x="5471159" y="2155878"/>
                    <a:ext cx="112221" cy="1753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221" h="175395" extrusionOk="0">
                        <a:moveTo>
                          <a:pt x="106680" y="581"/>
                        </a:moveTo>
                        <a:cubicBezTo>
                          <a:pt x="100330" y="5026"/>
                          <a:pt x="95250" y="12011"/>
                          <a:pt x="89535" y="17726"/>
                        </a:cubicBezTo>
                        <a:cubicBezTo>
                          <a:pt x="83820" y="24076"/>
                          <a:pt x="78740" y="31061"/>
                          <a:pt x="73660" y="37411"/>
                        </a:cubicBezTo>
                        <a:cubicBezTo>
                          <a:pt x="62865" y="51381"/>
                          <a:pt x="53340" y="65351"/>
                          <a:pt x="43815" y="80591"/>
                        </a:cubicBezTo>
                        <a:cubicBezTo>
                          <a:pt x="34925" y="94561"/>
                          <a:pt x="26670" y="109166"/>
                          <a:pt x="19050" y="124406"/>
                        </a:cubicBezTo>
                        <a:cubicBezTo>
                          <a:pt x="15240" y="132026"/>
                          <a:pt x="11430" y="139646"/>
                          <a:pt x="8255" y="147266"/>
                        </a:cubicBezTo>
                        <a:cubicBezTo>
                          <a:pt x="5080" y="154886"/>
                          <a:pt x="635" y="163141"/>
                          <a:pt x="0" y="171396"/>
                        </a:cubicBezTo>
                        <a:cubicBezTo>
                          <a:pt x="0" y="174571"/>
                          <a:pt x="3810" y="177111"/>
                          <a:pt x="6350" y="173936"/>
                        </a:cubicBezTo>
                        <a:cubicBezTo>
                          <a:pt x="11430" y="167586"/>
                          <a:pt x="13970" y="159331"/>
                          <a:pt x="17145" y="152346"/>
                        </a:cubicBezTo>
                        <a:cubicBezTo>
                          <a:pt x="20320" y="144726"/>
                          <a:pt x="24130" y="137106"/>
                          <a:pt x="27940" y="129486"/>
                        </a:cubicBezTo>
                        <a:cubicBezTo>
                          <a:pt x="35560" y="114246"/>
                          <a:pt x="43815" y="99641"/>
                          <a:pt x="52705" y="85036"/>
                        </a:cubicBezTo>
                        <a:cubicBezTo>
                          <a:pt x="61595" y="71066"/>
                          <a:pt x="71120" y="57096"/>
                          <a:pt x="81280" y="43761"/>
                        </a:cubicBezTo>
                        <a:cubicBezTo>
                          <a:pt x="86360" y="36776"/>
                          <a:pt x="91440" y="30426"/>
                          <a:pt x="97155" y="23441"/>
                        </a:cubicBezTo>
                        <a:cubicBezTo>
                          <a:pt x="102235" y="17091"/>
                          <a:pt x="107950" y="11376"/>
                          <a:pt x="111760" y="4391"/>
                        </a:cubicBezTo>
                        <a:cubicBezTo>
                          <a:pt x="113665" y="1851"/>
                          <a:pt x="109220" y="-1324"/>
                          <a:pt x="106680" y="58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45" name="Google Shape;445;p11"/>
                  <p:cNvSpPr/>
                  <p:nvPr/>
                </p:nvSpPr>
                <p:spPr>
                  <a:xfrm>
                    <a:off x="5614644" y="2458964"/>
                    <a:ext cx="206877" cy="652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6877" h="65260" extrusionOk="0">
                        <a:moveTo>
                          <a:pt x="204496" y="1026"/>
                        </a:moveTo>
                        <a:cubicBezTo>
                          <a:pt x="169571" y="-3419"/>
                          <a:pt x="132106" y="7376"/>
                          <a:pt x="99721" y="18171"/>
                        </a:cubicBezTo>
                        <a:cubicBezTo>
                          <a:pt x="82576" y="23886"/>
                          <a:pt x="65431" y="30236"/>
                          <a:pt x="48921" y="37856"/>
                        </a:cubicBezTo>
                        <a:cubicBezTo>
                          <a:pt x="32411" y="44841"/>
                          <a:pt x="15266" y="51826"/>
                          <a:pt x="661" y="61986"/>
                        </a:cubicBezTo>
                        <a:cubicBezTo>
                          <a:pt x="-609" y="63256"/>
                          <a:pt x="26" y="65796"/>
                          <a:pt x="1931" y="65161"/>
                        </a:cubicBezTo>
                        <a:cubicBezTo>
                          <a:pt x="19076" y="60716"/>
                          <a:pt x="34316" y="53096"/>
                          <a:pt x="50191" y="46746"/>
                        </a:cubicBezTo>
                        <a:cubicBezTo>
                          <a:pt x="66701" y="39761"/>
                          <a:pt x="83211" y="33411"/>
                          <a:pt x="100356" y="27696"/>
                        </a:cubicBezTo>
                        <a:cubicBezTo>
                          <a:pt x="117501" y="21981"/>
                          <a:pt x="134646" y="16901"/>
                          <a:pt x="152426" y="13726"/>
                        </a:cubicBezTo>
                        <a:cubicBezTo>
                          <a:pt x="169571" y="10551"/>
                          <a:pt x="187351" y="9281"/>
                          <a:pt x="204496" y="6741"/>
                        </a:cubicBezTo>
                        <a:cubicBezTo>
                          <a:pt x="207671" y="6741"/>
                          <a:pt x="207671" y="1661"/>
                          <a:pt x="204496" y="1026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46" name="Google Shape;446;p11"/>
                  <p:cNvSpPr/>
                  <p:nvPr/>
                </p:nvSpPr>
                <p:spPr>
                  <a:xfrm>
                    <a:off x="5174444" y="2101762"/>
                    <a:ext cx="30015" cy="1926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15" h="192645" extrusionOk="0">
                        <a:moveTo>
                          <a:pt x="24301" y="94703"/>
                        </a:moveTo>
                        <a:cubicBezTo>
                          <a:pt x="22396" y="78828"/>
                          <a:pt x="20491" y="62953"/>
                          <a:pt x="17951" y="47713"/>
                        </a:cubicBezTo>
                        <a:cubicBezTo>
                          <a:pt x="16681" y="39458"/>
                          <a:pt x="15411" y="31203"/>
                          <a:pt x="13506" y="22948"/>
                        </a:cubicBezTo>
                        <a:cubicBezTo>
                          <a:pt x="12236" y="16598"/>
                          <a:pt x="10966" y="7073"/>
                          <a:pt x="6521" y="1358"/>
                        </a:cubicBezTo>
                        <a:cubicBezTo>
                          <a:pt x="5251" y="-547"/>
                          <a:pt x="1441" y="-547"/>
                          <a:pt x="806" y="1993"/>
                        </a:cubicBezTo>
                        <a:cubicBezTo>
                          <a:pt x="-1099" y="8978"/>
                          <a:pt x="806" y="17233"/>
                          <a:pt x="2076" y="24218"/>
                        </a:cubicBezTo>
                        <a:cubicBezTo>
                          <a:pt x="3346" y="31838"/>
                          <a:pt x="4616" y="40093"/>
                          <a:pt x="5886" y="47713"/>
                        </a:cubicBezTo>
                        <a:cubicBezTo>
                          <a:pt x="8426" y="63588"/>
                          <a:pt x="10966" y="80098"/>
                          <a:pt x="12236" y="95973"/>
                        </a:cubicBezTo>
                        <a:cubicBezTo>
                          <a:pt x="14141" y="111848"/>
                          <a:pt x="15411" y="127723"/>
                          <a:pt x="16681" y="143598"/>
                        </a:cubicBezTo>
                        <a:cubicBezTo>
                          <a:pt x="17316" y="151853"/>
                          <a:pt x="17951" y="160108"/>
                          <a:pt x="18586" y="168363"/>
                        </a:cubicBezTo>
                        <a:cubicBezTo>
                          <a:pt x="18586" y="172173"/>
                          <a:pt x="19856" y="175983"/>
                          <a:pt x="19856" y="179793"/>
                        </a:cubicBezTo>
                        <a:cubicBezTo>
                          <a:pt x="20491" y="184238"/>
                          <a:pt x="21761" y="187413"/>
                          <a:pt x="23031" y="191223"/>
                        </a:cubicBezTo>
                        <a:cubicBezTo>
                          <a:pt x="23666" y="193763"/>
                          <a:pt x="27476" y="192493"/>
                          <a:pt x="27476" y="190588"/>
                        </a:cubicBezTo>
                        <a:cubicBezTo>
                          <a:pt x="28111" y="186778"/>
                          <a:pt x="29381" y="182968"/>
                          <a:pt x="29381" y="178523"/>
                        </a:cubicBezTo>
                        <a:cubicBezTo>
                          <a:pt x="29381" y="174713"/>
                          <a:pt x="30016" y="170903"/>
                          <a:pt x="30016" y="167093"/>
                        </a:cubicBezTo>
                        <a:cubicBezTo>
                          <a:pt x="30016" y="159473"/>
                          <a:pt x="29381" y="151218"/>
                          <a:pt x="28746" y="142963"/>
                        </a:cubicBezTo>
                        <a:cubicBezTo>
                          <a:pt x="28111" y="127088"/>
                          <a:pt x="26206" y="110578"/>
                          <a:pt x="24301" y="94703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47" name="Google Shape;447;p11"/>
                  <p:cNvSpPr/>
                  <p:nvPr/>
                </p:nvSpPr>
                <p:spPr>
                  <a:xfrm>
                    <a:off x="4874021" y="2335182"/>
                    <a:ext cx="114361" cy="73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361" h="73656" extrusionOk="0">
                        <a:moveTo>
                          <a:pt x="91043" y="45432"/>
                        </a:moveTo>
                        <a:cubicBezTo>
                          <a:pt x="81518" y="38447"/>
                          <a:pt x="71993" y="32097"/>
                          <a:pt x="62468" y="25747"/>
                        </a:cubicBezTo>
                        <a:cubicBezTo>
                          <a:pt x="52943" y="20032"/>
                          <a:pt x="42783" y="14317"/>
                          <a:pt x="32623" y="9237"/>
                        </a:cubicBezTo>
                        <a:cubicBezTo>
                          <a:pt x="23733" y="4792"/>
                          <a:pt x="12303" y="-1558"/>
                          <a:pt x="2143" y="347"/>
                        </a:cubicBezTo>
                        <a:cubicBezTo>
                          <a:pt x="238" y="347"/>
                          <a:pt x="-397" y="2252"/>
                          <a:pt x="238" y="4157"/>
                        </a:cubicBezTo>
                        <a:cubicBezTo>
                          <a:pt x="5953" y="11777"/>
                          <a:pt x="16748" y="15587"/>
                          <a:pt x="25003" y="20032"/>
                        </a:cubicBezTo>
                        <a:cubicBezTo>
                          <a:pt x="35163" y="25112"/>
                          <a:pt x="45323" y="30827"/>
                          <a:pt x="54848" y="36542"/>
                        </a:cubicBezTo>
                        <a:cubicBezTo>
                          <a:pt x="64373" y="42257"/>
                          <a:pt x="72628" y="48607"/>
                          <a:pt x="81518" y="54957"/>
                        </a:cubicBezTo>
                        <a:cubicBezTo>
                          <a:pt x="85963" y="58132"/>
                          <a:pt x="89773" y="61307"/>
                          <a:pt x="94218" y="64482"/>
                        </a:cubicBezTo>
                        <a:cubicBezTo>
                          <a:pt x="98663" y="67657"/>
                          <a:pt x="102473" y="71467"/>
                          <a:pt x="108188" y="73372"/>
                        </a:cubicBezTo>
                        <a:cubicBezTo>
                          <a:pt x="111363" y="74642"/>
                          <a:pt x="115808" y="71467"/>
                          <a:pt x="113903" y="67657"/>
                        </a:cubicBezTo>
                        <a:cubicBezTo>
                          <a:pt x="110093" y="58132"/>
                          <a:pt x="98663" y="51147"/>
                          <a:pt x="91043" y="4543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48" name="Google Shape;448;p11"/>
                  <p:cNvSpPr/>
                  <p:nvPr/>
                </p:nvSpPr>
                <p:spPr>
                  <a:xfrm>
                    <a:off x="4826476" y="2704299"/>
                    <a:ext cx="148428" cy="460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428" h="46063" extrusionOk="0">
                        <a:moveTo>
                          <a:pt x="142399" y="165"/>
                        </a:moveTo>
                        <a:cubicBezTo>
                          <a:pt x="130969" y="3340"/>
                          <a:pt x="119539" y="9055"/>
                          <a:pt x="108109" y="12865"/>
                        </a:cubicBezTo>
                        <a:cubicBezTo>
                          <a:pt x="96679" y="17310"/>
                          <a:pt x="85249" y="20485"/>
                          <a:pt x="73184" y="24295"/>
                        </a:cubicBezTo>
                        <a:cubicBezTo>
                          <a:pt x="61754" y="27470"/>
                          <a:pt x="49689" y="30010"/>
                          <a:pt x="38259" y="32550"/>
                        </a:cubicBezTo>
                        <a:cubicBezTo>
                          <a:pt x="31909" y="33820"/>
                          <a:pt x="26194" y="35090"/>
                          <a:pt x="19844" y="36360"/>
                        </a:cubicBezTo>
                        <a:cubicBezTo>
                          <a:pt x="13494" y="37630"/>
                          <a:pt x="7779" y="39535"/>
                          <a:pt x="1429" y="41440"/>
                        </a:cubicBezTo>
                        <a:cubicBezTo>
                          <a:pt x="-476" y="42075"/>
                          <a:pt x="-476" y="44615"/>
                          <a:pt x="1429" y="45250"/>
                        </a:cubicBezTo>
                        <a:cubicBezTo>
                          <a:pt x="7779" y="45250"/>
                          <a:pt x="13494" y="46520"/>
                          <a:pt x="19844" y="45885"/>
                        </a:cubicBezTo>
                        <a:cubicBezTo>
                          <a:pt x="26194" y="45885"/>
                          <a:pt x="32544" y="44615"/>
                          <a:pt x="38259" y="43980"/>
                        </a:cubicBezTo>
                        <a:cubicBezTo>
                          <a:pt x="50959" y="42075"/>
                          <a:pt x="63024" y="39535"/>
                          <a:pt x="75089" y="36360"/>
                        </a:cubicBezTo>
                        <a:cubicBezTo>
                          <a:pt x="87154" y="33185"/>
                          <a:pt x="99219" y="29375"/>
                          <a:pt x="110649" y="24930"/>
                        </a:cubicBezTo>
                        <a:cubicBezTo>
                          <a:pt x="122714" y="20485"/>
                          <a:pt x="135414" y="16040"/>
                          <a:pt x="145574" y="9055"/>
                        </a:cubicBezTo>
                        <a:cubicBezTo>
                          <a:pt x="151289" y="5245"/>
                          <a:pt x="147479" y="-1105"/>
                          <a:pt x="142399" y="16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49" name="Google Shape;449;p11"/>
                  <p:cNvSpPr/>
                  <p:nvPr/>
                </p:nvSpPr>
                <p:spPr>
                  <a:xfrm>
                    <a:off x="5061458" y="2885414"/>
                    <a:ext cx="95628" cy="1614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628" h="161484" extrusionOk="0">
                        <a:moveTo>
                          <a:pt x="90296" y="661"/>
                        </a:moveTo>
                        <a:cubicBezTo>
                          <a:pt x="85216" y="5106"/>
                          <a:pt x="83311" y="13361"/>
                          <a:pt x="80771" y="19711"/>
                        </a:cubicBezTo>
                        <a:cubicBezTo>
                          <a:pt x="78231" y="26696"/>
                          <a:pt x="75056" y="33681"/>
                          <a:pt x="71881" y="40666"/>
                        </a:cubicBezTo>
                        <a:cubicBezTo>
                          <a:pt x="65531" y="54636"/>
                          <a:pt x="58546" y="69241"/>
                          <a:pt x="50926" y="82576"/>
                        </a:cubicBezTo>
                        <a:cubicBezTo>
                          <a:pt x="43306" y="95911"/>
                          <a:pt x="34416" y="109246"/>
                          <a:pt x="25526" y="121946"/>
                        </a:cubicBezTo>
                        <a:cubicBezTo>
                          <a:pt x="21081" y="128296"/>
                          <a:pt x="16636" y="134646"/>
                          <a:pt x="12191" y="140996"/>
                        </a:cubicBezTo>
                        <a:cubicBezTo>
                          <a:pt x="8381" y="146711"/>
                          <a:pt x="2666" y="153061"/>
                          <a:pt x="126" y="159411"/>
                        </a:cubicBezTo>
                        <a:cubicBezTo>
                          <a:pt x="-509" y="160681"/>
                          <a:pt x="1396" y="161951"/>
                          <a:pt x="2666" y="161316"/>
                        </a:cubicBezTo>
                        <a:cubicBezTo>
                          <a:pt x="9016" y="158141"/>
                          <a:pt x="14096" y="151156"/>
                          <a:pt x="18541" y="146076"/>
                        </a:cubicBezTo>
                        <a:cubicBezTo>
                          <a:pt x="24256" y="140361"/>
                          <a:pt x="28701" y="134011"/>
                          <a:pt x="33781" y="127026"/>
                        </a:cubicBezTo>
                        <a:cubicBezTo>
                          <a:pt x="43306" y="114326"/>
                          <a:pt x="51561" y="100991"/>
                          <a:pt x="59181" y="87656"/>
                        </a:cubicBezTo>
                        <a:cubicBezTo>
                          <a:pt x="66801" y="74321"/>
                          <a:pt x="73786" y="60351"/>
                          <a:pt x="80771" y="45746"/>
                        </a:cubicBezTo>
                        <a:cubicBezTo>
                          <a:pt x="83946" y="38761"/>
                          <a:pt x="87121" y="31141"/>
                          <a:pt x="90296" y="23521"/>
                        </a:cubicBezTo>
                        <a:cubicBezTo>
                          <a:pt x="92836" y="17171"/>
                          <a:pt x="96646" y="8916"/>
                          <a:pt x="95376" y="1931"/>
                        </a:cubicBezTo>
                        <a:cubicBezTo>
                          <a:pt x="94106" y="26"/>
                          <a:pt x="91566" y="-609"/>
                          <a:pt x="90296" y="66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50" name="Google Shape;450;p11"/>
                  <p:cNvSpPr/>
                  <p:nvPr/>
                </p:nvSpPr>
                <p:spPr>
                  <a:xfrm>
                    <a:off x="5409312" y="2929889"/>
                    <a:ext cx="50834" cy="1635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34" h="163512" extrusionOk="0">
                        <a:moveTo>
                          <a:pt x="44702" y="120650"/>
                        </a:moveTo>
                        <a:cubicBezTo>
                          <a:pt x="41527" y="106680"/>
                          <a:pt x="38352" y="92710"/>
                          <a:pt x="34542" y="79375"/>
                        </a:cubicBezTo>
                        <a:cubicBezTo>
                          <a:pt x="30732" y="65405"/>
                          <a:pt x="26287" y="52070"/>
                          <a:pt x="21842" y="38735"/>
                        </a:cubicBezTo>
                        <a:cubicBezTo>
                          <a:pt x="19302" y="31750"/>
                          <a:pt x="16762" y="24765"/>
                          <a:pt x="14222" y="17780"/>
                        </a:cubicBezTo>
                        <a:cubicBezTo>
                          <a:pt x="12317" y="12065"/>
                          <a:pt x="10412" y="3810"/>
                          <a:pt x="5332" y="635"/>
                        </a:cubicBezTo>
                        <a:cubicBezTo>
                          <a:pt x="3427" y="-635"/>
                          <a:pt x="887" y="0"/>
                          <a:pt x="252" y="2540"/>
                        </a:cubicBezTo>
                        <a:cubicBezTo>
                          <a:pt x="-1018" y="8255"/>
                          <a:pt x="2792" y="15240"/>
                          <a:pt x="5332" y="20320"/>
                        </a:cubicBezTo>
                        <a:cubicBezTo>
                          <a:pt x="7872" y="26670"/>
                          <a:pt x="10412" y="33655"/>
                          <a:pt x="12317" y="40005"/>
                        </a:cubicBezTo>
                        <a:cubicBezTo>
                          <a:pt x="16762" y="53340"/>
                          <a:pt x="21207" y="66675"/>
                          <a:pt x="25017" y="80645"/>
                        </a:cubicBezTo>
                        <a:cubicBezTo>
                          <a:pt x="28827" y="93980"/>
                          <a:pt x="32637" y="107950"/>
                          <a:pt x="35812" y="121920"/>
                        </a:cubicBezTo>
                        <a:cubicBezTo>
                          <a:pt x="37717" y="128905"/>
                          <a:pt x="38987" y="135890"/>
                          <a:pt x="40892" y="142875"/>
                        </a:cubicBezTo>
                        <a:cubicBezTo>
                          <a:pt x="41527" y="146050"/>
                          <a:pt x="42162" y="149225"/>
                          <a:pt x="43432" y="152400"/>
                        </a:cubicBezTo>
                        <a:cubicBezTo>
                          <a:pt x="44702" y="156210"/>
                          <a:pt x="45972" y="158750"/>
                          <a:pt x="47877" y="162560"/>
                        </a:cubicBezTo>
                        <a:cubicBezTo>
                          <a:pt x="48512" y="163830"/>
                          <a:pt x="50417" y="163830"/>
                          <a:pt x="50417" y="162560"/>
                        </a:cubicBezTo>
                        <a:cubicBezTo>
                          <a:pt x="51052" y="155575"/>
                          <a:pt x="51052" y="149225"/>
                          <a:pt x="49782" y="142240"/>
                        </a:cubicBezTo>
                        <a:cubicBezTo>
                          <a:pt x="47242" y="134620"/>
                          <a:pt x="45972" y="127635"/>
                          <a:pt x="44702" y="12065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451" name="Google Shape;451;p11"/>
                  <p:cNvSpPr/>
                  <p:nvPr/>
                </p:nvSpPr>
                <p:spPr>
                  <a:xfrm>
                    <a:off x="5586464" y="2766019"/>
                    <a:ext cx="180010" cy="937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0010" h="93796" extrusionOk="0">
                        <a:moveTo>
                          <a:pt x="99961" y="33061"/>
                        </a:moveTo>
                        <a:cubicBezTo>
                          <a:pt x="85356" y="25441"/>
                          <a:pt x="70115" y="19091"/>
                          <a:pt x="54240" y="13376"/>
                        </a:cubicBezTo>
                        <a:cubicBezTo>
                          <a:pt x="38365" y="7661"/>
                          <a:pt x="21856" y="2581"/>
                          <a:pt x="4711" y="41"/>
                        </a:cubicBezTo>
                        <a:cubicBezTo>
                          <a:pt x="265" y="-594"/>
                          <a:pt x="-2274" y="6391"/>
                          <a:pt x="2806" y="7661"/>
                        </a:cubicBezTo>
                        <a:cubicBezTo>
                          <a:pt x="18045" y="12741"/>
                          <a:pt x="33920" y="16551"/>
                          <a:pt x="49161" y="22266"/>
                        </a:cubicBezTo>
                        <a:cubicBezTo>
                          <a:pt x="64401" y="27981"/>
                          <a:pt x="79640" y="34331"/>
                          <a:pt x="93611" y="41316"/>
                        </a:cubicBezTo>
                        <a:cubicBezTo>
                          <a:pt x="108215" y="48301"/>
                          <a:pt x="122186" y="56556"/>
                          <a:pt x="135520" y="65446"/>
                        </a:cubicBezTo>
                        <a:cubicBezTo>
                          <a:pt x="149490" y="74336"/>
                          <a:pt x="162826" y="84496"/>
                          <a:pt x="176795" y="93386"/>
                        </a:cubicBezTo>
                        <a:cubicBezTo>
                          <a:pt x="178701" y="94656"/>
                          <a:pt x="181240" y="92751"/>
                          <a:pt x="179336" y="90846"/>
                        </a:cubicBezTo>
                        <a:cubicBezTo>
                          <a:pt x="158381" y="66081"/>
                          <a:pt x="128536" y="48301"/>
                          <a:pt x="99961" y="3306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grpSp>
            <p:nvGrpSpPr>
              <p:cNvPr id="452" name="Google Shape;452;p11"/>
              <p:cNvGrpSpPr/>
              <p:nvPr/>
            </p:nvGrpSpPr>
            <p:grpSpPr>
              <a:xfrm rot="10800000" flipH="1">
                <a:off x="6170800" y="-336383"/>
                <a:ext cx="953482" cy="1046682"/>
                <a:chOff x="5855909" y="2952542"/>
                <a:chExt cx="404566" cy="444131"/>
              </a:xfrm>
            </p:grpSpPr>
            <p:sp>
              <p:nvSpPr>
                <p:cNvPr id="453" name="Google Shape;453;p11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4" name="Google Shape;454;p11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5" name="Google Shape;455;p11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6" name="Google Shape;456;p11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7" name="Google Shape;457;p11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8" name="Google Shape;458;p11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59" name="Google Shape;459;p11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0" name="Google Shape;460;p11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1" name="Google Shape;461;p11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2" name="Google Shape;462;p11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3" name="Google Shape;463;p11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64" name="Google Shape;464;p11"/>
              <p:cNvGrpSpPr/>
              <p:nvPr/>
            </p:nvGrpSpPr>
            <p:grpSpPr>
              <a:xfrm rot="-721347">
                <a:off x="7904609" y="-72996"/>
                <a:ext cx="1383240" cy="2054906"/>
                <a:chOff x="337777" y="443496"/>
                <a:chExt cx="771411" cy="1146064"/>
              </a:xfrm>
            </p:grpSpPr>
            <p:sp>
              <p:nvSpPr>
                <p:cNvPr id="465" name="Google Shape;465;p11"/>
                <p:cNvSpPr/>
                <p:nvPr/>
              </p:nvSpPr>
              <p:spPr>
                <a:xfrm>
                  <a:off x="519327" y="1029599"/>
                  <a:ext cx="185395" cy="271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38" h="448502" extrusionOk="0">
                      <a:moveTo>
                        <a:pt x="7620" y="243609"/>
                      </a:moveTo>
                      <a:cubicBezTo>
                        <a:pt x="3175" y="270914"/>
                        <a:pt x="0" y="298854"/>
                        <a:pt x="0" y="326794"/>
                      </a:cubicBezTo>
                      <a:cubicBezTo>
                        <a:pt x="0" y="342669"/>
                        <a:pt x="1270" y="357909"/>
                        <a:pt x="3810" y="373784"/>
                      </a:cubicBezTo>
                      <a:cubicBezTo>
                        <a:pt x="5715" y="399184"/>
                        <a:pt x="13335" y="423314"/>
                        <a:pt x="25400" y="444904"/>
                      </a:cubicBezTo>
                      <a:cubicBezTo>
                        <a:pt x="28575" y="451254"/>
                        <a:pt x="38735" y="448714"/>
                        <a:pt x="37465" y="441094"/>
                      </a:cubicBezTo>
                      <a:cubicBezTo>
                        <a:pt x="33655" y="416964"/>
                        <a:pt x="35560" y="389659"/>
                        <a:pt x="46990" y="367434"/>
                      </a:cubicBezTo>
                      <a:cubicBezTo>
                        <a:pt x="57150" y="347749"/>
                        <a:pt x="78740" y="343939"/>
                        <a:pt x="98425" y="338859"/>
                      </a:cubicBezTo>
                      <a:cubicBezTo>
                        <a:pt x="116205" y="334414"/>
                        <a:pt x="133985" y="329334"/>
                        <a:pt x="146685" y="315364"/>
                      </a:cubicBezTo>
                      <a:cubicBezTo>
                        <a:pt x="160020" y="301394"/>
                        <a:pt x="165100" y="280439"/>
                        <a:pt x="159385" y="262024"/>
                      </a:cubicBezTo>
                      <a:cubicBezTo>
                        <a:pt x="158750" y="259484"/>
                        <a:pt x="157480" y="256944"/>
                        <a:pt x="156845" y="255039"/>
                      </a:cubicBezTo>
                      <a:cubicBezTo>
                        <a:pt x="167005" y="257579"/>
                        <a:pt x="177800" y="258214"/>
                        <a:pt x="188595" y="257579"/>
                      </a:cubicBezTo>
                      <a:cubicBezTo>
                        <a:pt x="208915" y="255674"/>
                        <a:pt x="228600" y="246784"/>
                        <a:pt x="243840" y="234084"/>
                      </a:cubicBezTo>
                      <a:cubicBezTo>
                        <a:pt x="258445" y="221384"/>
                        <a:pt x="271145" y="202334"/>
                        <a:pt x="271145" y="182014"/>
                      </a:cubicBezTo>
                      <a:cubicBezTo>
                        <a:pt x="271145" y="159154"/>
                        <a:pt x="253365" y="143914"/>
                        <a:pt x="234950" y="133119"/>
                      </a:cubicBezTo>
                      <a:cubicBezTo>
                        <a:pt x="233680" y="132484"/>
                        <a:pt x="232410" y="131849"/>
                        <a:pt x="231140" y="131214"/>
                      </a:cubicBezTo>
                      <a:cubicBezTo>
                        <a:pt x="238760" y="129944"/>
                        <a:pt x="247015" y="128039"/>
                        <a:pt x="254635" y="126134"/>
                      </a:cubicBezTo>
                      <a:cubicBezTo>
                        <a:pt x="280035" y="117879"/>
                        <a:pt x="302895" y="98194"/>
                        <a:pt x="306070" y="70254"/>
                      </a:cubicBezTo>
                      <a:cubicBezTo>
                        <a:pt x="309245" y="44854"/>
                        <a:pt x="291465" y="24534"/>
                        <a:pt x="270510" y="13104"/>
                      </a:cubicBezTo>
                      <a:cubicBezTo>
                        <a:pt x="247015" y="404"/>
                        <a:pt x="219710" y="-2771"/>
                        <a:pt x="193675" y="2309"/>
                      </a:cubicBezTo>
                      <a:cubicBezTo>
                        <a:pt x="142875" y="11834"/>
                        <a:pt x="99695" y="46759"/>
                        <a:pt x="69850" y="86764"/>
                      </a:cubicBezTo>
                      <a:cubicBezTo>
                        <a:pt x="34925" y="132484"/>
                        <a:pt x="17145" y="187729"/>
                        <a:pt x="7620" y="2436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6" name="Google Shape;466;p11"/>
                <p:cNvSpPr/>
                <p:nvPr/>
              </p:nvSpPr>
              <p:spPr>
                <a:xfrm>
                  <a:off x="337777" y="815092"/>
                  <a:ext cx="199065" cy="2602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033" h="430099" extrusionOk="0">
                      <a:moveTo>
                        <a:pt x="237812" y="73609"/>
                      </a:moveTo>
                      <a:cubicBezTo>
                        <a:pt x="204157" y="36144"/>
                        <a:pt x="157802" y="5029"/>
                        <a:pt x="107002" y="584"/>
                      </a:cubicBezTo>
                      <a:cubicBezTo>
                        <a:pt x="80967" y="-1956"/>
                        <a:pt x="53662" y="3759"/>
                        <a:pt x="31437" y="18364"/>
                      </a:cubicBezTo>
                      <a:cubicBezTo>
                        <a:pt x="11752" y="31699"/>
                        <a:pt x="-4123" y="53924"/>
                        <a:pt x="957" y="78689"/>
                      </a:cubicBezTo>
                      <a:cubicBezTo>
                        <a:pt x="6672" y="105994"/>
                        <a:pt x="31437" y="123774"/>
                        <a:pt x="57472" y="129489"/>
                      </a:cubicBezTo>
                      <a:cubicBezTo>
                        <a:pt x="65092" y="131394"/>
                        <a:pt x="73347" y="132029"/>
                        <a:pt x="80967" y="132664"/>
                      </a:cubicBezTo>
                      <a:cubicBezTo>
                        <a:pt x="79697" y="133299"/>
                        <a:pt x="78427" y="133934"/>
                        <a:pt x="77157" y="135204"/>
                      </a:cubicBezTo>
                      <a:cubicBezTo>
                        <a:pt x="59377" y="147269"/>
                        <a:pt x="43502" y="164414"/>
                        <a:pt x="45407" y="187274"/>
                      </a:cubicBezTo>
                      <a:cubicBezTo>
                        <a:pt x="47312" y="207594"/>
                        <a:pt x="61282" y="224739"/>
                        <a:pt x="77157" y="236169"/>
                      </a:cubicBezTo>
                      <a:cubicBezTo>
                        <a:pt x="93667" y="248234"/>
                        <a:pt x="113987" y="254584"/>
                        <a:pt x="134307" y="254584"/>
                      </a:cubicBezTo>
                      <a:cubicBezTo>
                        <a:pt x="145102" y="254584"/>
                        <a:pt x="155262" y="252679"/>
                        <a:pt x="165422" y="249504"/>
                      </a:cubicBezTo>
                      <a:cubicBezTo>
                        <a:pt x="164787" y="252044"/>
                        <a:pt x="164152" y="254584"/>
                        <a:pt x="163517" y="257124"/>
                      </a:cubicBezTo>
                      <a:cubicBezTo>
                        <a:pt x="159707" y="276174"/>
                        <a:pt x="166692" y="296494"/>
                        <a:pt x="181297" y="309194"/>
                      </a:cubicBezTo>
                      <a:cubicBezTo>
                        <a:pt x="195267" y="321894"/>
                        <a:pt x="213682" y="325069"/>
                        <a:pt x="231462" y="327609"/>
                      </a:cubicBezTo>
                      <a:cubicBezTo>
                        <a:pt x="251782" y="330784"/>
                        <a:pt x="273372" y="332054"/>
                        <a:pt x="285437" y="351104"/>
                      </a:cubicBezTo>
                      <a:cubicBezTo>
                        <a:pt x="298772" y="372059"/>
                        <a:pt x="303217" y="398729"/>
                        <a:pt x="301947" y="423494"/>
                      </a:cubicBezTo>
                      <a:cubicBezTo>
                        <a:pt x="301312" y="431114"/>
                        <a:pt x="311472" y="432384"/>
                        <a:pt x="314012" y="426034"/>
                      </a:cubicBezTo>
                      <a:cubicBezTo>
                        <a:pt x="324172" y="403174"/>
                        <a:pt x="329252" y="377774"/>
                        <a:pt x="328617" y="353009"/>
                      </a:cubicBezTo>
                      <a:cubicBezTo>
                        <a:pt x="329252" y="337134"/>
                        <a:pt x="329252" y="321894"/>
                        <a:pt x="327982" y="306019"/>
                      </a:cubicBezTo>
                      <a:cubicBezTo>
                        <a:pt x="325442" y="278079"/>
                        <a:pt x="319727" y="250774"/>
                        <a:pt x="312742" y="224104"/>
                      </a:cubicBezTo>
                      <a:cubicBezTo>
                        <a:pt x="298772" y="170129"/>
                        <a:pt x="275912" y="116789"/>
                        <a:pt x="237812" y="736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7" name="Google Shape;467;p11"/>
                <p:cNvSpPr/>
                <p:nvPr/>
              </p:nvSpPr>
              <p:spPr>
                <a:xfrm>
                  <a:off x="375338" y="836577"/>
                  <a:ext cx="153848" cy="207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294" h="343247" extrusionOk="0">
                      <a:moveTo>
                        <a:pt x="476" y="0"/>
                      </a:moveTo>
                      <a:cubicBezTo>
                        <a:pt x="27146" y="11430"/>
                        <a:pt x="51911" y="26035"/>
                        <a:pt x="74771" y="43815"/>
                      </a:cubicBezTo>
                      <a:cubicBezTo>
                        <a:pt x="97631" y="61595"/>
                        <a:pt x="116681" y="83185"/>
                        <a:pt x="133826" y="106045"/>
                      </a:cubicBezTo>
                      <a:cubicBezTo>
                        <a:pt x="169386" y="153035"/>
                        <a:pt x="204946" y="200660"/>
                        <a:pt x="230346" y="254000"/>
                      </a:cubicBezTo>
                      <a:cubicBezTo>
                        <a:pt x="236696" y="267970"/>
                        <a:pt x="242411" y="281940"/>
                        <a:pt x="246856" y="296545"/>
                      </a:cubicBezTo>
                      <a:cubicBezTo>
                        <a:pt x="251301" y="311150"/>
                        <a:pt x="255746" y="325755"/>
                        <a:pt x="253841" y="340995"/>
                      </a:cubicBezTo>
                      <a:cubicBezTo>
                        <a:pt x="253206" y="343535"/>
                        <a:pt x="250666" y="344170"/>
                        <a:pt x="249396" y="341630"/>
                      </a:cubicBezTo>
                      <a:cubicBezTo>
                        <a:pt x="243681" y="330200"/>
                        <a:pt x="241776" y="317500"/>
                        <a:pt x="237966" y="304800"/>
                      </a:cubicBezTo>
                      <a:cubicBezTo>
                        <a:pt x="234156" y="292100"/>
                        <a:pt x="229711" y="279400"/>
                        <a:pt x="223996" y="267335"/>
                      </a:cubicBezTo>
                      <a:cubicBezTo>
                        <a:pt x="213201" y="241935"/>
                        <a:pt x="199231" y="217170"/>
                        <a:pt x="183991" y="193675"/>
                      </a:cubicBezTo>
                      <a:cubicBezTo>
                        <a:pt x="168116" y="169545"/>
                        <a:pt x="150971" y="145415"/>
                        <a:pt x="133826" y="121920"/>
                      </a:cubicBezTo>
                      <a:cubicBezTo>
                        <a:pt x="116681" y="98425"/>
                        <a:pt x="99536" y="75565"/>
                        <a:pt x="78581" y="55880"/>
                      </a:cubicBezTo>
                      <a:cubicBezTo>
                        <a:pt x="55086" y="33655"/>
                        <a:pt x="29051" y="14605"/>
                        <a:pt x="476" y="0"/>
                      </a:cubicBezTo>
                      <a:cubicBezTo>
                        <a:pt x="-159" y="635"/>
                        <a:pt x="-159" y="0"/>
                        <a:pt x="47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8" name="Google Shape;468;p11"/>
                <p:cNvSpPr/>
                <p:nvPr/>
              </p:nvSpPr>
              <p:spPr>
                <a:xfrm>
                  <a:off x="526994" y="1057814"/>
                  <a:ext cx="147959" cy="21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561" h="361603" extrusionOk="0">
                      <a:moveTo>
                        <a:pt x="54004" y="192535"/>
                      </a:moveTo>
                      <a:cubicBezTo>
                        <a:pt x="71149" y="165865"/>
                        <a:pt x="89564" y="139830"/>
                        <a:pt x="108614" y="114430"/>
                      </a:cubicBezTo>
                      <a:cubicBezTo>
                        <a:pt x="125759" y="90935"/>
                        <a:pt x="144809" y="68075"/>
                        <a:pt x="166399" y="48390"/>
                      </a:cubicBezTo>
                      <a:cubicBezTo>
                        <a:pt x="188624" y="28070"/>
                        <a:pt x="214659" y="10290"/>
                        <a:pt x="243234" y="130"/>
                      </a:cubicBezTo>
                      <a:cubicBezTo>
                        <a:pt x="244504" y="-505"/>
                        <a:pt x="245139" y="1400"/>
                        <a:pt x="243869" y="1400"/>
                      </a:cubicBezTo>
                      <a:cubicBezTo>
                        <a:pt x="190529" y="22990"/>
                        <a:pt x="153699" y="66805"/>
                        <a:pt x="121314" y="112525"/>
                      </a:cubicBezTo>
                      <a:cubicBezTo>
                        <a:pt x="104169" y="136655"/>
                        <a:pt x="87659" y="160785"/>
                        <a:pt x="71149" y="185550"/>
                      </a:cubicBezTo>
                      <a:cubicBezTo>
                        <a:pt x="54639" y="210949"/>
                        <a:pt x="38764" y="237620"/>
                        <a:pt x="27969" y="265560"/>
                      </a:cubicBezTo>
                      <a:cubicBezTo>
                        <a:pt x="22254" y="280165"/>
                        <a:pt x="17809" y="296040"/>
                        <a:pt x="14634" y="311280"/>
                      </a:cubicBezTo>
                      <a:cubicBezTo>
                        <a:pt x="12094" y="326520"/>
                        <a:pt x="11459" y="342395"/>
                        <a:pt x="9554" y="358270"/>
                      </a:cubicBezTo>
                      <a:cubicBezTo>
                        <a:pt x="8919" y="362715"/>
                        <a:pt x="3204" y="362715"/>
                        <a:pt x="1934" y="358270"/>
                      </a:cubicBezTo>
                      <a:cubicBezTo>
                        <a:pt x="-1241" y="344299"/>
                        <a:pt x="29" y="329695"/>
                        <a:pt x="1934" y="315090"/>
                      </a:cubicBezTo>
                      <a:cubicBezTo>
                        <a:pt x="4474" y="300485"/>
                        <a:pt x="7649" y="286515"/>
                        <a:pt x="12729" y="272545"/>
                      </a:cubicBezTo>
                      <a:cubicBezTo>
                        <a:pt x="23524" y="244605"/>
                        <a:pt x="38129" y="217935"/>
                        <a:pt x="54004" y="19253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9" name="Google Shape;469;p11"/>
                <p:cNvSpPr/>
                <p:nvPr/>
              </p:nvSpPr>
              <p:spPr>
                <a:xfrm>
                  <a:off x="508255" y="831871"/>
                  <a:ext cx="448699" cy="757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51" h="1252378" extrusionOk="0">
                      <a:moveTo>
                        <a:pt x="739659" y="1234599"/>
                      </a:moveTo>
                      <a:cubicBezTo>
                        <a:pt x="737119" y="1231424"/>
                        <a:pt x="733944" y="1229519"/>
                        <a:pt x="729499" y="1229519"/>
                      </a:cubicBezTo>
                      <a:cubicBezTo>
                        <a:pt x="716164" y="1230789"/>
                        <a:pt x="703464" y="1230789"/>
                        <a:pt x="690764" y="1230789"/>
                      </a:cubicBezTo>
                      <a:cubicBezTo>
                        <a:pt x="584084" y="1231424"/>
                        <a:pt x="478039" y="1203484"/>
                        <a:pt x="384059" y="1150144"/>
                      </a:cubicBezTo>
                      <a:cubicBezTo>
                        <a:pt x="336434" y="1122839"/>
                        <a:pt x="293254" y="1090454"/>
                        <a:pt x="256424" y="1053624"/>
                      </a:cubicBezTo>
                      <a:cubicBezTo>
                        <a:pt x="215784" y="1013619"/>
                        <a:pt x="181494" y="965994"/>
                        <a:pt x="147839" y="920909"/>
                      </a:cubicBezTo>
                      <a:lnTo>
                        <a:pt x="144029" y="915829"/>
                      </a:lnTo>
                      <a:cubicBezTo>
                        <a:pt x="105294" y="863124"/>
                        <a:pt x="78624" y="818039"/>
                        <a:pt x="60844" y="773589"/>
                      </a:cubicBezTo>
                      <a:cubicBezTo>
                        <a:pt x="42429" y="727869"/>
                        <a:pt x="30364" y="678974"/>
                        <a:pt x="24014" y="627539"/>
                      </a:cubicBezTo>
                      <a:cubicBezTo>
                        <a:pt x="11949" y="526574"/>
                        <a:pt x="25284" y="417989"/>
                        <a:pt x="63384" y="314484"/>
                      </a:cubicBezTo>
                      <a:cubicBezTo>
                        <a:pt x="83069" y="260509"/>
                        <a:pt x="109104" y="206534"/>
                        <a:pt x="141489" y="155099"/>
                      </a:cubicBezTo>
                      <a:cubicBezTo>
                        <a:pt x="174509" y="101124"/>
                        <a:pt x="213244" y="52229"/>
                        <a:pt x="246899" y="11589"/>
                      </a:cubicBezTo>
                      <a:cubicBezTo>
                        <a:pt x="249439" y="8414"/>
                        <a:pt x="248804" y="4604"/>
                        <a:pt x="246264" y="2064"/>
                      </a:cubicBezTo>
                      <a:cubicBezTo>
                        <a:pt x="243724" y="-476"/>
                        <a:pt x="238644" y="-1111"/>
                        <a:pt x="236104" y="2699"/>
                      </a:cubicBezTo>
                      <a:cubicBezTo>
                        <a:pt x="224039" y="15399"/>
                        <a:pt x="214514" y="26194"/>
                        <a:pt x="205624" y="36354"/>
                      </a:cubicBezTo>
                      <a:cubicBezTo>
                        <a:pt x="122439" y="136684"/>
                        <a:pt x="63384" y="242729"/>
                        <a:pt x="30364" y="351949"/>
                      </a:cubicBezTo>
                      <a:cubicBezTo>
                        <a:pt x="-1386" y="457359"/>
                        <a:pt x="-8371" y="567214"/>
                        <a:pt x="10044" y="668814"/>
                      </a:cubicBezTo>
                      <a:cubicBezTo>
                        <a:pt x="19569" y="721519"/>
                        <a:pt x="36079" y="771684"/>
                        <a:pt x="58939" y="818039"/>
                      </a:cubicBezTo>
                      <a:cubicBezTo>
                        <a:pt x="84339" y="868839"/>
                        <a:pt x="117359" y="914559"/>
                        <a:pt x="155459" y="964724"/>
                      </a:cubicBezTo>
                      <a:cubicBezTo>
                        <a:pt x="189749" y="1009809"/>
                        <a:pt x="227214" y="1057434"/>
                        <a:pt x="274204" y="1098074"/>
                      </a:cubicBezTo>
                      <a:cubicBezTo>
                        <a:pt x="314844" y="1133634"/>
                        <a:pt x="361199" y="1164114"/>
                        <a:pt x="411364" y="1188244"/>
                      </a:cubicBezTo>
                      <a:cubicBezTo>
                        <a:pt x="498359" y="1230789"/>
                        <a:pt x="592974" y="1252379"/>
                        <a:pt x="687589" y="1252379"/>
                      </a:cubicBezTo>
                      <a:cubicBezTo>
                        <a:pt x="702194" y="1252379"/>
                        <a:pt x="717434" y="1251744"/>
                        <a:pt x="732039" y="1250474"/>
                      </a:cubicBezTo>
                      <a:cubicBezTo>
                        <a:pt x="735849" y="1250474"/>
                        <a:pt x="738389" y="1248569"/>
                        <a:pt x="740294" y="1245394"/>
                      </a:cubicBezTo>
                      <a:cubicBezTo>
                        <a:pt x="742199" y="1242219"/>
                        <a:pt x="742199" y="1237774"/>
                        <a:pt x="739659" y="123459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0" name="Google Shape;470;p11"/>
                <p:cNvSpPr/>
                <p:nvPr/>
              </p:nvSpPr>
              <p:spPr>
                <a:xfrm>
                  <a:off x="666223" y="1289123"/>
                  <a:ext cx="93714" cy="224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99" h="371596" extrusionOk="0">
                      <a:moveTo>
                        <a:pt x="154738" y="4567"/>
                      </a:moveTo>
                      <a:cubicBezTo>
                        <a:pt x="154103" y="1392"/>
                        <a:pt x="150928" y="-513"/>
                        <a:pt x="147753" y="122"/>
                      </a:cubicBezTo>
                      <a:cubicBezTo>
                        <a:pt x="130608" y="2027"/>
                        <a:pt x="114733" y="11552"/>
                        <a:pt x="103938" y="19172"/>
                      </a:cubicBezTo>
                      <a:cubicBezTo>
                        <a:pt x="91873" y="27427"/>
                        <a:pt x="80443" y="38222"/>
                        <a:pt x="69648" y="50922"/>
                      </a:cubicBezTo>
                      <a:cubicBezTo>
                        <a:pt x="52503" y="71242"/>
                        <a:pt x="37898" y="95372"/>
                        <a:pt x="25198" y="125852"/>
                      </a:cubicBezTo>
                      <a:cubicBezTo>
                        <a:pt x="10593" y="160777"/>
                        <a:pt x="2338" y="195067"/>
                        <a:pt x="433" y="228087"/>
                      </a:cubicBezTo>
                      <a:cubicBezTo>
                        <a:pt x="-1472" y="259202"/>
                        <a:pt x="2973" y="288412"/>
                        <a:pt x="12498" y="315717"/>
                      </a:cubicBezTo>
                      <a:cubicBezTo>
                        <a:pt x="17578" y="329687"/>
                        <a:pt x="23928" y="342387"/>
                        <a:pt x="32183" y="355087"/>
                      </a:cubicBezTo>
                      <a:lnTo>
                        <a:pt x="33453" y="356992"/>
                      </a:lnTo>
                      <a:cubicBezTo>
                        <a:pt x="36628" y="362072"/>
                        <a:pt x="41073" y="368422"/>
                        <a:pt x="47423" y="370962"/>
                      </a:cubicBezTo>
                      <a:cubicBezTo>
                        <a:pt x="48693" y="371597"/>
                        <a:pt x="50598" y="371597"/>
                        <a:pt x="51868" y="371597"/>
                      </a:cubicBezTo>
                      <a:cubicBezTo>
                        <a:pt x="53773" y="371597"/>
                        <a:pt x="55678" y="370962"/>
                        <a:pt x="56948" y="370327"/>
                      </a:cubicBezTo>
                      <a:cubicBezTo>
                        <a:pt x="59488" y="369057"/>
                        <a:pt x="61393" y="365882"/>
                        <a:pt x="62028" y="362707"/>
                      </a:cubicBezTo>
                      <a:cubicBezTo>
                        <a:pt x="62028" y="360802"/>
                        <a:pt x="61393" y="358897"/>
                        <a:pt x="60123" y="357627"/>
                      </a:cubicBezTo>
                      <a:cubicBezTo>
                        <a:pt x="58853" y="356357"/>
                        <a:pt x="57583" y="355722"/>
                        <a:pt x="56313" y="355722"/>
                      </a:cubicBezTo>
                      <a:cubicBezTo>
                        <a:pt x="55678" y="355087"/>
                        <a:pt x="55043" y="355087"/>
                        <a:pt x="54408" y="354452"/>
                      </a:cubicBezTo>
                      <a:cubicBezTo>
                        <a:pt x="53773" y="354452"/>
                        <a:pt x="53773" y="353817"/>
                        <a:pt x="53138" y="353182"/>
                      </a:cubicBezTo>
                      <a:cubicBezTo>
                        <a:pt x="51233" y="350642"/>
                        <a:pt x="49328" y="348102"/>
                        <a:pt x="47423" y="344927"/>
                      </a:cubicBezTo>
                      <a:lnTo>
                        <a:pt x="46788" y="343657"/>
                      </a:lnTo>
                      <a:cubicBezTo>
                        <a:pt x="42978" y="337942"/>
                        <a:pt x="39168" y="331592"/>
                        <a:pt x="35993" y="324607"/>
                      </a:cubicBezTo>
                      <a:cubicBezTo>
                        <a:pt x="29643" y="311907"/>
                        <a:pt x="25198" y="297937"/>
                        <a:pt x="22023" y="283967"/>
                      </a:cubicBezTo>
                      <a:cubicBezTo>
                        <a:pt x="10593" y="233167"/>
                        <a:pt x="20118" y="174747"/>
                        <a:pt x="48693" y="114422"/>
                      </a:cubicBezTo>
                      <a:cubicBezTo>
                        <a:pt x="60758" y="89657"/>
                        <a:pt x="74728" y="68702"/>
                        <a:pt x="89968" y="51557"/>
                      </a:cubicBezTo>
                      <a:cubicBezTo>
                        <a:pt x="98223" y="42667"/>
                        <a:pt x="107748" y="34412"/>
                        <a:pt x="117908" y="28062"/>
                      </a:cubicBezTo>
                      <a:cubicBezTo>
                        <a:pt x="125528" y="22982"/>
                        <a:pt x="133148" y="19807"/>
                        <a:pt x="141403" y="15997"/>
                      </a:cubicBezTo>
                      <a:cubicBezTo>
                        <a:pt x="144578" y="14727"/>
                        <a:pt x="148388" y="12822"/>
                        <a:pt x="151563" y="10917"/>
                      </a:cubicBezTo>
                      <a:cubicBezTo>
                        <a:pt x="154103" y="10282"/>
                        <a:pt x="155373" y="7742"/>
                        <a:pt x="154738" y="4567"/>
                      </a:cubicBezTo>
                      <a:close/>
                    </a:path>
                  </a:pathLst>
                </a:custGeom>
                <a:solidFill>
                  <a:srgbClr val="2D013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1" name="Google Shape;471;p11"/>
                <p:cNvSpPr/>
                <p:nvPr/>
              </p:nvSpPr>
              <p:spPr>
                <a:xfrm>
                  <a:off x="558514" y="443496"/>
                  <a:ext cx="550674" cy="5052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205" h="835128" extrusionOk="0">
                      <a:moveTo>
                        <a:pt x="37471" y="135920"/>
                      </a:moveTo>
                      <a:cubicBezTo>
                        <a:pt x="29216" y="158780"/>
                        <a:pt x="20961" y="181640"/>
                        <a:pt x="14611" y="205135"/>
                      </a:cubicBezTo>
                      <a:cubicBezTo>
                        <a:pt x="3181" y="245775"/>
                        <a:pt x="-1899" y="287685"/>
                        <a:pt x="641" y="330230"/>
                      </a:cubicBezTo>
                      <a:cubicBezTo>
                        <a:pt x="3181" y="368330"/>
                        <a:pt x="11436" y="406430"/>
                        <a:pt x="24136" y="442625"/>
                      </a:cubicBezTo>
                      <a:cubicBezTo>
                        <a:pt x="50806" y="518190"/>
                        <a:pt x="97796" y="584865"/>
                        <a:pt x="156216" y="638840"/>
                      </a:cubicBezTo>
                      <a:cubicBezTo>
                        <a:pt x="222256" y="700435"/>
                        <a:pt x="301631" y="746155"/>
                        <a:pt x="384816" y="781080"/>
                      </a:cubicBezTo>
                      <a:cubicBezTo>
                        <a:pt x="466096" y="815370"/>
                        <a:pt x="554996" y="845215"/>
                        <a:pt x="643896" y="831880"/>
                      </a:cubicBezTo>
                      <a:cubicBezTo>
                        <a:pt x="644531" y="831880"/>
                        <a:pt x="645166" y="831245"/>
                        <a:pt x="645801" y="831245"/>
                      </a:cubicBezTo>
                      <a:cubicBezTo>
                        <a:pt x="650881" y="831245"/>
                        <a:pt x="655326" y="831245"/>
                        <a:pt x="660406" y="830610"/>
                      </a:cubicBezTo>
                      <a:cubicBezTo>
                        <a:pt x="750576" y="825530"/>
                        <a:pt x="835666" y="792510"/>
                        <a:pt x="908056" y="739170"/>
                      </a:cubicBezTo>
                      <a:cubicBezTo>
                        <a:pt x="911231" y="736630"/>
                        <a:pt x="910596" y="732185"/>
                        <a:pt x="908056" y="730280"/>
                      </a:cubicBezTo>
                      <a:cubicBezTo>
                        <a:pt x="864876" y="694085"/>
                        <a:pt x="815981" y="664240"/>
                        <a:pt x="764546" y="641380"/>
                      </a:cubicBezTo>
                      <a:cubicBezTo>
                        <a:pt x="782961" y="634395"/>
                        <a:pt x="800106" y="625505"/>
                        <a:pt x="815981" y="614075"/>
                      </a:cubicBezTo>
                      <a:cubicBezTo>
                        <a:pt x="834396" y="601375"/>
                        <a:pt x="851541" y="585500"/>
                        <a:pt x="865511" y="567085"/>
                      </a:cubicBezTo>
                      <a:cubicBezTo>
                        <a:pt x="878211" y="551210"/>
                        <a:pt x="897896" y="526445"/>
                        <a:pt x="882021" y="506760"/>
                      </a:cubicBezTo>
                      <a:cubicBezTo>
                        <a:pt x="875036" y="497870"/>
                        <a:pt x="863606" y="490885"/>
                        <a:pt x="854716" y="484535"/>
                      </a:cubicBezTo>
                      <a:cubicBezTo>
                        <a:pt x="843286" y="476915"/>
                        <a:pt x="831856" y="469295"/>
                        <a:pt x="819791" y="462310"/>
                      </a:cubicBezTo>
                      <a:cubicBezTo>
                        <a:pt x="798836" y="449610"/>
                        <a:pt x="776611" y="438815"/>
                        <a:pt x="753751" y="428655"/>
                      </a:cubicBezTo>
                      <a:cubicBezTo>
                        <a:pt x="766451" y="414050"/>
                        <a:pt x="779151" y="397540"/>
                        <a:pt x="779786" y="377855"/>
                      </a:cubicBezTo>
                      <a:cubicBezTo>
                        <a:pt x="780421" y="361345"/>
                        <a:pt x="774071" y="344835"/>
                        <a:pt x="760736" y="335945"/>
                      </a:cubicBezTo>
                      <a:cubicBezTo>
                        <a:pt x="770896" y="304830"/>
                        <a:pt x="778516" y="273080"/>
                        <a:pt x="781691" y="240695"/>
                      </a:cubicBezTo>
                      <a:cubicBezTo>
                        <a:pt x="784866" y="210850"/>
                        <a:pt x="786136" y="179735"/>
                        <a:pt x="782326" y="149255"/>
                      </a:cubicBezTo>
                      <a:cubicBezTo>
                        <a:pt x="781056" y="136555"/>
                        <a:pt x="777246" y="123855"/>
                        <a:pt x="769626" y="113695"/>
                      </a:cubicBezTo>
                      <a:cubicBezTo>
                        <a:pt x="761371" y="102265"/>
                        <a:pt x="748036" y="96550"/>
                        <a:pt x="734066" y="94645"/>
                      </a:cubicBezTo>
                      <a:cubicBezTo>
                        <a:pt x="719461" y="93375"/>
                        <a:pt x="704221" y="95915"/>
                        <a:pt x="689616" y="98455"/>
                      </a:cubicBezTo>
                      <a:cubicBezTo>
                        <a:pt x="674376" y="100995"/>
                        <a:pt x="659771" y="104170"/>
                        <a:pt x="645166" y="107980"/>
                      </a:cubicBezTo>
                      <a:cubicBezTo>
                        <a:pt x="621036" y="114330"/>
                        <a:pt x="596906" y="121950"/>
                        <a:pt x="573411" y="130840"/>
                      </a:cubicBezTo>
                      <a:cubicBezTo>
                        <a:pt x="573411" y="122585"/>
                        <a:pt x="570236" y="113695"/>
                        <a:pt x="565156" y="106710"/>
                      </a:cubicBezTo>
                      <a:cubicBezTo>
                        <a:pt x="555631" y="94010"/>
                        <a:pt x="540391" y="89565"/>
                        <a:pt x="524516" y="91470"/>
                      </a:cubicBezTo>
                      <a:cubicBezTo>
                        <a:pt x="491496" y="96550"/>
                        <a:pt x="473716" y="126395"/>
                        <a:pt x="447681" y="143540"/>
                      </a:cubicBezTo>
                      <a:cubicBezTo>
                        <a:pt x="437521" y="114965"/>
                        <a:pt x="422916" y="88295"/>
                        <a:pt x="404501" y="64165"/>
                      </a:cubicBezTo>
                      <a:cubicBezTo>
                        <a:pt x="395611" y="52735"/>
                        <a:pt x="386086" y="41305"/>
                        <a:pt x="375291" y="31145"/>
                      </a:cubicBezTo>
                      <a:cubicBezTo>
                        <a:pt x="363861" y="19715"/>
                        <a:pt x="351161" y="8920"/>
                        <a:pt x="335921" y="3205"/>
                      </a:cubicBezTo>
                      <a:cubicBezTo>
                        <a:pt x="310521" y="-5685"/>
                        <a:pt x="284486" y="5110"/>
                        <a:pt x="264801" y="20985"/>
                      </a:cubicBezTo>
                      <a:cubicBezTo>
                        <a:pt x="241306" y="40035"/>
                        <a:pt x="222891" y="66070"/>
                        <a:pt x="207651" y="91470"/>
                      </a:cubicBezTo>
                      <a:cubicBezTo>
                        <a:pt x="194316" y="114965"/>
                        <a:pt x="184156" y="139730"/>
                        <a:pt x="176536" y="165765"/>
                      </a:cubicBezTo>
                      <a:cubicBezTo>
                        <a:pt x="173996" y="161955"/>
                        <a:pt x="171456" y="158145"/>
                        <a:pt x="168916" y="154970"/>
                      </a:cubicBezTo>
                      <a:cubicBezTo>
                        <a:pt x="156216" y="138460"/>
                        <a:pt x="140341" y="123220"/>
                        <a:pt x="123196" y="110520"/>
                      </a:cubicBezTo>
                      <a:cubicBezTo>
                        <a:pt x="114306" y="104170"/>
                        <a:pt x="104781" y="98455"/>
                        <a:pt x="95256" y="93375"/>
                      </a:cubicBezTo>
                      <a:cubicBezTo>
                        <a:pt x="87636" y="89565"/>
                        <a:pt x="78746" y="84485"/>
                        <a:pt x="69856" y="84485"/>
                      </a:cubicBezTo>
                      <a:cubicBezTo>
                        <a:pt x="59696" y="84485"/>
                        <a:pt x="53346" y="90200"/>
                        <a:pt x="48901" y="99090"/>
                      </a:cubicBezTo>
                      <a:cubicBezTo>
                        <a:pt x="45726" y="113060"/>
                        <a:pt x="41916" y="124490"/>
                        <a:pt x="37471" y="13592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2" name="Google Shape;472;p11"/>
                <p:cNvSpPr/>
                <p:nvPr/>
              </p:nvSpPr>
              <p:spPr>
                <a:xfrm>
                  <a:off x="689540" y="533178"/>
                  <a:ext cx="302150" cy="297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422" h="491001" extrusionOk="0">
                      <a:moveTo>
                        <a:pt x="38100" y="79779"/>
                      </a:moveTo>
                      <a:cubicBezTo>
                        <a:pt x="46355" y="62634"/>
                        <a:pt x="56515" y="46124"/>
                        <a:pt x="68580" y="31519"/>
                      </a:cubicBezTo>
                      <a:cubicBezTo>
                        <a:pt x="80645" y="16914"/>
                        <a:pt x="97790" y="2944"/>
                        <a:pt x="116840" y="404"/>
                      </a:cubicBezTo>
                      <a:cubicBezTo>
                        <a:pt x="158115" y="-4676"/>
                        <a:pt x="182880" y="39139"/>
                        <a:pt x="189230" y="74064"/>
                      </a:cubicBezTo>
                      <a:cubicBezTo>
                        <a:pt x="193040" y="95019"/>
                        <a:pt x="192405" y="116609"/>
                        <a:pt x="191135" y="138199"/>
                      </a:cubicBezTo>
                      <a:cubicBezTo>
                        <a:pt x="189230" y="159154"/>
                        <a:pt x="186690" y="180109"/>
                        <a:pt x="182245" y="201064"/>
                      </a:cubicBezTo>
                      <a:cubicBezTo>
                        <a:pt x="180975" y="208049"/>
                        <a:pt x="179070" y="215034"/>
                        <a:pt x="177165" y="222019"/>
                      </a:cubicBezTo>
                      <a:cubicBezTo>
                        <a:pt x="186055" y="210589"/>
                        <a:pt x="196215" y="199159"/>
                        <a:pt x="206375" y="188364"/>
                      </a:cubicBezTo>
                      <a:cubicBezTo>
                        <a:pt x="232410" y="157249"/>
                        <a:pt x="262255" y="128674"/>
                        <a:pt x="296545" y="107719"/>
                      </a:cubicBezTo>
                      <a:cubicBezTo>
                        <a:pt x="313055" y="97559"/>
                        <a:pt x="330200" y="89939"/>
                        <a:pt x="348615" y="84224"/>
                      </a:cubicBezTo>
                      <a:cubicBezTo>
                        <a:pt x="367030" y="79144"/>
                        <a:pt x="388620" y="76604"/>
                        <a:pt x="406400" y="84859"/>
                      </a:cubicBezTo>
                      <a:cubicBezTo>
                        <a:pt x="443865" y="103274"/>
                        <a:pt x="440055" y="154074"/>
                        <a:pt x="426085" y="186459"/>
                      </a:cubicBezTo>
                      <a:cubicBezTo>
                        <a:pt x="417830" y="206144"/>
                        <a:pt x="405130" y="223924"/>
                        <a:pt x="392430" y="240434"/>
                      </a:cubicBezTo>
                      <a:cubicBezTo>
                        <a:pt x="379730" y="256944"/>
                        <a:pt x="365125" y="272819"/>
                        <a:pt x="350520" y="288059"/>
                      </a:cubicBezTo>
                      <a:cubicBezTo>
                        <a:pt x="341630" y="296949"/>
                        <a:pt x="332740" y="305204"/>
                        <a:pt x="323215" y="313459"/>
                      </a:cubicBezTo>
                      <a:cubicBezTo>
                        <a:pt x="347345" y="311554"/>
                        <a:pt x="371475" y="311554"/>
                        <a:pt x="395605" y="314729"/>
                      </a:cubicBezTo>
                      <a:cubicBezTo>
                        <a:pt x="414655" y="317269"/>
                        <a:pt x="433070" y="322349"/>
                        <a:pt x="450850" y="329969"/>
                      </a:cubicBezTo>
                      <a:cubicBezTo>
                        <a:pt x="468630" y="337589"/>
                        <a:pt x="486410" y="349019"/>
                        <a:pt x="494665" y="366799"/>
                      </a:cubicBezTo>
                      <a:cubicBezTo>
                        <a:pt x="512445" y="404899"/>
                        <a:pt x="476885" y="441729"/>
                        <a:pt x="445770" y="457604"/>
                      </a:cubicBezTo>
                      <a:cubicBezTo>
                        <a:pt x="426720" y="467764"/>
                        <a:pt x="405765" y="473479"/>
                        <a:pt x="385445" y="477924"/>
                      </a:cubicBezTo>
                      <a:cubicBezTo>
                        <a:pt x="365125" y="482369"/>
                        <a:pt x="344170" y="486179"/>
                        <a:pt x="322580" y="488084"/>
                      </a:cubicBezTo>
                      <a:cubicBezTo>
                        <a:pt x="280670" y="492529"/>
                        <a:pt x="238125" y="491894"/>
                        <a:pt x="196850" y="486179"/>
                      </a:cubicBezTo>
                      <a:cubicBezTo>
                        <a:pt x="177165" y="483639"/>
                        <a:pt x="157480" y="479829"/>
                        <a:pt x="146685" y="461414"/>
                      </a:cubicBezTo>
                      <a:cubicBezTo>
                        <a:pt x="141605" y="453159"/>
                        <a:pt x="137795" y="442364"/>
                        <a:pt x="134620" y="432839"/>
                      </a:cubicBezTo>
                      <a:cubicBezTo>
                        <a:pt x="131445" y="423949"/>
                        <a:pt x="129540" y="414424"/>
                        <a:pt x="129540" y="404899"/>
                      </a:cubicBezTo>
                      <a:cubicBezTo>
                        <a:pt x="129540" y="387754"/>
                        <a:pt x="121920" y="355369"/>
                        <a:pt x="104140" y="359814"/>
                      </a:cubicBezTo>
                      <a:cubicBezTo>
                        <a:pt x="94615" y="362354"/>
                        <a:pt x="83820" y="362354"/>
                        <a:pt x="73660" y="362989"/>
                      </a:cubicBezTo>
                      <a:cubicBezTo>
                        <a:pt x="64135" y="362989"/>
                        <a:pt x="54610" y="362354"/>
                        <a:pt x="45720" y="359814"/>
                      </a:cubicBezTo>
                      <a:cubicBezTo>
                        <a:pt x="29210" y="354734"/>
                        <a:pt x="19050" y="343304"/>
                        <a:pt x="12065" y="328699"/>
                      </a:cubicBezTo>
                      <a:cubicBezTo>
                        <a:pt x="10795" y="329334"/>
                        <a:pt x="9525" y="328699"/>
                        <a:pt x="9525" y="327429"/>
                      </a:cubicBezTo>
                      <a:cubicBezTo>
                        <a:pt x="9525" y="325524"/>
                        <a:pt x="8890" y="323619"/>
                        <a:pt x="8890" y="321079"/>
                      </a:cubicBezTo>
                      <a:cubicBezTo>
                        <a:pt x="1905" y="302664"/>
                        <a:pt x="0" y="281709"/>
                        <a:pt x="0" y="263294"/>
                      </a:cubicBezTo>
                      <a:cubicBezTo>
                        <a:pt x="0" y="240434"/>
                        <a:pt x="2540" y="218209"/>
                        <a:pt x="6985" y="195349"/>
                      </a:cubicBezTo>
                      <a:cubicBezTo>
                        <a:pt x="12065" y="156614"/>
                        <a:pt x="20955" y="116609"/>
                        <a:pt x="38100" y="7977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3" name="Google Shape;473;p11"/>
                <p:cNvSpPr/>
                <p:nvPr/>
              </p:nvSpPr>
              <p:spPr>
                <a:xfrm>
                  <a:off x="613463" y="670208"/>
                  <a:ext cx="230505" cy="2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00" h="381000" extrusionOk="0">
                      <a:moveTo>
                        <a:pt x="381000" y="190500"/>
                      </a:moveTo>
                      <a:cubicBezTo>
                        <a:pt x="381000" y="295710"/>
                        <a:pt x="295710" y="381000"/>
                        <a:pt x="190500" y="381000"/>
                      </a:cubicBezTo>
                      <a:cubicBezTo>
                        <a:pt x="85290" y="381000"/>
                        <a:pt x="0" y="295710"/>
                        <a:pt x="0" y="190500"/>
                      </a:cubicBezTo>
                      <a:cubicBezTo>
                        <a:pt x="0" y="85290"/>
                        <a:pt x="85290" y="0"/>
                        <a:pt x="190500" y="0"/>
                      </a:cubicBezTo>
                      <a:cubicBezTo>
                        <a:pt x="295710" y="0"/>
                        <a:pt x="381000" y="85290"/>
                        <a:pt x="381000" y="19050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4" name="Google Shape;474;p11"/>
                <p:cNvSpPr/>
                <p:nvPr/>
              </p:nvSpPr>
              <p:spPr>
                <a:xfrm>
                  <a:off x="488535" y="622677"/>
                  <a:ext cx="450045" cy="380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876" h="629081" extrusionOk="0">
                      <a:moveTo>
                        <a:pt x="80099" y="11877"/>
                      </a:moveTo>
                      <a:cubicBezTo>
                        <a:pt x="95974" y="25847"/>
                        <a:pt x="95974" y="50612"/>
                        <a:pt x="91528" y="69662"/>
                      </a:cubicBezTo>
                      <a:cubicBezTo>
                        <a:pt x="84544" y="97602"/>
                        <a:pt x="68669" y="121732"/>
                        <a:pt x="52794" y="144592"/>
                      </a:cubicBezTo>
                      <a:cubicBezTo>
                        <a:pt x="27394" y="181422"/>
                        <a:pt x="-1817" y="221427"/>
                        <a:pt x="89" y="268417"/>
                      </a:cubicBezTo>
                      <a:cubicBezTo>
                        <a:pt x="724" y="287467"/>
                        <a:pt x="6439" y="306517"/>
                        <a:pt x="17869" y="321122"/>
                      </a:cubicBezTo>
                      <a:cubicBezTo>
                        <a:pt x="31839" y="338902"/>
                        <a:pt x="52794" y="347157"/>
                        <a:pt x="73749" y="352872"/>
                      </a:cubicBezTo>
                      <a:cubicBezTo>
                        <a:pt x="120103" y="364937"/>
                        <a:pt x="168999" y="366842"/>
                        <a:pt x="214719" y="380812"/>
                      </a:cubicBezTo>
                      <a:cubicBezTo>
                        <a:pt x="226149" y="384622"/>
                        <a:pt x="237578" y="388432"/>
                        <a:pt x="247739" y="394782"/>
                      </a:cubicBezTo>
                      <a:cubicBezTo>
                        <a:pt x="248374" y="395417"/>
                        <a:pt x="249008" y="396052"/>
                        <a:pt x="249644" y="396687"/>
                      </a:cubicBezTo>
                      <a:cubicBezTo>
                        <a:pt x="255358" y="409387"/>
                        <a:pt x="259169" y="423992"/>
                        <a:pt x="262344" y="436692"/>
                      </a:cubicBezTo>
                      <a:cubicBezTo>
                        <a:pt x="268694" y="458917"/>
                        <a:pt x="274409" y="481777"/>
                        <a:pt x="282028" y="504002"/>
                      </a:cubicBezTo>
                      <a:cubicBezTo>
                        <a:pt x="295364" y="544007"/>
                        <a:pt x="316953" y="582107"/>
                        <a:pt x="354419" y="604332"/>
                      </a:cubicBezTo>
                      <a:cubicBezTo>
                        <a:pt x="396328" y="629097"/>
                        <a:pt x="446494" y="633542"/>
                        <a:pt x="493484" y="625287"/>
                      </a:cubicBezTo>
                      <a:cubicBezTo>
                        <a:pt x="516978" y="620842"/>
                        <a:pt x="539203" y="613857"/>
                        <a:pt x="561428" y="605602"/>
                      </a:cubicBezTo>
                      <a:cubicBezTo>
                        <a:pt x="583019" y="597347"/>
                        <a:pt x="603974" y="587187"/>
                        <a:pt x="625564" y="578932"/>
                      </a:cubicBezTo>
                      <a:cubicBezTo>
                        <a:pt x="645884" y="571312"/>
                        <a:pt x="667474" y="566232"/>
                        <a:pt x="689064" y="571312"/>
                      </a:cubicBezTo>
                      <a:cubicBezTo>
                        <a:pt x="707478" y="575757"/>
                        <a:pt x="723989" y="586552"/>
                        <a:pt x="730974" y="604967"/>
                      </a:cubicBezTo>
                      <a:cubicBezTo>
                        <a:pt x="733514" y="612587"/>
                        <a:pt x="745578" y="608777"/>
                        <a:pt x="743674" y="601157"/>
                      </a:cubicBezTo>
                      <a:cubicBezTo>
                        <a:pt x="738593" y="573852"/>
                        <a:pt x="733514" y="547182"/>
                        <a:pt x="725259" y="520512"/>
                      </a:cubicBezTo>
                      <a:cubicBezTo>
                        <a:pt x="718274" y="497652"/>
                        <a:pt x="708749" y="475427"/>
                        <a:pt x="695414" y="455107"/>
                      </a:cubicBezTo>
                      <a:cubicBezTo>
                        <a:pt x="681444" y="432882"/>
                        <a:pt x="662394" y="415102"/>
                        <a:pt x="641439" y="399862"/>
                      </a:cubicBezTo>
                      <a:cubicBezTo>
                        <a:pt x="618578" y="382717"/>
                        <a:pt x="595084" y="366207"/>
                        <a:pt x="570319" y="352872"/>
                      </a:cubicBezTo>
                      <a:cubicBezTo>
                        <a:pt x="549999" y="341442"/>
                        <a:pt x="525869" y="330647"/>
                        <a:pt x="502374" y="330647"/>
                      </a:cubicBezTo>
                      <a:cubicBezTo>
                        <a:pt x="504914" y="312867"/>
                        <a:pt x="501739" y="295087"/>
                        <a:pt x="496024" y="277942"/>
                      </a:cubicBezTo>
                      <a:cubicBezTo>
                        <a:pt x="484594" y="243017"/>
                        <a:pt x="460464" y="212537"/>
                        <a:pt x="428078" y="194757"/>
                      </a:cubicBezTo>
                      <a:cubicBezTo>
                        <a:pt x="396964" y="177612"/>
                        <a:pt x="359499" y="171262"/>
                        <a:pt x="324574" y="178247"/>
                      </a:cubicBezTo>
                      <a:cubicBezTo>
                        <a:pt x="325209" y="160467"/>
                        <a:pt x="315049" y="142052"/>
                        <a:pt x="305524" y="128082"/>
                      </a:cubicBezTo>
                      <a:cubicBezTo>
                        <a:pt x="257899" y="52517"/>
                        <a:pt x="167728" y="24577"/>
                        <a:pt x="87083" y="447"/>
                      </a:cubicBezTo>
                      <a:cubicBezTo>
                        <a:pt x="78828" y="-2093"/>
                        <a:pt x="73749" y="6797"/>
                        <a:pt x="80099" y="1187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5" name="Google Shape;475;p11"/>
                <p:cNvSpPr/>
                <p:nvPr/>
              </p:nvSpPr>
              <p:spPr>
                <a:xfrm>
                  <a:off x="918927" y="755510"/>
                  <a:ext cx="36103" cy="36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674" extrusionOk="0">
                      <a:moveTo>
                        <a:pt x="57778" y="40633"/>
                      </a:moveTo>
                      <a:cubicBezTo>
                        <a:pt x="63492" y="25393"/>
                        <a:pt x="55872" y="7612"/>
                        <a:pt x="40632" y="1897"/>
                      </a:cubicBezTo>
                      <a:cubicBezTo>
                        <a:pt x="25392" y="-3817"/>
                        <a:pt x="7612" y="3802"/>
                        <a:pt x="1897" y="19043"/>
                      </a:cubicBezTo>
                      <a:cubicBezTo>
                        <a:pt x="-3818" y="34283"/>
                        <a:pt x="3803" y="52062"/>
                        <a:pt x="19042" y="57777"/>
                      </a:cubicBezTo>
                      <a:cubicBezTo>
                        <a:pt x="34282" y="63493"/>
                        <a:pt x="51428" y="55872"/>
                        <a:pt x="57778" y="4063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6" name="Google Shape;476;p11"/>
                <p:cNvSpPr/>
                <p:nvPr/>
              </p:nvSpPr>
              <p:spPr>
                <a:xfrm>
                  <a:off x="892031" y="599514"/>
                  <a:ext cx="36103" cy="36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674" extrusionOk="0">
                      <a:moveTo>
                        <a:pt x="57778" y="40632"/>
                      </a:moveTo>
                      <a:cubicBezTo>
                        <a:pt x="63492" y="25393"/>
                        <a:pt x="55872" y="7612"/>
                        <a:pt x="40632" y="1897"/>
                      </a:cubicBezTo>
                      <a:cubicBezTo>
                        <a:pt x="25392" y="-3818"/>
                        <a:pt x="7612" y="3803"/>
                        <a:pt x="1897" y="19043"/>
                      </a:cubicBezTo>
                      <a:cubicBezTo>
                        <a:pt x="-3818" y="34282"/>
                        <a:pt x="3803" y="52062"/>
                        <a:pt x="19042" y="57778"/>
                      </a:cubicBezTo>
                      <a:cubicBezTo>
                        <a:pt x="34917" y="63493"/>
                        <a:pt x="52062" y="55872"/>
                        <a:pt x="57778" y="406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7" name="Google Shape;477;p11"/>
                <p:cNvSpPr/>
                <p:nvPr/>
              </p:nvSpPr>
              <p:spPr>
                <a:xfrm>
                  <a:off x="740262" y="552639"/>
                  <a:ext cx="36103" cy="3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752" extrusionOk="0">
                      <a:moveTo>
                        <a:pt x="57778" y="40632"/>
                      </a:moveTo>
                      <a:cubicBezTo>
                        <a:pt x="63492" y="25392"/>
                        <a:pt x="55872" y="7613"/>
                        <a:pt x="40632" y="1898"/>
                      </a:cubicBezTo>
                      <a:cubicBezTo>
                        <a:pt x="25392" y="-3818"/>
                        <a:pt x="7612" y="3802"/>
                        <a:pt x="1897" y="19042"/>
                      </a:cubicBezTo>
                      <a:cubicBezTo>
                        <a:pt x="-3818" y="34282"/>
                        <a:pt x="3803" y="52063"/>
                        <a:pt x="19042" y="57777"/>
                      </a:cubicBezTo>
                      <a:cubicBezTo>
                        <a:pt x="34282" y="63492"/>
                        <a:pt x="52062" y="56507"/>
                        <a:pt x="57778" y="406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8" name="Google Shape;478;p11"/>
                <p:cNvSpPr/>
                <p:nvPr/>
              </p:nvSpPr>
              <p:spPr>
                <a:xfrm>
                  <a:off x="521509" y="637389"/>
                  <a:ext cx="394672" cy="32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7927" h="2938995" extrusionOk="0">
                      <a:moveTo>
                        <a:pt x="3078011" y="2537848"/>
                      </a:moveTo>
                      <a:cubicBezTo>
                        <a:pt x="3155624" y="2536983"/>
                        <a:pt x="3233292" y="2548233"/>
                        <a:pt x="3310310" y="2576790"/>
                      </a:cubicBezTo>
                      <a:cubicBezTo>
                        <a:pt x="3379541" y="2604482"/>
                        <a:pt x="3441848" y="2642559"/>
                        <a:pt x="3493770" y="2694481"/>
                      </a:cubicBezTo>
                      <a:cubicBezTo>
                        <a:pt x="3545693" y="2746404"/>
                        <a:pt x="3576846" y="2812172"/>
                        <a:pt x="3587231" y="2881402"/>
                      </a:cubicBezTo>
                      <a:cubicBezTo>
                        <a:pt x="3590692" y="2888325"/>
                        <a:pt x="3580308" y="2891787"/>
                        <a:pt x="3576846" y="2884864"/>
                      </a:cubicBezTo>
                      <a:cubicBezTo>
                        <a:pt x="3538770" y="2756788"/>
                        <a:pt x="3410694" y="2652943"/>
                        <a:pt x="3282618" y="2614866"/>
                      </a:cubicBezTo>
                      <a:cubicBezTo>
                        <a:pt x="3137235" y="2569867"/>
                        <a:pt x="2981468" y="2590636"/>
                        <a:pt x="2836084" y="2632174"/>
                      </a:cubicBezTo>
                      <a:cubicBezTo>
                        <a:pt x="2676855" y="2677174"/>
                        <a:pt x="2524549" y="2753327"/>
                        <a:pt x="2368781" y="2808711"/>
                      </a:cubicBezTo>
                      <a:cubicBezTo>
                        <a:pt x="2219937" y="2864095"/>
                        <a:pt x="2060708" y="2909094"/>
                        <a:pt x="1904940" y="2929863"/>
                      </a:cubicBezTo>
                      <a:cubicBezTo>
                        <a:pt x="1742249" y="2950632"/>
                        <a:pt x="1555328" y="2943709"/>
                        <a:pt x="1430714" y="2826018"/>
                      </a:cubicBezTo>
                      <a:cubicBezTo>
                        <a:pt x="1413406" y="2808711"/>
                        <a:pt x="1434175" y="2781019"/>
                        <a:pt x="1454944" y="2794865"/>
                      </a:cubicBezTo>
                      <a:cubicBezTo>
                        <a:pt x="1596866" y="2881402"/>
                        <a:pt x="1759557" y="2891787"/>
                        <a:pt x="1918786" y="2867556"/>
                      </a:cubicBezTo>
                      <a:cubicBezTo>
                        <a:pt x="2081477" y="2843326"/>
                        <a:pt x="2244167" y="2791403"/>
                        <a:pt x="2399935" y="2732558"/>
                      </a:cubicBezTo>
                      <a:cubicBezTo>
                        <a:pt x="2612817" y="2652078"/>
                        <a:pt x="2845171" y="2540444"/>
                        <a:pt x="3078011" y="2537848"/>
                      </a:cubicBezTo>
                      <a:close/>
                      <a:moveTo>
                        <a:pt x="2765394" y="2129559"/>
                      </a:moveTo>
                      <a:cubicBezTo>
                        <a:pt x="2861613" y="2126801"/>
                        <a:pt x="2956371" y="2160550"/>
                        <a:pt x="3016082" y="2241030"/>
                      </a:cubicBezTo>
                      <a:cubicBezTo>
                        <a:pt x="3023005" y="2247953"/>
                        <a:pt x="3009159" y="2261799"/>
                        <a:pt x="3002236" y="2251415"/>
                      </a:cubicBezTo>
                      <a:cubicBezTo>
                        <a:pt x="2908776" y="2144108"/>
                        <a:pt x="2749547" y="2161416"/>
                        <a:pt x="2631856" y="2213338"/>
                      </a:cubicBezTo>
                      <a:cubicBezTo>
                        <a:pt x="2569549" y="2241030"/>
                        <a:pt x="2514165" y="2275645"/>
                        <a:pt x="2458781" y="2310260"/>
                      </a:cubicBezTo>
                      <a:cubicBezTo>
                        <a:pt x="2393012" y="2351798"/>
                        <a:pt x="2330705" y="2389875"/>
                        <a:pt x="2264936" y="2431413"/>
                      </a:cubicBezTo>
                      <a:cubicBezTo>
                        <a:pt x="2150707" y="2500643"/>
                        <a:pt x="2036477" y="2583719"/>
                        <a:pt x="1911863" y="2639103"/>
                      </a:cubicBezTo>
                      <a:cubicBezTo>
                        <a:pt x="1811480" y="2684102"/>
                        <a:pt x="1693788" y="2711794"/>
                        <a:pt x="1586482" y="2673718"/>
                      </a:cubicBezTo>
                      <a:cubicBezTo>
                        <a:pt x="1486098" y="2639103"/>
                        <a:pt x="1396099" y="2552565"/>
                        <a:pt x="1403022" y="2441797"/>
                      </a:cubicBezTo>
                      <a:cubicBezTo>
                        <a:pt x="1403022" y="2427951"/>
                        <a:pt x="1427253" y="2427951"/>
                        <a:pt x="1430714" y="2441797"/>
                      </a:cubicBezTo>
                      <a:cubicBezTo>
                        <a:pt x="1451483" y="2542181"/>
                        <a:pt x="1541482" y="2607949"/>
                        <a:pt x="1638404" y="2628718"/>
                      </a:cubicBezTo>
                      <a:cubicBezTo>
                        <a:pt x="1756096" y="2652949"/>
                        <a:pt x="1870325" y="2604488"/>
                        <a:pt x="1967247" y="2549104"/>
                      </a:cubicBezTo>
                      <a:cubicBezTo>
                        <a:pt x="2091861" y="2479874"/>
                        <a:pt x="2209552" y="2400259"/>
                        <a:pt x="2330705" y="2324106"/>
                      </a:cubicBezTo>
                      <a:cubicBezTo>
                        <a:pt x="2438012" y="2258338"/>
                        <a:pt x="2545318" y="2178723"/>
                        <a:pt x="2669932" y="2144108"/>
                      </a:cubicBezTo>
                      <a:cubicBezTo>
                        <a:pt x="2701086" y="2135455"/>
                        <a:pt x="2733321" y="2130479"/>
                        <a:pt x="2765394" y="2129559"/>
                      </a:cubicBezTo>
                      <a:close/>
                      <a:moveTo>
                        <a:pt x="2758201" y="1925595"/>
                      </a:moveTo>
                      <a:cubicBezTo>
                        <a:pt x="2792816" y="1926893"/>
                        <a:pt x="2827431" y="1934682"/>
                        <a:pt x="2860316" y="1950258"/>
                      </a:cubicBezTo>
                      <a:cubicBezTo>
                        <a:pt x="2881085" y="1960643"/>
                        <a:pt x="2870700" y="1995258"/>
                        <a:pt x="2846470" y="1984873"/>
                      </a:cubicBezTo>
                      <a:cubicBezTo>
                        <a:pt x="2794547" y="1964104"/>
                        <a:pt x="2728778" y="1964104"/>
                        <a:pt x="2673394" y="1981412"/>
                      </a:cubicBezTo>
                      <a:cubicBezTo>
                        <a:pt x="2645702" y="1991796"/>
                        <a:pt x="2618010" y="2005643"/>
                        <a:pt x="2593780" y="2022950"/>
                      </a:cubicBezTo>
                      <a:cubicBezTo>
                        <a:pt x="2583395" y="2033335"/>
                        <a:pt x="2569549" y="2043719"/>
                        <a:pt x="2559165" y="2054104"/>
                      </a:cubicBezTo>
                      <a:cubicBezTo>
                        <a:pt x="2548780" y="2067950"/>
                        <a:pt x="2541857" y="2081796"/>
                        <a:pt x="2528011" y="2088719"/>
                      </a:cubicBezTo>
                      <a:cubicBezTo>
                        <a:pt x="2517627" y="2095642"/>
                        <a:pt x="2500319" y="2088719"/>
                        <a:pt x="2500319" y="2071411"/>
                      </a:cubicBezTo>
                      <a:cubicBezTo>
                        <a:pt x="2503781" y="2036796"/>
                        <a:pt x="2538396" y="2009104"/>
                        <a:pt x="2562626" y="1988335"/>
                      </a:cubicBezTo>
                      <a:cubicBezTo>
                        <a:pt x="2590318" y="1967566"/>
                        <a:pt x="2621472" y="1950258"/>
                        <a:pt x="2656087" y="1939874"/>
                      </a:cubicBezTo>
                      <a:cubicBezTo>
                        <a:pt x="2688971" y="1929489"/>
                        <a:pt x="2723586" y="1924297"/>
                        <a:pt x="2758201" y="1925595"/>
                      </a:cubicBezTo>
                      <a:close/>
                      <a:moveTo>
                        <a:pt x="2362989" y="1457055"/>
                      </a:moveTo>
                      <a:cubicBezTo>
                        <a:pt x="2370940" y="1458515"/>
                        <a:pt x="2377430" y="1468251"/>
                        <a:pt x="2372238" y="1476039"/>
                      </a:cubicBezTo>
                      <a:cubicBezTo>
                        <a:pt x="2244162" y="1631806"/>
                        <a:pt x="2095318" y="1773728"/>
                        <a:pt x="1946473" y="1912188"/>
                      </a:cubicBezTo>
                      <a:cubicBezTo>
                        <a:pt x="1873781" y="1984880"/>
                        <a:pt x="1797628" y="2050648"/>
                        <a:pt x="1721475" y="2119878"/>
                      </a:cubicBezTo>
                      <a:cubicBezTo>
                        <a:pt x="1683399" y="2154493"/>
                        <a:pt x="1641861" y="2189108"/>
                        <a:pt x="1603784" y="2223723"/>
                      </a:cubicBezTo>
                      <a:cubicBezTo>
                        <a:pt x="1565708" y="2254877"/>
                        <a:pt x="1527631" y="2292953"/>
                        <a:pt x="1486093" y="2317184"/>
                      </a:cubicBezTo>
                      <a:cubicBezTo>
                        <a:pt x="1465324" y="2327568"/>
                        <a:pt x="1444555" y="2299876"/>
                        <a:pt x="1458401" y="2282569"/>
                      </a:cubicBezTo>
                      <a:cubicBezTo>
                        <a:pt x="1489555" y="2247954"/>
                        <a:pt x="1534554" y="2216800"/>
                        <a:pt x="1569169" y="2178724"/>
                      </a:cubicBezTo>
                      <a:cubicBezTo>
                        <a:pt x="1607246" y="2147570"/>
                        <a:pt x="1645322" y="2116417"/>
                        <a:pt x="1683399" y="2081802"/>
                      </a:cubicBezTo>
                      <a:cubicBezTo>
                        <a:pt x="1763013" y="2016033"/>
                        <a:pt x="1835705" y="1946803"/>
                        <a:pt x="1911858" y="1877573"/>
                      </a:cubicBezTo>
                      <a:cubicBezTo>
                        <a:pt x="2060703" y="1742574"/>
                        <a:pt x="2202624" y="1593730"/>
                        <a:pt x="2354930" y="1458731"/>
                      </a:cubicBezTo>
                      <a:cubicBezTo>
                        <a:pt x="2357527" y="1457001"/>
                        <a:pt x="2360339" y="1456568"/>
                        <a:pt x="2362989" y="1457055"/>
                      </a:cubicBezTo>
                      <a:close/>
                      <a:moveTo>
                        <a:pt x="1656577" y="1335523"/>
                      </a:moveTo>
                      <a:cubicBezTo>
                        <a:pt x="1670207" y="1332602"/>
                        <a:pt x="1687731" y="1346232"/>
                        <a:pt x="1679942" y="1361809"/>
                      </a:cubicBezTo>
                      <a:cubicBezTo>
                        <a:pt x="1617635" y="1479499"/>
                        <a:pt x="1548405" y="1597190"/>
                        <a:pt x="1475714" y="1718343"/>
                      </a:cubicBezTo>
                      <a:cubicBezTo>
                        <a:pt x="1441099" y="1777188"/>
                        <a:pt x="1403022" y="1832572"/>
                        <a:pt x="1368407" y="1891418"/>
                      </a:cubicBezTo>
                      <a:cubicBezTo>
                        <a:pt x="1351099" y="1919110"/>
                        <a:pt x="1333792" y="1946802"/>
                        <a:pt x="1316484" y="1974494"/>
                      </a:cubicBezTo>
                      <a:cubicBezTo>
                        <a:pt x="1299177" y="2002186"/>
                        <a:pt x="1281869" y="2033339"/>
                        <a:pt x="1254177" y="2054108"/>
                      </a:cubicBezTo>
                      <a:cubicBezTo>
                        <a:pt x="1247254" y="2061031"/>
                        <a:pt x="1226485" y="2054108"/>
                        <a:pt x="1229947" y="2040262"/>
                      </a:cubicBezTo>
                      <a:cubicBezTo>
                        <a:pt x="1236870" y="2012570"/>
                        <a:pt x="1254177" y="1984878"/>
                        <a:pt x="1268023" y="1960648"/>
                      </a:cubicBezTo>
                      <a:cubicBezTo>
                        <a:pt x="1285331" y="1932956"/>
                        <a:pt x="1302638" y="1905264"/>
                        <a:pt x="1319946" y="1877572"/>
                      </a:cubicBezTo>
                      <a:cubicBezTo>
                        <a:pt x="1358022" y="1815265"/>
                        <a:pt x="1396099" y="1756419"/>
                        <a:pt x="1430714" y="1697574"/>
                      </a:cubicBezTo>
                      <a:cubicBezTo>
                        <a:pt x="1503406" y="1579883"/>
                        <a:pt x="1572636" y="1462192"/>
                        <a:pt x="1645327" y="1344501"/>
                      </a:cubicBezTo>
                      <a:cubicBezTo>
                        <a:pt x="1647924" y="1339309"/>
                        <a:pt x="1652034" y="1336496"/>
                        <a:pt x="1656577" y="1335523"/>
                      </a:cubicBezTo>
                      <a:close/>
                      <a:moveTo>
                        <a:pt x="1567438" y="881088"/>
                      </a:moveTo>
                      <a:cubicBezTo>
                        <a:pt x="1571765" y="880655"/>
                        <a:pt x="1576092" y="882386"/>
                        <a:pt x="1576092" y="887578"/>
                      </a:cubicBezTo>
                      <a:cubicBezTo>
                        <a:pt x="1586477" y="977577"/>
                        <a:pt x="1558785" y="1057192"/>
                        <a:pt x="1517247" y="1133345"/>
                      </a:cubicBezTo>
                      <a:cubicBezTo>
                        <a:pt x="1472247" y="1219882"/>
                        <a:pt x="1420324" y="1302958"/>
                        <a:pt x="1368402" y="1386035"/>
                      </a:cubicBezTo>
                      <a:cubicBezTo>
                        <a:pt x="1316479" y="1469111"/>
                        <a:pt x="1264557" y="1555648"/>
                        <a:pt x="1209173" y="1638724"/>
                      </a:cubicBezTo>
                      <a:cubicBezTo>
                        <a:pt x="1184942" y="1680262"/>
                        <a:pt x="1157250" y="1721800"/>
                        <a:pt x="1129558" y="1763338"/>
                      </a:cubicBezTo>
                      <a:cubicBezTo>
                        <a:pt x="1101866" y="1804876"/>
                        <a:pt x="1077635" y="1853337"/>
                        <a:pt x="1039559" y="1887952"/>
                      </a:cubicBezTo>
                      <a:cubicBezTo>
                        <a:pt x="1025713" y="1898336"/>
                        <a:pt x="1008405" y="1884490"/>
                        <a:pt x="1011867" y="1867183"/>
                      </a:cubicBezTo>
                      <a:cubicBezTo>
                        <a:pt x="1025713" y="1822183"/>
                        <a:pt x="1060328" y="1780645"/>
                        <a:pt x="1084558" y="1742569"/>
                      </a:cubicBezTo>
                      <a:cubicBezTo>
                        <a:pt x="1108789" y="1704492"/>
                        <a:pt x="1133019" y="1666416"/>
                        <a:pt x="1157250" y="1628340"/>
                      </a:cubicBezTo>
                      <a:cubicBezTo>
                        <a:pt x="1209173" y="1545263"/>
                        <a:pt x="1261095" y="1462188"/>
                        <a:pt x="1313018" y="1379111"/>
                      </a:cubicBezTo>
                      <a:cubicBezTo>
                        <a:pt x="1361479" y="1299497"/>
                        <a:pt x="1409940" y="1216421"/>
                        <a:pt x="1458401" y="1136806"/>
                      </a:cubicBezTo>
                      <a:cubicBezTo>
                        <a:pt x="1503401" y="1060653"/>
                        <a:pt x="1544939" y="977577"/>
                        <a:pt x="1558785" y="887578"/>
                      </a:cubicBezTo>
                      <a:cubicBezTo>
                        <a:pt x="1558785" y="884117"/>
                        <a:pt x="1563112" y="881521"/>
                        <a:pt x="1567438" y="881088"/>
                      </a:cubicBezTo>
                      <a:close/>
                      <a:moveTo>
                        <a:pt x="966872" y="368358"/>
                      </a:moveTo>
                      <a:cubicBezTo>
                        <a:pt x="984180" y="482588"/>
                        <a:pt x="953026" y="593356"/>
                        <a:pt x="897642" y="690278"/>
                      </a:cubicBezTo>
                      <a:cubicBezTo>
                        <a:pt x="838796" y="790661"/>
                        <a:pt x="755720" y="866814"/>
                        <a:pt x="679567" y="953352"/>
                      </a:cubicBezTo>
                      <a:cubicBezTo>
                        <a:pt x="606876" y="1036428"/>
                        <a:pt x="530723" y="1136811"/>
                        <a:pt x="527261" y="1254502"/>
                      </a:cubicBezTo>
                      <a:cubicBezTo>
                        <a:pt x="520338" y="1351424"/>
                        <a:pt x="572261" y="1455269"/>
                        <a:pt x="665721" y="1493345"/>
                      </a:cubicBezTo>
                      <a:cubicBezTo>
                        <a:pt x="676106" y="1496807"/>
                        <a:pt x="672644" y="1510653"/>
                        <a:pt x="662260" y="1510653"/>
                      </a:cubicBezTo>
                      <a:cubicBezTo>
                        <a:pt x="593030" y="1500269"/>
                        <a:pt x="537646" y="1451808"/>
                        <a:pt x="506492" y="1389501"/>
                      </a:cubicBezTo>
                      <a:cubicBezTo>
                        <a:pt x="468415" y="1316809"/>
                        <a:pt x="468415" y="1230272"/>
                        <a:pt x="492646" y="1154119"/>
                      </a:cubicBezTo>
                      <a:cubicBezTo>
                        <a:pt x="551492" y="967198"/>
                        <a:pt x="724567" y="852968"/>
                        <a:pt x="835335" y="697201"/>
                      </a:cubicBezTo>
                      <a:cubicBezTo>
                        <a:pt x="904565" y="603740"/>
                        <a:pt x="935719" y="489511"/>
                        <a:pt x="953026" y="375281"/>
                      </a:cubicBezTo>
                      <a:cubicBezTo>
                        <a:pt x="953026" y="368358"/>
                        <a:pt x="966872" y="368358"/>
                        <a:pt x="966872" y="368358"/>
                      </a:cubicBezTo>
                      <a:close/>
                      <a:moveTo>
                        <a:pt x="626780" y="118692"/>
                      </a:moveTo>
                      <a:cubicBezTo>
                        <a:pt x="629376" y="117394"/>
                        <a:pt x="632837" y="117394"/>
                        <a:pt x="634568" y="119125"/>
                      </a:cubicBezTo>
                      <a:cubicBezTo>
                        <a:pt x="707260" y="164124"/>
                        <a:pt x="734952" y="261046"/>
                        <a:pt x="745336" y="344122"/>
                      </a:cubicBezTo>
                      <a:cubicBezTo>
                        <a:pt x="759182" y="444506"/>
                        <a:pt x="741875" y="544889"/>
                        <a:pt x="703798" y="638350"/>
                      </a:cubicBezTo>
                      <a:cubicBezTo>
                        <a:pt x="700337" y="645273"/>
                        <a:pt x="689952" y="641812"/>
                        <a:pt x="689952" y="634889"/>
                      </a:cubicBezTo>
                      <a:cubicBezTo>
                        <a:pt x="700337" y="541428"/>
                        <a:pt x="714183" y="447967"/>
                        <a:pt x="703798" y="354507"/>
                      </a:cubicBezTo>
                      <a:cubicBezTo>
                        <a:pt x="696875" y="267969"/>
                        <a:pt x="658799" y="198739"/>
                        <a:pt x="624184" y="126047"/>
                      </a:cubicBezTo>
                      <a:cubicBezTo>
                        <a:pt x="622453" y="122586"/>
                        <a:pt x="624184" y="119990"/>
                        <a:pt x="626780" y="118692"/>
                      </a:cubicBezTo>
                      <a:close/>
                      <a:moveTo>
                        <a:pt x="384469" y="568"/>
                      </a:moveTo>
                      <a:cubicBezTo>
                        <a:pt x="385334" y="-297"/>
                        <a:pt x="387065" y="-297"/>
                        <a:pt x="388796" y="1434"/>
                      </a:cubicBezTo>
                      <a:cubicBezTo>
                        <a:pt x="471872" y="84510"/>
                        <a:pt x="506487" y="198739"/>
                        <a:pt x="506487" y="312969"/>
                      </a:cubicBezTo>
                      <a:cubicBezTo>
                        <a:pt x="506487" y="447967"/>
                        <a:pt x="451103" y="579504"/>
                        <a:pt x="381873" y="697195"/>
                      </a:cubicBezTo>
                      <a:cubicBezTo>
                        <a:pt x="305720" y="832194"/>
                        <a:pt x="198413" y="942962"/>
                        <a:pt x="122260" y="1077960"/>
                      </a:cubicBezTo>
                      <a:cubicBezTo>
                        <a:pt x="59953" y="1188728"/>
                        <a:pt x="21876" y="1334111"/>
                        <a:pt x="84183" y="1455264"/>
                      </a:cubicBezTo>
                      <a:cubicBezTo>
                        <a:pt x="146490" y="1579878"/>
                        <a:pt x="288412" y="1642185"/>
                        <a:pt x="413026" y="1680261"/>
                      </a:cubicBezTo>
                      <a:cubicBezTo>
                        <a:pt x="430334" y="1687184"/>
                        <a:pt x="423411" y="1714876"/>
                        <a:pt x="406103" y="1711415"/>
                      </a:cubicBezTo>
                      <a:cubicBezTo>
                        <a:pt x="288412" y="1694107"/>
                        <a:pt x="174182" y="1649108"/>
                        <a:pt x="91106" y="1559109"/>
                      </a:cubicBezTo>
                      <a:cubicBezTo>
                        <a:pt x="4569" y="1465648"/>
                        <a:pt x="-16200" y="1334111"/>
                        <a:pt x="11492" y="1212959"/>
                      </a:cubicBezTo>
                      <a:cubicBezTo>
                        <a:pt x="46107" y="1067576"/>
                        <a:pt x="136106" y="949885"/>
                        <a:pt x="226105" y="835655"/>
                      </a:cubicBezTo>
                      <a:cubicBezTo>
                        <a:pt x="323027" y="711041"/>
                        <a:pt x="416488" y="579504"/>
                        <a:pt x="458026" y="423737"/>
                      </a:cubicBezTo>
                      <a:cubicBezTo>
                        <a:pt x="496102" y="281815"/>
                        <a:pt x="482256" y="119125"/>
                        <a:pt x="385334" y="4895"/>
                      </a:cubicBezTo>
                      <a:cubicBezTo>
                        <a:pt x="383604" y="3164"/>
                        <a:pt x="383604" y="1434"/>
                        <a:pt x="384469" y="56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9" name="Google Shape;479;p11"/>
                <p:cNvSpPr/>
                <p:nvPr/>
              </p:nvSpPr>
              <p:spPr>
                <a:xfrm>
                  <a:off x="721961" y="1087814"/>
                  <a:ext cx="311358" cy="289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41" h="479061" extrusionOk="0">
                      <a:moveTo>
                        <a:pt x="265187" y="57863"/>
                      </a:moveTo>
                      <a:cubicBezTo>
                        <a:pt x="265822" y="54688"/>
                        <a:pt x="267092" y="52148"/>
                        <a:pt x="267727" y="48973"/>
                      </a:cubicBezTo>
                      <a:cubicBezTo>
                        <a:pt x="282967" y="9603"/>
                        <a:pt x="327417" y="-10082"/>
                        <a:pt x="366787" y="5158"/>
                      </a:cubicBezTo>
                      <a:cubicBezTo>
                        <a:pt x="406157" y="20398"/>
                        <a:pt x="425842" y="64848"/>
                        <a:pt x="410602" y="104218"/>
                      </a:cubicBezTo>
                      <a:cubicBezTo>
                        <a:pt x="409967" y="106123"/>
                        <a:pt x="409332" y="107393"/>
                        <a:pt x="408697" y="109298"/>
                      </a:cubicBezTo>
                      <a:cubicBezTo>
                        <a:pt x="420127" y="107393"/>
                        <a:pt x="432827" y="108028"/>
                        <a:pt x="444257" y="111838"/>
                      </a:cubicBezTo>
                      <a:cubicBezTo>
                        <a:pt x="484262" y="125173"/>
                        <a:pt x="506487" y="168353"/>
                        <a:pt x="493152" y="208358"/>
                      </a:cubicBezTo>
                      <a:cubicBezTo>
                        <a:pt x="488072" y="224868"/>
                        <a:pt x="477277" y="238203"/>
                        <a:pt x="463942" y="247728"/>
                      </a:cubicBezTo>
                      <a:cubicBezTo>
                        <a:pt x="502677" y="261699"/>
                        <a:pt x="523632" y="303608"/>
                        <a:pt x="510932" y="342979"/>
                      </a:cubicBezTo>
                      <a:cubicBezTo>
                        <a:pt x="497597" y="382983"/>
                        <a:pt x="454417" y="405208"/>
                        <a:pt x="414412" y="391874"/>
                      </a:cubicBezTo>
                      <a:cubicBezTo>
                        <a:pt x="406792" y="389333"/>
                        <a:pt x="399172" y="385524"/>
                        <a:pt x="392822" y="381079"/>
                      </a:cubicBezTo>
                      <a:cubicBezTo>
                        <a:pt x="339482" y="464263"/>
                        <a:pt x="232802" y="501729"/>
                        <a:pt x="136917" y="464899"/>
                      </a:cubicBezTo>
                      <a:cubicBezTo>
                        <a:pt x="27062" y="422354"/>
                        <a:pt x="-28183" y="299163"/>
                        <a:pt x="14362" y="189308"/>
                      </a:cubicBezTo>
                      <a:cubicBezTo>
                        <a:pt x="53732" y="87073"/>
                        <a:pt x="162317" y="32463"/>
                        <a:pt x="265187" y="5786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0" name="Google Shape;480;p11"/>
                <p:cNvSpPr/>
                <p:nvPr/>
              </p:nvSpPr>
              <p:spPr>
                <a:xfrm>
                  <a:off x="730944" y="1158804"/>
                  <a:ext cx="209748" cy="195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91" h="322871" extrusionOk="0">
                      <a:moveTo>
                        <a:pt x="177952" y="38966"/>
                      </a:moveTo>
                      <a:cubicBezTo>
                        <a:pt x="178587" y="37061"/>
                        <a:pt x="179222" y="35156"/>
                        <a:pt x="179857" y="33251"/>
                      </a:cubicBezTo>
                      <a:cubicBezTo>
                        <a:pt x="190017" y="6581"/>
                        <a:pt x="219862" y="-6754"/>
                        <a:pt x="246532" y="3406"/>
                      </a:cubicBezTo>
                      <a:cubicBezTo>
                        <a:pt x="273202" y="13566"/>
                        <a:pt x="286537" y="43411"/>
                        <a:pt x="276377" y="70081"/>
                      </a:cubicBezTo>
                      <a:cubicBezTo>
                        <a:pt x="275742" y="71351"/>
                        <a:pt x="275742" y="71986"/>
                        <a:pt x="275107" y="73256"/>
                      </a:cubicBezTo>
                      <a:cubicBezTo>
                        <a:pt x="282727" y="71986"/>
                        <a:pt x="290982" y="72621"/>
                        <a:pt x="299237" y="75161"/>
                      </a:cubicBezTo>
                      <a:cubicBezTo>
                        <a:pt x="326542" y="84051"/>
                        <a:pt x="341147" y="113261"/>
                        <a:pt x="332257" y="139931"/>
                      </a:cubicBezTo>
                      <a:cubicBezTo>
                        <a:pt x="328447" y="151361"/>
                        <a:pt x="321462" y="160251"/>
                        <a:pt x="312572" y="166601"/>
                      </a:cubicBezTo>
                      <a:cubicBezTo>
                        <a:pt x="338607" y="176126"/>
                        <a:pt x="352577" y="204701"/>
                        <a:pt x="344322" y="231371"/>
                      </a:cubicBezTo>
                      <a:cubicBezTo>
                        <a:pt x="335432" y="258676"/>
                        <a:pt x="306222" y="273281"/>
                        <a:pt x="279552" y="264391"/>
                      </a:cubicBezTo>
                      <a:cubicBezTo>
                        <a:pt x="274472" y="262486"/>
                        <a:pt x="269392" y="259946"/>
                        <a:pt x="264947" y="256771"/>
                      </a:cubicBezTo>
                      <a:cubicBezTo>
                        <a:pt x="228752" y="313286"/>
                        <a:pt x="156997" y="338051"/>
                        <a:pt x="92227" y="313286"/>
                      </a:cubicBezTo>
                      <a:cubicBezTo>
                        <a:pt x="17932" y="284711"/>
                        <a:pt x="-18898" y="201526"/>
                        <a:pt x="9677" y="127231"/>
                      </a:cubicBezTo>
                      <a:cubicBezTo>
                        <a:pt x="35712" y="58651"/>
                        <a:pt x="108737" y="21821"/>
                        <a:pt x="177952" y="389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1" name="Google Shape;481;p11"/>
                <p:cNvSpPr/>
                <p:nvPr/>
              </p:nvSpPr>
              <p:spPr>
                <a:xfrm>
                  <a:off x="965279" y="1178788"/>
                  <a:ext cx="29084" cy="28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2" h="47364" extrusionOk="0">
                      <a:moveTo>
                        <a:pt x="46579" y="31974"/>
                      </a:moveTo>
                      <a:cubicBezTo>
                        <a:pt x="51024" y="19909"/>
                        <a:pt x="45309" y="5939"/>
                        <a:pt x="32609" y="1494"/>
                      </a:cubicBezTo>
                      <a:cubicBezTo>
                        <a:pt x="19909" y="-2951"/>
                        <a:pt x="6574" y="2764"/>
                        <a:pt x="1494" y="15464"/>
                      </a:cubicBezTo>
                      <a:cubicBezTo>
                        <a:pt x="-2951" y="27529"/>
                        <a:pt x="2764" y="41499"/>
                        <a:pt x="15464" y="45944"/>
                      </a:cubicBezTo>
                      <a:cubicBezTo>
                        <a:pt x="28164" y="50389"/>
                        <a:pt x="42134" y="44039"/>
                        <a:pt x="46579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2" name="Google Shape;482;p11"/>
                <p:cNvSpPr/>
                <p:nvPr/>
              </p:nvSpPr>
              <p:spPr>
                <a:xfrm>
                  <a:off x="981801" y="1268313"/>
                  <a:ext cx="29084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2" h="47437" extrusionOk="0">
                      <a:moveTo>
                        <a:pt x="46579" y="31974"/>
                      </a:moveTo>
                      <a:cubicBezTo>
                        <a:pt x="51024" y="19908"/>
                        <a:pt x="45309" y="5938"/>
                        <a:pt x="32609" y="1494"/>
                      </a:cubicBezTo>
                      <a:cubicBezTo>
                        <a:pt x="19909" y="-2951"/>
                        <a:pt x="6574" y="2763"/>
                        <a:pt x="1494" y="15463"/>
                      </a:cubicBezTo>
                      <a:cubicBezTo>
                        <a:pt x="-2951" y="27528"/>
                        <a:pt x="2764" y="41499"/>
                        <a:pt x="15464" y="45944"/>
                      </a:cubicBezTo>
                      <a:cubicBezTo>
                        <a:pt x="28164" y="50388"/>
                        <a:pt x="42134" y="44674"/>
                        <a:pt x="46579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3" name="Google Shape;483;p11"/>
                <p:cNvSpPr/>
                <p:nvPr/>
              </p:nvSpPr>
              <p:spPr>
                <a:xfrm>
                  <a:off x="915329" y="1108859"/>
                  <a:ext cx="28699" cy="28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437" h="47364" extrusionOk="0">
                      <a:moveTo>
                        <a:pt x="45943" y="31974"/>
                      </a:moveTo>
                      <a:cubicBezTo>
                        <a:pt x="50389" y="19908"/>
                        <a:pt x="44674" y="5939"/>
                        <a:pt x="31974" y="1494"/>
                      </a:cubicBezTo>
                      <a:cubicBezTo>
                        <a:pt x="19274" y="-2951"/>
                        <a:pt x="5939" y="2764"/>
                        <a:pt x="1494" y="15464"/>
                      </a:cubicBezTo>
                      <a:cubicBezTo>
                        <a:pt x="-2951" y="27529"/>
                        <a:pt x="2764" y="41499"/>
                        <a:pt x="15464" y="45944"/>
                      </a:cubicBezTo>
                      <a:cubicBezTo>
                        <a:pt x="26893" y="50389"/>
                        <a:pt x="40864" y="44039"/>
                        <a:pt x="45943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4" name="Google Shape;484;p11"/>
                <p:cNvSpPr/>
                <p:nvPr/>
              </p:nvSpPr>
              <p:spPr>
                <a:xfrm>
                  <a:off x="735857" y="1200824"/>
                  <a:ext cx="137248" cy="129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7711" h="1175066" extrusionOk="0">
                      <a:moveTo>
                        <a:pt x="1247711" y="965758"/>
                      </a:moveTo>
                      <a:cubicBezTo>
                        <a:pt x="974253" y="1159603"/>
                        <a:pt x="621179" y="1225371"/>
                        <a:pt x="292336" y="1135372"/>
                      </a:cubicBezTo>
                      <a:cubicBezTo>
                        <a:pt x="247337" y="1121526"/>
                        <a:pt x="202337" y="1107680"/>
                        <a:pt x="160799" y="1079988"/>
                      </a:cubicBezTo>
                      <a:cubicBezTo>
                        <a:pt x="129646" y="1059219"/>
                        <a:pt x="84646" y="1028066"/>
                        <a:pt x="84646" y="986528"/>
                      </a:cubicBezTo>
                      <a:cubicBezTo>
                        <a:pt x="84646" y="979604"/>
                        <a:pt x="95031" y="972681"/>
                        <a:pt x="101954" y="976143"/>
                      </a:cubicBezTo>
                      <a:cubicBezTo>
                        <a:pt x="122723" y="983066"/>
                        <a:pt x="136569" y="1007297"/>
                        <a:pt x="153876" y="1021143"/>
                      </a:cubicBezTo>
                      <a:cubicBezTo>
                        <a:pt x="174645" y="1038450"/>
                        <a:pt x="198876" y="1055758"/>
                        <a:pt x="226568" y="1066142"/>
                      </a:cubicBezTo>
                      <a:cubicBezTo>
                        <a:pt x="275029" y="1086911"/>
                        <a:pt x="323490" y="1100757"/>
                        <a:pt x="375412" y="1111142"/>
                      </a:cubicBezTo>
                      <a:cubicBezTo>
                        <a:pt x="472335" y="1131911"/>
                        <a:pt x="572718" y="1138834"/>
                        <a:pt x="673102" y="1131911"/>
                      </a:cubicBezTo>
                      <a:cubicBezTo>
                        <a:pt x="873869" y="1121526"/>
                        <a:pt x="1074636" y="1066142"/>
                        <a:pt x="1247711" y="965758"/>
                      </a:cubicBezTo>
                      <a:close/>
                      <a:moveTo>
                        <a:pt x="1050405" y="671536"/>
                      </a:moveTo>
                      <a:cubicBezTo>
                        <a:pt x="1053867" y="671536"/>
                        <a:pt x="1057328" y="678459"/>
                        <a:pt x="1053867" y="678459"/>
                      </a:cubicBezTo>
                      <a:cubicBezTo>
                        <a:pt x="901561" y="737305"/>
                        <a:pt x="749255" y="792689"/>
                        <a:pt x="593487" y="837688"/>
                      </a:cubicBezTo>
                      <a:cubicBezTo>
                        <a:pt x="434258" y="882688"/>
                        <a:pt x="275029" y="927687"/>
                        <a:pt x="112338" y="962302"/>
                      </a:cubicBezTo>
                      <a:cubicBezTo>
                        <a:pt x="88107" y="965764"/>
                        <a:pt x="84646" y="934610"/>
                        <a:pt x="105415" y="927687"/>
                      </a:cubicBezTo>
                      <a:cubicBezTo>
                        <a:pt x="261183" y="882688"/>
                        <a:pt x="420412" y="851534"/>
                        <a:pt x="576179" y="809996"/>
                      </a:cubicBezTo>
                      <a:cubicBezTo>
                        <a:pt x="735409" y="764997"/>
                        <a:pt x="894638" y="723459"/>
                        <a:pt x="1050405" y="671536"/>
                      </a:cubicBezTo>
                      <a:close/>
                      <a:moveTo>
                        <a:pt x="815018" y="377309"/>
                      </a:moveTo>
                      <a:cubicBezTo>
                        <a:pt x="821941" y="373848"/>
                        <a:pt x="828864" y="384232"/>
                        <a:pt x="821941" y="387693"/>
                      </a:cubicBezTo>
                      <a:cubicBezTo>
                        <a:pt x="700788" y="467308"/>
                        <a:pt x="572713" y="536538"/>
                        <a:pt x="448098" y="612691"/>
                      </a:cubicBezTo>
                      <a:cubicBezTo>
                        <a:pt x="323484" y="692305"/>
                        <a:pt x="202332" y="775381"/>
                        <a:pt x="81179" y="858457"/>
                      </a:cubicBezTo>
                      <a:cubicBezTo>
                        <a:pt x="63871" y="868842"/>
                        <a:pt x="43102" y="844611"/>
                        <a:pt x="60410" y="830765"/>
                      </a:cubicBezTo>
                      <a:cubicBezTo>
                        <a:pt x="174639" y="744228"/>
                        <a:pt x="299254" y="664613"/>
                        <a:pt x="423868" y="588460"/>
                      </a:cubicBezTo>
                      <a:cubicBezTo>
                        <a:pt x="551943" y="512307"/>
                        <a:pt x="680019" y="436154"/>
                        <a:pt x="815018" y="377309"/>
                      </a:cubicBezTo>
                      <a:close/>
                      <a:moveTo>
                        <a:pt x="818485" y="0"/>
                      </a:moveTo>
                      <a:cubicBezTo>
                        <a:pt x="821946" y="0"/>
                        <a:pt x="825408" y="6923"/>
                        <a:pt x="821946" y="6923"/>
                      </a:cubicBezTo>
                      <a:cubicBezTo>
                        <a:pt x="641948" y="62307"/>
                        <a:pt x="472335" y="162691"/>
                        <a:pt x="330413" y="287305"/>
                      </a:cubicBezTo>
                      <a:cubicBezTo>
                        <a:pt x="257721" y="349612"/>
                        <a:pt x="191953" y="422303"/>
                        <a:pt x="136569" y="501918"/>
                      </a:cubicBezTo>
                      <a:cubicBezTo>
                        <a:pt x="105415" y="546917"/>
                        <a:pt x="77723" y="595378"/>
                        <a:pt x="56954" y="650762"/>
                      </a:cubicBezTo>
                      <a:cubicBezTo>
                        <a:pt x="39647" y="699223"/>
                        <a:pt x="36185" y="747684"/>
                        <a:pt x="22339" y="799607"/>
                      </a:cubicBezTo>
                      <a:cubicBezTo>
                        <a:pt x="18878" y="809991"/>
                        <a:pt x="5032" y="806530"/>
                        <a:pt x="5032" y="799607"/>
                      </a:cubicBezTo>
                      <a:cubicBezTo>
                        <a:pt x="-8815" y="751146"/>
                        <a:pt x="8493" y="695762"/>
                        <a:pt x="25801" y="650762"/>
                      </a:cubicBezTo>
                      <a:cubicBezTo>
                        <a:pt x="43108" y="598840"/>
                        <a:pt x="67339" y="550379"/>
                        <a:pt x="98492" y="505379"/>
                      </a:cubicBezTo>
                      <a:cubicBezTo>
                        <a:pt x="153876" y="422303"/>
                        <a:pt x="223106" y="346150"/>
                        <a:pt x="299259" y="276920"/>
                      </a:cubicBezTo>
                      <a:cubicBezTo>
                        <a:pt x="448104" y="141922"/>
                        <a:pt x="624641" y="48461"/>
                        <a:pt x="81848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485" name="Google Shape;485;p11"/>
              <p:cNvSpPr/>
              <p:nvPr/>
            </p:nvSpPr>
            <p:spPr>
              <a:xfrm>
                <a:off x="6050800" y="3473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486" name="Google Shape;486;p11"/>
              <p:cNvSpPr/>
              <p:nvPr/>
            </p:nvSpPr>
            <p:spPr>
              <a:xfrm>
                <a:off x="5903400" y="1597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487" name="Google Shape;487;p11"/>
              <p:cNvSpPr/>
              <p:nvPr/>
            </p:nvSpPr>
            <p:spPr>
              <a:xfrm>
                <a:off x="7241538" y="3473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488" name="Google Shape;488;p11"/>
              <p:cNvSpPr/>
              <p:nvPr/>
            </p:nvSpPr>
            <p:spPr>
              <a:xfrm>
                <a:off x="7274838" y="872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489" name="Google Shape;489;p11"/>
              <p:cNvSpPr/>
              <p:nvPr/>
            </p:nvSpPr>
            <p:spPr>
              <a:xfrm>
                <a:off x="8587688" y="19218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490" name="Google Shape;490;p11"/>
            <p:cNvGrpSpPr/>
            <p:nvPr/>
          </p:nvGrpSpPr>
          <p:grpSpPr>
            <a:xfrm>
              <a:off x="-794702" y="2261123"/>
              <a:ext cx="4525502" cy="3579789"/>
              <a:chOff x="-170277" y="1954223"/>
              <a:chExt cx="4525502" cy="3579789"/>
            </a:xfrm>
          </p:grpSpPr>
          <p:grpSp>
            <p:nvGrpSpPr>
              <p:cNvPr id="491" name="Google Shape;491;p11"/>
              <p:cNvGrpSpPr/>
              <p:nvPr/>
            </p:nvGrpSpPr>
            <p:grpSpPr>
              <a:xfrm rot="1461354" flipH="1">
                <a:off x="2140168" y="4206570"/>
                <a:ext cx="816425" cy="1213074"/>
                <a:chOff x="4672847" y="653124"/>
                <a:chExt cx="438178" cy="651062"/>
              </a:xfrm>
            </p:grpSpPr>
            <p:sp>
              <p:nvSpPr>
                <p:cNvPr id="492" name="Google Shape;492;p11"/>
                <p:cNvSpPr/>
                <p:nvPr/>
              </p:nvSpPr>
              <p:spPr>
                <a:xfrm>
                  <a:off x="4672847" y="653124"/>
                  <a:ext cx="438178" cy="587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651" h="1231411" extrusionOk="0">
                      <a:moveTo>
                        <a:pt x="787804" y="748329"/>
                      </a:moveTo>
                      <a:cubicBezTo>
                        <a:pt x="737004" y="670859"/>
                        <a:pt x="770025" y="563544"/>
                        <a:pt x="733829" y="478454"/>
                      </a:cubicBezTo>
                      <a:cubicBezTo>
                        <a:pt x="712875" y="429559"/>
                        <a:pt x="670964" y="392729"/>
                        <a:pt x="627150" y="362884"/>
                      </a:cubicBezTo>
                      <a:cubicBezTo>
                        <a:pt x="583334" y="333039"/>
                        <a:pt x="535075" y="308909"/>
                        <a:pt x="494434" y="275254"/>
                      </a:cubicBezTo>
                      <a:cubicBezTo>
                        <a:pt x="441729" y="232074"/>
                        <a:pt x="402359" y="176194"/>
                        <a:pt x="357909" y="124759"/>
                      </a:cubicBezTo>
                      <a:cubicBezTo>
                        <a:pt x="313459" y="73324"/>
                        <a:pt x="260754" y="25064"/>
                        <a:pt x="195350" y="6649"/>
                      </a:cubicBezTo>
                      <a:cubicBezTo>
                        <a:pt x="129944" y="-11766"/>
                        <a:pt x="49934" y="7919"/>
                        <a:pt x="16279" y="67609"/>
                      </a:cubicBezTo>
                      <a:cubicBezTo>
                        <a:pt x="-13566" y="121584"/>
                        <a:pt x="2309" y="188894"/>
                        <a:pt x="26439" y="246044"/>
                      </a:cubicBezTo>
                      <a:cubicBezTo>
                        <a:pt x="50569" y="303194"/>
                        <a:pt x="82954" y="359074"/>
                        <a:pt x="84225" y="420669"/>
                      </a:cubicBezTo>
                      <a:cubicBezTo>
                        <a:pt x="85494" y="468929"/>
                        <a:pt x="67079" y="517824"/>
                        <a:pt x="79779" y="564814"/>
                      </a:cubicBezTo>
                      <a:cubicBezTo>
                        <a:pt x="96925" y="628949"/>
                        <a:pt x="164234" y="665144"/>
                        <a:pt x="200429" y="721024"/>
                      </a:cubicBezTo>
                      <a:cubicBezTo>
                        <a:pt x="241069" y="784524"/>
                        <a:pt x="237259" y="865169"/>
                        <a:pt x="233450" y="940734"/>
                      </a:cubicBezTo>
                      <a:cubicBezTo>
                        <a:pt x="229639" y="1015664"/>
                        <a:pt x="229004" y="1098214"/>
                        <a:pt x="275359" y="1157904"/>
                      </a:cubicBezTo>
                      <a:cubicBezTo>
                        <a:pt x="323619" y="1220769"/>
                        <a:pt x="411884" y="1240454"/>
                        <a:pt x="489354" y="1227754"/>
                      </a:cubicBezTo>
                      <a:cubicBezTo>
                        <a:pt x="567459" y="1215054"/>
                        <a:pt x="637309" y="1175049"/>
                        <a:pt x="705889" y="1135679"/>
                      </a:cubicBezTo>
                      <a:cubicBezTo>
                        <a:pt x="777009" y="1131869"/>
                        <a:pt x="873529" y="1104564"/>
                        <a:pt x="902104" y="1039159"/>
                      </a:cubicBezTo>
                      <a:cubicBezTo>
                        <a:pt x="930679" y="973754"/>
                        <a:pt x="919250" y="892474"/>
                        <a:pt x="872894" y="837229"/>
                      </a:cubicBezTo>
                      <a:cubicBezTo>
                        <a:pt x="846859" y="806114"/>
                        <a:pt x="810664" y="782619"/>
                        <a:pt x="787804" y="748329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93" name="Google Shape;493;p11"/>
                <p:cNvSpPr/>
                <p:nvPr/>
              </p:nvSpPr>
              <p:spPr>
                <a:xfrm>
                  <a:off x="4749073" y="751647"/>
                  <a:ext cx="310057" cy="43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335" h="914031" extrusionOk="0">
                      <a:moveTo>
                        <a:pt x="320527" y="912448"/>
                      </a:moveTo>
                      <a:cubicBezTo>
                        <a:pt x="292587" y="909908"/>
                        <a:pt x="262107" y="902923"/>
                        <a:pt x="243692" y="881333"/>
                      </a:cubicBezTo>
                      <a:cubicBezTo>
                        <a:pt x="222102" y="855298"/>
                        <a:pt x="225277" y="816563"/>
                        <a:pt x="233532" y="783543"/>
                      </a:cubicBezTo>
                      <a:cubicBezTo>
                        <a:pt x="241787" y="750523"/>
                        <a:pt x="254487" y="716233"/>
                        <a:pt x="247502" y="683213"/>
                      </a:cubicBezTo>
                      <a:cubicBezTo>
                        <a:pt x="231627" y="610188"/>
                        <a:pt x="131297" y="580978"/>
                        <a:pt x="112882" y="507953"/>
                      </a:cubicBezTo>
                      <a:cubicBezTo>
                        <a:pt x="100817" y="460963"/>
                        <a:pt x="127487" y="414608"/>
                        <a:pt x="137647" y="366983"/>
                      </a:cubicBezTo>
                      <a:cubicBezTo>
                        <a:pt x="150982" y="303483"/>
                        <a:pt x="132567" y="234268"/>
                        <a:pt x="89387" y="186008"/>
                      </a:cubicBezTo>
                      <a:cubicBezTo>
                        <a:pt x="66527" y="160608"/>
                        <a:pt x="37317" y="140288"/>
                        <a:pt x="17632" y="112348"/>
                      </a:cubicBezTo>
                      <a:cubicBezTo>
                        <a:pt x="-2053" y="83773"/>
                        <a:pt x="-8403" y="41863"/>
                        <a:pt x="15092" y="17098"/>
                      </a:cubicBezTo>
                      <a:cubicBezTo>
                        <a:pt x="36682" y="-5127"/>
                        <a:pt x="73512" y="-3222"/>
                        <a:pt x="102087" y="8843"/>
                      </a:cubicBezTo>
                      <a:cubicBezTo>
                        <a:pt x="175747" y="39958"/>
                        <a:pt x="215117" y="122508"/>
                        <a:pt x="283062" y="163783"/>
                      </a:cubicBezTo>
                      <a:cubicBezTo>
                        <a:pt x="323067" y="187913"/>
                        <a:pt x="371962" y="198073"/>
                        <a:pt x="406252" y="229823"/>
                      </a:cubicBezTo>
                      <a:cubicBezTo>
                        <a:pt x="443082" y="264113"/>
                        <a:pt x="455782" y="316183"/>
                        <a:pt x="462767" y="365713"/>
                      </a:cubicBezTo>
                      <a:cubicBezTo>
                        <a:pt x="469752" y="415243"/>
                        <a:pt x="473562" y="467313"/>
                        <a:pt x="497692" y="510493"/>
                      </a:cubicBezTo>
                      <a:cubicBezTo>
                        <a:pt x="533252" y="573993"/>
                        <a:pt x="606912" y="610188"/>
                        <a:pt x="636757" y="676863"/>
                      </a:cubicBezTo>
                      <a:cubicBezTo>
                        <a:pt x="654537" y="716233"/>
                        <a:pt x="653267" y="763858"/>
                        <a:pt x="634217" y="802593"/>
                      </a:cubicBezTo>
                      <a:cubicBezTo>
                        <a:pt x="610722" y="849583"/>
                        <a:pt x="561827" y="881968"/>
                        <a:pt x="511662" y="892128"/>
                      </a:cubicBezTo>
                      <a:cubicBezTo>
                        <a:pt x="447527" y="904828"/>
                        <a:pt x="385932" y="918798"/>
                        <a:pt x="320527" y="91244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94" name="Google Shape;494;p11"/>
                <p:cNvSpPr/>
                <p:nvPr/>
              </p:nvSpPr>
              <p:spPr>
                <a:xfrm>
                  <a:off x="4748272" y="737098"/>
                  <a:ext cx="309705" cy="567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597" h="1187619" extrusionOk="0">
                      <a:moveTo>
                        <a:pt x="647963" y="755650"/>
                      </a:moveTo>
                      <a:cubicBezTo>
                        <a:pt x="647328" y="755015"/>
                        <a:pt x="646693" y="755650"/>
                        <a:pt x="645423" y="755650"/>
                      </a:cubicBezTo>
                      <a:cubicBezTo>
                        <a:pt x="644153" y="756285"/>
                        <a:pt x="643518" y="757555"/>
                        <a:pt x="643518" y="758190"/>
                      </a:cubicBezTo>
                      <a:cubicBezTo>
                        <a:pt x="638438" y="765175"/>
                        <a:pt x="633993" y="772160"/>
                        <a:pt x="628913" y="779145"/>
                      </a:cubicBezTo>
                      <a:cubicBezTo>
                        <a:pt x="622563" y="787400"/>
                        <a:pt x="616213" y="795655"/>
                        <a:pt x="609863" y="804545"/>
                      </a:cubicBezTo>
                      <a:cubicBezTo>
                        <a:pt x="597163" y="821055"/>
                        <a:pt x="583828" y="836295"/>
                        <a:pt x="571128" y="852170"/>
                      </a:cubicBezTo>
                      <a:cubicBezTo>
                        <a:pt x="561603" y="863600"/>
                        <a:pt x="552078" y="874395"/>
                        <a:pt x="542553" y="885190"/>
                      </a:cubicBezTo>
                      <a:cubicBezTo>
                        <a:pt x="541283" y="877570"/>
                        <a:pt x="540013" y="869950"/>
                        <a:pt x="538108" y="862330"/>
                      </a:cubicBezTo>
                      <a:cubicBezTo>
                        <a:pt x="531758" y="831215"/>
                        <a:pt x="525408" y="800735"/>
                        <a:pt x="516518" y="770255"/>
                      </a:cubicBezTo>
                      <a:cubicBezTo>
                        <a:pt x="512073" y="755015"/>
                        <a:pt x="508263" y="739775"/>
                        <a:pt x="503818" y="724535"/>
                      </a:cubicBezTo>
                      <a:lnTo>
                        <a:pt x="488578" y="679450"/>
                      </a:lnTo>
                      <a:lnTo>
                        <a:pt x="481593" y="659765"/>
                      </a:lnTo>
                      <a:cubicBezTo>
                        <a:pt x="487308" y="652780"/>
                        <a:pt x="492388" y="645795"/>
                        <a:pt x="497468" y="638810"/>
                      </a:cubicBezTo>
                      <a:cubicBezTo>
                        <a:pt x="504453" y="627380"/>
                        <a:pt x="511438" y="616585"/>
                        <a:pt x="517153" y="604520"/>
                      </a:cubicBezTo>
                      <a:cubicBezTo>
                        <a:pt x="522868" y="592455"/>
                        <a:pt x="527948" y="580390"/>
                        <a:pt x="533028" y="567690"/>
                      </a:cubicBezTo>
                      <a:cubicBezTo>
                        <a:pt x="537473" y="554990"/>
                        <a:pt x="541283" y="542290"/>
                        <a:pt x="544458" y="529590"/>
                      </a:cubicBezTo>
                      <a:cubicBezTo>
                        <a:pt x="547633" y="516890"/>
                        <a:pt x="550173" y="504190"/>
                        <a:pt x="552078" y="490855"/>
                      </a:cubicBezTo>
                      <a:cubicBezTo>
                        <a:pt x="553348" y="481965"/>
                        <a:pt x="554618" y="473710"/>
                        <a:pt x="555253" y="464820"/>
                      </a:cubicBezTo>
                      <a:cubicBezTo>
                        <a:pt x="555888" y="458470"/>
                        <a:pt x="556523" y="451485"/>
                        <a:pt x="556523" y="445135"/>
                      </a:cubicBezTo>
                      <a:cubicBezTo>
                        <a:pt x="556523" y="443865"/>
                        <a:pt x="557158" y="438785"/>
                        <a:pt x="554618" y="438150"/>
                      </a:cubicBezTo>
                      <a:cubicBezTo>
                        <a:pt x="553348" y="438150"/>
                        <a:pt x="552713" y="438785"/>
                        <a:pt x="552713" y="440055"/>
                      </a:cubicBezTo>
                      <a:cubicBezTo>
                        <a:pt x="552078" y="441325"/>
                        <a:pt x="552078" y="443230"/>
                        <a:pt x="551443" y="443865"/>
                      </a:cubicBezTo>
                      <a:cubicBezTo>
                        <a:pt x="550173" y="454660"/>
                        <a:pt x="548903" y="465455"/>
                        <a:pt x="546998" y="475615"/>
                      </a:cubicBezTo>
                      <a:cubicBezTo>
                        <a:pt x="545093" y="488315"/>
                        <a:pt x="541283" y="501015"/>
                        <a:pt x="538108" y="513715"/>
                      </a:cubicBezTo>
                      <a:cubicBezTo>
                        <a:pt x="534298" y="525780"/>
                        <a:pt x="530488" y="538480"/>
                        <a:pt x="526043" y="549910"/>
                      </a:cubicBezTo>
                      <a:cubicBezTo>
                        <a:pt x="521598" y="561975"/>
                        <a:pt x="516518" y="573405"/>
                        <a:pt x="510803" y="584835"/>
                      </a:cubicBezTo>
                      <a:cubicBezTo>
                        <a:pt x="505088" y="596265"/>
                        <a:pt x="499373" y="607060"/>
                        <a:pt x="493023" y="618490"/>
                      </a:cubicBezTo>
                      <a:cubicBezTo>
                        <a:pt x="487308" y="627380"/>
                        <a:pt x="482228" y="636270"/>
                        <a:pt x="476513" y="644525"/>
                      </a:cubicBezTo>
                      <a:cubicBezTo>
                        <a:pt x="475243" y="641350"/>
                        <a:pt x="473973" y="637540"/>
                        <a:pt x="472068" y="634365"/>
                      </a:cubicBezTo>
                      <a:lnTo>
                        <a:pt x="454288" y="590550"/>
                      </a:lnTo>
                      <a:lnTo>
                        <a:pt x="449843" y="579755"/>
                      </a:lnTo>
                      <a:lnTo>
                        <a:pt x="444763" y="568960"/>
                      </a:lnTo>
                      <a:lnTo>
                        <a:pt x="434603" y="547370"/>
                      </a:lnTo>
                      <a:cubicBezTo>
                        <a:pt x="429523" y="536575"/>
                        <a:pt x="424443" y="526415"/>
                        <a:pt x="419363" y="515620"/>
                      </a:cubicBezTo>
                      <a:cubicBezTo>
                        <a:pt x="429523" y="498475"/>
                        <a:pt x="437778" y="480060"/>
                        <a:pt x="444763" y="461010"/>
                      </a:cubicBezTo>
                      <a:cubicBezTo>
                        <a:pt x="449208" y="450215"/>
                        <a:pt x="452383" y="438785"/>
                        <a:pt x="455558" y="427355"/>
                      </a:cubicBezTo>
                      <a:cubicBezTo>
                        <a:pt x="461908" y="404495"/>
                        <a:pt x="466353" y="381635"/>
                        <a:pt x="470163" y="358775"/>
                      </a:cubicBezTo>
                      <a:cubicBezTo>
                        <a:pt x="471433" y="351155"/>
                        <a:pt x="472068" y="343535"/>
                        <a:pt x="473338" y="335280"/>
                      </a:cubicBezTo>
                      <a:cubicBezTo>
                        <a:pt x="473973" y="329565"/>
                        <a:pt x="474608" y="323215"/>
                        <a:pt x="475243" y="317500"/>
                      </a:cubicBezTo>
                      <a:cubicBezTo>
                        <a:pt x="475243" y="316230"/>
                        <a:pt x="475878" y="311785"/>
                        <a:pt x="473973" y="311150"/>
                      </a:cubicBezTo>
                      <a:cubicBezTo>
                        <a:pt x="473338" y="311150"/>
                        <a:pt x="472703" y="311150"/>
                        <a:pt x="472068" y="312420"/>
                      </a:cubicBezTo>
                      <a:cubicBezTo>
                        <a:pt x="471433" y="313690"/>
                        <a:pt x="470798" y="315595"/>
                        <a:pt x="470798" y="315595"/>
                      </a:cubicBezTo>
                      <a:cubicBezTo>
                        <a:pt x="469528" y="325120"/>
                        <a:pt x="467623" y="334645"/>
                        <a:pt x="465718" y="344170"/>
                      </a:cubicBezTo>
                      <a:cubicBezTo>
                        <a:pt x="463813" y="355600"/>
                        <a:pt x="460638" y="367030"/>
                        <a:pt x="458098" y="378460"/>
                      </a:cubicBezTo>
                      <a:cubicBezTo>
                        <a:pt x="452383" y="400685"/>
                        <a:pt x="444763" y="422275"/>
                        <a:pt x="437143" y="443865"/>
                      </a:cubicBezTo>
                      <a:cubicBezTo>
                        <a:pt x="433333" y="454660"/>
                        <a:pt x="428888" y="464820"/>
                        <a:pt x="424443" y="475615"/>
                      </a:cubicBezTo>
                      <a:cubicBezTo>
                        <a:pt x="420633" y="483870"/>
                        <a:pt x="416823" y="492125"/>
                        <a:pt x="413013" y="500380"/>
                      </a:cubicBezTo>
                      <a:lnTo>
                        <a:pt x="392693" y="462280"/>
                      </a:lnTo>
                      <a:lnTo>
                        <a:pt x="381263" y="441325"/>
                      </a:lnTo>
                      <a:lnTo>
                        <a:pt x="369198" y="421005"/>
                      </a:lnTo>
                      <a:lnTo>
                        <a:pt x="344433" y="381000"/>
                      </a:lnTo>
                      <a:cubicBezTo>
                        <a:pt x="340623" y="374015"/>
                        <a:pt x="336178" y="367665"/>
                        <a:pt x="331733" y="361315"/>
                      </a:cubicBezTo>
                      <a:lnTo>
                        <a:pt x="318398" y="341630"/>
                      </a:lnTo>
                      <a:lnTo>
                        <a:pt x="305063" y="321945"/>
                      </a:lnTo>
                      <a:cubicBezTo>
                        <a:pt x="301253" y="316230"/>
                        <a:pt x="297443" y="310515"/>
                        <a:pt x="293633" y="305435"/>
                      </a:cubicBezTo>
                      <a:cubicBezTo>
                        <a:pt x="303158" y="292100"/>
                        <a:pt x="311413" y="278130"/>
                        <a:pt x="317128" y="262890"/>
                      </a:cubicBezTo>
                      <a:cubicBezTo>
                        <a:pt x="320303" y="255270"/>
                        <a:pt x="322843" y="247650"/>
                        <a:pt x="325383" y="239395"/>
                      </a:cubicBezTo>
                      <a:cubicBezTo>
                        <a:pt x="329828" y="223520"/>
                        <a:pt x="333003" y="207645"/>
                        <a:pt x="334908" y="191770"/>
                      </a:cubicBezTo>
                      <a:cubicBezTo>
                        <a:pt x="335543" y="186055"/>
                        <a:pt x="336178" y="180975"/>
                        <a:pt x="336813" y="175895"/>
                      </a:cubicBezTo>
                      <a:cubicBezTo>
                        <a:pt x="337448" y="171450"/>
                        <a:pt x="337448" y="167640"/>
                        <a:pt x="337448" y="163830"/>
                      </a:cubicBezTo>
                      <a:cubicBezTo>
                        <a:pt x="337448" y="162560"/>
                        <a:pt x="338083" y="160020"/>
                        <a:pt x="335543" y="159385"/>
                      </a:cubicBezTo>
                      <a:cubicBezTo>
                        <a:pt x="334908" y="159385"/>
                        <a:pt x="334273" y="159385"/>
                        <a:pt x="333638" y="160020"/>
                      </a:cubicBezTo>
                      <a:cubicBezTo>
                        <a:pt x="333003" y="160655"/>
                        <a:pt x="333003" y="161925"/>
                        <a:pt x="333003" y="162560"/>
                      </a:cubicBezTo>
                      <a:cubicBezTo>
                        <a:pt x="331733" y="168910"/>
                        <a:pt x="331098" y="175895"/>
                        <a:pt x="329828" y="182245"/>
                      </a:cubicBezTo>
                      <a:cubicBezTo>
                        <a:pt x="328558" y="189865"/>
                        <a:pt x="326018" y="198120"/>
                        <a:pt x="324113" y="205740"/>
                      </a:cubicBezTo>
                      <a:cubicBezTo>
                        <a:pt x="319668" y="220980"/>
                        <a:pt x="313953" y="235585"/>
                        <a:pt x="308238" y="250190"/>
                      </a:cubicBezTo>
                      <a:cubicBezTo>
                        <a:pt x="302523" y="264795"/>
                        <a:pt x="294903" y="278765"/>
                        <a:pt x="287918" y="292100"/>
                      </a:cubicBezTo>
                      <a:lnTo>
                        <a:pt x="286013" y="295910"/>
                      </a:lnTo>
                      <a:lnTo>
                        <a:pt x="263153" y="266065"/>
                      </a:lnTo>
                      <a:cubicBezTo>
                        <a:pt x="251088" y="248920"/>
                        <a:pt x="236483" y="233680"/>
                        <a:pt x="223148" y="217805"/>
                      </a:cubicBezTo>
                      <a:lnTo>
                        <a:pt x="202828" y="193675"/>
                      </a:lnTo>
                      <a:cubicBezTo>
                        <a:pt x="198383" y="188595"/>
                        <a:pt x="193938" y="183515"/>
                        <a:pt x="188858" y="179070"/>
                      </a:cubicBezTo>
                      <a:cubicBezTo>
                        <a:pt x="193303" y="172085"/>
                        <a:pt x="197748" y="165735"/>
                        <a:pt x="201558" y="158115"/>
                      </a:cubicBezTo>
                      <a:cubicBezTo>
                        <a:pt x="206003" y="149225"/>
                        <a:pt x="210448" y="139700"/>
                        <a:pt x="213623" y="130175"/>
                      </a:cubicBezTo>
                      <a:cubicBezTo>
                        <a:pt x="217433" y="120650"/>
                        <a:pt x="219973" y="110490"/>
                        <a:pt x="221878" y="100965"/>
                      </a:cubicBezTo>
                      <a:cubicBezTo>
                        <a:pt x="223783" y="90805"/>
                        <a:pt x="225688" y="81280"/>
                        <a:pt x="226958" y="71120"/>
                      </a:cubicBezTo>
                      <a:cubicBezTo>
                        <a:pt x="228228" y="60960"/>
                        <a:pt x="228863" y="50800"/>
                        <a:pt x="229498" y="40640"/>
                      </a:cubicBezTo>
                      <a:cubicBezTo>
                        <a:pt x="229498" y="33655"/>
                        <a:pt x="229498" y="27305"/>
                        <a:pt x="229498" y="20320"/>
                      </a:cubicBezTo>
                      <a:cubicBezTo>
                        <a:pt x="229498" y="15240"/>
                        <a:pt x="228863" y="10160"/>
                        <a:pt x="228228" y="5080"/>
                      </a:cubicBezTo>
                      <a:cubicBezTo>
                        <a:pt x="228228" y="3810"/>
                        <a:pt x="228228" y="0"/>
                        <a:pt x="225688" y="0"/>
                      </a:cubicBezTo>
                      <a:cubicBezTo>
                        <a:pt x="225053" y="0"/>
                        <a:pt x="224418" y="635"/>
                        <a:pt x="223783" y="1270"/>
                      </a:cubicBezTo>
                      <a:cubicBezTo>
                        <a:pt x="223148" y="2540"/>
                        <a:pt x="223148" y="3810"/>
                        <a:pt x="223148" y="4445"/>
                      </a:cubicBezTo>
                      <a:cubicBezTo>
                        <a:pt x="223148" y="12700"/>
                        <a:pt x="223148" y="20955"/>
                        <a:pt x="222513" y="29210"/>
                      </a:cubicBezTo>
                      <a:cubicBezTo>
                        <a:pt x="221878" y="39370"/>
                        <a:pt x="220608" y="48895"/>
                        <a:pt x="218703" y="59055"/>
                      </a:cubicBezTo>
                      <a:cubicBezTo>
                        <a:pt x="216798" y="68580"/>
                        <a:pt x="214893" y="78105"/>
                        <a:pt x="212353" y="87630"/>
                      </a:cubicBezTo>
                      <a:cubicBezTo>
                        <a:pt x="209813" y="97155"/>
                        <a:pt x="207273" y="106045"/>
                        <a:pt x="203463" y="115570"/>
                      </a:cubicBezTo>
                      <a:cubicBezTo>
                        <a:pt x="200288" y="124460"/>
                        <a:pt x="196478" y="133350"/>
                        <a:pt x="192668" y="142240"/>
                      </a:cubicBezTo>
                      <a:cubicBezTo>
                        <a:pt x="188858" y="151130"/>
                        <a:pt x="184413" y="160020"/>
                        <a:pt x="179968" y="168275"/>
                      </a:cubicBezTo>
                      <a:lnTo>
                        <a:pt x="179333" y="169545"/>
                      </a:lnTo>
                      <a:lnTo>
                        <a:pt x="147583" y="135890"/>
                      </a:lnTo>
                      <a:cubicBezTo>
                        <a:pt x="136153" y="124460"/>
                        <a:pt x="124088" y="114300"/>
                        <a:pt x="112658" y="102870"/>
                      </a:cubicBezTo>
                      <a:cubicBezTo>
                        <a:pt x="106943" y="97790"/>
                        <a:pt x="91068" y="82550"/>
                        <a:pt x="85353" y="85725"/>
                      </a:cubicBezTo>
                      <a:cubicBezTo>
                        <a:pt x="82813" y="86995"/>
                        <a:pt x="84083" y="90805"/>
                        <a:pt x="86623" y="95250"/>
                      </a:cubicBezTo>
                      <a:cubicBezTo>
                        <a:pt x="90433" y="100965"/>
                        <a:pt x="96783" y="107315"/>
                        <a:pt x="98688" y="109855"/>
                      </a:cubicBezTo>
                      <a:cubicBezTo>
                        <a:pt x="116468" y="128270"/>
                        <a:pt x="135518" y="146050"/>
                        <a:pt x="152028" y="165735"/>
                      </a:cubicBezTo>
                      <a:lnTo>
                        <a:pt x="177428" y="194945"/>
                      </a:lnTo>
                      <a:lnTo>
                        <a:pt x="183778" y="201930"/>
                      </a:lnTo>
                      <a:lnTo>
                        <a:pt x="189493" y="209550"/>
                      </a:lnTo>
                      <a:lnTo>
                        <a:pt x="201558" y="224790"/>
                      </a:lnTo>
                      <a:lnTo>
                        <a:pt x="212988" y="238760"/>
                      </a:lnTo>
                      <a:cubicBezTo>
                        <a:pt x="206638" y="240030"/>
                        <a:pt x="200288" y="241935"/>
                        <a:pt x="193303" y="243205"/>
                      </a:cubicBezTo>
                      <a:cubicBezTo>
                        <a:pt x="181238" y="245745"/>
                        <a:pt x="169808" y="247650"/>
                        <a:pt x="157743" y="248920"/>
                      </a:cubicBezTo>
                      <a:cubicBezTo>
                        <a:pt x="145678" y="250825"/>
                        <a:pt x="133613" y="251460"/>
                        <a:pt x="121548" y="252095"/>
                      </a:cubicBezTo>
                      <a:cubicBezTo>
                        <a:pt x="109483" y="252730"/>
                        <a:pt x="97418" y="252730"/>
                        <a:pt x="84718" y="252095"/>
                      </a:cubicBezTo>
                      <a:cubicBezTo>
                        <a:pt x="72653" y="251460"/>
                        <a:pt x="60588" y="250190"/>
                        <a:pt x="48523" y="248285"/>
                      </a:cubicBezTo>
                      <a:cubicBezTo>
                        <a:pt x="40268" y="247015"/>
                        <a:pt x="32648" y="245745"/>
                        <a:pt x="24393" y="243840"/>
                      </a:cubicBezTo>
                      <a:cubicBezTo>
                        <a:pt x="18043" y="242570"/>
                        <a:pt x="12328" y="240665"/>
                        <a:pt x="6613" y="239395"/>
                      </a:cubicBezTo>
                      <a:cubicBezTo>
                        <a:pt x="5343" y="238760"/>
                        <a:pt x="898" y="237490"/>
                        <a:pt x="263" y="239395"/>
                      </a:cubicBezTo>
                      <a:cubicBezTo>
                        <a:pt x="-372" y="240030"/>
                        <a:pt x="263" y="240665"/>
                        <a:pt x="898" y="241935"/>
                      </a:cubicBezTo>
                      <a:cubicBezTo>
                        <a:pt x="2168" y="242570"/>
                        <a:pt x="3438" y="243205"/>
                        <a:pt x="4073" y="243840"/>
                      </a:cubicBezTo>
                      <a:cubicBezTo>
                        <a:pt x="13598" y="247650"/>
                        <a:pt x="23758" y="250190"/>
                        <a:pt x="33918" y="253365"/>
                      </a:cubicBezTo>
                      <a:cubicBezTo>
                        <a:pt x="45983" y="256540"/>
                        <a:pt x="58683" y="259080"/>
                        <a:pt x="70748" y="260985"/>
                      </a:cubicBezTo>
                      <a:cubicBezTo>
                        <a:pt x="82813" y="262890"/>
                        <a:pt x="95513" y="264160"/>
                        <a:pt x="108213" y="264795"/>
                      </a:cubicBezTo>
                      <a:cubicBezTo>
                        <a:pt x="120913" y="265430"/>
                        <a:pt x="132978" y="265430"/>
                        <a:pt x="145678" y="264795"/>
                      </a:cubicBezTo>
                      <a:cubicBezTo>
                        <a:pt x="158378" y="264160"/>
                        <a:pt x="170443" y="262255"/>
                        <a:pt x="182508" y="260350"/>
                      </a:cubicBezTo>
                      <a:cubicBezTo>
                        <a:pt x="194573" y="257810"/>
                        <a:pt x="206638" y="255270"/>
                        <a:pt x="218703" y="251460"/>
                      </a:cubicBezTo>
                      <a:cubicBezTo>
                        <a:pt x="219338" y="251460"/>
                        <a:pt x="220608" y="250825"/>
                        <a:pt x="221243" y="250825"/>
                      </a:cubicBezTo>
                      <a:lnTo>
                        <a:pt x="230133" y="262255"/>
                      </a:lnTo>
                      <a:lnTo>
                        <a:pt x="256803" y="300355"/>
                      </a:lnTo>
                      <a:cubicBezTo>
                        <a:pt x="275218" y="325755"/>
                        <a:pt x="291093" y="352425"/>
                        <a:pt x="307603" y="379095"/>
                      </a:cubicBezTo>
                      <a:lnTo>
                        <a:pt x="313953" y="388620"/>
                      </a:lnTo>
                      <a:lnTo>
                        <a:pt x="315223" y="391160"/>
                      </a:lnTo>
                      <a:cubicBezTo>
                        <a:pt x="300618" y="391795"/>
                        <a:pt x="286648" y="391160"/>
                        <a:pt x="272043" y="391160"/>
                      </a:cubicBezTo>
                      <a:cubicBezTo>
                        <a:pt x="254898" y="390525"/>
                        <a:pt x="237753" y="389255"/>
                        <a:pt x="220608" y="387350"/>
                      </a:cubicBezTo>
                      <a:cubicBezTo>
                        <a:pt x="203463" y="386080"/>
                        <a:pt x="186318" y="382905"/>
                        <a:pt x="169173" y="379730"/>
                      </a:cubicBezTo>
                      <a:cubicBezTo>
                        <a:pt x="160918" y="378460"/>
                        <a:pt x="152028" y="376555"/>
                        <a:pt x="143773" y="374650"/>
                      </a:cubicBezTo>
                      <a:cubicBezTo>
                        <a:pt x="135518" y="372110"/>
                        <a:pt x="126628" y="370840"/>
                        <a:pt x="118373" y="368300"/>
                      </a:cubicBezTo>
                      <a:cubicBezTo>
                        <a:pt x="110118" y="365760"/>
                        <a:pt x="101863" y="363220"/>
                        <a:pt x="93608" y="360680"/>
                      </a:cubicBezTo>
                      <a:cubicBezTo>
                        <a:pt x="85353" y="358140"/>
                        <a:pt x="77098" y="354965"/>
                        <a:pt x="68843" y="351790"/>
                      </a:cubicBezTo>
                      <a:cubicBezTo>
                        <a:pt x="63128" y="349885"/>
                        <a:pt x="58048" y="347345"/>
                        <a:pt x="52968" y="344805"/>
                      </a:cubicBezTo>
                      <a:cubicBezTo>
                        <a:pt x="47888" y="342265"/>
                        <a:pt x="42173" y="340360"/>
                        <a:pt x="37093" y="337820"/>
                      </a:cubicBezTo>
                      <a:lnTo>
                        <a:pt x="25028" y="332105"/>
                      </a:lnTo>
                      <a:lnTo>
                        <a:pt x="13598" y="325755"/>
                      </a:lnTo>
                      <a:cubicBezTo>
                        <a:pt x="11693" y="324485"/>
                        <a:pt x="6613" y="321945"/>
                        <a:pt x="4708" y="323215"/>
                      </a:cubicBezTo>
                      <a:cubicBezTo>
                        <a:pt x="4073" y="323850"/>
                        <a:pt x="4708" y="325120"/>
                        <a:pt x="5343" y="325755"/>
                      </a:cubicBezTo>
                      <a:cubicBezTo>
                        <a:pt x="6613" y="327025"/>
                        <a:pt x="9153" y="328295"/>
                        <a:pt x="9788" y="328930"/>
                      </a:cubicBezTo>
                      <a:cubicBezTo>
                        <a:pt x="22488" y="336550"/>
                        <a:pt x="35188" y="343535"/>
                        <a:pt x="48523" y="349885"/>
                      </a:cubicBezTo>
                      <a:lnTo>
                        <a:pt x="60588" y="355600"/>
                      </a:lnTo>
                      <a:lnTo>
                        <a:pt x="72653" y="361315"/>
                      </a:lnTo>
                      <a:cubicBezTo>
                        <a:pt x="80908" y="365125"/>
                        <a:pt x="89163" y="368300"/>
                        <a:pt x="97418" y="371475"/>
                      </a:cubicBezTo>
                      <a:cubicBezTo>
                        <a:pt x="105673" y="374650"/>
                        <a:pt x="113928" y="377190"/>
                        <a:pt x="122183" y="380365"/>
                      </a:cubicBezTo>
                      <a:cubicBezTo>
                        <a:pt x="130438" y="382905"/>
                        <a:pt x="139328" y="385445"/>
                        <a:pt x="147583" y="387985"/>
                      </a:cubicBezTo>
                      <a:cubicBezTo>
                        <a:pt x="155838" y="390525"/>
                        <a:pt x="164728" y="392430"/>
                        <a:pt x="173618" y="394335"/>
                      </a:cubicBezTo>
                      <a:cubicBezTo>
                        <a:pt x="182508" y="396240"/>
                        <a:pt x="190763" y="397510"/>
                        <a:pt x="199653" y="399415"/>
                      </a:cubicBezTo>
                      <a:cubicBezTo>
                        <a:pt x="216798" y="401955"/>
                        <a:pt x="234578" y="403860"/>
                        <a:pt x="252358" y="405130"/>
                      </a:cubicBezTo>
                      <a:cubicBezTo>
                        <a:pt x="270138" y="405765"/>
                        <a:pt x="287918" y="406400"/>
                        <a:pt x="305063" y="405130"/>
                      </a:cubicBezTo>
                      <a:cubicBezTo>
                        <a:pt x="308873" y="405130"/>
                        <a:pt x="313318" y="404495"/>
                        <a:pt x="317128" y="404495"/>
                      </a:cubicBezTo>
                      <a:cubicBezTo>
                        <a:pt x="318398" y="404495"/>
                        <a:pt x="319668" y="403860"/>
                        <a:pt x="321573" y="403860"/>
                      </a:cubicBezTo>
                      <a:lnTo>
                        <a:pt x="330463" y="419735"/>
                      </a:lnTo>
                      <a:cubicBezTo>
                        <a:pt x="338083" y="433070"/>
                        <a:pt x="345703" y="446405"/>
                        <a:pt x="352688" y="460375"/>
                      </a:cubicBezTo>
                      <a:lnTo>
                        <a:pt x="373008" y="501650"/>
                      </a:lnTo>
                      <a:lnTo>
                        <a:pt x="383168" y="521970"/>
                      </a:lnTo>
                      <a:cubicBezTo>
                        <a:pt x="386343" y="528955"/>
                        <a:pt x="389518" y="535940"/>
                        <a:pt x="392058" y="542925"/>
                      </a:cubicBezTo>
                      <a:lnTo>
                        <a:pt x="409838" y="584200"/>
                      </a:lnTo>
                      <a:cubicBezTo>
                        <a:pt x="399678" y="584835"/>
                        <a:pt x="388883" y="585470"/>
                        <a:pt x="378723" y="586105"/>
                      </a:cubicBezTo>
                      <a:cubicBezTo>
                        <a:pt x="364118" y="586105"/>
                        <a:pt x="349513" y="586105"/>
                        <a:pt x="334908" y="585470"/>
                      </a:cubicBezTo>
                      <a:cubicBezTo>
                        <a:pt x="320303" y="584835"/>
                        <a:pt x="305698" y="582930"/>
                        <a:pt x="291093" y="580390"/>
                      </a:cubicBezTo>
                      <a:cubicBezTo>
                        <a:pt x="284108" y="579120"/>
                        <a:pt x="276488" y="577850"/>
                        <a:pt x="269503" y="576580"/>
                      </a:cubicBezTo>
                      <a:cubicBezTo>
                        <a:pt x="262518" y="574675"/>
                        <a:pt x="254898" y="573405"/>
                        <a:pt x="247913" y="571500"/>
                      </a:cubicBezTo>
                      <a:cubicBezTo>
                        <a:pt x="240928" y="569595"/>
                        <a:pt x="233943" y="567690"/>
                        <a:pt x="226958" y="565150"/>
                      </a:cubicBezTo>
                      <a:cubicBezTo>
                        <a:pt x="219973" y="562610"/>
                        <a:pt x="212988" y="560070"/>
                        <a:pt x="206003" y="557530"/>
                      </a:cubicBezTo>
                      <a:cubicBezTo>
                        <a:pt x="201558" y="555625"/>
                        <a:pt x="197113" y="553720"/>
                        <a:pt x="192668" y="551815"/>
                      </a:cubicBezTo>
                      <a:cubicBezTo>
                        <a:pt x="188223" y="549910"/>
                        <a:pt x="183778" y="548005"/>
                        <a:pt x="179333" y="545465"/>
                      </a:cubicBezTo>
                      <a:lnTo>
                        <a:pt x="169173" y="540385"/>
                      </a:lnTo>
                      <a:lnTo>
                        <a:pt x="159648" y="534670"/>
                      </a:lnTo>
                      <a:cubicBezTo>
                        <a:pt x="158378" y="534035"/>
                        <a:pt x="153933" y="530860"/>
                        <a:pt x="152028" y="532765"/>
                      </a:cubicBezTo>
                      <a:cubicBezTo>
                        <a:pt x="151393" y="533400"/>
                        <a:pt x="151393" y="534670"/>
                        <a:pt x="152663" y="535305"/>
                      </a:cubicBezTo>
                      <a:cubicBezTo>
                        <a:pt x="153933" y="536575"/>
                        <a:pt x="155203" y="537845"/>
                        <a:pt x="156473" y="538480"/>
                      </a:cubicBezTo>
                      <a:cubicBezTo>
                        <a:pt x="166633" y="545465"/>
                        <a:pt x="177428" y="551815"/>
                        <a:pt x="188858" y="557530"/>
                      </a:cubicBezTo>
                      <a:lnTo>
                        <a:pt x="199018" y="562610"/>
                      </a:lnTo>
                      <a:lnTo>
                        <a:pt x="209178" y="567690"/>
                      </a:lnTo>
                      <a:cubicBezTo>
                        <a:pt x="216163" y="570865"/>
                        <a:pt x="223148" y="574040"/>
                        <a:pt x="230133" y="576580"/>
                      </a:cubicBezTo>
                      <a:cubicBezTo>
                        <a:pt x="237118" y="579120"/>
                        <a:pt x="244103" y="581660"/>
                        <a:pt x="251723" y="584200"/>
                      </a:cubicBezTo>
                      <a:cubicBezTo>
                        <a:pt x="258708" y="586105"/>
                        <a:pt x="266328" y="588645"/>
                        <a:pt x="273313" y="590550"/>
                      </a:cubicBezTo>
                      <a:cubicBezTo>
                        <a:pt x="280933" y="592455"/>
                        <a:pt x="287918" y="594360"/>
                        <a:pt x="295538" y="595630"/>
                      </a:cubicBezTo>
                      <a:cubicBezTo>
                        <a:pt x="303158" y="596900"/>
                        <a:pt x="310143" y="598170"/>
                        <a:pt x="317763" y="598805"/>
                      </a:cubicBezTo>
                      <a:cubicBezTo>
                        <a:pt x="325383" y="600075"/>
                        <a:pt x="333003" y="600075"/>
                        <a:pt x="339988" y="600710"/>
                      </a:cubicBezTo>
                      <a:cubicBezTo>
                        <a:pt x="347608" y="601345"/>
                        <a:pt x="355228" y="601345"/>
                        <a:pt x="362848" y="601345"/>
                      </a:cubicBezTo>
                      <a:cubicBezTo>
                        <a:pt x="378088" y="601345"/>
                        <a:pt x="392693" y="600710"/>
                        <a:pt x="407933" y="598170"/>
                      </a:cubicBezTo>
                      <a:cubicBezTo>
                        <a:pt x="410473" y="597535"/>
                        <a:pt x="413013" y="597535"/>
                        <a:pt x="415553" y="596900"/>
                      </a:cubicBezTo>
                      <a:cubicBezTo>
                        <a:pt x="416823" y="600075"/>
                        <a:pt x="418093" y="603885"/>
                        <a:pt x="419363" y="607060"/>
                      </a:cubicBezTo>
                      <a:lnTo>
                        <a:pt x="427618" y="628650"/>
                      </a:lnTo>
                      <a:cubicBezTo>
                        <a:pt x="432698" y="643255"/>
                        <a:pt x="438413" y="657225"/>
                        <a:pt x="443493" y="671830"/>
                      </a:cubicBezTo>
                      <a:lnTo>
                        <a:pt x="457463" y="715645"/>
                      </a:lnTo>
                      <a:lnTo>
                        <a:pt x="464448" y="737235"/>
                      </a:lnTo>
                      <a:lnTo>
                        <a:pt x="470163" y="759460"/>
                      </a:lnTo>
                      <a:lnTo>
                        <a:pt x="475243" y="777875"/>
                      </a:lnTo>
                      <a:cubicBezTo>
                        <a:pt x="462543" y="777875"/>
                        <a:pt x="449843" y="777875"/>
                        <a:pt x="437143" y="777240"/>
                      </a:cubicBezTo>
                      <a:cubicBezTo>
                        <a:pt x="428888" y="777240"/>
                        <a:pt x="421268" y="776605"/>
                        <a:pt x="413013" y="775970"/>
                      </a:cubicBezTo>
                      <a:cubicBezTo>
                        <a:pt x="397138" y="774700"/>
                        <a:pt x="381263" y="772160"/>
                        <a:pt x="365388" y="768985"/>
                      </a:cubicBezTo>
                      <a:cubicBezTo>
                        <a:pt x="360308" y="767715"/>
                        <a:pt x="354593" y="766445"/>
                        <a:pt x="349513" y="765175"/>
                      </a:cubicBezTo>
                      <a:cubicBezTo>
                        <a:pt x="345703" y="763905"/>
                        <a:pt x="341893" y="762635"/>
                        <a:pt x="337448" y="761365"/>
                      </a:cubicBezTo>
                      <a:cubicBezTo>
                        <a:pt x="336178" y="761365"/>
                        <a:pt x="333638" y="760095"/>
                        <a:pt x="333003" y="762000"/>
                      </a:cubicBezTo>
                      <a:cubicBezTo>
                        <a:pt x="332368" y="762635"/>
                        <a:pt x="333003" y="763270"/>
                        <a:pt x="333003" y="763905"/>
                      </a:cubicBezTo>
                      <a:cubicBezTo>
                        <a:pt x="333638" y="764540"/>
                        <a:pt x="334908" y="765175"/>
                        <a:pt x="334908" y="765175"/>
                      </a:cubicBezTo>
                      <a:cubicBezTo>
                        <a:pt x="341258" y="767715"/>
                        <a:pt x="347608" y="770255"/>
                        <a:pt x="353958" y="772795"/>
                      </a:cubicBezTo>
                      <a:cubicBezTo>
                        <a:pt x="361578" y="775970"/>
                        <a:pt x="369833" y="778510"/>
                        <a:pt x="378088" y="780415"/>
                      </a:cubicBezTo>
                      <a:cubicBezTo>
                        <a:pt x="393963" y="784860"/>
                        <a:pt x="410473" y="788035"/>
                        <a:pt x="426983" y="789940"/>
                      </a:cubicBezTo>
                      <a:cubicBezTo>
                        <a:pt x="443493" y="791845"/>
                        <a:pt x="460003" y="791845"/>
                        <a:pt x="476513" y="789940"/>
                      </a:cubicBezTo>
                      <a:cubicBezTo>
                        <a:pt x="477148" y="789940"/>
                        <a:pt x="477783" y="789940"/>
                        <a:pt x="479053" y="789940"/>
                      </a:cubicBezTo>
                      <a:lnTo>
                        <a:pt x="482228" y="803275"/>
                      </a:lnTo>
                      <a:cubicBezTo>
                        <a:pt x="486038" y="817880"/>
                        <a:pt x="488578" y="833120"/>
                        <a:pt x="491753" y="847725"/>
                      </a:cubicBezTo>
                      <a:lnTo>
                        <a:pt x="495563" y="865505"/>
                      </a:lnTo>
                      <a:cubicBezTo>
                        <a:pt x="479053" y="865505"/>
                        <a:pt x="463178" y="864870"/>
                        <a:pt x="446668" y="864235"/>
                      </a:cubicBezTo>
                      <a:cubicBezTo>
                        <a:pt x="426983" y="862330"/>
                        <a:pt x="407933" y="860425"/>
                        <a:pt x="388248" y="856615"/>
                      </a:cubicBezTo>
                      <a:lnTo>
                        <a:pt x="373643" y="854075"/>
                      </a:lnTo>
                      <a:lnTo>
                        <a:pt x="359038" y="850900"/>
                      </a:lnTo>
                      <a:cubicBezTo>
                        <a:pt x="349513" y="848995"/>
                        <a:pt x="339988" y="845820"/>
                        <a:pt x="330463" y="843280"/>
                      </a:cubicBezTo>
                      <a:cubicBezTo>
                        <a:pt x="320938" y="840105"/>
                        <a:pt x="312048" y="836930"/>
                        <a:pt x="302523" y="833755"/>
                      </a:cubicBezTo>
                      <a:cubicBezTo>
                        <a:pt x="293633" y="829945"/>
                        <a:pt x="284108" y="826770"/>
                        <a:pt x="275218" y="822325"/>
                      </a:cubicBezTo>
                      <a:cubicBezTo>
                        <a:pt x="266328" y="818515"/>
                        <a:pt x="257438" y="814070"/>
                        <a:pt x="248548" y="809625"/>
                      </a:cubicBezTo>
                      <a:cubicBezTo>
                        <a:pt x="239658" y="805180"/>
                        <a:pt x="231403" y="800100"/>
                        <a:pt x="222513" y="795020"/>
                      </a:cubicBezTo>
                      <a:cubicBezTo>
                        <a:pt x="216798" y="791845"/>
                        <a:pt x="211083" y="788035"/>
                        <a:pt x="206003" y="784225"/>
                      </a:cubicBezTo>
                      <a:cubicBezTo>
                        <a:pt x="200923" y="780415"/>
                        <a:pt x="195208" y="777240"/>
                        <a:pt x="189493" y="772795"/>
                      </a:cubicBezTo>
                      <a:lnTo>
                        <a:pt x="177428" y="763905"/>
                      </a:lnTo>
                      <a:lnTo>
                        <a:pt x="165998" y="754380"/>
                      </a:lnTo>
                      <a:cubicBezTo>
                        <a:pt x="164093" y="753110"/>
                        <a:pt x="159013" y="748030"/>
                        <a:pt x="157108" y="749300"/>
                      </a:cubicBezTo>
                      <a:cubicBezTo>
                        <a:pt x="155838" y="749935"/>
                        <a:pt x="156473" y="751205"/>
                        <a:pt x="157743" y="752475"/>
                      </a:cubicBezTo>
                      <a:cubicBezTo>
                        <a:pt x="159013" y="754380"/>
                        <a:pt x="160918" y="756285"/>
                        <a:pt x="162188" y="756920"/>
                      </a:cubicBezTo>
                      <a:cubicBezTo>
                        <a:pt x="168538" y="762635"/>
                        <a:pt x="174253" y="768350"/>
                        <a:pt x="181238" y="773430"/>
                      </a:cubicBezTo>
                      <a:cubicBezTo>
                        <a:pt x="187588" y="778510"/>
                        <a:pt x="193938" y="784225"/>
                        <a:pt x="200923" y="788670"/>
                      </a:cubicBezTo>
                      <a:lnTo>
                        <a:pt x="212988" y="797560"/>
                      </a:lnTo>
                      <a:lnTo>
                        <a:pt x="225688" y="805815"/>
                      </a:lnTo>
                      <a:cubicBezTo>
                        <a:pt x="233943" y="811530"/>
                        <a:pt x="242833" y="816610"/>
                        <a:pt x="251723" y="821690"/>
                      </a:cubicBezTo>
                      <a:cubicBezTo>
                        <a:pt x="260613" y="826770"/>
                        <a:pt x="269503" y="831215"/>
                        <a:pt x="278393" y="835660"/>
                      </a:cubicBezTo>
                      <a:cubicBezTo>
                        <a:pt x="287918" y="839470"/>
                        <a:pt x="296808" y="843915"/>
                        <a:pt x="306333" y="847725"/>
                      </a:cubicBezTo>
                      <a:cubicBezTo>
                        <a:pt x="315858" y="851535"/>
                        <a:pt x="325383" y="854710"/>
                        <a:pt x="334908" y="857885"/>
                      </a:cubicBezTo>
                      <a:cubicBezTo>
                        <a:pt x="344433" y="861060"/>
                        <a:pt x="353958" y="863600"/>
                        <a:pt x="364118" y="866140"/>
                      </a:cubicBezTo>
                      <a:cubicBezTo>
                        <a:pt x="373643" y="868680"/>
                        <a:pt x="383803" y="870585"/>
                        <a:pt x="393328" y="872490"/>
                      </a:cubicBezTo>
                      <a:cubicBezTo>
                        <a:pt x="403488" y="874395"/>
                        <a:pt x="413013" y="875665"/>
                        <a:pt x="423173" y="876935"/>
                      </a:cubicBezTo>
                      <a:cubicBezTo>
                        <a:pt x="442858" y="878840"/>
                        <a:pt x="463178" y="880110"/>
                        <a:pt x="482863" y="878840"/>
                      </a:cubicBezTo>
                      <a:cubicBezTo>
                        <a:pt x="487308" y="878840"/>
                        <a:pt x="492388" y="878840"/>
                        <a:pt x="496833" y="878205"/>
                      </a:cubicBezTo>
                      <a:cubicBezTo>
                        <a:pt x="496833" y="878205"/>
                        <a:pt x="497468" y="878205"/>
                        <a:pt x="497468" y="878205"/>
                      </a:cubicBezTo>
                      <a:cubicBezTo>
                        <a:pt x="498738" y="883285"/>
                        <a:pt x="499373" y="888365"/>
                        <a:pt x="500008" y="893445"/>
                      </a:cubicBezTo>
                      <a:lnTo>
                        <a:pt x="506993" y="938530"/>
                      </a:lnTo>
                      <a:cubicBezTo>
                        <a:pt x="508263" y="946150"/>
                        <a:pt x="509533" y="953770"/>
                        <a:pt x="510803" y="961390"/>
                      </a:cubicBezTo>
                      <a:lnTo>
                        <a:pt x="513343" y="984250"/>
                      </a:lnTo>
                      <a:lnTo>
                        <a:pt x="518423" y="1029970"/>
                      </a:lnTo>
                      <a:cubicBezTo>
                        <a:pt x="519693" y="1045210"/>
                        <a:pt x="520328" y="1060450"/>
                        <a:pt x="521598" y="1075690"/>
                      </a:cubicBezTo>
                      <a:cubicBezTo>
                        <a:pt x="522233" y="1089660"/>
                        <a:pt x="524138" y="1104265"/>
                        <a:pt x="524138" y="1118235"/>
                      </a:cubicBezTo>
                      <a:cubicBezTo>
                        <a:pt x="524773" y="1142365"/>
                        <a:pt x="525408" y="1172845"/>
                        <a:pt x="540648" y="1185545"/>
                      </a:cubicBezTo>
                      <a:cubicBezTo>
                        <a:pt x="542553" y="1186815"/>
                        <a:pt x="544458" y="1188085"/>
                        <a:pt x="546363" y="1187450"/>
                      </a:cubicBezTo>
                      <a:cubicBezTo>
                        <a:pt x="548903" y="1186815"/>
                        <a:pt x="551443" y="1183005"/>
                        <a:pt x="553348" y="1179195"/>
                      </a:cubicBezTo>
                      <a:cubicBezTo>
                        <a:pt x="557793" y="1168400"/>
                        <a:pt x="559063" y="1156970"/>
                        <a:pt x="559698" y="1144270"/>
                      </a:cubicBezTo>
                      <a:cubicBezTo>
                        <a:pt x="561603" y="1112520"/>
                        <a:pt x="560968" y="1081405"/>
                        <a:pt x="560333" y="1049655"/>
                      </a:cubicBezTo>
                      <a:cubicBezTo>
                        <a:pt x="560333" y="1033780"/>
                        <a:pt x="559063" y="1017905"/>
                        <a:pt x="557793" y="1002665"/>
                      </a:cubicBezTo>
                      <a:lnTo>
                        <a:pt x="553983" y="955675"/>
                      </a:lnTo>
                      <a:lnTo>
                        <a:pt x="546998" y="908685"/>
                      </a:lnTo>
                      <a:cubicBezTo>
                        <a:pt x="546363" y="906780"/>
                        <a:pt x="546363" y="904240"/>
                        <a:pt x="545728" y="902335"/>
                      </a:cubicBezTo>
                      <a:cubicBezTo>
                        <a:pt x="555888" y="892175"/>
                        <a:pt x="566048" y="881380"/>
                        <a:pt x="575573" y="869315"/>
                      </a:cubicBezTo>
                      <a:cubicBezTo>
                        <a:pt x="582558" y="861060"/>
                        <a:pt x="588273" y="852805"/>
                        <a:pt x="594623" y="844550"/>
                      </a:cubicBezTo>
                      <a:cubicBezTo>
                        <a:pt x="606688" y="827405"/>
                        <a:pt x="618118" y="810260"/>
                        <a:pt x="629548" y="792480"/>
                      </a:cubicBezTo>
                      <a:cubicBezTo>
                        <a:pt x="633358" y="786765"/>
                        <a:pt x="637168" y="780415"/>
                        <a:pt x="640343" y="774700"/>
                      </a:cubicBezTo>
                      <a:lnTo>
                        <a:pt x="648598" y="760730"/>
                      </a:lnTo>
                      <a:cubicBezTo>
                        <a:pt x="647328" y="760095"/>
                        <a:pt x="649233" y="756920"/>
                        <a:pt x="647963" y="7556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495" name="Google Shape;495;p11"/>
              <p:cNvGrpSpPr/>
              <p:nvPr/>
            </p:nvGrpSpPr>
            <p:grpSpPr>
              <a:xfrm>
                <a:off x="3170389" y="4417464"/>
                <a:ext cx="896622" cy="939044"/>
                <a:chOff x="6915646" y="3087290"/>
                <a:chExt cx="505880" cy="529845"/>
              </a:xfrm>
            </p:grpSpPr>
            <p:sp>
              <p:nvSpPr>
                <p:cNvPr id="496" name="Google Shape;496;p11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97" name="Google Shape;497;p11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98" name="Google Shape;498;p11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499" name="Google Shape;499;p11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500" name="Google Shape;500;p11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501" name="Google Shape;501;p11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502" name="Google Shape;502;p11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503" name="Google Shape;503;p11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504" name="Google Shape;504;p11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5" name="Google Shape;505;p11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6" name="Google Shape;506;p11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7" name="Google Shape;507;p11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8" name="Google Shape;508;p11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9" name="Google Shape;509;p11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0" name="Google Shape;510;p11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1" name="Google Shape;511;p11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2" name="Google Shape;512;p11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3" name="Google Shape;513;p11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14" name="Google Shape;514;p11"/>
              <p:cNvGrpSpPr/>
              <p:nvPr/>
            </p:nvGrpSpPr>
            <p:grpSpPr>
              <a:xfrm rot="-1275257">
                <a:off x="-122316" y="2027275"/>
                <a:ext cx="469210" cy="352646"/>
                <a:chOff x="6418073" y="875518"/>
                <a:chExt cx="314171" cy="236123"/>
              </a:xfrm>
            </p:grpSpPr>
            <p:sp>
              <p:nvSpPr>
                <p:cNvPr id="515" name="Google Shape;515;p11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6" name="Google Shape;516;p11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7" name="Google Shape;517;p11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8" name="Google Shape;518;p11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19" name="Google Shape;519;p11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20" name="Google Shape;520;p11"/>
              <p:cNvSpPr/>
              <p:nvPr/>
            </p:nvSpPr>
            <p:spPr>
              <a:xfrm>
                <a:off x="475300" y="22803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1" name="Google Shape;521;p11"/>
              <p:cNvSpPr/>
              <p:nvPr/>
            </p:nvSpPr>
            <p:spPr>
              <a:xfrm>
                <a:off x="279550" y="2417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2" name="Google Shape;522;p11"/>
              <p:cNvSpPr/>
              <p:nvPr/>
            </p:nvSpPr>
            <p:spPr>
              <a:xfrm>
                <a:off x="374825" y="39790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3" name="Google Shape;523;p11"/>
              <p:cNvSpPr/>
              <p:nvPr/>
            </p:nvSpPr>
            <p:spPr>
              <a:xfrm>
                <a:off x="1968625" y="46860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4" name="Google Shape;524;p11"/>
              <p:cNvSpPr/>
              <p:nvPr/>
            </p:nvSpPr>
            <p:spPr>
              <a:xfrm>
                <a:off x="867475" y="4984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5" name="Google Shape;525;p11"/>
              <p:cNvSpPr/>
              <p:nvPr/>
            </p:nvSpPr>
            <p:spPr>
              <a:xfrm>
                <a:off x="1801850" y="49491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6" name="Google Shape;526;p11"/>
              <p:cNvSpPr/>
              <p:nvPr/>
            </p:nvSpPr>
            <p:spPr>
              <a:xfrm>
                <a:off x="2932288" y="50199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7" name="Google Shape;527;p11"/>
              <p:cNvSpPr/>
              <p:nvPr/>
            </p:nvSpPr>
            <p:spPr>
              <a:xfrm>
                <a:off x="3058300" y="47430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8" name="Google Shape;528;p11"/>
              <p:cNvSpPr/>
              <p:nvPr/>
            </p:nvSpPr>
            <p:spPr>
              <a:xfrm>
                <a:off x="4094563" y="47309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29" name="Google Shape;529;p11"/>
              <p:cNvSpPr/>
              <p:nvPr/>
            </p:nvSpPr>
            <p:spPr>
              <a:xfrm>
                <a:off x="4268525" y="49206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530" name="Google Shape;530;p11"/>
            <p:cNvGrpSpPr/>
            <p:nvPr/>
          </p:nvGrpSpPr>
          <p:grpSpPr>
            <a:xfrm>
              <a:off x="-2097693" y="2719076"/>
              <a:ext cx="5064943" cy="4606351"/>
              <a:chOff x="-1727268" y="2242801"/>
              <a:chExt cx="5064943" cy="4606351"/>
            </a:xfrm>
          </p:grpSpPr>
          <p:grpSp>
            <p:nvGrpSpPr>
              <p:cNvPr id="531" name="Google Shape;531;p11"/>
              <p:cNvGrpSpPr/>
              <p:nvPr/>
            </p:nvGrpSpPr>
            <p:grpSpPr>
              <a:xfrm>
                <a:off x="1000269" y="2524203"/>
                <a:ext cx="671868" cy="613708"/>
                <a:chOff x="4667799" y="2357213"/>
                <a:chExt cx="589927" cy="538861"/>
              </a:xfrm>
            </p:grpSpPr>
            <p:sp>
              <p:nvSpPr>
                <p:cNvPr id="532" name="Google Shape;532;p11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3" name="Google Shape;533;p11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4" name="Google Shape;534;p11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5" name="Google Shape;535;p11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6" name="Google Shape;536;p11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7" name="Google Shape;537;p11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38" name="Google Shape;538;p11"/>
              <p:cNvGrpSpPr/>
              <p:nvPr/>
            </p:nvGrpSpPr>
            <p:grpSpPr>
              <a:xfrm rot="1808186">
                <a:off x="-983263" y="2689842"/>
                <a:ext cx="2780301" cy="3712268"/>
                <a:chOff x="2048725" y="210091"/>
                <a:chExt cx="783938" cy="1046676"/>
              </a:xfrm>
            </p:grpSpPr>
            <p:sp>
              <p:nvSpPr>
                <p:cNvPr id="539" name="Google Shape;539;p11"/>
                <p:cNvSpPr/>
                <p:nvPr/>
              </p:nvSpPr>
              <p:spPr>
                <a:xfrm>
                  <a:off x="2239929" y="606415"/>
                  <a:ext cx="257642" cy="296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772" h="872135" extrusionOk="0">
                      <a:moveTo>
                        <a:pt x="507484" y="286847"/>
                      </a:moveTo>
                      <a:cubicBezTo>
                        <a:pt x="477004" y="266527"/>
                        <a:pt x="443349" y="250652"/>
                        <a:pt x="408424" y="238587"/>
                      </a:cubicBezTo>
                      <a:cubicBezTo>
                        <a:pt x="337939" y="213822"/>
                        <a:pt x="263009" y="201122"/>
                        <a:pt x="191889" y="178262"/>
                      </a:cubicBezTo>
                      <a:cubicBezTo>
                        <a:pt x="153789" y="165562"/>
                        <a:pt x="115054" y="150957"/>
                        <a:pt x="83304" y="125557"/>
                      </a:cubicBezTo>
                      <a:cubicBezTo>
                        <a:pt x="55364" y="103332"/>
                        <a:pt x="34409" y="69677"/>
                        <a:pt x="32504" y="33482"/>
                      </a:cubicBezTo>
                      <a:cubicBezTo>
                        <a:pt x="32504" y="25862"/>
                        <a:pt x="32504" y="18877"/>
                        <a:pt x="34409" y="11257"/>
                      </a:cubicBezTo>
                      <a:cubicBezTo>
                        <a:pt x="35044" y="9987"/>
                        <a:pt x="35044" y="8717"/>
                        <a:pt x="35679" y="8082"/>
                      </a:cubicBezTo>
                      <a:cubicBezTo>
                        <a:pt x="38219" y="2367"/>
                        <a:pt x="30599" y="-3348"/>
                        <a:pt x="26789" y="2367"/>
                      </a:cubicBezTo>
                      <a:cubicBezTo>
                        <a:pt x="2024" y="43642"/>
                        <a:pt x="-4326" y="91902"/>
                        <a:pt x="2659" y="138892"/>
                      </a:cubicBezTo>
                      <a:cubicBezTo>
                        <a:pt x="10279" y="192232"/>
                        <a:pt x="36314" y="240492"/>
                        <a:pt x="71239" y="281132"/>
                      </a:cubicBezTo>
                      <a:cubicBezTo>
                        <a:pt x="90289" y="303357"/>
                        <a:pt x="111879" y="323042"/>
                        <a:pt x="134739" y="340822"/>
                      </a:cubicBezTo>
                      <a:cubicBezTo>
                        <a:pt x="101719" y="374477"/>
                        <a:pt x="88384" y="425912"/>
                        <a:pt x="98544" y="471632"/>
                      </a:cubicBezTo>
                      <a:cubicBezTo>
                        <a:pt x="104259" y="498302"/>
                        <a:pt x="118229" y="522432"/>
                        <a:pt x="137914" y="540847"/>
                      </a:cubicBezTo>
                      <a:cubicBezTo>
                        <a:pt x="162044" y="563072"/>
                        <a:pt x="191889" y="578947"/>
                        <a:pt x="221734" y="591012"/>
                      </a:cubicBezTo>
                      <a:cubicBezTo>
                        <a:pt x="250944" y="603077"/>
                        <a:pt x="282059" y="611967"/>
                        <a:pt x="312539" y="620222"/>
                      </a:cubicBezTo>
                      <a:cubicBezTo>
                        <a:pt x="292219" y="641177"/>
                        <a:pt x="277614" y="669752"/>
                        <a:pt x="285869" y="698962"/>
                      </a:cubicBezTo>
                      <a:cubicBezTo>
                        <a:pt x="290949" y="716107"/>
                        <a:pt x="303014" y="728807"/>
                        <a:pt x="318254" y="737062"/>
                      </a:cubicBezTo>
                      <a:cubicBezTo>
                        <a:pt x="334129" y="745952"/>
                        <a:pt x="351909" y="751667"/>
                        <a:pt x="369689" y="756747"/>
                      </a:cubicBezTo>
                      <a:cubicBezTo>
                        <a:pt x="383659" y="761192"/>
                        <a:pt x="398264" y="764367"/>
                        <a:pt x="413504" y="766907"/>
                      </a:cubicBezTo>
                      <a:cubicBezTo>
                        <a:pt x="405884" y="780242"/>
                        <a:pt x="409059" y="799927"/>
                        <a:pt x="420489" y="811357"/>
                      </a:cubicBezTo>
                      <a:cubicBezTo>
                        <a:pt x="430649" y="821517"/>
                        <a:pt x="445254" y="825962"/>
                        <a:pt x="458589" y="829137"/>
                      </a:cubicBezTo>
                      <a:cubicBezTo>
                        <a:pt x="471924" y="832312"/>
                        <a:pt x="485259" y="834217"/>
                        <a:pt x="498594" y="836122"/>
                      </a:cubicBezTo>
                      <a:cubicBezTo>
                        <a:pt x="550664" y="843107"/>
                        <a:pt x="604004" y="843107"/>
                        <a:pt x="656074" y="850092"/>
                      </a:cubicBezTo>
                      <a:cubicBezTo>
                        <a:pt x="685284" y="853902"/>
                        <a:pt x="714494" y="860252"/>
                        <a:pt x="741799" y="871682"/>
                      </a:cubicBezTo>
                      <a:cubicBezTo>
                        <a:pt x="746879" y="873587"/>
                        <a:pt x="751324" y="869142"/>
                        <a:pt x="751959" y="864697"/>
                      </a:cubicBezTo>
                      <a:cubicBezTo>
                        <a:pt x="751959" y="863427"/>
                        <a:pt x="751959" y="861522"/>
                        <a:pt x="752594" y="860252"/>
                      </a:cubicBezTo>
                      <a:cubicBezTo>
                        <a:pt x="755769" y="858982"/>
                        <a:pt x="758309" y="856442"/>
                        <a:pt x="757674" y="851997"/>
                      </a:cubicBezTo>
                      <a:cubicBezTo>
                        <a:pt x="748784" y="769447"/>
                        <a:pt x="731639" y="687532"/>
                        <a:pt x="705604" y="608157"/>
                      </a:cubicBezTo>
                      <a:cubicBezTo>
                        <a:pt x="692904" y="568787"/>
                        <a:pt x="677664" y="529417"/>
                        <a:pt x="660519" y="491317"/>
                      </a:cubicBezTo>
                      <a:cubicBezTo>
                        <a:pt x="642739" y="451312"/>
                        <a:pt x="621784" y="411942"/>
                        <a:pt x="596384" y="376382"/>
                      </a:cubicBezTo>
                      <a:cubicBezTo>
                        <a:pt x="572889" y="341457"/>
                        <a:pt x="543044" y="310342"/>
                        <a:pt x="507484" y="2868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0" name="Google Shape;540;p11"/>
                <p:cNvSpPr/>
                <p:nvPr/>
              </p:nvSpPr>
              <p:spPr>
                <a:xfrm>
                  <a:off x="2253743" y="646619"/>
                  <a:ext cx="239156" cy="256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399" h="753057" extrusionOk="0">
                      <a:moveTo>
                        <a:pt x="470606" y="408464"/>
                      </a:moveTo>
                      <a:cubicBezTo>
                        <a:pt x="419171" y="360839"/>
                        <a:pt x="362656" y="320834"/>
                        <a:pt x="303601" y="283369"/>
                      </a:cubicBezTo>
                      <a:cubicBezTo>
                        <a:pt x="244546" y="245904"/>
                        <a:pt x="184856" y="210344"/>
                        <a:pt x="129611" y="167164"/>
                      </a:cubicBezTo>
                      <a:cubicBezTo>
                        <a:pt x="101671" y="145574"/>
                        <a:pt x="75001" y="121444"/>
                        <a:pt x="52141" y="94139"/>
                      </a:cubicBezTo>
                      <a:cubicBezTo>
                        <a:pt x="29916" y="66834"/>
                        <a:pt x="12771" y="35719"/>
                        <a:pt x="3881" y="1429"/>
                      </a:cubicBezTo>
                      <a:cubicBezTo>
                        <a:pt x="3246" y="-476"/>
                        <a:pt x="-564" y="-476"/>
                        <a:pt x="71" y="1429"/>
                      </a:cubicBezTo>
                      <a:cubicBezTo>
                        <a:pt x="4516" y="63659"/>
                        <a:pt x="48966" y="115094"/>
                        <a:pt x="93416" y="154464"/>
                      </a:cubicBezTo>
                      <a:cubicBezTo>
                        <a:pt x="146121" y="200819"/>
                        <a:pt x="205176" y="238284"/>
                        <a:pt x="264231" y="275114"/>
                      </a:cubicBezTo>
                      <a:cubicBezTo>
                        <a:pt x="323286" y="312579"/>
                        <a:pt x="382341" y="350679"/>
                        <a:pt x="435681" y="395764"/>
                      </a:cubicBezTo>
                      <a:cubicBezTo>
                        <a:pt x="488386" y="440849"/>
                        <a:pt x="536011" y="492284"/>
                        <a:pt x="577286" y="548164"/>
                      </a:cubicBezTo>
                      <a:cubicBezTo>
                        <a:pt x="623006" y="610394"/>
                        <a:pt x="661741" y="678339"/>
                        <a:pt x="691586" y="749459"/>
                      </a:cubicBezTo>
                      <a:cubicBezTo>
                        <a:pt x="694761" y="757079"/>
                        <a:pt x="705556" y="751364"/>
                        <a:pt x="703016" y="743744"/>
                      </a:cubicBezTo>
                      <a:cubicBezTo>
                        <a:pt x="650946" y="617379"/>
                        <a:pt x="571571" y="501809"/>
                        <a:pt x="470606" y="4084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1" name="Google Shape;541;p11"/>
                <p:cNvSpPr/>
                <p:nvPr/>
              </p:nvSpPr>
              <p:spPr>
                <a:xfrm>
                  <a:off x="2260634" y="597301"/>
                  <a:ext cx="224687" cy="149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43" h="438784" extrusionOk="0">
                      <a:moveTo>
                        <a:pt x="658592" y="421640"/>
                      </a:moveTo>
                      <a:cubicBezTo>
                        <a:pt x="614777" y="369570"/>
                        <a:pt x="569057" y="316230"/>
                        <a:pt x="509367" y="279400"/>
                      </a:cubicBezTo>
                      <a:cubicBezTo>
                        <a:pt x="483967" y="263525"/>
                        <a:pt x="455392" y="251460"/>
                        <a:pt x="422372" y="241935"/>
                      </a:cubicBezTo>
                      <a:cubicBezTo>
                        <a:pt x="403322" y="236855"/>
                        <a:pt x="383002" y="232410"/>
                        <a:pt x="363952" y="227965"/>
                      </a:cubicBezTo>
                      <a:cubicBezTo>
                        <a:pt x="353157" y="225425"/>
                        <a:pt x="342362" y="222885"/>
                        <a:pt x="331567" y="220345"/>
                      </a:cubicBezTo>
                      <a:cubicBezTo>
                        <a:pt x="310612" y="215265"/>
                        <a:pt x="285847" y="208915"/>
                        <a:pt x="263622" y="199390"/>
                      </a:cubicBezTo>
                      <a:cubicBezTo>
                        <a:pt x="266162" y="195580"/>
                        <a:pt x="268067" y="192405"/>
                        <a:pt x="269337" y="189230"/>
                      </a:cubicBezTo>
                      <a:cubicBezTo>
                        <a:pt x="282672" y="163195"/>
                        <a:pt x="276957" y="131445"/>
                        <a:pt x="254097" y="105410"/>
                      </a:cubicBezTo>
                      <a:cubicBezTo>
                        <a:pt x="234412" y="81915"/>
                        <a:pt x="205202" y="68580"/>
                        <a:pt x="176627" y="67945"/>
                      </a:cubicBezTo>
                      <a:cubicBezTo>
                        <a:pt x="169642" y="67945"/>
                        <a:pt x="163292" y="68580"/>
                        <a:pt x="156307" y="69850"/>
                      </a:cubicBezTo>
                      <a:lnTo>
                        <a:pt x="155037" y="67945"/>
                      </a:lnTo>
                      <a:cubicBezTo>
                        <a:pt x="153132" y="66040"/>
                        <a:pt x="151227" y="63500"/>
                        <a:pt x="149322" y="61595"/>
                      </a:cubicBezTo>
                      <a:cubicBezTo>
                        <a:pt x="139797" y="50800"/>
                        <a:pt x="130907" y="39370"/>
                        <a:pt x="122017" y="27940"/>
                      </a:cubicBezTo>
                      <a:cubicBezTo>
                        <a:pt x="124557" y="25400"/>
                        <a:pt x="126462" y="22225"/>
                        <a:pt x="127097" y="18415"/>
                      </a:cubicBezTo>
                      <a:cubicBezTo>
                        <a:pt x="127732" y="15240"/>
                        <a:pt x="126462" y="11430"/>
                        <a:pt x="125192" y="8890"/>
                      </a:cubicBezTo>
                      <a:cubicBezTo>
                        <a:pt x="123287" y="5080"/>
                        <a:pt x="120112" y="2540"/>
                        <a:pt x="116302" y="1270"/>
                      </a:cubicBezTo>
                      <a:cubicBezTo>
                        <a:pt x="113762" y="0"/>
                        <a:pt x="110587" y="0"/>
                        <a:pt x="106142" y="0"/>
                      </a:cubicBezTo>
                      <a:cubicBezTo>
                        <a:pt x="103602" y="0"/>
                        <a:pt x="101062" y="635"/>
                        <a:pt x="98522" y="1905"/>
                      </a:cubicBezTo>
                      <a:cubicBezTo>
                        <a:pt x="97887" y="1905"/>
                        <a:pt x="97887" y="2540"/>
                        <a:pt x="97887" y="2540"/>
                      </a:cubicBezTo>
                      <a:cubicBezTo>
                        <a:pt x="97887" y="2540"/>
                        <a:pt x="97252" y="2540"/>
                        <a:pt x="97252" y="3175"/>
                      </a:cubicBezTo>
                      <a:cubicBezTo>
                        <a:pt x="93442" y="5715"/>
                        <a:pt x="90902" y="8890"/>
                        <a:pt x="90267" y="12065"/>
                      </a:cubicBezTo>
                      <a:cubicBezTo>
                        <a:pt x="89632" y="15240"/>
                        <a:pt x="89632" y="19050"/>
                        <a:pt x="90902" y="22860"/>
                      </a:cubicBezTo>
                      <a:cubicBezTo>
                        <a:pt x="93442" y="29845"/>
                        <a:pt x="101062" y="34290"/>
                        <a:pt x="108047" y="33020"/>
                      </a:cubicBezTo>
                      <a:cubicBezTo>
                        <a:pt x="108047" y="33020"/>
                        <a:pt x="108682" y="33020"/>
                        <a:pt x="109317" y="33020"/>
                      </a:cubicBezTo>
                      <a:cubicBezTo>
                        <a:pt x="118207" y="46355"/>
                        <a:pt x="127732" y="59690"/>
                        <a:pt x="137892" y="72390"/>
                      </a:cubicBezTo>
                      <a:cubicBezTo>
                        <a:pt x="138527" y="73660"/>
                        <a:pt x="139797" y="74295"/>
                        <a:pt x="140432" y="75565"/>
                      </a:cubicBezTo>
                      <a:cubicBezTo>
                        <a:pt x="133447" y="78105"/>
                        <a:pt x="126462" y="81915"/>
                        <a:pt x="120112" y="86360"/>
                      </a:cubicBezTo>
                      <a:cubicBezTo>
                        <a:pt x="108047" y="76835"/>
                        <a:pt x="94077" y="65405"/>
                        <a:pt x="80107" y="53340"/>
                      </a:cubicBezTo>
                      <a:cubicBezTo>
                        <a:pt x="80107" y="51435"/>
                        <a:pt x="80107" y="48895"/>
                        <a:pt x="79472" y="46990"/>
                      </a:cubicBezTo>
                      <a:cubicBezTo>
                        <a:pt x="78837" y="43815"/>
                        <a:pt x="77567" y="41275"/>
                        <a:pt x="75662" y="39370"/>
                      </a:cubicBezTo>
                      <a:cubicBezTo>
                        <a:pt x="73122" y="36830"/>
                        <a:pt x="70582" y="35560"/>
                        <a:pt x="68042" y="34925"/>
                      </a:cubicBezTo>
                      <a:cubicBezTo>
                        <a:pt x="67407" y="34925"/>
                        <a:pt x="66772" y="34290"/>
                        <a:pt x="65502" y="34290"/>
                      </a:cubicBezTo>
                      <a:cubicBezTo>
                        <a:pt x="64867" y="34290"/>
                        <a:pt x="64232" y="33655"/>
                        <a:pt x="62962" y="33655"/>
                      </a:cubicBezTo>
                      <a:cubicBezTo>
                        <a:pt x="61692" y="33655"/>
                        <a:pt x="60422" y="33655"/>
                        <a:pt x="59152" y="33655"/>
                      </a:cubicBezTo>
                      <a:cubicBezTo>
                        <a:pt x="56612" y="33655"/>
                        <a:pt x="54072" y="34925"/>
                        <a:pt x="52167" y="36195"/>
                      </a:cubicBezTo>
                      <a:cubicBezTo>
                        <a:pt x="50262" y="37465"/>
                        <a:pt x="48992" y="38735"/>
                        <a:pt x="47722" y="40005"/>
                      </a:cubicBezTo>
                      <a:cubicBezTo>
                        <a:pt x="47087" y="40640"/>
                        <a:pt x="47087" y="40640"/>
                        <a:pt x="46452" y="41910"/>
                      </a:cubicBezTo>
                      <a:cubicBezTo>
                        <a:pt x="45817" y="42545"/>
                        <a:pt x="45817" y="43180"/>
                        <a:pt x="45182" y="44450"/>
                      </a:cubicBezTo>
                      <a:cubicBezTo>
                        <a:pt x="45182" y="45720"/>
                        <a:pt x="44547" y="46990"/>
                        <a:pt x="44547" y="48895"/>
                      </a:cubicBezTo>
                      <a:cubicBezTo>
                        <a:pt x="44547" y="51435"/>
                        <a:pt x="45182" y="52705"/>
                        <a:pt x="45817" y="54610"/>
                      </a:cubicBezTo>
                      <a:cubicBezTo>
                        <a:pt x="46452" y="56515"/>
                        <a:pt x="47722" y="58420"/>
                        <a:pt x="49627" y="60325"/>
                      </a:cubicBezTo>
                      <a:cubicBezTo>
                        <a:pt x="50262" y="60960"/>
                        <a:pt x="51532" y="61595"/>
                        <a:pt x="52802" y="62230"/>
                      </a:cubicBezTo>
                      <a:cubicBezTo>
                        <a:pt x="54072" y="62865"/>
                        <a:pt x="55342" y="63500"/>
                        <a:pt x="57247" y="64135"/>
                      </a:cubicBezTo>
                      <a:cubicBezTo>
                        <a:pt x="58517" y="64770"/>
                        <a:pt x="59787" y="65405"/>
                        <a:pt x="60422" y="65405"/>
                      </a:cubicBezTo>
                      <a:cubicBezTo>
                        <a:pt x="61057" y="65405"/>
                        <a:pt x="62962" y="66040"/>
                        <a:pt x="64232" y="66040"/>
                      </a:cubicBezTo>
                      <a:cubicBezTo>
                        <a:pt x="64232" y="66040"/>
                        <a:pt x="64232" y="66040"/>
                        <a:pt x="64232" y="66040"/>
                      </a:cubicBezTo>
                      <a:cubicBezTo>
                        <a:pt x="66137" y="66040"/>
                        <a:pt x="68042" y="66040"/>
                        <a:pt x="69947" y="64770"/>
                      </a:cubicBezTo>
                      <a:cubicBezTo>
                        <a:pt x="70582" y="64770"/>
                        <a:pt x="70582" y="64135"/>
                        <a:pt x="71217" y="64135"/>
                      </a:cubicBezTo>
                      <a:cubicBezTo>
                        <a:pt x="83917" y="76200"/>
                        <a:pt x="95347" y="86995"/>
                        <a:pt x="106777" y="95885"/>
                      </a:cubicBezTo>
                      <a:cubicBezTo>
                        <a:pt x="104872" y="97790"/>
                        <a:pt x="102967" y="99695"/>
                        <a:pt x="101062" y="102235"/>
                      </a:cubicBezTo>
                      <a:cubicBezTo>
                        <a:pt x="96617" y="107315"/>
                        <a:pt x="92807" y="113030"/>
                        <a:pt x="89632" y="119380"/>
                      </a:cubicBezTo>
                      <a:cubicBezTo>
                        <a:pt x="78837" y="113030"/>
                        <a:pt x="68677" y="106680"/>
                        <a:pt x="57882" y="100965"/>
                      </a:cubicBezTo>
                      <a:cubicBezTo>
                        <a:pt x="57882" y="99695"/>
                        <a:pt x="57882" y="97790"/>
                        <a:pt x="57882" y="96520"/>
                      </a:cubicBezTo>
                      <a:cubicBezTo>
                        <a:pt x="57247" y="93345"/>
                        <a:pt x="55342" y="89535"/>
                        <a:pt x="52802" y="86360"/>
                      </a:cubicBezTo>
                      <a:cubicBezTo>
                        <a:pt x="49627" y="81915"/>
                        <a:pt x="43912" y="80010"/>
                        <a:pt x="38832" y="80645"/>
                      </a:cubicBezTo>
                      <a:cubicBezTo>
                        <a:pt x="34387" y="81280"/>
                        <a:pt x="29942" y="83820"/>
                        <a:pt x="28037" y="87630"/>
                      </a:cubicBezTo>
                      <a:cubicBezTo>
                        <a:pt x="26767" y="90170"/>
                        <a:pt x="26132" y="92710"/>
                        <a:pt x="26132" y="95250"/>
                      </a:cubicBezTo>
                      <a:cubicBezTo>
                        <a:pt x="26132" y="95250"/>
                        <a:pt x="26132" y="95885"/>
                        <a:pt x="26132" y="95885"/>
                      </a:cubicBezTo>
                      <a:cubicBezTo>
                        <a:pt x="26132" y="97155"/>
                        <a:pt x="26132" y="97790"/>
                        <a:pt x="26132" y="98425"/>
                      </a:cubicBezTo>
                      <a:cubicBezTo>
                        <a:pt x="26767" y="101600"/>
                        <a:pt x="28037" y="104140"/>
                        <a:pt x="29307" y="106045"/>
                      </a:cubicBezTo>
                      <a:cubicBezTo>
                        <a:pt x="29942" y="106680"/>
                        <a:pt x="29942" y="107315"/>
                        <a:pt x="30577" y="107950"/>
                      </a:cubicBezTo>
                      <a:cubicBezTo>
                        <a:pt x="31212" y="108585"/>
                        <a:pt x="32482" y="109855"/>
                        <a:pt x="33117" y="110490"/>
                      </a:cubicBezTo>
                      <a:cubicBezTo>
                        <a:pt x="34387" y="111760"/>
                        <a:pt x="36292" y="112395"/>
                        <a:pt x="38197" y="113030"/>
                      </a:cubicBezTo>
                      <a:cubicBezTo>
                        <a:pt x="40102" y="113665"/>
                        <a:pt x="42007" y="114300"/>
                        <a:pt x="43912" y="114300"/>
                      </a:cubicBezTo>
                      <a:cubicBezTo>
                        <a:pt x="45182" y="114300"/>
                        <a:pt x="46452" y="114300"/>
                        <a:pt x="47087" y="114300"/>
                      </a:cubicBezTo>
                      <a:cubicBezTo>
                        <a:pt x="47722" y="114300"/>
                        <a:pt x="48357" y="114300"/>
                        <a:pt x="48992" y="113665"/>
                      </a:cubicBezTo>
                      <a:lnTo>
                        <a:pt x="50262" y="114300"/>
                      </a:lnTo>
                      <a:cubicBezTo>
                        <a:pt x="61057" y="121920"/>
                        <a:pt x="72487" y="128905"/>
                        <a:pt x="83917" y="136525"/>
                      </a:cubicBezTo>
                      <a:cubicBezTo>
                        <a:pt x="83282" y="139700"/>
                        <a:pt x="82647" y="141605"/>
                        <a:pt x="82647" y="144145"/>
                      </a:cubicBezTo>
                      <a:cubicBezTo>
                        <a:pt x="82012" y="154940"/>
                        <a:pt x="84552" y="166370"/>
                        <a:pt x="89632" y="177165"/>
                      </a:cubicBezTo>
                      <a:lnTo>
                        <a:pt x="87092" y="177165"/>
                      </a:lnTo>
                      <a:cubicBezTo>
                        <a:pt x="82647" y="177165"/>
                        <a:pt x="78202" y="177165"/>
                        <a:pt x="73757" y="177165"/>
                      </a:cubicBezTo>
                      <a:lnTo>
                        <a:pt x="66137" y="177165"/>
                      </a:lnTo>
                      <a:cubicBezTo>
                        <a:pt x="55342" y="177165"/>
                        <a:pt x="44547" y="176530"/>
                        <a:pt x="33752" y="177165"/>
                      </a:cubicBezTo>
                      <a:cubicBezTo>
                        <a:pt x="31847" y="172085"/>
                        <a:pt x="28037" y="168275"/>
                        <a:pt x="22957" y="166370"/>
                      </a:cubicBezTo>
                      <a:cubicBezTo>
                        <a:pt x="20417" y="165100"/>
                        <a:pt x="17242" y="165100"/>
                        <a:pt x="14067" y="165735"/>
                      </a:cubicBezTo>
                      <a:cubicBezTo>
                        <a:pt x="11527" y="165735"/>
                        <a:pt x="8987" y="167005"/>
                        <a:pt x="6447" y="168910"/>
                      </a:cubicBezTo>
                      <a:cubicBezTo>
                        <a:pt x="2002" y="172085"/>
                        <a:pt x="-538" y="178435"/>
                        <a:pt x="97" y="184150"/>
                      </a:cubicBezTo>
                      <a:cubicBezTo>
                        <a:pt x="732" y="186690"/>
                        <a:pt x="1367" y="189230"/>
                        <a:pt x="3272" y="191770"/>
                      </a:cubicBezTo>
                      <a:cubicBezTo>
                        <a:pt x="4542" y="193675"/>
                        <a:pt x="6447" y="194945"/>
                        <a:pt x="8987" y="196215"/>
                      </a:cubicBezTo>
                      <a:cubicBezTo>
                        <a:pt x="10257" y="197485"/>
                        <a:pt x="12162" y="198755"/>
                        <a:pt x="14067" y="199390"/>
                      </a:cubicBezTo>
                      <a:cubicBezTo>
                        <a:pt x="15337" y="200025"/>
                        <a:pt x="16607" y="200025"/>
                        <a:pt x="17242" y="200025"/>
                      </a:cubicBezTo>
                      <a:cubicBezTo>
                        <a:pt x="18512" y="200025"/>
                        <a:pt x="19147" y="200660"/>
                        <a:pt x="20417" y="200660"/>
                      </a:cubicBezTo>
                      <a:cubicBezTo>
                        <a:pt x="24862" y="200660"/>
                        <a:pt x="28037" y="199390"/>
                        <a:pt x="30577" y="196850"/>
                      </a:cubicBezTo>
                      <a:cubicBezTo>
                        <a:pt x="31847" y="195580"/>
                        <a:pt x="33117" y="193675"/>
                        <a:pt x="33752" y="191770"/>
                      </a:cubicBezTo>
                      <a:cubicBezTo>
                        <a:pt x="44547" y="193040"/>
                        <a:pt x="55342" y="193040"/>
                        <a:pt x="65502" y="193675"/>
                      </a:cubicBezTo>
                      <a:lnTo>
                        <a:pt x="73122" y="193675"/>
                      </a:lnTo>
                      <a:cubicBezTo>
                        <a:pt x="80107" y="193675"/>
                        <a:pt x="87092" y="194310"/>
                        <a:pt x="94077" y="194310"/>
                      </a:cubicBezTo>
                      <a:lnTo>
                        <a:pt x="100427" y="194310"/>
                      </a:lnTo>
                      <a:cubicBezTo>
                        <a:pt x="113127" y="210820"/>
                        <a:pt x="130907" y="224155"/>
                        <a:pt x="150592" y="231140"/>
                      </a:cubicBezTo>
                      <a:cubicBezTo>
                        <a:pt x="168372" y="241300"/>
                        <a:pt x="184247" y="245745"/>
                        <a:pt x="199487" y="243840"/>
                      </a:cubicBezTo>
                      <a:cubicBezTo>
                        <a:pt x="212822" y="242570"/>
                        <a:pt x="226157" y="236220"/>
                        <a:pt x="240127" y="224155"/>
                      </a:cubicBezTo>
                      <a:cubicBezTo>
                        <a:pt x="245207" y="219710"/>
                        <a:pt x="250287" y="214630"/>
                        <a:pt x="254732" y="209550"/>
                      </a:cubicBezTo>
                      <a:cubicBezTo>
                        <a:pt x="272512" y="219075"/>
                        <a:pt x="290927" y="227330"/>
                        <a:pt x="309977" y="233680"/>
                      </a:cubicBezTo>
                      <a:cubicBezTo>
                        <a:pt x="329662" y="240030"/>
                        <a:pt x="349347" y="245110"/>
                        <a:pt x="369032" y="249555"/>
                      </a:cubicBezTo>
                      <a:cubicBezTo>
                        <a:pt x="378557" y="252095"/>
                        <a:pt x="388082" y="254635"/>
                        <a:pt x="397607" y="257175"/>
                      </a:cubicBezTo>
                      <a:cubicBezTo>
                        <a:pt x="424277" y="264160"/>
                        <a:pt x="454757" y="273685"/>
                        <a:pt x="483332" y="288925"/>
                      </a:cubicBezTo>
                      <a:cubicBezTo>
                        <a:pt x="510002" y="303530"/>
                        <a:pt x="536037" y="323850"/>
                        <a:pt x="563342" y="349250"/>
                      </a:cubicBezTo>
                      <a:cubicBezTo>
                        <a:pt x="591917" y="376555"/>
                        <a:pt x="617952" y="407670"/>
                        <a:pt x="640812" y="434975"/>
                      </a:cubicBezTo>
                      <a:cubicBezTo>
                        <a:pt x="642717" y="437515"/>
                        <a:pt x="645892" y="438785"/>
                        <a:pt x="648432" y="438785"/>
                      </a:cubicBezTo>
                      <a:cubicBezTo>
                        <a:pt x="649067" y="438785"/>
                        <a:pt x="649702" y="438785"/>
                        <a:pt x="650337" y="438785"/>
                      </a:cubicBezTo>
                      <a:cubicBezTo>
                        <a:pt x="654147" y="438150"/>
                        <a:pt x="657957" y="434975"/>
                        <a:pt x="659227" y="431165"/>
                      </a:cubicBezTo>
                      <a:cubicBezTo>
                        <a:pt x="661767" y="428625"/>
                        <a:pt x="661132" y="424815"/>
                        <a:pt x="658592" y="42164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2" name="Google Shape;542;p11"/>
                <p:cNvSpPr/>
                <p:nvPr/>
              </p:nvSpPr>
              <p:spPr>
                <a:xfrm>
                  <a:off x="2298181" y="860814"/>
                  <a:ext cx="198898" cy="1886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993" h="554831" extrusionOk="0">
                      <a:moveTo>
                        <a:pt x="584200" y="539591"/>
                      </a:moveTo>
                      <a:cubicBezTo>
                        <a:pt x="553720" y="478631"/>
                        <a:pt x="521970" y="415766"/>
                        <a:pt x="473075" y="366236"/>
                      </a:cubicBezTo>
                      <a:cubicBezTo>
                        <a:pt x="452120" y="344646"/>
                        <a:pt x="426720" y="326231"/>
                        <a:pt x="396875" y="309721"/>
                      </a:cubicBezTo>
                      <a:cubicBezTo>
                        <a:pt x="379095" y="300196"/>
                        <a:pt x="361315" y="291306"/>
                        <a:pt x="343535" y="282416"/>
                      </a:cubicBezTo>
                      <a:cubicBezTo>
                        <a:pt x="333375" y="277336"/>
                        <a:pt x="323850" y="272891"/>
                        <a:pt x="313690" y="267811"/>
                      </a:cubicBezTo>
                      <a:cubicBezTo>
                        <a:pt x="294005" y="257651"/>
                        <a:pt x="271780" y="246221"/>
                        <a:pt x="252730" y="230981"/>
                      </a:cubicBezTo>
                      <a:cubicBezTo>
                        <a:pt x="255905" y="227806"/>
                        <a:pt x="258445" y="225266"/>
                        <a:pt x="260985" y="222726"/>
                      </a:cubicBezTo>
                      <a:cubicBezTo>
                        <a:pt x="280035" y="200501"/>
                        <a:pt x="281940" y="168116"/>
                        <a:pt x="266065" y="137636"/>
                      </a:cubicBezTo>
                      <a:cubicBezTo>
                        <a:pt x="252095" y="110331"/>
                        <a:pt x="227330" y="90011"/>
                        <a:pt x="199390" y="83026"/>
                      </a:cubicBezTo>
                      <a:cubicBezTo>
                        <a:pt x="193040" y="81121"/>
                        <a:pt x="186055" y="80486"/>
                        <a:pt x="179070" y="80486"/>
                      </a:cubicBezTo>
                      <a:lnTo>
                        <a:pt x="177800" y="78581"/>
                      </a:lnTo>
                      <a:cubicBezTo>
                        <a:pt x="176530" y="76041"/>
                        <a:pt x="175260" y="73501"/>
                        <a:pt x="173990" y="70961"/>
                      </a:cubicBezTo>
                      <a:cubicBezTo>
                        <a:pt x="167640" y="58261"/>
                        <a:pt x="161290" y="44926"/>
                        <a:pt x="154940" y="32226"/>
                      </a:cubicBezTo>
                      <a:cubicBezTo>
                        <a:pt x="158115" y="30956"/>
                        <a:pt x="160655" y="27781"/>
                        <a:pt x="161925" y="23971"/>
                      </a:cubicBezTo>
                      <a:cubicBezTo>
                        <a:pt x="163195" y="20796"/>
                        <a:pt x="163195" y="16986"/>
                        <a:pt x="161925" y="13811"/>
                      </a:cubicBezTo>
                      <a:cubicBezTo>
                        <a:pt x="160655" y="10001"/>
                        <a:pt x="158115" y="6826"/>
                        <a:pt x="154940" y="4286"/>
                      </a:cubicBezTo>
                      <a:cubicBezTo>
                        <a:pt x="152400" y="2381"/>
                        <a:pt x="149860" y="1111"/>
                        <a:pt x="145415" y="476"/>
                      </a:cubicBezTo>
                      <a:cubicBezTo>
                        <a:pt x="142875" y="-159"/>
                        <a:pt x="140335" y="-159"/>
                        <a:pt x="137795" y="476"/>
                      </a:cubicBezTo>
                      <a:cubicBezTo>
                        <a:pt x="137160" y="476"/>
                        <a:pt x="137160" y="1111"/>
                        <a:pt x="137160" y="476"/>
                      </a:cubicBezTo>
                      <a:cubicBezTo>
                        <a:pt x="137160" y="476"/>
                        <a:pt x="136525" y="476"/>
                        <a:pt x="136525" y="476"/>
                      </a:cubicBezTo>
                      <a:cubicBezTo>
                        <a:pt x="132080" y="1746"/>
                        <a:pt x="128905" y="4286"/>
                        <a:pt x="127000" y="7461"/>
                      </a:cubicBezTo>
                      <a:cubicBezTo>
                        <a:pt x="125095" y="10636"/>
                        <a:pt x="124460" y="14446"/>
                        <a:pt x="125095" y="18256"/>
                      </a:cubicBezTo>
                      <a:cubicBezTo>
                        <a:pt x="126365" y="25876"/>
                        <a:pt x="132080" y="31591"/>
                        <a:pt x="139700" y="32226"/>
                      </a:cubicBezTo>
                      <a:cubicBezTo>
                        <a:pt x="140335" y="32226"/>
                        <a:pt x="140335" y="32226"/>
                        <a:pt x="140970" y="32226"/>
                      </a:cubicBezTo>
                      <a:cubicBezTo>
                        <a:pt x="146050" y="47466"/>
                        <a:pt x="152400" y="62706"/>
                        <a:pt x="160020" y="77311"/>
                      </a:cubicBezTo>
                      <a:cubicBezTo>
                        <a:pt x="160655" y="78581"/>
                        <a:pt x="161290" y="79851"/>
                        <a:pt x="161925" y="80486"/>
                      </a:cubicBezTo>
                      <a:cubicBezTo>
                        <a:pt x="154305" y="81756"/>
                        <a:pt x="146685" y="83661"/>
                        <a:pt x="139700" y="86201"/>
                      </a:cubicBezTo>
                      <a:cubicBezTo>
                        <a:pt x="130175" y="74136"/>
                        <a:pt x="119380" y="59531"/>
                        <a:pt x="108585" y="44291"/>
                      </a:cubicBezTo>
                      <a:cubicBezTo>
                        <a:pt x="109220" y="42386"/>
                        <a:pt x="109855" y="40481"/>
                        <a:pt x="109855" y="38576"/>
                      </a:cubicBezTo>
                      <a:cubicBezTo>
                        <a:pt x="109855" y="35401"/>
                        <a:pt x="109220" y="32861"/>
                        <a:pt x="107950" y="30321"/>
                      </a:cubicBezTo>
                      <a:cubicBezTo>
                        <a:pt x="106045" y="27146"/>
                        <a:pt x="104140" y="25241"/>
                        <a:pt x="101600" y="23971"/>
                      </a:cubicBezTo>
                      <a:cubicBezTo>
                        <a:pt x="100965" y="23336"/>
                        <a:pt x="100330" y="23336"/>
                        <a:pt x="99695" y="22701"/>
                      </a:cubicBezTo>
                      <a:cubicBezTo>
                        <a:pt x="99060" y="22066"/>
                        <a:pt x="98425" y="22066"/>
                        <a:pt x="97155" y="21431"/>
                      </a:cubicBezTo>
                      <a:cubicBezTo>
                        <a:pt x="95885" y="20796"/>
                        <a:pt x="94615" y="20796"/>
                        <a:pt x="93345" y="20796"/>
                      </a:cubicBezTo>
                      <a:cubicBezTo>
                        <a:pt x="90805" y="20796"/>
                        <a:pt x="88265" y="20796"/>
                        <a:pt x="85725" y="21431"/>
                      </a:cubicBezTo>
                      <a:cubicBezTo>
                        <a:pt x="83820" y="22066"/>
                        <a:pt x="81915" y="22701"/>
                        <a:pt x="80645" y="24606"/>
                      </a:cubicBezTo>
                      <a:cubicBezTo>
                        <a:pt x="80010" y="24606"/>
                        <a:pt x="80010" y="25241"/>
                        <a:pt x="79375" y="25876"/>
                      </a:cubicBezTo>
                      <a:cubicBezTo>
                        <a:pt x="78740" y="26511"/>
                        <a:pt x="78105" y="27146"/>
                        <a:pt x="77470" y="27781"/>
                      </a:cubicBezTo>
                      <a:cubicBezTo>
                        <a:pt x="76835" y="29051"/>
                        <a:pt x="76200" y="30321"/>
                        <a:pt x="75565" y="31591"/>
                      </a:cubicBezTo>
                      <a:cubicBezTo>
                        <a:pt x="74930" y="34131"/>
                        <a:pt x="74930" y="35401"/>
                        <a:pt x="74930" y="37941"/>
                      </a:cubicBezTo>
                      <a:cubicBezTo>
                        <a:pt x="74930" y="39846"/>
                        <a:pt x="75565" y="42386"/>
                        <a:pt x="77470" y="44291"/>
                      </a:cubicBezTo>
                      <a:cubicBezTo>
                        <a:pt x="78105" y="44926"/>
                        <a:pt x="78740" y="46196"/>
                        <a:pt x="80010" y="47466"/>
                      </a:cubicBezTo>
                      <a:cubicBezTo>
                        <a:pt x="81280" y="48736"/>
                        <a:pt x="82550" y="49371"/>
                        <a:pt x="83820" y="50006"/>
                      </a:cubicBezTo>
                      <a:cubicBezTo>
                        <a:pt x="85090" y="50641"/>
                        <a:pt x="85725" y="51911"/>
                        <a:pt x="86995" y="51911"/>
                      </a:cubicBezTo>
                      <a:cubicBezTo>
                        <a:pt x="88265" y="52546"/>
                        <a:pt x="88900" y="53181"/>
                        <a:pt x="90805" y="53181"/>
                      </a:cubicBezTo>
                      <a:cubicBezTo>
                        <a:pt x="92075" y="53181"/>
                        <a:pt x="93345" y="53816"/>
                        <a:pt x="94615" y="53816"/>
                      </a:cubicBezTo>
                      <a:cubicBezTo>
                        <a:pt x="95250" y="53816"/>
                        <a:pt x="95885" y="53816"/>
                        <a:pt x="96520" y="53816"/>
                      </a:cubicBezTo>
                      <a:cubicBezTo>
                        <a:pt x="97155" y="53816"/>
                        <a:pt x="97790" y="53816"/>
                        <a:pt x="97790" y="53181"/>
                      </a:cubicBezTo>
                      <a:cubicBezTo>
                        <a:pt x="107315" y="67786"/>
                        <a:pt x="115570" y="80486"/>
                        <a:pt x="124460" y="92551"/>
                      </a:cubicBezTo>
                      <a:cubicBezTo>
                        <a:pt x="121920" y="93821"/>
                        <a:pt x="119380" y="95726"/>
                        <a:pt x="117475" y="96996"/>
                      </a:cubicBezTo>
                      <a:cubicBezTo>
                        <a:pt x="111760" y="101441"/>
                        <a:pt x="106680" y="105886"/>
                        <a:pt x="102870" y="110966"/>
                      </a:cubicBezTo>
                      <a:cubicBezTo>
                        <a:pt x="93980" y="102076"/>
                        <a:pt x="85090" y="93821"/>
                        <a:pt x="76200" y="85566"/>
                      </a:cubicBezTo>
                      <a:cubicBezTo>
                        <a:pt x="76835" y="84296"/>
                        <a:pt x="76835" y="82391"/>
                        <a:pt x="76835" y="81121"/>
                      </a:cubicBezTo>
                      <a:cubicBezTo>
                        <a:pt x="76835" y="77311"/>
                        <a:pt x="76200" y="73501"/>
                        <a:pt x="74295" y="69691"/>
                      </a:cubicBezTo>
                      <a:cubicBezTo>
                        <a:pt x="72390" y="64611"/>
                        <a:pt x="67310" y="61436"/>
                        <a:pt x="61595" y="60801"/>
                      </a:cubicBezTo>
                      <a:cubicBezTo>
                        <a:pt x="57150" y="60166"/>
                        <a:pt x="52070" y="62071"/>
                        <a:pt x="49530" y="65246"/>
                      </a:cubicBezTo>
                      <a:cubicBezTo>
                        <a:pt x="47625" y="67151"/>
                        <a:pt x="46355" y="69691"/>
                        <a:pt x="45720" y="71596"/>
                      </a:cubicBezTo>
                      <a:cubicBezTo>
                        <a:pt x="45720" y="71596"/>
                        <a:pt x="45720" y="72231"/>
                        <a:pt x="45720" y="72231"/>
                      </a:cubicBezTo>
                      <a:cubicBezTo>
                        <a:pt x="45720" y="72866"/>
                        <a:pt x="45085" y="74136"/>
                        <a:pt x="45085" y="74771"/>
                      </a:cubicBezTo>
                      <a:cubicBezTo>
                        <a:pt x="45085" y="77946"/>
                        <a:pt x="45720" y="80486"/>
                        <a:pt x="46355" y="82391"/>
                      </a:cubicBezTo>
                      <a:cubicBezTo>
                        <a:pt x="46355" y="83026"/>
                        <a:pt x="46990" y="84296"/>
                        <a:pt x="47625" y="84931"/>
                      </a:cubicBezTo>
                      <a:cubicBezTo>
                        <a:pt x="48260" y="86201"/>
                        <a:pt x="48895" y="86836"/>
                        <a:pt x="49530" y="88106"/>
                      </a:cubicBezTo>
                      <a:cubicBezTo>
                        <a:pt x="50800" y="89376"/>
                        <a:pt x="52070" y="90646"/>
                        <a:pt x="53975" y="91916"/>
                      </a:cubicBezTo>
                      <a:cubicBezTo>
                        <a:pt x="55880" y="93186"/>
                        <a:pt x="57785" y="93821"/>
                        <a:pt x="59055" y="94456"/>
                      </a:cubicBezTo>
                      <a:cubicBezTo>
                        <a:pt x="60325" y="94456"/>
                        <a:pt x="61595" y="95091"/>
                        <a:pt x="62230" y="95091"/>
                      </a:cubicBezTo>
                      <a:cubicBezTo>
                        <a:pt x="62865" y="95091"/>
                        <a:pt x="63500" y="95091"/>
                        <a:pt x="64135" y="95091"/>
                      </a:cubicBezTo>
                      <a:lnTo>
                        <a:pt x="65405" y="96361"/>
                      </a:lnTo>
                      <a:cubicBezTo>
                        <a:pt x="74295" y="105886"/>
                        <a:pt x="83820" y="116046"/>
                        <a:pt x="93345" y="126206"/>
                      </a:cubicBezTo>
                      <a:cubicBezTo>
                        <a:pt x="92075" y="128746"/>
                        <a:pt x="91440" y="131286"/>
                        <a:pt x="90170" y="133191"/>
                      </a:cubicBezTo>
                      <a:cubicBezTo>
                        <a:pt x="86995" y="143986"/>
                        <a:pt x="86995" y="155416"/>
                        <a:pt x="88900" y="167481"/>
                      </a:cubicBezTo>
                      <a:lnTo>
                        <a:pt x="86360" y="166846"/>
                      </a:lnTo>
                      <a:cubicBezTo>
                        <a:pt x="81915" y="165576"/>
                        <a:pt x="77470" y="164306"/>
                        <a:pt x="73025" y="163671"/>
                      </a:cubicBezTo>
                      <a:lnTo>
                        <a:pt x="65405" y="161766"/>
                      </a:lnTo>
                      <a:cubicBezTo>
                        <a:pt x="55245" y="159226"/>
                        <a:pt x="45085" y="156051"/>
                        <a:pt x="34290" y="154146"/>
                      </a:cubicBezTo>
                      <a:cubicBezTo>
                        <a:pt x="33655" y="149066"/>
                        <a:pt x="30480" y="143986"/>
                        <a:pt x="26670" y="141446"/>
                      </a:cubicBezTo>
                      <a:cubicBezTo>
                        <a:pt x="24765" y="140176"/>
                        <a:pt x="21590" y="138906"/>
                        <a:pt x="18415" y="138271"/>
                      </a:cubicBezTo>
                      <a:cubicBezTo>
                        <a:pt x="15875" y="138271"/>
                        <a:pt x="13335" y="138271"/>
                        <a:pt x="10160" y="139541"/>
                      </a:cubicBezTo>
                      <a:cubicBezTo>
                        <a:pt x="5080" y="141446"/>
                        <a:pt x="635" y="146526"/>
                        <a:pt x="0" y="152876"/>
                      </a:cubicBezTo>
                      <a:cubicBezTo>
                        <a:pt x="0" y="155416"/>
                        <a:pt x="0" y="157956"/>
                        <a:pt x="1270" y="161131"/>
                      </a:cubicBezTo>
                      <a:cubicBezTo>
                        <a:pt x="1905" y="163036"/>
                        <a:pt x="3810" y="164941"/>
                        <a:pt x="5715" y="166846"/>
                      </a:cubicBezTo>
                      <a:cubicBezTo>
                        <a:pt x="6985" y="168751"/>
                        <a:pt x="8255" y="170021"/>
                        <a:pt x="9525" y="171291"/>
                      </a:cubicBezTo>
                      <a:cubicBezTo>
                        <a:pt x="10795" y="171926"/>
                        <a:pt x="11430" y="172561"/>
                        <a:pt x="12700" y="173196"/>
                      </a:cubicBezTo>
                      <a:cubicBezTo>
                        <a:pt x="13970" y="173831"/>
                        <a:pt x="14605" y="173831"/>
                        <a:pt x="15875" y="174466"/>
                      </a:cubicBezTo>
                      <a:cubicBezTo>
                        <a:pt x="19685" y="175101"/>
                        <a:pt x="23495" y="175101"/>
                        <a:pt x="26670" y="173196"/>
                      </a:cubicBezTo>
                      <a:cubicBezTo>
                        <a:pt x="28575" y="171926"/>
                        <a:pt x="29845" y="170656"/>
                        <a:pt x="31115" y="168751"/>
                      </a:cubicBezTo>
                      <a:cubicBezTo>
                        <a:pt x="41275" y="172561"/>
                        <a:pt x="51435" y="175101"/>
                        <a:pt x="61595" y="178276"/>
                      </a:cubicBezTo>
                      <a:lnTo>
                        <a:pt x="69215" y="180181"/>
                      </a:lnTo>
                      <a:cubicBezTo>
                        <a:pt x="75565" y="182086"/>
                        <a:pt x="81915" y="183991"/>
                        <a:pt x="88265" y="185896"/>
                      </a:cubicBezTo>
                      <a:lnTo>
                        <a:pt x="94615" y="187801"/>
                      </a:lnTo>
                      <a:cubicBezTo>
                        <a:pt x="102870" y="206851"/>
                        <a:pt x="117475" y="223996"/>
                        <a:pt x="134620" y="235426"/>
                      </a:cubicBezTo>
                      <a:cubicBezTo>
                        <a:pt x="149225" y="249396"/>
                        <a:pt x="163830" y="257651"/>
                        <a:pt x="179070" y="259556"/>
                      </a:cubicBezTo>
                      <a:cubicBezTo>
                        <a:pt x="192405" y="261461"/>
                        <a:pt x="207010" y="258286"/>
                        <a:pt x="223520" y="250031"/>
                      </a:cubicBezTo>
                      <a:cubicBezTo>
                        <a:pt x="229870" y="246856"/>
                        <a:pt x="235585" y="243046"/>
                        <a:pt x="241300" y="239236"/>
                      </a:cubicBezTo>
                      <a:cubicBezTo>
                        <a:pt x="256540" y="253206"/>
                        <a:pt x="272415" y="265271"/>
                        <a:pt x="289560" y="275431"/>
                      </a:cubicBezTo>
                      <a:cubicBezTo>
                        <a:pt x="306705" y="286226"/>
                        <a:pt x="325120" y="295751"/>
                        <a:pt x="342900" y="304641"/>
                      </a:cubicBezTo>
                      <a:cubicBezTo>
                        <a:pt x="351790" y="309086"/>
                        <a:pt x="360680" y="314166"/>
                        <a:pt x="368935" y="318611"/>
                      </a:cubicBezTo>
                      <a:cubicBezTo>
                        <a:pt x="393065" y="331311"/>
                        <a:pt x="421005" y="347821"/>
                        <a:pt x="445135" y="370046"/>
                      </a:cubicBezTo>
                      <a:cubicBezTo>
                        <a:pt x="467995" y="391001"/>
                        <a:pt x="488315" y="416401"/>
                        <a:pt x="508635" y="447516"/>
                      </a:cubicBezTo>
                      <a:cubicBezTo>
                        <a:pt x="530225" y="481171"/>
                        <a:pt x="548005" y="517366"/>
                        <a:pt x="563880" y="549116"/>
                      </a:cubicBezTo>
                      <a:cubicBezTo>
                        <a:pt x="565785" y="552291"/>
                        <a:pt x="568960" y="554831"/>
                        <a:pt x="572135" y="554831"/>
                      </a:cubicBezTo>
                      <a:cubicBezTo>
                        <a:pt x="572135" y="554831"/>
                        <a:pt x="572770" y="554831"/>
                        <a:pt x="572770" y="554831"/>
                      </a:cubicBezTo>
                      <a:cubicBezTo>
                        <a:pt x="576580" y="554831"/>
                        <a:pt x="580390" y="552926"/>
                        <a:pt x="582295" y="549751"/>
                      </a:cubicBezTo>
                      <a:cubicBezTo>
                        <a:pt x="585470" y="547211"/>
                        <a:pt x="585470" y="543401"/>
                        <a:pt x="584200" y="539591"/>
                      </a:cubicBezTo>
                      <a:close/>
                      <a:moveTo>
                        <a:pt x="137795" y="90646"/>
                      </a:moveTo>
                      <a:cubicBezTo>
                        <a:pt x="137795" y="90646"/>
                        <a:pt x="137795" y="90646"/>
                        <a:pt x="137795" y="90646"/>
                      </a:cubicBezTo>
                      <a:lnTo>
                        <a:pt x="137795" y="90646"/>
                      </a:lnTo>
                      <a:lnTo>
                        <a:pt x="137795" y="9064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3" name="Google Shape;543;p11"/>
                <p:cNvSpPr/>
                <p:nvPr/>
              </p:nvSpPr>
              <p:spPr>
                <a:xfrm>
                  <a:off x="2498038" y="586953"/>
                  <a:ext cx="76066" cy="246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3" h="725170" extrusionOk="0">
                      <a:moveTo>
                        <a:pt x="223520" y="41275"/>
                      </a:moveTo>
                      <a:cubicBezTo>
                        <a:pt x="223520" y="38100"/>
                        <a:pt x="222250" y="35560"/>
                        <a:pt x="219710" y="31750"/>
                      </a:cubicBezTo>
                      <a:cubicBezTo>
                        <a:pt x="218440" y="29210"/>
                        <a:pt x="216535" y="27305"/>
                        <a:pt x="214630" y="26035"/>
                      </a:cubicBezTo>
                      <a:cubicBezTo>
                        <a:pt x="214630" y="26035"/>
                        <a:pt x="213995" y="26035"/>
                        <a:pt x="213995" y="25400"/>
                      </a:cubicBezTo>
                      <a:cubicBezTo>
                        <a:pt x="213995" y="25400"/>
                        <a:pt x="213360" y="24765"/>
                        <a:pt x="213360" y="24765"/>
                      </a:cubicBezTo>
                      <a:cubicBezTo>
                        <a:pt x="209550" y="22860"/>
                        <a:pt x="205740" y="21590"/>
                        <a:pt x="201930" y="22860"/>
                      </a:cubicBezTo>
                      <a:cubicBezTo>
                        <a:pt x="198120" y="24130"/>
                        <a:pt x="195580" y="26035"/>
                        <a:pt x="193040" y="28575"/>
                      </a:cubicBezTo>
                      <a:cubicBezTo>
                        <a:pt x="187960" y="34290"/>
                        <a:pt x="187960" y="42545"/>
                        <a:pt x="192405" y="48260"/>
                      </a:cubicBezTo>
                      <a:cubicBezTo>
                        <a:pt x="192405" y="48260"/>
                        <a:pt x="193040" y="48895"/>
                        <a:pt x="193040" y="48895"/>
                      </a:cubicBezTo>
                      <a:cubicBezTo>
                        <a:pt x="185420" y="62865"/>
                        <a:pt x="178435" y="78105"/>
                        <a:pt x="172085" y="93345"/>
                      </a:cubicBezTo>
                      <a:cubicBezTo>
                        <a:pt x="171450" y="94615"/>
                        <a:pt x="171450" y="95885"/>
                        <a:pt x="170815" y="97155"/>
                      </a:cubicBezTo>
                      <a:cubicBezTo>
                        <a:pt x="165100" y="92075"/>
                        <a:pt x="158750" y="88265"/>
                        <a:pt x="151765" y="85090"/>
                      </a:cubicBezTo>
                      <a:cubicBezTo>
                        <a:pt x="154305" y="70485"/>
                        <a:pt x="157480" y="52070"/>
                        <a:pt x="161290" y="33655"/>
                      </a:cubicBezTo>
                      <a:cubicBezTo>
                        <a:pt x="163195" y="33020"/>
                        <a:pt x="165100" y="31750"/>
                        <a:pt x="166370" y="30480"/>
                      </a:cubicBezTo>
                      <a:cubicBezTo>
                        <a:pt x="168910" y="28575"/>
                        <a:pt x="170180" y="26035"/>
                        <a:pt x="170815" y="23495"/>
                      </a:cubicBezTo>
                      <a:cubicBezTo>
                        <a:pt x="172085" y="20320"/>
                        <a:pt x="172085" y="17145"/>
                        <a:pt x="171450" y="14605"/>
                      </a:cubicBezTo>
                      <a:cubicBezTo>
                        <a:pt x="171450" y="13970"/>
                        <a:pt x="170815" y="13335"/>
                        <a:pt x="170815" y="12700"/>
                      </a:cubicBezTo>
                      <a:cubicBezTo>
                        <a:pt x="170815" y="12065"/>
                        <a:pt x="170180" y="11430"/>
                        <a:pt x="170180" y="10160"/>
                      </a:cubicBezTo>
                      <a:cubicBezTo>
                        <a:pt x="169545" y="8890"/>
                        <a:pt x="168910" y="8255"/>
                        <a:pt x="168275" y="6985"/>
                      </a:cubicBezTo>
                      <a:cubicBezTo>
                        <a:pt x="167005" y="5080"/>
                        <a:pt x="165100" y="3175"/>
                        <a:pt x="162560" y="1905"/>
                      </a:cubicBezTo>
                      <a:cubicBezTo>
                        <a:pt x="160655" y="635"/>
                        <a:pt x="158750" y="635"/>
                        <a:pt x="156845" y="0"/>
                      </a:cubicBezTo>
                      <a:cubicBezTo>
                        <a:pt x="156210" y="0"/>
                        <a:pt x="156210" y="0"/>
                        <a:pt x="154940" y="0"/>
                      </a:cubicBezTo>
                      <a:cubicBezTo>
                        <a:pt x="153670" y="0"/>
                        <a:pt x="153035" y="0"/>
                        <a:pt x="151765" y="0"/>
                      </a:cubicBezTo>
                      <a:cubicBezTo>
                        <a:pt x="150495" y="0"/>
                        <a:pt x="149225" y="635"/>
                        <a:pt x="147955" y="1270"/>
                      </a:cubicBezTo>
                      <a:cubicBezTo>
                        <a:pt x="146050" y="2540"/>
                        <a:pt x="144780" y="3810"/>
                        <a:pt x="143510" y="5080"/>
                      </a:cubicBezTo>
                      <a:cubicBezTo>
                        <a:pt x="142240" y="6350"/>
                        <a:pt x="140970" y="8890"/>
                        <a:pt x="140335" y="11430"/>
                      </a:cubicBezTo>
                      <a:cubicBezTo>
                        <a:pt x="140335" y="12700"/>
                        <a:pt x="139700" y="13970"/>
                        <a:pt x="139700" y="15240"/>
                      </a:cubicBezTo>
                      <a:cubicBezTo>
                        <a:pt x="139700" y="17145"/>
                        <a:pt x="139700" y="18415"/>
                        <a:pt x="140335" y="19685"/>
                      </a:cubicBezTo>
                      <a:cubicBezTo>
                        <a:pt x="140335" y="20955"/>
                        <a:pt x="140335" y="22225"/>
                        <a:pt x="140970" y="23495"/>
                      </a:cubicBezTo>
                      <a:cubicBezTo>
                        <a:pt x="141605" y="24765"/>
                        <a:pt x="141605" y="26035"/>
                        <a:pt x="142240" y="27305"/>
                      </a:cubicBezTo>
                      <a:cubicBezTo>
                        <a:pt x="143510" y="29210"/>
                        <a:pt x="144145" y="30480"/>
                        <a:pt x="146050" y="31750"/>
                      </a:cubicBezTo>
                      <a:cubicBezTo>
                        <a:pt x="146685" y="32385"/>
                        <a:pt x="146685" y="32385"/>
                        <a:pt x="147320" y="32385"/>
                      </a:cubicBezTo>
                      <a:cubicBezTo>
                        <a:pt x="142875" y="48895"/>
                        <a:pt x="139065" y="64135"/>
                        <a:pt x="136525" y="78740"/>
                      </a:cubicBezTo>
                      <a:cubicBezTo>
                        <a:pt x="133985" y="78105"/>
                        <a:pt x="131445" y="77470"/>
                        <a:pt x="128905" y="76835"/>
                      </a:cubicBezTo>
                      <a:cubicBezTo>
                        <a:pt x="121920" y="75565"/>
                        <a:pt x="115570" y="74930"/>
                        <a:pt x="108585" y="75565"/>
                      </a:cubicBezTo>
                      <a:cubicBezTo>
                        <a:pt x="109220" y="63500"/>
                        <a:pt x="109220" y="50800"/>
                        <a:pt x="109220" y="38735"/>
                      </a:cubicBezTo>
                      <a:cubicBezTo>
                        <a:pt x="110490" y="38100"/>
                        <a:pt x="112395" y="37465"/>
                        <a:pt x="113030" y="36195"/>
                      </a:cubicBezTo>
                      <a:cubicBezTo>
                        <a:pt x="115570" y="33655"/>
                        <a:pt x="118110" y="30480"/>
                        <a:pt x="119380" y="26670"/>
                      </a:cubicBezTo>
                      <a:cubicBezTo>
                        <a:pt x="121920" y="21590"/>
                        <a:pt x="120650" y="15875"/>
                        <a:pt x="117475" y="11430"/>
                      </a:cubicBezTo>
                      <a:cubicBezTo>
                        <a:pt x="114935" y="7620"/>
                        <a:pt x="110490" y="5080"/>
                        <a:pt x="106045" y="5080"/>
                      </a:cubicBezTo>
                      <a:cubicBezTo>
                        <a:pt x="103505" y="5080"/>
                        <a:pt x="100965" y="5715"/>
                        <a:pt x="98425" y="6985"/>
                      </a:cubicBezTo>
                      <a:cubicBezTo>
                        <a:pt x="98425" y="6985"/>
                        <a:pt x="98425" y="6985"/>
                        <a:pt x="97790" y="6985"/>
                      </a:cubicBezTo>
                      <a:cubicBezTo>
                        <a:pt x="97155" y="6985"/>
                        <a:pt x="95885" y="7620"/>
                        <a:pt x="95250" y="8255"/>
                      </a:cubicBezTo>
                      <a:cubicBezTo>
                        <a:pt x="92710" y="10160"/>
                        <a:pt x="91440" y="12700"/>
                        <a:pt x="90170" y="14605"/>
                      </a:cubicBezTo>
                      <a:cubicBezTo>
                        <a:pt x="89535" y="15240"/>
                        <a:pt x="89535" y="15875"/>
                        <a:pt x="88900" y="17145"/>
                      </a:cubicBezTo>
                      <a:cubicBezTo>
                        <a:pt x="88265" y="18415"/>
                        <a:pt x="88265" y="19685"/>
                        <a:pt x="88265" y="20955"/>
                      </a:cubicBezTo>
                      <a:cubicBezTo>
                        <a:pt x="88265" y="22860"/>
                        <a:pt x="88265" y="24765"/>
                        <a:pt x="88265" y="26670"/>
                      </a:cubicBezTo>
                      <a:cubicBezTo>
                        <a:pt x="88900" y="28575"/>
                        <a:pt x="89535" y="30480"/>
                        <a:pt x="90170" y="32385"/>
                      </a:cubicBezTo>
                      <a:cubicBezTo>
                        <a:pt x="90805" y="33655"/>
                        <a:pt x="91440" y="34290"/>
                        <a:pt x="92075" y="35560"/>
                      </a:cubicBezTo>
                      <a:cubicBezTo>
                        <a:pt x="92710" y="36195"/>
                        <a:pt x="92710" y="36830"/>
                        <a:pt x="93345" y="36830"/>
                      </a:cubicBezTo>
                      <a:lnTo>
                        <a:pt x="93345" y="38735"/>
                      </a:lnTo>
                      <a:cubicBezTo>
                        <a:pt x="92075" y="52070"/>
                        <a:pt x="91440" y="65405"/>
                        <a:pt x="90170" y="78740"/>
                      </a:cubicBezTo>
                      <a:cubicBezTo>
                        <a:pt x="87630" y="79375"/>
                        <a:pt x="85090" y="80645"/>
                        <a:pt x="82550" y="81280"/>
                      </a:cubicBezTo>
                      <a:cubicBezTo>
                        <a:pt x="72390" y="86360"/>
                        <a:pt x="63500" y="93345"/>
                        <a:pt x="56515" y="103505"/>
                      </a:cubicBezTo>
                      <a:lnTo>
                        <a:pt x="55245" y="100965"/>
                      </a:lnTo>
                      <a:cubicBezTo>
                        <a:pt x="53340" y="97155"/>
                        <a:pt x="51435" y="93345"/>
                        <a:pt x="48895" y="88900"/>
                      </a:cubicBezTo>
                      <a:lnTo>
                        <a:pt x="45085" y="81915"/>
                      </a:lnTo>
                      <a:cubicBezTo>
                        <a:pt x="40005" y="72390"/>
                        <a:pt x="34925" y="62865"/>
                        <a:pt x="29210" y="53975"/>
                      </a:cubicBezTo>
                      <a:cubicBezTo>
                        <a:pt x="32385" y="50165"/>
                        <a:pt x="34290" y="44450"/>
                        <a:pt x="33655" y="39370"/>
                      </a:cubicBezTo>
                      <a:cubicBezTo>
                        <a:pt x="33655" y="36830"/>
                        <a:pt x="32385" y="33655"/>
                        <a:pt x="30480" y="31750"/>
                      </a:cubicBezTo>
                      <a:cubicBezTo>
                        <a:pt x="29210" y="29845"/>
                        <a:pt x="26670" y="27940"/>
                        <a:pt x="23495" y="26670"/>
                      </a:cubicBezTo>
                      <a:cubicBezTo>
                        <a:pt x="18415" y="24130"/>
                        <a:pt x="12065" y="24765"/>
                        <a:pt x="6985" y="28575"/>
                      </a:cubicBezTo>
                      <a:cubicBezTo>
                        <a:pt x="5080" y="29845"/>
                        <a:pt x="3175" y="32385"/>
                        <a:pt x="1905" y="34925"/>
                      </a:cubicBezTo>
                      <a:cubicBezTo>
                        <a:pt x="1270" y="36830"/>
                        <a:pt x="635" y="39370"/>
                        <a:pt x="635" y="41910"/>
                      </a:cubicBezTo>
                      <a:cubicBezTo>
                        <a:pt x="0" y="43815"/>
                        <a:pt x="0" y="45720"/>
                        <a:pt x="0" y="47625"/>
                      </a:cubicBezTo>
                      <a:cubicBezTo>
                        <a:pt x="0" y="48895"/>
                        <a:pt x="635" y="50165"/>
                        <a:pt x="635" y="50800"/>
                      </a:cubicBezTo>
                      <a:cubicBezTo>
                        <a:pt x="635" y="52070"/>
                        <a:pt x="1270" y="52705"/>
                        <a:pt x="1905" y="53975"/>
                      </a:cubicBezTo>
                      <a:cubicBezTo>
                        <a:pt x="3810" y="57785"/>
                        <a:pt x="6985" y="59690"/>
                        <a:pt x="10160" y="60960"/>
                      </a:cubicBezTo>
                      <a:cubicBezTo>
                        <a:pt x="12065" y="61595"/>
                        <a:pt x="13970" y="61595"/>
                        <a:pt x="16510" y="61595"/>
                      </a:cubicBezTo>
                      <a:cubicBezTo>
                        <a:pt x="20955" y="71120"/>
                        <a:pt x="25400" y="81280"/>
                        <a:pt x="30480" y="90170"/>
                      </a:cubicBezTo>
                      <a:lnTo>
                        <a:pt x="34290" y="97155"/>
                      </a:lnTo>
                      <a:cubicBezTo>
                        <a:pt x="37465" y="103505"/>
                        <a:pt x="40640" y="109220"/>
                        <a:pt x="43180" y="115570"/>
                      </a:cubicBezTo>
                      <a:lnTo>
                        <a:pt x="46355" y="121285"/>
                      </a:lnTo>
                      <a:cubicBezTo>
                        <a:pt x="38100" y="140335"/>
                        <a:pt x="34925" y="162560"/>
                        <a:pt x="38735" y="182880"/>
                      </a:cubicBezTo>
                      <a:cubicBezTo>
                        <a:pt x="38100" y="203200"/>
                        <a:pt x="42545" y="219075"/>
                        <a:pt x="50800" y="232410"/>
                      </a:cubicBezTo>
                      <a:cubicBezTo>
                        <a:pt x="58420" y="243840"/>
                        <a:pt x="70485" y="252095"/>
                        <a:pt x="87630" y="258445"/>
                      </a:cubicBezTo>
                      <a:cubicBezTo>
                        <a:pt x="93980" y="260985"/>
                        <a:pt x="100965" y="262890"/>
                        <a:pt x="107315" y="264160"/>
                      </a:cubicBezTo>
                      <a:cubicBezTo>
                        <a:pt x="107315" y="284480"/>
                        <a:pt x="109220" y="304800"/>
                        <a:pt x="113030" y="323850"/>
                      </a:cubicBezTo>
                      <a:cubicBezTo>
                        <a:pt x="116840" y="343535"/>
                        <a:pt x="122555" y="363855"/>
                        <a:pt x="127635" y="382905"/>
                      </a:cubicBezTo>
                      <a:cubicBezTo>
                        <a:pt x="130175" y="392430"/>
                        <a:pt x="132715" y="401955"/>
                        <a:pt x="135255" y="411480"/>
                      </a:cubicBezTo>
                      <a:cubicBezTo>
                        <a:pt x="142240" y="438150"/>
                        <a:pt x="148590" y="469265"/>
                        <a:pt x="148590" y="502285"/>
                      </a:cubicBezTo>
                      <a:cubicBezTo>
                        <a:pt x="148590" y="532765"/>
                        <a:pt x="144145" y="565785"/>
                        <a:pt x="133985" y="601345"/>
                      </a:cubicBezTo>
                      <a:cubicBezTo>
                        <a:pt x="123825" y="639445"/>
                        <a:pt x="109220" y="677545"/>
                        <a:pt x="96520" y="710565"/>
                      </a:cubicBezTo>
                      <a:cubicBezTo>
                        <a:pt x="95250" y="714375"/>
                        <a:pt x="95885" y="718185"/>
                        <a:pt x="97790" y="720725"/>
                      </a:cubicBezTo>
                      <a:cubicBezTo>
                        <a:pt x="99695" y="723265"/>
                        <a:pt x="103505" y="725170"/>
                        <a:pt x="106680" y="725170"/>
                      </a:cubicBezTo>
                      <a:cubicBezTo>
                        <a:pt x="107315" y="725170"/>
                        <a:pt x="107950" y="725170"/>
                        <a:pt x="107950" y="725170"/>
                      </a:cubicBezTo>
                      <a:cubicBezTo>
                        <a:pt x="111760" y="724535"/>
                        <a:pt x="114300" y="721995"/>
                        <a:pt x="115570" y="718820"/>
                      </a:cubicBezTo>
                      <a:cubicBezTo>
                        <a:pt x="139700" y="655320"/>
                        <a:pt x="165100" y="589280"/>
                        <a:pt x="168275" y="519430"/>
                      </a:cubicBezTo>
                      <a:cubicBezTo>
                        <a:pt x="169545" y="489585"/>
                        <a:pt x="166370" y="458470"/>
                        <a:pt x="158750" y="424815"/>
                      </a:cubicBezTo>
                      <a:cubicBezTo>
                        <a:pt x="154305" y="405130"/>
                        <a:pt x="148590" y="386080"/>
                        <a:pt x="142875" y="367030"/>
                      </a:cubicBezTo>
                      <a:cubicBezTo>
                        <a:pt x="139700" y="356235"/>
                        <a:pt x="136525" y="346075"/>
                        <a:pt x="133985" y="335280"/>
                      </a:cubicBezTo>
                      <a:cubicBezTo>
                        <a:pt x="128270" y="314325"/>
                        <a:pt x="121920" y="290195"/>
                        <a:pt x="120015" y="265430"/>
                      </a:cubicBezTo>
                      <a:cubicBezTo>
                        <a:pt x="124460" y="266065"/>
                        <a:pt x="128270" y="266065"/>
                        <a:pt x="131445" y="266065"/>
                      </a:cubicBezTo>
                      <a:cubicBezTo>
                        <a:pt x="160655" y="264795"/>
                        <a:pt x="185420" y="244475"/>
                        <a:pt x="197485" y="212090"/>
                      </a:cubicBezTo>
                      <a:cubicBezTo>
                        <a:pt x="208280" y="183515"/>
                        <a:pt x="206375" y="151765"/>
                        <a:pt x="192405" y="126365"/>
                      </a:cubicBezTo>
                      <a:cubicBezTo>
                        <a:pt x="189230" y="120650"/>
                        <a:pt x="185420" y="114935"/>
                        <a:pt x="180340" y="109220"/>
                      </a:cubicBezTo>
                      <a:lnTo>
                        <a:pt x="180975" y="107315"/>
                      </a:lnTo>
                      <a:cubicBezTo>
                        <a:pt x="182245" y="104775"/>
                        <a:pt x="182880" y="102235"/>
                        <a:pt x="184150" y="99695"/>
                      </a:cubicBezTo>
                      <a:cubicBezTo>
                        <a:pt x="189230" y="86360"/>
                        <a:pt x="194945" y="72390"/>
                        <a:pt x="200025" y="59690"/>
                      </a:cubicBezTo>
                      <a:cubicBezTo>
                        <a:pt x="203200" y="60960"/>
                        <a:pt x="207010" y="60960"/>
                        <a:pt x="210820" y="59055"/>
                      </a:cubicBezTo>
                      <a:cubicBezTo>
                        <a:pt x="213995" y="57785"/>
                        <a:pt x="216535" y="55245"/>
                        <a:pt x="218440" y="52705"/>
                      </a:cubicBezTo>
                      <a:cubicBezTo>
                        <a:pt x="223520" y="49530"/>
                        <a:pt x="224155" y="45720"/>
                        <a:pt x="223520" y="41275"/>
                      </a:cubicBezTo>
                      <a:close/>
                      <a:moveTo>
                        <a:pt x="148590" y="86360"/>
                      </a:moveTo>
                      <a:cubicBezTo>
                        <a:pt x="148590" y="86360"/>
                        <a:pt x="148590" y="86360"/>
                        <a:pt x="148590" y="86360"/>
                      </a:cubicBezTo>
                      <a:lnTo>
                        <a:pt x="148590" y="86360"/>
                      </a:lnTo>
                      <a:lnTo>
                        <a:pt x="148590" y="8636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4" name="Google Shape;544;p11"/>
                <p:cNvSpPr/>
                <p:nvPr/>
              </p:nvSpPr>
              <p:spPr>
                <a:xfrm>
                  <a:off x="2590374" y="490259"/>
                  <a:ext cx="242289" cy="24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15" h="722012" extrusionOk="0">
                      <a:moveTo>
                        <a:pt x="652601" y="315"/>
                      </a:moveTo>
                      <a:cubicBezTo>
                        <a:pt x="633551" y="1584"/>
                        <a:pt x="615771" y="6665"/>
                        <a:pt x="597991" y="13649"/>
                      </a:cubicBezTo>
                      <a:cubicBezTo>
                        <a:pt x="562431" y="27619"/>
                        <a:pt x="530681" y="50479"/>
                        <a:pt x="502106" y="74609"/>
                      </a:cubicBezTo>
                      <a:cubicBezTo>
                        <a:pt x="467816" y="103184"/>
                        <a:pt x="435431" y="134299"/>
                        <a:pt x="403681" y="165415"/>
                      </a:cubicBezTo>
                      <a:cubicBezTo>
                        <a:pt x="369391" y="198434"/>
                        <a:pt x="336371" y="232090"/>
                        <a:pt x="303351" y="265744"/>
                      </a:cubicBezTo>
                      <a:cubicBezTo>
                        <a:pt x="237311" y="333054"/>
                        <a:pt x="171271" y="400365"/>
                        <a:pt x="102691" y="465134"/>
                      </a:cubicBezTo>
                      <a:cubicBezTo>
                        <a:pt x="96976" y="470850"/>
                        <a:pt x="91261" y="475929"/>
                        <a:pt x="85546" y="481644"/>
                      </a:cubicBezTo>
                      <a:cubicBezTo>
                        <a:pt x="81736" y="479104"/>
                        <a:pt x="76021" y="479740"/>
                        <a:pt x="74751" y="485454"/>
                      </a:cubicBezTo>
                      <a:cubicBezTo>
                        <a:pt x="55701" y="561654"/>
                        <a:pt x="30301" y="636584"/>
                        <a:pt x="456" y="708975"/>
                      </a:cubicBezTo>
                      <a:cubicBezTo>
                        <a:pt x="-1449" y="713419"/>
                        <a:pt x="2996" y="717865"/>
                        <a:pt x="6806" y="718500"/>
                      </a:cubicBezTo>
                      <a:cubicBezTo>
                        <a:pt x="76021" y="727390"/>
                        <a:pt x="145871" y="717865"/>
                        <a:pt x="214451" y="707069"/>
                      </a:cubicBezTo>
                      <a:cubicBezTo>
                        <a:pt x="249376" y="701354"/>
                        <a:pt x="284936" y="696909"/>
                        <a:pt x="319226" y="687384"/>
                      </a:cubicBezTo>
                      <a:cubicBezTo>
                        <a:pt x="336371" y="682940"/>
                        <a:pt x="352881" y="677225"/>
                        <a:pt x="368756" y="669604"/>
                      </a:cubicBezTo>
                      <a:cubicBezTo>
                        <a:pt x="382726" y="663254"/>
                        <a:pt x="397331" y="654365"/>
                        <a:pt x="406221" y="641029"/>
                      </a:cubicBezTo>
                      <a:cubicBezTo>
                        <a:pt x="414476" y="628965"/>
                        <a:pt x="415111" y="613725"/>
                        <a:pt x="407491" y="601659"/>
                      </a:cubicBezTo>
                      <a:cubicBezTo>
                        <a:pt x="405586" y="599119"/>
                        <a:pt x="403681" y="596579"/>
                        <a:pt x="401141" y="594675"/>
                      </a:cubicBezTo>
                      <a:cubicBezTo>
                        <a:pt x="425906" y="588325"/>
                        <a:pt x="450036" y="580069"/>
                        <a:pt x="472896" y="569909"/>
                      </a:cubicBezTo>
                      <a:cubicBezTo>
                        <a:pt x="501471" y="557844"/>
                        <a:pt x="532586" y="543875"/>
                        <a:pt x="552906" y="520379"/>
                      </a:cubicBezTo>
                      <a:cubicBezTo>
                        <a:pt x="570686" y="500059"/>
                        <a:pt x="577036" y="472754"/>
                        <a:pt x="569416" y="446719"/>
                      </a:cubicBezTo>
                      <a:cubicBezTo>
                        <a:pt x="562431" y="422590"/>
                        <a:pt x="545286" y="402269"/>
                        <a:pt x="521156" y="394015"/>
                      </a:cubicBezTo>
                      <a:cubicBezTo>
                        <a:pt x="507821" y="389569"/>
                        <a:pt x="493851" y="388934"/>
                        <a:pt x="479881" y="391474"/>
                      </a:cubicBezTo>
                      <a:cubicBezTo>
                        <a:pt x="537666" y="341309"/>
                        <a:pt x="597991" y="293049"/>
                        <a:pt x="644346" y="230819"/>
                      </a:cubicBezTo>
                      <a:cubicBezTo>
                        <a:pt x="667206" y="199704"/>
                        <a:pt x="686891" y="166049"/>
                        <a:pt x="698956" y="129854"/>
                      </a:cubicBezTo>
                      <a:cubicBezTo>
                        <a:pt x="705306" y="111440"/>
                        <a:pt x="709116" y="93024"/>
                        <a:pt x="711656" y="73974"/>
                      </a:cubicBezTo>
                      <a:cubicBezTo>
                        <a:pt x="713561" y="55559"/>
                        <a:pt x="713561" y="34604"/>
                        <a:pt x="702766" y="18729"/>
                      </a:cubicBezTo>
                      <a:cubicBezTo>
                        <a:pt x="691336" y="949"/>
                        <a:pt x="672286" y="-956"/>
                        <a:pt x="652601" y="3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5" name="Google Shape;545;p11"/>
                <p:cNvSpPr/>
                <p:nvPr/>
              </p:nvSpPr>
              <p:spPr>
                <a:xfrm>
                  <a:off x="2604159" y="491856"/>
                  <a:ext cx="212182" cy="211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064" h="623471" extrusionOk="0">
                      <a:moveTo>
                        <a:pt x="622794" y="692"/>
                      </a:moveTo>
                      <a:cubicBezTo>
                        <a:pt x="580249" y="105467"/>
                        <a:pt x="519924" y="201987"/>
                        <a:pt x="444994" y="287077"/>
                      </a:cubicBezTo>
                      <a:cubicBezTo>
                        <a:pt x="367524" y="375977"/>
                        <a:pt x="275449" y="450272"/>
                        <a:pt x="177024" y="514407"/>
                      </a:cubicBezTo>
                      <a:cubicBezTo>
                        <a:pt x="120509" y="551237"/>
                        <a:pt x="62089" y="584257"/>
                        <a:pt x="2399" y="614737"/>
                      </a:cubicBezTo>
                      <a:cubicBezTo>
                        <a:pt x="-2681" y="617277"/>
                        <a:pt x="1129" y="625532"/>
                        <a:pt x="6209" y="622992"/>
                      </a:cubicBezTo>
                      <a:cubicBezTo>
                        <a:pt x="114159" y="568382"/>
                        <a:pt x="217664" y="503612"/>
                        <a:pt x="311009" y="426142"/>
                      </a:cubicBezTo>
                      <a:cubicBezTo>
                        <a:pt x="398639" y="353117"/>
                        <a:pt x="478649" y="268027"/>
                        <a:pt x="540244" y="170872"/>
                      </a:cubicBezTo>
                      <a:cubicBezTo>
                        <a:pt x="573899" y="117532"/>
                        <a:pt x="603109" y="61017"/>
                        <a:pt x="624064" y="1327"/>
                      </a:cubicBezTo>
                      <a:cubicBezTo>
                        <a:pt x="624064" y="57"/>
                        <a:pt x="622794" y="-578"/>
                        <a:pt x="622794" y="69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6" name="Google Shape;546;p11"/>
                <p:cNvSpPr/>
                <p:nvPr/>
              </p:nvSpPr>
              <p:spPr>
                <a:xfrm>
                  <a:off x="2338758" y="521095"/>
                  <a:ext cx="294289" cy="735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56" h="2163742" extrusionOk="0">
                      <a:moveTo>
                        <a:pt x="467225" y="1183937"/>
                      </a:moveTo>
                      <a:cubicBezTo>
                        <a:pt x="469130" y="1156632"/>
                        <a:pt x="471670" y="1128692"/>
                        <a:pt x="473575" y="1100752"/>
                      </a:cubicBezTo>
                      <a:cubicBezTo>
                        <a:pt x="475480" y="1100117"/>
                        <a:pt x="476750" y="1098847"/>
                        <a:pt x="478020" y="1096942"/>
                      </a:cubicBezTo>
                      <a:cubicBezTo>
                        <a:pt x="490085" y="1076622"/>
                        <a:pt x="502150" y="1056302"/>
                        <a:pt x="514215" y="1035982"/>
                      </a:cubicBezTo>
                      <a:cubicBezTo>
                        <a:pt x="544060" y="985817"/>
                        <a:pt x="574540" y="934382"/>
                        <a:pt x="605020" y="883582"/>
                      </a:cubicBezTo>
                      <a:cubicBezTo>
                        <a:pt x="641215" y="822622"/>
                        <a:pt x="683125" y="750232"/>
                        <a:pt x="720590" y="674667"/>
                      </a:cubicBezTo>
                      <a:cubicBezTo>
                        <a:pt x="758690" y="598467"/>
                        <a:pt x="788535" y="528617"/>
                        <a:pt x="810125" y="462577"/>
                      </a:cubicBezTo>
                      <a:cubicBezTo>
                        <a:pt x="832985" y="393997"/>
                        <a:pt x="848860" y="325417"/>
                        <a:pt x="857750" y="258742"/>
                      </a:cubicBezTo>
                      <a:cubicBezTo>
                        <a:pt x="862195" y="223182"/>
                        <a:pt x="864735" y="188257"/>
                        <a:pt x="865370" y="154602"/>
                      </a:cubicBezTo>
                      <a:cubicBezTo>
                        <a:pt x="866005" y="120312"/>
                        <a:pt x="865370" y="84117"/>
                        <a:pt x="857750" y="49827"/>
                      </a:cubicBezTo>
                      <a:cubicBezTo>
                        <a:pt x="856480" y="44747"/>
                        <a:pt x="855845" y="39667"/>
                        <a:pt x="855210" y="34587"/>
                      </a:cubicBezTo>
                      <a:cubicBezTo>
                        <a:pt x="854575" y="31412"/>
                        <a:pt x="853940" y="28237"/>
                        <a:pt x="853940" y="24427"/>
                      </a:cubicBezTo>
                      <a:cubicBezTo>
                        <a:pt x="853305" y="20617"/>
                        <a:pt x="850130" y="18712"/>
                        <a:pt x="846320" y="19347"/>
                      </a:cubicBezTo>
                      <a:cubicBezTo>
                        <a:pt x="842510" y="19982"/>
                        <a:pt x="839970" y="23157"/>
                        <a:pt x="840605" y="26967"/>
                      </a:cubicBezTo>
                      <a:cubicBezTo>
                        <a:pt x="842510" y="42842"/>
                        <a:pt x="843780" y="59352"/>
                        <a:pt x="844415" y="75227"/>
                      </a:cubicBezTo>
                      <a:lnTo>
                        <a:pt x="844415" y="78402"/>
                      </a:lnTo>
                      <a:cubicBezTo>
                        <a:pt x="845685" y="96817"/>
                        <a:pt x="845685" y="113962"/>
                        <a:pt x="846320" y="129837"/>
                      </a:cubicBezTo>
                      <a:cubicBezTo>
                        <a:pt x="846320" y="163492"/>
                        <a:pt x="845050" y="198417"/>
                        <a:pt x="841240" y="232072"/>
                      </a:cubicBezTo>
                      <a:cubicBezTo>
                        <a:pt x="834255" y="296842"/>
                        <a:pt x="819650" y="364787"/>
                        <a:pt x="798060" y="433367"/>
                      </a:cubicBezTo>
                      <a:cubicBezTo>
                        <a:pt x="777105" y="500042"/>
                        <a:pt x="749800" y="567987"/>
                        <a:pt x="714240" y="641012"/>
                      </a:cubicBezTo>
                      <a:cubicBezTo>
                        <a:pt x="676140" y="718482"/>
                        <a:pt x="634230" y="792777"/>
                        <a:pt x="601845" y="848657"/>
                      </a:cubicBezTo>
                      <a:cubicBezTo>
                        <a:pt x="571365" y="900727"/>
                        <a:pt x="540250" y="952797"/>
                        <a:pt x="509770" y="1003597"/>
                      </a:cubicBezTo>
                      <a:cubicBezTo>
                        <a:pt x="498975" y="1022012"/>
                        <a:pt x="488180" y="1040427"/>
                        <a:pt x="476750" y="1058207"/>
                      </a:cubicBezTo>
                      <a:lnTo>
                        <a:pt x="476115" y="1059477"/>
                      </a:lnTo>
                      <a:cubicBezTo>
                        <a:pt x="479290" y="997882"/>
                        <a:pt x="481195" y="919142"/>
                        <a:pt x="472940" y="839132"/>
                      </a:cubicBezTo>
                      <a:cubicBezTo>
                        <a:pt x="456430" y="688002"/>
                        <a:pt x="410075" y="535602"/>
                        <a:pt x="338955" y="398442"/>
                      </a:cubicBezTo>
                      <a:cubicBezTo>
                        <a:pt x="265930" y="257472"/>
                        <a:pt x="168140" y="133012"/>
                        <a:pt x="55110" y="36492"/>
                      </a:cubicBezTo>
                      <a:cubicBezTo>
                        <a:pt x="42410" y="25697"/>
                        <a:pt x="28440" y="14902"/>
                        <a:pt x="11295" y="1567"/>
                      </a:cubicBezTo>
                      <a:cubicBezTo>
                        <a:pt x="8120" y="-973"/>
                        <a:pt x="4310" y="-338"/>
                        <a:pt x="1770" y="2837"/>
                      </a:cubicBezTo>
                      <a:cubicBezTo>
                        <a:pt x="-770" y="6012"/>
                        <a:pt x="-770" y="11092"/>
                        <a:pt x="3040" y="14267"/>
                      </a:cubicBezTo>
                      <a:cubicBezTo>
                        <a:pt x="124960" y="117772"/>
                        <a:pt x="225290" y="237787"/>
                        <a:pt x="299585" y="370502"/>
                      </a:cubicBezTo>
                      <a:cubicBezTo>
                        <a:pt x="376420" y="507662"/>
                        <a:pt x="426585" y="654982"/>
                        <a:pt x="447540" y="807382"/>
                      </a:cubicBezTo>
                      <a:cubicBezTo>
                        <a:pt x="457700" y="881677"/>
                        <a:pt x="460875" y="959147"/>
                        <a:pt x="457065" y="1044237"/>
                      </a:cubicBezTo>
                      <a:cubicBezTo>
                        <a:pt x="455160" y="1089957"/>
                        <a:pt x="451350" y="1136312"/>
                        <a:pt x="447540" y="1181397"/>
                      </a:cubicBezTo>
                      <a:cubicBezTo>
                        <a:pt x="445000" y="1215687"/>
                        <a:pt x="441825" y="1251247"/>
                        <a:pt x="439920" y="1286172"/>
                      </a:cubicBezTo>
                      <a:cubicBezTo>
                        <a:pt x="436110" y="1351577"/>
                        <a:pt x="432935" y="1438572"/>
                        <a:pt x="444365" y="1525567"/>
                      </a:cubicBezTo>
                      <a:cubicBezTo>
                        <a:pt x="454525" y="1602402"/>
                        <a:pt x="476750" y="1679237"/>
                        <a:pt x="511040" y="1753532"/>
                      </a:cubicBezTo>
                      <a:cubicBezTo>
                        <a:pt x="575175" y="1894502"/>
                        <a:pt x="676140" y="2023407"/>
                        <a:pt x="803775" y="2126277"/>
                      </a:cubicBezTo>
                      <a:cubicBezTo>
                        <a:pt x="820285" y="2139612"/>
                        <a:pt x="836160" y="2151677"/>
                        <a:pt x="851400" y="2161837"/>
                      </a:cubicBezTo>
                      <a:cubicBezTo>
                        <a:pt x="852670" y="2163107"/>
                        <a:pt x="854575" y="2163742"/>
                        <a:pt x="856480" y="2163742"/>
                      </a:cubicBezTo>
                      <a:cubicBezTo>
                        <a:pt x="859020" y="2163742"/>
                        <a:pt x="860925" y="2162473"/>
                        <a:pt x="862830" y="2160567"/>
                      </a:cubicBezTo>
                      <a:cubicBezTo>
                        <a:pt x="865370" y="2156757"/>
                        <a:pt x="866005" y="2151042"/>
                        <a:pt x="861560" y="2147867"/>
                      </a:cubicBezTo>
                      <a:cubicBezTo>
                        <a:pt x="810125" y="2105323"/>
                        <a:pt x="742815" y="2048173"/>
                        <a:pt x="685030" y="1981498"/>
                      </a:cubicBezTo>
                      <a:cubicBezTo>
                        <a:pt x="631055" y="1919267"/>
                        <a:pt x="585335" y="1853227"/>
                        <a:pt x="549775" y="1784647"/>
                      </a:cubicBezTo>
                      <a:cubicBezTo>
                        <a:pt x="511675" y="1711622"/>
                        <a:pt x="485640" y="1635422"/>
                        <a:pt x="471670" y="1559222"/>
                      </a:cubicBezTo>
                      <a:cubicBezTo>
                        <a:pt x="458970" y="1490642"/>
                        <a:pt x="455160" y="1413807"/>
                        <a:pt x="460240" y="1318557"/>
                      </a:cubicBezTo>
                      <a:cubicBezTo>
                        <a:pt x="460240" y="1273472"/>
                        <a:pt x="464050" y="1227752"/>
                        <a:pt x="467225" y="11839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7" name="Google Shape;547;p11"/>
                <p:cNvSpPr/>
                <p:nvPr/>
              </p:nvSpPr>
              <p:spPr>
                <a:xfrm rot="326420">
                  <a:off x="2420710" y="283678"/>
                  <a:ext cx="357903" cy="280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081" h="885603" extrusionOk="0">
                      <a:moveTo>
                        <a:pt x="1065286" y="195603"/>
                      </a:moveTo>
                      <a:cubicBezTo>
                        <a:pt x="1030996" y="142898"/>
                        <a:pt x="970036" y="116863"/>
                        <a:pt x="911616" y="124483"/>
                      </a:cubicBezTo>
                      <a:cubicBezTo>
                        <a:pt x="910346" y="102258"/>
                        <a:pt x="903361" y="79398"/>
                        <a:pt x="890661" y="59713"/>
                      </a:cubicBezTo>
                      <a:cubicBezTo>
                        <a:pt x="850656" y="-1247"/>
                        <a:pt x="768741" y="-18392"/>
                        <a:pt x="707781" y="21613"/>
                      </a:cubicBezTo>
                      <a:cubicBezTo>
                        <a:pt x="646821" y="61618"/>
                        <a:pt x="629676" y="143533"/>
                        <a:pt x="669681" y="204493"/>
                      </a:cubicBezTo>
                      <a:cubicBezTo>
                        <a:pt x="693176" y="240688"/>
                        <a:pt x="731911" y="261643"/>
                        <a:pt x="772551" y="264183"/>
                      </a:cubicBezTo>
                      <a:cubicBezTo>
                        <a:pt x="768106" y="301013"/>
                        <a:pt x="775726" y="339113"/>
                        <a:pt x="797316" y="372133"/>
                      </a:cubicBezTo>
                      <a:cubicBezTo>
                        <a:pt x="810016" y="391818"/>
                        <a:pt x="826526" y="407693"/>
                        <a:pt x="844941" y="419758"/>
                      </a:cubicBezTo>
                      <a:cubicBezTo>
                        <a:pt x="821446" y="448968"/>
                        <a:pt x="810016" y="485798"/>
                        <a:pt x="810016" y="521993"/>
                      </a:cubicBezTo>
                      <a:cubicBezTo>
                        <a:pt x="774456" y="518183"/>
                        <a:pt x="737626" y="526438"/>
                        <a:pt x="705241" y="547393"/>
                      </a:cubicBezTo>
                      <a:cubicBezTo>
                        <a:pt x="684921" y="560728"/>
                        <a:pt x="669046" y="577873"/>
                        <a:pt x="656981" y="596923"/>
                      </a:cubicBezTo>
                      <a:cubicBezTo>
                        <a:pt x="604276" y="556918"/>
                        <a:pt x="530616" y="552473"/>
                        <a:pt x="472196" y="590573"/>
                      </a:cubicBezTo>
                      <a:cubicBezTo>
                        <a:pt x="463306" y="596288"/>
                        <a:pt x="455686" y="602638"/>
                        <a:pt x="448066" y="609623"/>
                      </a:cubicBezTo>
                      <a:cubicBezTo>
                        <a:pt x="445526" y="585493"/>
                        <a:pt x="437271" y="561363"/>
                        <a:pt x="422666" y="539773"/>
                      </a:cubicBezTo>
                      <a:cubicBezTo>
                        <a:pt x="390916" y="490878"/>
                        <a:pt x="336306" y="464843"/>
                        <a:pt x="281696" y="467383"/>
                      </a:cubicBezTo>
                      <a:cubicBezTo>
                        <a:pt x="314716" y="429283"/>
                        <a:pt x="328051" y="377848"/>
                        <a:pt x="317891" y="328953"/>
                      </a:cubicBezTo>
                      <a:cubicBezTo>
                        <a:pt x="349641" y="334033"/>
                        <a:pt x="383296" y="328318"/>
                        <a:pt x="411871" y="309268"/>
                      </a:cubicBezTo>
                      <a:cubicBezTo>
                        <a:pt x="472831" y="269263"/>
                        <a:pt x="489976" y="187348"/>
                        <a:pt x="449971" y="126388"/>
                      </a:cubicBezTo>
                      <a:cubicBezTo>
                        <a:pt x="409966" y="65428"/>
                        <a:pt x="328051" y="48283"/>
                        <a:pt x="267091" y="88288"/>
                      </a:cubicBezTo>
                      <a:cubicBezTo>
                        <a:pt x="225816" y="115593"/>
                        <a:pt x="204226" y="161948"/>
                        <a:pt x="207401" y="208303"/>
                      </a:cubicBezTo>
                      <a:cubicBezTo>
                        <a:pt x="163586" y="194968"/>
                        <a:pt x="114056" y="200048"/>
                        <a:pt x="72781" y="227353"/>
                      </a:cubicBezTo>
                      <a:cubicBezTo>
                        <a:pt x="-1514" y="275613"/>
                        <a:pt x="-22469" y="375308"/>
                        <a:pt x="26426" y="449603"/>
                      </a:cubicBezTo>
                      <a:cubicBezTo>
                        <a:pt x="58176" y="498498"/>
                        <a:pt x="112786" y="524533"/>
                        <a:pt x="167396" y="521993"/>
                      </a:cubicBezTo>
                      <a:cubicBezTo>
                        <a:pt x="121041" y="574698"/>
                        <a:pt x="113421" y="654073"/>
                        <a:pt x="154061" y="715668"/>
                      </a:cubicBezTo>
                      <a:cubicBezTo>
                        <a:pt x="202321" y="789963"/>
                        <a:pt x="302016" y="810918"/>
                        <a:pt x="376311" y="762023"/>
                      </a:cubicBezTo>
                      <a:cubicBezTo>
                        <a:pt x="385201" y="756308"/>
                        <a:pt x="392821" y="749958"/>
                        <a:pt x="400441" y="742973"/>
                      </a:cubicBezTo>
                      <a:cubicBezTo>
                        <a:pt x="402981" y="767103"/>
                        <a:pt x="411236" y="791233"/>
                        <a:pt x="425841" y="812823"/>
                      </a:cubicBezTo>
                      <a:cubicBezTo>
                        <a:pt x="474736" y="887118"/>
                        <a:pt x="573796" y="908073"/>
                        <a:pt x="648091" y="859178"/>
                      </a:cubicBezTo>
                      <a:cubicBezTo>
                        <a:pt x="668411" y="845843"/>
                        <a:pt x="684286" y="828698"/>
                        <a:pt x="696351" y="809648"/>
                      </a:cubicBezTo>
                      <a:cubicBezTo>
                        <a:pt x="749056" y="849653"/>
                        <a:pt x="822716" y="854098"/>
                        <a:pt x="881136" y="815998"/>
                      </a:cubicBezTo>
                      <a:cubicBezTo>
                        <a:pt x="928761" y="784883"/>
                        <a:pt x="954796" y="732178"/>
                        <a:pt x="953526" y="678838"/>
                      </a:cubicBezTo>
                      <a:cubicBezTo>
                        <a:pt x="989086" y="682648"/>
                        <a:pt x="1025916" y="674393"/>
                        <a:pt x="1058301" y="653438"/>
                      </a:cubicBezTo>
                      <a:cubicBezTo>
                        <a:pt x="1132596" y="605178"/>
                        <a:pt x="1153551" y="505483"/>
                        <a:pt x="1104656" y="431188"/>
                      </a:cubicBezTo>
                      <a:cubicBezTo>
                        <a:pt x="1091956" y="411503"/>
                        <a:pt x="1075446" y="395628"/>
                        <a:pt x="1057031" y="383563"/>
                      </a:cubicBezTo>
                      <a:cubicBezTo>
                        <a:pt x="1098941" y="330223"/>
                        <a:pt x="1104021" y="254658"/>
                        <a:pt x="1065286" y="1956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8" name="Google Shape;548;p11"/>
                <p:cNvSpPr/>
                <p:nvPr/>
              </p:nvSpPr>
              <p:spPr>
                <a:xfrm rot="321350">
                  <a:off x="2478358" y="298475"/>
                  <a:ext cx="271170" cy="231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4823" h="2884302" extrusionOk="0">
                      <a:moveTo>
                        <a:pt x="2510962" y="2623470"/>
                      </a:moveTo>
                      <a:cubicBezTo>
                        <a:pt x="2519012" y="2620894"/>
                        <a:pt x="2528671" y="2623470"/>
                        <a:pt x="2532535" y="2633773"/>
                      </a:cubicBezTo>
                      <a:cubicBezTo>
                        <a:pt x="2545414" y="2669835"/>
                        <a:pt x="2555717" y="2708472"/>
                        <a:pt x="2566021" y="2744533"/>
                      </a:cubicBezTo>
                      <a:cubicBezTo>
                        <a:pt x="2571172" y="2765140"/>
                        <a:pt x="2576324" y="2783170"/>
                        <a:pt x="2578900" y="2798625"/>
                      </a:cubicBezTo>
                      <a:cubicBezTo>
                        <a:pt x="2581476" y="2814080"/>
                        <a:pt x="2589203" y="2837263"/>
                        <a:pt x="2581476" y="2852717"/>
                      </a:cubicBezTo>
                      <a:cubicBezTo>
                        <a:pt x="2578900" y="2857869"/>
                        <a:pt x="2571172" y="2860445"/>
                        <a:pt x="2566021" y="2857869"/>
                      </a:cubicBezTo>
                      <a:cubicBezTo>
                        <a:pt x="2550566" y="2847566"/>
                        <a:pt x="2547990" y="2824383"/>
                        <a:pt x="2542838" y="2808929"/>
                      </a:cubicBezTo>
                      <a:cubicBezTo>
                        <a:pt x="2537686" y="2790898"/>
                        <a:pt x="2535111" y="2772867"/>
                        <a:pt x="2529959" y="2754836"/>
                      </a:cubicBezTo>
                      <a:cubicBezTo>
                        <a:pt x="2519656" y="2718775"/>
                        <a:pt x="2509352" y="2680138"/>
                        <a:pt x="2499049" y="2644076"/>
                      </a:cubicBezTo>
                      <a:cubicBezTo>
                        <a:pt x="2496473" y="2633773"/>
                        <a:pt x="2502913" y="2626046"/>
                        <a:pt x="2510962" y="2623470"/>
                      </a:cubicBezTo>
                      <a:close/>
                      <a:moveTo>
                        <a:pt x="2602078" y="2618318"/>
                      </a:moveTo>
                      <a:cubicBezTo>
                        <a:pt x="2609805" y="2615743"/>
                        <a:pt x="2620108" y="2620894"/>
                        <a:pt x="2622684" y="2628622"/>
                      </a:cubicBezTo>
                      <a:cubicBezTo>
                        <a:pt x="2635563" y="2659531"/>
                        <a:pt x="2648442" y="2687865"/>
                        <a:pt x="2661321" y="2718775"/>
                      </a:cubicBezTo>
                      <a:cubicBezTo>
                        <a:pt x="2666473" y="2734230"/>
                        <a:pt x="2674201" y="2747109"/>
                        <a:pt x="2679352" y="2765140"/>
                      </a:cubicBezTo>
                      <a:cubicBezTo>
                        <a:pt x="2684504" y="2778019"/>
                        <a:pt x="2694807" y="2796050"/>
                        <a:pt x="2689656" y="2811504"/>
                      </a:cubicBezTo>
                      <a:cubicBezTo>
                        <a:pt x="2687080" y="2816656"/>
                        <a:pt x="2679352" y="2819232"/>
                        <a:pt x="2674201" y="2816656"/>
                      </a:cubicBezTo>
                      <a:cubicBezTo>
                        <a:pt x="2666473" y="2811504"/>
                        <a:pt x="2661321" y="2803777"/>
                        <a:pt x="2658746" y="2796050"/>
                      </a:cubicBezTo>
                      <a:cubicBezTo>
                        <a:pt x="2656170" y="2788322"/>
                        <a:pt x="2651018" y="2780595"/>
                        <a:pt x="2648442" y="2772867"/>
                      </a:cubicBezTo>
                      <a:cubicBezTo>
                        <a:pt x="2643291" y="2759988"/>
                        <a:pt x="2635563" y="2744533"/>
                        <a:pt x="2630412" y="2729078"/>
                      </a:cubicBezTo>
                      <a:cubicBezTo>
                        <a:pt x="2617532" y="2698169"/>
                        <a:pt x="2604653" y="2669835"/>
                        <a:pt x="2591774" y="2638925"/>
                      </a:cubicBezTo>
                      <a:cubicBezTo>
                        <a:pt x="2586623" y="2631197"/>
                        <a:pt x="2594350" y="2620894"/>
                        <a:pt x="2602078" y="2618318"/>
                      </a:cubicBezTo>
                      <a:close/>
                      <a:moveTo>
                        <a:pt x="2360918" y="2585803"/>
                      </a:moveTo>
                      <a:cubicBezTo>
                        <a:pt x="2368967" y="2584193"/>
                        <a:pt x="2377981" y="2587413"/>
                        <a:pt x="2380557" y="2597716"/>
                      </a:cubicBezTo>
                      <a:cubicBezTo>
                        <a:pt x="2385709" y="2623474"/>
                        <a:pt x="2388284" y="2646657"/>
                        <a:pt x="2396016" y="2672415"/>
                      </a:cubicBezTo>
                      <a:cubicBezTo>
                        <a:pt x="2403743" y="2693021"/>
                        <a:pt x="2411467" y="2716204"/>
                        <a:pt x="2419194" y="2739386"/>
                      </a:cubicBezTo>
                      <a:cubicBezTo>
                        <a:pt x="2429502" y="2759993"/>
                        <a:pt x="2439801" y="2783175"/>
                        <a:pt x="2450104" y="2806357"/>
                      </a:cubicBezTo>
                      <a:cubicBezTo>
                        <a:pt x="2460412" y="2826964"/>
                        <a:pt x="2478438" y="2850146"/>
                        <a:pt x="2481018" y="2873329"/>
                      </a:cubicBezTo>
                      <a:cubicBezTo>
                        <a:pt x="2481018" y="2881056"/>
                        <a:pt x="2473291" y="2886208"/>
                        <a:pt x="2465559" y="2883632"/>
                      </a:cubicBezTo>
                      <a:cubicBezTo>
                        <a:pt x="2444953" y="2873329"/>
                        <a:pt x="2432073" y="2844995"/>
                        <a:pt x="2419194" y="2824388"/>
                      </a:cubicBezTo>
                      <a:cubicBezTo>
                        <a:pt x="2406315" y="2801206"/>
                        <a:pt x="2396016" y="2778023"/>
                        <a:pt x="2385709" y="2754841"/>
                      </a:cubicBezTo>
                      <a:cubicBezTo>
                        <a:pt x="2367678" y="2705900"/>
                        <a:pt x="2349647" y="2654384"/>
                        <a:pt x="2347071" y="2602868"/>
                      </a:cubicBezTo>
                      <a:cubicBezTo>
                        <a:pt x="2345785" y="2593852"/>
                        <a:pt x="2352869" y="2587413"/>
                        <a:pt x="2360918" y="2585803"/>
                      </a:cubicBezTo>
                      <a:close/>
                      <a:moveTo>
                        <a:pt x="2715416" y="2575496"/>
                      </a:moveTo>
                      <a:cubicBezTo>
                        <a:pt x="2720568" y="2573886"/>
                        <a:pt x="2727007" y="2574530"/>
                        <a:pt x="2730873" y="2577106"/>
                      </a:cubicBezTo>
                      <a:cubicBezTo>
                        <a:pt x="2738600" y="2582257"/>
                        <a:pt x="2743752" y="2592561"/>
                        <a:pt x="2748900" y="2600288"/>
                      </a:cubicBezTo>
                      <a:cubicBezTo>
                        <a:pt x="2751480" y="2608016"/>
                        <a:pt x="2756631" y="2615743"/>
                        <a:pt x="2761779" y="2623470"/>
                      </a:cubicBezTo>
                      <a:cubicBezTo>
                        <a:pt x="2769510" y="2638925"/>
                        <a:pt x="2779810" y="2654380"/>
                        <a:pt x="2790117" y="2669835"/>
                      </a:cubicBezTo>
                      <a:cubicBezTo>
                        <a:pt x="2800416" y="2685290"/>
                        <a:pt x="2810723" y="2700745"/>
                        <a:pt x="2821027" y="2713624"/>
                      </a:cubicBezTo>
                      <a:cubicBezTo>
                        <a:pt x="2828754" y="2723928"/>
                        <a:pt x="2844205" y="2747110"/>
                        <a:pt x="2828754" y="2754838"/>
                      </a:cubicBezTo>
                      <a:cubicBezTo>
                        <a:pt x="2813295" y="2762565"/>
                        <a:pt x="2800416" y="2739383"/>
                        <a:pt x="2792689" y="2729079"/>
                      </a:cubicBezTo>
                      <a:cubicBezTo>
                        <a:pt x="2782389" y="2713624"/>
                        <a:pt x="2772086" y="2698169"/>
                        <a:pt x="2761779" y="2682714"/>
                      </a:cubicBezTo>
                      <a:cubicBezTo>
                        <a:pt x="2751480" y="2669835"/>
                        <a:pt x="2741172" y="2654380"/>
                        <a:pt x="2733449" y="2638925"/>
                      </a:cubicBezTo>
                      <a:cubicBezTo>
                        <a:pt x="2728293" y="2631198"/>
                        <a:pt x="2725721" y="2623470"/>
                        <a:pt x="2720570" y="2615743"/>
                      </a:cubicBezTo>
                      <a:cubicBezTo>
                        <a:pt x="2715414" y="2605440"/>
                        <a:pt x="2707691" y="2597712"/>
                        <a:pt x="2707691" y="2587409"/>
                      </a:cubicBezTo>
                      <a:cubicBezTo>
                        <a:pt x="2706403" y="2580969"/>
                        <a:pt x="2710265" y="2577106"/>
                        <a:pt x="2715416" y="2575496"/>
                      </a:cubicBezTo>
                      <a:close/>
                      <a:moveTo>
                        <a:pt x="2175460" y="2571954"/>
                      </a:moveTo>
                      <a:cubicBezTo>
                        <a:pt x="2183510" y="2569378"/>
                        <a:pt x="2192524" y="2571954"/>
                        <a:pt x="2195098" y="2582257"/>
                      </a:cubicBezTo>
                      <a:cubicBezTo>
                        <a:pt x="2205405" y="2626046"/>
                        <a:pt x="2215709" y="2672411"/>
                        <a:pt x="2226008" y="2716200"/>
                      </a:cubicBezTo>
                      <a:cubicBezTo>
                        <a:pt x="2231164" y="2736807"/>
                        <a:pt x="2236315" y="2759989"/>
                        <a:pt x="2241467" y="2783171"/>
                      </a:cubicBezTo>
                      <a:cubicBezTo>
                        <a:pt x="2244043" y="2793475"/>
                        <a:pt x="2244043" y="2806354"/>
                        <a:pt x="2246614" y="2816657"/>
                      </a:cubicBezTo>
                      <a:cubicBezTo>
                        <a:pt x="2249194" y="2826960"/>
                        <a:pt x="2251766" y="2837264"/>
                        <a:pt x="2249194" y="2847567"/>
                      </a:cubicBezTo>
                      <a:cubicBezTo>
                        <a:pt x="2246614" y="2857870"/>
                        <a:pt x="2233735" y="2863022"/>
                        <a:pt x="2226008" y="2855294"/>
                      </a:cubicBezTo>
                      <a:cubicBezTo>
                        <a:pt x="2218284" y="2847567"/>
                        <a:pt x="2215709" y="2837264"/>
                        <a:pt x="2213129" y="2824384"/>
                      </a:cubicBezTo>
                      <a:cubicBezTo>
                        <a:pt x="2210557" y="2811505"/>
                        <a:pt x="2207977" y="2801202"/>
                        <a:pt x="2205405" y="2790899"/>
                      </a:cubicBezTo>
                      <a:cubicBezTo>
                        <a:pt x="2200250" y="2770292"/>
                        <a:pt x="2195098" y="2747110"/>
                        <a:pt x="2189950" y="2726503"/>
                      </a:cubicBezTo>
                      <a:cubicBezTo>
                        <a:pt x="2179647" y="2682714"/>
                        <a:pt x="2169340" y="2638925"/>
                        <a:pt x="2161612" y="2592561"/>
                      </a:cubicBezTo>
                      <a:cubicBezTo>
                        <a:pt x="2160326" y="2582257"/>
                        <a:pt x="2167411" y="2574530"/>
                        <a:pt x="2175460" y="2571954"/>
                      </a:cubicBezTo>
                      <a:close/>
                      <a:moveTo>
                        <a:pt x="2048599" y="2542654"/>
                      </a:moveTo>
                      <a:cubicBezTo>
                        <a:pt x="2057292" y="2539756"/>
                        <a:pt x="2067595" y="2542332"/>
                        <a:pt x="2071459" y="2553923"/>
                      </a:cubicBezTo>
                      <a:cubicBezTo>
                        <a:pt x="2089490" y="2600288"/>
                        <a:pt x="2102369" y="2646652"/>
                        <a:pt x="2112672" y="2693017"/>
                      </a:cubicBezTo>
                      <a:cubicBezTo>
                        <a:pt x="2115248" y="2716199"/>
                        <a:pt x="2120399" y="2741957"/>
                        <a:pt x="2125551" y="2759988"/>
                      </a:cubicBezTo>
                      <a:cubicBezTo>
                        <a:pt x="2125551" y="2772867"/>
                        <a:pt x="2125551" y="2783170"/>
                        <a:pt x="2125551" y="2796049"/>
                      </a:cubicBezTo>
                      <a:cubicBezTo>
                        <a:pt x="2125551" y="2808929"/>
                        <a:pt x="2125551" y="2819232"/>
                        <a:pt x="2117824" y="2826959"/>
                      </a:cubicBezTo>
                      <a:cubicBezTo>
                        <a:pt x="2115248" y="2829535"/>
                        <a:pt x="2110096" y="2829535"/>
                        <a:pt x="2104945" y="2826959"/>
                      </a:cubicBezTo>
                      <a:cubicBezTo>
                        <a:pt x="2094641" y="2821808"/>
                        <a:pt x="2094641" y="2808929"/>
                        <a:pt x="2092066" y="2798625"/>
                      </a:cubicBezTo>
                      <a:cubicBezTo>
                        <a:pt x="2089490" y="2788322"/>
                        <a:pt x="2086914" y="2775443"/>
                        <a:pt x="2084338" y="2765140"/>
                      </a:cubicBezTo>
                      <a:cubicBezTo>
                        <a:pt x="2079186" y="2741957"/>
                        <a:pt x="2076611" y="2721351"/>
                        <a:pt x="2071459" y="2698169"/>
                      </a:cubicBezTo>
                      <a:cubicBezTo>
                        <a:pt x="2061156" y="2654380"/>
                        <a:pt x="2050852" y="2608015"/>
                        <a:pt x="2035398" y="2564226"/>
                      </a:cubicBezTo>
                      <a:cubicBezTo>
                        <a:pt x="2032822" y="2553923"/>
                        <a:pt x="2039905" y="2545552"/>
                        <a:pt x="2048599" y="2542654"/>
                      </a:cubicBezTo>
                      <a:close/>
                      <a:moveTo>
                        <a:pt x="1138047" y="2523657"/>
                      </a:moveTo>
                      <a:cubicBezTo>
                        <a:pt x="1144164" y="2522369"/>
                        <a:pt x="1150604" y="2524301"/>
                        <a:pt x="1154468" y="2530741"/>
                      </a:cubicBezTo>
                      <a:cubicBezTo>
                        <a:pt x="1159619" y="2541044"/>
                        <a:pt x="1159619" y="2553923"/>
                        <a:pt x="1162195" y="2564226"/>
                      </a:cubicBezTo>
                      <a:cubicBezTo>
                        <a:pt x="1164771" y="2574530"/>
                        <a:pt x="1167347" y="2584833"/>
                        <a:pt x="1167347" y="2595136"/>
                      </a:cubicBezTo>
                      <a:cubicBezTo>
                        <a:pt x="1169922" y="2615743"/>
                        <a:pt x="1172498" y="2638925"/>
                        <a:pt x="1175074" y="2659532"/>
                      </a:cubicBezTo>
                      <a:cubicBezTo>
                        <a:pt x="1177650" y="2680138"/>
                        <a:pt x="1180226" y="2703321"/>
                        <a:pt x="1182801" y="2723927"/>
                      </a:cubicBezTo>
                      <a:cubicBezTo>
                        <a:pt x="1185377" y="2734231"/>
                        <a:pt x="1185377" y="2744534"/>
                        <a:pt x="1185377" y="2754837"/>
                      </a:cubicBezTo>
                      <a:cubicBezTo>
                        <a:pt x="1185377" y="2765141"/>
                        <a:pt x="1187953" y="2775444"/>
                        <a:pt x="1182801" y="2785747"/>
                      </a:cubicBezTo>
                      <a:cubicBezTo>
                        <a:pt x="1177650" y="2793475"/>
                        <a:pt x="1167347" y="2796050"/>
                        <a:pt x="1162195" y="2790899"/>
                      </a:cubicBezTo>
                      <a:cubicBezTo>
                        <a:pt x="1154468" y="2780596"/>
                        <a:pt x="1154468" y="2770292"/>
                        <a:pt x="1151892" y="2759989"/>
                      </a:cubicBezTo>
                      <a:cubicBezTo>
                        <a:pt x="1149316" y="2749686"/>
                        <a:pt x="1149316" y="2739382"/>
                        <a:pt x="1146740" y="2729079"/>
                      </a:cubicBezTo>
                      <a:cubicBezTo>
                        <a:pt x="1144164" y="2708473"/>
                        <a:pt x="1141589" y="2685290"/>
                        <a:pt x="1139013" y="2664684"/>
                      </a:cubicBezTo>
                      <a:lnTo>
                        <a:pt x="1131285" y="2600288"/>
                      </a:lnTo>
                      <a:cubicBezTo>
                        <a:pt x="1128710" y="2589985"/>
                        <a:pt x="1126134" y="2579681"/>
                        <a:pt x="1126134" y="2569378"/>
                      </a:cubicBezTo>
                      <a:cubicBezTo>
                        <a:pt x="1123558" y="2559075"/>
                        <a:pt x="1120982" y="2546196"/>
                        <a:pt x="1123558" y="2535892"/>
                      </a:cubicBezTo>
                      <a:cubicBezTo>
                        <a:pt x="1126134" y="2529453"/>
                        <a:pt x="1131929" y="2524945"/>
                        <a:pt x="1138047" y="2523657"/>
                      </a:cubicBezTo>
                      <a:close/>
                      <a:moveTo>
                        <a:pt x="1031798" y="2517544"/>
                      </a:moveTo>
                      <a:cubicBezTo>
                        <a:pt x="1039848" y="2518509"/>
                        <a:pt x="1047575" y="2524305"/>
                        <a:pt x="1048863" y="2533320"/>
                      </a:cubicBezTo>
                      <a:cubicBezTo>
                        <a:pt x="1051439" y="2543624"/>
                        <a:pt x="1048863" y="2553927"/>
                        <a:pt x="1048863" y="2564230"/>
                      </a:cubicBezTo>
                      <a:cubicBezTo>
                        <a:pt x="1048863" y="2574534"/>
                        <a:pt x="1048863" y="2584837"/>
                        <a:pt x="1048863" y="2595140"/>
                      </a:cubicBezTo>
                      <a:cubicBezTo>
                        <a:pt x="1048863" y="2615747"/>
                        <a:pt x="1048863" y="2633778"/>
                        <a:pt x="1048863" y="2654384"/>
                      </a:cubicBezTo>
                      <a:cubicBezTo>
                        <a:pt x="1048863" y="2674991"/>
                        <a:pt x="1051439" y="2693022"/>
                        <a:pt x="1054015" y="2713628"/>
                      </a:cubicBezTo>
                      <a:cubicBezTo>
                        <a:pt x="1056591" y="2731659"/>
                        <a:pt x="1061742" y="2752265"/>
                        <a:pt x="1059166" y="2770296"/>
                      </a:cubicBezTo>
                      <a:cubicBezTo>
                        <a:pt x="1059166" y="2778024"/>
                        <a:pt x="1046287" y="2780599"/>
                        <a:pt x="1041136" y="2775448"/>
                      </a:cubicBezTo>
                      <a:cubicBezTo>
                        <a:pt x="1025681" y="2762569"/>
                        <a:pt x="1023105" y="2739386"/>
                        <a:pt x="1017954" y="2718780"/>
                      </a:cubicBezTo>
                      <a:cubicBezTo>
                        <a:pt x="1012802" y="2698173"/>
                        <a:pt x="1010226" y="2677567"/>
                        <a:pt x="1010226" y="2656960"/>
                      </a:cubicBezTo>
                      <a:cubicBezTo>
                        <a:pt x="1010226" y="2636353"/>
                        <a:pt x="1010226" y="2613171"/>
                        <a:pt x="1010226" y="2592564"/>
                      </a:cubicBezTo>
                      <a:cubicBezTo>
                        <a:pt x="1010226" y="2582261"/>
                        <a:pt x="1010226" y="2571958"/>
                        <a:pt x="1010226" y="2561655"/>
                      </a:cubicBezTo>
                      <a:cubicBezTo>
                        <a:pt x="1010226" y="2551351"/>
                        <a:pt x="1010226" y="2541048"/>
                        <a:pt x="1012802" y="2530745"/>
                      </a:cubicBezTo>
                      <a:cubicBezTo>
                        <a:pt x="1015378" y="2520441"/>
                        <a:pt x="1023749" y="2516578"/>
                        <a:pt x="1031798" y="2517544"/>
                      </a:cubicBezTo>
                      <a:close/>
                      <a:moveTo>
                        <a:pt x="1304836" y="2501767"/>
                      </a:moveTo>
                      <a:cubicBezTo>
                        <a:pt x="1313529" y="2501123"/>
                        <a:pt x="1321901" y="2506274"/>
                        <a:pt x="1321901" y="2517866"/>
                      </a:cubicBezTo>
                      <a:cubicBezTo>
                        <a:pt x="1324477" y="2561655"/>
                        <a:pt x="1324477" y="2602868"/>
                        <a:pt x="1324477" y="2646657"/>
                      </a:cubicBezTo>
                      <a:cubicBezTo>
                        <a:pt x="1327052" y="2685294"/>
                        <a:pt x="1327052" y="2721355"/>
                        <a:pt x="1329628" y="2754841"/>
                      </a:cubicBezTo>
                      <a:cubicBezTo>
                        <a:pt x="1329628" y="2754841"/>
                        <a:pt x="1329628" y="2757417"/>
                        <a:pt x="1329628" y="2759992"/>
                      </a:cubicBezTo>
                      <a:cubicBezTo>
                        <a:pt x="1329628" y="2762568"/>
                        <a:pt x="1329628" y="2762568"/>
                        <a:pt x="1329628" y="2765144"/>
                      </a:cubicBezTo>
                      <a:cubicBezTo>
                        <a:pt x="1329628" y="2765144"/>
                        <a:pt x="1329628" y="2767720"/>
                        <a:pt x="1329628" y="2767720"/>
                      </a:cubicBezTo>
                      <a:cubicBezTo>
                        <a:pt x="1329628" y="2767720"/>
                        <a:pt x="1329628" y="2770296"/>
                        <a:pt x="1329628" y="2770296"/>
                      </a:cubicBezTo>
                      <a:cubicBezTo>
                        <a:pt x="1329628" y="2772872"/>
                        <a:pt x="1327052" y="2775447"/>
                        <a:pt x="1324477" y="2775447"/>
                      </a:cubicBezTo>
                      <a:cubicBezTo>
                        <a:pt x="1316749" y="2780599"/>
                        <a:pt x="1303870" y="2780599"/>
                        <a:pt x="1298718" y="2767720"/>
                      </a:cubicBezTo>
                      <a:cubicBezTo>
                        <a:pt x="1283263" y="2731658"/>
                        <a:pt x="1283263" y="2690445"/>
                        <a:pt x="1283263" y="2651808"/>
                      </a:cubicBezTo>
                      <a:cubicBezTo>
                        <a:pt x="1283263" y="2608019"/>
                        <a:pt x="1285839" y="2564230"/>
                        <a:pt x="1285839" y="2520441"/>
                      </a:cubicBezTo>
                      <a:cubicBezTo>
                        <a:pt x="1287127" y="2508850"/>
                        <a:pt x="1296142" y="2502411"/>
                        <a:pt x="1304836" y="2501767"/>
                      </a:cubicBezTo>
                      <a:close/>
                      <a:moveTo>
                        <a:pt x="907189" y="2489532"/>
                      </a:moveTo>
                      <a:cubicBezTo>
                        <a:pt x="917492" y="2489532"/>
                        <a:pt x="927796" y="2497260"/>
                        <a:pt x="927796" y="2507563"/>
                      </a:cubicBezTo>
                      <a:cubicBezTo>
                        <a:pt x="925220" y="2548776"/>
                        <a:pt x="925220" y="2589989"/>
                        <a:pt x="927796" y="2631202"/>
                      </a:cubicBezTo>
                      <a:cubicBezTo>
                        <a:pt x="927796" y="2651808"/>
                        <a:pt x="930371" y="2672415"/>
                        <a:pt x="930371" y="2693022"/>
                      </a:cubicBezTo>
                      <a:cubicBezTo>
                        <a:pt x="930371" y="2703325"/>
                        <a:pt x="930371" y="2713628"/>
                        <a:pt x="930371" y="2723931"/>
                      </a:cubicBezTo>
                      <a:cubicBezTo>
                        <a:pt x="930371" y="2734235"/>
                        <a:pt x="932947" y="2744538"/>
                        <a:pt x="925220" y="2752265"/>
                      </a:cubicBezTo>
                      <a:cubicBezTo>
                        <a:pt x="920068" y="2759993"/>
                        <a:pt x="909765" y="2759993"/>
                        <a:pt x="904613" y="2754841"/>
                      </a:cubicBezTo>
                      <a:cubicBezTo>
                        <a:pt x="896886" y="2747114"/>
                        <a:pt x="896886" y="2734235"/>
                        <a:pt x="894310" y="2723931"/>
                      </a:cubicBezTo>
                      <a:cubicBezTo>
                        <a:pt x="894310" y="2713628"/>
                        <a:pt x="891734" y="2703325"/>
                        <a:pt x="891734" y="2693022"/>
                      </a:cubicBezTo>
                      <a:cubicBezTo>
                        <a:pt x="891734" y="2674991"/>
                        <a:pt x="889158" y="2654384"/>
                        <a:pt x="889158" y="2633778"/>
                      </a:cubicBezTo>
                      <a:cubicBezTo>
                        <a:pt x="886582" y="2592565"/>
                        <a:pt x="886582" y="2551352"/>
                        <a:pt x="889158" y="2510139"/>
                      </a:cubicBezTo>
                      <a:cubicBezTo>
                        <a:pt x="889158" y="2499835"/>
                        <a:pt x="896886" y="2489532"/>
                        <a:pt x="907189" y="2489532"/>
                      </a:cubicBezTo>
                      <a:close/>
                      <a:moveTo>
                        <a:pt x="2856082" y="2477051"/>
                      </a:moveTo>
                      <a:cubicBezTo>
                        <a:pt x="2860147" y="2477614"/>
                        <a:pt x="2864171" y="2479868"/>
                        <a:pt x="2867391" y="2484376"/>
                      </a:cubicBezTo>
                      <a:cubicBezTo>
                        <a:pt x="2877694" y="2497255"/>
                        <a:pt x="2885422" y="2512710"/>
                        <a:pt x="2895725" y="2525589"/>
                      </a:cubicBezTo>
                      <a:cubicBezTo>
                        <a:pt x="2903453" y="2538468"/>
                        <a:pt x="2913756" y="2548771"/>
                        <a:pt x="2924059" y="2561650"/>
                      </a:cubicBezTo>
                      <a:cubicBezTo>
                        <a:pt x="2934363" y="2571954"/>
                        <a:pt x="2944666" y="2584833"/>
                        <a:pt x="2954969" y="2595136"/>
                      </a:cubicBezTo>
                      <a:cubicBezTo>
                        <a:pt x="2965273" y="2605439"/>
                        <a:pt x="2978152" y="2618318"/>
                        <a:pt x="2993607" y="2631197"/>
                      </a:cubicBezTo>
                      <a:cubicBezTo>
                        <a:pt x="3001334" y="2644076"/>
                        <a:pt x="2988455" y="2656956"/>
                        <a:pt x="2975576" y="2651804"/>
                      </a:cubicBezTo>
                      <a:cubicBezTo>
                        <a:pt x="2960121" y="2644076"/>
                        <a:pt x="2947242" y="2631197"/>
                        <a:pt x="2934363" y="2620894"/>
                      </a:cubicBezTo>
                      <a:cubicBezTo>
                        <a:pt x="2921484" y="2608015"/>
                        <a:pt x="2908604" y="2595136"/>
                        <a:pt x="2898301" y="2582257"/>
                      </a:cubicBezTo>
                      <a:cubicBezTo>
                        <a:pt x="2887998" y="2569378"/>
                        <a:pt x="2877694" y="2556499"/>
                        <a:pt x="2867391" y="2543620"/>
                      </a:cubicBezTo>
                      <a:cubicBezTo>
                        <a:pt x="2857088" y="2530741"/>
                        <a:pt x="2846785" y="2517862"/>
                        <a:pt x="2839057" y="2502407"/>
                      </a:cubicBezTo>
                      <a:cubicBezTo>
                        <a:pt x="2831330" y="2488884"/>
                        <a:pt x="2843887" y="2475361"/>
                        <a:pt x="2856082" y="2477051"/>
                      </a:cubicBezTo>
                      <a:close/>
                      <a:moveTo>
                        <a:pt x="727204" y="2464413"/>
                      </a:moveTo>
                      <a:cubicBezTo>
                        <a:pt x="733965" y="2463769"/>
                        <a:pt x="741049" y="2467633"/>
                        <a:pt x="744913" y="2476648"/>
                      </a:cubicBezTo>
                      <a:cubicBezTo>
                        <a:pt x="747488" y="2484376"/>
                        <a:pt x="747488" y="2494679"/>
                        <a:pt x="747488" y="2504982"/>
                      </a:cubicBezTo>
                      <a:cubicBezTo>
                        <a:pt x="747488" y="2512710"/>
                        <a:pt x="747488" y="2523013"/>
                        <a:pt x="747488" y="2530740"/>
                      </a:cubicBezTo>
                      <a:cubicBezTo>
                        <a:pt x="747488" y="2548771"/>
                        <a:pt x="747488" y="2566802"/>
                        <a:pt x="750064" y="2587408"/>
                      </a:cubicBezTo>
                      <a:cubicBezTo>
                        <a:pt x="750064" y="2605439"/>
                        <a:pt x="750064" y="2623469"/>
                        <a:pt x="750064" y="2641500"/>
                      </a:cubicBezTo>
                      <a:cubicBezTo>
                        <a:pt x="750064" y="2651803"/>
                        <a:pt x="750064" y="2659531"/>
                        <a:pt x="750064" y="2669834"/>
                      </a:cubicBezTo>
                      <a:cubicBezTo>
                        <a:pt x="747488" y="2680137"/>
                        <a:pt x="750064" y="2687865"/>
                        <a:pt x="739761" y="2695592"/>
                      </a:cubicBezTo>
                      <a:cubicBezTo>
                        <a:pt x="737185" y="2698168"/>
                        <a:pt x="729458" y="2698168"/>
                        <a:pt x="726882" y="2695592"/>
                      </a:cubicBezTo>
                      <a:cubicBezTo>
                        <a:pt x="716579" y="2687865"/>
                        <a:pt x="714003" y="2680137"/>
                        <a:pt x="714003" y="2669834"/>
                      </a:cubicBezTo>
                      <a:cubicBezTo>
                        <a:pt x="711427" y="2659531"/>
                        <a:pt x="711427" y="2651803"/>
                        <a:pt x="711427" y="2641500"/>
                      </a:cubicBezTo>
                      <a:cubicBezTo>
                        <a:pt x="711427" y="2623469"/>
                        <a:pt x="711427" y="2605439"/>
                        <a:pt x="711427" y="2587408"/>
                      </a:cubicBezTo>
                      <a:cubicBezTo>
                        <a:pt x="711427" y="2569377"/>
                        <a:pt x="711427" y="2551347"/>
                        <a:pt x="711427" y="2533316"/>
                      </a:cubicBezTo>
                      <a:cubicBezTo>
                        <a:pt x="711427" y="2525589"/>
                        <a:pt x="711427" y="2515285"/>
                        <a:pt x="711427" y="2507558"/>
                      </a:cubicBezTo>
                      <a:cubicBezTo>
                        <a:pt x="711427" y="2499830"/>
                        <a:pt x="708851" y="2486951"/>
                        <a:pt x="711427" y="2479224"/>
                      </a:cubicBezTo>
                      <a:cubicBezTo>
                        <a:pt x="714003" y="2470209"/>
                        <a:pt x="720442" y="2465057"/>
                        <a:pt x="727204" y="2464413"/>
                      </a:cubicBezTo>
                      <a:close/>
                      <a:moveTo>
                        <a:pt x="1456808" y="2450246"/>
                      </a:moveTo>
                      <a:cubicBezTo>
                        <a:pt x="1463570" y="2450890"/>
                        <a:pt x="1470009" y="2454754"/>
                        <a:pt x="1471297" y="2461194"/>
                      </a:cubicBezTo>
                      <a:cubicBezTo>
                        <a:pt x="1473873" y="2471497"/>
                        <a:pt x="1471297" y="2484376"/>
                        <a:pt x="1471297" y="2494679"/>
                      </a:cubicBezTo>
                      <a:cubicBezTo>
                        <a:pt x="1471297" y="2504982"/>
                        <a:pt x="1471297" y="2515286"/>
                        <a:pt x="1471297" y="2525589"/>
                      </a:cubicBezTo>
                      <a:cubicBezTo>
                        <a:pt x="1471297" y="2546196"/>
                        <a:pt x="1471297" y="2566802"/>
                        <a:pt x="1471297" y="2587409"/>
                      </a:cubicBezTo>
                      <a:cubicBezTo>
                        <a:pt x="1471297" y="2610591"/>
                        <a:pt x="1473873" y="2631198"/>
                        <a:pt x="1473873" y="2651804"/>
                      </a:cubicBezTo>
                      <a:cubicBezTo>
                        <a:pt x="1476449" y="2662107"/>
                        <a:pt x="1476449" y="2672411"/>
                        <a:pt x="1468721" y="2682714"/>
                      </a:cubicBezTo>
                      <a:cubicBezTo>
                        <a:pt x="1468721" y="2693017"/>
                        <a:pt x="1468721" y="2703320"/>
                        <a:pt x="1463570" y="2713624"/>
                      </a:cubicBezTo>
                      <a:cubicBezTo>
                        <a:pt x="1458418" y="2723927"/>
                        <a:pt x="1448115" y="2723927"/>
                        <a:pt x="1440387" y="2716199"/>
                      </a:cubicBezTo>
                      <a:cubicBezTo>
                        <a:pt x="1432660" y="2705896"/>
                        <a:pt x="1432660" y="2695593"/>
                        <a:pt x="1432660" y="2682714"/>
                      </a:cubicBezTo>
                      <a:cubicBezTo>
                        <a:pt x="1430084" y="2672411"/>
                        <a:pt x="1430084" y="2662107"/>
                        <a:pt x="1430084" y="2651804"/>
                      </a:cubicBezTo>
                      <a:cubicBezTo>
                        <a:pt x="1430084" y="2628622"/>
                        <a:pt x="1430084" y="2608015"/>
                        <a:pt x="1430084" y="2587409"/>
                      </a:cubicBezTo>
                      <a:cubicBezTo>
                        <a:pt x="1430084" y="2566802"/>
                        <a:pt x="1432660" y="2543620"/>
                        <a:pt x="1432660" y="2523013"/>
                      </a:cubicBezTo>
                      <a:cubicBezTo>
                        <a:pt x="1432660" y="2512710"/>
                        <a:pt x="1435236" y="2502407"/>
                        <a:pt x="1435236" y="2492103"/>
                      </a:cubicBezTo>
                      <a:cubicBezTo>
                        <a:pt x="1435236" y="2479224"/>
                        <a:pt x="1435236" y="2468921"/>
                        <a:pt x="1440387" y="2458618"/>
                      </a:cubicBezTo>
                      <a:cubicBezTo>
                        <a:pt x="1442963" y="2452178"/>
                        <a:pt x="1450047" y="2449602"/>
                        <a:pt x="1456808" y="2450246"/>
                      </a:cubicBezTo>
                      <a:close/>
                      <a:moveTo>
                        <a:pt x="1889864" y="2435435"/>
                      </a:moveTo>
                      <a:cubicBezTo>
                        <a:pt x="1897592" y="2432859"/>
                        <a:pt x="1906607" y="2435435"/>
                        <a:pt x="1909183" y="2445738"/>
                      </a:cubicBezTo>
                      <a:cubicBezTo>
                        <a:pt x="1919486" y="2489527"/>
                        <a:pt x="1929790" y="2535892"/>
                        <a:pt x="1932365" y="2584832"/>
                      </a:cubicBezTo>
                      <a:cubicBezTo>
                        <a:pt x="1934941" y="2608015"/>
                        <a:pt x="1934941" y="2631197"/>
                        <a:pt x="1934941" y="2654379"/>
                      </a:cubicBezTo>
                      <a:cubicBezTo>
                        <a:pt x="1934941" y="2674986"/>
                        <a:pt x="1937517" y="2703320"/>
                        <a:pt x="1927214" y="2721351"/>
                      </a:cubicBezTo>
                      <a:cubicBezTo>
                        <a:pt x="1922062" y="2729078"/>
                        <a:pt x="1906607" y="2729078"/>
                        <a:pt x="1904031" y="2718775"/>
                      </a:cubicBezTo>
                      <a:cubicBezTo>
                        <a:pt x="1901456" y="2708471"/>
                        <a:pt x="1901456" y="2695592"/>
                        <a:pt x="1901456" y="2685289"/>
                      </a:cubicBezTo>
                      <a:cubicBezTo>
                        <a:pt x="1901456" y="2672410"/>
                        <a:pt x="1901456" y="2662107"/>
                        <a:pt x="1901456" y="2651804"/>
                      </a:cubicBezTo>
                      <a:cubicBezTo>
                        <a:pt x="1901456" y="2631197"/>
                        <a:pt x="1901456" y="2610590"/>
                        <a:pt x="1898880" y="2587408"/>
                      </a:cubicBezTo>
                      <a:cubicBezTo>
                        <a:pt x="1896304" y="2543619"/>
                        <a:pt x="1888576" y="2499830"/>
                        <a:pt x="1878273" y="2456042"/>
                      </a:cubicBezTo>
                      <a:cubicBezTo>
                        <a:pt x="1875697" y="2445738"/>
                        <a:pt x="1882137" y="2438011"/>
                        <a:pt x="1889864" y="2435435"/>
                      </a:cubicBezTo>
                      <a:close/>
                      <a:moveTo>
                        <a:pt x="532408" y="2397442"/>
                      </a:moveTo>
                      <a:cubicBezTo>
                        <a:pt x="540135" y="2396798"/>
                        <a:pt x="547863" y="2400662"/>
                        <a:pt x="549150" y="2409677"/>
                      </a:cubicBezTo>
                      <a:cubicBezTo>
                        <a:pt x="554302" y="2425132"/>
                        <a:pt x="551726" y="2443163"/>
                        <a:pt x="551726" y="2458618"/>
                      </a:cubicBezTo>
                      <a:cubicBezTo>
                        <a:pt x="551726" y="2474073"/>
                        <a:pt x="549150" y="2486952"/>
                        <a:pt x="549150" y="2502406"/>
                      </a:cubicBezTo>
                      <a:cubicBezTo>
                        <a:pt x="546575" y="2517861"/>
                        <a:pt x="546575" y="2533316"/>
                        <a:pt x="543999" y="2548771"/>
                      </a:cubicBezTo>
                      <a:cubicBezTo>
                        <a:pt x="543999" y="2564226"/>
                        <a:pt x="538847" y="2577105"/>
                        <a:pt x="536271" y="2592560"/>
                      </a:cubicBezTo>
                      <a:cubicBezTo>
                        <a:pt x="533696" y="2600287"/>
                        <a:pt x="525968" y="2605439"/>
                        <a:pt x="518241" y="2605439"/>
                      </a:cubicBezTo>
                      <a:cubicBezTo>
                        <a:pt x="510514" y="2605439"/>
                        <a:pt x="502786" y="2597712"/>
                        <a:pt x="502786" y="2589984"/>
                      </a:cubicBezTo>
                      <a:cubicBezTo>
                        <a:pt x="502786" y="2574529"/>
                        <a:pt x="502786" y="2559074"/>
                        <a:pt x="505362" y="2543620"/>
                      </a:cubicBezTo>
                      <a:cubicBezTo>
                        <a:pt x="507938" y="2528165"/>
                        <a:pt x="510514" y="2515286"/>
                        <a:pt x="510514" y="2499831"/>
                      </a:cubicBezTo>
                      <a:cubicBezTo>
                        <a:pt x="513089" y="2486952"/>
                        <a:pt x="513089" y="2471497"/>
                        <a:pt x="513089" y="2458618"/>
                      </a:cubicBezTo>
                      <a:cubicBezTo>
                        <a:pt x="515665" y="2443163"/>
                        <a:pt x="513089" y="2427708"/>
                        <a:pt x="515665" y="2412253"/>
                      </a:cubicBezTo>
                      <a:cubicBezTo>
                        <a:pt x="516953" y="2403238"/>
                        <a:pt x="524680" y="2398086"/>
                        <a:pt x="532408" y="2397442"/>
                      </a:cubicBezTo>
                      <a:close/>
                      <a:moveTo>
                        <a:pt x="1602664" y="2364283"/>
                      </a:moveTo>
                      <a:cubicBezTo>
                        <a:pt x="1609748" y="2363961"/>
                        <a:pt x="1616831" y="2368469"/>
                        <a:pt x="1618119" y="2378772"/>
                      </a:cubicBezTo>
                      <a:cubicBezTo>
                        <a:pt x="1623271" y="2419985"/>
                        <a:pt x="1625846" y="2461198"/>
                        <a:pt x="1628422" y="2504987"/>
                      </a:cubicBezTo>
                      <a:cubicBezTo>
                        <a:pt x="1628422" y="2528169"/>
                        <a:pt x="1630998" y="2548776"/>
                        <a:pt x="1630998" y="2569382"/>
                      </a:cubicBezTo>
                      <a:cubicBezTo>
                        <a:pt x="1630998" y="2579686"/>
                        <a:pt x="1630998" y="2589989"/>
                        <a:pt x="1630998" y="2597716"/>
                      </a:cubicBezTo>
                      <a:cubicBezTo>
                        <a:pt x="1630998" y="2602868"/>
                        <a:pt x="1630998" y="2610595"/>
                        <a:pt x="1630998" y="2615747"/>
                      </a:cubicBezTo>
                      <a:cubicBezTo>
                        <a:pt x="1630998" y="2620899"/>
                        <a:pt x="1628422" y="2626050"/>
                        <a:pt x="1625846" y="2631202"/>
                      </a:cubicBezTo>
                      <a:cubicBezTo>
                        <a:pt x="1623271" y="2641505"/>
                        <a:pt x="1607816" y="2636354"/>
                        <a:pt x="1602664" y="2628626"/>
                      </a:cubicBezTo>
                      <a:cubicBezTo>
                        <a:pt x="1600088" y="2623474"/>
                        <a:pt x="1597512" y="2618323"/>
                        <a:pt x="1597512" y="2613171"/>
                      </a:cubicBezTo>
                      <a:cubicBezTo>
                        <a:pt x="1594937" y="2605444"/>
                        <a:pt x="1594937" y="2600292"/>
                        <a:pt x="1594937" y="2595140"/>
                      </a:cubicBezTo>
                      <a:cubicBezTo>
                        <a:pt x="1592361" y="2587413"/>
                        <a:pt x="1592361" y="2577110"/>
                        <a:pt x="1592361" y="2566806"/>
                      </a:cubicBezTo>
                      <a:cubicBezTo>
                        <a:pt x="1592361" y="2546200"/>
                        <a:pt x="1589785" y="2525593"/>
                        <a:pt x="1589785" y="2504987"/>
                      </a:cubicBezTo>
                      <a:cubicBezTo>
                        <a:pt x="1587209" y="2461198"/>
                        <a:pt x="1587209" y="2419985"/>
                        <a:pt x="1587209" y="2378772"/>
                      </a:cubicBezTo>
                      <a:cubicBezTo>
                        <a:pt x="1588497" y="2369756"/>
                        <a:pt x="1595581" y="2364605"/>
                        <a:pt x="1602664" y="2364283"/>
                      </a:cubicBezTo>
                      <a:close/>
                      <a:moveTo>
                        <a:pt x="2998557" y="2362588"/>
                      </a:moveTo>
                      <a:cubicBezTo>
                        <a:pt x="3002139" y="2362347"/>
                        <a:pt x="3005841" y="2363313"/>
                        <a:pt x="3009061" y="2365888"/>
                      </a:cubicBezTo>
                      <a:cubicBezTo>
                        <a:pt x="3021940" y="2378767"/>
                        <a:pt x="3034819" y="2391647"/>
                        <a:pt x="3047699" y="2404526"/>
                      </a:cubicBezTo>
                      <a:cubicBezTo>
                        <a:pt x="3060578" y="2414829"/>
                        <a:pt x="3073457" y="2427708"/>
                        <a:pt x="3086336" y="2438011"/>
                      </a:cubicBezTo>
                      <a:cubicBezTo>
                        <a:pt x="3099215" y="2448314"/>
                        <a:pt x="3114670" y="2458618"/>
                        <a:pt x="3127549" y="2468921"/>
                      </a:cubicBezTo>
                      <a:cubicBezTo>
                        <a:pt x="3135276" y="2476648"/>
                        <a:pt x="3143004" y="2481800"/>
                        <a:pt x="3150731" y="2486952"/>
                      </a:cubicBezTo>
                      <a:cubicBezTo>
                        <a:pt x="3158459" y="2492103"/>
                        <a:pt x="3166186" y="2497255"/>
                        <a:pt x="3168762" y="2507558"/>
                      </a:cubicBezTo>
                      <a:cubicBezTo>
                        <a:pt x="3168762" y="2512710"/>
                        <a:pt x="3168762" y="2520437"/>
                        <a:pt x="3161035" y="2523013"/>
                      </a:cubicBezTo>
                      <a:cubicBezTo>
                        <a:pt x="3143004" y="2525589"/>
                        <a:pt x="3124973" y="2510134"/>
                        <a:pt x="3112094" y="2499831"/>
                      </a:cubicBezTo>
                      <a:cubicBezTo>
                        <a:pt x="3096639" y="2489528"/>
                        <a:pt x="3081184" y="2479224"/>
                        <a:pt x="3068305" y="2466345"/>
                      </a:cubicBezTo>
                      <a:cubicBezTo>
                        <a:pt x="3052850" y="2453466"/>
                        <a:pt x="3037395" y="2440587"/>
                        <a:pt x="3024516" y="2427708"/>
                      </a:cubicBezTo>
                      <a:cubicBezTo>
                        <a:pt x="3011637" y="2414829"/>
                        <a:pt x="2996182" y="2401950"/>
                        <a:pt x="2985879" y="2386495"/>
                      </a:cubicBezTo>
                      <a:cubicBezTo>
                        <a:pt x="2978151" y="2374904"/>
                        <a:pt x="2987811" y="2363313"/>
                        <a:pt x="2998557" y="2362588"/>
                      </a:cubicBezTo>
                      <a:close/>
                      <a:moveTo>
                        <a:pt x="1828370" y="2331115"/>
                      </a:moveTo>
                      <a:cubicBezTo>
                        <a:pt x="1836419" y="2330471"/>
                        <a:pt x="1844790" y="2334979"/>
                        <a:pt x="1844790" y="2345282"/>
                      </a:cubicBezTo>
                      <a:cubicBezTo>
                        <a:pt x="1847366" y="2391647"/>
                        <a:pt x="1847366" y="2440587"/>
                        <a:pt x="1847366" y="2486952"/>
                      </a:cubicBezTo>
                      <a:cubicBezTo>
                        <a:pt x="1844790" y="2510134"/>
                        <a:pt x="1844790" y="2533317"/>
                        <a:pt x="1844790" y="2556499"/>
                      </a:cubicBezTo>
                      <a:cubicBezTo>
                        <a:pt x="1844790" y="2569378"/>
                        <a:pt x="1842215" y="2579681"/>
                        <a:pt x="1842215" y="2592560"/>
                      </a:cubicBezTo>
                      <a:cubicBezTo>
                        <a:pt x="1842215" y="2605440"/>
                        <a:pt x="1842215" y="2615743"/>
                        <a:pt x="1834487" y="2623470"/>
                      </a:cubicBezTo>
                      <a:cubicBezTo>
                        <a:pt x="1829336" y="2631198"/>
                        <a:pt x="1819032" y="2628622"/>
                        <a:pt x="1816457" y="2623470"/>
                      </a:cubicBezTo>
                      <a:cubicBezTo>
                        <a:pt x="1811305" y="2613167"/>
                        <a:pt x="1811305" y="2600288"/>
                        <a:pt x="1811305" y="2589985"/>
                      </a:cubicBezTo>
                      <a:cubicBezTo>
                        <a:pt x="1811305" y="2579681"/>
                        <a:pt x="1811305" y="2566802"/>
                        <a:pt x="1811305" y="2556499"/>
                      </a:cubicBezTo>
                      <a:cubicBezTo>
                        <a:pt x="1813881" y="2533317"/>
                        <a:pt x="1813881" y="2510134"/>
                        <a:pt x="1813881" y="2486952"/>
                      </a:cubicBezTo>
                      <a:cubicBezTo>
                        <a:pt x="1813881" y="2440587"/>
                        <a:pt x="1813881" y="2394222"/>
                        <a:pt x="1813881" y="2347858"/>
                      </a:cubicBezTo>
                      <a:cubicBezTo>
                        <a:pt x="1812593" y="2337554"/>
                        <a:pt x="1820320" y="2331759"/>
                        <a:pt x="1828370" y="2331115"/>
                      </a:cubicBezTo>
                      <a:close/>
                      <a:moveTo>
                        <a:pt x="430662" y="2239995"/>
                      </a:moveTo>
                      <a:cubicBezTo>
                        <a:pt x="439034" y="2241605"/>
                        <a:pt x="446117" y="2248689"/>
                        <a:pt x="443541" y="2260280"/>
                      </a:cubicBezTo>
                      <a:cubicBezTo>
                        <a:pt x="435814" y="2304069"/>
                        <a:pt x="425511" y="2345282"/>
                        <a:pt x="412632" y="2389071"/>
                      </a:cubicBezTo>
                      <a:cubicBezTo>
                        <a:pt x="407484" y="2409677"/>
                        <a:pt x="399752" y="2432860"/>
                        <a:pt x="392025" y="2453466"/>
                      </a:cubicBezTo>
                      <a:cubicBezTo>
                        <a:pt x="386873" y="2463769"/>
                        <a:pt x="384298" y="2474073"/>
                        <a:pt x="379146" y="2484376"/>
                      </a:cubicBezTo>
                      <a:cubicBezTo>
                        <a:pt x="373994" y="2494679"/>
                        <a:pt x="371418" y="2507558"/>
                        <a:pt x="358539" y="2510134"/>
                      </a:cubicBezTo>
                      <a:cubicBezTo>
                        <a:pt x="350812" y="2512710"/>
                        <a:pt x="345660" y="2510134"/>
                        <a:pt x="340509" y="2504982"/>
                      </a:cubicBezTo>
                      <a:cubicBezTo>
                        <a:pt x="332781" y="2492103"/>
                        <a:pt x="337933" y="2479224"/>
                        <a:pt x="343089" y="2468921"/>
                      </a:cubicBezTo>
                      <a:cubicBezTo>
                        <a:pt x="345660" y="2461194"/>
                        <a:pt x="350812" y="2450890"/>
                        <a:pt x="353388" y="2440587"/>
                      </a:cubicBezTo>
                      <a:cubicBezTo>
                        <a:pt x="361115" y="2419981"/>
                        <a:pt x="366267" y="2399374"/>
                        <a:pt x="373994" y="2378767"/>
                      </a:cubicBezTo>
                      <a:cubicBezTo>
                        <a:pt x="386873" y="2337554"/>
                        <a:pt x="399752" y="2293766"/>
                        <a:pt x="410056" y="2252553"/>
                      </a:cubicBezTo>
                      <a:cubicBezTo>
                        <a:pt x="412632" y="2242249"/>
                        <a:pt x="422291" y="2238386"/>
                        <a:pt x="430662" y="2239995"/>
                      </a:cubicBezTo>
                      <a:close/>
                      <a:moveTo>
                        <a:pt x="3119817" y="2229369"/>
                      </a:moveTo>
                      <a:cubicBezTo>
                        <a:pt x="3148152" y="2242249"/>
                        <a:pt x="3173910" y="2257704"/>
                        <a:pt x="3199668" y="2270583"/>
                      </a:cubicBezTo>
                      <a:cubicBezTo>
                        <a:pt x="3212547" y="2275734"/>
                        <a:pt x="3228002" y="2283462"/>
                        <a:pt x="3240881" y="2288613"/>
                      </a:cubicBezTo>
                      <a:cubicBezTo>
                        <a:pt x="3253760" y="2293765"/>
                        <a:pt x="3271791" y="2298917"/>
                        <a:pt x="3276943" y="2316947"/>
                      </a:cubicBezTo>
                      <a:cubicBezTo>
                        <a:pt x="3282094" y="2322099"/>
                        <a:pt x="3279519" y="2329827"/>
                        <a:pt x="3271791" y="2332402"/>
                      </a:cubicBezTo>
                      <a:cubicBezTo>
                        <a:pt x="3258912" y="2334978"/>
                        <a:pt x="3240881" y="2324675"/>
                        <a:pt x="3228002" y="2319523"/>
                      </a:cubicBezTo>
                      <a:cubicBezTo>
                        <a:pt x="3212547" y="2314372"/>
                        <a:pt x="3199668" y="2306644"/>
                        <a:pt x="3186789" y="2301493"/>
                      </a:cubicBezTo>
                      <a:cubicBezTo>
                        <a:pt x="3161031" y="2286038"/>
                        <a:pt x="3132697" y="2273158"/>
                        <a:pt x="3106938" y="2257704"/>
                      </a:cubicBezTo>
                      <a:cubicBezTo>
                        <a:pt x="3099211" y="2252552"/>
                        <a:pt x="3094059" y="2244824"/>
                        <a:pt x="3099211" y="2237097"/>
                      </a:cubicBezTo>
                      <a:cubicBezTo>
                        <a:pt x="3104363" y="2229369"/>
                        <a:pt x="3112090" y="2226794"/>
                        <a:pt x="3119817" y="2229369"/>
                      </a:cubicBezTo>
                      <a:close/>
                      <a:moveTo>
                        <a:pt x="312175" y="2097681"/>
                      </a:moveTo>
                      <a:cubicBezTo>
                        <a:pt x="314750" y="2096715"/>
                        <a:pt x="317326" y="2096715"/>
                        <a:pt x="319902" y="2098003"/>
                      </a:cubicBezTo>
                      <a:cubicBezTo>
                        <a:pt x="325054" y="2100579"/>
                        <a:pt x="330205" y="2105731"/>
                        <a:pt x="327629" y="2113458"/>
                      </a:cubicBezTo>
                      <a:cubicBezTo>
                        <a:pt x="325054" y="2128913"/>
                        <a:pt x="314750" y="2146944"/>
                        <a:pt x="307023" y="2162399"/>
                      </a:cubicBezTo>
                      <a:cubicBezTo>
                        <a:pt x="299295" y="2180429"/>
                        <a:pt x="291568" y="2195884"/>
                        <a:pt x="283841" y="2211339"/>
                      </a:cubicBezTo>
                      <a:cubicBezTo>
                        <a:pt x="276113" y="2229370"/>
                        <a:pt x="268386" y="2244825"/>
                        <a:pt x="260658" y="2260280"/>
                      </a:cubicBezTo>
                      <a:cubicBezTo>
                        <a:pt x="258083" y="2268007"/>
                        <a:pt x="252931" y="2275735"/>
                        <a:pt x="247779" y="2283462"/>
                      </a:cubicBezTo>
                      <a:cubicBezTo>
                        <a:pt x="242628" y="2291190"/>
                        <a:pt x="240052" y="2298917"/>
                        <a:pt x="229749" y="2301493"/>
                      </a:cubicBezTo>
                      <a:cubicBezTo>
                        <a:pt x="224597" y="2301493"/>
                        <a:pt x="219445" y="2298917"/>
                        <a:pt x="216870" y="2293766"/>
                      </a:cubicBezTo>
                      <a:cubicBezTo>
                        <a:pt x="214294" y="2283462"/>
                        <a:pt x="219445" y="2275735"/>
                        <a:pt x="222021" y="2268007"/>
                      </a:cubicBezTo>
                      <a:cubicBezTo>
                        <a:pt x="224597" y="2257704"/>
                        <a:pt x="227173" y="2249977"/>
                        <a:pt x="232324" y="2242249"/>
                      </a:cubicBezTo>
                      <a:cubicBezTo>
                        <a:pt x="240052" y="2226794"/>
                        <a:pt x="247779" y="2211339"/>
                        <a:pt x="255507" y="2195884"/>
                      </a:cubicBezTo>
                      <a:cubicBezTo>
                        <a:pt x="263234" y="2180429"/>
                        <a:pt x="270962" y="2164974"/>
                        <a:pt x="278689" y="2149520"/>
                      </a:cubicBezTo>
                      <a:cubicBezTo>
                        <a:pt x="283841" y="2141792"/>
                        <a:pt x="286416" y="2134065"/>
                        <a:pt x="291568" y="2126337"/>
                      </a:cubicBezTo>
                      <a:cubicBezTo>
                        <a:pt x="294144" y="2118610"/>
                        <a:pt x="296720" y="2108306"/>
                        <a:pt x="304447" y="2103155"/>
                      </a:cubicBezTo>
                      <a:cubicBezTo>
                        <a:pt x="307023" y="2100579"/>
                        <a:pt x="309599" y="2098647"/>
                        <a:pt x="312175" y="2097681"/>
                      </a:cubicBezTo>
                      <a:close/>
                      <a:moveTo>
                        <a:pt x="3181641" y="2031036"/>
                      </a:moveTo>
                      <a:cubicBezTo>
                        <a:pt x="3209975" y="2038764"/>
                        <a:pt x="3238305" y="2043916"/>
                        <a:pt x="3266643" y="2049067"/>
                      </a:cubicBezTo>
                      <a:cubicBezTo>
                        <a:pt x="3292401" y="2056795"/>
                        <a:pt x="3315579" y="2061946"/>
                        <a:pt x="3341338" y="2067098"/>
                      </a:cubicBezTo>
                      <a:cubicBezTo>
                        <a:pt x="3349069" y="2067098"/>
                        <a:pt x="3356797" y="2069674"/>
                        <a:pt x="3361948" y="2077401"/>
                      </a:cubicBezTo>
                      <a:cubicBezTo>
                        <a:pt x="3367096" y="2079977"/>
                        <a:pt x="3369676" y="2087705"/>
                        <a:pt x="3364524" y="2092856"/>
                      </a:cubicBezTo>
                      <a:cubicBezTo>
                        <a:pt x="3354217" y="2103160"/>
                        <a:pt x="3338766" y="2098008"/>
                        <a:pt x="3325887" y="2095432"/>
                      </a:cubicBezTo>
                      <a:cubicBezTo>
                        <a:pt x="3274370" y="2085129"/>
                        <a:pt x="3225426" y="2074826"/>
                        <a:pt x="3176489" y="2061946"/>
                      </a:cubicBezTo>
                      <a:cubicBezTo>
                        <a:pt x="3155883" y="2056795"/>
                        <a:pt x="3163610" y="2028461"/>
                        <a:pt x="3181641" y="2031036"/>
                      </a:cubicBezTo>
                      <a:close/>
                      <a:moveTo>
                        <a:pt x="308270" y="1902285"/>
                      </a:moveTo>
                      <a:cubicBezTo>
                        <a:pt x="319258" y="1904338"/>
                        <a:pt x="326985" y="1918344"/>
                        <a:pt x="317326" y="1928003"/>
                      </a:cubicBezTo>
                      <a:cubicBezTo>
                        <a:pt x="301871" y="1943458"/>
                        <a:pt x="283840" y="1958913"/>
                        <a:pt x="268385" y="1974368"/>
                      </a:cubicBezTo>
                      <a:cubicBezTo>
                        <a:pt x="252930" y="1989823"/>
                        <a:pt x="237476" y="2005278"/>
                        <a:pt x="224596" y="2023308"/>
                      </a:cubicBezTo>
                      <a:cubicBezTo>
                        <a:pt x="211717" y="2041339"/>
                        <a:pt x="198838" y="2056794"/>
                        <a:pt x="185959" y="2074825"/>
                      </a:cubicBezTo>
                      <a:cubicBezTo>
                        <a:pt x="180807" y="2082552"/>
                        <a:pt x="173080" y="2092855"/>
                        <a:pt x="167928" y="2100583"/>
                      </a:cubicBezTo>
                      <a:cubicBezTo>
                        <a:pt x="162777" y="2108310"/>
                        <a:pt x="157625" y="2118613"/>
                        <a:pt x="144746" y="2121189"/>
                      </a:cubicBezTo>
                      <a:cubicBezTo>
                        <a:pt x="137019" y="2121189"/>
                        <a:pt x="129291" y="2118613"/>
                        <a:pt x="129291" y="2113462"/>
                      </a:cubicBezTo>
                      <a:cubicBezTo>
                        <a:pt x="126715" y="2092855"/>
                        <a:pt x="144746" y="2069673"/>
                        <a:pt x="157625" y="2054218"/>
                      </a:cubicBezTo>
                      <a:cubicBezTo>
                        <a:pt x="170504" y="2036187"/>
                        <a:pt x="183383" y="2020732"/>
                        <a:pt x="198838" y="2002702"/>
                      </a:cubicBezTo>
                      <a:cubicBezTo>
                        <a:pt x="214293" y="1984671"/>
                        <a:pt x="229748" y="1969216"/>
                        <a:pt x="245203" y="1953761"/>
                      </a:cubicBezTo>
                      <a:cubicBezTo>
                        <a:pt x="260658" y="1935731"/>
                        <a:pt x="276113" y="1917700"/>
                        <a:pt x="296719" y="1904821"/>
                      </a:cubicBezTo>
                      <a:cubicBezTo>
                        <a:pt x="300583" y="1902245"/>
                        <a:pt x="304608" y="1901601"/>
                        <a:pt x="308270" y="1902285"/>
                      </a:cubicBezTo>
                      <a:close/>
                      <a:moveTo>
                        <a:pt x="219244" y="1820540"/>
                      </a:moveTo>
                      <a:cubicBezTo>
                        <a:pt x="222584" y="1820620"/>
                        <a:pt x="225724" y="1822069"/>
                        <a:pt x="228139" y="1824323"/>
                      </a:cubicBezTo>
                      <a:cubicBezTo>
                        <a:pt x="232968" y="1828830"/>
                        <a:pt x="234900" y="1836558"/>
                        <a:pt x="229748" y="1842997"/>
                      </a:cubicBezTo>
                      <a:cubicBezTo>
                        <a:pt x="211718" y="1868756"/>
                        <a:pt x="193687" y="1891938"/>
                        <a:pt x="170505" y="1912545"/>
                      </a:cubicBezTo>
                      <a:cubicBezTo>
                        <a:pt x="160201" y="1922848"/>
                        <a:pt x="149898" y="1933151"/>
                        <a:pt x="137019" y="1940879"/>
                      </a:cubicBezTo>
                      <a:cubicBezTo>
                        <a:pt x="131867" y="1946030"/>
                        <a:pt x="124140" y="1951182"/>
                        <a:pt x="118988" y="1956334"/>
                      </a:cubicBezTo>
                      <a:cubicBezTo>
                        <a:pt x="113837" y="1961485"/>
                        <a:pt x="106109" y="1964061"/>
                        <a:pt x="98382" y="1966637"/>
                      </a:cubicBezTo>
                      <a:cubicBezTo>
                        <a:pt x="85503" y="1971788"/>
                        <a:pt x="77775" y="1956334"/>
                        <a:pt x="85503" y="1946030"/>
                      </a:cubicBezTo>
                      <a:cubicBezTo>
                        <a:pt x="90654" y="1938303"/>
                        <a:pt x="95806" y="1933151"/>
                        <a:pt x="100958" y="1928000"/>
                      </a:cubicBezTo>
                      <a:cubicBezTo>
                        <a:pt x="106109" y="1922848"/>
                        <a:pt x="111261" y="1920272"/>
                        <a:pt x="116412" y="1915120"/>
                      </a:cubicBezTo>
                      <a:cubicBezTo>
                        <a:pt x="126716" y="1904817"/>
                        <a:pt x="137019" y="1897090"/>
                        <a:pt x="147322" y="1886786"/>
                      </a:cubicBezTo>
                      <a:cubicBezTo>
                        <a:pt x="167929" y="1866180"/>
                        <a:pt x="188535" y="1845573"/>
                        <a:pt x="209142" y="1824967"/>
                      </a:cubicBezTo>
                      <a:cubicBezTo>
                        <a:pt x="212362" y="1821747"/>
                        <a:pt x="215903" y="1820459"/>
                        <a:pt x="219244" y="1820540"/>
                      </a:cubicBezTo>
                      <a:close/>
                      <a:moveTo>
                        <a:pt x="59749" y="1693600"/>
                      </a:moveTo>
                      <a:cubicBezTo>
                        <a:pt x="93234" y="1693600"/>
                        <a:pt x="126720" y="1696176"/>
                        <a:pt x="160206" y="1698752"/>
                      </a:cubicBezTo>
                      <a:cubicBezTo>
                        <a:pt x="175660" y="1698752"/>
                        <a:pt x="193691" y="1701328"/>
                        <a:pt x="209146" y="1703903"/>
                      </a:cubicBezTo>
                      <a:cubicBezTo>
                        <a:pt x="216874" y="1706479"/>
                        <a:pt x="227177" y="1706479"/>
                        <a:pt x="234904" y="1709055"/>
                      </a:cubicBezTo>
                      <a:cubicBezTo>
                        <a:pt x="242632" y="1711631"/>
                        <a:pt x="250359" y="1714207"/>
                        <a:pt x="255511" y="1719359"/>
                      </a:cubicBezTo>
                      <a:cubicBezTo>
                        <a:pt x="260663" y="1724510"/>
                        <a:pt x="263239" y="1734814"/>
                        <a:pt x="255511" y="1737389"/>
                      </a:cubicBezTo>
                      <a:cubicBezTo>
                        <a:pt x="247784" y="1742541"/>
                        <a:pt x="240056" y="1742541"/>
                        <a:pt x="229753" y="1742541"/>
                      </a:cubicBezTo>
                      <a:cubicBezTo>
                        <a:pt x="222025" y="1742541"/>
                        <a:pt x="211722" y="1739965"/>
                        <a:pt x="203995" y="1739965"/>
                      </a:cubicBezTo>
                      <a:cubicBezTo>
                        <a:pt x="185964" y="1737389"/>
                        <a:pt x="167933" y="1737389"/>
                        <a:pt x="149902" y="1734814"/>
                      </a:cubicBezTo>
                      <a:cubicBezTo>
                        <a:pt x="131872" y="1732238"/>
                        <a:pt x="113841" y="1732238"/>
                        <a:pt x="90658" y="1734814"/>
                      </a:cubicBezTo>
                      <a:cubicBezTo>
                        <a:pt x="82931" y="1734814"/>
                        <a:pt x="72628" y="1732238"/>
                        <a:pt x="64900" y="1732238"/>
                      </a:cubicBezTo>
                      <a:cubicBezTo>
                        <a:pt x="62324" y="1729662"/>
                        <a:pt x="57173" y="1732238"/>
                        <a:pt x="52021" y="1729662"/>
                      </a:cubicBezTo>
                      <a:cubicBezTo>
                        <a:pt x="46869" y="1727086"/>
                        <a:pt x="44294" y="1721934"/>
                        <a:pt x="41718" y="1716783"/>
                      </a:cubicBezTo>
                      <a:cubicBezTo>
                        <a:pt x="41718" y="1711631"/>
                        <a:pt x="41718" y="1706479"/>
                        <a:pt x="44294" y="1703903"/>
                      </a:cubicBezTo>
                      <a:cubicBezTo>
                        <a:pt x="46869" y="1698752"/>
                        <a:pt x="54597" y="1693600"/>
                        <a:pt x="59749" y="1693600"/>
                      </a:cubicBezTo>
                      <a:close/>
                      <a:moveTo>
                        <a:pt x="3361944" y="1685872"/>
                      </a:moveTo>
                      <a:cubicBezTo>
                        <a:pt x="3372247" y="1688448"/>
                        <a:pt x="3374823" y="1696175"/>
                        <a:pt x="3374823" y="1703903"/>
                      </a:cubicBezTo>
                      <a:cubicBezTo>
                        <a:pt x="3369671" y="1711630"/>
                        <a:pt x="3361944" y="1714206"/>
                        <a:pt x="3356792" y="1716782"/>
                      </a:cubicBezTo>
                      <a:cubicBezTo>
                        <a:pt x="3351641" y="1719358"/>
                        <a:pt x="3346489" y="1721934"/>
                        <a:pt x="3341337" y="1724509"/>
                      </a:cubicBezTo>
                      <a:cubicBezTo>
                        <a:pt x="3331034" y="1732237"/>
                        <a:pt x="3318155" y="1737389"/>
                        <a:pt x="3305276" y="1742540"/>
                      </a:cubicBezTo>
                      <a:cubicBezTo>
                        <a:pt x="3294973" y="1747692"/>
                        <a:pt x="3282094" y="1750268"/>
                        <a:pt x="3269215" y="1755419"/>
                      </a:cubicBezTo>
                      <a:cubicBezTo>
                        <a:pt x="3256336" y="1757995"/>
                        <a:pt x="3240881" y="1765723"/>
                        <a:pt x="3228002" y="1760571"/>
                      </a:cubicBezTo>
                      <a:cubicBezTo>
                        <a:pt x="3217698" y="1755419"/>
                        <a:pt x="3217698" y="1745116"/>
                        <a:pt x="3222850" y="1739964"/>
                      </a:cubicBezTo>
                      <a:cubicBezTo>
                        <a:pt x="3230578" y="1729661"/>
                        <a:pt x="3246032" y="1729661"/>
                        <a:pt x="3258911" y="1724509"/>
                      </a:cubicBezTo>
                      <a:cubicBezTo>
                        <a:pt x="3269215" y="1719358"/>
                        <a:pt x="3282094" y="1716782"/>
                        <a:pt x="3292397" y="1711630"/>
                      </a:cubicBezTo>
                      <a:cubicBezTo>
                        <a:pt x="3302700" y="1709054"/>
                        <a:pt x="3313004" y="1703903"/>
                        <a:pt x="3323307" y="1698751"/>
                      </a:cubicBezTo>
                      <a:cubicBezTo>
                        <a:pt x="3328458" y="1696175"/>
                        <a:pt x="3336186" y="1693599"/>
                        <a:pt x="3341337" y="1691024"/>
                      </a:cubicBezTo>
                      <a:cubicBezTo>
                        <a:pt x="3349065" y="1688448"/>
                        <a:pt x="3354217" y="1683296"/>
                        <a:pt x="3361944" y="1685872"/>
                      </a:cubicBezTo>
                      <a:close/>
                      <a:moveTo>
                        <a:pt x="39138" y="1510720"/>
                      </a:moveTo>
                      <a:cubicBezTo>
                        <a:pt x="64896" y="1515872"/>
                        <a:pt x="90655" y="1521023"/>
                        <a:pt x="116413" y="1523599"/>
                      </a:cubicBezTo>
                      <a:cubicBezTo>
                        <a:pt x="129292" y="1526175"/>
                        <a:pt x="142171" y="1526175"/>
                        <a:pt x="155050" y="1528751"/>
                      </a:cubicBezTo>
                      <a:cubicBezTo>
                        <a:pt x="160206" y="1528751"/>
                        <a:pt x="167929" y="1531327"/>
                        <a:pt x="173085" y="1531327"/>
                      </a:cubicBezTo>
                      <a:cubicBezTo>
                        <a:pt x="180808" y="1531327"/>
                        <a:pt x="188540" y="1531327"/>
                        <a:pt x="193687" y="1533902"/>
                      </a:cubicBezTo>
                      <a:cubicBezTo>
                        <a:pt x="209146" y="1536478"/>
                        <a:pt x="206566" y="1562236"/>
                        <a:pt x="191112" y="1562236"/>
                      </a:cubicBezTo>
                      <a:cubicBezTo>
                        <a:pt x="183388" y="1562236"/>
                        <a:pt x="178232" y="1562236"/>
                        <a:pt x="170509" y="1562236"/>
                      </a:cubicBezTo>
                      <a:cubicBezTo>
                        <a:pt x="162782" y="1562236"/>
                        <a:pt x="157630" y="1562236"/>
                        <a:pt x="149903" y="1562236"/>
                      </a:cubicBezTo>
                      <a:cubicBezTo>
                        <a:pt x="137023" y="1562236"/>
                        <a:pt x="124144" y="1559660"/>
                        <a:pt x="108689" y="1559660"/>
                      </a:cubicBezTo>
                      <a:cubicBezTo>
                        <a:pt x="82931" y="1554509"/>
                        <a:pt x="57173" y="1549357"/>
                        <a:pt x="31415" y="1544206"/>
                      </a:cubicBezTo>
                      <a:cubicBezTo>
                        <a:pt x="23683" y="1541630"/>
                        <a:pt x="15960" y="1533902"/>
                        <a:pt x="18536" y="1523599"/>
                      </a:cubicBezTo>
                      <a:cubicBezTo>
                        <a:pt x="21112" y="1515872"/>
                        <a:pt x="28839" y="1508144"/>
                        <a:pt x="39138" y="1510720"/>
                      </a:cubicBezTo>
                      <a:close/>
                      <a:moveTo>
                        <a:pt x="3301457" y="1463590"/>
                      </a:moveTo>
                      <a:cubicBezTo>
                        <a:pt x="3311237" y="1462747"/>
                        <a:pt x="3321379" y="1475304"/>
                        <a:pt x="3315584" y="1484963"/>
                      </a:cubicBezTo>
                      <a:cubicBezTo>
                        <a:pt x="3300129" y="1513293"/>
                        <a:pt x="3282098" y="1536479"/>
                        <a:pt x="3258915" y="1557086"/>
                      </a:cubicBezTo>
                      <a:cubicBezTo>
                        <a:pt x="3248612" y="1567385"/>
                        <a:pt x="3235733" y="1577688"/>
                        <a:pt x="3222854" y="1585416"/>
                      </a:cubicBezTo>
                      <a:cubicBezTo>
                        <a:pt x="3212551" y="1593143"/>
                        <a:pt x="3191944" y="1606022"/>
                        <a:pt x="3179065" y="1595723"/>
                      </a:cubicBezTo>
                      <a:cubicBezTo>
                        <a:pt x="3163610" y="1580264"/>
                        <a:pt x="3186792" y="1567385"/>
                        <a:pt x="3197096" y="1559657"/>
                      </a:cubicBezTo>
                      <a:cubicBezTo>
                        <a:pt x="3209975" y="1551930"/>
                        <a:pt x="3220278" y="1544207"/>
                        <a:pt x="3233157" y="1533899"/>
                      </a:cubicBezTo>
                      <a:cubicBezTo>
                        <a:pt x="3253764" y="1515869"/>
                        <a:pt x="3274370" y="1492690"/>
                        <a:pt x="3292401" y="1469504"/>
                      </a:cubicBezTo>
                      <a:cubicBezTo>
                        <a:pt x="3294977" y="1465641"/>
                        <a:pt x="3298197" y="1463871"/>
                        <a:pt x="3301457" y="1463590"/>
                      </a:cubicBezTo>
                      <a:close/>
                      <a:moveTo>
                        <a:pt x="3212872" y="1350050"/>
                      </a:moveTo>
                      <a:cubicBezTo>
                        <a:pt x="3217058" y="1349728"/>
                        <a:pt x="3221566" y="1351016"/>
                        <a:pt x="3225429" y="1353592"/>
                      </a:cubicBezTo>
                      <a:cubicBezTo>
                        <a:pt x="3233157" y="1358744"/>
                        <a:pt x="3233157" y="1369047"/>
                        <a:pt x="3228005" y="1376775"/>
                      </a:cubicBezTo>
                      <a:cubicBezTo>
                        <a:pt x="3215126" y="1392230"/>
                        <a:pt x="3202247" y="1407684"/>
                        <a:pt x="3186792" y="1420564"/>
                      </a:cubicBezTo>
                      <a:cubicBezTo>
                        <a:pt x="3179065" y="1428291"/>
                        <a:pt x="3168761" y="1433443"/>
                        <a:pt x="3161034" y="1441170"/>
                      </a:cubicBezTo>
                      <a:cubicBezTo>
                        <a:pt x="3155882" y="1443746"/>
                        <a:pt x="3153306" y="1446322"/>
                        <a:pt x="3148155" y="1448898"/>
                      </a:cubicBezTo>
                      <a:cubicBezTo>
                        <a:pt x="3140427" y="1454049"/>
                        <a:pt x="3132700" y="1454049"/>
                        <a:pt x="3124973" y="1451474"/>
                      </a:cubicBezTo>
                      <a:cubicBezTo>
                        <a:pt x="3119821" y="1451474"/>
                        <a:pt x="3117245" y="1446322"/>
                        <a:pt x="3117245" y="1441170"/>
                      </a:cubicBezTo>
                      <a:cubicBezTo>
                        <a:pt x="3117245" y="1430867"/>
                        <a:pt x="3119821" y="1425715"/>
                        <a:pt x="3127548" y="1420564"/>
                      </a:cubicBezTo>
                      <a:cubicBezTo>
                        <a:pt x="3132700" y="1417988"/>
                        <a:pt x="3135276" y="1415412"/>
                        <a:pt x="3140427" y="1412836"/>
                      </a:cubicBezTo>
                      <a:cubicBezTo>
                        <a:pt x="3148155" y="1407684"/>
                        <a:pt x="3153306" y="1402533"/>
                        <a:pt x="3163610" y="1399957"/>
                      </a:cubicBezTo>
                      <a:cubicBezTo>
                        <a:pt x="3176489" y="1387078"/>
                        <a:pt x="3189368" y="1371623"/>
                        <a:pt x="3202247" y="1356168"/>
                      </a:cubicBezTo>
                      <a:cubicBezTo>
                        <a:pt x="3204823" y="1352304"/>
                        <a:pt x="3208687" y="1350372"/>
                        <a:pt x="3212872" y="1350050"/>
                      </a:cubicBezTo>
                      <a:close/>
                      <a:moveTo>
                        <a:pt x="21111" y="1273745"/>
                      </a:moveTo>
                      <a:cubicBezTo>
                        <a:pt x="59749" y="1276321"/>
                        <a:pt x="95810" y="1284048"/>
                        <a:pt x="131871" y="1294352"/>
                      </a:cubicBezTo>
                      <a:cubicBezTo>
                        <a:pt x="170509" y="1304655"/>
                        <a:pt x="206570" y="1317534"/>
                        <a:pt x="240056" y="1335565"/>
                      </a:cubicBezTo>
                      <a:cubicBezTo>
                        <a:pt x="245207" y="1340716"/>
                        <a:pt x="250359" y="1345868"/>
                        <a:pt x="250359" y="1351020"/>
                      </a:cubicBezTo>
                      <a:cubicBezTo>
                        <a:pt x="250359" y="1356171"/>
                        <a:pt x="247783" y="1361323"/>
                        <a:pt x="245207" y="1363899"/>
                      </a:cubicBezTo>
                      <a:cubicBezTo>
                        <a:pt x="242631" y="1366475"/>
                        <a:pt x="234904" y="1371626"/>
                        <a:pt x="229752" y="1369050"/>
                      </a:cubicBezTo>
                      <a:cubicBezTo>
                        <a:pt x="193691" y="1358747"/>
                        <a:pt x="160205" y="1345868"/>
                        <a:pt x="121568" y="1332989"/>
                      </a:cubicBezTo>
                      <a:cubicBezTo>
                        <a:pt x="85507" y="1320110"/>
                        <a:pt x="49445" y="1312382"/>
                        <a:pt x="13384" y="1307231"/>
                      </a:cubicBezTo>
                      <a:cubicBezTo>
                        <a:pt x="5656" y="1307231"/>
                        <a:pt x="-2071" y="1296927"/>
                        <a:pt x="505" y="1286624"/>
                      </a:cubicBezTo>
                      <a:cubicBezTo>
                        <a:pt x="505" y="1278897"/>
                        <a:pt x="10808" y="1273745"/>
                        <a:pt x="21111" y="1273745"/>
                      </a:cubicBezTo>
                      <a:close/>
                      <a:moveTo>
                        <a:pt x="3145817" y="1167010"/>
                      </a:moveTo>
                      <a:cubicBezTo>
                        <a:pt x="3156684" y="1167010"/>
                        <a:pt x="3166826" y="1177152"/>
                        <a:pt x="3161031" y="1188743"/>
                      </a:cubicBezTo>
                      <a:cubicBezTo>
                        <a:pt x="3155879" y="1201622"/>
                        <a:pt x="3143000" y="1214501"/>
                        <a:pt x="3132697" y="1227381"/>
                      </a:cubicBezTo>
                      <a:cubicBezTo>
                        <a:pt x="3122393" y="1240260"/>
                        <a:pt x="3109514" y="1250563"/>
                        <a:pt x="3096635" y="1260866"/>
                      </a:cubicBezTo>
                      <a:cubicBezTo>
                        <a:pt x="3070877" y="1281473"/>
                        <a:pt x="3042543" y="1302079"/>
                        <a:pt x="3011633" y="1307231"/>
                      </a:cubicBezTo>
                      <a:cubicBezTo>
                        <a:pt x="3001330" y="1309807"/>
                        <a:pt x="2996178" y="1307231"/>
                        <a:pt x="2991026" y="1299503"/>
                      </a:cubicBezTo>
                      <a:cubicBezTo>
                        <a:pt x="2988451" y="1291776"/>
                        <a:pt x="2991026" y="1281473"/>
                        <a:pt x="2998754" y="1276321"/>
                      </a:cubicBezTo>
                      <a:cubicBezTo>
                        <a:pt x="3024512" y="1260866"/>
                        <a:pt x="3052846" y="1250563"/>
                        <a:pt x="3076029" y="1232532"/>
                      </a:cubicBezTo>
                      <a:cubicBezTo>
                        <a:pt x="3086332" y="1224805"/>
                        <a:pt x="3096635" y="1214501"/>
                        <a:pt x="3106938" y="1204198"/>
                      </a:cubicBezTo>
                      <a:cubicBezTo>
                        <a:pt x="3117242" y="1193895"/>
                        <a:pt x="3124969" y="1181016"/>
                        <a:pt x="3135272" y="1170713"/>
                      </a:cubicBezTo>
                      <a:cubicBezTo>
                        <a:pt x="3138492" y="1168137"/>
                        <a:pt x="3142195" y="1167010"/>
                        <a:pt x="3145817" y="1167010"/>
                      </a:cubicBezTo>
                      <a:close/>
                      <a:moveTo>
                        <a:pt x="90619" y="1108330"/>
                      </a:moveTo>
                      <a:cubicBezTo>
                        <a:pt x="95005" y="1106478"/>
                        <a:pt x="100318" y="1106317"/>
                        <a:pt x="106114" y="1108893"/>
                      </a:cubicBezTo>
                      <a:cubicBezTo>
                        <a:pt x="139599" y="1126924"/>
                        <a:pt x="173085" y="1142379"/>
                        <a:pt x="206570" y="1157834"/>
                      </a:cubicBezTo>
                      <a:cubicBezTo>
                        <a:pt x="224601" y="1165561"/>
                        <a:pt x="240056" y="1173288"/>
                        <a:pt x="258087" y="1181016"/>
                      </a:cubicBezTo>
                      <a:cubicBezTo>
                        <a:pt x="273542" y="1186168"/>
                        <a:pt x="296724" y="1193895"/>
                        <a:pt x="301876" y="1211926"/>
                      </a:cubicBezTo>
                      <a:cubicBezTo>
                        <a:pt x="301876" y="1214501"/>
                        <a:pt x="301876" y="1219653"/>
                        <a:pt x="296724" y="1222229"/>
                      </a:cubicBezTo>
                      <a:cubicBezTo>
                        <a:pt x="281269" y="1232532"/>
                        <a:pt x="258087" y="1222229"/>
                        <a:pt x="242632" y="1217077"/>
                      </a:cubicBezTo>
                      <a:cubicBezTo>
                        <a:pt x="224601" y="1211926"/>
                        <a:pt x="206570" y="1201622"/>
                        <a:pt x="188540" y="1193895"/>
                      </a:cubicBezTo>
                      <a:cubicBezTo>
                        <a:pt x="155054" y="1178440"/>
                        <a:pt x="121568" y="1160409"/>
                        <a:pt x="88083" y="1142379"/>
                      </a:cubicBezTo>
                      <a:cubicBezTo>
                        <a:pt x="72628" y="1134651"/>
                        <a:pt x="77458" y="1113884"/>
                        <a:pt x="90619" y="1108330"/>
                      </a:cubicBezTo>
                      <a:close/>
                      <a:moveTo>
                        <a:pt x="3019360" y="1021311"/>
                      </a:moveTo>
                      <a:cubicBezTo>
                        <a:pt x="3027092" y="1018736"/>
                        <a:pt x="3032239" y="1023887"/>
                        <a:pt x="3034819" y="1031615"/>
                      </a:cubicBezTo>
                      <a:cubicBezTo>
                        <a:pt x="3037395" y="1041918"/>
                        <a:pt x="3029667" y="1049646"/>
                        <a:pt x="3024516" y="1057373"/>
                      </a:cubicBezTo>
                      <a:cubicBezTo>
                        <a:pt x="3019360" y="1065100"/>
                        <a:pt x="3014213" y="1072828"/>
                        <a:pt x="3009061" y="1077980"/>
                      </a:cubicBezTo>
                      <a:cubicBezTo>
                        <a:pt x="2996182" y="1090859"/>
                        <a:pt x="2983303" y="1103738"/>
                        <a:pt x="2970424" y="1114041"/>
                      </a:cubicBezTo>
                      <a:cubicBezTo>
                        <a:pt x="2957545" y="1126920"/>
                        <a:pt x="2942086" y="1134648"/>
                        <a:pt x="2926635" y="1142375"/>
                      </a:cubicBezTo>
                      <a:cubicBezTo>
                        <a:pt x="2908604" y="1150103"/>
                        <a:pt x="2893149" y="1157830"/>
                        <a:pt x="2875119" y="1157830"/>
                      </a:cubicBezTo>
                      <a:cubicBezTo>
                        <a:pt x="2862239" y="1157830"/>
                        <a:pt x="2854512" y="1137224"/>
                        <a:pt x="2867391" y="1129496"/>
                      </a:cubicBezTo>
                      <a:cubicBezTo>
                        <a:pt x="2880270" y="1124344"/>
                        <a:pt x="2895725" y="1119193"/>
                        <a:pt x="2908604" y="1108889"/>
                      </a:cubicBezTo>
                      <a:cubicBezTo>
                        <a:pt x="2924059" y="1103738"/>
                        <a:pt x="2936938" y="1096010"/>
                        <a:pt x="2949817" y="1085707"/>
                      </a:cubicBezTo>
                      <a:cubicBezTo>
                        <a:pt x="2962696" y="1075404"/>
                        <a:pt x="2975575" y="1065100"/>
                        <a:pt x="2985879" y="1054797"/>
                      </a:cubicBezTo>
                      <a:cubicBezTo>
                        <a:pt x="2991030" y="1049646"/>
                        <a:pt x="2996182" y="1044494"/>
                        <a:pt x="3001333" y="1039342"/>
                      </a:cubicBezTo>
                      <a:cubicBezTo>
                        <a:pt x="3006481" y="1031615"/>
                        <a:pt x="3011637" y="1023887"/>
                        <a:pt x="3019360" y="1021311"/>
                      </a:cubicBezTo>
                      <a:close/>
                      <a:moveTo>
                        <a:pt x="167929" y="959492"/>
                      </a:moveTo>
                      <a:cubicBezTo>
                        <a:pt x="178232" y="956916"/>
                        <a:pt x="188536" y="962068"/>
                        <a:pt x="198839" y="964644"/>
                      </a:cubicBezTo>
                      <a:cubicBezTo>
                        <a:pt x="209142" y="967219"/>
                        <a:pt x="219446" y="972371"/>
                        <a:pt x="229749" y="974947"/>
                      </a:cubicBezTo>
                      <a:cubicBezTo>
                        <a:pt x="245204" y="982674"/>
                        <a:pt x="263235" y="990402"/>
                        <a:pt x="281265" y="998129"/>
                      </a:cubicBezTo>
                      <a:cubicBezTo>
                        <a:pt x="299296" y="1008432"/>
                        <a:pt x="317327" y="1018736"/>
                        <a:pt x="332782" y="1029039"/>
                      </a:cubicBezTo>
                      <a:cubicBezTo>
                        <a:pt x="340509" y="1034191"/>
                        <a:pt x="348237" y="1041918"/>
                        <a:pt x="355964" y="1047070"/>
                      </a:cubicBezTo>
                      <a:cubicBezTo>
                        <a:pt x="363692" y="1052221"/>
                        <a:pt x="373995" y="1059949"/>
                        <a:pt x="373995" y="1070252"/>
                      </a:cubicBezTo>
                      <a:cubicBezTo>
                        <a:pt x="373995" y="1075404"/>
                        <a:pt x="368843" y="1080555"/>
                        <a:pt x="363692" y="1083131"/>
                      </a:cubicBezTo>
                      <a:cubicBezTo>
                        <a:pt x="353388" y="1085707"/>
                        <a:pt x="345661" y="1080555"/>
                        <a:pt x="337933" y="1070252"/>
                      </a:cubicBezTo>
                      <a:cubicBezTo>
                        <a:pt x="327630" y="1065100"/>
                        <a:pt x="319903" y="1059949"/>
                        <a:pt x="312175" y="1054797"/>
                      </a:cubicBezTo>
                      <a:cubicBezTo>
                        <a:pt x="296720" y="1047070"/>
                        <a:pt x="278689" y="1036766"/>
                        <a:pt x="263235" y="1029039"/>
                      </a:cubicBezTo>
                      <a:cubicBezTo>
                        <a:pt x="247780" y="1021311"/>
                        <a:pt x="229749" y="1013584"/>
                        <a:pt x="211718" y="1005857"/>
                      </a:cubicBezTo>
                      <a:cubicBezTo>
                        <a:pt x="203991" y="1000705"/>
                        <a:pt x="193687" y="998129"/>
                        <a:pt x="185960" y="995553"/>
                      </a:cubicBezTo>
                      <a:cubicBezTo>
                        <a:pt x="175657" y="992977"/>
                        <a:pt x="165353" y="992977"/>
                        <a:pt x="160202" y="982674"/>
                      </a:cubicBezTo>
                      <a:cubicBezTo>
                        <a:pt x="155050" y="974947"/>
                        <a:pt x="160202" y="962068"/>
                        <a:pt x="167929" y="959492"/>
                      </a:cubicBezTo>
                      <a:close/>
                      <a:moveTo>
                        <a:pt x="2920232" y="897994"/>
                      </a:moveTo>
                      <a:cubicBezTo>
                        <a:pt x="2930012" y="897511"/>
                        <a:pt x="2940154" y="908619"/>
                        <a:pt x="2934359" y="918278"/>
                      </a:cubicBezTo>
                      <a:cubicBezTo>
                        <a:pt x="2918904" y="946612"/>
                        <a:pt x="2893145" y="972370"/>
                        <a:pt x="2864811" y="990401"/>
                      </a:cubicBezTo>
                      <a:cubicBezTo>
                        <a:pt x="2849357" y="1000704"/>
                        <a:pt x="2833902" y="1008432"/>
                        <a:pt x="2818447" y="1016159"/>
                      </a:cubicBezTo>
                      <a:cubicBezTo>
                        <a:pt x="2802992" y="1021311"/>
                        <a:pt x="2779809" y="1031614"/>
                        <a:pt x="2766930" y="1023886"/>
                      </a:cubicBezTo>
                      <a:cubicBezTo>
                        <a:pt x="2761779" y="1021311"/>
                        <a:pt x="2756627" y="1011007"/>
                        <a:pt x="2761779" y="1005856"/>
                      </a:cubicBezTo>
                      <a:cubicBezTo>
                        <a:pt x="2772082" y="992977"/>
                        <a:pt x="2792689" y="987825"/>
                        <a:pt x="2805568" y="982674"/>
                      </a:cubicBezTo>
                      <a:cubicBezTo>
                        <a:pt x="2818447" y="977522"/>
                        <a:pt x="2831326" y="969795"/>
                        <a:pt x="2844205" y="964643"/>
                      </a:cubicBezTo>
                      <a:cubicBezTo>
                        <a:pt x="2869963" y="946612"/>
                        <a:pt x="2890570" y="926006"/>
                        <a:pt x="2911176" y="902823"/>
                      </a:cubicBezTo>
                      <a:cubicBezTo>
                        <a:pt x="2913752" y="899604"/>
                        <a:pt x="2916972" y="898155"/>
                        <a:pt x="2920232" y="897994"/>
                      </a:cubicBezTo>
                      <a:close/>
                      <a:moveTo>
                        <a:pt x="229749" y="802367"/>
                      </a:moveTo>
                      <a:cubicBezTo>
                        <a:pt x="270962" y="812670"/>
                        <a:pt x="314751" y="825549"/>
                        <a:pt x="353388" y="846156"/>
                      </a:cubicBezTo>
                      <a:cubicBezTo>
                        <a:pt x="373995" y="856459"/>
                        <a:pt x="392025" y="869338"/>
                        <a:pt x="410056" y="882217"/>
                      </a:cubicBezTo>
                      <a:cubicBezTo>
                        <a:pt x="420363" y="889945"/>
                        <a:pt x="428087" y="897672"/>
                        <a:pt x="435814" y="905399"/>
                      </a:cubicBezTo>
                      <a:cubicBezTo>
                        <a:pt x="443542" y="913127"/>
                        <a:pt x="453845" y="920854"/>
                        <a:pt x="453845" y="926006"/>
                      </a:cubicBezTo>
                      <a:cubicBezTo>
                        <a:pt x="453845" y="933733"/>
                        <a:pt x="448693" y="938885"/>
                        <a:pt x="440966" y="938885"/>
                      </a:cubicBezTo>
                      <a:cubicBezTo>
                        <a:pt x="430663" y="938885"/>
                        <a:pt x="422935" y="928582"/>
                        <a:pt x="415208" y="923430"/>
                      </a:cubicBezTo>
                      <a:cubicBezTo>
                        <a:pt x="407484" y="918279"/>
                        <a:pt x="397177" y="913127"/>
                        <a:pt x="389449" y="907975"/>
                      </a:cubicBezTo>
                      <a:cubicBezTo>
                        <a:pt x="371419" y="897672"/>
                        <a:pt x="355968" y="887369"/>
                        <a:pt x="337933" y="877065"/>
                      </a:cubicBezTo>
                      <a:cubicBezTo>
                        <a:pt x="299296" y="859035"/>
                        <a:pt x="263234" y="846156"/>
                        <a:pt x="222021" y="835852"/>
                      </a:cubicBezTo>
                      <a:cubicBezTo>
                        <a:pt x="201419" y="830701"/>
                        <a:pt x="209142" y="797215"/>
                        <a:pt x="229749" y="802367"/>
                      </a:cubicBezTo>
                      <a:close/>
                      <a:moveTo>
                        <a:pt x="2833419" y="754476"/>
                      </a:moveTo>
                      <a:cubicBezTo>
                        <a:pt x="2844527" y="752303"/>
                        <a:pt x="2857084" y="762445"/>
                        <a:pt x="2849357" y="774036"/>
                      </a:cubicBezTo>
                      <a:cubicBezTo>
                        <a:pt x="2826174" y="810098"/>
                        <a:pt x="2800416" y="838432"/>
                        <a:pt x="2769506" y="864190"/>
                      </a:cubicBezTo>
                      <a:cubicBezTo>
                        <a:pt x="2754051" y="874493"/>
                        <a:pt x="2736021" y="887372"/>
                        <a:pt x="2717990" y="895100"/>
                      </a:cubicBezTo>
                      <a:cubicBezTo>
                        <a:pt x="2702535" y="902827"/>
                        <a:pt x="2676777" y="915706"/>
                        <a:pt x="2661322" y="907979"/>
                      </a:cubicBezTo>
                      <a:cubicBezTo>
                        <a:pt x="2656170" y="905403"/>
                        <a:pt x="2653594" y="897676"/>
                        <a:pt x="2656170" y="892524"/>
                      </a:cubicBezTo>
                      <a:cubicBezTo>
                        <a:pt x="2658746" y="882221"/>
                        <a:pt x="2669049" y="879645"/>
                        <a:pt x="2681928" y="877069"/>
                      </a:cubicBezTo>
                      <a:cubicBezTo>
                        <a:pt x="2689656" y="874493"/>
                        <a:pt x="2697383" y="869342"/>
                        <a:pt x="2705111" y="866766"/>
                      </a:cubicBezTo>
                      <a:cubicBezTo>
                        <a:pt x="2723142" y="859038"/>
                        <a:pt x="2736021" y="848735"/>
                        <a:pt x="2751476" y="838432"/>
                      </a:cubicBezTo>
                      <a:cubicBezTo>
                        <a:pt x="2779810" y="817825"/>
                        <a:pt x="2805568" y="792067"/>
                        <a:pt x="2823599" y="761157"/>
                      </a:cubicBezTo>
                      <a:cubicBezTo>
                        <a:pt x="2826175" y="757293"/>
                        <a:pt x="2829716" y="755201"/>
                        <a:pt x="2833419" y="754476"/>
                      </a:cubicBezTo>
                      <a:close/>
                      <a:moveTo>
                        <a:pt x="2677782" y="605079"/>
                      </a:moveTo>
                      <a:cubicBezTo>
                        <a:pt x="2688528" y="602906"/>
                        <a:pt x="2702534" y="613048"/>
                        <a:pt x="2694806" y="624639"/>
                      </a:cubicBezTo>
                      <a:cubicBezTo>
                        <a:pt x="2676775" y="655549"/>
                        <a:pt x="2653593" y="683883"/>
                        <a:pt x="2625259" y="709641"/>
                      </a:cubicBezTo>
                      <a:cubicBezTo>
                        <a:pt x="2612380" y="722520"/>
                        <a:pt x="2596925" y="732824"/>
                        <a:pt x="2581470" y="743127"/>
                      </a:cubicBezTo>
                      <a:cubicBezTo>
                        <a:pt x="2566016" y="753430"/>
                        <a:pt x="2550561" y="763733"/>
                        <a:pt x="2529954" y="766309"/>
                      </a:cubicBezTo>
                      <a:cubicBezTo>
                        <a:pt x="2524803" y="766309"/>
                        <a:pt x="2519651" y="761158"/>
                        <a:pt x="2517075" y="756006"/>
                      </a:cubicBezTo>
                      <a:cubicBezTo>
                        <a:pt x="2514499" y="750854"/>
                        <a:pt x="2517075" y="745703"/>
                        <a:pt x="2522227" y="740551"/>
                      </a:cubicBezTo>
                      <a:cubicBezTo>
                        <a:pt x="2535106" y="730248"/>
                        <a:pt x="2553136" y="725096"/>
                        <a:pt x="2566016" y="714793"/>
                      </a:cubicBezTo>
                      <a:cubicBezTo>
                        <a:pt x="2578895" y="707065"/>
                        <a:pt x="2591774" y="696762"/>
                        <a:pt x="2604653" y="686459"/>
                      </a:cubicBezTo>
                      <a:cubicBezTo>
                        <a:pt x="2630411" y="665852"/>
                        <a:pt x="2651017" y="640094"/>
                        <a:pt x="2669048" y="611760"/>
                      </a:cubicBezTo>
                      <a:cubicBezTo>
                        <a:pt x="2670980" y="607896"/>
                        <a:pt x="2674200" y="605804"/>
                        <a:pt x="2677782" y="605079"/>
                      </a:cubicBezTo>
                      <a:close/>
                      <a:moveTo>
                        <a:pt x="371423" y="591154"/>
                      </a:moveTo>
                      <a:cubicBezTo>
                        <a:pt x="407485" y="606608"/>
                        <a:pt x="440970" y="624639"/>
                        <a:pt x="477032" y="642670"/>
                      </a:cubicBezTo>
                      <a:cubicBezTo>
                        <a:pt x="495063" y="652973"/>
                        <a:pt x="513094" y="660701"/>
                        <a:pt x="528549" y="671004"/>
                      </a:cubicBezTo>
                      <a:cubicBezTo>
                        <a:pt x="538852" y="676156"/>
                        <a:pt x="546580" y="681307"/>
                        <a:pt x="554307" y="686459"/>
                      </a:cubicBezTo>
                      <a:cubicBezTo>
                        <a:pt x="562034" y="691611"/>
                        <a:pt x="572338" y="696762"/>
                        <a:pt x="572338" y="704490"/>
                      </a:cubicBezTo>
                      <a:cubicBezTo>
                        <a:pt x="574914" y="709641"/>
                        <a:pt x="572338" y="717369"/>
                        <a:pt x="564610" y="719945"/>
                      </a:cubicBezTo>
                      <a:cubicBezTo>
                        <a:pt x="554307" y="722520"/>
                        <a:pt x="549155" y="717369"/>
                        <a:pt x="538852" y="712217"/>
                      </a:cubicBezTo>
                      <a:cubicBezTo>
                        <a:pt x="531125" y="709641"/>
                        <a:pt x="520821" y="704490"/>
                        <a:pt x="513094" y="699338"/>
                      </a:cubicBezTo>
                      <a:cubicBezTo>
                        <a:pt x="495063" y="689035"/>
                        <a:pt x="479608" y="681307"/>
                        <a:pt x="461577" y="671004"/>
                      </a:cubicBezTo>
                      <a:cubicBezTo>
                        <a:pt x="428091" y="652973"/>
                        <a:pt x="392030" y="634943"/>
                        <a:pt x="355968" y="619488"/>
                      </a:cubicBezTo>
                      <a:cubicBezTo>
                        <a:pt x="337938" y="611760"/>
                        <a:pt x="350817" y="583426"/>
                        <a:pt x="371423" y="591154"/>
                      </a:cubicBezTo>
                      <a:close/>
                      <a:moveTo>
                        <a:pt x="2586301" y="497132"/>
                      </a:moveTo>
                      <a:cubicBezTo>
                        <a:pt x="2590487" y="499708"/>
                        <a:pt x="2593062" y="504860"/>
                        <a:pt x="2591774" y="511299"/>
                      </a:cubicBezTo>
                      <a:cubicBezTo>
                        <a:pt x="2589199" y="521602"/>
                        <a:pt x="2584047" y="526754"/>
                        <a:pt x="2578895" y="534481"/>
                      </a:cubicBezTo>
                      <a:cubicBezTo>
                        <a:pt x="2573744" y="542209"/>
                        <a:pt x="2568592" y="549936"/>
                        <a:pt x="2563440" y="555088"/>
                      </a:cubicBezTo>
                      <a:cubicBezTo>
                        <a:pt x="2553137" y="567967"/>
                        <a:pt x="2542834" y="578270"/>
                        <a:pt x="2532531" y="591149"/>
                      </a:cubicBezTo>
                      <a:cubicBezTo>
                        <a:pt x="2519652" y="601453"/>
                        <a:pt x="2506773" y="611756"/>
                        <a:pt x="2493893" y="622059"/>
                      </a:cubicBezTo>
                      <a:cubicBezTo>
                        <a:pt x="2481014" y="629787"/>
                        <a:pt x="2462984" y="647817"/>
                        <a:pt x="2447529" y="637514"/>
                      </a:cubicBezTo>
                      <a:cubicBezTo>
                        <a:pt x="2439801" y="632362"/>
                        <a:pt x="2439801" y="622059"/>
                        <a:pt x="2444953" y="614332"/>
                      </a:cubicBezTo>
                      <a:cubicBezTo>
                        <a:pt x="2450105" y="609180"/>
                        <a:pt x="2457832" y="604028"/>
                        <a:pt x="2465559" y="598877"/>
                      </a:cubicBezTo>
                      <a:cubicBezTo>
                        <a:pt x="2478439" y="588574"/>
                        <a:pt x="2491318" y="578270"/>
                        <a:pt x="2504197" y="567967"/>
                      </a:cubicBezTo>
                      <a:cubicBezTo>
                        <a:pt x="2517076" y="557664"/>
                        <a:pt x="2527379" y="547360"/>
                        <a:pt x="2537682" y="534481"/>
                      </a:cubicBezTo>
                      <a:cubicBezTo>
                        <a:pt x="2542834" y="529330"/>
                        <a:pt x="2547986" y="521602"/>
                        <a:pt x="2553137" y="516451"/>
                      </a:cubicBezTo>
                      <a:cubicBezTo>
                        <a:pt x="2558289" y="511299"/>
                        <a:pt x="2563440" y="503572"/>
                        <a:pt x="2571168" y="498420"/>
                      </a:cubicBezTo>
                      <a:cubicBezTo>
                        <a:pt x="2576320" y="494556"/>
                        <a:pt x="2582115" y="494556"/>
                        <a:pt x="2586301" y="497132"/>
                      </a:cubicBezTo>
                      <a:close/>
                      <a:moveTo>
                        <a:pt x="482183" y="461276"/>
                      </a:moveTo>
                      <a:cubicBezTo>
                        <a:pt x="485081" y="460270"/>
                        <a:pt x="488623" y="460431"/>
                        <a:pt x="492487" y="462363"/>
                      </a:cubicBezTo>
                      <a:cubicBezTo>
                        <a:pt x="520821" y="475242"/>
                        <a:pt x="546579" y="490697"/>
                        <a:pt x="574913" y="506152"/>
                      </a:cubicBezTo>
                      <a:cubicBezTo>
                        <a:pt x="590368" y="513879"/>
                        <a:pt x="603247" y="521606"/>
                        <a:pt x="616126" y="529334"/>
                      </a:cubicBezTo>
                      <a:cubicBezTo>
                        <a:pt x="621277" y="531910"/>
                        <a:pt x="629005" y="537061"/>
                        <a:pt x="634156" y="539637"/>
                      </a:cubicBezTo>
                      <a:cubicBezTo>
                        <a:pt x="639308" y="542213"/>
                        <a:pt x="649611" y="547365"/>
                        <a:pt x="652187" y="560244"/>
                      </a:cubicBezTo>
                      <a:cubicBezTo>
                        <a:pt x="652187" y="565395"/>
                        <a:pt x="649611" y="570547"/>
                        <a:pt x="644460" y="573123"/>
                      </a:cubicBezTo>
                      <a:cubicBezTo>
                        <a:pt x="631581" y="578274"/>
                        <a:pt x="616126" y="565395"/>
                        <a:pt x="603247" y="557668"/>
                      </a:cubicBezTo>
                      <a:cubicBezTo>
                        <a:pt x="587792" y="549940"/>
                        <a:pt x="574913" y="542213"/>
                        <a:pt x="562034" y="534486"/>
                      </a:cubicBezTo>
                      <a:cubicBezTo>
                        <a:pt x="536276" y="519031"/>
                        <a:pt x="507942" y="503576"/>
                        <a:pt x="482183" y="485545"/>
                      </a:cubicBezTo>
                      <a:cubicBezTo>
                        <a:pt x="470592" y="477818"/>
                        <a:pt x="473490" y="464295"/>
                        <a:pt x="482183" y="461276"/>
                      </a:cubicBezTo>
                      <a:close/>
                      <a:moveTo>
                        <a:pt x="2465760" y="365242"/>
                      </a:moveTo>
                      <a:cubicBezTo>
                        <a:pt x="2476506" y="365604"/>
                        <a:pt x="2486166" y="378644"/>
                        <a:pt x="2478438" y="390236"/>
                      </a:cubicBezTo>
                      <a:cubicBezTo>
                        <a:pt x="2455256" y="421145"/>
                        <a:pt x="2424346" y="452055"/>
                        <a:pt x="2388285" y="477814"/>
                      </a:cubicBezTo>
                      <a:cubicBezTo>
                        <a:pt x="2370254" y="488117"/>
                        <a:pt x="2352223" y="498420"/>
                        <a:pt x="2334192" y="506148"/>
                      </a:cubicBezTo>
                      <a:cubicBezTo>
                        <a:pt x="2318737" y="513875"/>
                        <a:pt x="2295555" y="526754"/>
                        <a:pt x="2277524" y="521603"/>
                      </a:cubicBezTo>
                      <a:cubicBezTo>
                        <a:pt x="2267221" y="519027"/>
                        <a:pt x="2262069" y="506148"/>
                        <a:pt x="2269797" y="498420"/>
                      </a:cubicBezTo>
                      <a:cubicBezTo>
                        <a:pt x="2282676" y="482965"/>
                        <a:pt x="2305858" y="480390"/>
                        <a:pt x="2321313" y="472662"/>
                      </a:cubicBezTo>
                      <a:cubicBezTo>
                        <a:pt x="2336768" y="464935"/>
                        <a:pt x="2354799" y="454631"/>
                        <a:pt x="2370254" y="444328"/>
                      </a:cubicBezTo>
                      <a:cubicBezTo>
                        <a:pt x="2401164" y="423721"/>
                        <a:pt x="2429498" y="397963"/>
                        <a:pt x="2455256" y="369629"/>
                      </a:cubicBezTo>
                      <a:cubicBezTo>
                        <a:pt x="2458476" y="366409"/>
                        <a:pt x="2462178" y="365121"/>
                        <a:pt x="2465760" y="365242"/>
                      </a:cubicBezTo>
                      <a:close/>
                      <a:moveTo>
                        <a:pt x="2352868" y="226993"/>
                      </a:moveTo>
                      <a:cubicBezTo>
                        <a:pt x="2356731" y="225383"/>
                        <a:pt x="2361239" y="225383"/>
                        <a:pt x="2365103" y="227959"/>
                      </a:cubicBezTo>
                      <a:cubicBezTo>
                        <a:pt x="2372830" y="230535"/>
                        <a:pt x="2377982" y="240838"/>
                        <a:pt x="2372830" y="248565"/>
                      </a:cubicBezTo>
                      <a:cubicBezTo>
                        <a:pt x="2352224" y="282051"/>
                        <a:pt x="2323890" y="310385"/>
                        <a:pt x="2292980" y="333567"/>
                      </a:cubicBezTo>
                      <a:cubicBezTo>
                        <a:pt x="2277525" y="343870"/>
                        <a:pt x="2259494" y="354173"/>
                        <a:pt x="2241463" y="361901"/>
                      </a:cubicBezTo>
                      <a:cubicBezTo>
                        <a:pt x="2223433" y="369628"/>
                        <a:pt x="2202826" y="377356"/>
                        <a:pt x="2184795" y="374780"/>
                      </a:cubicBezTo>
                      <a:cubicBezTo>
                        <a:pt x="2171916" y="372204"/>
                        <a:pt x="2169340" y="354173"/>
                        <a:pt x="2179644" y="349022"/>
                      </a:cubicBezTo>
                      <a:cubicBezTo>
                        <a:pt x="2195098" y="338719"/>
                        <a:pt x="2213129" y="336143"/>
                        <a:pt x="2228584" y="328415"/>
                      </a:cubicBezTo>
                      <a:cubicBezTo>
                        <a:pt x="2244039" y="320688"/>
                        <a:pt x="2259494" y="312960"/>
                        <a:pt x="2274949" y="307809"/>
                      </a:cubicBezTo>
                      <a:cubicBezTo>
                        <a:pt x="2300707" y="289778"/>
                        <a:pt x="2326465" y="264020"/>
                        <a:pt x="2344496" y="235686"/>
                      </a:cubicBezTo>
                      <a:cubicBezTo>
                        <a:pt x="2345784" y="231822"/>
                        <a:pt x="2349004" y="228603"/>
                        <a:pt x="2352868" y="226993"/>
                      </a:cubicBezTo>
                      <a:close/>
                      <a:moveTo>
                        <a:pt x="2291289" y="81181"/>
                      </a:moveTo>
                      <a:cubicBezTo>
                        <a:pt x="2301673" y="83234"/>
                        <a:pt x="2308434" y="97240"/>
                        <a:pt x="2300707" y="106899"/>
                      </a:cubicBezTo>
                      <a:cubicBezTo>
                        <a:pt x="2287828" y="122354"/>
                        <a:pt x="2272373" y="135233"/>
                        <a:pt x="2256918" y="148112"/>
                      </a:cubicBezTo>
                      <a:cubicBezTo>
                        <a:pt x="2241463" y="160991"/>
                        <a:pt x="2228584" y="171294"/>
                        <a:pt x="2213129" y="184173"/>
                      </a:cubicBezTo>
                      <a:cubicBezTo>
                        <a:pt x="2197674" y="194477"/>
                        <a:pt x="2182219" y="207356"/>
                        <a:pt x="2166764" y="217659"/>
                      </a:cubicBezTo>
                      <a:cubicBezTo>
                        <a:pt x="2151309" y="230538"/>
                        <a:pt x="2133278" y="243417"/>
                        <a:pt x="2115248" y="243417"/>
                      </a:cubicBezTo>
                      <a:cubicBezTo>
                        <a:pt x="2107520" y="243417"/>
                        <a:pt x="2102369" y="235689"/>
                        <a:pt x="2104944" y="227962"/>
                      </a:cubicBezTo>
                      <a:cubicBezTo>
                        <a:pt x="2112672" y="209931"/>
                        <a:pt x="2130703" y="199628"/>
                        <a:pt x="2151309" y="186749"/>
                      </a:cubicBezTo>
                      <a:cubicBezTo>
                        <a:pt x="2166764" y="179022"/>
                        <a:pt x="2179643" y="166143"/>
                        <a:pt x="2195098" y="155839"/>
                      </a:cubicBezTo>
                      <a:cubicBezTo>
                        <a:pt x="2207977" y="145536"/>
                        <a:pt x="2223432" y="135233"/>
                        <a:pt x="2236311" y="122354"/>
                      </a:cubicBezTo>
                      <a:cubicBezTo>
                        <a:pt x="2251766" y="109475"/>
                        <a:pt x="2264645" y="96596"/>
                        <a:pt x="2280100" y="83717"/>
                      </a:cubicBezTo>
                      <a:cubicBezTo>
                        <a:pt x="2283964" y="81141"/>
                        <a:pt x="2287828" y="80497"/>
                        <a:pt x="2291289" y="81181"/>
                      </a:cubicBezTo>
                      <a:close/>
                      <a:moveTo>
                        <a:pt x="2160324" y="0"/>
                      </a:moveTo>
                      <a:cubicBezTo>
                        <a:pt x="2164188" y="0"/>
                        <a:pt x="2168052" y="1289"/>
                        <a:pt x="2171915" y="3867"/>
                      </a:cubicBezTo>
                      <a:cubicBezTo>
                        <a:pt x="2177067" y="11590"/>
                        <a:pt x="2177067" y="21897"/>
                        <a:pt x="2171915" y="27045"/>
                      </a:cubicBezTo>
                      <a:cubicBezTo>
                        <a:pt x="2159036" y="42504"/>
                        <a:pt x="2146157" y="55383"/>
                        <a:pt x="2133278" y="68262"/>
                      </a:cubicBezTo>
                      <a:cubicBezTo>
                        <a:pt x="2125551" y="73413"/>
                        <a:pt x="2120399" y="81141"/>
                        <a:pt x="2112672" y="86292"/>
                      </a:cubicBezTo>
                      <a:cubicBezTo>
                        <a:pt x="2110096" y="91440"/>
                        <a:pt x="2104944" y="94020"/>
                        <a:pt x="2102369" y="96596"/>
                      </a:cubicBezTo>
                      <a:cubicBezTo>
                        <a:pt x="2097217" y="101743"/>
                        <a:pt x="2094641" y="104319"/>
                        <a:pt x="2089490" y="104319"/>
                      </a:cubicBezTo>
                      <a:cubicBezTo>
                        <a:pt x="2086914" y="104319"/>
                        <a:pt x="2086914" y="106899"/>
                        <a:pt x="2084338" y="106899"/>
                      </a:cubicBezTo>
                      <a:cubicBezTo>
                        <a:pt x="2079186" y="109475"/>
                        <a:pt x="2074035" y="106899"/>
                        <a:pt x="2071459" y="101743"/>
                      </a:cubicBezTo>
                      <a:cubicBezTo>
                        <a:pt x="2068883" y="96596"/>
                        <a:pt x="2068883" y="94020"/>
                        <a:pt x="2071459" y="88864"/>
                      </a:cubicBezTo>
                      <a:cubicBezTo>
                        <a:pt x="2074035" y="88864"/>
                        <a:pt x="2074035" y="86292"/>
                        <a:pt x="2074035" y="86292"/>
                      </a:cubicBezTo>
                      <a:cubicBezTo>
                        <a:pt x="2076611" y="78561"/>
                        <a:pt x="2084338" y="70838"/>
                        <a:pt x="2092065" y="63106"/>
                      </a:cubicBezTo>
                      <a:cubicBezTo>
                        <a:pt x="2097217" y="55383"/>
                        <a:pt x="2104944" y="47655"/>
                        <a:pt x="2110096" y="42504"/>
                      </a:cubicBezTo>
                      <a:cubicBezTo>
                        <a:pt x="2122975" y="29625"/>
                        <a:pt x="2135854" y="16746"/>
                        <a:pt x="2148733" y="3867"/>
                      </a:cubicBezTo>
                      <a:cubicBezTo>
                        <a:pt x="2152597" y="1289"/>
                        <a:pt x="2156461" y="0"/>
                        <a:pt x="216032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9" name="Google Shape;549;p11"/>
                <p:cNvSpPr/>
                <p:nvPr/>
              </p:nvSpPr>
              <p:spPr>
                <a:xfrm rot="326420">
                  <a:off x="2492913" y="251022"/>
                  <a:ext cx="246226" cy="256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150" h="810024" extrusionOk="0">
                      <a:moveTo>
                        <a:pt x="440182" y="0"/>
                      </a:moveTo>
                      <a:cubicBezTo>
                        <a:pt x="422402" y="0"/>
                        <a:pt x="405257" y="6985"/>
                        <a:pt x="391922" y="19050"/>
                      </a:cubicBezTo>
                      <a:cubicBezTo>
                        <a:pt x="384937" y="8255"/>
                        <a:pt x="372872" y="1270"/>
                        <a:pt x="359537" y="1270"/>
                      </a:cubicBezTo>
                      <a:cubicBezTo>
                        <a:pt x="347472" y="1270"/>
                        <a:pt x="337312" y="7620"/>
                        <a:pt x="330327" y="16510"/>
                      </a:cubicBezTo>
                      <a:cubicBezTo>
                        <a:pt x="324612" y="8890"/>
                        <a:pt x="315087" y="5080"/>
                        <a:pt x="305562" y="5080"/>
                      </a:cubicBezTo>
                      <a:cubicBezTo>
                        <a:pt x="291592" y="5080"/>
                        <a:pt x="281432" y="14605"/>
                        <a:pt x="273812" y="26035"/>
                      </a:cubicBezTo>
                      <a:cubicBezTo>
                        <a:pt x="270002" y="20955"/>
                        <a:pt x="264287" y="17145"/>
                        <a:pt x="257937" y="17780"/>
                      </a:cubicBezTo>
                      <a:cubicBezTo>
                        <a:pt x="248412" y="18415"/>
                        <a:pt x="240792" y="26670"/>
                        <a:pt x="239522" y="35560"/>
                      </a:cubicBezTo>
                      <a:cubicBezTo>
                        <a:pt x="232537" y="34290"/>
                        <a:pt x="222377" y="33020"/>
                        <a:pt x="214757" y="31750"/>
                      </a:cubicBezTo>
                      <a:cubicBezTo>
                        <a:pt x="208407" y="30480"/>
                        <a:pt x="203962" y="36830"/>
                        <a:pt x="205867" y="42545"/>
                      </a:cubicBezTo>
                      <a:cubicBezTo>
                        <a:pt x="209042" y="52070"/>
                        <a:pt x="210947" y="62230"/>
                        <a:pt x="212852" y="71755"/>
                      </a:cubicBezTo>
                      <a:cubicBezTo>
                        <a:pt x="213487" y="75565"/>
                        <a:pt x="214122" y="80010"/>
                        <a:pt x="214122" y="83820"/>
                      </a:cubicBezTo>
                      <a:lnTo>
                        <a:pt x="214122" y="83820"/>
                      </a:lnTo>
                      <a:cubicBezTo>
                        <a:pt x="218567" y="106680"/>
                        <a:pt x="216027" y="130175"/>
                        <a:pt x="209677" y="152400"/>
                      </a:cubicBezTo>
                      <a:cubicBezTo>
                        <a:pt x="198247" y="191135"/>
                        <a:pt x="174752" y="225425"/>
                        <a:pt x="150622" y="257810"/>
                      </a:cubicBezTo>
                      <a:cubicBezTo>
                        <a:pt x="102362" y="323215"/>
                        <a:pt x="45847" y="385445"/>
                        <a:pt x="17272" y="462280"/>
                      </a:cubicBezTo>
                      <a:cubicBezTo>
                        <a:pt x="4572" y="496570"/>
                        <a:pt x="-2413" y="532765"/>
                        <a:pt x="762" y="569595"/>
                      </a:cubicBezTo>
                      <a:cubicBezTo>
                        <a:pt x="3302" y="603250"/>
                        <a:pt x="13462" y="636905"/>
                        <a:pt x="29972" y="666115"/>
                      </a:cubicBezTo>
                      <a:cubicBezTo>
                        <a:pt x="62992" y="726440"/>
                        <a:pt x="120777" y="770890"/>
                        <a:pt x="188722" y="783590"/>
                      </a:cubicBezTo>
                      <a:cubicBezTo>
                        <a:pt x="253492" y="795655"/>
                        <a:pt x="323977" y="780415"/>
                        <a:pt x="377317" y="741045"/>
                      </a:cubicBezTo>
                      <a:cubicBezTo>
                        <a:pt x="382397" y="737235"/>
                        <a:pt x="386842" y="733425"/>
                        <a:pt x="391287" y="729615"/>
                      </a:cubicBezTo>
                      <a:cubicBezTo>
                        <a:pt x="437007" y="790575"/>
                        <a:pt x="521462" y="817245"/>
                        <a:pt x="595122" y="808355"/>
                      </a:cubicBezTo>
                      <a:cubicBezTo>
                        <a:pt x="630682" y="804545"/>
                        <a:pt x="666242" y="791845"/>
                        <a:pt x="695452" y="770890"/>
                      </a:cubicBezTo>
                      <a:cubicBezTo>
                        <a:pt x="724027" y="749935"/>
                        <a:pt x="747522" y="721360"/>
                        <a:pt x="762127" y="688975"/>
                      </a:cubicBezTo>
                      <a:cubicBezTo>
                        <a:pt x="776732" y="655320"/>
                        <a:pt x="781812" y="618490"/>
                        <a:pt x="775462" y="582295"/>
                      </a:cubicBezTo>
                      <a:cubicBezTo>
                        <a:pt x="768477" y="542290"/>
                        <a:pt x="748792" y="506095"/>
                        <a:pt x="725932" y="473075"/>
                      </a:cubicBezTo>
                      <a:cubicBezTo>
                        <a:pt x="673862" y="399415"/>
                        <a:pt x="604012" y="340360"/>
                        <a:pt x="547497" y="269875"/>
                      </a:cubicBezTo>
                      <a:cubicBezTo>
                        <a:pt x="519557" y="235585"/>
                        <a:pt x="495427" y="198120"/>
                        <a:pt x="478282" y="156845"/>
                      </a:cubicBezTo>
                      <a:cubicBezTo>
                        <a:pt x="461772" y="118110"/>
                        <a:pt x="451612" y="76835"/>
                        <a:pt x="447802" y="34925"/>
                      </a:cubicBezTo>
                      <a:cubicBezTo>
                        <a:pt x="446532" y="24765"/>
                        <a:pt x="446532" y="13970"/>
                        <a:pt x="445897" y="3810"/>
                      </a:cubicBezTo>
                      <a:cubicBezTo>
                        <a:pt x="445897" y="1905"/>
                        <a:pt x="442722" y="0"/>
                        <a:pt x="4401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0" name="Google Shape;550;p11"/>
                <p:cNvSpPr/>
                <p:nvPr/>
              </p:nvSpPr>
              <p:spPr>
                <a:xfrm rot="321350">
                  <a:off x="2514367" y="273047"/>
                  <a:ext cx="204877" cy="242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9788" h="3016629" extrusionOk="0">
                      <a:moveTo>
                        <a:pt x="2494103" y="2269532"/>
                      </a:moveTo>
                      <a:cubicBezTo>
                        <a:pt x="2506982" y="2269532"/>
                        <a:pt x="2517285" y="2269532"/>
                        <a:pt x="2527588" y="2269532"/>
                      </a:cubicBezTo>
                      <a:cubicBezTo>
                        <a:pt x="2532740" y="2269532"/>
                        <a:pt x="2535316" y="2269532"/>
                        <a:pt x="2537892" y="2269532"/>
                      </a:cubicBezTo>
                      <a:cubicBezTo>
                        <a:pt x="2543043" y="2292714"/>
                        <a:pt x="2545619" y="2318473"/>
                        <a:pt x="2548195" y="2341655"/>
                      </a:cubicBezTo>
                      <a:cubicBezTo>
                        <a:pt x="2555922" y="2444688"/>
                        <a:pt x="2535316" y="2550296"/>
                        <a:pt x="2491527" y="2645602"/>
                      </a:cubicBezTo>
                      <a:cubicBezTo>
                        <a:pt x="2398798" y="2854243"/>
                        <a:pt x="2192732" y="2995913"/>
                        <a:pt x="1968636" y="3016520"/>
                      </a:cubicBezTo>
                      <a:cubicBezTo>
                        <a:pt x="1940302" y="3019095"/>
                        <a:pt x="1937726" y="2975307"/>
                        <a:pt x="1966060" y="2972731"/>
                      </a:cubicBezTo>
                      <a:cubicBezTo>
                        <a:pt x="1994394" y="2970155"/>
                        <a:pt x="2022728" y="2967579"/>
                        <a:pt x="2051062" y="2959852"/>
                      </a:cubicBezTo>
                      <a:cubicBezTo>
                        <a:pt x="2264855" y="2908335"/>
                        <a:pt x="2437435" y="2738331"/>
                        <a:pt x="2488951" y="2524538"/>
                      </a:cubicBezTo>
                      <a:cubicBezTo>
                        <a:pt x="2509558" y="2439536"/>
                        <a:pt x="2509558" y="2354534"/>
                        <a:pt x="2494103" y="2269532"/>
                      </a:cubicBezTo>
                      <a:close/>
                      <a:moveTo>
                        <a:pt x="667848" y="2156196"/>
                      </a:moveTo>
                      <a:cubicBezTo>
                        <a:pt x="683303" y="2161348"/>
                        <a:pt x="696182" y="2166499"/>
                        <a:pt x="711637" y="2171651"/>
                      </a:cubicBezTo>
                      <a:cubicBezTo>
                        <a:pt x="709061" y="2223167"/>
                        <a:pt x="709061" y="2272108"/>
                        <a:pt x="714212" y="2323624"/>
                      </a:cubicBezTo>
                      <a:cubicBezTo>
                        <a:pt x="732243" y="2516811"/>
                        <a:pt x="788911" y="2704846"/>
                        <a:pt x="884216" y="2877425"/>
                      </a:cubicBezTo>
                      <a:cubicBezTo>
                        <a:pt x="899671" y="2900608"/>
                        <a:pt x="861034" y="2926366"/>
                        <a:pt x="848155" y="2900608"/>
                      </a:cubicBezTo>
                      <a:cubicBezTo>
                        <a:pt x="837851" y="2877425"/>
                        <a:pt x="824972" y="2856819"/>
                        <a:pt x="814669" y="2836212"/>
                      </a:cubicBezTo>
                      <a:cubicBezTo>
                        <a:pt x="727091" y="2661057"/>
                        <a:pt x="675575" y="2467870"/>
                        <a:pt x="667848" y="2272108"/>
                      </a:cubicBezTo>
                      <a:cubicBezTo>
                        <a:pt x="665272" y="2233471"/>
                        <a:pt x="665272" y="2194833"/>
                        <a:pt x="667848" y="2156196"/>
                      </a:cubicBezTo>
                      <a:close/>
                      <a:moveTo>
                        <a:pt x="1260286" y="1906338"/>
                      </a:moveTo>
                      <a:cubicBezTo>
                        <a:pt x="1275741" y="1911490"/>
                        <a:pt x="1291196" y="1916641"/>
                        <a:pt x="1306651" y="1919217"/>
                      </a:cubicBezTo>
                      <a:cubicBezTo>
                        <a:pt x="1347864" y="2248922"/>
                        <a:pt x="1425138" y="2576051"/>
                        <a:pt x="1559081" y="2879997"/>
                      </a:cubicBezTo>
                      <a:cubicBezTo>
                        <a:pt x="1571960" y="2905755"/>
                        <a:pt x="1528171" y="2921210"/>
                        <a:pt x="1515292" y="2892876"/>
                      </a:cubicBezTo>
                      <a:cubicBezTo>
                        <a:pt x="1435441" y="2709993"/>
                        <a:pt x="1376198" y="2519383"/>
                        <a:pt x="1332409" y="2323621"/>
                      </a:cubicBezTo>
                      <a:cubicBezTo>
                        <a:pt x="1298923" y="2187102"/>
                        <a:pt x="1278317" y="2045432"/>
                        <a:pt x="1260286" y="1906338"/>
                      </a:cubicBezTo>
                      <a:close/>
                      <a:moveTo>
                        <a:pt x="29045" y="1849670"/>
                      </a:moveTo>
                      <a:cubicBezTo>
                        <a:pt x="39348" y="1854822"/>
                        <a:pt x="49651" y="1857398"/>
                        <a:pt x="59959" y="1862549"/>
                      </a:cubicBezTo>
                      <a:cubicBezTo>
                        <a:pt x="62530" y="1862549"/>
                        <a:pt x="67682" y="1865125"/>
                        <a:pt x="70258" y="1865125"/>
                      </a:cubicBezTo>
                      <a:cubicBezTo>
                        <a:pt x="36772" y="2011947"/>
                        <a:pt x="34200" y="2163920"/>
                        <a:pt x="57379" y="2313317"/>
                      </a:cubicBezTo>
                      <a:cubicBezTo>
                        <a:pt x="85717" y="2493625"/>
                        <a:pt x="157836" y="2666204"/>
                        <a:pt x="268596" y="2810450"/>
                      </a:cubicBezTo>
                      <a:cubicBezTo>
                        <a:pt x="286626" y="2833633"/>
                        <a:pt x="247989" y="2856815"/>
                        <a:pt x="232534" y="2833633"/>
                      </a:cubicBezTo>
                      <a:cubicBezTo>
                        <a:pt x="219655" y="2815602"/>
                        <a:pt x="206776" y="2797571"/>
                        <a:pt x="193897" y="2779540"/>
                      </a:cubicBezTo>
                      <a:cubicBezTo>
                        <a:pt x="93440" y="2624991"/>
                        <a:pt x="31621" y="2447260"/>
                        <a:pt x="8442" y="2264377"/>
                      </a:cubicBezTo>
                      <a:cubicBezTo>
                        <a:pt x="-7017" y="2127858"/>
                        <a:pt x="-1865" y="1986188"/>
                        <a:pt x="29045" y="1849670"/>
                      </a:cubicBezTo>
                      <a:close/>
                      <a:moveTo>
                        <a:pt x="719364" y="1834219"/>
                      </a:moveTo>
                      <a:cubicBezTo>
                        <a:pt x="721940" y="1834219"/>
                        <a:pt x="721940" y="1836795"/>
                        <a:pt x="727091" y="1834219"/>
                      </a:cubicBezTo>
                      <a:cubicBezTo>
                        <a:pt x="729667" y="1834219"/>
                        <a:pt x="734819" y="1836795"/>
                        <a:pt x="737395" y="1839371"/>
                      </a:cubicBezTo>
                      <a:cubicBezTo>
                        <a:pt x="742546" y="1841947"/>
                        <a:pt x="745122" y="1847098"/>
                        <a:pt x="750274" y="1849674"/>
                      </a:cubicBezTo>
                      <a:cubicBezTo>
                        <a:pt x="752849" y="1852250"/>
                        <a:pt x="758001" y="1854826"/>
                        <a:pt x="760577" y="1857401"/>
                      </a:cubicBezTo>
                      <a:cubicBezTo>
                        <a:pt x="745122" y="1914070"/>
                        <a:pt x="732243" y="1973313"/>
                        <a:pt x="724516" y="2032557"/>
                      </a:cubicBezTo>
                      <a:cubicBezTo>
                        <a:pt x="709061" y="2027406"/>
                        <a:pt x="696182" y="2022254"/>
                        <a:pt x="680727" y="2017102"/>
                      </a:cubicBezTo>
                      <a:cubicBezTo>
                        <a:pt x="688454" y="1955283"/>
                        <a:pt x="703909" y="1893463"/>
                        <a:pt x="719364" y="1834219"/>
                      </a:cubicBezTo>
                      <a:close/>
                      <a:moveTo>
                        <a:pt x="126926" y="1571481"/>
                      </a:moveTo>
                      <a:cubicBezTo>
                        <a:pt x="132077" y="1574057"/>
                        <a:pt x="134653" y="1576633"/>
                        <a:pt x="139805" y="1579209"/>
                      </a:cubicBezTo>
                      <a:cubicBezTo>
                        <a:pt x="147532" y="1581784"/>
                        <a:pt x="155260" y="1584360"/>
                        <a:pt x="162987" y="1584360"/>
                      </a:cubicBezTo>
                      <a:cubicBezTo>
                        <a:pt x="162987" y="1584360"/>
                        <a:pt x="165563" y="1584360"/>
                        <a:pt x="168139" y="1584360"/>
                      </a:cubicBezTo>
                      <a:cubicBezTo>
                        <a:pt x="144956" y="1633301"/>
                        <a:pt x="124350" y="1679666"/>
                        <a:pt x="106319" y="1731182"/>
                      </a:cubicBezTo>
                      <a:cubicBezTo>
                        <a:pt x="93440" y="1726030"/>
                        <a:pt x="77985" y="1720879"/>
                        <a:pt x="65106" y="1715727"/>
                      </a:cubicBezTo>
                      <a:cubicBezTo>
                        <a:pt x="83137" y="1666787"/>
                        <a:pt x="103743" y="1617846"/>
                        <a:pt x="126926" y="1571481"/>
                      </a:cubicBezTo>
                      <a:close/>
                      <a:moveTo>
                        <a:pt x="1224228" y="1483908"/>
                      </a:moveTo>
                      <a:cubicBezTo>
                        <a:pt x="1234531" y="1486484"/>
                        <a:pt x="1242259" y="1486484"/>
                        <a:pt x="1249986" y="1489060"/>
                      </a:cubicBezTo>
                      <a:cubicBezTo>
                        <a:pt x="1255138" y="1489060"/>
                        <a:pt x="1262865" y="1489060"/>
                        <a:pt x="1268017" y="1489060"/>
                      </a:cubicBezTo>
                      <a:cubicBezTo>
                        <a:pt x="1273168" y="1584365"/>
                        <a:pt x="1280896" y="1682246"/>
                        <a:pt x="1291199" y="1780127"/>
                      </a:cubicBezTo>
                      <a:cubicBezTo>
                        <a:pt x="1275744" y="1774976"/>
                        <a:pt x="1260289" y="1772400"/>
                        <a:pt x="1244834" y="1767248"/>
                      </a:cubicBezTo>
                      <a:cubicBezTo>
                        <a:pt x="1234531" y="1671943"/>
                        <a:pt x="1229379" y="1579213"/>
                        <a:pt x="1224228" y="1483908"/>
                      </a:cubicBezTo>
                      <a:close/>
                      <a:moveTo>
                        <a:pt x="242842" y="1373143"/>
                      </a:moveTo>
                      <a:cubicBezTo>
                        <a:pt x="255721" y="1378295"/>
                        <a:pt x="271176" y="1383446"/>
                        <a:pt x="284055" y="1388598"/>
                      </a:cubicBezTo>
                      <a:cubicBezTo>
                        <a:pt x="263448" y="1419508"/>
                        <a:pt x="242842" y="1450418"/>
                        <a:pt x="224811" y="1483903"/>
                      </a:cubicBezTo>
                      <a:cubicBezTo>
                        <a:pt x="219660" y="1478752"/>
                        <a:pt x="217084" y="1473600"/>
                        <a:pt x="211932" y="1471024"/>
                      </a:cubicBezTo>
                      <a:cubicBezTo>
                        <a:pt x="204205" y="1465872"/>
                        <a:pt x="196477" y="1460721"/>
                        <a:pt x="188750" y="1455569"/>
                      </a:cubicBezTo>
                      <a:cubicBezTo>
                        <a:pt x="204205" y="1427235"/>
                        <a:pt x="222235" y="1398901"/>
                        <a:pt x="242842" y="1373143"/>
                      </a:cubicBezTo>
                      <a:close/>
                      <a:moveTo>
                        <a:pt x="904823" y="1344813"/>
                      </a:moveTo>
                      <a:cubicBezTo>
                        <a:pt x="917702" y="1349965"/>
                        <a:pt x="935733" y="1349965"/>
                        <a:pt x="951188" y="1344813"/>
                      </a:cubicBezTo>
                      <a:cubicBezTo>
                        <a:pt x="897096" y="1478756"/>
                        <a:pt x="840428" y="1607547"/>
                        <a:pt x="794063" y="1744065"/>
                      </a:cubicBezTo>
                      <a:cubicBezTo>
                        <a:pt x="791487" y="1744065"/>
                        <a:pt x="791487" y="1741489"/>
                        <a:pt x="788911" y="1741489"/>
                      </a:cubicBezTo>
                      <a:cubicBezTo>
                        <a:pt x="783760" y="1738914"/>
                        <a:pt x="781184" y="1736338"/>
                        <a:pt x="776032" y="1733762"/>
                      </a:cubicBezTo>
                      <a:cubicBezTo>
                        <a:pt x="768305" y="1731186"/>
                        <a:pt x="763153" y="1728610"/>
                        <a:pt x="755426" y="1726034"/>
                      </a:cubicBezTo>
                      <a:cubicBezTo>
                        <a:pt x="755426" y="1726034"/>
                        <a:pt x="752850" y="1726034"/>
                        <a:pt x="752850" y="1726034"/>
                      </a:cubicBezTo>
                      <a:cubicBezTo>
                        <a:pt x="752850" y="1723459"/>
                        <a:pt x="755426" y="1718307"/>
                        <a:pt x="755426" y="1715731"/>
                      </a:cubicBezTo>
                      <a:cubicBezTo>
                        <a:pt x="799215" y="1589516"/>
                        <a:pt x="853307" y="1468452"/>
                        <a:pt x="904823" y="1344813"/>
                      </a:cubicBezTo>
                      <a:close/>
                      <a:moveTo>
                        <a:pt x="1729085" y="1087228"/>
                      </a:moveTo>
                      <a:cubicBezTo>
                        <a:pt x="1762570" y="1146472"/>
                        <a:pt x="1798632" y="1203140"/>
                        <a:pt x="1837269" y="1259808"/>
                      </a:cubicBezTo>
                      <a:cubicBezTo>
                        <a:pt x="1837269" y="1259808"/>
                        <a:pt x="1837269" y="1262384"/>
                        <a:pt x="1837269" y="1262384"/>
                      </a:cubicBezTo>
                      <a:cubicBezTo>
                        <a:pt x="1834693" y="1270111"/>
                        <a:pt x="1834693" y="1277839"/>
                        <a:pt x="1837269" y="1285566"/>
                      </a:cubicBezTo>
                      <a:cubicBezTo>
                        <a:pt x="1837269" y="1293294"/>
                        <a:pt x="1839845" y="1301021"/>
                        <a:pt x="1844996" y="1306173"/>
                      </a:cubicBezTo>
                      <a:cubicBezTo>
                        <a:pt x="1852724" y="1319052"/>
                        <a:pt x="1865603" y="1329355"/>
                        <a:pt x="1881058" y="1331931"/>
                      </a:cubicBezTo>
                      <a:cubicBezTo>
                        <a:pt x="1883634" y="1331931"/>
                        <a:pt x="1886209" y="1331931"/>
                        <a:pt x="1888785" y="1331931"/>
                      </a:cubicBezTo>
                      <a:cubicBezTo>
                        <a:pt x="1906816" y="1360265"/>
                        <a:pt x="1929998" y="1388599"/>
                        <a:pt x="1950605" y="1416933"/>
                      </a:cubicBezTo>
                      <a:cubicBezTo>
                        <a:pt x="2030455" y="1519966"/>
                        <a:pt x="2120609" y="1615271"/>
                        <a:pt x="2210763" y="1713152"/>
                      </a:cubicBezTo>
                      <a:cubicBezTo>
                        <a:pt x="2295765" y="1805882"/>
                        <a:pt x="2378191" y="1903763"/>
                        <a:pt x="2442586" y="2011947"/>
                      </a:cubicBezTo>
                      <a:cubicBezTo>
                        <a:pt x="2465769" y="2053160"/>
                        <a:pt x="2486375" y="2096949"/>
                        <a:pt x="2504406" y="2140738"/>
                      </a:cubicBezTo>
                      <a:cubicBezTo>
                        <a:pt x="2488951" y="2140738"/>
                        <a:pt x="2476072" y="2140738"/>
                        <a:pt x="2460617" y="2140738"/>
                      </a:cubicBezTo>
                      <a:cubicBezTo>
                        <a:pt x="2424556" y="2053160"/>
                        <a:pt x="2373039" y="1970734"/>
                        <a:pt x="2313795" y="1896035"/>
                      </a:cubicBezTo>
                      <a:cubicBezTo>
                        <a:pt x="2233945" y="1793003"/>
                        <a:pt x="2138640" y="1700273"/>
                        <a:pt x="2058789" y="1599816"/>
                      </a:cubicBezTo>
                      <a:cubicBezTo>
                        <a:pt x="1973787" y="1504511"/>
                        <a:pt x="1896513" y="1404054"/>
                        <a:pt x="1824390" y="1298445"/>
                      </a:cubicBezTo>
                      <a:cubicBezTo>
                        <a:pt x="1783177" y="1239201"/>
                        <a:pt x="1744539" y="1174806"/>
                        <a:pt x="1705902" y="1110410"/>
                      </a:cubicBezTo>
                      <a:cubicBezTo>
                        <a:pt x="1713630" y="1102683"/>
                        <a:pt x="1721357" y="1094956"/>
                        <a:pt x="1729085" y="1087228"/>
                      </a:cubicBezTo>
                      <a:close/>
                      <a:moveTo>
                        <a:pt x="495273" y="1002230"/>
                      </a:moveTo>
                      <a:cubicBezTo>
                        <a:pt x="508152" y="1007382"/>
                        <a:pt x="521031" y="1012533"/>
                        <a:pt x="533910" y="1017685"/>
                      </a:cubicBezTo>
                      <a:cubicBezTo>
                        <a:pt x="484969" y="1089808"/>
                        <a:pt x="436029" y="1161931"/>
                        <a:pt x="384512" y="1234054"/>
                      </a:cubicBezTo>
                      <a:cubicBezTo>
                        <a:pt x="376785" y="1249509"/>
                        <a:pt x="366481" y="1264964"/>
                        <a:pt x="356178" y="1277843"/>
                      </a:cubicBezTo>
                      <a:cubicBezTo>
                        <a:pt x="340723" y="1272692"/>
                        <a:pt x="327844" y="1267540"/>
                        <a:pt x="314965" y="1262388"/>
                      </a:cubicBezTo>
                      <a:cubicBezTo>
                        <a:pt x="332996" y="1236630"/>
                        <a:pt x="348451" y="1213448"/>
                        <a:pt x="366481" y="1187689"/>
                      </a:cubicBezTo>
                      <a:cubicBezTo>
                        <a:pt x="410270" y="1128445"/>
                        <a:pt x="451484" y="1066626"/>
                        <a:pt x="495273" y="1002230"/>
                      </a:cubicBezTo>
                      <a:close/>
                      <a:moveTo>
                        <a:pt x="1378777" y="337668"/>
                      </a:moveTo>
                      <a:cubicBezTo>
                        <a:pt x="1383929" y="355699"/>
                        <a:pt x="1391657" y="371154"/>
                        <a:pt x="1396808" y="386609"/>
                      </a:cubicBezTo>
                      <a:cubicBezTo>
                        <a:pt x="1440597" y="507672"/>
                        <a:pt x="1489537" y="628735"/>
                        <a:pt x="1546205" y="747223"/>
                      </a:cubicBezTo>
                      <a:cubicBezTo>
                        <a:pt x="1582267" y="821922"/>
                        <a:pt x="1618328" y="896620"/>
                        <a:pt x="1659541" y="971319"/>
                      </a:cubicBezTo>
                      <a:cubicBezTo>
                        <a:pt x="1651814" y="981622"/>
                        <a:pt x="1644086" y="989350"/>
                        <a:pt x="1636359" y="997077"/>
                      </a:cubicBezTo>
                      <a:cubicBezTo>
                        <a:pt x="1571964" y="876014"/>
                        <a:pt x="1512720" y="749799"/>
                        <a:pt x="1461204" y="623584"/>
                      </a:cubicBezTo>
                      <a:cubicBezTo>
                        <a:pt x="1422566" y="530854"/>
                        <a:pt x="1386505" y="438125"/>
                        <a:pt x="1355595" y="342820"/>
                      </a:cubicBezTo>
                      <a:cubicBezTo>
                        <a:pt x="1360747" y="342820"/>
                        <a:pt x="1363323" y="340244"/>
                        <a:pt x="1368474" y="340244"/>
                      </a:cubicBezTo>
                      <a:cubicBezTo>
                        <a:pt x="1373626" y="340244"/>
                        <a:pt x="1376202" y="337668"/>
                        <a:pt x="1378777" y="337668"/>
                      </a:cubicBezTo>
                      <a:close/>
                      <a:moveTo>
                        <a:pt x="1167882" y="181183"/>
                      </a:moveTo>
                      <a:cubicBezTo>
                        <a:pt x="1168848" y="181183"/>
                        <a:pt x="1170136" y="181827"/>
                        <a:pt x="1170136" y="183115"/>
                      </a:cubicBezTo>
                      <a:cubicBezTo>
                        <a:pt x="1185591" y="232055"/>
                        <a:pt x="1201045" y="280996"/>
                        <a:pt x="1211349" y="329936"/>
                      </a:cubicBezTo>
                      <a:cubicBezTo>
                        <a:pt x="1221652" y="376301"/>
                        <a:pt x="1229379" y="425242"/>
                        <a:pt x="1234531" y="474183"/>
                      </a:cubicBezTo>
                      <a:cubicBezTo>
                        <a:pt x="1247410" y="574639"/>
                        <a:pt x="1249986" y="675096"/>
                        <a:pt x="1252562" y="775553"/>
                      </a:cubicBezTo>
                      <a:cubicBezTo>
                        <a:pt x="1257713" y="955861"/>
                        <a:pt x="1255137" y="1133592"/>
                        <a:pt x="1260289" y="1313900"/>
                      </a:cubicBezTo>
                      <a:cubicBezTo>
                        <a:pt x="1260289" y="1331930"/>
                        <a:pt x="1260289" y="1347385"/>
                        <a:pt x="1262865" y="1362840"/>
                      </a:cubicBezTo>
                      <a:cubicBezTo>
                        <a:pt x="1249986" y="1360264"/>
                        <a:pt x="1234531" y="1357689"/>
                        <a:pt x="1221652" y="1355113"/>
                      </a:cubicBezTo>
                      <a:cubicBezTo>
                        <a:pt x="1221652" y="1321627"/>
                        <a:pt x="1219076" y="1290717"/>
                        <a:pt x="1219076" y="1259807"/>
                      </a:cubicBezTo>
                      <a:cubicBezTo>
                        <a:pt x="1213925" y="1082076"/>
                        <a:pt x="1219076" y="901769"/>
                        <a:pt x="1219076" y="724037"/>
                      </a:cubicBezTo>
                      <a:cubicBezTo>
                        <a:pt x="1219076" y="633883"/>
                        <a:pt x="1216500" y="543730"/>
                        <a:pt x="1208773" y="453576"/>
                      </a:cubicBezTo>
                      <a:cubicBezTo>
                        <a:pt x="1201045" y="363422"/>
                        <a:pt x="1190742" y="270693"/>
                        <a:pt x="1167560" y="183115"/>
                      </a:cubicBezTo>
                      <a:cubicBezTo>
                        <a:pt x="1166272" y="181827"/>
                        <a:pt x="1166916" y="181183"/>
                        <a:pt x="1167882" y="181183"/>
                      </a:cubicBezTo>
                      <a:close/>
                      <a:moveTo>
                        <a:pt x="732887" y="147056"/>
                      </a:moveTo>
                      <a:cubicBezTo>
                        <a:pt x="736751" y="145768"/>
                        <a:pt x="741259" y="147057"/>
                        <a:pt x="742547" y="152209"/>
                      </a:cubicBezTo>
                      <a:cubicBezTo>
                        <a:pt x="747698" y="172816"/>
                        <a:pt x="755426" y="193422"/>
                        <a:pt x="760577" y="214025"/>
                      </a:cubicBezTo>
                      <a:cubicBezTo>
                        <a:pt x="799215" y="391760"/>
                        <a:pt x="760577" y="569492"/>
                        <a:pt x="693606" y="736920"/>
                      </a:cubicBezTo>
                      <a:cubicBezTo>
                        <a:pt x="667848" y="796164"/>
                        <a:pt x="636938" y="852832"/>
                        <a:pt x="606028" y="906924"/>
                      </a:cubicBezTo>
                      <a:cubicBezTo>
                        <a:pt x="603452" y="904348"/>
                        <a:pt x="600877" y="901773"/>
                        <a:pt x="598301" y="901773"/>
                      </a:cubicBezTo>
                      <a:cubicBezTo>
                        <a:pt x="587997" y="899197"/>
                        <a:pt x="577694" y="894045"/>
                        <a:pt x="567391" y="891469"/>
                      </a:cubicBezTo>
                      <a:cubicBezTo>
                        <a:pt x="606028" y="827074"/>
                        <a:pt x="642090" y="757527"/>
                        <a:pt x="670424" y="685404"/>
                      </a:cubicBezTo>
                      <a:cubicBezTo>
                        <a:pt x="737395" y="520551"/>
                        <a:pt x="770881" y="332516"/>
                        <a:pt x="727092" y="157361"/>
                      </a:cubicBezTo>
                      <a:cubicBezTo>
                        <a:pt x="725804" y="152207"/>
                        <a:pt x="729024" y="148343"/>
                        <a:pt x="732887" y="147056"/>
                      </a:cubicBezTo>
                      <a:close/>
                      <a:moveTo>
                        <a:pt x="942819" y="55295"/>
                      </a:moveTo>
                      <a:cubicBezTo>
                        <a:pt x="946039" y="54329"/>
                        <a:pt x="949902" y="55617"/>
                        <a:pt x="951188" y="59480"/>
                      </a:cubicBezTo>
                      <a:cubicBezTo>
                        <a:pt x="961495" y="82663"/>
                        <a:pt x="971794" y="108421"/>
                        <a:pt x="982102" y="131603"/>
                      </a:cubicBezTo>
                      <a:cubicBezTo>
                        <a:pt x="1002704" y="180544"/>
                        <a:pt x="1020739" y="232060"/>
                        <a:pt x="1036190" y="281001"/>
                      </a:cubicBezTo>
                      <a:cubicBezTo>
                        <a:pt x="1051649" y="332517"/>
                        <a:pt x="1067099" y="381458"/>
                        <a:pt x="1079978" y="432974"/>
                      </a:cubicBezTo>
                      <a:cubicBezTo>
                        <a:pt x="1100585" y="533431"/>
                        <a:pt x="1113464" y="633888"/>
                        <a:pt x="1110892" y="736921"/>
                      </a:cubicBezTo>
                      <a:cubicBezTo>
                        <a:pt x="1105737" y="917228"/>
                        <a:pt x="1051649" y="1089808"/>
                        <a:pt x="987253" y="1257236"/>
                      </a:cubicBezTo>
                      <a:cubicBezTo>
                        <a:pt x="987253" y="1259812"/>
                        <a:pt x="987253" y="1259812"/>
                        <a:pt x="987253" y="1259812"/>
                      </a:cubicBezTo>
                      <a:cubicBezTo>
                        <a:pt x="979526" y="1246933"/>
                        <a:pt x="971794" y="1239206"/>
                        <a:pt x="958915" y="1231478"/>
                      </a:cubicBezTo>
                      <a:cubicBezTo>
                        <a:pt x="956343" y="1231478"/>
                        <a:pt x="956343" y="1228902"/>
                        <a:pt x="953768" y="1228902"/>
                      </a:cubicBezTo>
                      <a:cubicBezTo>
                        <a:pt x="956343" y="1221175"/>
                        <a:pt x="958915" y="1216023"/>
                        <a:pt x="961495" y="1208296"/>
                      </a:cubicBezTo>
                      <a:cubicBezTo>
                        <a:pt x="1025890" y="1038292"/>
                        <a:pt x="1074827" y="863136"/>
                        <a:pt x="1072255" y="680253"/>
                      </a:cubicBezTo>
                      <a:cubicBezTo>
                        <a:pt x="1069679" y="574644"/>
                        <a:pt x="1051649" y="471612"/>
                        <a:pt x="1025890" y="368579"/>
                      </a:cubicBezTo>
                      <a:cubicBezTo>
                        <a:pt x="1000132" y="265546"/>
                        <a:pt x="969222" y="165089"/>
                        <a:pt x="938309" y="64632"/>
                      </a:cubicBezTo>
                      <a:cubicBezTo>
                        <a:pt x="937023" y="59481"/>
                        <a:pt x="939600" y="56261"/>
                        <a:pt x="942819" y="55295"/>
                      </a:cubicBezTo>
                      <a:close/>
                      <a:moveTo>
                        <a:pt x="1351083" y="232"/>
                      </a:moveTo>
                      <a:cubicBezTo>
                        <a:pt x="1353015" y="876"/>
                        <a:pt x="1354303" y="2808"/>
                        <a:pt x="1353015" y="5384"/>
                      </a:cubicBezTo>
                      <a:cubicBezTo>
                        <a:pt x="1342711" y="28566"/>
                        <a:pt x="1337560" y="54324"/>
                        <a:pt x="1334984" y="80082"/>
                      </a:cubicBezTo>
                      <a:cubicBezTo>
                        <a:pt x="1329832" y="126447"/>
                        <a:pt x="1334984" y="175388"/>
                        <a:pt x="1345287" y="221752"/>
                      </a:cubicBezTo>
                      <a:cubicBezTo>
                        <a:pt x="1340136" y="224328"/>
                        <a:pt x="1337560" y="224328"/>
                        <a:pt x="1332408" y="226904"/>
                      </a:cubicBezTo>
                      <a:cubicBezTo>
                        <a:pt x="1329832" y="229480"/>
                        <a:pt x="1327257" y="229480"/>
                        <a:pt x="1324681" y="229480"/>
                      </a:cubicBezTo>
                      <a:cubicBezTo>
                        <a:pt x="1309226" y="154781"/>
                        <a:pt x="1304074" y="72355"/>
                        <a:pt x="1345287" y="2808"/>
                      </a:cubicBezTo>
                      <a:cubicBezTo>
                        <a:pt x="1346575" y="232"/>
                        <a:pt x="1349151" y="-412"/>
                        <a:pt x="1351083" y="23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1" name="Google Shape;551;p11"/>
                <p:cNvSpPr/>
                <p:nvPr/>
              </p:nvSpPr>
              <p:spPr>
                <a:xfrm>
                  <a:off x="2096410" y="290308"/>
                  <a:ext cx="312174" cy="297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58" h="874176" extrusionOk="0">
                      <a:moveTo>
                        <a:pt x="827960" y="84412"/>
                      </a:moveTo>
                      <a:cubicBezTo>
                        <a:pt x="818435" y="50122"/>
                        <a:pt x="793035" y="22182"/>
                        <a:pt x="760650" y="8847"/>
                      </a:cubicBezTo>
                      <a:cubicBezTo>
                        <a:pt x="728900" y="-3853"/>
                        <a:pt x="692070" y="-2583"/>
                        <a:pt x="660320" y="10752"/>
                      </a:cubicBezTo>
                      <a:cubicBezTo>
                        <a:pt x="640000" y="19007"/>
                        <a:pt x="622220" y="32977"/>
                        <a:pt x="605710" y="46947"/>
                      </a:cubicBezTo>
                      <a:cubicBezTo>
                        <a:pt x="589200" y="60917"/>
                        <a:pt x="573325" y="76157"/>
                        <a:pt x="557450" y="91397"/>
                      </a:cubicBezTo>
                      <a:cubicBezTo>
                        <a:pt x="493950" y="151087"/>
                        <a:pt x="432990" y="213952"/>
                        <a:pt x="371395" y="275547"/>
                      </a:cubicBezTo>
                      <a:cubicBezTo>
                        <a:pt x="310435" y="336507"/>
                        <a:pt x="247570" y="396197"/>
                        <a:pt x="181530" y="452077"/>
                      </a:cubicBezTo>
                      <a:cubicBezTo>
                        <a:pt x="126920" y="497797"/>
                        <a:pt x="67230" y="544787"/>
                        <a:pt x="35480" y="610827"/>
                      </a:cubicBezTo>
                      <a:cubicBezTo>
                        <a:pt x="31670" y="619082"/>
                        <a:pt x="28495" y="627337"/>
                        <a:pt x="25320" y="635592"/>
                      </a:cubicBezTo>
                      <a:cubicBezTo>
                        <a:pt x="24685" y="636862"/>
                        <a:pt x="24685" y="638767"/>
                        <a:pt x="25320" y="639402"/>
                      </a:cubicBezTo>
                      <a:cubicBezTo>
                        <a:pt x="6270" y="669882"/>
                        <a:pt x="-4525" y="704172"/>
                        <a:pt x="1825" y="740367"/>
                      </a:cubicBezTo>
                      <a:cubicBezTo>
                        <a:pt x="6270" y="765132"/>
                        <a:pt x="18970" y="788627"/>
                        <a:pt x="39925" y="803232"/>
                      </a:cubicBezTo>
                      <a:cubicBezTo>
                        <a:pt x="58975" y="817202"/>
                        <a:pt x="83105" y="821012"/>
                        <a:pt x="106600" y="817202"/>
                      </a:cubicBezTo>
                      <a:cubicBezTo>
                        <a:pt x="128190" y="814027"/>
                        <a:pt x="147875" y="805137"/>
                        <a:pt x="165655" y="793072"/>
                      </a:cubicBezTo>
                      <a:cubicBezTo>
                        <a:pt x="166290" y="821012"/>
                        <a:pt x="183435" y="847682"/>
                        <a:pt x="208200" y="861652"/>
                      </a:cubicBezTo>
                      <a:cubicBezTo>
                        <a:pt x="240585" y="881337"/>
                        <a:pt x="281225" y="874987"/>
                        <a:pt x="311070" y="853397"/>
                      </a:cubicBezTo>
                      <a:cubicBezTo>
                        <a:pt x="324405" y="843872"/>
                        <a:pt x="335200" y="831807"/>
                        <a:pt x="343455" y="817837"/>
                      </a:cubicBezTo>
                      <a:cubicBezTo>
                        <a:pt x="353615" y="846412"/>
                        <a:pt x="381555" y="866732"/>
                        <a:pt x="411400" y="872447"/>
                      </a:cubicBezTo>
                      <a:cubicBezTo>
                        <a:pt x="452675" y="880702"/>
                        <a:pt x="491410" y="858477"/>
                        <a:pt x="514905" y="825457"/>
                      </a:cubicBezTo>
                      <a:cubicBezTo>
                        <a:pt x="526335" y="809582"/>
                        <a:pt x="533955" y="791167"/>
                        <a:pt x="538400" y="771482"/>
                      </a:cubicBezTo>
                      <a:cubicBezTo>
                        <a:pt x="560625" y="793707"/>
                        <a:pt x="591740" y="805137"/>
                        <a:pt x="622855" y="802597"/>
                      </a:cubicBezTo>
                      <a:cubicBezTo>
                        <a:pt x="659685" y="799422"/>
                        <a:pt x="691435" y="775292"/>
                        <a:pt x="706675" y="741637"/>
                      </a:cubicBezTo>
                      <a:cubicBezTo>
                        <a:pt x="713660" y="726397"/>
                        <a:pt x="716200" y="709887"/>
                        <a:pt x="715565" y="693377"/>
                      </a:cubicBezTo>
                      <a:cubicBezTo>
                        <a:pt x="748585" y="701632"/>
                        <a:pt x="783510" y="697822"/>
                        <a:pt x="813990" y="682582"/>
                      </a:cubicBezTo>
                      <a:cubicBezTo>
                        <a:pt x="831135" y="673692"/>
                        <a:pt x="845740" y="660992"/>
                        <a:pt x="852090" y="642577"/>
                      </a:cubicBezTo>
                      <a:cubicBezTo>
                        <a:pt x="857805" y="624162"/>
                        <a:pt x="856535" y="603842"/>
                        <a:pt x="852090" y="585427"/>
                      </a:cubicBezTo>
                      <a:cubicBezTo>
                        <a:pt x="848280" y="567647"/>
                        <a:pt x="840660" y="551137"/>
                        <a:pt x="829865" y="535897"/>
                      </a:cubicBezTo>
                      <a:cubicBezTo>
                        <a:pt x="861615" y="530182"/>
                        <a:pt x="890190" y="509862"/>
                        <a:pt x="906065" y="481287"/>
                      </a:cubicBezTo>
                      <a:cubicBezTo>
                        <a:pt x="924480" y="448267"/>
                        <a:pt x="921305" y="406992"/>
                        <a:pt x="900350" y="375877"/>
                      </a:cubicBezTo>
                      <a:cubicBezTo>
                        <a:pt x="890825" y="361907"/>
                        <a:pt x="878125" y="349842"/>
                        <a:pt x="863520" y="341587"/>
                      </a:cubicBezTo>
                      <a:cubicBezTo>
                        <a:pt x="888920" y="322537"/>
                        <a:pt x="904795" y="291422"/>
                        <a:pt x="904795" y="259672"/>
                      </a:cubicBezTo>
                      <a:cubicBezTo>
                        <a:pt x="904795" y="222842"/>
                        <a:pt x="882570" y="190457"/>
                        <a:pt x="850185" y="174582"/>
                      </a:cubicBezTo>
                      <a:cubicBezTo>
                        <a:pt x="838755" y="168867"/>
                        <a:pt x="826690" y="165692"/>
                        <a:pt x="814625" y="164422"/>
                      </a:cubicBezTo>
                      <a:cubicBezTo>
                        <a:pt x="831770" y="142832"/>
                        <a:pt x="834945" y="109812"/>
                        <a:pt x="827960" y="8441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2" name="Google Shape;552;p11"/>
                <p:cNvSpPr/>
                <p:nvPr/>
              </p:nvSpPr>
              <p:spPr>
                <a:xfrm>
                  <a:off x="2048725" y="210704"/>
                  <a:ext cx="252187" cy="273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726" h="803669" extrusionOk="0">
                      <a:moveTo>
                        <a:pt x="558832" y="78839"/>
                      </a:moveTo>
                      <a:cubicBezTo>
                        <a:pt x="542322" y="55344"/>
                        <a:pt x="524542" y="29309"/>
                        <a:pt x="500411" y="12799"/>
                      </a:cubicBezTo>
                      <a:cubicBezTo>
                        <a:pt x="498507" y="11529"/>
                        <a:pt x="496602" y="10894"/>
                        <a:pt x="494697" y="9624"/>
                      </a:cubicBezTo>
                      <a:cubicBezTo>
                        <a:pt x="497872" y="8989"/>
                        <a:pt x="497236" y="4544"/>
                        <a:pt x="494061" y="3909"/>
                      </a:cubicBezTo>
                      <a:cubicBezTo>
                        <a:pt x="488982" y="3274"/>
                        <a:pt x="483902" y="2639"/>
                        <a:pt x="478822" y="2639"/>
                      </a:cubicBezTo>
                      <a:cubicBezTo>
                        <a:pt x="474377" y="1369"/>
                        <a:pt x="469932" y="99"/>
                        <a:pt x="464852" y="99"/>
                      </a:cubicBezTo>
                      <a:cubicBezTo>
                        <a:pt x="461042" y="-536"/>
                        <a:pt x="459136" y="2004"/>
                        <a:pt x="458502" y="4544"/>
                      </a:cubicBezTo>
                      <a:cubicBezTo>
                        <a:pt x="430561" y="8989"/>
                        <a:pt x="403892" y="21689"/>
                        <a:pt x="382936" y="40104"/>
                      </a:cubicBezTo>
                      <a:cubicBezTo>
                        <a:pt x="353727" y="65504"/>
                        <a:pt x="335311" y="102334"/>
                        <a:pt x="329597" y="140434"/>
                      </a:cubicBezTo>
                      <a:cubicBezTo>
                        <a:pt x="327057" y="156944"/>
                        <a:pt x="327057" y="173454"/>
                        <a:pt x="328961" y="189964"/>
                      </a:cubicBezTo>
                      <a:cubicBezTo>
                        <a:pt x="290861" y="166469"/>
                        <a:pt x="241967" y="163929"/>
                        <a:pt x="201327" y="182344"/>
                      </a:cubicBezTo>
                      <a:cubicBezTo>
                        <a:pt x="153702" y="203934"/>
                        <a:pt x="127032" y="254099"/>
                        <a:pt x="128936" y="305534"/>
                      </a:cubicBezTo>
                      <a:cubicBezTo>
                        <a:pt x="130207" y="330299"/>
                        <a:pt x="137827" y="354429"/>
                        <a:pt x="151161" y="374749"/>
                      </a:cubicBezTo>
                      <a:cubicBezTo>
                        <a:pt x="96552" y="382369"/>
                        <a:pt x="43846" y="413484"/>
                        <a:pt x="18446" y="463649"/>
                      </a:cubicBezTo>
                      <a:cubicBezTo>
                        <a:pt x="-5683" y="510639"/>
                        <a:pt x="-5048" y="567789"/>
                        <a:pt x="14002" y="616684"/>
                      </a:cubicBezTo>
                      <a:cubicBezTo>
                        <a:pt x="58452" y="732254"/>
                        <a:pt x="189261" y="786229"/>
                        <a:pt x="303561" y="800199"/>
                      </a:cubicBezTo>
                      <a:cubicBezTo>
                        <a:pt x="370236" y="808454"/>
                        <a:pt x="437547" y="800834"/>
                        <a:pt x="503586" y="789404"/>
                      </a:cubicBezTo>
                      <a:cubicBezTo>
                        <a:pt x="567086" y="777974"/>
                        <a:pt x="633127" y="758924"/>
                        <a:pt x="680117" y="712569"/>
                      </a:cubicBezTo>
                      <a:cubicBezTo>
                        <a:pt x="722661" y="670659"/>
                        <a:pt x="741077" y="610334"/>
                        <a:pt x="741711" y="551914"/>
                      </a:cubicBezTo>
                      <a:cubicBezTo>
                        <a:pt x="742347" y="485239"/>
                        <a:pt x="723297" y="418564"/>
                        <a:pt x="701707" y="356334"/>
                      </a:cubicBezTo>
                      <a:cubicBezTo>
                        <a:pt x="679482" y="290294"/>
                        <a:pt x="650272" y="226794"/>
                        <a:pt x="615982" y="166469"/>
                      </a:cubicBezTo>
                      <a:cubicBezTo>
                        <a:pt x="597567" y="136624"/>
                        <a:pt x="579152" y="107414"/>
                        <a:pt x="558832" y="788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3" name="Google Shape;553;p11"/>
                <p:cNvSpPr/>
                <p:nvPr/>
              </p:nvSpPr>
              <p:spPr>
                <a:xfrm>
                  <a:off x="2116164" y="275996"/>
                  <a:ext cx="156711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915" h="501472" extrusionOk="0">
                      <a:moveTo>
                        <a:pt x="297338" y="9723"/>
                      </a:moveTo>
                      <a:cubicBezTo>
                        <a:pt x="289083" y="5278"/>
                        <a:pt x="280193" y="2103"/>
                        <a:pt x="271303" y="198"/>
                      </a:cubicBezTo>
                      <a:cubicBezTo>
                        <a:pt x="265588" y="-1072"/>
                        <a:pt x="261778" y="4008"/>
                        <a:pt x="262413" y="8453"/>
                      </a:cubicBezTo>
                      <a:cubicBezTo>
                        <a:pt x="259238" y="9088"/>
                        <a:pt x="256698" y="10358"/>
                        <a:pt x="253523" y="11628"/>
                      </a:cubicBezTo>
                      <a:cubicBezTo>
                        <a:pt x="240823" y="16708"/>
                        <a:pt x="229393" y="24328"/>
                        <a:pt x="219232" y="33853"/>
                      </a:cubicBezTo>
                      <a:cubicBezTo>
                        <a:pt x="202088" y="50363"/>
                        <a:pt x="190657" y="71318"/>
                        <a:pt x="186213" y="94813"/>
                      </a:cubicBezTo>
                      <a:cubicBezTo>
                        <a:pt x="176688" y="89098"/>
                        <a:pt x="163988" y="89733"/>
                        <a:pt x="153193" y="91003"/>
                      </a:cubicBezTo>
                      <a:cubicBezTo>
                        <a:pt x="135413" y="93543"/>
                        <a:pt x="118268" y="100528"/>
                        <a:pt x="103028" y="110688"/>
                      </a:cubicBezTo>
                      <a:cubicBezTo>
                        <a:pt x="74453" y="130373"/>
                        <a:pt x="55403" y="162123"/>
                        <a:pt x="56673" y="197048"/>
                      </a:cubicBezTo>
                      <a:cubicBezTo>
                        <a:pt x="57307" y="210383"/>
                        <a:pt x="60482" y="223718"/>
                        <a:pt x="66198" y="235148"/>
                      </a:cubicBezTo>
                      <a:cubicBezTo>
                        <a:pt x="55403" y="236418"/>
                        <a:pt x="44607" y="243403"/>
                        <a:pt x="36988" y="249118"/>
                      </a:cubicBezTo>
                      <a:cubicBezTo>
                        <a:pt x="23653" y="259913"/>
                        <a:pt x="13493" y="273883"/>
                        <a:pt x="7143" y="289758"/>
                      </a:cubicBezTo>
                      <a:cubicBezTo>
                        <a:pt x="-6827" y="324683"/>
                        <a:pt x="793" y="363418"/>
                        <a:pt x="20478" y="394533"/>
                      </a:cubicBezTo>
                      <a:cubicBezTo>
                        <a:pt x="42068" y="427553"/>
                        <a:pt x="75088" y="450413"/>
                        <a:pt x="110648" y="465018"/>
                      </a:cubicBezTo>
                      <a:cubicBezTo>
                        <a:pt x="146207" y="479623"/>
                        <a:pt x="184307" y="489148"/>
                        <a:pt x="222407" y="495498"/>
                      </a:cubicBezTo>
                      <a:cubicBezTo>
                        <a:pt x="259873" y="501213"/>
                        <a:pt x="297973" y="503118"/>
                        <a:pt x="336073" y="499943"/>
                      </a:cubicBezTo>
                      <a:cubicBezTo>
                        <a:pt x="355123" y="498038"/>
                        <a:pt x="374173" y="495498"/>
                        <a:pt x="392588" y="491053"/>
                      </a:cubicBezTo>
                      <a:cubicBezTo>
                        <a:pt x="410368" y="487243"/>
                        <a:pt x="428783" y="482163"/>
                        <a:pt x="442753" y="471368"/>
                      </a:cubicBezTo>
                      <a:cubicBezTo>
                        <a:pt x="457358" y="459938"/>
                        <a:pt x="462438" y="443428"/>
                        <a:pt x="460533" y="425648"/>
                      </a:cubicBezTo>
                      <a:cubicBezTo>
                        <a:pt x="457993" y="405328"/>
                        <a:pt x="451643" y="384373"/>
                        <a:pt x="446563" y="364688"/>
                      </a:cubicBezTo>
                      <a:cubicBezTo>
                        <a:pt x="435768" y="321508"/>
                        <a:pt x="423068" y="278963"/>
                        <a:pt x="409098" y="236418"/>
                      </a:cubicBezTo>
                      <a:cubicBezTo>
                        <a:pt x="395763" y="194508"/>
                        <a:pt x="380523" y="152598"/>
                        <a:pt x="364013" y="111958"/>
                      </a:cubicBezTo>
                      <a:cubicBezTo>
                        <a:pt x="349408" y="73858"/>
                        <a:pt x="335438" y="30678"/>
                        <a:pt x="297338" y="972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4" name="Google Shape;554;p11"/>
                <p:cNvSpPr/>
                <p:nvPr/>
              </p:nvSpPr>
              <p:spPr>
                <a:xfrm>
                  <a:off x="2134192" y="328617"/>
                  <a:ext cx="80808" cy="67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492" h="814584" extrusionOk="0">
                      <a:moveTo>
                        <a:pt x="825871" y="727006"/>
                      </a:moveTo>
                      <a:cubicBezTo>
                        <a:pt x="828447" y="727006"/>
                        <a:pt x="828447" y="727006"/>
                        <a:pt x="831023" y="727006"/>
                      </a:cubicBezTo>
                      <a:cubicBezTo>
                        <a:pt x="833598" y="727006"/>
                        <a:pt x="833598" y="727006"/>
                        <a:pt x="836174" y="727006"/>
                      </a:cubicBezTo>
                      <a:cubicBezTo>
                        <a:pt x="838750" y="727006"/>
                        <a:pt x="841326" y="727006"/>
                        <a:pt x="843902" y="727006"/>
                      </a:cubicBezTo>
                      <a:cubicBezTo>
                        <a:pt x="851629" y="729582"/>
                        <a:pt x="856781" y="732158"/>
                        <a:pt x="861933" y="737309"/>
                      </a:cubicBezTo>
                      <a:cubicBezTo>
                        <a:pt x="861933" y="739885"/>
                        <a:pt x="864508" y="742461"/>
                        <a:pt x="867084" y="745037"/>
                      </a:cubicBezTo>
                      <a:cubicBezTo>
                        <a:pt x="869660" y="747613"/>
                        <a:pt x="872236" y="750189"/>
                        <a:pt x="872236" y="752764"/>
                      </a:cubicBezTo>
                      <a:cubicBezTo>
                        <a:pt x="874812" y="757916"/>
                        <a:pt x="877388" y="760492"/>
                        <a:pt x="872236" y="760492"/>
                      </a:cubicBezTo>
                      <a:cubicBezTo>
                        <a:pt x="872236" y="763068"/>
                        <a:pt x="872236" y="768219"/>
                        <a:pt x="872236" y="770795"/>
                      </a:cubicBezTo>
                      <a:cubicBezTo>
                        <a:pt x="872236" y="770795"/>
                        <a:pt x="872236" y="773371"/>
                        <a:pt x="872236" y="773371"/>
                      </a:cubicBezTo>
                      <a:cubicBezTo>
                        <a:pt x="872236" y="773371"/>
                        <a:pt x="872236" y="775947"/>
                        <a:pt x="872236" y="778523"/>
                      </a:cubicBezTo>
                      <a:cubicBezTo>
                        <a:pt x="872236" y="778523"/>
                        <a:pt x="872236" y="781098"/>
                        <a:pt x="872236" y="783674"/>
                      </a:cubicBezTo>
                      <a:cubicBezTo>
                        <a:pt x="872236" y="786250"/>
                        <a:pt x="869660" y="788826"/>
                        <a:pt x="869660" y="791402"/>
                      </a:cubicBezTo>
                      <a:cubicBezTo>
                        <a:pt x="869660" y="793978"/>
                        <a:pt x="869660" y="793978"/>
                        <a:pt x="869660" y="793978"/>
                      </a:cubicBezTo>
                      <a:cubicBezTo>
                        <a:pt x="869660" y="796553"/>
                        <a:pt x="867084" y="799129"/>
                        <a:pt x="864508" y="801705"/>
                      </a:cubicBezTo>
                      <a:cubicBezTo>
                        <a:pt x="861933" y="804281"/>
                        <a:pt x="861933" y="804281"/>
                        <a:pt x="861933" y="804281"/>
                      </a:cubicBezTo>
                      <a:cubicBezTo>
                        <a:pt x="859357" y="806857"/>
                        <a:pt x="856781" y="806857"/>
                        <a:pt x="854205" y="809433"/>
                      </a:cubicBezTo>
                      <a:cubicBezTo>
                        <a:pt x="851629" y="809433"/>
                        <a:pt x="851629" y="809433"/>
                        <a:pt x="851629" y="809433"/>
                      </a:cubicBezTo>
                      <a:cubicBezTo>
                        <a:pt x="849053" y="812008"/>
                        <a:pt x="846478" y="814584"/>
                        <a:pt x="843902" y="814584"/>
                      </a:cubicBezTo>
                      <a:cubicBezTo>
                        <a:pt x="843902" y="814584"/>
                        <a:pt x="841326" y="814584"/>
                        <a:pt x="841326" y="814584"/>
                      </a:cubicBezTo>
                      <a:cubicBezTo>
                        <a:pt x="841326" y="814584"/>
                        <a:pt x="838750" y="814584"/>
                        <a:pt x="836174" y="814584"/>
                      </a:cubicBezTo>
                      <a:cubicBezTo>
                        <a:pt x="833598" y="814584"/>
                        <a:pt x="833598" y="814584"/>
                        <a:pt x="831023" y="814584"/>
                      </a:cubicBezTo>
                      <a:cubicBezTo>
                        <a:pt x="831023" y="814584"/>
                        <a:pt x="828447" y="814584"/>
                        <a:pt x="828447" y="814584"/>
                      </a:cubicBezTo>
                      <a:cubicBezTo>
                        <a:pt x="825871" y="812008"/>
                        <a:pt x="823295" y="812008"/>
                        <a:pt x="820719" y="812008"/>
                      </a:cubicBezTo>
                      <a:cubicBezTo>
                        <a:pt x="820719" y="812008"/>
                        <a:pt x="818143" y="812008"/>
                        <a:pt x="818143" y="812008"/>
                      </a:cubicBezTo>
                      <a:cubicBezTo>
                        <a:pt x="815568" y="812008"/>
                        <a:pt x="812992" y="809433"/>
                        <a:pt x="810416" y="809433"/>
                      </a:cubicBezTo>
                      <a:cubicBezTo>
                        <a:pt x="807840" y="809433"/>
                        <a:pt x="805264" y="806857"/>
                        <a:pt x="802688" y="804281"/>
                      </a:cubicBezTo>
                      <a:cubicBezTo>
                        <a:pt x="800113" y="801705"/>
                        <a:pt x="800113" y="801705"/>
                        <a:pt x="800113" y="801705"/>
                      </a:cubicBezTo>
                      <a:cubicBezTo>
                        <a:pt x="800113" y="801705"/>
                        <a:pt x="797537" y="799129"/>
                        <a:pt x="797537" y="799129"/>
                      </a:cubicBezTo>
                      <a:cubicBezTo>
                        <a:pt x="797537" y="799129"/>
                        <a:pt x="794961" y="796553"/>
                        <a:pt x="794961" y="796553"/>
                      </a:cubicBezTo>
                      <a:cubicBezTo>
                        <a:pt x="794961" y="793978"/>
                        <a:pt x="792385" y="791402"/>
                        <a:pt x="792385" y="788826"/>
                      </a:cubicBezTo>
                      <a:cubicBezTo>
                        <a:pt x="792385" y="788826"/>
                        <a:pt x="792385" y="786250"/>
                        <a:pt x="792385" y="786250"/>
                      </a:cubicBezTo>
                      <a:cubicBezTo>
                        <a:pt x="792385" y="783674"/>
                        <a:pt x="792385" y="781098"/>
                        <a:pt x="792385" y="778523"/>
                      </a:cubicBezTo>
                      <a:cubicBezTo>
                        <a:pt x="789809" y="775947"/>
                        <a:pt x="792385" y="770795"/>
                        <a:pt x="792385" y="768219"/>
                      </a:cubicBezTo>
                      <a:cubicBezTo>
                        <a:pt x="792385" y="768219"/>
                        <a:pt x="792385" y="765644"/>
                        <a:pt x="792385" y="765644"/>
                      </a:cubicBezTo>
                      <a:cubicBezTo>
                        <a:pt x="792385" y="763068"/>
                        <a:pt x="794961" y="763068"/>
                        <a:pt x="794961" y="760492"/>
                      </a:cubicBezTo>
                      <a:cubicBezTo>
                        <a:pt x="797537" y="760492"/>
                        <a:pt x="797537" y="757916"/>
                        <a:pt x="797537" y="757916"/>
                      </a:cubicBezTo>
                      <a:cubicBezTo>
                        <a:pt x="800113" y="757916"/>
                        <a:pt x="800113" y="755340"/>
                        <a:pt x="800113" y="755340"/>
                      </a:cubicBezTo>
                      <a:cubicBezTo>
                        <a:pt x="800113" y="757916"/>
                        <a:pt x="797537" y="757916"/>
                        <a:pt x="797537" y="760492"/>
                      </a:cubicBezTo>
                      <a:cubicBezTo>
                        <a:pt x="800113" y="757916"/>
                        <a:pt x="802688" y="755340"/>
                        <a:pt x="805264" y="752764"/>
                      </a:cubicBezTo>
                      <a:cubicBezTo>
                        <a:pt x="805264" y="750189"/>
                        <a:pt x="805264" y="747613"/>
                        <a:pt x="807840" y="745037"/>
                      </a:cubicBezTo>
                      <a:cubicBezTo>
                        <a:pt x="807840" y="742461"/>
                        <a:pt x="810416" y="739885"/>
                        <a:pt x="812992" y="737309"/>
                      </a:cubicBezTo>
                      <a:cubicBezTo>
                        <a:pt x="812992" y="734734"/>
                        <a:pt x="815568" y="734734"/>
                        <a:pt x="818143" y="732158"/>
                      </a:cubicBezTo>
                      <a:cubicBezTo>
                        <a:pt x="820719" y="729582"/>
                        <a:pt x="823295" y="727006"/>
                        <a:pt x="825871" y="727006"/>
                      </a:cubicBezTo>
                      <a:close/>
                      <a:moveTo>
                        <a:pt x="40251" y="622360"/>
                      </a:moveTo>
                      <a:cubicBezTo>
                        <a:pt x="45403" y="622682"/>
                        <a:pt x="50555" y="623970"/>
                        <a:pt x="55706" y="626545"/>
                      </a:cubicBezTo>
                      <a:cubicBezTo>
                        <a:pt x="68585" y="634273"/>
                        <a:pt x="76313" y="647152"/>
                        <a:pt x="81464" y="654879"/>
                      </a:cubicBezTo>
                      <a:cubicBezTo>
                        <a:pt x="84040" y="667758"/>
                        <a:pt x="81464" y="680638"/>
                        <a:pt x="76313" y="693517"/>
                      </a:cubicBezTo>
                      <a:cubicBezTo>
                        <a:pt x="68585" y="706396"/>
                        <a:pt x="55706" y="714123"/>
                        <a:pt x="42827" y="714123"/>
                      </a:cubicBezTo>
                      <a:cubicBezTo>
                        <a:pt x="29948" y="714123"/>
                        <a:pt x="17069" y="706396"/>
                        <a:pt x="11917" y="693517"/>
                      </a:cubicBezTo>
                      <a:cubicBezTo>
                        <a:pt x="9341" y="688365"/>
                        <a:pt x="6765" y="683213"/>
                        <a:pt x="6765" y="675486"/>
                      </a:cubicBezTo>
                      <a:cubicBezTo>
                        <a:pt x="4190" y="672910"/>
                        <a:pt x="1614" y="667758"/>
                        <a:pt x="1614" y="665183"/>
                      </a:cubicBezTo>
                      <a:cubicBezTo>
                        <a:pt x="-3538" y="652304"/>
                        <a:pt x="4190" y="634273"/>
                        <a:pt x="17069" y="626545"/>
                      </a:cubicBezTo>
                      <a:cubicBezTo>
                        <a:pt x="19644" y="626545"/>
                        <a:pt x="19644" y="626545"/>
                        <a:pt x="19644" y="626545"/>
                      </a:cubicBezTo>
                      <a:cubicBezTo>
                        <a:pt x="22220" y="626545"/>
                        <a:pt x="22220" y="623970"/>
                        <a:pt x="24796" y="623970"/>
                      </a:cubicBezTo>
                      <a:cubicBezTo>
                        <a:pt x="29948" y="622682"/>
                        <a:pt x="35099" y="622038"/>
                        <a:pt x="40251" y="622360"/>
                      </a:cubicBezTo>
                      <a:close/>
                      <a:moveTo>
                        <a:pt x="313288" y="605943"/>
                      </a:moveTo>
                      <a:cubicBezTo>
                        <a:pt x="313288" y="605943"/>
                        <a:pt x="315864" y="605943"/>
                        <a:pt x="318439" y="605943"/>
                      </a:cubicBezTo>
                      <a:cubicBezTo>
                        <a:pt x="323591" y="605943"/>
                        <a:pt x="323591" y="605943"/>
                        <a:pt x="328743" y="605943"/>
                      </a:cubicBezTo>
                      <a:cubicBezTo>
                        <a:pt x="328743" y="605943"/>
                        <a:pt x="331318" y="605943"/>
                        <a:pt x="331318" y="605943"/>
                      </a:cubicBezTo>
                      <a:cubicBezTo>
                        <a:pt x="336470" y="608519"/>
                        <a:pt x="339046" y="611095"/>
                        <a:pt x="344197" y="613670"/>
                      </a:cubicBezTo>
                      <a:cubicBezTo>
                        <a:pt x="346773" y="616246"/>
                        <a:pt x="349349" y="618822"/>
                        <a:pt x="354501" y="618822"/>
                      </a:cubicBezTo>
                      <a:cubicBezTo>
                        <a:pt x="357076" y="623974"/>
                        <a:pt x="359652" y="631701"/>
                        <a:pt x="359652" y="639429"/>
                      </a:cubicBezTo>
                      <a:cubicBezTo>
                        <a:pt x="359652" y="644580"/>
                        <a:pt x="359652" y="649732"/>
                        <a:pt x="357076" y="654884"/>
                      </a:cubicBezTo>
                      <a:cubicBezTo>
                        <a:pt x="354501" y="657460"/>
                        <a:pt x="354501" y="662611"/>
                        <a:pt x="351925" y="665187"/>
                      </a:cubicBezTo>
                      <a:cubicBezTo>
                        <a:pt x="349349" y="667763"/>
                        <a:pt x="349349" y="667763"/>
                        <a:pt x="349349" y="670339"/>
                      </a:cubicBezTo>
                      <a:cubicBezTo>
                        <a:pt x="349349" y="675490"/>
                        <a:pt x="346773" y="678066"/>
                        <a:pt x="344197" y="680642"/>
                      </a:cubicBezTo>
                      <a:cubicBezTo>
                        <a:pt x="344197" y="680642"/>
                        <a:pt x="344197" y="683218"/>
                        <a:pt x="341622" y="683218"/>
                      </a:cubicBezTo>
                      <a:cubicBezTo>
                        <a:pt x="339046" y="683218"/>
                        <a:pt x="336470" y="685794"/>
                        <a:pt x="333894" y="688369"/>
                      </a:cubicBezTo>
                      <a:cubicBezTo>
                        <a:pt x="333894" y="688369"/>
                        <a:pt x="331318" y="690945"/>
                        <a:pt x="328743" y="690945"/>
                      </a:cubicBezTo>
                      <a:cubicBezTo>
                        <a:pt x="323591" y="690945"/>
                        <a:pt x="318439" y="690945"/>
                        <a:pt x="313288" y="690945"/>
                      </a:cubicBezTo>
                      <a:cubicBezTo>
                        <a:pt x="302984" y="688369"/>
                        <a:pt x="295257" y="678066"/>
                        <a:pt x="292681" y="667763"/>
                      </a:cubicBezTo>
                      <a:cubicBezTo>
                        <a:pt x="292681" y="662611"/>
                        <a:pt x="292681" y="660035"/>
                        <a:pt x="292681" y="657460"/>
                      </a:cubicBezTo>
                      <a:cubicBezTo>
                        <a:pt x="292681" y="654884"/>
                        <a:pt x="292681" y="652308"/>
                        <a:pt x="292681" y="649732"/>
                      </a:cubicBezTo>
                      <a:cubicBezTo>
                        <a:pt x="292681" y="647156"/>
                        <a:pt x="295257" y="644580"/>
                        <a:pt x="295257" y="642005"/>
                      </a:cubicBezTo>
                      <a:cubicBezTo>
                        <a:pt x="297833" y="642005"/>
                        <a:pt x="297833" y="639429"/>
                        <a:pt x="297833" y="639429"/>
                      </a:cubicBezTo>
                      <a:cubicBezTo>
                        <a:pt x="297833" y="639429"/>
                        <a:pt x="295257" y="639429"/>
                        <a:pt x="295257" y="636853"/>
                      </a:cubicBezTo>
                      <a:cubicBezTo>
                        <a:pt x="295257" y="634277"/>
                        <a:pt x="295257" y="629126"/>
                        <a:pt x="295257" y="626550"/>
                      </a:cubicBezTo>
                      <a:cubicBezTo>
                        <a:pt x="295257" y="623974"/>
                        <a:pt x="297833" y="618822"/>
                        <a:pt x="300409" y="616246"/>
                      </a:cubicBezTo>
                      <a:cubicBezTo>
                        <a:pt x="300409" y="613670"/>
                        <a:pt x="302984" y="611095"/>
                        <a:pt x="305560" y="611095"/>
                      </a:cubicBezTo>
                      <a:cubicBezTo>
                        <a:pt x="308136" y="608519"/>
                        <a:pt x="310712" y="605943"/>
                        <a:pt x="313288" y="605943"/>
                      </a:cubicBezTo>
                      <a:close/>
                      <a:moveTo>
                        <a:pt x="652006" y="550563"/>
                      </a:moveTo>
                      <a:cubicBezTo>
                        <a:pt x="670680" y="548631"/>
                        <a:pt x="689353" y="554427"/>
                        <a:pt x="702232" y="569882"/>
                      </a:cubicBezTo>
                      <a:cubicBezTo>
                        <a:pt x="730570" y="600791"/>
                        <a:pt x="730570" y="647156"/>
                        <a:pt x="715111" y="683218"/>
                      </a:cubicBezTo>
                      <a:cubicBezTo>
                        <a:pt x="697085" y="719279"/>
                        <a:pt x="655872" y="745038"/>
                        <a:pt x="617234" y="739886"/>
                      </a:cubicBezTo>
                      <a:cubicBezTo>
                        <a:pt x="594052" y="734734"/>
                        <a:pt x="573441" y="724431"/>
                        <a:pt x="565718" y="701249"/>
                      </a:cubicBezTo>
                      <a:cubicBezTo>
                        <a:pt x="560562" y="683218"/>
                        <a:pt x="560562" y="660036"/>
                        <a:pt x="565718" y="642005"/>
                      </a:cubicBezTo>
                      <a:cubicBezTo>
                        <a:pt x="570866" y="626550"/>
                        <a:pt x="576021" y="613671"/>
                        <a:pt x="586321" y="600791"/>
                      </a:cubicBezTo>
                      <a:cubicBezTo>
                        <a:pt x="591476" y="593064"/>
                        <a:pt x="596624" y="585336"/>
                        <a:pt x="601779" y="577609"/>
                      </a:cubicBezTo>
                      <a:cubicBezTo>
                        <a:pt x="614658" y="562154"/>
                        <a:pt x="633332" y="552495"/>
                        <a:pt x="652006" y="550563"/>
                      </a:cubicBezTo>
                      <a:close/>
                      <a:moveTo>
                        <a:pt x="923756" y="474571"/>
                      </a:moveTo>
                      <a:cubicBezTo>
                        <a:pt x="939211" y="479723"/>
                        <a:pt x="949514" y="490026"/>
                        <a:pt x="959818" y="502905"/>
                      </a:cubicBezTo>
                      <a:cubicBezTo>
                        <a:pt x="967545" y="513209"/>
                        <a:pt x="972697" y="523512"/>
                        <a:pt x="975273" y="536391"/>
                      </a:cubicBezTo>
                      <a:cubicBezTo>
                        <a:pt x="983000" y="562149"/>
                        <a:pt x="980424" y="590483"/>
                        <a:pt x="964969" y="613665"/>
                      </a:cubicBezTo>
                      <a:cubicBezTo>
                        <a:pt x="949514" y="634272"/>
                        <a:pt x="923756" y="644576"/>
                        <a:pt x="897998" y="639424"/>
                      </a:cubicBezTo>
                      <a:cubicBezTo>
                        <a:pt x="869664" y="636848"/>
                        <a:pt x="849057" y="608514"/>
                        <a:pt x="843906" y="582756"/>
                      </a:cubicBezTo>
                      <a:cubicBezTo>
                        <a:pt x="838754" y="554422"/>
                        <a:pt x="843906" y="528664"/>
                        <a:pt x="861936" y="508057"/>
                      </a:cubicBezTo>
                      <a:cubicBezTo>
                        <a:pt x="864512" y="502905"/>
                        <a:pt x="869664" y="500330"/>
                        <a:pt x="872240" y="497754"/>
                      </a:cubicBezTo>
                      <a:cubicBezTo>
                        <a:pt x="872240" y="495178"/>
                        <a:pt x="872240" y="495178"/>
                        <a:pt x="872240" y="495178"/>
                      </a:cubicBezTo>
                      <a:cubicBezTo>
                        <a:pt x="882543" y="479723"/>
                        <a:pt x="903150" y="469420"/>
                        <a:pt x="923756" y="474571"/>
                      </a:cubicBezTo>
                      <a:close/>
                      <a:moveTo>
                        <a:pt x="223130" y="371543"/>
                      </a:moveTo>
                      <a:cubicBezTo>
                        <a:pt x="236009" y="371543"/>
                        <a:pt x="246312" y="379270"/>
                        <a:pt x="254040" y="389574"/>
                      </a:cubicBezTo>
                      <a:cubicBezTo>
                        <a:pt x="254040" y="392149"/>
                        <a:pt x="256616" y="397301"/>
                        <a:pt x="256616" y="399877"/>
                      </a:cubicBezTo>
                      <a:cubicBezTo>
                        <a:pt x="256616" y="399877"/>
                        <a:pt x="256616" y="402453"/>
                        <a:pt x="256616" y="402453"/>
                      </a:cubicBezTo>
                      <a:cubicBezTo>
                        <a:pt x="259191" y="407604"/>
                        <a:pt x="259191" y="412756"/>
                        <a:pt x="261767" y="420483"/>
                      </a:cubicBezTo>
                      <a:cubicBezTo>
                        <a:pt x="259191" y="428211"/>
                        <a:pt x="259191" y="435938"/>
                        <a:pt x="256616" y="443666"/>
                      </a:cubicBezTo>
                      <a:cubicBezTo>
                        <a:pt x="254040" y="451393"/>
                        <a:pt x="251464" y="456545"/>
                        <a:pt x="248888" y="464272"/>
                      </a:cubicBezTo>
                      <a:cubicBezTo>
                        <a:pt x="246312" y="466848"/>
                        <a:pt x="243736" y="472000"/>
                        <a:pt x="241161" y="474576"/>
                      </a:cubicBezTo>
                      <a:cubicBezTo>
                        <a:pt x="241161" y="477152"/>
                        <a:pt x="238585" y="477152"/>
                        <a:pt x="238585" y="477152"/>
                      </a:cubicBezTo>
                      <a:cubicBezTo>
                        <a:pt x="236009" y="479727"/>
                        <a:pt x="233433" y="479727"/>
                        <a:pt x="230857" y="482303"/>
                      </a:cubicBezTo>
                      <a:cubicBezTo>
                        <a:pt x="217978" y="487455"/>
                        <a:pt x="205099" y="487455"/>
                        <a:pt x="194796" y="482303"/>
                      </a:cubicBezTo>
                      <a:cubicBezTo>
                        <a:pt x="184492" y="474576"/>
                        <a:pt x="179341" y="464272"/>
                        <a:pt x="176765" y="453969"/>
                      </a:cubicBezTo>
                      <a:cubicBezTo>
                        <a:pt x="174189" y="446242"/>
                        <a:pt x="171613" y="435938"/>
                        <a:pt x="174189" y="428211"/>
                      </a:cubicBezTo>
                      <a:cubicBezTo>
                        <a:pt x="174189" y="423059"/>
                        <a:pt x="174189" y="420483"/>
                        <a:pt x="176765" y="417908"/>
                      </a:cubicBezTo>
                      <a:cubicBezTo>
                        <a:pt x="179341" y="412756"/>
                        <a:pt x="179341" y="410180"/>
                        <a:pt x="179341" y="405029"/>
                      </a:cubicBezTo>
                      <a:cubicBezTo>
                        <a:pt x="181917" y="397301"/>
                        <a:pt x="184492" y="389574"/>
                        <a:pt x="192220" y="384422"/>
                      </a:cubicBezTo>
                      <a:cubicBezTo>
                        <a:pt x="199947" y="379270"/>
                        <a:pt x="202523" y="376695"/>
                        <a:pt x="210251" y="374119"/>
                      </a:cubicBezTo>
                      <a:cubicBezTo>
                        <a:pt x="215402" y="371543"/>
                        <a:pt x="220554" y="371543"/>
                        <a:pt x="223130" y="371543"/>
                      </a:cubicBezTo>
                      <a:close/>
                      <a:moveTo>
                        <a:pt x="688387" y="353187"/>
                      </a:moveTo>
                      <a:cubicBezTo>
                        <a:pt x="693860" y="352221"/>
                        <a:pt x="699656" y="352221"/>
                        <a:pt x="704807" y="353509"/>
                      </a:cubicBezTo>
                      <a:cubicBezTo>
                        <a:pt x="707383" y="353509"/>
                        <a:pt x="709959" y="353509"/>
                        <a:pt x="712535" y="356085"/>
                      </a:cubicBezTo>
                      <a:cubicBezTo>
                        <a:pt x="715111" y="356085"/>
                        <a:pt x="717687" y="358661"/>
                        <a:pt x="717687" y="358661"/>
                      </a:cubicBezTo>
                      <a:cubicBezTo>
                        <a:pt x="720262" y="358661"/>
                        <a:pt x="720262" y="358661"/>
                        <a:pt x="722838" y="361236"/>
                      </a:cubicBezTo>
                      <a:cubicBezTo>
                        <a:pt x="727990" y="366388"/>
                        <a:pt x="733141" y="374116"/>
                        <a:pt x="733141" y="384419"/>
                      </a:cubicBezTo>
                      <a:cubicBezTo>
                        <a:pt x="735717" y="389571"/>
                        <a:pt x="735717" y="394722"/>
                        <a:pt x="735717" y="399874"/>
                      </a:cubicBezTo>
                      <a:cubicBezTo>
                        <a:pt x="735717" y="407601"/>
                        <a:pt x="733141" y="412753"/>
                        <a:pt x="730566" y="420481"/>
                      </a:cubicBezTo>
                      <a:cubicBezTo>
                        <a:pt x="730566" y="423056"/>
                        <a:pt x="727990" y="423056"/>
                        <a:pt x="727990" y="425632"/>
                      </a:cubicBezTo>
                      <a:cubicBezTo>
                        <a:pt x="725414" y="428208"/>
                        <a:pt x="722838" y="430784"/>
                        <a:pt x="720262" y="433360"/>
                      </a:cubicBezTo>
                      <a:cubicBezTo>
                        <a:pt x="715111" y="438511"/>
                        <a:pt x="709959" y="441087"/>
                        <a:pt x="702232" y="443663"/>
                      </a:cubicBezTo>
                      <a:cubicBezTo>
                        <a:pt x="694504" y="446239"/>
                        <a:pt x="689353" y="446239"/>
                        <a:pt x="681625" y="443663"/>
                      </a:cubicBezTo>
                      <a:cubicBezTo>
                        <a:pt x="679049" y="443663"/>
                        <a:pt x="676474" y="441087"/>
                        <a:pt x="673898" y="441087"/>
                      </a:cubicBezTo>
                      <a:cubicBezTo>
                        <a:pt x="671322" y="441087"/>
                        <a:pt x="671322" y="441087"/>
                        <a:pt x="671322" y="441087"/>
                      </a:cubicBezTo>
                      <a:cubicBezTo>
                        <a:pt x="668746" y="441087"/>
                        <a:pt x="666170" y="438511"/>
                        <a:pt x="663594" y="435936"/>
                      </a:cubicBezTo>
                      <a:cubicBezTo>
                        <a:pt x="653291" y="425632"/>
                        <a:pt x="650715" y="412753"/>
                        <a:pt x="653291" y="402450"/>
                      </a:cubicBezTo>
                      <a:cubicBezTo>
                        <a:pt x="653291" y="397298"/>
                        <a:pt x="653291" y="394722"/>
                        <a:pt x="653291" y="392146"/>
                      </a:cubicBezTo>
                      <a:cubicBezTo>
                        <a:pt x="653291" y="389571"/>
                        <a:pt x="653291" y="384419"/>
                        <a:pt x="653291" y="381843"/>
                      </a:cubicBezTo>
                      <a:cubicBezTo>
                        <a:pt x="655867" y="376691"/>
                        <a:pt x="658443" y="371540"/>
                        <a:pt x="663594" y="366388"/>
                      </a:cubicBezTo>
                      <a:cubicBezTo>
                        <a:pt x="666170" y="363812"/>
                        <a:pt x="671322" y="361236"/>
                        <a:pt x="673898" y="358661"/>
                      </a:cubicBezTo>
                      <a:cubicBezTo>
                        <a:pt x="677761" y="356085"/>
                        <a:pt x="682913" y="354153"/>
                        <a:pt x="688387" y="353187"/>
                      </a:cubicBezTo>
                      <a:close/>
                      <a:moveTo>
                        <a:pt x="442079" y="294269"/>
                      </a:moveTo>
                      <a:cubicBezTo>
                        <a:pt x="460110" y="294269"/>
                        <a:pt x="475565" y="299421"/>
                        <a:pt x="491020" y="307148"/>
                      </a:cubicBezTo>
                      <a:cubicBezTo>
                        <a:pt x="521929" y="322603"/>
                        <a:pt x="542536" y="353513"/>
                        <a:pt x="545112" y="386998"/>
                      </a:cubicBezTo>
                      <a:cubicBezTo>
                        <a:pt x="547688" y="417908"/>
                        <a:pt x="529657" y="453970"/>
                        <a:pt x="501323" y="469425"/>
                      </a:cubicBezTo>
                      <a:cubicBezTo>
                        <a:pt x="485868" y="479728"/>
                        <a:pt x="467837" y="482304"/>
                        <a:pt x="449806" y="477152"/>
                      </a:cubicBezTo>
                      <a:cubicBezTo>
                        <a:pt x="429200" y="469425"/>
                        <a:pt x="421472" y="456545"/>
                        <a:pt x="413745" y="438515"/>
                      </a:cubicBezTo>
                      <a:cubicBezTo>
                        <a:pt x="411169" y="435939"/>
                        <a:pt x="411169" y="435939"/>
                        <a:pt x="408593" y="433363"/>
                      </a:cubicBezTo>
                      <a:cubicBezTo>
                        <a:pt x="385411" y="405029"/>
                        <a:pt x="380259" y="358664"/>
                        <a:pt x="395714" y="325179"/>
                      </a:cubicBezTo>
                      <a:cubicBezTo>
                        <a:pt x="403442" y="307148"/>
                        <a:pt x="421472" y="296845"/>
                        <a:pt x="442079" y="294269"/>
                      </a:cubicBezTo>
                      <a:close/>
                      <a:moveTo>
                        <a:pt x="467833" y="72749"/>
                      </a:moveTo>
                      <a:cubicBezTo>
                        <a:pt x="472985" y="72749"/>
                        <a:pt x="475560" y="72749"/>
                        <a:pt x="478136" y="72749"/>
                      </a:cubicBezTo>
                      <a:cubicBezTo>
                        <a:pt x="480712" y="72749"/>
                        <a:pt x="483288" y="72749"/>
                        <a:pt x="485864" y="75325"/>
                      </a:cubicBezTo>
                      <a:cubicBezTo>
                        <a:pt x="488439" y="75325"/>
                        <a:pt x="491015" y="77900"/>
                        <a:pt x="491015" y="77900"/>
                      </a:cubicBezTo>
                      <a:cubicBezTo>
                        <a:pt x="491015" y="77900"/>
                        <a:pt x="493591" y="80476"/>
                        <a:pt x="493591" y="80476"/>
                      </a:cubicBezTo>
                      <a:cubicBezTo>
                        <a:pt x="498743" y="83052"/>
                        <a:pt x="498743" y="85628"/>
                        <a:pt x="501318" y="88204"/>
                      </a:cubicBezTo>
                      <a:cubicBezTo>
                        <a:pt x="501318" y="90780"/>
                        <a:pt x="503894" y="95931"/>
                        <a:pt x="503894" y="95931"/>
                      </a:cubicBezTo>
                      <a:cubicBezTo>
                        <a:pt x="503894" y="101083"/>
                        <a:pt x="503894" y="103659"/>
                        <a:pt x="503894" y="106234"/>
                      </a:cubicBezTo>
                      <a:cubicBezTo>
                        <a:pt x="503894" y="108810"/>
                        <a:pt x="503894" y="111386"/>
                        <a:pt x="503894" y="113962"/>
                      </a:cubicBezTo>
                      <a:cubicBezTo>
                        <a:pt x="503894" y="116538"/>
                        <a:pt x="501318" y="119113"/>
                        <a:pt x="501318" y="121689"/>
                      </a:cubicBezTo>
                      <a:cubicBezTo>
                        <a:pt x="501318" y="124265"/>
                        <a:pt x="498743" y="126841"/>
                        <a:pt x="496167" y="129417"/>
                      </a:cubicBezTo>
                      <a:cubicBezTo>
                        <a:pt x="493591" y="131992"/>
                        <a:pt x="488439" y="134568"/>
                        <a:pt x="488439" y="134568"/>
                      </a:cubicBezTo>
                      <a:cubicBezTo>
                        <a:pt x="485864" y="134568"/>
                        <a:pt x="485864" y="134568"/>
                        <a:pt x="485864" y="134568"/>
                      </a:cubicBezTo>
                      <a:cubicBezTo>
                        <a:pt x="480712" y="137144"/>
                        <a:pt x="475560" y="139720"/>
                        <a:pt x="467833" y="139720"/>
                      </a:cubicBezTo>
                      <a:cubicBezTo>
                        <a:pt x="462681" y="139720"/>
                        <a:pt x="457530" y="137144"/>
                        <a:pt x="452378" y="134568"/>
                      </a:cubicBezTo>
                      <a:cubicBezTo>
                        <a:pt x="449802" y="131992"/>
                        <a:pt x="447226" y="131992"/>
                        <a:pt x="444651" y="129417"/>
                      </a:cubicBezTo>
                      <a:cubicBezTo>
                        <a:pt x="442075" y="126841"/>
                        <a:pt x="439499" y="124265"/>
                        <a:pt x="439499" y="121689"/>
                      </a:cubicBezTo>
                      <a:cubicBezTo>
                        <a:pt x="439499" y="119113"/>
                        <a:pt x="436923" y="116538"/>
                        <a:pt x="436923" y="113962"/>
                      </a:cubicBezTo>
                      <a:cubicBezTo>
                        <a:pt x="434347" y="111386"/>
                        <a:pt x="436923" y="108810"/>
                        <a:pt x="436923" y="106234"/>
                      </a:cubicBezTo>
                      <a:cubicBezTo>
                        <a:pt x="436923" y="103659"/>
                        <a:pt x="439499" y="101083"/>
                        <a:pt x="439499" y="98507"/>
                      </a:cubicBezTo>
                      <a:cubicBezTo>
                        <a:pt x="439499" y="98507"/>
                        <a:pt x="439499" y="95931"/>
                        <a:pt x="439499" y="95931"/>
                      </a:cubicBezTo>
                      <a:cubicBezTo>
                        <a:pt x="439499" y="93355"/>
                        <a:pt x="442075" y="90780"/>
                        <a:pt x="442075" y="88204"/>
                      </a:cubicBezTo>
                      <a:cubicBezTo>
                        <a:pt x="444651" y="88204"/>
                        <a:pt x="444651" y="85628"/>
                        <a:pt x="447226" y="83052"/>
                      </a:cubicBezTo>
                      <a:cubicBezTo>
                        <a:pt x="447226" y="80476"/>
                        <a:pt x="449802" y="80476"/>
                        <a:pt x="452378" y="77900"/>
                      </a:cubicBezTo>
                      <a:cubicBezTo>
                        <a:pt x="454954" y="72749"/>
                        <a:pt x="462681" y="72749"/>
                        <a:pt x="467833" y="72749"/>
                      </a:cubicBezTo>
                      <a:close/>
                      <a:moveTo>
                        <a:pt x="687421" y="4811"/>
                      </a:moveTo>
                      <a:cubicBezTo>
                        <a:pt x="701588" y="7065"/>
                        <a:pt x="715111" y="13504"/>
                        <a:pt x="725414" y="23808"/>
                      </a:cubicBezTo>
                      <a:cubicBezTo>
                        <a:pt x="774355" y="67596"/>
                        <a:pt x="751172" y="170629"/>
                        <a:pt x="679050" y="173205"/>
                      </a:cubicBezTo>
                      <a:cubicBezTo>
                        <a:pt x="666170" y="173205"/>
                        <a:pt x="650716" y="168053"/>
                        <a:pt x="637836" y="160326"/>
                      </a:cubicBezTo>
                      <a:cubicBezTo>
                        <a:pt x="624957" y="150023"/>
                        <a:pt x="614654" y="137143"/>
                        <a:pt x="609503" y="121689"/>
                      </a:cubicBezTo>
                      <a:cubicBezTo>
                        <a:pt x="606927" y="113961"/>
                        <a:pt x="606927" y="106234"/>
                        <a:pt x="606927" y="95930"/>
                      </a:cubicBezTo>
                      <a:cubicBezTo>
                        <a:pt x="606927" y="93355"/>
                        <a:pt x="606927" y="90779"/>
                        <a:pt x="606927" y="88203"/>
                      </a:cubicBezTo>
                      <a:cubicBezTo>
                        <a:pt x="604351" y="59869"/>
                        <a:pt x="617230" y="23808"/>
                        <a:pt x="645564" y="10929"/>
                      </a:cubicBezTo>
                      <a:cubicBezTo>
                        <a:pt x="658443" y="4489"/>
                        <a:pt x="673254" y="2557"/>
                        <a:pt x="687421" y="4811"/>
                      </a:cubicBezTo>
                      <a:close/>
                      <a:moveTo>
                        <a:pt x="290105" y="622"/>
                      </a:moveTo>
                      <a:cubicBezTo>
                        <a:pt x="315863" y="5773"/>
                        <a:pt x="336470" y="28955"/>
                        <a:pt x="339045" y="54714"/>
                      </a:cubicBezTo>
                      <a:cubicBezTo>
                        <a:pt x="341621" y="80472"/>
                        <a:pt x="333894" y="101078"/>
                        <a:pt x="323591" y="124260"/>
                      </a:cubicBezTo>
                      <a:cubicBezTo>
                        <a:pt x="318439" y="131988"/>
                        <a:pt x="313287" y="142291"/>
                        <a:pt x="305560" y="147443"/>
                      </a:cubicBezTo>
                      <a:cubicBezTo>
                        <a:pt x="292681" y="157746"/>
                        <a:pt x="274650" y="162898"/>
                        <a:pt x="259195" y="155170"/>
                      </a:cubicBezTo>
                      <a:cubicBezTo>
                        <a:pt x="248892" y="150019"/>
                        <a:pt x="241165" y="137139"/>
                        <a:pt x="238589" y="124260"/>
                      </a:cubicBezTo>
                      <a:cubicBezTo>
                        <a:pt x="236013" y="116533"/>
                        <a:pt x="238589" y="106230"/>
                        <a:pt x="238589" y="98502"/>
                      </a:cubicBezTo>
                      <a:cubicBezTo>
                        <a:pt x="236013" y="95927"/>
                        <a:pt x="236013" y="93351"/>
                        <a:pt x="236013" y="90775"/>
                      </a:cubicBezTo>
                      <a:cubicBezTo>
                        <a:pt x="233437" y="80472"/>
                        <a:pt x="233437" y="67593"/>
                        <a:pt x="233437" y="57289"/>
                      </a:cubicBezTo>
                      <a:cubicBezTo>
                        <a:pt x="233437" y="44410"/>
                        <a:pt x="236013" y="31531"/>
                        <a:pt x="243740" y="21228"/>
                      </a:cubicBezTo>
                      <a:cubicBezTo>
                        <a:pt x="254044" y="3197"/>
                        <a:pt x="272074" y="-1954"/>
                        <a:pt x="290105" y="6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5" name="Google Shape;555;p11"/>
                <p:cNvSpPr/>
                <p:nvPr/>
              </p:nvSpPr>
              <p:spPr>
                <a:xfrm>
                  <a:off x="2124998" y="308187"/>
                  <a:ext cx="220453" cy="225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155" h="2729865" extrusionOk="0">
                      <a:moveTo>
                        <a:pt x="469183" y="2477298"/>
                      </a:moveTo>
                      <a:cubicBezTo>
                        <a:pt x="479808" y="2477298"/>
                        <a:pt x="490111" y="2484382"/>
                        <a:pt x="490111" y="2498549"/>
                      </a:cubicBezTo>
                      <a:cubicBezTo>
                        <a:pt x="487536" y="2529458"/>
                        <a:pt x="487536" y="2560368"/>
                        <a:pt x="490111" y="2596430"/>
                      </a:cubicBezTo>
                      <a:cubicBezTo>
                        <a:pt x="490111" y="2624764"/>
                        <a:pt x="492687" y="2653098"/>
                        <a:pt x="492687" y="2681432"/>
                      </a:cubicBezTo>
                      <a:cubicBezTo>
                        <a:pt x="492687" y="2686583"/>
                        <a:pt x="492687" y="2696887"/>
                        <a:pt x="487536" y="2702038"/>
                      </a:cubicBezTo>
                      <a:cubicBezTo>
                        <a:pt x="484960" y="2707190"/>
                        <a:pt x="477232" y="2709766"/>
                        <a:pt x="472081" y="2707190"/>
                      </a:cubicBezTo>
                      <a:cubicBezTo>
                        <a:pt x="459201" y="2702038"/>
                        <a:pt x="456626" y="2681432"/>
                        <a:pt x="454050" y="2668553"/>
                      </a:cubicBezTo>
                      <a:cubicBezTo>
                        <a:pt x="443746" y="2614461"/>
                        <a:pt x="443746" y="2555217"/>
                        <a:pt x="446322" y="2498549"/>
                      </a:cubicBezTo>
                      <a:cubicBezTo>
                        <a:pt x="447610" y="2484382"/>
                        <a:pt x="458558" y="2477298"/>
                        <a:pt x="469183" y="2477298"/>
                      </a:cubicBezTo>
                      <a:close/>
                      <a:moveTo>
                        <a:pt x="613747" y="2457335"/>
                      </a:moveTo>
                      <a:cubicBezTo>
                        <a:pt x="626626" y="2457335"/>
                        <a:pt x="634353" y="2467638"/>
                        <a:pt x="636929" y="2480517"/>
                      </a:cubicBezTo>
                      <a:cubicBezTo>
                        <a:pt x="642081" y="2514003"/>
                        <a:pt x="644657" y="2550064"/>
                        <a:pt x="647233" y="2588702"/>
                      </a:cubicBezTo>
                      <a:cubicBezTo>
                        <a:pt x="649808" y="2604156"/>
                        <a:pt x="652384" y="2622187"/>
                        <a:pt x="652384" y="2640218"/>
                      </a:cubicBezTo>
                      <a:cubicBezTo>
                        <a:pt x="652384" y="2650521"/>
                        <a:pt x="649808" y="2658249"/>
                        <a:pt x="649808" y="2668552"/>
                      </a:cubicBezTo>
                      <a:cubicBezTo>
                        <a:pt x="649808" y="2676279"/>
                        <a:pt x="647233" y="2686583"/>
                        <a:pt x="642081" y="2691734"/>
                      </a:cubicBezTo>
                      <a:cubicBezTo>
                        <a:pt x="639505" y="2691734"/>
                        <a:pt x="634353" y="2694310"/>
                        <a:pt x="631778" y="2691734"/>
                      </a:cubicBezTo>
                      <a:cubicBezTo>
                        <a:pt x="624050" y="2686583"/>
                        <a:pt x="621474" y="2676279"/>
                        <a:pt x="618898" y="2668552"/>
                      </a:cubicBezTo>
                      <a:cubicBezTo>
                        <a:pt x="616323" y="2660824"/>
                        <a:pt x="613747" y="2653097"/>
                        <a:pt x="611171" y="2645370"/>
                      </a:cubicBezTo>
                      <a:cubicBezTo>
                        <a:pt x="606019" y="2627339"/>
                        <a:pt x="606019" y="2606732"/>
                        <a:pt x="603443" y="2588702"/>
                      </a:cubicBezTo>
                      <a:cubicBezTo>
                        <a:pt x="598292" y="2552640"/>
                        <a:pt x="593140" y="2516579"/>
                        <a:pt x="590564" y="2480517"/>
                      </a:cubicBezTo>
                      <a:cubicBezTo>
                        <a:pt x="587988" y="2467638"/>
                        <a:pt x="603443" y="2457335"/>
                        <a:pt x="613747" y="2457335"/>
                      </a:cubicBezTo>
                      <a:close/>
                      <a:moveTo>
                        <a:pt x="1146945" y="2439301"/>
                      </a:moveTo>
                      <a:cubicBezTo>
                        <a:pt x="1159824" y="2436725"/>
                        <a:pt x="1167552" y="2444453"/>
                        <a:pt x="1172703" y="2454756"/>
                      </a:cubicBezTo>
                      <a:cubicBezTo>
                        <a:pt x="1188158" y="2490817"/>
                        <a:pt x="1203613" y="2529455"/>
                        <a:pt x="1221644" y="2565516"/>
                      </a:cubicBezTo>
                      <a:cubicBezTo>
                        <a:pt x="1231947" y="2583547"/>
                        <a:pt x="1239674" y="2601577"/>
                        <a:pt x="1247402" y="2622184"/>
                      </a:cubicBezTo>
                      <a:cubicBezTo>
                        <a:pt x="1255129" y="2637639"/>
                        <a:pt x="1265432" y="2655670"/>
                        <a:pt x="1262857" y="2676276"/>
                      </a:cubicBezTo>
                      <a:cubicBezTo>
                        <a:pt x="1260281" y="2684004"/>
                        <a:pt x="1252553" y="2686579"/>
                        <a:pt x="1244826" y="2684004"/>
                      </a:cubicBezTo>
                      <a:cubicBezTo>
                        <a:pt x="1226795" y="2676276"/>
                        <a:pt x="1216492" y="2653094"/>
                        <a:pt x="1206189" y="2635063"/>
                      </a:cubicBezTo>
                      <a:cubicBezTo>
                        <a:pt x="1195886" y="2617032"/>
                        <a:pt x="1188158" y="2599002"/>
                        <a:pt x="1180431" y="2580971"/>
                      </a:cubicBezTo>
                      <a:cubicBezTo>
                        <a:pt x="1162400" y="2542334"/>
                        <a:pt x="1146945" y="2503696"/>
                        <a:pt x="1131490" y="2465059"/>
                      </a:cubicBezTo>
                      <a:cubicBezTo>
                        <a:pt x="1126339" y="2454756"/>
                        <a:pt x="1136642" y="2441877"/>
                        <a:pt x="1146945" y="2439301"/>
                      </a:cubicBezTo>
                      <a:close/>
                      <a:moveTo>
                        <a:pt x="752841" y="2436725"/>
                      </a:moveTo>
                      <a:cubicBezTo>
                        <a:pt x="765720" y="2436725"/>
                        <a:pt x="773447" y="2444453"/>
                        <a:pt x="773447" y="2457332"/>
                      </a:cubicBezTo>
                      <a:cubicBezTo>
                        <a:pt x="778599" y="2501120"/>
                        <a:pt x="783750" y="2544909"/>
                        <a:pt x="794054" y="2588698"/>
                      </a:cubicBezTo>
                      <a:cubicBezTo>
                        <a:pt x="799205" y="2609305"/>
                        <a:pt x="804357" y="2632487"/>
                        <a:pt x="812084" y="2658245"/>
                      </a:cubicBezTo>
                      <a:cubicBezTo>
                        <a:pt x="814660" y="2676276"/>
                        <a:pt x="824963" y="2699458"/>
                        <a:pt x="817236" y="2720065"/>
                      </a:cubicBezTo>
                      <a:cubicBezTo>
                        <a:pt x="814660" y="2727792"/>
                        <a:pt x="806933" y="2732944"/>
                        <a:pt x="799205" y="2727792"/>
                      </a:cubicBezTo>
                      <a:cubicBezTo>
                        <a:pt x="778599" y="2714913"/>
                        <a:pt x="773447" y="2689155"/>
                        <a:pt x="768296" y="2668548"/>
                      </a:cubicBezTo>
                      <a:cubicBezTo>
                        <a:pt x="763144" y="2645366"/>
                        <a:pt x="757992" y="2622184"/>
                        <a:pt x="752841" y="2599001"/>
                      </a:cubicBezTo>
                      <a:cubicBezTo>
                        <a:pt x="742537" y="2552637"/>
                        <a:pt x="737386" y="2503696"/>
                        <a:pt x="732234" y="2457332"/>
                      </a:cubicBezTo>
                      <a:cubicBezTo>
                        <a:pt x="732234" y="2447028"/>
                        <a:pt x="742537" y="2436725"/>
                        <a:pt x="752841" y="2436725"/>
                      </a:cubicBezTo>
                      <a:close/>
                      <a:moveTo>
                        <a:pt x="976938" y="2436081"/>
                      </a:moveTo>
                      <a:cubicBezTo>
                        <a:pt x="987241" y="2433505"/>
                        <a:pt x="998832" y="2438012"/>
                        <a:pt x="1002696" y="2452179"/>
                      </a:cubicBezTo>
                      <a:cubicBezTo>
                        <a:pt x="1018151" y="2495968"/>
                        <a:pt x="1028454" y="2542333"/>
                        <a:pt x="1041333" y="2586122"/>
                      </a:cubicBezTo>
                      <a:cubicBezTo>
                        <a:pt x="1049061" y="2606728"/>
                        <a:pt x="1056788" y="2629911"/>
                        <a:pt x="1056788" y="2647942"/>
                      </a:cubicBezTo>
                      <a:cubicBezTo>
                        <a:pt x="1061940" y="2668548"/>
                        <a:pt x="1074819" y="2694306"/>
                        <a:pt x="1067092" y="2714913"/>
                      </a:cubicBezTo>
                      <a:cubicBezTo>
                        <a:pt x="1064516" y="2722640"/>
                        <a:pt x="1056788" y="2727792"/>
                        <a:pt x="1049061" y="2722640"/>
                      </a:cubicBezTo>
                      <a:cubicBezTo>
                        <a:pt x="1031030" y="2712337"/>
                        <a:pt x="1023303" y="2686579"/>
                        <a:pt x="1015575" y="2665972"/>
                      </a:cubicBezTo>
                      <a:cubicBezTo>
                        <a:pt x="1007848" y="2645366"/>
                        <a:pt x="1002696" y="2622183"/>
                        <a:pt x="994969" y="2599001"/>
                      </a:cubicBezTo>
                      <a:cubicBezTo>
                        <a:pt x="982089" y="2555212"/>
                        <a:pt x="966634" y="2508847"/>
                        <a:pt x="958907" y="2462483"/>
                      </a:cubicBezTo>
                      <a:cubicBezTo>
                        <a:pt x="957619" y="2448316"/>
                        <a:pt x="966634" y="2438656"/>
                        <a:pt x="976938" y="2436081"/>
                      </a:cubicBezTo>
                      <a:close/>
                      <a:moveTo>
                        <a:pt x="345862" y="2430611"/>
                      </a:moveTo>
                      <a:cubicBezTo>
                        <a:pt x="351657" y="2430289"/>
                        <a:pt x="357453" y="2432865"/>
                        <a:pt x="361317" y="2439304"/>
                      </a:cubicBezTo>
                      <a:cubicBezTo>
                        <a:pt x="369044" y="2449608"/>
                        <a:pt x="366468" y="2462487"/>
                        <a:pt x="366468" y="2475366"/>
                      </a:cubicBezTo>
                      <a:lnTo>
                        <a:pt x="366468" y="2508851"/>
                      </a:lnTo>
                      <a:cubicBezTo>
                        <a:pt x="366468" y="2532034"/>
                        <a:pt x="366468" y="2552640"/>
                        <a:pt x="366468" y="2578398"/>
                      </a:cubicBezTo>
                      <a:cubicBezTo>
                        <a:pt x="369044" y="2601581"/>
                        <a:pt x="369044" y="2624763"/>
                        <a:pt x="366468" y="2647945"/>
                      </a:cubicBezTo>
                      <a:cubicBezTo>
                        <a:pt x="366468" y="2658249"/>
                        <a:pt x="363893" y="2668552"/>
                        <a:pt x="361317" y="2681431"/>
                      </a:cubicBezTo>
                      <a:cubicBezTo>
                        <a:pt x="358741" y="2691734"/>
                        <a:pt x="358741" y="2702038"/>
                        <a:pt x="351013" y="2709765"/>
                      </a:cubicBezTo>
                      <a:cubicBezTo>
                        <a:pt x="345862" y="2714917"/>
                        <a:pt x="338134" y="2712341"/>
                        <a:pt x="332983" y="2707189"/>
                      </a:cubicBezTo>
                      <a:cubicBezTo>
                        <a:pt x="327831" y="2699462"/>
                        <a:pt x="325255" y="2686583"/>
                        <a:pt x="325255" y="2676279"/>
                      </a:cubicBezTo>
                      <a:cubicBezTo>
                        <a:pt x="325255" y="2665976"/>
                        <a:pt x="322679" y="2655673"/>
                        <a:pt x="322679" y="2642794"/>
                      </a:cubicBezTo>
                      <a:cubicBezTo>
                        <a:pt x="322679" y="2619612"/>
                        <a:pt x="322679" y="2599005"/>
                        <a:pt x="322679" y="2575823"/>
                      </a:cubicBezTo>
                      <a:cubicBezTo>
                        <a:pt x="325255" y="2552640"/>
                        <a:pt x="325255" y="2532034"/>
                        <a:pt x="325255" y="2508851"/>
                      </a:cubicBezTo>
                      <a:cubicBezTo>
                        <a:pt x="325255" y="2498548"/>
                        <a:pt x="325255" y="2485669"/>
                        <a:pt x="325255" y="2475366"/>
                      </a:cubicBezTo>
                      <a:cubicBezTo>
                        <a:pt x="325255" y="2462487"/>
                        <a:pt x="322679" y="2449608"/>
                        <a:pt x="330407" y="2439304"/>
                      </a:cubicBezTo>
                      <a:cubicBezTo>
                        <a:pt x="334270" y="2434153"/>
                        <a:pt x="340066" y="2430933"/>
                        <a:pt x="345862" y="2430611"/>
                      </a:cubicBezTo>
                      <a:close/>
                      <a:moveTo>
                        <a:pt x="881636" y="2423846"/>
                      </a:moveTo>
                      <a:cubicBezTo>
                        <a:pt x="894515" y="2423846"/>
                        <a:pt x="904818" y="2434149"/>
                        <a:pt x="904818" y="2447028"/>
                      </a:cubicBezTo>
                      <a:cubicBezTo>
                        <a:pt x="907394" y="2490817"/>
                        <a:pt x="912546" y="2532031"/>
                        <a:pt x="922849" y="2575820"/>
                      </a:cubicBezTo>
                      <a:cubicBezTo>
                        <a:pt x="928001" y="2599002"/>
                        <a:pt x="933152" y="2619609"/>
                        <a:pt x="935728" y="2642791"/>
                      </a:cubicBezTo>
                      <a:cubicBezTo>
                        <a:pt x="940880" y="2663398"/>
                        <a:pt x="951183" y="2684004"/>
                        <a:pt x="943456" y="2704611"/>
                      </a:cubicBezTo>
                      <a:cubicBezTo>
                        <a:pt x="940880" y="2712338"/>
                        <a:pt x="930576" y="2717490"/>
                        <a:pt x="922849" y="2712338"/>
                      </a:cubicBezTo>
                      <a:cubicBezTo>
                        <a:pt x="904818" y="2699459"/>
                        <a:pt x="897091" y="2676277"/>
                        <a:pt x="891939" y="2653094"/>
                      </a:cubicBezTo>
                      <a:cubicBezTo>
                        <a:pt x="886787" y="2632488"/>
                        <a:pt x="881636" y="2609305"/>
                        <a:pt x="876484" y="2586123"/>
                      </a:cubicBezTo>
                      <a:cubicBezTo>
                        <a:pt x="868757" y="2539758"/>
                        <a:pt x="861029" y="2493393"/>
                        <a:pt x="858453" y="2447028"/>
                      </a:cubicBezTo>
                      <a:cubicBezTo>
                        <a:pt x="858453" y="2434149"/>
                        <a:pt x="871332" y="2423846"/>
                        <a:pt x="881636" y="2423846"/>
                      </a:cubicBezTo>
                      <a:close/>
                      <a:moveTo>
                        <a:pt x="1272512" y="2404531"/>
                      </a:moveTo>
                      <a:cubicBezTo>
                        <a:pt x="1278308" y="2405819"/>
                        <a:pt x="1283459" y="2409682"/>
                        <a:pt x="1286035" y="2416122"/>
                      </a:cubicBezTo>
                      <a:cubicBezTo>
                        <a:pt x="1301490" y="2454759"/>
                        <a:pt x="1319521" y="2490821"/>
                        <a:pt x="1340128" y="2526882"/>
                      </a:cubicBezTo>
                      <a:cubicBezTo>
                        <a:pt x="1350431" y="2542337"/>
                        <a:pt x="1360738" y="2560368"/>
                        <a:pt x="1368462" y="2578399"/>
                      </a:cubicBezTo>
                      <a:cubicBezTo>
                        <a:pt x="1373617" y="2588702"/>
                        <a:pt x="1376189" y="2599005"/>
                        <a:pt x="1383917" y="2606733"/>
                      </a:cubicBezTo>
                      <a:cubicBezTo>
                        <a:pt x="1389068" y="2614460"/>
                        <a:pt x="1391644" y="2624763"/>
                        <a:pt x="1389068" y="2635067"/>
                      </a:cubicBezTo>
                      <a:cubicBezTo>
                        <a:pt x="1386496" y="2642794"/>
                        <a:pt x="1381341" y="2647946"/>
                        <a:pt x="1373617" y="2645370"/>
                      </a:cubicBezTo>
                      <a:cubicBezTo>
                        <a:pt x="1363310" y="2642794"/>
                        <a:pt x="1355583" y="2635067"/>
                        <a:pt x="1350431" y="2627339"/>
                      </a:cubicBezTo>
                      <a:cubicBezTo>
                        <a:pt x="1342703" y="2619612"/>
                        <a:pt x="1334980" y="2609308"/>
                        <a:pt x="1329824" y="2601581"/>
                      </a:cubicBezTo>
                      <a:cubicBezTo>
                        <a:pt x="1319521" y="2586126"/>
                        <a:pt x="1309222" y="2568095"/>
                        <a:pt x="1301490" y="2550065"/>
                      </a:cubicBezTo>
                      <a:cubicBezTo>
                        <a:pt x="1283464" y="2514003"/>
                        <a:pt x="1265429" y="2477942"/>
                        <a:pt x="1247398" y="2439304"/>
                      </a:cubicBezTo>
                      <a:cubicBezTo>
                        <a:pt x="1242246" y="2429001"/>
                        <a:pt x="1242246" y="2416122"/>
                        <a:pt x="1255125" y="2408395"/>
                      </a:cubicBezTo>
                      <a:cubicBezTo>
                        <a:pt x="1260277" y="2404531"/>
                        <a:pt x="1266717" y="2403243"/>
                        <a:pt x="1272512" y="2404531"/>
                      </a:cubicBezTo>
                      <a:close/>
                      <a:moveTo>
                        <a:pt x="201620" y="2385208"/>
                      </a:moveTo>
                      <a:cubicBezTo>
                        <a:pt x="211924" y="2385208"/>
                        <a:pt x="222227" y="2392936"/>
                        <a:pt x="217075" y="2403239"/>
                      </a:cubicBezTo>
                      <a:cubicBezTo>
                        <a:pt x="214499" y="2449604"/>
                        <a:pt x="214499" y="2493392"/>
                        <a:pt x="214499" y="2539757"/>
                      </a:cubicBezTo>
                      <a:cubicBezTo>
                        <a:pt x="214499" y="2560364"/>
                        <a:pt x="217075" y="2583546"/>
                        <a:pt x="217075" y="2606728"/>
                      </a:cubicBezTo>
                      <a:cubicBezTo>
                        <a:pt x="219651" y="2619608"/>
                        <a:pt x="217075" y="2629911"/>
                        <a:pt x="217075" y="2642790"/>
                      </a:cubicBezTo>
                      <a:cubicBezTo>
                        <a:pt x="214499" y="2653093"/>
                        <a:pt x="214499" y="2665972"/>
                        <a:pt x="206772" y="2673700"/>
                      </a:cubicBezTo>
                      <a:cubicBezTo>
                        <a:pt x="201620" y="2678851"/>
                        <a:pt x="196469" y="2678851"/>
                        <a:pt x="191317" y="2676276"/>
                      </a:cubicBezTo>
                      <a:cubicBezTo>
                        <a:pt x="178438" y="2671124"/>
                        <a:pt x="178438" y="2658245"/>
                        <a:pt x="175862" y="2645366"/>
                      </a:cubicBezTo>
                      <a:cubicBezTo>
                        <a:pt x="173286" y="2635062"/>
                        <a:pt x="170710" y="2624759"/>
                        <a:pt x="170710" y="2611880"/>
                      </a:cubicBezTo>
                      <a:cubicBezTo>
                        <a:pt x="170710" y="2591274"/>
                        <a:pt x="170710" y="2568091"/>
                        <a:pt x="170710" y="2544909"/>
                      </a:cubicBezTo>
                      <a:cubicBezTo>
                        <a:pt x="170710" y="2498544"/>
                        <a:pt x="175862" y="2452179"/>
                        <a:pt x="181014" y="2405815"/>
                      </a:cubicBezTo>
                      <a:cubicBezTo>
                        <a:pt x="183589" y="2392936"/>
                        <a:pt x="188741" y="2385208"/>
                        <a:pt x="201620" y="2385208"/>
                      </a:cubicBezTo>
                      <a:close/>
                      <a:moveTo>
                        <a:pt x="1414826" y="2362030"/>
                      </a:moveTo>
                      <a:cubicBezTo>
                        <a:pt x="1425129" y="2369757"/>
                        <a:pt x="1430281" y="2380060"/>
                        <a:pt x="1438009" y="2390364"/>
                      </a:cubicBezTo>
                      <a:cubicBezTo>
                        <a:pt x="1443160" y="2400667"/>
                        <a:pt x="1450888" y="2410970"/>
                        <a:pt x="1456039" y="2421273"/>
                      </a:cubicBezTo>
                      <a:cubicBezTo>
                        <a:pt x="1466343" y="2441880"/>
                        <a:pt x="1479222" y="2459911"/>
                        <a:pt x="1489525" y="2480517"/>
                      </a:cubicBezTo>
                      <a:cubicBezTo>
                        <a:pt x="1499828" y="2501124"/>
                        <a:pt x="1512707" y="2519155"/>
                        <a:pt x="1523011" y="2539761"/>
                      </a:cubicBezTo>
                      <a:cubicBezTo>
                        <a:pt x="1535890" y="2560368"/>
                        <a:pt x="1548769" y="2580974"/>
                        <a:pt x="1551345" y="2606733"/>
                      </a:cubicBezTo>
                      <a:cubicBezTo>
                        <a:pt x="1556496" y="2622187"/>
                        <a:pt x="1538466" y="2632491"/>
                        <a:pt x="1525586" y="2622187"/>
                      </a:cubicBezTo>
                      <a:cubicBezTo>
                        <a:pt x="1507556" y="2609308"/>
                        <a:pt x="1494677" y="2586126"/>
                        <a:pt x="1481798" y="2565519"/>
                      </a:cubicBezTo>
                      <a:cubicBezTo>
                        <a:pt x="1471494" y="2544913"/>
                        <a:pt x="1458615" y="2526882"/>
                        <a:pt x="1448312" y="2506276"/>
                      </a:cubicBezTo>
                      <a:cubicBezTo>
                        <a:pt x="1438009" y="2485669"/>
                        <a:pt x="1425129" y="2467638"/>
                        <a:pt x="1414826" y="2447032"/>
                      </a:cubicBezTo>
                      <a:cubicBezTo>
                        <a:pt x="1404523" y="2426425"/>
                        <a:pt x="1386492" y="2403243"/>
                        <a:pt x="1383916" y="2380060"/>
                      </a:cubicBezTo>
                      <a:cubicBezTo>
                        <a:pt x="1381340" y="2364605"/>
                        <a:pt x="1401947" y="2354302"/>
                        <a:pt x="1414826" y="2362030"/>
                      </a:cubicBezTo>
                      <a:close/>
                      <a:moveTo>
                        <a:pt x="1527764" y="2346011"/>
                      </a:moveTo>
                      <a:cubicBezTo>
                        <a:pt x="1532996" y="2347058"/>
                        <a:pt x="1537826" y="2350439"/>
                        <a:pt x="1541046" y="2356878"/>
                      </a:cubicBezTo>
                      <a:cubicBezTo>
                        <a:pt x="1559076" y="2390364"/>
                        <a:pt x="1574531" y="2421274"/>
                        <a:pt x="1592562" y="2454759"/>
                      </a:cubicBezTo>
                      <a:cubicBezTo>
                        <a:pt x="1600289" y="2472790"/>
                        <a:pt x="1608017" y="2488245"/>
                        <a:pt x="1618320" y="2506275"/>
                      </a:cubicBezTo>
                      <a:cubicBezTo>
                        <a:pt x="1626048" y="2524306"/>
                        <a:pt x="1631199" y="2539761"/>
                        <a:pt x="1631199" y="2557792"/>
                      </a:cubicBezTo>
                      <a:cubicBezTo>
                        <a:pt x="1631199" y="2565519"/>
                        <a:pt x="1620896" y="2573247"/>
                        <a:pt x="1613169" y="2568095"/>
                      </a:cubicBezTo>
                      <a:cubicBezTo>
                        <a:pt x="1595138" y="2557792"/>
                        <a:pt x="1587410" y="2542337"/>
                        <a:pt x="1577107" y="2526882"/>
                      </a:cubicBezTo>
                      <a:cubicBezTo>
                        <a:pt x="1569380" y="2511427"/>
                        <a:pt x="1559076" y="2495972"/>
                        <a:pt x="1551349" y="2480517"/>
                      </a:cubicBezTo>
                      <a:cubicBezTo>
                        <a:pt x="1535894" y="2447032"/>
                        <a:pt x="1520439" y="2413546"/>
                        <a:pt x="1502408" y="2380061"/>
                      </a:cubicBezTo>
                      <a:cubicBezTo>
                        <a:pt x="1492749" y="2360742"/>
                        <a:pt x="1512067" y="2342872"/>
                        <a:pt x="1527764" y="2346011"/>
                      </a:cubicBezTo>
                      <a:close/>
                      <a:moveTo>
                        <a:pt x="63809" y="2324355"/>
                      </a:moveTo>
                      <a:cubicBezTo>
                        <a:pt x="68317" y="2324033"/>
                        <a:pt x="72825" y="2325965"/>
                        <a:pt x="75401" y="2331117"/>
                      </a:cubicBezTo>
                      <a:cubicBezTo>
                        <a:pt x="80552" y="2341420"/>
                        <a:pt x="77976" y="2351723"/>
                        <a:pt x="77976" y="2364602"/>
                      </a:cubicBezTo>
                      <a:cubicBezTo>
                        <a:pt x="75401" y="2377481"/>
                        <a:pt x="75401" y="2387784"/>
                        <a:pt x="75401" y="2400664"/>
                      </a:cubicBezTo>
                      <a:cubicBezTo>
                        <a:pt x="75401" y="2423846"/>
                        <a:pt x="70249" y="2447028"/>
                        <a:pt x="67673" y="2470211"/>
                      </a:cubicBezTo>
                      <a:cubicBezTo>
                        <a:pt x="65097" y="2493393"/>
                        <a:pt x="59946" y="2516575"/>
                        <a:pt x="54794" y="2539758"/>
                      </a:cubicBezTo>
                      <a:cubicBezTo>
                        <a:pt x="49642" y="2560364"/>
                        <a:pt x="47067" y="2588698"/>
                        <a:pt x="34188" y="2606729"/>
                      </a:cubicBezTo>
                      <a:cubicBezTo>
                        <a:pt x="23884" y="2622184"/>
                        <a:pt x="702" y="2614456"/>
                        <a:pt x="702" y="2596426"/>
                      </a:cubicBezTo>
                      <a:cubicBezTo>
                        <a:pt x="-1874" y="2583546"/>
                        <a:pt x="3278" y="2573243"/>
                        <a:pt x="5854" y="2560364"/>
                      </a:cubicBezTo>
                      <a:cubicBezTo>
                        <a:pt x="8429" y="2547485"/>
                        <a:pt x="11005" y="2537182"/>
                        <a:pt x="13581" y="2526879"/>
                      </a:cubicBezTo>
                      <a:cubicBezTo>
                        <a:pt x="18733" y="2506272"/>
                        <a:pt x="21308" y="2483090"/>
                        <a:pt x="26460" y="2462483"/>
                      </a:cubicBezTo>
                      <a:cubicBezTo>
                        <a:pt x="31612" y="2439301"/>
                        <a:pt x="34188" y="2418694"/>
                        <a:pt x="39339" y="2395512"/>
                      </a:cubicBezTo>
                      <a:cubicBezTo>
                        <a:pt x="41915" y="2385209"/>
                        <a:pt x="41915" y="2372330"/>
                        <a:pt x="44491" y="2362026"/>
                      </a:cubicBezTo>
                      <a:cubicBezTo>
                        <a:pt x="47067" y="2351723"/>
                        <a:pt x="47067" y="2338844"/>
                        <a:pt x="52218" y="2331117"/>
                      </a:cubicBezTo>
                      <a:cubicBezTo>
                        <a:pt x="54794" y="2327253"/>
                        <a:pt x="59302" y="2324677"/>
                        <a:pt x="63809" y="2324355"/>
                      </a:cubicBezTo>
                      <a:close/>
                      <a:moveTo>
                        <a:pt x="1626687" y="2293127"/>
                      </a:moveTo>
                      <a:cubicBezTo>
                        <a:pt x="1631839" y="2294415"/>
                        <a:pt x="1636347" y="2297635"/>
                        <a:pt x="1638923" y="2302786"/>
                      </a:cubicBezTo>
                      <a:cubicBezTo>
                        <a:pt x="1659529" y="2333696"/>
                        <a:pt x="1682711" y="2364606"/>
                        <a:pt x="1705894" y="2395516"/>
                      </a:cubicBezTo>
                      <a:cubicBezTo>
                        <a:pt x="1718773" y="2410971"/>
                        <a:pt x="1729076" y="2426426"/>
                        <a:pt x="1741955" y="2441881"/>
                      </a:cubicBezTo>
                      <a:cubicBezTo>
                        <a:pt x="1747107" y="2449608"/>
                        <a:pt x="1752259" y="2454760"/>
                        <a:pt x="1757410" y="2465063"/>
                      </a:cubicBezTo>
                      <a:cubicBezTo>
                        <a:pt x="1765138" y="2472791"/>
                        <a:pt x="1770289" y="2483094"/>
                        <a:pt x="1770289" y="2493397"/>
                      </a:cubicBezTo>
                      <a:cubicBezTo>
                        <a:pt x="1767713" y="2503701"/>
                        <a:pt x="1762562" y="2511428"/>
                        <a:pt x="1752259" y="2511428"/>
                      </a:cubicBezTo>
                      <a:cubicBezTo>
                        <a:pt x="1731652" y="2508852"/>
                        <a:pt x="1718773" y="2488246"/>
                        <a:pt x="1705894" y="2472791"/>
                      </a:cubicBezTo>
                      <a:cubicBezTo>
                        <a:pt x="1695591" y="2457336"/>
                        <a:pt x="1682711" y="2439305"/>
                        <a:pt x="1669832" y="2423850"/>
                      </a:cubicBezTo>
                      <a:cubicBezTo>
                        <a:pt x="1646650" y="2390364"/>
                        <a:pt x="1623468" y="2356879"/>
                        <a:pt x="1602861" y="2323393"/>
                      </a:cubicBezTo>
                      <a:cubicBezTo>
                        <a:pt x="1597709" y="2313090"/>
                        <a:pt x="1600285" y="2300210"/>
                        <a:pt x="1610589" y="2295059"/>
                      </a:cubicBezTo>
                      <a:cubicBezTo>
                        <a:pt x="1615740" y="2292483"/>
                        <a:pt x="1621536" y="2291839"/>
                        <a:pt x="1626687" y="2293127"/>
                      </a:cubicBezTo>
                      <a:close/>
                      <a:moveTo>
                        <a:pt x="1738092" y="2236777"/>
                      </a:moveTo>
                      <a:cubicBezTo>
                        <a:pt x="1744531" y="2236455"/>
                        <a:pt x="1750970" y="2238387"/>
                        <a:pt x="1754834" y="2243538"/>
                      </a:cubicBezTo>
                      <a:cubicBezTo>
                        <a:pt x="1780593" y="2274448"/>
                        <a:pt x="1806351" y="2302782"/>
                        <a:pt x="1832109" y="2331116"/>
                      </a:cubicBezTo>
                      <a:cubicBezTo>
                        <a:pt x="1847564" y="2346571"/>
                        <a:pt x="1860443" y="2359450"/>
                        <a:pt x="1873322" y="2374905"/>
                      </a:cubicBezTo>
                      <a:cubicBezTo>
                        <a:pt x="1875898" y="2377481"/>
                        <a:pt x="1878474" y="2380057"/>
                        <a:pt x="1881050" y="2382633"/>
                      </a:cubicBezTo>
                      <a:cubicBezTo>
                        <a:pt x="1886201" y="2387784"/>
                        <a:pt x="1888777" y="2392936"/>
                        <a:pt x="1891353" y="2398088"/>
                      </a:cubicBezTo>
                      <a:cubicBezTo>
                        <a:pt x="1896505" y="2405815"/>
                        <a:pt x="1901656" y="2410967"/>
                        <a:pt x="1901656" y="2421270"/>
                      </a:cubicBezTo>
                      <a:cubicBezTo>
                        <a:pt x="1901656" y="2428997"/>
                        <a:pt x="1893929" y="2434149"/>
                        <a:pt x="1888777" y="2434149"/>
                      </a:cubicBezTo>
                      <a:cubicBezTo>
                        <a:pt x="1878474" y="2434149"/>
                        <a:pt x="1870746" y="2428997"/>
                        <a:pt x="1863019" y="2423846"/>
                      </a:cubicBezTo>
                      <a:cubicBezTo>
                        <a:pt x="1860443" y="2421270"/>
                        <a:pt x="1855291" y="2418694"/>
                        <a:pt x="1850140" y="2416118"/>
                      </a:cubicBezTo>
                      <a:cubicBezTo>
                        <a:pt x="1847564" y="2410967"/>
                        <a:pt x="1842412" y="2408391"/>
                        <a:pt x="1839837" y="2405815"/>
                      </a:cubicBezTo>
                      <a:cubicBezTo>
                        <a:pt x="1824382" y="2392936"/>
                        <a:pt x="1811502" y="2380057"/>
                        <a:pt x="1798623" y="2364602"/>
                      </a:cubicBezTo>
                      <a:cubicBezTo>
                        <a:pt x="1770289" y="2336268"/>
                        <a:pt x="1744531" y="2307934"/>
                        <a:pt x="1721349" y="2277024"/>
                      </a:cubicBezTo>
                      <a:cubicBezTo>
                        <a:pt x="1713621" y="2266721"/>
                        <a:pt x="1711045" y="2253842"/>
                        <a:pt x="1721349" y="2243538"/>
                      </a:cubicBezTo>
                      <a:cubicBezTo>
                        <a:pt x="1725212" y="2239675"/>
                        <a:pt x="1731652" y="2237099"/>
                        <a:pt x="1738092" y="2236777"/>
                      </a:cubicBezTo>
                      <a:close/>
                      <a:moveTo>
                        <a:pt x="1847004" y="2188886"/>
                      </a:moveTo>
                      <a:cubicBezTo>
                        <a:pt x="1852237" y="2188484"/>
                        <a:pt x="1857871" y="2190094"/>
                        <a:pt x="1863023" y="2194601"/>
                      </a:cubicBezTo>
                      <a:cubicBezTo>
                        <a:pt x="1896509" y="2222935"/>
                        <a:pt x="1929994" y="2253845"/>
                        <a:pt x="1966056" y="2282179"/>
                      </a:cubicBezTo>
                      <a:cubicBezTo>
                        <a:pt x="1984087" y="2297634"/>
                        <a:pt x="2002117" y="2313089"/>
                        <a:pt x="2020148" y="2325968"/>
                      </a:cubicBezTo>
                      <a:cubicBezTo>
                        <a:pt x="2027876" y="2333696"/>
                        <a:pt x="2035603" y="2341423"/>
                        <a:pt x="2043330" y="2349151"/>
                      </a:cubicBezTo>
                      <a:cubicBezTo>
                        <a:pt x="2051058" y="2356878"/>
                        <a:pt x="2058785" y="2364606"/>
                        <a:pt x="2061361" y="2372333"/>
                      </a:cubicBezTo>
                      <a:cubicBezTo>
                        <a:pt x="2066513" y="2380061"/>
                        <a:pt x="2061361" y="2390364"/>
                        <a:pt x="2051058" y="2390364"/>
                      </a:cubicBezTo>
                      <a:cubicBezTo>
                        <a:pt x="2027876" y="2387788"/>
                        <a:pt x="2007269" y="2374909"/>
                        <a:pt x="1989238" y="2362030"/>
                      </a:cubicBezTo>
                      <a:cubicBezTo>
                        <a:pt x="1971207" y="2346575"/>
                        <a:pt x="1953177" y="2333696"/>
                        <a:pt x="1935146" y="2318241"/>
                      </a:cubicBezTo>
                      <a:cubicBezTo>
                        <a:pt x="1899084" y="2287331"/>
                        <a:pt x="1865599" y="2256421"/>
                        <a:pt x="1834689" y="2222935"/>
                      </a:cubicBezTo>
                      <a:cubicBezTo>
                        <a:pt x="1819234" y="2209412"/>
                        <a:pt x="1831308" y="2190094"/>
                        <a:pt x="1847004" y="2188886"/>
                      </a:cubicBezTo>
                      <a:close/>
                      <a:moveTo>
                        <a:pt x="1978689" y="2144776"/>
                      </a:moveTo>
                      <a:cubicBezTo>
                        <a:pt x="1983761" y="2144535"/>
                        <a:pt x="1989234" y="2146306"/>
                        <a:pt x="1994386" y="2150813"/>
                      </a:cubicBezTo>
                      <a:cubicBezTo>
                        <a:pt x="2007265" y="2163692"/>
                        <a:pt x="2020144" y="2176571"/>
                        <a:pt x="2033023" y="2189451"/>
                      </a:cubicBezTo>
                      <a:cubicBezTo>
                        <a:pt x="2048478" y="2199754"/>
                        <a:pt x="2061357" y="2212633"/>
                        <a:pt x="2074236" y="2222936"/>
                      </a:cubicBezTo>
                      <a:cubicBezTo>
                        <a:pt x="2087115" y="2233240"/>
                        <a:pt x="2102570" y="2246119"/>
                        <a:pt x="2115449" y="2256422"/>
                      </a:cubicBezTo>
                      <a:cubicBezTo>
                        <a:pt x="2130904" y="2266725"/>
                        <a:pt x="2146359" y="2277028"/>
                        <a:pt x="2151510" y="2297635"/>
                      </a:cubicBezTo>
                      <a:cubicBezTo>
                        <a:pt x="2154086" y="2305363"/>
                        <a:pt x="2146359" y="2313090"/>
                        <a:pt x="2138631" y="2313090"/>
                      </a:cubicBezTo>
                      <a:cubicBezTo>
                        <a:pt x="2120600" y="2313090"/>
                        <a:pt x="2105146" y="2300211"/>
                        <a:pt x="2089691" y="2289908"/>
                      </a:cubicBezTo>
                      <a:cubicBezTo>
                        <a:pt x="2071660" y="2279604"/>
                        <a:pt x="2058781" y="2269301"/>
                        <a:pt x="2043326" y="2256422"/>
                      </a:cubicBezTo>
                      <a:cubicBezTo>
                        <a:pt x="2030447" y="2246119"/>
                        <a:pt x="2014992" y="2233240"/>
                        <a:pt x="2002113" y="2220360"/>
                      </a:cubicBezTo>
                      <a:cubicBezTo>
                        <a:pt x="1989234" y="2207481"/>
                        <a:pt x="1973779" y="2197178"/>
                        <a:pt x="1963476" y="2181723"/>
                      </a:cubicBezTo>
                      <a:cubicBezTo>
                        <a:pt x="1951884" y="2164336"/>
                        <a:pt x="1963476" y="2145501"/>
                        <a:pt x="1978689" y="2144776"/>
                      </a:cubicBezTo>
                      <a:close/>
                      <a:moveTo>
                        <a:pt x="2108047" y="2032965"/>
                      </a:moveTo>
                      <a:cubicBezTo>
                        <a:pt x="2112877" y="2031677"/>
                        <a:pt x="2118028" y="2032321"/>
                        <a:pt x="2123180" y="2034897"/>
                      </a:cubicBezTo>
                      <a:cubicBezTo>
                        <a:pt x="2161817" y="2050352"/>
                        <a:pt x="2195303" y="2073534"/>
                        <a:pt x="2228789" y="2094141"/>
                      </a:cubicBezTo>
                      <a:cubicBezTo>
                        <a:pt x="2244244" y="2104444"/>
                        <a:pt x="2262275" y="2114747"/>
                        <a:pt x="2280305" y="2125050"/>
                      </a:cubicBezTo>
                      <a:cubicBezTo>
                        <a:pt x="2298336" y="2135354"/>
                        <a:pt x="2316367" y="2143081"/>
                        <a:pt x="2331822" y="2153384"/>
                      </a:cubicBezTo>
                      <a:cubicBezTo>
                        <a:pt x="2344701" y="2161112"/>
                        <a:pt x="2339549" y="2181718"/>
                        <a:pt x="2324094" y="2181718"/>
                      </a:cubicBezTo>
                      <a:cubicBezTo>
                        <a:pt x="2282881" y="2184294"/>
                        <a:pt x="2241668" y="2158536"/>
                        <a:pt x="2208182" y="2135354"/>
                      </a:cubicBezTo>
                      <a:cubicBezTo>
                        <a:pt x="2174697" y="2112171"/>
                        <a:pt x="2141211" y="2088989"/>
                        <a:pt x="2102574" y="2070958"/>
                      </a:cubicBezTo>
                      <a:cubicBezTo>
                        <a:pt x="2092270" y="2065807"/>
                        <a:pt x="2089694" y="2050352"/>
                        <a:pt x="2094846" y="2042624"/>
                      </a:cubicBezTo>
                      <a:cubicBezTo>
                        <a:pt x="2098710" y="2037473"/>
                        <a:pt x="2103218" y="2034253"/>
                        <a:pt x="2108047" y="2032965"/>
                      </a:cubicBezTo>
                      <a:close/>
                      <a:moveTo>
                        <a:pt x="2266782" y="1886143"/>
                      </a:moveTo>
                      <a:cubicBezTo>
                        <a:pt x="2271934" y="1884855"/>
                        <a:pt x="2277729" y="1885499"/>
                        <a:pt x="2282881" y="1888075"/>
                      </a:cubicBezTo>
                      <a:cubicBezTo>
                        <a:pt x="2316367" y="1908681"/>
                        <a:pt x="2347277" y="1929288"/>
                        <a:pt x="2380762" y="1947319"/>
                      </a:cubicBezTo>
                      <a:cubicBezTo>
                        <a:pt x="2396217" y="1955046"/>
                        <a:pt x="2414248" y="1965349"/>
                        <a:pt x="2429703" y="1973077"/>
                      </a:cubicBezTo>
                      <a:cubicBezTo>
                        <a:pt x="2440006" y="1978229"/>
                        <a:pt x="2447734" y="1983380"/>
                        <a:pt x="2455461" y="1988532"/>
                      </a:cubicBezTo>
                      <a:cubicBezTo>
                        <a:pt x="2463189" y="1993684"/>
                        <a:pt x="2470916" y="1996259"/>
                        <a:pt x="2476068" y="2009139"/>
                      </a:cubicBezTo>
                      <a:cubicBezTo>
                        <a:pt x="2478643" y="2011714"/>
                        <a:pt x="2481219" y="2014290"/>
                        <a:pt x="2481219" y="2019442"/>
                      </a:cubicBezTo>
                      <a:cubicBezTo>
                        <a:pt x="2481219" y="2024593"/>
                        <a:pt x="2481219" y="2027169"/>
                        <a:pt x="2476068" y="2029745"/>
                      </a:cubicBezTo>
                      <a:cubicBezTo>
                        <a:pt x="2470916" y="2032321"/>
                        <a:pt x="2468340" y="2032321"/>
                        <a:pt x="2463189" y="2032321"/>
                      </a:cubicBezTo>
                      <a:cubicBezTo>
                        <a:pt x="2455461" y="2032321"/>
                        <a:pt x="2447734" y="2029745"/>
                        <a:pt x="2440006" y="2027169"/>
                      </a:cubicBezTo>
                      <a:cubicBezTo>
                        <a:pt x="2429703" y="2022018"/>
                        <a:pt x="2421975" y="2019442"/>
                        <a:pt x="2411672" y="2014290"/>
                      </a:cubicBezTo>
                      <a:cubicBezTo>
                        <a:pt x="2393641" y="2003987"/>
                        <a:pt x="2375611" y="1996259"/>
                        <a:pt x="2360156" y="1985956"/>
                      </a:cubicBezTo>
                      <a:cubicBezTo>
                        <a:pt x="2326670" y="1967925"/>
                        <a:pt x="2293184" y="1944743"/>
                        <a:pt x="2262275" y="1924136"/>
                      </a:cubicBezTo>
                      <a:cubicBezTo>
                        <a:pt x="2251971" y="1916409"/>
                        <a:pt x="2249395" y="1906106"/>
                        <a:pt x="2254547" y="1895802"/>
                      </a:cubicBezTo>
                      <a:cubicBezTo>
                        <a:pt x="2257123" y="1890651"/>
                        <a:pt x="2261631" y="1887431"/>
                        <a:pt x="2266782" y="1886143"/>
                      </a:cubicBezTo>
                      <a:close/>
                      <a:moveTo>
                        <a:pt x="2348882" y="1759932"/>
                      </a:moveTo>
                      <a:cubicBezTo>
                        <a:pt x="2354356" y="1758644"/>
                        <a:pt x="2360151" y="1759288"/>
                        <a:pt x="2365303" y="1761864"/>
                      </a:cubicBezTo>
                      <a:cubicBezTo>
                        <a:pt x="2398789" y="1774743"/>
                        <a:pt x="2432274" y="1790198"/>
                        <a:pt x="2465760" y="1805653"/>
                      </a:cubicBezTo>
                      <a:cubicBezTo>
                        <a:pt x="2483791" y="1813380"/>
                        <a:pt x="2499245" y="1821108"/>
                        <a:pt x="2517276" y="1828835"/>
                      </a:cubicBezTo>
                      <a:cubicBezTo>
                        <a:pt x="2525004" y="1831411"/>
                        <a:pt x="2532731" y="1836563"/>
                        <a:pt x="2540459" y="1841714"/>
                      </a:cubicBezTo>
                      <a:cubicBezTo>
                        <a:pt x="2550762" y="1846866"/>
                        <a:pt x="2558489" y="1852017"/>
                        <a:pt x="2558489" y="1862321"/>
                      </a:cubicBezTo>
                      <a:cubicBezTo>
                        <a:pt x="2561065" y="1872624"/>
                        <a:pt x="2553338" y="1880351"/>
                        <a:pt x="2545610" y="1882927"/>
                      </a:cubicBezTo>
                      <a:cubicBezTo>
                        <a:pt x="2535307" y="1888079"/>
                        <a:pt x="2527579" y="1882927"/>
                        <a:pt x="2517276" y="1880351"/>
                      </a:cubicBezTo>
                      <a:cubicBezTo>
                        <a:pt x="2506973" y="1877776"/>
                        <a:pt x="2499245" y="1875200"/>
                        <a:pt x="2488942" y="1870048"/>
                      </a:cubicBezTo>
                      <a:cubicBezTo>
                        <a:pt x="2473487" y="1862321"/>
                        <a:pt x="2455457" y="1854593"/>
                        <a:pt x="2440002" y="1846866"/>
                      </a:cubicBezTo>
                      <a:cubicBezTo>
                        <a:pt x="2409092" y="1831411"/>
                        <a:pt x="2375606" y="1815956"/>
                        <a:pt x="2342121" y="1800501"/>
                      </a:cubicBezTo>
                      <a:cubicBezTo>
                        <a:pt x="2331817" y="1795349"/>
                        <a:pt x="2329241" y="1779894"/>
                        <a:pt x="2334393" y="1769591"/>
                      </a:cubicBezTo>
                      <a:cubicBezTo>
                        <a:pt x="2338257" y="1764440"/>
                        <a:pt x="2343409" y="1761220"/>
                        <a:pt x="2348882" y="1759932"/>
                      </a:cubicBezTo>
                      <a:close/>
                      <a:moveTo>
                        <a:pt x="2432279" y="1573825"/>
                      </a:moveTo>
                      <a:cubicBezTo>
                        <a:pt x="2470916" y="1584128"/>
                        <a:pt x="2506977" y="1597008"/>
                        <a:pt x="2543039" y="1609887"/>
                      </a:cubicBezTo>
                      <a:cubicBezTo>
                        <a:pt x="2563645" y="1617614"/>
                        <a:pt x="2581676" y="1625342"/>
                        <a:pt x="2599707" y="1633069"/>
                      </a:cubicBezTo>
                      <a:cubicBezTo>
                        <a:pt x="2610010" y="1638221"/>
                        <a:pt x="2620313" y="1640796"/>
                        <a:pt x="2628041" y="1648524"/>
                      </a:cubicBezTo>
                      <a:cubicBezTo>
                        <a:pt x="2628041" y="1648524"/>
                        <a:pt x="2633192" y="1653676"/>
                        <a:pt x="2630616" y="1651100"/>
                      </a:cubicBezTo>
                      <a:cubicBezTo>
                        <a:pt x="2633192" y="1653676"/>
                        <a:pt x="2635768" y="1653676"/>
                        <a:pt x="2638344" y="1656251"/>
                      </a:cubicBezTo>
                      <a:cubicBezTo>
                        <a:pt x="2640920" y="1658827"/>
                        <a:pt x="2646071" y="1661403"/>
                        <a:pt x="2643495" y="1666555"/>
                      </a:cubicBezTo>
                      <a:cubicBezTo>
                        <a:pt x="2648647" y="1674282"/>
                        <a:pt x="2643495" y="1687161"/>
                        <a:pt x="2635768" y="1687161"/>
                      </a:cubicBezTo>
                      <a:cubicBezTo>
                        <a:pt x="2625465" y="1689737"/>
                        <a:pt x="2617737" y="1687161"/>
                        <a:pt x="2607434" y="1684585"/>
                      </a:cubicBezTo>
                      <a:cubicBezTo>
                        <a:pt x="2610010" y="1684585"/>
                        <a:pt x="2615161" y="1684585"/>
                        <a:pt x="2617737" y="1684585"/>
                      </a:cubicBezTo>
                      <a:cubicBezTo>
                        <a:pt x="2602282" y="1687161"/>
                        <a:pt x="2581676" y="1674282"/>
                        <a:pt x="2566221" y="1669130"/>
                      </a:cubicBezTo>
                      <a:cubicBezTo>
                        <a:pt x="2548190" y="1663979"/>
                        <a:pt x="2532735" y="1656251"/>
                        <a:pt x="2517280" y="1651100"/>
                      </a:cubicBezTo>
                      <a:cubicBezTo>
                        <a:pt x="2483795" y="1638221"/>
                        <a:pt x="2452885" y="1627917"/>
                        <a:pt x="2419399" y="1617614"/>
                      </a:cubicBezTo>
                      <a:cubicBezTo>
                        <a:pt x="2393641" y="1607311"/>
                        <a:pt x="2403945" y="1566098"/>
                        <a:pt x="2432279" y="1573825"/>
                      </a:cubicBezTo>
                      <a:close/>
                      <a:moveTo>
                        <a:pt x="2667036" y="1375451"/>
                      </a:moveTo>
                      <a:cubicBezTo>
                        <a:pt x="2673436" y="1378711"/>
                        <a:pt x="2674401" y="1390303"/>
                        <a:pt x="2666674" y="1396098"/>
                      </a:cubicBezTo>
                      <a:cubicBezTo>
                        <a:pt x="2651219" y="1403826"/>
                        <a:pt x="2635768" y="1411553"/>
                        <a:pt x="2620309" y="1419280"/>
                      </a:cubicBezTo>
                      <a:cubicBezTo>
                        <a:pt x="2604854" y="1424432"/>
                        <a:pt x="2589399" y="1429584"/>
                        <a:pt x="2573945" y="1434735"/>
                      </a:cubicBezTo>
                      <a:cubicBezTo>
                        <a:pt x="2558494" y="1439887"/>
                        <a:pt x="2543035" y="1445039"/>
                        <a:pt x="2527580" y="1447614"/>
                      </a:cubicBezTo>
                      <a:cubicBezTo>
                        <a:pt x="2519856" y="1450190"/>
                        <a:pt x="2509549" y="1450190"/>
                        <a:pt x="2501822" y="1452766"/>
                      </a:cubicBezTo>
                      <a:cubicBezTo>
                        <a:pt x="2494098" y="1452766"/>
                        <a:pt x="2483791" y="1455342"/>
                        <a:pt x="2476063" y="1452766"/>
                      </a:cubicBezTo>
                      <a:cubicBezTo>
                        <a:pt x="2465760" y="1450190"/>
                        <a:pt x="2458033" y="1434735"/>
                        <a:pt x="2468340" y="1427008"/>
                      </a:cubicBezTo>
                      <a:cubicBezTo>
                        <a:pt x="2481219" y="1416705"/>
                        <a:pt x="2501822" y="1414129"/>
                        <a:pt x="2517276" y="1411553"/>
                      </a:cubicBezTo>
                      <a:cubicBezTo>
                        <a:pt x="2532735" y="1408977"/>
                        <a:pt x="2548186" y="1406401"/>
                        <a:pt x="2563641" y="1401250"/>
                      </a:cubicBezTo>
                      <a:cubicBezTo>
                        <a:pt x="2581672" y="1396098"/>
                        <a:pt x="2597131" y="1393522"/>
                        <a:pt x="2612582" y="1388371"/>
                      </a:cubicBezTo>
                      <a:cubicBezTo>
                        <a:pt x="2628037" y="1383219"/>
                        <a:pt x="2643492" y="1380643"/>
                        <a:pt x="2658947" y="1375492"/>
                      </a:cubicBezTo>
                      <a:cubicBezTo>
                        <a:pt x="2662167" y="1374204"/>
                        <a:pt x="2664903" y="1374365"/>
                        <a:pt x="2667036" y="1375451"/>
                      </a:cubicBezTo>
                      <a:close/>
                      <a:moveTo>
                        <a:pt x="2636247" y="1143708"/>
                      </a:moveTo>
                      <a:cubicBezTo>
                        <a:pt x="2645907" y="1145761"/>
                        <a:pt x="2651219" y="1159767"/>
                        <a:pt x="2643492" y="1169426"/>
                      </a:cubicBezTo>
                      <a:cubicBezTo>
                        <a:pt x="2633188" y="1182305"/>
                        <a:pt x="2617734" y="1192609"/>
                        <a:pt x="2604854" y="1202912"/>
                      </a:cubicBezTo>
                      <a:cubicBezTo>
                        <a:pt x="2591975" y="1213215"/>
                        <a:pt x="2579096" y="1223518"/>
                        <a:pt x="2566217" y="1231246"/>
                      </a:cubicBezTo>
                      <a:cubicBezTo>
                        <a:pt x="2550762" y="1238973"/>
                        <a:pt x="2537883" y="1246701"/>
                        <a:pt x="2525004" y="1254428"/>
                      </a:cubicBezTo>
                      <a:cubicBezTo>
                        <a:pt x="2514701" y="1262156"/>
                        <a:pt x="2488942" y="1275035"/>
                        <a:pt x="2478639" y="1259580"/>
                      </a:cubicBezTo>
                      <a:cubicBezTo>
                        <a:pt x="2465760" y="1241549"/>
                        <a:pt x="2491518" y="1228670"/>
                        <a:pt x="2504397" y="1223518"/>
                      </a:cubicBezTo>
                      <a:cubicBezTo>
                        <a:pt x="2519852" y="1215791"/>
                        <a:pt x="2532731" y="1208063"/>
                        <a:pt x="2545610" y="1200336"/>
                      </a:cubicBezTo>
                      <a:cubicBezTo>
                        <a:pt x="2558490" y="1192609"/>
                        <a:pt x="2571369" y="1182305"/>
                        <a:pt x="2584248" y="1174578"/>
                      </a:cubicBezTo>
                      <a:cubicBezTo>
                        <a:pt x="2599703" y="1166850"/>
                        <a:pt x="2612582" y="1153971"/>
                        <a:pt x="2625461" y="1146244"/>
                      </a:cubicBezTo>
                      <a:cubicBezTo>
                        <a:pt x="2629324" y="1143668"/>
                        <a:pt x="2633027" y="1143024"/>
                        <a:pt x="2636247" y="1143708"/>
                      </a:cubicBezTo>
                      <a:close/>
                      <a:moveTo>
                        <a:pt x="2631900" y="944686"/>
                      </a:moveTo>
                      <a:cubicBezTo>
                        <a:pt x="2637051" y="944686"/>
                        <a:pt x="2642203" y="946618"/>
                        <a:pt x="2646067" y="950481"/>
                      </a:cubicBezTo>
                      <a:cubicBezTo>
                        <a:pt x="2653794" y="958209"/>
                        <a:pt x="2653794" y="971088"/>
                        <a:pt x="2646067" y="978815"/>
                      </a:cubicBezTo>
                      <a:cubicBezTo>
                        <a:pt x="2620309" y="1001998"/>
                        <a:pt x="2589399" y="1022604"/>
                        <a:pt x="2558489" y="1035483"/>
                      </a:cubicBezTo>
                      <a:cubicBezTo>
                        <a:pt x="2543034" y="1043211"/>
                        <a:pt x="2527579" y="1048362"/>
                        <a:pt x="2509549" y="1053514"/>
                      </a:cubicBezTo>
                      <a:cubicBezTo>
                        <a:pt x="2494094" y="1058665"/>
                        <a:pt x="2468336" y="1066393"/>
                        <a:pt x="2455457" y="1050938"/>
                      </a:cubicBezTo>
                      <a:cubicBezTo>
                        <a:pt x="2450305" y="1045786"/>
                        <a:pt x="2450305" y="1038059"/>
                        <a:pt x="2452881" y="1032907"/>
                      </a:cubicBezTo>
                      <a:cubicBezTo>
                        <a:pt x="2460608" y="1014877"/>
                        <a:pt x="2483791" y="1014877"/>
                        <a:pt x="2499245" y="1012301"/>
                      </a:cubicBezTo>
                      <a:cubicBezTo>
                        <a:pt x="2514700" y="1009725"/>
                        <a:pt x="2530155" y="1004573"/>
                        <a:pt x="2543034" y="999422"/>
                      </a:cubicBezTo>
                      <a:cubicBezTo>
                        <a:pt x="2571368" y="989119"/>
                        <a:pt x="2597126" y="973664"/>
                        <a:pt x="2617733" y="950481"/>
                      </a:cubicBezTo>
                      <a:cubicBezTo>
                        <a:pt x="2621597" y="946618"/>
                        <a:pt x="2626748" y="944686"/>
                        <a:pt x="2631900" y="944686"/>
                      </a:cubicBezTo>
                      <a:close/>
                      <a:moveTo>
                        <a:pt x="2616127" y="792386"/>
                      </a:moveTo>
                      <a:cubicBezTo>
                        <a:pt x="2620957" y="793996"/>
                        <a:pt x="2625465" y="797215"/>
                        <a:pt x="2628040" y="801079"/>
                      </a:cubicBezTo>
                      <a:cubicBezTo>
                        <a:pt x="2633192" y="811382"/>
                        <a:pt x="2628040" y="821686"/>
                        <a:pt x="2620313" y="826837"/>
                      </a:cubicBezTo>
                      <a:cubicBezTo>
                        <a:pt x="2594555" y="844868"/>
                        <a:pt x="2566221" y="860323"/>
                        <a:pt x="2535311" y="870626"/>
                      </a:cubicBezTo>
                      <a:cubicBezTo>
                        <a:pt x="2504401" y="883505"/>
                        <a:pt x="2468340" y="888657"/>
                        <a:pt x="2437430" y="883505"/>
                      </a:cubicBezTo>
                      <a:cubicBezTo>
                        <a:pt x="2416824" y="880930"/>
                        <a:pt x="2416824" y="844868"/>
                        <a:pt x="2437430" y="842292"/>
                      </a:cubicBezTo>
                      <a:cubicBezTo>
                        <a:pt x="2450309" y="839716"/>
                        <a:pt x="2465764" y="839716"/>
                        <a:pt x="2481219" y="837141"/>
                      </a:cubicBezTo>
                      <a:cubicBezTo>
                        <a:pt x="2494098" y="834565"/>
                        <a:pt x="2509553" y="831989"/>
                        <a:pt x="2522432" y="829413"/>
                      </a:cubicBezTo>
                      <a:cubicBezTo>
                        <a:pt x="2550766" y="821686"/>
                        <a:pt x="2576524" y="808807"/>
                        <a:pt x="2602282" y="793352"/>
                      </a:cubicBezTo>
                      <a:cubicBezTo>
                        <a:pt x="2606146" y="790776"/>
                        <a:pt x="2611298" y="790776"/>
                        <a:pt x="2616127" y="792386"/>
                      </a:cubicBezTo>
                      <a:close/>
                      <a:moveTo>
                        <a:pt x="2591335" y="627534"/>
                      </a:moveTo>
                      <a:cubicBezTo>
                        <a:pt x="2595843" y="629144"/>
                        <a:pt x="2599706" y="632363"/>
                        <a:pt x="2602282" y="636227"/>
                      </a:cubicBezTo>
                      <a:cubicBezTo>
                        <a:pt x="2607434" y="643955"/>
                        <a:pt x="2602282" y="654258"/>
                        <a:pt x="2594555" y="659410"/>
                      </a:cubicBezTo>
                      <a:cubicBezTo>
                        <a:pt x="2566221" y="680016"/>
                        <a:pt x="2535311" y="695471"/>
                        <a:pt x="2501826" y="708350"/>
                      </a:cubicBezTo>
                      <a:cubicBezTo>
                        <a:pt x="2486371" y="713502"/>
                        <a:pt x="2470916" y="718654"/>
                        <a:pt x="2452885" y="721229"/>
                      </a:cubicBezTo>
                      <a:cubicBezTo>
                        <a:pt x="2434854" y="723805"/>
                        <a:pt x="2414248" y="728957"/>
                        <a:pt x="2396217" y="723805"/>
                      </a:cubicBezTo>
                      <a:cubicBezTo>
                        <a:pt x="2375611" y="718654"/>
                        <a:pt x="2375611" y="690320"/>
                        <a:pt x="2396217" y="682592"/>
                      </a:cubicBezTo>
                      <a:cubicBezTo>
                        <a:pt x="2409096" y="677440"/>
                        <a:pt x="2427127" y="680016"/>
                        <a:pt x="2442582" y="677440"/>
                      </a:cubicBezTo>
                      <a:cubicBezTo>
                        <a:pt x="2458037" y="674865"/>
                        <a:pt x="2473492" y="672289"/>
                        <a:pt x="2491522" y="667137"/>
                      </a:cubicBezTo>
                      <a:cubicBezTo>
                        <a:pt x="2522432" y="656834"/>
                        <a:pt x="2550766" y="646530"/>
                        <a:pt x="2576524" y="628500"/>
                      </a:cubicBezTo>
                      <a:cubicBezTo>
                        <a:pt x="2581676" y="625924"/>
                        <a:pt x="2586828" y="625924"/>
                        <a:pt x="2591335" y="627534"/>
                      </a:cubicBezTo>
                      <a:close/>
                      <a:moveTo>
                        <a:pt x="2541268" y="433301"/>
                      </a:moveTo>
                      <a:cubicBezTo>
                        <a:pt x="2555757" y="437889"/>
                        <a:pt x="2563002" y="459139"/>
                        <a:pt x="2545615" y="468799"/>
                      </a:cubicBezTo>
                      <a:cubicBezTo>
                        <a:pt x="2512129" y="486829"/>
                        <a:pt x="2476068" y="502284"/>
                        <a:pt x="2440006" y="512587"/>
                      </a:cubicBezTo>
                      <a:cubicBezTo>
                        <a:pt x="2421976" y="520315"/>
                        <a:pt x="2403945" y="522891"/>
                        <a:pt x="2385914" y="525466"/>
                      </a:cubicBezTo>
                      <a:cubicBezTo>
                        <a:pt x="2367883" y="528042"/>
                        <a:pt x="2344701" y="533194"/>
                        <a:pt x="2326670" y="528042"/>
                      </a:cubicBezTo>
                      <a:cubicBezTo>
                        <a:pt x="2318943" y="525466"/>
                        <a:pt x="2313791" y="520315"/>
                        <a:pt x="2311215" y="512587"/>
                      </a:cubicBezTo>
                      <a:cubicBezTo>
                        <a:pt x="2311215" y="510012"/>
                        <a:pt x="2311215" y="507436"/>
                        <a:pt x="2311215" y="502284"/>
                      </a:cubicBezTo>
                      <a:cubicBezTo>
                        <a:pt x="2313791" y="494557"/>
                        <a:pt x="2318943" y="489405"/>
                        <a:pt x="2326670" y="486829"/>
                      </a:cubicBezTo>
                      <a:cubicBezTo>
                        <a:pt x="2342125" y="481678"/>
                        <a:pt x="2360156" y="484254"/>
                        <a:pt x="2378187" y="481678"/>
                      </a:cubicBezTo>
                      <a:cubicBezTo>
                        <a:pt x="2396217" y="479102"/>
                        <a:pt x="2414248" y="473950"/>
                        <a:pt x="2427127" y="471374"/>
                      </a:cubicBezTo>
                      <a:cubicBezTo>
                        <a:pt x="2460613" y="463647"/>
                        <a:pt x="2494099" y="450768"/>
                        <a:pt x="2525008" y="435313"/>
                      </a:cubicBezTo>
                      <a:cubicBezTo>
                        <a:pt x="2530804" y="432093"/>
                        <a:pt x="2536439" y="431771"/>
                        <a:pt x="2541268" y="433301"/>
                      </a:cubicBezTo>
                      <a:close/>
                      <a:moveTo>
                        <a:pt x="2456382" y="248852"/>
                      </a:moveTo>
                      <a:cubicBezTo>
                        <a:pt x="2469785" y="250663"/>
                        <a:pt x="2479927" y="266601"/>
                        <a:pt x="2468336" y="278192"/>
                      </a:cubicBezTo>
                      <a:cubicBezTo>
                        <a:pt x="2440002" y="303950"/>
                        <a:pt x="2409092" y="324557"/>
                        <a:pt x="2373031" y="340012"/>
                      </a:cubicBezTo>
                      <a:cubicBezTo>
                        <a:pt x="2336969" y="352891"/>
                        <a:pt x="2298332" y="365770"/>
                        <a:pt x="2259695" y="370921"/>
                      </a:cubicBezTo>
                      <a:cubicBezTo>
                        <a:pt x="2249391" y="373497"/>
                        <a:pt x="2239088" y="363194"/>
                        <a:pt x="2239088" y="352891"/>
                      </a:cubicBezTo>
                      <a:cubicBezTo>
                        <a:pt x="2236512" y="342587"/>
                        <a:pt x="2244240" y="332284"/>
                        <a:pt x="2254543" y="329708"/>
                      </a:cubicBezTo>
                      <a:cubicBezTo>
                        <a:pt x="2285453" y="316829"/>
                        <a:pt x="2321514" y="311678"/>
                        <a:pt x="2355000" y="298799"/>
                      </a:cubicBezTo>
                      <a:cubicBezTo>
                        <a:pt x="2385910" y="285920"/>
                        <a:pt x="2416820" y="273041"/>
                        <a:pt x="2442578" y="252434"/>
                      </a:cubicBezTo>
                      <a:cubicBezTo>
                        <a:pt x="2447085" y="249214"/>
                        <a:pt x="2451915" y="248248"/>
                        <a:pt x="2456382" y="248852"/>
                      </a:cubicBezTo>
                      <a:close/>
                      <a:moveTo>
                        <a:pt x="2430343" y="644"/>
                      </a:moveTo>
                      <a:cubicBezTo>
                        <a:pt x="2435495" y="1932"/>
                        <a:pt x="2440002" y="5152"/>
                        <a:pt x="2442578" y="10303"/>
                      </a:cubicBezTo>
                      <a:cubicBezTo>
                        <a:pt x="2447730" y="20606"/>
                        <a:pt x="2445154" y="33486"/>
                        <a:pt x="2434851" y="38637"/>
                      </a:cubicBezTo>
                      <a:cubicBezTo>
                        <a:pt x="2398789" y="61820"/>
                        <a:pt x="2365304" y="82426"/>
                        <a:pt x="2326667" y="100457"/>
                      </a:cubicBezTo>
                      <a:cubicBezTo>
                        <a:pt x="2308636" y="108184"/>
                        <a:pt x="2290605" y="115912"/>
                        <a:pt x="2269998" y="123639"/>
                      </a:cubicBezTo>
                      <a:cubicBezTo>
                        <a:pt x="2249392" y="131367"/>
                        <a:pt x="2223634" y="144246"/>
                        <a:pt x="2205603" y="131367"/>
                      </a:cubicBezTo>
                      <a:cubicBezTo>
                        <a:pt x="2200451" y="126215"/>
                        <a:pt x="2197875" y="115912"/>
                        <a:pt x="2200451" y="110760"/>
                      </a:cubicBezTo>
                      <a:cubicBezTo>
                        <a:pt x="2208179" y="90154"/>
                        <a:pt x="2236513" y="85002"/>
                        <a:pt x="2254544" y="79850"/>
                      </a:cubicBezTo>
                      <a:cubicBezTo>
                        <a:pt x="2272574" y="72123"/>
                        <a:pt x="2290605" y="66971"/>
                        <a:pt x="2308636" y="59244"/>
                      </a:cubicBezTo>
                      <a:cubicBezTo>
                        <a:pt x="2344697" y="43789"/>
                        <a:pt x="2380759" y="23182"/>
                        <a:pt x="2414244" y="2576"/>
                      </a:cubicBezTo>
                      <a:cubicBezTo>
                        <a:pt x="2419396" y="0"/>
                        <a:pt x="2425192" y="-644"/>
                        <a:pt x="2430343" y="6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6" name="Google Shape;556;p11"/>
                <p:cNvSpPr/>
                <p:nvPr/>
              </p:nvSpPr>
              <p:spPr>
                <a:xfrm>
                  <a:off x="2051996" y="210091"/>
                  <a:ext cx="282585" cy="306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133" h="901469" extrusionOk="0">
                      <a:moveTo>
                        <a:pt x="666672" y="158750"/>
                      </a:moveTo>
                      <a:cubicBezTo>
                        <a:pt x="633017" y="114300"/>
                        <a:pt x="593647" y="73660"/>
                        <a:pt x="547927" y="41275"/>
                      </a:cubicBezTo>
                      <a:cubicBezTo>
                        <a:pt x="532687" y="30480"/>
                        <a:pt x="516812" y="20955"/>
                        <a:pt x="500302" y="11430"/>
                      </a:cubicBezTo>
                      <a:cubicBezTo>
                        <a:pt x="492682" y="6985"/>
                        <a:pt x="485062" y="3810"/>
                        <a:pt x="476807" y="0"/>
                      </a:cubicBezTo>
                      <a:cubicBezTo>
                        <a:pt x="454582" y="13335"/>
                        <a:pt x="438072" y="33655"/>
                        <a:pt x="426642" y="59055"/>
                      </a:cubicBezTo>
                      <a:cubicBezTo>
                        <a:pt x="410767" y="95885"/>
                        <a:pt x="408862" y="137160"/>
                        <a:pt x="414577" y="176530"/>
                      </a:cubicBezTo>
                      <a:cubicBezTo>
                        <a:pt x="419022" y="204470"/>
                        <a:pt x="425372" y="235585"/>
                        <a:pt x="437437" y="263525"/>
                      </a:cubicBezTo>
                      <a:cubicBezTo>
                        <a:pt x="444422" y="275590"/>
                        <a:pt x="451407" y="287020"/>
                        <a:pt x="459662" y="298450"/>
                      </a:cubicBezTo>
                      <a:cubicBezTo>
                        <a:pt x="465377" y="306070"/>
                        <a:pt x="470457" y="313690"/>
                        <a:pt x="476172" y="320675"/>
                      </a:cubicBezTo>
                      <a:cubicBezTo>
                        <a:pt x="466012" y="348615"/>
                        <a:pt x="460932" y="377825"/>
                        <a:pt x="466647" y="407035"/>
                      </a:cubicBezTo>
                      <a:cubicBezTo>
                        <a:pt x="472997" y="438150"/>
                        <a:pt x="492682" y="466090"/>
                        <a:pt x="521892" y="479425"/>
                      </a:cubicBezTo>
                      <a:cubicBezTo>
                        <a:pt x="503477" y="510540"/>
                        <a:pt x="512367" y="549910"/>
                        <a:pt x="533322" y="578485"/>
                      </a:cubicBezTo>
                      <a:cubicBezTo>
                        <a:pt x="542847" y="591185"/>
                        <a:pt x="553642" y="602615"/>
                        <a:pt x="566342" y="612140"/>
                      </a:cubicBezTo>
                      <a:cubicBezTo>
                        <a:pt x="556182" y="610870"/>
                        <a:pt x="546022" y="609600"/>
                        <a:pt x="535862" y="608330"/>
                      </a:cubicBezTo>
                      <a:cubicBezTo>
                        <a:pt x="518717" y="606425"/>
                        <a:pt x="497127" y="606425"/>
                        <a:pt x="485697" y="621665"/>
                      </a:cubicBezTo>
                      <a:cubicBezTo>
                        <a:pt x="483157" y="624840"/>
                        <a:pt x="481252" y="628650"/>
                        <a:pt x="479982" y="633095"/>
                      </a:cubicBezTo>
                      <a:cubicBezTo>
                        <a:pt x="455217" y="608330"/>
                        <a:pt x="428547" y="584835"/>
                        <a:pt x="396797" y="569595"/>
                      </a:cubicBezTo>
                      <a:cubicBezTo>
                        <a:pt x="379652" y="561340"/>
                        <a:pt x="361237" y="555625"/>
                        <a:pt x="342187" y="553720"/>
                      </a:cubicBezTo>
                      <a:cubicBezTo>
                        <a:pt x="322502" y="551815"/>
                        <a:pt x="300277" y="553720"/>
                        <a:pt x="282497" y="563880"/>
                      </a:cubicBezTo>
                      <a:cubicBezTo>
                        <a:pt x="269797" y="571500"/>
                        <a:pt x="260907" y="584835"/>
                        <a:pt x="259637" y="598805"/>
                      </a:cubicBezTo>
                      <a:cubicBezTo>
                        <a:pt x="206932" y="564515"/>
                        <a:pt x="147242" y="530860"/>
                        <a:pt x="82472" y="547370"/>
                      </a:cubicBezTo>
                      <a:cubicBezTo>
                        <a:pt x="52627" y="554990"/>
                        <a:pt x="23417" y="573405"/>
                        <a:pt x="9447" y="601980"/>
                      </a:cubicBezTo>
                      <a:cubicBezTo>
                        <a:pt x="-3888" y="628650"/>
                        <a:pt x="-1983" y="659765"/>
                        <a:pt x="8177" y="687070"/>
                      </a:cubicBezTo>
                      <a:cubicBezTo>
                        <a:pt x="18972" y="716280"/>
                        <a:pt x="37387" y="741680"/>
                        <a:pt x="58977" y="764540"/>
                      </a:cubicBezTo>
                      <a:cubicBezTo>
                        <a:pt x="83107" y="789940"/>
                        <a:pt x="111047" y="811530"/>
                        <a:pt x="140892" y="829945"/>
                      </a:cubicBezTo>
                      <a:cubicBezTo>
                        <a:pt x="201217" y="866775"/>
                        <a:pt x="270432" y="888365"/>
                        <a:pt x="340917" y="897255"/>
                      </a:cubicBezTo>
                      <a:cubicBezTo>
                        <a:pt x="413942" y="906145"/>
                        <a:pt x="489507" y="900430"/>
                        <a:pt x="561262" y="885190"/>
                      </a:cubicBezTo>
                      <a:cubicBezTo>
                        <a:pt x="636192" y="869315"/>
                        <a:pt x="709852" y="838835"/>
                        <a:pt x="763827" y="782320"/>
                      </a:cubicBezTo>
                      <a:cubicBezTo>
                        <a:pt x="787322" y="757555"/>
                        <a:pt x="806372" y="728345"/>
                        <a:pt x="817802" y="696595"/>
                      </a:cubicBezTo>
                      <a:cubicBezTo>
                        <a:pt x="830502" y="662305"/>
                        <a:pt x="832407" y="625475"/>
                        <a:pt x="830502" y="589280"/>
                      </a:cubicBezTo>
                      <a:cubicBezTo>
                        <a:pt x="827327" y="511810"/>
                        <a:pt x="811452" y="434340"/>
                        <a:pt x="784147" y="361315"/>
                      </a:cubicBezTo>
                      <a:cubicBezTo>
                        <a:pt x="757477" y="290195"/>
                        <a:pt x="720012" y="223520"/>
                        <a:pt x="671117" y="165100"/>
                      </a:cubicBezTo>
                      <a:cubicBezTo>
                        <a:pt x="670482" y="162560"/>
                        <a:pt x="668577" y="160655"/>
                        <a:pt x="666672" y="1587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7" name="Google Shape;557;p11"/>
                <p:cNvSpPr/>
                <p:nvPr/>
              </p:nvSpPr>
              <p:spPr>
                <a:xfrm>
                  <a:off x="2163924" y="282681"/>
                  <a:ext cx="164242" cy="2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0810" h="2566020" extrusionOk="0">
                      <a:moveTo>
                        <a:pt x="1323249" y="1371127"/>
                      </a:moveTo>
                      <a:cubicBezTo>
                        <a:pt x="1395372" y="1407188"/>
                        <a:pt x="1454616" y="1463856"/>
                        <a:pt x="1508708" y="1520524"/>
                      </a:cubicBezTo>
                      <a:cubicBezTo>
                        <a:pt x="1606589" y="1623557"/>
                        <a:pt x="1689015" y="1739469"/>
                        <a:pt x="1753411" y="1865684"/>
                      </a:cubicBezTo>
                      <a:cubicBezTo>
                        <a:pt x="1786897" y="1927503"/>
                        <a:pt x="1812655" y="1991899"/>
                        <a:pt x="1835837" y="2058870"/>
                      </a:cubicBezTo>
                      <a:cubicBezTo>
                        <a:pt x="1848716" y="2100083"/>
                        <a:pt x="1864171" y="2146448"/>
                        <a:pt x="1861595" y="2190237"/>
                      </a:cubicBezTo>
                      <a:cubicBezTo>
                        <a:pt x="1869323" y="2187661"/>
                        <a:pt x="1877050" y="2197964"/>
                        <a:pt x="1869323" y="2205692"/>
                      </a:cubicBezTo>
                      <a:cubicBezTo>
                        <a:pt x="1866747" y="2208267"/>
                        <a:pt x="1861595" y="2210843"/>
                        <a:pt x="1856444" y="2213419"/>
                      </a:cubicBezTo>
                      <a:cubicBezTo>
                        <a:pt x="1856444" y="2215995"/>
                        <a:pt x="1853868" y="2218571"/>
                        <a:pt x="1853868" y="2221146"/>
                      </a:cubicBezTo>
                      <a:cubicBezTo>
                        <a:pt x="1859019" y="2226298"/>
                        <a:pt x="1864171" y="2228874"/>
                        <a:pt x="1866747" y="2234026"/>
                      </a:cubicBezTo>
                      <a:cubicBezTo>
                        <a:pt x="1869323" y="2236601"/>
                        <a:pt x="1866747" y="2241753"/>
                        <a:pt x="1861595" y="2241753"/>
                      </a:cubicBezTo>
                      <a:cubicBezTo>
                        <a:pt x="1856444" y="2241753"/>
                        <a:pt x="1851292" y="2239177"/>
                        <a:pt x="1846140" y="2236601"/>
                      </a:cubicBezTo>
                      <a:cubicBezTo>
                        <a:pt x="1843565" y="2239177"/>
                        <a:pt x="1838413" y="2239177"/>
                        <a:pt x="1835837" y="2236601"/>
                      </a:cubicBezTo>
                      <a:cubicBezTo>
                        <a:pt x="1745683" y="2357665"/>
                        <a:pt x="1593710" y="2424636"/>
                        <a:pt x="1454616" y="2473577"/>
                      </a:cubicBezTo>
                      <a:cubicBezTo>
                        <a:pt x="1217641" y="2558579"/>
                        <a:pt x="957483" y="2584337"/>
                        <a:pt x="707629" y="2553427"/>
                      </a:cubicBezTo>
                      <a:cubicBezTo>
                        <a:pt x="583989" y="2537972"/>
                        <a:pt x="457774" y="2509638"/>
                        <a:pt x="339287" y="2465849"/>
                      </a:cubicBezTo>
                      <a:cubicBezTo>
                        <a:pt x="223375" y="2424636"/>
                        <a:pt x="99736" y="2373120"/>
                        <a:pt x="4430" y="2293269"/>
                      </a:cubicBezTo>
                      <a:cubicBezTo>
                        <a:pt x="-8449" y="2280390"/>
                        <a:pt x="9582" y="2262360"/>
                        <a:pt x="22461" y="2270087"/>
                      </a:cubicBezTo>
                      <a:cubicBezTo>
                        <a:pt x="84281" y="2300997"/>
                        <a:pt x="143525" y="2337058"/>
                        <a:pt x="205344" y="2367968"/>
                      </a:cubicBezTo>
                      <a:cubicBezTo>
                        <a:pt x="267164" y="2398878"/>
                        <a:pt x="331559" y="2424636"/>
                        <a:pt x="398530" y="2445243"/>
                      </a:cubicBezTo>
                      <a:cubicBezTo>
                        <a:pt x="630354" y="2522517"/>
                        <a:pt x="880208" y="2545700"/>
                        <a:pt x="1122335" y="2514790"/>
                      </a:cubicBezTo>
                      <a:cubicBezTo>
                        <a:pt x="1361887" y="2483880"/>
                        <a:pt x="1601438" y="2401454"/>
                        <a:pt x="1789472" y="2249480"/>
                      </a:cubicBezTo>
                      <a:cubicBezTo>
                        <a:pt x="1717349" y="2277814"/>
                        <a:pt x="1640075" y="2290694"/>
                        <a:pt x="1560225" y="2293269"/>
                      </a:cubicBezTo>
                      <a:cubicBezTo>
                        <a:pt x="1470071" y="2298421"/>
                        <a:pt x="1377342" y="2295845"/>
                        <a:pt x="1287188" y="2293269"/>
                      </a:cubicBezTo>
                      <a:cubicBezTo>
                        <a:pt x="1202186" y="2290694"/>
                        <a:pt x="1114608" y="2285542"/>
                        <a:pt x="1029606" y="2272663"/>
                      </a:cubicBezTo>
                      <a:cubicBezTo>
                        <a:pt x="944604" y="2262360"/>
                        <a:pt x="859602" y="2241753"/>
                        <a:pt x="779751" y="2213419"/>
                      </a:cubicBezTo>
                      <a:cubicBezTo>
                        <a:pt x="699901" y="2185085"/>
                        <a:pt x="630354" y="2143872"/>
                        <a:pt x="565959" y="2089780"/>
                      </a:cubicBezTo>
                      <a:cubicBezTo>
                        <a:pt x="558231" y="2082052"/>
                        <a:pt x="568534" y="2069173"/>
                        <a:pt x="578838" y="2074325"/>
                      </a:cubicBezTo>
                      <a:cubicBezTo>
                        <a:pt x="656112" y="2123265"/>
                        <a:pt x="741114" y="2164478"/>
                        <a:pt x="828692" y="2192812"/>
                      </a:cubicBezTo>
                      <a:cubicBezTo>
                        <a:pt x="985817" y="2244329"/>
                        <a:pt x="1150669" y="2254632"/>
                        <a:pt x="1315522" y="2259784"/>
                      </a:cubicBezTo>
                      <a:cubicBezTo>
                        <a:pt x="1403100" y="2262360"/>
                        <a:pt x="1493253" y="2264935"/>
                        <a:pt x="1580831" y="2262360"/>
                      </a:cubicBezTo>
                      <a:cubicBezTo>
                        <a:pt x="1658106" y="2259784"/>
                        <a:pt x="1740532" y="2249480"/>
                        <a:pt x="1812655" y="2218571"/>
                      </a:cubicBezTo>
                      <a:cubicBezTo>
                        <a:pt x="1802351" y="2210843"/>
                        <a:pt x="1792048" y="2203116"/>
                        <a:pt x="1781745" y="2197964"/>
                      </a:cubicBezTo>
                      <a:cubicBezTo>
                        <a:pt x="1753411" y="2182509"/>
                        <a:pt x="1727653" y="2164478"/>
                        <a:pt x="1699319" y="2146448"/>
                      </a:cubicBezTo>
                      <a:cubicBezTo>
                        <a:pt x="1645227" y="2112962"/>
                        <a:pt x="1593710" y="2079477"/>
                        <a:pt x="1542194" y="2045991"/>
                      </a:cubicBezTo>
                      <a:cubicBezTo>
                        <a:pt x="1488102" y="2009929"/>
                        <a:pt x="1436585" y="1976444"/>
                        <a:pt x="1382493" y="1942958"/>
                      </a:cubicBezTo>
                      <a:cubicBezTo>
                        <a:pt x="1354159" y="1927503"/>
                        <a:pt x="1328401" y="1909473"/>
                        <a:pt x="1300067" y="1891442"/>
                      </a:cubicBezTo>
                      <a:cubicBezTo>
                        <a:pt x="1276885" y="1875987"/>
                        <a:pt x="1248551" y="1860532"/>
                        <a:pt x="1230520" y="1839925"/>
                      </a:cubicBezTo>
                      <a:cubicBezTo>
                        <a:pt x="1225368" y="1834774"/>
                        <a:pt x="1230520" y="1821895"/>
                        <a:pt x="1240823" y="1824471"/>
                      </a:cubicBezTo>
                      <a:cubicBezTo>
                        <a:pt x="1269157" y="1832198"/>
                        <a:pt x="1294915" y="1850229"/>
                        <a:pt x="1320674" y="1865684"/>
                      </a:cubicBezTo>
                      <a:cubicBezTo>
                        <a:pt x="1349008" y="1881139"/>
                        <a:pt x="1374766" y="1899169"/>
                        <a:pt x="1403100" y="1917200"/>
                      </a:cubicBezTo>
                      <a:cubicBezTo>
                        <a:pt x="1454616" y="1953261"/>
                        <a:pt x="1506132" y="1986747"/>
                        <a:pt x="1557649" y="2020233"/>
                      </a:cubicBezTo>
                      <a:cubicBezTo>
                        <a:pt x="1609165" y="2053718"/>
                        <a:pt x="1663257" y="2089780"/>
                        <a:pt x="1714774" y="2125841"/>
                      </a:cubicBezTo>
                      <a:cubicBezTo>
                        <a:pt x="1740532" y="2146448"/>
                        <a:pt x="1768866" y="2164478"/>
                        <a:pt x="1794624" y="2182509"/>
                      </a:cubicBezTo>
                      <a:cubicBezTo>
                        <a:pt x="1804927" y="2190237"/>
                        <a:pt x="1817806" y="2197964"/>
                        <a:pt x="1828110" y="2205692"/>
                      </a:cubicBezTo>
                      <a:cubicBezTo>
                        <a:pt x="1828110" y="2172206"/>
                        <a:pt x="1820382" y="2143872"/>
                        <a:pt x="1810079" y="2112962"/>
                      </a:cubicBezTo>
                      <a:cubicBezTo>
                        <a:pt x="1794624" y="2071749"/>
                        <a:pt x="1779169" y="2030536"/>
                        <a:pt x="1763714" y="1991899"/>
                      </a:cubicBezTo>
                      <a:cubicBezTo>
                        <a:pt x="1732804" y="1914624"/>
                        <a:pt x="1694167" y="1842501"/>
                        <a:pt x="1647802" y="1770378"/>
                      </a:cubicBezTo>
                      <a:cubicBezTo>
                        <a:pt x="1601438" y="1695680"/>
                        <a:pt x="1549921" y="1628708"/>
                        <a:pt x="1490678" y="1564313"/>
                      </a:cubicBezTo>
                      <a:cubicBezTo>
                        <a:pt x="1434010" y="1502493"/>
                        <a:pt x="1369614" y="1448401"/>
                        <a:pt x="1312946" y="1386582"/>
                      </a:cubicBezTo>
                      <a:cubicBezTo>
                        <a:pt x="1305219" y="1378854"/>
                        <a:pt x="1312946" y="1365975"/>
                        <a:pt x="1323249" y="1371127"/>
                      </a:cubicBezTo>
                      <a:close/>
                      <a:moveTo>
                        <a:pt x="1189306" y="575199"/>
                      </a:moveTo>
                      <a:cubicBezTo>
                        <a:pt x="1217641" y="593229"/>
                        <a:pt x="1240823" y="616412"/>
                        <a:pt x="1266581" y="639594"/>
                      </a:cubicBezTo>
                      <a:cubicBezTo>
                        <a:pt x="1292339" y="662776"/>
                        <a:pt x="1318098" y="685959"/>
                        <a:pt x="1343856" y="711717"/>
                      </a:cubicBezTo>
                      <a:cubicBezTo>
                        <a:pt x="1395372" y="763233"/>
                        <a:pt x="1441737" y="814750"/>
                        <a:pt x="1488102" y="868842"/>
                      </a:cubicBezTo>
                      <a:cubicBezTo>
                        <a:pt x="1642651" y="1051725"/>
                        <a:pt x="1768866" y="1262942"/>
                        <a:pt x="1846140" y="1489614"/>
                      </a:cubicBezTo>
                      <a:cubicBezTo>
                        <a:pt x="1884777" y="1597798"/>
                        <a:pt x="1907960" y="1708559"/>
                        <a:pt x="1923414" y="1819319"/>
                      </a:cubicBezTo>
                      <a:cubicBezTo>
                        <a:pt x="1938869" y="1935230"/>
                        <a:pt x="1933718" y="2045991"/>
                        <a:pt x="1918263" y="2161902"/>
                      </a:cubicBezTo>
                      <a:cubicBezTo>
                        <a:pt x="1918263" y="2167054"/>
                        <a:pt x="1907960" y="2167054"/>
                        <a:pt x="1907960" y="2161902"/>
                      </a:cubicBezTo>
                      <a:cubicBezTo>
                        <a:pt x="1918263" y="2035687"/>
                        <a:pt x="1907960" y="1906897"/>
                        <a:pt x="1887353" y="1783257"/>
                      </a:cubicBezTo>
                      <a:cubicBezTo>
                        <a:pt x="1851292" y="1559161"/>
                        <a:pt x="1768866" y="1342792"/>
                        <a:pt x="1650378" y="1149606"/>
                      </a:cubicBezTo>
                      <a:cubicBezTo>
                        <a:pt x="1585983" y="1043997"/>
                        <a:pt x="1513860" y="943541"/>
                        <a:pt x="1431434" y="850811"/>
                      </a:cubicBezTo>
                      <a:cubicBezTo>
                        <a:pt x="1392796" y="807022"/>
                        <a:pt x="1351583" y="763233"/>
                        <a:pt x="1310370" y="722020"/>
                      </a:cubicBezTo>
                      <a:cubicBezTo>
                        <a:pt x="1287188" y="698838"/>
                        <a:pt x="1264006" y="675655"/>
                        <a:pt x="1240823" y="652473"/>
                      </a:cubicBezTo>
                      <a:cubicBezTo>
                        <a:pt x="1217641" y="631867"/>
                        <a:pt x="1194458" y="613836"/>
                        <a:pt x="1176427" y="590654"/>
                      </a:cubicBezTo>
                      <a:cubicBezTo>
                        <a:pt x="1168700" y="582926"/>
                        <a:pt x="1179003" y="570047"/>
                        <a:pt x="1189306" y="575199"/>
                      </a:cubicBezTo>
                      <a:close/>
                      <a:moveTo>
                        <a:pt x="1240824" y="3367"/>
                      </a:moveTo>
                      <a:cubicBezTo>
                        <a:pt x="1359311" y="129582"/>
                        <a:pt x="1457192" y="273828"/>
                        <a:pt x="1547346" y="420650"/>
                      </a:cubicBezTo>
                      <a:cubicBezTo>
                        <a:pt x="1707047" y="685959"/>
                        <a:pt x="1828110" y="971875"/>
                        <a:pt x="1905384" y="1270670"/>
                      </a:cubicBezTo>
                      <a:cubicBezTo>
                        <a:pt x="1944022" y="1417491"/>
                        <a:pt x="1972356" y="1566889"/>
                        <a:pt x="1985235" y="1716286"/>
                      </a:cubicBezTo>
                      <a:cubicBezTo>
                        <a:pt x="1998114" y="1857956"/>
                        <a:pt x="1990386" y="1994475"/>
                        <a:pt x="1944022" y="2128417"/>
                      </a:cubicBezTo>
                      <a:cubicBezTo>
                        <a:pt x="1941446" y="2136145"/>
                        <a:pt x="1928567" y="2133569"/>
                        <a:pt x="1931143" y="2125841"/>
                      </a:cubicBezTo>
                      <a:cubicBezTo>
                        <a:pt x="1972356" y="1973868"/>
                        <a:pt x="1964628" y="1809016"/>
                        <a:pt x="1944022" y="1654467"/>
                      </a:cubicBezTo>
                      <a:cubicBezTo>
                        <a:pt x="1902809" y="1355672"/>
                        <a:pt x="1817807" y="1062028"/>
                        <a:pt x="1694167" y="786416"/>
                      </a:cubicBezTo>
                      <a:cubicBezTo>
                        <a:pt x="1634924" y="649897"/>
                        <a:pt x="1562801" y="515955"/>
                        <a:pt x="1482951" y="389740"/>
                      </a:cubicBezTo>
                      <a:cubicBezTo>
                        <a:pt x="1403100" y="260949"/>
                        <a:pt x="1310371" y="142461"/>
                        <a:pt x="1220217" y="21398"/>
                      </a:cubicBezTo>
                      <a:cubicBezTo>
                        <a:pt x="1209914" y="8519"/>
                        <a:pt x="1230521" y="-6937"/>
                        <a:pt x="1240824" y="33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58" name="Google Shape;558;p11"/>
              <p:cNvSpPr/>
              <p:nvPr/>
            </p:nvSpPr>
            <p:spPr>
              <a:xfrm>
                <a:off x="867475" y="2857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59" name="Google Shape;559;p11"/>
              <p:cNvSpPr/>
              <p:nvPr/>
            </p:nvSpPr>
            <p:spPr>
              <a:xfrm>
                <a:off x="731888" y="22889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0" name="Google Shape;560;p11"/>
              <p:cNvSpPr/>
              <p:nvPr/>
            </p:nvSpPr>
            <p:spPr>
              <a:xfrm>
                <a:off x="803225" y="25255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1" name="Google Shape;561;p11"/>
              <p:cNvSpPr/>
              <p:nvPr/>
            </p:nvSpPr>
            <p:spPr>
              <a:xfrm>
                <a:off x="1073850" y="25648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2" name="Google Shape;562;p11"/>
              <p:cNvSpPr/>
              <p:nvPr/>
            </p:nvSpPr>
            <p:spPr>
              <a:xfrm>
                <a:off x="1283988" y="31988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3" name="Google Shape;563;p11"/>
              <p:cNvSpPr/>
              <p:nvPr/>
            </p:nvSpPr>
            <p:spPr>
              <a:xfrm>
                <a:off x="1650725" y="30455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4" name="Google Shape;564;p11"/>
              <p:cNvSpPr/>
              <p:nvPr/>
            </p:nvSpPr>
            <p:spPr>
              <a:xfrm>
                <a:off x="1835150" y="3210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5" name="Google Shape;565;p11"/>
              <p:cNvSpPr/>
              <p:nvPr/>
            </p:nvSpPr>
            <p:spPr>
              <a:xfrm>
                <a:off x="687038" y="38784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6" name="Google Shape;566;p11"/>
              <p:cNvSpPr/>
              <p:nvPr/>
            </p:nvSpPr>
            <p:spPr>
              <a:xfrm>
                <a:off x="783800" y="40699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>
                <a:off x="2168263" y="44781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8" name="Google Shape;568;p11"/>
              <p:cNvSpPr/>
              <p:nvPr/>
            </p:nvSpPr>
            <p:spPr>
              <a:xfrm>
                <a:off x="2055325" y="42820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69" name="Google Shape;569;p11"/>
              <p:cNvSpPr/>
              <p:nvPr/>
            </p:nvSpPr>
            <p:spPr>
              <a:xfrm>
                <a:off x="3250975" y="43528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570" name="Google Shape;570;p11"/>
            <p:cNvGrpSpPr/>
            <p:nvPr/>
          </p:nvGrpSpPr>
          <p:grpSpPr>
            <a:xfrm>
              <a:off x="6850409" y="190490"/>
              <a:ext cx="2184853" cy="1296091"/>
              <a:chOff x="6512684" y="527415"/>
              <a:chExt cx="2184853" cy="1296091"/>
            </a:xfrm>
          </p:grpSpPr>
          <p:grpSp>
            <p:nvGrpSpPr>
              <p:cNvPr id="571" name="Google Shape;571;p11"/>
              <p:cNvGrpSpPr/>
              <p:nvPr/>
            </p:nvGrpSpPr>
            <p:grpSpPr>
              <a:xfrm rot="5400000">
                <a:off x="6529573" y="510527"/>
                <a:ext cx="1296091" cy="1329867"/>
                <a:chOff x="7212452" y="2082885"/>
                <a:chExt cx="602637" cy="616621"/>
              </a:xfrm>
            </p:grpSpPr>
            <p:sp>
              <p:nvSpPr>
                <p:cNvPr id="572" name="Google Shape;572;p11"/>
                <p:cNvSpPr/>
                <p:nvPr/>
              </p:nvSpPr>
              <p:spPr>
                <a:xfrm>
                  <a:off x="7274108" y="2129294"/>
                  <a:ext cx="241989" cy="244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08" h="303683" extrusionOk="0">
                      <a:moveTo>
                        <a:pt x="257269" y="302522"/>
                      </a:moveTo>
                      <a:cubicBezTo>
                        <a:pt x="237584" y="307602"/>
                        <a:pt x="214725" y="294902"/>
                        <a:pt x="198214" y="286012"/>
                      </a:cubicBezTo>
                      <a:cubicBezTo>
                        <a:pt x="152494" y="261247"/>
                        <a:pt x="109314" y="231402"/>
                        <a:pt x="70579" y="197112"/>
                      </a:cubicBezTo>
                      <a:cubicBezTo>
                        <a:pt x="50259" y="179332"/>
                        <a:pt x="30575" y="159647"/>
                        <a:pt x="17239" y="136152"/>
                      </a:cubicBezTo>
                      <a:cubicBezTo>
                        <a:pt x="3269" y="112657"/>
                        <a:pt x="-3716" y="84717"/>
                        <a:pt x="2000" y="58047"/>
                      </a:cubicBezTo>
                      <a:cubicBezTo>
                        <a:pt x="2634" y="53602"/>
                        <a:pt x="3904" y="49792"/>
                        <a:pt x="5809" y="45982"/>
                      </a:cubicBezTo>
                      <a:cubicBezTo>
                        <a:pt x="6444" y="44077"/>
                        <a:pt x="7079" y="42172"/>
                        <a:pt x="8350" y="40267"/>
                      </a:cubicBezTo>
                      <a:cubicBezTo>
                        <a:pt x="14700" y="26932"/>
                        <a:pt x="24859" y="15502"/>
                        <a:pt x="37559" y="8517"/>
                      </a:cubicBezTo>
                      <a:cubicBezTo>
                        <a:pt x="38829" y="7247"/>
                        <a:pt x="40734" y="6612"/>
                        <a:pt x="42639" y="5977"/>
                      </a:cubicBezTo>
                      <a:cubicBezTo>
                        <a:pt x="46450" y="4072"/>
                        <a:pt x="50259" y="2802"/>
                        <a:pt x="54704" y="1532"/>
                      </a:cubicBezTo>
                      <a:cubicBezTo>
                        <a:pt x="83279" y="-4818"/>
                        <a:pt x="111219" y="9787"/>
                        <a:pt x="137254" y="23122"/>
                      </a:cubicBezTo>
                      <a:cubicBezTo>
                        <a:pt x="141700" y="25027"/>
                        <a:pt x="146144" y="27567"/>
                        <a:pt x="150589" y="29472"/>
                      </a:cubicBezTo>
                      <a:cubicBezTo>
                        <a:pt x="153129" y="30742"/>
                        <a:pt x="155669" y="31377"/>
                        <a:pt x="158844" y="32012"/>
                      </a:cubicBezTo>
                      <a:cubicBezTo>
                        <a:pt x="165194" y="33282"/>
                        <a:pt x="170909" y="33282"/>
                        <a:pt x="176625" y="30742"/>
                      </a:cubicBezTo>
                      <a:cubicBezTo>
                        <a:pt x="182339" y="28202"/>
                        <a:pt x="187419" y="23757"/>
                        <a:pt x="193134" y="20582"/>
                      </a:cubicBezTo>
                      <a:cubicBezTo>
                        <a:pt x="196309" y="18677"/>
                        <a:pt x="200119" y="17407"/>
                        <a:pt x="203929" y="16137"/>
                      </a:cubicBezTo>
                      <a:cubicBezTo>
                        <a:pt x="205834" y="15502"/>
                        <a:pt x="207739" y="14867"/>
                        <a:pt x="209644" y="14867"/>
                      </a:cubicBezTo>
                      <a:cubicBezTo>
                        <a:pt x="226789" y="12327"/>
                        <a:pt x="245839" y="18677"/>
                        <a:pt x="259175" y="30742"/>
                      </a:cubicBezTo>
                      <a:cubicBezTo>
                        <a:pt x="276954" y="46617"/>
                        <a:pt x="285844" y="70112"/>
                        <a:pt x="292194" y="92972"/>
                      </a:cubicBezTo>
                      <a:cubicBezTo>
                        <a:pt x="297275" y="113292"/>
                        <a:pt x="299814" y="133612"/>
                        <a:pt x="300450" y="154567"/>
                      </a:cubicBezTo>
                      <a:cubicBezTo>
                        <a:pt x="301719" y="192032"/>
                        <a:pt x="295369" y="230132"/>
                        <a:pt x="282034" y="265692"/>
                      </a:cubicBezTo>
                      <a:cubicBezTo>
                        <a:pt x="275684" y="279027"/>
                        <a:pt x="273144" y="298712"/>
                        <a:pt x="257269" y="3025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3" name="Google Shape;573;p11"/>
                <p:cNvSpPr/>
                <p:nvPr/>
              </p:nvSpPr>
              <p:spPr>
                <a:xfrm>
                  <a:off x="7278274" y="2134107"/>
                  <a:ext cx="211922" cy="23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623" h="3117334" extrusionOk="0">
                      <a:moveTo>
                        <a:pt x="27401" y="376917"/>
                      </a:moveTo>
                      <a:cubicBezTo>
                        <a:pt x="109648" y="486566"/>
                        <a:pt x="191885" y="596214"/>
                        <a:pt x="274121" y="705863"/>
                      </a:cubicBezTo>
                      <a:cubicBezTo>
                        <a:pt x="582508" y="1103339"/>
                        <a:pt x="904601" y="1480255"/>
                        <a:pt x="1247253" y="1850319"/>
                      </a:cubicBezTo>
                      <a:cubicBezTo>
                        <a:pt x="1589905" y="2213530"/>
                        <a:pt x="1946253" y="2563034"/>
                        <a:pt x="2323170" y="2891980"/>
                      </a:cubicBezTo>
                      <a:cubicBezTo>
                        <a:pt x="2350593" y="2912539"/>
                        <a:pt x="2309475" y="2946804"/>
                        <a:pt x="2282063" y="2926245"/>
                      </a:cubicBezTo>
                      <a:cubicBezTo>
                        <a:pt x="2069618" y="2741213"/>
                        <a:pt x="1864027" y="2549328"/>
                        <a:pt x="1665289" y="2350590"/>
                      </a:cubicBezTo>
                      <a:cubicBezTo>
                        <a:pt x="1308931" y="2001086"/>
                        <a:pt x="966279" y="1631022"/>
                        <a:pt x="644175" y="1254105"/>
                      </a:cubicBezTo>
                      <a:cubicBezTo>
                        <a:pt x="418035" y="986837"/>
                        <a:pt x="205591" y="719569"/>
                        <a:pt x="0" y="438594"/>
                      </a:cubicBezTo>
                      <a:cubicBezTo>
                        <a:pt x="6853" y="418035"/>
                        <a:pt x="13706" y="397476"/>
                        <a:pt x="27401" y="376917"/>
                      </a:cubicBezTo>
                      <a:close/>
                      <a:moveTo>
                        <a:pt x="1555640" y="246698"/>
                      </a:moveTo>
                      <a:cubicBezTo>
                        <a:pt x="1583052" y="260404"/>
                        <a:pt x="1610464" y="267257"/>
                        <a:pt x="1644729" y="274110"/>
                      </a:cubicBezTo>
                      <a:cubicBezTo>
                        <a:pt x="1857173" y="603056"/>
                        <a:pt x="2042206" y="945708"/>
                        <a:pt x="2192973" y="1308918"/>
                      </a:cubicBezTo>
                      <a:cubicBezTo>
                        <a:pt x="2412270" y="1816043"/>
                        <a:pt x="2563037" y="2350579"/>
                        <a:pt x="2652126" y="2891969"/>
                      </a:cubicBezTo>
                      <a:cubicBezTo>
                        <a:pt x="2658979" y="2933087"/>
                        <a:pt x="2597302" y="2946793"/>
                        <a:pt x="2590449" y="2905675"/>
                      </a:cubicBezTo>
                      <a:cubicBezTo>
                        <a:pt x="2542478" y="2604142"/>
                        <a:pt x="2473947" y="2302608"/>
                        <a:pt x="2384858" y="2007928"/>
                      </a:cubicBezTo>
                      <a:cubicBezTo>
                        <a:pt x="2227238" y="1480244"/>
                        <a:pt x="2001087" y="979973"/>
                        <a:pt x="1720113" y="507113"/>
                      </a:cubicBezTo>
                      <a:cubicBezTo>
                        <a:pt x="1665288" y="418024"/>
                        <a:pt x="1610464" y="335788"/>
                        <a:pt x="1555640" y="246698"/>
                      </a:cubicBezTo>
                      <a:close/>
                      <a:moveTo>
                        <a:pt x="2192974" y="95932"/>
                      </a:moveTo>
                      <a:cubicBezTo>
                        <a:pt x="2192974" y="95932"/>
                        <a:pt x="2192974" y="95932"/>
                        <a:pt x="2192974" y="102785"/>
                      </a:cubicBezTo>
                      <a:cubicBezTo>
                        <a:pt x="2446536" y="555085"/>
                        <a:pt x="2624715" y="1048504"/>
                        <a:pt x="2727510" y="1555628"/>
                      </a:cubicBezTo>
                      <a:cubicBezTo>
                        <a:pt x="2830306" y="2062753"/>
                        <a:pt x="2850865" y="2583583"/>
                        <a:pt x="2796041" y="3097561"/>
                      </a:cubicBezTo>
                      <a:cubicBezTo>
                        <a:pt x="2782335" y="3124973"/>
                        <a:pt x="2727510" y="3124973"/>
                        <a:pt x="2734363" y="3090708"/>
                      </a:cubicBezTo>
                      <a:cubicBezTo>
                        <a:pt x="2768629" y="2809733"/>
                        <a:pt x="2775482" y="2521906"/>
                        <a:pt x="2754922" y="2234079"/>
                      </a:cubicBezTo>
                      <a:cubicBezTo>
                        <a:pt x="2720657" y="1720101"/>
                        <a:pt x="2611009" y="1212977"/>
                        <a:pt x="2425977" y="740117"/>
                      </a:cubicBezTo>
                      <a:cubicBezTo>
                        <a:pt x="2343740" y="520820"/>
                        <a:pt x="2240945" y="315229"/>
                        <a:pt x="2131296" y="109638"/>
                      </a:cubicBezTo>
                      <a:cubicBezTo>
                        <a:pt x="2151855" y="102785"/>
                        <a:pt x="2172414" y="95932"/>
                        <a:pt x="2192974" y="95932"/>
                      </a:cubicBezTo>
                      <a:close/>
                      <a:moveTo>
                        <a:pt x="383759" y="0"/>
                      </a:moveTo>
                      <a:cubicBezTo>
                        <a:pt x="760676" y="404329"/>
                        <a:pt x="1117034" y="822364"/>
                        <a:pt x="1439127" y="1267811"/>
                      </a:cubicBezTo>
                      <a:cubicBezTo>
                        <a:pt x="1795485" y="1747523"/>
                        <a:pt x="2117578" y="2254648"/>
                        <a:pt x="2412259" y="2775478"/>
                      </a:cubicBezTo>
                      <a:cubicBezTo>
                        <a:pt x="2439671" y="2809744"/>
                        <a:pt x="2391700" y="2830303"/>
                        <a:pt x="2371141" y="2802891"/>
                      </a:cubicBezTo>
                      <a:cubicBezTo>
                        <a:pt x="2206668" y="2508210"/>
                        <a:pt x="2035341" y="2220383"/>
                        <a:pt x="1843456" y="1939408"/>
                      </a:cubicBezTo>
                      <a:cubicBezTo>
                        <a:pt x="1514511" y="1439137"/>
                        <a:pt x="1151299" y="959425"/>
                        <a:pt x="760676" y="507125"/>
                      </a:cubicBezTo>
                      <a:cubicBezTo>
                        <a:pt x="623615" y="342652"/>
                        <a:pt x="479702" y="185032"/>
                        <a:pt x="328935" y="27412"/>
                      </a:cubicBezTo>
                      <a:cubicBezTo>
                        <a:pt x="342641" y="13706"/>
                        <a:pt x="363200" y="6853"/>
                        <a:pt x="3837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4" name="Google Shape;574;p11"/>
                <p:cNvSpPr/>
                <p:nvPr/>
              </p:nvSpPr>
              <p:spPr>
                <a:xfrm>
                  <a:off x="7334307" y="2178182"/>
                  <a:ext cx="170785" cy="18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55" h="233857" extrusionOk="0">
                      <a:moveTo>
                        <a:pt x="211706" y="116068"/>
                      </a:moveTo>
                      <a:cubicBezTo>
                        <a:pt x="212341" y="103368"/>
                        <a:pt x="212977" y="90668"/>
                        <a:pt x="208531" y="78603"/>
                      </a:cubicBezTo>
                      <a:cubicBezTo>
                        <a:pt x="204087" y="66538"/>
                        <a:pt x="195196" y="56378"/>
                        <a:pt x="182496" y="53203"/>
                      </a:cubicBezTo>
                      <a:cubicBezTo>
                        <a:pt x="170431" y="50663"/>
                        <a:pt x="157731" y="56378"/>
                        <a:pt x="145666" y="54473"/>
                      </a:cubicBezTo>
                      <a:cubicBezTo>
                        <a:pt x="131062" y="52568"/>
                        <a:pt x="120266" y="41138"/>
                        <a:pt x="108837" y="32248"/>
                      </a:cubicBezTo>
                      <a:cubicBezTo>
                        <a:pt x="91691" y="18278"/>
                        <a:pt x="72006" y="8753"/>
                        <a:pt x="51052" y="3038"/>
                      </a:cubicBezTo>
                      <a:cubicBezTo>
                        <a:pt x="42796" y="498"/>
                        <a:pt x="33906" y="-772"/>
                        <a:pt x="25016" y="498"/>
                      </a:cubicBezTo>
                      <a:cubicBezTo>
                        <a:pt x="16127" y="1768"/>
                        <a:pt x="7871" y="6213"/>
                        <a:pt x="3427" y="13833"/>
                      </a:cubicBezTo>
                      <a:cubicBezTo>
                        <a:pt x="-2923" y="24628"/>
                        <a:pt x="252" y="38598"/>
                        <a:pt x="7237" y="49393"/>
                      </a:cubicBezTo>
                      <a:cubicBezTo>
                        <a:pt x="14221" y="59553"/>
                        <a:pt x="24381" y="67173"/>
                        <a:pt x="33271" y="76063"/>
                      </a:cubicBezTo>
                      <a:cubicBezTo>
                        <a:pt x="42162" y="84953"/>
                        <a:pt x="50416" y="95748"/>
                        <a:pt x="51052" y="107813"/>
                      </a:cubicBezTo>
                      <a:cubicBezTo>
                        <a:pt x="51687" y="116068"/>
                        <a:pt x="49146" y="124958"/>
                        <a:pt x="49781" y="133213"/>
                      </a:cubicBezTo>
                      <a:cubicBezTo>
                        <a:pt x="50416" y="147183"/>
                        <a:pt x="59941" y="158613"/>
                        <a:pt x="68831" y="169408"/>
                      </a:cubicBezTo>
                      <a:cubicBezTo>
                        <a:pt x="83437" y="185918"/>
                        <a:pt x="99946" y="201158"/>
                        <a:pt x="117091" y="214493"/>
                      </a:cubicBezTo>
                      <a:cubicBezTo>
                        <a:pt x="128521" y="223383"/>
                        <a:pt x="141221" y="231638"/>
                        <a:pt x="155191" y="233543"/>
                      </a:cubicBezTo>
                      <a:cubicBezTo>
                        <a:pt x="197737" y="238623"/>
                        <a:pt x="202816" y="180838"/>
                        <a:pt x="207262" y="150993"/>
                      </a:cubicBezTo>
                      <a:cubicBezTo>
                        <a:pt x="209802" y="139563"/>
                        <a:pt x="211071" y="127498"/>
                        <a:pt x="211706" y="1160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5" name="Google Shape;575;p11"/>
                <p:cNvSpPr/>
                <p:nvPr/>
              </p:nvSpPr>
              <p:spPr>
                <a:xfrm>
                  <a:off x="7212452" y="2301792"/>
                  <a:ext cx="267702" cy="202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549" h="252155" extrusionOk="0">
                      <a:moveTo>
                        <a:pt x="290671" y="161925"/>
                      </a:moveTo>
                      <a:cubicBezTo>
                        <a:pt x="244316" y="185420"/>
                        <a:pt x="197961" y="208280"/>
                        <a:pt x="151606" y="231775"/>
                      </a:cubicBezTo>
                      <a:cubicBezTo>
                        <a:pt x="137636" y="238760"/>
                        <a:pt x="123666" y="245745"/>
                        <a:pt x="108426" y="249555"/>
                      </a:cubicBezTo>
                      <a:cubicBezTo>
                        <a:pt x="93186" y="253365"/>
                        <a:pt x="76676" y="253365"/>
                        <a:pt x="62071" y="247015"/>
                      </a:cubicBezTo>
                      <a:cubicBezTo>
                        <a:pt x="47466" y="240665"/>
                        <a:pt x="36036" y="226695"/>
                        <a:pt x="35401" y="210820"/>
                      </a:cubicBezTo>
                      <a:cubicBezTo>
                        <a:pt x="35401" y="205105"/>
                        <a:pt x="36036" y="199390"/>
                        <a:pt x="37306" y="193675"/>
                      </a:cubicBezTo>
                      <a:cubicBezTo>
                        <a:pt x="37941" y="191770"/>
                        <a:pt x="37941" y="189865"/>
                        <a:pt x="38576" y="188595"/>
                      </a:cubicBezTo>
                      <a:cubicBezTo>
                        <a:pt x="39846" y="183515"/>
                        <a:pt x="40481" y="178435"/>
                        <a:pt x="40481" y="173355"/>
                      </a:cubicBezTo>
                      <a:cubicBezTo>
                        <a:pt x="39846" y="156845"/>
                        <a:pt x="29051" y="142875"/>
                        <a:pt x="18256" y="129540"/>
                      </a:cubicBezTo>
                      <a:cubicBezTo>
                        <a:pt x="11906" y="121285"/>
                        <a:pt x="4921" y="111760"/>
                        <a:pt x="1746" y="100965"/>
                      </a:cubicBezTo>
                      <a:cubicBezTo>
                        <a:pt x="1111" y="99060"/>
                        <a:pt x="476" y="97790"/>
                        <a:pt x="476" y="95885"/>
                      </a:cubicBezTo>
                      <a:cubicBezTo>
                        <a:pt x="-159" y="92075"/>
                        <a:pt x="-159" y="88265"/>
                        <a:pt x="476" y="84455"/>
                      </a:cubicBezTo>
                      <a:cubicBezTo>
                        <a:pt x="3016" y="66675"/>
                        <a:pt x="20161" y="54610"/>
                        <a:pt x="36671" y="48260"/>
                      </a:cubicBezTo>
                      <a:cubicBezTo>
                        <a:pt x="53181" y="41910"/>
                        <a:pt x="71596" y="38735"/>
                        <a:pt x="86836" y="29210"/>
                      </a:cubicBezTo>
                      <a:cubicBezTo>
                        <a:pt x="90011" y="27305"/>
                        <a:pt x="93186" y="24765"/>
                        <a:pt x="95726" y="22860"/>
                      </a:cubicBezTo>
                      <a:cubicBezTo>
                        <a:pt x="97631" y="21590"/>
                        <a:pt x="99536" y="19685"/>
                        <a:pt x="100806" y="18415"/>
                      </a:cubicBezTo>
                      <a:cubicBezTo>
                        <a:pt x="105251" y="14605"/>
                        <a:pt x="110331" y="10795"/>
                        <a:pt x="115411" y="8255"/>
                      </a:cubicBezTo>
                      <a:cubicBezTo>
                        <a:pt x="127476" y="1905"/>
                        <a:pt x="142081" y="0"/>
                        <a:pt x="156051" y="0"/>
                      </a:cubicBezTo>
                      <a:cubicBezTo>
                        <a:pt x="173831" y="0"/>
                        <a:pt x="192246" y="3175"/>
                        <a:pt x="209391" y="8255"/>
                      </a:cubicBezTo>
                      <a:cubicBezTo>
                        <a:pt x="241141" y="17780"/>
                        <a:pt x="270351" y="36195"/>
                        <a:pt x="293211" y="60325"/>
                      </a:cubicBezTo>
                      <a:cubicBezTo>
                        <a:pt x="303371" y="71120"/>
                        <a:pt x="312261" y="81280"/>
                        <a:pt x="323056" y="90805"/>
                      </a:cubicBezTo>
                      <a:cubicBezTo>
                        <a:pt x="334486" y="100965"/>
                        <a:pt x="335121" y="118745"/>
                        <a:pt x="327501" y="131445"/>
                      </a:cubicBezTo>
                      <a:cubicBezTo>
                        <a:pt x="320516" y="146685"/>
                        <a:pt x="305276" y="154940"/>
                        <a:pt x="290671" y="161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6" name="Google Shape;576;p11"/>
                <p:cNvSpPr/>
                <p:nvPr/>
              </p:nvSpPr>
              <p:spPr>
                <a:xfrm>
                  <a:off x="7212991" y="2317129"/>
                  <a:ext cx="255105" cy="142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1404" h="1899575" extrusionOk="0">
                      <a:moveTo>
                        <a:pt x="3384451" y="1034701"/>
                      </a:moveTo>
                      <a:cubicBezTo>
                        <a:pt x="3402118" y="1039520"/>
                        <a:pt x="3411113" y="1074213"/>
                        <a:pt x="3385414" y="1089633"/>
                      </a:cubicBezTo>
                      <a:cubicBezTo>
                        <a:pt x="3159263" y="1226693"/>
                        <a:pt x="2919407" y="1350048"/>
                        <a:pt x="2679550" y="1452843"/>
                      </a:cubicBezTo>
                      <a:cubicBezTo>
                        <a:pt x="2247809" y="1637875"/>
                        <a:pt x="1788655" y="1768083"/>
                        <a:pt x="1322648" y="1836613"/>
                      </a:cubicBezTo>
                      <a:cubicBezTo>
                        <a:pt x="1014261" y="1884585"/>
                        <a:pt x="705874" y="1905144"/>
                        <a:pt x="397487" y="1898291"/>
                      </a:cubicBezTo>
                      <a:cubicBezTo>
                        <a:pt x="404340" y="1877732"/>
                        <a:pt x="404340" y="1857172"/>
                        <a:pt x="411193" y="1843466"/>
                      </a:cubicBezTo>
                      <a:cubicBezTo>
                        <a:pt x="507136" y="1843466"/>
                        <a:pt x="603078" y="1843466"/>
                        <a:pt x="705874" y="1843466"/>
                      </a:cubicBezTo>
                      <a:cubicBezTo>
                        <a:pt x="1171881" y="1822907"/>
                        <a:pt x="1637888" y="1747524"/>
                        <a:pt x="2083336" y="1610463"/>
                      </a:cubicBezTo>
                      <a:cubicBezTo>
                        <a:pt x="2535637" y="1473402"/>
                        <a:pt x="2967378" y="1281518"/>
                        <a:pt x="3364855" y="1041661"/>
                      </a:cubicBezTo>
                      <a:cubicBezTo>
                        <a:pt x="3371708" y="1034808"/>
                        <a:pt x="3378561" y="1033095"/>
                        <a:pt x="3384451" y="1034701"/>
                      </a:cubicBezTo>
                      <a:close/>
                      <a:moveTo>
                        <a:pt x="1378211" y="680046"/>
                      </a:moveTo>
                      <a:cubicBezTo>
                        <a:pt x="1496961" y="678440"/>
                        <a:pt x="1615605" y="680153"/>
                        <a:pt x="1733820" y="685293"/>
                      </a:cubicBezTo>
                      <a:cubicBezTo>
                        <a:pt x="2206679" y="705852"/>
                        <a:pt x="2686392" y="774382"/>
                        <a:pt x="3145546" y="890884"/>
                      </a:cubicBezTo>
                      <a:cubicBezTo>
                        <a:pt x="3179811" y="904590"/>
                        <a:pt x="3166105" y="959414"/>
                        <a:pt x="3124987" y="945708"/>
                      </a:cubicBezTo>
                      <a:cubicBezTo>
                        <a:pt x="2864571" y="877178"/>
                        <a:pt x="2604156" y="829206"/>
                        <a:pt x="2336887" y="794941"/>
                      </a:cubicBezTo>
                      <a:cubicBezTo>
                        <a:pt x="1870880" y="733264"/>
                        <a:pt x="1391168" y="719558"/>
                        <a:pt x="925161" y="760676"/>
                      </a:cubicBezTo>
                      <a:cubicBezTo>
                        <a:pt x="616774" y="788088"/>
                        <a:pt x="315240" y="829206"/>
                        <a:pt x="13706" y="897737"/>
                      </a:cubicBezTo>
                      <a:cubicBezTo>
                        <a:pt x="6853" y="877178"/>
                        <a:pt x="0" y="863471"/>
                        <a:pt x="0" y="842912"/>
                      </a:cubicBezTo>
                      <a:cubicBezTo>
                        <a:pt x="102796" y="822353"/>
                        <a:pt x="205591" y="801794"/>
                        <a:pt x="315240" y="781235"/>
                      </a:cubicBezTo>
                      <a:cubicBezTo>
                        <a:pt x="664745" y="719558"/>
                        <a:pt x="1021960" y="684864"/>
                        <a:pt x="1378211" y="680046"/>
                      </a:cubicBezTo>
                      <a:close/>
                      <a:moveTo>
                        <a:pt x="1082781" y="0"/>
                      </a:moveTo>
                      <a:cubicBezTo>
                        <a:pt x="1322637" y="47971"/>
                        <a:pt x="1562494" y="102795"/>
                        <a:pt x="1795497" y="171326"/>
                      </a:cubicBezTo>
                      <a:cubicBezTo>
                        <a:pt x="2302622" y="308386"/>
                        <a:pt x="2796041" y="486565"/>
                        <a:pt x="3275754" y="699009"/>
                      </a:cubicBezTo>
                      <a:cubicBezTo>
                        <a:pt x="3316872" y="719568"/>
                        <a:pt x="3296313" y="781246"/>
                        <a:pt x="3262048" y="760686"/>
                      </a:cubicBezTo>
                      <a:cubicBezTo>
                        <a:pt x="2994780" y="644185"/>
                        <a:pt x="2727511" y="534536"/>
                        <a:pt x="2453389" y="438594"/>
                      </a:cubicBezTo>
                      <a:cubicBezTo>
                        <a:pt x="1987382" y="274121"/>
                        <a:pt x="1514522" y="143914"/>
                        <a:pt x="1027956" y="47971"/>
                      </a:cubicBezTo>
                      <a:cubicBezTo>
                        <a:pt x="1048515" y="34265"/>
                        <a:pt x="1069075" y="13706"/>
                        <a:pt x="1082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7" name="Google Shape;577;p11"/>
                <p:cNvSpPr/>
                <p:nvPr/>
              </p:nvSpPr>
              <p:spPr>
                <a:xfrm>
                  <a:off x="7282673" y="2315450"/>
                  <a:ext cx="176662" cy="13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456" h="164975" extrusionOk="0">
                      <a:moveTo>
                        <a:pt x="125981" y="6530"/>
                      </a:moveTo>
                      <a:cubicBezTo>
                        <a:pt x="113916" y="2085"/>
                        <a:pt x="100581" y="-1725"/>
                        <a:pt x="87246" y="815"/>
                      </a:cubicBezTo>
                      <a:cubicBezTo>
                        <a:pt x="74546" y="3355"/>
                        <a:pt x="61846" y="13515"/>
                        <a:pt x="60576" y="26215"/>
                      </a:cubicBezTo>
                      <a:cubicBezTo>
                        <a:pt x="59941" y="33200"/>
                        <a:pt x="61846" y="40185"/>
                        <a:pt x="59941" y="46535"/>
                      </a:cubicBezTo>
                      <a:cubicBezTo>
                        <a:pt x="56766" y="57965"/>
                        <a:pt x="43431" y="63680"/>
                        <a:pt x="32001" y="66855"/>
                      </a:cubicBezTo>
                      <a:cubicBezTo>
                        <a:pt x="20571" y="70030"/>
                        <a:pt x="7236" y="73840"/>
                        <a:pt x="2156" y="84635"/>
                      </a:cubicBezTo>
                      <a:cubicBezTo>
                        <a:pt x="-2924" y="94160"/>
                        <a:pt x="1521" y="106860"/>
                        <a:pt x="9776" y="114480"/>
                      </a:cubicBezTo>
                      <a:cubicBezTo>
                        <a:pt x="18031" y="122100"/>
                        <a:pt x="29461" y="124640"/>
                        <a:pt x="40256" y="125275"/>
                      </a:cubicBezTo>
                      <a:cubicBezTo>
                        <a:pt x="51051" y="125910"/>
                        <a:pt x="63116" y="125275"/>
                        <a:pt x="71371" y="132260"/>
                      </a:cubicBezTo>
                      <a:cubicBezTo>
                        <a:pt x="80261" y="139245"/>
                        <a:pt x="82166" y="152580"/>
                        <a:pt x="91056" y="159565"/>
                      </a:cubicBezTo>
                      <a:cubicBezTo>
                        <a:pt x="97406" y="165280"/>
                        <a:pt x="106931" y="165915"/>
                        <a:pt x="115186" y="164010"/>
                      </a:cubicBezTo>
                      <a:cubicBezTo>
                        <a:pt x="123441" y="162105"/>
                        <a:pt x="131061" y="157660"/>
                        <a:pt x="138681" y="153215"/>
                      </a:cubicBezTo>
                      <a:cubicBezTo>
                        <a:pt x="152016" y="145595"/>
                        <a:pt x="165986" y="137340"/>
                        <a:pt x="179321" y="129720"/>
                      </a:cubicBezTo>
                      <a:cubicBezTo>
                        <a:pt x="188846" y="124640"/>
                        <a:pt x="197736" y="118925"/>
                        <a:pt x="205356" y="111305"/>
                      </a:cubicBezTo>
                      <a:cubicBezTo>
                        <a:pt x="212341" y="104320"/>
                        <a:pt x="220596" y="91620"/>
                        <a:pt x="219326" y="80825"/>
                      </a:cubicBezTo>
                      <a:cubicBezTo>
                        <a:pt x="218056" y="70030"/>
                        <a:pt x="205356" y="59235"/>
                        <a:pt x="198371" y="52250"/>
                      </a:cubicBezTo>
                      <a:cubicBezTo>
                        <a:pt x="178051" y="32565"/>
                        <a:pt x="153286" y="16690"/>
                        <a:pt x="125981" y="653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8" name="Google Shape;578;p11"/>
                <p:cNvSpPr/>
                <p:nvPr/>
              </p:nvSpPr>
              <p:spPr>
                <a:xfrm>
                  <a:off x="7315051" y="2404777"/>
                  <a:ext cx="223182" cy="29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820" extrusionOk="0">
                      <a:moveTo>
                        <a:pt x="179745" y="361034"/>
                      </a:moveTo>
                      <a:cubicBezTo>
                        <a:pt x="178474" y="361669"/>
                        <a:pt x="177205" y="362304"/>
                        <a:pt x="175934" y="362939"/>
                      </a:cubicBezTo>
                      <a:cubicBezTo>
                        <a:pt x="174030" y="363574"/>
                        <a:pt x="172124" y="364209"/>
                        <a:pt x="170855" y="364209"/>
                      </a:cubicBezTo>
                      <a:cubicBezTo>
                        <a:pt x="158155" y="366749"/>
                        <a:pt x="143549" y="361034"/>
                        <a:pt x="132120" y="353414"/>
                      </a:cubicBezTo>
                      <a:cubicBezTo>
                        <a:pt x="123230" y="347699"/>
                        <a:pt x="114974" y="340079"/>
                        <a:pt x="107990" y="332459"/>
                      </a:cubicBezTo>
                      <a:cubicBezTo>
                        <a:pt x="106720" y="330554"/>
                        <a:pt x="104815" y="329284"/>
                        <a:pt x="103545" y="327379"/>
                      </a:cubicBezTo>
                      <a:cubicBezTo>
                        <a:pt x="96559" y="318489"/>
                        <a:pt x="90845" y="308329"/>
                        <a:pt x="86399" y="297534"/>
                      </a:cubicBezTo>
                      <a:cubicBezTo>
                        <a:pt x="80684" y="283564"/>
                        <a:pt x="78145" y="267689"/>
                        <a:pt x="67984" y="256259"/>
                      </a:cubicBezTo>
                      <a:cubicBezTo>
                        <a:pt x="57824" y="245464"/>
                        <a:pt x="43220" y="240384"/>
                        <a:pt x="30520" y="232129"/>
                      </a:cubicBezTo>
                      <a:cubicBezTo>
                        <a:pt x="28614" y="230859"/>
                        <a:pt x="26074" y="228954"/>
                        <a:pt x="24170" y="227049"/>
                      </a:cubicBezTo>
                      <a:cubicBezTo>
                        <a:pt x="22899" y="225779"/>
                        <a:pt x="21630" y="224509"/>
                        <a:pt x="20359" y="223239"/>
                      </a:cubicBezTo>
                      <a:cubicBezTo>
                        <a:pt x="3214" y="205459"/>
                        <a:pt x="-4405" y="178154"/>
                        <a:pt x="2580" y="154024"/>
                      </a:cubicBezTo>
                      <a:cubicBezTo>
                        <a:pt x="8930" y="131164"/>
                        <a:pt x="26074" y="113384"/>
                        <a:pt x="43220" y="96874"/>
                      </a:cubicBezTo>
                      <a:cubicBezTo>
                        <a:pt x="69890" y="71474"/>
                        <a:pt x="97195" y="47344"/>
                        <a:pt x="128945" y="29564"/>
                      </a:cubicBezTo>
                      <a:cubicBezTo>
                        <a:pt x="153709" y="15594"/>
                        <a:pt x="194984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4" y="88619"/>
                      </a:cubicBezTo>
                      <a:cubicBezTo>
                        <a:pt x="259755" y="137514"/>
                        <a:pt x="268009" y="186409"/>
                        <a:pt x="275630" y="235939"/>
                      </a:cubicBezTo>
                      <a:cubicBezTo>
                        <a:pt x="276899" y="246099"/>
                        <a:pt x="278805" y="256259"/>
                        <a:pt x="274995" y="265784"/>
                      </a:cubicBezTo>
                      <a:cubicBezTo>
                        <a:pt x="270549" y="277214"/>
                        <a:pt x="258484" y="283564"/>
                        <a:pt x="247690" y="288644"/>
                      </a:cubicBezTo>
                      <a:cubicBezTo>
                        <a:pt x="243880" y="289914"/>
                        <a:pt x="240070" y="291819"/>
                        <a:pt x="236259" y="293724"/>
                      </a:cubicBezTo>
                      <a:cubicBezTo>
                        <a:pt x="234355" y="294359"/>
                        <a:pt x="232449" y="294994"/>
                        <a:pt x="231180" y="296264"/>
                      </a:cubicBezTo>
                      <a:cubicBezTo>
                        <a:pt x="225465" y="298804"/>
                        <a:pt x="220384" y="301979"/>
                        <a:pt x="215940" y="306424"/>
                      </a:cubicBezTo>
                      <a:cubicBezTo>
                        <a:pt x="200065" y="321664"/>
                        <a:pt x="199430" y="350239"/>
                        <a:pt x="179745" y="36103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9" name="Google Shape;579;p11"/>
                <p:cNvSpPr/>
                <p:nvPr/>
              </p:nvSpPr>
              <p:spPr>
                <a:xfrm>
                  <a:off x="7331442" y="2417168"/>
                  <a:ext cx="174830" cy="282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1065" h="3764502" extrusionOk="0">
                      <a:moveTo>
                        <a:pt x="2013087" y="166660"/>
                      </a:moveTo>
                      <a:cubicBezTo>
                        <a:pt x="2026795" y="168373"/>
                        <a:pt x="2038790" y="180366"/>
                        <a:pt x="2035364" y="200925"/>
                      </a:cubicBezTo>
                      <a:cubicBezTo>
                        <a:pt x="1994246" y="502459"/>
                        <a:pt x="1946275" y="803992"/>
                        <a:pt x="1905156" y="1112378"/>
                      </a:cubicBezTo>
                      <a:cubicBezTo>
                        <a:pt x="1829773" y="1646915"/>
                        <a:pt x="1768096" y="2181452"/>
                        <a:pt x="1713260" y="2722841"/>
                      </a:cubicBezTo>
                      <a:cubicBezTo>
                        <a:pt x="1678995" y="3065493"/>
                        <a:pt x="1658447" y="3408144"/>
                        <a:pt x="1678995" y="3750796"/>
                      </a:cubicBezTo>
                      <a:cubicBezTo>
                        <a:pt x="1665300" y="3757649"/>
                        <a:pt x="1644730" y="3764502"/>
                        <a:pt x="1624182" y="3764502"/>
                      </a:cubicBezTo>
                      <a:cubicBezTo>
                        <a:pt x="1617329" y="3641147"/>
                        <a:pt x="1617329" y="3510940"/>
                        <a:pt x="1617329" y="3380732"/>
                      </a:cubicBezTo>
                      <a:cubicBezTo>
                        <a:pt x="1617329" y="3127170"/>
                        <a:pt x="1637888" y="2880461"/>
                        <a:pt x="1665300" y="2633752"/>
                      </a:cubicBezTo>
                      <a:cubicBezTo>
                        <a:pt x="1692712" y="2359630"/>
                        <a:pt x="1720124" y="2092362"/>
                        <a:pt x="1754389" y="1825094"/>
                      </a:cubicBezTo>
                      <a:cubicBezTo>
                        <a:pt x="1822920" y="1283704"/>
                        <a:pt x="1898303" y="735462"/>
                        <a:pt x="1980540" y="194072"/>
                      </a:cubicBezTo>
                      <a:cubicBezTo>
                        <a:pt x="1983961" y="173513"/>
                        <a:pt x="1999380" y="164947"/>
                        <a:pt x="2013087" y="166660"/>
                      </a:cubicBezTo>
                      <a:close/>
                      <a:moveTo>
                        <a:pt x="1948844" y="116333"/>
                      </a:moveTo>
                      <a:cubicBezTo>
                        <a:pt x="1969403" y="109266"/>
                        <a:pt x="1997669" y="127255"/>
                        <a:pt x="1987382" y="152954"/>
                      </a:cubicBezTo>
                      <a:cubicBezTo>
                        <a:pt x="1870891" y="433928"/>
                        <a:pt x="1761242" y="714903"/>
                        <a:pt x="1658447" y="995877"/>
                      </a:cubicBezTo>
                      <a:cubicBezTo>
                        <a:pt x="1480267" y="1496149"/>
                        <a:pt x="1315794" y="2010126"/>
                        <a:pt x="1171880" y="2524104"/>
                      </a:cubicBezTo>
                      <a:cubicBezTo>
                        <a:pt x="1089644" y="2818784"/>
                        <a:pt x="1014260" y="3113464"/>
                        <a:pt x="945730" y="3414998"/>
                      </a:cubicBezTo>
                      <a:cubicBezTo>
                        <a:pt x="932024" y="3401292"/>
                        <a:pt x="911465" y="3380733"/>
                        <a:pt x="897759" y="3360174"/>
                      </a:cubicBezTo>
                      <a:cubicBezTo>
                        <a:pt x="911465" y="3298496"/>
                        <a:pt x="925160" y="3243672"/>
                        <a:pt x="938877" y="3181995"/>
                      </a:cubicBezTo>
                      <a:cubicBezTo>
                        <a:pt x="1069085" y="2661164"/>
                        <a:pt x="1212999" y="2147187"/>
                        <a:pt x="1377472" y="1640062"/>
                      </a:cubicBezTo>
                      <a:cubicBezTo>
                        <a:pt x="1541934" y="1126085"/>
                        <a:pt x="1726977" y="625813"/>
                        <a:pt x="1932568" y="132395"/>
                      </a:cubicBezTo>
                      <a:cubicBezTo>
                        <a:pt x="1935995" y="123829"/>
                        <a:pt x="1941991" y="118689"/>
                        <a:pt x="1948844" y="116333"/>
                      </a:cubicBezTo>
                      <a:close/>
                      <a:moveTo>
                        <a:pt x="2142439" y="49302"/>
                      </a:moveTo>
                      <a:cubicBezTo>
                        <a:pt x="2157004" y="46732"/>
                        <a:pt x="2172426" y="53585"/>
                        <a:pt x="2172426" y="70718"/>
                      </a:cubicBezTo>
                      <a:cubicBezTo>
                        <a:pt x="2199838" y="317427"/>
                        <a:pt x="2227240" y="570989"/>
                        <a:pt x="2247799" y="824551"/>
                      </a:cubicBezTo>
                      <a:cubicBezTo>
                        <a:pt x="2309487" y="1544120"/>
                        <a:pt x="2336899" y="2270541"/>
                        <a:pt x="2330035" y="2996963"/>
                      </a:cubicBezTo>
                      <a:cubicBezTo>
                        <a:pt x="2309487" y="3003816"/>
                        <a:pt x="2295770" y="3010669"/>
                        <a:pt x="2275222" y="3024375"/>
                      </a:cubicBezTo>
                      <a:cubicBezTo>
                        <a:pt x="2275222" y="2928433"/>
                        <a:pt x="2275222" y="2839343"/>
                        <a:pt x="2275222" y="2743401"/>
                      </a:cubicBezTo>
                      <a:cubicBezTo>
                        <a:pt x="2275222" y="1859359"/>
                        <a:pt x="2220387" y="968465"/>
                        <a:pt x="2117591" y="84424"/>
                      </a:cubicBezTo>
                      <a:cubicBezTo>
                        <a:pt x="2114164" y="63865"/>
                        <a:pt x="2127873" y="51872"/>
                        <a:pt x="2142439" y="49302"/>
                      </a:cubicBezTo>
                      <a:close/>
                      <a:moveTo>
                        <a:pt x="1947555" y="45"/>
                      </a:moveTo>
                      <a:cubicBezTo>
                        <a:pt x="1969397" y="1330"/>
                        <a:pt x="1987390" y="29599"/>
                        <a:pt x="1966823" y="50158"/>
                      </a:cubicBezTo>
                      <a:cubicBezTo>
                        <a:pt x="1795497" y="207767"/>
                        <a:pt x="1631024" y="372251"/>
                        <a:pt x="1466551" y="543577"/>
                      </a:cubicBezTo>
                      <a:cubicBezTo>
                        <a:pt x="945720" y="1084966"/>
                        <a:pt x="466007" y="1667474"/>
                        <a:pt x="41129" y="2284247"/>
                      </a:cubicBezTo>
                      <a:cubicBezTo>
                        <a:pt x="27412" y="2270541"/>
                        <a:pt x="13706" y="2256835"/>
                        <a:pt x="0" y="2243129"/>
                      </a:cubicBezTo>
                      <a:cubicBezTo>
                        <a:pt x="82236" y="2126616"/>
                        <a:pt x="171326" y="2010126"/>
                        <a:pt x="253562" y="1893624"/>
                      </a:cubicBezTo>
                      <a:cubicBezTo>
                        <a:pt x="753834" y="1215174"/>
                        <a:pt x="1315784" y="584684"/>
                        <a:pt x="1925715" y="9040"/>
                      </a:cubicBezTo>
                      <a:cubicBezTo>
                        <a:pt x="1932566" y="2187"/>
                        <a:pt x="1940274" y="-383"/>
                        <a:pt x="1947555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0" name="Google Shape;580;p11"/>
                <p:cNvSpPr/>
                <p:nvPr/>
              </p:nvSpPr>
              <p:spPr>
                <a:xfrm>
                  <a:off x="7372264" y="2420234"/>
                  <a:ext cx="153129" cy="178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22" h="221766" extrusionOk="0">
                      <a:moveTo>
                        <a:pt x="26131" y="56720"/>
                      </a:moveTo>
                      <a:cubicBezTo>
                        <a:pt x="12796" y="71325"/>
                        <a:pt x="1366" y="89105"/>
                        <a:pt x="96" y="108790"/>
                      </a:cubicBezTo>
                      <a:cubicBezTo>
                        <a:pt x="-1174" y="128475"/>
                        <a:pt x="10256" y="150065"/>
                        <a:pt x="29941" y="155145"/>
                      </a:cubicBezTo>
                      <a:cubicBezTo>
                        <a:pt x="35021" y="156415"/>
                        <a:pt x="41371" y="156415"/>
                        <a:pt x="45181" y="160225"/>
                      </a:cubicBezTo>
                      <a:cubicBezTo>
                        <a:pt x="50896" y="164670"/>
                        <a:pt x="51531" y="172290"/>
                        <a:pt x="52801" y="179275"/>
                      </a:cubicBezTo>
                      <a:cubicBezTo>
                        <a:pt x="54071" y="186260"/>
                        <a:pt x="55976" y="193880"/>
                        <a:pt x="62326" y="197055"/>
                      </a:cubicBezTo>
                      <a:cubicBezTo>
                        <a:pt x="68676" y="200230"/>
                        <a:pt x="76296" y="197055"/>
                        <a:pt x="82011" y="193245"/>
                      </a:cubicBezTo>
                      <a:cubicBezTo>
                        <a:pt x="87726" y="189435"/>
                        <a:pt x="94076" y="184990"/>
                        <a:pt x="101061" y="185625"/>
                      </a:cubicBezTo>
                      <a:cubicBezTo>
                        <a:pt x="108046" y="186260"/>
                        <a:pt x="113761" y="192610"/>
                        <a:pt x="117571" y="198325"/>
                      </a:cubicBezTo>
                      <a:cubicBezTo>
                        <a:pt x="121381" y="204675"/>
                        <a:pt x="123921" y="211660"/>
                        <a:pt x="129636" y="216105"/>
                      </a:cubicBezTo>
                      <a:cubicBezTo>
                        <a:pt x="141066" y="225630"/>
                        <a:pt x="159481" y="222455"/>
                        <a:pt x="170276" y="211660"/>
                      </a:cubicBezTo>
                      <a:cubicBezTo>
                        <a:pt x="181071" y="200865"/>
                        <a:pt x="184881" y="185625"/>
                        <a:pt x="187421" y="171020"/>
                      </a:cubicBezTo>
                      <a:cubicBezTo>
                        <a:pt x="193771" y="129745"/>
                        <a:pt x="189326" y="87200"/>
                        <a:pt x="174086" y="49100"/>
                      </a:cubicBezTo>
                      <a:cubicBezTo>
                        <a:pt x="169006" y="35130"/>
                        <a:pt x="160751" y="8460"/>
                        <a:pt x="146146" y="2110"/>
                      </a:cubicBezTo>
                      <a:cubicBezTo>
                        <a:pt x="130906" y="-4875"/>
                        <a:pt x="103601" y="7190"/>
                        <a:pt x="89631" y="13540"/>
                      </a:cubicBezTo>
                      <a:cubicBezTo>
                        <a:pt x="64866" y="23065"/>
                        <a:pt x="43911" y="37670"/>
                        <a:pt x="26131" y="5672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1" name="Google Shape;581;p11"/>
                <p:cNvSpPr/>
                <p:nvPr/>
              </p:nvSpPr>
              <p:spPr>
                <a:xfrm>
                  <a:off x="7489147" y="2403250"/>
                  <a:ext cx="218540" cy="262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8" h="326100" extrusionOk="0">
                      <a:moveTo>
                        <a:pt x="221313" y="326101"/>
                      </a:moveTo>
                      <a:cubicBezTo>
                        <a:pt x="218773" y="326101"/>
                        <a:pt x="216233" y="326101"/>
                        <a:pt x="213692" y="325466"/>
                      </a:cubicBezTo>
                      <a:cubicBezTo>
                        <a:pt x="213058" y="325466"/>
                        <a:pt x="213058" y="325466"/>
                        <a:pt x="212423" y="325466"/>
                      </a:cubicBezTo>
                      <a:cubicBezTo>
                        <a:pt x="196548" y="321656"/>
                        <a:pt x="183213" y="307686"/>
                        <a:pt x="166703" y="309591"/>
                      </a:cubicBezTo>
                      <a:cubicBezTo>
                        <a:pt x="164798" y="309591"/>
                        <a:pt x="162892" y="310226"/>
                        <a:pt x="160988" y="310861"/>
                      </a:cubicBezTo>
                      <a:cubicBezTo>
                        <a:pt x="159083" y="311496"/>
                        <a:pt x="157813" y="312131"/>
                        <a:pt x="155908" y="312766"/>
                      </a:cubicBezTo>
                      <a:cubicBezTo>
                        <a:pt x="150192" y="315306"/>
                        <a:pt x="145113" y="319116"/>
                        <a:pt x="139398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0541"/>
                        <a:pt x="52403" y="269586"/>
                        <a:pt x="44783" y="248631"/>
                      </a:cubicBezTo>
                      <a:cubicBezTo>
                        <a:pt x="24463" y="194656"/>
                        <a:pt x="10492" y="138776"/>
                        <a:pt x="2238" y="81626"/>
                      </a:cubicBezTo>
                      <a:cubicBezTo>
                        <a:pt x="-302" y="62576"/>
                        <a:pt x="-2208" y="42891"/>
                        <a:pt x="5413" y="25111"/>
                      </a:cubicBezTo>
                      <a:cubicBezTo>
                        <a:pt x="21288" y="-10449"/>
                        <a:pt x="60023" y="-289"/>
                        <a:pt x="89233" y="7966"/>
                      </a:cubicBezTo>
                      <a:cubicBezTo>
                        <a:pt x="126063" y="18126"/>
                        <a:pt x="161623" y="35271"/>
                        <a:pt x="192738" y="57496"/>
                      </a:cubicBezTo>
                      <a:cubicBezTo>
                        <a:pt x="210517" y="70196"/>
                        <a:pt x="226392" y="84801"/>
                        <a:pt x="240998" y="100676"/>
                      </a:cubicBezTo>
                      <a:cubicBezTo>
                        <a:pt x="251792" y="112741"/>
                        <a:pt x="261953" y="126076"/>
                        <a:pt x="267667" y="141316"/>
                      </a:cubicBezTo>
                      <a:cubicBezTo>
                        <a:pt x="269573" y="147666"/>
                        <a:pt x="270842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986"/>
                      </a:cubicBezTo>
                      <a:cubicBezTo>
                        <a:pt x="270842" y="175606"/>
                        <a:pt x="268938" y="182591"/>
                        <a:pt x="265128" y="188941"/>
                      </a:cubicBezTo>
                      <a:cubicBezTo>
                        <a:pt x="260048" y="197831"/>
                        <a:pt x="251792" y="204181"/>
                        <a:pt x="247348" y="213071"/>
                      </a:cubicBezTo>
                      <a:cubicBezTo>
                        <a:pt x="247348" y="213706"/>
                        <a:pt x="246713" y="214341"/>
                        <a:pt x="246713" y="214341"/>
                      </a:cubicBezTo>
                      <a:cubicBezTo>
                        <a:pt x="246078" y="215611"/>
                        <a:pt x="245442" y="216881"/>
                        <a:pt x="245442" y="218786"/>
                      </a:cubicBezTo>
                      <a:cubicBezTo>
                        <a:pt x="238458" y="243551"/>
                        <a:pt x="261953" y="270856"/>
                        <a:pt x="256873" y="296891"/>
                      </a:cubicBezTo>
                      <a:cubicBezTo>
                        <a:pt x="253063" y="313401"/>
                        <a:pt x="237188" y="325466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2" name="Google Shape;582;p11"/>
                <p:cNvSpPr/>
                <p:nvPr/>
              </p:nvSpPr>
              <p:spPr>
                <a:xfrm>
                  <a:off x="7513295" y="2404880"/>
                  <a:ext cx="195460" cy="26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6139" h="3504326" extrusionOk="0">
                      <a:moveTo>
                        <a:pt x="21676" y="255143"/>
                      </a:moveTo>
                      <a:cubicBezTo>
                        <a:pt x="36237" y="252573"/>
                        <a:pt x="53370" y="259426"/>
                        <a:pt x="56796" y="276559"/>
                      </a:cubicBezTo>
                      <a:cubicBezTo>
                        <a:pt x="132180" y="571239"/>
                        <a:pt x="214417" y="859066"/>
                        <a:pt x="317212" y="1146894"/>
                      </a:cubicBezTo>
                      <a:cubicBezTo>
                        <a:pt x="495391" y="1654018"/>
                        <a:pt x="714689" y="2140583"/>
                        <a:pt x="968251" y="2613442"/>
                      </a:cubicBezTo>
                      <a:cubicBezTo>
                        <a:pt x="1105312" y="2860152"/>
                        <a:pt x="1256079" y="3100008"/>
                        <a:pt x="1413699" y="3333011"/>
                      </a:cubicBezTo>
                      <a:cubicBezTo>
                        <a:pt x="1393140" y="3339864"/>
                        <a:pt x="1379434" y="3346717"/>
                        <a:pt x="1358875" y="3353570"/>
                      </a:cubicBezTo>
                      <a:cubicBezTo>
                        <a:pt x="1331463" y="3319305"/>
                        <a:pt x="1310904" y="3278187"/>
                        <a:pt x="1283491" y="3243921"/>
                      </a:cubicBezTo>
                      <a:cubicBezTo>
                        <a:pt x="988810" y="2791621"/>
                        <a:pt x="728395" y="2311909"/>
                        <a:pt x="515961" y="1818491"/>
                      </a:cubicBezTo>
                      <a:cubicBezTo>
                        <a:pt x="303506" y="1325073"/>
                        <a:pt x="132180" y="817948"/>
                        <a:pt x="1983" y="290265"/>
                      </a:cubicBezTo>
                      <a:cubicBezTo>
                        <a:pt x="-4876" y="269706"/>
                        <a:pt x="7114" y="257713"/>
                        <a:pt x="21676" y="255143"/>
                      </a:cubicBezTo>
                      <a:close/>
                      <a:moveTo>
                        <a:pt x="108194" y="175465"/>
                      </a:moveTo>
                      <a:cubicBezTo>
                        <a:pt x="121900" y="172039"/>
                        <a:pt x="139032" y="177178"/>
                        <a:pt x="145885" y="194311"/>
                      </a:cubicBezTo>
                      <a:cubicBezTo>
                        <a:pt x="248681" y="502697"/>
                        <a:pt x="372036" y="804231"/>
                        <a:pt x="509097" y="1098911"/>
                      </a:cubicBezTo>
                      <a:cubicBezTo>
                        <a:pt x="748953" y="1619742"/>
                        <a:pt x="1036781" y="2126866"/>
                        <a:pt x="1372591" y="2606579"/>
                      </a:cubicBezTo>
                      <a:cubicBezTo>
                        <a:pt x="1591877" y="2914965"/>
                        <a:pt x="1824881" y="3216499"/>
                        <a:pt x="2071590" y="3504326"/>
                      </a:cubicBezTo>
                      <a:cubicBezTo>
                        <a:pt x="2044178" y="3504326"/>
                        <a:pt x="2016766" y="3504326"/>
                        <a:pt x="1989364" y="3497473"/>
                      </a:cubicBezTo>
                      <a:cubicBezTo>
                        <a:pt x="1920834" y="3408383"/>
                        <a:pt x="1845440" y="3326147"/>
                        <a:pt x="1776909" y="3237058"/>
                      </a:cubicBezTo>
                      <a:cubicBezTo>
                        <a:pt x="1406856" y="2784757"/>
                        <a:pt x="1084752" y="2305045"/>
                        <a:pt x="803777" y="1797921"/>
                      </a:cubicBezTo>
                      <a:cubicBezTo>
                        <a:pt x="522803" y="1290796"/>
                        <a:pt x="282946" y="756260"/>
                        <a:pt x="91061" y="208017"/>
                      </a:cubicBezTo>
                      <a:cubicBezTo>
                        <a:pt x="84208" y="190885"/>
                        <a:pt x="94487" y="178892"/>
                        <a:pt x="108194" y="175465"/>
                      </a:cubicBezTo>
                      <a:close/>
                      <a:moveTo>
                        <a:pt x="192579" y="144208"/>
                      </a:moveTo>
                      <a:cubicBezTo>
                        <a:pt x="199861" y="143780"/>
                        <a:pt x="207572" y="146351"/>
                        <a:pt x="214427" y="153204"/>
                      </a:cubicBezTo>
                      <a:cubicBezTo>
                        <a:pt x="433714" y="351942"/>
                        <a:pt x="653022" y="557533"/>
                        <a:pt x="872308" y="763124"/>
                      </a:cubicBezTo>
                      <a:cubicBezTo>
                        <a:pt x="1256079" y="1126324"/>
                        <a:pt x="1639849" y="1503241"/>
                        <a:pt x="1989365" y="1907581"/>
                      </a:cubicBezTo>
                      <a:cubicBezTo>
                        <a:pt x="2105856" y="2030935"/>
                        <a:pt x="2222358" y="2161143"/>
                        <a:pt x="2332017" y="2291340"/>
                      </a:cubicBezTo>
                      <a:cubicBezTo>
                        <a:pt x="2332017" y="2291340"/>
                        <a:pt x="2325153" y="2298204"/>
                        <a:pt x="2325153" y="2305057"/>
                      </a:cubicBezTo>
                      <a:cubicBezTo>
                        <a:pt x="2318300" y="2318763"/>
                        <a:pt x="2318300" y="2332469"/>
                        <a:pt x="2311447" y="2346175"/>
                      </a:cubicBezTo>
                      <a:cubicBezTo>
                        <a:pt x="2003060" y="1982953"/>
                        <a:pt x="1667261" y="1633459"/>
                        <a:pt x="1324609" y="1290808"/>
                      </a:cubicBezTo>
                      <a:cubicBezTo>
                        <a:pt x="947692" y="913891"/>
                        <a:pt x="563922" y="557533"/>
                        <a:pt x="173309" y="194322"/>
                      </a:cubicBezTo>
                      <a:cubicBezTo>
                        <a:pt x="152749" y="173755"/>
                        <a:pt x="170733" y="145490"/>
                        <a:pt x="192579" y="144208"/>
                      </a:cubicBezTo>
                      <a:close/>
                      <a:moveTo>
                        <a:pt x="190763" y="2223"/>
                      </a:moveTo>
                      <a:cubicBezTo>
                        <a:pt x="197723" y="-561"/>
                        <a:pt x="205861" y="-990"/>
                        <a:pt x="214427" y="2437"/>
                      </a:cubicBezTo>
                      <a:cubicBezTo>
                        <a:pt x="488549" y="146351"/>
                        <a:pt x="755817" y="297118"/>
                        <a:pt x="1016222" y="461590"/>
                      </a:cubicBezTo>
                      <a:cubicBezTo>
                        <a:pt x="1475387" y="756271"/>
                        <a:pt x="1907129" y="1085217"/>
                        <a:pt x="2311458" y="1441574"/>
                      </a:cubicBezTo>
                      <a:cubicBezTo>
                        <a:pt x="2407401" y="1530664"/>
                        <a:pt x="2510196" y="1619753"/>
                        <a:pt x="2606139" y="1715696"/>
                      </a:cubicBezTo>
                      <a:cubicBezTo>
                        <a:pt x="2606139" y="1736255"/>
                        <a:pt x="2606139" y="1763667"/>
                        <a:pt x="2599275" y="1791079"/>
                      </a:cubicBezTo>
                      <a:cubicBezTo>
                        <a:pt x="2270340" y="1475839"/>
                        <a:pt x="1920835" y="1181159"/>
                        <a:pt x="1557623" y="907038"/>
                      </a:cubicBezTo>
                      <a:cubicBezTo>
                        <a:pt x="1125871" y="584945"/>
                        <a:pt x="659875" y="297118"/>
                        <a:pt x="180162" y="50408"/>
                      </a:cubicBezTo>
                      <a:cubicBezTo>
                        <a:pt x="159602" y="40129"/>
                        <a:pt x="169882" y="10575"/>
                        <a:pt x="190763" y="22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3" name="Google Shape;583;p11"/>
                <p:cNvSpPr/>
                <p:nvPr/>
              </p:nvSpPr>
              <p:spPr>
                <a:xfrm>
                  <a:off x="7501337" y="2419343"/>
                  <a:ext cx="173333" cy="17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321" h="220217" extrusionOk="0">
                      <a:moveTo>
                        <a:pt x="24562" y="123866"/>
                      </a:moveTo>
                      <a:cubicBezTo>
                        <a:pt x="37897" y="158791"/>
                        <a:pt x="59487" y="191176"/>
                        <a:pt x="89966" y="212131"/>
                      </a:cubicBezTo>
                      <a:cubicBezTo>
                        <a:pt x="95047" y="215306"/>
                        <a:pt x="100762" y="218481"/>
                        <a:pt x="107112" y="219751"/>
                      </a:cubicBezTo>
                      <a:cubicBezTo>
                        <a:pt x="113462" y="221021"/>
                        <a:pt x="120447" y="219751"/>
                        <a:pt x="124891" y="215306"/>
                      </a:cubicBezTo>
                      <a:cubicBezTo>
                        <a:pt x="131876" y="208956"/>
                        <a:pt x="132512" y="196256"/>
                        <a:pt x="141401" y="193716"/>
                      </a:cubicBezTo>
                      <a:cubicBezTo>
                        <a:pt x="152197" y="190541"/>
                        <a:pt x="161722" y="206416"/>
                        <a:pt x="172516" y="203876"/>
                      </a:cubicBezTo>
                      <a:cubicBezTo>
                        <a:pt x="180772" y="202606"/>
                        <a:pt x="183947" y="192446"/>
                        <a:pt x="182676" y="184191"/>
                      </a:cubicBezTo>
                      <a:cubicBezTo>
                        <a:pt x="181406" y="175936"/>
                        <a:pt x="176962" y="168951"/>
                        <a:pt x="175056" y="160696"/>
                      </a:cubicBezTo>
                      <a:cubicBezTo>
                        <a:pt x="172516" y="147996"/>
                        <a:pt x="179501" y="133391"/>
                        <a:pt x="190931" y="127041"/>
                      </a:cubicBezTo>
                      <a:cubicBezTo>
                        <a:pt x="199187" y="122596"/>
                        <a:pt x="210616" y="120691"/>
                        <a:pt x="214426" y="111801"/>
                      </a:cubicBezTo>
                      <a:cubicBezTo>
                        <a:pt x="216331" y="106721"/>
                        <a:pt x="215062" y="100371"/>
                        <a:pt x="211887" y="95926"/>
                      </a:cubicBezTo>
                      <a:cubicBezTo>
                        <a:pt x="208712" y="91481"/>
                        <a:pt x="204266" y="87671"/>
                        <a:pt x="199822" y="84496"/>
                      </a:cubicBezTo>
                      <a:cubicBezTo>
                        <a:pt x="166801" y="59731"/>
                        <a:pt x="131241" y="38141"/>
                        <a:pt x="94412" y="19091"/>
                      </a:cubicBezTo>
                      <a:cubicBezTo>
                        <a:pt x="79172" y="11471"/>
                        <a:pt x="63931" y="3851"/>
                        <a:pt x="47422" y="1311"/>
                      </a:cubicBezTo>
                      <a:cubicBezTo>
                        <a:pt x="35356" y="-594"/>
                        <a:pt x="19481" y="-1229"/>
                        <a:pt x="8051" y="5121"/>
                      </a:cubicBezTo>
                      <a:cubicBezTo>
                        <a:pt x="-2744" y="11471"/>
                        <a:pt x="-203" y="21631"/>
                        <a:pt x="1701" y="32426"/>
                      </a:cubicBezTo>
                      <a:cubicBezTo>
                        <a:pt x="6781" y="63541"/>
                        <a:pt x="13131" y="94656"/>
                        <a:pt x="24562" y="1238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4" name="Google Shape;584;p11"/>
                <p:cNvSpPr/>
                <p:nvPr/>
              </p:nvSpPr>
              <p:spPr>
                <a:xfrm>
                  <a:off x="7500443" y="2304584"/>
                  <a:ext cx="313569" cy="177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527" h="220057" extrusionOk="0">
                      <a:moveTo>
                        <a:pt x="344442" y="176237"/>
                      </a:moveTo>
                      <a:cubicBezTo>
                        <a:pt x="326662" y="177507"/>
                        <a:pt x="307612" y="169252"/>
                        <a:pt x="291102" y="177507"/>
                      </a:cubicBezTo>
                      <a:cubicBezTo>
                        <a:pt x="283483" y="181317"/>
                        <a:pt x="277767" y="188302"/>
                        <a:pt x="272687" y="195287"/>
                      </a:cubicBezTo>
                      <a:cubicBezTo>
                        <a:pt x="271417" y="196557"/>
                        <a:pt x="270783" y="198462"/>
                        <a:pt x="269512" y="199732"/>
                      </a:cubicBezTo>
                      <a:cubicBezTo>
                        <a:pt x="265067" y="205447"/>
                        <a:pt x="259987" y="211162"/>
                        <a:pt x="254273" y="214972"/>
                      </a:cubicBezTo>
                      <a:cubicBezTo>
                        <a:pt x="239667" y="223862"/>
                        <a:pt x="220617" y="219417"/>
                        <a:pt x="204108" y="214337"/>
                      </a:cubicBezTo>
                      <a:cubicBezTo>
                        <a:pt x="164102" y="202907"/>
                        <a:pt x="124098" y="191477"/>
                        <a:pt x="84092" y="180047"/>
                      </a:cubicBezTo>
                      <a:cubicBezTo>
                        <a:pt x="62502" y="173697"/>
                        <a:pt x="-4808" y="156552"/>
                        <a:pt x="273" y="123532"/>
                      </a:cubicBezTo>
                      <a:cubicBezTo>
                        <a:pt x="2812" y="106387"/>
                        <a:pt x="22498" y="87337"/>
                        <a:pt x="34562" y="75907"/>
                      </a:cubicBezTo>
                      <a:cubicBezTo>
                        <a:pt x="35198" y="75272"/>
                        <a:pt x="36467" y="74002"/>
                        <a:pt x="37102" y="73367"/>
                      </a:cubicBezTo>
                      <a:cubicBezTo>
                        <a:pt x="39008" y="71462"/>
                        <a:pt x="41548" y="69557"/>
                        <a:pt x="43452" y="67652"/>
                      </a:cubicBezTo>
                      <a:lnTo>
                        <a:pt x="43452" y="67652"/>
                      </a:lnTo>
                      <a:cubicBezTo>
                        <a:pt x="57423" y="56222"/>
                        <a:pt x="72662" y="46062"/>
                        <a:pt x="89173" y="38442"/>
                      </a:cubicBezTo>
                      <a:cubicBezTo>
                        <a:pt x="129177" y="19392"/>
                        <a:pt x="173627" y="10502"/>
                        <a:pt x="217442" y="3517"/>
                      </a:cubicBezTo>
                      <a:cubicBezTo>
                        <a:pt x="231412" y="1612"/>
                        <a:pt x="245383" y="-928"/>
                        <a:pt x="259352" y="342"/>
                      </a:cubicBezTo>
                      <a:cubicBezTo>
                        <a:pt x="272052" y="1612"/>
                        <a:pt x="284117" y="6057"/>
                        <a:pt x="293642" y="14947"/>
                      </a:cubicBezTo>
                      <a:cubicBezTo>
                        <a:pt x="294912" y="16217"/>
                        <a:pt x="295548" y="16852"/>
                        <a:pt x="296817" y="18122"/>
                      </a:cubicBezTo>
                      <a:cubicBezTo>
                        <a:pt x="297452" y="18757"/>
                        <a:pt x="298087" y="20027"/>
                        <a:pt x="298723" y="20662"/>
                      </a:cubicBezTo>
                      <a:cubicBezTo>
                        <a:pt x="304437" y="28282"/>
                        <a:pt x="308248" y="37807"/>
                        <a:pt x="313962" y="45427"/>
                      </a:cubicBezTo>
                      <a:cubicBezTo>
                        <a:pt x="329202" y="66382"/>
                        <a:pt x="359048" y="74637"/>
                        <a:pt x="376192" y="93052"/>
                      </a:cubicBezTo>
                      <a:cubicBezTo>
                        <a:pt x="378098" y="94957"/>
                        <a:pt x="380637" y="97497"/>
                        <a:pt x="381908" y="100672"/>
                      </a:cubicBezTo>
                      <a:cubicBezTo>
                        <a:pt x="381908" y="101307"/>
                        <a:pt x="382542" y="101307"/>
                        <a:pt x="382542" y="101942"/>
                      </a:cubicBezTo>
                      <a:cubicBezTo>
                        <a:pt x="386987" y="108927"/>
                        <a:pt x="389527" y="117817"/>
                        <a:pt x="389527" y="126072"/>
                      </a:cubicBezTo>
                      <a:cubicBezTo>
                        <a:pt x="389527" y="127977"/>
                        <a:pt x="389527" y="129882"/>
                        <a:pt x="389527" y="131787"/>
                      </a:cubicBezTo>
                      <a:cubicBezTo>
                        <a:pt x="388892" y="138137"/>
                        <a:pt x="387623" y="143852"/>
                        <a:pt x="384448" y="149567"/>
                      </a:cubicBezTo>
                      <a:cubicBezTo>
                        <a:pt x="376192" y="164807"/>
                        <a:pt x="360952" y="174967"/>
                        <a:pt x="344442" y="17623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5" name="Google Shape;585;p11"/>
                <p:cNvSpPr/>
                <p:nvPr/>
              </p:nvSpPr>
              <p:spPr>
                <a:xfrm>
                  <a:off x="7524588" y="2315268"/>
                  <a:ext cx="290501" cy="15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349" h="2005470" extrusionOk="0">
                      <a:moveTo>
                        <a:pt x="149043" y="850091"/>
                      </a:moveTo>
                      <a:cubicBezTo>
                        <a:pt x="156003" y="848164"/>
                        <a:pt x="164141" y="849021"/>
                        <a:pt x="172707" y="854160"/>
                      </a:cubicBezTo>
                      <a:cubicBezTo>
                        <a:pt x="405710" y="998074"/>
                        <a:pt x="645567" y="1128282"/>
                        <a:pt x="892276" y="1251636"/>
                      </a:cubicBezTo>
                      <a:cubicBezTo>
                        <a:pt x="1324018" y="1470933"/>
                        <a:pt x="1776319" y="1662818"/>
                        <a:pt x="2235473" y="1827291"/>
                      </a:cubicBezTo>
                      <a:cubicBezTo>
                        <a:pt x="2365680" y="1875262"/>
                        <a:pt x="2489035" y="1916381"/>
                        <a:pt x="2619243" y="1957499"/>
                      </a:cubicBezTo>
                      <a:cubicBezTo>
                        <a:pt x="2612390" y="1971205"/>
                        <a:pt x="2598684" y="1991764"/>
                        <a:pt x="2584978" y="2005470"/>
                      </a:cubicBezTo>
                      <a:cubicBezTo>
                        <a:pt x="2194354" y="1882115"/>
                        <a:pt x="1810584" y="1738202"/>
                        <a:pt x="1440520" y="1573729"/>
                      </a:cubicBezTo>
                      <a:cubicBezTo>
                        <a:pt x="995072" y="1374991"/>
                        <a:pt x="556477" y="1148841"/>
                        <a:pt x="138442" y="902132"/>
                      </a:cubicBezTo>
                      <a:cubicBezTo>
                        <a:pt x="117883" y="886712"/>
                        <a:pt x="128162" y="855874"/>
                        <a:pt x="149043" y="850091"/>
                      </a:cubicBezTo>
                      <a:close/>
                      <a:moveTo>
                        <a:pt x="193266" y="765060"/>
                      </a:moveTo>
                      <a:cubicBezTo>
                        <a:pt x="535918" y="771913"/>
                        <a:pt x="885423" y="785619"/>
                        <a:pt x="1228075" y="799325"/>
                      </a:cubicBezTo>
                      <a:cubicBezTo>
                        <a:pt x="1831132" y="826737"/>
                        <a:pt x="2427357" y="881562"/>
                        <a:pt x="3016719" y="998063"/>
                      </a:cubicBezTo>
                      <a:cubicBezTo>
                        <a:pt x="3311400" y="1052888"/>
                        <a:pt x="3592374" y="1128271"/>
                        <a:pt x="3873349" y="1217361"/>
                      </a:cubicBezTo>
                      <a:cubicBezTo>
                        <a:pt x="3873349" y="1237920"/>
                        <a:pt x="3873349" y="1258479"/>
                        <a:pt x="3873349" y="1279038"/>
                      </a:cubicBezTo>
                      <a:cubicBezTo>
                        <a:pt x="3818514" y="1265332"/>
                        <a:pt x="3763700" y="1244773"/>
                        <a:pt x="3708876" y="1231067"/>
                      </a:cubicBezTo>
                      <a:cubicBezTo>
                        <a:pt x="3153780" y="1066594"/>
                        <a:pt x="2584966" y="970651"/>
                        <a:pt x="2016175" y="915827"/>
                      </a:cubicBezTo>
                      <a:cubicBezTo>
                        <a:pt x="1413107" y="854150"/>
                        <a:pt x="803176" y="840444"/>
                        <a:pt x="193266" y="819884"/>
                      </a:cubicBezTo>
                      <a:cubicBezTo>
                        <a:pt x="152137" y="819884"/>
                        <a:pt x="159001" y="765060"/>
                        <a:pt x="193266" y="765060"/>
                      </a:cubicBezTo>
                      <a:close/>
                      <a:moveTo>
                        <a:pt x="1625549" y="552616"/>
                      </a:moveTo>
                      <a:cubicBezTo>
                        <a:pt x="1877398" y="552616"/>
                        <a:pt x="2129245" y="566322"/>
                        <a:pt x="2379375" y="593734"/>
                      </a:cubicBezTo>
                      <a:cubicBezTo>
                        <a:pt x="2838540" y="641706"/>
                        <a:pt x="3290841" y="730795"/>
                        <a:pt x="3729436" y="861003"/>
                      </a:cubicBezTo>
                      <a:cubicBezTo>
                        <a:pt x="3749984" y="888415"/>
                        <a:pt x="3770554" y="915827"/>
                        <a:pt x="3791113" y="943239"/>
                      </a:cubicBezTo>
                      <a:cubicBezTo>
                        <a:pt x="3537550" y="867856"/>
                        <a:pt x="3283988" y="799325"/>
                        <a:pt x="3023572" y="751354"/>
                      </a:cubicBezTo>
                      <a:cubicBezTo>
                        <a:pt x="2530153" y="655412"/>
                        <a:pt x="2029881" y="607440"/>
                        <a:pt x="1529609" y="614293"/>
                      </a:cubicBezTo>
                      <a:cubicBezTo>
                        <a:pt x="1029337" y="621146"/>
                        <a:pt x="529054" y="675971"/>
                        <a:pt x="35645" y="785619"/>
                      </a:cubicBezTo>
                      <a:cubicBezTo>
                        <a:pt x="-5473" y="799325"/>
                        <a:pt x="-12326" y="737648"/>
                        <a:pt x="21939" y="730795"/>
                      </a:cubicBezTo>
                      <a:cubicBezTo>
                        <a:pt x="302914" y="669118"/>
                        <a:pt x="583889" y="621146"/>
                        <a:pt x="871706" y="593734"/>
                      </a:cubicBezTo>
                      <a:cubicBezTo>
                        <a:pt x="1121848" y="566322"/>
                        <a:pt x="1373700" y="552616"/>
                        <a:pt x="1625549" y="552616"/>
                      </a:cubicBezTo>
                      <a:close/>
                      <a:moveTo>
                        <a:pt x="2595257" y="1053"/>
                      </a:moveTo>
                      <a:cubicBezTo>
                        <a:pt x="2674067" y="2660"/>
                        <a:pt x="2752877" y="6086"/>
                        <a:pt x="2831687" y="11226"/>
                      </a:cubicBezTo>
                      <a:cubicBezTo>
                        <a:pt x="2845393" y="24932"/>
                        <a:pt x="2859099" y="31785"/>
                        <a:pt x="2865952" y="45491"/>
                      </a:cubicBezTo>
                      <a:cubicBezTo>
                        <a:pt x="2872805" y="52344"/>
                        <a:pt x="2879658" y="66050"/>
                        <a:pt x="2886511" y="72903"/>
                      </a:cubicBezTo>
                      <a:cubicBezTo>
                        <a:pt x="2735744" y="59197"/>
                        <a:pt x="2578124" y="59197"/>
                        <a:pt x="2420504" y="59197"/>
                      </a:cubicBezTo>
                      <a:cubicBezTo>
                        <a:pt x="2023028" y="66050"/>
                        <a:pt x="1618698" y="120875"/>
                        <a:pt x="1228075" y="223670"/>
                      </a:cubicBezTo>
                      <a:cubicBezTo>
                        <a:pt x="837452" y="326466"/>
                        <a:pt x="460535" y="477233"/>
                        <a:pt x="104176" y="669118"/>
                      </a:cubicBezTo>
                      <a:cubicBezTo>
                        <a:pt x="83617" y="675971"/>
                        <a:pt x="69911" y="669118"/>
                        <a:pt x="63058" y="648559"/>
                      </a:cubicBezTo>
                      <a:cubicBezTo>
                        <a:pt x="63058" y="634852"/>
                        <a:pt x="63058" y="621146"/>
                        <a:pt x="76764" y="614293"/>
                      </a:cubicBezTo>
                      <a:cubicBezTo>
                        <a:pt x="97323" y="607440"/>
                        <a:pt x="111030" y="593734"/>
                        <a:pt x="131589" y="586881"/>
                      </a:cubicBezTo>
                      <a:cubicBezTo>
                        <a:pt x="316621" y="484086"/>
                        <a:pt x="508506" y="401849"/>
                        <a:pt x="707244" y="326466"/>
                      </a:cubicBezTo>
                      <a:cubicBezTo>
                        <a:pt x="1084161" y="182552"/>
                        <a:pt x="1481638" y="86609"/>
                        <a:pt x="1885967" y="38638"/>
                      </a:cubicBezTo>
                      <a:cubicBezTo>
                        <a:pt x="2122397" y="7799"/>
                        <a:pt x="2358827" y="-3765"/>
                        <a:pt x="2595257" y="105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6" name="Google Shape;586;p11"/>
                <p:cNvSpPr/>
                <p:nvPr/>
              </p:nvSpPr>
              <p:spPr>
                <a:xfrm>
                  <a:off x="7510091" y="2325488"/>
                  <a:ext cx="252483" cy="123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643" h="152811" extrusionOk="0">
                      <a:moveTo>
                        <a:pt x="204824" y="152177"/>
                      </a:moveTo>
                      <a:cubicBezTo>
                        <a:pt x="215619" y="151542"/>
                        <a:pt x="227049" y="150272"/>
                        <a:pt x="234669" y="142652"/>
                      </a:cubicBezTo>
                      <a:cubicBezTo>
                        <a:pt x="242289" y="135032"/>
                        <a:pt x="243559" y="123602"/>
                        <a:pt x="251178" y="115982"/>
                      </a:cubicBezTo>
                      <a:cubicBezTo>
                        <a:pt x="258799" y="107727"/>
                        <a:pt x="271499" y="106457"/>
                        <a:pt x="282294" y="105187"/>
                      </a:cubicBezTo>
                      <a:cubicBezTo>
                        <a:pt x="293724" y="103917"/>
                        <a:pt x="305789" y="100107"/>
                        <a:pt x="311503" y="90582"/>
                      </a:cubicBezTo>
                      <a:cubicBezTo>
                        <a:pt x="316584" y="80422"/>
                        <a:pt x="312139" y="67087"/>
                        <a:pt x="303249" y="59467"/>
                      </a:cubicBezTo>
                      <a:cubicBezTo>
                        <a:pt x="294359" y="51847"/>
                        <a:pt x="282928" y="48672"/>
                        <a:pt x="272134" y="45497"/>
                      </a:cubicBezTo>
                      <a:cubicBezTo>
                        <a:pt x="261339" y="42322"/>
                        <a:pt x="249909" y="39147"/>
                        <a:pt x="241019" y="30892"/>
                      </a:cubicBezTo>
                      <a:cubicBezTo>
                        <a:pt x="232128" y="23272"/>
                        <a:pt x="227684" y="11207"/>
                        <a:pt x="217524" y="4857"/>
                      </a:cubicBezTo>
                      <a:cubicBezTo>
                        <a:pt x="203553" y="-4033"/>
                        <a:pt x="184503" y="1047"/>
                        <a:pt x="168628" y="6127"/>
                      </a:cubicBezTo>
                      <a:cubicBezTo>
                        <a:pt x="128624" y="20097"/>
                        <a:pt x="88618" y="33432"/>
                        <a:pt x="49249" y="47402"/>
                      </a:cubicBezTo>
                      <a:cubicBezTo>
                        <a:pt x="39724" y="50577"/>
                        <a:pt x="29564" y="54387"/>
                        <a:pt x="21309" y="59467"/>
                      </a:cubicBezTo>
                      <a:cubicBezTo>
                        <a:pt x="12418" y="65182"/>
                        <a:pt x="4799" y="72802"/>
                        <a:pt x="1624" y="82327"/>
                      </a:cubicBezTo>
                      <a:cubicBezTo>
                        <a:pt x="-9172" y="115347"/>
                        <a:pt x="36549" y="124872"/>
                        <a:pt x="59409" y="131857"/>
                      </a:cubicBezTo>
                      <a:cubicBezTo>
                        <a:pt x="89253" y="141382"/>
                        <a:pt x="120368" y="147732"/>
                        <a:pt x="151484" y="150272"/>
                      </a:cubicBezTo>
                      <a:cubicBezTo>
                        <a:pt x="169264" y="152812"/>
                        <a:pt x="187044" y="153447"/>
                        <a:pt x="204824" y="15217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7" name="Google Shape;587;p11"/>
                <p:cNvSpPr/>
                <p:nvPr/>
              </p:nvSpPr>
              <p:spPr>
                <a:xfrm>
                  <a:off x="7492858" y="2163191"/>
                  <a:ext cx="209617" cy="216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94" h="269075" extrusionOk="0">
                      <a:moveTo>
                        <a:pt x="191304" y="181679"/>
                      </a:moveTo>
                      <a:cubicBezTo>
                        <a:pt x="145584" y="217874"/>
                        <a:pt x="94149" y="246449"/>
                        <a:pt x="38904" y="264864"/>
                      </a:cubicBezTo>
                      <a:cubicBezTo>
                        <a:pt x="30649" y="268039"/>
                        <a:pt x="21124" y="270579"/>
                        <a:pt x="12234" y="268039"/>
                      </a:cubicBezTo>
                      <a:cubicBezTo>
                        <a:pt x="-466" y="264229"/>
                        <a:pt x="-1101" y="254704"/>
                        <a:pt x="804" y="244544"/>
                      </a:cubicBezTo>
                      <a:cubicBezTo>
                        <a:pt x="3344" y="228669"/>
                        <a:pt x="4614" y="213429"/>
                        <a:pt x="5884" y="197554"/>
                      </a:cubicBezTo>
                      <a:cubicBezTo>
                        <a:pt x="9059" y="165169"/>
                        <a:pt x="12869" y="132784"/>
                        <a:pt x="16044" y="100399"/>
                      </a:cubicBezTo>
                      <a:cubicBezTo>
                        <a:pt x="17949" y="79444"/>
                        <a:pt x="20489" y="57219"/>
                        <a:pt x="32554" y="40074"/>
                      </a:cubicBezTo>
                      <a:cubicBezTo>
                        <a:pt x="39539" y="29914"/>
                        <a:pt x="49064" y="22294"/>
                        <a:pt x="60494" y="17849"/>
                      </a:cubicBezTo>
                      <a:cubicBezTo>
                        <a:pt x="62399" y="16579"/>
                        <a:pt x="64939" y="15944"/>
                        <a:pt x="67479" y="15309"/>
                      </a:cubicBezTo>
                      <a:cubicBezTo>
                        <a:pt x="75734" y="12769"/>
                        <a:pt x="84624" y="12134"/>
                        <a:pt x="92879" y="13404"/>
                      </a:cubicBezTo>
                      <a:cubicBezTo>
                        <a:pt x="100499" y="14674"/>
                        <a:pt x="107484" y="16579"/>
                        <a:pt x="114469" y="19119"/>
                      </a:cubicBezTo>
                      <a:cubicBezTo>
                        <a:pt x="116374" y="19754"/>
                        <a:pt x="118279" y="20389"/>
                        <a:pt x="119549" y="21024"/>
                      </a:cubicBezTo>
                      <a:cubicBezTo>
                        <a:pt x="126534" y="22929"/>
                        <a:pt x="134154" y="24834"/>
                        <a:pt x="141774" y="24834"/>
                      </a:cubicBezTo>
                      <a:cubicBezTo>
                        <a:pt x="158284" y="24834"/>
                        <a:pt x="173524" y="15309"/>
                        <a:pt x="188764" y="8324"/>
                      </a:cubicBezTo>
                      <a:cubicBezTo>
                        <a:pt x="199559" y="3244"/>
                        <a:pt x="212259" y="-566"/>
                        <a:pt x="223689" y="69"/>
                      </a:cubicBezTo>
                      <a:cubicBezTo>
                        <a:pt x="225594" y="69"/>
                        <a:pt x="227499" y="704"/>
                        <a:pt x="229404" y="1339"/>
                      </a:cubicBezTo>
                      <a:cubicBezTo>
                        <a:pt x="231944" y="1974"/>
                        <a:pt x="234484" y="2609"/>
                        <a:pt x="237024" y="3879"/>
                      </a:cubicBezTo>
                      <a:cubicBezTo>
                        <a:pt x="249724" y="10864"/>
                        <a:pt x="256074" y="24834"/>
                        <a:pt x="258614" y="39439"/>
                      </a:cubicBezTo>
                      <a:cubicBezTo>
                        <a:pt x="259249" y="41979"/>
                        <a:pt x="259249" y="44519"/>
                        <a:pt x="259884" y="47059"/>
                      </a:cubicBezTo>
                      <a:cubicBezTo>
                        <a:pt x="259884" y="47059"/>
                        <a:pt x="259884" y="47059"/>
                        <a:pt x="259884" y="47059"/>
                      </a:cubicBezTo>
                      <a:cubicBezTo>
                        <a:pt x="262424" y="75634"/>
                        <a:pt x="255439" y="105479"/>
                        <a:pt x="240199" y="130244"/>
                      </a:cubicBezTo>
                      <a:cubicBezTo>
                        <a:pt x="228769" y="149294"/>
                        <a:pt x="210354" y="166439"/>
                        <a:pt x="191304" y="1816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8" name="Google Shape;588;p11"/>
                <p:cNvSpPr/>
                <p:nvPr/>
              </p:nvSpPr>
              <p:spPr>
                <a:xfrm>
                  <a:off x="7508880" y="2164156"/>
                  <a:ext cx="194798" cy="213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303" h="2842770" extrusionOk="0">
                      <a:moveTo>
                        <a:pt x="2583586" y="418046"/>
                      </a:moveTo>
                      <a:cubicBezTo>
                        <a:pt x="2590450" y="445458"/>
                        <a:pt x="2590450" y="472870"/>
                        <a:pt x="2597303" y="500283"/>
                      </a:cubicBezTo>
                      <a:cubicBezTo>
                        <a:pt x="2535626" y="582519"/>
                        <a:pt x="2473937" y="664755"/>
                        <a:pt x="2405407" y="746992"/>
                      </a:cubicBezTo>
                      <a:cubicBezTo>
                        <a:pt x="2090178" y="1144468"/>
                        <a:pt x="1733820" y="1500825"/>
                        <a:pt x="1363755" y="1843477"/>
                      </a:cubicBezTo>
                      <a:cubicBezTo>
                        <a:pt x="986838" y="2186129"/>
                        <a:pt x="596204" y="2515074"/>
                        <a:pt x="205591" y="2837167"/>
                      </a:cubicBezTo>
                      <a:cubicBezTo>
                        <a:pt x="178168" y="2857726"/>
                        <a:pt x="137061" y="2816608"/>
                        <a:pt x="164473" y="2796049"/>
                      </a:cubicBezTo>
                      <a:cubicBezTo>
                        <a:pt x="383760" y="2611017"/>
                        <a:pt x="603068" y="2432838"/>
                        <a:pt x="822365" y="2247806"/>
                      </a:cubicBezTo>
                      <a:cubicBezTo>
                        <a:pt x="1206125" y="1918860"/>
                        <a:pt x="1576200" y="1583062"/>
                        <a:pt x="1925694" y="1212998"/>
                      </a:cubicBezTo>
                      <a:cubicBezTo>
                        <a:pt x="2158708" y="959436"/>
                        <a:pt x="2384859" y="699021"/>
                        <a:pt x="2583586" y="418046"/>
                      </a:cubicBezTo>
                      <a:close/>
                      <a:moveTo>
                        <a:pt x="507125" y="157620"/>
                      </a:moveTo>
                      <a:cubicBezTo>
                        <a:pt x="383771" y="452301"/>
                        <a:pt x="287828" y="753834"/>
                        <a:pt x="219298" y="1069074"/>
                      </a:cubicBezTo>
                      <a:cubicBezTo>
                        <a:pt x="116502" y="1500815"/>
                        <a:pt x="68531" y="1939409"/>
                        <a:pt x="61678" y="2384856"/>
                      </a:cubicBezTo>
                      <a:cubicBezTo>
                        <a:pt x="61678" y="2419121"/>
                        <a:pt x="0" y="2412268"/>
                        <a:pt x="0" y="2378003"/>
                      </a:cubicBezTo>
                      <a:cubicBezTo>
                        <a:pt x="0" y="2124441"/>
                        <a:pt x="20559" y="1877731"/>
                        <a:pt x="54825" y="1624169"/>
                      </a:cubicBezTo>
                      <a:cubicBezTo>
                        <a:pt x="116502" y="1185575"/>
                        <a:pt x="219298" y="746981"/>
                        <a:pt x="376917" y="335799"/>
                      </a:cubicBezTo>
                      <a:cubicBezTo>
                        <a:pt x="397477" y="287828"/>
                        <a:pt x="418036" y="233003"/>
                        <a:pt x="431742" y="185032"/>
                      </a:cubicBezTo>
                      <a:cubicBezTo>
                        <a:pt x="452301" y="171326"/>
                        <a:pt x="479713" y="164473"/>
                        <a:pt x="507125" y="157620"/>
                      </a:cubicBezTo>
                      <a:close/>
                      <a:moveTo>
                        <a:pt x="2199816" y="0"/>
                      </a:moveTo>
                      <a:cubicBezTo>
                        <a:pt x="2220375" y="0"/>
                        <a:pt x="2240934" y="6853"/>
                        <a:pt x="2261493" y="13706"/>
                      </a:cubicBezTo>
                      <a:cubicBezTo>
                        <a:pt x="2172404" y="150767"/>
                        <a:pt x="2083314" y="287828"/>
                        <a:pt x="1987371" y="424888"/>
                      </a:cubicBezTo>
                      <a:cubicBezTo>
                        <a:pt x="1720103" y="808658"/>
                        <a:pt x="1432275" y="1171869"/>
                        <a:pt x="1130741" y="1521374"/>
                      </a:cubicBezTo>
                      <a:cubicBezTo>
                        <a:pt x="829207" y="1857172"/>
                        <a:pt x="500272" y="2186118"/>
                        <a:pt x="150756" y="2501357"/>
                      </a:cubicBezTo>
                      <a:cubicBezTo>
                        <a:pt x="137050" y="2515064"/>
                        <a:pt x="116491" y="2508210"/>
                        <a:pt x="109638" y="2501357"/>
                      </a:cubicBezTo>
                      <a:lnTo>
                        <a:pt x="109613" y="2501292"/>
                      </a:lnTo>
                      <a:lnTo>
                        <a:pt x="100216" y="2510566"/>
                      </a:lnTo>
                      <a:cubicBezTo>
                        <a:pt x="79657" y="2517633"/>
                        <a:pt x="51388" y="2499644"/>
                        <a:pt x="61667" y="2473945"/>
                      </a:cubicBezTo>
                      <a:cubicBezTo>
                        <a:pt x="150757" y="2227236"/>
                        <a:pt x="232993" y="1973674"/>
                        <a:pt x="328936" y="1726964"/>
                      </a:cubicBezTo>
                      <a:cubicBezTo>
                        <a:pt x="486556" y="1295223"/>
                        <a:pt x="664735" y="863482"/>
                        <a:pt x="884032" y="452300"/>
                      </a:cubicBezTo>
                      <a:cubicBezTo>
                        <a:pt x="932003" y="363211"/>
                        <a:pt x="973122" y="280974"/>
                        <a:pt x="1027946" y="191885"/>
                      </a:cubicBezTo>
                      <a:cubicBezTo>
                        <a:pt x="1048505" y="198738"/>
                        <a:pt x="1069064" y="205591"/>
                        <a:pt x="1082770" y="212444"/>
                      </a:cubicBezTo>
                      <a:cubicBezTo>
                        <a:pt x="904591" y="527684"/>
                        <a:pt x="746971" y="856629"/>
                        <a:pt x="603057" y="1192428"/>
                      </a:cubicBezTo>
                      <a:cubicBezTo>
                        <a:pt x="431731" y="1603610"/>
                        <a:pt x="280965" y="2021645"/>
                        <a:pt x="137051" y="2439680"/>
                      </a:cubicBezTo>
                      <a:lnTo>
                        <a:pt x="136793" y="2440368"/>
                      </a:lnTo>
                      <a:lnTo>
                        <a:pt x="406038" y="2188688"/>
                      </a:lnTo>
                      <a:cubicBezTo>
                        <a:pt x="496843" y="2102168"/>
                        <a:pt x="585935" y="2014792"/>
                        <a:pt x="671598" y="1925703"/>
                      </a:cubicBezTo>
                      <a:cubicBezTo>
                        <a:pt x="1247243" y="1336342"/>
                        <a:pt x="1754368" y="692157"/>
                        <a:pt x="21998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9" name="Google Shape;589;p11"/>
                <p:cNvSpPr/>
                <p:nvPr/>
              </p:nvSpPr>
              <p:spPr>
                <a:xfrm>
                  <a:off x="7512117" y="2220275"/>
                  <a:ext cx="148123" cy="138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04" h="172356" extrusionOk="0">
                      <a:moveTo>
                        <a:pt x="4822" y="53625"/>
                      </a:moveTo>
                      <a:cubicBezTo>
                        <a:pt x="7362" y="41560"/>
                        <a:pt x="10537" y="29495"/>
                        <a:pt x="16887" y="19970"/>
                      </a:cubicBezTo>
                      <a:cubicBezTo>
                        <a:pt x="23237" y="10445"/>
                        <a:pt x="34032" y="1555"/>
                        <a:pt x="46097" y="285"/>
                      </a:cubicBezTo>
                      <a:cubicBezTo>
                        <a:pt x="65782" y="-2255"/>
                        <a:pt x="82927" y="12985"/>
                        <a:pt x="102612" y="14255"/>
                      </a:cubicBezTo>
                      <a:cubicBezTo>
                        <a:pt x="114042" y="14890"/>
                        <a:pt x="124837" y="10445"/>
                        <a:pt x="136267" y="7905"/>
                      </a:cubicBezTo>
                      <a:cubicBezTo>
                        <a:pt x="147697" y="4730"/>
                        <a:pt x="159762" y="3460"/>
                        <a:pt x="169922" y="9810"/>
                      </a:cubicBezTo>
                      <a:cubicBezTo>
                        <a:pt x="181987" y="16795"/>
                        <a:pt x="185797" y="32670"/>
                        <a:pt x="183257" y="46005"/>
                      </a:cubicBezTo>
                      <a:cubicBezTo>
                        <a:pt x="180082" y="59340"/>
                        <a:pt x="171827" y="70770"/>
                        <a:pt x="162937" y="81565"/>
                      </a:cubicBezTo>
                      <a:cubicBezTo>
                        <a:pt x="131187" y="117760"/>
                        <a:pt x="91817" y="146970"/>
                        <a:pt x="47367" y="165385"/>
                      </a:cubicBezTo>
                      <a:cubicBezTo>
                        <a:pt x="38477" y="169195"/>
                        <a:pt x="23237" y="174910"/>
                        <a:pt x="13712" y="171100"/>
                      </a:cubicBezTo>
                      <a:cubicBezTo>
                        <a:pt x="3552" y="166655"/>
                        <a:pt x="4187" y="147605"/>
                        <a:pt x="2917" y="137445"/>
                      </a:cubicBezTo>
                      <a:cubicBezTo>
                        <a:pt x="-1528" y="108870"/>
                        <a:pt x="-893" y="80930"/>
                        <a:pt x="4822" y="5362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0" name="Google Shape;590;p11"/>
                <p:cNvSpPr/>
                <p:nvPr/>
              </p:nvSpPr>
              <p:spPr>
                <a:xfrm>
                  <a:off x="7265803" y="2082885"/>
                  <a:ext cx="473576" cy="549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4340" h="7328553" extrusionOk="0">
                      <a:moveTo>
                        <a:pt x="2982914" y="4536311"/>
                      </a:moveTo>
                      <a:cubicBezTo>
                        <a:pt x="2990623" y="4538024"/>
                        <a:pt x="2997473" y="4541451"/>
                        <a:pt x="3004320" y="4544878"/>
                      </a:cubicBezTo>
                      <a:cubicBezTo>
                        <a:pt x="3018037" y="4551731"/>
                        <a:pt x="3024890" y="4551731"/>
                        <a:pt x="3038586" y="4558584"/>
                      </a:cubicBezTo>
                      <a:cubicBezTo>
                        <a:pt x="3072851" y="4579143"/>
                        <a:pt x="3086568" y="4613408"/>
                        <a:pt x="3079715" y="4647673"/>
                      </a:cubicBezTo>
                      <a:cubicBezTo>
                        <a:pt x="3141381" y="4681938"/>
                        <a:pt x="3141381" y="4757322"/>
                        <a:pt x="3127686" y="4798440"/>
                      </a:cubicBezTo>
                      <a:cubicBezTo>
                        <a:pt x="3113980" y="4832705"/>
                        <a:pt x="3100274" y="4866970"/>
                        <a:pt x="3086568" y="4901235"/>
                      </a:cubicBezTo>
                      <a:cubicBezTo>
                        <a:pt x="3072851" y="4928647"/>
                        <a:pt x="3052302" y="4962913"/>
                        <a:pt x="3038586" y="4990325"/>
                      </a:cubicBezTo>
                      <a:cubicBezTo>
                        <a:pt x="3011184" y="5052002"/>
                        <a:pt x="2976919" y="5113679"/>
                        <a:pt x="2942654" y="5175357"/>
                      </a:cubicBezTo>
                      <a:cubicBezTo>
                        <a:pt x="2928948" y="5195916"/>
                        <a:pt x="2922095" y="5216475"/>
                        <a:pt x="2915242" y="5237034"/>
                      </a:cubicBezTo>
                      <a:cubicBezTo>
                        <a:pt x="2874123" y="5360388"/>
                        <a:pt x="2860417" y="5497449"/>
                        <a:pt x="2853564" y="5634510"/>
                      </a:cubicBezTo>
                      <a:cubicBezTo>
                        <a:pt x="2846711" y="5764717"/>
                        <a:pt x="2860417" y="5901778"/>
                        <a:pt x="2874123" y="6038839"/>
                      </a:cubicBezTo>
                      <a:cubicBezTo>
                        <a:pt x="2887830" y="6169046"/>
                        <a:pt x="2894683" y="6312960"/>
                        <a:pt x="2853564" y="6450021"/>
                      </a:cubicBezTo>
                      <a:cubicBezTo>
                        <a:pt x="2853564" y="6463727"/>
                        <a:pt x="2846711" y="6477433"/>
                        <a:pt x="2839858" y="6491139"/>
                      </a:cubicBezTo>
                      <a:cubicBezTo>
                        <a:pt x="2832994" y="6491139"/>
                        <a:pt x="2832994" y="6497992"/>
                        <a:pt x="2826152" y="6504845"/>
                      </a:cubicBezTo>
                      <a:cubicBezTo>
                        <a:pt x="2805593" y="6518551"/>
                        <a:pt x="2785034" y="6525404"/>
                        <a:pt x="2764464" y="6518551"/>
                      </a:cubicBezTo>
                      <a:cubicBezTo>
                        <a:pt x="2743916" y="6504845"/>
                        <a:pt x="2730199" y="6484286"/>
                        <a:pt x="2730199" y="6463727"/>
                      </a:cubicBezTo>
                      <a:cubicBezTo>
                        <a:pt x="2723357" y="6436315"/>
                        <a:pt x="2730199" y="6408903"/>
                        <a:pt x="2743916" y="6381490"/>
                      </a:cubicBezTo>
                      <a:cubicBezTo>
                        <a:pt x="2750769" y="6354078"/>
                        <a:pt x="2764464" y="6326666"/>
                        <a:pt x="2771328" y="6292401"/>
                      </a:cubicBezTo>
                      <a:cubicBezTo>
                        <a:pt x="2805593" y="6169046"/>
                        <a:pt x="2832994" y="6045692"/>
                        <a:pt x="2826152" y="5908631"/>
                      </a:cubicBezTo>
                      <a:cubicBezTo>
                        <a:pt x="2826152" y="5771570"/>
                        <a:pt x="2798729" y="5634510"/>
                        <a:pt x="2785034" y="5497449"/>
                      </a:cubicBezTo>
                      <a:cubicBezTo>
                        <a:pt x="2778181" y="5456331"/>
                        <a:pt x="2771328" y="5422066"/>
                        <a:pt x="2771328" y="5380948"/>
                      </a:cubicBezTo>
                      <a:cubicBezTo>
                        <a:pt x="2743916" y="5408360"/>
                        <a:pt x="2716504" y="5442625"/>
                        <a:pt x="2689091" y="5470037"/>
                      </a:cubicBezTo>
                      <a:cubicBezTo>
                        <a:pt x="2538324" y="5627657"/>
                        <a:pt x="2380705" y="5771570"/>
                        <a:pt x="2264203" y="5949749"/>
                      </a:cubicBezTo>
                      <a:cubicBezTo>
                        <a:pt x="2202526" y="6038839"/>
                        <a:pt x="2168260" y="6141634"/>
                        <a:pt x="2147690" y="6244430"/>
                      </a:cubicBezTo>
                      <a:cubicBezTo>
                        <a:pt x="2127142" y="6354078"/>
                        <a:pt x="2127142" y="6463727"/>
                        <a:pt x="2140848" y="6566522"/>
                      </a:cubicBezTo>
                      <a:cubicBezTo>
                        <a:pt x="2168260" y="6778966"/>
                        <a:pt x="2243644" y="6977704"/>
                        <a:pt x="2325880" y="7169589"/>
                      </a:cubicBezTo>
                      <a:cubicBezTo>
                        <a:pt x="2332733" y="7190148"/>
                        <a:pt x="2339586" y="7210707"/>
                        <a:pt x="2346439" y="7231266"/>
                      </a:cubicBezTo>
                      <a:cubicBezTo>
                        <a:pt x="2353282" y="7238119"/>
                        <a:pt x="2353282" y="7244972"/>
                        <a:pt x="2353282" y="7258679"/>
                      </a:cubicBezTo>
                      <a:cubicBezTo>
                        <a:pt x="2353282" y="7286091"/>
                        <a:pt x="2346439" y="7320356"/>
                        <a:pt x="2325880" y="7327209"/>
                      </a:cubicBezTo>
                      <a:cubicBezTo>
                        <a:pt x="2305321" y="7334062"/>
                        <a:pt x="2277909" y="7313503"/>
                        <a:pt x="2257350" y="7292944"/>
                      </a:cubicBezTo>
                      <a:cubicBezTo>
                        <a:pt x="2229938" y="7258679"/>
                        <a:pt x="2209379" y="7210707"/>
                        <a:pt x="2195672" y="7162736"/>
                      </a:cubicBezTo>
                      <a:cubicBezTo>
                        <a:pt x="2175113" y="7107912"/>
                        <a:pt x="2161407" y="7053088"/>
                        <a:pt x="2147690" y="6998263"/>
                      </a:cubicBezTo>
                      <a:cubicBezTo>
                        <a:pt x="2092877" y="6785819"/>
                        <a:pt x="2072318" y="6573375"/>
                        <a:pt x="2092877" y="6354078"/>
                      </a:cubicBezTo>
                      <a:cubicBezTo>
                        <a:pt x="2099730" y="6244430"/>
                        <a:pt x="2120289" y="6134781"/>
                        <a:pt x="2161407" y="6031986"/>
                      </a:cubicBezTo>
                      <a:cubicBezTo>
                        <a:pt x="2195672" y="5929190"/>
                        <a:pt x="2250486" y="5833248"/>
                        <a:pt x="2312174" y="5744158"/>
                      </a:cubicBezTo>
                      <a:cubicBezTo>
                        <a:pt x="2428676" y="5565979"/>
                        <a:pt x="2565737" y="5394654"/>
                        <a:pt x="2654826" y="5216475"/>
                      </a:cubicBezTo>
                      <a:cubicBezTo>
                        <a:pt x="2695934" y="5134238"/>
                        <a:pt x="2730199" y="5045149"/>
                        <a:pt x="2757622" y="4962913"/>
                      </a:cubicBezTo>
                      <a:cubicBezTo>
                        <a:pt x="2757622" y="4956059"/>
                        <a:pt x="2764464" y="4942353"/>
                        <a:pt x="2764464" y="4935500"/>
                      </a:cubicBezTo>
                      <a:cubicBezTo>
                        <a:pt x="2695934" y="4969766"/>
                        <a:pt x="2627403" y="4997178"/>
                        <a:pt x="2558873" y="5017737"/>
                      </a:cubicBezTo>
                      <a:cubicBezTo>
                        <a:pt x="2414970" y="5058855"/>
                        <a:pt x="2277909" y="5079414"/>
                        <a:pt x="2140848" y="5127385"/>
                      </a:cubicBezTo>
                      <a:cubicBezTo>
                        <a:pt x="2010630" y="5175357"/>
                        <a:pt x="1894139" y="5264446"/>
                        <a:pt x="1805038" y="5367241"/>
                      </a:cubicBezTo>
                      <a:cubicBezTo>
                        <a:pt x="1715960" y="5476890"/>
                        <a:pt x="1647429" y="5600245"/>
                        <a:pt x="1599447" y="5723599"/>
                      </a:cubicBezTo>
                      <a:cubicBezTo>
                        <a:pt x="1592605" y="5737305"/>
                        <a:pt x="1585752" y="5751011"/>
                        <a:pt x="1578899" y="5764717"/>
                      </a:cubicBezTo>
                      <a:cubicBezTo>
                        <a:pt x="1572046" y="5771570"/>
                        <a:pt x="1572046" y="5771570"/>
                        <a:pt x="1565182" y="5778424"/>
                      </a:cubicBezTo>
                      <a:cubicBezTo>
                        <a:pt x="1551487" y="5792130"/>
                        <a:pt x="1524075" y="5798983"/>
                        <a:pt x="1503515" y="5792130"/>
                      </a:cubicBezTo>
                      <a:cubicBezTo>
                        <a:pt x="1482956" y="5785277"/>
                        <a:pt x="1469250" y="5757864"/>
                        <a:pt x="1469250" y="5737305"/>
                      </a:cubicBezTo>
                      <a:cubicBezTo>
                        <a:pt x="1469250" y="5703040"/>
                        <a:pt x="1482956" y="5668775"/>
                        <a:pt x="1496652" y="5641363"/>
                      </a:cubicBezTo>
                      <a:cubicBezTo>
                        <a:pt x="1510368" y="5607098"/>
                        <a:pt x="1537781" y="5579686"/>
                        <a:pt x="1558340" y="5545420"/>
                      </a:cubicBezTo>
                      <a:cubicBezTo>
                        <a:pt x="1647429" y="5428919"/>
                        <a:pt x="1763931" y="5339829"/>
                        <a:pt x="1873569" y="5250740"/>
                      </a:cubicBezTo>
                      <a:cubicBezTo>
                        <a:pt x="1990081" y="5161651"/>
                        <a:pt x="2113425" y="5086267"/>
                        <a:pt x="2243644" y="5024590"/>
                      </a:cubicBezTo>
                      <a:cubicBezTo>
                        <a:pt x="2373852" y="4962913"/>
                        <a:pt x="2497206" y="4908088"/>
                        <a:pt x="2593138" y="4818999"/>
                      </a:cubicBezTo>
                      <a:cubicBezTo>
                        <a:pt x="2689091" y="4736762"/>
                        <a:pt x="2757622" y="4640820"/>
                        <a:pt x="2860417" y="4579143"/>
                      </a:cubicBezTo>
                      <a:cubicBezTo>
                        <a:pt x="2887830" y="4565437"/>
                        <a:pt x="2915242" y="4551731"/>
                        <a:pt x="2942654" y="4544878"/>
                      </a:cubicBezTo>
                      <a:cubicBezTo>
                        <a:pt x="2942654" y="4544878"/>
                        <a:pt x="2949507" y="4544878"/>
                        <a:pt x="2949507" y="4544878"/>
                      </a:cubicBezTo>
                      <a:cubicBezTo>
                        <a:pt x="2949507" y="4538024"/>
                        <a:pt x="2949507" y="4538024"/>
                        <a:pt x="2956360" y="4538024"/>
                      </a:cubicBezTo>
                      <a:cubicBezTo>
                        <a:pt x="2966640" y="4534598"/>
                        <a:pt x="2975206" y="4534598"/>
                        <a:pt x="2982914" y="4536311"/>
                      </a:cubicBezTo>
                      <a:close/>
                      <a:moveTo>
                        <a:pt x="3338310" y="4518525"/>
                      </a:moveTo>
                      <a:cubicBezTo>
                        <a:pt x="3355550" y="4518739"/>
                        <a:pt x="3372683" y="4520881"/>
                        <a:pt x="3388102" y="4524308"/>
                      </a:cubicBezTo>
                      <a:cubicBezTo>
                        <a:pt x="3429220" y="4531161"/>
                        <a:pt x="3463485" y="4544867"/>
                        <a:pt x="3504604" y="4565426"/>
                      </a:cubicBezTo>
                      <a:cubicBezTo>
                        <a:pt x="3641664" y="4633956"/>
                        <a:pt x="3758166" y="4729899"/>
                        <a:pt x="3874668" y="4825841"/>
                      </a:cubicBezTo>
                      <a:cubicBezTo>
                        <a:pt x="3991170" y="4928636"/>
                        <a:pt x="4100818" y="5031432"/>
                        <a:pt x="4196761" y="5147934"/>
                      </a:cubicBezTo>
                      <a:cubicBezTo>
                        <a:pt x="4292703" y="5264435"/>
                        <a:pt x="4388646" y="5367231"/>
                        <a:pt x="4491442" y="5476879"/>
                      </a:cubicBezTo>
                      <a:cubicBezTo>
                        <a:pt x="4539413" y="5531714"/>
                        <a:pt x="4594237" y="5586538"/>
                        <a:pt x="4655914" y="5620804"/>
                      </a:cubicBezTo>
                      <a:cubicBezTo>
                        <a:pt x="4717592" y="5655069"/>
                        <a:pt x="4786122" y="5675617"/>
                        <a:pt x="4847800" y="5668775"/>
                      </a:cubicBezTo>
                      <a:cubicBezTo>
                        <a:pt x="4861506" y="5661911"/>
                        <a:pt x="4875212" y="5661911"/>
                        <a:pt x="4888918" y="5661911"/>
                      </a:cubicBezTo>
                      <a:cubicBezTo>
                        <a:pt x="4888918" y="5661911"/>
                        <a:pt x="4895771" y="5661911"/>
                        <a:pt x="4902624" y="5661911"/>
                      </a:cubicBezTo>
                      <a:cubicBezTo>
                        <a:pt x="4923183" y="5661911"/>
                        <a:pt x="4943742" y="5668775"/>
                        <a:pt x="4971154" y="5703040"/>
                      </a:cubicBezTo>
                      <a:cubicBezTo>
                        <a:pt x="4984860" y="5723599"/>
                        <a:pt x="4971154" y="5751000"/>
                        <a:pt x="4950595" y="5771570"/>
                      </a:cubicBezTo>
                      <a:cubicBezTo>
                        <a:pt x="4916330" y="5798972"/>
                        <a:pt x="4868359" y="5805835"/>
                        <a:pt x="4827241" y="5798972"/>
                      </a:cubicBezTo>
                      <a:cubicBezTo>
                        <a:pt x="4779269" y="5792129"/>
                        <a:pt x="4731298" y="5771570"/>
                        <a:pt x="4690180" y="5751000"/>
                      </a:cubicBezTo>
                      <a:cubicBezTo>
                        <a:pt x="4614796" y="5703040"/>
                        <a:pt x="4559972" y="5641352"/>
                        <a:pt x="4518854" y="5579675"/>
                      </a:cubicBezTo>
                      <a:cubicBezTo>
                        <a:pt x="4477735" y="5518008"/>
                        <a:pt x="4443470" y="5456320"/>
                        <a:pt x="4395499" y="5401496"/>
                      </a:cubicBezTo>
                      <a:cubicBezTo>
                        <a:pt x="4299556" y="5291858"/>
                        <a:pt x="4189908" y="5189062"/>
                        <a:pt x="4073406" y="5106826"/>
                      </a:cubicBezTo>
                      <a:cubicBezTo>
                        <a:pt x="3970610" y="5038296"/>
                        <a:pt x="3867815" y="4983472"/>
                        <a:pt x="3758166" y="4935500"/>
                      </a:cubicBezTo>
                      <a:cubicBezTo>
                        <a:pt x="3833550" y="5038296"/>
                        <a:pt x="3895227" y="5161640"/>
                        <a:pt x="3950051" y="5278152"/>
                      </a:cubicBezTo>
                      <a:cubicBezTo>
                        <a:pt x="4032288" y="5483743"/>
                        <a:pt x="4087112" y="5696176"/>
                        <a:pt x="4093965" y="5908631"/>
                      </a:cubicBezTo>
                      <a:cubicBezTo>
                        <a:pt x="4100818" y="6011426"/>
                        <a:pt x="4107671" y="6114222"/>
                        <a:pt x="4135083" y="6217017"/>
                      </a:cubicBezTo>
                      <a:cubicBezTo>
                        <a:pt x="4162496" y="6312949"/>
                        <a:pt x="4224173" y="6402038"/>
                        <a:pt x="4306409" y="6470569"/>
                      </a:cubicBezTo>
                      <a:cubicBezTo>
                        <a:pt x="4470882" y="6600776"/>
                        <a:pt x="4676474" y="6655601"/>
                        <a:pt x="4847800" y="6785819"/>
                      </a:cubicBezTo>
                      <a:cubicBezTo>
                        <a:pt x="4861506" y="6799525"/>
                        <a:pt x="4882065" y="6813220"/>
                        <a:pt x="4895771" y="6833790"/>
                      </a:cubicBezTo>
                      <a:cubicBezTo>
                        <a:pt x="4895771" y="6840632"/>
                        <a:pt x="4902624" y="6854349"/>
                        <a:pt x="4909477" y="6861192"/>
                      </a:cubicBezTo>
                      <a:cubicBezTo>
                        <a:pt x="4923183" y="6888614"/>
                        <a:pt x="4923183" y="6922880"/>
                        <a:pt x="4909477" y="6936586"/>
                      </a:cubicBezTo>
                      <a:cubicBezTo>
                        <a:pt x="4888918" y="6957145"/>
                        <a:pt x="4854653" y="6950281"/>
                        <a:pt x="4834094" y="6936586"/>
                      </a:cubicBezTo>
                      <a:cubicBezTo>
                        <a:pt x="4813534" y="6922880"/>
                        <a:pt x="4792975" y="6916016"/>
                        <a:pt x="4779269" y="6902321"/>
                      </a:cubicBezTo>
                      <a:cubicBezTo>
                        <a:pt x="4765563" y="6888614"/>
                        <a:pt x="4745004" y="6874898"/>
                        <a:pt x="4731298" y="6861192"/>
                      </a:cubicBezTo>
                      <a:cubicBezTo>
                        <a:pt x="4697033" y="6833790"/>
                        <a:pt x="4649061" y="6799525"/>
                        <a:pt x="4607943" y="6772102"/>
                      </a:cubicBezTo>
                      <a:cubicBezTo>
                        <a:pt x="4525707" y="6710425"/>
                        <a:pt x="4436617" y="6655601"/>
                        <a:pt x="4354381" y="6587070"/>
                      </a:cubicBezTo>
                      <a:cubicBezTo>
                        <a:pt x="4272144" y="6518540"/>
                        <a:pt x="4196761" y="6443167"/>
                        <a:pt x="4141936" y="6340372"/>
                      </a:cubicBezTo>
                      <a:cubicBezTo>
                        <a:pt x="4087112" y="6237576"/>
                        <a:pt x="4066553" y="6127917"/>
                        <a:pt x="4052847" y="6025122"/>
                      </a:cubicBezTo>
                      <a:cubicBezTo>
                        <a:pt x="4039141" y="5922326"/>
                        <a:pt x="4025435" y="5819531"/>
                        <a:pt x="3991170" y="5723599"/>
                      </a:cubicBezTo>
                      <a:cubicBezTo>
                        <a:pt x="3929492" y="5531714"/>
                        <a:pt x="3826697" y="5360388"/>
                        <a:pt x="3696489" y="5209622"/>
                      </a:cubicBezTo>
                      <a:cubicBezTo>
                        <a:pt x="3655371" y="5161640"/>
                        <a:pt x="3607399" y="5120532"/>
                        <a:pt x="3566281" y="5079403"/>
                      </a:cubicBezTo>
                      <a:cubicBezTo>
                        <a:pt x="3566281" y="5154797"/>
                        <a:pt x="3552575" y="5223328"/>
                        <a:pt x="3538869" y="5291858"/>
                      </a:cubicBezTo>
                      <a:cubicBezTo>
                        <a:pt x="3518310" y="5415213"/>
                        <a:pt x="3490898" y="5538556"/>
                        <a:pt x="3484045" y="5668775"/>
                      </a:cubicBezTo>
                      <a:cubicBezTo>
                        <a:pt x="3477191" y="5792129"/>
                        <a:pt x="3525163" y="5922326"/>
                        <a:pt x="3593693" y="6025122"/>
                      </a:cubicBezTo>
                      <a:cubicBezTo>
                        <a:pt x="3662224" y="6127917"/>
                        <a:pt x="3758166" y="6217017"/>
                        <a:pt x="3860962" y="6278684"/>
                      </a:cubicBezTo>
                      <a:cubicBezTo>
                        <a:pt x="3867815" y="6285548"/>
                        <a:pt x="3881521" y="6292390"/>
                        <a:pt x="3888374" y="6299243"/>
                      </a:cubicBezTo>
                      <a:cubicBezTo>
                        <a:pt x="3895227" y="6306107"/>
                        <a:pt x="3902080" y="6306107"/>
                        <a:pt x="3902080" y="6312949"/>
                      </a:cubicBezTo>
                      <a:cubicBezTo>
                        <a:pt x="3908933" y="6333508"/>
                        <a:pt x="3915786" y="6354078"/>
                        <a:pt x="3902080" y="6374637"/>
                      </a:cubicBezTo>
                      <a:cubicBezTo>
                        <a:pt x="3895227" y="6395185"/>
                        <a:pt x="3867815" y="6402038"/>
                        <a:pt x="3847256" y="6402038"/>
                      </a:cubicBezTo>
                      <a:cubicBezTo>
                        <a:pt x="3812990" y="6402038"/>
                        <a:pt x="3785578" y="6381479"/>
                        <a:pt x="3765019" y="6360920"/>
                      </a:cubicBezTo>
                      <a:cubicBezTo>
                        <a:pt x="3737607" y="6340372"/>
                        <a:pt x="3710195" y="6312949"/>
                        <a:pt x="3689636" y="6285548"/>
                      </a:cubicBezTo>
                      <a:cubicBezTo>
                        <a:pt x="3600546" y="6175888"/>
                        <a:pt x="3552575" y="6059387"/>
                        <a:pt x="3504604" y="5936032"/>
                      </a:cubicBezTo>
                      <a:cubicBezTo>
                        <a:pt x="3456632" y="5812678"/>
                        <a:pt x="3429220" y="5682470"/>
                        <a:pt x="3415514" y="5552273"/>
                      </a:cubicBezTo>
                      <a:cubicBezTo>
                        <a:pt x="3401808" y="5422055"/>
                        <a:pt x="3394955" y="5291858"/>
                        <a:pt x="3367543" y="5175356"/>
                      </a:cubicBezTo>
                      <a:cubicBezTo>
                        <a:pt x="3353837" y="5120532"/>
                        <a:pt x="3333278" y="5072561"/>
                        <a:pt x="3319572" y="5024579"/>
                      </a:cubicBezTo>
                      <a:cubicBezTo>
                        <a:pt x="3299012" y="4976608"/>
                        <a:pt x="3285306" y="4935500"/>
                        <a:pt x="3278453" y="4887518"/>
                      </a:cubicBezTo>
                      <a:cubicBezTo>
                        <a:pt x="3278453" y="4860106"/>
                        <a:pt x="3271600" y="4839547"/>
                        <a:pt x="3278453" y="4812146"/>
                      </a:cubicBezTo>
                      <a:cubicBezTo>
                        <a:pt x="3278453" y="4805282"/>
                        <a:pt x="3278453" y="4805282"/>
                        <a:pt x="3278453" y="4798429"/>
                      </a:cubicBezTo>
                      <a:cubicBezTo>
                        <a:pt x="3257894" y="4777881"/>
                        <a:pt x="3237335" y="4750458"/>
                        <a:pt x="3223629" y="4723045"/>
                      </a:cubicBezTo>
                      <a:cubicBezTo>
                        <a:pt x="3203070" y="4681927"/>
                        <a:pt x="3196217" y="4647662"/>
                        <a:pt x="3209923" y="4613397"/>
                      </a:cubicBezTo>
                      <a:cubicBezTo>
                        <a:pt x="3216776" y="4606555"/>
                        <a:pt x="3216776" y="4599691"/>
                        <a:pt x="3223629" y="4592838"/>
                      </a:cubicBezTo>
                      <a:cubicBezTo>
                        <a:pt x="3223629" y="4592838"/>
                        <a:pt x="3223629" y="4585985"/>
                        <a:pt x="3223629" y="4585985"/>
                      </a:cubicBezTo>
                      <a:cubicBezTo>
                        <a:pt x="3233909" y="4534587"/>
                        <a:pt x="3286592" y="4517883"/>
                        <a:pt x="3338310" y="4518525"/>
                      </a:cubicBezTo>
                      <a:close/>
                      <a:moveTo>
                        <a:pt x="3965942" y="3896746"/>
                      </a:moveTo>
                      <a:cubicBezTo>
                        <a:pt x="4161950" y="3896184"/>
                        <a:pt x="4350087" y="3954649"/>
                        <a:pt x="4511990" y="4044595"/>
                      </a:cubicBezTo>
                      <a:cubicBezTo>
                        <a:pt x="4703876" y="4154244"/>
                        <a:pt x="4840936" y="4305011"/>
                        <a:pt x="5025968" y="4400953"/>
                      </a:cubicBezTo>
                      <a:cubicBezTo>
                        <a:pt x="5197295" y="4496896"/>
                        <a:pt x="5416592" y="4524308"/>
                        <a:pt x="5615330" y="4490043"/>
                      </a:cubicBezTo>
                      <a:cubicBezTo>
                        <a:pt x="5814068" y="4455777"/>
                        <a:pt x="6005953" y="4373541"/>
                        <a:pt x="6156720" y="4250186"/>
                      </a:cubicBezTo>
                      <a:cubicBezTo>
                        <a:pt x="6170426" y="4236480"/>
                        <a:pt x="6190985" y="4229627"/>
                        <a:pt x="6204691" y="4215921"/>
                      </a:cubicBezTo>
                      <a:cubicBezTo>
                        <a:pt x="6211545" y="4209068"/>
                        <a:pt x="6218398" y="4209068"/>
                        <a:pt x="6225251" y="4202215"/>
                      </a:cubicBezTo>
                      <a:cubicBezTo>
                        <a:pt x="6252663" y="4188509"/>
                        <a:pt x="6286928" y="4188509"/>
                        <a:pt x="6300634" y="4202215"/>
                      </a:cubicBezTo>
                      <a:cubicBezTo>
                        <a:pt x="6314340" y="4215921"/>
                        <a:pt x="6307487" y="4250186"/>
                        <a:pt x="6314340" y="4277598"/>
                      </a:cubicBezTo>
                      <a:cubicBezTo>
                        <a:pt x="6286928" y="4318717"/>
                        <a:pt x="6245810" y="4346129"/>
                        <a:pt x="6204691" y="4373541"/>
                      </a:cubicBezTo>
                      <a:lnTo>
                        <a:pt x="6129308" y="4414659"/>
                      </a:lnTo>
                      <a:cubicBezTo>
                        <a:pt x="6108749" y="4428365"/>
                        <a:pt x="6081337" y="4435218"/>
                        <a:pt x="6053925" y="4448924"/>
                      </a:cubicBezTo>
                      <a:cubicBezTo>
                        <a:pt x="5855186" y="4531161"/>
                        <a:pt x="5642742" y="4544867"/>
                        <a:pt x="5437151" y="4531161"/>
                      </a:cubicBezTo>
                      <a:cubicBezTo>
                        <a:pt x="5224707" y="4524308"/>
                        <a:pt x="5019115" y="4462630"/>
                        <a:pt x="4834083" y="4359835"/>
                      </a:cubicBezTo>
                      <a:cubicBezTo>
                        <a:pt x="4744994" y="4311864"/>
                        <a:pt x="4655904" y="4263892"/>
                        <a:pt x="4566815" y="4222774"/>
                      </a:cubicBezTo>
                      <a:cubicBezTo>
                        <a:pt x="4477725" y="4181656"/>
                        <a:pt x="4381783" y="4161097"/>
                        <a:pt x="4292693" y="4147391"/>
                      </a:cubicBezTo>
                      <a:cubicBezTo>
                        <a:pt x="4203604" y="4133685"/>
                        <a:pt x="4114514" y="4140538"/>
                        <a:pt x="4032278" y="4147391"/>
                      </a:cubicBezTo>
                      <a:cubicBezTo>
                        <a:pt x="4018571" y="4154244"/>
                        <a:pt x="4004865" y="4154244"/>
                        <a:pt x="3991159" y="4154244"/>
                      </a:cubicBezTo>
                      <a:cubicBezTo>
                        <a:pt x="4045984" y="4202215"/>
                        <a:pt x="4093955" y="4263892"/>
                        <a:pt x="4141926" y="4318717"/>
                      </a:cubicBezTo>
                      <a:cubicBezTo>
                        <a:pt x="4217310" y="4407806"/>
                        <a:pt x="4285840" y="4496896"/>
                        <a:pt x="4374930" y="4565426"/>
                      </a:cubicBezTo>
                      <a:cubicBezTo>
                        <a:pt x="4457166" y="4633956"/>
                        <a:pt x="4573668" y="4675075"/>
                        <a:pt x="4683316" y="4688781"/>
                      </a:cubicBezTo>
                      <a:cubicBezTo>
                        <a:pt x="4792965" y="4702487"/>
                        <a:pt x="4909467" y="4688781"/>
                        <a:pt x="5012262" y="4668222"/>
                      </a:cubicBezTo>
                      <a:cubicBezTo>
                        <a:pt x="5025968" y="4661368"/>
                        <a:pt x="5032822" y="4661368"/>
                        <a:pt x="5046528" y="4661368"/>
                      </a:cubicBezTo>
                      <a:cubicBezTo>
                        <a:pt x="5046528" y="4661368"/>
                        <a:pt x="5053381" y="4661368"/>
                        <a:pt x="5060234" y="4661368"/>
                      </a:cubicBezTo>
                      <a:cubicBezTo>
                        <a:pt x="5080793" y="4668222"/>
                        <a:pt x="5094499" y="4681928"/>
                        <a:pt x="5101352" y="4702487"/>
                      </a:cubicBezTo>
                      <a:cubicBezTo>
                        <a:pt x="5108205" y="4723046"/>
                        <a:pt x="5094499" y="4743605"/>
                        <a:pt x="5080793" y="4757311"/>
                      </a:cubicBezTo>
                      <a:cubicBezTo>
                        <a:pt x="5060234" y="4777870"/>
                        <a:pt x="5032822" y="4784723"/>
                        <a:pt x="5005409" y="4784723"/>
                      </a:cubicBezTo>
                      <a:cubicBezTo>
                        <a:pt x="4971144" y="4784723"/>
                        <a:pt x="4943732" y="4784723"/>
                        <a:pt x="4909467" y="4784723"/>
                      </a:cubicBezTo>
                      <a:cubicBezTo>
                        <a:pt x="4786112" y="4771017"/>
                        <a:pt x="4676463" y="4729899"/>
                        <a:pt x="4566815" y="4695634"/>
                      </a:cubicBezTo>
                      <a:cubicBezTo>
                        <a:pt x="4450313" y="4661368"/>
                        <a:pt x="4347517" y="4613397"/>
                        <a:pt x="4244722" y="4551720"/>
                      </a:cubicBezTo>
                      <a:cubicBezTo>
                        <a:pt x="4148779" y="4490043"/>
                        <a:pt x="4045984" y="4428365"/>
                        <a:pt x="3950041" y="4380394"/>
                      </a:cubicBezTo>
                      <a:cubicBezTo>
                        <a:pt x="3902070" y="4359835"/>
                        <a:pt x="3854099" y="4346129"/>
                        <a:pt x="3812980" y="4325570"/>
                      </a:cubicBezTo>
                      <a:cubicBezTo>
                        <a:pt x="3765009" y="4311864"/>
                        <a:pt x="3730744" y="4291304"/>
                        <a:pt x="3696479" y="4257039"/>
                      </a:cubicBezTo>
                      <a:cubicBezTo>
                        <a:pt x="3682772" y="4243333"/>
                        <a:pt x="3669066" y="4222774"/>
                        <a:pt x="3655360" y="4202215"/>
                      </a:cubicBezTo>
                      <a:cubicBezTo>
                        <a:pt x="3648507" y="4188509"/>
                        <a:pt x="3648507" y="4174803"/>
                        <a:pt x="3641654" y="4161097"/>
                      </a:cubicBezTo>
                      <a:cubicBezTo>
                        <a:pt x="3607389" y="4154244"/>
                        <a:pt x="3573124" y="4140538"/>
                        <a:pt x="3559418" y="4113125"/>
                      </a:cubicBezTo>
                      <a:cubicBezTo>
                        <a:pt x="3545712" y="4085713"/>
                        <a:pt x="3559418" y="4051448"/>
                        <a:pt x="3586830" y="4017183"/>
                      </a:cubicBezTo>
                      <a:cubicBezTo>
                        <a:pt x="3614242" y="3982918"/>
                        <a:pt x="3662213" y="3955506"/>
                        <a:pt x="3703332" y="3941800"/>
                      </a:cubicBezTo>
                      <a:cubicBezTo>
                        <a:pt x="3758156" y="3921240"/>
                        <a:pt x="3819833" y="3907534"/>
                        <a:pt x="3881511" y="3900681"/>
                      </a:cubicBezTo>
                      <a:cubicBezTo>
                        <a:pt x="3909780" y="3898111"/>
                        <a:pt x="3937941" y="3896827"/>
                        <a:pt x="3965942" y="3896746"/>
                      </a:cubicBezTo>
                      <a:close/>
                      <a:moveTo>
                        <a:pt x="791655" y="2981518"/>
                      </a:moveTo>
                      <a:cubicBezTo>
                        <a:pt x="802791" y="2982375"/>
                        <a:pt x="814784" y="2985801"/>
                        <a:pt x="825064" y="2989228"/>
                      </a:cubicBezTo>
                      <a:cubicBezTo>
                        <a:pt x="852476" y="3002934"/>
                        <a:pt x="873035" y="3030346"/>
                        <a:pt x="893594" y="3050905"/>
                      </a:cubicBezTo>
                      <a:cubicBezTo>
                        <a:pt x="914153" y="3071464"/>
                        <a:pt x="934712" y="3098876"/>
                        <a:pt x="962125" y="3126289"/>
                      </a:cubicBezTo>
                      <a:cubicBezTo>
                        <a:pt x="1051214" y="3215378"/>
                        <a:pt x="1167716" y="3304467"/>
                        <a:pt x="1304777" y="3352439"/>
                      </a:cubicBezTo>
                      <a:cubicBezTo>
                        <a:pt x="1441838" y="3400410"/>
                        <a:pt x="1585752" y="3427822"/>
                        <a:pt x="1736519" y="3455234"/>
                      </a:cubicBezTo>
                      <a:cubicBezTo>
                        <a:pt x="1887285" y="3482646"/>
                        <a:pt x="2038052" y="3503205"/>
                        <a:pt x="2188819" y="3558030"/>
                      </a:cubicBezTo>
                      <a:cubicBezTo>
                        <a:pt x="2264203" y="3578589"/>
                        <a:pt x="2332733" y="3606001"/>
                        <a:pt x="2401263" y="3653972"/>
                      </a:cubicBezTo>
                      <a:cubicBezTo>
                        <a:pt x="2469794" y="3695090"/>
                        <a:pt x="2524618" y="3756768"/>
                        <a:pt x="2558883" y="3832151"/>
                      </a:cubicBezTo>
                      <a:cubicBezTo>
                        <a:pt x="2572589" y="3859563"/>
                        <a:pt x="2579443" y="3893828"/>
                        <a:pt x="2579443" y="3921241"/>
                      </a:cubicBezTo>
                      <a:cubicBezTo>
                        <a:pt x="2606855" y="3934947"/>
                        <a:pt x="2634267" y="3948653"/>
                        <a:pt x="2647973" y="3969212"/>
                      </a:cubicBezTo>
                      <a:cubicBezTo>
                        <a:pt x="2661679" y="3989771"/>
                        <a:pt x="2654826" y="4010330"/>
                        <a:pt x="2647973" y="4030889"/>
                      </a:cubicBezTo>
                      <a:cubicBezTo>
                        <a:pt x="2654826" y="4037742"/>
                        <a:pt x="2661679" y="4051448"/>
                        <a:pt x="2668532" y="4065154"/>
                      </a:cubicBezTo>
                      <a:cubicBezTo>
                        <a:pt x="2689091" y="4133685"/>
                        <a:pt x="2627414" y="4181656"/>
                        <a:pt x="2572589" y="4202215"/>
                      </a:cubicBezTo>
                      <a:cubicBezTo>
                        <a:pt x="2538324" y="4215921"/>
                        <a:pt x="2504059" y="4229627"/>
                        <a:pt x="2462941" y="4236480"/>
                      </a:cubicBezTo>
                      <a:cubicBezTo>
                        <a:pt x="2325880" y="4263892"/>
                        <a:pt x="2181966" y="4270745"/>
                        <a:pt x="2044905" y="4284451"/>
                      </a:cubicBezTo>
                      <a:cubicBezTo>
                        <a:pt x="1900992" y="4305011"/>
                        <a:pt x="1757078" y="4311864"/>
                        <a:pt x="1613164" y="4332423"/>
                      </a:cubicBezTo>
                      <a:cubicBezTo>
                        <a:pt x="1476103" y="4346129"/>
                        <a:pt x="1339042" y="4400953"/>
                        <a:pt x="1215687" y="4469483"/>
                      </a:cubicBezTo>
                      <a:cubicBezTo>
                        <a:pt x="1092333" y="4544867"/>
                        <a:pt x="982684" y="4633956"/>
                        <a:pt x="893594" y="4736752"/>
                      </a:cubicBezTo>
                      <a:cubicBezTo>
                        <a:pt x="886741" y="4750458"/>
                        <a:pt x="879888" y="4764164"/>
                        <a:pt x="866182" y="4771017"/>
                      </a:cubicBezTo>
                      <a:cubicBezTo>
                        <a:pt x="859329" y="4771017"/>
                        <a:pt x="859329" y="4777870"/>
                        <a:pt x="852476" y="4777870"/>
                      </a:cubicBezTo>
                      <a:cubicBezTo>
                        <a:pt x="831917" y="4791576"/>
                        <a:pt x="811358" y="4791576"/>
                        <a:pt x="790799" y="4777870"/>
                      </a:cubicBezTo>
                      <a:cubicBezTo>
                        <a:pt x="777092" y="4764164"/>
                        <a:pt x="770239" y="4736752"/>
                        <a:pt x="777092" y="4716193"/>
                      </a:cubicBezTo>
                      <a:cubicBezTo>
                        <a:pt x="790799" y="4681928"/>
                        <a:pt x="811358" y="4654515"/>
                        <a:pt x="838770" y="4633956"/>
                      </a:cubicBezTo>
                      <a:cubicBezTo>
                        <a:pt x="866182" y="4613397"/>
                        <a:pt x="900447" y="4585985"/>
                        <a:pt x="934712" y="4565426"/>
                      </a:cubicBezTo>
                      <a:cubicBezTo>
                        <a:pt x="1064921" y="4483190"/>
                        <a:pt x="1201981" y="4435218"/>
                        <a:pt x="1332189" y="4387247"/>
                      </a:cubicBezTo>
                      <a:cubicBezTo>
                        <a:pt x="1462397" y="4339276"/>
                        <a:pt x="1599458" y="4298158"/>
                        <a:pt x="1736519" y="4250186"/>
                      </a:cubicBezTo>
                      <a:cubicBezTo>
                        <a:pt x="1873579" y="4209068"/>
                        <a:pt x="2003787" y="4154244"/>
                        <a:pt x="2133995" y="4099420"/>
                      </a:cubicBezTo>
                      <a:cubicBezTo>
                        <a:pt x="2086024" y="4078860"/>
                        <a:pt x="2038052" y="4058301"/>
                        <a:pt x="1996934" y="4037742"/>
                      </a:cubicBezTo>
                      <a:cubicBezTo>
                        <a:pt x="1907845" y="3989771"/>
                        <a:pt x="1825608" y="3934947"/>
                        <a:pt x="1743372" y="3893828"/>
                      </a:cubicBezTo>
                      <a:cubicBezTo>
                        <a:pt x="1572046" y="3804739"/>
                        <a:pt x="1387013" y="3743062"/>
                        <a:pt x="1188275" y="3722503"/>
                      </a:cubicBezTo>
                      <a:cubicBezTo>
                        <a:pt x="996390" y="3701943"/>
                        <a:pt x="797652" y="3736209"/>
                        <a:pt x="619473" y="3818445"/>
                      </a:cubicBezTo>
                      <a:cubicBezTo>
                        <a:pt x="441293" y="3900682"/>
                        <a:pt x="283673" y="4017183"/>
                        <a:pt x="153466" y="4154244"/>
                      </a:cubicBezTo>
                      <a:cubicBezTo>
                        <a:pt x="139760" y="4167950"/>
                        <a:pt x="126054" y="4181656"/>
                        <a:pt x="112347" y="4195362"/>
                      </a:cubicBezTo>
                      <a:cubicBezTo>
                        <a:pt x="105494" y="4202215"/>
                        <a:pt x="98641" y="4202215"/>
                        <a:pt x="91788" y="4209068"/>
                      </a:cubicBezTo>
                      <a:cubicBezTo>
                        <a:pt x="64376" y="4222774"/>
                        <a:pt x="36964" y="4229627"/>
                        <a:pt x="16405" y="4215921"/>
                      </a:cubicBezTo>
                      <a:cubicBezTo>
                        <a:pt x="-4154" y="4202215"/>
                        <a:pt x="-4154" y="4167950"/>
                        <a:pt x="9552" y="4140538"/>
                      </a:cubicBezTo>
                      <a:cubicBezTo>
                        <a:pt x="30111" y="4106273"/>
                        <a:pt x="64376" y="4065154"/>
                        <a:pt x="98641" y="4037742"/>
                      </a:cubicBezTo>
                      <a:cubicBezTo>
                        <a:pt x="139760" y="4003477"/>
                        <a:pt x="180878" y="3969212"/>
                        <a:pt x="228849" y="3941800"/>
                      </a:cubicBezTo>
                      <a:cubicBezTo>
                        <a:pt x="400175" y="3832151"/>
                        <a:pt x="592060" y="3770474"/>
                        <a:pt x="783945" y="3722503"/>
                      </a:cubicBezTo>
                      <a:cubicBezTo>
                        <a:pt x="975831" y="3674531"/>
                        <a:pt x="1181422" y="3660825"/>
                        <a:pt x="1380160" y="3674531"/>
                      </a:cubicBezTo>
                      <a:cubicBezTo>
                        <a:pt x="1482956" y="3681384"/>
                        <a:pt x="1585752" y="3701943"/>
                        <a:pt x="1681694" y="3722503"/>
                      </a:cubicBezTo>
                      <a:cubicBezTo>
                        <a:pt x="1784490" y="3743062"/>
                        <a:pt x="1880432" y="3777327"/>
                        <a:pt x="1969522" y="3804739"/>
                      </a:cubicBezTo>
                      <a:cubicBezTo>
                        <a:pt x="2058611" y="3832151"/>
                        <a:pt x="2140848" y="3852710"/>
                        <a:pt x="2223084" y="3866416"/>
                      </a:cubicBezTo>
                      <a:cubicBezTo>
                        <a:pt x="2236790" y="3873269"/>
                        <a:pt x="2243644" y="3873269"/>
                        <a:pt x="2257350" y="3873269"/>
                      </a:cubicBezTo>
                      <a:cubicBezTo>
                        <a:pt x="2181966" y="3797886"/>
                        <a:pt x="2092877" y="3722503"/>
                        <a:pt x="1990081" y="3660825"/>
                      </a:cubicBezTo>
                      <a:cubicBezTo>
                        <a:pt x="1859873" y="3592295"/>
                        <a:pt x="1722812" y="3537471"/>
                        <a:pt x="1578899" y="3482646"/>
                      </a:cubicBezTo>
                      <a:cubicBezTo>
                        <a:pt x="1441838" y="3434675"/>
                        <a:pt x="1297924" y="3400410"/>
                        <a:pt x="1160863" y="3345586"/>
                      </a:cubicBezTo>
                      <a:cubicBezTo>
                        <a:pt x="1023802" y="3297614"/>
                        <a:pt x="886741" y="3229084"/>
                        <a:pt x="777092" y="3112582"/>
                      </a:cubicBezTo>
                      <a:cubicBezTo>
                        <a:pt x="770239" y="3098876"/>
                        <a:pt x="756533" y="3085170"/>
                        <a:pt x="749680" y="3071464"/>
                      </a:cubicBezTo>
                      <a:cubicBezTo>
                        <a:pt x="749680" y="3064611"/>
                        <a:pt x="742827" y="3057758"/>
                        <a:pt x="742827" y="3050905"/>
                      </a:cubicBezTo>
                      <a:cubicBezTo>
                        <a:pt x="735974" y="3023493"/>
                        <a:pt x="742827" y="3002934"/>
                        <a:pt x="763386" y="2989228"/>
                      </a:cubicBezTo>
                      <a:cubicBezTo>
                        <a:pt x="770239" y="2982375"/>
                        <a:pt x="780519" y="2980662"/>
                        <a:pt x="791655" y="2981518"/>
                      </a:cubicBezTo>
                      <a:close/>
                      <a:moveTo>
                        <a:pt x="1071774" y="1817371"/>
                      </a:moveTo>
                      <a:cubicBezTo>
                        <a:pt x="1092333" y="1817371"/>
                        <a:pt x="1119745" y="1831077"/>
                        <a:pt x="1133451" y="1851636"/>
                      </a:cubicBezTo>
                      <a:cubicBezTo>
                        <a:pt x="1154010" y="1885901"/>
                        <a:pt x="1160863" y="1920166"/>
                        <a:pt x="1174569" y="1954431"/>
                      </a:cubicBezTo>
                      <a:cubicBezTo>
                        <a:pt x="1188275" y="1995549"/>
                        <a:pt x="1201981" y="2036667"/>
                        <a:pt x="1215687" y="2077786"/>
                      </a:cubicBezTo>
                      <a:cubicBezTo>
                        <a:pt x="1263659" y="2228552"/>
                        <a:pt x="1339042" y="2372466"/>
                        <a:pt x="1462397" y="2488968"/>
                      </a:cubicBezTo>
                      <a:cubicBezTo>
                        <a:pt x="1578899" y="2612322"/>
                        <a:pt x="1736519" y="2687706"/>
                        <a:pt x="1894139" y="2749383"/>
                      </a:cubicBezTo>
                      <a:cubicBezTo>
                        <a:pt x="2051759" y="2811060"/>
                        <a:pt x="2216232" y="2865885"/>
                        <a:pt x="2380705" y="2961827"/>
                      </a:cubicBezTo>
                      <a:cubicBezTo>
                        <a:pt x="2456088" y="3002945"/>
                        <a:pt x="2531472" y="3057769"/>
                        <a:pt x="2593149" y="3133153"/>
                      </a:cubicBezTo>
                      <a:cubicBezTo>
                        <a:pt x="2654826" y="3201683"/>
                        <a:pt x="2695945" y="3290773"/>
                        <a:pt x="2702798" y="3393568"/>
                      </a:cubicBezTo>
                      <a:cubicBezTo>
                        <a:pt x="2709651" y="3441539"/>
                        <a:pt x="2702798" y="3489511"/>
                        <a:pt x="2682239" y="3523776"/>
                      </a:cubicBezTo>
                      <a:cubicBezTo>
                        <a:pt x="2668532" y="3564894"/>
                        <a:pt x="2634267" y="3585453"/>
                        <a:pt x="2600002" y="3585453"/>
                      </a:cubicBezTo>
                      <a:cubicBezTo>
                        <a:pt x="2558884" y="3585453"/>
                        <a:pt x="2538325" y="3558041"/>
                        <a:pt x="2517765" y="3537482"/>
                      </a:cubicBezTo>
                      <a:cubicBezTo>
                        <a:pt x="2497206" y="3516923"/>
                        <a:pt x="2490353" y="3482658"/>
                        <a:pt x="2476647" y="3462099"/>
                      </a:cubicBezTo>
                      <a:cubicBezTo>
                        <a:pt x="2456088" y="3427833"/>
                        <a:pt x="2442382" y="3393568"/>
                        <a:pt x="2428676" y="3359303"/>
                      </a:cubicBezTo>
                      <a:cubicBezTo>
                        <a:pt x="2401264" y="3297626"/>
                        <a:pt x="2366999" y="3229095"/>
                        <a:pt x="2319027" y="3174271"/>
                      </a:cubicBezTo>
                      <a:cubicBezTo>
                        <a:pt x="2277909" y="3112594"/>
                        <a:pt x="2216232" y="3057769"/>
                        <a:pt x="2154554" y="3009798"/>
                      </a:cubicBezTo>
                      <a:cubicBezTo>
                        <a:pt x="2024346" y="2907003"/>
                        <a:pt x="1866726" y="2824766"/>
                        <a:pt x="1722813" y="2721971"/>
                      </a:cubicBezTo>
                      <a:cubicBezTo>
                        <a:pt x="1585752" y="2626028"/>
                        <a:pt x="1441838" y="2530086"/>
                        <a:pt x="1325336" y="2399878"/>
                      </a:cubicBezTo>
                      <a:cubicBezTo>
                        <a:pt x="1208834" y="2269671"/>
                        <a:pt x="1106039" y="2118904"/>
                        <a:pt x="1051214" y="1954431"/>
                      </a:cubicBezTo>
                      <a:cubicBezTo>
                        <a:pt x="1044361" y="1933872"/>
                        <a:pt x="1037508" y="1920166"/>
                        <a:pt x="1030655" y="1892754"/>
                      </a:cubicBezTo>
                      <a:cubicBezTo>
                        <a:pt x="1030655" y="1885901"/>
                        <a:pt x="1030655" y="1879048"/>
                        <a:pt x="1030655" y="1872195"/>
                      </a:cubicBezTo>
                      <a:cubicBezTo>
                        <a:pt x="1037508" y="1844783"/>
                        <a:pt x="1051214" y="1824224"/>
                        <a:pt x="1071774" y="1817371"/>
                      </a:cubicBezTo>
                      <a:close/>
                      <a:moveTo>
                        <a:pt x="5135617" y="1097801"/>
                      </a:moveTo>
                      <a:cubicBezTo>
                        <a:pt x="5149323" y="1097801"/>
                        <a:pt x="5156176" y="1097801"/>
                        <a:pt x="5169882" y="1097801"/>
                      </a:cubicBezTo>
                      <a:cubicBezTo>
                        <a:pt x="5204148" y="1097801"/>
                        <a:pt x="5238413" y="1118360"/>
                        <a:pt x="5238413" y="1138920"/>
                      </a:cubicBezTo>
                      <a:cubicBezTo>
                        <a:pt x="5238413" y="1159479"/>
                        <a:pt x="5211001" y="1180038"/>
                        <a:pt x="5183588" y="1193744"/>
                      </a:cubicBezTo>
                      <a:cubicBezTo>
                        <a:pt x="5142470" y="1214303"/>
                        <a:pt x="5094499" y="1221156"/>
                        <a:pt x="5046528" y="1234862"/>
                      </a:cubicBezTo>
                      <a:cubicBezTo>
                        <a:pt x="4991703" y="1248568"/>
                        <a:pt x="4936879" y="1262274"/>
                        <a:pt x="4882055" y="1282833"/>
                      </a:cubicBezTo>
                      <a:cubicBezTo>
                        <a:pt x="4676463" y="1351364"/>
                        <a:pt x="4491431" y="1481571"/>
                        <a:pt x="4374929" y="1673456"/>
                      </a:cubicBezTo>
                      <a:cubicBezTo>
                        <a:pt x="4313252" y="1762546"/>
                        <a:pt x="4272134" y="1872194"/>
                        <a:pt x="4251575" y="1981843"/>
                      </a:cubicBezTo>
                      <a:cubicBezTo>
                        <a:pt x="4231016" y="2091491"/>
                        <a:pt x="4224163" y="2207993"/>
                        <a:pt x="4224163" y="2324494"/>
                      </a:cubicBezTo>
                      <a:cubicBezTo>
                        <a:pt x="4224163" y="2440996"/>
                        <a:pt x="4224163" y="2557497"/>
                        <a:pt x="4210456" y="2680852"/>
                      </a:cubicBezTo>
                      <a:cubicBezTo>
                        <a:pt x="4196750" y="2804206"/>
                        <a:pt x="4155632" y="2927561"/>
                        <a:pt x="4093955" y="3037210"/>
                      </a:cubicBezTo>
                      <a:cubicBezTo>
                        <a:pt x="4018571" y="3167417"/>
                        <a:pt x="3922629" y="3283919"/>
                        <a:pt x="3812980" y="3373008"/>
                      </a:cubicBezTo>
                      <a:cubicBezTo>
                        <a:pt x="3826686" y="3373008"/>
                        <a:pt x="3840392" y="3366155"/>
                        <a:pt x="3854098" y="3366155"/>
                      </a:cubicBezTo>
                      <a:cubicBezTo>
                        <a:pt x="3922629" y="3352449"/>
                        <a:pt x="3984306" y="3345596"/>
                        <a:pt x="4045984" y="3338743"/>
                      </a:cubicBezTo>
                      <a:cubicBezTo>
                        <a:pt x="4169338" y="3325037"/>
                        <a:pt x="4292693" y="3297625"/>
                        <a:pt x="4416048" y="3256506"/>
                      </a:cubicBezTo>
                      <a:cubicBezTo>
                        <a:pt x="4539403" y="3215388"/>
                        <a:pt x="4649051" y="3146858"/>
                        <a:pt x="4738141" y="3057769"/>
                      </a:cubicBezTo>
                      <a:cubicBezTo>
                        <a:pt x="4834083" y="2975532"/>
                        <a:pt x="4909467" y="2872737"/>
                        <a:pt x="4977997" y="2769941"/>
                      </a:cubicBezTo>
                      <a:cubicBezTo>
                        <a:pt x="4984850" y="2756235"/>
                        <a:pt x="4991703" y="2742529"/>
                        <a:pt x="4998556" y="2735676"/>
                      </a:cubicBezTo>
                      <a:cubicBezTo>
                        <a:pt x="5005409" y="2728823"/>
                        <a:pt x="5005409" y="2728823"/>
                        <a:pt x="5012262" y="2721970"/>
                      </a:cubicBezTo>
                      <a:cubicBezTo>
                        <a:pt x="5032822" y="2708264"/>
                        <a:pt x="5053381" y="2708264"/>
                        <a:pt x="5073940" y="2721970"/>
                      </a:cubicBezTo>
                      <a:cubicBezTo>
                        <a:pt x="5087646" y="2728823"/>
                        <a:pt x="5094499" y="2756235"/>
                        <a:pt x="5094499" y="2776794"/>
                      </a:cubicBezTo>
                      <a:cubicBezTo>
                        <a:pt x="5094499" y="2811060"/>
                        <a:pt x="5073940" y="2838472"/>
                        <a:pt x="5053381" y="2859031"/>
                      </a:cubicBezTo>
                      <a:cubicBezTo>
                        <a:pt x="5025969" y="2886443"/>
                        <a:pt x="5005409" y="2913855"/>
                        <a:pt x="4977997" y="2934414"/>
                      </a:cubicBezTo>
                      <a:cubicBezTo>
                        <a:pt x="4882055" y="3023504"/>
                        <a:pt x="4772406" y="3092034"/>
                        <a:pt x="4662757" y="3160564"/>
                      </a:cubicBezTo>
                      <a:cubicBezTo>
                        <a:pt x="4553109" y="3229095"/>
                        <a:pt x="4443460" y="3297625"/>
                        <a:pt x="4326958" y="3359302"/>
                      </a:cubicBezTo>
                      <a:cubicBezTo>
                        <a:pt x="4217310" y="3420979"/>
                        <a:pt x="4100808" y="3468951"/>
                        <a:pt x="3998012" y="3523775"/>
                      </a:cubicBezTo>
                      <a:cubicBezTo>
                        <a:pt x="4011718" y="3523775"/>
                        <a:pt x="4018571" y="3523775"/>
                        <a:pt x="4025424" y="3523775"/>
                      </a:cubicBezTo>
                      <a:cubicBezTo>
                        <a:pt x="4169338" y="3530628"/>
                        <a:pt x="4299546" y="3551187"/>
                        <a:pt x="4429754" y="3578599"/>
                      </a:cubicBezTo>
                      <a:cubicBezTo>
                        <a:pt x="4553109" y="3606011"/>
                        <a:pt x="4683316" y="3606011"/>
                        <a:pt x="4813524" y="3578599"/>
                      </a:cubicBezTo>
                      <a:cubicBezTo>
                        <a:pt x="4936879" y="3551187"/>
                        <a:pt x="5060234" y="3489510"/>
                        <a:pt x="5142470" y="3407273"/>
                      </a:cubicBezTo>
                      <a:cubicBezTo>
                        <a:pt x="5149323" y="3393567"/>
                        <a:pt x="5156176" y="3386714"/>
                        <a:pt x="5169882" y="3379861"/>
                      </a:cubicBezTo>
                      <a:cubicBezTo>
                        <a:pt x="5176735" y="3379861"/>
                        <a:pt x="5176735" y="3379861"/>
                        <a:pt x="5183588" y="3373008"/>
                      </a:cubicBezTo>
                      <a:cubicBezTo>
                        <a:pt x="5204148" y="3366155"/>
                        <a:pt x="5224707" y="3366155"/>
                        <a:pt x="5245266" y="3379861"/>
                      </a:cubicBezTo>
                      <a:cubicBezTo>
                        <a:pt x="5258972" y="3393567"/>
                        <a:pt x="5265825" y="3420979"/>
                        <a:pt x="5258972" y="3441539"/>
                      </a:cubicBezTo>
                      <a:cubicBezTo>
                        <a:pt x="5252119" y="3468951"/>
                        <a:pt x="5224707" y="3496363"/>
                        <a:pt x="5197295" y="3516922"/>
                      </a:cubicBezTo>
                      <a:cubicBezTo>
                        <a:pt x="5163029" y="3537481"/>
                        <a:pt x="5128764" y="3558040"/>
                        <a:pt x="5094499" y="3571746"/>
                      </a:cubicBezTo>
                      <a:cubicBezTo>
                        <a:pt x="4957438" y="3626570"/>
                        <a:pt x="4820377" y="3619717"/>
                        <a:pt x="4690169" y="3626570"/>
                      </a:cubicBezTo>
                      <a:cubicBezTo>
                        <a:pt x="4559962" y="3626570"/>
                        <a:pt x="4429754" y="3619717"/>
                        <a:pt x="4299546" y="3626570"/>
                      </a:cubicBezTo>
                      <a:cubicBezTo>
                        <a:pt x="4169338" y="3633423"/>
                        <a:pt x="4045984" y="3653983"/>
                        <a:pt x="3943188" y="3708807"/>
                      </a:cubicBezTo>
                      <a:cubicBezTo>
                        <a:pt x="3902070" y="3736219"/>
                        <a:pt x="3854098" y="3770484"/>
                        <a:pt x="3819833" y="3797896"/>
                      </a:cubicBezTo>
                      <a:cubicBezTo>
                        <a:pt x="3785568" y="3832161"/>
                        <a:pt x="3751303" y="3859573"/>
                        <a:pt x="3710184" y="3880132"/>
                      </a:cubicBezTo>
                      <a:cubicBezTo>
                        <a:pt x="3696478" y="3886985"/>
                        <a:pt x="3675919" y="3900692"/>
                        <a:pt x="3648507" y="3907545"/>
                      </a:cubicBezTo>
                      <a:cubicBezTo>
                        <a:pt x="3627948" y="3914398"/>
                        <a:pt x="3593683" y="3921251"/>
                        <a:pt x="3559418" y="3914398"/>
                      </a:cubicBezTo>
                      <a:cubicBezTo>
                        <a:pt x="3525152" y="3907545"/>
                        <a:pt x="3511446" y="3880132"/>
                        <a:pt x="3504593" y="3845867"/>
                      </a:cubicBezTo>
                      <a:cubicBezTo>
                        <a:pt x="3504593" y="3811602"/>
                        <a:pt x="3518299" y="3770484"/>
                        <a:pt x="3532005" y="3743072"/>
                      </a:cubicBezTo>
                      <a:cubicBezTo>
                        <a:pt x="3545711" y="3722513"/>
                        <a:pt x="3559418" y="3701954"/>
                        <a:pt x="3573124" y="3688247"/>
                      </a:cubicBezTo>
                      <a:cubicBezTo>
                        <a:pt x="3545711" y="3674541"/>
                        <a:pt x="3538858" y="3647129"/>
                        <a:pt x="3538858" y="3619717"/>
                      </a:cubicBezTo>
                      <a:cubicBezTo>
                        <a:pt x="3538858" y="3585452"/>
                        <a:pt x="3552565" y="3551187"/>
                        <a:pt x="3573124" y="3523775"/>
                      </a:cubicBezTo>
                      <a:cubicBezTo>
                        <a:pt x="3573124" y="3523775"/>
                        <a:pt x="3579977" y="3516922"/>
                        <a:pt x="3579977" y="3516922"/>
                      </a:cubicBezTo>
                      <a:cubicBezTo>
                        <a:pt x="3538858" y="3530628"/>
                        <a:pt x="3497740" y="3544334"/>
                        <a:pt x="3456622" y="3544334"/>
                      </a:cubicBezTo>
                      <a:cubicBezTo>
                        <a:pt x="3408651" y="3544334"/>
                        <a:pt x="3367532" y="3537481"/>
                        <a:pt x="3346973" y="3510069"/>
                      </a:cubicBezTo>
                      <a:cubicBezTo>
                        <a:pt x="3326414" y="3475804"/>
                        <a:pt x="3340120" y="3434686"/>
                        <a:pt x="3374385" y="3400420"/>
                      </a:cubicBezTo>
                      <a:cubicBezTo>
                        <a:pt x="3360679" y="3386714"/>
                        <a:pt x="3360679" y="3379861"/>
                        <a:pt x="3353826" y="3366155"/>
                      </a:cubicBezTo>
                      <a:cubicBezTo>
                        <a:pt x="3346973" y="3331890"/>
                        <a:pt x="3353826" y="3304478"/>
                        <a:pt x="3360679" y="3283919"/>
                      </a:cubicBezTo>
                      <a:cubicBezTo>
                        <a:pt x="3367532" y="3263360"/>
                        <a:pt x="3374385" y="3249654"/>
                        <a:pt x="3381238" y="3235948"/>
                      </a:cubicBezTo>
                      <a:cubicBezTo>
                        <a:pt x="3394945" y="3222242"/>
                        <a:pt x="3408651" y="3201682"/>
                        <a:pt x="3422357" y="3187976"/>
                      </a:cubicBezTo>
                      <a:cubicBezTo>
                        <a:pt x="3470328" y="3126299"/>
                        <a:pt x="3532005" y="3037210"/>
                        <a:pt x="3545711" y="2927561"/>
                      </a:cubicBezTo>
                      <a:cubicBezTo>
                        <a:pt x="3566271" y="2811060"/>
                        <a:pt x="3559418" y="2680852"/>
                        <a:pt x="3573124" y="2557497"/>
                      </a:cubicBezTo>
                      <a:cubicBezTo>
                        <a:pt x="3586830" y="2440996"/>
                        <a:pt x="3600536" y="2317641"/>
                        <a:pt x="3634801" y="2201140"/>
                      </a:cubicBezTo>
                      <a:cubicBezTo>
                        <a:pt x="3662213" y="2084638"/>
                        <a:pt x="3717038" y="1968137"/>
                        <a:pt x="3799274" y="1872194"/>
                      </a:cubicBezTo>
                      <a:cubicBezTo>
                        <a:pt x="3806127" y="1865341"/>
                        <a:pt x="3812980" y="1851635"/>
                        <a:pt x="3826686" y="1844782"/>
                      </a:cubicBezTo>
                      <a:cubicBezTo>
                        <a:pt x="3826686" y="1844782"/>
                        <a:pt x="3833539" y="1837929"/>
                        <a:pt x="3840392" y="1837929"/>
                      </a:cubicBezTo>
                      <a:cubicBezTo>
                        <a:pt x="3854098" y="1831076"/>
                        <a:pt x="3881511" y="1831076"/>
                        <a:pt x="3895217" y="1851635"/>
                      </a:cubicBezTo>
                      <a:cubicBezTo>
                        <a:pt x="3908923" y="1872194"/>
                        <a:pt x="3915776" y="1892753"/>
                        <a:pt x="3908923" y="1913312"/>
                      </a:cubicBezTo>
                      <a:cubicBezTo>
                        <a:pt x="3902070" y="1940724"/>
                        <a:pt x="3881511" y="1954431"/>
                        <a:pt x="3867804" y="1974990"/>
                      </a:cubicBezTo>
                      <a:cubicBezTo>
                        <a:pt x="3847245" y="1995549"/>
                        <a:pt x="3826686" y="2016108"/>
                        <a:pt x="3806127" y="2036667"/>
                      </a:cubicBezTo>
                      <a:cubicBezTo>
                        <a:pt x="3730744" y="2118903"/>
                        <a:pt x="3655360" y="2207993"/>
                        <a:pt x="3627948" y="2324494"/>
                      </a:cubicBezTo>
                      <a:cubicBezTo>
                        <a:pt x="3593683" y="2434143"/>
                        <a:pt x="3600536" y="2557497"/>
                        <a:pt x="3627948" y="2673999"/>
                      </a:cubicBezTo>
                      <a:cubicBezTo>
                        <a:pt x="3648507" y="2797354"/>
                        <a:pt x="3689625" y="2913855"/>
                        <a:pt x="3696478" y="3057769"/>
                      </a:cubicBezTo>
                      <a:cubicBezTo>
                        <a:pt x="3696478" y="3085181"/>
                        <a:pt x="3696478" y="3119446"/>
                        <a:pt x="3689625" y="3153711"/>
                      </a:cubicBezTo>
                      <a:cubicBezTo>
                        <a:pt x="3751303" y="3112593"/>
                        <a:pt x="3806127" y="3071475"/>
                        <a:pt x="3854098" y="3023504"/>
                      </a:cubicBezTo>
                      <a:cubicBezTo>
                        <a:pt x="3929482" y="2948120"/>
                        <a:pt x="3991159" y="2872737"/>
                        <a:pt x="4039130" y="2776794"/>
                      </a:cubicBezTo>
                      <a:cubicBezTo>
                        <a:pt x="4135073" y="2584910"/>
                        <a:pt x="4135073" y="2338200"/>
                        <a:pt x="4183044" y="2105197"/>
                      </a:cubicBezTo>
                      <a:cubicBezTo>
                        <a:pt x="4224163" y="1879047"/>
                        <a:pt x="4320105" y="1659750"/>
                        <a:pt x="4470872" y="1481571"/>
                      </a:cubicBezTo>
                      <a:cubicBezTo>
                        <a:pt x="4621639" y="1303392"/>
                        <a:pt x="4827230" y="1166332"/>
                        <a:pt x="5060234" y="1111507"/>
                      </a:cubicBezTo>
                      <a:cubicBezTo>
                        <a:pt x="5087646" y="1104654"/>
                        <a:pt x="5108205" y="1097801"/>
                        <a:pt x="5135617" y="1097801"/>
                      </a:cubicBezTo>
                      <a:close/>
                      <a:moveTo>
                        <a:pt x="1753106" y="1097"/>
                      </a:moveTo>
                      <a:cubicBezTo>
                        <a:pt x="1759637" y="-401"/>
                        <a:pt x="1765634" y="-400"/>
                        <a:pt x="1770774" y="1316"/>
                      </a:cubicBezTo>
                      <a:cubicBezTo>
                        <a:pt x="1798186" y="8169"/>
                        <a:pt x="1798186" y="49287"/>
                        <a:pt x="1784480" y="90406"/>
                      </a:cubicBezTo>
                      <a:cubicBezTo>
                        <a:pt x="1770774" y="152083"/>
                        <a:pt x="1743361" y="206907"/>
                        <a:pt x="1715949" y="268585"/>
                      </a:cubicBezTo>
                      <a:cubicBezTo>
                        <a:pt x="1681684" y="337115"/>
                        <a:pt x="1654272" y="412498"/>
                        <a:pt x="1633713" y="481028"/>
                      </a:cubicBezTo>
                      <a:cubicBezTo>
                        <a:pt x="1544623" y="748297"/>
                        <a:pt x="1510358" y="1036124"/>
                        <a:pt x="1565182" y="1323952"/>
                      </a:cubicBezTo>
                      <a:cubicBezTo>
                        <a:pt x="1620007" y="1611779"/>
                        <a:pt x="1757068" y="1885901"/>
                        <a:pt x="1948953" y="2105198"/>
                      </a:cubicBezTo>
                      <a:cubicBezTo>
                        <a:pt x="2140838" y="2324495"/>
                        <a:pt x="2401253" y="2461555"/>
                        <a:pt x="2641110" y="2660293"/>
                      </a:cubicBezTo>
                      <a:cubicBezTo>
                        <a:pt x="2757612" y="2749383"/>
                        <a:pt x="2860407" y="2865884"/>
                        <a:pt x="2935791" y="3002945"/>
                      </a:cubicBezTo>
                      <a:cubicBezTo>
                        <a:pt x="2997468" y="3112594"/>
                        <a:pt x="3038586" y="3229095"/>
                        <a:pt x="3052292" y="3352450"/>
                      </a:cubicBezTo>
                      <a:cubicBezTo>
                        <a:pt x="3052292" y="3345597"/>
                        <a:pt x="3052292" y="3338744"/>
                        <a:pt x="3052292" y="3331891"/>
                      </a:cubicBezTo>
                      <a:cubicBezTo>
                        <a:pt x="3072852" y="3187977"/>
                        <a:pt x="3059145" y="3030357"/>
                        <a:pt x="2990615" y="2872737"/>
                      </a:cubicBezTo>
                      <a:cubicBezTo>
                        <a:pt x="2928938" y="2708265"/>
                        <a:pt x="2826142" y="2550645"/>
                        <a:pt x="2737052" y="2393025"/>
                      </a:cubicBezTo>
                      <a:cubicBezTo>
                        <a:pt x="2654816" y="2235405"/>
                        <a:pt x="2558873" y="2084638"/>
                        <a:pt x="2517755" y="1906460"/>
                      </a:cubicBezTo>
                      <a:cubicBezTo>
                        <a:pt x="2469784" y="1735134"/>
                        <a:pt x="2462931" y="1543249"/>
                        <a:pt x="2517755" y="1365070"/>
                      </a:cubicBezTo>
                      <a:cubicBezTo>
                        <a:pt x="2524608" y="1344511"/>
                        <a:pt x="2531461" y="1323952"/>
                        <a:pt x="2538314" y="1310246"/>
                      </a:cubicBezTo>
                      <a:cubicBezTo>
                        <a:pt x="2545167" y="1303393"/>
                        <a:pt x="2545167" y="1296540"/>
                        <a:pt x="2552020" y="1289687"/>
                      </a:cubicBezTo>
                      <a:cubicBezTo>
                        <a:pt x="2565726" y="1269127"/>
                        <a:pt x="2593139" y="1262274"/>
                        <a:pt x="2613698" y="1269127"/>
                      </a:cubicBezTo>
                      <a:cubicBezTo>
                        <a:pt x="2634257" y="1275980"/>
                        <a:pt x="2641110" y="1303393"/>
                        <a:pt x="2641110" y="1330805"/>
                      </a:cubicBezTo>
                      <a:cubicBezTo>
                        <a:pt x="2647963" y="1371923"/>
                        <a:pt x="2634257" y="1406188"/>
                        <a:pt x="2620551" y="1440453"/>
                      </a:cubicBezTo>
                      <a:cubicBezTo>
                        <a:pt x="2606845" y="1481572"/>
                        <a:pt x="2599992" y="1522690"/>
                        <a:pt x="2586286" y="1563808"/>
                      </a:cubicBezTo>
                      <a:cubicBezTo>
                        <a:pt x="2545167" y="1721428"/>
                        <a:pt x="2538314" y="1892754"/>
                        <a:pt x="2599992" y="2057227"/>
                      </a:cubicBezTo>
                      <a:cubicBezTo>
                        <a:pt x="2661669" y="2221699"/>
                        <a:pt x="2771318" y="2365613"/>
                        <a:pt x="2887819" y="2502674"/>
                      </a:cubicBezTo>
                      <a:cubicBezTo>
                        <a:pt x="2997468" y="2646587"/>
                        <a:pt x="3120823" y="2783648"/>
                        <a:pt x="3216765" y="2954974"/>
                      </a:cubicBezTo>
                      <a:cubicBezTo>
                        <a:pt x="3257884" y="3030357"/>
                        <a:pt x="3299002" y="3126300"/>
                        <a:pt x="3312708" y="3222242"/>
                      </a:cubicBezTo>
                      <a:cubicBezTo>
                        <a:pt x="3326414" y="3318185"/>
                        <a:pt x="3312708" y="3427833"/>
                        <a:pt x="3264737" y="3516923"/>
                      </a:cubicBezTo>
                      <a:cubicBezTo>
                        <a:pt x="3237325" y="3558041"/>
                        <a:pt x="3209912" y="3592306"/>
                        <a:pt x="3175647" y="3606012"/>
                      </a:cubicBezTo>
                      <a:cubicBezTo>
                        <a:pt x="3141382" y="3626571"/>
                        <a:pt x="3100264" y="3633424"/>
                        <a:pt x="3072852" y="3612865"/>
                      </a:cubicBezTo>
                      <a:cubicBezTo>
                        <a:pt x="3065999" y="3606012"/>
                        <a:pt x="3059145" y="3599159"/>
                        <a:pt x="3052292" y="3592306"/>
                      </a:cubicBezTo>
                      <a:cubicBezTo>
                        <a:pt x="3045439" y="3606012"/>
                        <a:pt x="3045439" y="3619718"/>
                        <a:pt x="3038586" y="3633424"/>
                      </a:cubicBezTo>
                      <a:cubicBezTo>
                        <a:pt x="3018027" y="3688248"/>
                        <a:pt x="2983762" y="3729366"/>
                        <a:pt x="2949497" y="3729366"/>
                      </a:cubicBezTo>
                      <a:cubicBezTo>
                        <a:pt x="2915232" y="3736219"/>
                        <a:pt x="2894672" y="3695101"/>
                        <a:pt x="2874113" y="3647130"/>
                      </a:cubicBezTo>
                      <a:cubicBezTo>
                        <a:pt x="2860407" y="3599159"/>
                        <a:pt x="2846701" y="3537482"/>
                        <a:pt x="2832995" y="3482657"/>
                      </a:cubicBezTo>
                      <a:cubicBezTo>
                        <a:pt x="2819289" y="3407274"/>
                        <a:pt x="2798730" y="3338744"/>
                        <a:pt x="2778171" y="3270213"/>
                      </a:cubicBezTo>
                      <a:cubicBezTo>
                        <a:pt x="2737052" y="3146859"/>
                        <a:pt x="2682228" y="3023504"/>
                        <a:pt x="2606845" y="2913855"/>
                      </a:cubicBezTo>
                      <a:cubicBezTo>
                        <a:pt x="2531461" y="2804207"/>
                        <a:pt x="2428666" y="2701412"/>
                        <a:pt x="2325870" y="2605469"/>
                      </a:cubicBezTo>
                      <a:cubicBezTo>
                        <a:pt x="2216221" y="2502674"/>
                        <a:pt x="2099720" y="2399878"/>
                        <a:pt x="1996924" y="2283376"/>
                      </a:cubicBezTo>
                      <a:cubicBezTo>
                        <a:pt x="1894128" y="2166875"/>
                        <a:pt x="1811892" y="2036667"/>
                        <a:pt x="1743361" y="1899607"/>
                      </a:cubicBezTo>
                      <a:cubicBezTo>
                        <a:pt x="1613154" y="1632338"/>
                        <a:pt x="1517211" y="1351364"/>
                        <a:pt x="1496652" y="1049830"/>
                      </a:cubicBezTo>
                      <a:cubicBezTo>
                        <a:pt x="1469240" y="748297"/>
                        <a:pt x="1510358" y="446763"/>
                        <a:pt x="1626860" y="165778"/>
                      </a:cubicBezTo>
                      <a:cubicBezTo>
                        <a:pt x="1640566" y="138377"/>
                        <a:pt x="1654272" y="110965"/>
                        <a:pt x="1667978" y="83552"/>
                      </a:cubicBezTo>
                      <a:cubicBezTo>
                        <a:pt x="1674831" y="69846"/>
                        <a:pt x="1681684" y="62983"/>
                        <a:pt x="1688537" y="49287"/>
                      </a:cubicBezTo>
                      <a:cubicBezTo>
                        <a:pt x="1709096" y="23589"/>
                        <a:pt x="1733510" y="5593"/>
                        <a:pt x="1753106" y="10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1" name="Google Shape;591;p11"/>
                <p:cNvSpPr/>
                <p:nvPr/>
              </p:nvSpPr>
              <p:spPr>
                <a:xfrm>
                  <a:off x="7436181" y="2322629"/>
                  <a:ext cx="110314" cy="118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36" h="146892" extrusionOk="0">
                      <a:moveTo>
                        <a:pt x="69930" y="2694"/>
                      </a:moveTo>
                      <a:cubicBezTo>
                        <a:pt x="62311" y="789"/>
                        <a:pt x="54691" y="-1116"/>
                        <a:pt x="47071" y="789"/>
                      </a:cubicBezTo>
                      <a:cubicBezTo>
                        <a:pt x="39451" y="2694"/>
                        <a:pt x="33101" y="8409"/>
                        <a:pt x="27386" y="14759"/>
                      </a:cubicBezTo>
                      <a:cubicBezTo>
                        <a:pt x="19766" y="23014"/>
                        <a:pt x="12780" y="31269"/>
                        <a:pt x="7701" y="41429"/>
                      </a:cubicBezTo>
                      <a:cubicBezTo>
                        <a:pt x="2621" y="50954"/>
                        <a:pt x="-554" y="62384"/>
                        <a:pt x="80" y="73179"/>
                      </a:cubicBezTo>
                      <a:cubicBezTo>
                        <a:pt x="716" y="88419"/>
                        <a:pt x="8336" y="102389"/>
                        <a:pt x="19130" y="113184"/>
                      </a:cubicBezTo>
                      <a:cubicBezTo>
                        <a:pt x="29926" y="123979"/>
                        <a:pt x="42626" y="132234"/>
                        <a:pt x="55961" y="139219"/>
                      </a:cubicBezTo>
                      <a:cubicBezTo>
                        <a:pt x="62946" y="143029"/>
                        <a:pt x="69930" y="146839"/>
                        <a:pt x="78186" y="146839"/>
                      </a:cubicBezTo>
                      <a:cubicBezTo>
                        <a:pt x="87711" y="147474"/>
                        <a:pt x="97236" y="142394"/>
                        <a:pt x="104855" y="136679"/>
                      </a:cubicBezTo>
                      <a:cubicBezTo>
                        <a:pt x="122636" y="122709"/>
                        <a:pt x="134066" y="101754"/>
                        <a:pt x="136605" y="78894"/>
                      </a:cubicBezTo>
                      <a:cubicBezTo>
                        <a:pt x="138511" y="60479"/>
                        <a:pt x="134066" y="41429"/>
                        <a:pt x="123905" y="25554"/>
                      </a:cubicBezTo>
                      <a:cubicBezTo>
                        <a:pt x="111841" y="9679"/>
                        <a:pt x="87076" y="7139"/>
                        <a:pt x="69930" y="26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2" name="Google Shape;592;p11"/>
                <p:cNvSpPr/>
                <p:nvPr/>
              </p:nvSpPr>
              <p:spPr>
                <a:xfrm>
                  <a:off x="7451517" y="2327592"/>
                  <a:ext cx="77297" cy="9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625" h="1228640" extrusionOk="0">
                      <a:moveTo>
                        <a:pt x="657703" y="1042431"/>
                      </a:moveTo>
                      <a:cubicBezTo>
                        <a:pt x="708458" y="1038897"/>
                        <a:pt x="764996" y="1055601"/>
                        <a:pt x="775275" y="1106999"/>
                      </a:cubicBezTo>
                      <a:cubicBezTo>
                        <a:pt x="782128" y="1134411"/>
                        <a:pt x="768422" y="1161824"/>
                        <a:pt x="754716" y="1182383"/>
                      </a:cubicBezTo>
                      <a:cubicBezTo>
                        <a:pt x="734157" y="1202942"/>
                        <a:pt x="713598" y="1216648"/>
                        <a:pt x="686186" y="1223501"/>
                      </a:cubicBezTo>
                      <a:cubicBezTo>
                        <a:pt x="665627" y="1230354"/>
                        <a:pt x="645068" y="1230354"/>
                        <a:pt x="624509" y="1223501"/>
                      </a:cubicBezTo>
                      <a:cubicBezTo>
                        <a:pt x="603949" y="1216648"/>
                        <a:pt x="590243" y="1196089"/>
                        <a:pt x="576537" y="1182383"/>
                      </a:cubicBezTo>
                      <a:cubicBezTo>
                        <a:pt x="562831" y="1168677"/>
                        <a:pt x="555978" y="1154971"/>
                        <a:pt x="549125" y="1134411"/>
                      </a:cubicBezTo>
                      <a:cubicBezTo>
                        <a:pt x="542272" y="1100146"/>
                        <a:pt x="576537" y="1065881"/>
                        <a:pt x="610802" y="1052175"/>
                      </a:cubicBezTo>
                      <a:cubicBezTo>
                        <a:pt x="624508" y="1047035"/>
                        <a:pt x="640784" y="1043609"/>
                        <a:pt x="657703" y="1042431"/>
                      </a:cubicBezTo>
                      <a:close/>
                      <a:moveTo>
                        <a:pt x="330471" y="768299"/>
                      </a:moveTo>
                      <a:cubicBezTo>
                        <a:pt x="428770" y="762195"/>
                        <a:pt x="540563" y="791749"/>
                        <a:pt x="555990" y="894545"/>
                      </a:cubicBezTo>
                      <a:cubicBezTo>
                        <a:pt x="562832" y="942516"/>
                        <a:pt x="549126" y="990487"/>
                        <a:pt x="514861" y="1031605"/>
                      </a:cubicBezTo>
                      <a:cubicBezTo>
                        <a:pt x="480596" y="1072734"/>
                        <a:pt x="432624" y="1100136"/>
                        <a:pt x="384664" y="1113842"/>
                      </a:cubicBezTo>
                      <a:cubicBezTo>
                        <a:pt x="350399" y="1127548"/>
                        <a:pt x="302417" y="1134401"/>
                        <a:pt x="268151" y="1120706"/>
                      </a:cubicBezTo>
                      <a:cubicBezTo>
                        <a:pt x="233886" y="1107000"/>
                        <a:pt x="206474" y="1079577"/>
                        <a:pt x="179072" y="1045312"/>
                      </a:cubicBezTo>
                      <a:cubicBezTo>
                        <a:pt x="158503" y="1017910"/>
                        <a:pt x="131090" y="983645"/>
                        <a:pt x="124237" y="949380"/>
                      </a:cubicBezTo>
                      <a:cubicBezTo>
                        <a:pt x="110541" y="880849"/>
                        <a:pt x="172209" y="805455"/>
                        <a:pt x="240739" y="784896"/>
                      </a:cubicBezTo>
                      <a:cubicBezTo>
                        <a:pt x="266438" y="776330"/>
                        <a:pt x="297705" y="770333"/>
                        <a:pt x="330471" y="768299"/>
                      </a:cubicBezTo>
                      <a:close/>
                      <a:moveTo>
                        <a:pt x="873681" y="764774"/>
                      </a:moveTo>
                      <a:cubicBezTo>
                        <a:pt x="942747" y="759632"/>
                        <a:pt x="1018559" y="781472"/>
                        <a:pt x="1028839" y="853437"/>
                      </a:cubicBezTo>
                      <a:cubicBezTo>
                        <a:pt x="1035702" y="894544"/>
                        <a:pt x="1021985" y="928810"/>
                        <a:pt x="1001437" y="963075"/>
                      </a:cubicBezTo>
                      <a:cubicBezTo>
                        <a:pt x="980867" y="990498"/>
                        <a:pt x="946602" y="1004204"/>
                        <a:pt x="912337" y="1017910"/>
                      </a:cubicBezTo>
                      <a:cubicBezTo>
                        <a:pt x="884925" y="1024763"/>
                        <a:pt x="857513" y="1024763"/>
                        <a:pt x="830111" y="1017910"/>
                      </a:cubicBezTo>
                      <a:cubicBezTo>
                        <a:pt x="802688" y="1004204"/>
                        <a:pt x="782129" y="983645"/>
                        <a:pt x="768423" y="963075"/>
                      </a:cubicBezTo>
                      <a:cubicBezTo>
                        <a:pt x="747864" y="942526"/>
                        <a:pt x="734158" y="921967"/>
                        <a:pt x="727316" y="894544"/>
                      </a:cubicBezTo>
                      <a:cubicBezTo>
                        <a:pt x="720452" y="846584"/>
                        <a:pt x="761581" y="791749"/>
                        <a:pt x="809541" y="778054"/>
                      </a:cubicBezTo>
                      <a:cubicBezTo>
                        <a:pt x="828387" y="771201"/>
                        <a:pt x="850659" y="766488"/>
                        <a:pt x="873681" y="764774"/>
                      </a:cubicBezTo>
                      <a:close/>
                      <a:moveTo>
                        <a:pt x="808476" y="514748"/>
                      </a:moveTo>
                      <a:cubicBezTo>
                        <a:pt x="859229" y="511214"/>
                        <a:pt x="915771" y="527918"/>
                        <a:pt x="926042" y="579316"/>
                      </a:cubicBezTo>
                      <a:cubicBezTo>
                        <a:pt x="932906" y="606728"/>
                        <a:pt x="919189" y="634141"/>
                        <a:pt x="905494" y="654700"/>
                      </a:cubicBezTo>
                      <a:cubicBezTo>
                        <a:pt x="884924" y="675259"/>
                        <a:pt x="864376" y="688965"/>
                        <a:pt x="836964" y="695818"/>
                      </a:cubicBezTo>
                      <a:cubicBezTo>
                        <a:pt x="816394" y="702671"/>
                        <a:pt x="795846" y="702671"/>
                        <a:pt x="775287" y="695818"/>
                      </a:cubicBezTo>
                      <a:cubicBezTo>
                        <a:pt x="754717" y="688965"/>
                        <a:pt x="741021" y="668406"/>
                        <a:pt x="727315" y="654700"/>
                      </a:cubicBezTo>
                      <a:cubicBezTo>
                        <a:pt x="713598" y="640994"/>
                        <a:pt x="706756" y="627288"/>
                        <a:pt x="699903" y="606728"/>
                      </a:cubicBezTo>
                      <a:cubicBezTo>
                        <a:pt x="693050" y="572463"/>
                        <a:pt x="727315" y="538198"/>
                        <a:pt x="761580" y="524492"/>
                      </a:cubicBezTo>
                      <a:cubicBezTo>
                        <a:pt x="775284" y="519352"/>
                        <a:pt x="791558" y="515926"/>
                        <a:pt x="808476" y="514748"/>
                      </a:cubicBezTo>
                      <a:close/>
                      <a:moveTo>
                        <a:pt x="105498" y="487335"/>
                      </a:moveTo>
                      <a:cubicBezTo>
                        <a:pt x="153362" y="483801"/>
                        <a:pt x="209900" y="500505"/>
                        <a:pt x="220179" y="551903"/>
                      </a:cubicBezTo>
                      <a:cubicBezTo>
                        <a:pt x="227032" y="579315"/>
                        <a:pt x="213326" y="606728"/>
                        <a:pt x="199620" y="627287"/>
                      </a:cubicBezTo>
                      <a:cubicBezTo>
                        <a:pt x="179061" y="647846"/>
                        <a:pt x="158502" y="661552"/>
                        <a:pt x="137943" y="668405"/>
                      </a:cubicBezTo>
                      <a:cubicBezTo>
                        <a:pt x="117383" y="675258"/>
                        <a:pt x="96824" y="675258"/>
                        <a:pt x="76265" y="668405"/>
                      </a:cubicBezTo>
                      <a:cubicBezTo>
                        <a:pt x="55706" y="661552"/>
                        <a:pt x="42000" y="640993"/>
                        <a:pt x="28294" y="627287"/>
                      </a:cubicBezTo>
                      <a:cubicBezTo>
                        <a:pt x="14588" y="613581"/>
                        <a:pt x="7735" y="599875"/>
                        <a:pt x="882" y="579315"/>
                      </a:cubicBezTo>
                      <a:cubicBezTo>
                        <a:pt x="-5971" y="545050"/>
                        <a:pt x="28294" y="510785"/>
                        <a:pt x="62559" y="497079"/>
                      </a:cubicBezTo>
                      <a:cubicBezTo>
                        <a:pt x="74552" y="491939"/>
                        <a:pt x="89543" y="488513"/>
                        <a:pt x="105498" y="487335"/>
                      </a:cubicBezTo>
                      <a:close/>
                      <a:moveTo>
                        <a:pt x="458644" y="394819"/>
                      </a:moveTo>
                      <a:cubicBezTo>
                        <a:pt x="525140" y="390001"/>
                        <a:pt x="602236" y="413130"/>
                        <a:pt x="617656" y="490226"/>
                      </a:cubicBezTo>
                      <a:cubicBezTo>
                        <a:pt x="624519" y="524491"/>
                        <a:pt x="610802" y="565609"/>
                        <a:pt x="590254" y="593022"/>
                      </a:cubicBezTo>
                      <a:cubicBezTo>
                        <a:pt x="569684" y="620434"/>
                        <a:pt x="535419" y="634140"/>
                        <a:pt x="501154" y="647846"/>
                      </a:cubicBezTo>
                      <a:cubicBezTo>
                        <a:pt x="473742" y="654699"/>
                        <a:pt x="446330" y="654699"/>
                        <a:pt x="418928" y="647846"/>
                      </a:cubicBezTo>
                      <a:cubicBezTo>
                        <a:pt x="391505" y="634140"/>
                        <a:pt x="370946" y="613581"/>
                        <a:pt x="357240" y="593022"/>
                      </a:cubicBezTo>
                      <a:cubicBezTo>
                        <a:pt x="336681" y="572463"/>
                        <a:pt x="322975" y="551903"/>
                        <a:pt x="316133" y="524491"/>
                      </a:cubicBezTo>
                      <a:cubicBezTo>
                        <a:pt x="309269" y="476520"/>
                        <a:pt x="350398" y="421696"/>
                        <a:pt x="398358" y="407990"/>
                      </a:cubicBezTo>
                      <a:cubicBezTo>
                        <a:pt x="415491" y="401137"/>
                        <a:pt x="436478" y="396425"/>
                        <a:pt x="458644" y="394819"/>
                      </a:cubicBezTo>
                      <a:close/>
                      <a:moveTo>
                        <a:pt x="742842" y="220067"/>
                      </a:moveTo>
                      <a:cubicBezTo>
                        <a:pt x="790706" y="216533"/>
                        <a:pt x="847241" y="233237"/>
                        <a:pt x="857512" y="284635"/>
                      </a:cubicBezTo>
                      <a:cubicBezTo>
                        <a:pt x="864376" y="312047"/>
                        <a:pt x="850670" y="339460"/>
                        <a:pt x="836964" y="360019"/>
                      </a:cubicBezTo>
                      <a:cubicBezTo>
                        <a:pt x="816405" y="380578"/>
                        <a:pt x="795846" y="394284"/>
                        <a:pt x="768434" y="401137"/>
                      </a:cubicBezTo>
                      <a:cubicBezTo>
                        <a:pt x="747875" y="407990"/>
                        <a:pt x="727316" y="407990"/>
                        <a:pt x="706757" y="401137"/>
                      </a:cubicBezTo>
                      <a:cubicBezTo>
                        <a:pt x="693050" y="394284"/>
                        <a:pt x="679344" y="380578"/>
                        <a:pt x="665638" y="360019"/>
                      </a:cubicBezTo>
                      <a:cubicBezTo>
                        <a:pt x="651921" y="346313"/>
                        <a:pt x="645079" y="332607"/>
                        <a:pt x="638226" y="312047"/>
                      </a:cubicBezTo>
                      <a:cubicBezTo>
                        <a:pt x="631373" y="277782"/>
                        <a:pt x="665638" y="243517"/>
                        <a:pt x="699903" y="229811"/>
                      </a:cubicBezTo>
                      <a:cubicBezTo>
                        <a:pt x="711896" y="224671"/>
                        <a:pt x="726887" y="221244"/>
                        <a:pt x="742842" y="220067"/>
                      </a:cubicBezTo>
                      <a:close/>
                      <a:moveTo>
                        <a:pt x="337333" y="760"/>
                      </a:moveTo>
                      <a:cubicBezTo>
                        <a:pt x="435629" y="-5340"/>
                        <a:pt x="547415" y="24220"/>
                        <a:pt x="562843" y="127015"/>
                      </a:cubicBezTo>
                      <a:cubicBezTo>
                        <a:pt x="576538" y="174976"/>
                        <a:pt x="555990" y="229811"/>
                        <a:pt x="521724" y="270918"/>
                      </a:cubicBezTo>
                      <a:cubicBezTo>
                        <a:pt x="487459" y="312037"/>
                        <a:pt x="439477" y="339449"/>
                        <a:pt x="391517" y="353166"/>
                      </a:cubicBezTo>
                      <a:cubicBezTo>
                        <a:pt x="357251" y="366872"/>
                        <a:pt x="309269" y="373714"/>
                        <a:pt x="275004" y="360008"/>
                      </a:cubicBezTo>
                      <a:cubicBezTo>
                        <a:pt x="240739" y="346302"/>
                        <a:pt x="213338" y="318901"/>
                        <a:pt x="185925" y="284635"/>
                      </a:cubicBezTo>
                      <a:cubicBezTo>
                        <a:pt x="158502" y="257212"/>
                        <a:pt x="137943" y="222947"/>
                        <a:pt x="131090" y="181840"/>
                      </a:cubicBezTo>
                      <a:cubicBezTo>
                        <a:pt x="117394" y="113309"/>
                        <a:pt x="179072" y="37915"/>
                        <a:pt x="247603" y="17356"/>
                      </a:cubicBezTo>
                      <a:cubicBezTo>
                        <a:pt x="273302" y="8790"/>
                        <a:pt x="304568" y="2794"/>
                        <a:pt x="337333" y="7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93" name="Google Shape;593;p11"/>
              <p:cNvGrpSpPr/>
              <p:nvPr/>
            </p:nvGrpSpPr>
            <p:grpSpPr>
              <a:xfrm rot="-859928">
                <a:off x="7814577" y="1217491"/>
                <a:ext cx="235142" cy="432077"/>
                <a:chOff x="6146660" y="653131"/>
                <a:chExt cx="157446" cy="289308"/>
              </a:xfrm>
            </p:grpSpPr>
            <p:sp>
              <p:nvSpPr>
                <p:cNvPr id="594" name="Google Shape;594;p11"/>
                <p:cNvSpPr/>
                <p:nvPr/>
              </p:nvSpPr>
              <p:spPr>
                <a:xfrm>
                  <a:off x="6146660" y="653131"/>
                  <a:ext cx="157446" cy="289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02" h="448540" extrusionOk="0">
                      <a:moveTo>
                        <a:pt x="182220" y="386960"/>
                      </a:moveTo>
                      <a:cubicBezTo>
                        <a:pt x="169520" y="403470"/>
                        <a:pt x="155550" y="419980"/>
                        <a:pt x="137770" y="432045"/>
                      </a:cubicBezTo>
                      <a:cubicBezTo>
                        <a:pt x="122530" y="442205"/>
                        <a:pt x="92685" y="456175"/>
                        <a:pt x="76175" y="443475"/>
                      </a:cubicBezTo>
                      <a:cubicBezTo>
                        <a:pt x="55855" y="427600"/>
                        <a:pt x="36170" y="402835"/>
                        <a:pt x="22200" y="380610"/>
                      </a:cubicBezTo>
                      <a:cubicBezTo>
                        <a:pt x="6960" y="357115"/>
                        <a:pt x="-2565" y="329175"/>
                        <a:pt x="610" y="301235"/>
                      </a:cubicBezTo>
                      <a:cubicBezTo>
                        <a:pt x="3785" y="276470"/>
                        <a:pt x="16485" y="253610"/>
                        <a:pt x="31090" y="233290"/>
                      </a:cubicBezTo>
                      <a:cubicBezTo>
                        <a:pt x="45695" y="212970"/>
                        <a:pt x="62840" y="193920"/>
                        <a:pt x="74905" y="172330"/>
                      </a:cubicBezTo>
                      <a:cubicBezTo>
                        <a:pt x="76175" y="170425"/>
                        <a:pt x="76810" y="169155"/>
                        <a:pt x="77445" y="167250"/>
                      </a:cubicBezTo>
                      <a:cubicBezTo>
                        <a:pt x="79985" y="162170"/>
                        <a:pt x="82525" y="157090"/>
                        <a:pt x="85065" y="152010"/>
                      </a:cubicBezTo>
                      <a:cubicBezTo>
                        <a:pt x="93955" y="131055"/>
                        <a:pt x="100940" y="108830"/>
                        <a:pt x="109195" y="87875"/>
                      </a:cubicBezTo>
                      <a:cubicBezTo>
                        <a:pt x="119990" y="59300"/>
                        <a:pt x="133960" y="30725"/>
                        <a:pt x="157455" y="11675"/>
                      </a:cubicBezTo>
                      <a:cubicBezTo>
                        <a:pt x="159995" y="9135"/>
                        <a:pt x="163170" y="7230"/>
                        <a:pt x="166345" y="5325"/>
                      </a:cubicBezTo>
                      <a:cubicBezTo>
                        <a:pt x="168250" y="4055"/>
                        <a:pt x="170790" y="3420"/>
                        <a:pt x="172695" y="2150"/>
                      </a:cubicBezTo>
                      <a:cubicBezTo>
                        <a:pt x="179680" y="-390"/>
                        <a:pt x="187300" y="-1025"/>
                        <a:pt x="194285" y="2150"/>
                      </a:cubicBezTo>
                      <a:cubicBezTo>
                        <a:pt x="198095" y="4055"/>
                        <a:pt x="201270" y="7230"/>
                        <a:pt x="203810" y="11040"/>
                      </a:cubicBezTo>
                      <a:cubicBezTo>
                        <a:pt x="206350" y="14850"/>
                        <a:pt x="208255" y="19930"/>
                        <a:pt x="209525" y="25010"/>
                      </a:cubicBezTo>
                      <a:cubicBezTo>
                        <a:pt x="210795" y="28185"/>
                        <a:pt x="211430" y="31995"/>
                        <a:pt x="212065" y="35805"/>
                      </a:cubicBezTo>
                      <a:cubicBezTo>
                        <a:pt x="219050" y="72000"/>
                        <a:pt x="226035" y="108195"/>
                        <a:pt x="233020" y="144390"/>
                      </a:cubicBezTo>
                      <a:cubicBezTo>
                        <a:pt x="233655" y="148835"/>
                        <a:pt x="234925" y="153280"/>
                        <a:pt x="235560" y="157725"/>
                      </a:cubicBezTo>
                      <a:cubicBezTo>
                        <a:pt x="236195" y="161535"/>
                        <a:pt x="236830" y="165345"/>
                        <a:pt x="237465" y="169155"/>
                      </a:cubicBezTo>
                      <a:cubicBezTo>
                        <a:pt x="243180" y="202810"/>
                        <a:pt x="246990" y="236465"/>
                        <a:pt x="241275" y="269485"/>
                      </a:cubicBezTo>
                      <a:cubicBezTo>
                        <a:pt x="233655" y="313300"/>
                        <a:pt x="209525" y="352035"/>
                        <a:pt x="182220" y="3869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5" name="Google Shape;595;p11"/>
                <p:cNvSpPr/>
                <p:nvPr/>
              </p:nvSpPr>
              <p:spPr>
                <a:xfrm>
                  <a:off x="6187074" y="654108"/>
                  <a:ext cx="94708" cy="264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620" h="5866733" extrusionOk="0">
                      <a:moveTo>
                        <a:pt x="2023440" y="135324"/>
                      </a:moveTo>
                      <a:cubicBezTo>
                        <a:pt x="2059512" y="189454"/>
                        <a:pt x="2086577" y="261627"/>
                        <a:pt x="2104620" y="333800"/>
                      </a:cubicBezTo>
                      <a:cubicBezTo>
                        <a:pt x="2104620" y="405972"/>
                        <a:pt x="2104620" y="478145"/>
                        <a:pt x="2104620" y="550318"/>
                      </a:cubicBezTo>
                      <a:cubicBezTo>
                        <a:pt x="2086577" y="1452479"/>
                        <a:pt x="1924188" y="2363662"/>
                        <a:pt x="1617467" y="3211693"/>
                      </a:cubicBezTo>
                      <a:cubicBezTo>
                        <a:pt x="1455064" y="3653752"/>
                        <a:pt x="1265610" y="4077768"/>
                        <a:pt x="1040070" y="4492762"/>
                      </a:cubicBezTo>
                      <a:cubicBezTo>
                        <a:pt x="787465" y="4961886"/>
                        <a:pt x="498773" y="5403945"/>
                        <a:pt x="210081" y="5846004"/>
                      </a:cubicBezTo>
                      <a:cubicBezTo>
                        <a:pt x="183016" y="5891112"/>
                        <a:pt x="110843" y="5855025"/>
                        <a:pt x="137908" y="5809917"/>
                      </a:cubicBezTo>
                      <a:cubicBezTo>
                        <a:pt x="453665" y="5313729"/>
                        <a:pt x="778443" y="4826562"/>
                        <a:pt x="1049091" y="4312330"/>
                      </a:cubicBezTo>
                      <a:cubicBezTo>
                        <a:pt x="1473107" y="3500385"/>
                        <a:pt x="1761799" y="2625289"/>
                        <a:pt x="1915166" y="1723128"/>
                      </a:cubicBezTo>
                      <a:cubicBezTo>
                        <a:pt x="1996361" y="1199874"/>
                        <a:pt x="2032447" y="667599"/>
                        <a:pt x="2023440" y="135324"/>
                      </a:cubicBezTo>
                      <a:close/>
                      <a:moveTo>
                        <a:pt x="1563337" y="0"/>
                      </a:moveTo>
                      <a:cubicBezTo>
                        <a:pt x="1518229" y="279670"/>
                        <a:pt x="1464100" y="568362"/>
                        <a:pt x="1409970" y="848031"/>
                      </a:cubicBezTo>
                      <a:cubicBezTo>
                        <a:pt x="1247581" y="1687041"/>
                        <a:pt x="1058127" y="2517029"/>
                        <a:pt x="832587" y="3337996"/>
                      </a:cubicBezTo>
                      <a:cubicBezTo>
                        <a:pt x="616068" y="4177006"/>
                        <a:pt x="363463" y="4988951"/>
                        <a:pt x="83792" y="5791874"/>
                      </a:cubicBezTo>
                      <a:cubicBezTo>
                        <a:pt x="65749" y="5836982"/>
                        <a:pt x="-15445" y="5827961"/>
                        <a:pt x="2598" y="5773831"/>
                      </a:cubicBezTo>
                      <a:cubicBezTo>
                        <a:pt x="155966" y="5322750"/>
                        <a:pt x="309333" y="4862648"/>
                        <a:pt x="444657" y="4402546"/>
                      </a:cubicBezTo>
                      <a:cubicBezTo>
                        <a:pt x="688241" y="3590601"/>
                        <a:pt x="904760" y="2760613"/>
                        <a:pt x="1094213" y="1930625"/>
                      </a:cubicBezTo>
                      <a:cubicBezTo>
                        <a:pt x="1238559" y="1308134"/>
                        <a:pt x="1355840" y="676621"/>
                        <a:pt x="1473121" y="45108"/>
                      </a:cubicBezTo>
                      <a:cubicBezTo>
                        <a:pt x="1500186" y="27065"/>
                        <a:pt x="1536273" y="18043"/>
                        <a:pt x="156333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596" name="Google Shape;596;p11"/>
              <p:cNvSpPr/>
              <p:nvPr/>
            </p:nvSpPr>
            <p:spPr>
              <a:xfrm>
                <a:off x="6598188" y="6984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97" name="Google Shape;597;p11"/>
              <p:cNvSpPr/>
              <p:nvPr/>
            </p:nvSpPr>
            <p:spPr>
              <a:xfrm>
                <a:off x="7386988" y="527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98" name="Google Shape;598;p11"/>
              <p:cNvSpPr/>
              <p:nvPr/>
            </p:nvSpPr>
            <p:spPr>
              <a:xfrm>
                <a:off x="7788225" y="10557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599" name="Google Shape;599;p11"/>
              <p:cNvSpPr/>
              <p:nvPr/>
            </p:nvSpPr>
            <p:spPr>
              <a:xfrm>
                <a:off x="8071338" y="11081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00" name="Google Shape;600;p11"/>
              <p:cNvSpPr/>
              <p:nvPr/>
            </p:nvSpPr>
            <p:spPr>
              <a:xfrm>
                <a:off x="8664238" y="10203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01" name="Google Shape;601;p11"/>
              <p:cNvSpPr/>
              <p:nvPr/>
            </p:nvSpPr>
            <p:spPr>
              <a:xfrm>
                <a:off x="8163675" y="16187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02" name="Google Shape;602;p11"/>
              <p:cNvSpPr/>
              <p:nvPr/>
            </p:nvSpPr>
            <p:spPr>
              <a:xfrm>
                <a:off x="8412238" y="17414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Google Shape;605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2" hasCustomPrompt="1"/>
          </p:nvPr>
        </p:nvSpPr>
        <p:spPr>
          <a:xfrm>
            <a:off x="839550" y="1516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07" name="Google Shape;607;p13"/>
          <p:cNvSpPr txBox="1">
            <a:spLocks noGrp="1"/>
          </p:cNvSpPr>
          <p:nvPr>
            <p:ph type="title" idx="3" hasCustomPrompt="1"/>
          </p:nvPr>
        </p:nvSpPr>
        <p:spPr>
          <a:xfrm>
            <a:off x="839550" y="3132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4" hasCustomPrompt="1"/>
          </p:nvPr>
        </p:nvSpPr>
        <p:spPr>
          <a:xfrm>
            <a:off x="3538825" y="1516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5" hasCustomPrompt="1"/>
          </p:nvPr>
        </p:nvSpPr>
        <p:spPr>
          <a:xfrm>
            <a:off x="3538825" y="3132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10" name="Google Shape;610;p13"/>
          <p:cNvSpPr txBox="1">
            <a:spLocks noGrp="1"/>
          </p:cNvSpPr>
          <p:nvPr>
            <p:ph type="title" idx="6" hasCustomPrompt="1"/>
          </p:nvPr>
        </p:nvSpPr>
        <p:spPr>
          <a:xfrm>
            <a:off x="6238100" y="1516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11" name="Google Shape;611;p13"/>
          <p:cNvSpPr txBox="1">
            <a:spLocks noGrp="1"/>
          </p:cNvSpPr>
          <p:nvPr>
            <p:ph type="title" idx="7" hasCustomPrompt="1"/>
          </p:nvPr>
        </p:nvSpPr>
        <p:spPr>
          <a:xfrm>
            <a:off x="6238100" y="3132161"/>
            <a:ext cx="734700" cy="347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12" name="Google Shape;612;p13"/>
          <p:cNvSpPr txBox="1">
            <a:spLocks noGrp="1"/>
          </p:cNvSpPr>
          <p:nvPr>
            <p:ph type="subTitle" idx="1"/>
          </p:nvPr>
        </p:nvSpPr>
        <p:spPr>
          <a:xfrm>
            <a:off x="719975" y="212047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613" name="Google Shape;613;p13"/>
          <p:cNvSpPr txBox="1">
            <a:spLocks noGrp="1"/>
          </p:cNvSpPr>
          <p:nvPr>
            <p:ph type="subTitle" idx="8"/>
          </p:nvPr>
        </p:nvSpPr>
        <p:spPr>
          <a:xfrm>
            <a:off x="3419250" y="212047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614" name="Google Shape;614;p13"/>
          <p:cNvSpPr txBox="1">
            <a:spLocks noGrp="1"/>
          </p:cNvSpPr>
          <p:nvPr>
            <p:ph type="subTitle" idx="9"/>
          </p:nvPr>
        </p:nvSpPr>
        <p:spPr>
          <a:xfrm>
            <a:off x="6118525" y="212047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615" name="Google Shape;615;p13"/>
          <p:cNvSpPr txBox="1">
            <a:spLocks noGrp="1"/>
          </p:cNvSpPr>
          <p:nvPr>
            <p:ph type="subTitle" idx="13"/>
          </p:nvPr>
        </p:nvSpPr>
        <p:spPr>
          <a:xfrm>
            <a:off x="719975" y="371752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616" name="Google Shape;616;p13"/>
          <p:cNvSpPr txBox="1">
            <a:spLocks noGrp="1"/>
          </p:cNvSpPr>
          <p:nvPr>
            <p:ph type="subTitle" idx="14"/>
          </p:nvPr>
        </p:nvSpPr>
        <p:spPr>
          <a:xfrm>
            <a:off x="3419250" y="371752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617" name="Google Shape;617;p13"/>
          <p:cNvSpPr txBox="1">
            <a:spLocks noGrp="1"/>
          </p:cNvSpPr>
          <p:nvPr>
            <p:ph type="subTitle" idx="15"/>
          </p:nvPr>
        </p:nvSpPr>
        <p:spPr>
          <a:xfrm>
            <a:off x="6118525" y="3717525"/>
            <a:ext cx="2305500" cy="46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legreya"/>
              <a:buNone/>
              <a:defRPr sz="2000" b="1"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BLANK_1_1">
    <p:spTree>
      <p:nvGrpSpPr>
        <p:cNvPr id="1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" name="Google Shape;619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620" name="Google Shape;620;p14"/>
          <p:cNvGrpSpPr/>
          <p:nvPr/>
        </p:nvGrpSpPr>
        <p:grpSpPr>
          <a:xfrm>
            <a:off x="-2220054" y="-1140500"/>
            <a:ext cx="13218617" cy="7269548"/>
            <a:chOff x="-2220054" y="-1140500"/>
            <a:chExt cx="13218617" cy="7269548"/>
          </a:xfrm>
        </p:grpSpPr>
        <p:sp>
          <p:nvSpPr>
            <p:cNvPr id="621" name="Google Shape;621;p14"/>
            <p:cNvSpPr/>
            <p:nvPr/>
          </p:nvSpPr>
          <p:spPr>
            <a:xfrm rot="6571387" flipH="1">
              <a:off x="-1460804" y="2888741"/>
              <a:ext cx="2297631" cy="3234240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622" name="Google Shape;622;p14"/>
            <p:cNvSpPr/>
            <p:nvPr/>
          </p:nvSpPr>
          <p:spPr>
            <a:xfrm rot="8100000" flipH="1">
              <a:off x="8091913" y="-823406"/>
              <a:ext cx="2151114" cy="3027998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623" name="Google Shape;623;p14"/>
          <p:cNvGrpSpPr/>
          <p:nvPr/>
        </p:nvGrpSpPr>
        <p:grpSpPr>
          <a:xfrm>
            <a:off x="-714522" y="-491296"/>
            <a:ext cx="11713440" cy="6126466"/>
            <a:chOff x="-638442" y="-451501"/>
            <a:chExt cx="11560837" cy="6046650"/>
          </a:xfrm>
        </p:grpSpPr>
        <p:grpSp>
          <p:nvGrpSpPr>
            <p:cNvPr id="624" name="Google Shape;624;p14"/>
            <p:cNvGrpSpPr/>
            <p:nvPr/>
          </p:nvGrpSpPr>
          <p:grpSpPr>
            <a:xfrm>
              <a:off x="7622200" y="-451501"/>
              <a:ext cx="3300194" cy="3209569"/>
              <a:chOff x="7622200" y="-451501"/>
              <a:chExt cx="3300194" cy="3209569"/>
            </a:xfrm>
          </p:grpSpPr>
          <p:grpSp>
            <p:nvGrpSpPr>
              <p:cNvPr id="625" name="Google Shape;625;p14"/>
              <p:cNvGrpSpPr/>
              <p:nvPr/>
            </p:nvGrpSpPr>
            <p:grpSpPr>
              <a:xfrm>
                <a:off x="8591971" y="1336839"/>
                <a:ext cx="885362" cy="808722"/>
                <a:chOff x="4667799" y="2357213"/>
                <a:chExt cx="589927" cy="538861"/>
              </a:xfrm>
            </p:grpSpPr>
            <p:sp>
              <p:nvSpPr>
                <p:cNvPr id="626" name="Google Shape;626;p14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7" name="Google Shape;627;p14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8" name="Google Shape;628;p14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9" name="Google Shape;629;p14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0" name="Google Shape;630;p14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1" name="Google Shape;631;p14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32" name="Google Shape;632;p14"/>
              <p:cNvGrpSpPr/>
              <p:nvPr/>
            </p:nvGrpSpPr>
            <p:grpSpPr>
              <a:xfrm rot="10800000" flipH="1">
                <a:off x="7756900" y="-451501"/>
                <a:ext cx="776767" cy="852642"/>
                <a:chOff x="5855909" y="2952542"/>
                <a:chExt cx="404566" cy="444131"/>
              </a:xfrm>
            </p:grpSpPr>
            <p:sp>
              <p:nvSpPr>
                <p:cNvPr id="633" name="Google Shape;633;p14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4" name="Google Shape;634;p14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5" name="Google Shape;635;p14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6" name="Google Shape;636;p14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7" name="Google Shape;637;p14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8" name="Google Shape;638;p14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39" name="Google Shape;639;p14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0" name="Google Shape;640;p14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1" name="Google Shape;641;p14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2" name="Google Shape;642;p14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3" name="Google Shape;643;p14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44" name="Google Shape;644;p14"/>
              <p:cNvGrpSpPr/>
              <p:nvPr/>
            </p:nvGrpSpPr>
            <p:grpSpPr>
              <a:xfrm flipH="1">
                <a:off x="8573795" y="-377669"/>
                <a:ext cx="2348600" cy="3135738"/>
                <a:chOff x="2048725" y="210091"/>
                <a:chExt cx="783938" cy="1046676"/>
              </a:xfrm>
            </p:grpSpPr>
            <p:sp>
              <p:nvSpPr>
                <p:cNvPr id="645" name="Google Shape;645;p14"/>
                <p:cNvSpPr/>
                <p:nvPr/>
              </p:nvSpPr>
              <p:spPr>
                <a:xfrm>
                  <a:off x="2239929" y="606415"/>
                  <a:ext cx="257642" cy="296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772" h="872135" extrusionOk="0">
                      <a:moveTo>
                        <a:pt x="507484" y="286847"/>
                      </a:moveTo>
                      <a:cubicBezTo>
                        <a:pt x="477004" y="266527"/>
                        <a:pt x="443349" y="250652"/>
                        <a:pt x="408424" y="238587"/>
                      </a:cubicBezTo>
                      <a:cubicBezTo>
                        <a:pt x="337939" y="213822"/>
                        <a:pt x="263009" y="201122"/>
                        <a:pt x="191889" y="178262"/>
                      </a:cubicBezTo>
                      <a:cubicBezTo>
                        <a:pt x="153789" y="165562"/>
                        <a:pt x="115054" y="150957"/>
                        <a:pt x="83304" y="125557"/>
                      </a:cubicBezTo>
                      <a:cubicBezTo>
                        <a:pt x="55364" y="103332"/>
                        <a:pt x="34409" y="69677"/>
                        <a:pt x="32504" y="33482"/>
                      </a:cubicBezTo>
                      <a:cubicBezTo>
                        <a:pt x="32504" y="25862"/>
                        <a:pt x="32504" y="18877"/>
                        <a:pt x="34409" y="11257"/>
                      </a:cubicBezTo>
                      <a:cubicBezTo>
                        <a:pt x="35044" y="9987"/>
                        <a:pt x="35044" y="8717"/>
                        <a:pt x="35679" y="8082"/>
                      </a:cubicBezTo>
                      <a:cubicBezTo>
                        <a:pt x="38219" y="2367"/>
                        <a:pt x="30599" y="-3348"/>
                        <a:pt x="26789" y="2367"/>
                      </a:cubicBezTo>
                      <a:cubicBezTo>
                        <a:pt x="2024" y="43642"/>
                        <a:pt x="-4326" y="91902"/>
                        <a:pt x="2659" y="138892"/>
                      </a:cubicBezTo>
                      <a:cubicBezTo>
                        <a:pt x="10279" y="192232"/>
                        <a:pt x="36314" y="240492"/>
                        <a:pt x="71239" y="281132"/>
                      </a:cubicBezTo>
                      <a:cubicBezTo>
                        <a:pt x="90289" y="303357"/>
                        <a:pt x="111879" y="323042"/>
                        <a:pt x="134739" y="340822"/>
                      </a:cubicBezTo>
                      <a:cubicBezTo>
                        <a:pt x="101719" y="374477"/>
                        <a:pt x="88384" y="425912"/>
                        <a:pt x="98544" y="471632"/>
                      </a:cubicBezTo>
                      <a:cubicBezTo>
                        <a:pt x="104259" y="498302"/>
                        <a:pt x="118229" y="522432"/>
                        <a:pt x="137914" y="540847"/>
                      </a:cubicBezTo>
                      <a:cubicBezTo>
                        <a:pt x="162044" y="563072"/>
                        <a:pt x="191889" y="578947"/>
                        <a:pt x="221734" y="591012"/>
                      </a:cubicBezTo>
                      <a:cubicBezTo>
                        <a:pt x="250944" y="603077"/>
                        <a:pt x="282059" y="611967"/>
                        <a:pt x="312539" y="620222"/>
                      </a:cubicBezTo>
                      <a:cubicBezTo>
                        <a:pt x="292219" y="641177"/>
                        <a:pt x="277614" y="669752"/>
                        <a:pt x="285869" y="698962"/>
                      </a:cubicBezTo>
                      <a:cubicBezTo>
                        <a:pt x="290949" y="716107"/>
                        <a:pt x="303014" y="728807"/>
                        <a:pt x="318254" y="737062"/>
                      </a:cubicBezTo>
                      <a:cubicBezTo>
                        <a:pt x="334129" y="745952"/>
                        <a:pt x="351909" y="751667"/>
                        <a:pt x="369689" y="756747"/>
                      </a:cubicBezTo>
                      <a:cubicBezTo>
                        <a:pt x="383659" y="761192"/>
                        <a:pt x="398264" y="764367"/>
                        <a:pt x="413504" y="766907"/>
                      </a:cubicBezTo>
                      <a:cubicBezTo>
                        <a:pt x="405884" y="780242"/>
                        <a:pt x="409059" y="799927"/>
                        <a:pt x="420489" y="811357"/>
                      </a:cubicBezTo>
                      <a:cubicBezTo>
                        <a:pt x="430649" y="821517"/>
                        <a:pt x="445254" y="825962"/>
                        <a:pt x="458589" y="829137"/>
                      </a:cubicBezTo>
                      <a:cubicBezTo>
                        <a:pt x="471924" y="832312"/>
                        <a:pt x="485259" y="834217"/>
                        <a:pt x="498594" y="836122"/>
                      </a:cubicBezTo>
                      <a:cubicBezTo>
                        <a:pt x="550664" y="843107"/>
                        <a:pt x="604004" y="843107"/>
                        <a:pt x="656074" y="850092"/>
                      </a:cubicBezTo>
                      <a:cubicBezTo>
                        <a:pt x="685284" y="853902"/>
                        <a:pt x="714494" y="860252"/>
                        <a:pt x="741799" y="871682"/>
                      </a:cubicBezTo>
                      <a:cubicBezTo>
                        <a:pt x="746879" y="873587"/>
                        <a:pt x="751324" y="869142"/>
                        <a:pt x="751959" y="864697"/>
                      </a:cubicBezTo>
                      <a:cubicBezTo>
                        <a:pt x="751959" y="863427"/>
                        <a:pt x="751959" y="861522"/>
                        <a:pt x="752594" y="860252"/>
                      </a:cubicBezTo>
                      <a:cubicBezTo>
                        <a:pt x="755769" y="858982"/>
                        <a:pt x="758309" y="856442"/>
                        <a:pt x="757674" y="851997"/>
                      </a:cubicBezTo>
                      <a:cubicBezTo>
                        <a:pt x="748784" y="769447"/>
                        <a:pt x="731639" y="687532"/>
                        <a:pt x="705604" y="608157"/>
                      </a:cubicBezTo>
                      <a:cubicBezTo>
                        <a:pt x="692904" y="568787"/>
                        <a:pt x="677664" y="529417"/>
                        <a:pt x="660519" y="491317"/>
                      </a:cubicBezTo>
                      <a:cubicBezTo>
                        <a:pt x="642739" y="451312"/>
                        <a:pt x="621784" y="411942"/>
                        <a:pt x="596384" y="376382"/>
                      </a:cubicBezTo>
                      <a:cubicBezTo>
                        <a:pt x="572889" y="341457"/>
                        <a:pt x="543044" y="310342"/>
                        <a:pt x="507484" y="2868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6" name="Google Shape;646;p14"/>
                <p:cNvSpPr/>
                <p:nvPr/>
              </p:nvSpPr>
              <p:spPr>
                <a:xfrm>
                  <a:off x="2253743" y="646619"/>
                  <a:ext cx="239156" cy="256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399" h="753057" extrusionOk="0">
                      <a:moveTo>
                        <a:pt x="470606" y="408464"/>
                      </a:moveTo>
                      <a:cubicBezTo>
                        <a:pt x="419171" y="360839"/>
                        <a:pt x="362656" y="320834"/>
                        <a:pt x="303601" y="283369"/>
                      </a:cubicBezTo>
                      <a:cubicBezTo>
                        <a:pt x="244546" y="245904"/>
                        <a:pt x="184856" y="210344"/>
                        <a:pt x="129611" y="167164"/>
                      </a:cubicBezTo>
                      <a:cubicBezTo>
                        <a:pt x="101671" y="145574"/>
                        <a:pt x="75001" y="121444"/>
                        <a:pt x="52141" y="94139"/>
                      </a:cubicBezTo>
                      <a:cubicBezTo>
                        <a:pt x="29916" y="66834"/>
                        <a:pt x="12771" y="35719"/>
                        <a:pt x="3881" y="1429"/>
                      </a:cubicBezTo>
                      <a:cubicBezTo>
                        <a:pt x="3246" y="-476"/>
                        <a:pt x="-564" y="-476"/>
                        <a:pt x="71" y="1429"/>
                      </a:cubicBezTo>
                      <a:cubicBezTo>
                        <a:pt x="4516" y="63659"/>
                        <a:pt x="48966" y="115094"/>
                        <a:pt x="93416" y="154464"/>
                      </a:cubicBezTo>
                      <a:cubicBezTo>
                        <a:pt x="146121" y="200819"/>
                        <a:pt x="205176" y="238284"/>
                        <a:pt x="264231" y="275114"/>
                      </a:cubicBezTo>
                      <a:cubicBezTo>
                        <a:pt x="323286" y="312579"/>
                        <a:pt x="382341" y="350679"/>
                        <a:pt x="435681" y="395764"/>
                      </a:cubicBezTo>
                      <a:cubicBezTo>
                        <a:pt x="488386" y="440849"/>
                        <a:pt x="536011" y="492284"/>
                        <a:pt x="577286" y="548164"/>
                      </a:cubicBezTo>
                      <a:cubicBezTo>
                        <a:pt x="623006" y="610394"/>
                        <a:pt x="661741" y="678339"/>
                        <a:pt x="691586" y="749459"/>
                      </a:cubicBezTo>
                      <a:cubicBezTo>
                        <a:pt x="694761" y="757079"/>
                        <a:pt x="705556" y="751364"/>
                        <a:pt x="703016" y="743744"/>
                      </a:cubicBezTo>
                      <a:cubicBezTo>
                        <a:pt x="650946" y="617379"/>
                        <a:pt x="571571" y="501809"/>
                        <a:pt x="470606" y="4084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7" name="Google Shape;647;p14"/>
                <p:cNvSpPr/>
                <p:nvPr/>
              </p:nvSpPr>
              <p:spPr>
                <a:xfrm>
                  <a:off x="2260634" y="597301"/>
                  <a:ext cx="224687" cy="149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43" h="438784" extrusionOk="0">
                      <a:moveTo>
                        <a:pt x="658592" y="421640"/>
                      </a:moveTo>
                      <a:cubicBezTo>
                        <a:pt x="614777" y="369570"/>
                        <a:pt x="569057" y="316230"/>
                        <a:pt x="509367" y="279400"/>
                      </a:cubicBezTo>
                      <a:cubicBezTo>
                        <a:pt x="483967" y="263525"/>
                        <a:pt x="455392" y="251460"/>
                        <a:pt x="422372" y="241935"/>
                      </a:cubicBezTo>
                      <a:cubicBezTo>
                        <a:pt x="403322" y="236855"/>
                        <a:pt x="383002" y="232410"/>
                        <a:pt x="363952" y="227965"/>
                      </a:cubicBezTo>
                      <a:cubicBezTo>
                        <a:pt x="353157" y="225425"/>
                        <a:pt x="342362" y="222885"/>
                        <a:pt x="331567" y="220345"/>
                      </a:cubicBezTo>
                      <a:cubicBezTo>
                        <a:pt x="310612" y="215265"/>
                        <a:pt x="285847" y="208915"/>
                        <a:pt x="263622" y="199390"/>
                      </a:cubicBezTo>
                      <a:cubicBezTo>
                        <a:pt x="266162" y="195580"/>
                        <a:pt x="268067" y="192405"/>
                        <a:pt x="269337" y="189230"/>
                      </a:cubicBezTo>
                      <a:cubicBezTo>
                        <a:pt x="282672" y="163195"/>
                        <a:pt x="276957" y="131445"/>
                        <a:pt x="254097" y="105410"/>
                      </a:cubicBezTo>
                      <a:cubicBezTo>
                        <a:pt x="234412" y="81915"/>
                        <a:pt x="205202" y="68580"/>
                        <a:pt x="176627" y="67945"/>
                      </a:cubicBezTo>
                      <a:cubicBezTo>
                        <a:pt x="169642" y="67945"/>
                        <a:pt x="163292" y="68580"/>
                        <a:pt x="156307" y="69850"/>
                      </a:cubicBezTo>
                      <a:lnTo>
                        <a:pt x="155037" y="67945"/>
                      </a:lnTo>
                      <a:cubicBezTo>
                        <a:pt x="153132" y="66040"/>
                        <a:pt x="151227" y="63500"/>
                        <a:pt x="149322" y="61595"/>
                      </a:cubicBezTo>
                      <a:cubicBezTo>
                        <a:pt x="139797" y="50800"/>
                        <a:pt x="130907" y="39370"/>
                        <a:pt x="122017" y="27940"/>
                      </a:cubicBezTo>
                      <a:cubicBezTo>
                        <a:pt x="124557" y="25400"/>
                        <a:pt x="126462" y="22225"/>
                        <a:pt x="127097" y="18415"/>
                      </a:cubicBezTo>
                      <a:cubicBezTo>
                        <a:pt x="127732" y="15240"/>
                        <a:pt x="126462" y="11430"/>
                        <a:pt x="125192" y="8890"/>
                      </a:cubicBezTo>
                      <a:cubicBezTo>
                        <a:pt x="123287" y="5080"/>
                        <a:pt x="120112" y="2540"/>
                        <a:pt x="116302" y="1270"/>
                      </a:cubicBezTo>
                      <a:cubicBezTo>
                        <a:pt x="113762" y="0"/>
                        <a:pt x="110587" y="0"/>
                        <a:pt x="106142" y="0"/>
                      </a:cubicBezTo>
                      <a:cubicBezTo>
                        <a:pt x="103602" y="0"/>
                        <a:pt x="101062" y="635"/>
                        <a:pt x="98522" y="1905"/>
                      </a:cubicBezTo>
                      <a:cubicBezTo>
                        <a:pt x="97887" y="1905"/>
                        <a:pt x="97887" y="2540"/>
                        <a:pt x="97887" y="2540"/>
                      </a:cubicBezTo>
                      <a:cubicBezTo>
                        <a:pt x="97887" y="2540"/>
                        <a:pt x="97252" y="2540"/>
                        <a:pt x="97252" y="3175"/>
                      </a:cubicBezTo>
                      <a:cubicBezTo>
                        <a:pt x="93442" y="5715"/>
                        <a:pt x="90902" y="8890"/>
                        <a:pt x="90267" y="12065"/>
                      </a:cubicBezTo>
                      <a:cubicBezTo>
                        <a:pt x="89632" y="15240"/>
                        <a:pt x="89632" y="19050"/>
                        <a:pt x="90902" y="22860"/>
                      </a:cubicBezTo>
                      <a:cubicBezTo>
                        <a:pt x="93442" y="29845"/>
                        <a:pt x="101062" y="34290"/>
                        <a:pt x="108047" y="33020"/>
                      </a:cubicBezTo>
                      <a:cubicBezTo>
                        <a:pt x="108047" y="33020"/>
                        <a:pt x="108682" y="33020"/>
                        <a:pt x="109317" y="33020"/>
                      </a:cubicBezTo>
                      <a:cubicBezTo>
                        <a:pt x="118207" y="46355"/>
                        <a:pt x="127732" y="59690"/>
                        <a:pt x="137892" y="72390"/>
                      </a:cubicBezTo>
                      <a:cubicBezTo>
                        <a:pt x="138527" y="73660"/>
                        <a:pt x="139797" y="74295"/>
                        <a:pt x="140432" y="75565"/>
                      </a:cubicBezTo>
                      <a:cubicBezTo>
                        <a:pt x="133447" y="78105"/>
                        <a:pt x="126462" y="81915"/>
                        <a:pt x="120112" y="86360"/>
                      </a:cubicBezTo>
                      <a:cubicBezTo>
                        <a:pt x="108047" y="76835"/>
                        <a:pt x="94077" y="65405"/>
                        <a:pt x="80107" y="53340"/>
                      </a:cubicBezTo>
                      <a:cubicBezTo>
                        <a:pt x="80107" y="51435"/>
                        <a:pt x="80107" y="48895"/>
                        <a:pt x="79472" y="46990"/>
                      </a:cubicBezTo>
                      <a:cubicBezTo>
                        <a:pt x="78837" y="43815"/>
                        <a:pt x="77567" y="41275"/>
                        <a:pt x="75662" y="39370"/>
                      </a:cubicBezTo>
                      <a:cubicBezTo>
                        <a:pt x="73122" y="36830"/>
                        <a:pt x="70582" y="35560"/>
                        <a:pt x="68042" y="34925"/>
                      </a:cubicBezTo>
                      <a:cubicBezTo>
                        <a:pt x="67407" y="34925"/>
                        <a:pt x="66772" y="34290"/>
                        <a:pt x="65502" y="34290"/>
                      </a:cubicBezTo>
                      <a:cubicBezTo>
                        <a:pt x="64867" y="34290"/>
                        <a:pt x="64232" y="33655"/>
                        <a:pt x="62962" y="33655"/>
                      </a:cubicBezTo>
                      <a:cubicBezTo>
                        <a:pt x="61692" y="33655"/>
                        <a:pt x="60422" y="33655"/>
                        <a:pt x="59152" y="33655"/>
                      </a:cubicBezTo>
                      <a:cubicBezTo>
                        <a:pt x="56612" y="33655"/>
                        <a:pt x="54072" y="34925"/>
                        <a:pt x="52167" y="36195"/>
                      </a:cubicBezTo>
                      <a:cubicBezTo>
                        <a:pt x="50262" y="37465"/>
                        <a:pt x="48992" y="38735"/>
                        <a:pt x="47722" y="40005"/>
                      </a:cubicBezTo>
                      <a:cubicBezTo>
                        <a:pt x="47087" y="40640"/>
                        <a:pt x="47087" y="40640"/>
                        <a:pt x="46452" y="41910"/>
                      </a:cubicBezTo>
                      <a:cubicBezTo>
                        <a:pt x="45817" y="42545"/>
                        <a:pt x="45817" y="43180"/>
                        <a:pt x="45182" y="44450"/>
                      </a:cubicBezTo>
                      <a:cubicBezTo>
                        <a:pt x="45182" y="45720"/>
                        <a:pt x="44547" y="46990"/>
                        <a:pt x="44547" y="48895"/>
                      </a:cubicBezTo>
                      <a:cubicBezTo>
                        <a:pt x="44547" y="51435"/>
                        <a:pt x="45182" y="52705"/>
                        <a:pt x="45817" y="54610"/>
                      </a:cubicBezTo>
                      <a:cubicBezTo>
                        <a:pt x="46452" y="56515"/>
                        <a:pt x="47722" y="58420"/>
                        <a:pt x="49627" y="60325"/>
                      </a:cubicBezTo>
                      <a:cubicBezTo>
                        <a:pt x="50262" y="60960"/>
                        <a:pt x="51532" y="61595"/>
                        <a:pt x="52802" y="62230"/>
                      </a:cubicBezTo>
                      <a:cubicBezTo>
                        <a:pt x="54072" y="62865"/>
                        <a:pt x="55342" y="63500"/>
                        <a:pt x="57247" y="64135"/>
                      </a:cubicBezTo>
                      <a:cubicBezTo>
                        <a:pt x="58517" y="64770"/>
                        <a:pt x="59787" y="65405"/>
                        <a:pt x="60422" y="65405"/>
                      </a:cubicBezTo>
                      <a:cubicBezTo>
                        <a:pt x="61057" y="65405"/>
                        <a:pt x="62962" y="66040"/>
                        <a:pt x="64232" y="66040"/>
                      </a:cubicBezTo>
                      <a:cubicBezTo>
                        <a:pt x="64232" y="66040"/>
                        <a:pt x="64232" y="66040"/>
                        <a:pt x="64232" y="66040"/>
                      </a:cubicBezTo>
                      <a:cubicBezTo>
                        <a:pt x="66137" y="66040"/>
                        <a:pt x="68042" y="66040"/>
                        <a:pt x="69947" y="64770"/>
                      </a:cubicBezTo>
                      <a:cubicBezTo>
                        <a:pt x="70582" y="64770"/>
                        <a:pt x="70582" y="64135"/>
                        <a:pt x="71217" y="64135"/>
                      </a:cubicBezTo>
                      <a:cubicBezTo>
                        <a:pt x="83917" y="76200"/>
                        <a:pt x="95347" y="86995"/>
                        <a:pt x="106777" y="95885"/>
                      </a:cubicBezTo>
                      <a:cubicBezTo>
                        <a:pt x="104872" y="97790"/>
                        <a:pt x="102967" y="99695"/>
                        <a:pt x="101062" y="102235"/>
                      </a:cubicBezTo>
                      <a:cubicBezTo>
                        <a:pt x="96617" y="107315"/>
                        <a:pt x="92807" y="113030"/>
                        <a:pt x="89632" y="119380"/>
                      </a:cubicBezTo>
                      <a:cubicBezTo>
                        <a:pt x="78837" y="113030"/>
                        <a:pt x="68677" y="106680"/>
                        <a:pt x="57882" y="100965"/>
                      </a:cubicBezTo>
                      <a:cubicBezTo>
                        <a:pt x="57882" y="99695"/>
                        <a:pt x="57882" y="97790"/>
                        <a:pt x="57882" y="96520"/>
                      </a:cubicBezTo>
                      <a:cubicBezTo>
                        <a:pt x="57247" y="93345"/>
                        <a:pt x="55342" y="89535"/>
                        <a:pt x="52802" y="86360"/>
                      </a:cubicBezTo>
                      <a:cubicBezTo>
                        <a:pt x="49627" y="81915"/>
                        <a:pt x="43912" y="80010"/>
                        <a:pt x="38832" y="80645"/>
                      </a:cubicBezTo>
                      <a:cubicBezTo>
                        <a:pt x="34387" y="81280"/>
                        <a:pt x="29942" y="83820"/>
                        <a:pt x="28037" y="87630"/>
                      </a:cubicBezTo>
                      <a:cubicBezTo>
                        <a:pt x="26767" y="90170"/>
                        <a:pt x="26132" y="92710"/>
                        <a:pt x="26132" y="95250"/>
                      </a:cubicBezTo>
                      <a:cubicBezTo>
                        <a:pt x="26132" y="95250"/>
                        <a:pt x="26132" y="95885"/>
                        <a:pt x="26132" y="95885"/>
                      </a:cubicBezTo>
                      <a:cubicBezTo>
                        <a:pt x="26132" y="97155"/>
                        <a:pt x="26132" y="97790"/>
                        <a:pt x="26132" y="98425"/>
                      </a:cubicBezTo>
                      <a:cubicBezTo>
                        <a:pt x="26767" y="101600"/>
                        <a:pt x="28037" y="104140"/>
                        <a:pt x="29307" y="106045"/>
                      </a:cubicBezTo>
                      <a:cubicBezTo>
                        <a:pt x="29942" y="106680"/>
                        <a:pt x="29942" y="107315"/>
                        <a:pt x="30577" y="107950"/>
                      </a:cubicBezTo>
                      <a:cubicBezTo>
                        <a:pt x="31212" y="108585"/>
                        <a:pt x="32482" y="109855"/>
                        <a:pt x="33117" y="110490"/>
                      </a:cubicBezTo>
                      <a:cubicBezTo>
                        <a:pt x="34387" y="111760"/>
                        <a:pt x="36292" y="112395"/>
                        <a:pt x="38197" y="113030"/>
                      </a:cubicBezTo>
                      <a:cubicBezTo>
                        <a:pt x="40102" y="113665"/>
                        <a:pt x="42007" y="114300"/>
                        <a:pt x="43912" y="114300"/>
                      </a:cubicBezTo>
                      <a:cubicBezTo>
                        <a:pt x="45182" y="114300"/>
                        <a:pt x="46452" y="114300"/>
                        <a:pt x="47087" y="114300"/>
                      </a:cubicBezTo>
                      <a:cubicBezTo>
                        <a:pt x="47722" y="114300"/>
                        <a:pt x="48357" y="114300"/>
                        <a:pt x="48992" y="113665"/>
                      </a:cubicBezTo>
                      <a:lnTo>
                        <a:pt x="50262" y="114300"/>
                      </a:lnTo>
                      <a:cubicBezTo>
                        <a:pt x="61057" y="121920"/>
                        <a:pt x="72487" y="128905"/>
                        <a:pt x="83917" y="136525"/>
                      </a:cubicBezTo>
                      <a:cubicBezTo>
                        <a:pt x="83282" y="139700"/>
                        <a:pt x="82647" y="141605"/>
                        <a:pt x="82647" y="144145"/>
                      </a:cubicBezTo>
                      <a:cubicBezTo>
                        <a:pt x="82012" y="154940"/>
                        <a:pt x="84552" y="166370"/>
                        <a:pt x="89632" y="177165"/>
                      </a:cubicBezTo>
                      <a:lnTo>
                        <a:pt x="87092" y="177165"/>
                      </a:lnTo>
                      <a:cubicBezTo>
                        <a:pt x="82647" y="177165"/>
                        <a:pt x="78202" y="177165"/>
                        <a:pt x="73757" y="177165"/>
                      </a:cubicBezTo>
                      <a:lnTo>
                        <a:pt x="66137" y="177165"/>
                      </a:lnTo>
                      <a:cubicBezTo>
                        <a:pt x="55342" y="177165"/>
                        <a:pt x="44547" y="176530"/>
                        <a:pt x="33752" y="177165"/>
                      </a:cubicBezTo>
                      <a:cubicBezTo>
                        <a:pt x="31847" y="172085"/>
                        <a:pt x="28037" y="168275"/>
                        <a:pt x="22957" y="166370"/>
                      </a:cubicBezTo>
                      <a:cubicBezTo>
                        <a:pt x="20417" y="165100"/>
                        <a:pt x="17242" y="165100"/>
                        <a:pt x="14067" y="165735"/>
                      </a:cubicBezTo>
                      <a:cubicBezTo>
                        <a:pt x="11527" y="165735"/>
                        <a:pt x="8987" y="167005"/>
                        <a:pt x="6447" y="168910"/>
                      </a:cubicBezTo>
                      <a:cubicBezTo>
                        <a:pt x="2002" y="172085"/>
                        <a:pt x="-538" y="178435"/>
                        <a:pt x="97" y="184150"/>
                      </a:cubicBezTo>
                      <a:cubicBezTo>
                        <a:pt x="732" y="186690"/>
                        <a:pt x="1367" y="189230"/>
                        <a:pt x="3272" y="191770"/>
                      </a:cubicBezTo>
                      <a:cubicBezTo>
                        <a:pt x="4542" y="193675"/>
                        <a:pt x="6447" y="194945"/>
                        <a:pt x="8987" y="196215"/>
                      </a:cubicBezTo>
                      <a:cubicBezTo>
                        <a:pt x="10257" y="197485"/>
                        <a:pt x="12162" y="198755"/>
                        <a:pt x="14067" y="199390"/>
                      </a:cubicBezTo>
                      <a:cubicBezTo>
                        <a:pt x="15337" y="200025"/>
                        <a:pt x="16607" y="200025"/>
                        <a:pt x="17242" y="200025"/>
                      </a:cubicBezTo>
                      <a:cubicBezTo>
                        <a:pt x="18512" y="200025"/>
                        <a:pt x="19147" y="200660"/>
                        <a:pt x="20417" y="200660"/>
                      </a:cubicBezTo>
                      <a:cubicBezTo>
                        <a:pt x="24862" y="200660"/>
                        <a:pt x="28037" y="199390"/>
                        <a:pt x="30577" y="196850"/>
                      </a:cubicBezTo>
                      <a:cubicBezTo>
                        <a:pt x="31847" y="195580"/>
                        <a:pt x="33117" y="193675"/>
                        <a:pt x="33752" y="191770"/>
                      </a:cubicBezTo>
                      <a:cubicBezTo>
                        <a:pt x="44547" y="193040"/>
                        <a:pt x="55342" y="193040"/>
                        <a:pt x="65502" y="193675"/>
                      </a:cubicBezTo>
                      <a:lnTo>
                        <a:pt x="73122" y="193675"/>
                      </a:lnTo>
                      <a:cubicBezTo>
                        <a:pt x="80107" y="193675"/>
                        <a:pt x="87092" y="194310"/>
                        <a:pt x="94077" y="194310"/>
                      </a:cubicBezTo>
                      <a:lnTo>
                        <a:pt x="100427" y="194310"/>
                      </a:lnTo>
                      <a:cubicBezTo>
                        <a:pt x="113127" y="210820"/>
                        <a:pt x="130907" y="224155"/>
                        <a:pt x="150592" y="231140"/>
                      </a:cubicBezTo>
                      <a:cubicBezTo>
                        <a:pt x="168372" y="241300"/>
                        <a:pt x="184247" y="245745"/>
                        <a:pt x="199487" y="243840"/>
                      </a:cubicBezTo>
                      <a:cubicBezTo>
                        <a:pt x="212822" y="242570"/>
                        <a:pt x="226157" y="236220"/>
                        <a:pt x="240127" y="224155"/>
                      </a:cubicBezTo>
                      <a:cubicBezTo>
                        <a:pt x="245207" y="219710"/>
                        <a:pt x="250287" y="214630"/>
                        <a:pt x="254732" y="209550"/>
                      </a:cubicBezTo>
                      <a:cubicBezTo>
                        <a:pt x="272512" y="219075"/>
                        <a:pt x="290927" y="227330"/>
                        <a:pt x="309977" y="233680"/>
                      </a:cubicBezTo>
                      <a:cubicBezTo>
                        <a:pt x="329662" y="240030"/>
                        <a:pt x="349347" y="245110"/>
                        <a:pt x="369032" y="249555"/>
                      </a:cubicBezTo>
                      <a:cubicBezTo>
                        <a:pt x="378557" y="252095"/>
                        <a:pt x="388082" y="254635"/>
                        <a:pt x="397607" y="257175"/>
                      </a:cubicBezTo>
                      <a:cubicBezTo>
                        <a:pt x="424277" y="264160"/>
                        <a:pt x="454757" y="273685"/>
                        <a:pt x="483332" y="288925"/>
                      </a:cubicBezTo>
                      <a:cubicBezTo>
                        <a:pt x="510002" y="303530"/>
                        <a:pt x="536037" y="323850"/>
                        <a:pt x="563342" y="349250"/>
                      </a:cubicBezTo>
                      <a:cubicBezTo>
                        <a:pt x="591917" y="376555"/>
                        <a:pt x="617952" y="407670"/>
                        <a:pt x="640812" y="434975"/>
                      </a:cubicBezTo>
                      <a:cubicBezTo>
                        <a:pt x="642717" y="437515"/>
                        <a:pt x="645892" y="438785"/>
                        <a:pt x="648432" y="438785"/>
                      </a:cubicBezTo>
                      <a:cubicBezTo>
                        <a:pt x="649067" y="438785"/>
                        <a:pt x="649702" y="438785"/>
                        <a:pt x="650337" y="438785"/>
                      </a:cubicBezTo>
                      <a:cubicBezTo>
                        <a:pt x="654147" y="438150"/>
                        <a:pt x="657957" y="434975"/>
                        <a:pt x="659227" y="431165"/>
                      </a:cubicBezTo>
                      <a:cubicBezTo>
                        <a:pt x="661767" y="428625"/>
                        <a:pt x="661132" y="424815"/>
                        <a:pt x="658592" y="42164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8" name="Google Shape;648;p14"/>
                <p:cNvSpPr/>
                <p:nvPr/>
              </p:nvSpPr>
              <p:spPr>
                <a:xfrm>
                  <a:off x="2298181" y="860814"/>
                  <a:ext cx="198898" cy="1886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993" h="554831" extrusionOk="0">
                      <a:moveTo>
                        <a:pt x="584200" y="539591"/>
                      </a:moveTo>
                      <a:cubicBezTo>
                        <a:pt x="553720" y="478631"/>
                        <a:pt x="521970" y="415766"/>
                        <a:pt x="473075" y="366236"/>
                      </a:cubicBezTo>
                      <a:cubicBezTo>
                        <a:pt x="452120" y="344646"/>
                        <a:pt x="426720" y="326231"/>
                        <a:pt x="396875" y="309721"/>
                      </a:cubicBezTo>
                      <a:cubicBezTo>
                        <a:pt x="379095" y="300196"/>
                        <a:pt x="361315" y="291306"/>
                        <a:pt x="343535" y="282416"/>
                      </a:cubicBezTo>
                      <a:cubicBezTo>
                        <a:pt x="333375" y="277336"/>
                        <a:pt x="323850" y="272891"/>
                        <a:pt x="313690" y="267811"/>
                      </a:cubicBezTo>
                      <a:cubicBezTo>
                        <a:pt x="294005" y="257651"/>
                        <a:pt x="271780" y="246221"/>
                        <a:pt x="252730" y="230981"/>
                      </a:cubicBezTo>
                      <a:cubicBezTo>
                        <a:pt x="255905" y="227806"/>
                        <a:pt x="258445" y="225266"/>
                        <a:pt x="260985" y="222726"/>
                      </a:cubicBezTo>
                      <a:cubicBezTo>
                        <a:pt x="280035" y="200501"/>
                        <a:pt x="281940" y="168116"/>
                        <a:pt x="266065" y="137636"/>
                      </a:cubicBezTo>
                      <a:cubicBezTo>
                        <a:pt x="252095" y="110331"/>
                        <a:pt x="227330" y="90011"/>
                        <a:pt x="199390" y="83026"/>
                      </a:cubicBezTo>
                      <a:cubicBezTo>
                        <a:pt x="193040" y="81121"/>
                        <a:pt x="186055" y="80486"/>
                        <a:pt x="179070" y="80486"/>
                      </a:cubicBezTo>
                      <a:lnTo>
                        <a:pt x="177800" y="78581"/>
                      </a:lnTo>
                      <a:cubicBezTo>
                        <a:pt x="176530" y="76041"/>
                        <a:pt x="175260" y="73501"/>
                        <a:pt x="173990" y="70961"/>
                      </a:cubicBezTo>
                      <a:cubicBezTo>
                        <a:pt x="167640" y="58261"/>
                        <a:pt x="161290" y="44926"/>
                        <a:pt x="154940" y="32226"/>
                      </a:cubicBezTo>
                      <a:cubicBezTo>
                        <a:pt x="158115" y="30956"/>
                        <a:pt x="160655" y="27781"/>
                        <a:pt x="161925" y="23971"/>
                      </a:cubicBezTo>
                      <a:cubicBezTo>
                        <a:pt x="163195" y="20796"/>
                        <a:pt x="163195" y="16986"/>
                        <a:pt x="161925" y="13811"/>
                      </a:cubicBezTo>
                      <a:cubicBezTo>
                        <a:pt x="160655" y="10001"/>
                        <a:pt x="158115" y="6826"/>
                        <a:pt x="154940" y="4286"/>
                      </a:cubicBezTo>
                      <a:cubicBezTo>
                        <a:pt x="152400" y="2381"/>
                        <a:pt x="149860" y="1111"/>
                        <a:pt x="145415" y="476"/>
                      </a:cubicBezTo>
                      <a:cubicBezTo>
                        <a:pt x="142875" y="-159"/>
                        <a:pt x="140335" y="-159"/>
                        <a:pt x="137795" y="476"/>
                      </a:cubicBezTo>
                      <a:cubicBezTo>
                        <a:pt x="137160" y="476"/>
                        <a:pt x="137160" y="1111"/>
                        <a:pt x="137160" y="476"/>
                      </a:cubicBezTo>
                      <a:cubicBezTo>
                        <a:pt x="137160" y="476"/>
                        <a:pt x="136525" y="476"/>
                        <a:pt x="136525" y="476"/>
                      </a:cubicBezTo>
                      <a:cubicBezTo>
                        <a:pt x="132080" y="1746"/>
                        <a:pt x="128905" y="4286"/>
                        <a:pt x="127000" y="7461"/>
                      </a:cubicBezTo>
                      <a:cubicBezTo>
                        <a:pt x="125095" y="10636"/>
                        <a:pt x="124460" y="14446"/>
                        <a:pt x="125095" y="18256"/>
                      </a:cubicBezTo>
                      <a:cubicBezTo>
                        <a:pt x="126365" y="25876"/>
                        <a:pt x="132080" y="31591"/>
                        <a:pt x="139700" y="32226"/>
                      </a:cubicBezTo>
                      <a:cubicBezTo>
                        <a:pt x="140335" y="32226"/>
                        <a:pt x="140335" y="32226"/>
                        <a:pt x="140970" y="32226"/>
                      </a:cubicBezTo>
                      <a:cubicBezTo>
                        <a:pt x="146050" y="47466"/>
                        <a:pt x="152400" y="62706"/>
                        <a:pt x="160020" y="77311"/>
                      </a:cubicBezTo>
                      <a:cubicBezTo>
                        <a:pt x="160655" y="78581"/>
                        <a:pt x="161290" y="79851"/>
                        <a:pt x="161925" y="80486"/>
                      </a:cubicBezTo>
                      <a:cubicBezTo>
                        <a:pt x="154305" y="81756"/>
                        <a:pt x="146685" y="83661"/>
                        <a:pt x="139700" y="86201"/>
                      </a:cubicBezTo>
                      <a:cubicBezTo>
                        <a:pt x="130175" y="74136"/>
                        <a:pt x="119380" y="59531"/>
                        <a:pt x="108585" y="44291"/>
                      </a:cubicBezTo>
                      <a:cubicBezTo>
                        <a:pt x="109220" y="42386"/>
                        <a:pt x="109855" y="40481"/>
                        <a:pt x="109855" y="38576"/>
                      </a:cubicBezTo>
                      <a:cubicBezTo>
                        <a:pt x="109855" y="35401"/>
                        <a:pt x="109220" y="32861"/>
                        <a:pt x="107950" y="30321"/>
                      </a:cubicBezTo>
                      <a:cubicBezTo>
                        <a:pt x="106045" y="27146"/>
                        <a:pt x="104140" y="25241"/>
                        <a:pt x="101600" y="23971"/>
                      </a:cubicBezTo>
                      <a:cubicBezTo>
                        <a:pt x="100965" y="23336"/>
                        <a:pt x="100330" y="23336"/>
                        <a:pt x="99695" y="22701"/>
                      </a:cubicBezTo>
                      <a:cubicBezTo>
                        <a:pt x="99060" y="22066"/>
                        <a:pt x="98425" y="22066"/>
                        <a:pt x="97155" y="21431"/>
                      </a:cubicBezTo>
                      <a:cubicBezTo>
                        <a:pt x="95885" y="20796"/>
                        <a:pt x="94615" y="20796"/>
                        <a:pt x="93345" y="20796"/>
                      </a:cubicBezTo>
                      <a:cubicBezTo>
                        <a:pt x="90805" y="20796"/>
                        <a:pt x="88265" y="20796"/>
                        <a:pt x="85725" y="21431"/>
                      </a:cubicBezTo>
                      <a:cubicBezTo>
                        <a:pt x="83820" y="22066"/>
                        <a:pt x="81915" y="22701"/>
                        <a:pt x="80645" y="24606"/>
                      </a:cubicBezTo>
                      <a:cubicBezTo>
                        <a:pt x="80010" y="24606"/>
                        <a:pt x="80010" y="25241"/>
                        <a:pt x="79375" y="25876"/>
                      </a:cubicBezTo>
                      <a:cubicBezTo>
                        <a:pt x="78740" y="26511"/>
                        <a:pt x="78105" y="27146"/>
                        <a:pt x="77470" y="27781"/>
                      </a:cubicBezTo>
                      <a:cubicBezTo>
                        <a:pt x="76835" y="29051"/>
                        <a:pt x="76200" y="30321"/>
                        <a:pt x="75565" y="31591"/>
                      </a:cubicBezTo>
                      <a:cubicBezTo>
                        <a:pt x="74930" y="34131"/>
                        <a:pt x="74930" y="35401"/>
                        <a:pt x="74930" y="37941"/>
                      </a:cubicBezTo>
                      <a:cubicBezTo>
                        <a:pt x="74930" y="39846"/>
                        <a:pt x="75565" y="42386"/>
                        <a:pt x="77470" y="44291"/>
                      </a:cubicBezTo>
                      <a:cubicBezTo>
                        <a:pt x="78105" y="44926"/>
                        <a:pt x="78740" y="46196"/>
                        <a:pt x="80010" y="47466"/>
                      </a:cubicBezTo>
                      <a:cubicBezTo>
                        <a:pt x="81280" y="48736"/>
                        <a:pt x="82550" y="49371"/>
                        <a:pt x="83820" y="50006"/>
                      </a:cubicBezTo>
                      <a:cubicBezTo>
                        <a:pt x="85090" y="50641"/>
                        <a:pt x="85725" y="51911"/>
                        <a:pt x="86995" y="51911"/>
                      </a:cubicBezTo>
                      <a:cubicBezTo>
                        <a:pt x="88265" y="52546"/>
                        <a:pt x="88900" y="53181"/>
                        <a:pt x="90805" y="53181"/>
                      </a:cubicBezTo>
                      <a:cubicBezTo>
                        <a:pt x="92075" y="53181"/>
                        <a:pt x="93345" y="53816"/>
                        <a:pt x="94615" y="53816"/>
                      </a:cubicBezTo>
                      <a:cubicBezTo>
                        <a:pt x="95250" y="53816"/>
                        <a:pt x="95885" y="53816"/>
                        <a:pt x="96520" y="53816"/>
                      </a:cubicBezTo>
                      <a:cubicBezTo>
                        <a:pt x="97155" y="53816"/>
                        <a:pt x="97790" y="53816"/>
                        <a:pt x="97790" y="53181"/>
                      </a:cubicBezTo>
                      <a:cubicBezTo>
                        <a:pt x="107315" y="67786"/>
                        <a:pt x="115570" y="80486"/>
                        <a:pt x="124460" y="92551"/>
                      </a:cubicBezTo>
                      <a:cubicBezTo>
                        <a:pt x="121920" y="93821"/>
                        <a:pt x="119380" y="95726"/>
                        <a:pt x="117475" y="96996"/>
                      </a:cubicBezTo>
                      <a:cubicBezTo>
                        <a:pt x="111760" y="101441"/>
                        <a:pt x="106680" y="105886"/>
                        <a:pt x="102870" y="110966"/>
                      </a:cubicBezTo>
                      <a:cubicBezTo>
                        <a:pt x="93980" y="102076"/>
                        <a:pt x="85090" y="93821"/>
                        <a:pt x="76200" y="85566"/>
                      </a:cubicBezTo>
                      <a:cubicBezTo>
                        <a:pt x="76835" y="84296"/>
                        <a:pt x="76835" y="82391"/>
                        <a:pt x="76835" y="81121"/>
                      </a:cubicBezTo>
                      <a:cubicBezTo>
                        <a:pt x="76835" y="77311"/>
                        <a:pt x="76200" y="73501"/>
                        <a:pt x="74295" y="69691"/>
                      </a:cubicBezTo>
                      <a:cubicBezTo>
                        <a:pt x="72390" y="64611"/>
                        <a:pt x="67310" y="61436"/>
                        <a:pt x="61595" y="60801"/>
                      </a:cubicBezTo>
                      <a:cubicBezTo>
                        <a:pt x="57150" y="60166"/>
                        <a:pt x="52070" y="62071"/>
                        <a:pt x="49530" y="65246"/>
                      </a:cubicBezTo>
                      <a:cubicBezTo>
                        <a:pt x="47625" y="67151"/>
                        <a:pt x="46355" y="69691"/>
                        <a:pt x="45720" y="71596"/>
                      </a:cubicBezTo>
                      <a:cubicBezTo>
                        <a:pt x="45720" y="71596"/>
                        <a:pt x="45720" y="72231"/>
                        <a:pt x="45720" y="72231"/>
                      </a:cubicBezTo>
                      <a:cubicBezTo>
                        <a:pt x="45720" y="72866"/>
                        <a:pt x="45085" y="74136"/>
                        <a:pt x="45085" y="74771"/>
                      </a:cubicBezTo>
                      <a:cubicBezTo>
                        <a:pt x="45085" y="77946"/>
                        <a:pt x="45720" y="80486"/>
                        <a:pt x="46355" y="82391"/>
                      </a:cubicBezTo>
                      <a:cubicBezTo>
                        <a:pt x="46355" y="83026"/>
                        <a:pt x="46990" y="84296"/>
                        <a:pt x="47625" y="84931"/>
                      </a:cubicBezTo>
                      <a:cubicBezTo>
                        <a:pt x="48260" y="86201"/>
                        <a:pt x="48895" y="86836"/>
                        <a:pt x="49530" y="88106"/>
                      </a:cubicBezTo>
                      <a:cubicBezTo>
                        <a:pt x="50800" y="89376"/>
                        <a:pt x="52070" y="90646"/>
                        <a:pt x="53975" y="91916"/>
                      </a:cubicBezTo>
                      <a:cubicBezTo>
                        <a:pt x="55880" y="93186"/>
                        <a:pt x="57785" y="93821"/>
                        <a:pt x="59055" y="94456"/>
                      </a:cubicBezTo>
                      <a:cubicBezTo>
                        <a:pt x="60325" y="94456"/>
                        <a:pt x="61595" y="95091"/>
                        <a:pt x="62230" y="95091"/>
                      </a:cubicBezTo>
                      <a:cubicBezTo>
                        <a:pt x="62865" y="95091"/>
                        <a:pt x="63500" y="95091"/>
                        <a:pt x="64135" y="95091"/>
                      </a:cubicBezTo>
                      <a:lnTo>
                        <a:pt x="65405" y="96361"/>
                      </a:lnTo>
                      <a:cubicBezTo>
                        <a:pt x="74295" y="105886"/>
                        <a:pt x="83820" y="116046"/>
                        <a:pt x="93345" y="126206"/>
                      </a:cubicBezTo>
                      <a:cubicBezTo>
                        <a:pt x="92075" y="128746"/>
                        <a:pt x="91440" y="131286"/>
                        <a:pt x="90170" y="133191"/>
                      </a:cubicBezTo>
                      <a:cubicBezTo>
                        <a:pt x="86995" y="143986"/>
                        <a:pt x="86995" y="155416"/>
                        <a:pt x="88900" y="167481"/>
                      </a:cubicBezTo>
                      <a:lnTo>
                        <a:pt x="86360" y="166846"/>
                      </a:lnTo>
                      <a:cubicBezTo>
                        <a:pt x="81915" y="165576"/>
                        <a:pt x="77470" y="164306"/>
                        <a:pt x="73025" y="163671"/>
                      </a:cubicBezTo>
                      <a:lnTo>
                        <a:pt x="65405" y="161766"/>
                      </a:lnTo>
                      <a:cubicBezTo>
                        <a:pt x="55245" y="159226"/>
                        <a:pt x="45085" y="156051"/>
                        <a:pt x="34290" y="154146"/>
                      </a:cubicBezTo>
                      <a:cubicBezTo>
                        <a:pt x="33655" y="149066"/>
                        <a:pt x="30480" y="143986"/>
                        <a:pt x="26670" y="141446"/>
                      </a:cubicBezTo>
                      <a:cubicBezTo>
                        <a:pt x="24765" y="140176"/>
                        <a:pt x="21590" y="138906"/>
                        <a:pt x="18415" y="138271"/>
                      </a:cubicBezTo>
                      <a:cubicBezTo>
                        <a:pt x="15875" y="138271"/>
                        <a:pt x="13335" y="138271"/>
                        <a:pt x="10160" y="139541"/>
                      </a:cubicBezTo>
                      <a:cubicBezTo>
                        <a:pt x="5080" y="141446"/>
                        <a:pt x="635" y="146526"/>
                        <a:pt x="0" y="152876"/>
                      </a:cubicBezTo>
                      <a:cubicBezTo>
                        <a:pt x="0" y="155416"/>
                        <a:pt x="0" y="157956"/>
                        <a:pt x="1270" y="161131"/>
                      </a:cubicBezTo>
                      <a:cubicBezTo>
                        <a:pt x="1905" y="163036"/>
                        <a:pt x="3810" y="164941"/>
                        <a:pt x="5715" y="166846"/>
                      </a:cubicBezTo>
                      <a:cubicBezTo>
                        <a:pt x="6985" y="168751"/>
                        <a:pt x="8255" y="170021"/>
                        <a:pt x="9525" y="171291"/>
                      </a:cubicBezTo>
                      <a:cubicBezTo>
                        <a:pt x="10795" y="171926"/>
                        <a:pt x="11430" y="172561"/>
                        <a:pt x="12700" y="173196"/>
                      </a:cubicBezTo>
                      <a:cubicBezTo>
                        <a:pt x="13970" y="173831"/>
                        <a:pt x="14605" y="173831"/>
                        <a:pt x="15875" y="174466"/>
                      </a:cubicBezTo>
                      <a:cubicBezTo>
                        <a:pt x="19685" y="175101"/>
                        <a:pt x="23495" y="175101"/>
                        <a:pt x="26670" y="173196"/>
                      </a:cubicBezTo>
                      <a:cubicBezTo>
                        <a:pt x="28575" y="171926"/>
                        <a:pt x="29845" y="170656"/>
                        <a:pt x="31115" y="168751"/>
                      </a:cubicBezTo>
                      <a:cubicBezTo>
                        <a:pt x="41275" y="172561"/>
                        <a:pt x="51435" y="175101"/>
                        <a:pt x="61595" y="178276"/>
                      </a:cubicBezTo>
                      <a:lnTo>
                        <a:pt x="69215" y="180181"/>
                      </a:lnTo>
                      <a:cubicBezTo>
                        <a:pt x="75565" y="182086"/>
                        <a:pt x="81915" y="183991"/>
                        <a:pt x="88265" y="185896"/>
                      </a:cubicBezTo>
                      <a:lnTo>
                        <a:pt x="94615" y="187801"/>
                      </a:lnTo>
                      <a:cubicBezTo>
                        <a:pt x="102870" y="206851"/>
                        <a:pt x="117475" y="223996"/>
                        <a:pt x="134620" y="235426"/>
                      </a:cubicBezTo>
                      <a:cubicBezTo>
                        <a:pt x="149225" y="249396"/>
                        <a:pt x="163830" y="257651"/>
                        <a:pt x="179070" y="259556"/>
                      </a:cubicBezTo>
                      <a:cubicBezTo>
                        <a:pt x="192405" y="261461"/>
                        <a:pt x="207010" y="258286"/>
                        <a:pt x="223520" y="250031"/>
                      </a:cubicBezTo>
                      <a:cubicBezTo>
                        <a:pt x="229870" y="246856"/>
                        <a:pt x="235585" y="243046"/>
                        <a:pt x="241300" y="239236"/>
                      </a:cubicBezTo>
                      <a:cubicBezTo>
                        <a:pt x="256540" y="253206"/>
                        <a:pt x="272415" y="265271"/>
                        <a:pt x="289560" y="275431"/>
                      </a:cubicBezTo>
                      <a:cubicBezTo>
                        <a:pt x="306705" y="286226"/>
                        <a:pt x="325120" y="295751"/>
                        <a:pt x="342900" y="304641"/>
                      </a:cubicBezTo>
                      <a:cubicBezTo>
                        <a:pt x="351790" y="309086"/>
                        <a:pt x="360680" y="314166"/>
                        <a:pt x="368935" y="318611"/>
                      </a:cubicBezTo>
                      <a:cubicBezTo>
                        <a:pt x="393065" y="331311"/>
                        <a:pt x="421005" y="347821"/>
                        <a:pt x="445135" y="370046"/>
                      </a:cubicBezTo>
                      <a:cubicBezTo>
                        <a:pt x="467995" y="391001"/>
                        <a:pt x="488315" y="416401"/>
                        <a:pt x="508635" y="447516"/>
                      </a:cubicBezTo>
                      <a:cubicBezTo>
                        <a:pt x="530225" y="481171"/>
                        <a:pt x="548005" y="517366"/>
                        <a:pt x="563880" y="549116"/>
                      </a:cubicBezTo>
                      <a:cubicBezTo>
                        <a:pt x="565785" y="552291"/>
                        <a:pt x="568960" y="554831"/>
                        <a:pt x="572135" y="554831"/>
                      </a:cubicBezTo>
                      <a:cubicBezTo>
                        <a:pt x="572135" y="554831"/>
                        <a:pt x="572770" y="554831"/>
                        <a:pt x="572770" y="554831"/>
                      </a:cubicBezTo>
                      <a:cubicBezTo>
                        <a:pt x="576580" y="554831"/>
                        <a:pt x="580390" y="552926"/>
                        <a:pt x="582295" y="549751"/>
                      </a:cubicBezTo>
                      <a:cubicBezTo>
                        <a:pt x="585470" y="547211"/>
                        <a:pt x="585470" y="543401"/>
                        <a:pt x="584200" y="539591"/>
                      </a:cubicBezTo>
                      <a:close/>
                      <a:moveTo>
                        <a:pt x="137795" y="90646"/>
                      </a:moveTo>
                      <a:cubicBezTo>
                        <a:pt x="137795" y="90646"/>
                        <a:pt x="137795" y="90646"/>
                        <a:pt x="137795" y="90646"/>
                      </a:cubicBezTo>
                      <a:lnTo>
                        <a:pt x="137795" y="90646"/>
                      </a:lnTo>
                      <a:lnTo>
                        <a:pt x="137795" y="9064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49" name="Google Shape;649;p14"/>
                <p:cNvSpPr/>
                <p:nvPr/>
              </p:nvSpPr>
              <p:spPr>
                <a:xfrm>
                  <a:off x="2498038" y="586953"/>
                  <a:ext cx="76066" cy="246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3" h="725170" extrusionOk="0">
                      <a:moveTo>
                        <a:pt x="223520" y="41275"/>
                      </a:moveTo>
                      <a:cubicBezTo>
                        <a:pt x="223520" y="38100"/>
                        <a:pt x="222250" y="35560"/>
                        <a:pt x="219710" y="31750"/>
                      </a:cubicBezTo>
                      <a:cubicBezTo>
                        <a:pt x="218440" y="29210"/>
                        <a:pt x="216535" y="27305"/>
                        <a:pt x="214630" y="26035"/>
                      </a:cubicBezTo>
                      <a:cubicBezTo>
                        <a:pt x="214630" y="26035"/>
                        <a:pt x="213995" y="26035"/>
                        <a:pt x="213995" y="25400"/>
                      </a:cubicBezTo>
                      <a:cubicBezTo>
                        <a:pt x="213995" y="25400"/>
                        <a:pt x="213360" y="24765"/>
                        <a:pt x="213360" y="24765"/>
                      </a:cubicBezTo>
                      <a:cubicBezTo>
                        <a:pt x="209550" y="22860"/>
                        <a:pt x="205740" y="21590"/>
                        <a:pt x="201930" y="22860"/>
                      </a:cubicBezTo>
                      <a:cubicBezTo>
                        <a:pt x="198120" y="24130"/>
                        <a:pt x="195580" y="26035"/>
                        <a:pt x="193040" y="28575"/>
                      </a:cubicBezTo>
                      <a:cubicBezTo>
                        <a:pt x="187960" y="34290"/>
                        <a:pt x="187960" y="42545"/>
                        <a:pt x="192405" y="48260"/>
                      </a:cubicBezTo>
                      <a:cubicBezTo>
                        <a:pt x="192405" y="48260"/>
                        <a:pt x="193040" y="48895"/>
                        <a:pt x="193040" y="48895"/>
                      </a:cubicBezTo>
                      <a:cubicBezTo>
                        <a:pt x="185420" y="62865"/>
                        <a:pt x="178435" y="78105"/>
                        <a:pt x="172085" y="93345"/>
                      </a:cubicBezTo>
                      <a:cubicBezTo>
                        <a:pt x="171450" y="94615"/>
                        <a:pt x="171450" y="95885"/>
                        <a:pt x="170815" y="97155"/>
                      </a:cubicBezTo>
                      <a:cubicBezTo>
                        <a:pt x="165100" y="92075"/>
                        <a:pt x="158750" y="88265"/>
                        <a:pt x="151765" y="85090"/>
                      </a:cubicBezTo>
                      <a:cubicBezTo>
                        <a:pt x="154305" y="70485"/>
                        <a:pt x="157480" y="52070"/>
                        <a:pt x="161290" y="33655"/>
                      </a:cubicBezTo>
                      <a:cubicBezTo>
                        <a:pt x="163195" y="33020"/>
                        <a:pt x="165100" y="31750"/>
                        <a:pt x="166370" y="30480"/>
                      </a:cubicBezTo>
                      <a:cubicBezTo>
                        <a:pt x="168910" y="28575"/>
                        <a:pt x="170180" y="26035"/>
                        <a:pt x="170815" y="23495"/>
                      </a:cubicBezTo>
                      <a:cubicBezTo>
                        <a:pt x="172085" y="20320"/>
                        <a:pt x="172085" y="17145"/>
                        <a:pt x="171450" y="14605"/>
                      </a:cubicBezTo>
                      <a:cubicBezTo>
                        <a:pt x="171450" y="13970"/>
                        <a:pt x="170815" y="13335"/>
                        <a:pt x="170815" y="12700"/>
                      </a:cubicBezTo>
                      <a:cubicBezTo>
                        <a:pt x="170815" y="12065"/>
                        <a:pt x="170180" y="11430"/>
                        <a:pt x="170180" y="10160"/>
                      </a:cubicBezTo>
                      <a:cubicBezTo>
                        <a:pt x="169545" y="8890"/>
                        <a:pt x="168910" y="8255"/>
                        <a:pt x="168275" y="6985"/>
                      </a:cubicBezTo>
                      <a:cubicBezTo>
                        <a:pt x="167005" y="5080"/>
                        <a:pt x="165100" y="3175"/>
                        <a:pt x="162560" y="1905"/>
                      </a:cubicBezTo>
                      <a:cubicBezTo>
                        <a:pt x="160655" y="635"/>
                        <a:pt x="158750" y="635"/>
                        <a:pt x="156845" y="0"/>
                      </a:cubicBezTo>
                      <a:cubicBezTo>
                        <a:pt x="156210" y="0"/>
                        <a:pt x="156210" y="0"/>
                        <a:pt x="154940" y="0"/>
                      </a:cubicBezTo>
                      <a:cubicBezTo>
                        <a:pt x="153670" y="0"/>
                        <a:pt x="153035" y="0"/>
                        <a:pt x="151765" y="0"/>
                      </a:cubicBezTo>
                      <a:cubicBezTo>
                        <a:pt x="150495" y="0"/>
                        <a:pt x="149225" y="635"/>
                        <a:pt x="147955" y="1270"/>
                      </a:cubicBezTo>
                      <a:cubicBezTo>
                        <a:pt x="146050" y="2540"/>
                        <a:pt x="144780" y="3810"/>
                        <a:pt x="143510" y="5080"/>
                      </a:cubicBezTo>
                      <a:cubicBezTo>
                        <a:pt x="142240" y="6350"/>
                        <a:pt x="140970" y="8890"/>
                        <a:pt x="140335" y="11430"/>
                      </a:cubicBezTo>
                      <a:cubicBezTo>
                        <a:pt x="140335" y="12700"/>
                        <a:pt x="139700" y="13970"/>
                        <a:pt x="139700" y="15240"/>
                      </a:cubicBezTo>
                      <a:cubicBezTo>
                        <a:pt x="139700" y="17145"/>
                        <a:pt x="139700" y="18415"/>
                        <a:pt x="140335" y="19685"/>
                      </a:cubicBezTo>
                      <a:cubicBezTo>
                        <a:pt x="140335" y="20955"/>
                        <a:pt x="140335" y="22225"/>
                        <a:pt x="140970" y="23495"/>
                      </a:cubicBezTo>
                      <a:cubicBezTo>
                        <a:pt x="141605" y="24765"/>
                        <a:pt x="141605" y="26035"/>
                        <a:pt x="142240" y="27305"/>
                      </a:cubicBezTo>
                      <a:cubicBezTo>
                        <a:pt x="143510" y="29210"/>
                        <a:pt x="144145" y="30480"/>
                        <a:pt x="146050" y="31750"/>
                      </a:cubicBezTo>
                      <a:cubicBezTo>
                        <a:pt x="146685" y="32385"/>
                        <a:pt x="146685" y="32385"/>
                        <a:pt x="147320" y="32385"/>
                      </a:cubicBezTo>
                      <a:cubicBezTo>
                        <a:pt x="142875" y="48895"/>
                        <a:pt x="139065" y="64135"/>
                        <a:pt x="136525" y="78740"/>
                      </a:cubicBezTo>
                      <a:cubicBezTo>
                        <a:pt x="133985" y="78105"/>
                        <a:pt x="131445" y="77470"/>
                        <a:pt x="128905" y="76835"/>
                      </a:cubicBezTo>
                      <a:cubicBezTo>
                        <a:pt x="121920" y="75565"/>
                        <a:pt x="115570" y="74930"/>
                        <a:pt x="108585" y="75565"/>
                      </a:cubicBezTo>
                      <a:cubicBezTo>
                        <a:pt x="109220" y="63500"/>
                        <a:pt x="109220" y="50800"/>
                        <a:pt x="109220" y="38735"/>
                      </a:cubicBezTo>
                      <a:cubicBezTo>
                        <a:pt x="110490" y="38100"/>
                        <a:pt x="112395" y="37465"/>
                        <a:pt x="113030" y="36195"/>
                      </a:cubicBezTo>
                      <a:cubicBezTo>
                        <a:pt x="115570" y="33655"/>
                        <a:pt x="118110" y="30480"/>
                        <a:pt x="119380" y="26670"/>
                      </a:cubicBezTo>
                      <a:cubicBezTo>
                        <a:pt x="121920" y="21590"/>
                        <a:pt x="120650" y="15875"/>
                        <a:pt x="117475" y="11430"/>
                      </a:cubicBezTo>
                      <a:cubicBezTo>
                        <a:pt x="114935" y="7620"/>
                        <a:pt x="110490" y="5080"/>
                        <a:pt x="106045" y="5080"/>
                      </a:cubicBezTo>
                      <a:cubicBezTo>
                        <a:pt x="103505" y="5080"/>
                        <a:pt x="100965" y="5715"/>
                        <a:pt x="98425" y="6985"/>
                      </a:cubicBezTo>
                      <a:cubicBezTo>
                        <a:pt x="98425" y="6985"/>
                        <a:pt x="98425" y="6985"/>
                        <a:pt x="97790" y="6985"/>
                      </a:cubicBezTo>
                      <a:cubicBezTo>
                        <a:pt x="97155" y="6985"/>
                        <a:pt x="95885" y="7620"/>
                        <a:pt x="95250" y="8255"/>
                      </a:cubicBezTo>
                      <a:cubicBezTo>
                        <a:pt x="92710" y="10160"/>
                        <a:pt x="91440" y="12700"/>
                        <a:pt x="90170" y="14605"/>
                      </a:cubicBezTo>
                      <a:cubicBezTo>
                        <a:pt x="89535" y="15240"/>
                        <a:pt x="89535" y="15875"/>
                        <a:pt x="88900" y="17145"/>
                      </a:cubicBezTo>
                      <a:cubicBezTo>
                        <a:pt x="88265" y="18415"/>
                        <a:pt x="88265" y="19685"/>
                        <a:pt x="88265" y="20955"/>
                      </a:cubicBezTo>
                      <a:cubicBezTo>
                        <a:pt x="88265" y="22860"/>
                        <a:pt x="88265" y="24765"/>
                        <a:pt x="88265" y="26670"/>
                      </a:cubicBezTo>
                      <a:cubicBezTo>
                        <a:pt x="88900" y="28575"/>
                        <a:pt x="89535" y="30480"/>
                        <a:pt x="90170" y="32385"/>
                      </a:cubicBezTo>
                      <a:cubicBezTo>
                        <a:pt x="90805" y="33655"/>
                        <a:pt x="91440" y="34290"/>
                        <a:pt x="92075" y="35560"/>
                      </a:cubicBezTo>
                      <a:cubicBezTo>
                        <a:pt x="92710" y="36195"/>
                        <a:pt x="92710" y="36830"/>
                        <a:pt x="93345" y="36830"/>
                      </a:cubicBezTo>
                      <a:lnTo>
                        <a:pt x="93345" y="38735"/>
                      </a:lnTo>
                      <a:cubicBezTo>
                        <a:pt x="92075" y="52070"/>
                        <a:pt x="91440" y="65405"/>
                        <a:pt x="90170" y="78740"/>
                      </a:cubicBezTo>
                      <a:cubicBezTo>
                        <a:pt x="87630" y="79375"/>
                        <a:pt x="85090" y="80645"/>
                        <a:pt x="82550" y="81280"/>
                      </a:cubicBezTo>
                      <a:cubicBezTo>
                        <a:pt x="72390" y="86360"/>
                        <a:pt x="63500" y="93345"/>
                        <a:pt x="56515" y="103505"/>
                      </a:cubicBezTo>
                      <a:lnTo>
                        <a:pt x="55245" y="100965"/>
                      </a:lnTo>
                      <a:cubicBezTo>
                        <a:pt x="53340" y="97155"/>
                        <a:pt x="51435" y="93345"/>
                        <a:pt x="48895" y="88900"/>
                      </a:cubicBezTo>
                      <a:lnTo>
                        <a:pt x="45085" y="81915"/>
                      </a:lnTo>
                      <a:cubicBezTo>
                        <a:pt x="40005" y="72390"/>
                        <a:pt x="34925" y="62865"/>
                        <a:pt x="29210" y="53975"/>
                      </a:cubicBezTo>
                      <a:cubicBezTo>
                        <a:pt x="32385" y="50165"/>
                        <a:pt x="34290" y="44450"/>
                        <a:pt x="33655" y="39370"/>
                      </a:cubicBezTo>
                      <a:cubicBezTo>
                        <a:pt x="33655" y="36830"/>
                        <a:pt x="32385" y="33655"/>
                        <a:pt x="30480" y="31750"/>
                      </a:cubicBezTo>
                      <a:cubicBezTo>
                        <a:pt x="29210" y="29845"/>
                        <a:pt x="26670" y="27940"/>
                        <a:pt x="23495" y="26670"/>
                      </a:cubicBezTo>
                      <a:cubicBezTo>
                        <a:pt x="18415" y="24130"/>
                        <a:pt x="12065" y="24765"/>
                        <a:pt x="6985" y="28575"/>
                      </a:cubicBezTo>
                      <a:cubicBezTo>
                        <a:pt x="5080" y="29845"/>
                        <a:pt x="3175" y="32385"/>
                        <a:pt x="1905" y="34925"/>
                      </a:cubicBezTo>
                      <a:cubicBezTo>
                        <a:pt x="1270" y="36830"/>
                        <a:pt x="635" y="39370"/>
                        <a:pt x="635" y="41910"/>
                      </a:cubicBezTo>
                      <a:cubicBezTo>
                        <a:pt x="0" y="43815"/>
                        <a:pt x="0" y="45720"/>
                        <a:pt x="0" y="47625"/>
                      </a:cubicBezTo>
                      <a:cubicBezTo>
                        <a:pt x="0" y="48895"/>
                        <a:pt x="635" y="50165"/>
                        <a:pt x="635" y="50800"/>
                      </a:cubicBezTo>
                      <a:cubicBezTo>
                        <a:pt x="635" y="52070"/>
                        <a:pt x="1270" y="52705"/>
                        <a:pt x="1905" y="53975"/>
                      </a:cubicBezTo>
                      <a:cubicBezTo>
                        <a:pt x="3810" y="57785"/>
                        <a:pt x="6985" y="59690"/>
                        <a:pt x="10160" y="60960"/>
                      </a:cubicBezTo>
                      <a:cubicBezTo>
                        <a:pt x="12065" y="61595"/>
                        <a:pt x="13970" y="61595"/>
                        <a:pt x="16510" y="61595"/>
                      </a:cubicBezTo>
                      <a:cubicBezTo>
                        <a:pt x="20955" y="71120"/>
                        <a:pt x="25400" y="81280"/>
                        <a:pt x="30480" y="90170"/>
                      </a:cubicBezTo>
                      <a:lnTo>
                        <a:pt x="34290" y="97155"/>
                      </a:lnTo>
                      <a:cubicBezTo>
                        <a:pt x="37465" y="103505"/>
                        <a:pt x="40640" y="109220"/>
                        <a:pt x="43180" y="115570"/>
                      </a:cubicBezTo>
                      <a:lnTo>
                        <a:pt x="46355" y="121285"/>
                      </a:lnTo>
                      <a:cubicBezTo>
                        <a:pt x="38100" y="140335"/>
                        <a:pt x="34925" y="162560"/>
                        <a:pt x="38735" y="182880"/>
                      </a:cubicBezTo>
                      <a:cubicBezTo>
                        <a:pt x="38100" y="203200"/>
                        <a:pt x="42545" y="219075"/>
                        <a:pt x="50800" y="232410"/>
                      </a:cubicBezTo>
                      <a:cubicBezTo>
                        <a:pt x="58420" y="243840"/>
                        <a:pt x="70485" y="252095"/>
                        <a:pt x="87630" y="258445"/>
                      </a:cubicBezTo>
                      <a:cubicBezTo>
                        <a:pt x="93980" y="260985"/>
                        <a:pt x="100965" y="262890"/>
                        <a:pt x="107315" y="264160"/>
                      </a:cubicBezTo>
                      <a:cubicBezTo>
                        <a:pt x="107315" y="284480"/>
                        <a:pt x="109220" y="304800"/>
                        <a:pt x="113030" y="323850"/>
                      </a:cubicBezTo>
                      <a:cubicBezTo>
                        <a:pt x="116840" y="343535"/>
                        <a:pt x="122555" y="363855"/>
                        <a:pt x="127635" y="382905"/>
                      </a:cubicBezTo>
                      <a:cubicBezTo>
                        <a:pt x="130175" y="392430"/>
                        <a:pt x="132715" y="401955"/>
                        <a:pt x="135255" y="411480"/>
                      </a:cubicBezTo>
                      <a:cubicBezTo>
                        <a:pt x="142240" y="438150"/>
                        <a:pt x="148590" y="469265"/>
                        <a:pt x="148590" y="502285"/>
                      </a:cubicBezTo>
                      <a:cubicBezTo>
                        <a:pt x="148590" y="532765"/>
                        <a:pt x="144145" y="565785"/>
                        <a:pt x="133985" y="601345"/>
                      </a:cubicBezTo>
                      <a:cubicBezTo>
                        <a:pt x="123825" y="639445"/>
                        <a:pt x="109220" y="677545"/>
                        <a:pt x="96520" y="710565"/>
                      </a:cubicBezTo>
                      <a:cubicBezTo>
                        <a:pt x="95250" y="714375"/>
                        <a:pt x="95885" y="718185"/>
                        <a:pt x="97790" y="720725"/>
                      </a:cubicBezTo>
                      <a:cubicBezTo>
                        <a:pt x="99695" y="723265"/>
                        <a:pt x="103505" y="725170"/>
                        <a:pt x="106680" y="725170"/>
                      </a:cubicBezTo>
                      <a:cubicBezTo>
                        <a:pt x="107315" y="725170"/>
                        <a:pt x="107950" y="725170"/>
                        <a:pt x="107950" y="725170"/>
                      </a:cubicBezTo>
                      <a:cubicBezTo>
                        <a:pt x="111760" y="724535"/>
                        <a:pt x="114300" y="721995"/>
                        <a:pt x="115570" y="718820"/>
                      </a:cubicBezTo>
                      <a:cubicBezTo>
                        <a:pt x="139700" y="655320"/>
                        <a:pt x="165100" y="589280"/>
                        <a:pt x="168275" y="519430"/>
                      </a:cubicBezTo>
                      <a:cubicBezTo>
                        <a:pt x="169545" y="489585"/>
                        <a:pt x="166370" y="458470"/>
                        <a:pt x="158750" y="424815"/>
                      </a:cubicBezTo>
                      <a:cubicBezTo>
                        <a:pt x="154305" y="405130"/>
                        <a:pt x="148590" y="386080"/>
                        <a:pt x="142875" y="367030"/>
                      </a:cubicBezTo>
                      <a:cubicBezTo>
                        <a:pt x="139700" y="356235"/>
                        <a:pt x="136525" y="346075"/>
                        <a:pt x="133985" y="335280"/>
                      </a:cubicBezTo>
                      <a:cubicBezTo>
                        <a:pt x="128270" y="314325"/>
                        <a:pt x="121920" y="290195"/>
                        <a:pt x="120015" y="265430"/>
                      </a:cubicBezTo>
                      <a:cubicBezTo>
                        <a:pt x="124460" y="266065"/>
                        <a:pt x="128270" y="266065"/>
                        <a:pt x="131445" y="266065"/>
                      </a:cubicBezTo>
                      <a:cubicBezTo>
                        <a:pt x="160655" y="264795"/>
                        <a:pt x="185420" y="244475"/>
                        <a:pt x="197485" y="212090"/>
                      </a:cubicBezTo>
                      <a:cubicBezTo>
                        <a:pt x="208280" y="183515"/>
                        <a:pt x="206375" y="151765"/>
                        <a:pt x="192405" y="126365"/>
                      </a:cubicBezTo>
                      <a:cubicBezTo>
                        <a:pt x="189230" y="120650"/>
                        <a:pt x="185420" y="114935"/>
                        <a:pt x="180340" y="109220"/>
                      </a:cubicBezTo>
                      <a:lnTo>
                        <a:pt x="180975" y="107315"/>
                      </a:lnTo>
                      <a:cubicBezTo>
                        <a:pt x="182245" y="104775"/>
                        <a:pt x="182880" y="102235"/>
                        <a:pt x="184150" y="99695"/>
                      </a:cubicBezTo>
                      <a:cubicBezTo>
                        <a:pt x="189230" y="86360"/>
                        <a:pt x="194945" y="72390"/>
                        <a:pt x="200025" y="59690"/>
                      </a:cubicBezTo>
                      <a:cubicBezTo>
                        <a:pt x="203200" y="60960"/>
                        <a:pt x="207010" y="60960"/>
                        <a:pt x="210820" y="59055"/>
                      </a:cubicBezTo>
                      <a:cubicBezTo>
                        <a:pt x="213995" y="57785"/>
                        <a:pt x="216535" y="55245"/>
                        <a:pt x="218440" y="52705"/>
                      </a:cubicBezTo>
                      <a:cubicBezTo>
                        <a:pt x="223520" y="49530"/>
                        <a:pt x="224155" y="45720"/>
                        <a:pt x="223520" y="41275"/>
                      </a:cubicBezTo>
                      <a:close/>
                      <a:moveTo>
                        <a:pt x="148590" y="86360"/>
                      </a:moveTo>
                      <a:cubicBezTo>
                        <a:pt x="148590" y="86360"/>
                        <a:pt x="148590" y="86360"/>
                        <a:pt x="148590" y="86360"/>
                      </a:cubicBezTo>
                      <a:lnTo>
                        <a:pt x="148590" y="86360"/>
                      </a:lnTo>
                      <a:lnTo>
                        <a:pt x="148590" y="8636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0" name="Google Shape;650;p14"/>
                <p:cNvSpPr/>
                <p:nvPr/>
              </p:nvSpPr>
              <p:spPr>
                <a:xfrm>
                  <a:off x="2590374" y="490259"/>
                  <a:ext cx="242289" cy="24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15" h="722012" extrusionOk="0">
                      <a:moveTo>
                        <a:pt x="652601" y="315"/>
                      </a:moveTo>
                      <a:cubicBezTo>
                        <a:pt x="633551" y="1584"/>
                        <a:pt x="615771" y="6665"/>
                        <a:pt x="597991" y="13649"/>
                      </a:cubicBezTo>
                      <a:cubicBezTo>
                        <a:pt x="562431" y="27619"/>
                        <a:pt x="530681" y="50479"/>
                        <a:pt x="502106" y="74609"/>
                      </a:cubicBezTo>
                      <a:cubicBezTo>
                        <a:pt x="467816" y="103184"/>
                        <a:pt x="435431" y="134299"/>
                        <a:pt x="403681" y="165415"/>
                      </a:cubicBezTo>
                      <a:cubicBezTo>
                        <a:pt x="369391" y="198434"/>
                        <a:pt x="336371" y="232090"/>
                        <a:pt x="303351" y="265744"/>
                      </a:cubicBezTo>
                      <a:cubicBezTo>
                        <a:pt x="237311" y="333054"/>
                        <a:pt x="171271" y="400365"/>
                        <a:pt x="102691" y="465134"/>
                      </a:cubicBezTo>
                      <a:cubicBezTo>
                        <a:pt x="96976" y="470850"/>
                        <a:pt x="91261" y="475929"/>
                        <a:pt x="85546" y="481644"/>
                      </a:cubicBezTo>
                      <a:cubicBezTo>
                        <a:pt x="81736" y="479104"/>
                        <a:pt x="76021" y="479740"/>
                        <a:pt x="74751" y="485454"/>
                      </a:cubicBezTo>
                      <a:cubicBezTo>
                        <a:pt x="55701" y="561654"/>
                        <a:pt x="30301" y="636584"/>
                        <a:pt x="456" y="708975"/>
                      </a:cubicBezTo>
                      <a:cubicBezTo>
                        <a:pt x="-1449" y="713419"/>
                        <a:pt x="2996" y="717865"/>
                        <a:pt x="6806" y="718500"/>
                      </a:cubicBezTo>
                      <a:cubicBezTo>
                        <a:pt x="76021" y="727390"/>
                        <a:pt x="145871" y="717865"/>
                        <a:pt x="214451" y="707069"/>
                      </a:cubicBezTo>
                      <a:cubicBezTo>
                        <a:pt x="249376" y="701354"/>
                        <a:pt x="284936" y="696909"/>
                        <a:pt x="319226" y="687384"/>
                      </a:cubicBezTo>
                      <a:cubicBezTo>
                        <a:pt x="336371" y="682940"/>
                        <a:pt x="352881" y="677225"/>
                        <a:pt x="368756" y="669604"/>
                      </a:cubicBezTo>
                      <a:cubicBezTo>
                        <a:pt x="382726" y="663254"/>
                        <a:pt x="397331" y="654365"/>
                        <a:pt x="406221" y="641029"/>
                      </a:cubicBezTo>
                      <a:cubicBezTo>
                        <a:pt x="414476" y="628965"/>
                        <a:pt x="415111" y="613725"/>
                        <a:pt x="407491" y="601659"/>
                      </a:cubicBezTo>
                      <a:cubicBezTo>
                        <a:pt x="405586" y="599119"/>
                        <a:pt x="403681" y="596579"/>
                        <a:pt x="401141" y="594675"/>
                      </a:cubicBezTo>
                      <a:cubicBezTo>
                        <a:pt x="425906" y="588325"/>
                        <a:pt x="450036" y="580069"/>
                        <a:pt x="472896" y="569909"/>
                      </a:cubicBezTo>
                      <a:cubicBezTo>
                        <a:pt x="501471" y="557844"/>
                        <a:pt x="532586" y="543875"/>
                        <a:pt x="552906" y="520379"/>
                      </a:cubicBezTo>
                      <a:cubicBezTo>
                        <a:pt x="570686" y="500059"/>
                        <a:pt x="577036" y="472754"/>
                        <a:pt x="569416" y="446719"/>
                      </a:cubicBezTo>
                      <a:cubicBezTo>
                        <a:pt x="562431" y="422590"/>
                        <a:pt x="545286" y="402269"/>
                        <a:pt x="521156" y="394015"/>
                      </a:cubicBezTo>
                      <a:cubicBezTo>
                        <a:pt x="507821" y="389569"/>
                        <a:pt x="493851" y="388934"/>
                        <a:pt x="479881" y="391474"/>
                      </a:cubicBezTo>
                      <a:cubicBezTo>
                        <a:pt x="537666" y="341309"/>
                        <a:pt x="597991" y="293049"/>
                        <a:pt x="644346" y="230819"/>
                      </a:cubicBezTo>
                      <a:cubicBezTo>
                        <a:pt x="667206" y="199704"/>
                        <a:pt x="686891" y="166049"/>
                        <a:pt x="698956" y="129854"/>
                      </a:cubicBezTo>
                      <a:cubicBezTo>
                        <a:pt x="705306" y="111440"/>
                        <a:pt x="709116" y="93024"/>
                        <a:pt x="711656" y="73974"/>
                      </a:cubicBezTo>
                      <a:cubicBezTo>
                        <a:pt x="713561" y="55559"/>
                        <a:pt x="713561" y="34604"/>
                        <a:pt x="702766" y="18729"/>
                      </a:cubicBezTo>
                      <a:cubicBezTo>
                        <a:pt x="691336" y="949"/>
                        <a:pt x="672286" y="-956"/>
                        <a:pt x="652601" y="3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1" name="Google Shape;651;p14"/>
                <p:cNvSpPr/>
                <p:nvPr/>
              </p:nvSpPr>
              <p:spPr>
                <a:xfrm>
                  <a:off x="2604159" y="491856"/>
                  <a:ext cx="212182" cy="211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064" h="623471" extrusionOk="0">
                      <a:moveTo>
                        <a:pt x="622794" y="692"/>
                      </a:moveTo>
                      <a:cubicBezTo>
                        <a:pt x="580249" y="105467"/>
                        <a:pt x="519924" y="201987"/>
                        <a:pt x="444994" y="287077"/>
                      </a:cubicBezTo>
                      <a:cubicBezTo>
                        <a:pt x="367524" y="375977"/>
                        <a:pt x="275449" y="450272"/>
                        <a:pt x="177024" y="514407"/>
                      </a:cubicBezTo>
                      <a:cubicBezTo>
                        <a:pt x="120509" y="551237"/>
                        <a:pt x="62089" y="584257"/>
                        <a:pt x="2399" y="614737"/>
                      </a:cubicBezTo>
                      <a:cubicBezTo>
                        <a:pt x="-2681" y="617277"/>
                        <a:pt x="1129" y="625532"/>
                        <a:pt x="6209" y="622992"/>
                      </a:cubicBezTo>
                      <a:cubicBezTo>
                        <a:pt x="114159" y="568382"/>
                        <a:pt x="217664" y="503612"/>
                        <a:pt x="311009" y="426142"/>
                      </a:cubicBezTo>
                      <a:cubicBezTo>
                        <a:pt x="398639" y="353117"/>
                        <a:pt x="478649" y="268027"/>
                        <a:pt x="540244" y="170872"/>
                      </a:cubicBezTo>
                      <a:cubicBezTo>
                        <a:pt x="573899" y="117532"/>
                        <a:pt x="603109" y="61017"/>
                        <a:pt x="624064" y="1327"/>
                      </a:cubicBezTo>
                      <a:cubicBezTo>
                        <a:pt x="624064" y="57"/>
                        <a:pt x="622794" y="-578"/>
                        <a:pt x="622794" y="69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2" name="Google Shape;652;p14"/>
                <p:cNvSpPr/>
                <p:nvPr/>
              </p:nvSpPr>
              <p:spPr>
                <a:xfrm>
                  <a:off x="2338758" y="521095"/>
                  <a:ext cx="294289" cy="735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56" h="2163742" extrusionOk="0">
                      <a:moveTo>
                        <a:pt x="467225" y="1183937"/>
                      </a:moveTo>
                      <a:cubicBezTo>
                        <a:pt x="469130" y="1156632"/>
                        <a:pt x="471670" y="1128692"/>
                        <a:pt x="473575" y="1100752"/>
                      </a:cubicBezTo>
                      <a:cubicBezTo>
                        <a:pt x="475480" y="1100117"/>
                        <a:pt x="476750" y="1098847"/>
                        <a:pt x="478020" y="1096942"/>
                      </a:cubicBezTo>
                      <a:cubicBezTo>
                        <a:pt x="490085" y="1076622"/>
                        <a:pt x="502150" y="1056302"/>
                        <a:pt x="514215" y="1035982"/>
                      </a:cubicBezTo>
                      <a:cubicBezTo>
                        <a:pt x="544060" y="985817"/>
                        <a:pt x="574540" y="934382"/>
                        <a:pt x="605020" y="883582"/>
                      </a:cubicBezTo>
                      <a:cubicBezTo>
                        <a:pt x="641215" y="822622"/>
                        <a:pt x="683125" y="750232"/>
                        <a:pt x="720590" y="674667"/>
                      </a:cubicBezTo>
                      <a:cubicBezTo>
                        <a:pt x="758690" y="598467"/>
                        <a:pt x="788535" y="528617"/>
                        <a:pt x="810125" y="462577"/>
                      </a:cubicBezTo>
                      <a:cubicBezTo>
                        <a:pt x="832985" y="393997"/>
                        <a:pt x="848860" y="325417"/>
                        <a:pt x="857750" y="258742"/>
                      </a:cubicBezTo>
                      <a:cubicBezTo>
                        <a:pt x="862195" y="223182"/>
                        <a:pt x="864735" y="188257"/>
                        <a:pt x="865370" y="154602"/>
                      </a:cubicBezTo>
                      <a:cubicBezTo>
                        <a:pt x="866005" y="120312"/>
                        <a:pt x="865370" y="84117"/>
                        <a:pt x="857750" y="49827"/>
                      </a:cubicBezTo>
                      <a:cubicBezTo>
                        <a:pt x="856480" y="44747"/>
                        <a:pt x="855845" y="39667"/>
                        <a:pt x="855210" y="34587"/>
                      </a:cubicBezTo>
                      <a:cubicBezTo>
                        <a:pt x="854575" y="31412"/>
                        <a:pt x="853940" y="28237"/>
                        <a:pt x="853940" y="24427"/>
                      </a:cubicBezTo>
                      <a:cubicBezTo>
                        <a:pt x="853305" y="20617"/>
                        <a:pt x="850130" y="18712"/>
                        <a:pt x="846320" y="19347"/>
                      </a:cubicBezTo>
                      <a:cubicBezTo>
                        <a:pt x="842510" y="19982"/>
                        <a:pt x="839970" y="23157"/>
                        <a:pt x="840605" y="26967"/>
                      </a:cubicBezTo>
                      <a:cubicBezTo>
                        <a:pt x="842510" y="42842"/>
                        <a:pt x="843780" y="59352"/>
                        <a:pt x="844415" y="75227"/>
                      </a:cubicBezTo>
                      <a:lnTo>
                        <a:pt x="844415" y="78402"/>
                      </a:lnTo>
                      <a:cubicBezTo>
                        <a:pt x="845685" y="96817"/>
                        <a:pt x="845685" y="113962"/>
                        <a:pt x="846320" y="129837"/>
                      </a:cubicBezTo>
                      <a:cubicBezTo>
                        <a:pt x="846320" y="163492"/>
                        <a:pt x="845050" y="198417"/>
                        <a:pt x="841240" y="232072"/>
                      </a:cubicBezTo>
                      <a:cubicBezTo>
                        <a:pt x="834255" y="296842"/>
                        <a:pt x="819650" y="364787"/>
                        <a:pt x="798060" y="433367"/>
                      </a:cubicBezTo>
                      <a:cubicBezTo>
                        <a:pt x="777105" y="500042"/>
                        <a:pt x="749800" y="567987"/>
                        <a:pt x="714240" y="641012"/>
                      </a:cubicBezTo>
                      <a:cubicBezTo>
                        <a:pt x="676140" y="718482"/>
                        <a:pt x="634230" y="792777"/>
                        <a:pt x="601845" y="848657"/>
                      </a:cubicBezTo>
                      <a:cubicBezTo>
                        <a:pt x="571365" y="900727"/>
                        <a:pt x="540250" y="952797"/>
                        <a:pt x="509770" y="1003597"/>
                      </a:cubicBezTo>
                      <a:cubicBezTo>
                        <a:pt x="498975" y="1022012"/>
                        <a:pt x="488180" y="1040427"/>
                        <a:pt x="476750" y="1058207"/>
                      </a:cubicBezTo>
                      <a:lnTo>
                        <a:pt x="476115" y="1059477"/>
                      </a:lnTo>
                      <a:cubicBezTo>
                        <a:pt x="479290" y="997882"/>
                        <a:pt x="481195" y="919142"/>
                        <a:pt x="472940" y="839132"/>
                      </a:cubicBezTo>
                      <a:cubicBezTo>
                        <a:pt x="456430" y="688002"/>
                        <a:pt x="410075" y="535602"/>
                        <a:pt x="338955" y="398442"/>
                      </a:cubicBezTo>
                      <a:cubicBezTo>
                        <a:pt x="265930" y="257472"/>
                        <a:pt x="168140" y="133012"/>
                        <a:pt x="55110" y="36492"/>
                      </a:cubicBezTo>
                      <a:cubicBezTo>
                        <a:pt x="42410" y="25697"/>
                        <a:pt x="28440" y="14902"/>
                        <a:pt x="11295" y="1567"/>
                      </a:cubicBezTo>
                      <a:cubicBezTo>
                        <a:pt x="8120" y="-973"/>
                        <a:pt x="4310" y="-338"/>
                        <a:pt x="1770" y="2837"/>
                      </a:cubicBezTo>
                      <a:cubicBezTo>
                        <a:pt x="-770" y="6012"/>
                        <a:pt x="-770" y="11092"/>
                        <a:pt x="3040" y="14267"/>
                      </a:cubicBezTo>
                      <a:cubicBezTo>
                        <a:pt x="124960" y="117772"/>
                        <a:pt x="225290" y="237787"/>
                        <a:pt x="299585" y="370502"/>
                      </a:cubicBezTo>
                      <a:cubicBezTo>
                        <a:pt x="376420" y="507662"/>
                        <a:pt x="426585" y="654982"/>
                        <a:pt x="447540" y="807382"/>
                      </a:cubicBezTo>
                      <a:cubicBezTo>
                        <a:pt x="457700" y="881677"/>
                        <a:pt x="460875" y="959147"/>
                        <a:pt x="457065" y="1044237"/>
                      </a:cubicBezTo>
                      <a:cubicBezTo>
                        <a:pt x="455160" y="1089957"/>
                        <a:pt x="451350" y="1136312"/>
                        <a:pt x="447540" y="1181397"/>
                      </a:cubicBezTo>
                      <a:cubicBezTo>
                        <a:pt x="445000" y="1215687"/>
                        <a:pt x="441825" y="1251247"/>
                        <a:pt x="439920" y="1286172"/>
                      </a:cubicBezTo>
                      <a:cubicBezTo>
                        <a:pt x="436110" y="1351577"/>
                        <a:pt x="432935" y="1438572"/>
                        <a:pt x="444365" y="1525567"/>
                      </a:cubicBezTo>
                      <a:cubicBezTo>
                        <a:pt x="454525" y="1602402"/>
                        <a:pt x="476750" y="1679237"/>
                        <a:pt x="511040" y="1753532"/>
                      </a:cubicBezTo>
                      <a:cubicBezTo>
                        <a:pt x="575175" y="1894502"/>
                        <a:pt x="676140" y="2023407"/>
                        <a:pt x="803775" y="2126277"/>
                      </a:cubicBezTo>
                      <a:cubicBezTo>
                        <a:pt x="820285" y="2139612"/>
                        <a:pt x="836160" y="2151677"/>
                        <a:pt x="851400" y="2161837"/>
                      </a:cubicBezTo>
                      <a:cubicBezTo>
                        <a:pt x="852670" y="2163107"/>
                        <a:pt x="854575" y="2163742"/>
                        <a:pt x="856480" y="2163742"/>
                      </a:cubicBezTo>
                      <a:cubicBezTo>
                        <a:pt x="859020" y="2163742"/>
                        <a:pt x="860925" y="2162473"/>
                        <a:pt x="862830" y="2160567"/>
                      </a:cubicBezTo>
                      <a:cubicBezTo>
                        <a:pt x="865370" y="2156757"/>
                        <a:pt x="866005" y="2151042"/>
                        <a:pt x="861560" y="2147867"/>
                      </a:cubicBezTo>
                      <a:cubicBezTo>
                        <a:pt x="810125" y="2105323"/>
                        <a:pt x="742815" y="2048173"/>
                        <a:pt x="685030" y="1981498"/>
                      </a:cubicBezTo>
                      <a:cubicBezTo>
                        <a:pt x="631055" y="1919267"/>
                        <a:pt x="585335" y="1853227"/>
                        <a:pt x="549775" y="1784647"/>
                      </a:cubicBezTo>
                      <a:cubicBezTo>
                        <a:pt x="511675" y="1711622"/>
                        <a:pt x="485640" y="1635422"/>
                        <a:pt x="471670" y="1559222"/>
                      </a:cubicBezTo>
                      <a:cubicBezTo>
                        <a:pt x="458970" y="1490642"/>
                        <a:pt x="455160" y="1413807"/>
                        <a:pt x="460240" y="1318557"/>
                      </a:cubicBezTo>
                      <a:cubicBezTo>
                        <a:pt x="460240" y="1273472"/>
                        <a:pt x="464050" y="1227752"/>
                        <a:pt x="467225" y="11839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3" name="Google Shape;653;p14"/>
                <p:cNvSpPr/>
                <p:nvPr/>
              </p:nvSpPr>
              <p:spPr>
                <a:xfrm rot="326420">
                  <a:off x="2420710" y="283678"/>
                  <a:ext cx="357903" cy="280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081" h="885603" extrusionOk="0">
                      <a:moveTo>
                        <a:pt x="1065286" y="195603"/>
                      </a:moveTo>
                      <a:cubicBezTo>
                        <a:pt x="1030996" y="142898"/>
                        <a:pt x="970036" y="116863"/>
                        <a:pt x="911616" y="124483"/>
                      </a:cubicBezTo>
                      <a:cubicBezTo>
                        <a:pt x="910346" y="102258"/>
                        <a:pt x="903361" y="79398"/>
                        <a:pt x="890661" y="59713"/>
                      </a:cubicBezTo>
                      <a:cubicBezTo>
                        <a:pt x="850656" y="-1247"/>
                        <a:pt x="768741" y="-18392"/>
                        <a:pt x="707781" y="21613"/>
                      </a:cubicBezTo>
                      <a:cubicBezTo>
                        <a:pt x="646821" y="61618"/>
                        <a:pt x="629676" y="143533"/>
                        <a:pt x="669681" y="204493"/>
                      </a:cubicBezTo>
                      <a:cubicBezTo>
                        <a:pt x="693176" y="240688"/>
                        <a:pt x="731911" y="261643"/>
                        <a:pt x="772551" y="264183"/>
                      </a:cubicBezTo>
                      <a:cubicBezTo>
                        <a:pt x="768106" y="301013"/>
                        <a:pt x="775726" y="339113"/>
                        <a:pt x="797316" y="372133"/>
                      </a:cubicBezTo>
                      <a:cubicBezTo>
                        <a:pt x="810016" y="391818"/>
                        <a:pt x="826526" y="407693"/>
                        <a:pt x="844941" y="419758"/>
                      </a:cubicBezTo>
                      <a:cubicBezTo>
                        <a:pt x="821446" y="448968"/>
                        <a:pt x="810016" y="485798"/>
                        <a:pt x="810016" y="521993"/>
                      </a:cubicBezTo>
                      <a:cubicBezTo>
                        <a:pt x="774456" y="518183"/>
                        <a:pt x="737626" y="526438"/>
                        <a:pt x="705241" y="547393"/>
                      </a:cubicBezTo>
                      <a:cubicBezTo>
                        <a:pt x="684921" y="560728"/>
                        <a:pt x="669046" y="577873"/>
                        <a:pt x="656981" y="596923"/>
                      </a:cubicBezTo>
                      <a:cubicBezTo>
                        <a:pt x="604276" y="556918"/>
                        <a:pt x="530616" y="552473"/>
                        <a:pt x="472196" y="590573"/>
                      </a:cubicBezTo>
                      <a:cubicBezTo>
                        <a:pt x="463306" y="596288"/>
                        <a:pt x="455686" y="602638"/>
                        <a:pt x="448066" y="609623"/>
                      </a:cubicBezTo>
                      <a:cubicBezTo>
                        <a:pt x="445526" y="585493"/>
                        <a:pt x="437271" y="561363"/>
                        <a:pt x="422666" y="539773"/>
                      </a:cubicBezTo>
                      <a:cubicBezTo>
                        <a:pt x="390916" y="490878"/>
                        <a:pt x="336306" y="464843"/>
                        <a:pt x="281696" y="467383"/>
                      </a:cubicBezTo>
                      <a:cubicBezTo>
                        <a:pt x="314716" y="429283"/>
                        <a:pt x="328051" y="377848"/>
                        <a:pt x="317891" y="328953"/>
                      </a:cubicBezTo>
                      <a:cubicBezTo>
                        <a:pt x="349641" y="334033"/>
                        <a:pt x="383296" y="328318"/>
                        <a:pt x="411871" y="309268"/>
                      </a:cubicBezTo>
                      <a:cubicBezTo>
                        <a:pt x="472831" y="269263"/>
                        <a:pt x="489976" y="187348"/>
                        <a:pt x="449971" y="126388"/>
                      </a:cubicBezTo>
                      <a:cubicBezTo>
                        <a:pt x="409966" y="65428"/>
                        <a:pt x="328051" y="48283"/>
                        <a:pt x="267091" y="88288"/>
                      </a:cubicBezTo>
                      <a:cubicBezTo>
                        <a:pt x="225816" y="115593"/>
                        <a:pt x="204226" y="161948"/>
                        <a:pt x="207401" y="208303"/>
                      </a:cubicBezTo>
                      <a:cubicBezTo>
                        <a:pt x="163586" y="194968"/>
                        <a:pt x="114056" y="200048"/>
                        <a:pt x="72781" y="227353"/>
                      </a:cubicBezTo>
                      <a:cubicBezTo>
                        <a:pt x="-1514" y="275613"/>
                        <a:pt x="-22469" y="375308"/>
                        <a:pt x="26426" y="449603"/>
                      </a:cubicBezTo>
                      <a:cubicBezTo>
                        <a:pt x="58176" y="498498"/>
                        <a:pt x="112786" y="524533"/>
                        <a:pt x="167396" y="521993"/>
                      </a:cubicBezTo>
                      <a:cubicBezTo>
                        <a:pt x="121041" y="574698"/>
                        <a:pt x="113421" y="654073"/>
                        <a:pt x="154061" y="715668"/>
                      </a:cubicBezTo>
                      <a:cubicBezTo>
                        <a:pt x="202321" y="789963"/>
                        <a:pt x="302016" y="810918"/>
                        <a:pt x="376311" y="762023"/>
                      </a:cubicBezTo>
                      <a:cubicBezTo>
                        <a:pt x="385201" y="756308"/>
                        <a:pt x="392821" y="749958"/>
                        <a:pt x="400441" y="742973"/>
                      </a:cubicBezTo>
                      <a:cubicBezTo>
                        <a:pt x="402981" y="767103"/>
                        <a:pt x="411236" y="791233"/>
                        <a:pt x="425841" y="812823"/>
                      </a:cubicBezTo>
                      <a:cubicBezTo>
                        <a:pt x="474736" y="887118"/>
                        <a:pt x="573796" y="908073"/>
                        <a:pt x="648091" y="859178"/>
                      </a:cubicBezTo>
                      <a:cubicBezTo>
                        <a:pt x="668411" y="845843"/>
                        <a:pt x="684286" y="828698"/>
                        <a:pt x="696351" y="809648"/>
                      </a:cubicBezTo>
                      <a:cubicBezTo>
                        <a:pt x="749056" y="849653"/>
                        <a:pt x="822716" y="854098"/>
                        <a:pt x="881136" y="815998"/>
                      </a:cubicBezTo>
                      <a:cubicBezTo>
                        <a:pt x="928761" y="784883"/>
                        <a:pt x="954796" y="732178"/>
                        <a:pt x="953526" y="678838"/>
                      </a:cubicBezTo>
                      <a:cubicBezTo>
                        <a:pt x="989086" y="682648"/>
                        <a:pt x="1025916" y="674393"/>
                        <a:pt x="1058301" y="653438"/>
                      </a:cubicBezTo>
                      <a:cubicBezTo>
                        <a:pt x="1132596" y="605178"/>
                        <a:pt x="1153551" y="505483"/>
                        <a:pt x="1104656" y="431188"/>
                      </a:cubicBezTo>
                      <a:cubicBezTo>
                        <a:pt x="1091956" y="411503"/>
                        <a:pt x="1075446" y="395628"/>
                        <a:pt x="1057031" y="383563"/>
                      </a:cubicBezTo>
                      <a:cubicBezTo>
                        <a:pt x="1098941" y="330223"/>
                        <a:pt x="1104021" y="254658"/>
                        <a:pt x="1065286" y="1956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4" name="Google Shape;654;p14"/>
                <p:cNvSpPr/>
                <p:nvPr/>
              </p:nvSpPr>
              <p:spPr>
                <a:xfrm rot="321350">
                  <a:off x="2478358" y="298475"/>
                  <a:ext cx="271170" cy="231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4823" h="2884302" extrusionOk="0">
                      <a:moveTo>
                        <a:pt x="2510962" y="2623470"/>
                      </a:moveTo>
                      <a:cubicBezTo>
                        <a:pt x="2519012" y="2620894"/>
                        <a:pt x="2528671" y="2623470"/>
                        <a:pt x="2532535" y="2633773"/>
                      </a:cubicBezTo>
                      <a:cubicBezTo>
                        <a:pt x="2545414" y="2669835"/>
                        <a:pt x="2555717" y="2708472"/>
                        <a:pt x="2566021" y="2744533"/>
                      </a:cubicBezTo>
                      <a:cubicBezTo>
                        <a:pt x="2571172" y="2765140"/>
                        <a:pt x="2576324" y="2783170"/>
                        <a:pt x="2578900" y="2798625"/>
                      </a:cubicBezTo>
                      <a:cubicBezTo>
                        <a:pt x="2581476" y="2814080"/>
                        <a:pt x="2589203" y="2837263"/>
                        <a:pt x="2581476" y="2852717"/>
                      </a:cubicBezTo>
                      <a:cubicBezTo>
                        <a:pt x="2578900" y="2857869"/>
                        <a:pt x="2571172" y="2860445"/>
                        <a:pt x="2566021" y="2857869"/>
                      </a:cubicBezTo>
                      <a:cubicBezTo>
                        <a:pt x="2550566" y="2847566"/>
                        <a:pt x="2547990" y="2824383"/>
                        <a:pt x="2542838" y="2808929"/>
                      </a:cubicBezTo>
                      <a:cubicBezTo>
                        <a:pt x="2537686" y="2790898"/>
                        <a:pt x="2535111" y="2772867"/>
                        <a:pt x="2529959" y="2754836"/>
                      </a:cubicBezTo>
                      <a:cubicBezTo>
                        <a:pt x="2519656" y="2718775"/>
                        <a:pt x="2509352" y="2680138"/>
                        <a:pt x="2499049" y="2644076"/>
                      </a:cubicBezTo>
                      <a:cubicBezTo>
                        <a:pt x="2496473" y="2633773"/>
                        <a:pt x="2502913" y="2626046"/>
                        <a:pt x="2510962" y="2623470"/>
                      </a:cubicBezTo>
                      <a:close/>
                      <a:moveTo>
                        <a:pt x="2602078" y="2618318"/>
                      </a:moveTo>
                      <a:cubicBezTo>
                        <a:pt x="2609805" y="2615743"/>
                        <a:pt x="2620108" y="2620894"/>
                        <a:pt x="2622684" y="2628622"/>
                      </a:cubicBezTo>
                      <a:cubicBezTo>
                        <a:pt x="2635563" y="2659531"/>
                        <a:pt x="2648442" y="2687865"/>
                        <a:pt x="2661321" y="2718775"/>
                      </a:cubicBezTo>
                      <a:cubicBezTo>
                        <a:pt x="2666473" y="2734230"/>
                        <a:pt x="2674201" y="2747109"/>
                        <a:pt x="2679352" y="2765140"/>
                      </a:cubicBezTo>
                      <a:cubicBezTo>
                        <a:pt x="2684504" y="2778019"/>
                        <a:pt x="2694807" y="2796050"/>
                        <a:pt x="2689656" y="2811504"/>
                      </a:cubicBezTo>
                      <a:cubicBezTo>
                        <a:pt x="2687080" y="2816656"/>
                        <a:pt x="2679352" y="2819232"/>
                        <a:pt x="2674201" y="2816656"/>
                      </a:cubicBezTo>
                      <a:cubicBezTo>
                        <a:pt x="2666473" y="2811504"/>
                        <a:pt x="2661321" y="2803777"/>
                        <a:pt x="2658746" y="2796050"/>
                      </a:cubicBezTo>
                      <a:cubicBezTo>
                        <a:pt x="2656170" y="2788322"/>
                        <a:pt x="2651018" y="2780595"/>
                        <a:pt x="2648442" y="2772867"/>
                      </a:cubicBezTo>
                      <a:cubicBezTo>
                        <a:pt x="2643291" y="2759988"/>
                        <a:pt x="2635563" y="2744533"/>
                        <a:pt x="2630412" y="2729078"/>
                      </a:cubicBezTo>
                      <a:cubicBezTo>
                        <a:pt x="2617532" y="2698169"/>
                        <a:pt x="2604653" y="2669835"/>
                        <a:pt x="2591774" y="2638925"/>
                      </a:cubicBezTo>
                      <a:cubicBezTo>
                        <a:pt x="2586623" y="2631197"/>
                        <a:pt x="2594350" y="2620894"/>
                        <a:pt x="2602078" y="2618318"/>
                      </a:cubicBezTo>
                      <a:close/>
                      <a:moveTo>
                        <a:pt x="2360918" y="2585803"/>
                      </a:moveTo>
                      <a:cubicBezTo>
                        <a:pt x="2368967" y="2584193"/>
                        <a:pt x="2377981" y="2587413"/>
                        <a:pt x="2380557" y="2597716"/>
                      </a:cubicBezTo>
                      <a:cubicBezTo>
                        <a:pt x="2385709" y="2623474"/>
                        <a:pt x="2388284" y="2646657"/>
                        <a:pt x="2396016" y="2672415"/>
                      </a:cubicBezTo>
                      <a:cubicBezTo>
                        <a:pt x="2403743" y="2693021"/>
                        <a:pt x="2411467" y="2716204"/>
                        <a:pt x="2419194" y="2739386"/>
                      </a:cubicBezTo>
                      <a:cubicBezTo>
                        <a:pt x="2429502" y="2759993"/>
                        <a:pt x="2439801" y="2783175"/>
                        <a:pt x="2450104" y="2806357"/>
                      </a:cubicBezTo>
                      <a:cubicBezTo>
                        <a:pt x="2460412" y="2826964"/>
                        <a:pt x="2478438" y="2850146"/>
                        <a:pt x="2481018" y="2873329"/>
                      </a:cubicBezTo>
                      <a:cubicBezTo>
                        <a:pt x="2481018" y="2881056"/>
                        <a:pt x="2473291" y="2886208"/>
                        <a:pt x="2465559" y="2883632"/>
                      </a:cubicBezTo>
                      <a:cubicBezTo>
                        <a:pt x="2444953" y="2873329"/>
                        <a:pt x="2432073" y="2844995"/>
                        <a:pt x="2419194" y="2824388"/>
                      </a:cubicBezTo>
                      <a:cubicBezTo>
                        <a:pt x="2406315" y="2801206"/>
                        <a:pt x="2396016" y="2778023"/>
                        <a:pt x="2385709" y="2754841"/>
                      </a:cubicBezTo>
                      <a:cubicBezTo>
                        <a:pt x="2367678" y="2705900"/>
                        <a:pt x="2349647" y="2654384"/>
                        <a:pt x="2347071" y="2602868"/>
                      </a:cubicBezTo>
                      <a:cubicBezTo>
                        <a:pt x="2345785" y="2593852"/>
                        <a:pt x="2352869" y="2587413"/>
                        <a:pt x="2360918" y="2585803"/>
                      </a:cubicBezTo>
                      <a:close/>
                      <a:moveTo>
                        <a:pt x="2715416" y="2575496"/>
                      </a:moveTo>
                      <a:cubicBezTo>
                        <a:pt x="2720568" y="2573886"/>
                        <a:pt x="2727007" y="2574530"/>
                        <a:pt x="2730873" y="2577106"/>
                      </a:cubicBezTo>
                      <a:cubicBezTo>
                        <a:pt x="2738600" y="2582257"/>
                        <a:pt x="2743752" y="2592561"/>
                        <a:pt x="2748900" y="2600288"/>
                      </a:cubicBezTo>
                      <a:cubicBezTo>
                        <a:pt x="2751480" y="2608016"/>
                        <a:pt x="2756631" y="2615743"/>
                        <a:pt x="2761779" y="2623470"/>
                      </a:cubicBezTo>
                      <a:cubicBezTo>
                        <a:pt x="2769510" y="2638925"/>
                        <a:pt x="2779810" y="2654380"/>
                        <a:pt x="2790117" y="2669835"/>
                      </a:cubicBezTo>
                      <a:cubicBezTo>
                        <a:pt x="2800416" y="2685290"/>
                        <a:pt x="2810723" y="2700745"/>
                        <a:pt x="2821027" y="2713624"/>
                      </a:cubicBezTo>
                      <a:cubicBezTo>
                        <a:pt x="2828754" y="2723928"/>
                        <a:pt x="2844205" y="2747110"/>
                        <a:pt x="2828754" y="2754838"/>
                      </a:cubicBezTo>
                      <a:cubicBezTo>
                        <a:pt x="2813295" y="2762565"/>
                        <a:pt x="2800416" y="2739383"/>
                        <a:pt x="2792689" y="2729079"/>
                      </a:cubicBezTo>
                      <a:cubicBezTo>
                        <a:pt x="2782389" y="2713624"/>
                        <a:pt x="2772086" y="2698169"/>
                        <a:pt x="2761779" y="2682714"/>
                      </a:cubicBezTo>
                      <a:cubicBezTo>
                        <a:pt x="2751480" y="2669835"/>
                        <a:pt x="2741172" y="2654380"/>
                        <a:pt x="2733449" y="2638925"/>
                      </a:cubicBezTo>
                      <a:cubicBezTo>
                        <a:pt x="2728293" y="2631198"/>
                        <a:pt x="2725721" y="2623470"/>
                        <a:pt x="2720570" y="2615743"/>
                      </a:cubicBezTo>
                      <a:cubicBezTo>
                        <a:pt x="2715414" y="2605440"/>
                        <a:pt x="2707691" y="2597712"/>
                        <a:pt x="2707691" y="2587409"/>
                      </a:cubicBezTo>
                      <a:cubicBezTo>
                        <a:pt x="2706403" y="2580969"/>
                        <a:pt x="2710265" y="2577106"/>
                        <a:pt x="2715416" y="2575496"/>
                      </a:cubicBezTo>
                      <a:close/>
                      <a:moveTo>
                        <a:pt x="2175460" y="2571954"/>
                      </a:moveTo>
                      <a:cubicBezTo>
                        <a:pt x="2183510" y="2569378"/>
                        <a:pt x="2192524" y="2571954"/>
                        <a:pt x="2195098" y="2582257"/>
                      </a:cubicBezTo>
                      <a:cubicBezTo>
                        <a:pt x="2205405" y="2626046"/>
                        <a:pt x="2215709" y="2672411"/>
                        <a:pt x="2226008" y="2716200"/>
                      </a:cubicBezTo>
                      <a:cubicBezTo>
                        <a:pt x="2231164" y="2736807"/>
                        <a:pt x="2236315" y="2759989"/>
                        <a:pt x="2241467" y="2783171"/>
                      </a:cubicBezTo>
                      <a:cubicBezTo>
                        <a:pt x="2244043" y="2793475"/>
                        <a:pt x="2244043" y="2806354"/>
                        <a:pt x="2246614" y="2816657"/>
                      </a:cubicBezTo>
                      <a:cubicBezTo>
                        <a:pt x="2249194" y="2826960"/>
                        <a:pt x="2251766" y="2837264"/>
                        <a:pt x="2249194" y="2847567"/>
                      </a:cubicBezTo>
                      <a:cubicBezTo>
                        <a:pt x="2246614" y="2857870"/>
                        <a:pt x="2233735" y="2863022"/>
                        <a:pt x="2226008" y="2855294"/>
                      </a:cubicBezTo>
                      <a:cubicBezTo>
                        <a:pt x="2218284" y="2847567"/>
                        <a:pt x="2215709" y="2837264"/>
                        <a:pt x="2213129" y="2824384"/>
                      </a:cubicBezTo>
                      <a:cubicBezTo>
                        <a:pt x="2210557" y="2811505"/>
                        <a:pt x="2207977" y="2801202"/>
                        <a:pt x="2205405" y="2790899"/>
                      </a:cubicBezTo>
                      <a:cubicBezTo>
                        <a:pt x="2200250" y="2770292"/>
                        <a:pt x="2195098" y="2747110"/>
                        <a:pt x="2189950" y="2726503"/>
                      </a:cubicBezTo>
                      <a:cubicBezTo>
                        <a:pt x="2179647" y="2682714"/>
                        <a:pt x="2169340" y="2638925"/>
                        <a:pt x="2161612" y="2592561"/>
                      </a:cubicBezTo>
                      <a:cubicBezTo>
                        <a:pt x="2160326" y="2582257"/>
                        <a:pt x="2167411" y="2574530"/>
                        <a:pt x="2175460" y="2571954"/>
                      </a:cubicBezTo>
                      <a:close/>
                      <a:moveTo>
                        <a:pt x="2048599" y="2542654"/>
                      </a:moveTo>
                      <a:cubicBezTo>
                        <a:pt x="2057292" y="2539756"/>
                        <a:pt x="2067595" y="2542332"/>
                        <a:pt x="2071459" y="2553923"/>
                      </a:cubicBezTo>
                      <a:cubicBezTo>
                        <a:pt x="2089490" y="2600288"/>
                        <a:pt x="2102369" y="2646652"/>
                        <a:pt x="2112672" y="2693017"/>
                      </a:cubicBezTo>
                      <a:cubicBezTo>
                        <a:pt x="2115248" y="2716199"/>
                        <a:pt x="2120399" y="2741957"/>
                        <a:pt x="2125551" y="2759988"/>
                      </a:cubicBezTo>
                      <a:cubicBezTo>
                        <a:pt x="2125551" y="2772867"/>
                        <a:pt x="2125551" y="2783170"/>
                        <a:pt x="2125551" y="2796049"/>
                      </a:cubicBezTo>
                      <a:cubicBezTo>
                        <a:pt x="2125551" y="2808929"/>
                        <a:pt x="2125551" y="2819232"/>
                        <a:pt x="2117824" y="2826959"/>
                      </a:cubicBezTo>
                      <a:cubicBezTo>
                        <a:pt x="2115248" y="2829535"/>
                        <a:pt x="2110096" y="2829535"/>
                        <a:pt x="2104945" y="2826959"/>
                      </a:cubicBezTo>
                      <a:cubicBezTo>
                        <a:pt x="2094641" y="2821808"/>
                        <a:pt x="2094641" y="2808929"/>
                        <a:pt x="2092066" y="2798625"/>
                      </a:cubicBezTo>
                      <a:cubicBezTo>
                        <a:pt x="2089490" y="2788322"/>
                        <a:pt x="2086914" y="2775443"/>
                        <a:pt x="2084338" y="2765140"/>
                      </a:cubicBezTo>
                      <a:cubicBezTo>
                        <a:pt x="2079186" y="2741957"/>
                        <a:pt x="2076611" y="2721351"/>
                        <a:pt x="2071459" y="2698169"/>
                      </a:cubicBezTo>
                      <a:cubicBezTo>
                        <a:pt x="2061156" y="2654380"/>
                        <a:pt x="2050852" y="2608015"/>
                        <a:pt x="2035398" y="2564226"/>
                      </a:cubicBezTo>
                      <a:cubicBezTo>
                        <a:pt x="2032822" y="2553923"/>
                        <a:pt x="2039905" y="2545552"/>
                        <a:pt x="2048599" y="2542654"/>
                      </a:cubicBezTo>
                      <a:close/>
                      <a:moveTo>
                        <a:pt x="1138047" y="2523657"/>
                      </a:moveTo>
                      <a:cubicBezTo>
                        <a:pt x="1144164" y="2522369"/>
                        <a:pt x="1150604" y="2524301"/>
                        <a:pt x="1154468" y="2530741"/>
                      </a:cubicBezTo>
                      <a:cubicBezTo>
                        <a:pt x="1159619" y="2541044"/>
                        <a:pt x="1159619" y="2553923"/>
                        <a:pt x="1162195" y="2564226"/>
                      </a:cubicBezTo>
                      <a:cubicBezTo>
                        <a:pt x="1164771" y="2574530"/>
                        <a:pt x="1167347" y="2584833"/>
                        <a:pt x="1167347" y="2595136"/>
                      </a:cubicBezTo>
                      <a:cubicBezTo>
                        <a:pt x="1169922" y="2615743"/>
                        <a:pt x="1172498" y="2638925"/>
                        <a:pt x="1175074" y="2659532"/>
                      </a:cubicBezTo>
                      <a:cubicBezTo>
                        <a:pt x="1177650" y="2680138"/>
                        <a:pt x="1180226" y="2703321"/>
                        <a:pt x="1182801" y="2723927"/>
                      </a:cubicBezTo>
                      <a:cubicBezTo>
                        <a:pt x="1185377" y="2734231"/>
                        <a:pt x="1185377" y="2744534"/>
                        <a:pt x="1185377" y="2754837"/>
                      </a:cubicBezTo>
                      <a:cubicBezTo>
                        <a:pt x="1185377" y="2765141"/>
                        <a:pt x="1187953" y="2775444"/>
                        <a:pt x="1182801" y="2785747"/>
                      </a:cubicBezTo>
                      <a:cubicBezTo>
                        <a:pt x="1177650" y="2793475"/>
                        <a:pt x="1167347" y="2796050"/>
                        <a:pt x="1162195" y="2790899"/>
                      </a:cubicBezTo>
                      <a:cubicBezTo>
                        <a:pt x="1154468" y="2780596"/>
                        <a:pt x="1154468" y="2770292"/>
                        <a:pt x="1151892" y="2759989"/>
                      </a:cubicBezTo>
                      <a:cubicBezTo>
                        <a:pt x="1149316" y="2749686"/>
                        <a:pt x="1149316" y="2739382"/>
                        <a:pt x="1146740" y="2729079"/>
                      </a:cubicBezTo>
                      <a:cubicBezTo>
                        <a:pt x="1144164" y="2708473"/>
                        <a:pt x="1141589" y="2685290"/>
                        <a:pt x="1139013" y="2664684"/>
                      </a:cubicBezTo>
                      <a:lnTo>
                        <a:pt x="1131285" y="2600288"/>
                      </a:lnTo>
                      <a:cubicBezTo>
                        <a:pt x="1128710" y="2589985"/>
                        <a:pt x="1126134" y="2579681"/>
                        <a:pt x="1126134" y="2569378"/>
                      </a:cubicBezTo>
                      <a:cubicBezTo>
                        <a:pt x="1123558" y="2559075"/>
                        <a:pt x="1120982" y="2546196"/>
                        <a:pt x="1123558" y="2535892"/>
                      </a:cubicBezTo>
                      <a:cubicBezTo>
                        <a:pt x="1126134" y="2529453"/>
                        <a:pt x="1131929" y="2524945"/>
                        <a:pt x="1138047" y="2523657"/>
                      </a:cubicBezTo>
                      <a:close/>
                      <a:moveTo>
                        <a:pt x="1031798" y="2517544"/>
                      </a:moveTo>
                      <a:cubicBezTo>
                        <a:pt x="1039848" y="2518509"/>
                        <a:pt x="1047575" y="2524305"/>
                        <a:pt x="1048863" y="2533320"/>
                      </a:cubicBezTo>
                      <a:cubicBezTo>
                        <a:pt x="1051439" y="2543624"/>
                        <a:pt x="1048863" y="2553927"/>
                        <a:pt x="1048863" y="2564230"/>
                      </a:cubicBezTo>
                      <a:cubicBezTo>
                        <a:pt x="1048863" y="2574534"/>
                        <a:pt x="1048863" y="2584837"/>
                        <a:pt x="1048863" y="2595140"/>
                      </a:cubicBezTo>
                      <a:cubicBezTo>
                        <a:pt x="1048863" y="2615747"/>
                        <a:pt x="1048863" y="2633778"/>
                        <a:pt x="1048863" y="2654384"/>
                      </a:cubicBezTo>
                      <a:cubicBezTo>
                        <a:pt x="1048863" y="2674991"/>
                        <a:pt x="1051439" y="2693022"/>
                        <a:pt x="1054015" y="2713628"/>
                      </a:cubicBezTo>
                      <a:cubicBezTo>
                        <a:pt x="1056591" y="2731659"/>
                        <a:pt x="1061742" y="2752265"/>
                        <a:pt x="1059166" y="2770296"/>
                      </a:cubicBezTo>
                      <a:cubicBezTo>
                        <a:pt x="1059166" y="2778024"/>
                        <a:pt x="1046287" y="2780599"/>
                        <a:pt x="1041136" y="2775448"/>
                      </a:cubicBezTo>
                      <a:cubicBezTo>
                        <a:pt x="1025681" y="2762569"/>
                        <a:pt x="1023105" y="2739386"/>
                        <a:pt x="1017954" y="2718780"/>
                      </a:cubicBezTo>
                      <a:cubicBezTo>
                        <a:pt x="1012802" y="2698173"/>
                        <a:pt x="1010226" y="2677567"/>
                        <a:pt x="1010226" y="2656960"/>
                      </a:cubicBezTo>
                      <a:cubicBezTo>
                        <a:pt x="1010226" y="2636353"/>
                        <a:pt x="1010226" y="2613171"/>
                        <a:pt x="1010226" y="2592564"/>
                      </a:cubicBezTo>
                      <a:cubicBezTo>
                        <a:pt x="1010226" y="2582261"/>
                        <a:pt x="1010226" y="2571958"/>
                        <a:pt x="1010226" y="2561655"/>
                      </a:cubicBezTo>
                      <a:cubicBezTo>
                        <a:pt x="1010226" y="2551351"/>
                        <a:pt x="1010226" y="2541048"/>
                        <a:pt x="1012802" y="2530745"/>
                      </a:cubicBezTo>
                      <a:cubicBezTo>
                        <a:pt x="1015378" y="2520441"/>
                        <a:pt x="1023749" y="2516578"/>
                        <a:pt x="1031798" y="2517544"/>
                      </a:cubicBezTo>
                      <a:close/>
                      <a:moveTo>
                        <a:pt x="1304836" y="2501767"/>
                      </a:moveTo>
                      <a:cubicBezTo>
                        <a:pt x="1313529" y="2501123"/>
                        <a:pt x="1321901" y="2506274"/>
                        <a:pt x="1321901" y="2517866"/>
                      </a:cubicBezTo>
                      <a:cubicBezTo>
                        <a:pt x="1324477" y="2561655"/>
                        <a:pt x="1324477" y="2602868"/>
                        <a:pt x="1324477" y="2646657"/>
                      </a:cubicBezTo>
                      <a:cubicBezTo>
                        <a:pt x="1327052" y="2685294"/>
                        <a:pt x="1327052" y="2721355"/>
                        <a:pt x="1329628" y="2754841"/>
                      </a:cubicBezTo>
                      <a:cubicBezTo>
                        <a:pt x="1329628" y="2754841"/>
                        <a:pt x="1329628" y="2757417"/>
                        <a:pt x="1329628" y="2759992"/>
                      </a:cubicBezTo>
                      <a:cubicBezTo>
                        <a:pt x="1329628" y="2762568"/>
                        <a:pt x="1329628" y="2762568"/>
                        <a:pt x="1329628" y="2765144"/>
                      </a:cubicBezTo>
                      <a:cubicBezTo>
                        <a:pt x="1329628" y="2765144"/>
                        <a:pt x="1329628" y="2767720"/>
                        <a:pt x="1329628" y="2767720"/>
                      </a:cubicBezTo>
                      <a:cubicBezTo>
                        <a:pt x="1329628" y="2767720"/>
                        <a:pt x="1329628" y="2770296"/>
                        <a:pt x="1329628" y="2770296"/>
                      </a:cubicBezTo>
                      <a:cubicBezTo>
                        <a:pt x="1329628" y="2772872"/>
                        <a:pt x="1327052" y="2775447"/>
                        <a:pt x="1324477" y="2775447"/>
                      </a:cubicBezTo>
                      <a:cubicBezTo>
                        <a:pt x="1316749" y="2780599"/>
                        <a:pt x="1303870" y="2780599"/>
                        <a:pt x="1298718" y="2767720"/>
                      </a:cubicBezTo>
                      <a:cubicBezTo>
                        <a:pt x="1283263" y="2731658"/>
                        <a:pt x="1283263" y="2690445"/>
                        <a:pt x="1283263" y="2651808"/>
                      </a:cubicBezTo>
                      <a:cubicBezTo>
                        <a:pt x="1283263" y="2608019"/>
                        <a:pt x="1285839" y="2564230"/>
                        <a:pt x="1285839" y="2520441"/>
                      </a:cubicBezTo>
                      <a:cubicBezTo>
                        <a:pt x="1287127" y="2508850"/>
                        <a:pt x="1296142" y="2502411"/>
                        <a:pt x="1304836" y="2501767"/>
                      </a:cubicBezTo>
                      <a:close/>
                      <a:moveTo>
                        <a:pt x="907189" y="2489532"/>
                      </a:moveTo>
                      <a:cubicBezTo>
                        <a:pt x="917492" y="2489532"/>
                        <a:pt x="927796" y="2497260"/>
                        <a:pt x="927796" y="2507563"/>
                      </a:cubicBezTo>
                      <a:cubicBezTo>
                        <a:pt x="925220" y="2548776"/>
                        <a:pt x="925220" y="2589989"/>
                        <a:pt x="927796" y="2631202"/>
                      </a:cubicBezTo>
                      <a:cubicBezTo>
                        <a:pt x="927796" y="2651808"/>
                        <a:pt x="930371" y="2672415"/>
                        <a:pt x="930371" y="2693022"/>
                      </a:cubicBezTo>
                      <a:cubicBezTo>
                        <a:pt x="930371" y="2703325"/>
                        <a:pt x="930371" y="2713628"/>
                        <a:pt x="930371" y="2723931"/>
                      </a:cubicBezTo>
                      <a:cubicBezTo>
                        <a:pt x="930371" y="2734235"/>
                        <a:pt x="932947" y="2744538"/>
                        <a:pt x="925220" y="2752265"/>
                      </a:cubicBezTo>
                      <a:cubicBezTo>
                        <a:pt x="920068" y="2759993"/>
                        <a:pt x="909765" y="2759993"/>
                        <a:pt x="904613" y="2754841"/>
                      </a:cubicBezTo>
                      <a:cubicBezTo>
                        <a:pt x="896886" y="2747114"/>
                        <a:pt x="896886" y="2734235"/>
                        <a:pt x="894310" y="2723931"/>
                      </a:cubicBezTo>
                      <a:cubicBezTo>
                        <a:pt x="894310" y="2713628"/>
                        <a:pt x="891734" y="2703325"/>
                        <a:pt x="891734" y="2693022"/>
                      </a:cubicBezTo>
                      <a:cubicBezTo>
                        <a:pt x="891734" y="2674991"/>
                        <a:pt x="889158" y="2654384"/>
                        <a:pt x="889158" y="2633778"/>
                      </a:cubicBezTo>
                      <a:cubicBezTo>
                        <a:pt x="886582" y="2592565"/>
                        <a:pt x="886582" y="2551352"/>
                        <a:pt x="889158" y="2510139"/>
                      </a:cubicBezTo>
                      <a:cubicBezTo>
                        <a:pt x="889158" y="2499835"/>
                        <a:pt x="896886" y="2489532"/>
                        <a:pt x="907189" y="2489532"/>
                      </a:cubicBezTo>
                      <a:close/>
                      <a:moveTo>
                        <a:pt x="2856082" y="2477051"/>
                      </a:moveTo>
                      <a:cubicBezTo>
                        <a:pt x="2860147" y="2477614"/>
                        <a:pt x="2864171" y="2479868"/>
                        <a:pt x="2867391" y="2484376"/>
                      </a:cubicBezTo>
                      <a:cubicBezTo>
                        <a:pt x="2877694" y="2497255"/>
                        <a:pt x="2885422" y="2512710"/>
                        <a:pt x="2895725" y="2525589"/>
                      </a:cubicBezTo>
                      <a:cubicBezTo>
                        <a:pt x="2903453" y="2538468"/>
                        <a:pt x="2913756" y="2548771"/>
                        <a:pt x="2924059" y="2561650"/>
                      </a:cubicBezTo>
                      <a:cubicBezTo>
                        <a:pt x="2934363" y="2571954"/>
                        <a:pt x="2944666" y="2584833"/>
                        <a:pt x="2954969" y="2595136"/>
                      </a:cubicBezTo>
                      <a:cubicBezTo>
                        <a:pt x="2965273" y="2605439"/>
                        <a:pt x="2978152" y="2618318"/>
                        <a:pt x="2993607" y="2631197"/>
                      </a:cubicBezTo>
                      <a:cubicBezTo>
                        <a:pt x="3001334" y="2644076"/>
                        <a:pt x="2988455" y="2656956"/>
                        <a:pt x="2975576" y="2651804"/>
                      </a:cubicBezTo>
                      <a:cubicBezTo>
                        <a:pt x="2960121" y="2644076"/>
                        <a:pt x="2947242" y="2631197"/>
                        <a:pt x="2934363" y="2620894"/>
                      </a:cubicBezTo>
                      <a:cubicBezTo>
                        <a:pt x="2921484" y="2608015"/>
                        <a:pt x="2908604" y="2595136"/>
                        <a:pt x="2898301" y="2582257"/>
                      </a:cubicBezTo>
                      <a:cubicBezTo>
                        <a:pt x="2887998" y="2569378"/>
                        <a:pt x="2877694" y="2556499"/>
                        <a:pt x="2867391" y="2543620"/>
                      </a:cubicBezTo>
                      <a:cubicBezTo>
                        <a:pt x="2857088" y="2530741"/>
                        <a:pt x="2846785" y="2517862"/>
                        <a:pt x="2839057" y="2502407"/>
                      </a:cubicBezTo>
                      <a:cubicBezTo>
                        <a:pt x="2831330" y="2488884"/>
                        <a:pt x="2843887" y="2475361"/>
                        <a:pt x="2856082" y="2477051"/>
                      </a:cubicBezTo>
                      <a:close/>
                      <a:moveTo>
                        <a:pt x="727204" y="2464413"/>
                      </a:moveTo>
                      <a:cubicBezTo>
                        <a:pt x="733965" y="2463769"/>
                        <a:pt x="741049" y="2467633"/>
                        <a:pt x="744913" y="2476648"/>
                      </a:cubicBezTo>
                      <a:cubicBezTo>
                        <a:pt x="747488" y="2484376"/>
                        <a:pt x="747488" y="2494679"/>
                        <a:pt x="747488" y="2504982"/>
                      </a:cubicBezTo>
                      <a:cubicBezTo>
                        <a:pt x="747488" y="2512710"/>
                        <a:pt x="747488" y="2523013"/>
                        <a:pt x="747488" y="2530740"/>
                      </a:cubicBezTo>
                      <a:cubicBezTo>
                        <a:pt x="747488" y="2548771"/>
                        <a:pt x="747488" y="2566802"/>
                        <a:pt x="750064" y="2587408"/>
                      </a:cubicBezTo>
                      <a:cubicBezTo>
                        <a:pt x="750064" y="2605439"/>
                        <a:pt x="750064" y="2623469"/>
                        <a:pt x="750064" y="2641500"/>
                      </a:cubicBezTo>
                      <a:cubicBezTo>
                        <a:pt x="750064" y="2651803"/>
                        <a:pt x="750064" y="2659531"/>
                        <a:pt x="750064" y="2669834"/>
                      </a:cubicBezTo>
                      <a:cubicBezTo>
                        <a:pt x="747488" y="2680137"/>
                        <a:pt x="750064" y="2687865"/>
                        <a:pt x="739761" y="2695592"/>
                      </a:cubicBezTo>
                      <a:cubicBezTo>
                        <a:pt x="737185" y="2698168"/>
                        <a:pt x="729458" y="2698168"/>
                        <a:pt x="726882" y="2695592"/>
                      </a:cubicBezTo>
                      <a:cubicBezTo>
                        <a:pt x="716579" y="2687865"/>
                        <a:pt x="714003" y="2680137"/>
                        <a:pt x="714003" y="2669834"/>
                      </a:cubicBezTo>
                      <a:cubicBezTo>
                        <a:pt x="711427" y="2659531"/>
                        <a:pt x="711427" y="2651803"/>
                        <a:pt x="711427" y="2641500"/>
                      </a:cubicBezTo>
                      <a:cubicBezTo>
                        <a:pt x="711427" y="2623469"/>
                        <a:pt x="711427" y="2605439"/>
                        <a:pt x="711427" y="2587408"/>
                      </a:cubicBezTo>
                      <a:cubicBezTo>
                        <a:pt x="711427" y="2569377"/>
                        <a:pt x="711427" y="2551347"/>
                        <a:pt x="711427" y="2533316"/>
                      </a:cubicBezTo>
                      <a:cubicBezTo>
                        <a:pt x="711427" y="2525589"/>
                        <a:pt x="711427" y="2515285"/>
                        <a:pt x="711427" y="2507558"/>
                      </a:cubicBezTo>
                      <a:cubicBezTo>
                        <a:pt x="711427" y="2499830"/>
                        <a:pt x="708851" y="2486951"/>
                        <a:pt x="711427" y="2479224"/>
                      </a:cubicBezTo>
                      <a:cubicBezTo>
                        <a:pt x="714003" y="2470209"/>
                        <a:pt x="720442" y="2465057"/>
                        <a:pt x="727204" y="2464413"/>
                      </a:cubicBezTo>
                      <a:close/>
                      <a:moveTo>
                        <a:pt x="1456808" y="2450246"/>
                      </a:moveTo>
                      <a:cubicBezTo>
                        <a:pt x="1463570" y="2450890"/>
                        <a:pt x="1470009" y="2454754"/>
                        <a:pt x="1471297" y="2461194"/>
                      </a:cubicBezTo>
                      <a:cubicBezTo>
                        <a:pt x="1473873" y="2471497"/>
                        <a:pt x="1471297" y="2484376"/>
                        <a:pt x="1471297" y="2494679"/>
                      </a:cubicBezTo>
                      <a:cubicBezTo>
                        <a:pt x="1471297" y="2504982"/>
                        <a:pt x="1471297" y="2515286"/>
                        <a:pt x="1471297" y="2525589"/>
                      </a:cubicBezTo>
                      <a:cubicBezTo>
                        <a:pt x="1471297" y="2546196"/>
                        <a:pt x="1471297" y="2566802"/>
                        <a:pt x="1471297" y="2587409"/>
                      </a:cubicBezTo>
                      <a:cubicBezTo>
                        <a:pt x="1471297" y="2610591"/>
                        <a:pt x="1473873" y="2631198"/>
                        <a:pt x="1473873" y="2651804"/>
                      </a:cubicBezTo>
                      <a:cubicBezTo>
                        <a:pt x="1476449" y="2662107"/>
                        <a:pt x="1476449" y="2672411"/>
                        <a:pt x="1468721" y="2682714"/>
                      </a:cubicBezTo>
                      <a:cubicBezTo>
                        <a:pt x="1468721" y="2693017"/>
                        <a:pt x="1468721" y="2703320"/>
                        <a:pt x="1463570" y="2713624"/>
                      </a:cubicBezTo>
                      <a:cubicBezTo>
                        <a:pt x="1458418" y="2723927"/>
                        <a:pt x="1448115" y="2723927"/>
                        <a:pt x="1440387" y="2716199"/>
                      </a:cubicBezTo>
                      <a:cubicBezTo>
                        <a:pt x="1432660" y="2705896"/>
                        <a:pt x="1432660" y="2695593"/>
                        <a:pt x="1432660" y="2682714"/>
                      </a:cubicBezTo>
                      <a:cubicBezTo>
                        <a:pt x="1430084" y="2672411"/>
                        <a:pt x="1430084" y="2662107"/>
                        <a:pt x="1430084" y="2651804"/>
                      </a:cubicBezTo>
                      <a:cubicBezTo>
                        <a:pt x="1430084" y="2628622"/>
                        <a:pt x="1430084" y="2608015"/>
                        <a:pt x="1430084" y="2587409"/>
                      </a:cubicBezTo>
                      <a:cubicBezTo>
                        <a:pt x="1430084" y="2566802"/>
                        <a:pt x="1432660" y="2543620"/>
                        <a:pt x="1432660" y="2523013"/>
                      </a:cubicBezTo>
                      <a:cubicBezTo>
                        <a:pt x="1432660" y="2512710"/>
                        <a:pt x="1435236" y="2502407"/>
                        <a:pt x="1435236" y="2492103"/>
                      </a:cubicBezTo>
                      <a:cubicBezTo>
                        <a:pt x="1435236" y="2479224"/>
                        <a:pt x="1435236" y="2468921"/>
                        <a:pt x="1440387" y="2458618"/>
                      </a:cubicBezTo>
                      <a:cubicBezTo>
                        <a:pt x="1442963" y="2452178"/>
                        <a:pt x="1450047" y="2449602"/>
                        <a:pt x="1456808" y="2450246"/>
                      </a:cubicBezTo>
                      <a:close/>
                      <a:moveTo>
                        <a:pt x="1889864" y="2435435"/>
                      </a:moveTo>
                      <a:cubicBezTo>
                        <a:pt x="1897592" y="2432859"/>
                        <a:pt x="1906607" y="2435435"/>
                        <a:pt x="1909183" y="2445738"/>
                      </a:cubicBezTo>
                      <a:cubicBezTo>
                        <a:pt x="1919486" y="2489527"/>
                        <a:pt x="1929790" y="2535892"/>
                        <a:pt x="1932365" y="2584832"/>
                      </a:cubicBezTo>
                      <a:cubicBezTo>
                        <a:pt x="1934941" y="2608015"/>
                        <a:pt x="1934941" y="2631197"/>
                        <a:pt x="1934941" y="2654379"/>
                      </a:cubicBezTo>
                      <a:cubicBezTo>
                        <a:pt x="1934941" y="2674986"/>
                        <a:pt x="1937517" y="2703320"/>
                        <a:pt x="1927214" y="2721351"/>
                      </a:cubicBezTo>
                      <a:cubicBezTo>
                        <a:pt x="1922062" y="2729078"/>
                        <a:pt x="1906607" y="2729078"/>
                        <a:pt x="1904031" y="2718775"/>
                      </a:cubicBezTo>
                      <a:cubicBezTo>
                        <a:pt x="1901456" y="2708471"/>
                        <a:pt x="1901456" y="2695592"/>
                        <a:pt x="1901456" y="2685289"/>
                      </a:cubicBezTo>
                      <a:cubicBezTo>
                        <a:pt x="1901456" y="2672410"/>
                        <a:pt x="1901456" y="2662107"/>
                        <a:pt x="1901456" y="2651804"/>
                      </a:cubicBezTo>
                      <a:cubicBezTo>
                        <a:pt x="1901456" y="2631197"/>
                        <a:pt x="1901456" y="2610590"/>
                        <a:pt x="1898880" y="2587408"/>
                      </a:cubicBezTo>
                      <a:cubicBezTo>
                        <a:pt x="1896304" y="2543619"/>
                        <a:pt x="1888576" y="2499830"/>
                        <a:pt x="1878273" y="2456042"/>
                      </a:cubicBezTo>
                      <a:cubicBezTo>
                        <a:pt x="1875697" y="2445738"/>
                        <a:pt x="1882137" y="2438011"/>
                        <a:pt x="1889864" y="2435435"/>
                      </a:cubicBezTo>
                      <a:close/>
                      <a:moveTo>
                        <a:pt x="532408" y="2397442"/>
                      </a:moveTo>
                      <a:cubicBezTo>
                        <a:pt x="540135" y="2396798"/>
                        <a:pt x="547863" y="2400662"/>
                        <a:pt x="549150" y="2409677"/>
                      </a:cubicBezTo>
                      <a:cubicBezTo>
                        <a:pt x="554302" y="2425132"/>
                        <a:pt x="551726" y="2443163"/>
                        <a:pt x="551726" y="2458618"/>
                      </a:cubicBezTo>
                      <a:cubicBezTo>
                        <a:pt x="551726" y="2474073"/>
                        <a:pt x="549150" y="2486952"/>
                        <a:pt x="549150" y="2502406"/>
                      </a:cubicBezTo>
                      <a:cubicBezTo>
                        <a:pt x="546575" y="2517861"/>
                        <a:pt x="546575" y="2533316"/>
                        <a:pt x="543999" y="2548771"/>
                      </a:cubicBezTo>
                      <a:cubicBezTo>
                        <a:pt x="543999" y="2564226"/>
                        <a:pt x="538847" y="2577105"/>
                        <a:pt x="536271" y="2592560"/>
                      </a:cubicBezTo>
                      <a:cubicBezTo>
                        <a:pt x="533696" y="2600287"/>
                        <a:pt x="525968" y="2605439"/>
                        <a:pt x="518241" y="2605439"/>
                      </a:cubicBezTo>
                      <a:cubicBezTo>
                        <a:pt x="510514" y="2605439"/>
                        <a:pt x="502786" y="2597712"/>
                        <a:pt x="502786" y="2589984"/>
                      </a:cubicBezTo>
                      <a:cubicBezTo>
                        <a:pt x="502786" y="2574529"/>
                        <a:pt x="502786" y="2559074"/>
                        <a:pt x="505362" y="2543620"/>
                      </a:cubicBezTo>
                      <a:cubicBezTo>
                        <a:pt x="507938" y="2528165"/>
                        <a:pt x="510514" y="2515286"/>
                        <a:pt x="510514" y="2499831"/>
                      </a:cubicBezTo>
                      <a:cubicBezTo>
                        <a:pt x="513089" y="2486952"/>
                        <a:pt x="513089" y="2471497"/>
                        <a:pt x="513089" y="2458618"/>
                      </a:cubicBezTo>
                      <a:cubicBezTo>
                        <a:pt x="515665" y="2443163"/>
                        <a:pt x="513089" y="2427708"/>
                        <a:pt x="515665" y="2412253"/>
                      </a:cubicBezTo>
                      <a:cubicBezTo>
                        <a:pt x="516953" y="2403238"/>
                        <a:pt x="524680" y="2398086"/>
                        <a:pt x="532408" y="2397442"/>
                      </a:cubicBezTo>
                      <a:close/>
                      <a:moveTo>
                        <a:pt x="1602664" y="2364283"/>
                      </a:moveTo>
                      <a:cubicBezTo>
                        <a:pt x="1609748" y="2363961"/>
                        <a:pt x="1616831" y="2368469"/>
                        <a:pt x="1618119" y="2378772"/>
                      </a:cubicBezTo>
                      <a:cubicBezTo>
                        <a:pt x="1623271" y="2419985"/>
                        <a:pt x="1625846" y="2461198"/>
                        <a:pt x="1628422" y="2504987"/>
                      </a:cubicBezTo>
                      <a:cubicBezTo>
                        <a:pt x="1628422" y="2528169"/>
                        <a:pt x="1630998" y="2548776"/>
                        <a:pt x="1630998" y="2569382"/>
                      </a:cubicBezTo>
                      <a:cubicBezTo>
                        <a:pt x="1630998" y="2579686"/>
                        <a:pt x="1630998" y="2589989"/>
                        <a:pt x="1630998" y="2597716"/>
                      </a:cubicBezTo>
                      <a:cubicBezTo>
                        <a:pt x="1630998" y="2602868"/>
                        <a:pt x="1630998" y="2610595"/>
                        <a:pt x="1630998" y="2615747"/>
                      </a:cubicBezTo>
                      <a:cubicBezTo>
                        <a:pt x="1630998" y="2620899"/>
                        <a:pt x="1628422" y="2626050"/>
                        <a:pt x="1625846" y="2631202"/>
                      </a:cubicBezTo>
                      <a:cubicBezTo>
                        <a:pt x="1623271" y="2641505"/>
                        <a:pt x="1607816" y="2636354"/>
                        <a:pt x="1602664" y="2628626"/>
                      </a:cubicBezTo>
                      <a:cubicBezTo>
                        <a:pt x="1600088" y="2623474"/>
                        <a:pt x="1597512" y="2618323"/>
                        <a:pt x="1597512" y="2613171"/>
                      </a:cubicBezTo>
                      <a:cubicBezTo>
                        <a:pt x="1594937" y="2605444"/>
                        <a:pt x="1594937" y="2600292"/>
                        <a:pt x="1594937" y="2595140"/>
                      </a:cubicBezTo>
                      <a:cubicBezTo>
                        <a:pt x="1592361" y="2587413"/>
                        <a:pt x="1592361" y="2577110"/>
                        <a:pt x="1592361" y="2566806"/>
                      </a:cubicBezTo>
                      <a:cubicBezTo>
                        <a:pt x="1592361" y="2546200"/>
                        <a:pt x="1589785" y="2525593"/>
                        <a:pt x="1589785" y="2504987"/>
                      </a:cubicBezTo>
                      <a:cubicBezTo>
                        <a:pt x="1587209" y="2461198"/>
                        <a:pt x="1587209" y="2419985"/>
                        <a:pt x="1587209" y="2378772"/>
                      </a:cubicBezTo>
                      <a:cubicBezTo>
                        <a:pt x="1588497" y="2369756"/>
                        <a:pt x="1595581" y="2364605"/>
                        <a:pt x="1602664" y="2364283"/>
                      </a:cubicBezTo>
                      <a:close/>
                      <a:moveTo>
                        <a:pt x="2998557" y="2362588"/>
                      </a:moveTo>
                      <a:cubicBezTo>
                        <a:pt x="3002139" y="2362347"/>
                        <a:pt x="3005841" y="2363313"/>
                        <a:pt x="3009061" y="2365888"/>
                      </a:cubicBezTo>
                      <a:cubicBezTo>
                        <a:pt x="3021940" y="2378767"/>
                        <a:pt x="3034819" y="2391647"/>
                        <a:pt x="3047699" y="2404526"/>
                      </a:cubicBezTo>
                      <a:cubicBezTo>
                        <a:pt x="3060578" y="2414829"/>
                        <a:pt x="3073457" y="2427708"/>
                        <a:pt x="3086336" y="2438011"/>
                      </a:cubicBezTo>
                      <a:cubicBezTo>
                        <a:pt x="3099215" y="2448314"/>
                        <a:pt x="3114670" y="2458618"/>
                        <a:pt x="3127549" y="2468921"/>
                      </a:cubicBezTo>
                      <a:cubicBezTo>
                        <a:pt x="3135276" y="2476648"/>
                        <a:pt x="3143004" y="2481800"/>
                        <a:pt x="3150731" y="2486952"/>
                      </a:cubicBezTo>
                      <a:cubicBezTo>
                        <a:pt x="3158459" y="2492103"/>
                        <a:pt x="3166186" y="2497255"/>
                        <a:pt x="3168762" y="2507558"/>
                      </a:cubicBezTo>
                      <a:cubicBezTo>
                        <a:pt x="3168762" y="2512710"/>
                        <a:pt x="3168762" y="2520437"/>
                        <a:pt x="3161035" y="2523013"/>
                      </a:cubicBezTo>
                      <a:cubicBezTo>
                        <a:pt x="3143004" y="2525589"/>
                        <a:pt x="3124973" y="2510134"/>
                        <a:pt x="3112094" y="2499831"/>
                      </a:cubicBezTo>
                      <a:cubicBezTo>
                        <a:pt x="3096639" y="2489528"/>
                        <a:pt x="3081184" y="2479224"/>
                        <a:pt x="3068305" y="2466345"/>
                      </a:cubicBezTo>
                      <a:cubicBezTo>
                        <a:pt x="3052850" y="2453466"/>
                        <a:pt x="3037395" y="2440587"/>
                        <a:pt x="3024516" y="2427708"/>
                      </a:cubicBezTo>
                      <a:cubicBezTo>
                        <a:pt x="3011637" y="2414829"/>
                        <a:pt x="2996182" y="2401950"/>
                        <a:pt x="2985879" y="2386495"/>
                      </a:cubicBezTo>
                      <a:cubicBezTo>
                        <a:pt x="2978151" y="2374904"/>
                        <a:pt x="2987811" y="2363313"/>
                        <a:pt x="2998557" y="2362588"/>
                      </a:cubicBezTo>
                      <a:close/>
                      <a:moveTo>
                        <a:pt x="1828370" y="2331115"/>
                      </a:moveTo>
                      <a:cubicBezTo>
                        <a:pt x="1836419" y="2330471"/>
                        <a:pt x="1844790" y="2334979"/>
                        <a:pt x="1844790" y="2345282"/>
                      </a:cubicBezTo>
                      <a:cubicBezTo>
                        <a:pt x="1847366" y="2391647"/>
                        <a:pt x="1847366" y="2440587"/>
                        <a:pt x="1847366" y="2486952"/>
                      </a:cubicBezTo>
                      <a:cubicBezTo>
                        <a:pt x="1844790" y="2510134"/>
                        <a:pt x="1844790" y="2533317"/>
                        <a:pt x="1844790" y="2556499"/>
                      </a:cubicBezTo>
                      <a:cubicBezTo>
                        <a:pt x="1844790" y="2569378"/>
                        <a:pt x="1842215" y="2579681"/>
                        <a:pt x="1842215" y="2592560"/>
                      </a:cubicBezTo>
                      <a:cubicBezTo>
                        <a:pt x="1842215" y="2605440"/>
                        <a:pt x="1842215" y="2615743"/>
                        <a:pt x="1834487" y="2623470"/>
                      </a:cubicBezTo>
                      <a:cubicBezTo>
                        <a:pt x="1829336" y="2631198"/>
                        <a:pt x="1819032" y="2628622"/>
                        <a:pt x="1816457" y="2623470"/>
                      </a:cubicBezTo>
                      <a:cubicBezTo>
                        <a:pt x="1811305" y="2613167"/>
                        <a:pt x="1811305" y="2600288"/>
                        <a:pt x="1811305" y="2589985"/>
                      </a:cubicBezTo>
                      <a:cubicBezTo>
                        <a:pt x="1811305" y="2579681"/>
                        <a:pt x="1811305" y="2566802"/>
                        <a:pt x="1811305" y="2556499"/>
                      </a:cubicBezTo>
                      <a:cubicBezTo>
                        <a:pt x="1813881" y="2533317"/>
                        <a:pt x="1813881" y="2510134"/>
                        <a:pt x="1813881" y="2486952"/>
                      </a:cubicBezTo>
                      <a:cubicBezTo>
                        <a:pt x="1813881" y="2440587"/>
                        <a:pt x="1813881" y="2394222"/>
                        <a:pt x="1813881" y="2347858"/>
                      </a:cubicBezTo>
                      <a:cubicBezTo>
                        <a:pt x="1812593" y="2337554"/>
                        <a:pt x="1820320" y="2331759"/>
                        <a:pt x="1828370" y="2331115"/>
                      </a:cubicBezTo>
                      <a:close/>
                      <a:moveTo>
                        <a:pt x="430662" y="2239995"/>
                      </a:moveTo>
                      <a:cubicBezTo>
                        <a:pt x="439034" y="2241605"/>
                        <a:pt x="446117" y="2248689"/>
                        <a:pt x="443541" y="2260280"/>
                      </a:cubicBezTo>
                      <a:cubicBezTo>
                        <a:pt x="435814" y="2304069"/>
                        <a:pt x="425511" y="2345282"/>
                        <a:pt x="412632" y="2389071"/>
                      </a:cubicBezTo>
                      <a:cubicBezTo>
                        <a:pt x="407484" y="2409677"/>
                        <a:pt x="399752" y="2432860"/>
                        <a:pt x="392025" y="2453466"/>
                      </a:cubicBezTo>
                      <a:cubicBezTo>
                        <a:pt x="386873" y="2463769"/>
                        <a:pt x="384298" y="2474073"/>
                        <a:pt x="379146" y="2484376"/>
                      </a:cubicBezTo>
                      <a:cubicBezTo>
                        <a:pt x="373994" y="2494679"/>
                        <a:pt x="371418" y="2507558"/>
                        <a:pt x="358539" y="2510134"/>
                      </a:cubicBezTo>
                      <a:cubicBezTo>
                        <a:pt x="350812" y="2512710"/>
                        <a:pt x="345660" y="2510134"/>
                        <a:pt x="340509" y="2504982"/>
                      </a:cubicBezTo>
                      <a:cubicBezTo>
                        <a:pt x="332781" y="2492103"/>
                        <a:pt x="337933" y="2479224"/>
                        <a:pt x="343089" y="2468921"/>
                      </a:cubicBezTo>
                      <a:cubicBezTo>
                        <a:pt x="345660" y="2461194"/>
                        <a:pt x="350812" y="2450890"/>
                        <a:pt x="353388" y="2440587"/>
                      </a:cubicBezTo>
                      <a:cubicBezTo>
                        <a:pt x="361115" y="2419981"/>
                        <a:pt x="366267" y="2399374"/>
                        <a:pt x="373994" y="2378767"/>
                      </a:cubicBezTo>
                      <a:cubicBezTo>
                        <a:pt x="386873" y="2337554"/>
                        <a:pt x="399752" y="2293766"/>
                        <a:pt x="410056" y="2252553"/>
                      </a:cubicBezTo>
                      <a:cubicBezTo>
                        <a:pt x="412632" y="2242249"/>
                        <a:pt x="422291" y="2238386"/>
                        <a:pt x="430662" y="2239995"/>
                      </a:cubicBezTo>
                      <a:close/>
                      <a:moveTo>
                        <a:pt x="3119817" y="2229369"/>
                      </a:moveTo>
                      <a:cubicBezTo>
                        <a:pt x="3148152" y="2242249"/>
                        <a:pt x="3173910" y="2257704"/>
                        <a:pt x="3199668" y="2270583"/>
                      </a:cubicBezTo>
                      <a:cubicBezTo>
                        <a:pt x="3212547" y="2275734"/>
                        <a:pt x="3228002" y="2283462"/>
                        <a:pt x="3240881" y="2288613"/>
                      </a:cubicBezTo>
                      <a:cubicBezTo>
                        <a:pt x="3253760" y="2293765"/>
                        <a:pt x="3271791" y="2298917"/>
                        <a:pt x="3276943" y="2316947"/>
                      </a:cubicBezTo>
                      <a:cubicBezTo>
                        <a:pt x="3282094" y="2322099"/>
                        <a:pt x="3279519" y="2329827"/>
                        <a:pt x="3271791" y="2332402"/>
                      </a:cubicBezTo>
                      <a:cubicBezTo>
                        <a:pt x="3258912" y="2334978"/>
                        <a:pt x="3240881" y="2324675"/>
                        <a:pt x="3228002" y="2319523"/>
                      </a:cubicBezTo>
                      <a:cubicBezTo>
                        <a:pt x="3212547" y="2314372"/>
                        <a:pt x="3199668" y="2306644"/>
                        <a:pt x="3186789" y="2301493"/>
                      </a:cubicBezTo>
                      <a:cubicBezTo>
                        <a:pt x="3161031" y="2286038"/>
                        <a:pt x="3132697" y="2273158"/>
                        <a:pt x="3106938" y="2257704"/>
                      </a:cubicBezTo>
                      <a:cubicBezTo>
                        <a:pt x="3099211" y="2252552"/>
                        <a:pt x="3094059" y="2244824"/>
                        <a:pt x="3099211" y="2237097"/>
                      </a:cubicBezTo>
                      <a:cubicBezTo>
                        <a:pt x="3104363" y="2229369"/>
                        <a:pt x="3112090" y="2226794"/>
                        <a:pt x="3119817" y="2229369"/>
                      </a:cubicBezTo>
                      <a:close/>
                      <a:moveTo>
                        <a:pt x="312175" y="2097681"/>
                      </a:moveTo>
                      <a:cubicBezTo>
                        <a:pt x="314750" y="2096715"/>
                        <a:pt x="317326" y="2096715"/>
                        <a:pt x="319902" y="2098003"/>
                      </a:cubicBezTo>
                      <a:cubicBezTo>
                        <a:pt x="325054" y="2100579"/>
                        <a:pt x="330205" y="2105731"/>
                        <a:pt x="327629" y="2113458"/>
                      </a:cubicBezTo>
                      <a:cubicBezTo>
                        <a:pt x="325054" y="2128913"/>
                        <a:pt x="314750" y="2146944"/>
                        <a:pt x="307023" y="2162399"/>
                      </a:cubicBezTo>
                      <a:cubicBezTo>
                        <a:pt x="299295" y="2180429"/>
                        <a:pt x="291568" y="2195884"/>
                        <a:pt x="283841" y="2211339"/>
                      </a:cubicBezTo>
                      <a:cubicBezTo>
                        <a:pt x="276113" y="2229370"/>
                        <a:pt x="268386" y="2244825"/>
                        <a:pt x="260658" y="2260280"/>
                      </a:cubicBezTo>
                      <a:cubicBezTo>
                        <a:pt x="258083" y="2268007"/>
                        <a:pt x="252931" y="2275735"/>
                        <a:pt x="247779" y="2283462"/>
                      </a:cubicBezTo>
                      <a:cubicBezTo>
                        <a:pt x="242628" y="2291190"/>
                        <a:pt x="240052" y="2298917"/>
                        <a:pt x="229749" y="2301493"/>
                      </a:cubicBezTo>
                      <a:cubicBezTo>
                        <a:pt x="224597" y="2301493"/>
                        <a:pt x="219445" y="2298917"/>
                        <a:pt x="216870" y="2293766"/>
                      </a:cubicBezTo>
                      <a:cubicBezTo>
                        <a:pt x="214294" y="2283462"/>
                        <a:pt x="219445" y="2275735"/>
                        <a:pt x="222021" y="2268007"/>
                      </a:cubicBezTo>
                      <a:cubicBezTo>
                        <a:pt x="224597" y="2257704"/>
                        <a:pt x="227173" y="2249977"/>
                        <a:pt x="232324" y="2242249"/>
                      </a:cubicBezTo>
                      <a:cubicBezTo>
                        <a:pt x="240052" y="2226794"/>
                        <a:pt x="247779" y="2211339"/>
                        <a:pt x="255507" y="2195884"/>
                      </a:cubicBezTo>
                      <a:cubicBezTo>
                        <a:pt x="263234" y="2180429"/>
                        <a:pt x="270962" y="2164974"/>
                        <a:pt x="278689" y="2149520"/>
                      </a:cubicBezTo>
                      <a:cubicBezTo>
                        <a:pt x="283841" y="2141792"/>
                        <a:pt x="286416" y="2134065"/>
                        <a:pt x="291568" y="2126337"/>
                      </a:cubicBezTo>
                      <a:cubicBezTo>
                        <a:pt x="294144" y="2118610"/>
                        <a:pt x="296720" y="2108306"/>
                        <a:pt x="304447" y="2103155"/>
                      </a:cubicBezTo>
                      <a:cubicBezTo>
                        <a:pt x="307023" y="2100579"/>
                        <a:pt x="309599" y="2098647"/>
                        <a:pt x="312175" y="2097681"/>
                      </a:cubicBezTo>
                      <a:close/>
                      <a:moveTo>
                        <a:pt x="3181641" y="2031036"/>
                      </a:moveTo>
                      <a:cubicBezTo>
                        <a:pt x="3209975" y="2038764"/>
                        <a:pt x="3238305" y="2043916"/>
                        <a:pt x="3266643" y="2049067"/>
                      </a:cubicBezTo>
                      <a:cubicBezTo>
                        <a:pt x="3292401" y="2056795"/>
                        <a:pt x="3315579" y="2061946"/>
                        <a:pt x="3341338" y="2067098"/>
                      </a:cubicBezTo>
                      <a:cubicBezTo>
                        <a:pt x="3349069" y="2067098"/>
                        <a:pt x="3356797" y="2069674"/>
                        <a:pt x="3361948" y="2077401"/>
                      </a:cubicBezTo>
                      <a:cubicBezTo>
                        <a:pt x="3367096" y="2079977"/>
                        <a:pt x="3369676" y="2087705"/>
                        <a:pt x="3364524" y="2092856"/>
                      </a:cubicBezTo>
                      <a:cubicBezTo>
                        <a:pt x="3354217" y="2103160"/>
                        <a:pt x="3338766" y="2098008"/>
                        <a:pt x="3325887" y="2095432"/>
                      </a:cubicBezTo>
                      <a:cubicBezTo>
                        <a:pt x="3274370" y="2085129"/>
                        <a:pt x="3225426" y="2074826"/>
                        <a:pt x="3176489" y="2061946"/>
                      </a:cubicBezTo>
                      <a:cubicBezTo>
                        <a:pt x="3155883" y="2056795"/>
                        <a:pt x="3163610" y="2028461"/>
                        <a:pt x="3181641" y="2031036"/>
                      </a:cubicBezTo>
                      <a:close/>
                      <a:moveTo>
                        <a:pt x="308270" y="1902285"/>
                      </a:moveTo>
                      <a:cubicBezTo>
                        <a:pt x="319258" y="1904338"/>
                        <a:pt x="326985" y="1918344"/>
                        <a:pt x="317326" y="1928003"/>
                      </a:cubicBezTo>
                      <a:cubicBezTo>
                        <a:pt x="301871" y="1943458"/>
                        <a:pt x="283840" y="1958913"/>
                        <a:pt x="268385" y="1974368"/>
                      </a:cubicBezTo>
                      <a:cubicBezTo>
                        <a:pt x="252930" y="1989823"/>
                        <a:pt x="237476" y="2005278"/>
                        <a:pt x="224596" y="2023308"/>
                      </a:cubicBezTo>
                      <a:cubicBezTo>
                        <a:pt x="211717" y="2041339"/>
                        <a:pt x="198838" y="2056794"/>
                        <a:pt x="185959" y="2074825"/>
                      </a:cubicBezTo>
                      <a:cubicBezTo>
                        <a:pt x="180807" y="2082552"/>
                        <a:pt x="173080" y="2092855"/>
                        <a:pt x="167928" y="2100583"/>
                      </a:cubicBezTo>
                      <a:cubicBezTo>
                        <a:pt x="162777" y="2108310"/>
                        <a:pt x="157625" y="2118613"/>
                        <a:pt x="144746" y="2121189"/>
                      </a:cubicBezTo>
                      <a:cubicBezTo>
                        <a:pt x="137019" y="2121189"/>
                        <a:pt x="129291" y="2118613"/>
                        <a:pt x="129291" y="2113462"/>
                      </a:cubicBezTo>
                      <a:cubicBezTo>
                        <a:pt x="126715" y="2092855"/>
                        <a:pt x="144746" y="2069673"/>
                        <a:pt x="157625" y="2054218"/>
                      </a:cubicBezTo>
                      <a:cubicBezTo>
                        <a:pt x="170504" y="2036187"/>
                        <a:pt x="183383" y="2020732"/>
                        <a:pt x="198838" y="2002702"/>
                      </a:cubicBezTo>
                      <a:cubicBezTo>
                        <a:pt x="214293" y="1984671"/>
                        <a:pt x="229748" y="1969216"/>
                        <a:pt x="245203" y="1953761"/>
                      </a:cubicBezTo>
                      <a:cubicBezTo>
                        <a:pt x="260658" y="1935731"/>
                        <a:pt x="276113" y="1917700"/>
                        <a:pt x="296719" y="1904821"/>
                      </a:cubicBezTo>
                      <a:cubicBezTo>
                        <a:pt x="300583" y="1902245"/>
                        <a:pt x="304608" y="1901601"/>
                        <a:pt x="308270" y="1902285"/>
                      </a:cubicBezTo>
                      <a:close/>
                      <a:moveTo>
                        <a:pt x="219244" y="1820540"/>
                      </a:moveTo>
                      <a:cubicBezTo>
                        <a:pt x="222584" y="1820620"/>
                        <a:pt x="225724" y="1822069"/>
                        <a:pt x="228139" y="1824323"/>
                      </a:cubicBezTo>
                      <a:cubicBezTo>
                        <a:pt x="232968" y="1828830"/>
                        <a:pt x="234900" y="1836558"/>
                        <a:pt x="229748" y="1842997"/>
                      </a:cubicBezTo>
                      <a:cubicBezTo>
                        <a:pt x="211718" y="1868756"/>
                        <a:pt x="193687" y="1891938"/>
                        <a:pt x="170505" y="1912545"/>
                      </a:cubicBezTo>
                      <a:cubicBezTo>
                        <a:pt x="160201" y="1922848"/>
                        <a:pt x="149898" y="1933151"/>
                        <a:pt x="137019" y="1940879"/>
                      </a:cubicBezTo>
                      <a:cubicBezTo>
                        <a:pt x="131867" y="1946030"/>
                        <a:pt x="124140" y="1951182"/>
                        <a:pt x="118988" y="1956334"/>
                      </a:cubicBezTo>
                      <a:cubicBezTo>
                        <a:pt x="113837" y="1961485"/>
                        <a:pt x="106109" y="1964061"/>
                        <a:pt x="98382" y="1966637"/>
                      </a:cubicBezTo>
                      <a:cubicBezTo>
                        <a:pt x="85503" y="1971788"/>
                        <a:pt x="77775" y="1956334"/>
                        <a:pt x="85503" y="1946030"/>
                      </a:cubicBezTo>
                      <a:cubicBezTo>
                        <a:pt x="90654" y="1938303"/>
                        <a:pt x="95806" y="1933151"/>
                        <a:pt x="100958" y="1928000"/>
                      </a:cubicBezTo>
                      <a:cubicBezTo>
                        <a:pt x="106109" y="1922848"/>
                        <a:pt x="111261" y="1920272"/>
                        <a:pt x="116412" y="1915120"/>
                      </a:cubicBezTo>
                      <a:cubicBezTo>
                        <a:pt x="126716" y="1904817"/>
                        <a:pt x="137019" y="1897090"/>
                        <a:pt x="147322" y="1886786"/>
                      </a:cubicBezTo>
                      <a:cubicBezTo>
                        <a:pt x="167929" y="1866180"/>
                        <a:pt x="188535" y="1845573"/>
                        <a:pt x="209142" y="1824967"/>
                      </a:cubicBezTo>
                      <a:cubicBezTo>
                        <a:pt x="212362" y="1821747"/>
                        <a:pt x="215903" y="1820459"/>
                        <a:pt x="219244" y="1820540"/>
                      </a:cubicBezTo>
                      <a:close/>
                      <a:moveTo>
                        <a:pt x="59749" y="1693600"/>
                      </a:moveTo>
                      <a:cubicBezTo>
                        <a:pt x="93234" y="1693600"/>
                        <a:pt x="126720" y="1696176"/>
                        <a:pt x="160206" y="1698752"/>
                      </a:cubicBezTo>
                      <a:cubicBezTo>
                        <a:pt x="175660" y="1698752"/>
                        <a:pt x="193691" y="1701328"/>
                        <a:pt x="209146" y="1703903"/>
                      </a:cubicBezTo>
                      <a:cubicBezTo>
                        <a:pt x="216874" y="1706479"/>
                        <a:pt x="227177" y="1706479"/>
                        <a:pt x="234904" y="1709055"/>
                      </a:cubicBezTo>
                      <a:cubicBezTo>
                        <a:pt x="242632" y="1711631"/>
                        <a:pt x="250359" y="1714207"/>
                        <a:pt x="255511" y="1719359"/>
                      </a:cubicBezTo>
                      <a:cubicBezTo>
                        <a:pt x="260663" y="1724510"/>
                        <a:pt x="263239" y="1734814"/>
                        <a:pt x="255511" y="1737389"/>
                      </a:cubicBezTo>
                      <a:cubicBezTo>
                        <a:pt x="247784" y="1742541"/>
                        <a:pt x="240056" y="1742541"/>
                        <a:pt x="229753" y="1742541"/>
                      </a:cubicBezTo>
                      <a:cubicBezTo>
                        <a:pt x="222025" y="1742541"/>
                        <a:pt x="211722" y="1739965"/>
                        <a:pt x="203995" y="1739965"/>
                      </a:cubicBezTo>
                      <a:cubicBezTo>
                        <a:pt x="185964" y="1737389"/>
                        <a:pt x="167933" y="1737389"/>
                        <a:pt x="149902" y="1734814"/>
                      </a:cubicBezTo>
                      <a:cubicBezTo>
                        <a:pt x="131872" y="1732238"/>
                        <a:pt x="113841" y="1732238"/>
                        <a:pt x="90658" y="1734814"/>
                      </a:cubicBezTo>
                      <a:cubicBezTo>
                        <a:pt x="82931" y="1734814"/>
                        <a:pt x="72628" y="1732238"/>
                        <a:pt x="64900" y="1732238"/>
                      </a:cubicBezTo>
                      <a:cubicBezTo>
                        <a:pt x="62324" y="1729662"/>
                        <a:pt x="57173" y="1732238"/>
                        <a:pt x="52021" y="1729662"/>
                      </a:cubicBezTo>
                      <a:cubicBezTo>
                        <a:pt x="46869" y="1727086"/>
                        <a:pt x="44294" y="1721934"/>
                        <a:pt x="41718" y="1716783"/>
                      </a:cubicBezTo>
                      <a:cubicBezTo>
                        <a:pt x="41718" y="1711631"/>
                        <a:pt x="41718" y="1706479"/>
                        <a:pt x="44294" y="1703903"/>
                      </a:cubicBezTo>
                      <a:cubicBezTo>
                        <a:pt x="46869" y="1698752"/>
                        <a:pt x="54597" y="1693600"/>
                        <a:pt x="59749" y="1693600"/>
                      </a:cubicBezTo>
                      <a:close/>
                      <a:moveTo>
                        <a:pt x="3361944" y="1685872"/>
                      </a:moveTo>
                      <a:cubicBezTo>
                        <a:pt x="3372247" y="1688448"/>
                        <a:pt x="3374823" y="1696175"/>
                        <a:pt x="3374823" y="1703903"/>
                      </a:cubicBezTo>
                      <a:cubicBezTo>
                        <a:pt x="3369671" y="1711630"/>
                        <a:pt x="3361944" y="1714206"/>
                        <a:pt x="3356792" y="1716782"/>
                      </a:cubicBezTo>
                      <a:cubicBezTo>
                        <a:pt x="3351641" y="1719358"/>
                        <a:pt x="3346489" y="1721934"/>
                        <a:pt x="3341337" y="1724509"/>
                      </a:cubicBezTo>
                      <a:cubicBezTo>
                        <a:pt x="3331034" y="1732237"/>
                        <a:pt x="3318155" y="1737389"/>
                        <a:pt x="3305276" y="1742540"/>
                      </a:cubicBezTo>
                      <a:cubicBezTo>
                        <a:pt x="3294973" y="1747692"/>
                        <a:pt x="3282094" y="1750268"/>
                        <a:pt x="3269215" y="1755419"/>
                      </a:cubicBezTo>
                      <a:cubicBezTo>
                        <a:pt x="3256336" y="1757995"/>
                        <a:pt x="3240881" y="1765723"/>
                        <a:pt x="3228002" y="1760571"/>
                      </a:cubicBezTo>
                      <a:cubicBezTo>
                        <a:pt x="3217698" y="1755419"/>
                        <a:pt x="3217698" y="1745116"/>
                        <a:pt x="3222850" y="1739964"/>
                      </a:cubicBezTo>
                      <a:cubicBezTo>
                        <a:pt x="3230578" y="1729661"/>
                        <a:pt x="3246032" y="1729661"/>
                        <a:pt x="3258911" y="1724509"/>
                      </a:cubicBezTo>
                      <a:cubicBezTo>
                        <a:pt x="3269215" y="1719358"/>
                        <a:pt x="3282094" y="1716782"/>
                        <a:pt x="3292397" y="1711630"/>
                      </a:cubicBezTo>
                      <a:cubicBezTo>
                        <a:pt x="3302700" y="1709054"/>
                        <a:pt x="3313004" y="1703903"/>
                        <a:pt x="3323307" y="1698751"/>
                      </a:cubicBezTo>
                      <a:cubicBezTo>
                        <a:pt x="3328458" y="1696175"/>
                        <a:pt x="3336186" y="1693599"/>
                        <a:pt x="3341337" y="1691024"/>
                      </a:cubicBezTo>
                      <a:cubicBezTo>
                        <a:pt x="3349065" y="1688448"/>
                        <a:pt x="3354217" y="1683296"/>
                        <a:pt x="3361944" y="1685872"/>
                      </a:cubicBezTo>
                      <a:close/>
                      <a:moveTo>
                        <a:pt x="39138" y="1510720"/>
                      </a:moveTo>
                      <a:cubicBezTo>
                        <a:pt x="64896" y="1515872"/>
                        <a:pt x="90655" y="1521023"/>
                        <a:pt x="116413" y="1523599"/>
                      </a:cubicBezTo>
                      <a:cubicBezTo>
                        <a:pt x="129292" y="1526175"/>
                        <a:pt x="142171" y="1526175"/>
                        <a:pt x="155050" y="1528751"/>
                      </a:cubicBezTo>
                      <a:cubicBezTo>
                        <a:pt x="160206" y="1528751"/>
                        <a:pt x="167929" y="1531327"/>
                        <a:pt x="173085" y="1531327"/>
                      </a:cubicBezTo>
                      <a:cubicBezTo>
                        <a:pt x="180808" y="1531327"/>
                        <a:pt x="188540" y="1531327"/>
                        <a:pt x="193687" y="1533902"/>
                      </a:cubicBezTo>
                      <a:cubicBezTo>
                        <a:pt x="209146" y="1536478"/>
                        <a:pt x="206566" y="1562236"/>
                        <a:pt x="191112" y="1562236"/>
                      </a:cubicBezTo>
                      <a:cubicBezTo>
                        <a:pt x="183388" y="1562236"/>
                        <a:pt x="178232" y="1562236"/>
                        <a:pt x="170509" y="1562236"/>
                      </a:cubicBezTo>
                      <a:cubicBezTo>
                        <a:pt x="162782" y="1562236"/>
                        <a:pt x="157630" y="1562236"/>
                        <a:pt x="149903" y="1562236"/>
                      </a:cubicBezTo>
                      <a:cubicBezTo>
                        <a:pt x="137023" y="1562236"/>
                        <a:pt x="124144" y="1559660"/>
                        <a:pt x="108689" y="1559660"/>
                      </a:cubicBezTo>
                      <a:cubicBezTo>
                        <a:pt x="82931" y="1554509"/>
                        <a:pt x="57173" y="1549357"/>
                        <a:pt x="31415" y="1544206"/>
                      </a:cubicBezTo>
                      <a:cubicBezTo>
                        <a:pt x="23683" y="1541630"/>
                        <a:pt x="15960" y="1533902"/>
                        <a:pt x="18536" y="1523599"/>
                      </a:cubicBezTo>
                      <a:cubicBezTo>
                        <a:pt x="21112" y="1515872"/>
                        <a:pt x="28839" y="1508144"/>
                        <a:pt x="39138" y="1510720"/>
                      </a:cubicBezTo>
                      <a:close/>
                      <a:moveTo>
                        <a:pt x="3301457" y="1463590"/>
                      </a:moveTo>
                      <a:cubicBezTo>
                        <a:pt x="3311237" y="1462747"/>
                        <a:pt x="3321379" y="1475304"/>
                        <a:pt x="3315584" y="1484963"/>
                      </a:cubicBezTo>
                      <a:cubicBezTo>
                        <a:pt x="3300129" y="1513293"/>
                        <a:pt x="3282098" y="1536479"/>
                        <a:pt x="3258915" y="1557086"/>
                      </a:cubicBezTo>
                      <a:cubicBezTo>
                        <a:pt x="3248612" y="1567385"/>
                        <a:pt x="3235733" y="1577688"/>
                        <a:pt x="3222854" y="1585416"/>
                      </a:cubicBezTo>
                      <a:cubicBezTo>
                        <a:pt x="3212551" y="1593143"/>
                        <a:pt x="3191944" y="1606022"/>
                        <a:pt x="3179065" y="1595723"/>
                      </a:cubicBezTo>
                      <a:cubicBezTo>
                        <a:pt x="3163610" y="1580264"/>
                        <a:pt x="3186792" y="1567385"/>
                        <a:pt x="3197096" y="1559657"/>
                      </a:cubicBezTo>
                      <a:cubicBezTo>
                        <a:pt x="3209975" y="1551930"/>
                        <a:pt x="3220278" y="1544207"/>
                        <a:pt x="3233157" y="1533899"/>
                      </a:cubicBezTo>
                      <a:cubicBezTo>
                        <a:pt x="3253764" y="1515869"/>
                        <a:pt x="3274370" y="1492690"/>
                        <a:pt x="3292401" y="1469504"/>
                      </a:cubicBezTo>
                      <a:cubicBezTo>
                        <a:pt x="3294977" y="1465641"/>
                        <a:pt x="3298197" y="1463871"/>
                        <a:pt x="3301457" y="1463590"/>
                      </a:cubicBezTo>
                      <a:close/>
                      <a:moveTo>
                        <a:pt x="3212872" y="1350050"/>
                      </a:moveTo>
                      <a:cubicBezTo>
                        <a:pt x="3217058" y="1349728"/>
                        <a:pt x="3221566" y="1351016"/>
                        <a:pt x="3225429" y="1353592"/>
                      </a:cubicBezTo>
                      <a:cubicBezTo>
                        <a:pt x="3233157" y="1358744"/>
                        <a:pt x="3233157" y="1369047"/>
                        <a:pt x="3228005" y="1376775"/>
                      </a:cubicBezTo>
                      <a:cubicBezTo>
                        <a:pt x="3215126" y="1392230"/>
                        <a:pt x="3202247" y="1407684"/>
                        <a:pt x="3186792" y="1420564"/>
                      </a:cubicBezTo>
                      <a:cubicBezTo>
                        <a:pt x="3179065" y="1428291"/>
                        <a:pt x="3168761" y="1433443"/>
                        <a:pt x="3161034" y="1441170"/>
                      </a:cubicBezTo>
                      <a:cubicBezTo>
                        <a:pt x="3155882" y="1443746"/>
                        <a:pt x="3153306" y="1446322"/>
                        <a:pt x="3148155" y="1448898"/>
                      </a:cubicBezTo>
                      <a:cubicBezTo>
                        <a:pt x="3140427" y="1454049"/>
                        <a:pt x="3132700" y="1454049"/>
                        <a:pt x="3124973" y="1451474"/>
                      </a:cubicBezTo>
                      <a:cubicBezTo>
                        <a:pt x="3119821" y="1451474"/>
                        <a:pt x="3117245" y="1446322"/>
                        <a:pt x="3117245" y="1441170"/>
                      </a:cubicBezTo>
                      <a:cubicBezTo>
                        <a:pt x="3117245" y="1430867"/>
                        <a:pt x="3119821" y="1425715"/>
                        <a:pt x="3127548" y="1420564"/>
                      </a:cubicBezTo>
                      <a:cubicBezTo>
                        <a:pt x="3132700" y="1417988"/>
                        <a:pt x="3135276" y="1415412"/>
                        <a:pt x="3140427" y="1412836"/>
                      </a:cubicBezTo>
                      <a:cubicBezTo>
                        <a:pt x="3148155" y="1407684"/>
                        <a:pt x="3153306" y="1402533"/>
                        <a:pt x="3163610" y="1399957"/>
                      </a:cubicBezTo>
                      <a:cubicBezTo>
                        <a:pt x="3176489" y="1387078"/>
                        <a:pt x="3189368" y="1371623"/>
                        <a:pt x="3202247" y="1356168"/>
                      </a:cubicBezTo>
                      <a:cubicBezTo>
                        <a:pt x="3204823" y="1352304"/>
                        <a:pt x="3208687" y="1350372"/>
                        <a:pt x="3212872" y="1350050"/>
                      </a:cubicBezTo>
                      <a:close/>
                      <a:moveTo>
                        <a:pt x="21111" y="1273745"/>
                      </a:moveTo>
                      <a:cubicBezTo>
                        <a:pt x="59749" y="1276321"/>
                        <a:pt x="95810" y="1284048"/>
                        <a:pt x="131871" y="1294352"/>
                      </a:cubicBezTo>
                      <a:cubicBezTo>
                        <a:pt x="170509" y="1304655"/>
                        <a:pt x="206570" y="1317534"/>
                        <a:pt x="240056" y="1335565"/>
                      </a:cubicBezTo>
                      <a:cubicBezTo>
                        <a:pt x="245207" y="1340716"/>
                        <a:pt x="250359" y="1345868"/>
                        <a:pt x="250359" y="1351020"/>
                      </a:cubicBezTo>
                      <a:cubicBezTo>
                        <a:pt x="250359" y="1356171"/>
                        <a:pt x="247783" y="1361323"/>
                        <a:pt x="245207" y="1363899"/>
                      </a:cubicBezTo>
                      <a:cubicBezTo>
                        <a:pt x="242631" y="1366475"/>
                        <a:pt x="234904" y="1371626"/>
                        <a:pt x="229752" y="1369050"/>
                      </a:cubicBezTo>
                      <a:cubicBezTo>
                        <a:pt x="193691" y="1358747"/>
                        <a:pt x="160205" y="1345868"/>
                        <a:pt x="121568" y="1332989"/>
                      </a:cubicBezTo>
                      <a:cubicBezTo>
                        <a:pt x="85507" y="1320110"/>
                        <a:pt x="49445" y="1312382"/>
                        <a:pt x="13384" y="1307231"/>
                      </a:cubicBezTo>
                      <a:cubicBezTo>
                        <a:pt x="5656" y="1307231"/>
                        <a:pt x="-2071" y="1296927"/>
                        <a:pt x="505" y="1286624"/>
                      </a:cubicBezTo>
                      <a:cubicBezTo>
                        <a:pt x="505" y="1278897"/>
                        <a:pt x="10808" y="1273745"/>
                        <a:pt x="21111" y="1273745"/>
                      </a:cubicBezTo>
                      <a:close/>
                      <a:moveTo>
                        <a:pt x="3145817" y="1167010"/>
                      </a:moveTo>
                      <a:cubicBezTo>
                        <a:pt x="3156684" y="1167010"/>
                        <a:pt x="3166826" y="1177152"/>
                        <a:pt x="3161031" y="1188743"/>
                      </a:cubicBezTo>
                      <a:cubicBezTo>
                        <a:pt x="3155879" y="1201622"/>
                        <a:pt x="3143000" y="1214501"/>
                        <a:pt x="3132697" y="1227381"/>
                      </a:cubicBezTo>
                      <a:cubicBezTo>
                        <a:pt x="3122393" y="1240260"/>
                        <a:pt x="3109514" y="1250563"/>
                        <a:pt x="3096635" y="1260866"/>
                      </a:cubicBezTo>
                      <a:cubicBezTo>
                        <a:pt x="3070877" y="1281473"/>
                        <a:pt x="3042543" y="1302079"/>
                        <a:pt x="3011633" y="1307231"/>
                      </a:cubicBezTo>
                      <a:cubicBezTo>
                        <a:pt x="3001330" y="1309807"/>
                        <a:pt x="2996178" y="1307231"/>
                        <a:pt x="2991026" y="1299503"/>
                      </a:cubicBezTo>
                      <a:cubicBezTo>
                        <a:pt x="2988451" y="1291776"/>
                        <a:pt x="2991026" y="1281473"/>
                        <a:pt x="2998754" y="1276321"/>
                      </a:cubicBezTo>
                      <a:cubicBezTo>
                        <a:pt x="3024512" y="1260866"/>
                        <a:pt x="3052846" y="1250563"/>
                        <a:pt x="3076029" y="1232532"/>
                      </a:cubicBezTo>
                      <a:cubicBezTo>
                        <a:pt x="3086332" y="1224805"/>
                        <a:pt x="3096635" y="1214501"/>
                        <a:pt x="3106938" y="1204198"/>
                      </a:cubicBezTo>
                      <a:cubicBezTo>
                        <a:pt x="3117242" y="1193895"/>
                        <a:pt x="3124969" y="1181016"/>
                        <a:pt x="3135272" y="1170713"/>
                      </a:cubicBezTo>
                      <a:cubicBezTo>
                        <a:pt x="3138492" y="1168137"/>
                        <a:pt x="3142195" y="1167010"/>
                        <a:pt x="3145817" y="1167010"/>
                      </a:cubicBezTo>
                      <a:close/>
                      <a:moveTo>
                        <a:pt x="90619" y="1108330"/>
                      </a:moveTo>
                      <a:cubicBezTo>
                        <a:pt x="95005" y="1106478"/>
                        <a:pt x="100318" y="1106317"/>
                        <a:pt x="106114" y="1108893"/>
                      </a:cubicBezTo>
                      <a:cubicBezTo>
                        <a:pt x="139599" y="1126924"/>
                        <a:pt x="173085" y="1142379"/>
                        <a:pt x="206570" y="1157834"/>
                      </a:cubicBezTo>
                      <a:cubicBezTo>
                        <a:pt x="224601" y="1165561"/>
                        <a:pt x="240056" y="1173288"/>
                        <a:pt x="258087" y="1181016"/>
                      </a:cubicBezTo>
                      <a:cubicBezTo>
                        <a:pt x="273542" y="1186168"/>
                        <a:pt x="296724" y="1193895"/>
                        <a:pt x="301876" y="1211926"/>
                      </a:cubicBezTo>
                      <a:cubicBezTo>
                        <a:pt x="301876" y="1214501"/>
                        <a:pt x="301876" y="1219653"/>
                        <a:pt x="296724" y="1222229"/>
                      </a:cubicBezTo>
                      <a:cubicBezTo>
                        <a:pt x="281269" y="1232532"/>
                        <a:pt x="258087" y="1222229"/>
                        <a:pt x="242632" y="1217077"/>
                      </a:cubicBezTo>
                      <a:cubicBezTo>
                        <a:pt x="224601" y="1211926"/>
                        <a:pt x="206570" y="1201622"/>
                        <a:pt x="188540" y="1193895"/>
                      </a:cubicBezTo>
                      <a:cubicBezTo>
                        <a:pt x="155054" y="1178440"/>
                        <a:pt x="121568" y="1160409"/>
                        <a:pt x="88083" y="1142379"/>
                      </a:cubicBezTo>
                      <a:cubicBezTo>
                        <a:pt x="72628" y="1134651"/>
                        <a:pt x="77458" y="1113884"/>
                        <a:pt x="90619" y="1108330"/>
                      </a:cubicBezTo>
                      <a:close/>
                      <a:moveTo>
                        <a:pt x="3019360" y="1021311"/>
                      </a:moveTo>
                      <a:cubicBezTo>
                        <a:pt x="3027092" y="1018736"/>
                        <a:pt x="3032239" y="1023887"/>
                        <a:pt x="3034819" y="1031615"/>
                      </a:cubicBezTo>
                      <a:cubicBezTo>
                        <a:pt x="3037395" y="1041918"/>
                        <a:pt x="3029667" y="1049646"/>
                        <a:pt x="3024516" y="1057373"/>
                      </a:cubicBezTo>
                      <a:cubicBezTo>
                        <a:pt x="3019360" y="1065100"/>
                        <a:pt x="3014213" y="1072828"/>
                        <a:pt x="3009061" y="1077980"/>
                      </a:cubicBezTo>
                      <a:cubicBezTo>
                        <a:pt x="2996182" y="1090859"/>
                        <a:pt x="2983303" y="1103738"/>
                        <a:pt x="2970424" y="1114041"/>
                      </a:cubicBezTo>
                      <a:cubicBezTo>
                        <a:pt x="2957545" y="1126920"/>
                        <a:pt x="2942086" y="1134648"/>
                        <a:pt x="2926635" y="1142375"/>
                      </a:cubicBezTo>
                      <a:cubicBezTo>
                        <a:pt x="2908604" y="1150103"/>
                        <a:pt x="2893149" y="1157830"/>
                        <a:pt x="2875119" y="1157830"/>
                      </a:cubicBezTo>
                      <a:cubicBezTo>
                        <a:pt x="2862239" y="1157830"/>
                        <a:pt x="2854512" y="1137224"/>
                        <a:pt x="2867391" y="1129496"/>
                      </a:cubicBezTo>
                      <a:cubicBezTo>
                        <a:pt x="2880270" y="1124344"/>
                        <a:pt x="2895725" y="1119193"/>
                        <a:pt x="2908604" y="1108889"/>
                      </a:cubicBezTo>
                      <a:cubicBezTo>
                        <a:pt x="2924059" y="1103738"/>
                        <a:pt x="2936938" y="1096010"/>
                        <a:pt x="2949817" y="1085707"/>
                      </a:cubicBezTo>
                      <a:cubicBezTo>
                        <a:pt x="2962696" y="1075404"/>
                        <a:pt x="2975575" y="1065100"/>
                        <a:pt x="2985879" y="1054797"/>
                      </a:cubicBezTo>
                      <a:cubicBezTo>
                        <a:pt x="2991030" y="1049646"/>
                        <a:pt x="2996182" y="1044494"/>
                        <a:pt x="3001333" y="1039342"/>
                      </a:cubicBezTo>
                      <a:cubicBezTo>
                        <a:pt x="3006481" y="1031615"/>
                        <a:pt x="3011637" y="1023887"/>
                        <a:pt x="3019360" y="1021311"/>
                      </a:cubicBezTo>
                      <a:close/>
                      <a:moveTo>
                        <a:pt x="167929" y="959492"/>
                      </a:moveTo>
                      <a:cubicBezTo>
                        <a:pt x="178232" y="956916"/>
                        <a:pt x="188536" y="962068"/>
                        <a:pt x="198839" y="964644"/>
                      </a:cubicBezTo>
                      <a:cubicBezTo>
                        <a:pt x="209142" y="967219"/>
                        <a:pt x="219446" y="972371"/>
                        <a:pt x="229749" y="974947"/>
                      </a:cubicBezTo>
                      <a:cubicBezTo>
                        <a:pt x="245204" y="982674"/>
                        <a:pt x="263235" y="990402"/>
                        <a:pt x="281265" y="998129"/>
                      </a:cubicBezTo>
                      <a:cubicBezTo>
                        <a:pt x="299296" y="1008432"/>
                        <a:pt x="317327" y="1018736"/>
                        <a:pt x="332782" y="1029039"/>
                      </a:cubicBezTo>
                      <a:cubicBezTo>
                        <a:pt x="340509" y="1034191"/>
                        <a:pt x="348237" y="1041918"/>
                        <a:pt x="355964" y="1047070"/>
                      </a:cubicBezTo>
                      <a:cubicBezTo>
                        <a:pt x="363692" y="1052221"/>
                        <a:pt x="373995" y="1059949"/>
                        <a:pt x="373995" y="1070252"/>
                      </a:cubicBezTo>
                      <a:cubicBezTo>
                        <a:pt x="373995" y="1075404"/>
                        <a:pt x="368843" y="1080555"/>
                        <a:pt x="363692" y="1083131"/>
                      </a:cubicBezTo>
                      <a:cubicBezTo>
                        <a:pt x="353388" y="1085707"/>
                        <a:pt x="345661" y="1080555"/>
                        <a:pt x="337933" y="1070252"/>
                      </a:cubicBezTo>
                      <a:cubicBezTo>
                        <a:pt x="327630" y="1065100"/>
                        <a:pt x="319903" y="1059949"/>
                        <a:pt x="312175" y="1054797"/>
                      </a:cubicBezTo>
                      <a:cubicBezTo>
                        <a:pt x="296720" y="1047070"/>
                        <a:pt x="278689" y="1036766"/>
                        <a:pt x="263235" y="1029039"/>
                      </a:cubicBezTo>
                      <a:cubicBezTo>
                        <a:pt x="247780" y="1021311"/>
                        <a:pt x="229749" y="1013584"/>
                        <a:pt x="211718" y="1005857"/>
                      </a:cubicBezTo>
                      <a:cubicBezTo>
                        <a:pt x="203991" y="1000705"/>
                        <a:pt x="193687" y="998129"/>
                        <a:pt x="185960" y="995553"/>
                      </a:cubicBezTo>
                      <a:cubicBezTo>
                        <a:pt x="175657" y="992977"/>
                        <a:pt x="165353" y="992977"/>
                        <a:pt x="160202" y="982674"/>
                      </a:cubicBezTo>
                      <a:cubicBezTo>
                        <a:pt x="155050" y="974947"/>
                        <a:pt x="160202" y="962068"/>
                        <a:pt x="167929" y="959492"/>
                      </a:cubicBezTo>
                      <a:close/>
                      <a:moveTo>
                        <a:pt x="2920232" y="897994"/>
                      </a:moveTo>
                      <a:cubicBezTo>
                        <a:pt x="2930012" y="897511"/>
                        <a:pt x="2940154" y="908619"/>
                        <a:pt x="2934359" y="918278"/>
                      </a:cubicBezTo>
                      <a:cubicBezTo>
                        <a:pt x="2918904" y="946612"/>
                        <a:pt x="2893145" y="972370"/>
                        <a:pt x="2864811" y="990401"/>
                      </a:cubicBezTo>
                      <a:cubicBezTo>
                        <a:pt x="2849357" y="1000704"/>
                        <a:pt x="2833902" y="1008432"/>
                        <a:pt x="2818447" y="1016159"/>
                      </a:cubicBezTo>
                      <a:cubicBezTo>
                        <a:pt x="2802992" y="1021311"/>
                        <a:pt x="2779809" y="1031614"/>
                        <a:pt x="2766930" y="1023886"/>
                      </a:cubicBezTo>
                      <a:cubicBezTo>
                        <a:pt x="2761779" y="1021311"/>
                        <a:pt x="2756627" y="1011007"/>
                        <a:pt x="2761779" y="1005856"/>
                      </a:cubicBezTo>
                      <a:cubicBezTo>
                        <a:pt x="2772082" y="992977"/>
                        <a:pt x="2792689" y="987825"/>
                        <a:pt x="2805568" y="982674"/>
                      </a:cubicBezTo>
                      <a:cubicBezTo>
                        <a:pt x="2818447" y="977522"/>
                        <a:pt x="2831326" y="969795"/>
                        <a:pt x="2844205" y="964643"/>
                      </a:cubicBezTo>
                      <a:cubicBezTo>
                        <a:pt x="2869963" y="946612"/>
                        <a:pt x="2890570" y="926006"/>
                        <a:pt x="2911176" y="902823"/>
                      </a:cubicBezTo>
                      <a:cubicBezTo>
                        <a:pt x="2913752" y="899604"/>
                        <a:pt x="2916972" y="898155"/>
                        <a:pt x="2920232" y="897994"/>
                      </a:cubicBezTo>
                      <a:close/>
                      <a:moveTo>
                        <a:pt x="229749" y="802367"/>
                      </a:moveTo>
                      <a:cubicBezTo>
                        <a:pt x="270962" y="812670"/>
                        <a:pt x="314751" y="825549"/>
                        <a:pt x="353388" y="846156"/>
                      </a:cubicBezTo>
                      <a:cubicBezTo>
                        <a:pt x="373995" y="856459"/>
                        <a:pt x="392025" y="869338"/>
                        <a:pt x="410056" y="882217"/>
                      </a:cubicBezTo>
                      <a:cubicBezTo>
                        <a:pt x="420363" y="889945"/>
                        <a:pt x="428087" y="897672"/>
                        <a:pt x="435814" y="905399"/>
                      </a:cubicBezTo>
                      <a:cubicBezTo>
                        <a:pt x="443542" y="913127"/>
                        <a:pt x="453845" y="920854"/>
                        <a:pt x="453845" y="926006"/>
                      </a:cubicBezTo>
                      <a:cubicBezTo>
                        <a:pt x="453845" y="933733"/>
                        <a:pt x="448693" y="938885"/>
                        <a:pt x="440966" y="938885"/>
                      </a:cubicBezTo>
                      <a:cubicBezTo>
                        <a:pt x="430663" y="938885"/>
                        <a:pt x="422935" y="928582"/>
                        <a:pt x="415208" y="923430"/>
                      </a:cubicBezTo>
                      <a:cubicBezTo>
                        <a:pt x="407484" y="918279"/>
                        <a:pt x="397177" y="913127"/>
                        <a:pt x="389449" y="907975"/>
                      </a:cubicBezTo>
                      <a:cubicBezTo>
                        <a:pt x="371419" y="897672"/>
                        <a:pt x="355968" y="887369"/>
                        <a:pt x="337933" y="877065"/>
                      </a:cubicBezTo>
                      <a:cubicBezTo>
                        <a:pt x="299296" y="859035"/>
                        <a:pt x="263234" y="846156"/>
                        <a:pt x="222021" y="835852"/>
                      </a:cubicBezTo>
                      <a:cubicBezTo>
                        <a:pt x="201419" y="830701"/>
                        <a:pt x="209142" y="797215"/>
                        <a:pt x="229749" y="802367"/>
                      </a:cubicBezTo>
                      <a:close/>
                      <a:moveTo>
                        <a:pt x="2833419" y="754476"/>
                      </a:moveTo>
                      <a:cubicBezTo>
                        <a:pt x="2844527" y="752303"/>
                        <a:pt x="2857084" y="762445"/>
                        <a:pt x="2849357" y="774036"/>
                      </a:cubicBezTo>
                      <a:cubicBezTo>
                        <a:pt x="2826174" y="810098"/>
                        <a:pt x="2800416" y="838432"/>
                        <a:pt x="2769506" y="864190"/>
                      </a:cubicBezTo>
                      <a:cubicBezTo>
                        <a:pt x="2754051" y="874493"/>
                        <a:pt x="2736021" y="887372"/>
                        <a:pt x="2717990" y="895100"/>
                      </a:cubicBezTo>
                      <a:cubicBezTo>
                        <a:pt x="2702535" y="902827"/>
                        <a:pt x="2676777" y="915706"/>
                        <a:pt x="2661322" y="907979"/>
                      </a:cubicBezTo>
                      <a:cubicBezTo>
                        <a:pt x="2656170" y="905403"/>
                        <a:pt x="2653594" y="897676"/>
                        <a:pt x="2656170" y="892524"/>
                      </a:cubicBezTo>
                      <a:cubicBezTo>
                        <a:pt x="2658746" y="882221"/>
                        <a:pt x="2669049" y="879645"/>
                        <a:pt x="2681928" y="877069"/>
                      </a:cubicBezTo>
                      <a:cubicBezTo>
                        <a:pt x="2689656" y="874493"/>
                        <a:pt x="2697383" y="869342"/>
                        <a:pt x="2705111" y="866766"/>
                      </a:cubicBezTo>
                      <a:cubicBezTo>
                        <a:pt x="2723142" y="859038"/>
                        <a:pt x="2736021" y="848735"/>
                        <a:pt x="2751476" y="838432"/>
                      </a:cubicBezTo>
                      <a:cubicBezTo>
                        <a:pt x="2779810" y="817825"/>
                        <a:pt x="2805568" y="792067"/>
                        <a:pt x="2823599" y="761157"/>
                      </a:cubicBezTo>
                      <a:cubicBezTo>
                        <a:pt x="2826175" y="757293"/>
                        <a:pt x="2829716" y="755201"/>
                        <a:pt x="2833419" y="754476"/>
                      </a:cubicBezTo>
                      <a:close/>
                      <a:moveTo>
                        <a:pt x="2677782" y="605079"/>
                      </a:moveTo>
                      <a:cubicBezTo>
                        <a:pt x="2688528" y="602906"/>
                        <a:pt x="2702534" y="613048"/>
                        <a:pt x="2694806" y="624639"/>
                      </a:cubicBezTo>
                      <a:cubicBezTo>
                        <a:pt x="2676775" y="655549"/>
                        <a:pt x="2653593" y="683883"/>
                        <a:pt x="2625259" y="709641"/>
                      </a:cubicBezTo>
                      <a:cubicBezTo>
                        <a:pt x="2612380" y="722520"/>
                        <a:pt x="2596925" y="732824"/>
                        <a:pt x="2581470" y="743127"/>
                      </a:cubicBezTo>
                      <a:cubicBezTo>
                        <a:pt x="2566016" y="753430"/>
                        <a:pt x="2550561" y="763733"/>
                        <a:pt x="2529954" y="766309"/>
                      </a:cubicBezTo>
                      <a:cubicBezTo>
                        <a:pt x="2524803" y="766309"/>
                        <a:pt x="2519651" y="761158"/>
                        <a:pt x="2517075" y="756006"/>
                      </a:cubicBezTo>
                      <a:cubicBezTo>
                        <a:pt x="2514499" y="750854"/>
                        <a:pt x="2517075" y="745703"/>
                        <a:pt x="2522227" y="740551"/>
                      </a:cubicBezTo>
                      <a:cubicBezTo>
                        <a:pt x="2535106" y="730248"/>
                        <a:pt x="2553136" y="725096"/>
                        <a:pt x="2566016" y="714793"/>
                      </a:cubicBezTo>
                      <a:cubicBezTo>
                        <a:pt x="2578895" y="707065"/>
                        <a:pt x="2591774" y="696762"/>
                        <a:pt x="2604653" y="686459"/>
                      </a:cubicBezTo>
                      <a:cubicBezTo>
                        <a:pt x="2630411" y="665852"/>
                        <a:pt x="2651017" y="640094"/>
                        <a:pt x="2669048" y="611760"/>
                      </a:cubicBezTo>
                      <a:cubicBezTo>
                        <a:pt x="2670980" y="607896"/>
                        <a:pt x="2674200" y="605804"/>
                        <a:pt x="2677782" y="605079"/>
                      </a:cubicBezTo>
                      <a:close/>
                      <a:moveTo>
                        <a:pt x="371423" y="591154"/>
                      </a:moveTo>
                      <a:cubicBezTo>
                        <a:pt x="407485" y="606608"/>
                        <a:pt x="440970" y="624639"/>
                        <a:pt x="477032" y="642670"/>
                      </a:cubicBezTo>
                      <a:cubicBezTo>
                        <a:pt x="495063" y="652973"/>
                        <a:pt x="513094" y="660701"/>
                        <a:pt x="528549" y="671004"/>
                      </a:cubicBezTo>
                      <a:cubicBezTo>
                        <a:pt x="538852" y="676156"/>
                        <a:pt x="546580" y="681307"/>
                        <a:pt x="554307" y="686459"/>
                      </a:cubicBezTo>
                      <a:cubicBezTo>
                        <a:pt x="562034" y="691611"/>
                        <a:pt x="572338" y="696762"/>
                        <a:pt x="572338" y="704490"/>
                      </a:cubicBezTo>
                      <a:cubicBezTo>
                        <a:pt x="574914" y="709641"/>
                        <a:pt x="572338" y="717369"/>
                        <a:pt x="564610" y="719945"/>
                      </a:cubicBezTo>
                      <a:cubicBezTo>
                        <a:pt x="554307" y="722520"/>
                        <a:pt x="549155" y="717369"/>
                        <a:pt x="538852" y="712217"/>
                      </a:cubicBezTo>
                      <a:cubicBezTo>
                        <a:pt x="531125" y="709641"/>
                        <a:pt x="520821" y="704490"/>
                        <a:pt x="513094" y="699338"/>
                      </a:cubicBezTo>
                      <a:cubicBezTo>
                        <a:pt x="495063" y="689035"/>
                        <a:pt x="479608" y="681307"/>
                        <a:pt x="461577" y="671004"/>
                      </a:cubicBezTo>
                      <a:cubicBezTo>
                        <a:pt x="428091" y="652973"/>
                        <a:pt x="392030" y="634943"/>
                        <a:pt x="355968" y="619488"/>
                      </a:cubicBezTo>
                      <a:cubicBezTo>
                        <a:pt x="337938" y="611760"/>
                        <a:pt x="350817" y="583426"/>
                        <a:pt x="371423" y="591154"/>
                      </a:cubicBezTo>
                      <a:close/>
                      <a:moveTo>
                        <a:pt x="2586301" y="497132"/>
                      </a:moveTo>
                      <a:cubicBezTo>
                        <a:pt x="2590487" y="499708"/>
                        <a:pt x="2593062" y="504860"/>
                        <a:pt x="2591774" y="511299"/>
                      </a:cubicBezTo>
                      <a:cubicBezTo>
                        <a:pt x="2589199" y="521602"/>
                        <a:pt x="2584047" y="526754"/>
                        <a:pt x="2578895" y="534481"/>
                      </a:cubicBezTo>
                      <a:cubicBezTo>
                        <a:pt x="2573744" y="542209"/>
                        <a:pt x="2568592" y="549936"/>
                        <a:pt x="2563440" y="555088"/>
                      </a:cubicBezTo>
                      <a:cubicBezTo>
                        <a:pt x="2553137" y="567967"/>
                        <a:pt x="2542834" y="578270"/>
                        <a:pt x="2532531" y="591149"/>
                      </a:cubicBezTo>
                      <a:cubicBezTo>
                        <a:pt x="2519652" y="601453"/>
                        <a:pt x="2506773" y="611756"/>
                        <a:pt x="2493893" y="622059"/>
                      </a:cubicBezTo>
                      <a:cubicBezTo>
                        <a:pt x="2481014" y="629787"/>
                        <a:pt x="2462984" y="647817"/>
                        <a:pt x="2447529" y="637514"/>
                      </a:cubicBezTo>
                      <a:cubicBezTo>
                        <a:pt x="2439801" y="632362"/>
                        <a:pt x="2439801" y="622059"/>
                        <a:pt x="2444953" y="614332"/>
                      </a:cubicBezTo>
                      <a:cubicBezTo>
                        <a:pt x="2450105" y="609180"/>
                        <a:pt x="2457832" y="604028"/>
                        <a:pt x="2465559" y="598877"/>
                      </a:cubicBezTo>
                      <a:cubicBezTo>
                        <a:pt x="2478439" y="588574"/>
                        <a:pt x="2491318" y="578270"/>
                        <a:pt x="2504197" y="567967"/>
                      </a:cubicBezTo>
                      <a:cubicBezTo>
                        <a:pt x="2517076" y="557664"/>
                        <a:pt x="2527379" y="547360"/>
                        <a:pt x="2537682" y="534481"/>
                      </a:cubicBezTo>
                      <a:cubicBezTo>
                        <a:pt x="2542834" y="529330"/>
                        <a:pt x="2547986" y="521602"/>
                        <a:pt x="2553137" y="516451"/>
                      </a:cubicBezTo>
                      <a:cubicBezTo>
                        <a:pt x="2558289" y="511299"/>
                        <a:pt x="2563440" y="503572"/>
                        <a:pt x="2571168" y="498420"/>
                      </a:cubicBezTo>
                      <a:cubicBezTo>
                        <a:pt x="2576320" y="494556"/>
                        <a:pt x="2582115" y="494556"/>
                        <a:pt x="2586301" y="497132"/>
                      </a:cubicBezTo>
                      <a:close/>
                      <a:moveTo>
                        <a:pt x="482183" y="461276"/>
                      </a:moveTo>
                      <a:cubicBezTo>
                        <a:pt x="485081" y="460270"/>
                        <a:pt x="488623" y="460431"/>
                        <a:pt x="492487" y="462363"/>
                      </a:cubicBezTo>
                      <a:cubicBezTo>
                        <a:pt x="520821" y="475242"/>
                        <a:pt x="546579" y="490697"/>
                        <a:pt x="574913" y="506152"/>
                      </a:cubicBezTo>
                      <a:cubicBezTo>
                        <a:pt x="590368" y="513879"/>
                        <a:pt x="603247" y="521606"/>
                        <a:pt x="616126" y="529334"/>
                      </a:cubicBezTo>
                      <a:cubicBezTo>
                        <a:pt x="621277" y="531910"/>
                        <a:pt x="629005" y="537061"/>
                        <a:pt x="634156" y="539637"/>
                      </a:cubicBezTo>
                      <a:cubicBezTo>
                        <a:pt x="639308" y="542213"/>
                        <a:pt x="649611" y="547365"/>
                        <a:pt x="652187" y="560244"/>
                      </a:cubicBezTo>
                      <a:cubicBezTo>
                        <a:pt x="652187" y="565395"/>
                        <a:pt x="649611" y="570547"/>
                        <a:pt x="644460" y="573123"/>
                      </a:cubicBezTo>
                      <a:cubicBezTo>
                        <a:pt x="631581" y="578274"/>
                        <a:pt x="616126" y="565395"/>
                        <a:pt x="603247" y="557668"/>
                      </a:cubicBezTo>
                      <a:cubicBezTo>
                        <a:pt x="587792" y="549940"/>
                        <a:pt x="574913" y="542213"/>
                        <a:pt x="562034" y="534486"/>
                      </a:cubicBezTo>
                      <a:cubicBezTo>
                        <a:pt x="536276" y="519031"/>
                        <a:pt x="507942" y="503576"/>
                        <a:pt x="482183" y="485545"/>
                      </a:cubicBezTo>
                      <a:cubicBezTo>
                        <a:pt x="470592" y="477818"/>
                        <a:pt x="473490" y="464295"/>
                        <a:pt x="482183" y="461276"/>
                      </a:cubicBezTo>
                      <a:close/>
                      <a:moveTo>
                        <a:pt x="2465760" y="365242"/>
                      </a:moveTo>
                      <a:cubicBezTo>
                        <a:pt x="2476506" y="365604"/>
                        <a:pt x="2486166" y="378644"/>
                        <a:pt x="2478438" y="390236"/>
                      </a:cubicBezTo>
                      <a:cubicBezTo>
                        <a:pt x="2455256" y="421145"/>
                        <a:pt x="2424346" y="452055"/>
                        <a:pt x="2388285" y="477814"/>
                      </a:cubicBezTo>
                      <a:cubicBezTo>
                        <a:pt x="2370254" y="488117"/>
                        <a:pt x="2352223" y="498420"/>
                        <a:pt x="2334192" y="506148"/>
                      </a:cubicBezTo>
                      <a:cubicBezTo>
                        <a:pt x="2318737" y="513875"/>
                        <a:pt x="2295555" y="526754"/>
                        <a:pt x="2277524" y="521603"/>
                      </a:cubicBezTo>
                      <a:cubicBezTo>
                        <a:pt x="2267221" y="519027"/>
                        <a:pt x="2262069" y="506148"/>
                        <a:pt x="2269797" y="498420"/>
                      </a:cubicBezTo>
                      <a:cubicBezTo>
                        <a:pt x="2282676" y="482965"/>
                        <a:pt x="2305858" y="480390"/>
                        <a:pt x="2321313" y="472662"/>
                      </a:cubicBezTo>
                      <a:cubicBezTo>
                        <a:pt x="2336768" y="464935"/>
                        <a:pt x="2354799" y="454631"/>
                        <a:pt x="2370254" y="444328"/>
                      </a:cubicBezTo>
                      <a:cubicBezTo>
                        <a:pt x="2401164" y="423721"/>
                        <a:pt x="2429498" y="397963"/>
                        <a:pt x="2455256" y="369629"/>
                      </a:cubicBezTo>
                      <a:cubicBezTo>
                        <a:pt x="2458476" y="366409"/>
                        <a:pt x="2462178" y="365121"/>
                        <a:pt x="2465760" y="365242"/>
                      </a:cubicBezTo>
                      <a:close/>
                      <a:moveTo>
                        <a:pt x="2352868" y="226993"/>
                      </a:moveTo>
                      <a:cubicBezTo>
                        <a:pt x="2356731" y="225383"/>
                        <a:pt x="2361239" y="225383"/>
                        <a:pt x="2365103" y="227959"/>
                      </a:cubicBezTo>
                      <a:cubicBezTo>
                        <a:pt x="2372830" y="230535"/>
                        <a:pt x="2377982" y="240838"/>
                        <a:pt x="2372830" y="248565"/>
                      </a:cubicBezTo>
                      <a:cubicBezTo>
                        <a:pt x="2352224" y="282051"/>
                        <a:pt x="2323890" y="310385"/>
                        <a:pt x="2292980" y="333567"/>
                      </a:cubicBezTo>
                      <a:cubicBezTo>
                        <a:pt x="2277525" y="343870"/>
                        <a:pt x="2259494" y="354173"/>
                        <a:pt x="2241463" y="361901"/>
                      </a:cubicBezTo>
                      <a:cubicBezTo>
                        <a:pt x="2223433" y="369628"/>
                        <a:pt x="2202826" y="377356"/>
                        <a:pt x="2184795" y="374780"/>
                      </a:cubicBezTo>
                      <a:cubicBezTo>
                        <a:pt x="2171916" y="372204"/>
                        <a:pt x="2169340" y="354173"/>
                        <a:pt x="2179644" y="349022"/>
                      </a:cubicBezTo>
                      <a:cubicBezTo>
                        <a:pt x="2195098" y="338719"/>
                        <a:pt x="2213129" y="336143"/>
                        <a:pt x="2228584" y="328415"/>
                      </a:cubicBezTo>
                      <a:cubicBezTo>
                        <a:pt x="2244039" y="320688"/>
                        <a:pt x="2259494" y="312960"/>
                        <a:pt x="2274949" y="307809"/>
                      </a:cubicBezTo>
                      <a:cubicBezTo>
                        <a:pt x="2300707" y="289778"/>
                        <a:pt x="2326465" y="264020"/>
                        <a:pt x="2344496" y="235686"/>
                      </a:cubicBezTo>
                      <a:cubicBezTo>
                        <a:pt x="2345784" y="231822"/>
                        <a:pt x="2349004" y="228603"/>
                        <a:pt x="2352868" y="226993"/>
                      </a:cubicBezTo>
                      <a:close/>
                      <a:moveTo>
                        <a:pt x="2291289" y="81181"/>
                      </a:moveTo>
                      <a:cubicBezTo>
                        <a:pt x="2301673" y="83234"/>
                        <a:pt x="2308434" y="97240"/>
                        <a:pt x="2300707" y="106899"/>
                      </a:cubicBezTo>
                      <a:cubicBezTo>
                        <a:pt x="2287828" y="122354"/>
                        <a:pt x="2272373" y="135233"/>
                        <a:pt x="2256918" y="148112"/>
                      </a:cubicBezTo>
                      <a:cubicBezTo>
                        <a:pt x="2241463" y="160991"/>
                        <a:pt x="2228584" y="171294"/>
                        <a:pt x="2213129" y="184173"/>
                      </a:cubicBezTo>
                      <a:cubicBezTo>
                        <a:pt x="2197674" y="194477"/>
                        <a:pt x="2182219" y="207356"/>
                        <a:pt x="2166764" y="217659"/>
                      </a:cubicBezTo>
                      <a:cubicBezTo>
                        <a:pt x="2151309" y="230538"/>
                        <a:pt x="2133278" y="243417"/>
                        <a:pt x="2115248" y="243417"/>
                      </a:cubicBezTo>
                      <a:cubicBezTo>
                        <a:pt x="2107520" y="243417"/>
                        <a:pt x="2102369" y="235689"/>
                        <a:pt x="2104944" y="227962"/>
                      </a:cubicBezTo>
                      <a:cubicBezTo>
                        <a:pt x="2112672" y="209931"/>
                        <a:pt x="2130703" y="199628"/>
                        <a:pt x="2151309" y="186749"/>
                      </a:cubicBezTo>
                      <a:cubicBezTo>
                        <a:pt x="2166764" y="179022"/>
                        <a:pt x="2179643" y="166143"/>
                        <a:pt x="2195098" y="155839"/>
                      </a:cubicBezTo>
                      <a:cubicBezTo>
                        <a:pt x="2207977" y="145536"/>
                        <a:pt x="2223432" y="135233"/>
                        <a:pt x="2236311" y="122354"/>
                      </a:cubicBezTo>
                      <a:cubicBezTo>
                        <a:pt x="2251766" y="109475"/>
                        <a:pt x="2264645" y="96596"/>
                        <a:pt x="2280100" y="83717"/>
                      </a:cubicBezTo>
                      <a:cubicBezTo>
                        <a:pt x="2283964" y="81141"/>
                        <a:pt x="2287828" y="80497"/>
                        <a:pt x="2291289" y="81181"/>
                      </a:cubicBezTo>
                      <a:close/>
                      <a:moveTo>
                        <a:pt x="2160324" y="0"/>
                      </a:moveTo>
                      <a:cubicBezTo>
                        <a:pt x="2164188" y="0"/>
                        <a:pt x="2168052" y="1289"/>
                        <a:pt x="2171915" y="3867"/>
                      </a:cubicBezTo>
                      <a:cubicBezTo>
                        <a:pt x="2177067" y="11590"/>
                        <a:pt x="2177067" y="21897"/>
                        <a:pt x="2171915" y="27045"/>
                      </a:cubicBezTo>
                      <a:cubicBezTo>
                        <a:pt x="2159036" y="42504"/>
                        <a:pt x="2146157" y="55383"/>
                        <a:pt x="2133278" y="68262"/>
                      </a:cubicBezTo>
                      <a:cubicBezTo>
                        <a:pt x="2125551" y="73413"/>
                        <a:pt x="2120399" y="81141"/>
                        <a:pt x="2112672" y="86292"/>
                      </a:cubicBezTo>
                      <a:cubicBezTo>
                        <a:pt x="2110096" y="91440"/>
                        <a:pt x="2104944" y="94020"/>
                        <a:pt x="2102369" y="96596"/>
                      </a:cubicBezTo>
                      <a:cubicBezTo>
                        <a:pt x="2097217" y="101743"/>
                        <a:pt x="2094641" y="104319"/>
                        <a:pt x="2089490" y="104319"/>
                      </a:cubicBezTo>
                      <a:cubicBezTo>
                        <a:pt x="2086914" y="104319"/>
                        <a:pt x="2086914" y="106899"/>
                        <a:pt x="2084338" y="106899"/>
                      </a:cubicBezTo>
                      <a:cubicBezTo>
                        <a:pt x="2079186" y="109475"/>
                        <a:pt x="2074035" y="106899"/>
                        <a:pt x="2071459" y="101743"/>
                      </a:cubicBezTo>
                      <a:cubicBezTo>
                        <a:pt x="2068883" y="96596"/>
                        <a:pt x="2068883" y="94020"/>
                        <a:pt x="2071459" y="88864"/>
                      </a:cubicBezTo>
                      <a:cubicBezTo>
                        <a:pt x="2074035" y="88864"/>
                        <a:pt x="2074035" y="86292"/>
                        <a:pt x="2074035" y="86292"/>
                      </a:cubicBezTo>
                      <a:cubicBezTo>
                        <a:pt x="2076611" y="78561"/>
                        <a:pt x="2084338" y="70838"/>
                        <a:pt x="2092065" y="63106"/>
                      </a:cubicBezTo>
                      <a:cubicBezTo>
                        <a:pt x="2097217" y="55383"/>
                        <a:pt x="2104944" y="47655"/>
                        <a:pt x="2110096" y="42504"/>
                      </a:cubicBezTo>
                      <a:cubicBezTo>
                        <a:pt x="2122975" y="29625"/>
                        <a:pt x="2135854" y="16746"/>
                        <a:pt x="2148733" y="3867"/>
                      </a:cubicBezTo>
                      <a:cubicBezTo>
                        <a:pt x="2152597" y="1289"/>
                        <a:pt x="2156461" y="0"/>
                        <a:pt x="216032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5" name="Google Shape;655;p14"/>
                <p:cNvSpPr/>
                <p:nvPr/>
              </p:nvSpPr>
              <p:spPr>
                <a:xfrm rot="326420">
                  <a:off x="2492913" y="251022"/>
                  <a:ext cx="246226" cy="256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150" h="810024" extrusionOk="0">
                      <a:moveTo>
                        <a:pt x="440182" y="0"/>
                      </a:moveTo>
                      <a:cubicBezTo>
                        <a:pt x="422402" y="0"/>
                        <a:pt x="405257" y="6985"/>
                        <a:pt x="391922" y="19050"/>
                      </a:cubicBezTo>
                      <a:cubicBezTo>
                        <a:pt x="384937" y="8255"/>
                        <a:pt x="372872" y="1270"/>
                        <a:pt x="359537" y="1270"/>
                      </a:cubicBezTo>
                      <a:cubicBezTo>
                        <a:pt x="347472" y="1270"/>
                        <a:pt x="337312" y="7620"/>
                        <a:pt x="330327" y="16510"/>
                      </a:cubicBezTo>
                      <a:cubicBezTo>
                        <a:pt x="324612" y="8890"/>
                        <a:pt x="315087" y="5080"/>
                        <a:pt x="305562" y="5080"/>
                      </a:cubicBezTo>
                      <a:cubicBezTo>
                        <a:pt x="291592" y="5080"/>
                        <a:pt x="281432" y="14605"/>
                        <a:pt x="273812" y="26035"/>
                      </a:cubicBezTo>
                      <a:cubicBezTo>
                        <a:pt x="270002" y="20955"/>
                        <a:pt x="264287" y="17145"/>
                        <a:pt x="257937" y="17780"/>
                      </a:cubicBezTo>
                      <a:cubicBezTo>
                        <a:pt x="248412" y="18415"/>
                        <a:pt x="240792" y="26670"/>
                        <a:pt x="239522" y="35560"/>
                      </a:cubicBezTo>
                      <a:cubicBezTo>
                        <a:pt x="232537" y="34290"/>
                        <a:pt x="222377" y="33020"/>
                        <a:pt x="214757" y="31750"/>
                      </a:cubicBezTo>
                      <a:cubicBezTo>
                        <a:pt x="208407" y="30480"/>
                        <a:pt x="203962" y="36830"/>
                        <a:pt x="205867" y="42545"/>
                      </a:cubicBezTo>
                      <a:cubicBezTo>
                        <a:pt x="209042" y="52070"/>
                        <a:pt x="210947" y="62230"/>
                        <a:pt x="212852" y="71755"/>
                      </a:cubicBezTo>
                      <a:cubicBezTo>
                        <a:pt x="213487" y="75565"/>
                        <a:pt x="214122" y="80010"/>
                        <a:pt x="214122" y="83820"/>
                      </a:cubicBezTo>
                      <a:lnTo>
                        <a:pt x="214122" y="83820"/>
                      </a:lnTo>
                      <a:cubicBezTo>
                        <a:pt x="218567" y="106680"/>
                        <a:pt x="216027" y="130175"/>
                        <a:pt x="209677" y="152400"/>
                      </a:cubicBezTo>
                      <a:cubicBezTo>
                        <a:pt x="198247" y="191135"/>
                        <a:pt x="174752" y="225425"/>
                        <a:pt x="150622" y="257810"/>
                      </a:cubicBezTo>
                      <a:cubicBezTo>
                        <a:pt x="102362" y="323215"/>
                        <a:pt x="45847" y="385445"/>
                        <a:pt x="17272" y="462280"/>
                      </a:cubicBezTo>
                      <a:cubicBezTo>
                        <a:pt x="4572" y="496570"/>
                        <a:pt x="-2413" y="532765"/>
                        <a:pt x="762" y="569595"/>
                      </a:cubicBezTo>
                      <a:cubicBezTo>
                        <a:pt x="3302" y="603250"/>
                        <a:pt x="13462" y="636905"/>
                        <a:pt x="29972" y="666115"/>
                      </a:cubicBezTo>
                      <a:cubicBezTo>
                        <a:pt x="62992" y="726440"/>
                        <a:pt x="120777" y="770890"/>
                        <a:pt x="188722" y="783590"/>
                      </a:cubicBezTo>
                      <a:cubicBezTo>
                        <a:pt x="253492" y="795655"/>
                        <a:pt x="323977" y="780415"/>
                        <a:pt x="377317" y="741045"/>
                      </a:cubicBezTo>
                      <a:cubicBezTo>
                        <a:pt x="382397" y="737235"/>
                        <a:pt x="386842" y="733425"/>
                        <a:pt x="391287" y="729615"/>
                      </a:cubicBezTo>
                      <a:cubicBezTo>
                        <a:pt x="437007" y="790575"/>
                        <a:pt x="521462" y="817245"/>
                        <a:pt x="595122" y="808355"/>
                      </a:cubicBezTo>
                      <a:cubicBezTo>
                        <a:pt x="630682" y="804545"/>
                        <a:pt x="666242" y="791845"/>
                        <a:pt x="695452" y="770890"/>
                      </a:cubicBezTo>
                      <a:cubicBezTo>
                        <a:pt x="724027" y="749935"/>
                        <a:pt x="747522" y="721360"/>
                        <a:pt x="762127" y="688975"/>
                      </a:cubicBezTo>
                      <a:cubicBezTo>
                        <a:pt x="776732" y="655320"/>
                        <a:pt x="781812" y="618490"/>
                        <a:pt x="775462" y="582295"/>
                      </a:cubicBezTo>
                      <a:cubicBezTo>
                        <a:pt x="768477" y="542290"/>
                        <a:pt x="748792" y="506095"/>
                        <a:pt x="725932" y="473075"/>
                      </a:cubicBezTo>
                      <a:cubicBezTo>
                        <a:pt x="673862" y="399415"/>
                        <a:pt x="604012" y="340360"/>
                        <a:pt x="547497" y="269875"/>
                      </a:cubicBezTo>
                      <a:cubicBezTo>
                        <a:pt x="519557" y="235585"/>
                        <a:pt x="495427" y="198120"/>
                        <a:pt x="478282" y="156845"/>
                      </a:cubicBezTo>
                      <a:cubicBezTo>
                        <a:pt x="461772" y="118110"/>
                        <a:pt x="451612" y="76835"/>
                        <a:pt x="447802" y="34925"/>
                      </a:cubicBezTo>
                      <a:cubicBezTo>
                        <a:pt x="446532" y="24765"/>
                        <a:pt x="446532" y="13970"/>
                        <a:pt x="445897" y="3810"/>
                      </a:cubicBezTo>
                      <a:cubicBezTo>
                        <a:pt x="445897" y="1905"/>
                        <a:pt x="442722" y="0"/>
                        <a:pt x="4401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6" name="Google Shape;656;p14"/>
                <p:cNvSpPr/>
                <p:nvPr/>
              </p:nvSpPr>
              <p:spPr>
                <a:xfrm rot="321350">
                  <a:off x="2514367" y="273047"/>
                  <a:ext cx="204877" cy="242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9788" h="3016629" extrusionOk="0">
                      <a:moveTo>
                        <a:pt x="2494103" y="2269532"/>
                      </a:moveTo>
                      <a:cubicBezTo>
                        <a:pt x="2506982" y="2269532"/>
                        <a:pt x="2517285" y="2269532"/>
                        <a:pt x="2527588" y="2269532"/>
                      </a:cubicBezTo>
                      <a:cubicBezTo>
                        <a:pt x="2532740" y="2269532"/>
                        <a:pt x="2535316" y="2269532"/>
                        <a:pt x="2537892" y="2269532"/>
                      </a:cubicBezTo>
                      <a:cubicBezTo>
                        <a:pt x="2543043" y="2292714"/>
                        <a:pt x="2545619" y="2318473"/>
                        <a:pt x="2548195" y="2341655"/>
                      </a:cubicBezTo>
                      <a:cubicBezTo>
                        <a:pt x="2555922" y="2444688"/>
                        <a:pt x="2535316" y="2550296"/>
                        <a:pt x="2491527" y="2645602"/>
                      </a:cubicBezTo>
                      <a:cubicBezTo>
                        <a:pt x="2398798" y="2854243"/>
                        <a:pt x="2192732" y="2995913"/>
                        <a:pt x="1968636" y="3016520"/>
                      </a:cubicBezTo>
                      <a:cubicBezTo>
                        <a:pt x="1940302" y="3019095"/>
                        <a:pt x="1937726" y="2975307"/>
                        <a:pt x="1966060" y="2972731"/>
                      </a:cubicBezTo>
                      <a:cubicBezTo>
                        <a:pt x="1994394" y="2970155"/>
                        <a:pt x="2022728" y="2967579"/>
                        <a:pt x="2051062" y="2959852"/>
                      </a:cubicBezTo>
                      <a:cubicBezTo>
                        <a:pt x="2264855" y="2908335"/>
                        <a:pt x="2437435" y="2738331"/>
                        <a:pt x="2488951" y="2524538"/>
                      </a:cubicBezTo>
                      <a:cubicBezTo>
                        <a:pt x="2509558" y="2439536"/>
                        <a:pt x="2509558" y="2354534"/>
                        <a:pt x="2494103" y="2269532"/>
                      </a:cubicBezTo>
                      <a:close/>
                      <a:moveTo>
                        <a:pt x="667848" y="2156196"/>
                      </a:moveTo>
                      <a:cubicBezTo>
                        <a:pt x="683303" y="2161348"/>
                        <a:pt x="696182" y="2166499"/>
                        <a:pt x="711637" y="2171651"/>
                      </a:cubicBezTo>
                      <a:cubicBezTo>
                        <a:pt x="709061" y="2223167"/>
                        <a:pt x="709061" y="2272108"/>
                        <a:pt x="714212" y="2323624"/>
                      </a:cubicBezTo>
                      <a:cubicBezTo>
                        <a:pt x="732243" y="2516811"/>
                        <a:pt x="788911" y="2704846"/>
                        <a:pt x="884216" y="2877425"/>
                      </a:cubicBezTo>
                      <a:cubicBezTo>
                        <a:pt x="899671" y="2900608"/>
                        <a:pt x="861034" y="2926366"/>
                        <a:pt x="848155" y="2900608"/>
                      </a:cubicBezTo>
                      <a:cubicBezTo>
                        <a:pt x="837851" y="2877425"/>
                        <a:pt x="824972" y="2856819"/>
                        <a:pt x="814669" y="2836212"/>
                      </a:cubicBezTo>
                      <a:cubicBezTo>
                        <a:pt x="727091" y="2661057"/>
                        <a:pt x="675575" y="2467870"/>
                        <a:pt x="667848" y="2272108"/>
                      </a:cubicBezTo>
                      <a:cubicBezTo>
                        <a:pt x="665272" y="2233471"/>
                        <a:pt x="665272" y="2194833"/>
                        <a:pt x="667848" y="2156196"/>
                      </a:cubicBezTo>
                      <a:close/>
                      <a:moveTo>
                        <a:pt x="1260286" y="1906338"/>
                      </a:moveTo>
                      <a:cubicBezTo>
                        <a:pt x="1275741" y="1911490"/>
                        <a:pt x="1291196" y="1916641"/>
                        <a:pt x="1306651" y="1919217"/>
                      </a:cubicBezTo>
                      <a:cubicBezTo>
                        <a:pt x="1347864" y="2248922"/>
                        <a:pt x="1425138" y="2576051"/>
                        <a:pt x="1559081" y="2879997"/>
                      </a:cubicBezTo>
                      <a:cubicBezTo>
                        <a:pt x="1571960" y="2905755"/>
                        <a:pt x="1528171" y="2921210"/>
                        <a:pt x="1515292" y="2892876"/>
                      </a:cubicBezTo>
                      <a:cubicBezTo>
                        <a:pt x="1435441" y="2709993"/>
                        <a:pt x="1376198" y="2519383"/>
                        <a:pt x="1332409" y="2323621"/>
                      </a:cubicBezTo>
                      <a:cubicBezTo>
                        <a:pt x="1298923" y="2187102"/>
                        <a:pt x="1278317" y="2045432"/>
                        <a:pt x="1260286" y="1906338"/>
                      </a:cubicBezTo>
                      <a:close/>
                      <a:moveTo>
                        <a:pt x="29045" y="1849670"/>
                      </a:moveTo>
                      <a:cubicBezTo>
                        <a:pt x="39348" y="1854822"/>
                        <a:pt x="49651" y="1857398"/>
                        <a:pt x="59959" y="1862549"/>
                      </a:cubicBezTo>
                      <a:cubicBezTo>
                        <a:pt x="62530" y="1862549"/>
                        <a:pt x="67682" y="1865125"/>
                        <a:pt x="70258" y="1865125"/>
                      </a:cubicBezTo>
                      <a:cubicBezTo>
                        <a:pt x="36772" y="2011947"/>
                        <a:pt x="34200" y="2163920"/>
                        <a:pt x="57379" y="2313317"/>
                      </a:cubicBezTo>
                      <a:cubicBezTo>
                        <a:pt x="85717" y="2493625"/>
                        <a:pt x="157836" y="2666204"/>
                        <a:pt x="268596" y="2810450"/>
                      </a:cubicBezTo>
                      <a:cubicBezTo>
                        <a:pt x="286626" y="2833633"/>
                        <a:pt x="247989" y="2856815"/>
                        <a:pt x="232534" y="2833633"/>
                      </a:cubicBezTo>
                      <a:cubicBezTo>
                        <a:pt x="219655" y="2815602"/>
                        <a:pt x="206776" y="2797571"/>
                        <a:pt x="193897" y="2779540"/>
                      </a:cubicBezTo>
                      <a:cubicBezTo>
                        <a:pt x="93440" y="2624991"/>
                        <a:pt x="31621" y="2447260"/>
                        <a:pt x="8442" y="2264377"/>
                      </a:cubicBezTo>
                      <a:cubicBezTo>
                        <a:pt x="-7017" y="2127858"/>
                        <a:pt x="-1865" y="1986188"/>
                        <a:pt x="29045" y="1849670"/>
                      </a:cubicBezTo>
                      <a:close/>
                      <a:moveTo>
                        <a:pt x="719364" y="1834219"/>
                      </a:moveTo>
                      <a:cubicBezTo>
                        <a:pt x="721940" y="1834219"/>
                        <a:pt x="721940" y="1836795"/>
                        <a:pt x="727091" y="1834219"/>
                      </a:cubicBezTo>
                      <a:cubicBezTo>
                        <a:pt x="729667" y="1834219"/>
                        <a:pt x="734819" y="1836795"/>
                        <a:pt x="737395" y="1839371"/>
                      </a:cubicBezTo>
                      <a:cubicBezTo>
                        <a:pt x="742546" y="1841947"/>
                        <a:pt x="745122" y="1847098"/>
                        <a:pt x="750274" y="1849674"/>
                      </a:cubicBezTo>
                      <a:cubicBezTo>
                        <a:pt x="752849" y="1852250"/>
                        <a:pt x="758001" y="1854826"/>
                        <a:pt x="760577" y="1857401"/>
                      </a:cubicBezTo>
                      <a:cubicBezTo>
                        <a:pt x="745122" y="1914070"/>
                        <a:pt x="732243" y="1973313"/>
                        <a:pt x="724516" y="2032557"/>
                      </a:cubicBezTo>
                      <a:cubicBezTo>
                        <a:pt x="709061" y="2027406"/>
                        <a:pt x="696182" y="2022254"/>
                        <a:pt x="680727" y="2017102"/>
                      </a:cubicBezTo>
                      <a:cubicBezTo>
                        <a:pt x="688454" y="1955283"/>
                        <a:pt x="703909" y="1893463"/>
                        <a:pt x="719364" y="1834219"/>
                      </a:cubicBezTo>
                      <a:close/>
                      <a:moveTo>
                        <a:pt x="126926" y="1571481"/>
                      </a:moveTo>
                      <a:cubicBezTo>
                        <a:pt x="132077" y="1574057"/>
                        <a:pt x="134653" y="1576633"/>
                        <a:pt x="139805" y="1579209"/>
                      </a:cubicBezTo>
                      <a:cubicBezTo>
                        <a:pt x="147532" y="1581784"/>
                        <a:pt x="155260" y="1584360"/>
                        <a:pt x="162987" y="1584360"/>
                      </a:cubicBezTo>
                      <a:cubicBezTo>
                        <a:pt x="162987" y="1584360"/>
                        <a:pt x="165563" y="1584360"/>
                        <a:pt x="168139" y="1584360"/>
                      </a:cubicBezTo>
                      <a:cubicBezTo>
                        <a:pt x="144956" y="1633301"/>
                        <a:pt x="124350" y="1679666"/>
                        <a:pt x="106319" y="1731182"/>
                      </a:cubicBezTo>
                      <a:cubicBezTo>
                        <a:pt x="93440" y="1726030"/>
                        <a:pt x="77985" y="1720879"/>
                        <a:pt x="65106" y="1715727"/>
                      </a:cubicBezTo>
                      <a:cubicBezTo>
                        <a:pt x="83137" y="1666787"/>
                        <a:pt x="103743" y="1617846"/>
                        <a:pt x="126926" y="1571481"/>
                      </a:cubicBezTo>
                      <a:close/>
                      <a:moveTo>
                        <a:pt x="1224228" y="1483908"/>
                      </a:moveTo>
                      <a:cubicBezTo>
                        <a:pt x="1234531" y="1486484"/>
                        <a:pt x="1242259" y="1486484"/>
                        <a:pt x="1249986" y="1489060"/>
                      </a:cubicBezTo>
                      <a:cubicBezTo>
                        <a:pt x="1255138" y="1489060"/>
                        <a:pt x="1262865" y="1489060"/>
                        <a:pt x="1268017" y="1489060"/>
                      </a:cubicBezTo>
                      <a:cubicBezTo>
                        <a:pt x="1273168" y="1584365"/>
                        <a:pt x="1280896" y="1682246"/>
                        <a:pt x="1291199" y="1780127"/>
                      </a:cubicBezTo>
                      <a:cubicBezTo>
                        <a:pt x="1275744" y="1774976"/>
                        <a:pt x="1260289" y="1772400"/>
                        <a:pt x="1244834" y="1767248"/>
                      </a:cubicBezTo>
                      <a:cubicBezTo>
                        <a:pt x="1234531" y="1671943"/>
                        <a:pt x="1229379" y="1579213"/>
                        <a:pt x="1224228" y="1483908"/>
                      </a:cubicBezTo>
                      <a:close/>
                      <a:moveTo>
                        <a:pt x="242842" y="1373143"/>
                      </a:moveTo>
                      <a:cubicBezTo>
                        <a:pt x="255721" y="1378295"/>
                        <a:pt x="271176" y="1383446"/>
                        <a:pt x="284055" y="1388598"/>
                      </a:cubicBezTo>
                      <a:cubicBezTo>
                        <a:pt x="263448" y="1419508"/>
                        <a:pt x="242842" y="1450418"/>
                        <a:pt x="224811" y="1483903"/>
                      </a:cubicBezTo>
                      <a:cubicBezTo>
                        <a:pt x="219660" y="1478752"/>
                        <a:pt x="217084" y="1473600"/>
                        <a:pt x="211932" y="1471024"/>
                      </a:cubicBezTo>
                      <a:cubicBezTo>
                        <a:pt x="204205" y="1465872"/>
                        <a:pt x="196477" y="1460721"/>
                        <a:pt x="188750" y="1455569"/>
                      </a:cubicBezTo>
                      <a:cubicBezTo>
                        <a:pt x="204205" y="1427235"/>
                        <a:pt x="222235" y="1398901"/>
                        <a:pt x="242842" y="1373143"/>
                      </a:cubicBezTo>
                      <a:close/>
                      <a:moveTo>
                        <a:pt x="904823" y="1344813"/>
                      </a:moveTo>
                      <a:cubicBezTo>
                        <a:pt x="917702" y="1349965"/>
                        <a:pt x="935733" y="1349965"/>
                        <a:pt x="951188" y="1344813"/>
                      </a:cubicBezTo>
                      <a:cubicBezTo>
                        <a:pt x="897096" y="1478756"/>
                        <a:pt x="840428" y="1607547"/>
                        <a:pt x="794063" y="1744065"/>
                      </a:cubicBezTo>
                      <a:cubicBezTo>
                        <a:pt x="791487" y="1744065"/>
                        <a:pt x="791487" y="1741489"/>
                        <a:pt x="788911" y="1741489"/>
                      </a:cubicBezTo>
                      <a:cubicBezTo>
                        <a:pt x="783760" y="1738914"/>
                        <a:pt x="781184" y="1736338"/>
                        <a:pt x="776032" y="1733762"/>
                      </a:cubicBezTo>
                      <a:cubicBezTo>
                        <a:pt x="768305" y="1731186"/>
                        <a:pt x="763153" y="1728610"/>
                        <a:pt x="755426" y="1726034"/>
                      </a:cubicBezTo>
                      <a:cubicBezTo>
                        <a:pt x="755426" y="1726034"/>
                        <a:pt x="752850" y="1726034"/>
                        <a:pt x="752850" y="1726034"/>
                      </a:cubicBezTo>
                      <a:cubicBezTo>
                        <a:pt x="752850" y="1723459"/>
                        <a:pt x="755426" y="1718307"/>
                        <a:pt x="755426" y="1715731"/>
                      </a:cubicBezTo>
                      <a:cubicBezTo>
                        <a:pt x="799215" y="1589516"/>
                        <a:pt x="853307" y="1468452"/>
                        <a:pt x="904823" y="1344813"/>
                      </a:cubicBezTo>
                      <a:close/>
                      <a:moveTo>
                        <a:pt x="1729085" y="1087228"/>
                      </a:moveTo>
                      <a:cubicBezTo>
                        <a:pt x="1762570" y="1146472"/>
                        <a:pt x="1798632" y="1203140"/>
                        <a:pt x="1837269" y="1259808"/>
                      </a:cubicBezTo>
                      <a:cubicBezTo>
                        <a:pt x="1837269" y="1259808"/>
                        <a:pt x="1837269" y="1262384"/>
                        <a:pt x="1837269" y="1262384"/>
                      </a:cubicBezTo>
                      <a:cubicBezTo>
                        <a:pt x="1834693" y="1270111"/>
                        <a:pt x="1834693" y="1277839"/>
                        <a:pt x="1837269" y="1285566"/>
                      </a:cubicBezTo>
                      <a:cubicBezTo>
                        <a:pt x="1837269" y="1293294"/>
                        <a:pt x="1839845" y="1301021"/>
                        <a:pt x="1844996" y="1306173"/>
                      </a:cubicBezTo>
                      <a:cubicBezTo>
                        <a:pt x="1852724" y="1319052"/>
                        <a:pt x="1865603" y="1329355"/>
                        <a:pt x="1881058" y="1331931"/>
                      </a:cubicBezTo>
                      <a:cubicBezTo>
                        <a:pt x="1883634" y="1331931"/>
                        <a:pt x="1886209" y="1331931"/>
                        <a:pt x="1888785" y="1331931"/>
                      </a:cubicBezTo>
                      <a:cubicBezTo>
                        <a:pt x="1906816" y="1360265"/>
                        <a:pt x="1929998" y="1388599"/>
                        <a:pt x="1950605" y="1416933"/>
                      </a:cubicBezTo>
                      <a:cubicBezTo>
                        <a:pt x="2030455" y="1519966"/>
                        <a:pt x="2120609" y="1615271"/>
                        <a:pt x="2210763" y="1713152"/>
                      </a:cubicBezTo>
                      <a:cubicBezTo>
                        <a:pt x="2295765" y="1805882"/>
                        <a:pt x="2378191" y="1903763"/>
                        <a:pt x="2442586" y="2011947"/>
                      </a:cubicBezTo>
                      <a:cubicBezTo>
                        <a:pt x="2465769" y="2053160"/>
                        <a:pt x="2486375" y="2096949"/>
                        <a:pt x="2504406" y="2140738"/>
                      </a:cubicBezTo>
                      <a:cubicBezTo>
                        <a:pt x="2488951" y="2140738"/>
                        <a:pt x="2476072" y="2140738"/>
                        <a:pt x="2460617" y="2140738"/>
                      </a:cubicBezTo>
                      <a:cubicBezTo>
                        <a:pt x="2424556" y="2053160"/>
                        <a:pt x="2373039" y="1970734"/>
                        <a:pt x="2313795" y="1896035"/>
                      </a:cubicBezTo>
                      <a:cubicBezTo>
                        <a:pt x="2233945" y="1793003"/>
                        <a:pt x="2138640" y="1700273"/>
                        <a:pt x="2058789" y="1599816"/>
                      </a:cubicBezTo>
                      <a:cubicBezTo>
                        <a:pt x="1973787" y="1504511"/>
                        <a:pt x="1896513" y="1404054"/>
                        <a:pt x="1824390" y="1298445"/>
                      </a:cubicBezTo>
                      <a:cubicBezTo>
                        <a:pt x="1783177" y="1239201"/>
                        <a:pt x="1744539" y="1174806"/>
                        <a:pt x="1705902" y="1110410"/>
                      </a:cubicBezTo>
                      <a:cubicBezTo>
                        <a:pt x="1713630" y="1102683"/>
                        <a:pt x="1721357" y="1094956"/>
                        <a:pt x="1729085" y="1087228"/>
                      </a:cubicBezTo>
                      <a:close/>
                      <a:moveTo>
                        <a:pt x="495273" y="1002230"/>
                      </a:moveTo>
                      <a:cubicBezTo>
                        <a:pt x="508152" y="1007382"/>
                        <a:pt x="521031" y="1012533"/>
                        <a:pt x="533910" y="1017685"/>
                      </a:cubicBezTo>
                      <a:cubicBezTo>
                        <a:pt x="484969" y="1089808"/>
                        <a:pt x="436029" y="1161931"/>
                        <a:pt x="384512" y="1234054"/>
                      </a:cubicBezTo>
                      <a:cubicBezTo>
                        <a:pt x="376785" y="1249509"/>
                        <a:pt x="366481" y="1264964"/>
                        <a:pt x="356178" y="1277843"/>
                      </a:cubicBezTo>
                      <a:cubicBezTo>
                        <a:pt x="340723" y="1272692"/>
                        <a:pt x="327844" y="1267540"/>
                        <a:pt x="314965" y="1262388"/>
                      </a:cubicBezTo>
                      <a:cubicBezTo>
                        <a:pt x="332996" y="1236630"/>
                        <a:pt x="348451" y="1213448"/>
                        <a:pt x="366481" y="1187689"/>
                      </a:cubicBezTo>
                      <a:cubicBezTo>
                        <a:pt x="410270" y="1128445"/>
                        <a:pt x="451484" y="1066626"/>
                        <a:pt x="495273" y="1002230"/>
                      </a:cubicBezTo>
                      <a:close/>
                      <a:moveTo>
                        <a:pt x="1378777" y="337668"/>
                      </a:moveTo>
                      <a:cubicBezTo>
                        <a:pt x="1383929" y="355699"/>
                        <a:pt x="1391657" y="371154"/>
                        <a:pt x="1396808" y="386609"/>
                      </a:cubicBezTo>
                      <a:cubicBezTo>
                        <a:pt x="1440597" y="507672"/>
                        <a:pt x="1489537" y="628735"/>
                        <a:pt x="1546205" y="747223"/>
                      </a:cubicBezTo>
                      <a:cubicBezTo>
                        <a:pt x="1582267" y="821922"/>
                        <a:pt x="1618328" y="896620"/>
                        <a:pt x="1659541" y="971319"/>
                      </a:cubicBezTo>
                      <a:cubicBezTo>
                        <a:pt x="1651814" y="981622"/>
                        <a:pt x="1644086" y="989350"/>
                        <a:pt x="1636359" y="997077"/>
                      </a:cubicBezTo>
                      <a:cubicBezTo>
                        <a:pt x="1571964" y="876014"/>
                        <a:pt x="1512720" y="749799"/>
                        <a:pt x="1461204" y="623584"/>
                      </a:cubicBezTo>
                      <a:cubicBezTo>
                        <a:pt x="1422566" y="530854"/>
                        <a:pt x="1386505" y="438125"/>
                        <a:pt x="1355595" y="342820"/>
                      </a:cubicBezTo>
                      <a:cubicBezTo>
                        <a:pt x="1360747" y="342820"/>
                        <a:pt x="1363323" y="340244"/>
                        <a:pt x="1368474" y="340244"/>
                      </a:cubicBezTo>
                      <a:cubicBezTo>
                        <a:pt x="1373626" y="340244"/>
                        <a:pt x="1376202" y="337668"/>
                        <a:pt x="1378777" y="337668"/>
                      </a:cubicBezTo>
                      <a:close/>
                      <a:moveTo>
                        <a:pt x="1167882" y="181183"/>
                      </a:moveTo>
                      <a:cubicBezTo>
                        <a:pt x="1168848" y="181183"/>
                        <a:pt x="1170136" y="181827"/>
                        <a:pt x="1170136" y="183115"/>
                      </a:cubicBezTo>
                      <a:cubicBezTo>
                        <a:pt x="1185591" y="232055"/>
                        <a:pt x="1201045" y="280996"/>
                        <a:pt x="1211349" y="329936"/>
                      </a:cubicBezTo>
                      <a:cubicBezTo>
                        <a:pt x="1221652" y="376301"/>
                        <a:pt x="1229379" y="425242"/>
                        <a:pt x="1234531" y="474183"/>
                      </a:cubicBezTo>
                      <a:cubicBezTo>
                        <a:pt x="1247410" y="574639"/>
                        <a:pt x="1249986" y="675096"/>
                        <a:pt x="1252562" y="775553"/>
                      </a:cubicBezTo>
                      <a:cubicBezTo>
                        <a:pt x="1257713" y="955861"/>
                        <a:pt x="1255137" y="1133592"/>
                        <a:pt x="1260289" y="1313900"/>
                      </a:cubicBezTo>
                      <a:cubicBezTo>
                        <a:pt x="1260289" y="1331930"/>
                        <a:pt x="1260289" y="1347385"/>
                        <a:pt x="1262865" y="1362840"/>
                      </a:cubicBezTo>
                      <a:cubicBezTo>
                        <a:pt x="1249986" y="1360264"/>
                        <a:pt x="1234531" y="1357689"/>
                        <a:pt x="1221652" y="1355113"/>
                      </a:cubicBezTo>
                      <a:cubicBezTo>
                        <a:pt x="1221652" y="1321627"/>
                        <a:pt x="1219076" y="1290717"/>
                        <a:pt x="1219076" y="1259807"/>
                      </a:cubicBezTo>
                      <a:cubicBezTo>
                        <a:pt x="1213925" y="1082076"/>
                        <a:pt x="1219076" y="901769"/>
                        <a:pt x="1219076" y="724037"/>
                      </a:cubicBezTo>
                      <a:cubicBezTo>
                        <a:pt x="1219076" y="633883"/>
                        <a:pt x="1216500" y="543730"/>
                        <a:pt x="1208773" y="453576"/>
                      </a:cubicBezTo>
                      <a:cubicBezTo>
                        <a:pt x="1201045" y="363422"/>
                        <a:pt x="1190742" y="270693"/>
                        <a:pt x="1167560" y="183115"/>
                      </a:cubicBezTo>
                      <a:cubicBezTo>
                        <a:pt x="1166272" y="181827"/>
                        <a:pt x="1166916" y="181183"/>
                        <a:pt x="1167882" y="181183"/>
                      </a:cubicBezTo>
                      <a:close/>
                      <a:moveTo>
                        <a:pt x="732887" y="147056"/>
                      </a:moveTo>
                      <a:cubicBezTo>
                        <a:pt x="736751" y="145768"/>
                        <a:pt x="741259" y="147057"/>
                        <a:pt x="742547" y="152209"/>
                      </a:cubicBezTo>
                      <a:cubicBezTo>
                        <a:pt x="747698" y="172816"/>
                        <a:pt x="755426" y="193422"/>
                        <a:pt x="760577" y="214025"/>
                      </a:cubicBezTo>
                      <a:cubicBezTo>
                        <a:pt x="799215" y="391760"/>
                        <a:pt x="760577" y="569492"/>
                        <a:pt x="693606" y="736920"/>
                      </a:cubicBezTo>
                      <a:cubicBezTo>
                        <a:pt x="667848" y="796164"/>
                        <a:pt x="636938" y="852832"/>
                        <a:pt x="606028" y="906924"/>
                      </a:cubicBezTo>
                      <a:cubicBezTo>
                        <a:pt x="603452" y="904348"/>
                        <a:pt x="600877" y="901773"/>
                        <a:pt x="598301" y="901773"/>
                      </a:cubicBezTo>
                      <a:cubicBezTo>
                        <a:pt x="587997" y="899197"/>
                        <a:pt x="577694" y="894045"/>
                        <a:pt x="567391" y="891469"/>
                      </a:cubicBezTo>
                      <a:cubicBezTo>
                        <a:pt x="606028" y="827074"/>
                        <a:pt x="642090" y="757527"/>
                        <a:pt x="670424" y="685404"/>
                      </a:cubicBezTo>
                      <a:cubicBezTo>
                        <a:pt x="737395" y="520551"/>
                        <a:pt x="770881" y="332516"/>
                        <a:pt x="727092" y="157361"/>
                      </a:cubicBezTo>
                      <a:cubicBezTo>
                        <a:pt x="725804" y="152207"/>
                        <a:pt x="729024" y="148343"/>
                        <a:pt x="732887" y="147056"/>
                      </a:cubicBezTo>
                      <a:close/>
                      <a:moveTo>
                        <a:pt x="942819" y="55295"/>
                      </a:moveTo>
                      <a:cubicBezTo>
                        <a:pt x="946039" y="54329"/>
                        <a:pt x="949902" y="55617"/>
                        <a:pt x="951188" y="59480"/>
                      </a:cubicBezTo>
                      <a:cubicBezTo>
                        <a:pt x="961495" y="82663"/>
                        <a:pt x="971794" y="108421"/>
                        <a:pt x="982102" y="131603"/>
                      </a:cubicBezTo>
                      <a:cubicBezTo>
                        <a:pt x="1002704" y="180544"/>
                        <a:pt x="1020739" y="232060"/>
                        <a:pt x="1036190" y="281001"/>
                      </a:cubicBezTo>
                      <a:cubicBezTo>
                        <a:pt x="1051649" y="332517"/>
                        <a:pt x="1067099" y="381458"/>
                        <a:pt x="1079978" y="432974"/>
                      </a:cubicBezTo>
                      <a:cubicBezTo>
                        <a:pt x="1100585" y="533431"/>
                        <a:pt x="1113464" y="633888"/>
                        <a:pt x="1110892" y="736921"/>
                      </a:cubicBezTo>
                      <a:cubicBezTo>
                        <a:pt x="1105737" y="917228"/>
                        <a:pt x="1051649" y="1089808"/>
                        <a:pt x="987253" y="1257236"/>
                      </a:cubicBezTo>
                      <a:cubicBezTo>
                        <a:pt x="987253" y="1259812"/>
                        <a:pt x="987253" y="1259812"/>
                        <a:pt x="987253" y="1259812"/>
                      </a:cubicBezTo>
                      <a:cubicBezTo>
                        <a:pt x="979526" y="1246933"/>
                        <a:pt x="971794" y="1239206"/>
                        <a:pt x="958915" y="1231478"/>
                      </a:cubicBezTo>
                      <a:cubicBezTo>
                        <a:pt x="956343" y="1231478"/>
                        <a:pt x="956343" y="1228902"/>
                        <a:pt x="953768" y="1228902"/>
                      </a:cubicBezTo>
                      <a:cubicBezTo>
                        <a:pt x="956343" y="1221175"/>
                        <a:pt x="958915" y="1216023"/>
                        <a:pt x="961495" y="1208296"/>
                      </a:cubicBezTo>
                      <a:cubicBezTo>
                        <a:pt x="1025890" y="1038292"/>
                        <a:pt x="1074827" y="863136"/>
                        <a:pt x="1072255" y="680253"/>
                      </a:cubicBezTo>
                      <a:cubicBezTo>
                        <a:pt x="1069679" y="574644"/>
                        <a:pt x="1051649" y="471612"/>
                        <a:pt x="1025890" y="368579"/>
                      </a:cubicBezTo>
                      <a:cubicBezTo>
                        <a:pt x="1000132" y="265546"/>
                        <a:pt x="969222" y="165089"/>
                        <a:pt x="938309" y="64632"/>
                      </a:cubicBezTo>
                      <a:cubicBezTo>
                        <a:pt x="937023" y="59481"/>
                        <a:pt x="939600" y="56261"/>
                        <a:pt x="942819" y="55295"/>
                      </a:cubicBezTo>
                      <a:close/>
                      <a:moveTo>
                        <a:pt x="1351083" y="232"/>
                      </a:moveTo>
                      <a:cubicBezTo>
                        <a:pt x="1353015" y="876"/>
                        <a:pt x="1354303" y="2808"/>
                        <a:pt x="1353015" y="5384"/>
                      </a:cubicBezTo>
                      <a:cubicBezTo>
                        <a:pt x="1342711" y="28566"/>
                        <a:pt x="1337560" y="54324"/>
                        <a:pt x="1334984" y="80082"/>
                      </a:cubicBezTo>
                      <a:cubicBezTo>
                        <a:pt x="1329832" y="126447"/>
                        <a:pt x="1334984" y="175388"/>
                        <a:pt x="1345287" y="221752"/>
                      </a:cubicBezTo>
                      <a:cubicBezTo>
                        <a:pt x="1340136" y="224328"/>
                        <a:pt x="1337560" y="224328"/>
                        <a:pt x="1332408" y="226904"/>
                      </a:cubicBezTo>
                      <a:cubicBezTo>
                        <a:pt x="1329832" y="229480"/>
                        <a:pt x="1327257" y="229480"/>
                        <a:pt x="1324681" y="229480"/>
                      </a:cubicBezTo>
                      <a:cubicBezTo>
                        <a:pt x="1309226" y="154781"/>
                        <a:pt x="1304074" y="72355"/>
                        <a:pt x="1345287" y="2808"/>
                      </a:cubicBezTo>
                      <a:cubicBezTo>
                        <a:pt x="1346575" y="232"/>
                        <a:pt x="1349151" y="-412"/>
                        <a:pt x="1351083" y="23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7" name="Google Shape;657;p14"/>
                <p:cNvSpPr/>
                <p:nvPr/>
              </p:nvSpPr>
              <p:spPr>
                <a:xfrm>
                  <a:off x="2096410" y="290308"/>
                  <a:ext cx="312174" cy="297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58" h="874176" extrusionOk="0">
                      <a:moveTo>
                        <a:pt x="827960" y="84412"/>
                      </a:moveTo>
                      <a:cubicBezTo>
                        <a:pt x="818435" y="50122"/>
                        <a:pt x="793035" y="22182"/>
                        <a:pt x="760650" y="8847"/>
                      </a:cubicBezTo>
                      <a:cubicBezTo>
                        <a:pt x="728900" y="-3853"/>
                        <a:pt x="692070" y="-2583"/>
                        <a:pt x="660320" y="10752"/>
                      </a:cubicBezTo>
                      <a:cubicBezTo>
                        <a:pt x="640000" y="19007"/>
                        <a:pt x="622220" y="32977"/>
                        <a:pt x="605710" y="46947"/>
                      </a:cubicBezTo>
                      <a:cubicBezTo>
                        <a:pt x="589200" y="60917"/>
                        <a:pt x="573325" y="76157"/>
                        <a:pt x="557450" y="91397"/>
                      </a:cubicBezTo>
                      <a:cubicBezTo>
                        <a:pt x="493950" y="151087"/>
                        <a:pt x="432990" y="213952"/>
                        <a:pt x="371395" y="275547"/>
                      </a:cubicBezTo>
                      <a:cubicBezTo>
                        <a:pt x="310435" y="336507"/>
                        <a:pt x="247570" y="396197"/>
                        <a:pt x="181530" y="452077"/>
                      </a:cubicBezTo>
                      <a:cubicBezTo>
                        <a:pt x="126920" y="497797"/>
                        <a:pt x="67230" y="544787"/>
                        <a:pt x="35480" y="610827"/>
                      </a:cubicBezTo>
                      <a:cubicBezTo>
                        <a:pt x="31670" y="619082"/>
                        <a:pt x="28495" y="627337"/>
                        <a:pt x="25320" y="635592"/>
                      </a:cubicBezTo>
                      <a:cubicBezTo>
                        <a:pt x="24685" y="636862"/>
                        <a:pt x="24685" y="638767"/>
                        <a:pt x="25320" y="639402"/>
                      </a:cubicBezTo>
                      <a:cubicBezTo>
                        <a:pt x="6270" y="669882"/>
                        <a:pt x="-4525" y="704172"/>
                        <a:pt x="1825" y="740367"/>
                      </a:cubicBezTo>
                      <a:cubicBezTo>
                        <a:pt x="6270" y="765132"/>
                        <a:pt x="18970" y="788627"/>
                        <a:pt x="39925" y="803232"/>
                      </a:cubicBezTo>
                      <a:cubicBezTo>
                        <a:pt x="58975" y="817202"/>
                        <a:pt x="83105" y="821012"/>
                        <a:pt x="106600" y="817202"/>
                      </a:cubicBezTo>
                      <a:cubicBezTo>
                        <a:pt x="128190" y="814027"/>
                        <a:pt x="147875" y="805137"/>
                        <a:pt x="165655" y="793072"/>
                      </a:cubicBezTo>
                      <a:cubicBezTo>
                        <a:pt x="166290" y="821012"/>
                        <a:pt x="183435" y="847682"/>
                        <a:pt x="208200" y="861652"/>
                      </a:cubicBezTo>
                      <a:cubicBezTo>
                        <a:pt x="240585" y="881337"/>
                        <a:pt x="281225" y="874987"/>
                        <a:pt x="311070" y="853397"/>
                      </a:cubicBezTo>
                      <a:cubicBezTo>
                        <a:pt x="324405" y="843872"/>
                        <a:pt x="335200" y="831807"/>
                        <a:pt x="343455" y="817837"/>
                      </a:cubicBezTo>
                      <a:cubicBezTo>
                        <a:pt x="353615" y="846412"/>
                        <a:pt x="381555" y="866732"/>
                        <a:pt x="411400" y="872447"/>
                      </a:cubicBezTo>
                      <a:cubicBezTo>
                        <a:pt x="452675" y="880702"/>
                        <a:pt x="491410" y="858477"/>
                        <a:pt x="514905" y="825457"/>
                      </a:cubicBezTo>
                      <a:cubicBezTo>
                        <a:pt x="526335" y="809582"/>
                        <a:pt x="533955" y="791167"/>
                        <a:pt x="538400" y="771482"/>
                      </a:cubicBezTo>
                      <a:cubicBezTo>
                        <a:pt x="560625" y="793707"/>
                        <a:pt x="591740" y="805137"/>
                        <a:pt x="622855" y="802597"/>
                      </a:cubicBezTo>
                      <a:cubicBezTo>
                        <a:pt x="659685" y="799422"/>
                        <a:pt x="691435" y="775292"/>
                        <a:pt x="706675" y="741637"/>
                      </a:cubicBezTo>
                      <a:cubicBezTo>
                        <a:pt x="713660" y="726397"/>
                        <a:pt x="716200" y="709887"/>
                        <a:pt x="715565" y="693377"/>
                      </a:cubicBezTo>
                      <a:cubicBezTo>
                        <a:pt x="748585" y="701632"/>
                        <a:pt x="783510" y="697822"/>
                        <a:pt x="813990" y="682582"/>
                      </a:cubicBezTo>
                      <a:cubicBezTo>
                        <a:pt x="831135" y="673692"/>
                        <a:pt x="845740" y="660992"/>
                        <a:pt x="852090" y="642577"/>
                      </a:cubicBezTo>
                      <a:cubicBezTo>
                        <a:pt x="857805" y="624162"/>
                        <a:pt x="856535" y="603842"/>
                        <a:pt x="852090" y="585427"/>
                      </a:cubicBezTo>
                      <a:cubicBezTo>
                        <a:pt x="848280" y="567647"/>
                        <a:pt x="840660" y="551137"/>
                        <a:pt x="829865" y="535897"/>
                      </a:cubicBezTo>
                      <a:cubicBezTo>
                        <a:pt x="861615" y="530182"/>
                        <a:pt x="890190" y="509862"/>
                        <a:pt x="906065" y="481287"/>
                      </a:cubicBezTo>
                      <a:cubicBezTo>
                        <a:pt x="924480" y="448267"/>
                        <a:pt x="921305" y="406992"/>
                        <a:pt x="900350" y="375877"/>
                      </a:cubicBezTo>
                      <a:cubicBezTo>
                        <a:pt x="890825" y="361907"/>
                        <a:pt x="878125" y="349842"/>
                        <a:pt x="863520" y="341587"/>
                      </a:cubicBezTo>
                      <a:cubicBezTo>
                        <a:pt x="888920" y="322537"/>
                        <a:pt x="904795" y="291422"/>
                        <a:pt x="904795" y="259672"/>
                      </a:cubicBezTo>
                      <a:cubicBezTo>
                        <a:pt x="904795" y="222842"/>
                        <a:pt x="882570" y="190457"/>
                        <a:pt x="850185" y="174582"/>
                      </a:cubicBezTo>
                      <a:cubicBezTo>
                        <a:pt x="838755" y="168867"/>
                        <a:pt x="826690" y="165692"/>
                        <a:pt x="814625" y="164422"/>
                      </a:cubicBezTo>
                      <a:cubicBezTo>
                        <a:pt x="831770" y="142832"/>
                        <a:pt x="834945" y="109812"/>
                        <a:pt x="827960" y="8441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8" name="Google Shape;658;p14"/>
                <p:cNvSpPr/>
                <p:nvPr/>
              </p:nvSpPr>
              <p:spPr>
                <a:xfrm>
                  <a:off x="2048725" y="210704"/>
                  <a:ext cx="252187" cy="273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726" h="803669" extrusionOk="0">
                      <a:moveTo>
                        <a:pt x="558832" y="78839"/>
                      </a:moveTo>
                      <a:cubicBezTo>
                        <a:pt x="542322" y="55344"/>
                        <a:pt x="524542" y="29309"/>
                        <a:pt x="500411" y="12799"/>
                      </a:cubicBezTo>
                      <a:cubicBezTo>
                        <a:pt x="498507" y="11529"/>
                        <a:pt x="496602" y="10894"/>
                        <a:pt x="494697" y="9624"/>
                      </a:cubicBezTo>
                      <a:cubicBezTo>
                        <a:pt x="497872" y="8989"/>
                        <a:pt x="497236" y="4544"/>
                        <a:pt x="494061" y="3909"/>
                      </a:cubicBezTo>
                      <a:cubicBezTo>
                        <a:pt x="488982" y="3274"/>
                        <a:pt x="483902" y="2639"/>
                        <a:pt x="478822" y="2639"/>
                      </a:cubicBezTo>
                      <a:cubicBezTo>
                        <a:pt x="474377" y="1369"/>
                        <a:pt x="469932" y="99"/>
                        <a:pt x="464852" y="99"/>
                      </a:cubicBezTo>
                      <a:cubicBezTo>
                        <a:pt x="461042" y="-536"/>
                        <a:pt x="459136" y="2004"/>
                        <a:pt x="458502" y="4544"/>
                      </a:cubicBezTo>
                      <a:cubicBezTo>
                        <a:pt x="430561" y="8989"/>
                        <a:pt x="403892" y="21689"/>
                        <a:pt x="382936" y="40104"/>
                      </a:cubicBezTo>
                      <a:cubicBezTo>
                        <a:pt x="353727" y="65504"/>
                        <a:pt x="335311" y="102334"/>
                        <a:pt x="329597" y="140434"/>
                      </a:cubicBezTo>
                      <a:cubicBezTo>
                        <a:pt x="327057" y="156944"/>
                        <a:pt x="327057" y="173454"/>
                        <a:pt x="328961" y="189964"/>
                      </a:cubicBezTo>
                      <a:cubicBezTo>
                        <a:pt x="290861" y="166469"/>
                        <a:pt x="241967" y="163929"/>
                        <a:pt x="201327" y="182344"/>
                      </a:cubicBezTo>
                      <a:cubicBezTo>
                        <a:pt x="153702" y="203934"/>
                        <a:pt x="127032" y="254099"/>
                        <a:pt x="128936" y="305534"/>
                      </a:cubicBezTo>
                      <a:cubicBezTo>
                        <a:pt x="130207" y="330299"/>
                        <a:pt x="137827" y="354429"/>
                        <a:pt x="151161" y="374749"/>
                      </a:cubicBezTo>
                      <a:cubicBezTo>
                        <a:pt x="96552" y="382369"/>
                        <a:pt x="43846" y="413484"/>
                        <a:pt x="18446" y="463649"/>
                      </a:cubicBezTo>
                      <a:cubicBezTo>
                        <a:pt x="-5683" y="510639"/>
                        <a:pt x="-5048" y="567789"/>
                        <a:pt x="14002" y="616684"/>
                      </a:cubicBezTo>
                      <a:cubicBezTo>
                        <a:pt x="58452" y="732254"/>
                        <a:pt x="189261" y="786229"/>
                        <a:pt x="303561" y="800199"/>
                      </a:cubicBezTo>
                      <a:cubicBezTo>
                        <a:pt x="370236" y="808454"/>
                        <a:pt x="437547" y="800834"/>
                        <a:pt x="503586" y="789404"/>
                      </a:cubicBezTo>
                      <a:cubicBezTo>
                        <a:pt x="567086" y="777974"/>
                        <a:pt x="633127" y="758924"/>
                        <a:pt x="680117" y="712569"/>
                      </a:cubicBezTo>
                      <a:cubicBezTo>
                        <a:pt x="722661" y="670659"/>
                        <a:pt x="741077" y="610334"/>
                        <a:pt x="741711" y="551914"/>
                      </a:cubicBezTo>
                      <a:cubicBezTo>
                        <a:pt x="742347" y="485239"/>
                        <a:pt x="723297" y="418564"/>
                        <a:pt x="701707" y="356334"/>
                      </a:cubicBezTo>
                      <a:cubicBezTo>
                        <a:pt x="679482" y="290294"/>
                        <a:pt x="650272" y="226794"/>
                        <a:pt x="615982" y="166469"/>
                      </a:cubicBezTo>
                      <a:cubicBezTo>
                        <a:pt x="597567" y="136624"/>
                        <a:pt x="579152" y="107414"/>
                        <a:pt x="558832" y="788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9" name="Google Shape;659;p14"/>
                <p:cNvSpPr/>
                <p:nvPr/>
              </p:nvSpPr>
              <p:spPr>
                <a:xfrm>
                  <a:off x="2116164" y="275996"/>
                  <a:ext cx="156711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915" h="501472" extrusionOk="0">
                      <a:moveTo>
                        <a:pt x="297338" y="9723"/>
                      </a:moveTo>
                      <a:cubicBezTo>
                        <a:pt x="289083" y="5278"/>
                        <a:pt x="280193" y="2103"/>
                        <a:pt x="271303" y="198"/>
                      </a:cubicBezTo>
                      <a:cubicBezTo>
                        <a:pt x="265588" y="-1072"/>
                        <a:pt x="261778" y="4008"/>
                        <a:pt x="262413" y="8453"/>
                      </a:cubicBezTo>
                      <a:cubicBezTo>
                        <a:pt x="259238" y="9088"/>
                        <a:pt x="256698" y="10358"/>
                        <a:pt x="253523" y="11628"/>
                      </a:cubicBezTo>
                      <a:cubicBezTo>
                        <a:pt x="240823" y="16708"/>
                        <a:pt x="229393" y="24328"/>
                        <a:pt x="219232" y="33853"/>
                      </a:cubicBezTo>
                      <a:cubicBezTo>
                        <a:pt x="202088" y="50363"/>
                        <a:pt x="190657" y="71318"/>
                        <a:pt x="186213" y="94813"/>
                      </a:cubicBezTo>
                      <a:cubicBezTo>
                        <a:pt x="176688" y="89098"/>
                        <a:pt x="163988" y="89733"/>
                        <a:pt x="153193" y="91003"/>
                      </a:cubicBezTo>
                      <a:cubicBezTo>
                        <a:pt x="135413" y="93543"/>
                        <a:pt x="118268" y="100528"/>
                        <a:pt x="103028" y="110688"/>
                      </a:cubicBezTo>
                      <a:cubicBezTo>
                        <a:pt x="74453" y="130373"/>
                        <a:pt x="55403" y="162123"/>
                        <a:pt x="56673" y="197048"/>
                      </a:cubicBezTo>
                      <a:cubicBezTo>
                        <a:pt x="57307" y="210383"/>
                        <a:pt x="60482" y="223718"/>
                        <a:pt x="66198" y="235148"/>
                      </a:cubicBezTo>
                      <a:cubicBezTo>
                        <a:pt x="55403" y="236418"/>
                        <a:pt x="44607" y="243403"/>
                        <a:pt x="36988" y="249118"/>
                      </a:cubicBezTo>
                      <a:cubicBezTo>
                        <a:pt x="23653" y="259913"/>
                        <a:pt x="13493" y="273883"/>
                        <a:pt x="7143" y="289758"/>
                      </a:cubicBezTo>
                      <a:cubicBezTo>
                        <a:pt x="-6827" y="324683"/>
                        <a:pt x="793" y="363418"/>
                        <a:pt x="20478" y="394533"/>
                      </a:cubicBezTo>
                      <a:cubicBezTo>
                        <a:pt x="42068" y="427553"/>
                        <a:pt x="75088" y="450413"/>
                        <a:pt x="110648" y="465018"/>
                      </a:cubicBezTo>
                      <a:cubicBezTo>
                        <a:pt x="146207" y="479623"/>
                        <a:pt x="184307" y="489148"/>
                        <a:pt x="222407" y="495498"/>
                      </a:cubicBezTo>
                      <a:cubicBezTo>
                        <a:pt x="259873" y="501213"/>
                        <a:pt x="297973" y="503118"/>
                        <a:pt x="336073" y="499943"/>
                      </a:cubicBezTo>
                      <a:cubicBezTo>
                        <a:pt x="355123" y="498038"/>
                        <a:pt x="374173" y="495498"/>
                        <a:pt x="392588" y="491053"/>
                      </a:cubicBezTo>
                      <a:cubicBezTo>
                        <a:pt x="410368" y="487243"/>
                        <a:pt x="428783" y="482163"/>
                        <a:pt x="442753" y="471368"/>
                      </a:cubicBezTo>
                      <a:cubicBezTo>
                        <a:pt x="457358" y="459938"/>
                        <a:pt x="462438" y="443428"/>
                        <a:pt x="460533" y="425648"/>
                      </a:cubicBezTo>
                      <a:cubicBezTo>
                        <a:pt x="457993" y="405328"/>
                        <a:pt x="451643" y="384373"/>
                        <a:pt x="446563" y="364688"/>
                      </a:cubicBezTo>
                      <a:cubicBezTo>
                        <a:pt x="435768" y="321508"/>
                        <a:pt x="423068" y="278963"/>
                        <a:pt x="409098" y="236418"/>
                      </a:cubicBezTo>
                      <a:cubicBezTo>
                        <a:pt x="395763" y="194508"/>
                        <a:pt x="380523" y="152598"/>
                        <a:pt x="364013" y="111958"/>
                      </a:cubicBezTo>
                      <a:cubicBezTo>
                        <a:pt x="349408" y="73858"/>
                        <a:pt x="335438" y="30678"/>
                        <a:pt x="297338" y="972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0" name="Google Shape;660;p14"/>
                <p:cNvSpPr/>
                <p:nvPr/>
              </p:nvSpPr>
              <p:spPr>
                <a:xfrm>
                  <a:off x="2134192" y="328617"/>
                  <a:ext cx="80808" cy="67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492" h="814584" extrusionOk="0">
                      <a:moveTo>
                        <a:pt x="825871" y="727006"/>
                      </a:moveTo>
                      <a:cubicBezTo>
                        <a:pt x="828447" y="727006"/>
                        <a:pt x="828447" y="727006"/>
                        <a:pt x="831023" y="727006"/>
                      </a:cubicBezTo>
                      <a:cubicBezTo>
                        <a:pt x="833598" y="727006"/>
                        <a:pt x="833598" y="727006"/>
                        <a:pt x="836174" y="727006"/>
                      </a:cubicBezTo>
                      <a:cubicBezTo>
                        <a:pt x="838750" y="727006"/>
                        <a:pt x="841326" y="727006"/>
                        <a:pt x="843902" y="727006"/>
                      </a:cubicBezTo>
                      <a:cubicBezTo>
                        <a:pt x="851629" y="729582"/>
                        <a:pt x="856781" y="732158"/>
                        <a:pt x="861933" y="737309"/>
                      </a:cubicBezTo>
                      <a:cubicBezTo>
                        <a:pt x="861933" y="739885"/>
                        <a:pt x="864508" y="742461"/>
                        <a:pt x="867084" y="745037"/>
                      </a:cubicBezTo>
                      <a:cubicBezTo>
                        <a:pt x="869660" y="747613"/>
                        <a:pt x="872236" y="750189"/>
                        <a:pt x="872236" y="752764"/>
                      </a:cubicBezTo>
                      <a:cubicBezTo>
                        <a:pt x="874812" y="757916"/>
                        <a:pt x="877388" y="760492"/>
                        <a:pt x="872236" y="760492"/>
                      </a:cubicBezTo>
                      <a:cubicBezTo>
                        <a:pt x="872236" y="763068"/>
                        <a:pt x="872236" y="768219"/>
                        <a:pt x="872236" y="770795"/>
                      </a:cubicBezTo>
                      <a:cubicBezTo>
                        <a:pt x="872236" y="770795"/>
                        <a:pt x="872236" y="773371"/>
                        <a:pt x="872236" y="773371"/>
                      </a:cubicBezTo>
                      <a:cubicBezTo>
                        <a:pt x="872236" y="773371"/>
                        <a:pt x="872236" y="775947"/>
                        <a:pt x="872236" y="778523"/>
                      </a:cubicBezTo>
                      <a:cubicBezTo>
                        <a:pt x="872236" y="778523"/>
                        <a:pt x="872236" y="781098"/>
                        <a:pt x="872236" y="783674"/>
                      </a:cubicBezTo>
                      <a:cubicBezTo>
                        <a:pt x="872236" y="786250"/>
                        <a:pt x="869660" y="788826"/>
                        <a:pt x="869660" y="791402"/>
                      </a:cubicBezTo>
                      <a:cubicBezTo>
                        <a:pt x="869660" y="793978"/>
                        <a:pt x="869660" y="793978"/>
                        <a:pt x="869660" y="793978"/>
                      </a:cubicBezTo>
                      <a:cubicBezTo>
                        <a:pt x="869660" y="796553"/>
                        <a:pt x="867084" y="799129"/>
                        <a:pt x="864508" y="801705"/>
                      </a:cubicBezTo>
                      <a:cubicBezTo>
                        <a:pt x="861933" y="804281"/>
                        <a:pt x="861933" y="804281"/>
                        <a:pt x="861933" y="804281"/>
                      </a:cubicBezTo>
                      <a:cubicBezTo>
                        <a:pt x="859357" y="806857"/>
                        <a:pt x="856781" y="806857"/>
                        <a:pt x="854205" y="809433"/>
                      </a:cubicBezTo>
                      <a:cubicBezTo>
                        <a:pt x="851629" y="809433"/>
                        <a:pt x="851629" y="809433"/>
                        <a:pt x="851629" y="809433"/>
                      </a:cubicBezTo>
                      <a:cubicBezTo>
                        <a:pt x="849053" y="812008"/>
                        <a:pt x="846478" y="814584"/>
                        <a:pt x="843902" y="814584"/>
                      </a:cubicBezTo>
                      <a:cubicBezTo>
                        <a:pt x="843902" y="814584"/>
                        <a:pt x="841326" y="814584"/>
                        <a:pt x="841326" y="814584"/>
                      </a:cubicBezTo>
                      <a:cubicBezTo>
                        <a:pt x="841326" y="814584"/>
                        <a:pt x="838750" y="814584"/>
                        <a:pt x="836174" y="814584"/>
                      </a:cubicBezTo>
                      <a:cubicBezTo>
                        <a:pt x="833598" y="814584"/>
                        <a:pt x="833598" y="814584"/>
                        <a:pt x="831023" y="814584"/>
                      </a:cubicBezTo>
                      <a:cubicBezTo>
                        <a:pt x="831023" y="814584"/>
                        <a:pt x="828447" y="814584"/>
                        <a:pt x="828447" y="814584"/>
                      </a:cubicBezTo>
                      <a:cubicBezTo>
                        <a:pt x="825871" y="812008"/>
                        <a:pt x="823295" y="812008"/>
                        <a:pt x="820719" y="812008"/>
                      </a:cubicBezTo>
                      <a:cubicBezTo>
                        <a:pt x="820719" y="812008"/>
                        <a:pt x="818143" y="812008"/>
                        <a:pt x="818143" y="812008"/>
                      </a:cubicBezTo>
                      <a:cubicBezTo>
                        <a:pt x="815568" y="812008"/>
                        <a:pt x="812992" y="809433"/>
                        <a:pt x="810416" y="809433"/>
                      </a:cubicBezTo>
                      <a:cubicBezTo>
                        <a:pt x="807840" y="809433"/>
                        <a:pt x="805264" y="806857"/>
                        <a:pt x="802688" y="804281"/>
                      </a:cubicBezTo>
                      <a:cubicBezTo>
                        <a:pt x="800113" y="801705"/>
                        <a:pt x="800113" y="801705"/>
                        <a:pt x="800113" y="801705"/>
                      </a:cubicBezTo>
                      <a:cubicBezTo>
                        <a:pt x="800113" y="801705"/>
                        <a:pt x="797537" y="799129"/>
                        <a:pt x="797537" y="799129"/>
                      </a:cubicBezTo>
                      <a:cubicBezTo>
                        <a:pt x="797537" y="799129"/>
                        <a:pt x="794961" y="796553"/>
                        <a:pt x="794961" y="796553"/>
                      </a:cubicBezTo>
                      <a:cubicBezTo>
                        <a:pt x="794961" y="793978"/>
                        <a:pt x="792385" y="791402"/>
                        <a:pt x="792385" y="788826"/>
                      </a:cubicBezTo>
                      <a:cubicBezTo>
                        <a:pt x="792385" y="788826"/>
                        <a:pt x="792385" y="786250"/>
                        <a:pt x="792385" y="786250"/>
                      </a:cubicBezTo>
                      <a:cubicBezTo>
                        <a:pt x="792385" y="783674"/>
                        <a:pt x="792385" y="781098"/>
                        <a:pt x="792385" y="778523"/>
                      </a:cubicBezTo>
                      <a:cubicBezTo>
                        <a:pt x="789809" y="775947"/>
                        <a:pt x="792385" y="770795"/>
                        <a:pt x="792385" y="768219"/>
                      </a:cubicBezTo>
                      <a:cubicBezTo>
                        <a:pt x="792385" y="768219"/>
                        <a:pt x="792385" y="765644"/>
                        <a:pt x="792385" y="765644"/>
                      </a:cubicBezTo>
                      <a:cubicBezTo>
                        <a:pt x="792385" y="763068"/>
                        <a:pt x="794961" y="763068"/>
                        <a:pt x="794961" y="760492"/>
                      </a:cubicBezTo>
                      <a:cubicBezTo>
                        <a:pt x="797537" y="760492"/>
                        <a:pt x="797537" y="757916"/>
                        <a:pt x="797537" y="757916"/>
                      </a:cubicBezTo>
                      <a:cubicBezTo>
                        <a:pt x="800113" y="757916"/>
                        <a:pt x="800113" y="755340"/>
                        <a:pt x="800113" y="755340"/>
                      </a:cubicBezTo>
                      <a:cubicBezTo>
                        <a:pt x="800113" y="757916"/>
                        <a:pt x="797537" y="757916"/>
                        <a:pt x="797537" y="760492"/>
                      </a:cubicBezTo>
                      <a:cubicBezTo>
                        <a:pt x="800113" y="757916"/>
                        <a:pt x="802688" y="755340"/>
                        <a:pt x="805264" y="752764"/>
                      </a:cubicBezTo>
                      <a:cubicBezTo>
                        <a:pt x="805264" y="750189"/>
                        <a:pt x="805264" y="747613"/>
                        <a:pt x="807840" y="745037"/>
                      </a:cubicBezTo>
                      <a:cubicBezTo>
                        <a:pt x="807840" y="742461"/>
                        <a:pt x="810416" y="739885"/>
                        <a:pt x="812992" y="737309"/>
                      </a:cubicBezTo>
                      <a:cubicBezTo>
                        <a:pt x="812992" y="734734"/>
                        <a:pt x="815568" y="734734"/>
                        <a:pt x="818143" y="732158"/>
                      </a:cubicBezTo>
                      <a:cubicBezTo>
                        <a:pt x="820719" y="729582"/>
                        <a:pt x="823295" y="727006"/>
                        <a:pt x="825871" y="727006"/>
                      </a:cubicBezTo>
                      <a:close/>
                      <a:moveTo>
                        <a:pt x="40251" y="622360"/>
                      </a:moveTo>
                      <a:cubicBezTo>
                        <a:pt x="45403" y="622682"/>
                        <a:pt x="50555" y="623970"/>
                        <a:pt x="55706" y="626545"/>
                      </a:cubicBezTo>
                      <a:cubicBezTo>
                        <a:pt x="68585" y="634273"/>
                        <a:pt x="76313" y="647152"/>
                        <a:pt x="81464" y="654879"/>
                      </a:cubicBezTo>
                      <a:cubicBezTo>
                        <a:pt x="84040" y="667758"/>
                        <a:pt x="81464" y="680638"/>
                        <a:pt x="76313" y="693517"/>
                      </a:cubicBezTo>
                      <a:cubicBezTo>
                        <a:pt x="68585" y="706396"/>
                        <a:pt x="55706" y="714123"/>
                        <a:pt x="42827" y="714123"/>
                      </a:cubicBezTo>
                      <a:cubicBezTo>
                        <a:pt x="29948" y="714123"/>
                        <a:pt x="17069" y="706396"/>
                        <a:pt x="11917" y="693517"/>
                      </a:cubicBezTo>
                      <a:cubicBezTo>
                        <a:pt x="9341" y="688365"/>
                        <a:pt x="6765" y="683213"/>
                        <a:pt x="6765" y="675486"/>
                      </a:cubicBezTo>
                      <a:cubicBezTo>
                        <a:pt x="4190" y="672910"/>
                        <a:pt x="1614" y="667758"/>
                        <a:pt x="1614" y="665183"/>
                      </a:cubicBezTo>
                      <a:cubicBezTo>
                        <a:pt x="-3538" y="652304"/>
                        <a:pt x="4190" y="634273"/>
                        <a:pt x="17069" y="626545"/>
                      </a:cubicBezTo>
                      <a:cubicBezTo>
                        <a:pt x="19644" y="626545"/>
                        <a:pt x="19644" y="626545"/>
                        <a:pt x="19644" y="626545"/>
                      </a:cubicBezTo>
                      <a:cubicBezTo>
                        <a:pt x="22220" y="626545"/>
                        <a:pt x="22220" y="623970"/>
                        <a:pt x="24796" y="623970"/>
                      </a:cubicBezTo>
                      <a:cubicBezTo>
                        <a:pt x="29948" y="622682"/>
                        <a:pt x="35099" y="622038"/>
                        <a:pt x="40251" y="622360"/>
                      </a:cubicBezTo>
                      <a:close/>
                      <a:moveTo>
                        <a:pt x="313288" y="605943"/>
                      </a:moveTo>
                      <a:cubicBezTo>
                        <a:pt x="313288" y="605943"/>
                        <a:pt x="315864" y="605943"/>
                        <a:pt x="318439" y="605943"/>
                      </a:cubicBezTo>
                      <a:cubicBezTo>
                        <a:pt x="323591" y="605943"/>
                        <a:pt x="323591" y="605943"/>
                        <a:pt x="328743" y="605943"/>
                      </a:cubicBezTo>
                      <a:cubicBezTo>
                        <a:pt x="328743" y="605943"/>
                        <a:pt x="331318" y="605943"/>
                        <a:pt x="331318" y="605943"/>
                      </a:cubicBezTo>
                      <a:cubicBezTo>
                        <a:pt x="336470" y="608519"/>
                        <a:pt x="339046" y="611095"/>
                        <a:pt x="344197" y="613670"/>
                      </a:cubicBezTo>
                      <a:cubicBezTo>
                        <a:pt x="346773" y="616246"/>
                        <a:pt x="349349" y="618822"/>
                        <a:pt x="354501" y="618822"/>
                      </a:cubicBezTo>
                      <a:cubicBezTo>
                        <a:pt x="357076" y="623974"/>
                        <a:pt x="359652" y="631701"/>
                        <a:pt x="359652" y="639429"/>
                      </a:cubicBezTo>
                      <a:cubicBezTo>
                        <a:pt x="359652" y="644580"/>
                        <a:pt x="359652" y="649732"/>
                        <a:pt x="357076" y="654884"/>
                      </a:cubicBezTo>
                      <a:cubicBezTo>
                        <a:pt x="354501" y="657460"/>
                        <a:pt x="354501" y="662611"/>
                        <a:pt x="351925" y="665187"/>
                      </a:cubicBezTo>
                      <a:cubicBezTo>
                        <a:pt x="349349" y="667763"/>
                        <a:pt x="349349" y="667763"/>
                        <a:pt x="349349" y="670339"/>
                      </a:cubicBezTo>
                      <a:cubicBezTo>
                        <a:pt x="349349" y="675490"/>
                        <a:pt x="346773" y="678066"/>
                        <a:pt x="344197" y="680642"/>
                      </a:cubicBezTo>
                      <a:cubicBezTo>
                        <a:pt x="344197" y="680642"/>
                        <a:pt x="344197" y="683218"/>
                        <a:pt x="341622" y="683218"/>
                      </a:cubicBezTo>
                      <a:cubicBezTo>
                        <a:pt x="339046" y="683218"/>
                        <a:pt x="336470" y="685794"/>
                        <a:pt x="333894" y="688369"/>
                      </a:cubicBezTo>
                      <a:cubicBezTo>
                        <a:pt x="333894" y="688369"/>
                        <a:pt x="331318" y="690945"/>
                        <a:pt x="328743" y="690945"/>
                      </a:cubicBezTo>
                      <a:cubicBezTo>
                        <a:pt x="323591" y="690945"/>
                        <a:pt x="318439" y="690945"/>
                        <a:pt x="313288" y="690945"/>
                      </a:cubicBezTo>
                      <a:cubicBezTo>
                        <a:pt x="302984" y="688369"/>
                        <a:pt x="295257" y="678066"/>
                        <a:pt x="292681" y="667763"/>
                      </a:cubicBezTo>
                      <a:cubicBezTo>
                        <a:pt x="292681" y="662611"/>
                        <a:pt x="292681" y="660035"/>
                        <a:pt x="292681" y="657460"/>
                      </a:cubicBezTo>
                      <a:cubicBezTo>
                        <a:pt x="292681" y="654884"/>
                        <a:pt x="292681" y="652308"/>
                        <a:pt x="292681" y="649732"/>
                      </a:cubicBezTo>
                      <a:cubicBezTo>
                        <a:pt x="292681" y="647156"/>
                        <a:pt x="295257" y="644580"/>
                        <a:pt x="295257" y="642005"/>
                      </a:cubicBezTo>
                      <a:cubicBezTo>
                        <a:pt x="297833" y="642005"/>
                        <a:pt x="297833" y="639429"/>
                        <a:pt x="297833" y="639429"/>
                      </a:cubicBezTo>
                      <a:cubicBezTo>
                        <a:pt x="297833" y="639429"/>
                        <a:pt x="295257" y="639429"/>
                        <a:pt x="295257" y="636853"/>
                      </a:cubicBezTo>
                      <a:cubicBezTo>
                        <a:pt x="295257" y="634277"/>
                        <a:pt x="295257" y="629126"/>
                        <a:pt x="295257" y="626550"/>
                      </a:cubicBezTo>
                      <a:cubicBezTo>
                        <a:pt x="295257" y="623974"/>
                        <a:pt x="297833" y="618822"/>
                        <a:pt x="300409" y="616246"/>
                      </a:cubicBezTo>
                      <a:cubicBezTo>
                        <a:pt x="300409" y="613670"/>
                        <a:pt x="302984" y="611095"/>
                        <a:pt x="305560" y="611095"/>
                      </a:cubicBezTo>
                      <a:cubicBezTo>
                        <a:pt x="308136" y="608519"/>
                        <a:pt x="310712" y="605943"/>
                        <a:pt x="313288" y="605943"/>
                      </a:cubicBezTo>
                      <a:close/>
                      <a:moveTo>
                        <a:pt x="652006" y="550563"/>
                      </a:moveTo>
                      <a:cubicBezTo>
                        <a:pt x="670680" y="548631"/>
                        <a:pt x="689353" y="554427"/>
                        <a:pt x="702232" y="569882"/>
                      </a:cubicBezTo>
                      <a:cubicBezTo>
                        <a:pt x="730570" y="600791"/>
                        <a:pt x="730570" y="647156"/>
                        <a:pt x="715111" y="683218"/>
                      </a:cubicBezTo>
                      <a:cubicBezTo>
                        <a:pt x="697085" y="719279"/>
                        <a:pt x="655872" y="745038"/>
                        <a:pt x="617234" y="739886"/>
                      </a:cubicBezTo>
                      <a:cubicBezTo>
                        <a:pt x="594052" y="734734"/>
                        <a:pt x="573441" y="724431"/>
                        <a:pt x="565718" y="701249"/>
                      </a:cubicBezTo>
                      <a:cubicBezTo>
                        <a:pt x="560562" y="683218"/>
                        <a:pt x="560562" y="660036"/>
                        <a:pt x="565718" y="642005"/>
                      </a:cubicBezTo>
                      <a:cubicBezTo>
                        <a:pt x="570866" y="626550"/>
                        <a:pt x="576021" y="613671"/>
                        <a:pt x="586321" y="600791"/>
                      </a:cubicBezTo>
                      <a:cubicBezTo>
                        <a:pt x="591476" y="593064"/>
                        <a:pt x="596624" y="585336"/>
                        <a:pt x="601779" y="577609"/>
                      </a:cubicBezTo>
                      <a:cubicBezTo>
                        <a:pt x="614658" y="562154"/>
                        <a:pt x="633332" y="552495"/>
                        <a:pt x="652006" y="550563"/>
                      </a:cubicBezTo>
                      <a:close/>
                      <a:moveTo>
                        <a:pt x="923756" y="474571"/>
                      </a:moveTo>
                      <a:cubicBezTo>
                        <a:pt x="939211" y="479723"/>
                        <a:pt x="949514" y="490026"/>
                        <a:pt x="959818" y="502905"/>
                      </a:cubicBezTo>
                      <a:cubicBezTo>
                        <a:pt x="967545" y="513209"/>
                        <a:pt x="972697" y="523512"/>
                        <a:pt x="975273" y="536391"/>
                      </a:cubicBezTo>
                      <a:cubicBezTo>
                        <a:pt x="983000" y="562149"/>
                        <a:pt x="980424" y="590483"/>
                        <a:pt x="964969" y="613665"/>
                      </a:cubicBezTo>
                      <a:cubicBezTo>
                        <a:pt x="949514" y="634272"/>
                        <a:pt x="923756" y="644576"/>
                        <a:pt x="897998" y="639424"/>
                      </a:cubicBezTo>
                      <a:cubicBezTo>
                        <a:pt x="869664" y="636848"/>
                        <a:pt x="849057" y="608514"/>
                        <a:pt x="843906" y="582756"/>
                      </a:cubicBezTo>
                      <a:cubicBezTo>
                        <a:pt x="838754" y="554422"/>
                        <a:pt x="843906" y="528664"/>
                        <a:pt x="861936" y="508057"/>
                      </a:cubicBezTo>
                      <a:cubicBezTo>
                        <a:pt x="864512" y="502905"/>
                        <a:pt x="869664" y="500330"/>
                        <a:pt x="872240" y="497754"/>
                      </a:cubicBezTo>
                      <a:cubicBezTo>
                        <a:pt x="872240" y="495178"/>
                        <a:pt x="872240" y="495178"/>
                        <a:pt x="872240" y="495178"/>
                      </a:cubicBezTo>
                      <a:cubicBezTo>
                        <a:pt x="882543" y="479723"/>
                        <a:pt x="903150" y="469420"/>
                        <a:pt x="923756" y="474571"/>
                      </a:cubicBezTo>
                      <a:close/>
                      <a:moveTo>
                        <a:pt x="223130" y="371543"/>
                      </a:moveTo>
                      <a:cubicBezTo>
                        <a:pt x="236009" y="371543"/>
                        <a:pt x="246312" y="379270"/>
                        <a:pt x="254040" y="389574"/>
                      </a:cubicBezTo>
                      <a:cubicBezTo>
                        <a:pt x="254040" y="392149"/>
                        <a:pt x="256616" y="397301"/>
                        <a:pt x="256616" y="399877"/>
                      </a:cubicBezTo>
                      <a:cubicBezTo>
                        <a:pt x="256616" y="399877"/>
                        <a:pt x="256616" y="402453"/>
                        <a:pt x="256616" y="402453"/>
                      </a:cubicBezTo>
                      <a:cubicBezTo>
                        <a:pt x="259191" y="407604"/>
                        <a:pt x="259191" y="412756"/>
                        <a:pt x="261767" y="420483"/>
                      </a:cubicBezTo>
                      <a:cubicBezTo>
                        <a:pt x="259191" y="428211"/>
                        <a:pt x="259191" y="435938"/>
                        <a:pt x="256616" y="443666"/>
                      </a:cubicBezTo>
                      <a:cubicBezTo>
                        <a:pt x="254040" y="451393"/>
                        <a:pt x="251464" y="456545"/>
                        <a:pt x="248888" y="464272"/>
                      </a:cubicBezTo>
                      <a:cubicBezTo>
                        <a:pt x="246312" y="466848"/>
                        <a:pt x="243736" y="472000"/>
                        <a:pt x="241161" y="474576"/>
                      </a:cubicBezTo>
                      <a:cubicBezTo>
                        <a:pt x="241161" y="477152"/>
                        <a:pt x="238585" y="477152"/>
                        <a:pt x="238585" y="477152"/>
                      </a:cubicBezTo>
                      <a:cubicBezTo>
                        <a:pt x="236009" y="479727"/>
                        <a:pt x="233433" y="479727"/>
                        <a:pt x="230857" y="482303"/>
                      </a:cubicBezTo>
                      <a:cubicBezTo>
                        <a:pt x="217978" y="487455"/>
                        <a:pt x="205099" y="487455"/>
                        <a:pt x="194796" y="482303"/>
                      </a:cubicBezTo>
                      <a:cubicBezTo>
                        <a:pt x="184492" y="474576"/>
                        <a:pt x="179341" y="464272"/>
                        <a:pt x="176765" y="453969"/>
                      </a:cubicBezTo>
                      <a:cubicBezTo>
                        <a:pt x="174189" y="446242"/>
                        <a:pt x="171613" y="435938"/>
                        <a:pt x="174189" y="428211"/>
                      </a:cubicBezTo>
                      <a:cubicBezTo>
                        <a:pt x="174189" y="423059"/>
                        <a:pt x="174189" y="420483"/>
                        <a:pt x="176765" y="417908"/>
                      </a:cubicBezTo>
                      <a:cubicBezTo>
                        <a:pt x="179341" y="412756"/>
                        <a:pt x="179341" y="410180"/>
                        <a:pt x="179341" y="405029"/>
                      </a:cubicBezTo>
                      <a:cubicBezTo>
                        <a:pt x="181917" y="397301"/>
                        <a:pt x="184492" y="389574"/>
                        <a:pt x="192220" y="384422"/>
                      </a:cubicBezTo>
                      <a:cubicBezTo>
                        <a:pt x="199947" y="379270"/>
                        <a:pt x="202523" y="376695"/>
                        <a:pt x="210251" y="374119"/>
                      </a:cubicBezTo>
                      <a:cubicBezTo>
                        <a:pt x="215402" y="371543"/>
                        <a:pt x="220554" y="371543"/>
                        <a:pt x="223130" y="371543"/>
                      </a:cubicBezTo>
                      <a:close/>
                      <a:moveTo>
                        <a:pt x="688387" y="353187"/>
                      </a:moveTo>
                      <a:cubicBezTo>
                        <a:pt x="693860" y="352221"/>
                        <a:pt x="699656" y="352221"/>
                        <a:pt x="704807" y="353509"/>
                      </a:cubicBezTo>
                      <a:cubicBezTo>
                        <a:pt x="707383" y="353509"/>
                        <a:pt x="709959" y="353509"/>
                        <a:pt x="712535" y="356085"/>
                      </a:cubicBezTo>
                      <a:cubicBezTo>
                        <a:pt x="715111" y="356085"/>
                        <a:pt x="717687" y="358661"/>
                        <a:pt x="717687" y="358661"/>
                      </a:cubicBezTo>
                      <a:cubicBezTo>
                        <a:pt x="720262" y="358661"/>
                        <a:pt x="720262" y="358661"/>
                        <a:pt x="722838" y="361236"/>
                      </a:cubicBezTo>
                      <a:cubicBezTo>
                        <a:pt x="727990" y="366388"/>
                        <a:pt x="733141" y="374116"/>
                        <a:pt x="733141" y="384419"/>
                      </a:cubicBezTo>
                      <a:cubicBezTo>
                        <a:pt x="735717" y="389571"/>
                        <a:pt x="735717" y="394722"/>
                        <a:pt x="735717" y="399874"/>
                      </a:cubicBezTo>
                      <a:cubicBezTo>
                        <a:pt x="735717" y="407601"/>
                        <a:pt x="733141" y="412753"/>
                        <a:pt x="730566" y="420481"/>
                      </a:cubicBezTo>
                      <a:cubicBezTo>
                        <a:pt x="730566" y="423056"/>
                        <a:pt x="727990" y="423056"/>
                        <a:pt x="727990" y="425632"/>
                      </a:cubicBezTo>
                      <a:cubicBezTo>
                        <a:pt x="725414" y="428208"/>
                        <a:pt x="722838" y="430784"/>
                        <a:pt x="720262" y="433360"/>
                      </a:cubicBezTo>
                      <a:cubicBezTo>
                        <a:pt x="715111" y="438511"/>
                        <a:pt x="709959" y="441087"/>
                        <a:pt x="702232" y="443663"/>
                      </a:cubicBezTo>
                      <a:cubicBezTo>
                        <a:pt x="694504" y="446239"/>
                        <a:pt x="689353" y="446239"/>
                        <a:pt x="681625" y="443663"/>
                      </a:cubicBezTo>
                      <a:cubicBezTo>
                        <a:pt x="679049" y="443663"/>
                        <a:pt x="676474" y="441087"/>
                        <a:pt x="673898" y="441087"/>
                      </a:cubicBezTo>
                      <a:cubicBezTo>
                        <a:pt x="671322" y="441087"/>
                        <a:pt x="671322" y="441087"/>
                        <a:pt x="671322" y="441087"/>
                      </a:cubicBezTo>
                      <a:cubicBezTo>
                        <a:pt x="668746" y="441087"/>
                        <a:pt x="666170" y="438511"/>
                        <a:pt x="663594" y="435936"/>
                      </a:cubicBezTo>
                      <a:cubicBezTo>
                        <a:pt x="653291" y="425632"/>
                        <a:pt x="650715" y="412753"/>
                        <a:pt x="653291" y="402450"/>
                      </a:cubicBezTo>
                      <a:cubicBezTo>
                        <a:pt x="653291" y="397298"/>
                        <a:pt x="653291" y="394722"/>
                        <a:pt x="653291" y="392146"/>
                      </a:cubicBezTo>
                      <a:cubicBezTo>
                        <a:pt x="653291" y="389571"/>
                        <a:pt x="653291" y="384419"/>
                        <a:pt x="653291" y="381843"/>
                      </a:cubicBezTo>
                      <a:cubicBezTo>
                        <a:pt x="655867" y="376691"/>
                        <a:pt x="658443" y="371540"/>
                        <a:pt x="663594" y="366388"/>
                      </a:cubicBezTo>
                      <a:cubicBezTo>
                        <a:pt x="666170" y="363812"/>
                        <a:pt x="671322" y="361236"/>
                        <a:pt x="673898" y="358661"/>
                      </a:cubicBezTo>
                      <a:cubicBezTo>
                        <a:pt x="677761" y="356085"/>
                        <a:pt x="682913" y="354153"/>
                        <a:pt x="688387" y="353187"/>
                      </a:cubicBezTo>
                      <a:close/>
                      <a:moveTo>
                        <a:pt x="442079" y="294269"/>
                      </a:moveTo>
                      <a:cubicBezTo>
                        <a:pt x="460110" y="294269"/>
                        <a:pt x="475565" y="299421"/>
                        <a:pt x="491020" y="307148"/>
                      </a:cubicBezTo>
                      <a:cubicBezTo>
                        <a:pt x="521929" y="322603"/>
                        <a:pt x="542536" y="353513"/>
                        <a:pt x="545112" y="386998"/>
                      </a:cubicBezTo>
                      <a:cubicBezTo>
                        <a:pt x="547688" y="417908"/>
                        <a:pt x="529657" y="453970"/>
                        <a:pt x="501323" y="469425"/>
                      </a:cubicBezTo>
                      <a:cubicBezTo>
                        <a:pt x="485868" y="479728"/>
                        <a:pt x="467837" y="482304"/>
                        <a:pt x="449806" y="477152"/>
                      </a:cubicBezTo>
                      <a:cubicBezTo>
                        <a:pt x="429200" y="469425"/>
                        <a:pt x="421472" y="456545"/>
                        <a:pt x="413745" y="438515"/>
                      </a:cubicBezTo>
                      <a:cubicBezTo>
                        <a:pt x="411169" y="435939"/>
                        <a:pt x="411169" y="435939"/>
                        <a:pt x="408593" y="433363"/>
                      </a:cubicBezTo>
                      <a:cubicBezTo>
                        <a:pt x="385411" y="405029"/>
                        <a:pt x="380259" y="358664"/>
                        <a:pt x="395714" y="325179"/>
                      </a:cubicBezTo>
                      <a:cubicBezTo>
                        <a:pt x="403442" y="307148"/>
                        <a:pt x="421472" y="296845"/>
                        <a:pt x="442079" y="294269"/>
                      </a:cubicBezTo>
                      <a:close/>
                      <a:moveTo>
                        <a:pt x="467833" y="72749"/>
                      </a:moveTo>
                      <a:cubicBezTo>
                        <a:pt x="472985" y="72749"/>
                        <a:pt x="475560" y="72749"/>
                        <a:pt x="478136" y="72749"/>
                      </a:cubicBezTo>
                      <a:cubicBezTo>
                        <a:pt x="480712" y="72749"/>
                        <a:pt x="483288" y="72749"/>
                        <a:pt x="485864" y="75325"/>
                      </a:cubicBezTo>
                      <a:cubicBezTo>
                        <a:pt x="488439" y="75325"/>
                        <a:pt x="491015" y="77900"/>
                        <a:pt x="491015" y="77900"/>
                      </a:cubicBezTo>
                      <a:cubicBezTo>
                        <a:pt x="491015" y="77900"/>
                        <a:pt x="493591" y="80476"/>
                        <a:pt x="493591" y="80476"/>
                      </a:cubicBezTo>
                      <a:cubicBezTo>
                        <a:pt x="498743" y="83052"/>
                        <a:pt x="498743" y="85628"/>
                        <a:pt x="501318" y="88204"/>
                      </a:cubicBezTo>
                      <a:cubicBezTo>
                        <a:pt x="501318" y="90780"/>
                        <a:pt x="503894" y="95931"/>
                        <a:pt x="503894" y="95931"/>
                      </a:cubicBezTo>
                      <a:cubicBezTo>
                        <a:pt x="503894" y="101083"/>
                        <a:pt x="503894" y="103659"/>
                        <a:pt x="503894" y="106234"/>
                      </a:cubicBezTo>
                      <a:cubicBezTo>
                        <a:pt x="503894" y="108810"/>
                        <a:pt x="503894" y="111386"/>
                        <a:pt x="503894" y="113962"/>
                      </a:cubicBezTo>
                      <a:cubicBezTo>
                        <a:pt x="503894" y="116538"/>
                        <a:pt x="501318" y="119113"/>
                        <a:pt x="501318" y="121689"/>
                      </a:cubicBezTo>
                      <a:cubicBezTo>
                        <a:pt x="501318" y="124265"/>
                        <a:pt x="498743" y="126841"/>
                        <a:pt x="496167" y="129417"/>
                      </a:cubicBezTo>
                      <a:cubicBezTo>
                        <a:pt x="493591" y="131992"/>
                        <a:pt x="488439" y="134568"/>
                        <a:pt x="488439" y="134568"/>
                      </a:cubicBezTo>
                      <a:cubicBezTo>
                        <a:pt x="485864" y="134568"/>
                        <a:pt x="485864" y="134568"/>
                        <a:pt x="485864" y="134568"/>
                      </a:cubicBezTo>
                      <a:cubicBezTo>
                        <a:pt x="480712" y="137144"/>
                        <a:pt x="475560" y="139720"/>
                        <a:pt x="467833" y="139720"/>
                      </a:cubicBezTo>
                      <a:cubicBezTo>
                        <a:pt x="462681" y="139720"/>
                        <a:pt x="457530" y="137144"/>
                        <a:pt x="452378" y="134568"/>
                      </a:cubicBezTo>
                      <a:cubicBezTo>
                        <a:pt x="449802" y="131992"/>
                        <a:pt x="447226" y="131992"/>
                        <a:pt x="444651" y="129417"/>
                      </a:cubicBezTo>
                      <a:cubicBezTo>
                        <a:pt x="442075" y="126841"/>
                        <a:pt x="439499" y="124265"/>
                        <a:pt x="439499" y="121689"/>
                      </a:cubicBezTo>
                      <a:cubicBezTo>
                        <a:pt x="439499" y="119113"/>
                        <a:pt x="436923" y="116538"/>
                        <a:pt x="436923" y="113962"/>
                      </a:cubicBezTo>
                      <a:cubicBezTo>
                        <a:pt x="434347" y="111386"/>
                        <a:pt x="436923" y="108810"/>
                        <a:pt x="436923" y="106234"/>
                      </a:cubicBezTo>
                      <a:cubicBezTo>
                        <a:pt x="436923" y="103659"/>
                        <a:pt x="439499" y="101083"/>
                        <a:pt x="439499" y="98507"/>
                      </a:cubicBezTo>
                      <a:cubicBezTo>
                        <a:pt x="439499" y="98507"/>
                        <a:pt x="439499" y="95931"/>
                        <a:pt x="439499" y="95931"/>
                      </a:cubicBezTo>
                      <a:cubicBezTo>
                        <a:pt x="439499" y="93355"/>
                        <a:pt x="442075" y="90780"/>
                        <a:pt x="442075" y="88204"/>
                      </a:cubicBezTo>
                      <a:cubicBezTo>
                        <a:pt x="444651" y="88204"/>
                        <a:pt x="444651" y="85628"/>
                        <a:pt x="447226" y="83052"/>
                      </a:cubicBezTo>
                      <a:cubicBezTo>
                        <a:pt x="447226" y="80476"/>
                        <a:pt x="449802" y="80476"/>
                        <a:pt x="452378" y="77900"/>
                      </a:cubicBezTo>
                      <a:cubicBezTo>
                        <a:pt x="454954" y="72749"/>
                        <a:pt x="462681" y="72749"/>
                        <a:pt x="467833" y="72749"/>
                      </a:cubicBezTo>
                      <a:close/>
                      <a:moveTo>
                        <a:pt x="687421" y="4811"/>
                      </a:moveTo>
                      <a:cubicBezTo>
                        <a:pt x="701588" y="7065"/>
                        <a:pt x="715111" y="13504"/>
                        <a:pt x="725414" y="23808"/>
                      </a:cubicBezTo>
                      <a:cubicBezTo>
                        <a:pt x="774355" y="67596"/>
                        <a:pt x="751172" y="170629"/>
                        <a:pt x="679050" y="173205"/>
                      </a:cubicBezTo>
                      <a:cubicBezTo>
                        <a:pt x="666170" y="173205"/>
                        <a:pt x="650716" y="168053"/>
                        <a:pt x="637836" y="160326"/>
                      </a:cubicBezTo>
                      <a:cubicBezTo>
                        <a:pt x="624957" y="150023"/>
                        <a:pt x="614654" y="137143"/>
                        <a:pt x="609503" y="121689"/>
                      </a:cubicBezTo>
                      <a:cubicBezTo>
                        <a:pt x="606927" y="113961"/>
                        <a:pt x="606927" y="106234"/>
                        <a:pt x="606927" y="95930"/>
                      </a:cubicBezTo>
                      <a:cubicBezTo>
                        <a:pt x="606927" y="93355"/>
                        <a:pt x="606927" y="90779"/>
                        <a:pt x="606927" y="88203"/>
                      </a:cubicBezTo>
                      <a:cubicBezTo>
                        <a:pt x="604351" y="59869"/>
                        <a:pt x="617230" y="23808"/>
                        <a:pt x="645564" y="10929"/>
                      </a:cubicBezTo>
                      <a:cubicBezTo>
                        <a:pt x="658443" y="4489"/>
                        <a:pt x="673254" y="2557"/>
                        <a:pt x="687421" y="4811"/>
                      </a:cubicBezTo>
                      <a:close/>
                      <a:moveTo>
                        <a:pt x="290105" y="622"/>
                      </a:moveTo>
                      <a:cubicBezTo>
                        <a:pt x="315863" y="5773"/>
                        <a:pt x="336470" y="28955"/>
                        <a:pt x="339045" y="54714"/>
                      </a:cubicBezTo>
                      <a:cubicBezTo>
                        <a:pt x="341621" y="80472"/>
                        <a:pt x="333894" y="101078"/>
                        <a:pt x="323591" y="124260"/>
                      </a:cubicBezTo>
                      <a:cubicBezTo>
                        <a:pt x="318439" y="131988"/>
                        <a:pt x="313287" y="142291"/>
                        <a:pt x="305560" y="147443"/>
                      </a:cubicBezTo>
                      <a:cubicBezTo>
                        <a:pt x="292681" y="157746"/>
                        <a:pt x="274650" y="162898"/>
                        <a:pt x="259195" y="155170"/>
                      </a:cubicBezTo>
                      <a:cubicBezTo>
                        <a:pt x="248892" y="150019"/>
                        <a:pt x="241165" y="137139"/>
                        <a:pt x="238589" y="124260"/>
                      </a:cubicBezTo>
                      <a:cubicBezTo>
                        <a:pt x="236013" y="116533"/>
                        <a:pt x="238589" y="106230"/>
                        <a:pt x="238589" y="98502"/>
                      </a:cubicBezTo>
                      <a:cubicBezTo>
                        <a:pt x="236013" y="95927"/>
                        <a:pt x="236013" y="93351"/>
                        <a:pt x="236013" y="90775"/>
                      </a:cubicBezTo>
                      <a:cubicBezTo>
                        <a:pt x="233437" y="80472"/>
                        <a:pt x="233437" y="67593"/>
                        <a:pt x="233437" y="57289"/>
                      </a:cubicBezTo>
                      <a:cubicBezTo>
                        <a:pt x="233437" y="44410"/>
                        <a:pt x="236013" y="31531"/>
                        <a:pt x="243740" y="21228"/>
                      </a:cubicBezTo>
                      <a:cubicBezTo>
                        <a:pt x="254044" y="3197"/>
                        <a:pt x="272074" y="-1954"/>
                        <a:pt x="290105" y="6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1" name="Google Shape;661;p14"/>
                <p:cNvSpPr/>
                <p:nvPr/>
              </p:nvSpPr>
              <p:spPr>
                <a:xfrm>
                  <a:off x="2124998" y="308187"/>
                  <a:ext cx="220453" cy="225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155" h="2729865" extrusionOk="0">
                      <a:moveTo>
                        <a:pt x="469183" y="2477298"/>
                      </a:moveTo>
                      <a:cubicBezTo>
                        <a:pt x="479808" y="2477298"/>
                        <a:pt x="490111" y="2484382"/>
                        <a:pt x="490111" y="2498549"/>
                      </a:cubicBezTo>
                      <a:cubicBezTo>
                        <a:pt x="487536" y="2529458"/>
                        <a:pt x="487536" y="2560368"/>
                        <a:pt x="490111" y="2596430"/>
                      </a:cubicBezTo>
                      <a:cubicBezTo>
                        <a:pt x="490111" y="2624764"/>
                        <a:pt x="492687" y="2653098"/>
                        <a:pt x="492687" y="2681432"/>
                      </a:cubicBezTo>
                      <a:cubicBezTo>
                        <a:pt x="492687" y="2686583"/>
                        <a:pt x="492687" y="2696887"/>
                        <a:pt x="487536" y="2702038"/>
                      </a:cubicBezTo>
                      <a:cubicBezTo>
                        <a:pt x="484960" y="2707190"/>
                        <a:pt x="477232" y="2709766"/>
                        <a:pt x="472081" y="2707190"/>
                      </a:cubicBezTo>
                      <a:cubicBezTo>
                        <a:pt x="459201" y="2702038"/>
                        <a:pt x="456626" y="2681432"/>
                        <a:pt x="454050" y="2668553"/>
                      </a:cubicBezTo>
                      <a:cubicBezTo>
                        <a:pt x="443746" y="2614461"/>
                        <a:pt x="443746" y="2555217"/>
                        <a:pt x="446322" y="2498549"/>
                      </a:cubicBezTo>
                      <a:cubicBezTo>
                        <a:pt x="447610" y="2484382"/>
                        <a:pt x="458558" y="2477298"/>
                        <a:pt x="469183" y="2477298"/>
                      </a:cubicBezTo>
                      <a:close/>
                      <a:moveTo>
                        <a:pt x="613747" y="2457335"/>
                      </a:moveTo>
                      <a:cubicBezTo>
                        <a:pt x="626626" y="2457335"/>
                        <a:pt x="634353" y="2467638"/>
                        <a:pt x="636929" y="2480517"/>
                      </a:cubicBezTo>
                      <a:cubicBezTo>
                        <a:pt x="642081" y="2514003"/>
                        <a:pt x="644657" y="2550064"/>
                        <a:pt x="647233" y="2588702"/>
                      </a:cubicBezTo>
                      <a:cubicBezTo>
                        <a:pt x="649808" y="2604156"/>
                        <a:pt x="652384" y="2622187"/>
                        <a:pt x="652384" y="2640218"/>
                      </a:cubicBezTo>
                      <a:cubicBezTo>
                        <a:pt x="652384" y="2650521"/>
                        <a:pt x="649808" y="2658249"/>
                        <a:pt x="649808" y="2668552"/>
                      </a:cubicBezTo>
                      <a:cubicBezTo>
                        <a:pt x="649808" y="2676279"/>
                        <a:pt x="647233" y="2686583"/>
                        <a:pt x="642081" y="2691734"/>
                      </a:cubicBezTo>
                      <a:cubicBezTo>
                        <a:pt x="639505" y="2691734"/>
                        <a:pt x="634353" y="2694310"/>
                        <a:pt x="631778" y="2691734"/>
                      </a:cubicBezTo>
                      <a:cubicBezTo>
                        <a:pt x="624050" y="2686583"/>
                        <a:pt x="621474" y="2676279"/>
                        <a:pt x="618898" y="2668552"/>
                      </a:cubicBezTo>
                      <a:cubicBezTo>
                        <a:pt x="616323" y="2660824"/>
                        <a:pt x="613747" y="2653097"/>
                        <a:pt x="611171" y="2645370"/>
                      </a:cubicBezTo>
                      <a:cubicBezTo>
                        <a:pt x="606019" y="2627339"/>
                        <a:pt x="606019" y="2606732"/>
                        <a:pt x="603443" y="2588702"/>
                      </a:cubicBezTo>
                      <a:cubicBezTo>
                        <a:pt x="598292" y="2552640"/>
                        <a:pt x="593140" y="2516579"/>
                        <a:pt x="590564" y="2480517"/>
                      </a:cubicBezTo>
                      <a:cubicBezTo>
                        <a:pt x="587988" y="2467638"/>
                        <a:pt x="603443" y="2457335"/>
                        <a:pt x="613747" y="2457335"/>
                      </a:cubicBezTo>
                      <a:close/>
                      <a:moveTo>
                        <a:pt x="1146945" y="2439301"/>
                      </a:moveTo>
                      <a:cubicBezTo>
                        <a:pt x="1159824" y="2436725"/>
                        <a:pt x="1167552" y="2444453"/>
                        <a:pt x="1172703" y="2454756"/>
                      </a:cubicBezTo>
                      <a:cubicBezTo>
                        <a:pt x="1188158" y="2490817"/>
                        <a:pt x="1203613" y="2529455"/>
                        <a:pt x="1221644" y="2565516"/>
                      </a:cubicBezTo>
                      <a:cubicBezTo>
                        <a:pt x="1231947" y="2583547"/>
                        <a:pt x="1239674" y="2601577"/>
                        <a:pt x="1247402" y="2622184"/>
                      </a:cubicBezTo>
                      <a:cubicBezTo>
                        <a:pt x="1255129" y="2637639"/>
                        <a:pt x="1265432" y="2655670"/>
                        <a:pt x="1262857" y="2676276"/>
                      </a:cubicBezTo>
                      <a:cubicBezTo>
                        <a:pt x="1260281" y="2684004"/>
                        <a:pt x="1252553" y="2686579"/>
                        <a:pt x="1244826" y="2684004"/>
                      </a:cubicBezTo>
                      <a:cubicBezTo>
                        <a:pt x="1226795" y="2676276"/>
                        <a:pt x="1216492" y="2653094"/>
                        <a:pt x="1206189" y="2635063"/>
                      </a:cubicBezTo>
                      <a:cubicBezTo>
                        <a:pt x="1195886" y="2617032"/>
                        <a:pt x="1188158" y="2599002"/>
                        <a:pt x="1180431" y="2580971"/>
                      </a:cubicBezTo>
                      <a:cubicBezTo>
                        <a:pt x="1162400" y="2542334"/>
                        <a:pt x="1146945" y="2503696"/>
                        <a:pt x="1131490" y="2465059"/>
                      </a:cubicBezTo>
                      <a:cubicBezTo>
                        <a:pt x="1126339" y="2454756"/>
                        <a:pt x="1136642" y="2441877"/>
                        <a:pt x="1146945" y="2439301"/>
                      </a:cubicBezTo>
                      <a:close/>
                      <a:moveTo>
                        <a:pt x="752841" y="2436725"/>
                      </a:moveTo>
                      <a:cubicBezTo>
                        <a:pt x="765720" y="2436725"/>
                        <a:pt x="773447" y="2444453"/>
                        <a:pt x="773447" y="2457332"/>
                      </a:cubicBezTo>
                      <a:cubicBezTo>
                        <a:pt x="778599" y="2501120"/>
                        <a:pt x="783750" y="2544909"/>
                        <a:pt x="794054" y="2588698"/>
                      </a:cubicBezTo>
                      <a:cubicBezTo>
                        <a:pt x="799205" y="2609305"/>
                        <a:pt x="804357" y="2632487"/>
                        <a:pt x="812084" y="2658245"/>
                      </a:cubicBezTo>
                      <a:cubicBezTo>
                        <a:pt x="814660" y="2676276"/>
                        <a:pt x="824963" y="2699458"/>
                        <a:pt x="817236" y="2720065"/>
                      </a:cubicBezTo>
                      <a:cubicBezTo>
                        <a:pt x="814660" y="2727792"/>
                        <a:pt x="806933" y="2732944"/>
                        <a:pt x="799205" y="2727792"/>
                      </a:cubicBezTo>
                      <a:cubicBezTo>
                        <a:pt x="778599" y="2714913"/>
                        <a:pt x="773447" y="2689155"/>
                        <a:pt x="768296" y="2668548"/>
                      </a:cubicBezTo>
                      <a:cubicBezTo>
                        <a:pt x="763144" y="2645366"/>
                        <a:pt x="757992" y="2622184"/>
                        <a:pt x="752841" y="2599001"/>
                      </a:cubicBezTo>
                      <a:cubicBezTo>
                        <a:pt x="742537" y="2552637"/>
                        <a:pt x="737386" y="2503696"/>
                        <a:pt x="732234" y="2457332"/>
                      </a:cubicBezTo>
                      <a:cubicBezTo>
                        <a:pt x="732234" y="2447028"/>
                        <a:pt x="742537" y="2436725"/>
                        <a:pt x="752841" y="2436725"/>
                      </a:cubicBezTo>
                      <a:close/>
                      <a:moveTo>
                        <a:pt x="976938" y="2436081"/>
                      </a:moveTo>
                      <a:cubicBezTo>
                        <a:pt x="987241" y="2433505"/>
                        <a:pt x="998832" y="2438012"/>
                        <a:pt x="1002696" y="2452179"/>
                      </a:cubicBezTo>
                      <a:cubicBezTo>
                        <a:pt x="1018151" y="2495968"/>
                        <a:pt x="1028454" y="2542333"/>
                        <a:pt x="1041333" y="2586122"/>
                      </a:cubicBezTo>
                      <a:cubicBezTo>
                        <a:pt x="1049061" y="2606728"/>
                        <a:pt x="1056788" y="2629911"/>
                        <a:pt x="1056788" y="2647942"/>
                      </a:cubicBezTo>
                      <a:cubicBezTo>
                        <a:pt x="1061940" y="2668548"/>
                        <a:pt x="1074819" y="2694306"/>
                        <a:pt x="1067092" y="2714913"/>
                      </a:cubicBezTo>
                      <a:cubicBezTo>
                        <a:pt x="1064516" y="2722640"/>
                        <a:pt x="1056788" y="2727792"/>
                        <a:pt x="1049061" y="2722640"/>
                      </a:cubicBezTo>
                      <a:cubicBezTo>
                        <a:pt x="1031030" y="2712337"/>
                        <a:pt x="1023303" y="2686579"/>
                        <a:pt x="1015575" y="2665972"/>
                      </a:cubicBezTo>
                      <a:cubicBezTo>
                        <a:pt x="1007848" y="2645366"/>
                        <a:pt x="1002696" y="2622183"/>
                        <a:pt x="994969" y="2599001"/>
                      </a:cubicBezTo>
                      <a:cubicBezTo>
                        <a:pt x="982089" y="2555212"/>
                        <a:pt x="966634" y="2508847"/>
                        <a:pt x="958907" y="2462483"/>
                      </a:cubicBezTo>
                      <a:cubicBezTo>
                        <a:pt x="957619" y="2448316"/>
                        <a:pt x="966634" y="2438656"/>
                        <a:pt x="976938" y="2436081"/>
                      </a:cubicBezTo>
                      <a:close/>
                      <a:moveTo>
                        <a:pt x="345862" y="2430611"/>
                      </a:moveTo>
                      <a:cubicBezTo>
                        <a:pt x="351657" y="2430289"/>
                        <a:pt x="357453" y="2432865"/>
                        <a:pt x="361317" y="2439304"/>
                      </a:cubicBezTo>
                      <a:cubicBezTo>
                        <a:pt x="369044" y="2449608"/>
                        <a:pt x="366468" y="2462487"/>
                        <a:pt x="366468" y="2475366"/>
                      </a:cubicBezTo>
                      <a:lnTo>
                        <a:pt x="366468" y="2508851"/>
                      </a:lnTo>
                      <a:cubicBezTo>
                        <a:pt x="366468" y="2532034"/>
                        <a:pt x="366468" y="2552640"/>
                        <a:pt x="366468" y="2578398"/>
                      </a:cubicBezTo>
                      <a:cubicBezTo>
                        <a:pt x="369044" y="2601581"/>
                        <a:pt x="369044" y="2624763"/>
                        <a:pt x="366468" y="2647945"/>
                      </a:cubicBezTo>
                      <a:cubicBezTo>
                        <a:pt x="366468" y="2658249"/>
                        <a:pt x="363893" y="2668552"/>
                        <a:pt x="361317" y="2681431"/>
                      </a:cubicBezTo>
                      <a:cubicBezTo>
                        <a:pt x="358741" y="2691734"/>
                        <a:pt x="358741" y="2702038"/>
                        <a:pt x="351013" y="2709765"/>
                      </a:cubicBezTo>
                      <a:cubicBezTo>
                        <a:pt x="345862" y="2714917"/>
                        <a:pt x="338134" y="2712341"/>
                        <a:pt x="332983" y="2707189"/>
                      </a:cubicBezTo>
                      <a:cubicBezTo>
                        <a:pt x="327831" y="2699462"/>
                        <a:pt x="325255" y="2686583"/>
                        <a:pt x="325255" y="2676279"/>
                      </a:cubicBezTo>
                      <a:cubicBezTo>
                        <a:pt x="325255" y="2665976"/>
                        <a:pt x="322679" y="2655673"/>
                        <a:pt x="322679" y="2642794"/>
                      </a:cubicBezTo>
                      <a:cubicBezTo>
                        <a:pt x="322679" y="2619612"/>
                        <a:pt x="322679" y="2599005"/>
                        <a:pt x="322679" y="2575823"/>
                      </a:cubicBezTo>
                      <a:cubicBezTo>
                        <a:pt x="325255" y="2552640"/>
                        <a:pt x="325255" y="2532034"/>
                        <a:pt x="325255" y="2508851"/>
                      </a:cubicBezTo>
                      <a:cubicBezTo>
                        <a:pt x="325255" y="2498548"/>
                        <a:pt x="325255" y="2485669"/>
                        <a:pt x="325255" y="2475366"/>
                      </a:cubicBezTo>
                      <a:cubicBezTo>
                        <a:pt x="325255" y="2462487"/>
                        <a:pt x="322679" y="2449608"/>
                        <a:pt x="330407" y="2439304"/>
                      </a:cubicBezTo>
                      <a:cubicBezTo>
                        <a:pt x="334270" y="2434153"/>
                        <a:pt x="340066" y="2430933"/>
                        <a:pt x="345862" y="2430611"/>
                      </a:cubicBezTo>
                      <a:close/>
                      <a:moveTo>
                        <a:pt x="881636" y="2423846"/>
                      </a:moveTo>
                      <a:cubicBezTo>
                        <a:pt x="894515" y="2423846"/>
                        <a:pt x="904818" y="2434149"/>
                        <a:pt x="904818" y="2447028"/>
                      </a:cubicBezTo>
                      <a:cubicBezTo>
                        <a:pt x="907394" y="2490817"/>
                        <a:pt x="912546" y="2532031"/>
                        <a:pt x="922849" y="2575820"/>
                      </a:cubicBezTo>
                      <a:cubicBezTo>
                        <a:pt x="928001" y="2599002"/>
                        <a:pt x="933152" y="2619609"/>
                        <a:pt x="935728" y="2642791"/>
                      </a:cubicBezTo>
                      <a:cubicBezTo>
                        <a:pt x="940880" y="2663398"/>
                        <a:pt x="951183" y="2684004"/>
                        <a:pt x="943456" y="2704611"/>
                      </a:cubicBezTo>
                      <a:cubicBezTo>
                        <a:pt x="940880" y="2712338"/>
                        <a:pt x="930576" y="2717490"/>
                        <a:pt x="922849" y="2712338"/>
                      </a:cubicBezTo>
                      <a:cubicBezTo>
                        <a:pt x="904818" y="2699459"/>
                        <a:pt x="897091" y="2676277"/>
                        <a:pt x="891939" y="2653094"/>
                      </a:cubicBezTo>
                      <a:cubicBezTo>
                        <a:pt x="886787" y="2632488"/>
                        <a:pt x="881636" y="2609305"/>
                        <a:pt x="876484" y="2586123"/>
                      </a:cubicBezTo>
                      <a:cubicBezTo>
                        <a:pt x="868757" y="2539758"/>
                        <a:pt x="861029" y="2493393"/>
                        <a:pt x="858453" y="2447028"/>
                      </a:cubicBezTo>
                      <a:cubicBezTo>
                        <a:pt x="858453" y="2434149"/>
                        <a:pt x="871332" y="2423846"/>
                        <a:pt x="881636" y="2423846"/>
                      </a:cubicBezTo>
                      <a:close/>
                      <a:moveTo>
                        <a:pt x="1272512" y="2404531"/>
                      </a:moveTo>
                      <a:cubicBezTo>
                        <a:pt x="1278308" y="2405819"/>
                        <a:pt x="1283459" y="2409682"/>
                        <a:pt x="1286035" y="2416122"/>
                      </a:cubicBezTo>
                      <a:cubicBezTo>
                        <a:pt x="1301490" y="2454759"/>
                        <a:pt x="1319521" y="2490821"/>
                        <a:pt x="1340128" y="2526882"/>
                      </a:cubicBezTo>
                      <a:cubicBezTo>
                        <a:pt x="1350431" y="2542337"/>
                        <a:pt x="1360738" y="2560368"/>
                        <a:pt x="1368462" y="2578399"/>
                      </a:cubicBezTo>
                      <a:cubicBezTo>
                        <a:pt x="1373617" y="2588702"/>
                        <a:pt x="1376189" y="2599005"/>
                        <a:pt x="1383917" y="2606733"/>
                      </a:cubicBezTo>
                      <a:cubicBezTo>
                        <a:pt x="1389068" y="2614460"/>
                        <a:pt x="1391644" y="2624763"/>
                        <a:pt x="1389068" y="2635067"/>
                      </a:cubicBezTo>
                      <a:cubicBezTo>
                        <a:pt x="1386496" y="2642794"/>
                        <a:pt x="1381341" y="2647946"/>
                        <a:pt x="1373617" y="2645370"/>
                      </a:cubicBezTo>
                      <a:cubicBezTo>
                        <a:pt x="1363310" y="2642794"/>
                        <a:pt x="1355583" y="2635067"/>
                        <a:pt x="1350431" y="2627339"/>
                      </a:cubicBezTo>
                      <a:cubicBezTo>
                        <a:pt x="1342703" y="2619612"/>
                        <a:pt x="1334980" y="2609308"/>
                        <a:pt x="1329824" y="2601581"/>
                      </a:cubicBezTo>
                      <a:cubicBezTo>
                        <a:pt x="1319521" y="2586126"/>
                        <a:pt x="1309222" y="2568095"/>
                        <a:pt x="1301490" y="2550065"/>
                      </a:cubicBezTo>
                      <a:cubicBezTo>
                        <a:pt x="1283464" y="2514003"/>
                        <a:pt x="1265429" y="2477942"/>
                        <a:pt x="1247398" y="2439304"/>
                      </a:cubicBezTo>
                      <a:cubicBezTo>
                        <a:pt x="1242246" y="2429001"/>
                        <a:pt x="1242246" y="2416122"/>
                        <a:pt x="1255125" y="2408395"/>
                      </a:cubicBezTo>
                      <a:cubicBezTo>
                        <a:pt x="1260277" y="2404531"/>
                        <a:pt x="1266717" y="2403243"/>
                        <a:pt x="1272512" y="2404531"/>
                      </a:cubicBezTo>
                      <a:close/>
                      <a:moveTo>
                        <a:pt x="201620" y="2385208"/>
                      </a:moveTo>
                      <a:cubicBezTo>
                        <a:pt x="211924" y="2385208"/>
                        <a:pt x="222227" y="2392936"/>
                        <a:pt x="217075" y="2403239"/>
                      </a:cubicBezTo>
                      <a:cubicBezTo>
                        <a:pt x="214499" y="2449604"/>
                        <a:pt x="214499" y="2493392"/>
                        <a:pt x="214499" y="2539757"/>
                      </a:cubicBezTo>
                      <a:cubicBezTo>
                        <a:pt x="214499" y="2560364"/>
                        <a:pt x="217075" y="2583546"/>
                        <a:pt x="217075" y="2606728"/>
                      </a:cubicBezTo>
                      <a:cubicBezTo>
                        <a:pt x="219651" y="2619608"/>
                        <a:pt x="217075" y="2629911"/>
                        <a:pt x="217075" y="2642790"/>
                      </a:cubicBezTo>
                      <a:cubicBezTo>
                        <a:pt x="214499" y="2653093"/>
                        <a:pt x="214499" y="2665972"/>
                        <a:pt x="206772" y="2673700"/>
                      </a:cubicBezTo>
                      <a:cubicBezTo>
                        <a:pt x="201620" y="2678851"/>
                        <a:pt x="196469" y="2678851"/>
                        <a:pt x="191317" y="2676276"/>
                      </a:cubicBezTo>
                      <a:cubicBezTo>
                        <a:pt x="178438" y="2671124"/>
                        <a:pt x="178438" y="2658245"/>
                        <a:pt x="175862" y="2645366"/>
                      </a:cubicBezTo>
                      <a:cubicBezTo>
                        <a:pt x="173286" y="2635062"/>
                        <a:pt x="170710" y="2624759"/>
                        <a:pt x="170710" y="2611880"/>
                      </a:cubicBezTo>
                      <a:cubicBezTo>
                        <a:pt x="170710" y="2591274"/>
                        <a:pt x="170710" y="2568091"/>
                        <a:pt x="170710" y="2544909"/>
                      </a:cubicBezTo>
                      <a:cubicBezTo>
                        <a:pt x="170710" y="2498544"/>
                        <a:pt x="175862" y="2452179"/>
                        <a:pt x="181014" y="2405815"/>
                      </a:cubicBezTo>
                      <a:cubicBezTo>
                        <a:pt x="183589" y="2392936"/>
                        <a:pt x="188741" y="2385208"/>
                        <a:pt x="201620" y="2385208"/>
                      </a:cubicBezTo>
                      <a:close/>
                      <a:moveTo>
                        <a:pt x="1414826" y="2362030"/>
                      </a:moveTo>
                      <a:cubicBezTo>
                        <a:pt x="1425129" y="2369757"/>
                        <a:pt x="1430281" y="2380060"/>
                        <a:pt x="1438009" y="2390364"/>
                      </a:cubicBezTo>
                      <a:cubicBezTo>
                        <a:pt x="1443160" y="2400667"/>
                        <a:pt x="1450888" y="2410970"/>
                        <a:pt x="1456039" y="2421273"/>
                      </a:cubicBezTo>
                      <a:cubicBezTo>
                        <a:pt x="1466343" y="2441880"/>
                        <a:pt x="1479222" y="2459911"/>
                        <a:pt x="1489525" y="2480517"/>
                      </a:cubicBezTo>
                      <a:cubicBezTo>
                        <a:pt x="1499828" y="2501124"/>
                        <a:pt x="1512707" y="2519155"/>
                        <a:pt x="1523011" y="2539761"/>
                      </a:cubicBezTo>
                      <a:cubicBezTo>
                        <a:pt x="1535890" y="2560368"/>
                        <a:pt x="1548769" y="2580974"/>
                        <a:pt x="1551345" y="2606733"/>
                      </a:cubicBezTo>
                      <a:cubicBezTo>
                        <a:pt x="1556496" y="2622187"/>
                        <a:pt x="1538466" y="2632491"/>
                        <a:pt x="1525586" y="2622187"/>
                      </a:cubicBezTo>
                      <a:cubicBezTo>
                        <a:pt x="1507556" y="2609308"/>
                        <a:pt x="1494677" y="2586126"/>
                        <a:pt x="1481798" y="2565519"/>
                      </a:cubicBezTo>
                      <a:cubicBezTo>
                        <a:pt x="1471494" y="2544913"/>
                        <a:pt x="1458615" y="2526882"/>
                        <a:pt x="1448312" y="2506276"/>
                      </a:cubicBezTo>
                      <a:cubicBezTo>
                        <a:pt x="1438009" y="2485669"/>
                        <a:pt x="1425129" y="2467638"/>
                        <a:pt x="1414826" y="2447032"/>
                      </a:cubicBezTo>
                      <a:cubicBezTo>
                        <a:pt x="1404523" y="2426425"/>
                        <a:pt x="1386492" y="2403243"/>
                        <a:pt x="1383916" y="2380060"/>
                      </a:cubicBezTo>
                      <a:cubicBezTo>
                        <a:pt x="1381340" y="2364605"/>
                        <a:pt x="1401947" y="2354302"/>
                        <a:pt x="1414826" y="2362030"/>
                      </a:cubicBezTo>
                      <a:close/>
                      <a:moveTo>
                        <a:pt x="1527764" y="2346011"/>
                      </a:moveTo>
                      <a:cubicBezTo>
                        <a:pt x="1532996" y="2347058"/>
                        <a:pt x="1537826" y="2350439"/>
                        <a:pt x="1541046" y="2356878"/>
                      </a:cubicBezTo>
                      <a:cubicBezTo>
                        <a:pt x="1559076" y="2390364"/>
                        <a:pt x="1574531" y="2421274"/>
                        <a:pt x="1592562" y="2454759"/>
                      </a:cubicBezTo>
                      <a:cubicBezTo>
                        <a:pt x="1600289" y="2472790"/>
                        <a:pt x="1608017" y="2488245"/>
                        <a:pt x="1618320" y="2506275"/>
                      </a:cubicBezTo>
                      <a:cubicBezTo>
                        <a:pt x="1626048" y="2524306"/>
                        <a:pt x="1631199" y="2539761"/>
                        <a:pt x="1631199" y="2557792"/>
                      </a:cubicBezTo>
                      <a:cubicBezTo>
                        <a:pt x="1631199" y="2565519"/>
                        <a:pt x="1620896" y="2573247"/>
                        <a:pt x="1613169" y="2568095"/>
                      </a:cubicBezTo>
                      <a:cubicBezTo>
                        <a:pt x="1595138" y="2557792"/>
                        <a:pt x="1587410" y="2542337"/>
                        <a:pt x="1577107" y="2526882"/>
                      </a:cubicBezTo>
                      <a:cubicBezTo>
                        <a:pt x="1569380" y="2511427"/>
                        <a:pt x="1559076" y="2495972"/>
                        <a:pt x="1551349" y="2480517"/>
                      </a:cubicBezTo>
                      <a:cubicBezTo>
                        <a:pt x="1535894" y="2447032"/>
                        <a:pt x="1520439" y="2413546"/>
                        <a:pt x="1502408" y="2380061"/>
                      </a:cubicBezTo>
                      <a:cubicBezTo>
                        <a:pt x="1492749" y="2360742"/>
                        <a:pt x="1512067" y="2342872"/>
                        <a:pt x="1527764" y="2346011"/>
                      </a:cubicBezTo>
                      <a:close/>
                      <a:moveTo>
                        <a:pt x="63809" y="2324355"/>
                      </a:moveTo>
                      <a:cubicBezTo>
                        <a:pt x="68317" y="2324033"/>
                        <a:pt x="72825" y="2325965"/>
                        <a:pt x="75401" y="2331117"/>
                      </a:cubicBezTo>
                      <a:cubicBezTo>
                        <a:pt x="80552" y="2341420"/>
                        <a:pt x="77976" y="2351723"/>
                        <a:pt x="77976" y="2364602"/>
                      </a:cubicBezTo>
                      <a:cubicBezTo>
                        <a:pt x="75401" y="2377481"/>
                        <a:pt x="75401" y="2387784"/>
                        <a:pt x="75401" y="2400664"/>
                      </a:cubicBezTo>
                      <a:cubicBezTo>
                        <a:pt x="75401" y="2423846"/>
                        <a:pt x="70249" y="2447028"/>
                        <a:pt x="67673" y="2470211"/>
                      </a:cubicBezTo>
                      <a:cubicBezTo>
                        <a:pt x="65097" y="2493393"/>
                        <a:pt x="59946" y="2516575"/>
                        <a:pt x="54794" y="2539758"/>
                      </a:cubicBezTo>
                      <a:cubicBezTo>
                        <a:pt x="49642" y="2560364"/>
                        <a:pt x="47067" y="2588698"/>
                        <a:pt x="34188" y="2606729"/>
                      </a:cubicBezTo>
                      <a:cubicBezTo>
                        <a:pt x="23884" y="2622184"/>
                        <a:pt x="702" y="2614456"/>
                        <a:pt x="702" y="2596426"/>
                      </a:cubicBezTo>
                      <a:cubicBezTo>
                        <a:pt x="-1874" y="2583546"/>
                        <a:pt x="3278" y="2573243"/>
                        <a:pt x="5854" y="2560364"/>
                      </a:cubicBezTo>
                      <a:cubicBezTo>
                        <a:pt x="8429" y="2547485"/>
                        <a:pt x="11005" y="2537182"/>
                        <a:pt x="13581" y="2526879"/>
                      </a:cubicBezTo>
                      <a:cubicBezTo>
                        <a:pt x="18733" y="2506272"/>
                        <a:pt x="21308" y="2483090"/>
                        <a:pt x="26460" y="2462483"/>
                      </a:cubicBezTo>
                      <a:cubicBezTo>
                        <a:pt x="31612" y="2439301"/>
                        <a:pt x="34188" y="2418694"/>
                        <a:pt x="39339" y="2395512"/>
                      </a:cubicBezTo>
                      <a:cubicBezTo>
                        <a:pt x="41915" y="2385209"/>
                        <a:pt x="41915" y="2372330"/>
                        <a:pt x="44491" y="2362026"/>
                      </a:cubicBezTo>
                      <a:cubicBezTo>
                        <a:pt x="47067" y="2351723"/>
                        <a:pt x="47067" y="2338844"/>
                        <a:pt x="52218" y="2331117"/>
                      </a:cubicBezTo>
                      <a:cubicBezTo>
                        <a:pt x="54794" y="2327253"/>
                        <a:pt x="59302" y="2324677"/>
                        <a:pt x="63809" y="2324355"/>
                      </a:cubicBezTo>
                      <a:close/>
                      <a:moveTo>
                        <a:pt x="1626687" y="2293127"/>
                      </a:moveTo>
                      <a:cubicBezTo>
                        <a:pt x="1631839" y="2294415"/>
                        <a:pt x="1636347" y="2297635"/>
                        <a:pt x="1638923" y="2302786"/>
                      </a:cubicBezTo>
                      <a:cubicBezTo>
                        <a:pt x="1659529" y="2333696"/>
                        <a:pt x="1682711" y="2364606"/>
                        <a:pt x="1705894" y="2395516"/>
                      </a:cubicBezTo>
                      <a:cubicBezTo>
                        <a:pt x="1718773" y="2410971"/>
                        <a:pt x="1729076" y="2426426"/>
                        <a:pt x="1741955" y="2441881"/>
                      </a:cubicBezTo>
                      <a:cubicBezTo>
                        <a:pt x="1747107" y="2449608"/>
                        <a:pt x="1752259" y="2454760"/>
                        <a:pt x="1757410" y="2465063"/>
                      </a:cubicBezTo>
                      <a:cubicBezTo>
                        <a:pt x="1765138" y="2472791"/>
                        <a:pt x="1770289" y="2483094"/>
                        <a:pt x="1770289" y="2493397"/>
                      </a:cubicBezTo>
                      <a:cubicBezTo>
                        <a:pt x="1767713" y="2503701"/>
                        <a:pt x="1762562" y="2511428"/>
                        <a:pt x="1752259" y="2511428"/>
                      </a:cubicBezTo>
                      <a:cubicBezTo>
                        <a:pt x="1731652" y="2508852"/>
                        <a:pt x="1718773" y="2488246"/>
                        <a:pt x="1705894" y="2472791"/>
                      </a:cubicBezTo>
                      <a:cubicBezTo>
                        <a:pt x="1695591" y="2457336"/>
                        <a:pt x="1682711" y="2439305"/>
                        <a:pt x="1669832" y="2423850"/>
                      </a:cubicBezTo>
                      <a:cubicBezTo>
                        <a:pt x="1646650" y="2390364"/>
                        <a:pt x="1623468" y="2356879"/>
                        <a:pt x="1602861" y="2323393"/>
                      </a:cubicBezTo>
                      <a:cubicBezTo>
                        <a:pt x="1597709" y="2313090"/>
                        <a:pt x="1600285" y="2300210"/>
                        <a:pt x="1610589" y="2295059"/>
                      </a:cubicBezTo>
                      <a:cubicBezTo>
                        <a:pt x="1615740" y="2292483"/>
                        <a:pt x="1621536" y="2291839"/>
                        <a:pt x="1626687" y="2293127"/>
                      </a:cubicBezTo>
                      <a:close/>
                      <a:moveTo>
                        <a:pt x="1738092" y="2236777"/>
                      </a:moveTo>
                      <a:cubicBezTo>
                        <a:pt x="1744531" y="2236455"/>
                        <a:pt x="1750970" y="2238387"/>
                        <a:pt x="1754834" y="2243538"/>
                      </a:cubicBezTo>
                      <a:cubicBezTo>
                        <a:pt x="1780593" y="2274448"/>
                        <a:pt x="1806351" y="2302782"/>
                        <a:pt x="1832109" y="2331116"/>
                      </a:cubicBezTo>
                      <a:cubicBezTo>
                        <a:pt x="1847564" y="2346571"/>
                        <a:pt x="1860443" y="2359450"/>
                        <a:pt x="1873322" y="2374905"/>
                      </a:cubicBezTo>
                      <a:cubicBezTo>
                        <a:pt x="1875898" y="2377481"/>
                        <a:pt x="1878474" y="2380057"/>
                        <a:pt x="1881050" y="2382633"/>
                      </a:cubicBezTo>
                      <a:cubicBezTo>
                        <a:pt x="1886201" y="2387784"/>
                        <a:pt x="1888777" y="2392936"/>
                        <a:pt x="1891353" y="2398088"/>
                      </a:cubicBezTo>
                      <a:cubicBezTo>
                        <a:pt x="1896505" y="2405815"/>
                        <a:pt x="1901656" y="2410967"/>
                        <a:pt x="1901656" y="2421270"/>
                      </a:cubicBezTo>
                      <a:cubicBezTo>
                        <a:pt x="1901656" y="2428997"/>
                        <a:pt x="1893929" y="2434149"/>
                        <a:pt x="1888777" y="2434149"/>
                      </a:cubicBezTo>
                      <a:cubicBezTo>
                        <a:pt x="1878474" y="2434149"/>
                        <a:pt x="1870746" y="2428997"/>
                        <a:pt x="1863019" y="2423846"/>
                      </a:cubicBezTo>
                      <a:cubicBezTo>
                        <a:pt x="1860443" y="2421270"/>
                        <a:pt x="1855291" y="2418694"/>
                        <a:pt x="1850140" y="2416118"/>
                      </a:cubicBezTo>
                      <a:cubicBezTo>
                        <a:pt x="1847564" y="2410967"/>
                        <a:pt x="1842412" y="2408391"/>
                        <a:pt x="1839837" y="2405815"/>
                      </a:cubicBezTo>
                      <a:cubicBezTo>
                        <a:pt x="1824382" y="2392936"/>
                        <a:pt x="1811502" y="2380057"/>
                        <a:pt x="1798623" y="2364602"/>
                      </a:cubicBezTo>
                      <a:cubicBezTo>
                        <a:pt x="1770289" y="2336268"/>
                        <a:pt x="1744531" y="2307934"/>
                        <a:pt x="1721349" y="2277024"/>
                      </a:cubicBezTo>
                      <a:cubicBezTo>
                        <a:pt x="1713621" y="2266721"/>
                        <a:pt x="1711045" y="2253842"/>
                        <a:pt x="1721349" y="2243538"/>
                      </a:cubicBezTo>
                      <a:cubicBezTo>
                        <a:pt x="1725212" y="2239675"/>
                        <a:pt x="1731652" y="2237099"/>
                        <a:pt x="1738092" y="2236777"/>
                      </a:cubicBezTo>
                      <a:close/>
                      <a:moveTo>
                        <a:pt x="1847004" y="2188886"/>
                      </a:moveTo>
                      <a:cubicBezTo>
                        <a:pt x="1852237" y="2188484"/>
                        <a:pt x="1857871" y="2190094"/>
                        <a:pt x="1863023" y="2194601"/>
                      </a:cubicBezTo>
                      <a:cubicBezTo>
                        <a:pt x="1896509" y="2222935"/>
                        <a:pt x="1929994" y="2253845"/>
                        <a:pt x="1966056" y="2282179"/>
                      </a:cubicBezTo>
                      <a:cubicBezTo>
                        <a:pt x="1984087" y="2297634"/>
                        <a:pt x="2002117" y="2313089"/>
                        <a:pt x="2020148" y="2325968"/>
                      </a:cubicBezTo>
                      <a:cubicBezTo>
                        <a:pt x="2027876" y="2333696"/>
                        <a:pt x="2035603" y="2341423"/>
                        <a:pt x="2043330" y="2349151"/>
                      </a:cubicBezTo>
                      <a:cubicBezTo>
                        <a:pt x="2051058" y="2356878"/>
                        <a:pt x="2058785" y="2364606"/>
                        <a:pt x="2061361" y="2372333"/>
                      </a:cubicBezTo>
                      <a:cubicBezTo>
                        <a:pt x="2066513" y="2380061"/>
                        <a:pt x="2061361" y="2390364"/>
                        <a:pt x="2051058" y="2390364"/>
                      </a:cubicBezTo>
                      <a:cubicBezTo>
                        <a:pt x="2027876" y="2387788"/>
                        <a:pt x="2007269" y="2374909"/>
                        <a:pt x="1989238" y="2362030"/>
                      </a:cubicBezTo>
                      <a:cubicBezTo>
                        <a:pt x="1971207" y="2346575"/>
                        <a:pt x="1953177" y="2333696"/>
                        <a:pt x="1935146" y="2318241"/>
                      </a:cubicBezTo>
                      <a:cubicBezTo>
                        <a:pt x="1899084" y="2287331"/>
                        <a:pt x="1865599" y="2256421"/>
                        <a:pt x="1834689" y="2222935"/>
                      </a:cubicBezTo>
                      <a:cubicBezTo>
                        <a:pt x="1819234" y="2209412"/>
                        <a:pt x="1831308" y="2190094"/>
                        <a:pt x="1847004" y="2188886"/>
                      </a:cubicBezTo>
                      <a:close/>
                      <a:moveTo>
                        <a:pt x="1978689" y="2144776"/>
                      </a:moveTo>
                      <a:cubicBezTo>
                        <a:pt x="1983761" y="2144535"/>
                        <a:pt x="1989234" y="2146306"/>
                        <a:pt x="1994386" y="2150813"/>
                      </a:cubicBezTo>
                      <a:cubicBezTo>
                        <a:pt x="2007265" y="2163692"/>
                        <a:pt x="2020144" y="2176571"/>
                        <a:pt x="2033023" y="2189451"/>
                      </a:cubicBezTo>
                      <a:cubicBezTo>
                        <a:pt x="2048478" y="2199754"/>
                        <a:pt x="2061357" y="2212633"/>
                        <a:pt x="2074236" y="2222936"/>
                      </a:cubicBezTo>
                      <a:cubicBezTo>
                        <a:pt x="2087115" y="2233240"/>
                        <a:pt x="2102570" y="2246119"/>
                        <a:pt x="2115449" y="2256422"/>
                      </a:cubicBezTo>
                      <a:cubicBezTo>
                        <a:pt x="2130904" y="2266725"/>
                        <a:pt x="2146359" y="2277028"/>
                        <a:pt x="2151510" y="2297635"/>
                      </a:cubicBezTo>
                      <a:cubicBezTo>
                        <a:pt x="2154086" y="2305363"/>
                        <a:pt x="2146359" y="2313090"/>
                        <a:pt x="2138631" y="2313090"/>
                      </a:cubicBezTo>
                      <a:cubicBezTo>
                        <a:pt x="2120600" y="2313090"/>
                        <a:pt x="2105146" y="2300211"/>
                        <a:pt x="2089691" y="2289908"/>
                      </a:cubicBezTo>
                      <a:cubicBezTo>
                        <a:pt x="2071660" y="2279604"/>
                        <a:pt x="2058781" y="2269301"/>
                        <a:pt x="2043326" y="2256422"/>
                      </a:cubicBezTo>
                      <a:cubicBezTo>
                        <a:pt x="2030447" y="2246119"/>
                        <a:pt x="2014992" y="2233240"/>
                        <a:pt x="2002113" y="2220360"/>
                      </a:cubicBezTo>
                      <a:cubicBezTo>
                        <a:pt x="1989234" y="2207481"/>
                        <a:pt x="1973779" y="2197178"/>
                        <a:pt x="1963476" y="2181723"/>
                      </a:cubicBezTo>
                      <a:cubicBezTo>
                        <a:pt x="1951884" y="2164336"/>
                        <a:pt x="1963476" y="2145501"/>
                        <a:pt x="1978689" y="2144776"/>
                      </a:cubicBezTo>
                      <a:close/>
                      <a:moveTo>
                        <a:pt x="2108047" y="2032965"/>
                      </a:moveTo>
                      <a:cubicBezTo>
                        <a:pt x="2112877" y="2031677"/>
                        <a:pt x="2118028" y="2032321"/>
                        <a:pt x="2123180" y="2034897"/>
                      </a:cubicBezTo>
                      <a:cubicBezTo>
                        <a:pt x="2161817" y="2050352"/>
                        <a:pt x="2195303" y="2073534"/>
                        <a:pt x="2228789" y="2094141"/>
                      </a:cubicBezTo>
                      <a:cubicBezTo>
                        <a:pt x="2244244" y="2104444"/>
                        <a:pt x="2262275" y="2114747"/>
                        <a:pt x="2280305" y="2125050"/>
                      </a:cubicBezTo>
                      <a:cubicBezTo>
                        <a:pt x="2298336" y="2135354"/>
                        <a:pt x="2316367" y="2143081"/>
                        <a:pt x="2331822" y="2153384"/>
                      </a:cubicBezTo>
                      <a:cubicBezTo>
                        <a:pt x="2344701" y="2161112"/>
                        <a:pt x="2339549" y="2181718"/>
                        <a:pt x="2324094" y="2181718"/>
                      </a:cubicBezTo>
                      <a:cubicBezTo>
                        <a:pt x="2282881" y="2184294"/>
                        <a:pt x="2241668" y="2158536"/>
                        <a:pt x="2208182" y="2135354"/>
                      </a:cubicBezTo>
                      <a:cubicBezTo>
                        <a:pt x="2174697" y="2112171"/>
                        <a:pt x="2141211" y="2088989"/>
                        <a:pt x="2102574" y="2070958"/>
                      </a:cubicBezTo>
                      <a:cubicBezTo>
                        <a:pt x="2092270" y="2065807"/>
                        <a:pt x="2089694" y="2050352"/>
                        <a:pt x="2094846" y="2042624"/>
                      </a:cubicBezTo>
                      <a:cubicBezTo>
                        <a:pt x="2098710" y="2037473"/>
                        <a:pt x="2103218" y="2034253"/>
                        <a:pt x="2108047" y="2032965"/>
                      </a:cubicBezTo>
                      <a:close/>
                      <a:moveTo>
                        <a:pt x="2266782" y="1886143"/>
                      </a:moveTo>
                      <a:cubicBezTo>
                        <a:pt x="2271934" y="1884855"/>
                        <a:pt x="2277729" y="1885499"/>
                        <a:pt x="2282881" y="1888075"/>
                      </a:cubicBezTo>
                      <a:cubicBezTo>
                        <a:pt x="2316367" y="1908681"/>
                        <a:pt x="2347277" y="1929288"/>
                        <a:pt x="2380762" y="1947319"/>
                      </a:cubicBezTo>
                      <a:cubicBezTo>
                        <a:pt x="2396217" y="1955046"/>
                        <a:pt x="2414248" y="1965349"/>
                        <a:pt x="2429703" y="1973077"/>
                      </a:cubicBezTo>
                      <a:cubicBezTo>
                        <a:pt x="2440006" y="1978229"/>
                        <a:pt x="2447734" y="1983380"/>
                        <a:pt x="2455461" y="1988532"/>
                      </a:cubicBezTo>
                      <a:cubicBezTo>
                        <a:pt x="2463189" y="1993684"/>
                        <a:pt x="2470916" y="1996259"/>
                        <a:pt x="2476068" y="2009139"/>
                      </a:cubicBezTo>
                      <a:cubicBezTo>
                        <a:pt x="2478643" y="2011714"/>
                        <a:pt x="2481219" y="2014290"/>
                        <a:pt x="2481219" y="2019442"/>
                      </a:cubicBezTo>
                      <a:cubicBezTo>
                        <a:pt x="2481219" y="2024593"/>
                        <a:pt x="2481219" y="2027169"/>
                        <a:pt x="2476068" y="2029745"/>
                      </a:cubicBezTo>
                      <a:cubicBezTo>
                        <a:pt x="2470916" y="2032321"/>
                        <a:pt x="2468340" y="2032321"/>
                        <a:pt x="2463189" y="2032321"/>
                      </a:cubicBezTo>
                      <a:cubicBezTo>
                        <a:pt x="2455461" y="2032321"/>
                        <a:pt x="2447734" y="2029745"/>
                        <a:pt x="2440006" y="2027169"/>
                      </a:cubicBezTo>
                      <a:cubicBezTo>
                        <a:pt x="2429703" y="2022018"/>
                        <a:pt x="2421975" y="2019442"/>
                        <a:pt x="2411672" y="2014290"/>
                      </a:cubicBezTo>
                      <a:cubicBezTo>
                        <a:pt x="2393641" y="2003987"/>
                        <a:pt x="2375611" y="1996259"/>
                        <a:pt x="2360156" y="1985956"/>
                      </a:cubicBezTo>
                      <a:cubicBezTo>
                        <a:pt x="2326670" y="1967925"/>
                        <a:pt x="2293184" y="1944743"/>
                        <a:pt x="2262275" y="1924136"/>
                      </a:cubicBezTo>
                      <a:cubicBezTo>
                        <a:pt x="2251971" y="1916409"/>
                        <a:pt x="2249395" y="1906106"/>
                        <a:pt x="2254547" y="1895802"/>
                      </a:cubicBezTo>
                      <a:cubicBezTo>
                        <a:pt x="2257123" y="1890651"/>
                        <a:pt x="2261631" y="1887431"/>
                        <a:pt x="2266782" y="1886143"/>
                      </a:cubicBezTo>
                      <a:close/>
                      <a:moveTo>
                        <a:pt x="2348882" y="1759932"/>
                      </a:moveTo>
                      <a:cubicBezTo>
                        <a:pt x="2354356" y="1758644"/>
                        <a:pt x="2360151" y="1759288"/>
                        <a:pt x="2365303" y="1761864"/>
                      </a:cubicBezTo>
                      <a:cubicBezTo>
                        <a:pt x="2398789" y="1774743"/>
                        <a:pt x="2432274" y="1790198"/>
                        <a:pt x="2465760" y="1805653"/>
                      </a:cubicBezTo>
                      <a:cubicBezTo>
                        <a:pt x="2483791" y="1813380"/>
                        <a:pt x="2499245" y="1821108"/>
                        <a:pt x="2517276" y="1828835"/>
                      </a:cubicBezTo>
                      <a:cubicBezTo>
                        <a:pt x="2525004" y="1831411"/>
                        <a:pt x="2532731" y="1836563"/>
                        <a:pt x="2540459" y="1841714"/>
                      </a:cubicBezTo>
                      <a:cubicBezTo>
                        <a:pt x="2550762" y="1846866"/>
                        <a:pt x="2558489" y="1852017"/>
                        <a:pt x="2558489" y="1862321"/>
                      </a:cubicBezTo>
                      <a:cubicBezTo>
                        <a:pt x="2561065" y="1872624"/>
                        <a:pt x="2553338" y="1880351"/>
                        <a:pt x="2545610" y="1882927"/>
                      </a:cubicBezTo>
                      <a:cubicBezTo>
                        <a:pt x="2535307" y="1888079"/>
                        <a:pt x="2527579" y="1882927"/>
                        <a:pt x="2517276" y="1880351"/>
                      </a:cubicBezTo>
                      <a:cubicBezTo>
                        <a:pt x="2506973" y="1877776"/>
                        <a:pt x="2499245" y="1875200"/>
                        <a:pt x="2488942" y="1870048"/>
                      </a:cubicBezTo>
                      <a:cubicBezTo>
                        <a:pt x="2473487" y="1862321"/>
                        <a:pt x="2455457" y="1854593"/>
                        <a:pt x="2440002" y="1846866"/>
                      </a:cubicBezTo>
                      <a:cubicBezTo>
                        <a:pt x="2409092" y="1831411"/>
                        <a:pt x="2375606" y="1815956"/>
                        <a:pt x="2342121" y="1800501"/>
                      </a:cubicBezTo>
                      <a:cubicBezTo>
                        <a:pt x="2331817" y="1795349"/>
                        <a:pt x="2329241" y="1779894"/>
                        <a:pt x="2334393" y="1769591"/>
                      </a:cubicBezTo>
                      <a:cubicBezTo>
                        <a:pt x="2338257" y="1764440"/>
                        <a:pt x="2343409" y="1761220"/>
                        <a:pt x="2348882" y="1759932"/>
                      </a:cubicBezTo>
                      <a:close/>
                      <a:moveTo>
                        <a:pt x="2432279" y="1573825"/>
                      </a:moveTo>
                      <a:cubicBezTo>
                        <a:pt x="2470916" y="1584128"/>
                        <a:pt x="2506977" y="1597008"/>
                        <a:pt x="2543039" y="1609887"/>
                      </a:cubicBezTo>
                      <a:cubicBezTo>
                        <a:pt x="2563645" y="1617614"/>
                        <a:pt x="2581676" y="1625342"/>
                        <a:pt x="2599707" y="1633069"/>
                      </a:cubicBezTo>
                      <a:cubicBezTo>
                        <a:pt x="2610010" y="1638221"/>
                        <a:pt x="2620313" y="1640796"/>
                        <a:pt x="2628041" y="1648524"/>
                      </a:cubicBezTo>
                      <a:cubicBezTo>
                        <a:pt x="2628041" y="1648524"/>
                        <a:pt x="2633192" y="1653676"/>
                        <a:pt x="2630616" y="1651100"/>
                      </a:cubicBezTo>
                      <a:cubicBezTo>
                        <a:pt x="2633192" y="1653676"/>
                        <a:pt x="2635768" y="1653676"/>
                        <a:pt x="2638344" y="1656251"/>
                      </a:cubicBezTo>
                      <a:cubicBezTo>
                        <a:pt x="2640920" y="1658827"/>
                        <a:pt x="2646071" y="1661403"/>
                        <a:pt x="2643495" y="1666555"/>
                      </a:cubicBezTo>
                      <a:cubicBezTo>
                        <a:pt x="2648647" y="1674282"/>
                        <a:pt x="2643495" y="1687161"/>
                        <a:pt x="2635768" y="1687161"/>
                      </a:cubicBezTo>
                      <a:cubicBezTo>
                        <a:pt x="2625465" y="1689737"/>
                        <a:pt x="2617737" y="1687161"/>
                        <a:pt x="2607434" y="1684585"/>
                      </a:cubicBezTo>
                      <a:cubicBezTo>
                        <a:pt x="2610010" y="1684585"/>
                        <a:pt x="2615161" y="1684585"/>
                        <a:pt x="2617737" y="1684585"/>
                      </a:cubicBezTo>
                      <a:cubicBezTo>
                        <a:pt x="2602282" y="1687161"/>
                        <a:pt x="2581676" y="1674282"/>
                        <a:pt x="2566221" y="1669130"/>
                      </a:cubicBezTo>
                      <a:cubicBezTo>
                        <a:pt x="2548190" y="1663979"/>
                        <a:pt x="2532735" y="1656251"/>
                        <a:pt x="2517280" y="1651100"/>
                      </a:cubicBezTo>
                      <a:cubicBezTo>
                        <a:pt x="2483795" y="1638221"/>
                        <a:pt x="2452885" y="1627917"/>
                        <a:pt x="2419399" y="1617614"/>
                      </a:cubicBezTo>
                      <a:cubicBezTo>
                        <a:pt x="2393641" y="1607311"/>
                        <a:pt x="2403945" y="1566098"/>
                        <a:pt x="2432279" y="1573825"/>
                      </a:cubicBezTo>
                      <a:close/>
                      <a:moveTo>
                        <a:pt x="2667036" y="1375451"/>
                      </a:moveTo>
                      <a:cubicBezTo>
                        <a:pt x="2673436" y="1378711"/>
                        <a:pt x="2674401" y="1390303"/>
                        <a:pt x="2666674" y="1396098"/>
                      </a:cubicBezTo>
                      <a:cubicBezTo>
                        <a:pt x="2651219" y="1403826"/>
                        <a:pt x="2635768" y="1411553"/>
                        <a:pt x="2620309" y="1419280"/>
                      </a:cubicBezTo>
                      <a:cubicBezTo>
                        <a:pt x="2604854" y="1424432"/>
                        <a:pt x="2589399" y="1429584"/>
                        <a:pt x="2573945" y="1434735"/>
                      </a:cubicBezTo>
                      <a:cubicBezTo>
                        <a:pt x="2558494" y="1439887"/>
                        <a:pt x="2543035" y="1445039"/>
                        <a:pt x="2527580" y="1447614"/>
                      </a:cubicBezTo>
                      <a:cubicBezTo>
                        <a:pt x="2519856" y="1450190"/>
                        <a:pt x="2509549" y="1450190"/>
                        <a:pt x="2501822" y="1452766"/>
                      </a:cubicBezTo>
                      <a:cubicBezTo>
                        <a:pt x="2494098" y="1452766"/>
                        <a:pt x="2483791" y="1455342"/>
                        <a:pt x="2476063" y="1452766"/>
                      </a:cubicBezTo>
                      <a:cubicBezTo>
                        <a:pt x="2465760" y="1450190"/>
                        <a:pt x="2458033" y="1434735"/>
                        <a:pt x="2468340" y="1427008"/>
                      </a:cubicBezTo>
                      <a:cubicBezTo>
                        <a:pt x="2481219" y="1416705"/>
                        <a:pt x="2501822" y="1414129"/>
                        <a:pt x="2517276" y="1411553"/>
                      </a:cubicBezTo>
                      <a:cubicBezTo>
                        <a:pt x="2532735" y="1408977"/>
                        <a:pt x="2548186" y="1406401"/>
                        <a:pt x="2563641" y="1401250"/>
                      </a:cubicBezTo>
                      <a:cubicBezTo>
                        <a:pt x="2581672" y="1396098"/>
                        <a:pt x="2597131" y="1393522"/>
                        <a:pt x="2612582" y="1388371"/>
                      </a:cubicBezTo>
                      <a:cubicBezTo>
                        <a:pt x="2628037" y="1383219"/>
                        <a:pt x="2643492" y="1380643"/>
                        <a:pt x="2658947" y="1375492"/>
                      </a:cubicBezTo>
                      <a:cubicBezTo>
                        <a:pt x="2662167" y="1374204"/>
                        <a:pt x="2664903" y="1374365"/>
                        <a:pt x="2667036" y="1375451"/>
                      </a:cubicBezTo>
                      <a:close/>
                      <a:moveTo>
                        <a:pt x="2636247" y="1143708"/>
                      </a:moveTo>
                      <a:cubicBezTo>
                        <a:pt x="2645907" y="1145761"/>
                        <a:pt x="2651219" y="1159767"/>
                        <a:pt x="2643492" y="1169426"/>
                      </a:cubicBezTo>
                      <a:cubicBezTo>
                        <a:pt x="2633188" y="1182305"/>
                        <a:pt x="2617734" y="1192609"/>
                        <a:pt x="2604854" y="1202912"/>
                      </a:cubicBezTo>
                      <a:cubicBezTo>
                        <a:pt x="2591975" y="1213215"/>
                        <a:pt x="2579096" y="1223518"/>
                        <a:pt x="2566217" y="1231246"/>
                      </a:cubicBezTo>
                      <a:cubicBezTo>
                        <a:pt x="2550762" y="1238973"/>
                        <a:pt x="2537883" y="1246701"/>
                        <a:pt x="2525004" y="1254428"/>
                      </a:cubicBezTo>
                      <a:cubicBezTo>
                        <a:pt x="2514701" y="1262156"/>
                        <a:pt x="2488942" y="1275035"/>
                        <a:pt x="2478639" y="1259580"/>
                      </a:cubicBezTo>
                      <a:cubicBezTo>
                        <a:pt x="2465760" y="1241549"/>
                        <a:pt x="2491518" y="1228670"/>
                        <a:pt x="2504397" y="1223518"/>
                      </a:cubicBezTo>
                      <a:cubicBezTo>
                        <a:pt x="2519852" y="1215791"/>
                        <a:pt x="2532731" y="1208063"/>
                        <a:pt x="2545610" y="1200336"/>
                      </a:cubicBezTo>
                      <a:cubicBezTo>
                        <a:pt x="2558490" y="1192609"/>
                        <a:pt x="2571369" y="1182305"/>
                        <a:pt x="2584248" y="1174578"/>
                      </a:cubicBezTo>
                      <a:cubicBezTo>
                        <a:pt x="2599703" y="1166850"/>
                        <a:pt x="2612582" y="1153971"/>
                        <a:pt x="2625461" y="1146244"/>
                      </a:cubicBezTo>
                      <a:cubicBezTo>
                        <a:pt x="2629324" y="1143668"/>
                        <a:pt x="2633027" y="1143024"/>
                        <a:pt x="2636247" y="1143708"/>
                      </a:cubicBezTo>
                      <a:close/>
                      <a:moveTo>
                        <a:pt x="2631900" y="944686"/>
                      </a:moveTo>
                      <a:cubicBezTo>
                        <a:pt x="2637051" y="944686"/>
                        <a:pt x="2642203" y="946618"/>
                        <a:pt x="2646067" y="950481"/>
                      </a:cubicBezTo>
                      <a:cubicBezTo>
                        <a:pt x="2653794" y="958209"/>
                        <a:pt x="2653794" y="971088"/>
                        <a:pt x="2646067" y="978815"/>
                      </a:cubicBezTo>
                      <a:cubicBezTo>
                        <a:pt x="2620309" y="1001998"/>
                        <a:pt x="2589399" y="1022604"/>
                        <a:pt x="2558489" y="1035483"/>
                      </a:cubicBezTo>
                      <a:cubicBezTo>
                        <a:pt x="2543034" y="1043211"/>
                        <a:pt x="2527579" y="1048362"/>
                        <a:pt x="2509549" y="1053514"/>
                      </a:cubicBezTo>
                      <a:cubicBezTo>
                        <a:pt x="2494094" y="1058665"/>
                        <a:pt x="2468336" y="1066393"/>
                        <a:pt x="2455457" y="1050938"/>
                      </a:cubicBezTo>
                      <a:cubicBezTo>
                        <a:pt x="2450305" y="1045786"/>
                        <a:pt x="2450305" y="1038059"/>
                        <a:pt x="2452881" y="1032907"/>
                      </a:cubicBezTo>
                      <a:cubicBezTo>
                        <a:pt x="2460608" y="1014877"/>
                        <a:pt x="2483791" y="1014877"/>
                        <a:pt x="2499245" y="1012301"/>
                      </a:cubicBezTo>
                      <a:cubicBezTo>
                        <a:pt x="2514700" y="1009725"/>
                        <a:pt x="2530155" y="1004573"/>
                        <a:pt x="2543034" y="999422"/>
                      </a:cubicBezTo>
                      <a:cubicBezTo>
                        <a:pt x="2571368" y="989119"/>
                        <a:pt x="2597126" y="973664"/>
                        <a:pt x="2617733" y="950481"/>
                      </a:cubicBezTo>
                      <a:cubicBezTo>
                        <a:pt x="2621597" y="946618"/>
                        <a:pt x="2626748" y="944686"/>
                        <a:pt x="2631900" y="944686"/>
                      </a:cubicBezTo>
                      <a:close/>
                      <a:moveTo>
                        <a:pt x="2616127" y="792386"/>
                      </a:moveTo>
                      <a:cubicBezTo>
                        <a:pt x="2620957" y="793996"/>
                        <a:pt x="2625465" y="797215"/>
                        <a:pt x="2628040" y="801079"/>
                      </a:cubicBezTo>
                      <a:cubicBezTo>
                        <a:pt x="2633192" y="811382"/>
                        <a:pt x="2628040" y="821686"/>
                        <a:pt x="2620313" y="826837"/>
                      </a:cubicBezTo>
                      <a:cubicBezTo>
                        <a:pt x="2594555" y="844868"/>
                        <a:pt x="2566221" y="860323"/>
                        <a:pt x="2535311" y="870626"/>
                      </a:cubicBezTo>
                      <a:cubicBezTo>
                        <a:pt x="2504401" y="883505"/>
                        <a:pt x="2468340" y="888657"/>
                        <a:pt x="2437430" y="883505"/>
                      </a:cubicBezTo>
                      <a:cubicBezTo>
                        <a:pt x="2416824" y="880930"/>
                        <a:pt x="2416824" y="844868"/>
                        <a:pt x="2437430" y="842292"/>
                      </a:cubicBezTo>
                      <a:cubicBezTo>
                        <a:pt x="2450309" y="839716"/>
                        <a:pt x="2465764" y="839716"/>
                        <a:pt x="2481219" y="837141"/>
                      </a:cubicBezTo>
                      <a:cubicBezTo>
                        <a:pt x="2494098" y="834565"/>
                        <a:pt x="2509553" y="831989"/>
                        <a:pt x="2522432" y="829413"/>
                      </a:cubicBezTo>
                      <a:cubicBezTo>
                        <a:pt x="2550766" y="821686"/>
                        <a:pt x="2576524" y="808807"/>
                        <a:pt x="2602282" y="793352"/>
                      </a:cubicBezTo>
                      <a:cubicBezTo>
                        <a:pt x="2606146" y="790776"/>
                        <a:pt x="2611298" y="790776"/>
                        <a:pt x="2616127" y="792386"/>
                      </a:cubicBezTo>
                      <a:close/>
                      <a:moveTo>
                        <a:pt x="2591335" y="627534"/>
                      </a:moveTo>
                      <a:cubicBezTo>
                        <a:pt x="2595843" y="629144"/>
                        <a:pt x="2599706" y="632363"/>
                        <a:pt x="2602282" y="636227"/>
                      </a:cubicBezTo>
                      <a:cubicBezTo>
                        <a:pt x="2607434" y="643955"/>
                        <a:pt x="2602282" y="654258"/>
                        <a:pt x="2594555" y="659410"/>
                      </a:cubicBezTo>
                      <a:cubicBezTo>
                        <a:pt x="2566221" y="680016"/>
                        <a:pt x="2535311" y="695471"/>
                        <a:pt x="2501826" y="708350"/>
                      </a:cubicBezTo>
                      <a:cubicBezTo>
                        <a:pt x="2486371" y="713502"/>
                        <a:pt x="2470916" y="718654"/>
                        <a:pt x="2452885" y="721229"/>
                      </a:cubicBezTo>
                      <a:cubicBezTo>
                        <a:pt x="2434854" y="723805"/>
                        <a:pt x="2414248" y="728957"/>
                        <a:pt x="2396217" y="723805"/>
                      </a:cubicBezTo>
                      <a:cubicBezTo>
                        <a:pt x="2375611" y="718654"/>
                        <a:pt x="2375611" y="690320"/>
                        <a:pt x="2396217" y="682592"/>
                      </a:cubicBezTo>
                      <a:cubicBezTo>
                        <a:pt x="2409096" y="677440"/>
                        <a:pt x="2427127" y="680016"/>
                        <a:pt x="2442582" y="677440"/>
                      </a:cubicBezTo>
                      <a:cubicBezTo>
                        <a:pt x="2458037" y="674865"/>
                        <a:pt x="2473492" y="672289"/>
                        <a:pt x="2491522" y="667137"/>
                      </a:cubicBezTo>
                      <a:cubicBezTo>
                        <a:pt x="2522432" y="656834"/>
                        <a:pt x="2550766" y="646530"/>
                        <a:pt x="2576524" y="628500"/>
                      </a:cubicBezTo>
                      <a:cubicBezTo>
                        <a:pt x="2581676" y="625924"/>
                        <a:pt x="2586828" y="625924"/>
                        <a:pt x="2591335" y="627534"/>
                      </a:cubicBezTo>
                      <a:close/>
                      <a:moveTo>
                        <a:pt x="2541268" y="433301"/>
                      </a:moveTo>
                      <a:cubicBezTo>
                        <a:pt x="2555757" y="437889"/>
                        <a:pt x="2563002" y="459139"/>
                        <a:pt x="2545615" y="468799"/>
                      </a:cubicBezTo>
                      <a:cubicBezTo>
                        <a:pt x="2512129" y="486829"/>
                        <a:pt x="2476068" y="502284"/>
                        <a:pt x="2440006" y="512587"/>
                      </a:cubicBezTo>
                      <a:cubicBezTo>
                        <a:pt x="2421976" y="520315"/>
                        <a:pt x="2403945" y="522891"/>
                        <a:pt x="2385914" y="525466"/>
                      </a:cubicBezTo>
                      <a:cubicBezTo>
                        <a:pt x="2367883" y="528042"/>
                        <a:pt x="2344701" y="533194"/>
                        <a:pt x="2326670" y="528042"/>
                      </a:cubicBezTo>
                      <a:cubicBezTo>
                        <a:pt x="2318943" y="525466"/>
                        <a:pt x="2313791" y="520315"/>
                        <a:pt x="2311215" y="512587"/>
                      </a:cubicBezTo>
                      <a:cubicBezTo>
                        <a:pt x="2311215" y="510012"/>
                        <a:pt x="2311215" y="507436"/>
                        <a:pt x="2311215" y="502284"/>
                      </a:cubicBezTo>
                      <a:cubicBezTo>
                        <a:pt x="2313791" y="494557"/>
                        <a:pt x="2318943" y="489405"/>
                        <a:pt x="2326670" y="486829"/>
                      </a:cubicBezTo>
                      <a:cubicBezTo>
                        <a:pt x="2342125" y="481678"/>
                        <a:pt x="2360156" y="484254"/>
                        <a:pt x="2378187" y="481678"/>
                      </a:cubicBezTo>
                      <a:cubicBezTo>
                        <a:pt x="2396217" y="479102"/>
                        <a:pt x="2414248" y="473950"/>
                        <a:pt x="2427127" y="471374"/>
                      </a:cubicBezTo>
                      <a:cubicBezTo>
                        <a:pt x="2460613" y="463647"/>
                        <a:pt x="2494099" y="450768"/>
                        <a:pt x="2525008" y="435313"/>
                      </a:cubicBezTo>
                      <a:cubicBezTo>
                        <a:pt x="2530804" y="432093"/>
                        <a:pt x="2536439" y="431771"/>
                        <a:pt x="2541268" y="433301"/>
                      </a:cubicBezTo>
                      <a:close/>
                      <a:moveTo>
                        <a:pt x="2456382" y="248852"/>
                      </a:moveTo>
                      <a:cubicBezTo>
                        <a:pt x="2469785" y="250663"/>
                        <a:pt x="2479927" y="266601"/>
                        <a:pt x="2468336" y="278192"/>
                      </a:cubicBezTo>
                      <a:cubicBezTo>
                        <a:pt x="2440002" y="303950"/>
                        <a:pt x="2409092" y="324557"/>
                        <a:pt x="2373031" y="340012"/>
                      </a:cubicBezTo>
                      <a:cubicBezTo>
                        <a:pt x="2336969" y="352891"/>
                        <a:pt x="2298332" y="365770"/>
                        <a:pt x="2259695" y="370921"/>
                      </a:cubicBezTo>
                      <a:cubicBezTo>
                        <a:pt x="2249391" y="373497"/>
                        <a:pt x="2239088" y="363194"/>
                        <a:pt x="2239088" y="352891"/>
                      </a:cubicBezTo>
                      <a:cubicBezTo>
                        <a:pt x="2236512" y="342587"/>
                        <a:pt x="2244240" y="332284"/>
                        <a:pt x="2254543" y="329708"/>
                      </a:cubicBezTo>
                      <a:cubicBezTo>
                        <a:pt x="2285453" y="316829"/>
                        <a:pt x="2321514" y="311678"/>
                        <a:pt x="2355000" y="298799"/>
                      </a:cubicBezTo>
                      <a:cubicBezTo>
                        <a:pt x="2385910" y="285920"/>
                        <a:pt x="2416820" y="273041"/>
                        <a:pt x="2442578" y="252434"/>
                      </a:cubicBezTo>
                      <a:cubicBezTo>
                        <a:pt x="2447085" y="249214"/>
                        <a:pt x="2451915" y="248248"/>
                        <a:pt x="2456382" y="248852"/>
                      </a:cubicBezTo>
                      <a:close/>
                      <a:moveTo>
                        <a:pt x="2430343" y="644"/>
                      </a:moveTo>
                      <a:cubicBezTo>
                        <a:pt x="2435495" y="1932"/>
                        <a:pt x="2440002" y="5152"/>
                        <a:pt x="2442578" y="10303"/>
                      </a:cubicBezTo>
                      <a:cubicBezTo>
                        <a:pt x="2447730" y="20606"/>
                        <a:pt x="2445154" y="33486"/>
                        <a:pt x="2434851" y="38637"/>
                      </a:cubicBezTo>
                      <a:cubicBezTo>
                        <a:pt x="2398789" y="61820"/>
                        <a:pt x="2365304" y="82426"/>
                        <a:pt x="2326667" y="100457"/>
                      </a:cubicBezTo>
                      <a:cubicBezTo>
                        <a:pt x="2308636" y="108184"/>
                        <a:pt x="2290605" y="115912"/>
                        <a:pt x="2269998" y="123639"/>
                      </a:cubicBezTo>
                      <a:cubicBezTo>
                        <a:pt x="2249392" y="131367"/>
                        <a:pt x="2223634" y="144246"/>
                        <a:pt x="2205603" y="131367"/>
                      </a:cubicBezTo>
                      <a:cubicBezTo>
                        <a:pt x="2200451" y="126215"/>
                        <a:pt x="2197875" y="115912"/>
                        <a:pt x="2200451" y="110760"/>
                      </a:cubicBezTo>
                      <a:cubicBezTo>
                        <a:pt x="2208179" y="90154"/>
                        <a:pt x="2236513" y="85002"/>
                        <a:pt x="2254544" y="79850"/>
                      </a:cubicBezTo>
                      <a:cubicBezTo>
                        <a:pt x="2272574" y="72123"/>
                        <a:pt x="2290605" y="66971"/>
                        <a:pt x="2308636" y="59244"/>
                      </a:cubicBezTo>
                      <a:cubicBezTo>
                        <a:pt x="2344697" y="43789"/>
                        <a:pt x="2380759" y="23182"/>
                        <a:pt x="2414244" y="2576"/>
                      </a:cubicBezTo>
                      <a:cubicBezTo>
                        <a:pt x="2419396" y="0"/>
                        <a:pt x="2425192" y="-644"/>
                        <a:pt x="2430343" y="6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2" name="Google Shape;662;p14"/>
                <p:cNvSpPr/>
                <p:nvPr/>
              </p:nvSpPr>
              <p:spPr>
                <a:xfrm>
                  <a:off x="2051996" y="210091"/>
                  <a:ext cx="282585" cy="306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133" h="901469" extrusionOk="0">
                      <a:moveTo>
                        <a:pt x="666672" y="158750"/>
                      </a:moveTo>
                      <a:cubicBezTo>
                        <a:pt x="633017" y="114300"/>
                        <a:pt x="593647" y="73660"/>
                        <a:pt x="547927" y="41275"/>
                      </a:cubicBezTo>
                      <a:cubicBezTo>
                        <a:pt x="532687" y="30480"/>
                        <a:pt x="516812" y="20955"/>
                        <a:pt x="500302" y="11430"/>
                      </a:cubicBezTo>
                      <a:cubicBezTo>
                        <a:pt x="492682" y="6985"/>
                        <a:pt x="485062" y="3810"/>
                        <a:pt x="476807" y="0"/>
                      </a:cubicBezTo>
                      <a:cubicBezTo>
                        <a:pt x="454582" y="13335"/>
                        <a:pt x="438072" y="33655"/>
                        <a:pt x="426642" y="59055"/>
                      </a:cubicBezTo>
                      <a:cubicBezTo>
                        <a:pt x="410767" y="95885"/>
                        <a:pt x="408862" y="137160"/>
                        <a:pt x="414577" y="176530"/>
                      </a:cubicBezTo>
                      <a:cubicBezTo>
                        <a:pt x="419022" y="204470"/>
                        <a:pt x="425372" y="235585"/>
                        <a:pt x="437437" y="263525"/>
                      </a:cubicBezTo>
                      <a:cubicBezTo>
                        <a:pt x="444422" y="275590"/>
                        <a:pt x="451407" y="287020"/>
                        <a:pt x="459662" y="298450"/>
                      </a:cubicBezTo>
                      <a:cubicBezTo>
                        <a:pt x="465377" y="306070"/>
                        <a:pt x="470457" y="313690"/>
                        <a:pt x="476172" y="320675"/>
                      </a:cubicBezTo>
                      <a:cubicBezTo>
                        <a:pt x="466012" y="348615"/>
                        <a:pt x="460932" y="377825"/>
                        <a:pt x="466647" y="407035"/>
                      </a:cubicBezTo>
                      <a:cubicBezTo>
                        <a:pt x="472997" y="438150"/>
                        <a:pt x="492682" y="466090"/>
                        <a:pt x="521892" y="479425"/>
                      </a:cubicBezTo>
                      <a:cubicBezTo>
                        <a:pt x="503477" y="510540"/>
                        <a:pt x="512367" y="549910"/>
                        <a:pt x="533322" y="578485"/>
                      </a:cubicBezTo>
                      <a:cubicBezTo>
                        <a:pt x="542847" y="591185"/>
                        <a:pt x="553642" y="602615"/>
                        <a:pt x="566342" y="612140"/>
                      </a:cubicBezTo>
                      <a:cubicBezTo>
                        <a:pt x="556182" y="610870"/>
                        <a:pt x="546022" y="609600"/>
                        <a:pt x="535862" y="608330"/>
                      </a:cubicBezTo>
                      <a:cubicBezTo>
                        <a:pt x="518717" y="606425"/>
                        <a:pt x="497127" y="606425"/>
                        <a:pt x="485697" y="621665"/>
                      </a:cubicBezTo>
                      <a:cubicBezTo>
                        <a:pt x="483157" y="624840"/>
                        <a:pt x="481252" y="628650"/>
                        <a:pt x="479982" y="633095"/>
                      </a:cubicBezTo>
                      <a:cubicBezTo>
                        <a:pt x="455217" y="608330"/>
                        <a:pt x="428547" y="584835"/>
                        <a:pt x="396797" y="569595"/>
                      </a:cubicBezTo>
                      <a:cubicBezTo>
                        <a:pt x="379652" y="561340"/>
                        <a:pt x="361237" y="555625"/>
                        <a:pt x="342187" y="553720"/>
                      </a:cubicBezTo>
                      <a:cubicBezTo>
                        <a:pt x="322502" y="551815"/>
                        <a:pt x="300277" y="553720"/>
                        <a:pt x="282497" y="563880"/>
                      </a:cubicBezTo>
                      <a:cubicBezTo>
                        <a:pt x="269797" y="571500"/>
                        <a:pt x="260907" y="584835"/>
                        <a:pt x="259637" y="598805"/>
                      </a:cubicBezTo>
                      <a:cubicBezTo>
                        <a:pt x="206932" y="564515"/>
                        <a:pt x="147242" y="530860"/>
                        <a:pt x="82472" y="547370"/>
                      </a:cubicBezTo>
                      <a:cubicBezTo>
                        <a:pt x="52627" y="554990"/>
                        <a:pt x="23417" y="573405"/>
                        <a:pt x="9447" y="601980"/>
                      </a:cubicBezTo>
                      <a:cubicBezTo>
                        <a:pt x="-3888" y="628650"/>
                        <a:pt x="-1983" y="659765"/>
                        <a:pt x="8177" y="687070"/>
                      </a:cubicBezTo>
                      <a:cubicBezTo>
                        <a:pt x="18972" y="716280"/>
                        <a:pt x="37387" y="741680"/>
                        <a:pt x="58977" y="764540"/>
                      </a:cubicBezTo>
                      <a:cubicBezTo>
                        <a:pt x="83107" y="789940"/>
                        <a:pt x="111047" y="811530"/>
                        <a:pt x="140892" y="829945"/>
                      </a:cubicBezTo>
                      <a:cubicBezTo>
                        <a:pt x="201217" y="866775"/>
                        <a:pt x="270432" y="888365"/>
                        <a:pt x="340917" y="897255"/>
                      </a:cubicBezTo>
                      <a:cubicBezTo>
                        <a:pt x="413942" y="906145"/>
                        <a:pt x="489507" y="900430"/>
                        <a:pt x="561262" y="885190"/>
                      </a:cubicBezTo>
                      <a:cubicBezTo>
                        <a:pt x="636192" y="869315"/>
                        <a:pt x="709852" y="838835"/>
                        <a:pt x="763827" y="782320"/>
                      </a:cubicBezTo>
                      <a:cubicBezTo>
                        <a:pt x="787322" y="757555"/>
                        <a:pt x="806372" y="728345"/>
                        <a:pt x="817802" y="696595"/>
                      </a:cubicBezTo>
                      <a:cubicBezTo>
                        <a:pt x="830502" y="662305"/>
                        <a:pt x="832407" y="625475"/>
                        <a:pt x="830502" y="589280"/>
                      </a:cubicBezTo>
                      <a:cubicBezTo>
                        <a:pt x="827327" y="511810"/>
                        <a:pt x="811452" y="434340"/>
                        <a:pt x="784147" y="361315"/>
                      </a:cubicBezTo>
                      <a:cubicBezTo>
                        <a:pt x="757477" y="290195"/>
                        <a:pt x="720012" y="223520"/>
                        <a:pt x="671117" y="165100"/>
                      </a:cubicBezTo>
                      <a:cubicBezTo>
                        <a:pt x="670482" y="162560"/>
                        <a:pt x="668577" y="160655"/>
                        <a:pt x="666672" y="1587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3" name="Google Shape;663;p14"/>
                <p:cNvSpPr/>
                <p:nvPr/>
              </p:nvSpPr>
              <p:spPr>
                <a:xfrm>
                  <a:off x="2163924" y="282681"/>
                  <a:ext cx="164242" cy="2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0810" h="2566020" extrusionOk="0">
                      <a:moveTo>
                        <a:pt x="1323249" y="1371127"/>
                      </a:moveTo>
                      <a:cubicBezTo>
                        <a:pt x="1395372" y="1407188"/>
                        <a:pt x="1454616" y="1463856"/>
                        <a:pt x="1508708" y="1520524"/>
                      </a:cubicBezTo>
                      <a:cubicBezTo>
                        <a:pt x="1606589" y="1623557"/>
                        <a:pt x="1689015" y="1739469"/>
                        <a:pt x="1753411" y="1865684"/>
                      </a:cubicBezTo>
                      <a:cubicBezTo>
                        <a:pt x="1786897" y="1927503"/>
                        <a:pt x="1812655" y="1991899"/>
                        <a:pt x="1835837" y="2058870"/>
                      </a:cubicBezTo>
                      <a:cubicBezTo>
                        <a:pt x="1848716" y="2100083"/>
                        <a:pt x="1864171" y="2146448"/>
                        <a:pt x="1861595" y="2190237"/>
                      </a:cubicBezTo>
                      <a:cubicBezTo>
                        <a:pt x="1869323" y="2187661"/>
                        <a:pt x="1877050" y="2197964"/>
                        <a:pt x="1869323" y="2205692"/>
                      </a:cubicBezTo>
                      <a:cubicBezTo>
                        <a:pt x="1866747" y="2208267"/>
                        <a:pt x="1861595" y="2210843"/>
                        <a:pt x="1856444" y="2213419"/>
                      </a:cubicBezTo>
                      <a:cubicBezTo>
                        <a:pt x="1856444" y="2215995"/>
                        <a:pt x="1853868" y="2218571"/>
                        <a:pt x="1853868" y="2221146"/>
                      </a:cubicBezTo>
                      <a:cubicBezTo>
                        <a:pt x="1859019" y="2226298"/>
                        <a:pt x="1864171" y="2228874"/>
                        <a:pt x="1866747" y="2234026"/>
                      </a:cubicBezTo>
                      <a:cubicBezTo>
                        <a:pt x="1869323" y="2236601"/>
                        <a:pt x="1866747" y="2241753"/>
                        <a:pt x="1861595" y="2241753"/>
                      </a:cubicBezTo>
                      <a:cubicBezTo>
                        <a:pt x="1856444" y="2241753"/>
                        <a:pt x="1851292" y="2239177"/>
                        <a:pt x="1846140" y="2236601"/>
                      </a:cubicBezTo>
                      <a:cubicBezTo>
                        <a:pt x="1843565" y="2239177"/>
                        <a:pt x="1838413" y="2239177"/>
                        <a:pt x="1835837" y="2236601"/>
                      </a:cubicBezTo>
                      <a:cubicBezTo>
                        <a:pt x="1745683" y="2357665"/>
                        <a:pt x="1593710" y="2424636"/>
                        <a:pt x="1454616" y="2473577"/>
                      </a:cubicBezTo>
                      <a:cubicBezTo>
                        <a:pt x="1217641" y="2558579"/>
                        <a:pt x="957483" y="2584337"/>
                        <a:pt x="707629" y="2553427"/>
                      </a:cubicBezTo>
                      <a:cubicBezTo>
                        <a:pt x="583989" y="2537972"/>
                        <a:pt x="457774" y="2509638"/>
                        <a:pt x="339287" y="2465849"/>
                      </a:cubicBezTo>
                      <a:cubicBezTo>
                        <a:pt x="223375" y="2424636"/>
                        <a:pt x="99736" y="2373120"/>
                        <a:pt x="4430" y="2293269"/>
                      </a:cubicBezTo>
                      <a:cubicBezTo>
                        <a:pt x="-8449" y="2280390"/>
                        <a:pt x="9582" y="2262360"/>
                        <a:pt x="22461" y="2270087"/>
                      </a:cubicBezTo>
                      <a:cubicBezTo>
                        <a:pt x="84281" y="2300997"/>
                        <a:pt x="143525" y="2337058"/>
                        <a:pt x="205344" y="2367968"/>
                      </a:cubicBezTo>
                      <a:cubicBezTo>
                        <a:pt x="267164" y="2398878"/>
                        <a:pt x="331559" y="2424636"/>
                        <a:pt x="398530" y="2445243"/>
                      </a:cubicBezTo>
                      <a:cubicBezTo>
                        <a:pt x="630354" y="2522517"/>
                        <a:pt x="880208" y="2545700"/>
                        <a:pt x="1122335" y="2514790"/>
                      </a:cubicBezTo>
                      <a:cubicBezTo>
                        <a:pt x="1361887" y="2483880"/>
                        <a:pt x="1601438" y="2401454"/>
                        <a:pt x="1789472" y="2249480"/>
                      </a:cubicBezTo>
                      <a:cubicBezTo>
                        <a:pt x="1717349" y="2277814"/>
                        <a:pt x="1640075" y="2290694"/>
                        <a:pt x="1560225" y="2293269"/>
                      </a:cubicBezTo>
                      <a:cubicBezTo>
                        <a:pt x="1470071" y="2298421"/>
                        <a:pt x="1377342" y="2295845"/>
                        <a:pt x="1287188" y="2293269"/>
                      </a:cubicBezTo>
                      <a:cubicBezTo>
                        <a:pt x="1202186" y="2290694"/>
                        <a:pt x="1114608" y="2285542"/>
                        <a:pt x="1029606" y="2272663"/>
                      </a:cubicBezTo>
                      <a:cubicBezTo>
                        <a:pt x="944604" y="2262360"/>
                        <a:pt x="859602" y="2241753"/>
                        <a:pt x="779751" y="2213419"/>
                      </a:cubicBezTo>
                      <a:cubicBezTo>
                        <a:pt x="699901" y="2185085"/>
                        <a:pt x="630354" y="2143872"/>
                        <a:pt x="565959" y="2089780"/>
                      </a:cubicBezTo>
                      <a:cubicBezTo>
                        <a:pt x="558231" y="2082052"/>
                        <a:pt x="568534" y="2069173"/>
                        <a:pt x="578838" y="2074325"/>
                      </a:cubicBezTo>
                      <a:cubicBezTo>
                        <a:pt x="656112" y="2123265"/>
                        <a:pt x="741114" y="2164478"/>
                        <a:pt x="828692" y="2192812"/>
                      </a:cubicBezTo>
                      <a:cubicBezTo>
                        <a:pt x="985817" y="2244329"/>
                        <a:pt x="1150669" y="2254632"/>
                        <a:pt x="1315522" y="2259784"/>
                      </a:cubicBezTo>
                      <a:cubicBezTo>
                        <a:pt x="1403100" y="2262360"/>
                        <a:pt x="1493253" y="2264935"/>
                        <a:pt x="1580831" y="2262360"/>
                      </a:cubicBezTo>
                      <a:cubicBezTo>
                        <a:pt x="1658106" y="2259784"/>
                        <a:pt x="1740532" y="2249480"/>
                        <a:pt x="1812655" y="2218571"/>
                      </a:cubicBezTo>
                      <a:cubicBezTo>
                        <a:pt x="1802351" y="2210843"/>
                        <a:pt x="1792048" y="2203116"/>
                        <a:pt x="1781745" y="2197964"/>
                      </a:cubicBezTo>
                      <a:cubicBezTo>
                        <a:pt x="1753411" y="2182509"/>
                        <a:pt x="1727653" y="2164478"/>
                        <a:pt x="1699319" y="2146448"/>
                      </a:cubicBezTo>
                      <a:cubicBezTo>
                        <a:pt x="1645227" y="2112962"/>
                        <a:pt x="1593710" y="2079477"/>
                        <a:pt x="1542194" y="2045991"/>
                      </a:cubicBezTo>
                      <a:cubicBezTo>
                        <a:pt x="1488102" y="2009929"/>
                        <a:pt x="1436585" y="1976444"/>
                        <a:pt x="1382493" y="1942958"/>
                      </a:cubicBezTo>
                      <a:cubicBezTo>
                        <a:pt x="1354159" y="1927503"/>
                        <a:pt x="1328401" y="1909473"/>
                        <a:pt x="1300067" y="1891442"/>
                      </a:cubicBezTo>
                      <a:cubicBezTo>
                        <a:pt x="1276885" y="1875987"/>
                        <a:pt x="1248551" y="1860532"/>
                        <a:pt x="1230520" y="1839925"/>
                      </a:cubicBezTo>
                      <a:cubicBezTo>
                        <a:pt x="1225368" y="1834774"/>
                        <a:pt x="1230520" y="1821895"/>
                        <a:pt x="1240823" y="1824471"/>
                      </a:cubicBezTo>
                      <a:cubicBezTo>
                        <a:pt x="1269157" y="1832198"/>
                        <a:pt x="1294915" y="1850229"/>
                        <a:pt x="1320674" y="1865684"/>
                      </a:cubicBezTo>
                      <a:cubicBezTo>
                        <a:pt x="1349008" y="1881139"/>
                        <a:pt x="1374766" y="1899169"/>
                        <a:pt x="1403100" y="1917200"/>
                      </a:cubicBezTo>
                      <a:cubicBezTo>
                        <a:pt x="1454616" y="1953261"/>
                        <a:pt x="1506132" y="1986747"/>
                        <a:pt x="1557649" y="2020233"/>
                      </a:cubicBezTo>
                      <a:cubicBezTo>
                        <a:pt x="1609165" y="2053718"/>
                        <a:pt x="1663257" y="2089780"/>
                        <a:pt x="1714774" y="2125841"/>
                      </a:cubicBezTo>
                      <a:cubicBezTo>
                        <a:pt x="1740532" y="2146448"/>
                        <a:pt x="1768866" y="2164478"/>
                        <a:pt x="1794624" y="2182509"/>
                      </a:cubicBezTo>
                      <a:cubicBezTo>
                        <a:pt x="1804927" y="2190237"/>
                        <a:pt x="1817806" y="2197964"/>
                        <a:pt x="1828110" y="2205692"/>
                      </a:cubicBezTo>
                      <a:cubicBezTo>
                        <a:pt x="1828110" y="2172206"/>
                        <a:pt x="1820382" y="2143872"/>
                        <a:pt x="1810079" y="2112962"/>
                      </a:cubicBezTo>
                      <a:cubicBezTo>
                        <a:pt x="1794624" y="2071749"/>
                        <a:pt x="1779169" y="2030536"/>
                        <a:pt x="1763714" y="1991899"/>
                      </a:cubicBezTo>
                      <a:cubicBezTo>
                        <a:pt x="1732804" y="1914624"/>
                        <a:pt x="1694167" y="1842501"/>
                        <a:pt x="1647802" y="1770378"/>
                      </a:cubicBezTo>
                      <a:cubicBezTo>
                        <a:pt x="1601438" y="1695680"/>
                        <a:pt x="1549921" y="1628708"/>
                        <a:pt x="1490678" y="1564313"/>
                      </a:cubicBezTo>
                      <a:cubicBezTo>
                        <a:pt x="1434010" y="1502493"/>
                        <a:pt x="1369614" y="1448401"/>
                        <a:pt x="1312946" y="1386582"/>
                      </a:cubicBezTo>
                      <a:cubicBezTo>
                        <a:pt x="1305219" y="1378854"/>
                        <a:pt x="1312946" y="1365975"/>
                        <a:pt x="1323249" y="1371127"/>
                      </a:cubicBezTo>
                      <a:close/>
                      <a:moveTo>
                        <a:pt x="1189306" y="575199"/>
                      </a:moveTo>
                      <a:cubicBezTo>
                        <a:pt x="1217641" y="593229"/>
                        <a:pt x="1240823" y="616412"/>
                        <a:pt x="1266581" y="639594"/>
                      </a:cubicBezTo>
                      <a:cubicBezTo>
                        <a:pt x="1292339" y="662776"/>
                        <a:pt x="1318098" y="685959"/>
                        <a:pt x="1343856" y="711717"/>
                      </a:cubicBezTo>
                      <a:cubicBezTo>
                        <a:pt x="1395372" y="763233"/>
                        <a:pt x="1441737" y="814750"/>
                        <a:pt x="1488102" y="868842"/>
                      </a:cubicBezTo>
                      <a:cubicBezTo>
                        <a:pt x="1642651" y="1051725"/>
                        <a:pt x="1768866" y="1262942"/>
                        <a:pt x="1846140" y="1489614"/>
                      </a:cubicBezTo>
                      <a:cubicBezTo>
                        <a:pt x="1884777" y="1597798"/>
                        <a:pt x="1907960" y="1708559"/>
                        <a:pt x="1923414" y="1819319"/>
                      </a:cubicBezTo>
                      <a:cubicBezTo>
                        <a:pt x="1938869" y="1935230"/>
                        <a:pt x="1933718" y="2045991"/>
                        <a:pt x="1918263" y="2161902"/>
                      </a:cubicBezTo>
                      <a:cubicBezTo>
                        <a:pt x="1918263" y="2167054"/>
                        <a:pt x="1907960" y="2167054"/>
                        <a:pt x="1907960" y="2161902"/>
                      </a:cubicBezTo>
                      <a:cubicBezTo>
                        <a:pt x="1918263" y="2035687"/>
                        <a:pt x="1907960" y="1906897"/>
                        <a:pt x="1887353" y="1783257"/>
                      </a:cubicBezTo>
                      <a:cubicBezTo>
                        <a:pt x="1851292" y="1559161"/>
                        <a:pt x="1768866" y="1342792"/>
                        <a:pt x="1650378" y="1149606"/>
                      </a:cubicBezTo>
                      <a:cubicBezTo>
                        <a:pt x="1585983" y="1043997"/>
                        <a:pt x="1513860" y="943541"/>
                        <a:pt x="1431434" y="850811"/>
                      </a:cubicBezTo>
                      <a:cubicBezTo>
                        <a:pt x="1392796" y="807022"/>
                        <a:pt x="1351583" y="763233"/>
                        <a:pt x="1310370" y="722020"/>
                      </a:cubicBezTo>
                      <a:cubicBezTo>
                        <a:pt x="1287188" y="698838"/>
                        <a:pt x="1264006" y="675655"/>
                        <a:pt x="1240823" y="652473"/>
                      </a:cubicBezTo>
                      <a:cubicBezTo>
                        <a:pt x="1217641" y="631867"/>
                        <a:pt x="1194458" y="613836"/>
                        <a:pt x="1176427" y="590654"/>
                      </a:cubicBezTo>
                      <a:cubicBezTo>
                        <a:pt x="1168700" y="582926"/>
                        <a:pt x="1179003" y="570047"/>
                        <a:pt x="1189306" y="575199"/>
                      </a:cubicBezTo>
                      <a:close/>
                      <a:moveTo>
                        <a:pt x="1240824" y="3367"/>
                      </a:moveTo>
                      <a:cubicBezTo>
                        <a:pt x="1359311" y="129582"/>
                        <a:pt x="1457192" y="273828"/>
                        <a:pt x="1547346" y="420650"/>
                      </a:cubicBezTo>
                      <a:cubicBezTo>
                        <a:pt x="1707047" y="685959"/>
                        <a:pt x="1828110" y="971875"/>
                        <a:pt x="1905384" y="1270670"/>
                      </a:cubicBezTo>
                      <a:cubicBezTo>
                        <a:pt x="1944022" y="1417491"/>
                        <a:pt x="1972356" y="1566889"/>
                        <a:pt x="1985235" y="1716286"/>
                      </a:cubicBezTo>
                      <a:cubicBezTo>
                        <a:pt x="1998114" y="1857956"/>
                        <a:pt x="1990386" y="1994475"/>
                        <a:pt x="1944022" y="2128417"/>
                      </a:cubicBezTo>
                      <a:cubicBezTo>
                        <a:pt x="1941446" y="2136145"/>
                        <a:pt x="1928567" y="2133569"/>
                        <a:pt x="1931143" y="2125841"/>
                      </a:cubicBezTo>
                      <a:cubicBezTo>
                        <a:pt x="1972356" y="1973868"/>
                        <a:pt x="1964628" y="1809016"/>
                        <a:pt x="1944022" y="1654467"/>
                      </a:cubicBezTo>
                      <a:cubicBezTo>
                        <a:pt x="1902809" y="1355672"/>
                        <a:pt x="1817807" y="1062028"/>
                        <a:pt x="1694167" y="786416"/>
                      </a:cubicBezTo>
                      <a:cubicBezTo>
                        <a:pt x="1634924" y="649897"/>
                        <a:pt x="1562801" y="515955"/>
                        <a:pt x="1482951" y="389740"/>
                      </a:cubicBezTo>
                      <a:cubicBezTo>
                        <a:pt x="1403100" y="260949"/>
                        <a:pt x="1310371" y="142461"/>
                        <a:pt x="1220217" y="21398"/>
                      </a:cubicBezTo>
                      <a:cubicBezTo>
                        <a:pt x="1209914" y="8519"/>
                        <a:pt x="1230521" y="-6937"/>
                        <a:pt x="1240824" y="33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664" name="Google Shape;664;p14"/>
              <p:cNvSpPr/>
              <p:nvPr/>
            </p:nvSpPr>
            <p:spPr>
              <a:xfrm>
                <a:off x="8655825" y="14315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65" name="Google Shape;665;p14"/>
              <p:cNvSpPr/>
              <p:nvPr/>
            </p:nvSpPr>
            <p:spPr>
              <a:xfrm>
                <a:off x="8690025" y="12182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66" name="Google Shape;666;p14"/>
              <p:cNvSpPr/>
              <p:nvPr/>
            </p:nvSpPr>
            <p:spPr>
              <a:xfrm>
                <a:off x="8533675" y="206513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67" name="Google Shape;667;p14"/>
              <p:cNvSpPr/>
              <p:nvPr/>
            </p:nvSpPr>
            <p:spPr>
              <a:xfrm>
                <a:off x="9069275" y="13028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68" name="Google Shape;668;p14"/>
              <p:cNvSpPr/>
              <p:nvPr/>
            </p:nvSpPr>
            <p:spPr>
              <a:xfrm>
                <a:off x="8667225" y="-79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69" name="Google Shape;669;p14"/>
              <p:cNvSpPr/>
              <p:nvPr/>
            </p:nvSpPr>
            <p:spPr>
              <a:xfrm>
                <a:off x="8991300" y="22165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70" name="Google Shape;670;p14"/>
              <p:cNvSpPr/>
              <p:nvPr/>
            </p:nvSpPr>
            <p:spPr>
              <a:xfrm>
                <a:off x="8651925" y="19232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71" name="Google Shape;671;p14"/>
              <p:cNvSpPr/>
              <p:nvPr/>
            </p:nvSpPr>
            <p:spPr>
              <a:xfrm>
                <a:off x="8749750" y="22492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72" name="Google Shape;672;p14"/>
              <p:cNvSpPr/>
              <p:nvPr/>
            </p:nvSpPr>
            <p:spPr>
              <a:xfrm>
                <a:off x="8968875" y="24982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673" name="Google Shape;673;p14"/>
              <p:cNvSpPr/>
              <p:nvPr/>
            </p:nvSpPr>
            <p:spPr>
              <a:xfrm>
                <a:off x="7622200" y="95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674" name="Google Shape;674;p14"/>
            <p:cNvGrpSpPr/>
            <p:nvPr/>
          </p:nvGrpSpPr>
          <p:grpSpPr>
            <a:xfrm>
              <a:off x="-638442" y="2234150"/>
              <a:ext cx="2151067" cy="3360999"/>
              <a:chOff x="-638442" y="2234150"/>
              <a:chExt cx="2151067" cy="3360999"/>
            </a:xfrm>
          </p:grpSpPr>
          <p:grpSp>
            <p:nvGrpSpPr>
              <p:cNvPr id="675" name="Google Shape;675;p14"/>
              <p:cNvGrpSpPr/>
              <p:nvPr/>
            </p:nvGrpSpPr>
            <p:grpSpPr>
              <a:xfrm rot="10800000" flipH="1">
                <a:off x="-638442" y="3518712"/>
                <a:ext cx="1178348" cy="2070678"/>
                <a:chOff x="1592039" y="2135514"/>
                <a:chExt cx="481607" cy="846246"/>
              </a:xfrm>
            </p:grpSpPr>
            <p:sp>
              <p:nvSpPr>
                <p:cNvPr id="676" name="Google Shape;676;p14"/>
                <p:cNvSpPr/>
                <p:nvPr/>
              </p:nvSpPr>
              <p:spPr>
                <a:xfrm>
                  <a:off x="1592039" y="2677214"/>
                  <a:ext cx="217165" cy="203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284" h="454351" extrusionOk="0">
                      <a:moveTo>
                        <a:pt x="484768" y="293042"/>
                      </a:moveTo>
                      <a:cubicBezTo>
                        <a:pt x="486673" y="263197"/>
                        <a:pt x="483498" y="233352"/>
                        <a:pt x="472068" y="205412"/>
                      </a:cubicBezTo>
                      <a:cubicBezTo>
                        <a:pt x="452383" y="159692"/>
                        <a:pt x="416188" y="122227"/>
                        <a:pt x="377453" y="92382"/>
                      </a:cubicBezTo>
                      <a:cubicBezTo>
                        <a:pt x="336178" y="60632"/>
                        <a:pt x="289823" y="36502"/>
                        <a:pt x="240293" y="20627"/>
                      </a:cubicBezTo>
                      <a:cubicBezTo>
                        <a:pt x="192033" y="5387"/>
                        <a:pt x="140598" y="-1598"/>
                        <a:pt x="89163" y="307"/>
                      </a:cubicBezTo>
                      <a:cubicBezTo>
                        <a:pt x="76463" y="942"/>
                        <a:pt x="63128" y="1577"/>
                        <a:pt x="52968" y="10467"/>
                      </a:cubicBezTo>
                      <a:cubicBezTo>
                        <a:pt x="43443" y="18722"/>
                        <a:pt x="36458" y="30152"/>
                        <a:pt x="30108" y="40947"/>
                      </a:cubicBezTo>
                      <a:cubicBezTo>
                        <a:pt x="19313" y="59997"/>
                        <a:pt x="12963" y="84127"/>
                        <a:pt x="23758" y="103812"/>
                      </a:cubicBezTo>
                      <a:cubicBezTo>
                        <a:pt x="1533" y="129847"/>
                        <a:pt x="-7992" y="168582"/>
                        <a:pt x="7883" y="200332"/>
                      </a:cubicBezTo>
                      <a:cubicBezTo>
                        <a:pt x="19313" y="223192"/>
                        <a:pt x="42808" y="239702"/>
                        <a:pt x="68208" y="240972"/>
                      </a:cubicBezTo>
                      <a:cubicBezTo>
                        <a:pt x="55508" y="263197"/>
                        <a:pt x="54238" y="290502"/>
                        <a:pt x="65668" y="313362"/>
                      </a:cubicBezTo>
                      <a:cubicBezTo>
                        <a:pt x="75193" y="332412"/>
                        <a:pt x="100593" y="356542"/>
                        <a:pt x="124723" y="353367"/>
                      </a:cubicBezTo>
                      <a:cubicBezTo>
                        <a:pt x="124723" y="364797"/>
                        <a:pt x="125993" y="376862"/>
                        <a:pt x="131073" y="387657"/>
                      </a:cubicBezTo>
                      <a:cubicBezTo>
                        <a:pt x="137423" y="402262"/>
                        <a:pt x="148853" y="412422"/>
                        <a:pt x="164093" y="417502"/>
                      </a:cubicBezTo>
                      <a:cubicBezTo>
                        <a:pt x="178698" y="422582"/>
                        <a:pt x="195843" y="423217"/>
                        <a:pt x="211083" y="422582"/>
                      </a:cubicBezTo>
                      <a:cubicBezTo>
                        <a:pt x="219973" y="421947"/>
                        <a:pt x="228863" y="420677"/>
                        <a:pt x="235848" y="415597"/>
                      </a:cubicBezTo>
                      <a:cubicBezTo>
                        <a:pt x="250453" y="439727"/>
                        <a:pt x="277123" y="454967"/>
                        <a:pt x="305698" y="454332"/>
                      </a:cubicBezTo>
                      <a:cubicBezTo>
                        <a:pt x="334273" y="453697"/>
                        <a:pt x="360308" y="435282"/>
                        <a:pt x="372373" y="409882"/>
                      </a:cubicBezTo>
                      <a:cubicBezTo>
                        <a:pt x="395233" y="422582"/>
                        <a:pt x="424443" y="425757"/>
                        <a:pt x="446668" y="409882"/>
                      </a:cubicBezTo>
                      <a:cubicBezTo>
                        <a:pt x="451748" y="406707"/>
                        <a:pt x="456193" y="402262"/>
                        <a:pt x="459368" y="397182"/>
                      </a:cubicBezTo>
                      <a:cubicBezTo>
                        <a:pt x="461908" y="395912"/>
                        <a:pt x="464448" y="394007"/>
                        <a:pt x="465083" y="390832"/>
                      </a:cubicBezTo>
                      <a:cubicBezTo>
                        <a:pt x="476513" y="359717"/>
                        <a:pt x="482863" y="326697"/>
                        <a:pt x="484768" y="29304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7" name="Google Shape;677;p14"/>
                <p:cNvSpPr/>
                <p:nvPr/>
              </p:nvSpPr>
              <p:spPr>
                <a:xfrm>
                  <a:off x="1609997" y="2682616"/>
                  <a:ext cx="198400" cy="185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353" h="413735" extrusionOk="0">
                      <a:moveTo>
                        <a:pt x="442833" y="267031"/>
                      </a:moveTo>
                      <a:cubicBezTo>
                        <a:pt x="444738" y="239726"/>
                        <a:pt x="441563" y="213056"/>
                        <a:pt x="430768" y="187656"/>
                      </a:cubicBezTo>
                      <a:cubicBezTo>
                        <a:pt x="412988" y="145746"/>
                        <a:pt x="379968" y="112091"/>
                        <a:pt x="344408" y="84151"/>
                      </a:cubicBezTo>
                      <a:cubicBezTo>
                        <a:pt x="306943" y="54941"/>
                        <a:pt x="265033" y="33351"/>
                        <a:pt x="219313" y="18746"/>
                      </a:cubicBezTo>
                      <a:cubicBezTo>
                        <a:pt x="174863" y="4776"/>
                        <a:pt x="128508" y="-1574"/>
                        <a:pt x="81518" y="331"/>
                      </a:cubicBezTo>
                      <a:cubicBezTo>
                        <a:pt x="70088" y="966"/>
                        <a:pt x="58023" y="1601"/>
                        <a:pt x="48498" y="9221"/>
                      </a:cubicBezTo>
                      <a:cubicBezTo>
                        <a:pt x="39608" y="16841"/>
                        <a:pt x="33258" y="27001"/>
                        <a:pt x="27543" y="37161"/>
                      </a:cubicBezTo>
                      <a:cubicBezTo>
                        <a:pt x="17383" y="54306"/>
                        <a:pt x="11668" y="76531"/>
                        <a:pt x="21828" y="94311"/>
                      </a:cubicBezTo>
                      <a:cubicBezTo>
                        <a:pt x="1508" y="118441"/>
                        <a:pt x="-7382" y="153366"/>
                        <a:pt x="7223" y="182576"/>
                      </a:cubicBezTo>
                      <a:cubicBezTo>
                        <a:pt x="17383" y="203531"/>
                        <a:pt x="38973" y="218136"/>
                        <a:pt x="61833" y="219406"/>
                      </a:cubicBezTo>
                      <a:cubicBezTo>
                        <a:pt x="50403" y="239726"/>
                        <a:pt x="49133" y="264491"/>
                        <a:pt x="59293" y="285446"/>
                      </a:cubicBezTo>
                      <a:cubicBezTo>
                        <a:pt x="68183" y="303226"/>
                        <a:pt x="91043" y="324816"/>
                        <a:pt x="113268" y="322276"/>
                      </a:cubicBezTo>
                      <a:cubicBezTo>
                        <a:pt x="113268" y="333071"/>
                        <a:pt x="114538" y="343866"/>
                        <a:pt x="118983" y="353391"/>
                      </a:cubicBezTo>
                      <a:cubicBezTo>
                        <a:pt x="124698" y="366726"/>
                        <a:pt x="135493" y="375616"/>
                        <a:pt x="149463" y="380061"/>
                      </a:cubicBezTo>
                      <a:cubicBezTo>
                        <a:pt x="162798" y="384506"/>
                        <a:pt x="178673" y="385141"/>
                        <a:pt x="192643" y="384506"/>
                      </a:cubicBezTo>
                      <a:cubicBezTo>
                        <a:pt x="200263" y="383871"/>
                        <a:pt x="208518" y="382601"/>
                        <a:pt x="214868" y="378156"/>
                      </a:cubicBezTo>
                      <a:cubicBezTo>
                        <a:pt x="228203" y="399746"/>
                        <a:pt x="252333" y="414351"/>
                        <a:pt x="278368" y="413716"/>
                      </a:cubicBezTo>
                      <a:cubicBezTo>
                        <a:pt x="305038" y="413081"/>
                        <a:pt x="327898" y="396571"/>
                        <a:pt x="339328" y="373711"/>
                      </a:cubicBezTo>
                      <a:cubicBezTo>
                        <a:pt x="360283" y="385141"/>
                        <a:pt x="386953" y="387681"/>
                        <a:pt x="407273" y="373711"/>
                      </a:cubicBezTo>
                      <a:cubicBezTo>
                        <a:pt x="411718" y="370536"/>
                        <a:pt x="415528" y="366726"/>
                        <a:pt x="419338" y="362281"/>
                      </a:cubicBezTo>
                      <a:cubicBezTo>
                        <a:pt x="421878" y="361646"/>
                        <a:pt x="423783" y="359106"/>
                        <a:pt x="424418" y="356566"/>
                      </a:cubicBezTo>
                      <a:cubicBezTo>
                        <a:pt x="435213" y="327991"/>
                        <a:pt x="440928" y="298146"/>
                        <a:pt x="442833" y="26703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8" name="Google Shape;678;p14"/>
                <p:cNvSpPr/>
                <p:nvPr/>
              </p:nvSpPr>
              <p:spPr>
                <a:xfrm>
                  <a:off x="1625100" y="2696898"/>
                  <a:ext cx="134677" cy="14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1959" h="2161027" extrusionOk="0">
                      <a:moveTo>
                        <a:pt x="1752478" y="271600"/>
                      </a:moveTo>
                      <a:cubicBezTo>
                        <a:pt x="1765020" y="275417"/>
                        <a:pt x="1777016" y="283051"/>
                        <a:pt x="1785741" y="293956"/>
                      </a:cubicBezTo>
                      <a:cubicBezTo>
                        <a:pt x="1803190" y="315768"/>
                        <a:pt x="1803190" y="341942"/>
                        <a:pt x="1790103" y="363753"/>
                      </a:cubicBezTo>
                      <a:cubicBezTo>
                        <a:pt x="1759567" y="403014"/>
                        <a:pt x="1720306" y="433550"/>
                        <a:pt x="1681045" y="464080"/>
                      </a:cubicBezTo>
                      <a:cubicBezTo>
                        <a:pt x="1667958" y="472811"/>
                        <a:pt x="1654871" y="481536"/>
                        <a:pt x="1646146" y="490260"/>
                      </a:cubicBezTo>
                      <a:cubicBezTo>
                        <a:pt x="1593799" y="529514"/>
                        <a:pt x="1541451" y="573138"/>
                        <a:pt x="1502190" y="603681"/>
                      </a:cubicBezTo>
                      <a:cubicBezTo>
                        <a:pt x="1388770" y="690927"/>
                        <a:pt x="1275350" y="778173"/>
                        <a:pt x="1188103" y="839245"/>
                      </a:cubicBezTo>
                      <a:cubicBezTo>
                        <a:pt x="1087770" y="909042"/>
                        <a:pt x="983075" y="983202"/>
                        <a:pt x="865292" y="1061723"/>
                      </a:cubicBezTo>
                      <a:cubicBezTo>
                        <a:pt x="812944" y="1096615"/>
                        <a:pt x="760596" y="1127158"/>
                        <a:pt x="708249" y="1162050"/>
                      </a:cubicBezTo>
                      <a:cubicBezTo>
                        <a:pt x="682075" y="1179506"/>
                        <a:pt x="655901" y="1196955"/>
                        <a:pt x="625365" y="1210042"/>
                      </a:cubicBezTo>
                      <a:cubicBezTo>
                        <a:pt x="634089" y="1240578"/>
                        <a:pt x="638452" y="1271108"/>
                        <a:pt x="634089" y="1301651"/>
                      </a:cubicBezTo>
                      <a:cubicBezTo>
                        <a:pt x="625365" y="1367085"/>
                        <a:pt x="568655" y="1419433"/>
                        <a:pt x="507582" y="1419433"/>
                      </a:cubicBezTo>
                      <a:cubicBezTo>
                        <a:pt x="507582" y="1419433"/>
                        <a:pt x="503220" y="1419433"/>
                        <a:pt x="503220" y="1419433"/>
                      </a:cubicBezTo>
                      <a:cubicBezTo>
                        <a:pt x="468321" y="1419433"/>
                        <a:pt x="433423" y="1406346"/>
                        <a:pt x="407249" y="1384535"/>
                      </a:cubicBezTo>
                      <a:cubicBezTo>
                        <a:pt x="402887" y="1380165"/>
                        <a:pt x="398524" y="1375810"/>
                        <a:pt x="394162" y="1371448"/>
                      </a:cubicBezTo>
                      <a:cubicBezTo>
                        <a:pt x="385437" y="1367085"/>
                        <a:pt x="376713" y="1358354"/>
                        <a:pt x="367988" y="1349636"/>
                      </a:cubicBezTo>
                      <a:cubicBezTo>
                        <a:pt x="337452" y="1310375"/>
                        <a:pt x="320003" y="1271108"/>
                        <a:pt x="320003" y="1227484"/>
                      </a:cubicBezTo>
                      <a:cubicBezTo>
                        <a:pt x="311277" y="1196955"/>
                        <a:pt x="315640" y="1170781"/>
                        <a:pt x="333090" y="1144607"/>
                      </a:cubicBezTo>
                      <a:cubicBezTo>
                        <a:pt x="337452" y="1135883"/>
                        <a:pt x="346176" y="1127158"/>
                        <a:pt x="354901" y="1118427"/>
                      </a:cubicBezTo>
                      <a:cubicBezTo>
                        <a:pt x="359263" y="1118427"/>
                        <a:pt x="363626" y="1114071"/>
                        <a:pt x="363626" y="1114071"/>
                      </a:cubicBezTo>
                      <a:cubicBezTo>
                        <a:pt x="367988" y="1109709"/>
                        <a:pt x="372350" y="1105347"/>
                        <a:pt x="372350" y="1105347"/>
                      </a:cubicBezTo>
                      <a:cubicBezTo>
                        <a:pt x="394162" y="1087897"/>
                        <a:pt x="420336" y="1079173"/>
                        <a:pt x="446510" y="1074804"/>
                      </a:cubicBezTo>
                      <a:cubicBezTo>
                        <a:pt x="494495" y="1070448"/>
                        <a:pt x="546843" y="1092260"/>
                        <a:pt x="581741" y="1131520"/>
                      </a:cubicBezTo>
                      <a:cubicBezTo>
                        <a:pt x="599191" y="1114071"/>
                        <a:pt x="621002" y="1100984"/>
                        <a:pt x="642814" y="1083535"/>
                      </a:cubicBezTo>
                      <a:lnTo>
                        <a:pt x="712611" y="1031180"/>
                      </a:lnTo>
                      <a:cubicBezTo>
                        <a:pt x="738785" y="1009369"/>
                        <a:pt x="769321" y="987557"/>
                        <a:pt x="799857" y="965746"/>
                      </a:cubicBezTo>
                      <a:cubicBezTo>
                        <a:pt x="900191" y="891593"/>
                        <a:pt x="1004886" y="817434"/>
                        <a:pt x="1105219" y="738912"/>
                      </a:cubicBezTo>
                      <a:cubicBezTo>
                        <a:pt x="1209915" y="660384"/>
                        <a:pt x="1314611" y="581869"/>
                        <a:pt x="1406219" y="507703"/>
                      </a:cubicBezTo>
                      <a:cubicBezTo>
                        <a:pt x="1458567" y="472811"/>
                        <a:pt x="1506552" y="433550"/>
                        <a:pt x="1554538" y="394290"/>
                      </a:cubicBezTo>
                      <a:cubicBezTo>
                        <a:pt x="1567625" y="381203"/>
                        <a:pt x="1580712" y="372478"/>
                        <a:pt x="1593799" y="359391"/>
                      </a:cubicBezTo>
                      <a:cubicBezTo>
                        <a:pt x="1633060" y="324493"/>
                        <a:pt x="1672320" y="289587"/>
                        <a:pt x="1715944" y="272145"/>
                      </a:cubicBezTo>
                      <a:cubicBezTo>
                        <a:pt x="1726849" y="267782"/>
                        <a:pt x="1739936" y="267782"/>
                        <a:pt x="1752478" y="271600"/>
                      </a:cubicBezTo>
                      <a:close/>
                      <a:moveTo>
                        <a:pt x="1991867" y="240517"/>
                      </a:moveTo>
                      <a:cubicBezTo>
                        <a:pt x="2007135" y="238336"/>
                        <a:pt x="2023493" y="241608"/>
                        <a:pt x="2038761" y="250332"/>
                      </a:cubicBezTo>
                      <a:cubicBezTo>
                        <a:pt x="2064935" y="267782"/>
                        <a:pt x="2082385" y="307043"/>
                        <a:pt x="2064935" y="346304"/>
                      </a:cubicBezTo>
                      <a:cubicBezTo>
                        <a:pt x="2043124" y="394289"/>
                        <a:pt x="2012588" y="442275"/>
                        <a:pt x="1986414" y="485898"/>
                      </a:cubicBezTo>
                      <a:cubicBezTo>
                        <a:pt x="1973327" y="507709"/>
                        <a:pt x="1960240" y="529521"/>
                        <a:pt x="1947153" y="551333"/>
                      </a:cubicBezTo>
                      <a:cubicBezTo>
                        <a:pt x="1907892" y="621130"/>
                        <a:pt x="1868631" y="690927"/>
                        <a:pt x="1833733" y="760724"/>
                      </a:cubicBezTo>
                      <a:cubicBezTo>
                        <a:pt x="1759573" y="900318"/>
                        <a:pt x="1694139" y="1044274"/>
                        <a:pt x="1641791" y="1175144"/>
                      </a:cubicBezTo>
                      <a:cubicBezTo>
                        <a:pt x="1585081" y="1319100"/>
                        <a:pt x="1545820" y="1441245"/>
                        <a:pt x="1524008" y="1559027"/>
                      </a:cubicBezTo>
                      <a:cubicBezTo>
                        <a:pt x="1502197" y="1676810"/>
                        <a:pt x="1502197" y="1777143"/>
                        <a:pt x="1515284" y="1864390"/>
                      </a:cubicBezTo>
                      <a:cubicBezTo>
                        <a:pt x="1563269" y="1855665"/>
                        <a:pt x="1619979" y="1864390"/>
                        <a:pt x="1659240" y="1894926"/>
                      </a:cubicBezTo>
                      <a:cubicBezTo>
                        <a:pt x="1698501" y="1925462"/>
                        <a:pt x="1715950" y="1977810"/>
                        <a:pt x="1707226" y="2030158"/>
                      </a:cubicBezTo>
                      <a:cubicBezTo>
                        <a:pt x="1698501" y="2073781"/>
                        <a:pt x="1672327" y="2117404"/>
                        <a:pt x="1633066" y="2139215"/>
                      </a:cubicBezTo>
                      <a:cubicBezTo>
                        <a:pt x="1606892" y="2152302"/>
                        <a:pt x="1576356" y="2161027"/>
                        <a:pt x="1550182" y="2161027"/>
                      </a:cubicBezTo>
                      <a:cubicBezTo>
                        <a:pt x="1515284" y="2161027"/>
                        <a:pt x="1484748" y="2152302"/>
                        <a:pt x="1454211" y="2130491"/>
                      </a:cubicBezTo>
                      <a:cubicBezTo>
                        <a:pt x="1419313" y="2104317"/>
                        <a:pt x="1397501" y="2056331"/>
                        <a:pt x="1397501" y="2008346"/>
                      </a:cubicBezTo>
                      <a:cubicBezTo>
                        <a:pt x="1397501" y="2003984"/>
                        <a:pt x="1397501" y="2003984"/>
                        <a:pt x="1397501" y="1999621"/>
                      </a:cubicBezTo>
                      <a:cubicBezTo>
                        <a:pt x="1393139" y="1969085"/>
                        <a:pt x="1401864" y="1942911"/>
                        <a:pt x="1423675" y="1916737"/>
                      </a:cubicBezTo>
                      <a:cubicBezTo>
                        <a:pt x="1428038" y="1912375"/>
                        <a:pt x="1432400" y="1908013"/>
                        <a:pt x="1436762" y="1903650"/>
                      </a:cubicBezTo>
                      <a:cubicBezTo>
                        <a:pt x="1401864" y="1790230"/>
                        <a:pt x="1384414" y="1681172"/>
                        <a:pt x="1393139" y="1563390"/>
                      </a:cubicBezTo>
                      <a:cubicBezTo>
                        <a:pt x="1401864" y="1406346"/>
                        <a:pt x="1449849" y="1258028"/>
                        <a:pt x="1493472" y="1144608"/>
                      </a:cubicBezTo>
                      <a:cubicBezTo>
                        <a:pt x="1545820" y="1005013"/>
                        <a:pt x="1611255" y="861057"/>
                        <a:pt x="1689776" y="704014"/>
                      </a:cubicBezTo>
                      <a:cubicBezTo>
                        <a:pt x="1729037" y="625492"/>
                        <a:pt x="1768298" y="551333"/>
                        <a:pt x="1811921" y="477173"/>
                      </a:cubicBezTo>
                      <a:lnTo>
                        <a:pt x="1833733" y="442275"/>
                      </a:lnTo>
                      <a:cubicBezTo>
                        <a:pt x="1868631" y="381202"/>
                        <a:pt x="1903530" y="315768"/>
                        <a:pt x="1951515" y="263419"/>
                      </a:cubicBezTo>
                      <a:cubicBezTo>
                        <a:pt x="1962421" y="250332"/>
                        <a:pt x="1976599" y="242698"/>
                        <a:pt x="1991867" y="240517"/>
                      </a:cubicBezTo>
                      <a:close/>
                      <a:moveTo>
                        <a:pt x="1298797" y="45"/>
                      </a:moveTo>
                      <a:cubicBezTo>
                        <a:pt x="1314610" y="590"/>
                        <a:pt x="1329878" y="6043"/>
                        <a:pt x="1340784" y="19130"/>
                      </a:cubicBezTo>
                      <a:cubicBezTo>
                        <a:pt x="1353871" y="32217"/>
                        <a:pt x="1362596" y="54029"/>
                        <a:pt x="1358234" y="71478"/>
                      </a:cubicBezTo>
                      <a:cubicBezTo>
                        <a:pt x="1353871" y="119463"/>
                        <a:pt x="1292799" y="163086"/>
                        <a:pt x="1253538" y="189260"/>
                      </a:cubicBezTo>
                      <a:cubicBezTo>
                        <a:pt x="1249176" y="193623"/>
                        <a:pt x="1244813" y="193623"/>
                        <a:pt x="1240451" y="197985"/>
                      </a:cubicBezTo>
                      <a:cubicBezTo>
                        <a:pt x="1196828" y="228521"/>
                        <a:pt x="1153205" y="259057"/>
                        <a:pt x="1105219" y="289594"/>
                      </a:cubicBezTo>
                      <a:cubicBezTo>
                        <a:pt x="1017973" y="346304"/>
                        <a:pt x="926365" y="394289"/>
                        <a:pt x="821669" y="442275"/>
                      </a:cubicBezTo>
                      <a:cubicBezTo>
                        <a:pt x="638452" y="529521"/>
                        <a:pt x="472684" y="577507"/>
                        <a:pt x="315640" y="599318"/>
                      </a:cubicBezTo>
                      <a:cubicBezTo>
                        <a:pt x="324365" y="634217"/>
                        <a:pt x="320003" y="673477"/>
                        <a:pt x="302553" y="712738"/>
                      </a:cubicBezTo>
                      <a:cubicBezTo>
                        <a:pt x="276379" y="773811"/>
                        <a:pt x="215307" y="821796"/>
                        <a:pt x="149872" y="821796"/>
                      </a:cubicBezTo>
                      <a:cubicBezTo>
                        <a:pt x="136785" y="821796"/>
                        <a:pt x="119336" y="817434"/>
                        <a:pt x="106249" y="813071"/>
                      </a:cubicBezTo>
                      <a:cubicBezTo>
                        <a:pt x="32090" y="786898"/>
                        <a:pt x="1553" y="704014"/>
                        <a:pt x="5916" y="634217"/>
                      </a:cubicBezTo>
                      <a:lnTo>
                        <a:pt x="5916" y="625492"/>
                      </a:lnTo>
                      <a:cubicBezTo>
                        <a:pt x="-11534" y="555695"/>
                        <a:pt x="10278" y="494623"/>
                        <a:pt x="62626" y="459724"/>
                      </a:cubicBezTo>
                      <a:cubicBezTo>
                        <a:pt x="132423" y="411739"/>
                        <a:pt x="210944" y="442275"/>
                        <a:pt x="263292" y="498985"/>
                      </a:cubicBezTo>
                      <a:cubicBezTo>
                        <a:pt x="276379" y="494623"/>
                        <a:pt x="293828" y="490260"/>
                        <a:pt x="306915" y="485898"/>
                      </a:cubicBezTo>
                      <a:cubicBezTo>
                        <a:pt x="450872" y="437913"/>
                        <a:pt x="603553" y="389927"/>
                        <a:pt x="743147" y="324492"/>
                      </a:cubicBezTo>
                      <a:cubicBezTo>
                        <a:pt x="826031" y="285232"/>
                        <a:pt x="913278" y="241608"/>
                        <a:pt x="1004886" y="184898"/>
                      </a:cubicBezTo>
                      <a:cubicBezTo>
                        <a:pt x="1044147" y="158724"/>
                        <a:pt x="1087770" y="128188"/>
                        <a:pt x="1127031" y="97652"/>
                      </a:cubicBezTo>
                      <a:cubicBezTo>
                        <a:pt x="1166292" y="67116"/>
                        <a:pt x="1209915" y="36579"/>
                        <a:pt x="1253538" y="10405"/>
                      </a:cubicBezTo>
                      <a:cubicBezTo>
                        <a:pt x="1266625" y="3862"/>
                        <a:pt x="1282984" y="-500"/>
                        <a:pt x="1298797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9" name="Google Shape;679;p14"/>
                <p:cNvSpPr/>
                <p:nvPr/>
              </p:nvSpPr>
              <p:spPr>
                <a:xfrm>
                  <a:off x="1657628" y="2420978"/>
                  <a:ext cx="98972" cy="141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6" h="317128" extrusionOk="0">
                      <a:moveTo>
                        <a:pt x="187430" y="281940"/>
                      </a:moveTo>
                      <a:cubicBezTo>
                        <a:pt x="199495" y="269875"/>
                        <a:pt x="209655" y="256540"/>
                        <a:pt x="214735" y="240030"/>
                      </a:cubicBezTo>
                      <a:cubicBezTo>
                        <a:pt x="223625" y="213360"/>
                        <a:pt x="222355" y="183515"/>
                        <a:pt x="216640" y="156210"/>
                      </a:cubicBezTo>
                      <a:cubicBezTo>
                        <a:pt x="210925" y="127635"/>
                        <a:pt x="200765" y="99695"/>
                        <a:pt x="185525" y="74295"/>
                      </a:cubicBezTo>
                      <a:cubicBezTo>
                        <a:pt x="170920" y="49530"/>
                        <a:pt x="151870" y="27305"/>
                        <a:pt x="129010" y="9525"/>
                      </a:cubicBezTo>
                      <a:cubicBezTo>
                        <a:pt x="123295" y="5080"/>
                        <a:pt x="117580" y="635"/>
                        <a:pt x="109960" y="0"/>
                      </a:cubicBezTo>
                      <a:cubicBezTo>
                        <a:pt x="102975" y="0"/>
                        <a:pt x="95355" y="1905"/>
                        <a:pt x="89005" y="4445"/>
                      </a:cubicBezTo>
                      <a:cubicBezTo>
                        <a:pt x="77575" y="8255"/>
                        <a:pt x="65510" y="16510"/>
                        <a:pt x="62970" y="28575"/>
                      </a:cubicBezTo>
                      <a:cubicBezTo>
                        <a:pt x="43920" y="31750"/>
                        <a:pt x="24870" y="44450"/>
                        <a:pt x="19790" y="63500"/>
                      </a:cubicBezTo>
                      <a:cubicBezTo>
                        <a:pt x="15980" y="77470"/>
                        <a:pt x="19790" y="93345"/>
                        <a:pt x="29950" y="103505"/>
                      </a:cubicBezTo>
                      <a:cubicBezTo>
                        <a:pt x="16615" y="107950"/>
                        <a:pt x="5185" y="119380"/>
                        <a:pt x="1375" y="133350"/>
                      </a:cubicBezTo>
                      <a:cubicBezTo>
                        <a:pt x="-1800" y="145415"/>
                        <a:pt x="105" y="165100"/>
                        <a:pt x="11535" y="172720"/>
                      </a:cubicBezTo>
                      <a:cubicBezTo>
                        <a:pt x="7090" y="177800"/>
                        <a:pt x="3280" y="183515"/>
                        <a:pt x="1375" y="189230"/>
                      </a:cubicBezTo>
                      <a:cubicBezTo>
                        <a:pt x="-1165" y="197485"/>
                        <a:pt x="105" y="206375"/>
                        <a:pt x="4550" y="213995"/>
                      </a:cubicBezTo>
                      <a:cubicBezTo>
                        <a:pt x="8995" y="221615"/>
                        <a:pt x="15980" y="227965"/>
                        <a:pt x="22965" y="233680"/>
                      </a:cubicBezTo>
                      <a:cubicBezTo>
                        <a:pt x="26775" y="236855"/>
                        <a:pt x="31220" y="239395"/>
                        <a:pt x="35665" y="240030"/>
                      </a:cubicBezTo>
                      <a:cubicBezTo>
                        <a:pt x="33125" y="255905"/>
                        <a:pt x="38205" y="272415"/>
                        <a:pt x="50905" y="282575"/>
                      </a:cubicBezTo>
                      <a:cubicBezTo>
                        <a:pt x="63605" y="293370"/>
                        <a:pt x="80750" y="295275"/>
                        <a:pt x="95990" y="288925"/>
                      </a:cubicBezTo>
                      <a:cubicBezTo>
                        <a:pt x="101070" y="302895"/>
                        <a:pt x="112500" y="314960"/>
                        <a:pt x="127740" y="316865"/>
                      </a:cubicBezTo>
                      <a:cubicBezTo>
                        <a:pt x="130915" y="317500"/>
                        <a:pt x="134725" y="316865"/>
                        <a:pt x="137900" y="316230"/>
                      </a:cubicBezTo>
                      <a:cubicBezTo>
                        <a:pt x="139170" y="316865"/>
                        <a:pt x="141075" y="316865"/>
                        <a:pt x="142980" y="315595"/>
                      </a:cubicBezTo>
                      <a:cubicBezTo>
                        <a:pt x="158855" y="307340"/>
                        <a:pt x="174095" y="295275"/>
                        <a:pt x="187430" y="28194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0" name="Google Shape;680;p14"/>
                <p:cNvSpPr/>
                <p:nvPr/>
              </p:nvSpPr>
              <p:spPr>
                <a:xfrm>
                  <a:off x="1666768" y="2429809"/>
                  <a:ext cx="90494" cy="129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222" h="288552" extrusionOk="0">
                      <a:moveTo>
                        <a:pt x="171501" y="255905"/>
                      </a:moveTo>
                      <a:cubicBezTo>
                        <a:pt x="182297" y="245110"/>
                        <a:pt x="191187" y="232410"/>
                        <a:pt x="196267" y="217805"/>
                      </a:cubicBezTo>
                      <a:cubicBezTo>
                        <a:pt x="204522" y="193675"/>
                        <a:pt x="203251" y="166370"/>
                        <a:pt x="198172" y="141605"/>
                      </a:cubicBezTo>
                      <a:cubicBezTo>
                        <a:pt x="193092" y="115570"/>
                        <a:pt x="183567" y="90170"/>
                        <a:pt x="169597" y="67310"/>
                      </a:cubicBezTo>
                      <a:cubicBezTo>
                        <a:pt x="156262" y="45085"/>
                        <a:pt x="138481" y="24130"/>
                        <a:pt x="118162" y="8255"/>
                      </a:cubicBezTo>
                      <a:cubicBezTo>
                        <a:pt x="113081" y="3810"/>
                        <a:pt x="107367" y="0"/>
                        <a:pt x="101017" y="0"/>
                      </a:cubicBezTo>
                      <a:cubicBezTo>
                        <a:pt x="94667" y="0"/>
                        <a:pt x="87681" y="1905"/>
                        <a:pt x="81967" y="3810"/>
                      </a:cubicBezTo>
                      <a:cubicBezTo>
                        <a:pt x="71172" y="6985"/>
                        <a:pt x="60376" y="14605"/>
                        <a:pt x="57837" y="26035"/>
                      </a:cubicBezTo>
                      <a:cubicBezTo>
                        <a:pt x="40056" y="28575"/>
                        <a:pt x="23547" y="40005"/>
                        <a:pt x="18467" y="57785"/>
                      </a:cubicBezTo>
                      <a:cubicBezTo>
                        <a:pt x="15292" y="70485"/>
                        <a:pt x="18467" y="85090"/>
                        <a:pt x="27992" y="93980"/>
                      </a:cubicBezTo>
                      <a:cubicBezTo>
                        <a:pt x="15292" y="98425"/>
                        <a:pt x="5767" y="107950"/>
                        <a:pt x="1956" y="121285"/>
                      </a:cubicBezTo>
                      <a:cubicBezTo>
                        <a:pt x="-1219" y="132080"/>
                        <a:pt x="687" y="149860"/>
                        <a:pt x="10847" y="156845"/>
                      </a:cubicBezTo>
                      <a:cubicBezTo>
                        <a:pt x="7037" y="161290"/>
                        <a:pt x="3226" y="166370"/>
                        <a:pt x="1322" y="172085"/>
                      </a:cubicBezTo>
                      <a:cubicBezTo>
                        <a:pt x="-1219" y="179705"/>
                        <a:pt x="51" y="187960"/>
                        <a:pt x="3862" y="194945"/>
                      </a:cubicBezTo>
                      <a:cubicBezTo>
                        <a:pt x="7672" y="201930"/>
                        <a:pt x="14022" y="207645"/>
                        <a:pt x="20372" y="212725"/>
                      </a:cubicBezTo>
                      <a:cubicBezTo>
                        <a:pt x="23547" y="215265"/>
                        <a:pt x="27992" y="217805"/>
                        <a:pt x="32437" y="218440"/>
                      </a:cubicBezTo>
                      <a:cubicBezTo>
                        <a:pt x="29897" y="232410"/>
                        <a:pt x="34976" y="247650"/>
                        <a:pt x="46406" y="257175"/>
                      </a:cubicBezTo>
                      <a:cubicBezTo>
                        <a:pt x="57837" y="266700"/>
                        <a:pt x="73712" y="268605"/>
                        <a:pt x="87681" y="262890"/>
                      </a:cubicBezTo>
                      <a:cubicBezTo>
                        <a:pt x="92126" y="275590"/>
                        <a:pt x="102287" y="287020"/>
                        <a:pt x="116256" y="288290"/>
                      </a:cubicBezTo>
                      <a:cubicBezTo>
                        <a:pt x="119431" y="288925"/>
                        <a:pt x="122606" y="288290"/>
                        <a:pt x="125781" y="287655"/>
                      </a:cubicBezTo>
                      <a:cubicBezTo>
                        <a:pt x="127051" y="288290"/>
                        <a:pt x="128956" y="288290"/>
                        <a:pt x="130226" y="287020"/>
                      </a:cubicBezTo>
                      <a:cubicBezTo>
                        <a:pt x="145467" y="278765"/>
                        <a:pt x="159437" y="267970"/>
                        <a:pt x="171501" y="25590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1" name="Google Shape;681;p14"/>
                <p:cNvSpPr/>
                <p:nvPr/>
              </p:nvSpPr>
              <p:spPr>
                <a:xfrm>
                  <a:off x="1681888" y="2444586"/>
                  <a:ext cx="74187" cy="85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1341" h="1317974" extrusionOk="0">
                      <a:moveTo>
                        <a:pt x="1086217" y="624365"/>
                      </a:moveTo>
                      <a:cubicBezTo>
                        <a:pt x="1112391" y="620003"/>
                        <a:pt x="1129840" y="637452"/>
                        <a:pt x="1138565" y="659264"/>
                      </a:cubicBezTo>
                      <a:cubicBezTo>
                        <a:pt x="1147289" y="685438"/>
                        <a:pt x="1134203" y="711612"/>
                        <a:pt x="1116753" y="715974"/>
                      </a:cubicBezTo>
                      <a:cubicBezTo>
                        <a:pt x="1086217" y="729061"/>
                        <a:pt x="1060043" y="737786"/>
                        <a:pt x="1029507" y="746510"/>
                      </a:cubicBezTo>
                      <a:cubicBezTo>
                        <a:pt x="1012058" y="750873"/>
                        <a:pt x="998971" y="755235"/>
                        <a:pt x="985884" y="759597"/>
                      </a:cubicBezTo>
                      <a:cubicBezTo>
                        <a:pt x="942261" y="772684"/>
                        <a:pt x="903000" y="785771"/>
                        <a:pt x="859376" y="803220"/>
                      </a:cubicBezTo>
                      <a:cubicBezTo>
                        <a:pt x="776492" y="838119"/>
                        <a:pt x="697971" y="873017"/>
                        <a:pt x="623811" y="907916"/>
                      </a:cubicBezTo>
                      <a:cubicBezTo>
                        <a:pt x="545290" y="947177"/>
                        <a:pt x="484217" y="982075"/>
                        <a:pt x="431869" y="1025699"/>
                      </a:cubicBezTo>
                      <a:cubicBezTo>
                        <a:pt x="379522" y="1064959"/>
                        <a:pt x="344623" y="1104220"/>
                        <a:pt x="318449" y="1143481"/>
                      </a:cubicBezTo>
                      <a:cubicBezTo>
                        <a:pt x="344623" y="1160931"/>
                        <a:pt x="362072" y="1187104"/>
                        <a:pt x="366435" y="1213278"/>
                      </a:cubicBezTo>
                      <a:cubicBezTo>
                        <a:pt x="370797" y="1243815"/>
                        <a:pt x="357710" y="1274351"/>
                        <a:pt x="331536" y="1296162"/>
                      </a:cubicBezTo>
                      <a:cubicBezTo>
                        <a:pt x="314087" y="1309249"/>
                        <a:pt x="292275" y="1317974"/>
                        <a:pt x="270464" y="1317974"/>
                      </a:cubicBezTo>
                      <a:cubicBezTo>
                        <a:pt x="266101" y="1317974"/>
                        <a:pt x="257377" y="1317974"/>
                        <a:pt x="253014" y="1317974"/>
                      </a:cubicBezTo>
                      <a:cubicBezTo>
                        <a:pt x="213754" y="1309249"/>
                        <a:pt x="183217" y="1278713"/>
                        <a:pt x="174493" y="1239452"/>
                      </a:cubicBezTo>
                      <a:cubicBezTo>
                        <a:pt x="165768" y="1213278"/>
                        <a:pt x="178855" y="1182742"/>
                        <a:pt x="196304" y="1160931"/>
                      </a:cubicBezTo>
                      <a:cubicBezTo>
                        <a:pt x="200667" y="1160931"/>
                        <a:pt x="200667" y="1156568"/>
                        <a:pt x="200667" y="1156568"/>
                      </a:cubicBezTo>
                      <a:cubicBezTo>
                        <a:pt x="213754" y="1139119"/>
                        <a:pt x="226840" y="1130394"/>
                        <a:pt x="248652" y="1126032"/>
                      </a:cubicBezTo>
                      <a:cubicBezTo>
                        <a:pt x="248652" y="1126032"/>
                        <a:pt x="253014" y="1126032"/>
                        <a:pt x="253014" y="1126032"/>
                      </a:cubicBezTo>
                      <a:cubicBezTo>
                        <a:pt x="279188" y="1064959"/>
                        <a:pt x="314087" y="1012612"/>
                        <a:pt x="362072" y="964626"/>
                      </a:cubicBezTo>
                      <a:cubicBezTo>
                        <a:pt x="423145" y="903554"/>
                        <a:pt x="501666" y="855568"/>
                        <a:pt x="562739" y="825032"/>
                      </a:cubicBezTo>
                      <a:cubicBezTo>
                        <a:pt x="636898" y="785771"/>
                        <a:pt x="719782" y="746510"/>
                        <a:pt x="811391" y="711612"/>
                      </a:cubicBezTo>
                      <a:cubicBezTo>
                        <a:pt x="855014" y="694162"/>
                        <a:pt x="903000" y="681075"/>
                        <a:pt x="946623" y="663626"/>
                      </a:cubicBezTo>
                      <a:lnTo>
                        <a:pt x="968434" y="654902"/>
                      </a:lnTo>
                      <a:cubicBezTo>
                        <a:pt x="1007695" y="641815"/>
                        <a:pt x="1046956" y="628728"/>
                        <a:pt x="1086217" y="624365"/>
                      </a:cubicBezTo>
                      <a:close/>
                      <a:moveTo>
                        <a:pt x="87247" y="393163"/>
                      </a:moveTo>
                      <a:cubicBezTo>
                        <a:pt x="87247" y="393163"/>
                        <a:pt x="95971" y="393163"/>
                        <a:pt x="95971" y="393163"/>
                      </a:cubicBezTo>
                      <a:cubicBezTo>
                        <a:pt x="95971" y="393163"/>
                        <a:pt x="100333" y="393163"/>
                        <a:pt x="100333" y="393163"/>
                      </a:cubicBezTo>
                      <a:cubicBezTo>
                        <a:pt x="117783" y="393163"/>
                        <a:pt x="135232" y="401888"/>
                        <a:pt x="148319" y="410612"/>
                      </a:cubicBezTo>
                      <a:cubicBezTo>
                        <a:pt x="170131" y="428062"/>
                        <a:pt x="183217" y="454236"/>
                        <a:pt x="187580" y="484772"/>
                      </a:cubicBezTo>
                      <a:cubicBezTo>
                        <a:pt x="196304" y="484772"/>
                        <a:pt x="209391" y="484772"/>
                        <a:pt x="222478" y="484772"/>
                      </a:cubicBezTo>
                      <a:lnTo>
                        <a:pt x="331536" y="493496"/>
                      </a:lnTo>
                      <a:cubicBezTo>
                        <a:pt x="401333" y="497859"/>
                        <a:pt x="471130" y="506583"/>
                        <a:pt x="545290" y="510946"/>
                      </a:cubicBezTo>
                      <a:cubicBezTo>
                        <a:pt x="615087" y="515308"/>
                        <a:pt x="684884" y="519670"/>
                        <a:pt x="759043" y="524033"/>
                      </a:cubicBezTo>
                      <a:cubicBezTo>
                        <a:pt x="793941" y="524033"/>
                        <a:pt x="828840" y="528395"/>
                        <a:pt x="863739" y="528395"/>
                      </a:cubicBezTo>
                      <a:cubicBezTo>
                        <a:pt x="872463" y="528395"/>
                        <a:pt x="885550" y="528395"/>
                        <a:pt x="894275" y="528395"/>
                      </a:cubicBezTo>
                      <a:cubicBezTo>
                        <a:pt x="924811" y="528395"/>
                        <a:pt x="955347" y="528395"/>
                        <a:pt x="981521" y="537120"/>
                      </a:cubicBezTo>
                      <a:cubicBezTo>
                        <a:pt x="1003333" y="541482"/>
                        <a:pt x="1012057" y="558931"/>
                        <a:pt x="1012057" y="580743"/>
                      </a:cubicBezTo>
                      <a:cubicBezTo>
                        <a:pt x="1012057" y="598192"/>
                        <a:pt x="998970" y="615641"/>
                        <a:pt x="981521" y="620004"/>
                      </a:cubicBezTo>
                      <a:cubicBezTo>
                        <a:pt x="968434" y="624366"/>
                        <a:pt x="950985" y="624366"/>
                        <a:pt x="937898" y="624366"/>
                      </a:cubicBezTo>
                      <a:cubicBezTo>
                        <a:pt x="920449" y="624366"/>
                        <a:pt x="907362" y="624366"/>
                        <a:pt x="894275" y="624366"/>
                      </a:cubicBezTo>
                      <a:cubicBezTo>
                        <a:pt x="889912" y="624366"/>
                        <a:pt x="881188" y="624366"/>
                        <a:pt x="872463" y="624366"/>
                      </a:cubicBezTo>
                      <a:cubicBezTo>
                        <a:pt x="837565" y="624366"/>
                        <a:pt x="798304" y="620004"/>
                        <a:pt x="763405" y="620004"/>
                      </a:cubicBezTo>
                      <a:cubicBezTo>
                        <a:pt x="680521" y="615641"/>
                        <a:pt x="602000" y="606917"/>
                        <a:pt x="540927" y="602554"/>
                      </a:cubicBezTo>
                      <a:cubicBezTo>
                        <a:pt x="475493" y="593830"/>
                        <a:pt x="401333" y="585105"/>
                        <a:pt x="322812" y="576380"/>
                      </a:cubicBezTo>
                      <a:cubicBezTo>
                        <a:pt x="287913" y="572018"/>
                        <a:pt x="253014" y="563293"/>
                        <a:pt x="218116" y="558931"/>
                      </a:cubicBezTo>
                      <a:cubicBezTo>
                        <a:pt x="200667" y="558931"/>
                        <a:pt x="183217" y="554569"/>
                        <a:pt x="178855" y="554569"/>
                      </a:cubicBezTo>
                      <a:cubicBezTo>
                        <a:pt x="170131" y="567656"/>
                        <a:pt x="161406" y="580743"/>
                        <a:pt x="148319" y="593830"/>
                      </a:cubicBezTo>
                      <a:cubicBezTo>
                        <a:pt x="135232" y="606917"/>
                        <a:pt x="113420" y="615641"/>
                        <a:pt x="91609" y="615641"/>
                      </a:cubicBezTo>
                      <a:cubicBezTo>
                        <a:pt x="69797" y="615641"/>
                        <a:pt x="52348" y="606917"/>
                        <a:pt x="34899" y="593830"/>
                      </a:cubicBezTo>
                      <a:cubicBezTo>
                        <a:pt x="17450" y="576380"/>
                        <a:pt x="8725" y="558931"/>
                        <a:pt x="4363" y="537120"/>
                      </a:cubicBezTo>
                      <a:cubicBezTo>
                        <a:pt x="4363" y="537120"/>
                        <a:pt x="4363" y="532757"/>
                        <a:pt x="4363" y="528395"/>
                      </a:cubicBezTo>
                      <a:cubicBezTo>
                        <a:pt x="0" y="519670"/>
                        <a:pt x="0" y="515308"/>
                        <a:pt x="0" y="506583"/>
                      </a:cubicBezTo>
                      <a:cubicBezTo>
                        <a:pt x="0" y="480409"/>
                        <a:pt x="8725" y="454236"/>
                        <a:pt x="26174" y="432424"/>
                      </a:cubicBezTo>
                      <a:cubicBezTo>
                        <a:pt x="34899" y="414975"/>
                        <a:pt x="47986" y="401888"/>
                        <a:pt x="65435" y="397525"/>
                      </a:cubicBezTo>
                      <a:cubicBezTo>
                        <a:pt x="69797" y="393163"/>
                        <a:pt x="78522" y="393163"/>
                        <a:pt x="87247" y="393163"/>
                      </a:cubicBezTo>
                      <a:close/>
                      <a:moveTo>
                        <a:pt x="222485" y="554"/>
                      </a:moveTo>
                      <a:cubicBezTo>
                        <a:pt x="274833" y="4910"/>
                        <a:pt x="296645" y="52895"/>
                        <a:pt x="301007" y="96518"/>
                      </a:cubicBezTo>
                      <a:cubicBezTo>
                        <a:pt x="305363" y="100881"/>
                        <a:pt x="314087" y="100881"/>
                        <a:pt x="318456" y="105243"/>
                      </a:cubicBezTo>
                      <a:cubicBezTo>
                        <a:pt x="396978" y="140142"/>
                        <a:pt x="479855" y="175047"/>
                        <a:pt x="562746" y="201214"/>
                      </a:cubicBezTo>
                      <a:cubicBezTo>
                        <a:pt x="610725" y="218670"/>
                        <a:pt x="663073" y="231750"/>
                        <a:pt x="724152" y="240482"/>
                      </a:cubicBezTo>
                      <a:cubicBezTo>
                        <a:pt x="750319" y="244837"/>
                        <a:pt x="780862" y="244837"/>
                        <a:pt x="807029" y="249199"/>
                      </a:cubicBezTo>
                      <a:cubicBezTo>
                        <a:pt x="837565" y="249199"/>
                        <a:pt x="863746" y="253562"/>
                        <a:pt x="894275" y="257924"/>
                      </a:cubicBezTo>
                      <a:cubicBezTo>
                        <a:pt x="911732" y="257924"/>
                        <a:pt x="933543" y="279736"/>
                        <a:pt x="933543" y="301547"/>
                      </a:cubicBezTo>
                      <a:cubicBezTo>
                        <a:pt x="933543" y="314634"/>
                        <a:pt x="924812" y="327728"/>
                        <a:pt x="916087" y="336446"/>
                      </a:cubicBezTo>
                      <a:cubicBezTo>
                        <a:pt x="898645" y="349540"/>
                        <a:pt x="881188" y="353895"/>
                        <a:pt x="859377" y="353895"/>
                      </a:cubicBezTo>
                      <a:cubicBezTo>
                        <a:pt x="846297" y="353895"/>
                        <a:pt x="833210" y="349540"/>
                        <a:pt x="820123" y="349540"/>
                      </a:cubicBezTo>
                      <a:lnTo>
                        <a:pt x="811398" y="349540"/>
                      </a:lnTo>
                      <a:cubicBezTo>
                        <a:pt x="780862" y="345170"/>
                        <a:pt x="750319" y="340808"/>
                        <a:pt x="719783" y="336446"/>
                      </a:cubicBezTo>
                      <a:cubicBezTo>
                        <a:pt x="663073" y="327728"/>
                        <a:pt x="602007" y="310272"/>
                        <a:pt x="540935" y="292823"/>
                      </a:cubicBezTo>
                      <a:cubicBezTo>
                        <a:pt x="431877" y="257924"/>
                        <a:pt x="344630" y="218670"/>
                        <a:pt x="270464" y="170678"/>
                      </a:cubicBezTo>
                      <a:cubicBezTo>
                        <a:pt x="257384" y="188127"/>
                        <a:pt x="244297" y="201214"/>
                        <a:pt x="226841" y="209939"/>
                      </a:cubicBezTo>
                      <a:cubicBezTo>
                        <a:pt x="213761" y="218670"/>
                        <a:pt x="196305" y="223026"/>
                        <a:pt x="178862" y="223026"/>
                      </a:cubicBezTo>
                      <a:cubicBezTo>
                        <a:pt x="148326" y="223026"/>
                        <a:pt x="113427" y="209939"/>
                        <a:pt x="100340" y="183765"/>
                      </a:cubicBezTo>
                      <a:cubicBezTo>
                        <a:pt x="78529" y="140142"/>
                        <a:pt x="95971" y="87801"/>
                        <a:pt x="126514" y="57258"/>
                      </a:cubicBezTo>
                      <a:lnTo>
                        <a:pt x="130870" y="52895"/>
                      </a:lnTo>
                      <a:cubicBezTo>
                        <a:pt x="148326" y="17997"/>
                        <a:pt x="183218" y="-3815"/>
                        <a:pt x="222485" y="55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2" name="Google Shape;682;p14"/>
                <p:cNvSpPr/>
                <p:nvPr/>
              </p:nvSpPr>
              <p:spPr>
                <a:xfrm>
                  <a:off x="1872359" y="2454762"/>
                  <a:ext cx="201287" cy="526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804" h="1177649" extrusionOk="0">
                      <a:moveTo>
                        <a:pt x="329788" y="821311"/>
                      </a:moveTo>
                      <a:cubicBezTo>
                        <a:pt x="332963" y="797181"/>
                        <a:pt x="338677" y="773686"/>
                        <a:pt x="348202" y="750826"/>
                      </a:cubicBezTo>
                      <a:cubicBezTo>
                        <a:pt x="383763" y="667006"/>
                        <a:pt x="460597" y="590806"/>
                        <a:pt x="448532" y="493016"/>
                      </a:cubicBezTo>
                      <a:cubicBezTo>
                        <a:pt x="445992" y="470791"/>
                        <a:pt x="437738" y="449836"/>
                        <a:pt x="432022" y="428246"/>
                      </a:cubicBezTo>
                      <a:cubicBezTo>
                        <a:pt x="426307" y="407291"/>
                        <a:pt x="423767" y="385701"/>
                        <a:pt x="424402" y="364111"/>
                      </a:cubicBezTo>
                      <a:cubicBezTo>
                        <a:pt x="425038" y="342521"/>
                        <a:pt x="426942" y="320931"/>
                        <a:pt x="426307" y="298706"/>
                      </a:cubicBezTo>
                      <a:cubicBezTo>
                        <a:pt x="425672" y="277116"/>
                        <a:pt x="421863" y="256161"/>
                        <a:pt x="412972" y="236476"/>
                      </a:cubicBezTo>
                      <a:cubicBezTo>
                        <a:pt x="404082" y="216156"/>
                        <a:pt x="392017" y="197106"/>
                        <a:pt x="379952" y="179326"/>
                      </a:cubicBezTo>
                      <a:cubicBezTo>
                        <a:pt x="365982" y="158371"/>
                        <a:pt x="351377" y="137416"/>
                        <a:pt x="337407" y="116461"/>
                      </a:cubicBezTo>
                      <a:cubicBezTo>
                        <a:pt x="322802" y="94871"/>
                        <a:pt x="308832" y="73916"/>
                        <a:pt x="294227" y="52326"/>
                      </a:cubicBezTo>
                      <a:cubicBezTo>
                        <a:pt x="282797" y="35816"/>
                        <a:pt x="272002" y="16766"/>
                        <a:pt x="254222" y="6606"/>
                      </a:cubicBezTo>
                      <a:cubicBezTo>
                        <a:pt x="252952" y="-1014"/>
                        <a:pt x="243427" y="-2284"/>
                        <a:pt x="240252" y="4066"/>
                      </a:cubicBezTo>
                      <a:cubicBezTo>
                        <a:pt x="236442" y="6606"/>
                        <a:pt x="235172" y="12321"/>
                        <a:pt x="237712" y="16131"/>
                      </a:cubicBezTo>
                      <a:cubicBezTo>
                        <a:pt x="236442" y="24386"/>
                        <a:pt x="235172" y="32006"/>
                        <a:pt x="233267" y="40261"/>
                      </a:cubicBezTo>
                      <a:cubicBezTo>
                        <a:pt x="213582" y="126621"/>
                        <a:pt x="158972" y="199646"/>
                        <a:pt x="125952" y="280926"/>
                      </a:cubicBezTo>
                      <a:cubicBezTo>
                        <a:pt x="111982" y="316486"/>
                        <a:pt x="100552" y="353951"/>
                        <a:pt x="98647" y="392686"/>
                      </a:cubicBezTo>
                      <a:cubicBezTo>
                        <a:pt x="96107" y="432056"/>
                        <a:pt x="104362" y="469521"/>
                        <a:pt x="121507" y="505081"/>
                      </a:cubicBezTo>
                      <a:cubicBezTo>
                        <a:pt x="138652" y="540641"/>
                        <a:pt x="159607" y="574931"/>
                        <a:pt x="160242" y="614936"/>
                      </a:cubicBezTo>
                      <a:cubicBezTo>
                        <a:pt x="160877" y="653036"/>
                        <a:pt x="147542" y="691136"/>
                        <a:pt x="128492" y="722886"/>
                      </a:cubicBezTo>
                      <a:cubicBezTo>
                        <a:pt x="106267" y="759716"/>
                        <a:pt x="75152" y="788926"/>
                        <a:pt x="49117" y="821946"/>
                      </a:cubicBezTo>
                      <a:cubicBezTo>
                        <a:pt x="22447" y="854966"/>
                        <a:pt x="4667" y="893066"/>
                        <a:pt x="857" y="935611"/>
                      </a:cubicBezTo>
                      <a:cubicBezTo>
                        <a:pt x="-1048" y="955296"/>
                        <a:pt x="222" y="975616"/>
                        <a:pt x="4667" y="994666"/>
                      </a:cubicBezTo>
                      <a:cubicBezTo>
                        <a:pt x="9112" y="1014986"/>
                        <a:pt x="17367" y="1034036"/>
                        <a:pt x="25622" y="1053086"/>
                      </a:cubicBezTo>
                      <a:cubicBezTo>
                        <a:pt x="39592" y="1086741"/>
                        <a:pt x="55467" y="1135636"/>
                        <a:pt x="21177" y="1162941"/>
                      </a:cubicBezTo>
                      <a:cubicBezTo>
                        <a:pt x="19907" y="1164211"/>
                        <a:pt x="19272" y="1165481"/>
                        <a:pt x="19272" y="1166116"/>
                      </a:cubicBezTo>
                      <a:cubicBezTo>
                        <a:pt x="19272" y="1166116"/>
                        <a:pt x="18637" y="1166116"/>
                        <a:pt x="18637" y="1166116"/>
                      </a:cubicBezTo>
                      <a:cubicBezTo>
                        <a:pt x="12287" y="1168021"/>
                        <a:pt x="15462" y="1178816"/>
                        <a:pt x="21812" y="1177546"/>
                      </a:cubicBezTo>
                      <a:cubicBezTo>
                        <a:pt x="32607" y="1174371"/>
                        <a:pt x="43402" y="1171831"/>
                        <a:pt x="53562" y="1168021"/>
                      </a:cubicBezTo>
                      <a:cubicBezTo>
                        <a:pt x="138017" y="1140081"/>
                        <a:pt x="219297" y="1092456"/>
                        <a:pt x="272002" y="1018796"/>
                      </a:cubicBezTo>
                      <a:cubicBezTo>
                        <a:pt x="299307" y="980696"/>
                        <a:pt x="315817" y="938151"/>
                        <a:pt x="322167" y="891796"/>
                      </a:cubicBezTo>
                      <a:cubicBezTo>
                        <a:pt x="325342" y="869571"/>
                        <a:pt x="326613" y="845441"/>
                        <a:pt x="329788" y="82131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3" name="Google Shape;683;p14"/>
                <p:cNvSpPr/>
                <p:nvPr/>
              </p:nvSpPr>
              <p:spPr>
                <a:xfrm>
                  <a:off x="1938501" y="2452260"/>
                  <a:ext cx="54866" cy="431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06" h="964244" extrusionOk="0">
                      <a:moveTo>
                        <a:pt x="101" y="962778"/>
                      </a:moveTo>
                      <a:cubicBezTo>
                        <a:pt x="36296" y="842128"/>
                        <a:pt x="62331" y="718938"/>
                        <a:pt x="80111" y="594478"/>
                      </a:cubicBezTo>
                      <a:cubicBezTo>
                        <a:pt x="97891" y="470653"/>
                        <a:pt x="107416" y="345558"/>
                        <a:pt x="106781" y="219828"/>
                      </a:cubicBezTo>
                      <a:cubicBezTo>
                        <a:pt x="106146" y="149343"/>
                        <a:pt x="102971" y="79493"/>
                        <a:pt x="95986" y="9008"/>
                      </a:cubicBezTo>
                      <a:cubicBezTo>
                        <a:pt x="94716" y="-1152"/>
                        <a:pt x="110591" y="-3692"/>
                        <a:pt x="111861" y="6468"/>
                      </a:cubicBezTo>
                      <a:cubicBezTo>
                        <a:pt x="123926" y="132198"/>
                        <a:pt x="125831" y="259198"/>
                        <a:pt x="117576" y="384928"/>
                      </a:cubicBezTo>
                      <a:cubicBezTo>
                        <a:pt x="109321" y="511293"/>
                        <a:pt x="90906" y="637023"/>
                        <a:pt x="61696" y="759578"/>
                      </a:cubicBezTo>
                      <a:cubicBezTo>
                        <a:pt x="45186" y="828158"/>
                        <a:pt x="24866" y="896103"/>
                        <a:pt x="2641" y="962778"/>
                      </a:cubicBezTo>
                      <a:cubicBezTo>
                        <a:pt x="2006" y="965318"/>
                        <a:pt x="-534" y="964048"/>
                        <a:pt x="101" y="962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4" name="Google Shape;684;p14"/>
                <p:cNvSpPr/>
                <p:nvPr/>
              </p:nvSpPr>
              <p:spPr>
                <a:xfrm>
                  <a:off x="1739985" y="2640179"/>
                  <a:ext cx="138728" cy="209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06" h="467704" extrusionOk="0">
                      <a:moveTo>
                        <a:pt x="309912" y="339405"/>
                      </a:moveTo>
                      <a:cubicBezTo>
                        <a:pt x="309277" y="315275"/>
                        <a:pt x="304832" y="291145"/>
                        <a:pt x="300387" y="267650"/>
                      </a:cubicBezTo>
                      <a:cubicBezTo>
                        <a:pt x="295942" y="243520"/>
                        <a:pt x="290227" y="220025"/>
                        <a:pt x="283877" y="196530"/>
                      </a:cubicBezTo>
                      <a:cubicBezTo>
                        <a:pt x="271812" y="151445"/>
                        <a:pt x="258477" y="70800"/>
                        <a:pt x="256572" y="79055"/>
                      </a:cubicBezTo>
                      <a:cubicBezTo>
                        <a:pt x="251492" y="60640"/>
                        <a:pt x="245142" y="42860"/>
                        <a:pt x="237522" y="25715"/>
                      </a:cubicBezTo>
                      <a:cubicBezTo>
                        <a:pt x="234347" y="18095"/>
                        <a:pt x="231172" y="7935"/>
                        <a:pt x="223552" y="2855"/>
                      </a:cubicBezTo>
                      <a:cubicBezTo>
                        <a:pt x="215297" y="-2860"/>
                        <a:pt x="205772" y="950"/>
                        <a:pt x="198787" y="6030"/>
                      </a:cubicBezTo>
                      <a:cubicBezTo>
                        <a:pt x="184817" y="15555"/>
                        <a:pt x="171482" y="27620"/>
                        <a:pt x="158147" y="39050"/>
                      </a:cubicBezTo>
                      <a:cubicBezTo>
                        <a:pt x="144812" y="50480"/>
                        <a:pt x="132112" y="62545"/>
                        <a:pt x="119412" y="74610"/>
                      </a:cubicBezTo>
                      <a:cubicBezTo>
                        <a:pt x="94012" y="99375"/>
                        <a:pt x="70517" y="125410"/>
                        <a:pt x="48927" y="153350"/>
                      </a:cubicBezTo>
                      <a:cubicBezTo>
                        <a:pt x="38132" y="167320"/>
                        <a:pt x="27972" y="181290"/>
                        <a:pt x="17812" y="195895"/>
                      </a:cubicBezTo>
                      <a:cubicBezTo>
                        <a:pt x="8287" y="209865"/>
                        <a:pt x="-603" y="225105"/>
                        <a:pt x="32" y="242885"/>
                      </a:cubicBezTo>
                      <a:cubicBezTo>
                        <a:pt x="667" y="256855"/>
                        <a:pt x="8287" y="271460"/>
                        <a:pt x="22257" y="275905"/>
                      </a:cubicBezTo>
                      <a:cubicBezTo>
                        <a:pt x="26067" y="277175"/>
                        <a:pt x="29877" y="277810"/>
                        <a:pt x="33687" y="277175"/>
                      </a:cubicBezTo>
                      <a:cubicBezTo>
                        <a:pt x="28607" y="302575"/>
                        <a:pt x="36862" y="329245"/>
                        <a:pt x="57182" y="346390"/>
                      </a:cubicBezTo>
                      <a:cubicBezTo>
                        <a:pt x="73057" y="360360"/>
                        <a:pt x="99727" y="368615"/>
                        <a:pt x="120047" y="360995"/>
                      </a:cubicBezTo>
                      <a:cubicBezTo>
                        <a:pt x="116872" y="395920"/>
                        <a:pt x="130842" y="432750"/>
                        <a:pt x="161322" y="452435"/>
                      </a:cubicBezTo>
                      <a:cubicBezTo>
                        <a:pt x="193707" y="473390"/>
                        <a:pt x="236252" y="473390"/>
                        <a:pt x="266732" y="448625"/>
                      </a:cubicBezTo>
                      <a:cubicBezTo>
                        <a:pt x="299752" y="422590"/>
                        <a:pt x="311182" y="380045"/>
                        <a:pt x="309912" y="33940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5" name="Google Shape;685;p14"/>
                <p:cNvSpPr/>
                <p:nvPr/>
              </p:nvSpPr>
              <p:spPr>
                <a:xfrm>
                  <a:off x="1615551" y="2610462"/>
                  <a:ext cx="207268" cy="1313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169" h="293611" extrusionOk="0">
                      <a:moveTo>
                        <a:pt x="11352" y="62114"/>
                      </a:moveTo>
                      <a:cubicBezTo>
                        <a:pt x="-8333" y="95769"/>
                        <a:pt x="-1348" y="138314"/>
                        <a:pt x="24052" y="166889"/>
                      </a:cubicBezTo>
                      <a:cubicBezTo>
                        <a:pt x="48182" y="194194"/>
                        <a:pt x="86917" y="202449"/>
                        <a:pt x="121207" y="193558"/>
                      </a:cubicBezTo>
                      <a:cubicBezTo>
                        <a:pt x="116762" y="214514"/>
                        <a:pt x="128827" y="239914"/>
                        <a:pt x="145337" y="253249"/>
                      </a:cubicBezTo>
                      <a:cubicBezTo>
                        <a:pt x="165657" y="270394"/>
                        <a:pt x="192962" y="274203"/>
                        <a:pt x="217092" y="265314"/>
                      </a:cubicBezTo>
                      <a:cubicBezTo>
                        <a:pt x="217727" y="269124"/>
                        <a:pt x="218362" y="272933"/>
                        <a:pt x="220267" y="276744"/>
                      </a:cubicBezTo>
                      <a:cubicBezTo>
                        <a:pt x="227252" y="289444"/>
                        <a:pt x="242492" y="295158"/>
                        <a:pt x="256462" y="293253"/>
                      </a:cubicBezTo>
                      <a:cubicBezTo>
                        <a:pt x="274242" y="291349"/>
                        <a:pt x="287577" y="279919"/>
                        <a:pt x="299642" y="268489"/>
                      </a:cubicBezTo>
                      <a:cubicBezTo>
                        <a:pt x="312342" y="256424"/>
                        <a:pt x="325042" y="244358"/>
                        <a:pt x="337107" y="231024"/>
                      </a:cubicBezTo>
                      <a:cubicBezTo>
                        <a:pt x="361237" y="205624"/>
                        <a:pt x="383462" y="177683"/>
                        <a:pt x="403782" y="149108"/>
                      </a:cubicBezTo>
                      <a:cubicBezTo>
                        <a:pt x="413942" y="135139"/>
                        <a:pt x="424102" y="120533"/>
                        <a:pt x="432992" y="105294"/>
                      </a:cubicBezTo>
                      <a:cubicBezTo>
                        <a:pt x="442517" y="90689"/>
                        <a:pt x="452042" y="75449"/>
                        <a:pt x="459662" y="60208"/>
                      </a:cubicBezTo>
                      <a:cubicBezTo>
                        <a:pt x="463472" y="51953"/>
                        <a:pt x="465377" y="42428"/>
                        <a:pt x="459027" y="34808"/>
                      </a:cubicBezTo>
                      <a:cubicBezTo>
                        <a:pt x="452677" y="28458"/>
                        <a:pt x="441882" y="27189"/>
                        <a:pt x="434262" y="24649"/>
                      </a:cubicBezTo>
                      <a:cubicBezTo>
                        <a:pt x="415847" y="19569"/>
                        <a:pt x="397432" y="16394"/>
                        <a:pt x="378382" y="13853"/>
                      </a:cubicBezTo>
                      <a:cubicBezTo>
                        <a:pt x="386002" y="10678"/>
                        <a:pt x="304087" y="10044"/>
                        <a:pt x="257732" y="5599"/>
                      </a:cubicBezTo>
                      <a:cubicBezTo>
                        <a:pt x="233602" y="3058"/>
                        <a:pt x="209472" y="1153"/>
                        <a:pt x="185342" y="519"/>
                      </a:cubicBezTo>
                      <a:cubicBezTo>
                        <a:pt x="161212" y="-117"/>
                        <a:pt x="137082" y="-751"/>
                        <a:pt x="112952" y="2424"/>
                      </a:cubicBezTo>
                      <a:cubicBezTo>
                        <a:pt x="72312" y="8139"/>
                        <a:pt x="32307" y="25919"/>
                        <a:pt x="11352" y="6211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6" name="Google Shape;686;p14"/>
                <p:cNvSpPr/>
                <p:nvPr/>
              </p:nvSpPr>
              <p:spPr>
                <a:xfrm>
                  <a:off x="1788066" y="2661608"/>
                  <a:ext cx="59914" cy="13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756" h="2095878" extrusionOk="0">
                      <a:moveTo>
                        <a:pt x="551890" y="172942"/>
                      </a:moveTo>
                      <a:cubicBezTo>
                        <a:pt x="561705" y="170215"/>
                        <a:pt x="572611" y="173485"/>
                        <a:pt x="576973" y="184391"/>
                      </a:cubicBezTo>
                      <a:cubicBezTo>
                        <a:pt x="646770" y="398151"/>
                        <a:pt x="655495" y="620623"/>
                        <a:pt x="638045" y="843108"/>
                      </a:cubicBezTo>
                      <a:cubicBezTo>
                        <a:pt x="629321" y="956528"/>
                        <a:pt x="611871" y="1065586"/>
                        <a:pt x="581335" y="1174644"/>
                      </a:cubicBezTo>
                      <a:cubicBezTo>
                        <a:pt x="555161" y="1283701"/>
                        <a:pt x="511538" y="1388397"/>
                        <a:pt x="463553" y="1488730"/>
                      </a:cubicBezTo>
                      <a:cubicBezTo>
                        <a:pt x="454828" y="1506173"/>
                        <a:pt x="424292" y="1493086"/>
                        <a:pt x="433016" y="1471274"/>
                      </a:cubicBezTo>
                      <a:cubicBezTo>
                        <a:pt x="507176" y="1270615"/>
                        <a:pt x="550799" y="1052499"/>
                        <a:pt x="568248" y="838738"/>
                      </a:cubicBezTo>
                      <a:cubicBezTo>
                        <a:pt x="585698" y="624992"/>
                        <a:pt x="563886" y="411238"/>
                        <a:pt x="533350" y="197478"/>
                      </a:cubicBezTo>
                      <a:cubicBezTo>
                        <a:pt x="533350" y="184394"/>
                        <a:pt x="542074" y="175670"/>
                        <a:pt x="551890" y="172942"/>
                      </a:cubicBezTo>
                      <a:close/>
                      <a:moveTo>
                        <a:pt x="382509" y="4179"/>
                      </a:moveTo>
                      <a:cubicBezTo>
                        <a:pt x="401117" y="-2364"/>
                        <a:pt x="426473" y="13177"/>
                        <a:pt x="419930" y="36079"/>
                      </a:cubicBezTo>
                      <a:cubicBezTo>
                        <a:pt x="376307" y="210572"/>
                        <a:pt x="306509" y="376340"/>
                        <a:pt x="245437" y="542107"/>
                      </a:cubicBezTo>
                      <a:cubicBezTo>
                        <a:pt x="180002" y="712238"/>
                        <a:pt x="114567" y="878006"/>
                        <a:pt x="44770" y="1043774"/>
                      </a:cubicBezTo>
                      <a:cubicBezTo>
                        <a:pt x="36046" y="1069947"/>
                        <a:pt x="-7578" y="1056860"/>
                        <a:pt x="1147" y="1030687"/>
                      </a:cubicBezTo>
                      <a:cubicBezTo>
                        <a:pt x="57857" y="860556"/>
                        <a:pt x="110205" y="690426"/>
                        <a:pt x="171277" y="524658"/>
                      </a:cubicBezTo>
                      <a:cubicBezTo>
                        <a:pt x="232350" y="354528"/>
                        <a:pt x="289060" y="180035"/>
                        <a:pt x="367582" y="18630"/>
                      </a:cubicBezTo>
                      <a:cubicBezTo>
                        <a:pt x="370854" y="10996"/>
                        <a:pt x="376307" y="6361"/>
                        <a:pt x="382509" y="4179"/>
                      </a:cubicBezTo>
                      <a:close/>
                      <a:moveTo>
                        <a:pt x="682208" y="1181"/>
                      </a:moveTo>
                      <a:cubicBezTo>
                        <a:pt x="692568" y="-2091"/>
                        <a:pt x="705655" y="1181"/>
                        <a:pt x="712199" y="14268"/>
                      </a:cubicBezTo>
                      <a:cubicBezTo>
                        <a:pt x="768909" y="145137"/>
                        <a:pt x="812532" y="271644"/>
                        <a:pt x="843068" y="411238"/>
                      </a:cubicBezTo>
                      <a:cubicBezTo>
                        <a:pt x="873605" y="546470"/>
                        <a:pt x="895416" y="681702"/>
                        <a:pt x="908503" y="816934"/>
                      </a:cubicBezTo>
                      <a:cubicBezTo>
                        <a:pt x="934677" y="1091760"/>
                        <a:pt x="921590" y="1370948"/>
                        <a:pt x="873605" y="1637049"/>
                      </a:cubicBezTo>
                      <a:cubicBezTo>
                        <a:pt x="843068" y="1794092"/>
                        <a:pt x="790721" y="1938049"/>
                        <a:pt x="734010" y="2086367"/>
                      </a:cubicBezTo>
                      <a:cubicBezTo>
                        <a:pt x="725286" y="2103817"/>
                        <a:pt x="699112" y="2095092"/>
                        <a:pt x="703474" y="2077643"/>
                      </a:cubicBezTo>
                      <a:cubicBezTo>
                        <a:pt x="738373" y="1951136"/>
                        <a:pt x="764547" y="1815904"/>
                        <a:pt x="786358" y="1685034"/>
                      </a:cubicBezTo>
                      <a:cubicBezTo>
                        <a:pt x="808170" y="1554165"/>
                        <a:pt x="825619" y="1418933"/>
                        <a:pt x="834344" y="1283701"/>
                      </a:cubicBezTo>
                      <a:cubicBezTo>
                        <a:pt x="847431" y="1013238"/>
                        <a:pt x="829981" y="738412"/>
                        <a:pt x="777634" y="472311"/>
                      </a:cubicBezTo>
                      <a:cubicBezTo>
                        <a:pt x="751460" y="323992"/>
                        <a:pt x="712199" y="171311"/>
                        <a:pt x="668575" y="27355"/>
                      </a:cubicBezTo>
                      <a:cubicBezTo>
                        <a:pt x="664213" y="14268"/>
                        <a:pt x="671847" y="4452"/>
                        <a:pt x="682208" y="118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7" name="Google Shape;687;p14"/>
                <p:cNvSpPr/>
                <p:nvPr/>
              </p:nvSpPr>
              <p:spPr>
                <a:xfrm>
                  <a:off x="1648754" y="2625222"/>
                  <a:ext cx="145419" cy="6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12" h="1000426" extrusionOk="0">
                      <a:moveTo>
                        <a:pt x="2208718" y="253014"/>
                      </a:moveTo>
                      <a:cubicBezTo>
                        <a:pt x="2226168" y="248652"/>
                        <a:pt x="2243617" y="274826"/>
                        <a:pt x="2234892" y="292275"/>
                      </a:cubicBezTo>
                      <a:cubicBezTo>
                        <a:pt x="2208718" y="335898"/>
                        <a:pt x="2169457" y="357710"/>
                        <a:pt x="2130197" y="383883"/>
                      </a:cubicBezTo>
                      <a:cubicBezTo>
                        <a:pt x="2086573" y="414420"/>
                        <a:pt x="2047313" y="440600"/>
                        <a:pt x="2003689" y="466767"/>
                      </a:cubicBezTo>
                      <a:cubicBezTo>
                        <a:pt x="1920805" y="519115"/>
                        <a:pt x="1837921" y="571470"/>
                        <a:pt x="1755037" y="628173"/>
                      </a:cubicBezTo>
                      <a:cubicBezTo>
                        <a:pt x="1606719" y="728506"/>
                        <a:pt x="1454037" y="833209"/>
                        <a:pt x="1358067" y="985890"/>
                      </a:cubicBezTo>
                      <a:cubicBezTo>
                        <a:pt x="1340617" y="1016419"/>
                        <a:pt x="1288269" y="994608"/>
                        <a:pt x="1305719" y="959709"/>
                      </a:cubicBezTo>
                      <a:cubicBezTo>
                        <a:pt x="1397327" y="798303"/>
                        <a:pt x="1532559" y="676158"/>
                        <a:pt x="1685240" y="575825"/>
                      </a:cubicBezTo>
                      <a:cubicBezTo>
                        <a:pt x="1768124" y="519115"/>
                        <a:pt x="1855371" y="462412"/>
                        <a:pt x="1938255" y="410057"/>
                      </a:cubicBezTo>
                      <a:cubicBezTo>
                        <a:pt x="1986240" y="379521"/>
                        <a:pt x="2029863" y="348985"/>
                        <a:pt x="2077849" y="318449"/>
                      </a:cubicBezTo>
                      <a:cubicBezTo>
                        <a:pt x="2117110" y="292275"/>
                        <a:pt x="2160733" y="261739"/>
                        <a:pt x="2208718" y="253014"/>
                      </a:cubicBezTo>
                      <a:close/>
                      <a:moveTo>
                        <a:pt x="2008052" y="139594"/>
                      </a:moveTo>
                      <a:cubicBezTo>
                        <a:pt x="2034226" y="143957"/>
                        <a:pt x="2047313" y="183218"/>
                        <a:pt x="2016777" y="191942"/>
                      </a:cubicBezTo>
                      <a:cubicBezTo>
                        <a:pt x="1907719" y="218116"/>
                        <a:pt x="1798661" y="235565"/>
                        <a:pt x="1693965" y="266102"/>
                      </a:cubicBezTo>
                      <a:cubicBezTo>
                        <a:pt x="1589270" y="296638"/>
                        <a:pt x="1488937" y="335899"/>
                        <a:pt x="1388603" y="375159"/>
                      </a:cubicBezTo>
                      <a:cubicBezTo>
                        <a:pt x="1183574" y="466768"/>
                        <a:pt x="987270" y="575826"/>
                        <a:pt x="790966" y="684884"/>
                      </a:cubicBezTo>
                      <a:cubicBezTo>
                        <a:pt x="760430" y="702333"/>
                        <a:pt x="729893" y="658710"/>
                        <a:pt x="760430" y="641261"/>
                      </a:cubicBezTo>
                      <a:cubicBezTo>
                        <a:pt x="956734" y="523478"/>
                        <a:pt x="1148676" y="401333"/>
                        <a:pt x="1358067" y="309725"/>
                      </a:cubicBezTo>
                      <a:cubicBezTo>
                        <a:pt x="1462763" y="261739"/>
                        <a:pt x="1567458" y="222478"/>
                        <a:pt x="1672154" y="191942"/>
                      </a:cubicBezTo>
                      <a:cubicBezTo>
                        <a:pt x="1781212" y="161406"/>
                        <a:pt x="1894632" y="130870"/>
                        <a:pt x="2008052" y="139594"/>
                      </a:cubicBezTo>
                      <a:close/>
                      <a:moveTo>
                        <a:pt x="2042957" y="0"/>
                      </a:moveTo>
                      <a:cubicBezTo>
                        <a:pt x="2077855" y="0"/>
                        <a:pt x="2095305" y="56710"/>
                        <a:pt x="2056044" y="65435"/>
                      </a:cubicBezTo>
                      <a:cubicBezTo>
                        <a:pt x="1912087" y="95971"/>
                        <a:pt x="1763769" y="95971"/>
                        <a:pt x="1615450" y="104696"/>
                      </a:cubicBezTo>
                      <a:cubicBezTo>
                        <a:pt x="1467131" y="117783"/>
                        <a:pt x="1318812" y="126507"/>
                        <a:pt x="1161769" y="135232"/>
                      </a:cubicBezTo>
                      <a:cubicBezTo>
                        <a:pt x="895668" y="165768"/>
                        <a:pt x="633929" y="222478"/>
                        <a:pt x="394001" y="340261"/>
                      </a:cubicBezTo>
                      <a:cubicBezTo>
                        <a:pt x="267494" y="405696"/>
                        <a:pt x="136625" y="484218"/>
                        <a:pt x="31929" y="580189"/>
                      </a:cubicBezTo>
                      <a:cubicBezTo>
                        <a:pt x="14480" y="597638"/>
                        <a:pt x="-11695" y="575826"/>
                        <a:pt x="5755" y="558377"/>
                      </a:cubicBezTo>
                      <a:cubicBezTo>
                        <a:pt x="93001" y="458044"/>
                        <a:pt x="184610" y="379522"/>
                        <a:pt x="298030" y="314087"/>
                      </a:cubicBezTo>
                      <a:cubicBezTo>
                        <a:pt x="411451" y="248652"/>
                        <a:pt x="533595" y="200667"/>
                        <a:pt x="655740" y="161406"/>
                      </a:cubicBezTo>
                      <a:cubicBezTo>
                        <a:pt x="934929" y="78522"/>
                        <a:pt x="1227204" y="47986"/>
                        <a:pt x="1515117" y="30536"/>
                      </a:cubicBezTo>
                      <a:cubicBezTo>
                        <a:pt x="1689609" y="17449"/>
                        <a:pt x="1868464" y="0"/>
                        <a:pt x="204295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8" name="Google Shape;688;p14"/>
                <p:cNvSpPr/>
                <p:nvPr/>
              </p:nvSpPr>
              <p:spPr>
                <a:xfrm>
                  <a:off x="1811160" y="2135514"/>
                  <a:ext cx="213696" cy="505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532" h="1129743" extrusionOk="0">
                      <a:moveTo>
                        <a:pt x="466210" y="10239"/>
                      </a:moveTo>
                      <a:cubicBezTo>
                        <a:pt x="465575" y="2619"/>
                        <a:pt x="459225" y="-556"/>
                        <a:pt x="453510" y="79"/>
                      </a:cubicBezTo>
                      <a:cubicBezTo>
                        <a:pt x="447795" y="714"/>
                        <a:pt x="441445" y="5794"/>
                        <a:pt x="442080" y="13414"/>
                      </a:cubicBezTo>
                      <a:cubicBezTo>
                        <a:pt x="442715" y="21034"/>
                        <a:pt x="443350" y="29289"/>
                        <a:pt x="443985" y="37544"/>
                      </a:cubicBezTo>
                      <a:lnTo>
                        <a:pt x="444620" y="43894"/>
                      </a:lnTo>
                      <a:cubicBezTo>
                        <a:pt x="452240" y="131524"/>
                        <a:pt x="454145" y="211534"/>
                        <a:pt x="450970" y="287099"/>
                      </a:cubicBezTo>
                      <a:cubicBezTo>
                        <a:pt x="447795" y="371554"/>
                        <a:pt x="437635" y="452199"/>
                        <a:pt x="422395" y="527764"/>
                      </a:cubicBezTo>
                      <a:cubicBezTo>
                        <a:pt x="421125" y="533479"/>
                        <a:pt x="419855" y="539194"/>
                        <a:pt x="418585" y="544274"/>
                      </a:cubicBezTo>
                      <a:lnTo>
                        <a:pt x="417950" y="546179"/>
                      </a:lnTo>
                      <a:cubicBezTo>
                        <a:pt x="413505" y="550624"/>
                        <a:pt x="408425" y="555704"/>
                        <a:pt x="403980" y="560149"/>
                      </a:cubicBezTo>
                      <a:cubicBezTo>
                        <a:pt x="397630" y="566499"/>
                        <a:pt x="391280" y="572849"/>
                        <a:pt x="384930" y="579199"/>
                      </a:cubicBezTo>
                      <a:cubicBezTo>
                        <a:pt x="372230" y="591264"/>
                        <a:pt x="358260" y="603329"/>
                        <a:pt x="344290" y="614759"/>
                      </a:cubicBezTo>
                      <a:cubicBezTo>
                        <a:pt x="296030" y="654129"/>
                        <a:pt x="242690" y="688419"/>
                        <a:pt x="185540" y="715724"/>
                      </a:cubicBezTo>
                      <a:cubicBezTo>
                        <a:pt x="156965" y="729694"/>
                        <a:pt x="127120" y="741759"/>
                        <a:pt x="97275" y="752554"/>
                      </a:cubicBezTo>
                      <a:cubicBezTo>
                        <a:pt x="82035" y="757634"/>
                        <a:pt x="66795" y="762714"/>
                        <a:pt x="51555" y="767159"/>
                      </a:cubicBezTo>
                      <a:cubicBezTo>
                        <a:pt x="45205" y="769064"/>
                        <a:pt x="39490" y="770969"/>
                        <a:pt x="33140" y="772874"/>
                      </a:cubicBezTo>
                      <a:cubicBezTo>
                        <a:pt x="24250" y="776049"/>
                        <a:pt x="14725" y="778589"/>
                        <a:pt x="5200" y="781129"/>
                      </a:cubicBezTo>
                      <a:cubicBezTo>
                        <a:pt x="1390" y="781764"/>
                        <a:pt x="-515" y="785574"/>
                        <a:pt x="120" y="789384"/>
                      </a:cubicBezTo>
                      <a:cubicBezTo>
                        <a:pt x="755" y="793194"/>
                        <a:pt x="3930" y="795099"/>
                        <a:pt x="7740" y="794464"/>
                      </a:cubicBezTo>
                      <a:lnTo>
                        <a:pt x="17265" y="793194"/>
                      </a:lnTo>
                      <a:cubicBezTo>
                        <a:pt x="32505" y="791289"/>
                        <a:pt x="47745" y="788749"/>
                        <a:pt x="62985" y="784939"/>
                      </a:cubicBezTo>
                      <a:cubicBezTo>
                        <a:pt x="79495" y="780494"/>
                        <a:pt x="97275" y="775414"/>
                        <a:pt x="115055" y="769699"/>
                      </a:cubicBezTo>
                      <a:cubicBezTo>
                        <a:pt x="175380" y="749379"/>
                        <a:pt x="233800" y="720804"/>
                        <a:pt x="289680" y="683974"/>
                      </a:cubicBezTo>
                      <a:cubicBezTo>
                        <a:pt x="316985" y="666194"/>
                        <a:pt x="343655" y="645874"/>
                        <a:pt x="368420" y="624919"/>
                      </a:cubicBezTo>
                      <a:cubicBezTo>
                        <a:pt x="380485" y="614759"/>
                        <a:pt x="392550" y="603964"/>
                        <a:pt x="404615" y="591899"/>
                      </a:cubicBezTo>
                      <a:cubicBezTo>
                        <a:pt x="405250" y="591264"/>
                        <a:pt x="405885" y="590629"/>
                        <a:pt x="407155" y="589359"/>
                      </a:cubicBezTo>
                      <a:cubicBezTo>
                        <a:pt x="392550" y="645239"/>
                        <a:pt x="373500" y="699849"/>
                        <a:pt x="351275" y="751284"/>
                      </a:cubicBezTo>
                      <a:cubicBezTo>
                        <a:pt x="320160" y="823039"/>
                        <a:pt x="282060" y="889714"/>
                        <a:pt x="238245" y="950039"/>
                      </a:cubicBezTo>
                      <a:cubicBezTo>
                        <a:pt x="215385" y="981154"/>
                        <a:pt x="190620" y="1010999"/>
                        <a:pt x="165220" y="1038304"/>
                      </a:cubicBezTo>
                      <a:cubicBezTo>
                        <a:pt x="151885" y="1052909"/>
                        <a:pt x="137915" y="1066244"/>
                        <a:pt x="123945" y="1079579"/>
                      </a:cubicBezTo>
                      <a:cubicBezTo>
                        <a:pt x="120770" y="1082754"/>
                        <a:pt x="116960" y="1085929"/>
                        <a:pt x="113785" y="1089739"/>
                      </a:cubicBezTo>
                      <a:cubicBezTo>
                        <a:pt x="103625" y="1099264"/>
                        <a:pt x="92830" y="1109424"/>
                        <a:pt x="82035" y="1118314"/>
                      </a:cubicBezTo>
                      <a:cubicBezTo>
                        <a:pt x="79495" y="1120219"/>
                        <a:pt x="78860" y="1124029"/>
                        <a:pt x="80765" y="1127204"/>
                      </a:cubicBezTo>
                      <a:cubicBezTo>
                        <a:pt x="82035" y="1129109"/>
                        <a:pt x="83940" y="1129744"/>
                        <a:pt x="85845" y="1129744"/>
                      </a:cubicBezTo>
                      <a:cubicBezTo>
                        <a:pt x="87115" y="1129744"/>
                        <a:pt x="88385" y="1129109"/>
                        <a:pt x="89655" y="1128474"/>
                      </a:cubicBezTo>
                      <a:cubicBezTo>
                        <a:pt x="93465" y="1125299"/>
                        <a:pt x="97910" y="1122124"/>
                        <a:pt x="102355" y="1118949"/>
                      </a:cubicBezTo>
                      <a:cubicBezTo>
                        <a:pt x="106165" y="1116409"/>
                        <a:pt x="109975" y="1113869"/>
                        <a:pt x="113785" y="1110694"/>
                      </a:cubicBezTo>
                      <a:cubicBezTo>
                        <a:pt x="169665" y="1068784"/>
                        <a:pt x="221735" y="1012904"/>
                        <a:pt x="273170" y="940514"/>
                      </a:cubicBezTo>
                      <a:cubicBezTo>
                        <a:pt x="316985" y="878919"/>
                        <a:pt x="354450" y="809704"/>
                        <a:pt x="384930" y="735409"/>
                      </a:cubicBezTo>
                      <a:cubicBezTo>
                        <a:pt x="414140" y="664924"/>
                        <a:pt x="436365" y="586819"/>
                        <a:pt x="452240" y="504269"/>
                      </a:cubicBezTo>
                      <a:cubicBezTo>
                        <a:pt x="466845" y="426799"/>
                        <a:pt x="475100" y="344249"/>
                        <a:pt x="477005" y="258524"/>
                      </a:cubicBezTo>
                      <a:cubicBezTo>
                        <a:pt x="478910" y="166449"/>
                        <a:pt x="475735" y="85804"/>
                        <a:pt x="466210" y="1023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9" name="Google Shape;689;p14"/>
                <p:cNvSpPr/>
                <p:nvPr/>
              </p:nvSpPr>
              <p:spPr>
                <a:xfrm>
                  <a:off x="1719151" y="2585393"/>
                  <a:ext cx="176018" cy="15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336" h="341038" extrusionOk="0">
                      <a:moveTo>
                        <a:pt x="392551" y="330087"/>
                      </a:moveTo>
                      <a:cubicBezTo>
                        <a:pt x="375406" y="289447"/>
                        <a:pt x="365246" y="248172"/>
                        <a:pt x="358896" y="204992"/>
                      </a:cubicBezTo>
                      <a:cubicBezTo>
                        <a:pt x="353816" y="169432"/>
                        <a:pt x="348736" y="132602"/>
                        <a:pt x="331591" y="100852"/>
                      </a:cubicBezTo>
                      <a:cubicBezTo>
                        <a:pt x="323336" y="86247"/>
                        <a:pt x="313176" y="72277"/>
                        <a:pt x="299841" y="62117"/>
                      </a:cubicBezTo>
                      <a:cubicBezTo>
                        <a:pt x="284601" y="50052"/>
                        <a:pt x="266821" y="42432"/>
                        <a:pt x="248406" y="36717"/>
                      </a:cubicBezTo>
                      <a:cubicBezTo>
                        <a:pt x="210941" y="25287"/>
                        <a:pt x="171571" y="20207"/>
                        <a:pt x="132836" y="18302"/>
                      </a:cubicBezTo>
                      <a:cubicBezTo>
                        <a:pt x="94101" y="17032"/>
                        <a:pt x="54731" y="22112"/>
                        <a:pt x="17901" y="7507"/>
                      </a:cubicBezTo>
                      <a:cubicBezTo>
                        <a:pt x="17266" y="6237"/>
                        <a:pt x="15996" y="4967"/>
                        <a:pt x="15361" y="3697"/>
                      </a:cubicBezTo>
                      <a:cubicBezTo>
                        <a:pt x="9011" y="-5828"/>
                        <a:pt x="-4324" y="4967"/>
                        <a:pt x="1391" y="14492"/>
                      </a:cubicBezTo>
                      <a:cubicBezTo>
                        <a:pt x="26791" y="53227"/>
                        <a:pt x="60446" y="84977"/>
                        <a:pt x="99816" y="109107"/>
                      </a:cubicBezTo>
                      <a:lnTo>
                        <a:pt x="46476" y="140222"/>
                      </a:lnTo>
                      <a:cubicBezTo>
                        <a:pt x="40761" y="143397"/>
                        <a:pt x="38856" y="154192"/>
                        <a:pt x="46476" y="156097"/>
                      </a:cubicBezTo>
                      <a:cubicBezTo>
                        <a:pt x="76321" y="164352"/>
                        <a:pt x="106166" y="169432"/>
                        <a:pt x="136646" y="171972"/>
                      </a:cubicBezTo>
                      <a:cubicBezTo>
                        <a:pt x="123946" y="192292"/>
                        <a:pt x="111246" y="211977"/>
                        <a:pt x="99181" y="231662"/>
                      </a:cubicBezTo>
                      <a:cubicBezTo>
                        <a:pt x="96006" y="236742"/>
                        <a:pt x="97911" y="244997"/>
                        <a:pt x="104896" y="245632"/>
                      </a:cubicBezTo>
                      <a:cubicBezTo>
                        <a:pt x="137281" y="245632"/>
                        <a:pt x="169031" y="239917"/>
                        <a:pt x="199511" y="228487"/>
                      </a:cubicBezTo>
                      <a:cubicBezTo>
                        <a:pt x="199511" y="258332"/>
                        <a:pt x="196971" y="287542"/>
                        <a:pt x="191256" y="316752"/>
                      </a:cubicBezTo>
                      <a:cubicBezTo>
                        <a:pt x="189986" y="323102"/>
                        <a:pt x="197606" y="327547"/>
                        <a:pt x="202686" y="325007"/>
                      </a:cubicBezTo>
                      <a:cubicBezTo>
                        <a:pt x="233801" y="313577"/>
                        <a:pt x="262376" y="295797"/>
                        <a:pt x="286506" y="273572"/>
                      </a:cubicBezTo>
                      <a:cubicBezTo>
                        <a:pt x="311906" y="303417"/>
                        <a:pt x="344926" y="326277"/>
                        <a:pt x="381121" y="340247"/>
                      </a:cubicBezTo>
                      <a:cubicBezTo>
                        <a:pt x="388741" y="343422"/>
                        <a:pt x="395726" y="336437"/>
                        <a:pt x="392551" y="33008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0" name="Google Shape;690;p14"/>
                <p:cNvSpPr/>
                <p:nvPr/>
              </p:nvSpPr>
              <p:spPr>
                <a:xfrm>
                  <a:off x="1727885" y="2484217"/>
                  <a:ext cx="89532" cy="96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071" h="215265" extrusionOk="0">
                      <a:moveTo>
                        <a:pt x="110190" y="184150"/>
                      </a:moveTo>
                      <a:cubicBezTo>
                        <a:pt x="119080" y="173990"/>
                        <a:pt x="126065" y="161925"/>
                        <a:pt x="133050" y="150495"/>
                      </a:cubicBezTo>
                      <a:cubicBezTo>
                        <a:pt x="140035" y="138430"/>
                        <a:pt x="146385" y="126365"/>
                        <a:pt x="152735" y="114300"/>
                      </a:cubicBezTo>
                      <a:cubicBezTo>
                        <a:pt x="164800" y="90805"/>
                        <a:pt x="188930" y="51435"/>
                        <a:pt x="185120" y="53975"/>
                      </a:cubicBezTo>
                      <a:cubicBezTo>
                        <a:pt x="189565" y="44450"/>
                        <a:pt x="194010" y="34290"/>
                        <a:pt x="197185" y="24130"/>
                      </a:cubicBezTo>
                      <a:cubicBezTo>
                        <a:pt x="198455" y="19685"/>
                        <a:pt x="200995" y="13970"/>
                        <a:pt x="199725" y="9525"/>
                      </a:cubicBezTo>
                      <a:cubicBezTo>
                        <a:pt x="198455" y="3810"/>
                        <a:pt x="192740" y="1905"/>
                        <a:pt x="188295" y="1270"/>
                      </a:cubicBezTo>
                      <a:cubicBezTo>
                        <a:pt x="178770" y="0"/>
                        <a:pt x="168610" y="0"/>
                        <a:pt x="158450" y="0"/>
                      </a:cubicBezTo>
                      <a:cubicBezTo>
                        <a:pt x="148290" y="0"/>
                        <a:pt x="138765" y="0"/>
                        <a:pt x="128605" y="635"/>
                      </a:cubicBezTo>
                      <a:cubicBezTo>
                        <a:pt x="108920" y="1905"/>
                        <a:pt x="89235" y="3810"/>
                        <a:pt x="69550" y="7620"/>
                      </a:cubicBezTo>
                      <a:cubicBezTo>
                        <a:pt x="60025" y="9525"/>
                        <a:pt x="49865" y="11430"/>
                        <a:pt x="40340" y="13970"/>
                      </a:cubicBezTo>
                      <a:cubicBezTo>
                        <a:pt x="30815" y="16510"/>
                        <a:pt x="21290" y="19685"/>
                        <a:pt x="14940" y="27305"/>
                      </a:cubicBezTo>
                      <a:cubicBezTo>
                        <a:pt x="9860" y="33655"/>
                        <a:pt x="7320" y="42545"/>
                        <a:pt x="11765" y="49530"/>
                      </a:cubicBezTo>
                      <a:cubicBezTo>
                        <a:pt x="13035" y="51435"/>
                        <a:pt x="14305" y="53340"/>
                        <a:pt x="16210" y="54610"/>
                      </a:cubicBezTo>
                      <a:cubicBezTo>
                        <a:pt x="4780" y="63500"/>
                        <a:pt x="-1570" y="78105"/>
                        <a:pt x="335" y="92710"/>
                      </a:cubicBezTo>
                      <a:cubicBezTo>
                        <a:pt x="1605" y="104775"/>
                        <a:pt x="9860" y="118110"/>
                        <a:pt x="21290" y="122555"/>
                      </a:cubicBezTo>
                      <a:cubicBezTo>
                        <a:pt x="6685" y="136525"/>
                        <a:pt x="-935" y="156845"/>
                        <a:pt x="4780" y="177165"/>
                      </a:cubicBezTo>
                      <a:cubicBezTo>
                        <a:pt x="10495" y="198120"/>
                        <a:pt x="28910" y="213995"/>
                        <a:pt x="50500" y="215265"/>
                      </a:cubicBezTo>
                      <a:cubicBezTo>
                        <a:pt x="74630" y="215265"/>
                        <a:pt x="95585" y="201295"/>
                        <a:pt x="110190" y="18415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1" name="Google Shape;691;p14"/>
                <p:cNvSpPr/>
                <p:nvPr/>
              </p:nvSpPr>
              <p:spPr>
                <a:xfrm>
                  <a:off x="1710374" y="2403099"/>
                  <a:ext cx="104880" cy="88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369" h="198607" extrusionOk="0">
                      <a:moveTo>
                        <a:pt x="33655" y="3027"/>
                      </a:moveTo>
                      <a:cubicBezTo>
                        <a:pt x="12700" y="10012"/>
                        <a:pt x="0" y="30332"/>
                        <a:pt x="0" y="51922"/>
                      </a:cubicBezTo>
                      <a:cubicBezTo>
                        <a:pt x="0" y="72877"/>
                        <a:pt x="13335" y="90657"/>
                        <a:pt x="31115" y="99547"/>
                      </a:cubicBezTo>
                      <a:cubicBezTo>
                        <a:pt x="21590" y="107167"/>
                        <a:pt x="17145" y="122407"/>
                        <a:pt x="19050" y="133837"/>
                      </a:cubicBezTo>
                      <a:cubicBezTo>
                        <a:pt x="20955" y="148442"/>
                        <a:pt x="31750" y="160507"/>
                        <a:pt x="45085" y="166222"/>
                      </a:cubicBezTo>
                      <a:cubicBezTo>
                        <a:pt x="43815" y="168127"/>
                        <a:pt x="43180" y="170032"/>
                        <a:pt x="42545" y="172572"/>
                      </a:cubicBezTo>
                      <a:cubicBezTo>
                        <a:pt x="40640" y="180827"/>
                        <a:pt x="45085" y="188447"/>
                        <a:pt x="52070" y="192892"/>
                      </a:cubicBezTo>
                      <a:cubicBezTo>
                        <a:pt x="60325" y="198607"/>
                        <a:pt x="70485" y="198607"/>
                        <a:pt x="80010" y="198607"/>
                      </a:cubicBezTo>
                      <a:cubicBezTo>
                        <a:pt x="90170" y="198607"/>
                        <a:pt x="99695" y="197972"/>
                        <a:pt x="109855" y="196702"/>
                      </a:cubicBezTo>
                      <a:cubicBezTo>
                        <a:pt x="129540" y="194797"/>
                        <a:pt x="149225" y="191622"/>
                        <a:pt x="168910" y="187177"/>
                      </a:cubicBezTo>
                      <a:cubicBezTo>
                        <a:pt x="178435" y="185272"/>
                        <a:pt x="187960" y="182097"/>
                        <a:pt x="197485" y="179557"/>
                      </a:cubicBezTo>
                      <a:cubicBezTo>
                        <a:pt x="207010" y="177017"/>
                        <a:pt x="216535" y="173842"/>
                        <a:pt x="225425" y="170032"/>
                      </a:cubicBezTo>
                      <a:cubicBezTo>
                        <a:pt x="229870" y="168127"/>
                        <a:pt x="234950" y="164952"/>
                        <a:pt x="234315" y="159237"/>
                      </a:cubicBezTo>
                      <a:cubicBezTo>
                        <a:pt x="234315" y="154157"/>
                        <a:pt x="229870" y="149712"/>
                        <a:pt x="227330" y="145902"/>
                      </a:cubicBezTo>
                      <a:cubicBezTo>
                        <a:pt x="221615" y="137012"/>
                        <a:pt x="214630" y="128122"/>
                        <a:pt x="207645" y="120502"/>
                      </a:cubicBezTo>
                      <a:cubicBezTo>
                        <a:pt x="212090" y="121772"/>
                        <a:pt x="177800" y="91292"/>
                        <a:pt x="160020" y="71607"/>
                      </a:cubicBezTo>
                      <a:cubicBezTo>
                        <a:pt x="150495" y="61447"/>
                        <a:pt x="140970" y="51922"/>
                        <a:pt x="131445" y="42397"/>
                      </a:cubicBezTo>
                      <a:cubicBezTo>
                        <a:pt x="121920" y="32872"/>
                        <a:pt x="111760" y="23982"/>
                        <a:pt x="100330" y="16362"/>
                      </a:cubicBezTo>
                      <a:cubicBezTo>
                        <a:pt x="80010" y="3027"/>
                        <a:pt x="55880" y="-4593"/>
                        <a:pt x="33655" y="30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2" name="Google Shape;692;p14"/>
                <p:cNvSpPr/>
                <p:nvPr/>
              </p:nvSpPr>
              <p:spPr>
                <a:xfrm>
                  <a:off x="1755716" y="2486180"/>
                  <a:ext cx="51122" cy="66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489" h="1021959" extrusionOk="0">
                      <a:moveTo>
                        <a:pt x="652515" y="139119"/>
                      </a:moveTo>
                      <a:cubicBezTo>
                        <a:pt x="660694" y="137892"/>
                        <a:pt x="668874" y="147707"/>
                        <a:pt x="662330" y="157522"/>
                      </a:cubicBezTo>
                      <a:cubicBezTo>
                        <a:pt x="614345" y="270942"/>
                        <a:pt x="535823" y="371275"/>
                        <a:pt x="444215" y="458522"/>
                      </a:cubicBezTo>
                      <a:cubicBezTo>
                        <a:pt x="400591" y="502145"/>
                        <a:pt x="348244" y="541406"/>
                        <a:pt x="295896" y="576304"/>
                      </a:cubicBezTo>
                      <a:cubicBezTo>
                        <a:pt x="243548" y="611203"/>
                        <a:pt x="186838" y="637376"/>
                        <a:pt x="130128" y="663550"/>
                      </a:cubicBezTo>
                      <a:cubicBezTo>
                        <a:pt x="117041" y="667913"/>
                        <a:pt x="112679" y="650463"/>
                        <a:pt x="121403" y="646101"/>
                      </a:cubicBezTo>
                      <a:cubicBezTo>
                        <a:pt x="230461" y="589391"/>
                        <a:pt x="330794" y="510869"/>
                        <a:pt x="418041" y="427985"/>
                      </a:cubicBezTo>
                      <a:cubicBezTo>
                        <a:pt x="505287" y="345102"/>
                        <a:pt x="579446" y="244768"/>
                        <a:pt x="644881" y="144435"/>
                      </a:cubicBezTo>
                      <a:cubicBezTo>
                        <a:pt x="647062" y="141164"/>
                        <a:pt x="649789" y="139528"/>
                        <a:pt x="652515" y="139119"/>
                      </a:cubicBezTo>
                      <a:close/>
                      <a:moveTo>
                        <a:pt x="780106" y="117171"/>
                      </a:moveTo>
                      <a:cubicBezTo>
                        <a:pt x="785559" y="119352"/>
                        <a:pt x="788831" y="124805"/>
                        <a:pt x="784468" y="131348"/>
                      </a:cubicBezTo>
                      <a:cubicBezTo>
                        <a:pt x="762657" y="209870"/>
                        <a:pt x="732121" y="279674"/>
                        <a:pt x="692860" y="349464"/>
                      </a:cubicBezTo>
                      <a:cubicBezTo>
                        <a:pt x="653599" y="414898"/>
                        <a:pt x="614338" y="484696"/>
                        <a:pt x="566353" y="545768"/>
                      </a:cubicBezTo>
                      <a:cubicBezTo>
                        <a:pt x="470382" y="672282"/>
                        <a:pt x="361324" y="785695"/>
                        <a:pt x="239179" y="881666"/>
                      </a:cubicBezTo>
                      <a:cubicBezTo>
                        <a:pt x="169382" y="938376"/>
                        <a:pt x="90860" y="981999"/>
                        <a:pt x="12338" y="1021267"/>
                      </a:cubicBezTo>
                      <a:cubicBezTo>
                        <a:pt x="3614" y="1025623"/>
                        <a:pt x="-5111" y="1008173"/>
                        <a:pt x="3614" y="1003811"/>
                      </a:cubicBezTo>
                      <a:cubicBezTo>
                        <a:pt x="69049" y="964550"/>
                        <a:pt x="130121" y="916565"/>
                        <a:pt x="186831" y="868586"/>
                      </a:cubicBezTo>
                      <a:cubicBezTo>
                        <a:pt x="247904" y="820594"/>
                        <a:pt x="308976" y="768246"/>
                        <a:pt x="361324" y="715905"/>
                      </a:cubicBezTo>
                      <a:cubicBezTo>
                        <a:pt x="470382" y="611203"/>
                        <a:pt x="561990" y="484696"/>
                        <a:pt x="640512" y="353826"/>
                      </a:cubicBezTo>
                      <a:cubicBezTo>
                        <a:pt x="684135" y="279674"/>
                        <a:pt x="727758" y="201145"/>
                        <a:pt x="762657" y="122623"/>
                      </a:cubicBezTo>
                      <a:cubicBezTo>
                        <a:pt x="767019" y="116080"/>
                        <a:pt x="774653" y="114989"/>
                        <a:pt x="780106" y="117171"/>
                      </a:cubicBezTo>
                      <a:close/>
                      <a:moveTo>
                        <a:pt x="636150" y="486"/>
                      </a:moveTo>
                      <a:cubicBezTo>
                        <a:pt x="653599" y="-3877"/>
                        <a:pt x="671048" y="22297"/>
                        <a:pt x="653599" y="31022"/>
                      </a:cubicBezTo>
                      <a:cubicBezTo>
                        <a:pt x="570715" y="87732"/>
                        <a:pt x="479107" y="131355"/>
                        <a:pt x="391860" y="179341"/>
                      </a:cubicBezTo>
                      <a:cubicBezTo>
                        <a:pt x="300252" y="227326"/>
                        <a:pt x="208643" y="275312"/>
                        <a:pt x="117034" y="318935"/>
                      </a:cubicBezTo>
                      <a:cubicBezTo>
                        <a:pt x="103948" y="327660"/>
                        <a:pt x="90861" y="305848"/>
                        <a:pt x="103948" y="292761"/>
                      </a:cubicBezTo>
                      <a:cubicBezTo>
                        <a:pt x="191194" y="240413"/>
                        <a:pt x="278440" y="188065"/>
                        <a:pt x="365686" y="140080"/>
                      </a:cubicBezTo>
                      <a:cubicBezTo>
                        <a:pt x="452933" y="92094"/>
                        <a:pt x="540179" y="39747"/>
                        <a:pt x="636150" y="48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3" name="Google Shape;693;p14"/>
                <p:cNvSpPr/>
                <p:nvPr/>
              </p:nvSpPr>
              <p:spPr>
                <a:xfrm>
                  <a:off x="1728351" y="2424735"/>
                  <a:ext cx="70630" cy="47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610" h="737082" extrusionOk="0">
                      <a:moveTo>
                        <a:pt x="557919" y="637711"/>
                      </a:moveTo>
                      <a:cubicBezTo>
                        <a:pt x="609176" y="634984"/>
                        <a:pt x="660433" y="638256"/>
                        <a:pt x="710600" y="644799"/>
                      </a:cubicBezTo>
                      <a:cubicBezTo>
                        <a:pt x="767310" y="649162"/>
                        <a:pt x="824020" y="657886"/>
                        <a:pt x="880723" y="666611"/>
                      </a:cubicBezTo>
                      <a:cubicBezTo>
                        <a:pt x="911266" y="670973"/>
                        <a:pt x="941802" y="675336"/>
                        <a:pt x="972339" y="679698"/>
                      </a:cubicBezTo>
                      <a:cubicBezTo>
                        <a:pt x="1002875" y="684060"/>
                        <a:pt x="1029049" y="684060"/>
                        <a:pt x="1050860" y="705872"/>
                      </a:cubicBezTo>
                      <a:cubicBezTo>
                        <a:pt x="1059585" y="710234"/>
                        <a:pt x="1059585" y="727683"/>
                        <a:pt x="1046498" y="732046"/>
                      </a:cubicBezTo>
                      <a:cubicBezTo>
                        <a:pt x="1020324" y="740770"/>
                        <a:pt x="994150" y="736408"/>
                        <a:pt x="967969" y="732046"/>
                      </a:cubicBezTo>
                      <a:cubicBezTo>
                        <a:pt x="941802" y="727683"/>
                        <a:pt x="911266" y="723321"/>
                        <a:pt x="885092" y="718959"/>
                      </a:cubicBezTo>
                      <a:cubicBezTo>
                        <a:pt x="828382" y="710234"/>
                        <a:pt x="776034" y="701509"/>
                        <a:pt x="719324" y="692785"/>
                      </a:cubicBezTo>
                      <a:cubicBezTo>
                        <a:pt x="618984" y="679698"/>
                        <a:pt x="514296" y="666611"/>
                        <a:pt x="418325" y="697147"/>
                      </a:cubicBezTo>
                      <a:cubicBezTo>
                        <a:pt x="396513" y="705872"/>
                        <a:pt x="383426" y="675336"/>
                        <a:pt x="405238" y="666611"/>
                      </a:cubicBezTo>
                      <a:cubicBezTo>
                        <a:pt x="455404" y="649162"/>
                        <a:pt x="506662" y="640437"/>
                        <a:pt x="557919" y="637711"/>
                      </a:cubicBezTo>
                      <a:close/>
                      <a:moveTo>
                        <a:pt x="300542" y="326357"/>
                      </a:moveTo>
                      <a:cubicBezTo>
                        <a:pt x="427049" y="348169"/>
                        <a:pt x="553556" y="369980"/>
                        <a:pt x="675701" y="409241"/>
                      </a:cubicBezTo>
                      <a:cubicBezTo>
                        <a:pt x="732411" y="426690"/>
                        <a:pt x="793484" y="448502"/>
                        <a:pt x="850194" y="474676"/>
                      </a:cubicBezTo>
                      <a:cubicBezTo>
                        <a:pt x="906904" y="500849"/>
                        <a:pt x="963614" y="531386"/>
                        <a:pt x="1011600" y="579371"/>
                      </a:cubicBezTo>
                      <a:cubicBezTo>
                        <a:pt x="1024687" y="592458"/>
                        <a:pt x="1015962" y="614270"/>
                        <a:pt x="998513" y="605545"/>
                      </a:cubicBezTo>
                      <a:cubicBezTo>
                        <a:pt x="941803" y="575009"/>
                        <a:pt x="889455" y="540110"/>
                        <a:pt x="832745" y="513936"/>
                      </a:cubicBezTo>
                      <a:cubicBezTo>
                        <a:pt x="776035" y="487763"/>
                        <a:pt x="719324" y="465951"/>
                        <a:pt x="666977" y="448502"/>
                      </a:cubicBezTo>
                      <a:cubicBezTo>
                        <a:pt x="544832" y="409241"/>
                        <a:pt x="418325" y="383067"/>
                        <a:pt x="296180" y="356893"/>
                      </a:cubicBezTo>
                      <a:cubicBezTo>
                        <a:pt x="278730" y="352531"/>
                        <a:pt x="283093" y="321995"/>
                        <a:pt x="300542" y="326357"/>
                      </a:cubicBezTo>
                      <a:close/>
                      <a:moveTo>
                        <a:pt x="115137" y="267"/>
                      </a:moveTo>
                      <a:cubicBezTo>
                        <a:pt x="150035" y="1358"/>
                        <a:pt x="184934" y="5720"/>
                        <a:pt x="222013" y="12264"/>
                      </a:cubicBezTo>
                      <a:cubicBezTo>
                        <a:pt x="296173" y="29713"/>
                        <a:pt x="365970" y="51524"/>
                        <a:pt x="431404" y="82061"/>
                      </a:cubicBezTo>
                      <a:cubicBezTo>
                        <a:pt x="584085" y="151858"/>
                        <a:pt x="714955" y="247828"/>
                        <a:pt x="845824" y="348162"/>
                      </a:cubicBezTo>
                      <a:cubicBezTo>
                        <a:pt x="924346" y="409234"/>
                        <a:pt x="1007230" y="465944"/>
                        <a:pt x="1081389" y="531379"/>
                      </a:cubicBezTo>
                      <a:cubicBezTo>
                        <a:pt x="1094476" y="544466"/>
                        <a:pt x="1081389" y="575002"/>
                        <a:pt x="1059578" y="566277"/>
                      </a:cubicBezTo>
                      <a:cubicBezTo>
                        <a:pt x="989781" y="527016"/>
                        <a:pt x="924346" y="470306"/>
                        <a:pt x="858911" y="417959"/>
                      </a:cubicBezTo>
                      <a:cubicBezTo>
                        <a:pt x="789114" y="365611"/>
                        <a:pt x="723679" y="313263"/>
                        <a:pt x="653882" y="265278"/>
                      </a:cubicBezTo>
                      <a:cubicBezTo>
                        <a:pt x="531737" y="178031"/>
                        <a:pt x="396506" y="103872"/>
                        <a:pt x="252549" y="64611"/>
                      </a:cubicBezTo>
                      <a:cubicBezTo>
                        <a:pt x="174028" y="42800"/>
                        <a:pt x="86781" y="29713"/>
                        <a:pt x="8260" y="29713"/>
                      </a:cubicBezTo>
                      <a:cubicBezTo>
                        <a:pt x="-465" y="29713"/>
                        <a:pt x="-4828" y="7901"/>
                        <a:pt x="8260" y="7901"/>
                      </a:cubicBezTo>
                      <a:cubicBezTo>
                        <a:pt x="45340" y="1358"/>
                        <a:pt x="80238" y="-823"/>
                        <a:pt x="115137" y="2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4" name="Google Shape;694;p14"/>
                <p:cNvSpPr/>
                <p:nvPr/>
              </p:nvSpPr>
              <p:spPr>
                <a:xfrm>
                  <a:off x="1765552" y="2419834"/>
                  <a:ext cx="68421" cy="129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896" h="288321" extrusionOk="0">
                      <a:moveTo>
                        <a:pt x="90994" y="285127"/>
                      </a:moveTo>
                      <a:cubicBezTo>
                        <a:pt x="98614" y="261632"/>
                        <a:pt x="110044" y="240042"/>
                        <a:pt x="123379" y="219087"/>
                      </a:cubicBezTo>
                      <a:cubicBezTo>
                        <a:pt x="134809" y="201942"/>
                        <a:pt x="146239" y="184797"/>
                        <a:pt x="150684" y="164477"/>
                      </a:cubicBezTo>
                      <a:cubicBezTo>
                        <a:pt x="152589" y="154952"/>
                        <a:pt x="153859" y="145427"/>
                        <a:pt x="151954" y="135902"/>
                      </a:cubicBezTo>
                      <a:cubicBezTo>
                        <a:pt x="150049" y="125107"/>
                        <a:pt x="145604" y="114947"/>
                        <a:pt x="139889" y="106057"/>
                      </a:cubicBezTo>
                      <a:cubicBezTo>
                        <a:pt x="128459" y="87007"/>
                        <a:pt x="113219" y="70497"/>
                        <a:pt x="97979" y="55257"/>
                      </a:cubicBezTo>
                      <a:cubicBezTo>
                        <a:pt x="82104" y="40017"/>
                        <a:pt x="63689" y="27317"/>
                        <a:pt x="52894" y="7632"/>
                      </a:cubicBezTo>
                      <a:cubicBezTo>
                        <a:pt x="52894" y="6997"/>
                        <a:pt x="52894" y="5727"/>
                        <a:pt x="52894" y="5092"/>
                      </a:cubicBezTo>
                      <a:cubicBezTo>
                        <a:pt x="53529" y="-1258"/>
                        <a:pt x="44004" y="-1893"/>
                        <a:pt x="43369" y="4457"/>
                      </a:cubicBezTo>
                      <a:cubicBezTo>
                        <a:pt x="39559" y="30492"/>
                        <a:pt x="42099" y="56527"/>
                        <a:pt x="49719" y="81292"/>
                      </a:cubicBezTo>
                      <a:lnTo>
                        <a:pt x="15429" y="74307"/>
                      </a:lnTo>
                      <a:cubicBezTo>
                        <a:pt x="11619" y="73672"/>
                        <a:pt x="7174" y="77482"/>
                        <a:pt x="9714" y="81292"/>
                      </a:cubicBezTo>
                      <a:cubicBezTo>
                        <a:pt x="19239" y="95897"/>
                        <a:pt x="30034" y="109232"/>
                        <a:pt x="42099" y="121932"/>
                      </a:cubicBezTo>
                      <a:cubicBezTo>
                        <a:pt x="29399" y="125742"/>
                        <a:pt x="16699" y="129552"/>
                        <a:pt x="3999" y="133362"/>
                      </a:cubicBezTo>
                      <a:cubicBezTo>
                        <a:pt x="824" y="134632"/>
                        <a:pt x="-1716" y="138442"/>
                        <a:pt x="1459" y="141617"/>
                      </a:cubicBezTo>
                      <a:cubicBezTo>
                        <a:pt x="15429" y="153682"/>
                        <a:pt x="30669" y="163207"/>
                        <a:pt x="47814" y="170192"/>
                      </a:cubicBezTo>
                      <a:cubicBezTo>
                        <a:pt x="37019" y="182892"/>
                        <a:pt x="24319" y="194322"/>
                        <a:pt x="10984" y="204482"/>
                      </a:cubicBezTo>
                      <a:cubicBezTo>
                        <a:pt x="7809" y="207022"/>
                        <a:pt x="9714" y="211467"/>
                        <a:pt x="12889" y="212737"/>
                      </a:cubicBezTo>
                      <a:cubicBezTo>
                        <a:pt x="30669" y="219722"/>
                        <a:pt x="49084" y="222897"/>
                        <a:pt x="67499" y="222262"/>
                      </a:cubicBezTo>
                      <a:cubicBezTo>
                        <a:pt x="67499" y="244487"/>
                        <a:pt x="72579" y="266712"/>
                        <a:pt x="82739" y="285762"/>
                      </a:cubicBezTo>
                      <a:cubicBezTo>
                        <a:pt x="84009" y="289572"/>
                        <a:pt x="89724" y="288937"/>
                        <a:pt x="90994" y="28512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95" name="Google Shape;695;p14"/>
              <p:cNvGrpSpPr/>
              <p:nvPr/>
            </p:nvGrpSpPr>
            <p:grpSpPr>
              <a:xfrm>
                <a:off x="602362" y="4846319"/>
                <a:ext cx="714961" cy="748830"/>
                <a:chOff x="6915646" y="3087290"/>
                <a:chExt cx="505880" cy="529845"/>
              </a:xfrm>
            </p:grpSpPr>
            <p:sp>
              <p:nvSpPr>
                <p:cNvPr id="696" name="Google Shape;696;p14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7" name="Google Shape;697;p14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8" name="Google Shape;698;p14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699" name="Google Shape;699;p14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700" name="Google Shape;700;p14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701" name="Google Shape;701;p14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702" name="Google Shape;702;p14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703" name="Google Shape;703;p14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704" name="Google Shape;704;p14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5" name="Google Shape;705;p14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6" name="Google Shape;706;p14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7" name="Google Shape;707;p14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8" name="Google Shape;708;p14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9" name="Google Shape;709;p14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0" name="Google Shape;710;p14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1" name="Google Shape;711;p14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2" name="Google Shape;712;p14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3" name="Google Shape;713;p14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14" name="Google Shape;714;p14"/>
              <p:cNvGrpSpPr/>
              <p:nvPr/>
            </p:nvGrpSpPr>
            <p:grpSpPr>
              <a:xfrm rot="10800000">
                <a:off x="208899" y="3029018"/>
                <a:ext cx="222518" cy="408879"/>
                <a:chOff x="6146660" y="653131"/>
                <a:chExt cx="157446" cy="289308"/>
              </a:xfrm>
            </p:grpSpPr>
            <p:sp>
              <p:nvSpPr>
                <p:cNvPr id="715" name="Google Shape;715;p14"/>
                <p:cNvSpPr/>
                <p:nvPr/>
              </p:nvSpPr>
              <p:spPr>
                <a:xfrm>
                  <a:off x="6146660" y="653131"/>
                  <a:ext cx="157446" cy="289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02" h="448540" extrusionOk="0">
                      <a:moveTo>
                        <a:pt x="182220" y="386960"/>
                      </a:moveTo>
                      <a:cubicBezTo>
                        <a:pt x="169520" y="403470"/>
                        <a:pt x="155550" y="419980"/>
                        <a:pt x="137770" y="432045"/>
                      </a:cubicBezTo>
                      <a:cubicBezTo>
                        <a:pt x="122530" y="442205"/>
                        <a:pt x="92685" y="456175"/>
                        <a:pt x="76175" y="443475"/>
                      </a:cubicBezTo>
                      <a:cubicBezTo>
                        <a:pt x="55855" y="427600"/>
                        <a:pt x="36170" y="402835"/>
                        <a:pt x="22200" y="380610"/>
                      </a:cubicBezTo>
                      <a:cubicBezTo>
                        <a:pt x="6960" y="357115"/>
                        <a:pt x="-2565" y="329175"/>
                        <a:pt x="610" y="301235"/>
                      </a:cubicBezTo>
                      <a:cubicBezTo>
                        <a:pt x="3785" y="276470"/>
                        <a:pt x="16485" y="253610"/>
                        <a:pt x="31090" y="233290"/>
                      </a:cubicBezTo>
                      <a:cubicBezTo>
                        <a:pt x="45695" y="212970"/>
                        <a:pt x="62840" y="193920"/>
                        <a:pt x="74905" y="172330"/>
                      </a:cubicBezTo>
                      <a:cubicBezTo>
                        <a:pt x="76175" y="170425"/>
                        <a:pt x="76810" y="169155"/>
                        <a:pt x="77445" y="167250"/>
                      </a:cubicBezTo>
                      <a:cubicBezTo>
                        <a:pt x="79985" y="162170"/>
                        <a:pt x="82525" y="157090"/>
                        <a:pt x="85065" y="152010"/>
                      </a:cubicBezTo>
                      <a:cubicBezTo>
                        <a:pt x="93955" y="131055"/>
                        <a:pt x="100940" y="108830"/>
                        <a:pt x="109195" y="87875"/>
                      </a:cubicBezTo>
                      <a:cubicBezTo>
                        <a:pt x="119990" y="59300"/>
                        <a:pt x="133960" y="30725"/>
                        <a:pt x="157455" y="11675"/>
                      </a:cubicBezTo>
                      <a:cubicBezTo>
                        <a:pt x="159995" y="9135"/>
                        <a:pt x="163170" y="7230"/>
                        <a:pt x="166345" y="5325"/>
                      </a:cubicBezTo>
                      <a:cubicBezTo>
                        <a:pt x="168250" y="4055"/>
                        <a:pt x="170790" y="3420"/>
                        <a:pt x="172695" y="2150"/>
                      </a:cubicBezTo>
                      <a:cubicBezTo>
                        <a:pt x="179680" y="-390"/>
                        <a:pt x="187300" y="-1025"/>
                        <a:pt x="194285" y="2150"/>
                      </a:cubicBezTo>
                      <a:cubicBezTo>
                        <a:pt x="198095" y="4055"/>
                        <a:pt x="201270" y="7230"/>
                        <a:pt x="203810" y="11040"/>
                      </a:cubicBezTo>
                      <a:cubicBezTo>
                        <a:pt x="206350" y="14850"/>
                        <a:pt x="208255" y="19930"/>
                        <a:pt x="209525" y="25010"/>
                      </a:cubicBezTo>
                      <a:cubicBezTo>
                        <a:pt x="210795" y="28185"/>
                        <a:pt x="211430" y="31995"/>
                        <a:pt x="212065" y="35805"/>
                      </a:cubicBezTo>
                      <a:cubicBezTo>
                        <a:pt x="219050" y="72000"/>
                        <a:pt x="226035" y="108195"/>
                        <a:pt x="233020" y="144390"/>
                      </a:cubicBezTo>
                      <a:cubicBezTo>
                        <a:pt x="233655" y="148835"/>
                        <a:pt x="234925" y="153280"/>
                        <a:pt x="235560" y="157725"/>
                      </a:cubicBezTo>
                      <a:cubicBezTo>
                        <a:pt x="236195" y="161535"/>
                        <a:pt x="236830" y="165345"/>
                        <a:pt x="237465" y="169155"/>
                      </a:cubicBezTo>
                      <a:cubicBezTo>
                        <a:pt x="243180" y="202810"/>
                        <a:pt x="246990" y="236465"/>
                        <a:pt x="241275" y="269485"/>
                      </a:cubicBezTo>
                      <a:cubicBezTo>
                        <a:pt x="233655" y="313300"/>
                        <a:pt x="209525" y="352035"/>
                        <a:pt x="182220" y="38696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6" name="Google Shape;716;p14"/>
                <p:cNvSpPr/>
                <p:nvPr/>
              </p:nvSpPr>
              <p:spPr>
                <a:xfrm>
                  <a:off x="6187074" y="654108"/>
                  <a:ext cx="94708" cy="264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620" h="5866733" extrusionOk="0">
                      <a:moveTo>
                        <a:pt x="2023440" y="135324"/>
                      </a:moveTo>
                      <a:cubicBezTo>
                        <a:pt x="2059512" y="189454"/>
                        <a:pt x="2086577" y="261627"/>
                        <a:pt x="2104620" y="333800"/>
                      </a:cubicBezTo>
                      <a:cubicBezTo>
                        <a:pt x="2104620" y="405972"/>
                        <a:pt x="2104620" y="478145"/>
                        <a:pt x="2104620" y="550318"/>
                      </a:cubicBezTo>
                      <a:cubicBezTo>
                        <a:pt x="2086577" y="1452479"/>
                        <a:pt x="1924188" y="2363662"/>
                        <a:pt x="1617467" y="3211693"/>
                      </a:cubicBezTo>
                      <a:cubicBezTo>
                        <a:pt x="1455064" y="3653752"/>
                        <a:pt x="1265610" y="4077768"/>
                        <a:pt x="1040070" y="4492762"/>
                      </a:cubicBezTo>
                      <a:cubicBezTo>
                        <a:pt x="787465" y="4961886"/>
                        <a:pt x="498773" y="5403945"/>
                        <a:pt x="210081" y="5846004"/>
                      </a:cubicBezTo>
                      <a:cubicBezTo>
                        <a:pt x="183016" y="5891112"/>
                        <a:pt x="110843" y="5855025"/>
                        <a:pt x="137908" y="5809917"/>
                      </a:cubicBezTo>
                      <a:cubicBezTo>
                        <a:pt x="453665" y="5313729"/>
                        <a:pt x="778443" y="4826562"/>
                        <a:pt x="1049091" y="4312330"/>
                      </a:cubicBezTo>
                      <a:cubicBezTo>
                        <a:pt x="1473107" y="3500385"/>
                        <a:pt x="1761799" y="2625289"/>
                        <a:pt x="1915166" y="1723128"/>
                      </a:cubicBezTo>
                      <a:cubicBezTo>
                        <a:pt x="1996361" y="1199874"/>
                        <a:pt x="2032447" y="667599"/>
                        <a:pt x="2023440" y="135324"/>
                      </a:cubicBezTo>
                      <a:close/>
                      <a:moveTo>
                        <a:pt x="1563337" y="0"/>
                      </a:moveTo>
                      <a:cubicBezTo>
                        <a:pt x="1518229" y="279670"/>
                        <a:pt x="1464100" y="568362"/>
                        <a:pt x="1409970" y="848031"/>
                      </a:cubicBezTo>
                      <a:cubicBezTo>
                        <a:pt x="1247581" y="1687041"/>
                        <a:pt x="1058127" y="2517029"/>
                        <a:pt x="832587" y="3337996"/>
                      </a:cubicBezTo>
                      <a:cubicBezTo>
                        <a:pt x="616068" y="4177006"/>
                        <a:pt x="363463" y="4988951"/>
                        <a:pt x="83792" y="5791874"/>
                      </a:cubicBezTo>
                      <a:cubicBezTo>
                        <a:pt x="65749" y="5836982"/>
                        <a:pt x="-15445" y="5827961"/>
                        <a:pt x="2598" y="5773831"/>
                      </a:cubicBezTo>
                      <a:cubicBezTo>
                        <a:pt x="155966" y="5322750"/>
                        <a:pt x="309333" y="4862648"/>
                        <a:pt x="444657" y="4402546"/>
                      </a:cubicBezTo>
                      <a:cubicBezTo>
                        <a:pt x="688241" y="3590601"/>
                        <a:pt x="904760" y="2760613"/>
                        <a:pt x="1094213" y="1930625"/>
                      </a:cubicBezTo>
                      <a:cubicBezTo>
                        <a:pt x="1238559" y="1308134"/>
                        <a:pt x="1355840" y="676621"/>
                        <a:pt x="1473121" y="45108"/>
                      </a:cubicBezTo>
                      <a:cubicBezTo>
                        <a:pt x="1500186" y="27065"/>
                        <a:pt x="1536273" y="18043"/>
                        <a:pt x="156333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17" name="Google Shape;717;p14"/>
              <p:cNvGrpSpPr/>
              <p:nvPr/>
            </p:nvGrpSpPr>
            <p:grpSpPr>
              <a:xfrm rot="10800000" flipH="1">
                <a:off x="-235121" y="5008556"/>
                <a:ext cx="444018" cy="333712"/>
                <a:chOff x="6418073" y="875518"/>
                <a:chExt cx="314171" cy="236123"/>
              </a:xfrm>
            </p:grpSpPr>
            <p:sp>
              <p:nvSpPr>
                <p:cNvPr id="718" name="Google Shape;718;p14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9" name="Google Shape;719;p14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0" name="Google Shape;720;p14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1" name="Google Shape;721;p14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2" name="Google Shape;722;p14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723" name="Google Shape;723;p14"/>
              <p:cNvGrpSpPr/>
              <p:nvPr/>
            </p:nvGrpSpPr>
            <p:grpSpPr>
              <a:xfrm flipH="1">
                <a:off x="-407074" y="2374657"/>
                <a:ext cx="715589" cy="1063249"/>
                <a:chOff x="5196722" y="522299"/>
                <a:chExt cx="438178" cy="651062"/>
              </a:xfrm>
            </p:grpSpPr>
            <p:sp>
              <p:nvSpPr>
                <p:cNvPr id="724" name="Google Shape;724;p14"/>
                <p:cNvSpPr/>
                <p:nvPr/>
              </p:nvSpPr>
              <p:spPr>
                <a:xfrm>
                  <a:off x="5196722" y="522299"/>
                  <a:ext cx="438178" cy="587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651" h="1231411" extrusionOk="0">
                      <a:moveTo>
                        <a:pt x="787804" y="748329"/>
                      </a:moveTo>
                      <a:cubicBezTo>
                        <a:pt x="737004" y="670859"/>
                        <a:pt x="770025" y="563544"/>
                        <a:pt x="733829" y="478454"/>
                      </a:cubicBezTo>
                      <a:cubicBezTo>
                        <a:pt x="712875" y="429559"/>
                        <a:pt x="670964" y="392729"/>
                        <a:pt x="627150" y="362884"/>
                      </a:cubicBezTo>
                      <a:cubicBezTo>
                        <a:pt x="583334" y="333039"/>
                        <a:pt x="535075" y="308909"/>
                        <a:pt x="494434" y="275254"/>
                      </a:cubicBezTo>
                      <a:cubicBezTo>
                        <a:pt x="441729" y="232074"/>
                        <a:pt x="402359" y="176194"/>
                        <a:pt x="357909" y="124759"/>
                      </a:cubicBezTo>
                      <a:cubicBezTo>
                        <a:pt x="313459" y="73324"/>
                        <a:pt x="260754" y="25064"/>
                        <a:pt x="195350" y="6649"/>
                      </a:cubicBezTo>
                      <a:cubicBezTo>
                        <a:pt x="129944" y="-11766"/>
                        <a:pt x="49934" y="7919"/>
                        <a:pt x="16279" y="67609"/>
                      </a:cubicBezTo>
                      <a:cubicBezTo>
                        <a:pt x="-13566" y="121584"/>
                        <a:pt x="2309" y="188894"/>
                        <a:pt x="26439" y="246044"/>
                      </a:cubicBezTo>
                      <a:cubicBezTo>
                        <a:pt x="50569" y="303194"/>
                        <a:pt x="82954" y="359074"/>
                        <a:pt x="84225" y="420669"/>
                      </a:cubicBezTo>
                      <a:cubicBezTo>
                        <a:pt x="85494" y="468929"/>
                        <a:pt x="67079" y="517824"/>
                        <a:pt x="79779" y="564814"/>
                      </a:cubicBezTo>
                      <a:cubicBezTo>
                        <a:pt x="96925" y="628949"/>
                        <a:pt x="164234" y="665144"/>
                        <a:pt x="200429" y="721024"/>
                      </a:cubicBezTo>
                      <a:cubicBezTo>
                        <a:pt x="241069" y="784524"/>
                        <a:pt x="237259" y="865169"/>
                        <a:pt x="233450" y="940734"/>
                      </a:cubicBezTo>
                      <a:cubicBezTo>
                        <a:pt x="229639" y="1015664"/>
                        <a:pt x="229004" y="1098214"/>
                        <a:pt x="275359" y="1157904"/>
                      </a:cubicBezTo>
                      <a:cubicBezTo>
                        <a:pt x="323619" y="1220769"/>
                        <a:pt x="411884" y="1240454"/>
                        <a:pt x="489354" y="1227754"/>
                      </a:cubicBezTo>
                      <a:cubicBezTo>
                        <a:pt x="567459" y="1215054"/>
                        <a:pt x="637309" y="1175049"/>
                        <a:pt x="705889" y="1135679"/>
                      </a:cubicBezTo>
                      <a:cubicBezTo>
                        <a:pt x="777009" y="1131869"/>
                        <a:pt x="873529" y="1104564"/>
                        <a:pt x="902104" y="1039159"/>
                      </a:cubicBezTo>
                      <a:cubicBezTo>
                        <a:pt x="930679" y="973754"/>
                        <a:pt x="919250" y="892474"/>
                        <a:pt x="872894" y="837229"/>
                      </a:cubicBezTo>
                      <a:cubicBezTo>
                        <a:pt x="846859" y="806114"/>
                        <a:pt x="810664" y="782619"/>
                        <a:pt x="787804" y="74832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5" name="Google Shape;725;p14"/>
                <p:cNvSpPr/>
                <p:nvPr/>
              </p:nvSpPr>
              <p:spPr>
                <a:xfrm>
                  <a:off x="5272948" y="620822"/>
                  <a:ext cx="310057" cy="43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335" h="914031" extrusionOk="0">
                      <a:moveTo>
                        <a:pt x="320527" y="912448"/>
                      </a:moveTo>
                      <a:cubicBezTo>
                        <a:pt x="292587" y="909908"/>
                        <a:pt x="262107" y="902923"/>
                        <a:pt x="243692" y="881333"/>
                      </a:cubicBezTo>
                      <a:cubicBezTo>
                        <a:pt x="222102" y="855298"/>
                        <a:pt x="225277" y="816563"/>
                        <a:pt x="233532" y="783543"/>
                      </a:cubicBezTo>
                      <a:cubicBezTo>
                        <a:pt x="241787" y="750523"/>
                        <a:pt x="254487" y="716233"/>
                        <a:pt x="247502" y="683213"/>
                      </a:cubicBezTo>
                      <a:cubicBezTo>
                        <a:pt x="231627" y="610188"/>
                        <a:pt x="131297" y="580978"/>
                        <a:pt x="112882" y="507953"/>
                      </a:cubicBezTo>
                      <a:cubicBezTo>
                        <a:pt x="100817" y="460963"/>
                        <a:pt x="127487" y="414608"/>
                        <a:pt x="137647" y="366983"/>
                      </a:cubicBezTo>
                      <a:cubicBezTo>
                        <a:pt x="150982" y="303483"/>
                        <a:pt x="132567" y="234268"/>
                        <a:pt x="89387" y="186008"/>
                      </a:cubicBezTo>
                      <a:cubicBezTo>
                        <a:pt x="66527" y="160608"/>
                        <a:pt x="37317" y="140288"/>
                        <a:pt x="17632" y="112348"/>
                      </a:cubicBezTo>
                      <a:cubicBezTo>
                        <a:pt x="-2053" y="83773"/>
                        <a:pt x="-8403" y="41863"/>
                        <a:pt x="15092" y="17098"/>
                      </a:cubicBezTo>
                      <a:cubicBezTo>
                        <a:pt x="36682" y="-5127"/>
                        <a:pt x="73512" y="-3222"/>
                        <a:pt x="102087" y="8843"/>
                      </a:cubicBezTo>
                      <a:cubicBezTo>
                        <a:pt x="175747" y="39958"/>
                        <a:pt x="215117" y="122508"/>
                        <a:pt x="283062" y="163783"/>
                      </a:cubicBezTo>
                      <a:cubicBezTo>
                        <a:pt x="323067" y="187913"/>
                        <a:pt x="371962" y="198073"/>
                        <a:pt x="406252" y="229823"/>
                      </a:cubicBezTo>
                      <a:cubicBezTo>
                        <a:pt x="443082" y="264113"/>
                        <a:pt x="455782" y="316183"/>
                        <a:pt x="462767" y="365713"/>
                      </a:cubicBezTo>
                      <a:cubicBezTo>
                        <a:pt x="469752" y="415243"/>
                        <a:pt x="473562" y="467313"/>
                        <a:pt x="497692" y="510493"/>
                      </a:cubicBezTo>
                      <a:cubicBezTo>
                        <a:pt x="533252" y="573993"/>
                        <a:pt x="606912" y="610188"/>
                        <a:pt x="636757" y="676863"/>
                      </a:cubicBezTo>
                      <a:cubicBezTo>
                        <a:pt x="654537" y="716233"/>
                        <a:pt x="653267" y="763858"/>
                        <a:pt x="634217" y="802593"/>
                      </a:cubicBezTo>
                      <a:cubicBezTo>
                        <a:pt x="610722" y="849583"/>
                        <a:pt x="561827" y="881968"/>
                        <a:pt x="511662" y="892128"/>
                      </a:cubicBezTo>
                      <a:cubicBezTo>
                        <a:pt x="447527" y="904828"/>
                        <a:pt x="385932" y="918798"/>
                        <a:pt x="320527" y="91244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6" name="Google Shape;726;p14"/>
                <p:cNvSpPr/>
                <p:nvPr/>
              </p:nvSpPr>
              <p:spPr>
                <a:xfrm>
                  <a:off x="5272147" y="606273"/>
                  <a:ext cx="309705" cy="567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597" h="1187619" extrusionOk="0">
                      <a:moveTo>
                        <a:pt x="647963" y="755650"/>
                      </a:moveTo>
                      <a:cubicBezTo>
                        <a:pt x="647328" y="755015"/>
                        <a:pt x="646693" y="755650"/>
                        <a:pt x="645423" y="755650"/>
                      </a:cubicBezTo>
                      <a:cubicBezTo>
                        <a:pt x="644153" y="756285"/>
                        <a:pt x="643518" y="757555"/>
                        <a:pt x="643518" y="758190"/>
                      </a:cubicBezTo>
                      <a:cubicBezTo>
                        <a:pt x="638438" y="765175"/>
                        <a:pt x="633993" y="772160"/>
                        <a:pt x="628913" y="779145"/>
                      </a:cubicBezTo>
                      <a:cubicBezTo>
                        <a:pt x="622563" y="787400"/>
                        <a:pt x="616213" y="795655"/>
                        <a:pt x="609863" y="804545"/>
                      </a:cubicBezTo>
                      <a:cubicBezTo>
                        <a:pt x="597163" y="821055"/>
                        <a:pt x="583828" y="836295"/>
                        <a:pt x="571128" y="852170"/>
                      </a:cubicBezTo>
                      <a:cubicBezTo>
                        <a:pt x="561603" y="863600"/>
                        <a:pt x="552078" y="874395"/>
                        <a:pt x="542553" y="885190"/>
                      </a:cubicBezTo>
                      <a:cubicBezTo>
                        <a:pt x="541283" y="877570"/>
                        <a:pt x="540013" y="869950"/>
                        <a:pt x="538108" y="862330"/>
                      </a:cubicBezTo>
                      <a:cubicBezTo>
                        <a:pt x="531758" y="831215"/>
                        <a:pt x="525408" y="800735"/>
                        <a:pt x="516518" y="770255"/>
                      </a:cubicBezTo>
                      <a:cubicBezTo>
                        <a:pt x="512073" y="755015"/>
                        <a:pt x="508263" y="739775"/>
                        <a:pt x="503818" y="724535"/>
                      </a:cubicBezTo>
                      <a:lnTo>
                        <a:pt x="488578" y="679450"/>
                      </a:lnTo>
                      <a:lnTo>
                        <a:pt x="481593" y="659765"/>
                      </a:lnTo>
                      <a:cubicBezTo>
                        <a:pt x="487308" y="652780"/>
                        <a:pt x="492388" y="645795"/>
                        <a:pt x="497468" y="638810"/>
                      </a:cubicBezTo>
                      <a:cubicBezTo>
                        <a:pt x="504453" y="627380"/>
                        <a:pt x="511438" y="616585"/>
                        <a:pt x="517153" y="604520"/>
                      </a:cubicBezTo>
                      <a:cubicBezTo>
                        <a:pt x="522868" y="592455"/>
                        <a:pt x="527948" y="580390"/>
                        <a:pt x="533028" y="567690"/>
                      </a:cubicBezTo>
                      <a:cubicBezTo>
                        <a:pt x="537473" y="554990"/>
                        <a:pt x="541283" y="542290"/>
                        <a:pt x="544458" y="529590"/>
                      </a:cubicBezTo>
                      <a:cubicBezTo>
                        <a:pt x="547633" y="516890"/>
                        <a:pt x="550173" y="504190"/>
                        <a:pt x="552078" y="490855"/>
                      </a:cubicBezTo>
                      <a:cubicBezTo>
                        <a:pt x="553348" y="481965"/>
                        <a:pt x="554618" y="473710"/>
                        <a:pt x="555253" y="464820"/>
                      </a:cubicBezTo>
                      <a:cubicBezTo>
                        <a:pt x="555888" y="458470"/>
                        <a:pt x="556523" y="451485"/>
                        <a:pt x="556523" y="445135"/>
                      </a:cubicBezTo>
                      <a:cubicBezTo>
                        <a:pt x="556523" y="443865"/>
                        <a:pt x="557158" y="438785"/>
                        <a:pt x="554618" y="438150"/>
                      </a:cubicBezTo>
                      <a:cubicBezTo>
                        <a:pt x="553348" y="438150"/>
                        <a:pt x="552713" y="438785"/>
                        <a:pt x="552713" y="440055"/>
                      </a:cubicBezTo>
                      <a:cubicBezTo>
                        <a:pt x="552078" y="441325"/>
                        <a:pt x="552078" y="443230"/>
                        <a:pt x="551443" y="443865"/>
                      </a:cubicBezTo>
                      <a:cubicBezTo>
                        <a:pt x="550173" y="454660"/>
                        <a:pt x="548903" y="465455"/>
                        <a:pt x="546998" y="475615"/>
                      </a:cubicBezTo>
                      <a:cubicBezTo>
                        <a:pt x="545093" y="488315"/>
                        <a:pt x="541283" y="501015"/>
                        <a:pt x="538108" y="513715"/>
                      </a:cubicBezTo>
                      <a:cubicBezTo>
                        <a:pt x="534298" y="525780"/>
                        <a:pt x="530488" y="538480"/>
                        <a:pt x="526043" y="549910"/>
                      </a:cubicBezTo>
                      <a:cubicBezTo>
                        <a:pt x="521598" y="561975"/>
                        <a:pt x="516518" y="573405"/>
                        <a:pt x="510803" y="584835"/>
                      </a:cubicBezTo>
                      <a:cubicBezTo>
                        <a:pt x="505088" y="596265"/>
                        <a:pt x="499373" y="607060"/>
                        <a:pt x="493023" y="618490"/>
                      </a:cubicBezTo>
                      <a:cubicBezTo>
                        <a:pt x="487308" y="627380"/>
                        <a:pt x="482228" y="636270"/>
                        <a:pt x="476513" y="644525"/>
                      </a:cubicBezTo>
                      <a:cubicBezTo>
                        <a:pt x="475243" y="641350"/>
                        <a:pt x="473973" y="637540"/>
                        <a:pt x="472068" y="634365"/>
                      </a:cubicBezTo>
                      <a:lnTo>
                        <a:pt x="454288" y="590550"/>
                      </a:lnTo>
                      <a:lnTo>
                        <a:pt x="449843" y="579755"/>
                      </a:lnTo>
                      <a:lnTo>
                        <a:pt x="444763" y="568960"/>
                      </a:lnTo>
                      <a:lnTo>
                        <a:pt x="434603" y="547370"/>
                      </a:lnTo>
                      <a:cubicBezTo>
                        <a:pt x="429523" y="536575"/>
                        <a:pt x="424443" y="526415"/>
                        <a:pt x="419363" y="515620"/>
                      </a:cubicBezTo>
                      <a:cubicBezTo>
                        <a:pt x="429523" y="498475"/>
                        <a:pt x="437778" y="480060"/>
                        <a:pt x="444763" y="461010"/>
                      </a:cubicBezTo>
                      <a:cubicBezTo>
                        <a:pt x="449208" y="450215"/>
                        <a:pt x="452383" y="438785"/>
                        <a:pt x="455558" y="427355"/>
                      </a:cubicBezTo>
                      <a:cubicBezTo>
                        <a:pt x="461908" y="404495"/>
                        <a:pt x="466353" y="381635"/>
                        <a:pt x="470163" y="358775"/>
                      </a:cubicBezTo>
                      <a:cubicBezTo>
                        <a:pt x="471433" y="351155"/>
                        <a:pt x="472068" y="343535"/>
                        <a:pt x="473338" y="335280"/>
                      </a:cubicBezTo>
                      <a:cubicBezTo>
                        <a:pt x="473973" y="329565"/>
                        <a:pt x="474608" y="323215"/>
                        <a:pt x="475243" y="317500"/>
                      </a:cubicBezTo>
                      <a:cubicBezTo>
                        <a:pt x="475243" y="316230"/>
                        <a:pt x="475878" y="311785"/>
                        <a:pt x="473973" y="311150"/>
                      </a:cubicBezTo>
                      <a:cubicBezTo>
                        <a:pt x="473338" y="311150"/>
                        <a:pt x="472703" y="311150"/>
                        <a:pt x="472068" y="312420"/>
                      </a:cubicBezTo>
                      <a:cubicBezTo>
                        <a:pt x="471433" y="313690"/>
                        <a:pt x="470798" y="315595"/>
                        <a:pt x="470798" y="315595"/>
                      </a:cubicBezTo>
                      <a:cubicBezTo>
                        <a:pt x="469528" y="325120"/>
                        <a:pt x="467623" y="334645"/>
                        <a:pt x="465718" y="344170"/>
                      </a:cubicBezTo>
                      <a:cubicBezTo>
                        <a:pt x="463813" y="355600"/>
                        <a:pt x="460638" y="367030"/>
                        <a:pt x="458098" y="378460"/>
                      </a:cubicBezTo>
                      <a:cubicBezTo>
                        <a:pt x="452383" y="400685"/>
                        <a:pt x="444763" y="422275"/>
                        <a:pt x="437143" y="443865"/>
                      </a:cubicBezTo>
                      <a:cubicBezTo>
                        <a:pt x="433333" y="454660"/>
                        <a:pt x="428888" y="464820"/>
                        <a:pt x="424443" y="475615"/>
                      </a:cubicBezTo>
                      <a:cubicBezTo>
                        <a:pt x="420633" y="483870"/>
                        <a:pt x="416823" y="492125"/>
                        <a:pt x="413013" y="500380"/>
                      </a:cubicBezTo>
                      <a:lnTo>
                        <a:pt x="392693" y="462280"/>
                      </a:lnTo>
                      <a:lnTo>
                        <a:pt x="381263" y="441325"/>
                      </a:lnTo>
                      <a:lnTo>
                        <a:pt x="369198" y="421005"/>
                      </a:lnTo>
                      <a:lnTo>
                        <a:pt x="344433" y="381000"/>
                      </a:lnTo>
                      <a:cubicBezTo>
                        <a:pt x="340623" y="374015"/>
                        <a:pt x="336178" y="367665"/>
                        <a:pt x="331733" y="361315"/>
                      </a:cubicBezTo>
                      <a:lnTo>
                        <a:pt x="318398" y="341630"/>
                      </a:lnTo>
                      <a:lnTo>
                        <a:pt x="305063" y="321945"/>
                      </a:lnTo>
                      <a:cubicBezTo>
                        <a:pt x="301253" y="316230"/>
                        <a:pt x="297443" y="310515"/>
                        <a:pt x="293633" y="305435"/>
                      </a:cubicBezTo>
                      <a:cubicBezTo>
                        <a:pt x="303158" y="292100"/>
                        <a:pt x="311413" y="278130"/>
                        <a:pt x="317128" y="262890"/>
                      </a:cubicBezTo>
                      <a:cubicBezTo>
                        <a:pt x="320303" y="255270"/>
                        <a:pt x="322843" y="247650"/>
                        <a:pt x="325383" y="239395"/>
                      </a:cubicBezTo>
                      <a:cubicBezTo>
                        <a:pt x="329828" y="223520"/>
                        <a:pt x="333003" y="207645"/>
                        <a:pt x="334908" y="191770"/>
                      </a:cubicBezTo>
                      <a:cubicBezTo>
                        <a:pt x="335543" y="186055"/>
                        <a:pt x="336178" y="180975"/>
                        <a:pt x="336813" y="175895"/>
                      </a:cubicBezTo>
                      <a:cubicBezTo>
                        <a:pt x="337448" y="171450"/>
                        <a:pt x="337448" y="167640"/>
                        <a:pt x="337448" y="163830"/>
                      </a:cubicBezTo>
                      <a:cubicBezTo>
                        <a:pt x="337448" y="162560"/>
                        <a:pt x="338083" y="160020"/>
                        <a:pt x="335543" y="159385"/>
                      </a:cubicBezTo>
                      <a:cubicBezTo>
                        <a:pt x="334908" y="159385"/>
                        <a:pt x="334273" y="159385"/>
                        <a:pt x="333638" y="160020"/>
                      </a:cubicBezTo>
                      <a:cubicBezTo>
                        <a:pt x="333003" y="160655"/>
                        <a:pt x="333003" y="161925"/>
                        <a:pt x="333003" y="162560"/>
                      </a:cubicBezTo>
                      <a:cubicBezTo>
                        <a:pt x="331733" y="168910"/>
                        <a:pt x="331098" y="175895"/>
                        <a:pt x="329828" y="182245"/>
                      </a:cubicBezTo>
                      <a:cubicBezTo>
                        <a:pt x="328558" y="189865"/>
                        <a:pt x="326018" y="198120"/>
                        <a:pt x="324113" y="205740"/>
                      </a:cubicBezTo>
                      <a:cubicBezTo>
                        <a:pt x="319668" y="220980"/>
                        <a:pt x="313953" y="235585"/>
                        <a:pt x="308238" y="250190"/>
                      </a:cubicBezTo>
                      <a:cubicBezTo>
                        <a:pt x="302523" y="264795"/>
                        <a:pt x="294903" y="278765"/>
                        <a:pt x="287918" y="292100"/>
                      </a:cubicBezTo>
                      <a:lnTo>
                        <a:pt x="286013" y="295910"/>
                      </a:lnTo>
                      <a:lnTo>
                        <a:pt x="263153" y="266065"/>
                      </a:lnTo>
                      <a:cubicBezTo>
                        <a:pt x="251088" y="248920"/>
                        <a:pt x="236483" y="233680"/>
                        <a:pt x="223148" y="217805"/>
                      </a:cubicBezTo>
                      <a:lnTo>
                        <a:pt x="202828" y="193675"/>
                      </a:lnTo>
                      <a:cubicBezTo>
                        <a:pt x="198383" y="188595"/>
                        <a:pt x="193938" y="183515"/>
                        <a:pt x="188858" y="179070"/>
                      </a:cubicBezTo>
                      <a:cubicBezTo>
                        <a:pt x="193303" y="172085"/>
                        <a:pt x="197748" y="165735"/>
                        <a:pt x="201558" y="158115"/>
                      </a:cubicBezTo>
                      <a:cubicBezTo>
                        <a:pt x="206003" y="149225"/>
                        <a:pt x="210448" y="139700"/>
                        <a:pt x="213623" y="130175"/>
                      </a:cubicBezTo>
                      <a:cubicBezTo>
                        <a:pt x="217433" y="120650"/>
                        <a:pt x="219973" y="110490"/>
                        <a:pt x="221878" y="100965"/>
                      </a:cubicBezTo>
                      <a:cubicBezTo>
                        <a:pt x="223783" y="90805"/>
                        <a:pt x="225688" y="81280"/>
                        <a:pt x="226958" y="71120"/>
                      </a:cubicBezTo>
                      <a:cubicBezTo>
                        <a:pt x="228228" y="60960"/>
                        <a:pt x="228863" y="50800"/>
                        <a:pt x="229498" y="40640"/>
                      </a:cubicBezTo>
                      <a:cubicBezTo>
                        <a:pt x="229498" y="33655"/>
                        <a:pt x="229498" y="27305"/>
                        <a:pt x="229498" y="20320"/>
                      </a:cubicBezTo>
                      <a:cubicBezTo>
                        <a:pt x="229498" y="15240"/>
                        <a:pt x="228863" y="10160"/>
                        <a:pt x="228228" y="5080"/>
                      </a:cubicBezTo>
                      <a:cubicBezTo>
                        <a:pt x="228228" y="3810"/>
                        <a:pt x="228228" y="0"/>
                        <a:pt x="225688" y="0"/>
                      </a:cubicBezTo>
                      <a:cubicBezTo>
                        <a:pt x="225053" y="0"/>
                        <a:pt x="224418" y="635"/>
                        <a:pt x="223783" y="1270"/>
                      </a:cubicBezTo>
                      <a:cubicBezTo>
                        <a:pt x="223148" y="2540"/>
                        <a:pt x="223148" y="3810"/>
                        <a:pt x="223148" y="4445"/>
                      </a:cubicBezTo>
                      <a:cubicBezTo>
                        <a:pt x="223148" y="12700"/>
                        <a:pt x="223148" y="20955"/>
                        <a:pt x="222513" y="29210"/>
                      </a:cubicBezTo>
                      <a:cubicBezTo>
                        <a:pt x="221878" y="39370"/>
                        <a:pt x="220608" y="48895"/>
                        <a:pt x="218703" y="59055"/>
                      </a:cubicBezTo>
                      <a:cubicBezTo>
                        <a:pt x="216798" y="68580"/>
                        <a:pt x="214893" y="78105"/>
                        <a:pt x="212353" y="87630"/>
                      </a:cubicBezTo>
                      <a:cubicBezTo>
                        <a:pt x="209813" y="97155"/>
                        <a:pt x="207273" y="106045"/>
                        <a:pt x="203463" y="115570"/>
                      </a:cubicBezTo>
                      <a:cubicBezTo>
                        <a:pt x="200288" y="124460"/>
                        <a:pt x="196478" y="133350"/>
                        <a:pt x="192668" y="142240"/>
                      </a:cubicBezTo>
                      <a:cubicBezTo>
                        <a:pt x="188858" y="151130"/>
                        <a:pt x="184413" y="160020"/>
                        <a:pt x="179968" y="168275"/>
                      </a:cubicBezTo>
                      <a:lnTo>
                        <a:pt x="179333" y="169545"/>
                      </a:lnTo>
                      <a:lnTo>
                        <a:pt x="147583" y="135890"/>
                      </a:lnTo>
                      <a:cubicBezTo>
                        <a:pt x="136153" y="124460"/>
                        <a:pt x="124088" y="114300"/>
                        <a:pt x="112658" y="102870"/>
                      </a:cubicBezTo>
                      <a:cubicBezTo>
                        <a:pt x="106943" y="97790"/>
                        <a:pt x="91068" y="82550"/>
                        <a:pt x="85353" y="85725"/>
                      </a:cubicBezTo>
                      <a:cubicBezTo>
                        <a:pt x="82813" y="86995"/>
                        <a:pt x="84083" y="90805"/>
                        <a:pt x="86623" y="95250"/>
                      </a:cubicBezTo>
                      <a:cubicBezTo>
                        <a:pt x="90433" y="100965"/>
                        <a:pt x="96783" y="107315"/>
                        <a:pt x="98688" y="109855"/>
                      </a:cubicBezTo>
                      <a:cubicBezTo>
                        <a:pt x="116468" y="128270"/>
                        <a:pt x="135518" y="146050"/>
                        <a:pt x="152028" y="165735"/>
                      </a:cubicBezTo>
                      <a:lnTo>
                        <a:pt x="177428" y="194945"/>
                      </a:lnTo>
                      <a:lnTo>
                        <a:pt x="183778" y="201930"/>
                      </a:lnTo>
                      <a:lnTo>
                        <a:pt x="189493" y="209550"/>
                      </a:lnTo>
                      <a:lnTo>
                        <a:pt x="201558" y="224790"/>
                      </a:lnTo>
                      <a:lnTo>
                        <a:pt x="212988" y="238760"/>
                      </a:lnTo>
                      <a:cubicBezTo>
                        <a:pt x="206638" y="240030"/>
                        <a:pt x="200288" y="241935"/>
                        <a:pt x="193303" y="243205"/>
                      </a:cubicBezTo>
                      <a:cubicBezTo>
                        <a:pt x="181238" y="245745"/>
                        <a:pt x="169808" y="247650"/>
                        <a:pt x="157743" y="248920"/>
                      </a:cubicBezTo>
                      <a:cubicBezTo>
                        <a:pt x="145678" y="250825"/>
                        <a:pt x="133613" y="251460"/>
                        <a:pt x="121548" y="252095"/>
                      </a:cubicBezTo>
                      <a:cubicBezTo>
                        <a:pt x="109483" y="252730"/>
                        <a:pt x="97418" y="252730"/>
                        <a:pt x="84718" y="252095"/>
                      </a:cubicBezTo>
                      <a:cubicBezTo>
                        <a:pt x="72653" y="251460"/>
                        <a:pt x="60588" y="250190"/>
                        <a:pt x="48523" y="248285"/>
                      </a:cubicBezTo>
                      <a:cubicBezTo>
                        <a:pt x="40268" y="247015"/>
                        <a:pt x="32648" y="245745"/>
                        <a:pt x="24393" y="243840"/>
                      </a:cubicBezTo>
                      <a:cubicBezTo>
                        <a:pt x="18043" y="242570"/>
                        <a:pt x="12328" y="240665"/>
                        <a:pt x="6613" y="239395"/>
                      </a:cubicBezTo>
                      <a:cubicBezTo>
                        <a:pt x="5343" y="238760"/>
                        <a:pt x="898" y="237490"/>
                        <a:pt x="263" y="239395"/>
                      </a:cubicBezTo>
                      <a:cubicBezTo>
                        <a:pt x="-372" y="240030"/>
                        <a:pt x="263" y="240665"/>
                        <a:pt x="898" y="241935"/>
                      </a:cubicBezTo>
                      <a:cubicBezTo>
                        <a:pt x="2168" y="242570"/>
                        <a:pt x="3438" y="243205"/>
                        <a:pt x="4073" y="243840"/>
                      </a:cubicBezTo>
                      <a:cubicBezTo>
                        <a:pt x="13598" y="247650"/>
                        <a:pt x="23758" y="250190"/>
                        <a:pt x="33918" y="253365"/>
                      </a:cubicBezTo>
                      <a:cubicBezTo>
                        <a:pt x="45983" y="256540"/>
                        <a:pt x="58683" y="259080"/>
                        <a:pt x="70748" y="260985"/>
                      </a:cubicBezTo>
                      <a:cubicBezTo>
                        <a:pt x="82813" y="262890"/>
                        <a:pt x="95513" y="264160"/>
                        <a:pt x="108213" y="264795"/>
                      </a:cubicBezTo>
                      <a:cubicBezTo>
                        <a:pt x="120913" y="265430"/>
                        <a:pt x="132978" y="265430"/>
                        <a:pt x="145678" y="264795"/>
                      </a:cubicBezTo>
                      <a:cubicBezTo>
                        <a:pt x="158378" y="264160"/>
                        <a:pt x="170443" y="262255"/>
                        <a:pt x="182508" y="260350"/>
                      </a:cubicBezTo>
                      <a:cubicBezTo>
                        <a:pt x="194573" y="257810"/>
                        <a:pt x="206638" y="255270"/>
                        <a:pt x="218703" y="251460"/>
                      </a:cubicBezTo>
                      <a:cubicBezTo>
                        <a:pt x="219338" y="251460"/>
                        <a:pt x="220608" y="250825"/>
                        <a:pt x="221243" y="250825"/>
                      </a:cubicBezTo>
                      <a:lnTo>
                        <a:pt x="230133" y="262255"/>
                      </a:lnTo>
                      <a:lnTo>
                        <a:pt x="256803" y="300355"/>
                      </a:lnTo>
                      <a:cubicBezTo>
                        <a:pt x="275218" y="325755"/>
                        <a:pt x="291093" y="352425"/>
                        <a:pt x="307603" y="379095"/>
                      </a:cubicBezTo>
                      <a:lnTo>
                        <a:pt x="313953" y="388620"/>
                      </a:lnTo>
                      <a:lnTo>
                        <a:pt x="315223" y="391160"/>
                      </a:lnTo>
                      <a:cubicBezTo>
                        <a:pt x="300618" y="391795"/>
                        <a:pt x="286648" y="391160"/>
                        <a:pt x="272043" y="391160"/>
                      </a:cubicBezTo>
                      <a:cubicBezTo>
                        <a:pt x="254898" y="390525"/>
                        <a:pt x="237753" y="389255"/>
                        <a:pt x="220608" y="387350"/>
                      </a:cubicBezTo>
                      <a:cubicBezTo>
                        <a:pt x="203463" y="386080"/>
                        <a:pt x="186318" y="382905"/>
                        <a:pt x="169173" y="379730"/>
                      </a:cubicBezTo>
                      <a:cubicBezTo>
                        <a:pt x="160918" y="378460"/>
                        <a:pt x="152028" y="376555"/>
                        <a:pt x="143773" y="374650"/>
                      </a:cubicBezTo>
                      <a:cubicBezTo>
                        <a:pt x="135518" y="372110"/>
                        <a:pt x="126628" y="370840"/>
                        <a:pt x="118373" y="368300"/>
                      </a:cubicBezTo>
                      <a:cubicBezTo>
                        <a:pt x="110118" y="365760"/>
                        <a:pt x="101863" y="363220"/>
                        <a:pt x="93608" y="360680"/>
                      </a:cubicBezTo>
                      <a:cubicBezTo>
                        <a:pt x="85353" y="358140"/>
                        <a:pt x="77098" y="354965"/>
                        <a:pt x="68843" y="351790"/>
                      </a:cubicBezTo>
                      <a:cubicBezTo>
                        <a:pt x="63128" y="349885"/>
                        <a:pt x="58048" y="347345"/>
                        <a:pt x="52968" y="344805"/>
                      </a:cubicBezTo>
                      <a:cubicBezTo>
                        <a:pt x="47888" y="342265"/>
                        <a:pt x="42173" y="340360"/>
                        <a:pt x="37093" y="337820"/>
                      </a:cubicBezTo>
                      <a:lnTo>
                        <a:pt x="25028" y="332105"/>
                      </a:lnTo>
                      <a:lnTo>
                        <a:pt x="13598" y="325755"/>
                      </a:lnTo>
                      <a:cubicBezTo>
                        <a:pt x="11693" y="324485"/>
                        <a:pt x="6613" y="321945"/>
                        <a:pt x="4708" y="323215"/>
                      </a:cubicBezTo>
                      <a:cubicBezTo>
                        <a:pt x="4073" y="323850"/>
                        <a:pt x="4708" y="325120"/>
                        <a:pt x="5343" y="325755"/>
                      </a:cubicBezTo>
                      <a:cubicBezTo>
                        <a:pt x="6613" y="327025"/>
                        <a:pt x="9153" y="328295"/>
                        <a:pt x="9788" y="328930"/>
                      </a:cubicBezTo>
                      <a:cubicBezTo>
                        <a:pt x="22488" y="336550"/>
                        <a:pt x="35188" y="343535"/>
                        <a:pt x="48523" y="349885"/>
                      </a:cubicBezTo>
                      <a:lnTo>
                        <a:pt x="60588" y="355600"/>
                      </a:lnTo>
                      <a:lnTo>
                        <a:pt x="72653" y="361315"/>
                      </a:lnTo>
                      <a:cubicBezTo>
                        <a:pt x="80908" y="365125"/>
                        <a:pt x="89163" y="368300"/>
                        <a:pt x="97418" y="371475"/>
                      </a:cubicBezTo>
                      <a:cubicBezTo>
                        <a:pt x="105673" y="374650"/>
                        <a:pt x="113928" y="377190"/>
                        <a:pt x="122183" y="380365"/>
                      </a:cubicBezTo>
                      <a:cubicBezTo>
                        <a:pt x="130438" y="382905"/>
                        <a:pt x="139328" y="385445"/>
                        <a:pt x="147583" y="387985"/>
                      </a:cubicBezTo>
                      <a:cubicBezTo>
                        <a:pt x="155838" y="390525"/>
                        <a:pt x="164728" y="392430"/>
                        <a:pt x="173618" y="394335"/>
                      </a:cubicBezTo>
                      <a:cubicBezTo>
                        <a:pt x="182508" y="396240"/>
                        <a:pt x="190763" y="397510"/>
                        <a:pt x="199653" y="399415"/>
                      </a:cubicBezTo>
                      <a:cubicBezTo>
                        <a:pt x="216798" y="401955"/>
                        <a:pt x="234578" y="403860"/>
                        <a:pt x="252358" y="405130"/>
                      </a:cubicBezTo>
                      <a:cubicBezTo>
                        <a:pt x="270138" y="405765"/>
                        <a:pt x="287918" y="406400"/>
                        <a:pt x="305063" y="405130"/>
                      </a:cubicBezTo>
                      <a:cubicBezTo>
                        <a:pt x="308873" y="405130"/>
                        <a:pt x="313318" y="404495"/>
                        <a:pt x="317128" y="404495"/>
                      </a:cubicBezTo>
                      <a:cubicBezTo>
                        <a:pt x="318398" y="404495"/>
                        <a:pt x="319668" y="403860"/>
                        <a:pt x="321573" y="403860"/>
                      </a:cubicBezTo>
                      <a:lnTo>
                        <a:pt x="330463" y="419735"/>
                      </a:lnTo>
                      <a:cubicBezTo>
                        <a:pt x="338083" y="433070"/>
                        <a:pt x="345703" y="446405"/>
                        <a:pt x="352688" y="460375"/>
                      </a:cubicBezTo>
                      <a:lnTo>
                        <a:pt x="373008" y="501650"/>
                      </a:lnTo>
                      <a:lnTo>
                        <a:pt x="383168" y="521970"/>
                      </a:lnTo>
                      <a:cubicBezTo>
                        <a:pt x="386343" y="528955"/>
                        <a:pt x="389518" y="535940"/>
                        <a:pt x="392058" y="542925"/>
                      </a:cubicBezTo>
                      <a:lnTo>
                        <a:pt x="409838" y="584200"/>
                      </a:lnTo>
                      <a:cubicBezTo>
                        <a:pt x="399678" y="584835"/>
                        <a:pt x="388883" y="585470"/>
                        <a:pt x="378723" y="586105"/>
                      </a:cubicBezTo>
                      <a:cubicBezTo>
                        <a:pt x="364118" y="586105"/>
                        <a:pt x="349513" y="586105"/>
                        <a:pt x="334908" y="585470"/>
                      </a:cubicBezTo>
                      <a:cubicBezTo>
                        <a:pt x="320303" y="584835"/>
                        <a:pt x="305698" y="582930"/>
                        <a:pt x="291093" y="580390"/>
                      </a:cubicBezTo>
                      <a:cubicBezTo>
                        <a:pt x="284108" y="579120"/>
                        <a:pt x="276488" y="577850"/>
                        <a:pt x="269503" y="576580"/>
                      </a:cubicBezTo>
                      <a:cubicBezTo>
                        <a:pt x="262518" y="574675"/>
                        <a:pt x="254898" y="573405"/>
                        <a:pt x="247913" y="571500"/>
                      </a:cubicBezTo>
                      <a:cubicBezTo>
                        <a:pt x="240928" y="569595"/>
                        <a:pt x="233943" y="567690"/>
                        <a:pt x="226958" y="565150"/>
                      </a:cubicBezTo>
                      <a:cubicBezTo>
                        <a:pt x="219973" y="562610"/>
                        <a:pt x="212988" y="560070"/>
                        <a:pt x="206003" y="557530"/>
                      </a:cubicBezTo>
                      <a:cubicBezTo>
                        <a:pt x="201558" y="555625"/>
                        <a:pt x="197113" y="553720"/>
                        <a:pt x="192668" y="551815"/>
                      </a:cubicBezTo>
                      <a:cubicBezTo>
                        <a:pt x="188223" y="549910"/>
                        <a:pt x="183778" y="548005"/>
                        <a:pt x="179333" y="545465"/>
                      </a:cubicBezTo>
                      <a:lnTo>
                        <a:pt x="169173" y="540385"/>
                      </a:lnTo>
                      <a:lnTo>
                        <a:pt x="159648" y="534670"/>
                      </a:lnTo>
                      <a:cubicBezTo>
                        <a:pt x="158378" y="534035"/>
                        <a:pt x="153933" y="530860"/>
                        <a:pt x="152028" y="532765"/>
                      </a:cubicBezTo>
                      <a:cubicBezTo>
                        <a:pt x="151393" y="533400"/>
                        <a:pt x="151393" y="534670"/>
                        <a:pt x="152663" y="535305"/>
                      </a:cubicBezTo>
                      <a:cubicBezTo>
                        <a:pt x="153933" y="536575"/>
                        <a:pt x="155203" y="537845"/>
                        <a:pt x="156473" y="538480"/>
                      </a:cubicBezTo>
                      <a:cubicBezTo>
                        <a:pt x="166633" y="545465"/>
                        <a:pt x="177428" y="551815"/>
                        <a:pt x="188858" y="557530"/>
                      </a:cubicBezTo>
                      <a:lnTo>
                        <a:pt x="199018" y="562610"/>
                      </a:lnTo>
                      <a:lnTo>
                        <a:pt x="209178" y="567690"/>
                      </a:lnTo>
                      <a:cubicBezTo>
                        <a:pt x="216163" y="570865"/>
                        <a:pt x="223148" y="574040"/>
                        <a:pt x="230133" y="576580"/>
                      </a:cubicBezTo>
                      <a:cubicBezTo>
                        <a:pt x="237118" y="579120"/>
                        <a:pt x="244103" y="581660"/>
                        <a:pt x="251723" y="584200"/>
                      </a:cubicBezTo>
                      <a:cubicBezTo>
                        <a:pt x="258708" y="586105"/>
                        <a:pt x="266328" y="588645"/>
                        <a:pt x="273313" y="590550"/>
                      </a:cubicBezTo>
                      <a:cubicBezTo>
                        <a:pt x="280933" y="592455"/>
                        <a:pt x="287918" y="594360"/>
                        <a:pt x="295538" y="595630"/>
                      </a:cubicBezTo>
                      <a:cubicBezTo>
                        <a:pt x="303158" y="596900"/>
                        <a:pt x="310143" y="598170"/>
                        <a:pt x="317763" y="598805"/>
                      </a:cubicBezTo>
                      <a:cubicBezTo>
                        <a:pt x="325383" y="600075"/>
                        <a:pt x="333003" y="600075"/>
                        <a:pt x="339988" y="600710"/>
                      </a:cubicBezTo>
                      <a:cubicBezTo>
                        <a:pt x="347608" y="601345"/>
                        <a:pt x="355228" y="601345"/>
                        <a:pt x="362848" y="601345"/>
                      </a:cubicBezTo>
                      <a:cubicBezTo>
                        <a:pt x="378088" y="601345"/>
                        <a:pt x="392693" y="600710"/>
                        <a:pt x="407933" y="598170"/>
                      </a:cubicBezTo>
                      <a:cubicBezTo>
                        <a:pt x="410473" y="597535"/>
                        <a:pt x="413013" y="597535"/>
                        <a:pt x="415553" y="596900"/>
                      </a:cubicBezTo>
                      <a:cubicBezTo>
                        <a:pt x="416823" y="600075"/>
                        <a:pt x="418093" y="603885"/>
                        <a:pt x="419363" y="607060"/>
                      </a:cubicBezTo>
                      <a:lnTo>
                        <a:pt x="427618" y="628650"/>
                      </a:lnTo>
                      <a:cubicBezTo>
                        <a:pt x="432698" y="643255"/>
                        <a:pt x="438413" y="657225"/>
                        <a:pt x="443493" y="671830"/>
                      </a:cubicBezTo>
                      <a:lnTo>
                        <a:pt x="457463" y="715645"/>
                      </a:lnTo>
                      <a:lnTo>
                        <a:pt x="464448" y="737235"/>
                      </a:lnTo>
                      <a:lnTo>
                        <a:pt x="470163" y="759460"/>
                      </a:lnTo>
                      <a:lnTo>
                        <a:pt x="475243" y="777875"/>
                      </a:lnTo>
                      <a:cubicBezTo>
                        <a:pt x="462543" y="777875"/>
                        <a:pt x="449843" y="777875"/>
                        <a:pt x="437143" y="777240"/>
                      </a:cubicBezTo>
                      <a:cubicBezTo>
                        <a:pt x="428888" y="777240"/>
                        <a:pt x="421268" y="776605"/>
                        <a:pt x="413013" y="775970"/>
                      </a:cubicBezTo>
                      <a:cubicBezTo>
                        <a:pt x="397138" y="774700"/>
                        <a:pt x="381263" y="772160"/>
                        <a:pt x="365388" y="768985"/>
                      </a:cubicBezTo>
                      <a:cubicBezTo>
                        <a:pt x="360308" y="767715"/>
                        <a:pt x="354593" y="766445"/>
                        <a:pt x="349513" y="765175"/>
                      </a:cubicBezTo>
                      <a:cubicBezTo>
                        <a:pt x="345703" y="763905"/>
                        <a:pt x="341893" y="762635"/>
                        <a:pt x="337448" y="761365"/>
                      </a:cubicBezTo>
                      <a:cubicBezTo>
                        <a:pt x="336178" y="761365"/>
                        <a:pt x="333638" y="760095"/>
                        <a:pt x="333003" y="762000"/>
                      </a:cubicBezTo>
                      <a:cubicBezTo>
                        <a:pt x="332368" y="762635"/>
                        <a:pt x="333003" y="763270"/>
                        <a:pt x="333003" y="763905"/>
                      </a:cubicBezTo>
                      <a:cubicBezTo>
                        <a:pt x="333638" y="764540"/>
                        <a:pt x="334908" y="765175"/>
                        <a:pt x="334908" y="765175"/>
                      </a:cubicBezTo>
                      <a:cubicBezTo>
                        <a:pt x="341258" y="767715"/>
                        <a:pt x="347608" y="770255"/>
                        <a:pt x="353958" y="772795"/>
                      </a:cubicBezTo>
                      <a:cubicBezTo>
                        <a:pt x="361578" y="775970"/>
                        <a:pt x="369833" y="778510"/>
                        <a:pt x="378088" y="780415"/>
                      </a:cubicBezTo>
                      <a:cubicBezTo>
                        <a:pt x="393963" y="784860"/>
                        <a:pt x="410473" y="788035"/>
                        <a:pt x="426983" y="789940"/>
                      </a:cubicBezTo>
                      <a:cubicBezTo>
                        <a:pt x="443493" y="791845"/>
                        <a:pt x="460003" y="791845"/>
                        <a:pt x="476513" y="789940"/>
                      </a:cubicBezTo>
                      <a:cubicBezTo>
                        <a:pt x="477148" y="789940"/>
                        <a:pt x="477783" y="789940"/>
                        <a:pt x="479053" y="789940"/>
                      </a:cubicBezTo>
                      <a:lnTo>
                        <a:pt x="482228" y="803275"/>
                      </a:lnTo>
                      <a:cubicBezTo>
                        <a:pt x="486038" y="817880"/>
                        <a:pt x="488578" y="833120"/>
                        <a:pt x="491753" y="847725"/>
                      </a:cubicBezTo>
                      <a:lnTo>
                        <a:pt x="495563" y="865505"/>
                      </a:lnTo>
                      <a:cubicBezTo>
                        <a:pt x="479053" y="865505"/>
                        <a:pt x="463178" y="864870"/>
                        <a:pt x="446668" y="864235"/>
                      </a:cubicBezTo>
                      <a:cubicBezTo>
                        <a:pt x="426983" y="862330"/>
                        <a:pt x="407933" y="860425"/>
                        <a:pt x="388248" y="856615"/>
                      </a:cubicBezTo>
                      <a:lnTo>
                        <a:pt x="373643" y="854075"/>
                      </a:lnTo>
                      <a:lnTo>
                        <a:pt x="359038" y="850900"/>
                      </a:lnTo>
                      <a:cubicBezTo>
                        <a:pt x="349513" y="848995"/>
                        <a:pt x="339988" y="845820"/>
                        <a:pt x="330463" y="843280"/>
                      </a:cubicBezTo>
                      <a:cubicBezTo>
                        <a:pt x="320938" y="840105"/>
                        <a:pt x="312048" y="836930"/>
                        <a:pt x="302523" y="833755"/>
                      </a:cubicBezTo>
                      <a:cubicBezTo>
                        <a:pt x="293633" y="829945"/>
                        <a:pt x="284108" y="826770"/>
                        <a:pt x="275218" y="822325"/>
                      </a:cubicBezTo>
                      <a:cubicBezTo>
                        <a:pt x="266328" y="818515"/>
                        <a:pt x="257438" y="814070"/>
                        <a:pt x="248548" y="809625"/>
                      </a:cubicBezTo>
                      <a:cubicBezTo>
                        <a:pt x="239658" y="805180"/>
                        <a:pt x="231403" y="800100"/>
                        <a:pt x="222513" y="795020"/>
                      </a:cubicBezTo>
                      <a:cubicBezTo>
                        <a:pt x="216798" y="791845"/>
                        <a:pt x="211083" y="788035"/>
                        <a:pt x="206003" y="784225"/>
                      </a:cubicBezTo>
                      <a:cubicBezTo>
                        <a:pt x="200923" y="780415"/>
                        <a:pt x="195208" y="777240"/>
                        <a:pt x="189493" y="772795"/>
                      </a:cubicBezTo>
                      <a:lnTo>
                        <a:pt x="177428" y="763905"/>
                      </a:lnTo>
                      <a:lnTo>
                        <a:pt x="165998" y="754380"/>
                      </a:lnTo>
                      <a:cubicBezTo>
                        <a:pt x="164093" y="753110"/>
                        <a:pt x="159013" y="748030"/>
                        <a:pt x="157108" y="749300"/>
                      </a:cubicBezTo>
                      <a:cubicBezTo>
                        <a:pt x="155838" y="749935"/>
                        <a:pt x="156473" y="751205"/>
                        <a:pt x="157743" y="752475"/>
                      </a:cubicBezTo>
                      <a:cubicBezTo>
                        <a:pt x="159013" y="754380"/>
                        <a:pt x="160918" y="756285"/>
                        <a:pt x="162188" y="756920"/>
                      </a:cubicBezTo>
                      <a:cubicBezTo>
                        <a:pt x="168538" y="762635"/>
                        <a:pt x="174253" y="768350"/>
                        <a:pt x="181238" y="773430"/>
                      </a:cubicBezTo>
                      <a:cubicBezTo>
                        <a:pt x="187588" y="778510"/>
                        <a:pt x="193938" y="784225"/>
                        <a:pt x="200923" y="788670"/>
                      </a:cubicBezTo>
                      <a:lnTo>
                        <a:pt x="212988" y="797560"/>
                      </a:lnTo>
                      <a:lnTo>
                        <a:pt x="225688" y="805815"/>
                      </a:lnTo>
                      <a:cubicBezTo>
                        <a:pt x="233943" y="811530"/>
                        <a:pt x="242833" y="816610"/>
                        <a:pt x="251723" y="821690"/>
                      </a:cubicBezTo>
                      <a:cubicBezTo>
                        <a:pt x="260613" y="826770"/>
                        <a:pt x="269503" y="831215"/>
                        <a:pt x="278393" y="835660"/>
                      </a:cubicBezTo>
                      <a:cubicBezTo>
                        <a:pt x="287918" y="839470"/>
                        <a:pt x="296808" y="843915"/>
                        <a:pt x="306333" y="847725"/>
                      </a:cubicBezTo>
                      <a:cubicBezTo>
                        <a:pt x="315858" y="851535"/>
                        <a:pt x="325383" y="854710"/>
                        <a:pt x="334908" y="857885"/>
                      </a:cubicBezTo>
                      <a:cubicBezTo>
                        <a:pt x="344433" y="861060"/>
                        <a:pt x="353958" y="863600"/>
                        <a:pt x="364118" y="866140"/>
                      </a:cubicBezTo>
                      <a:cubicBezTo>
                        <a:pt x="373643" y="868680"/>
                        <a:pt x="383803" y="870585"/>
                        <a:pt x="393328" y="872490"/>
                      </a:cubicBezTo>
                      <a:cubicBezTo>
                        <a:pt x="403488" y="874395"/>
                        <a:pt x="413013" y="875665"/>
                        <a:pt x="423173" y="876935"/>
                      </a:cubicBezTo>
                      <a:cubicBezTo>
                        <a:pt x="442858" y="878840"/>
                        <a:pt x="463178" y="880110"/>
                        <a:pt x="482863" y="878840"/>
                      </a:cubicBezTo>
                      <a:cubicBezTo>
                        <a:pt x="487308" y="878840"/>
                        <a:pt x="492388" y="878840"/>
                        <a:pt x="496833" y="878205"/>
                      </a:cubicBezTo>
                      <a:cubicBezTo>
                        <a:pt x="496833" y="878205"/>
                        <a:pt x="497468" y="878205"/>
                        <a:pt x="497468" y="878205"/>
                      </a:cubicBezTo>
                      <a:cubicBezTo>
                        <a:pt x="498738" y="883285"/>
                        <a:pt x="499373" y="888365"/>
                        <a:pt x="500008" y="893445"/>
                      </a:cubicBezTo>
                      <a:lnTo>
                        <a:pt x="506993" y="938530"/>
                      </a:lnTo>
                      <a:cubicBezTo>
                        <a:pt x="508263" y="946150"/>
                        <a:pt x="509533" y="953770"/>
                        <a:pt x="510803" y="961390"/>
                      </a:cubicBezTo>
                      <a:lnTo>
                        <a:pt x="513343" y="984250"/>
                      </a:lnTo>
                      <a:lnTo>
                        <a:pt x="518423" y="1029970"/>
                      </a:lnTo>
                      <a:cubicBezTo>
                        <a:pt x="519693" y="1045210"/>
                        <a:pt x="520328" y="1060450"/>
                        <a:pt x="521598" y="1075690"/>
                      </a:cubicBezTo>
                      <a:cubicBezTo>
                        <a:pt x="522233" y="1089660"/>
                        <a:pt x="524138" y="1104265"/>
                        <a:pt x="524138" y="1118235"/>
                      </a:cubicBezTo>
                      <a:cubicBezTo>
                        <a:pt x="524773" y="1142365"/>
                        <a:pt x="525408" y="1172845"/>
                        <a:pt x="540648" y="1185545"/>
                      </a:cubicBezTo>
                      <a:cubicBezTo>
                        <a:pt x="542553" y="1186815"/>
                        <a:pt x="544458" y="1188085"/>
                        <a:pt x="546363" y="1187450"/>
                      </a:cubicBezTo>
                      <a:cubicBezTo>
                        <a:pt x="548903" y="1186815"/>
                        <a:pt x="551443" y="1183005"/>
                        <a:pt x="553348" y="1179195"/>
                      </a:cubicBezTo>
                      <a:cubicBezTo>
                        <a:pt x="557793" y="1168400"/>
                        <a:pt x="559063" y="1156970"/>
                        <a:pt x="559698" y="1144270"/>
                      </a:cubicBezTo>
                      <a:cubicBezTo>
                        <a:pt x="561603" y="1112520"/>
                        <a:pt x="560968" y="1081405"/>
                        <a:pt x="560333" y="1049655"/>
                      </a:cubicBezTo>
                      <a:cubicBezTo>
                        <a:pt x="560333" y="1033780"/>
                        <a:pt x="559063" y="1017905"/>
                        <a:pt x="557793" y="1002665"/>
                      </a:cubicBezTo>
                      <a:lnTo>
                        <a:pt x="553983" y="955675"/>
                      </a:lnTo>
                      <a:lnTo>
                        <a:pt x="546998" y="908685"/>
                      </a:lnTo>
                      <a:cubicBezTo>
                        <a:pt x="546363" y="906780"/>
                        <a:pt x="546363" y="904240"/>
                        <a:pt x="545728" y="902335"/>
                      </a:cubicBezTo>
                      <a:cubicBezTo>
                        <a:pt x="555888" y="892175"/>
                        <a:pt x="566048" y="881380"/>
                        <a:pt x="575573" y="869315"/>
                      </a:cubicBezTo>
                      <a:cubicBezTo>
                        <a:pt x="582558" y="861060"/>
                        <a:pt x="588273" y="852805"/>
                        <a:pt x="594623" y="844550"/>
                      </a:cubicBezTo>
                      <a:cubicBezTo>
                        <a:pt x="606688" y="827405"/>
                        <a:pt x="618118" y="810260"/>
                        <a:pt x="629548" y="792480"/>
                      </a:cubicBezTo>
                      <a:cubicBezTo>
                        <a:pt x="633358" y="786765"/>
                        <a:pt x="637168" y="780415"/>
                        <a:pt x="640343" y="774700"/>
                      </a:cubicBezTo>
                      <a:lnTo>
                        <a:pt x="648598" y="760730"/>
                      </a:lnTo>
                      <a:cubicBezTo>
                        <a:pt x="647328" y="760095"/>
                        <a:pt x="649233" y="756920"/>
                        <a:pt x="647963" y="7556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727" name="Google Shape;727;p14"/>
              <p:cNvSpPr/>
              <p:nvPr/>
            </p:nvSpPr>
            <p:spPr>
              <a:xfrm>
                <a:off x="1338975" y="49403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28" name="Google Shape;728;p14"/>
              <p:cNvSpPr/>
              <p:nvPr/>
            </p:nvSpPr>
            <p:spPr>
              <a:xfrm>
                <a:off x="52100" y="22341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29" name="Google Shape;729;p14"/>
              <p:cNvSpPr/>
              <p:nvPr/>
            </p:nvSpPr>
            <p:spPr>
              <a:xfrm>
                <a:off x="-77325" y="24154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0" name="Google Shape;730;p14"/>
              <p:cNvSpPr/>
              <p:nvPr/>
            </p:nvSpPr>
            <p:spPr>
              <a:xfrm>
                <a:off x="375663" y="27465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1" name="Google Shape;731;p14"/>
              <p:cNvSpPr/>
              <p:nvPr/>
            </p:nvSpPr>
            <p:spPr>
              <a:xfrm>
                <a:off x="-77325" y="35708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2" name="Google Shape;732;p14"/>
              <p:cNvSpPr/>
              <p:nvPr/>
            </p:nvSpPr>
            <p:spPr>
              <a:xfrm>
                <a:off x="402375" y="34833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3" name="Google Shape;733;p14"/>
              <p:cNvSpPr/>
              <p:nvPr/>
            </p:nvSpPr>
            <p:spPr>
              <a:xfrm>
                <a:off x="524600" y="48862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4" name="Google Shape;734;p14"/>
              <p:cNvSpPr/>
              <p:nvPr/>
            </p:nvSpPr>
            <p:spPr>
              <a:xfrm>
                <a:off x="52100" y="46561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35" name="Google Shape;735;p14"/>
              <p:cNvSpPr/>
              <p:nvPr/>
            </p:nvSpPr>
            <p:spPr>
              <a:xfrm>
                <a:off x="1479325" y="51577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BLANK_1_1_1"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738" name="Google Shape;738;p15"/>
          <p:cNvGrpSpPr/>
          <p:nvPr/>
        </p:nvGrpSpPr>
        <p:grpSpPr>
          <a:xfrm>
            <a:off x="-477394" y="-801357"/>
            <a:ext cx="9857265" cy="6154653"/>
            <a:chOff x="-514734" y="-801357"/>
            <a:chExt cx="9857265" cy="6154653"/>
          </a:xfrm>
        </p:grpSpPr>
        <p:grpSp>
          <p:nvGrpSpPr>
            <p:cNvPr id="739" name="Google Shape;739;p15"/>
            <p:cNvGrpSpPr/>
            <p:nvPr/>
          </p:nvGrpSpPr>
          <p:grpSpPr>
            <a:xfrm>
              <a:off x="8597836" y="4608503"/>
              <a:ext cx="744695" cy="744793"/>
              <a:chOff x="3771940" y="1183199"/>
              <a:chExt cx="476300" cy="476393"/>
            </a:xfrm>
          </p:grpSpPr>
          <p:sp>
            <p:nvSpPr>
              <p:cNvPr id="740" name="Google Shape;740;p15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1" name="Google Shape;741;p15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42" name="Google Shape;742;p15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743" name="Google Shape;743;p15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744" name="Google Shape;744;p15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5" name="Google Shape;745;p15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6" name="Google Shape;746;p15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7" name="Google Shape;747;p15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8" name="Google Shape;748;p15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9" name="Google Shape;749;p15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0" name="Google Shape;750;p15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1" name="Google Shape;751;p15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752" name="Google Shape;752;p15"/>
            <p:cNvGrpSpPr/>
            <p:nvPr/>
          </p:nvGrpSpPr>
          <p:grpSpPr>
            <a:xfrm rot="-3893178" flipH="1">
              <a:off x="-350044" y="-506341"/>
              <a:ext cx="1481537" cy="1305545"/>
              <a:chOff x="3716056" y="64190"/>
              <a:chExt cx="492125" cy="433665"/>
            </a:xfrm>
          </p:grpSpPr>
          <p:sp>
            <p:nvSpPr>
              <p:cNvPr id="753" name="Google Shape;753;p15"/>
              <p:cNvSpPr/>
              <p:nvPr/>
            </p:nvSpPr>
            <p:spPr>
              <a:xfrm>
                <a:off x="3716056" y="64190"/>
                <a:ext cx="492125" cy="433665"/>
              </a:xfrm>
              <a:custGeom>
                <a:avLst/>
                <a:gdLst/>
                <a:ahLst/>
                <a:cxnLst/>
                <a:rect l="l" t="t" r="r" b="b"/>
                <a:pathLst>
                  <a:path w="803469" h="708025" extrusionOk="0">
                    <a:moveTo>
                      <a:pt x="570424" y="375285"/>
                    </a:moveTo>
                    <a:cubicBezTo>
                      <a:pt x="545660" y="375285"/>
                      <a:pt x="520260" y="380365"/>
                      <a:pt x="495495" y="377825"/>
                    </a:cubicBezTo>
                    <a:cubicBezTo>
                      <a:pt x="457395" y="373380"/>
                      <a:pt x="424374" y="351790"/>
                      <a:pt x="391355" y="331470"/>
                    </a:cubicBezTo>
                    <a:cubicBezTo>
                      <a:pt x="362780" y="313690"/>
                      <a:pt x="331664" y="296545"/>
                      <a:pt x="298645" y="293370"/>
                    </a:cubicBezTo>
                    <a:cubicBezTo>
                      <a:pt x="302455" y="292100"/>
                      <a:pt x="305630" y="291465"/>
                      <a:pt x="309439" y="290195"/>
                    </a:cubicBezTo>
                    <a:cubicBezTo>
                      <a:pt x="319599" y="287655"/>
                      <a:pt x="329760" y="285750"/>
                      <a:pt x="340555" y="284480"/>
                    </a:cubicBezTo>
                    <a:cubicBezTo>
                      <a:pt x="361510" y="281940"/>
                      <a:pt x="383099" y="281305"/>
                      <a:pt x="404689" y="279400"/>
                    </a:cubicBezTo>
                    <a:cubicBezTo>
                      <a:pt x="426280" y="277495"/>
                      <a:pt x="447870" y="273685"/>
                      <a:pt x="468189" y="266065"/>
                    </a:cubicBezTo>
                    <a:cubicBezTo>
                      <a:pt x="471364" y="264795"/>
                      <a:pt x="473905" y="263525"/>
                      <a:pt x="476445" y="262255"/>
                    </a:cubicBezTo>
                    <a:cubicBezTo>
                      <a:pt x="497399" y="284480"/>
                      <a:pt x="521530" y="307975"/>
                      <a:pt x="546930" y="325120"/>
                    </a:cubicBezTo>
                    <a:cubicBezTo>
                      <a:pt x="572964" y="342900"/>
                      <a:pt x="604080" y="356235"/>
                      <a:pt x="635830" y="355600"/>
                    </a:cubicBezTo>
                    <a:cubicBezTo>
                      <a:pt x="694249" y="354965"/>
                      <a:pt x="745049" y="311150"/>
                      <a:pt x="803470" y="311785"/>
                    </a:cubicBezTo>
                    <a:cubicBezTo>
                      <a:pt x="783785" y="290830"/>
                      <a:pt x="755845" y="278765"/>
                      <a:pt x="727905" y="278765"/>
                    </a:cubicBezTo>
                    <a:cubicBezTo>
                      <a:pt x="706949" y="278765"/>
                      <a:pt x="686630" y="284480"/>
                      <a:pt x="665674" y="283845"/>
                    </a:cubicBezTo>
                    <a:cubicBezTo>
                      <a:pt x="643449" y="283210"/>
                      <a:pt x="621860" y="274955"/>
                      <a:pt x="600905" y="266065"/>
                    </a:cubicBezTo>
                    <a:cubicBezTo>
                      <a:pt x="580585" y="257175"/>
                      <a:pt x="559630" y="247650"/>
                      <a:pt x="537405" y="244475"/>
                    </a:cubicBezTo>
                    <a:cubicBezTo>
                      <a:pt x="528514" y="243205"/>
                      <a:pt x="519624" y="243205"/>
                      <a:pt x="511370" y="244475"/>
                    </a:cubicBezTo>
                    <a:cubicBezTo>
                      <a:pt x="515814" y="241935"/>
                      <a:pt x="520260" y="239395"/>
                      <a:pt x="524705" y="236855"/>
                    </a:cubicBezTo>
                    <a:cubicBezTo>
                      <a:pt x="534230" y="231775"/>
                      <a:pt x="543755" y="227330"/>
                      <a:pt x="553280" y="224155"/>
                    </a:cubicBezTo>
                    <a:cubicBezTo>
                      <a:pt x="561535" y="221615"/>
                      <a:pt x="570424" y="219710"/>
                      <a:pt x="578045" y="217805"/>
                    </a:cubicBezTo>
                    <a:cubicBezTo>
                      <a:pt x="583124" y="216535"/>
                      <a:pt x="588205" y="214630"/>
                      <a:pt x="588205" y="212090"/>
                    </a:cubicBezTo>
                    <a:cubicBezTo>
                      <a:pt x="588205" y="209550"/>
                      <a:pt x="583124" y="205740"/>
                      <a:pt x="576774" y="205105"/>
                    </a:cubicBezTo>
                    <a:cubicBezTo>
                      <a:pt x="574870" y="205105"/>
                      <a:pt x="572964" y="205105"/>
                      <a:pt x="571060" y="205105"/>
                    </a:cubicBezTo>
                    <a:cubicBezTo>
                      <a:pt x="566614" y="205105"/>
                      <a:pt x="561535" y="206375"/>
                      <a:pt x="557089" y="207645"/>
                    </a:cubicBezTo>
                    <a:cubicBezTo>
                      <a:pt x="535499" y="213360"/>
                      <a:pt x="517720" y="226060"/>
                      <a:pt x="499939" y="238125"/>
                    </a:cubicBezTo>
                    <a:cubicBezTo>
                      <a:pt x="491049" y="244475"/>
                      <a:pt x="482160" y="250190"/>
                      <a:pt x="473270" y="255905"/>
                    </a:cubicBezTo>
                    <a:cubicBezTo>
                      <a:pt x="464380" y="260985"/>
                      <a:pt x="454220" y="265430"/>
                      <a:pt x="444060" y="268605"/>
                    </a:cubicBezTo>
                    <a:cubicBezTo>
                      <a:pt x="438980" y="270510"/>
                      <a:pt x="433899" y="271780"/>
                      <a:pt x="428820" y="272415"/>
                    </a:cubicBezTo>
                    <a:cubicBezTo>
                      <a:pt x="451680" y="258445"/>
                      <a:pt x="464380" y="232410"/>
                      <a:pt x="473270" y="207010"/>
                    </a:cubicBezTo>
                    <a:cubicBezTo>
                      <a:pt x="482795" y="180340"/>
                      <a:pt x="489780" y="151765"/>
                      <a:pt x="507560" y="130175"/>
                    </a:cubicBezTo>
                    <a:cubicBezTo>
                      <a:pt x="526610" y="107315"/>
                      <a:pt x="555820" y="95250"/>
                      <a:pt x="583124" y="81915"/>
                    </a:cubicBezTo>
                    <a:cubicBezTo>
                      <a:pt x="609795" y="68580"/>
                      <a:pt x="637735" y="51435"/>
                      <a:pt x="649799" y="23495"/>
                    </a:cubicBezTo>
                    <a:cubicBezTo>
                      <a:pt x="608524" y="41275"/>
                      <a:pt x="561535" y="33655"/>
                      <a:pt x="519624" y="47625"/>
                    </a:cubicBezTo>
                    <a:cubicBezTo>
                      <a:pt x="470730" y="64135"/>
                      <a:pt x="433264" y="109855"/>
                      <a:pt x="426914" y="160655"/>
                    </a:cubicBezTo>
                    <a:cubicBezTo>
                      <a:pt x="422470" y="197485"/>
                      <a:pt x="433899" y="236855"/>
                      <a:pt x="425645" y="273050"/>
                    </a:cubicBezTo>
                    <a:cubicBezTo>
                      <a:pt x="411039" y="276225"/>
                      <a:pt x="395799" y="277495"/>
                      <a:pt x="380560" y="278765"/>
                    </a:cubicBezTo>
                    <a:cubicBezTo>
                      <a:pt x="358970" y="280035"/>
                      <a:pt x="338014" y="280670"/>
                      <a:pt x="317060" y="283210"/>
                    </a:cubicBezTo>
                    <a:cubicBezTo>
                      <a:pt x="296105" y="285750"/>
                      <a:pt x="275785" y="291465"/>
                      <a:pt x="255464" y="297815"/>
                    </a:cubicBezTo>
                    <a:cubicBezTo>
                      <a:pt x="270070" y="289560"/>
                      <a:pt x="282770" y="277495"/>
                      <a:pt x="293564" y="264160"/>
                    </a:cubicBezTo>
                    <a:cubicBezTo>
                      <a:pt x="310710" y="242570"/>
                      <a:pt x="325949" y="218440"/>
                      <a:pt x="348174" y="200660"/>
                    </a:cubicBezTo>
                    <a:cubicBezTo>
                      <a:pt x="365320" y="186690"/>
                      <a:pt x="386274" y="178435"/>
                      <a:pt x="402785" y="163830"/>
                    </a:cubicBezTo>
                    <a:cubicBezTo>
                      <a:pt x="425645" y="144780"/>
                      <a:pt x="440249" y="116205"/>
                      <a:pt x="447870" y="87630"/>
                    </a:cubicBezTo>
                    <a:cubicBezTo>
                      <a:pt x="455489" y="58420"/>
                      <a:pt x="454220" y="29845"/>
                      <a:pt x="455489" y="0"/>
                    </a:cubicBezTo>
                    <a:cubicBezTo>
                      <a:pt x="451680" y="22860"/>
                      <a:pt x="435805" y="41275"/>
                      <a:pt x="416755" y="54610"/>
                    </a:cubicBezTo>
                    <a:cubicBezTo>
                      <a:pt x="398339" y="67945"/>
                      <a:pt x="376749" y="76835"/>
                      <a:pt x="355795" y="86995"/>
                    </a:cubicBezTo>
                    <a:cubicBezTo>
                      <a:pt x="335474" y="97155"/>
                      <a:pt x="314520" y="109220"/>
                      <a:pt x="300549" y="127000"/>
                    </a:cubicBezTo>
                    <a:cubicBezTo>
                      <a:pt x="279595" y="153035"/>
                      <a:pt x="274514" y="187960"/>
                      <a:pt x="268164" y="220345"/>
                    </a:cubicBezTo>
                    <a:cubicBezTo>
                      <a:pt x="261814" y="251460"/>
                      <a:pt x="252924" y="285115"/>
                      <a:pt x="228795" y="306070"/>
                    </a:cubicBezTo>
                    <a:cubicBezTo>
                      <a:pt x="216095" y="310515"/>
                      <a:pt x="204030" y="314325"/>
                      <a:pt x="191964" y="318135"/>
                    </a:cubicBezTo>
                    <a:cubicBezTo>
                      <a:pt x="181805" y="321310"/>
                      <a:pt x="172280" y="323850"/>
                      <a:pt x="162120" y="326390"/>
                    </a:cubicBezTo>
                    <a:cubicBezTo>
                      <a:pt x="154499" y="328295"/>
                      <a:pt x="147514" y="329565"/>
                      <a:pt x="139895" y="330835"/>
                    </a:cubicBezTo>
                    <a:cubicBezTo>
                      <a:pt x="185614" y="306705"/>
                      <a:pt x="222445" y="265430"/>
                      <a:pt x="240224" y="216535"/>
                    </a:cubicBezTo>
                    <a:cubicBezTo>
                      <a:pt x="254195" y="177800"/>
                      <a:pt x="256735" y="135890"/>
                      <a:pt x="266895" y="96520"/>
                    </a:cubicBezTo>
                    <a:cubicBezTo>
                      <a:pt x="277689" y="56515"/>
                      <a:pt x="299280" y="16510"/>
                      <a:pt x="337380" y="635"/>
                    </a:cubicBezTo>
                    <a:cubicBezTo>
                      <a:pt x="297374" y="3175"/>
                      <a:pt x="255464" y="8255"/>
                      <a:pt x="219905" y="26035"/>
                    </a:cubicBezTo>
                    <a:cubicBezTo>
                      <a:pt x="183710" y="43815"/>
                      <a:pt x="152595" y="74930"/>
                      <a:pt x="141164" y="113030"/>
                    </a:cubicBezTo>
                    <a:cubicBezTo>
                      <a:pt x="132274" y="143510"/>
                      <a:pt x="135449" y="175895"/>
                      <a:pt x="135449" y="207645"/>
                    </a:cubicBezTo>
                    <a:cubicBezTo>
                      <a:pt x="135449" y="248920"/>
                      <a:pt x="132274" y="294005"/>
                      <a:pt x="120845" y="334010"/>
                    </a:cubicBezTo>
                    <a:cubicBezTo>
                      <a:pt x="104335" y="336550"/>
                      <a:pt x="87824" y="337820"/>
                      <a:pt x="71314" y="339725"/>
                    </a:cubicBezTo>
                    <a:cubicBezTo>
                      <a:pt x="59885" y="340995"/>
                      <a:pt x="48455" y="342265"/>
                      <a:pt x="37024" y="344170"/>
                    </a:cubicBezTo>
                    <a:cubicBezTo>
                      <a:pt x="20514" y="346710"/>
                      <a:pt x="-2345" y="352425"/>
                      <a:pt x="195" y="361315"/>
                    </a:cubicBezTo>
                    <a:cubicBezTo>
                      <a:pt x="1464" y="365125"/>
                      <a:pt x="7180" y="368935"/>
                      <a:pt x="15435" y="370840"/>
                    </a:cubicBezTo>
                    <a:cubicBezTo>
                      <a:pt x="23055" y="372745"/>
                      <a:pt x="32580" y="373380"/>
                      <a:pt x="42105" y="373380"/>
                    </a:cubicBezTo>
                    <a:cubicBezTo>
                      <a:pt x="63060" y="374015"/>
                      <a:pt x="84649" y="371475"/>
                      <a:pt x="105605" y="367030"/>
                    </a:cubicBezTo>
                    <a:cubicBezTo>
                      <a:pt x="116399" y="427355"/>
                      <a:pt x="132274" y="492760"/>
                      <a:pt x="171010" y="538480"/>
                    </a:cubicBezTo>
                    <a:cubicBezTo>
                      <a:pt x="191330" y="561975"/>
                      <a:pt x="217364" y="580390"/>
                      <a:pt x="236414" y="604520"/>
                    </a:cubicBezTo>
                    <a:cubicBezTo>
                      <a:pt x="250385" y="621665"/>
                      <a:pt x="260545" y="641350"/>
                      <a:pt x="275785" y="657225"/>
                    </a:cubicBezTo>
                    <a:cubicBezTo>
                      <a:pt x="292930" y="675005"/>
                      <a:pt x="315789" y="686435"/>
                      <a:pt x="339920" y="694055"/>
                    </a:cubicBezTo>
                    <a:cubicBezTo>
                      <a:pt x="363414" y="701675"/>
                      <a:pt x="388180" y="704850"/>
                      <a:pt x="412945" y="708025"/>
                    </a:cubicBezTo>
                    <a:cubicBezTo>
                      <a:pt x="388814" y="690880"/>
                      <a:pt x="376749" y="661670"/>
                      <a:pt x="367224" y="633730"/>
                    </a:cubicBezTo>
                    <a:cubicBezTo>
                      <a:pt x="357699" y="605790"/>
                      <a:pt x="348810" y="576580"/>
                      <a:pt x="328489" y="554990"/>
                    </a:cubicBezTo>
                    <a:cubicBezTo>
                      <a:pt x="303724" y="528320"/>
                      <a:pt x="265624" y="517525"/>
                      <a:pt x="240224" y="491490"/>
                    </a:cubicBezTo>
                    <a:cubicBezTo>
                      <a:pt x="227524" y="478790"/>
                      <a:pt x="218635" y="462915"/>
                      <a:pt x="209110" y="447040"/>
                    </a:cubicBezTo>
                    <a:cubicBezTo>
                      <a:pt x="226255" y="465455"/>
                      <a:pt x="243399" y="485140"/>
                      <a:pt x="263085" y="501015"/>
                    </a:cubicBezTo>
                    <a:cubicBezTo>
                      <a:pt x="325949" y="551815"/>
                      <a:pt x="417389" y="565150"/>
                      <a:pt x="492320" y="534035"/>
                    </a:cubicBezTo>
                    <a:cubicBezTo>
                      <a:pt x="450410" y="528320"/>
                      <a:pt x="413580" y="503555"/>
                      <a:pt x="381195" y="476250"/>
                    </a:cubicBezTo>
                    <a:cubicBezTo>
                      <a:pt x="349445" y="448310"/>
                      <a:pt x="320235" y="417195"/>
                      <a:pt x="284674" y="393700"/>
                    </a:cubicBezTo>
                    <a:cubicBezTo>
                      <a:pt x="265624" y="381000"/>
                      <a:pt x="245305" y="371475"/>
                      <a:pt x="223714" y="364490"/>
                    </a:cubicBezTo>
                    <a:cubicBezTo>
                      <a:pt x="204664" y="358140"/>
                      <a:pt x="184980" y="353695"/>
                      <a:pt x="165295" y="352425"/>
                    </a:cubicBezTo>
                    <a:cubicBezTo>
                      <a:pt x="164024" y="352425"/>
                      <a:pt x="162755" y="352425"/>
                      <a:pt x="160849" y="351790"/>
                    </a:cubicBezTo>
                    <a:cubicBezTo>
                      <a:pt x="161485" y="351790"/>
                      <a:pt x="162120" y="351155"/>
                      <a:pt x="162755" y="351155"/>
                    </a:cubicBezTo>
                    <a:cubicBezTo>
                      <a:pt x="204030" y="335915"/>
                      <a:pt x="241495" y="314960"/>
                      <a:pt x="280864" y="300355"/>
                    </a:cubicBezTo>
                    <a:cubicBezTo>
                      <a:pt x="283405" y="299085"/>
                      <a:pt x="285945" y="298450"/>
                      <a:pt x="288485" y="297815"/>
                    </a:cubicBezTo>
                    <a:cubicBezTo>
                      <a:pt x="322774" y="353695"/>
                      <a:pt x="362145" y="408940"/>
                      <a:pt x="418024" y="443230"/>
                    </a:cubicBezTo>
                    <a:cubicBezTo>
                      <a:pt x="471364" y="476250"/>
                      <a:pt x="539310" y="483870"/>
                      <a:pt x="598364" y="463550"/>
                    </a:cubicBezTo>
                    <a:cubicBezTo>
                      <a:pt x="617414" y="457200"/>
                      <a:pt x="635195" y="448310"/>
                      <a:pt x="654245" y="443230"/>
                    </a:cubicBezTo>
                    <a:cubicBezTo>
                      <a:pt x="673295" y="438150"/>
                      <a:pt x="694249" y="435610"/>
                      <a:pt x="712030" y="445135"/>
                    </a:cubicBezTo>
                    <a:cubicBezTo>
                      <a:pt x="678374" y="401955"/>
                      <a:pt x="625035" y="375920"/>
                      <a:pt x="570424" y="3752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4" name="Google Shape;754;p15"/>
              <p:cNvSpPr/>
              <p:nvPr/>
            </p:nvSpPr>
            <p:spPr>
              <a:xfrm>
                <a:off x="3784579" y="111217"/>
                <a:ext cx="387912" cy="318096"/>
              </a:xfrm>
              <a:custGeom>
                <a:avLst/>
                <a:gdLst/>
                <a:ahLst/>
                <a:cxnLst/>
                <a:rect l="l" t="t" r="r" b="b"/>
                <a:pathLst>
                  <a:path w="7052945" h="5783571" extrusionOk="0">
                    <a:moveTo>
                      <a:pt x="0" y="3294715"/>
                    </a:moveTo>
                    <a:cubicBezTo>
                      <a:pt x="199679" y="3287584"/>
                      <a:pt x="377964" y="3394555"/>
                      <a:pt x="513460" y="3537182"/>
                    </a:cubicBezTo>
                    <a:cubicBezTo>
                      <a:pt x="648957" y="3679810"/>
                      <a:pt x="734534" y="3858095"/>
                      <a:pt x="812979" y="4036380"/>
                    </a:cubicBezTo>
                    <a:cubicBezTo>
                      <a:pt x="898556" y="4214665"/>
                      <a:pt x="969869" y="4400081"/>
                      <a:pt x="1083972" y="4556972"/>
                    </a:cubicBezTo>
                    <a:cubicBezTo>
                      <a:pt x="1240862" y="4778045"/>
                      <a:pt x="1461935" y="4942067"/>
                      <a:pt x="1668746" y="5120352"/>
                    </a:cubicBezTo>
                    <a:cubicBezTo>
                      <a:pt x="1875556" y="5305768"/>
                      <a:pt x="2068104" y="5519710"/>
                      <a:pt x="2118023" y="5783571"/>
                    </a:cubicBezTo>
                    <a:cubicBezTo>
                      <a:pt x="1561775" y="5576761"/>
                      <a:pt x="1034052" y="5248717"/>
                      <a:pt x="698877" y="4763782"/>
                    </a:cubicBezTo>
                    <a:cubicBezTo>
                      <a:pt x="527723" y="4528446"/>
                      <a:pt x="413621" y="4257453"/>
                      <a:pt x="299519" y="3986460"/>
                    </a:cubicBezTo>
                    <a:cubicBezTo>
                      <a:pt x="199679" y="3758256"/>
                      <a:pt x="92708" y="3515788"/>
                      <a:pt x="0" y="3294715"/>
                    </a:cubicBezTo>
                    <a:close/>
                    <a:moveTo>
                      <a:pt x="443038" y="3186853"/>
                    </a:moveTo>
                    <a:cubicBezTo>
                      <a:pt x="520592" y="3184178"/>
                      <a:pt x="613300" y="3198441"/>
                      <a:pt x="641826" y="3202007"/>
                    </a:cubicBezTo>
                    <a:cubicBezTo>
                      <a:pt x="784454" y="3223401"/>
                      <a:pt x="934213" y="3251927"/>
                      <a:pt x="1069709" y="3301847"/>
                    </a:cubicBezTo>
                    <a:cubicBezTo>
                      <a:pt x="1383490" y="3408817"/>
                      <a:pt x="1675877" y="3587102"/>
                      <a:pt x="1911213" y="3829570"/>
                    </a:cubicBezTo>
                    <a:cubicBezTo>
                      <a:pt x="2146549" y="4072037"/>
                      <a:pt x="2339096" y="4385819"/>
                      <a:pt x="2652877" y="4528446"/>
                    </a:cubicBezTo>
                    <a:cubicBezTo>
                      <a:pt x="2595826" y="4507052"/>
                      <a:pt x="2503118" y="4507052"/>
                      <a:pt x="2438936" y="4492789"/>
                    </a:cubicBezTo>
                    <a:cubicBezTo>
                      <a:pt x="2367622" y="4471395"/>
                      <a:pt x="2289177" y="4457132"/>
                      <a:pt x="2217863" y="4435738"/>
                    </a:cubicBezTo>
                    <a:cubicBezTo>
                      <a:pt x="2075235" y="4392950"/>
                      <a:pt x="1932607" y="4350162"/>
                      <a:pt x="1797111" y="4293110"/>
                    </a:cubicBezTo>
                    <a:cubicBezTo>
                      <a:pt x="1518987" y="4179008"/>
                      <a:pt x="1255125" y="4036380"/>
                      <a:pt x="1005527" y="3865227"/>
                    </a:cubicBezTo>
                    <a:cubicBezTo>
                      <a:pt x="884293" y="3779650"/>
                      <a:pt x="770191" y="3694073"/>
                      <a:pt x="656089" y="3594234"/>
                    </a:cubicBezTo>
                    <a:cubicBezTo>
                      <a:pt x="599037" y="3544314"/>
                      <a:pt x="549118" y="3494394"/>
                      <a:pt x="492067" y="3437343"/>
                    </a:cubicBezTo>
                    <a:cubicBezTo>
                      <a:pt x="449278" y="3394555"/>
                      <a:pt x="363702" y="3330372"/>
                      <a:pt x="335176" y="3273321"/>
                    </a:cubicBezTo>
                    <a:cubicBezTo>
                      <a:pt x="303085" y="3209138"/>
                      <a:pt x="365485" y="3189527"/>
                      <a:pt x="443038" y="3186853"/>
                    </a:cubicBezTo>
                    <a:close/>
                    <a:moveTo>
                      <a:pt x="2277254" y="2585966"/>
                    </a:moveTo>
                    <a:cubicBezTo>
                      <a:pt x="2340767" y="2586801"/>
                      <a:pt x="2446067" y="2625244"/>
                      <a:pt x="2481724" y="2638615"/>
                    </a:cubicBezTo>
                    <a:cubicBezTo>
                      <a:pt x="2595826" y="2674272"/>
                      <a:pt x="2702797" y="2731323"/>
                      <a:pt x="2802637" y="2795506"/>
                    </a:cubicBezTo>
                    <a:cubicBezTo>
                      <a:pt x="2916739" y="2866820"/>
                      <a:pt x="3023710" y="2945265"/>
                      <a:pt x="3130681" y="3030842"/>
                    </a:cubicBezTo>
                    <a:cubicBezTo>
                      <a:pt x="3415936" y="3259046"/>
                      <a:pt x="3708323" y="3508645"/>
                      <a:pt x="4064893" y="3579959"/>
                    </a:cubicBezTo>
                    <a:cubicBezTo>
                      <a:pt x="4300229" y="3629878"/>
                      <a:pt x="4542696" y="3587090"/>
                      <a:pt x="4778032" y="3572827"/>
                    </a:cubicBezTo>
                    <a:cubicBezTo>
                      <a:pt x="5020499" y="3558564"/>
                      <a:pt x="5270098" y="3565696"/>
                      <a:pt x="5462645" y="3694061"/>
                    </a:cubicBezTo>
                    <a:cubicBezTo>
                      <a:pt x="5270098" y="3658404"/>
                      <a:pt x="5077550" y="3694061"/>
                      <a:pt x="4892134" y="3751112"/>
                    </a:cubicBezTo>
                    <a:cubicBezTo>
                      <a:pt x="4706718" y="3801032"/>
                      <a:pt x="4528433" y="3879477"/>
                      <a:pt x="4343017" y="3915134"/>
                    </a:cubicBezTo>
                    <a:cubicBezTo>
                      <a:pt x="4050630" y="3979316"/>
                      <a:pt x="3736849" y="3950791"/>
                      <a:pt x="3458725" y="3836689"/>
                    </a:cubicBezTo>
                    <a:cubicBezTo>
                      <a:pt x="3173469" y="3722586"/>
                      <a:pt x="2931002" y="3522907"/>
                      <a:pt x="2724191" y="3294703"/>
                    </a:cubicBezTo>
                    <a:cubicBezTo>
                      <a:pt x="2631483" y="3194863"/>
                      <a:pt x="2545906" y="3087893"/>
                      <a:pt x="2467461" y="2973790"/>
                    </a:cubicBezTo>
                    <a:cubicBezTo>
                      <a:pt x="2431804" y="2923871"/>
                      <a:pt x="2389016" y="2866820"/>
                      <a:pt x="2353359" y="2809769"/>
                    </a:cubicBezTo>
                    <a:cubicBezTo>
                      <a:pt x="2310571" y="2759849"/>
                      <a:pt x="2253519" y="2695666"/>
                      <a:pt x="2232125" y="2638615"/>
                    </a:cubicBezTo>
                    <a:cubicBezTo>
                      <a:pt x="2216080" y="2598501"/>
                      <a:pt x="2239145" y="2585464"/>
                      <a:pt x="2277254" y="2585966"/>
                    </a:cubicBezTo>
                    <a:close/>
                    <a:moveTo>
                      <a:pt x="4704406" y="2020563"/>
                    </a:moveTo>
                    <a:cubicBezTo>
                      <a:pt x="4907065" y="2014852"/>
                      <a:pt x="5113207" y="2062766"/>
                      <a:pt x="5291492" y="2160823"/>
                    </a:cubicBezTo>
                    <a:cubicBezTo>
                      <a:pt x="5462645" y="2253531"/>
                      <a:pt x="5605273" y="2389027"/>
                      <a:pt x="5783558" y="2446078"/>
                    </a:cubicBezTo>
                    <a:cubicBezTo>
                      <a:pt x="5990368" y="2517392"/>
                      <a:pt x="6211441" y="2467472"/>
                      <a:pt x="6425383" y="2431816"/>
                    </a:cubicBezTo>
                    <a:cubicBezTo>
                      <a:pt x="6639324" y="2396159"/>
                      <a:pt x="6867529" y="2374764"/>
                      <a:pt x="7052945" y="2481735"/>
                    </a:cubicBezTo>
                    <a:cubicBezTo>
                      <a:pt x="6632193" y="2531655"/>
                      <a:pt x="6275624" y="2845436"/>
                      <a:pt x="5854872" y="2866830"/>
                    </a:cubicBezTo>
                    <a:cubicBezTo>
                      <a:pt x="5633798" y="2873962"/>
                      <a:pt x="5419857" y="2802648"/>
                      <a:pt x="5220178" y="2702808"/>
                    </a:cubicBezTo>
                    <a:cubicBezTo>
                      <a:pt x="4899265" y="2538786"/>
                      <a:pt x="4585484" y="2360502"/>
                      <a:pt x="4350148" y="2089509"/>
                    </a:cubicBezTo>
                    <a:cubicBezTo>
                      <a:pt x="4462468" y="2046720"/>
                      <a:pt x="4582810" y="2023989"/>
                      <a:pt x="4704406" y="2020563"/>
                    </a:cubicBezTo>
                    <a:close/>
                    <a:moveTo>
                      <a:pt x="1262245" y="556261"/>
                    </a:moveTo>
                    <a:cubicBezTo>
                      <a:pt x="1133891" y="755940"/>
                      <a:pt x="1098234" y="991275"/>
                      <a:pt x="1076840" y="1226611"/>
                    </a:cubicBezTo>
                    <a:cubicBezTo>
                      <a:pt x="1055446" y="1461947"/>
                      <a:pt x="1055446" y="1697283"/>
                      <a:pt x="998395" y="1925488"/>
                    </a:cubicBezTo>
                    <a:cubicBezTo>
                      <a:pt x="962738" y="2082379"/>
                      <a:pt x="891424" y="2225007"/>
                      <a:pt x="805848" y="2353372"/>
                    </a:cubicBezTo>
                    <a:cubicBezTo>
                      <a:pt x="727391" y="2467474"/>
                      <a:pt x="627563" y="2574445"/>
                      <a:pt x="520592" y="2660021"/>
                    </a:cubicBezTo>
                    <a:cubicBezTo>
                      <a:pt x="456409" y="2709941"/>
                      <a:pt x="278125" y="2873963"/>
                      <a:pt x="199679" y="2774124"/>
                    </a:cubicBezTo>
                    <a:cubicBezTo>
                      <a:pt x="149759" y="2724204"/>
                      <a:pt x="199679" y="2624364"/>
                      <a:pt x="206811" y="2567313"/>
                    </a:cubicBezTo>
                    <a:cubicBezTo>
                      <a:pt x="221074" y="2474605"/>
                      <a:pt x="242468" y="2381897"/>
                      <a:pt x="256731" y="2296320"/>
                    </a:cubicBezTo>
                    <a:cubicBezTo>
                      <a:pt x="292388" y="2118035"/>
                      <a:pt x="328044" y="1939751"/>
                      <a:pt x="363701" y="1761466"/>
                    </a:cubicBezTo>
                    <a:cubicBezTo>
                      <a:pt x="413621" y="1497604"/>
                      <a:pt x="470672" y="1219480"/>
                      <a:pt x="606169" y="984144"/>
                    </a:cubicBezTo>
                    <a:cubicBezTo>
                      <a:pt x="748796" y="748808"/>
                      <a:pt x="991264" y="556261"/>
                      <a:pt x="1262245" y="556261"/>
                    </a:cubicBezTo>
                    <a:close/>
                    <a:moveTo>
                      <a:pt x="3337490" y="306661"/>
                    </a:moveTo>
                    <a:cubicBezTo>
                      <a:pt x="3308954" y="492078"/>
                      <a:pt x="3194863" y="663231"/>
                      <a:pt x="3059355" y="798727"/>
                    </a:cubicBezTo>
                    <a:cubicBezTo>
                      <a:pt x="2916727" y="934224"/>
                      <a:pt x="2752705" y="1041195"/>
                      <a:pt x="2595815" y="1148166"/>
                    </a:cubicBezTo>
                    <a:cubicBezTo>
                      <a:pt x="2431793" y="1262268"/>
                      <a:pt x="2274902" y="1376370"/>
                      <a:pt x="2160811" y="1533261"/>
                    </a:cubicBezTo>
                    <a:cubicBezTo>
                      <a:pt x="2046698" y="1683020"/>
                      <a:pt x="1982527" y="1854174"/>
                      <a:pt x="1896939" y="2018196"/>
                    </a:cubicBezTo>
                    <a:cubicBezTo>
                      <a:pt x="1847019" y="2110904"/>
                      <a:pt x="1789968" y="2210744"/>
                      <a:pt x="1711523" y="2289189"/>
                    </a:cubicBezTo>
                    <a:cubicBezTo>
                      <a:pt x="1661614" y="2339109"/>
                      <a:pt x="1511844" y="2438948"/>
                      <a:pt x="1590300" y="2303452"/>
                    </a:cubicBezTo>
                    <a:cubicBezTo>
                      <a:pt x="1704391" y="2096641"/>
                      <a:pt x="1804242" y="1875568"/>
                      <a:pt x="1889807" y="1654495"/>
                    </a:cubicBezTo>
                    <a:cubicBezTo>
                      <a:pt x="1961121" y="1476210"/>
                      <a:pt x="2018184" y="1297925"/>
                      <a:pt x="2110880" y="1126772"/>
                    </a:cubicBezTo>
                    <a:cubicBezTo>
                      <a:pt x="2196468" y="962750"/>
                      <a:pt x="2324822" y="805859"/>
                      <a:pt x="2488844" y="713151"/>
                    </a:cubicBezTo>
                    <a:cubicBezTo>
                      <a:pt x="2624352" y="634705"/>
                      <a:pt x="2788362" y="606180"/>
                      <a:pt x="2938121" y="556260"/>
                    </a:cubicBezTo>
                    <a:cubicBezTo>
                      <a:pt x="3095012" y="506340"/>
                      <a:pt x="3244771" y="435026"/>
                      <a:pt x="3337490" y="306661"/>
                    </a:cubicBezTo>
                    <a:close/>
                    <a:moveTo>
                      <a:pt x="5006224" y="0"/>
                    </a:moveTo>
                    <a:cubicBezTo>
                      <a:pt x="4870728" y="71314"/>
                      <a:pt x="4728100" y="149759"/>
                      <a:pt x="4592604" y="221073"/>
                    </a:cubicBezTo>
                    <a:cubicBezTo>
                      <a:pt x="4421451" y="306650"/>
                      <a:pt x="4250297" y="406489"/>
                      <a:pt x="4136195" y="563380"/>
                    </a:cubicBezTo>
                    <a:cubicBezTo>
                      <a:pt x="4000699" y="770190"/>
                      <a:pt x="3986436" y="1026920"/>
                      <a:pt x="3943648" y="1269388"/>
                    </a:cubicBezTo>
                    <a:cubicBezTo>
                      <a:pt x="3893728" y="1533249"/>
                      <a:pt x="3793888" y="1789979"/>
                      <a:pt x="3644129" y="2025315"/>
                    </a:cubicBezTo>
                    <a:cubicBezTo>
                      <a:pt x="3686918" y="1825636"/>
                      <a:pt x="3679786" y="1625957"/>
                      <a:pt x="3679786" y="1426278"/>
                    </a:cubicBezTo>
                    <a:cubicBezTo>
                      <a:pt x="3679786" y="1226599"/>
                      <a:pt x="3672655" y="1019789"/>
                      <a:pt x="3715443" y="820110"/>
                    </a:cubicBezTo>
                    <a:cubicBezTo>
                      <a:pt x="3758231" y="620431"/>
                      <a:pt x="3843808" y="420752"/>
                      <a:pt x="3993567" y="285256"/>
                    </a:cubicBezTo>
                    <a:cubicBezTo>
                      <a:pt x="4121932" y="164022"/>
                      <a:pt x="4293086" y="99840"/>
                      <a:pt x="4464239" y="64183"/>
                    </a:cubicBezTo>
                    <a:cubicBezTo>
                      <a:pt x="4635392" y="28526"/>
                      <a:pt x="4827940" y="0"/>
                      <a:pt x="50062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755" name="Google Shape;755;p15"/>
              <p:cNvSpPr/>
              <p:nvPr/>
            </p:nvSpPr>
            <p:spPr>
              <a:xfrm>
                <a:off x="3783252" y="97226"/>
                <a:ext cx="381799" cy="347294"/>
              </a:xfrm>
              <a:custGeom>
                <a:avLst/>
                <a:gdLst/>
                <a:ahLst/>
                <a:cxnLst/>
                <a:rect l="l" t="t" r="r" b="b"/>
                <a:pathLst>
                  <a:path w="6941807" h="6314438" extrusionOk="0">
                    <a:moveTo>
                      <a:pt x="6630" y="3477210"/>
                    </a:moveTo>
                    <a:cubicBezTo>
                      <a:pt x="13651" y="3476541"/>
                      <a:pt x="29698" y="3481890"/>
                      <a:pt x="45752" y="3487238"/>
                    </a:cubicBezTo>
                    <a:cubicBezTo>
                      <a:pt x="67135" y="3494369"/>
                      <a:pt x="88529" y="3501501"/>
                      <a:pt x="95661" y="3508632"/>
                    </a:cubicBezTo>
                    <a:cubicBezTo>
                      <a:pt x="188380" y="3558552"/>
                      <a:pt x="266814" y="3622735"/>
                      <a:pt x="331008" y="3701180"/>
                    </a:cubicBezTo>
                    <a:cubicBezTo>
                      <a:pt x="416574" y="3801019"/>
                      <a:pt x="487887" y="3915122"/>
                      <a:pt x="537807" y="4036355"/>
                    </a:cubicBezTo>
                    <a:cubicBezTo>
                      <a:pt x="616264" y="4221771"/>
                      <a:pt x="666172" y="4407188"/>
                      <a:pt x="730355" y="4592604"/>
                    </a:cubicBezTo>
                    <a:cubicBezTo>
                      <a:pt x="794548" y="4778020"/>
                      <a:pt x="872982" y="4956305"/>
                      <a:pt x="994216" y="5098933"/>
                    </a:cubicBezTo>
                    <a:cubicBezTo>
                      <a:pt x="1115461" y="5241560"/>
                      <a:pt x="1279472" y="5348531"/>
                      <a:pt x="1450625" y="5434108"/>
                    </a:cubicBezTo>
                    <a:cubicBezTo>
                      <a:pt x="1621778" y="5519685"/>
                      <a:pt x="1800063" y="5598130"/>
                      <a:pt x="1964085" y="5712232"/>
                    </a:cubicBezTo>
                    <a:cubicBezTo>
                      <a:pt x="2128107" y="5819203"/>
                      <a:pt x="2277866" y="5976094"/>
                      <a:pt x="2363454" y="6168641"/>
                    </a:cubicBezTo>
                    <a:cubicBezTo>
                      <a:pt x="2377706" y="6211430"/>
                      <a:pt x="2384837" y="6247087"/>
                      <a:pt x="2384837" y="6282744"/>
                    </a:cubicBezTo>
                    <a:cubicBezTo>
                      <a:pt x="2384837" y="6297006"/>
                      <a:pt x="2384837" y="6311269"/>
                      <a:pt x="2377706" y="6311269"/>
                    </a:cubicBezTo>
                    <a:cubicBezTo>
                      <a:pt x="2370574" y="6318401"/>
                      <a:pt x="2370574" y="6311269"/>
                      <a:pt x="2363454" y="6311269"/>
                    </a:cubicBezTo>
                    <a:cubicBezTo>
                      <a:pt x="2327797" y="6275612"/>
                      <a:pt x="2299260" y="6190035"/>
                      <a:pt x="2263603" y="6125853"/>
                    </a:cubicBezTo>
                    <a:cubicBezTo>
                      <a:pt x="2242209" y="6090196"/>
                      <a:pt x="2220826" y="6054539"/>
                      <a:pt x="2192290" y="6018882"/>
                    </a:cubicBezTo>
                    <a:cubicBezTo>
                      <a:pt x="2078199" y="5876254"/>
                      <a:pt x="1914165" y="5769283"/>
                      <a:pt x="1750143" y="5676575"/>
                    </a:cubicBezTo>
                    <a:cubicBezTo>
                      <a:pt x="1579001" y="5583867"/>
                      <a:pt x="1400717" y="5505422"/>
                      <a:pt x="1236683" y="5398451"/>
                    </a:cubicBezTo>
                    <a:cubicBezTo>
                      <a:pt x="1151118" y="5348531"/>
                      <a:pt x="1072661" y="5284349"/>
                      <a:pt x="1001347" y="5213035"/>
                    </a:cubicBezTo>
                    <a:cubicBezTo>
                      <a:pt x="930034" y="5141721"/>
                      <a:pt x="872982" y="5056144"/>
                      <a:pt x="823063" y="4970568"/>
                    </a:cubicBezTo>
                    <a:cubicBezTo>
                      <a:pt x="723235" y="4792283"/>
                      <a:pt x="673304" y="4599735"/>
                      <a:pt x="616264" y="4414319"/>
                    </a:cubicBezTo>
                    <a:cubicBezTo>
                      <a:pt x="559201" y="4221771"/>
                      <a:pt x="509293" y="4036355"/>
                      <a:pt x="409442" y="3865202"/>
                    </a:cubicBezTo>
                    <a:cubicBezTo>
                      <a:pt x="331008" y="3729705"/>
                      <a:pt x="224037" y="3608472"/>
                      <a:pt x="81409" y="3530026"/>
                    </a:cubicBezTo>
                    <a:cubicBezTo>
                      <a:pt x="117066" y="3551421"/>
                      <a:pt x="145580" y="3579946"/>
                      <a:pt x="174106" y="3608472"/>
                    </a:cubicBezTo>
                    <a:cubicBezTo>
                      <a:pt x="216895" y="3658392"/>
                      <a:pt x="252552" y="3715443"/>
                      <a:pt x="281077" y="3772494"/>
                    </a:cubicBezTo>
                    <a:cubicBezTo>
                      <a:pt x="331008" y="3865202"/>
                      <a:pt x="359522" y="3950779"/>
                      <a:pt x="380917" y="4050618"/>
                    </a:cubicBezTo>
                    <a:cubicBezTo>
                      <a:pt x="402322" y="4150458"/>
                      <a:pt x="423705" y="4243166"/>
                      <a:pt x="437979" y="4335874"/>
                    </a:cubicBezTo>
                    <a:cubicBezTo>
                      <a:pt x="452230" y="4428582"/>
                      <a:pt x="473636" y="4521290"/>
                      <a:pt x="502150" y="4606867"/>
                    </a:cubicBezTo>
                    <a:cubicBezTo>
                      <a:pt x="566333" y="4778020"/>
                      <a:pt x="659041" y="4942042"/>
                      <a:pt x="787406" y="5077538"/>
                    </a:cubicBezTo>
                    <a:cubicBezTo>
                      <a:pt x="801669" y="5091801"/>
                      <a:pt x="808800" y="5106064"/>
                      <a:pt x="815931" y="5120327"/>
                    </a:cubicBezTo>
                    <a:cubicBezTo>
                      <a:pt x="815931" y="5120327"/>
                      <a:pt x="815931" y="5127458"/>
                      <a:pt x="815931" y="5134590"/>
                    </a:cubicBezTo>
                    <a:cubicBezTo>
                      <a:pt x="815931" y="5141721"/>
                      <a:pt x="815931" y="5141721"/>
                      <a:pt x="808800" y="5141721"/>
                    </a:cubicBezTo>
                    <a:cubicBezTo>
                      <a:pt x="773143" y="5148852"/>
                      <a:pt x="737486" y="5120327"/>
                      <a:pt x="708960" y="5091801"/>
                    </a:cubicBezTo>
                    <a:cubicBezTo>
                      <a:pt x="687578" y="5077538"/>
                      <a:pt x="673304" y="5056144"/>
                      <a:pt x="659041" y="5041882"/>
                    </a:cubicBezTo>
                    <a:cubicBezTo>
                      <a:pt x="594858" y="4970568"/>
                      <a:pt x="537807" y="4884991"/>
                      <a:pt x="495019" y="4799414"/>
                    </a:cubicBezTo>
                    <a:cubicBezTo>
                      <a:pt x="452230" y="4713838"/>
                      <a:pt x="416574" y="4613998"/>
                      <a:pt x="395179" y="4521290"/>
                    </a:cubicBezTo>
                    <a:cubicBezTo>
                      <a:pt x="345260" y="4328742"/>
                      <a:pt x="338128" y="4136195"/>
                      <a:pt x="295351" y="3957910"/>
                    </a:cubicBezTo>
                    <a:cubicBezTo>
                      <a:pt x="273946" y="3865202"/>
                      <a:pt x="238289" y="3772494"/>
                      <a:pt x="188380" y="3694049"/>
                    </a:cubicBezTo>
                    <a:cubicBezTo>
                      <a:pt x="145580" y="3622735"/>
                      <a:pt x="95661" y="3565683"/>
                      <a:pt x="31478" y="3522895"/>
                    </a:cubicBezTo>
                    <a:cubicBezTo>
                      <a:pt x="31478" y="3522895"/>
                      <a:pt x="17215" y="3515764"/>
                      <a:pt x="10095" y="3508632"/>
                    </a:cubicBezTo>
                    <a:cubicBezTo>
                      <a:pt x="2953" y="3501501"/>
                      <a:pt x="-4179" y="3501501"/>
                      <a:pt x="2953" y="3494369"/>
                    </a:cubicBezTo>
                    <a:cubicBezTo>
                      <a:pt x="10095" y="3494369"/>
                      <a:pt x="10095" y="3494369"/>
                      <a:pt x="17215" y="3494369"/>
                    </a:cubicBezTo>
                    <a:cubicBezTo>
                      <a:pt x="2953" y="3487238"/>
                      <a:pt x="-4179" y="3487238"/>
                      <a:pt x="2953" y="3480107"/>
                    </a:cubicBezTo>
                    <a:cubicBezTo>
                      <a:pt x="2953" y="3478324"/>
                      <a:pt x="4290" y="3477432"/>
                      <a:pt x="6630" y="3477210"/>
                    </a:cubicBezTo>
                    <a:close/>
                    <a:moveTo>
                      <a:pt x="245420" y="3472976"/>
                    </a:moveTo>
                    <a:cubicBezTo>
                      <a:pt x="252552" y="3472976"/>
                      <a:pt x="259683" y="3472976"/>
                      <a:pt x="266814" y="3472976"/>
                    </a:cubicBezTo>
                    <a:cubicBezTo>
                      <a:pt x="295340" y="3472976"/>
                      <a:pt x="323865" y="3472976"/>
                      <a:pt x="352391" y="3472976"/>
                    </a:cubicBezTo>
                    <a:cubicBezTo>
                      <a:pt x="380917" y="3472976"/>
                      <a:pt x="409442" y="3480107"/>
                      <a:pt x="437968" y="3480107"/>
                    </a:cubicBezTo>
                    <a:cubicBezTo>
                      <a:pt x="509282" y="3487239"/>
                      <a:pt x="580596" y="3494370"/>
                      <a:pt x="651909" y="3508633"/>
                    </a:cubicBezTo>
                    <a:cubicBezTo>
                      <a:pt x="865851" y="3544290"/>
                      <a:pt x="1072661" y="3608473"/>
                      <a:pt x="1272340" y="3701181"/>
                    </a:cubicBezTo>
                    <a:cubicBezTo>
                      <a:pt x="1372180" y="3751100"/>
                      <a:pt x="1464888" y="3801020"/>
                      <a:pt x="1557596" y="3865203"/>
                    </a:cubicBezTo>
                    <a:cubicBezTo>
                      <a:pt x="1643173" y="3929385"/>
                      <a:pt x="1728749" y="3993568"/>
                      <a:pt x="1814326" y="4057750"/>
                    </a:cubicBezTo>
                    <a:cubicBezTo>
                      <a:pt x="1899903" y="4121933"/>
                      <a:pt x="1992611" y="4178984"/>
                      <a:pt x="2085319" y="4214641"/>
                    </a:cubicBezTo>
                    <a:cubicBezTo>
                      <a:pt x="2099582" y="4221772"/>
                      <a:pt x="2120976" y="4228904"/>
                      <a:pt x="2135239" y="4243167"/>
                    </a:cubicBezTo>
                    <a:cubicBezTo>
                      <a:pt x="2142370" y="4243167"/>
                      <a:pt x="2149502" y="4250298"/>
                      <a:pt x="2149502" y="4257429"/>
                    </a:cubicBezTo>
                    <a:cubicBezTo>
                      <a:pt x="2149502" y="4257429"/>
                      <a:pt x="2142370" y="4264561"/>
                      <a:pt x="2142370" y="4264561"/>
                    </a:cubicBezTo>
                    <a:cubicBezTo>
                      <a:pt x="2120976" y="4285955"/>
                      <a:pt x="2063925" y="4271692"/>
                      <a:pt x="2021136" y="4257429"/>
                    </a:cubicBezTo>
                    <a:cubicBezTo>
                      <a:pt x="1999742" y="4250298"/>
                      <a:pt x="1971217" y="4243167"/>
                      <a:pt x="1949823" y="4228904"/>
                    </a:cubicBezTo>
                    <a:cubicBezTo>
                      <a:pt x="1849983" y="4178984"/>
                      <a:pt x="1764406" y="4114802"/>
                      <a:pt x="1678830" y="4050619"/>
                    </a:cubicBezTo>
                    <a:cubicBezTo>
                      <a:pt x="1593253" y="3986436"/>
                      <a:pt x="1507676" y="3922254"/>
                      <a:pt x="1422100" y="3865203"/>
                    </a:cubicBezTo>
                    <a:cubicBezTo>
                      <a:pt x="1243815" y="3751100"/>
                      <a:pt x="1051267" y="3665524"/>
                      <a:pt x="851588" y="3601341"/>
                    </a:cubicBezTo>
                    <a:cubicBezTo>
                      <a:pt x="801669" y="3587078"/>
                      <a:pt x="749966" y="3572816"/>
                      <a:pt x="697372" y="3560336"/>
                    </a:cubicBezTo>
                    <a:lnTo>
                      <a:pt x="573884" y="3536880"/>
                    </a:lnTo>
                    <a:lnTo>
                      <a:pt x="552070" y="3530027"/>
                    </a:lnTo>
                    <a:cubicBezTo>
                      <a:pt x="544939" y="3530027"/>
                      <a:pt x="544939" y="3530027"/>
                      <a:pt x="537807" y="3530027"/>
                    </a:cubicBezTo>
                    <a:lnTo>
                      <a:pt x="573884" y="3536880"/>
                    </a:lnTo>
                    <a:lnTo>
                      <a:pt x="722332" y="3583513"/>
                    </a:lnTo>
                    <a:cubicBezTo>
                      <a:pt x="778492" y="3604907"/>
                      <a:pt x="833760" y="3629867"/>
                      <a:pt x="887245" y="3658392"/>
                    </a:cubicBezTo>
                    <a:cubicBezTo>
                      <a:pt x="1051267" y="3736838"/>
                      <a:pt x="1208158" y="3836677"/>
                      <a:pt x="1350786" y="3943648"/>
                    </a:cubicBezTo>
                    <a:cubicBezTo>
                      <a:pt x="1500545" y="4050619"/>
                      <a:pt x="1636041" y="4171853"/>
                      <a:pt x="1771538" y="4285955"/>
                    </a:cubicBezTo>
                    <a:cubicBezTo>
                      <a:pt x="1914166" y="4407189"/>
                      <a:pt x="2049662" y="4521291"/>
                      <a:pt x="2185158" y="4635393"/>
                    </a:cubicBezTo>
                    <a:cubicBezTo>
                      <a:pt x="2327786" y="4749496"/>
                      <a:pt x="2470414" y="4856466"/>
                      <a:pt x="2620173" y="4949175"/>
                    </a:cubicBezTo>
                    <a:cubicBezTo>
                      <a:pt x="2769932" y="5041883"/>
                      <a:pt x="2926823" y="5120328"/>
                      <a:pt x="3097976" y="5177379"/>
                    </a:cubicBezTo>
                    <a:cubicBezTo>
                      <a:pt x="3133633" y="5184511"/>
                      <a:pt x="3162159" y="5198773"/>
                      <a:pt x="3190685" y="5213036"/>
                    </a:cubicBezTo>
                    <a:cubicBezTo>
                      <a:pt x="3197816" y="5220168"/>
                      <a:pt x="3212079" y="5227299"/>
                      <a:pt x="3197816" y="5227299"/>
                    </a:cubicBezTo>
                    <a:cubicBezTo>
                      <a:pt x="3197816" y="5227299"/>
                      <a:pt x="3197816" y="5234430"/>
                      <a:pt x="3190685" y="5234430"/>
                    </a:cubicBezTo>
                    <a:cubicBezTo>
                      <a:pt x="3147896" y="5255824"/>
                      <a:pt x="3062320" y="5234430"/>
                      <a:pt x="2991006" y="5213036"/>
                    </a:cubicBezTo>
                    <a:cubicBezTo>
                      <a:pt x="2948217" y="5198773"/>
                      <a:pt x="2912560" y="5184511"/>
                      <a:pt x="2869772" y="5170248"/>
                    </a:cubicBezTo>
                    <a:cubicBezTo>
                      <a:pt x="2698619" y="5106065"/>
                      <a:pt x="2541728" y="5006226"/>
                      <a:pt x="2391969" y="4906386"/>
                    </a:cubicBezTo>
                    <a:cubicBezTo>
                      <a:pt x="2242210" y="4806547"/>
                      <a:pt x="2106713" y="4692444"/>
                      <a:pt x="1971217" y="4571211"/>
                    </a:cubicBezTo>
                    <a:cubicBezTo>
                      <a:pt x="1700224" y="4335875"/>
                      <a:pt x="1443494" y="4086276"/>
                      <a:pt x="1151107" y="3879466"/>
                    </a:cubicBezTo>
                    <a:cubicBezTo>
                      <a:pt x="1001348" y="3772495"/>
                      <a:pt x="844457" y="3686918"/>
                      <a:pt x="680435" y="3615604"/>
                    </a:cubicBezTo>
                    <a:cubicBezTo>
                      <a:pt x="544939" y="3558553"/>
                      <a:pt x="402311" y="3522896"/>
                      <a:pt x="252552" y="3501502"/>
                    </a:cubicBezTo>
                    <a:cubicBezTo>
                      <a:pt x="238289" y="3501502"/>
                      <a:pt x="216895" y="3501502"/>
                      <a:pt x="195500" y="3494370"/>
                    </a:cubicBezTo>
                    <a:cubicBezTo>
                      <a:pt x="181238" y="3487239"/>
                      <a:pt x="174106" y="3487239"/>
                      <a:pt x="174106" y="3480107"/>
                    </a:cubicBezTo>
                    <a:cubicBezTo>
                      <a:pt x="181238" y="3472976"/>
                      <a:pt x="216895" y="3472976"/>
                      <a:pt x="245420" y="3472976"/>
                    </a:cubicBezTo>
                    <a:close/>
                    <a:moveTo>
                      <a:pt x="2021147" y="2702797"/>
                    </a:moveTo>
                    <a:cubicBezTo>
                      <a:pt x="2021147" y="2702797"/>
                      <a:pt x="2049673" y="2702797"/>
                      <a:pt x="2071067" y="2702797"/>
                    </a:cubicBezTo>
                    <a:cubicBezTo>
                      <a:pt x="2092461" y="2709929"/>
                      <a:pt x="2120987" y="2717060"/>
                      <a:pt x="2135250" y="2717060"/>
                    </a:cubicBezTo>
                    <a:cubicBezTo>
                      <a:pt x="2249352" y="2752717"/>
                      <a:pt x="2356323" y="2802637"/>
                      <a:pt x="2456162" y="2866819"/>
                    </a:cubicBezTo>
                    <a:cubicBezTo>
                      <a:pt x="2584527" y="2952396"/>
                      <a:pt x="2698629" y="3052236"/>
                      <a:pt x="2805600" y="3166337"/>
                    </a:cubicBezTo>
                    <a:cubicBezTo>
                      <a:pt x="2962491" y="3330359"/>
                      <a:pt x="3097987" y="3515776"/>
                      <a:pt x="3262009" y="3672666"/>
                    </a:cubicBezTo>
                    <a:cubicBezTo>
                      <a:pt x="3347586" y="3751112"/>
                      <a:pt x="3433163" y="3829557"/>
                      <a:pt x="3525871" y="3886608"/>
                    </a:cubicBezTo>
                    <a:cubicBezTo>
                      <a:pt x="3618579" y="3950791"/>
                      <a:pt x="3718418" y="3993579"/>
                      <a:pt x="3825389" y="4029236"/>
                    </a:cubicBezTo>
                    <a:cubicBezTo>
                      <a:pt x="4032199" y="4093418"/>
                      <a:pt x="4260404" y="4107681"/>
                      <a:pt x="4481477" y="4057761"/>
                    </a:cubicBezTo>
                    <a:cubicBezTo>
                      <a:pt x="4702550" y="4014973"/>
                      <a:pt x="4909360" y="3922265"/>
                      <a:pt x="5130434" y="3850951"/>
                    </a:cubicBezTo>
                    <a:cubicBezTo>
                      <a:pt x="5244536" y="3815294"/>
                      <a:pt x="5358638" y="3786769"/>
                      <a:pt x="5472740" y="3772506"/>
                    </a:cubicBezTo>
                    <a:cubicBezTo>
                      <a:pt x="5586843" y="3758243"/>
                      <a:pt x="5708076" y="3758243"/>
                      <a:pt x="5822179" y="3779637"/>
                    </a:cubicBezTo>
                    <a:cubicBezTo>
                      <a:pt x="5872098" y="3786769"/>
                      <a:pt x="5914887" y="3801031"/>
                      <a:pt x="5950544" y="3822426"/>
                    </a:cubicBezTo>
                    <a:cubicBezTo>
                      <a:pt x="5964806" y="3829557"/>
                      <a:pt x="5971938" y="3836688"/>
                      <a:pt x="5979069" y="3829557"/>
                    </a:cubicBezTo>
                    <a:cubicBezTo>
                      <a:pt x="5979069" y="3829557"/>
                      <a:pt x="5979069" y="3836688"/>
                      <a:pt x="5971938" y="3836688"/>
                    </a:cubicBezTo>
                    <a:cubicBezTo>
                      <a:pt x="5922018" y="3843820"/>
                      <a:pt x="5815047" y="3822426"/>
                      <a:pt x="5729470" y="3815294"/>
                    </a:cubicBezTo>
                    <a:cubicBezTo>
                      <a:pt x="5679551" y="3808163"/>
                      <a:pt x="5629631" y="3808163"/>
                      <a:pt x="5579711" y="3815294"/>
                    </a:cubicBezTo>
                    <a:cubicBezTo>
                      <a:pt x="5351507" y="3836688"/>
                      <a:pt x="5144696" y="3915134"/>
                      <a:pt x="4930755" y="3993579"/>
                    </a:cubicBezTo>
                    <a:cubicBezTo>
                      <a:pt x="4723944" y="4072024"/>
                      <a:pt x="4495740" y="4150470"/>
                      <a:pt x="4260404" y="4150470"/>
                    </a:cubicBezTo>
                    <a:cubicBezTo>
                      <a:pt x="4025068" y="4150470"/>
                      <a:pt x="3789732" y="4093418"/>
                      <a:pt x="3582922" y="3979316"/>
                    </a:cubicBezTo>
                    <a:cubicBezTo>
                      <a:pt x="3376111" y="3865214"/>
                      <a:pt x="3212089" y="3686929"/>
                      <a:pt x="3062330" y="3515776"/>
                    </a:cubicBezTo>
                    <a:cubicBezTo>
                      <a:pt x="2912571" y="3337491"/>
                      <a:pt x="2777075" y="3152075"/>
                      <a:pt x="2605921" y="3002316"/>
                    </a:cubicBezTo>
                    <a:cubicBezTo>
                      <a:pt x="2463293" y="2881082"/>
                      <a:pt x="2306403" y="2766980"/>
                      <a:pt x="2120987" y="2724192"/>
                    </a:cubicBezTo>
                    <a:cubicBezTo>
                      <a:pt x="2113855" y="2724192"/>
                      <a:pt x="2106724" y="2717060"/>
                      <a:pt x="2092461" y="2717060"/>
                    </a:cubicBezTo>
                    <a:cubicBezTo>
                      <a:pt x="2099593" y="2724192"/>
                      <a:pt x="2113855" y="2724192"/>
                      <a:pt x="2120987" y="2731323"/>
                    </a:cubicBezTo>
                    <a:cubicBezTo>
                      <a:pt x="2206563" y="2781243"/>
                      <a:pt x="2285009" y="2838294"/>
                      <a:pt x="2363454" y="2902476"/>
                    </a:cubicBezTo>
                    <a:cubicBezTo>
                      <a:pt x="2463293" y="2988053"/>
                      <a:pt x="2556002" y="3087893"/>
                      <a:pt x="2634447" y="3187732"/>
                    </a:cubicBezTo>
                    <a:cubicBezTo>
                      <a:pt x="2755680" y="3344622"/>
                      <a:pt x="2869783" y="3501513"/>
                      <a:pt x="2998148" y="3644141"/>
                    </a:cubicBezTo>
                    <a:cubicBezTo>
                      <a:pt x="3055199" y="3715455"/>
                      <a:pt x="3126513" y="3779637"/>
                      <a:pt x="3197827" y="3843820"/>
                    </a:cubicBezTo>
                    <a:cubicBezTo>
                      <a:pt x="3269141" y="3908002"/>
                      <a:pt x="3347586" y="3957922"/>
                      <a:pt x="3433163" y="4007842"/>
                    </a:cubicBezTo>
                    <a:cubicBezTo>
                      <a:pt x="3597185" y="4100550"/>
                      <a:pt x="3775469" y="4171864"/>
                      <a:pt x="3960886" y="4214652"/>
                    </a:cubicBezTo>
                    <a:cubicBezTo>
                      <a:pt x="4331718" y="4307360"/>
                      <a:pt x="4716813" y="4314492"/>
                      <a:pt x="5101908" y="4314492"/>
                    </a:cubicBezTo>
                    <a:cubicBezTo>
                      <a:pt x="5137565" y="4314492"/>
                      <a:pt x="5173222" y="4314492"/>
                      <a:pt x="5208879" y="4321623"/>
                    </a:cubicBezTo>
                    <a:cubicBezTo>
                      <a:pt x="5223142" y="4328754"/>
                      <a:pt x="5237404" y="4328754"/>
                      <a:pt x="5237404" y="4335886"/>
                    </a:cubicBezTo>
                    <a:cubicBezTo>
                      <a:pt x="5237404" y="4343017"/>
                      <a:pt x="5237404" y="4350148"/>
                      <a:pt x="5230273" y="4350148"/>
                    </a:cubicBezTo>
                    <a:cubicBezTo>
                      <a:pt x="5194616" y="4378674"/>
                      <a:pt x="5101908" y="4385805"/>
                      <a:pt x="5023463" y="4385805"/>
                    </a:cubicBezTo>
                    <a:lnTo>
                      <a:pt x="4887966" y="4385805"/>
                    </a:lnTo>
                    <a:cubicBezTo>
                      <a:pt x="4695419" y="4385805"/>
                      <a:pt x="4502871" y="4378674"/>
                      <a:pt x="4310324" y="4357280"/>
                    </a:cubicBezTo>
                    <a:cubicBezTo>
                      <a:pt x="4117776" y="4335886"/>
                      <a:pt x="3925229" y="4293097"/>
                      <a:pt x="3739812" y="4228915"/>
                    </a:cubicBezTo>
                    <a:cubicBezTo>
                      <a:pt x="3554396" y="4164732"/>
                      <a:pt x="3376111" y="4072024"/>
                      <a:pt x="3219221" y="3950791"/>
                    </a:cubicBezTo>
                    <a:cubicBezTo>
                      <a:pt x="3062330" y="3829557"/>
                      <a:pt x="2933965" y="3679798"/>
                      <a:pt x="2819863" y="3522907"/>
                    </a:cubicBezTo>
                    <a:cubicBezTo>
                      <a:pt x="2705761" y="3366016"/>
                      <a:pt x="2591658" y="3201994"/>
                      <a:pt x="2463293" y="3059367"/>
                    </a:cubicBezTo>
                    <a:cubicBezTo>
                      <a:pt x="2356323" y="2945264"/>
                      <a:pt x="2235089" y="2831162"/>
                      <a:pt x="2092461" y="2759849"/>
                    </a:cubicBezTo>
                    <a:cubicBezTo>
                      <a:pt x="2085330" y="2752717"/>
                      <a:pt x="2056804" y="2738454"/>
                      <a:pt x="2042541" y="2731323"/>
                    </a:cubicBezTo>
                    <a:cubicBezTo>
                      <a:pt x="2028279" y="2724192"/>
                      <a:pt x="2021147" y="2717060"/>
                      <a:pt x="2021147" y="2709929"/>
                    </a:cubicBezTo>
                    <a:cubicBezTo>
                      <a:pt x="2021147" y="2709929"/>
                      <a:pt x="2028279" y="2709929"/>
                      <a:pt x="2028279" y="2709929"/>
                    </a:cubicBezTo>
                    <a:cubicBezTo>
                      <a:pt x="2021147" y="2709929"/>
                      <a:pt x="2021147" y="2702797"/>
                      <a:pt x="2021147" y="2702797"/>
                    </a:cubicBezTo>
                    <a:close/>
                    <a:moveTo>
                      <a:pt x="1607515" y="2667130"/>
                    </a:moveTo>
                    <a:cubicBezTo>
                      <a:pt x="1600395" y="2667130"/>
                      <a:pt x="1593264" y="2674261"/>
                      <a:pt x="1593264" y="2681392"/>
                    </a:cubicBezTo>
                    <a:cubicBezTo>
                      <a:pt x="1600395" y="2674261"/>
                      <a:pt x="1600395" y="2674261"/>
                      <a:pt x="1607515" y="2667130"/>
                    </a:cubicBezTo>
                    <a:close/>
                    <a:moveTo>
                      <a:pt x="4342414" y="2280251"/>
                    </a:moveTo>
                    <a:cubicBezTo>
                      <a:pt x="4381635" y="2282034"/>
                      <a:pt x="4420855" y="2285599"/>
                      <a:pt x="4460072" y="2289165"/>
                    </a:cubicBezTo>
                    <a:cubicBezTo>
                      <a:pt x="4567043" y="2296297"/>
                      <a:pt x="4666894" y="2317691"/>
                      <a:pt x="4766733" y="2353348"/>
                    </a:cubicBezTo>
                    <a:cubicBezTo>
                      <a:pt x="4916492" y="2403267"/>
                      <a:pt x="5051989" y="2474581"/>
                      <a:pt x="5180354" y="2567289"/>
                    </a:cubicBezTo>
                    <a:cubicBezTo>
                      <a:pt x="5308719" y="2652866"/>
                      <a:pt x="5422810" y="2752706"/>
                      <a:pt x="5551186" y="2838282"/>
                    </a:cubicBezTo>
                    <a:cubicBezTo>
                      <a:pt x="5679551" y="2923859"/>
                      <a:pt x="5815036" y="2995173"/>
                      <a:pt x="5957664" y="3030830"/>
                    </a:cubicBezTo>
                    <a:cubicBezTo>
                      <a:pt x="6100292" y="3059356"/>
                      <a:pt x="6250062" y="3052224"/>
                      <a:pt x="6399822" y="3023699"/>
                    </a:cubicBezTo>
                    <a:cubicBezTo>
                      <a:pt x="6549581" y="2995173"/>
                      <a:pt x="6692209" y="2945253"/>
                      <a:pt x="6834836" y="2888202"/>
                    </a:cubicBezTo>
                    <a:cubicBezTo>
                      <a:pt x="6863362" y="2881071"/>
                      <a:pt x="6891888" y="2866808"/>
                      <a:pt x="6920402" y="2866808"/>
                    </a:cubicBezTo>
                    <a:cubicBezTo>
                      <a:pt x="6927545" y="2859677"/>
                      <a:pt x="6934676" y="2859677"/>
                      <a:pt x="6941807" y="2866808"/>
                    </a:cubicBezTo>
                    <a:cubicBezTo>
                      <a:pt x="6941807" y="2866808"/>
                      <a:pt x="6941807" y="2873939"/>
                      <a:pt x="6934676" y="2888202"/>
                    </a:cubicBezTo>
                    <a:cubicBezTo>
                      <a:pt x="6920402" y="2923859"/>
                      <a:pt x="6849088" y="2959516"/>
                      <a:pt x="6792048" y="2980910"/>
                    </a:cubicBezTo>
                    <a:cubicBezTo>
                      <a:pt x="6756391" y="2995173"/>
                      <a:pt x="6727866" y="3009436"/>
                      <a:pt x="6692209" y="3023699"/>
                    </a:cubicBezTo>
                    <a:cubicBezTo>
                      <a:pt x="6549581" y="3080750"/>
                      <a:pt x="6392690" y="3123538"/>
                      <a:pt x="6235800" y="3137801"/>
                    </a:cubicBezTo>
                    <a:cubicBezTo>
                      <a:pt x="6157354" y="3144932"/>
                      <a:pt x="6078909" y="3144932"/>
                      <a:pt x="6000464" y="3130670"/>
                    </a:cubicBezTo>
                    <a:cubicBezTo>
                      <a:pt x="5922007" y="3116407"/>
                      <a:pt x="5843573" y="3087881"/>
                      <a:pt x="5772259" y="3059356"/>
                    </a:cubicBezTo>
                    <a:cubicBezTo>
                      <a:pt x="5629631" y="2995173"/>
                      <a:pt x="5501266" y="2895334"/>
                      <a:pt x="5380033" y="2802625"/>
                    </a:cubicBezTo>
                    <a:cubicBezTo>
                      <a:pt x="5258799" y="2702786"/>
                      <a:pt x="5144697" y="2602946"/>
                      <a:pt x="5016332" y="2524501"/>
                    </a:cubicBezTo>
                    <a:cubicBezTo>
                      <a:pt x="4887956" y="2438924"/>
                      <a:pt x="4745328" y="2381873"/>
                      <a:pt x="4595580" y="2346216"/>
                    </a:cubicBezTo>
                    <a:cubicBezTo>
                      <a:pt x="4474346" y="2310559"/>
                      <a:pt x="4345981" y="2303428"/>
                      <a:pt x="4217616" y="2303428"/>
                    </a:cubicBezTo>
                    <a:cubicBezTo>
                      <a:pt x="4203353" y="2303428"/>
                      <a:pt x="4181959" y="2303428"/>
                      <a:pt x="4167696" y="2303428"/>
                    </a:cubicBezTo>
                    <a:cubicBezTo>
                      <a:pt x="4153434" y="2303428"/>
                      <a:pt x="4146302" y="2303428"/>
                      <a:pt x="4146302" y="2296297"/>
                    </a:cubicBezTo>
                    <a:cubicBezTo>
                      <a:pt x="4153434" y="2289165"/>
                      <a:pt x="4203353" y="2282034"/>
                      <a:pt x="4224748" y="2282034"/>
                    </a:cubicBezTo>
                    <a:cubicBezTo>
                      <a:pt x="4263970" y="2278468"/>
                      <a:pt x="4303193" y="2278468"/>
                      <a:pt x="4342414" y="2280251"/>
                    </a:cubicBezTo>
                    <a:close/>
                    <a:moveTo>
                      <a:pt x="3618579" y="470660"/>
                    </a:moveTo>
                    <a:cubicBezTo>
                      <a:pt x="3618579" y="470660"/>
                      <a:pt x="3625710" y="470660"/>
                      <a:pt x="3625710" y="477792"/>
                    </a:cubicBezTo>
                    <a:cubicBezTo>
                      <a:pt x="3647104" y="520580"/>
                      <a:pt x="3611447" y="599025"/>
                      <a:pt x="3568648" y="656077"/>
                    </a:cubicBezTo>
                    <a:cubicBezTo>
                      <a:pt x="3540133" y="691734"/>
                      <a:pt x="3518739" y="720259"/>
                      <a:pt x="3490214" y="748785"/>
                    </a:cubicBezTo>
                    <a:cubicBezTo>
                      <a:pt x="3368980" y="877150"/>
                      <a:pt x="3226352" y="962727"/>
                      <a:pt x="3076593" y="1034040"/>
                    </a:cubicBezTo>
                    <a:cubicBezTo>
                      <a:pt x="2933965" y="1105354"/>
                      <a:pt x="2777075" y="1169537"/>
                      <a:pt x="2641567" y="1247982"/>
                    </a:cubicBezTo>
                    <a:cubicBezTo>
                      <a:pt x="2506082" y="1326428"/>
                      <a:pt x="2377717" y="1426267"/>
                      <a:pt x="2292140" y="1561764"/>
                    </a:cubicBezTo>
                    <a:cubicBezTo>
                      <a:pt x="2206563" y="1697260"/>
                      <a:pt x="2142370" y="1847019"/>
                      <a:pt x="2078198" y="1996778"/>
                    </a:cubicBezTo>
                    <a:cubicBezTo>
                      <a:pt x="2014016" y="2146538"/>
                      <a:pt x="1949833" y="2303428"/>
                      <a:pt x="1849994" y="2446056"/>
                    </a:cubicBezTo>
                    <a:cubicBezTo>
                      <a:pt x="1771549" y="2560159"/>
                      <a:pt x="1671709" y="2667130"/>
                      <a:pt x="1543344" y="2731312"/>
                    </a:cubicBezTo>
                    <a:cubicBezTo>
                      <a:pt x="1536202" y="2738443"/>
                      <a:pt x="1507687" y="2745575"/>
                      <a:pt x="1493424" y="2752706"/>
                    </a:cubicBezTo>
                    <a:cubicBezTo>
                      <a:pt x="1486293" y="2759838"/>
                      <a:pt x="1472030" y="2759838"/>
                      <a:pt x="1472030" y="2731312"/>
                    </a:cubicBezTo>
                    <a:cubicBezTo>
                      <a:pt x="1472030" y="2727747"/>
                      <a:pt x="1486293" y="2718832"/>
                      <a:pt x="1502339" y="2709918"/>
                    </a:cubicBezTo>
                    <a:lnTo>
                      <a:pt x="1519213" y="2700929"/>
                    </a:lnTo>
                    <a:lnTo>
                      <a:pt x="1519276" y="2701004"/>
                    </a:lnTo>
                    <a:lnTo>
                      <a:pt x="1526706" y="2696951"/>
                    </a:lnTo>
                    <a:lnTo>
                      <a:pt x="1529324" y="2695625"/>
                    </a:lnTo>
                    <a:lnTo>
                      <a:pt x="1536205" y="2694764"/>
                    </a:lnTo>
                    <a:cubicBezTo>
                      <a:pt x="1537987" y="2693872"/>
                      <a:pt x="1539773" y="2692090"/>
                      <a:pt x="1543344" y="2688524"/>
                    </a:cubicBezTo>
                    <a:lnTo>
                      <a:pt x="1529324" y="2695625"/>
                    </a:lnTo>
                    <a:lnTo>
                      <a:pt x="1529081" y="2695655"/>
                    </a:lnTo>
                    <a:lnTo>
                      <a:pt x="1526706" y="2696951"/>
                    </a:lnTo>
                    <a:lnTo>
                      <a:pt x="1526184" y="2697215"/>
                    </a:lnTo>
                    <a:lnTo>
                      <a:pt x="1519213" y="2700929"/>
                    </a:lnTo>
                    <a:lnTo>
                      <a:pt x="1514819" y="2695655"/>
                    </a:lnTo>
                    <a:cubicBezTo>
                      <a:pt x="1514819" y="2688524"/>
                      <a:pt x="1550476" y="2667130"/>
                      <a:pt x="1557607" y="2659998"/>
                    </a:cubicBezTo>
                    <a:cubicBezTo>
                      <a:pt x="1600395" y="2631473"/>
                      <a:pt x="1643172" y="2588684"/>
                      <a:pt x="1671709" y="2545896"/>
                    </a:cubicBezTo>
                    <a:cubicBezTo>
                      <a:pt x="1714486" y="2488845"/>
                      <a:pt x="1743023" y="2424662"/>
                      <a:pt x="1771549" y="2360480"/>
                    </a:cubicBezTo>
                    <a:cubicBezTo>
                      <a:pt x="1849994" y="2160801"/>
                      <a:pt x="1849994" y="1939727"/>
                      <a:pt x="1914176" y="1725786"/>
                    </a:cubicBezTo>
                    <a:cubicBezTo>
                      <a:pt x="1942702" y="1618815"/>
                      <a:pt x="1985490" y="1518975"/>
                      <a:pt x="2042541" y="1419136"/>
                    </a:cubicBezTo>
                    <a:cubicBezTo>
                      <a:pt x="2149512" y="1219457"/>
                      <a:pt x="2299271" y="1055435"/>
                      <a:pt x="2484688" y="927070"/>
                    </a:cubicBezTo>
                    <a:cubicBezTo>
                      <a:pt x="2506082" y="912807"/>
                      <a:pt x="2520345" y="898544"/>
                      <a:pt x="2541739" y="898544"/>
                    </a:cubicBezTo>
                    <a:cubicBezTo>
                      <a:pt x="2548870" y="891413"/>
                      <a:pt x="2556001" y="891413"/>
                      <a:pt x="2563133" y="898544"/>
                    </a:cubicBezTo>
                    <a:cubicBezTo>
                      <a:pt x="2570253" y="898544"/>
                      <a:pt x="2570253" y="898544"/>
                      <a:pt x="2570253" y="905675"/>
                    </a:cubicBezTo>
                    <a:cubicBezTo>
                      <a:pt x="2563133" y="941332"/>
                      <a:pt x="2520345" y="969858"/>
                      <a:pt x="2491819" y="998384"/>
                    </a:cubicBezTo>
                    <a:cubicBezTo>
                      <a:pt x="2470425" y="1012646"/>
                      <a:pt x="2456162" y="1034040"/>
                      <a:pt x="2434768" y="1048303"/>
                    </a:cubicBezTo>
                    <a:cubicBezTo>
                      <a:pt x="2277877" y="1190931"/>
                      <a:pt x="2149512" y="1362085"/>
                      <a:pt x="2056804" y="1547501"/>
                    </a:cubicBezTo>
                    <a:cubicBezTo>
                      <a:pt x="2014016" y="1640209"/>
                      <a:pt x="1978359" y="1740048"/>
                      <a:pt x="1949833" y="1839888"/>
                    </a:cubicBezTo>
                    <a:cubicBezTo>
                      <a:pt x="1921308" y="1939727"/>
                      <a:pt x="1907045" y="2046698"/>
                      <a:pt x="1878519" y="2153669"/>
                    </a:cubicBezTo>
                    <a:cubicBezTo>
                      <a:pt x="1849994" y="2260640"/>
                      <a:pt x="1814337" y="2367611"/>
                      <a:pt x="1757286" y="2467451"/>
                    </a:cubicBezTo>
                    <a:cubicBezTo>
                      <a:pt x="1721629" y="2524502"/>
                      <a:pt x="1678829" y="2581553"/>
                      <a:pt x="1628921" y="2624341"/>
                    </a:cubicBezTo>
                    <a:cubicBezTo>
                      <a:pt x="1664578" y="2595816"/>
                      <a:pt x="1700235" y="2560159"/>
                      <a:pt x="1728760" y="2524502"/>
                    </a:cubicBezTo>
                    <a:cubicBezTo>
                      <a:pt x="1800074" y="2446056"/>
                      <a:pt x="1857114" y="2353348"/>
                      <a:pt x="1907045" y="2253509"/>
                    </a:cubicBezTo>
                    <a:cubicBezTo>
                      <a:pt x="1978359" y="2103749"/>
                      <a:pt x="2028279" y="1946859"/>
                      <a:pt x="2092461" y="1797099"/>
                    </a:cubicBezTo>
                    <a:cubicBezTo>
                      <a:pt x="2156644" y="1647340"/>
                      <a:pt x="2235089" y="1497581"/>
                      <a:pt x="2349191" y="1369216"/>
                    </a:cubicBezTo>
                    <a:cubicBezTo>
                      <a:pt x="2463282" y="1240851"/>
                      <a:pt x="2613053" y="1155274"/>
                      <a:pt x="2762812" y="1083960"/>
                    </a:cubicBezTo>
                    <a:cubicBezTo>
                      <a:pt x="2905440" y="1012646"/>
                      <a:pt x="3062330" y="948464"/>
                      <a:pt x="3197827" y="870018"/>
                    </a:cubicBezTo>
                    <a:cubicBezTo>
                      <a:pt x="3340454" y="791573"/>
                      <a:pt x="3461677" y="691734"/>
                      <a:pt x="3547265" y="556237"/>
                    </a:cubicBezTo>
                    <a:cubicBezTo>
                      <a:pt x="3568648" y="534843"/>
                      <a:pt x="3582922" y="506317"/>
                      <a:pt x="3597184" y="484923"/>
                    </a:cubicBezTo>
                    <a:cubicBezTo>
                      <a:pt x="3604305" y="477792"/>
                      <a:pt x="3611447" y="470660"/>
                      <a:pt x="3618579" y="470660"/>
                    </a:cubicBezTo>
                    <a:close/>
                    <a:moveTo>
                      <a:pt x="5494135" y="149747"/>
                    </a:moveTo>
                    <a:cubicBezTo>
                      <a:pt x="5501266" y="149747"/>
                      <a:pt x="5508398" y="149747"/>
                      <a:pt x="5515529" y="149747"/>
                    </a:cubicBezTo>
                    <a:cubicBezTo>
                      <a:pt x="5515529" y="156879"/>
                      <a:pt x="5515529" y="156879"/>
                      <a:pt x="5515529" y="164010"/>
                    </a:cubicBezTo>
                    <a:cubicBezTo>
                      <a:pt x="5501266" y="199667"/>
                      <a:pt x="5422821" y="242455"/>
                      <a:pt x="5358639" y="263849"/>
                    </a:cubicBezTo>
                    <a:cubicBezTo>
                      <a:pt x="5322982" y="270981"/>
                      <a:pt x="5280193" y="285244"/>
                      <a:pt x="5244536" y="292375"/>
                    </a:cubicBezTo>
                    <a:cubicBezTo>
                      <a:pt x="5080514" y="335163"/>
                      <a:pt x="4916492" y="342295"/>
                      <a:pt x="4759602" y="385083"/>
                    </a:cubicBezTo>
                    <a:cubicBezTo>
                      <a:pt x="4681156" y="406477"/>
                      <a:pt x="4602711" y="435003"/>
                      <a:pt x="4538528" y="470660"/>
                    </a:cubicBezTo>
                    <a:cubicBezTo>
                      <a:pt x="4474346" y="513448"/>
                      <a:pt x="4410163" y="563368"/>
                      <a:pt x="4360244" y="620419"/>
                    </a:cubicBezTo>
                    <a:cubicBezTo>
                      <a:pt x="4260404" y="741653"/>
                      <a:pt x="4189090" y="891412"/>
                      <a:pt x="4139170" y="1041171"/>
                    </a:cubicBezTo>
                    <a:cubicBezTo>
                      <a:pt x="4089251" y="1198062"/>
                      <a:pt x="4060725" y="1354952"/>
                      <a:pt x="4032200" y="1518974"/>
                    </a:cubicBezTo>
                    <a:cubicBezTo>
                      <a:pt x="4003674" y="1682996"/>
                      <a:pt x="3960886" y="1847018"/>
                      <a:pt x="3896703" y="2003909"/>
                    </a:cubicBezTo>
                    <a:cubicBezTo>
                      <a:pt x="3839652" y="2132274"/>
                      <a:pt x="3761207" y="2260639"/>
                      <a:pt x="3661367" y="2353347"/>
                    </a:cubicBezTo>
                    <a:cubicBezTo>
                      <a:pt x="3654236" y="2360479"/>
                      <a:pt x="3632842" y="2381873"/>
                      <a:pt x="3618579" y="2389004"/>
                    </a:cubicBezTo>
                    <a:cubicBezTo>
                      <a:pt x="3604316" y="2396135"/>
                      <a:pt x="3597185" y="2403267"/>
                      <a:pt x="3597185" y="2396135"/>
                    </a:cubicBezTo>
                    <a:cubicBezTo>
                      <a:pt x="3597185" y="2389004"/>
                      <a:pt x="3597185" y="2381873"/>
                      <a:pt x="3604316" y="2374741"/>
                    </a:cubicBezTo>
                    <a:cubicBezTo>
                      <a:pt x="3597185" y="2374741"/>
                      <a:pt x="3590053" y="2381873"/>
                      <a:pt x="3590053" y="2374741"/>
                    </a:cubicBezTo>
                    <a:cubicBezTo>
                      <a:pt x="3590053" y="2367610"/>
                      <a:pt x="3618579" y="2339084"/>
                      <a:pt x="3639973" y="2339084"/>
                    </a:cubicBezTo>
                    <a:cubicBezTo>
                      <a:pt x="3682761" y="2296296"/>
                      <a:pt x="3718418" y="2246376"/>
                      <a:pt x="3754075" y="2196457"/>
                    </a:cubicBezTo>
                    <a:cubicBezTo>
                      <a:pt x="3796864" y="2132274"/>
                      <a:pt x="3825389" y="2060960"/>
                      <a:pt x="3853915" y="1982515"/>
                    </a:cubicBezTo>
                    <a:cubicBezTo>
                      <a:pt x="3896703" y="1868413"/>
                      <a:pt x="3918097" y="1754310"/>
                      <a:pt x="3925229" y="1633077"/>
                    </a:cubicBezTo>
                    <a:cubicBezTo>
                      <a:pt x="3939491" y="1511843"/>
                      <a:pt x="3939491" y="1390609"/>
                      <a:pt x="3939491" y="1269376"/>
                    </a:cubicBezTo>
                    <a:cubicBezTo>
                      <a:pt x="3939491" y="1148142"/>
                      <a:pt x="3939491" y="1019777"/>
                      <a:pt x="3953754" y="898543"/>
                    </a:cubicBezTo>
                    <a:cubicBezTo>
                      <a:pt x="3968017" y="777310"/>
                      <a:pt x="3996543" y="656076"/>
                      <a:pt x="4039331" y="534842"/>
                    </a:cubicBezTo>
                    <a:cubicBezTo>
                      <a:pt x="4089251" y="413609"/>
                      <a:pt x="4153433" y="306638"/>
                      <a:pt x="4246141" y="213930"/>
                    </a:cubicBezTo>
                    <a:cubicBezTo>
                      <a:pt x="4260404" y="192536"/>
                      <a:pt x="4281798" y="178273"/>
                      <a:pt x="4303192" y="171141"/>
                    </a:cubicBezTo>
                    <a:cubicBezTo>
                      <a:pt x="4310324" y="171141"/>
                      <a:pt x="4317455" y="171141"/>
                      <a:pt x="4324587" y="171141"/>
                    </a:cubicBezTo>
                    <a:cubicBezTo>
                      <a:pt x="4331718" y="171141"/>
                      <a:pt x="4331718" y="171141"/>
                      <a:pt x="4331718" y="178273"/>
                    </a:cubicBezTo>
                    <a:cubicBezTo>
                      <a:pt x="4331718" y="213930"/>
                      <a:pt x="4288930" y="256718"/>
                      <a:pt x="4260404" y="292375"/>
                    </a:cubicBezTo>
                    <a:cubicBezTo>
                      <a:pt x="4239010" y="313769"/>
                      <a:pt x="4224747" y="335163"/>
                      <a:pt x="4210484" y="356558"/>
                    </a:cubicBezTo>
                    <a:cubicBezTo>
                      <a:pt x="4146302" y="456397"/>
                      <a:pt x="4103514" y="563368"/>
                      <a:pt x="4074988" y="677470"/>
                    </a:cubicBezTo>
                    <a:cubicBezTo>
                      <a:pt x="4046462" y="791572"/>
                      <a:pt x="4032200" y="905675"/>
                      <a:pt x="4025068" y="1026908"/>
                    </a:cubicBezTo>
                    <a:cubicBezTo>
                      <a:pt x="4010805" y="1148142"/>
                      <a:pt x="4010805" y="1269376"/>
                      <a:pt x="4003674" y="1397741"/>
                    </a:cubicBezTo>
                    <a:cubicBezTo>
                      <a:pt x="4003674" y="1383478"/>
                      <a:pt x="4010805" y="1362084"/>
                      <a:pt x="4010805" y="1340690"/>
                    </a:cubicBezTo>
                    <a:cubicBezTo>
                      <a:pt x="4039331" y="1176668"/>
                      <a:pt x="4074988" y="1012646"/>
                      <a:pt x="4139170" y="855755"/>
                    </a:cubicBezTo>
                    <a:cubicBezTo>
                      <a:pt x="4203353" y="698864"/>
                      <a:pt x="4303192" y="549105"/>
                      <a:pt x="4445820" y="449266"/>
                    </a:cubicBezTo>
                    <a:cubicBezTo>
                      <a:pt x="4517134" y="399346"/>
                      <a:pt x="4602711" y="363689"/>
                      <a:pt x="4681156" y="335163"/>
                    </a:cubicBezTo>
                    <a:cubicBezTo>
                      <a:pt x="4766733" y="306638"/>
                      <a:pt x="4852310" y="292375"/>
                      <a:pt x="4930755" y="278112"/>
                    </a:cubicBezTo>
                    <a:cubicBezTo>
                      <a:pt x="5094777" y="249587"/>
                      <a:pt x="5258799" y="235324"/>
                      <a:pt x="5408558" y="178273"/>
                    </a:cubicBezTo>
                    <a:cubicBezTo>
                      <a:pt x="5422821" y="171141"/>
                      <a:pt x="5437084" y="171141"/>
                      <a:pt x="5451347" y="164010"/>
                    </a:cubicBezTo>
                    <a:cubicBezTo>
                      <a:pt x="5465609" y="156879"/>
                      <a:pt x="5479872" y="149747"/>
                      <a:pt x="5494135" y="149747"/>
                    </a:cubicBezTo>
                    <a:close/>
                    <a:moveTo>
                      <a:pt x="1436373" y="0"/>
                    </a:moveTo>
                    <a:cubicBezTo>
                      <a:pt x="1436373" y="7131"/>
                      <a:pt x="1436373" y="7131"/>
                      <a:pt x="1436373" y="14263"/>
                    </a:cubicBezTo>
                    <a:cubicBezTo>
                      <a:pt x="1422110" y="57051"/>
                      <a:pt x="1357917" y="114102"/>
                      <a:pt x="1315140" y="164022"/>
                    </a:cubicBezTo>
                    <a:cubicBezTo>
                      <a:pt x="1293745" y="192547"/>
                      <a:pt x="1265220" y="221073"/>
                      <a:pt x="1243826" y="256730"/>
                    </a:cubicBezTo>
                    <a:cubicBezTo>
                      <a:pt x="1151118" y="392226"/>
                      <a:pt x="1086935" y="556248"/>
                      <a:pt x="1044147" y="727402"/>
                    </a:cubicBezTo>
                    <a:cubicBezTo>
                      <a:pt x="1001347" y="898555"/>
                      <a:pt x="987096" y="1069708"/>
                      <a:pt x="972833" y="1247993"/>
                    </a:cubicBezTo>
                    <a:cubicBezTo>
                      <a:pt x="958570" y="1426278"/>
                      <a:pt x="951439" y="1604563"/>
                      <a:pt x="930033" y="1782848"/>
                    </a:cubicBezTo>
                    <a:cubicBezTo>
                      <a:pt x="908650" y="1961133"/>
                      <a:pt x="865862" y="2139417"/>
                      <a:pt x="801680" y="2310571"/>
                    </a:cubicBezTo>
                    <a:cubicBezTo>
                      <a:pt x="737497" y="2481724"/>
                      <a:pt x="644778" y="2645746"/>
                      <a:pt x="530687" y="2788374"/>
                    </a:cubicBezTo>
                    <a:cubicBezTo>
                      <a:pt x="445110" y="2909608"/>
                      <a:pt x="331008" y="3016579"/>
                      <a:pt x="216895" y="3109287"/>
                    </a:cubicBezTo>
                    <a:cubicBezTo>
                      <a:pt x="209774" y="3116418"/>
                      <a:pt x="188380" y="3130681"/>
                      <a:pt x="174117" y="3137812"/>
                    </a:cubicBezTo>
                    <a:cubicBezTo>
                      <a:pt x="166986" y="3144944"/>
                      <a:pt x="152723" y="3152075"/>
                      <a:pt x="152723" y="3159206"/>
                    </a:cubicBezTo>
                    <a:cubicBezTo>
                      <a:pt x="152723" y="3152075"/>
                      <a:pt x="159855" y="3137812"/>
                      <a:pt x="166986" y="3130681"/>
                    </a:cubicBezTo>
                    <a:cubicBezTo>
                      <a:pt x="159855" y="3123550"/>
                      <a:pt x="181238" y="3095024"/>
                      <a:pt x="188380" y="3080761"/>
                    </a:cubicBezTo>
                    <a:cubicBezTo>
                      <a:pt x="216895" y="3037973"/>
                      <a:pt x="245431" y="2988053"/>
                      <a:pt x="273957" y="2938134"/>
                    </a:cubicBezTo>
                    <a:cubicBezTo>
                      <a:pt x="302482" y="2873951"/>
                      <a:pt x="338139" y="2802637"/>
                      <a:pt x="359522" y="2731323"/>
                    </a:cubicBezTo>
                    <a:cubicBezTo>
                      <a:pt x="395179" y="2624352"/>
                      <a:pt x="416585" y="2510250"/>
                      <a:pt x="430836" y="2403279"/>
                    </a:cubicBezTo>
                    <a:cubicBezTo>
                      <a:pt x="445110" y="2289176"/>
                      <a:pt x="445110" y="2182206"/>
                      <a:pt x="445110" y="2068103"/>
                    </a:cubicBezTo>
                    <a:cubicBezTo>
                      <a:pt x="445110" y="1954001"/>
                      <a:pt x="445110" y="1839899"/>
                      <a:pt x="445110" y="1725797"/>
                    </a:cubicBezTo>
                    <a:cubicBezTo>
                      <a:pt x="452242" y="1611694"/>
                      <a:pt x="459373" y="1497592"/>
                      <a:pt x="473636" y="1383490"/>
                    </a:cubicBezTo>
                    <a:cubicBezTo>
                      <a:pt x="495030" y="1269387"/>
                      <a:pt x="516424" y="1155285"/>
                      <a:pt x="566344" y="1048314"/>
                    </a:cubicBezTo>
                    <a:cubicBezTo>
                      <a:pt x="573464" y="1026920"/>
                      <a:pt x="587738" y="1005526"/>
                      <a:pt x="602001" y="991263"/>
                    </a:cubicBezTo>
                    <a:cubicBezTo>
                      <a:pt x="602001" y="984132"/>
                      <a:pt x="609121" y="984132"/>
                      <a:pt x="616264" y="984132"/>
                    </a:cubicBezTo>
                    <a:cubicBezTo>
                      <a:pt x="616264" y="984132"/>
                      <a:pt x="623395" y="991263"/>
                      <a:pt x="623395" y="991263"/>
                    </a:cubicBezTo>
                    <a:cubicBezTo>
                      <a:pt x="637658" y="1026920"/>
                      <a:pt x="623395" y="1076840"/>
                      <a:pt x="609121" y="1119628"/>
                    </a:cubicBezTo>
                    <a:cubicBezTo>
                      <a:pt x="602001" y="1141022"/>
                      <a:pt x="594869" y="1169548"/>
                      <a:pt x="587738" y="1190942"/>
                    </a:cubicBezTo>
                    <a:cubicBezTo>
                      <a:pt x="537807" y="1404884"/>
                      <a:pt x="523555" y="1625957"/>
                      <a:pt x="523555" y="1847030"/>
                    </a:cubicBezTo>
                    <a:cubicBezTo>
                      <a:pt x="523555" y="2068103"/>
                      <a:pt x="516424" y="2303439"/>
                      <a:pt x="466493" y="2524513"/>
                    </a:cubicBezTo>
                    <a:cubicBezTo>
                      <a:pt x="445110" y="2638615"/>
                      <a:pt x="402322" y="2745586"/>
                      <a:pt x="352402" y="2852557"/>
                    </a:cubicBezTo>
                    <a:cubicBezTo>
                      <a:pt x="309614" y="2938134"/>
                      <a:pt x="266825" y="3016579"/>
                      <a:pt x="209774" y="3087893"/>
                    </a:cubicBezTo>
                    <a:cubicBezTo>
                      <a:pt x="281088" y="3023710"/>
                      <a:pt x="345271" y="2959528"/>
                      <a:pt x="402322" y="2895345"/>
                    </a:cubicBezTo>
                    <a:cubicBezTo>
                      <a:pt x="480767" y="2809769"/>
                      <a:pt x="544950" y="2709929"/>
                      <a:pt x="609121" y="2610089"/>
                    </a:cubicBezTo>
                    <a:cubicBezTo>
                      <a:pt x="694709" y="2453199"/>
                      <a:pt x="766023" y="2289176"/>
                      <a:pt x="808811" y="2118023"/>
                    </a:cubicBezTo>
                    <a:cubicBezTo>
                      <a:pt x="851599" y="1946870"/>
                      <a:pt x="872993" y="1768585"/>
                      <a:pt x="880125" y="1590300"/>
                    </a:cubicBezTo>
                    <a:cubicBezTo>
                      <a:pt x="887256" y="1412015"/>
                      <a:pt x="894376" y="1233731"/>
                      <a:pt x="908650" y="1055446"/>
                    </a:cubicBezTo>
                    <a:cubicBezTo>
                      <a:pt x="930033" y="877161"/>
                      <a:pt x="958570" y="691745"/>
                      <a:pt x="1022753" y="520591"/>
                    </a:cubicBezTo>
                    <a:cubicBezTo>
                      <a:pt x="1086935" y="349438"/>
                      <a:pt x="1186775" y="192547"/>
                      <a:pt x="1322260" y="64182"/>
                    </a:cubicBezTo>
                    <a:cubicBezTo>
                      <a:pt x="1350797" y="42788"/>
                      <a:pt x="1379322" y="21394"/>
                      <a:pt x="1407848" y="7131"/>
                    </a:cubicBezTo>
                    <a:cubicBezTo>
                      <a:pt x="1422110" y="0"/>
                      <a:pt x="1429231" y="0"/>
                      <a:pt x="1436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756" name="Google Shape;756;p15"/>
            <p:cNvGrpSpPr/>
            <p:nvPr/>
          </p:nvGrpSpPr>
          <p:grpSpPr>
            <a:xfrm>
              <a:off x="8691900" y="4266300"/>
              <a:ext cx="281863" cy="158100"/>
              <a:chOff x="8163675" y="1618725"/>
              <a:chExt cx="281863" cy="158100"/>
            </a:xfrm>
          </p:grpSpPr>
          <p:sp>
            <p:nvSpPr>
              <p:cNvPr id="757" name="Google Shape;757;p15"/>
              <p:cNvSpPr/>
              <p:nvPr/>
            </p:nvSpPr>
            <p:spPr>
              <a:xfrm>
                <a:off x="8163675" y="16187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58" name="Google Shape;758;p15"/>
              <p:cNvSpPr/>
              <p:nvPr/>
            </p:nvSpPr>
            <p:spPr>
              <a:xfrm>
                <a:off x="8412238" y="17414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759" name="Google Shape;759;p15"/>
            <p:cNvGrpSpPr/>
            <p:nvPr/>
          </p:nvGrpSpPr>
          <p:grpSpPr>
            <a:xfrm>
              <a:off x="249788" y="936125"/>
              <a:ext cx="281863" cy="158100"/>
              <a:chOff x="8163675" y="1618725"/>
              <a:chExt cx="281863" cy="158100"/>
            </a:xfrm>
          </p:grpSpPr>
          <p:sp>
            <p:nvSpPr>
              <p:cNvPr id="760" name="Google Shape;760;p15"/>
              <p:cNvSpPr/>
              <p:nvPr/>
            </p:nvSpPr>
            <p:spPr>
              <a:xfrm>
                <a:off x="8163675" y="16187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61" name="Google Shape;761;p15"/>
              <p:cNvSpPr/>
              <p:nvPr/>
            </p:nvSpPr>
            <p:spPr>
              <a:xfrm>
                <a:off x="8412238" y="17414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  <p:grpSp>
        <p:nvGrpSpPr>
          <p:cNvPr id="762" name="Google Shape;762;p15"/>
          <p:cNvGrpSpPr/>
          <p:nvPr/>
        </p:nvGrpSpPr>
        <p:grpSpPr>
          <a:xfrm>
            <a:off x="-1569067" y="-1270225"/>
            <a:ext cx="12732457" cy="8021574"/>
            <a:chOff x="-1569067" y="-1270225"/>
            <a:chExt cx="12732457" cy="8021574"/>
          </a:xfrm>
        </p:grpSpPr>
        <p:sp>
          <p:nvSpPr>
            <p:cNvPr id="763" name="Google Shape;763;p15"/>
            <p:cNvSpPr/>
            <p:nvPr/>
          </p:nvSpPr>
          <p:spPr>
            <a:xfrm rot="6571387" flipH="1">
              <a:off x="8106509" y="-1264159"/>
              <a:ext cx="2297631" cy="3234240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764" name="Google Shape;764;p15"/>
            <p:cNvSpPr/>
            <p:nvPr/>
          </p:nvSpPr>
          <p:spPr>
            <a:xfrm rot="6571387" flipH="1">
              <a:off x="-809816" y="3511041"/>
              <a:ext cx="2297631" cy="3234240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BLANK_1_1_1_3">
    <p:spTree>
      <p:nvGrpSpPr>
        <p:cNvPr id="1" name="Shape 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" name="Google Shape;766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767" name="Google Shape;767;p16"/>
          <p:cNvGrpSpPr/>
          <p:nvPr/>
        </p:nvGrpSpPr>
        <p:grpSpPr>
          <a:xfrm rot="10800000" flipH="1">
            <a:off x="-821856" y="-511969"/>
            <a:ext cx="10397346" cy="6167441"/>
            <a:chOff x="-575298" y="-440314"/>
            <a:chExt cx="9905064" cy="5875432"/>
          </a:xfrm>
        </p:grpSpPr>
        <p:grpSp>
          <p:nvGrpSpPr>
            <p:cNvPr id="768" name="Google Shape;768;p16"/>
            <p:cNvGrpSpPr/>
            <p:nvPr/>
          </p:nvGrpSpPr>
          <p:grpSpPr>
            <a:xfrm>
              <a:off x="-575298" y="3757084"/>
              <a:ext cx="1870223" cy="1678033"/>
              <a:chOff x="-575298" y="3757084"/>
              <a:chExt cx="1870223" cy="1678033"/>
            </a:xfrm>
          </p:grpSpPr>
          <p:grpSp>
            <p:nvGrpSpPr>
              <p:cNvPr id="769" name="Google Shape;769;p16"/>
              <p:cNvGrpSpPr/>
              <p:nvPr/>
            </p:nvGrpSpPr>
            <p:grpSpPr>
              <a:xfrm rot="1025234">
                <a:off x="-413500" y="3987427"/>
                <a:ext cx="1261563" cy="1290839"/>
                <a:chOff x="7212452" y="2082885"/>
                <a:chExt cx="602637" cy="616621"/>
              </a:xfrm>
            </p:grpSpPr>
            <p:sp>
              <p:nvSpPr>
                <p:cNvPr id="770" name="Google Shape;770;p16"/>
                <p:cNvSpPr/>
                <p:nvPr/>
              </p:nvSpPr>
              <p:spPr>
                <a:xfrm>
                  <a:off x="7274108" y="2129294"/>
                  <a:ext cx="241989" cy="244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08" h="303683" extrusionOk="0">
                      <a:moveTo>
                        <a:pt x="257269" y="302522"/>
                      </a:moveTo>
                      <a:cubicBezTo>
                        <a:pt x="237584" y="307602"/>
                        <a:pt x="214725" y="294902"/>
                        <a:pt x="198214" y="286012"/>
                      </a:cubicBezTo>
                      <a:cubicBezTo>
                        <a:pt x="152494" y="261247"/>
                        <a:pt x="109314" y="231402"/>
                        <a:pt x="70579" y="197112"/>
                      </a:cubicBezTo>
                      <a:cubicBezTo>
                        <a:pt x="50259" y="179332"/>
                        <a:pt x="30575" y="159647"/>
                        <a:pt x="17239" y="136152"/>
                      </a:cubicBezTo>
                      <a:cubicBezTo>
                        <a:pt x="3269" y="112657"/>
                        <a:pt x="-3716" y="84717"/>
                        <a:pt x="2000" y="58047"/>
                      </a:cubicBezTo>
                      <a:cubicBezTo>
                        <a:pt x="2634" y="53602"/>
                        <a:pt x="3904" y="49792"/>
                        <a:pt x="5809" y="45982"/>
                      </a:cubicBezTo>
                      <a:cubicBezTo>
                        <a:pt x="6444" y="44077"/>
                        <a:pt x="7079" y="42172"/>
                        <a:pt x="8350" y="40267"/>
                      </a:cubicBezTo>
                      <a:cubicBezTo>
                        <a:pt x="14700" y="26932"/>
                        <a:pt x="24859" y="15502"/>
                        <a:pt x="37559" y="8517"/>
                      </a:cubicBezTo>
                      <a:cubicBezTo>
                        <a:pt x="38829" y="7247"/>
                        <a:pt x="40734" y="6612"/>
                        <a:pt x="42639" y="5977"/>
                      </a:cubicBezTo>
                      <a:cubicBezTo>
                        <a:pt x="46450" y="4072"/>
                        <a:pt x="50259" y="2802"/>
                        <a:pt x="54704" y="1532"/>
                      </a:cubicBezTo>
                      <a:cubicBezTo>
                        <a:pt x="83279" y="-4818"/>
                        <a:pt x="111219" y="9787"/>
                        <a:pt x="137254" y="23122"/>
                      </a:cubicBezTo>
                      <a:cubicBezTo>
                        <a:pt x="141700" y="25027"/>
                        <a:pt x="146144" y="27567"/>
                        <a:pt x="150589" y="29472"/>
                      </a:cubicBezTo>
                      <a:cubicBezTo>
                        <a:pt x="153129" y="30742"/>
                        <a:pt x="155669" y="31377"/>
                        <a:pt x="158844" y="32012"/>
                      </a:cubicBezTo>
                      <a:cubicBezTo>
                        <a:pt x="165194" y="33282"/>
                        <a:pt x="170909" y="33282"/>
                        <a:pt x="176625" y="30742"/>
                      </a:cubicBezTo>
                      <a:cubicBezTo>
                        <a:pt x="182339" y="28202"/>
                        <a:pt x="187419" y="23757"/>
                        <a:pt x="193134" y="20582"/>
                      </a:cubicBezTo>
                      <a:cubicBezTo>
                        <a:pt x="196309" y="18677"/>
                        <a:pt x="200119" y="17407"/>
                        <a:pt x="203929" y="16137"/>
                      </a:cubicBezTo>
                      <a:cubicBezTo>
                        <a:pt x="205834" y="15502"/>
                        <a:pt x="207739" y="14867"/>
                        <a:pt x="209644" y="14867"/>
                      </a:cubicBezTo>
                      <a:cubicBezTo>
                        <a:pt x="226789" y="12327"/>
                        <a:pt x="245839" y="18677"/>
                        <a:pt x="259175" y="30742"/>
                      </a:cubicBezTo>
                      <a:cubicBezTo>
                        <a:pt x="276954" y="46617"/>
                        <a:pt x="285844" y="70112"/>
                        <a:pt x="292194" y="92972"/>
                      </a:cubicBezTo>
                      <a:cubicBezTo>
                        <a:pt x="297275" y="113292"/>
                        <a:pt x="299814" y="133612"/>
                        <a:pt x="300450" y="154567"/>
                      </a:cubicBezTo>
                      <a:cubicBezTo>
                        <a:pt x="301719" y="192032"/>
                        <a:pt x="295369" y="230132"/>
                        <a:pt x="282034" y="265692"/>
                      </a:cubicBezTo>
                      <a:cubicBezTo>
                        <a:pt x="275684" y="279027"/>
                        <a:pt x="273144" y="298712"/>
                        <a:pt x="257269" y="3025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1" name="Google Shape;771;p16"/>
                <p:cNvSpPr/>
                <p:nvPr/>
              </p:nvSpPr>
              <p:spPr>
                <a:xfrm>
                  <a:off x="7278274" y="2134107"/>
                  <a:ext cx="211922" cy="23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623" h="3117334" extrusionOk="0">
                      <a:moveTo>
                        <a:pt x="27401" y="376917"/>
                      </a:moveTo>
                      <a:cubicBezTo>
                        <a:pt x="109648" y="486566"/>
                        <a:pt x="191885" y="596214"/>
                        <a:pt x="274121" y="705863"/>
                      </a:cubicBezTo>
                      <a:cubicBezTo>
                        <a:pt x="582508" y="1103339"/>
                        <a:pt x="904601" y="1480255"/>
                        <a:pt x="1247253" y="1850319"/>
                      </a:cubicBezTo>
                      <a:cubicBezTo>
                        <a:pt x="1589905" y="2213530"/>
                        <a:pt x="1946253" y="2563034"/>
                        <a:pt x="2323170" y="2891980"/>
                      </a:cubicBezTo>
                      <a:cubicBezTo>
                        <a:pt x="2350593" y="2912539"/>
                        <a:pt x="2309475" y="2946804"/>
                        <a:pt x="2282063" y="2926245"/>
                      </a:cubicBezTo>
                      <a:cubicBezTo>
                        <a:pt x="2069618" y="2741213"/>
                        <a:pt x="1864027" y="2549328"/>
                        <a:pt x="1665289" y="2350590"/>
                      </a:cubicBezTo>
                      <a:cubicBezTo>
                        <a:pt x="1308931" y="2001086"/>
                        <a:pt x="966279" y="1631022"/>
                        <a:pt x="644175" y="1254105"/>
                      </a:cubicBezTo>
                      <a:cubicBezTo>
                        <a:pt x="418035" y="986837"/>
                        <a:pt x="205591" y="719569"/>
                        <a:pt x="0" y="438594"/>
                      </a:cubicBezTo>
                      <a:cubicBezTo>
                        <a:pt x="6853" y="418035"/>
                        <a:pt x="13706" y="397476"/>
                        <a:pt x="27401" y="376917"/>
                      </a:cubicBezTo>
                      <a:close/>
                      <a:moveTo>
                        <a:pt x="1555640" y="246698"/>
                      </a:moveTo>
                      <a:cubicBezTo>
                        <a:pt x="1583052" y="260404"/>
                        <a:pt x="1610464" y="267257"/>
                        <a:pt x="1644729" y="274110"/>
                      </a:cubicBezTo>
                      <a:cubicBezTo>
                        <a:pt x="1857173" y="603056"/>
                        <a:pt x="2042206" y="945708"/>
                        <a:pt x="2192973" y="1308918"/>
                      </a:cubicBezTo>
                      <a:cubicBezTo>
                        <a:pt x="2412270" y="1816043"/>
                        <a:pt x="2563037" y="2350579"/>
                        <a:pt x="2652126" y="2891969"/>
                      </a:cubicBezTo>
                      <a:cubicBezTo>
                        <a:pt x="2658979" y="2933087"/>
                        <a:pt x="2597302" y="2946793"/>
                        <a:pt x="2590449" y="2905675"/>
                      </a:cubicBezTo>
                      <a:cubicBezTo>
                        <a:pt x="2542478" y="2604142"/>
                        <a:pt x="2473947" y="2302608"/>
                        <a:pt x="2384858" y="2007928"/>
                      </a:cubicBezTo>
                      <a:cubicBezTo>
                        <a:pt x="2227238" y="1480244"/>
                        <a:pt x="2001087" y="979973"/>
                        <a:pt x="1720113" y="507113"/>
                      </a:cubicBezTo>
                      <a:cubicBezTo>
                        <a:pt x="1665288" y="418024"/>
                        <a:pt x="1610464" y="335788"/>
                        <a:pt x="1555640" y="246698"/>
                      </a:cubicBezTo>
                      <a:close/>
                      <a:moveTo>
                        <a:pt x="2192974" y="95932"/>
                      </a:moveTo>
                      <a:cubicBezTo>
                        <a:pt x="2192974" y="95932"/>
                        <a:pt x="2192974" y="95932"/>
                        <a:pt x="2192974" y="102785"/>
                      </a:cubicBezTo>
                      <a:cubicBezTo>
                        <a:pt x="2446536" y="555085"/>
                        <a:pt x="2624715" y="1048504"/>
                        <a:pt x="2727510" y="1555628"/>
                      </a:cubicBezTo>
                      <a:cubicBezTo>
                        <a:pt x="2830306" y="2062753"/>
                        <a:pt x="2850865" y="2583583"/>
                        <a:pt x="2796041" y="3097561"/>
                      </a:cubicBezTo>
                      <a:cubicBezTo>
                        <a:pt x="2782335" y="3124973"/>
                        <a:pt x="2727510" y="3124973"/>
                        <a:pt x="2734363" y="3090708"/>
                      </a:cubicBezTo>
                      <a:cubicBezTo>
                        <a:pt x="2768629" y="2809733"/>
                        <a:pt x="2775482" y="2521906"/>
                        <a:pt x="2754922" y="2234079"/>
                      </a:cubicBezTo>
                      <a:cubicBezTo>
                        <a:pt x="2720657" y="1720101"/>
                        <a:pt x="2611009" y="1212977"/>
                        <a:pt x="2425977" y="740117"/>
                      </a:cubicBezTo>
                      <a:cubicBezTo>
                        <a:pt x="2343740" y="520820"/>
                        <a:pt x="2240945" y="315229"/>
                        <a:pt x="2131296" y="109638"/>
                      </a:cubicBezTo>
                      <a:cubicBezTo>
                        <a:pt x="2151855" y="102785"/>
                        <a:pt x="2172414" y="95932"/>
                        <a:pt x="2192974" y="95932"/>
                      </a:cubicBezTo>
                      <a:close/>
                      <a:moveTo>
                        <a:pt x="383759" y="0"/>
                      </a:moveTo>
                      <a:cubicBezTo>
                        <a:pt x="760676" y="404329"/>
                        <a:pt x="1117034" y="822364"/>
                        <a:pt x="1439127" y="1267811"/>
                      </a:cubicBezTo>
                      <a:cubicBezTo>
                        <a:pt x="1795485" y="1747523"/>
                        <a:pt x="2117578" y="2254648"/>
                        <a:pt x="2412259" y="2775478"/>
                      </a:cubicBezTo>
                      <a:cubicBezTo>
                        <a:pt x="2439671" y="2809744"/>
                        <a:pt x="2391700" y="2830303"/>
                        <a:pt x="2371141" y="2802891"/>
                      </a:cubicBezTo>
                      <a:cubicBezTo>
                        <a:pt x="2206668" y="2508210"/>
                        <a:pt x="2035341" y="2220383"/>
                        <a:pt x="1843456" y="1939408"/>
                      </a:cubicBezTo>
                      <a:cubicBezTo>
                        <a:pt x="1514511" y="1439137"/>
                        <a:pt x="1151299" y="959425"/>
                        <a:pt x="760676" y="507125"/>
                      </a:cubicBezTo>
                      <a:cubicBezTo>
                        <a:pt x="623615" y="342652"/>
                        <a:pt x="479702" y="185032"/>
                        <a:pt x="328935" y="27412"/>
                      </a:cubicBezTo>
                      <a:cubicBezTo>
                        <a:pt x="342641" y="13706"/>
                        <a:pt x="363200" y="6853"/>
                        <a:pt x="3837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2" name="Google Shape;772;p16"/>
                <p:cNvSpPr/>
                <p:nvPr/>
              </p:nvSpPr>
              <p:spPr>
                <a:xfrm>
                  <a:off x="7334307" y="2178182"/>
                  <a:ext cx="170785" cy="18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55" h="233857" extrusionOk="0">
                      <a:moveTo>
                        <a:pt x="211706" y="116068"/>
                      </a:moveTo>
                      <a:cubicBezTo>
                        <a:pt x="212341" y="103368"/>
                        <a:pt x="212977" y="90668"/>
                        <a:pt x="208531" y="78603"/>
                      </a:cubicBezTo>
                      <a:cubicBezTo>
                        <a:pt x="204087" y="66538"/>
                        <a:pt x="195196" y="56378"/>
                        <a:pt x="182496" y="53203"/>
                      </a:cubicBezTo>
                      <a:cubicBezTo>
                        <a:pt x="170431" y="50663"/>
                        <a:pt x="157731" y="56378"/>
                        <a:pt x="145666" y="54473"/>
                      </a:cubicBezTo>
                      <a:cubicBezTo>
                        <a:pt x="131062" y="52568"/>
                        <a:pt x="120266" y="41138"/>
                        <a:pt x="108837" y="32248"/>
                      </a:cubicBezTo>
                      <a:cubicBezTo>
                        <a:pt x="91691" y="18278"/>
                        <a:pt x="72006" y="8753"/>
                        <a:pt x="51052" y="3038"/>
                      </a:cubicBezTo>
                      <a:cubicBezTo>
                        <a:pt x="42796" y="498"/>
                        <a:pt x="33906" y="-772"/>
                        <a:pt x="25016" y="498"/>
                      </a:cubicBezTo>
                      <a:cubicBezTo>
                        <a:pt x="16127" y="1768"/>
                        <a:pt x="7871" y="6213"/>
                        <a:pt x="3427" y="13833"/>
                      </a:cubicBezTo>
                      <a:cubicBezTo>
                        <a:pt x="-2923" y="24628"/>
                        <a:pt x="252" y="38598"/>
                        <a:pt x="7237" y="49393"/>
                      </a:cubicBezTo>
                      <a:cubicBezTo>
                        <a:pt x="14221" y="59553"/>
                        <a:pt x="24381" y="67173"/>
                        <a:pt x="33271" y="76063"/>
                      </a:cubicBezTo>
                      <a:cubicBezTo>
                        <a:pt x="42162" y="84953"/>
                        <a:pt x="50416" y="95748"/>
                        <a:pt x="51052" y="107813"/>
                      </a:cubicBezTo>
                      <a:cubicBezTo>
                        <a:pt x="51687" y="116068"/>
                        <a:pt x="49146" y="124958"/>
                        <a:pt x="49781" y="133213"/>
                      </a:cubicBezTo>
                      <a:cubicBezTo>
                        <a:pt x="50416" y="147183"/>
                        <a:pt x="59941" y="158613"/>
                        <a:pt x="68831" y="169408"/>
                      </a:cubicBezTo>
                      <a:cubicBezTo>
                        <a:pt x="83437" y="185918"/>
                        <a:pt x="99946" y="201158"/>
                        <a:pt x="117091" y="214493"/>
                      </a:cubicBezTo>
                      <a:cubicBezTo>
                        <a:pt x="128521" y="223383"/>
                        <a:pt x="141221" y="231638"/>
                        <a:pt x="155191" y="233543"/>
                      </a:cubicBezTo>
                      <a:cubicBezTo>
                        <a:pt x="197737" y="238623"/>
                        <a:pt x="202816" y="180838"/>
                        <a:pt x="207262" y="150993"/>
                      </a:cubicBezTo>
                      <a:cubicBezTo>
                        <a:pt x="209802" y="139563"/>
                        <a:pt x="211071" y="127498"/>
                        <a:pt x="211706" y="1160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3" name="Google Shape;773;p16"/>
                <p:cNvSpPr/>
                <p:nvPr/>
              </p:nvSpPr>
              <p:spPr>
                <a:xfrm>
                  <a:off x="7212452" y="2301792"/>
                  <a:ext cx="267702" cy="202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549" h="252155" extrusionOk="0">
                      <a:moveTo>
                        <a:pt x="290671" y="161925"/>
                      </a:moveTo>
                      <a:cubicBezTo>
                        <a:pt x="244316" y="185420"/>
                        <a:pt x="197961" y="208280"/>
                        <a:pt x="151606" y="231775"/>
                      </a:cubicBezTo>
                      <a:cubicBezTo>
                        <a:pt x="137636" y="238760"/>
                        <a:pt x="123666" y="245745"/>
                        <a:pt x="108426" y="249555"/>
                      </a:cubicBezTo>
                      <a:cubicBezTo>
                        <a:pt x="93186" y="253365"/>
                        <a:pt x="76676" y="253365"/>
                        <a:pt x="62071" y="247015"/>
                      </a:cubicBezTo>
                      <a:cubicBezTo>
                        <a:pt x="47466" y="240665"/>
                        <a:pt x="36036" y="226695"/>
                        <a:pt x="35401" y="210820"/>
                      </a:cubicBezTo>
                      <a:cubicBezTo>
                        <a:pt x="35401" y="205105"/>
                        <a:pt x="36036" y="199390"/>
                        <a:pt x="37306" y="193675"/>
                      </a:cubicBezTo>
                      <a:cubicBezTo>
                        <a:pt x="37941" y="191770"/>
                        <a:pt x="37941" y="189865"/>
                        <a:pt x="38576" y="188595"/>
                      </a:cubicBezTo>
                      <a:cubicBezTo>
                        <a:pt x="39846" y="183515"/>
                        <a:pt x="40481" y="178435"/>
                        <a:pt x="40481" y="173355"/>
                      </a:cubicBezTo>
                      <a:cubicBezTo>
                        <a:pt x="39846" y="156845"/>
                        <a:pt x="29051" y="142875"/>
                        <a:pt x="18256" y="129540"/>
                      </a:cubicBezTo>
                      <a:cubicBezTo>
                        <a:pt x="11906" y="121285"/>
                        <a:pt x="4921" y="111760"/>
                        <a:pt x="1746" y="100965"/>
                      </a:cubicBezTo>
                      <a:cubicBezTo>
                        <a:pt x="1111" y="99060"/>
                        <a:pt x="476" y="97790"/>
                        <a:pt x="476" y="95885"/>
                      </a:cubicBezTo>
                      <a:cubicBezTo>
                        <a:pt x="-159" y="92075"/>
                        <a:pt x="-159" y="88265"/>
                        <a:pt x="476" y="84455"/>
                      </a:cubicBezTo>
                      <a:cubicBezTo>
                        <a:pt x="3016" y="66675"/>
                        <a:pt x="20161" y="54610"/>
                        <a:pt x="36671" y="48260"/>
                      </a:cubicBezTo>
                      <a:cubicBezTo>
                        <a:pt x="53181" y="41910"/>
                        <a:pt x="71596" y="38735"/>
                        <a:pt x="86836" y="29210"/>
                      </a:cubicBezTo>
                      <a:cubicBezTo>
                        <a:pt x="90011" y="27305"/>
                        <a:pt x="93186" y="24765"/>
                        <a:pt x="95726" y="22860"/>
                      </a:cubicBezTo>
                      <a:cubicBezTo>
                        <a:pt x="97631" y="21590"/>
                        <a:pt x="99536" y="19685"/>
                        <a:pt x="100806" y="18415"/>
                      </a:cubicBezTo>
                      <a:cubicBezTo>
                        <a:pt x="105251" y="14605"/>
                        <a:pt x="110331" y="10795"/>
                        <a:pt x="115411" y="8255"/>
                      </a:cubicBezTo>
                      <a:cubicBezTo>
                        <a:pt x="127476" y="1905"/>
                        <a:pt x="142081" y="0"/>
                        <a:pt x="156051" y="0"/>
                      </a:cubicBezTo>
                      <a:cubicBezTo>
                        <a:pt x="173831" y="0"/>
                        <a:pt x="192246" y="3175"/>
                        <a:pt x="209391" y="8255"/>
                      </a:cubicBezTo>
                      <a:cubicBezTo>
                        <a:pt x="241141" y="17780"/>
                        <a:pt x="270351" y="36195"/>
                        <a:pt x="293211" y="60325"/>
                      </a:cubicBezTo>
                      <a:cubicBezTo>
                        <a:pt x="303371" y="71120"/>
                        <a:pt x="312261" y="81280"/>
                        <a:pt x="323056" y="90805"/>
                      </a:cubicBezTo>
                      <a:cubicBezTo>
                        <a:pt x="334486" y="100965"/>
                        <a:pt x="335121" y="118745"/>
                        <a:pt x="327501" y="131445"/>
                      </a:cubicBezTo>
                      <a:cubicBezTo>
                        <a:pt x="320516" y="146685"/>
                        <a:pt x="305276" y="154940"/>
                        <a:pt x="290671" y="161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4" name="Google Shape;774;p16"/>
                <p:cNvSpPr/>
                <p:nvPr/>
              </p:nvSpPr>
              <p:spPr>
                <a:xfrm>
                  <a:off x="7212991" y="2317129"/>
                  <a:ext cx="255105" cy="142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1404" h="1899575" extrusionOk="0">
                      <a:moveTo>
                        <a:pt x="3384451" y="1034701"/>
                      </a:moveTo>
                      <a:cubicBezTo>
                        <a:pt x="3402118" y="1039520"/>
                        <a:pt x="3411113" y="1074213"/>
                        <a:pt x="3385414" y="1089633"/>
                      </a:cubicBezTo>
                      <a:cubicBezTo>
                        <a:pt x="3159263" y="1226693"/>
                        <a:pt x="2919407" y="1350048"/>
                        <a:pt x="2679550" y="1452843"/>
                      </a:cubicBezTo>
                      <a:cubicBezTo>
                        <a:pt x="2247809" y="1637875"/>
                        <a:pt x="1788655" y="1768083"/>
                        <a:pt x="1322648" y="1836613"/>
                      </a:cubicBezTo>
                      <a:cubicBezTo>
                        <a:pt x="1014261" y="1884585"/>
                        <a:pt x="705874" y="1905144"/>
                        <a:pt x="397487" y="1898291"/>
                      </a:cubicBezTo>
                      <a:cubicBezTo>
                        <a:pt x="404340" y="1877732"/>
                        <a:pt x="404340" y="1857172"/>
                        <a:pt x="411193" y="1843466"/>
                      </a:cubicBezTo>
                      <a:cubicBezTo>
                        <a:pt x="507136" y="1843466"/>
                        <a:pt x="603078" y="1843466"/>
                        <a:pt x="705874" y="1843466"/>
                      </a:cubicBezTo>
                      <a:cubicBezTo>
                        <a:pt x="1171881" y="1822907"/>
                        <a:pt x="1637888" y="1747524"/>
                        <a:pt x="2083336" y="1610463"/>
                      </a:cubicBezTo>
                      <a:cubicBezTo>
                        <a:pt x="2535637" y="1473402"/>
                        <a:pt x="2967378" y="1281518"/>
                        <a:pt x="3364855" y="1041661"/>
                      </a:cubicBezTo>
                      <a:cubicBezTo>
                        <a:pt x="3371708" y="1034808"/>
                        <a:pt x="3378561" y="1033095"/>
                        <a:pt x="3384451" y="1034701"/>
                      </a:cubicBezTo>
                      <a:close/>
                      <a:moveTo>
                        <a:pt x="1378211" y="680046"/>
                      </a:moveTo>
                      <a:cubicBezTo>
                        <a:pt x="1496961" y="678440"/>
                        <a:pt x="1615605" y="680153"/>
                        <a:pt x="1733820" y="685293"/>
                      </a:cubicBezTo>
                      <a:cubicBezTo>
                        <a:pt x="2206679" y="705852"/>
                        <a:pt x="2686392" y="774382"/>
                        <a:pt x="3145546" y="890884"/>
                      </a:cubicBezTo>
                      <a:cubicBezTo>
                        <a:pt x="3179811" y="904590"/>
                        <a:pt x="3166105" y="959414"/>
                        <a:pt x="3124987" y="945708"/>
                      </a:cubicBezTo>
                      <a:cubicBezTo>
                        <a:pt x="2864571" y="877178"/>
                        <a:pt x="2604156" y="829206"/>
                        <a:pt x="2336887" y="794941"/>
                      </a:cubicBezTo>
                      <a:cubicBezTo>
                        <a:pt x="1870880" y="733264"/>
                        <a:pt x="1391168" y="719558"/>
                        <a:pt x="925161" y="760676"/>
                      </a:cubicBezTo>
                      <a:cubicBezTo>
                        <a:pt x="616774" y="788088"/>
                        <a:pt x="315240" y="829206"/>
                        <a:pt x="13706" y="897737"/>
                      </a:cubicBezTo>
                      <a:cubicBezTo>
                        <a:pt x="6853" y="877178"/>
                        <a:pt x="0" y="863471"/>
                        <a:pt x="0" y="842912"/>
                      </a:cubicBezTo>
                      <a:cubicBezTo>
                        <a:pt x="102796" y="822353"/>
                        <a:pt x="205591" y="801794"/>
                        <a:pt x="315240" y="781235"/>
                      </a:cubicBezTo>
                      <a:cubicBezTo>
                        <a:pt x="664745" y="719558"/>
                        <a:pt x="1021960" y="684864"/>
                        <a:pt x="1378211" y="680046"/>
                      </a:cubicBezTo>
                      <a:close/>
                      <a:moveTo>
                        <a:pt x="1082781" y="0"/>
                      </a:moveTo>
                      <a:cubicBezTo>
                        <a:pt x="1322637" y="47971"/>
                        <a:pt x="1562494" y="102795"/>
                        <a:pt x="1795497" y="171326"/>
                      </a:cubicBezTo>
                      <a:cubicBezTo>
                        <a:pt x="2302622" y="308386"/>
                        <a:pt x="2796041" y="486565"/>
                        <a:pt x="3275754" y="699009"/>
                      </a:cubicBezTo>
                      <a:cubicBezTo>
                        <a:pt x="3316872" y="719568"/>
                        <a:pt x="3296313" y="781246"/>
                        <a:pt x="3262048" y="760686"/>
                      </a:cubicBezTo>
                      <a:cubicBezTo>
                        <a:pt x="2994780" y="644185"/>
                        <a:pt x="2727511" y="534536"/>
                        <a:pt x="2453389" y="438594"/>
                      </a:cubicBezTo>
                      <a:cubicBezTo>
                        <a:pt x="1987382" y="274121"/>
                        <a:pt x="1514522" y="143914"/>
                        <a:pt x="1027956" y="47971"/>
                      </a:cubicBezTo>
                      <a:cubicBezTo>
                        <a:pt x="1048515" y="34265"/>
                        <a:pt x="1069075" y="13706"/>
                        <a:pt x="1082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5" name="Google Shape;775;p16"/>
                <p:cNvSpPr/>
                <p:nvPr/>
              </p:nvSpPr>
              <p:spPr>
                <a:xfrm>
                  <a:off x="7282673" y="2315450"/>
                  <a:ext cx="176662" cy="13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456" h="164975" extrusionOk="0">
                      <a:moveTo>
                        <a:pt x="125981" y="6530"/>
                      </a:moveTo>
                      <a:cubicBezTo>
                        <a:pt x="113916" y="2085"/>
                        <a:pt x="100581" y="-1725"/>
                        <a:pt x="87246" y="815"/>
                      </a:cubicBezTo>
                      <a:cubicBezTo>
                        <a:pt x="74546" y="3355"/>
                        <a:pt x="61846" y="13515"/>
                        <a:pt x="60576" y="26215"/>
                      </a:cubicBezTo>
                      <a:cubicBezTo>
                        <a:pt x="59941" y="33200"/>
                        <a:pt x="61846" y="40185"/>
                        <a:pt x="59941" y="46535"/>
                      </a:cubicBezTo>
                      <a:cubicBezTo>
                        <a:pt x="56766" y="57965"/>
                        <a:pt x="43431" y="63680"/>
                        <a:pt x="32001" y="66855"/>
                      </a:cubicBezTo>
                      <a:cubicBezTo>
                        <a:pt x="20571" y="70030"/>
                        <a:pt x="7236" y="73840"/>
                        <a:pt x="2156" y="84635"/>
                      </a:cubicBezTo>
                      <a:cubicBezTo>
                        <a:pt x="-2924" y="94160"/>
                        <a:pt x="1521" y="106860"/>
                        <a:pt x="9776" y="114480"/>
                      </a:cubicBezTo>
                      <a:cubicBezTo>
                        <a:pt x="18031" y="122100"/>
                        <a:pt x="29461" y="124640"/>
                        <a:pt x="40256" y="125275"/>
                      </a:cubicBezTo>
                      <a:cubicBezTo>
                        <a:pt x="51051" y="125910"/>
                        <a:pt x="63116" y="125275"/>
                        <a:pt x="71371" y="132260"/>
                      </a:cubicBezTo>
                      <a:cubicBezTo>
                        <a:pt x="80261" y="139245"/>
                        <a:pt x="82166" y="152580"/>
                        <a:pt x="91056" y="159565"/>
                      </a:cubicBezTo>
                      <a:cubicBezTo>
                        <a:pt x="97406" y="165280"/>
                        <a:pt x="106931" y="165915"/>
                        <a:pt x="115186" y="164010"/>
                      </a:cubicBezTo>
                      <a:cubicBezTo>
                        <a:pt x="123441" y="162105"/>
                        <a:pt x="131061" y="157660"/>
                        <a:pt x="138681" y="153215"/>
                      </a:cubicBezTo>
                      <a:cubicBezTo>
                        <a:pt x="152016" y="145595"/>
                        <a:pt x="165986" y="137340"/>
                        <a:pt x="179321" y="129720"/>
                      </a:cubicBezTo>
                      <a:cubicBezTo>
                        <a:pt x="188846" y="124640"/>
                        <a:pt x="197736" y="118925"/>
                        <a:pt x="205356" y="111305"/>
                      </a:cubicBezTo>
                      <a:cubicBezTo>
                        <a:pt x="212341" y="104320"/>
                        <a:pt x="220596" y="91620"/>
                        <a:pt x="219326" y="80825"/>
                      </a:cubicBezTo>
                      <a:cubicBezTo>
                        <a:pt x="218056" y="70030"/>
                        <a:pt x="205356" y="59235"/>
                        <a:pt x="198371" y="52250"/>
                      </a:cubicBezTo>
                      <a:cubicBezTo>
                        <a:pt x="178051" y="32565"/>
                        <a:pt x="153286" y="16690"/>
                        <a:pt x="125981" y="653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6" name="Google Shape;776;p16"/>
                <p:cNvSpPr/>
                <p:nvPr/>
              </p:nvSpPr>
              <p:spPr>
                <a:xfrm>
                  <a:off x="7315051" y="2404777"/>
                  <a:ext cx="223182" cy="29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820" extrusionOk="0">
                      <a:moveTo>
                        <a:pt x="179745" y="361034"/>
                      </a:moveTo>
                      <a:cubicBezTo>
                        <a:pt x="178474" y="361669"/>
                        <a:pt x="177205" y="362304"/>
                        <a:pt x="175934" y="362939"/>
                      </a:cubicBezTo>
                      <a:cubicBezTo>
                        <a:pt x="174030" y="363574"/>
                        <a:pt x="172124" y="364209"/>
                        <a:pt x="170855" y="364209"/>
                      </a:cubicBezTo>
                      <a:cubicBezTo>
                        <a:pt x="158155" y="366749"/>
                        <a:pt x="143549" y="361034"/>
                        <a:pt x="132120" y="353414"/>
                      </a:cubicBezTo>
                      <a:cubicBezTo>
                        <a:pt x="123230" y="347699"/>
                        <a:pt x="114974" y="340079"/>
                        <a:pt x="107990" y="332459"/>
                      </a:cubicBezTo>
                      <a:cubicBezTo>
                        <a:pt x="106720" y="330554"/>
                        <a:pt x="104815" y="329284"/>
                        <a:pt x="103545" y="327379"/>
                      </a:cubicBezTo>
                      <a:cubicBezTo>
                        <a:pt x="96559" y="318489"/>
                        <a:pt x="90845" y="308329"/>
                        <a:pt x="86399" y="297534"/>
                      </a:cubicBezTo>
                      <a:cubicBezTo>
                        <a:pt x="80684" y="283564"/>
                        <a:pt x="78145" y="267689"/>
                        <a:pt x="67984" y="256259"/>
                      </a:cubicBezTo>
                      <a:cubicBezTo>
                        <a:pt x="57824" y="245464"/>
                        <a:pt x="43220" y="240384"/>
                        <a:pt x="30520" y="232129"/>
                      </a:cubicBezTo>
                      <a:cubicBezTo>
                        <a:pt x="28614" y="230859"/>
                        <a:pt x="26074" y="228954"/>
                        <a:pt x="24170" y="227049"/>
                      </a:cubicBezTo>
                      <a:cubicBezTo>
                        <a:pt x="22899" y="225779"/>
                        <a:pt x="21630" y="224509"/>
                        <a:pt x="20359" y="223239"/>
                      </a:cubicBezTo>
                      <a:cubicBezTo>
                        <a:pt x="3214" y="205459"/>
                        <a:pt x="-4405" y="178154"/>
                        <a:pt x="2580" y="154024"/>
                      </a:cubicBezTo>
                      <a:cubicBezTo>
                        <a:pt x="8930" y="131164"/>
                        <a:pt x="26074" y="113384"/>
                        <a:pt x="43220" y="96874"/>
                      </a:cubicBezTo>
                      <a:cubicBezTo>
                        <a:pt x="69890" y="71474"/>
                        <a:pt x="97195" y="47344"/>
                        <a:pt x="128945" y="29564"/>
                      </a:cubicBezTo>
                      <a:cubicBezTo>
                        <a:pt x="153709" y="15594"/>
                        <a:pt x="194984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4" y="88619"/>
                      </a:cubicBezTo>
                      <a:cubicBezTo>
                        <a:pt x="259755" y="137514"/>
                        <a:pt x="268009" y="186409"/>
                        <a:pt x="275630" y="235939"/>
                      </a:cubicBezTo>
                      <a:cubicBezTo>
                        <a:pt x="276899" y="246099"/>
                        <a:pt x="278805" y="256259"/>
                        <a:pt x="274995" y="265784"/>
                      </a:cubicBezTo>
                      <a:cubicBezTo>
                        <a:pt x="270549" y="277214"/>
                        <a:pt x="258484" y="283564"/>
                        <a:pt x="247690" y="288644"/>
                      </a:cubicBezTo>
                      <a:cubicBezTo>
                        <a:pt x="243880" y="289914"/>
                        <a:pt x="240070" y="291819"/>
                        <a:pt x="236259" y="293724"/>
                      </a:cubicBezTo>
                      <a:cubicBezTo>
                        <a:pt x="234355" y="294359"/>
                        <a:pt x="232449" y="294994"/>
                        <a:pt x="231180" y="296264"/>
                      </a:cubicBezTo>
                      <a:cubicBezTo>
                        <a:pt x="225465" y="298804"/>
                        <a:pt x="220384" y="301979"/>
                        <a:pt x="215940" y="306424"/>
                      </a:cubicBezTo>
                      <a:cubicBezTo>
                        <a:pt x="200065" y="321664"/>
                        <a:pt x="199430" y="350239"/>
                        <a:pt x="179745" y="36103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7" name="Google Shape;777;p16"/>
                <p:cNvSpPr/>
                <p:nvPr/>
              </p:nvSpPr>
              <p:spPr>
                <a:xfrm>
                  <a:off x="7331442" y="2417168"/>
                  <a:ext cx="174830" cy="282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1065" h="3764502" extrusionOk="0">
                      <a:moveTo>
                        <a:pt x="2013087" y="166660"/>
                      </a:moveTo>
                      <a:cubicBezTo>
                        <a:pt x="2026795" y="168373"/>
                        <a:pt x="2038790" y="180366"/>
                        <a:pt x="2035364" y="200925"/>
                      </a:cubicBezTo>
                      <a:cubicBezTo>
                        <a:pt x="1994246" y="502459"/>
                        <a:pt x="1946275" y="803992"/>
                        <a:pt x="1905156" y="1112378"/>
                      </a:cubicBezTo>
                      <a:cubicBezTo>
                        <a:pt x="1829773" y="1646915"/>
                        <a:pt x="1768096" y="2181452"/>
                        <a:pt x="1713260" y="2722841"/>
                      </a:cubicBezTo>
                      <a:cubicBezTo>
                        <a:pt x="1678995" y="3065493"/>
                        <a:pt x="1658447" y="3408144"/>
                        <a:pt x="1678995" y="3750796"/>
                      </a:cubicBezTo>
                      <a:cubicBezTo>
                        <a:pt x="1665300" y="3757649"/>
                        <a:pt x="1644730" y="3764502"/>
                        <a:pt x="1624182" y="3764502"/>
                      </a:cubicBezTo>
                      <a:cubicBezTo>
                        <a:pt x="1617329" y="3641147"/>
                        <a:pt x="1617329" y="3510940"/>
                        <a:pt x="1617329" y="3380732"/>
                      </a:cubicBezTo>
                      <a:cubicBezTo>
                        <a:pt x="1617329" y="3127170"/>
                        <a:pt x="1637888" y="2880461"/>
                        <a:pt x="1665300" y="2633752"/>
                      </a:cubicBezTo>
                      <a:cubicBezTo>
                        <a:pt x="1692712" y="2359630"/>
                        <a:pt x="1720124" y="2092362"/>
                        <a:pt x="1754389" y="1825094"/>
                      </a:cubicBezTo>
                      <a:cubicBezTo>
                        <a:pt x="1822920" y="1283704"/>
                        <a:pt x="1898303" y="735462"/>
                        <a:pt x="1980540" y="194072"/>
                      </a:cubicBezTo>
                      <a:cubicBezTo>
                        <a:pt x="1983961" y="173513"/>
                        <a:pt x="1999380" y="164947"/>
                        <a:pt x="2013087" y="166660"/>
                      </a:cubicBezTo>
                      <a:close/>
                      <a:moveTo>
                        <a:pt x="1948844" y="116333"/>
                      </a:moveTo>
                      <a:cubicBezTo>
                        <a:pt x="1969403" y="109266"/>
                        <a:pt x="1997669" y="127255"/>
                        <a:pt x="1987382" y="152954"/>
                      </a:cubicBezTo>
                      <a:cubicBezTo>
                        <a:pt x="1870891" y="433928"/>
                        <a:pt x="1761242" y="714903"/>
                        <a:pt x="1658447" y="995877"/>
                      </a:cubicBezTo>
                      <a:cubicBezTo>
                        <a:pt x="1480267" y="1496149"/>
                        <a:pt x="1315794" y="2010126"/>
                        <a:pt x="1171880" y="2524104"/>
                      </a:cubicBezTo>
                      <a:cubicBezTo>
                        <a:pt x="1089644" y="2818784"/>
                        <a:pt x="1014260" y="3113464"/>
                        <a:pt x="945730" y="3414998"/>
                      </a:cubicBezTo>
                      <a:cubicBezTo>
                        <a:pt x="932024" y="3401292"/>
                        <a:pt x="911465" y="3380733"/>
                        <a:pt x="897759" y="3360174"/>
                      </a:cubicBezTo>
                      <a:cubicBezTo>
                        <a:pt x="911465" y="3298496"/>
                        <a:pt x="925160" y="3243672"/>
                        <a:pt x="938877" y="3181995"/>
                      </a:cubicBezTo>
                      <a:cubicBezTo>
                        <a:pt x="1069085" y="2661164"/>
                        <a:pt x="1212999" y="2147187"/>
                        <a:pt x="1377472" y="1640062"/>
                      </a:cubicBezTo>
                      <a:cubicBezTo>
                        <a:pt x="1541934" y="1126085"/>
                        <a:pt x="1726977" y="625813"/>
                        <a:pt x="1932568" y="132395"/>
                      </a:cubicBezTo>
                      <a:cubicBezTo>
                        <a:pt x="1935995" y="123829"/>
                        <a:pt x="1941991" y="118689"/>
                        <a:pt x="1948844" y="116333"/>
                      </a:cubicBezTo>
                      <a:close/>
                      <a:moveTo>
                        <a:pt x="2142439" y="49302"/>
                      </a:moveTo>
                      <a:cubicBezTo>
                        <a:pt x="2157004" y="46732"/>
                        <a:pt x="2172426" y="53585"/>
                        <a:pt x="2172426" y="70718"/>
                      </a:cubicBezTo>
                      <a:cubicBezTo>
                        <a:pt x="2199838" y="317427"/>
                        <a:pt x="2227240" y="570989"/>
                        <a:pt x="2247799" y="824551"/>
                      </a:cubicBezTo>
                      <a:cubicBezTo>
                        <a:pt x="2309487" y="1544120"/>
                        <a:pt x="2336899" y="2270541"/>
                        <a:pt x="2330035" y="2996963"/>
                      </a:cubicBezTo>
                      <a:cubicBezTo>
                        <a:pt x="2309487" y="3003816"/>
                        <a:pt x="2295770" y="3010669"/>
                        <a:pt x="2275222" y="3024375"/>
                      </a:cubicBezTo>
                      <a:cubicBezTo>
                        <a:pt x="2275222" y="2928433"/>
                        <a:pt x="2275222" y="2839343"/>
                        <a:pt x="2275222" y="2743401"/>
                      </a:cubicBezTo>
                      <a:cubicBezTo>
                        <a:pt x="2275222" y="1859359"/>
                        <a:pt x="2220387" y="968465"/>
                        <a:pt x="2117591" y="84424"/>
                      </a:cubicBezTo>
                      <a:cubicBezTo>
                        <a:pt x="2114164" y="63865"/>
                        <a:pt x="2127873" y="51872"/>
                        <a:pt x="2142439" y="49302"/>
                      </a:cubicBezTo>
                      <a:close/>
                      <a:moveTo>
                        <a:pt x="1947555" y="45"/>
                      </a:moveTo>
                      <a:cubicBezTo>
                        <a:pt x="1969397" y="1330"/>
                        <a:pt x="1987390" y="29599"/>
                        <a:pt x="1966823" y="50158"/>
                      </a:cubicBezTo>
                      <a:cubicBezTo>
                        <a:pt x="1795497" y="207767"/>
                        <a:pt x="1631024" y="372251"/>
                        <a:pt x="1466551" y="543577"/>
                      </a:cubicBezTo>
                      <a:cubicBezTo>
                        <a:pt x="945720" y="1084966"/>
                        <a:pt x="466007" y="1667474"/>
                        <a:pt x="41129" y="2284247"/>
                      </a:cubicBezTo>
                      <a:cubicBezTo>
                        <a:pt x="27412" y="2270541"/>
                        <a:pt x="13706" y="2256835"/>
                        <a:pt x="0" y="2243129"/>
                      </a:cubicBezTo>
                      <a:cubicBezTo>
                        <a:pt x="82236" y="2126616"/>
                        <a:pt x="171326" y="2010126"/>
                        <a:pt x="253562" y="1893624"/>
                      </a:cubicBezTo>
                      <a:cubicBezTo>
                        <a:pt x="753834" y="1215174"/>
                        <a:pt x="1315784" y="584684"/>
                        <a:pt x="1925715" y="9040"/>
                      </a:cubicBezTo>
                      <a:cubicBezTo>
                        <a:pt x="1932566" y="2187"/>
                        <a:pt x="1940274" y="-383"/>
                        <a:pt x="1947555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8" name="Google Shape;778;p16"/>
                <p:cNvSpPr/>
                <p:nvPr/>
              </p:nvSpPr>
              <p:spPr>
                <a:xfrm>
                  <a:off x="7372264" y="2420234"/>
                  <a:ext cx="153129" cy="178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22" h="221766" extrusionOk="0">
                      <a:moveTo>
                        <a:pt x="26131" y="56720"/>
                      </a:moveTo>
                      <a:cubicBezTo>
                        <a:pt x="12796" y="71325"/>
                        <a:pt x="1366" y="89105"/>
                        <a:pt x="96" y="108790"/>
                      </a:cubicBezTo>
                      <a:cubicBezTo>
                        <a:pt x="-1174" y="128475"/>
                        <a:pt x="10256" y="150065"/>
                        <a:pt x="29941" y="155145"/>
                      </a:cubicBezTo>
                      <a:cubicBezTo>
                        <a:pt x="35021" y="156415"/>
                        <a:pt x="41371" y="156415"/>
                        <a:pt x="45181" y="160225"/>
                      </a:cubicBezTo>
                      <a:cubicBezTo>
                        <a:pt x="50896" y="164670"/>
                        <a:pt x="51531" y="172290"/>
                        <a:pt x="52801" y="179275"/>
                      </a:cubicBezTo>
                      <a:cubicBezTo>
                        <a:pt x="54071" y="186260"/>
                        <a:pt x="55976" y="193880"/>
                        <a:pt x="62326" y="197055"/>
                      </a:cubicBezTo>
                      <a:cubicBezTo>
                        <a:pt x="68676" y="200230"/>
                        <a:pt x="76296" y="197055"/>
                        <a:pt x="82011" y="193245"/>
                      </a:cubicBezTo>
                      <a:cubicBezTo>
                        <a:pt x="87726" y="189435"/>
                        <a:pt x="94076" y="184990"/>
                        <a:pt x="101061" y="185625"/>
                      </a:cubicBezTo>
                      <a:cubicBezTo>
                        <a:pt x="108046" y="186260"/>
                        <a:pt x="113761" y="192610"/>
                        <a:pt x="117571" y="198325"/>
                      </a:cubicBezTo>
                      <a:cubicBezTo>
                        <a:pt x="121381" y="204675"/>
                        <a:pt x="123921" y="211660"/>
                        <a:pt x="129636" y="216105"/>
                      </a:cubicBezTo>
                      <a:cubicBezTo>
                        <a:pt x="141066" y="225630"/>
                        <a:pt x="159481" y="222455"/>
                        <a:pt x="170276" y="211660"/>
                      </a:cubicBezTo>
                      <a:cubicBezTo>
                        <a:pt x="181071" y="200865"/>
                        <a:pt x="184881" y="185625"/>
                        <a:pt x="187421" y="171020"/>
                      </a:cubicBezTo>
                      <a:cubicBezTo>
                        <a:pt x="193771" y="129745"/>
                        <a:pt x="189326" y="87200"/>
                        <a:pt x="174086" y="49100"/>
                      </a:cubicBezTo>
                      <a:cubicBezTo>
                        <a:pt x="169006" y="35130"/>
                        <a:pt x="160751" y="8460"/>
                        <a:pt x="146146" y="2110"/>
                      </a:cubicBezTo>
                      <a:cubicBezTo>
                        <a:pt x="130906" y="-4875"/>
                        <a:pt x="103601" y="7190"/>
                        <a:pt x="89631" y="13540"/>
                      </a:cubicBezTo>
                      <a:cubicBezTo>
                        <a:pt x="64866" y="23065"/>
                        <a:pt x="43911" y="37670"/>
                        <a:pt x="26131" y="5672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9" name="Google Shape;779;p16"/>
                <p:cNvSpPr/>
                <p:nvPr/>
              </p:nvSpPr>
              <p:spPr>
                <a:xfrm>
                  <a:off x="7489147" y="2403250"/>
                  <a:ext cx="218540" cy="262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8" h="326100" extrusionOk="0">
                      <a:moveTo>
                        <a:pt x="221313" y="326101"/>
                      </a:moveTo>
                      <a:cubicBezTo>
                        <a:pt x="218773" y="326101"/>
                        <a:pt x="216233" y="326101"/>
                        <a:pt x="213692" y="325466"/>
                      </a:cubicBezTo>
                      <a:cubicBezTo>
                        <a:pt x="213058" y="325466"/>
                        <a:pt x="213058" y="325466"/>
                        <a:pt x="212423" y="325466"/>
                      </a:cubicBezTo>
                      <a:cubicBezTo>
                        <a:pt x="196548" y="321656"/>
                        <a:pt x="183213" y="307686"/>
                        <a:pt x="166703" y="309591"/>
                      </a:cubicBezTo>
                      <a:cubicBezTo>
                        <a:pt x="164798" y="309591"/>
                        <a:pt x="162892" y="310226"/>
                        <a:pt x="160988" y="310861"/>
                      </a:cubicBezTo>
                      <a:cubicBezTo>
                        <a:pt x="159083" y="311496"/>
                        <a:pt x="157813" y="312131"/>
                        <a:pt x="155908" y="312766"/>
                      </a:cubicBezTo>
                      <a:cubicBezTo>
                        <a:pt x="150192" y="315306"/>
                        <a:pt x="145113" y="319116"/>
                        <a:pt x="139398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0541"/>
                        <a:pt x="52403" y="269586"/>
                        <a:pt x="44783" y="248631"/>
                      </a:cubicBezTo>
                      <a:cubicBezTo>
                        <a:pt x="24463" y="194656"/>
                        <a:pt x="10492" y="138776"/>
                        <a:pt x="2238" y="81626"/>
                      </a:cubicBezTo>
                      <a:cubicBezTo>
                        <a:pt x="-302" y="62576"/>
                        <a:pt x="-2208" y="42891"/>
                        <a:pt x="5413" y="25111"/>
                      </a:cubicBezTo>
                      <a:cubicBezTo>
                        <a:pt x="21288" y="-10449"/>
                        <a:pt x="60023" y="-289"/>
                        <a:pt x="89233" y="7966"/>
                      </a:cubicBezTo>
                      <a:cubicBezTo>
                        <a:pt x="126063" y="18126"/>
                        <a:pt x="161623" y="35271"/>
                        <a:pt x="192738" y="57496"/>
                      </a:cubicBezTo>
                      <a:cubicBezTo>
                        <a:pt x="210517" y="70196"/>
                        <a:pt x="226392" y="84801"/>
                        <a:pt x="240998" y="100676"/>
                      </a:cubicBezTo>
                      <a:cubicBezTo>
                        <a:pt x="251792" y="112741"/>
                        <a:pt x="261953" y="126076"/>
                        <a:pt x="267667" y="141316"/>
                      </a:cubicBezTo>
                      <a:cubicBezTo>
                        <a:pt x="269573" y="147666"/>
                        <a:pt x="270842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986"/>
                      </a:cubicBezTo>
                      <a:cubicBezTo>
                        <a:pt x="270842" y="175606"/>
                        <a:pt x="268938" y="182591"/>
                        <a:pt x="265128" y="188941"/>
                      </a:cubicBezTo>
                      <a:cubicBezTo>
                        <a:pt x="260048" y="197831"/>
                        <a:pt x="251792" y="204181"/>
                        <a:pt x="247348" y="213071"/>
                      </a:cubicBezTo>
                      <a:cubicBezTo>
                        <a:pt x="247348" y="213706"/>
                        <a:pt x="246713" y="214341"/>
                        <a:pt x="246713" y="214341"/>
                      </a:cubicBezTo>
                      <a:cubicBezTo>
                        <a:pt x="246078" y="215611"/>
                        <a:pt x="245442" y="216881"/>
                        <a:pt x="245442" y="218786"/>
                      </a:cubicBezTo>
                      <a:cubicBezTo>
                        <a:pt x="238458" y="243551"/>
                        <a:pt x="261953" y="270856"/>
                        <a:pt x="256873" y="296891"/>
                      </a:cubicBezTo>
                      <a:cubicBezTo>
                        <a:pt x="253063" y="313401"/>
                        <a:pt x="237188" y="325466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0" name="Google Shape;780;p16"/>
                <p:cNvSpPr/>
                <p:nvPr/>
              </p:nvSpPr>
              <p:spPr>
                <a:xfrm>
                  <a:off x="7513295" y="2404880"/>
                  <a:ext cx="195460" cy="26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6139" h="3504326" extrusionOk="0">
                      <a:moveTo>
                        <a:pt x="21676" y="255143"/>
                      </a:moveTo>
                      <a:cubicBezTo>
                        <a:pt x="36237" y="252573"/>
                        <a:pt x="53370" y="259426"/>
                        <a:pt x="56796" y="276559"/>
                      </a:cubicBezTo>
                      <a:cubicBezTo>
                        <a:pt x="132180" y="571239"/>
                        <a:pt x="214417" y="859066"/>
                        <a:pt x="317212" y="1146894"/>
                      </a:cubicBezTo>
                      <a:cubicBezTo>
                        <a:pt x="495391" y="1654018"/>
                        <a:pt x="714689" y="2140583"/>
                        <a:pt x="968251" y="2613442"/>
                      </a:cubicBezTo>
                      <a:cubicBezTo>
                        <a:pt x="1105312" y="2860152"/>
                        <a:pt x="1256079" y="3100008"/>
                        <a:pt x="1413699" y="3333011"/>
                      </a:cubicBezTo>
                      <a:cubicBezTo>
                        <a:pt x="1393140" y="3339864"/>
                        <a:pt x="1379434" y="3346717"/>
                        <a:pt x="1358875" y="3353570"/>
                      </a:cubicBezTo>
                      <a:cubicBezTo>
                        <a:pt x="1331463" y="3319305"/>
                        <a:pt x="1310904" y="3278187"/>
                        <a:pt x="1283491" y="3243921"/>
                      </a:cubicBezTo>
                      <a:cubicBezTo>
                        <a:pt x="988810" y="2791621"/>
                        <a:pt x="728395" y="2311909"/>
                        <a:pt x="515961" y="1818491"/>
                      </a:cubicBezTo>
                      <a:cubicBezTo>
                        <a:pt x="303506" y="1325073"/>
                        <a:pt x="132180" y="817948"/>
                        <a:pt x="1983" y="290265"/>
                      </a:cubicBezTo>
                      <a:cubicBezTo>
                        <a:pt x="-4876" y="269706"/>
                        <a:pt x="7114" y="257713"/>
                        <a:pt x="21676" y="255143"/>
                      </a:cubicBezTo>
                      <a:close/>
                      <a:moveTo>
                        <a:pt x="108194" y="175465"/>
                      </a:moveTo>
                      <a:cubicBezTo>
                        <a:pt x="121900" y="172039"/>
                        <a:pt x="139032" y="177178"/>
                        <a:pt x="145885" y="194311"/>
                      </a:cubicBezTo>
                      <a:cubicBezTo>
                        <a:pt x="248681" y="502697"/>
                        <a:pt x="372036" y="804231"/>
                        <a:pt x="509097" y="1098911"/>
                      </a:cubicBezTo>
                      <a:cubicBezTo>
                        <a:pt x="748953" y="1619742"/>
                        <a:pt x="1036781" y="2126866"/>
                        <a:pt x="1372591" y="2606579"/>
                      </a:cubicBezTo>
                      <a:cubicBezTo>
                        <a:pt x="1591877" y="2914965"/>
                        <a:pt x="1824881" y="3216499"/>
                        <a:pt x="2071590" y="3504326"/>
                      </a:cubicBezTo>
                      <a:cubicBezTo>
                        <a:pt x="2044178" y="3504326"/>
                        <a:pt x="2016766" y="3504326"/>
                        <a:pt x="1989364" y="3497473"/>
                      </a:cubicBezTo>
                      <a:cubicBezTo>
                        <a:pt x="1920834" y="3408383"/>
                        <a:pt x="1845440" y="3326147"/>
                        <a:pt x="1776909" y="3237058"/>
                      </a:cubicBezTo>
                      <a:cubicBezTo>
                        <a:pt x="1406856" y="2784757"/>
                        <a:pt x="1084752" y="2305045"/>
                        <a:pt x="803777" y="1797921"/>
                      </a:cubicBezTo>
                      <a:cubicBezTo>
                        <a:pt x="522803" y="1290796"/>
                        <a:pt x="282946" y="756260"/>
                        <a:pt x="91061" y="208017"/>
                      </a:cubicBezTo>
                      <a:cubicBezTo>
                        <a:pt x="84208" y="190885"/>
                        <a:pt x="94487" y="178892"/>
                        <a:pt x="108194" y="175465"/>
                      </a:cubicBezTo>
                      <a:close/>
                      <a:moveTo>
                        <a:pt x="192579" y="144208"/>
                      </a:moveTo>
                      <a:cubicBezTo>
                        <a:pt x="199861" y="143780"/>
                        <a:pt x="207572" y="146351"/>
                        <a:pt x="214427" y="153204"/>
                      </a:cubicBezTo>
                      <a:cubicBezTo>
                        <a:pt x="433714" y="351942"/>
                        <a:pt x="653022" y="557533"/>
                        <a:pt x="872308" y="763124"/>
                      </a:cubicBezTo>
                      <a:cubicBezTo>
                        <a:pt x="1256079" y="1126324"/>
                        <a:pt x="1639849" y="1503241"/>
                        <a:pt x="1989365" y="1907581"/>
                      </a:cubicBezTo>
                      <a:cubicBezTo>
                        <a:pt x="2105856" y="2030935"/>
                        <a:pt x="2222358" y="2161143"/>
                        <a:pt x="2332017" y="2291340"/>
                      </a:cubicBezTo>
                      <a:cubicBezTo>
                        <a:pt x="2332017" y="2291340"/>
                        <a:pt x="2325153" y="2298204"/>
                        <a:pt x="2325153" y="2305057"/>
                      </a:cubicBezTo>
                      <a:cubicBezTo>
                        <a:pt x="2318300" y="2318763"/>
                        <a:pt x="2318300" y="2332469"/>
                        <a:pt x="2311447" y="2346175"/>
                      </a:cubicBezTo>
                      <a:cubicBezTo>
                        <a:pt x="2003060" y="1982953"/>
                        <a:pt x="1667261" y="1633459"/>
                        <a:pt x="1324609" y="1290808"/>
                      </a:cubicBezTo>
                      <a:cubicBezTo>
                        <a:pt x="947692" y="913891"/>
                        <a:pt x="563922" y="557533"/>
                        <a:pt x="173309" y="194322"/>
                      </a:cubicBezTo>
                      <a:cubicBezTo>
                        <a:pt x="152749" y="173755"/>
                        <a:pt x="170733" y="145490"/>
                        <a:pt x="192579" y="144208"/>
                      </a:cubicBezTo>
                      <a:close/>
                      <a:moveTo>
                        <a:pt x="190763" y="2223"/>
                      </a:moveTo>
                      <a:cubicBezTo>
                        <a:pt x="197723" y="-561"/>
                        <a:pt x="205861" y="-990"/>
                        <a:pt x="214427" y="2437"/>
                      </a:cubicBezTo>
                      <a:cubicBezTo>
                        <a:pt x="488549" y="146351"/>
                        <a:pt x="755817" y="297118"/>
                        <a:pt x="1016222" y="461590"/>
                      </a:cubicBezTo>
                      <a:cubicBezTo>
                        <a:pt x="1475387" y="756271"/>
                        <a:pt x="1907129" y="1085217"/>
                        <a:pt x="2311458" y="1441574"/>
                      </a:cubicBezTo>
                      <a:cubicBezTo>
                        <a:pt x="2407401" y="1530664"/>
                        <a:pt x="2510196" y="1619753"/>
                        <a:pt x="2606139" y="1715696"/>
                      </a:cubicBezTo>
                      <a:cubicBezTo>
                        <a:pt x="2606139" y="1736255"/>
                        <a:pt x="2606139" y="1763667"/>
                        <a:pt x="2599275" y="1791079"/>
                      </a:cubicBezTo>
                      <a:cubicBezTo>
                        <a:pt x="2270340" y="1475839"/>
                        <a:pt x="1920835" y="1181159"/>
                        <a:pt x="1557623" y="907038"/>
                      </a:cubicBezTo>
                      <a:cubicBezTo>
                        <a:pt x="1125871" y="584945"/>
                        <a:pt x="659875" y="297118"/>
                        <a:pt x="180162" y="50408"/>
                      </a:cubicBezTo>
                      <a:cubicBezTo>
                        <a:pt x="159602" y="40129"/>
                        <a:pt x="169882" y="10575"/>
                        <a:pt x="190763" y="22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1" name="Google Shape;781;p16"/>
                <p:cNvSpPr/>
                <p:nvPr/>
              </p:nvSpPr>
              <p:spPr>
                <a:xfrm>
                  <a:off x="7501337" y="2419343"/>
                  <a:ext cx="173333" cy="17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321" h="220217" extrusionOk="0">
                      <a:moveTo>
                        <a:pt x="24562" y="123866"/>
                      </a:moveTo>
                      <a:cubicBezTo>
                        <a:pt x="37897" y="158791"/>
                        <a:pt x="59487" y="191176"/>
                        <a:pt x="89966" y="212131"/>
                      </a:cubicBezTo>
                      <a:cubicBezTo>
                        <a:pt x="95047" y="215306"/>
                        <a:pt x="100762" y="218481"/>
                        <a:pt x="107112" y="219751"/>
                      </a:cubicBezTo>
                      <a:cubicBezTo>
                        <a:pt x="113462" y="221021"/>
                        <a:pt x="120447" y="219751"/>
                        <a:pt x="124891" y="215306"/>
                      </a:cubicBezTo>
                      <a:cubicBezTo>
                        <a:pt x="131876" y="208956"/>
                        <a:pt x="132512" y="196256"/>
                        <a:pt x="141401" y="193716"/>
                      </a:cubicBezTo>
                      <a:cubicBezTo>
                        <a:pt x="152197" y="190541"/>
                        <a:pt x="161722" y="206416"/>
                        <a:pt x="172516" y="203876"/>
                      </a:cubicBezTo>
                      <a:cubicBezTo>
                        <a:pt x="180772" y="202606"/>
                        <a:pt x="183947" y="192446"/>
                        <a:pt x="182676" y="184191"/>
                      </a:cubicBezTo>
                      <a:cubicBezTo>
                        <a:pt x="181406" y="175936"/>
                        <a:pt x="176962" y="168951"/>
                        <a:pt x="175056" y="160696"/>
                      </a:cubicBezTo>
                      <a:cubicBezTo>
                        <a:pt x="172516" y="147996"/>
                        <a:pt x="179501" y="133391"/>
                        <a:pt x="190931" y="127041"/>
                      </a:cubicBezTo>
                      <a:cubicBezTo>
                        <a:pt x="199187" y="122596"/>
                        <a:pt x="210616" y="120691"/>
                        <a:pt x="214426" y="111801"/>
                      </a:cubicBezTo>
                      <a:cubicBezTo>
                        <a:pt x="216331" y="106721"/>
                        <a:pt x="215062" y="100371"/>
                        <a:pt x="211887" y="95926"/>
                      </a:cubicBezTo>
                      <a:cubicBezTo>
                        <a:pt x="208712" y="91481"/>
                        <a:pt x="204266" y="87671"/>
                        <a:pt x="199822" y="84496"/>
                      </a:cubicBezTo>
                      <a:cubicBezTo>
                        <a:pt x="166801" y="59731"/>
                        <a:pt x="131241" y="38141"/>
                        <a:pt x="94412" y="19091"/>
                      </a:cubicBezTo>
                      <a:cubicBezTo>
                        <a:pt x="79172" y="11471"/>
                        <a:pt x="63931" y="3851"/>
                        <a:pt x="47422" y="1311"/>
                      </a:cubicBezTo>
                      <a:cubicBezTo>
                        <a:pt x="35356" y="-594"/>
                        <a:pt x="19481" y="-1229"/>
                        <a:pt x="8051" y="5121"/>
                      </a:cubicBezTo>
                      <a:cubicBezTo>
                        <a:pt x="-2744" y="11471"/>
                        <a:pt x="-203" y="21631"/>
                        <a:pt x="1701" y="32426"/>
                      </a:cubicBezTo>
                      <a:cubicBezTo>
                        <a:pt x="6781" y="63541"/>
                        <a:pt x="13131" y="94656"/>
                        <a:pt x="24562" y="1238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2" name="Google Shape;782;p16"/>
                <p:cNvSpPr/>
                <p:nvPr/>
              </p:nvSpPr>
              <p:spPr>
                <a:xfrm>
                  <a:off x="7500443" y="2304584"/>
                  <a:ext cx="313569" cy="177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527" h="220057" extrusionOk="0">
                      <a:moveTo>
                        <a:pt x="344442" y="176237"/>
                      </a:moveTo>
                      <a:cubicBezTo>
                        <a:pt x="326662" y="177507"/>
                        <a:pt x="307612" y="169252"/>
                        <a:pt x="291102" y="177507"/>
                      </a:cubicBezTo>
                      <a:cubicBezTo>
                        <a:pt x="283483" y="181317"/>
                        <a:pt x="277767" y="188302"/>
                        <a:pt x="272687" y="195287"/>
                      </a:cubicBezTo>
                      <a:cubicBezTo>
                        <a:pt x="271417" y="196557"/>
                        <a:pt x="270783" y="198462"/>
                        <a:pt x="269512" y="199732"/>
                      </a:cubicBezTo>
                      <a:cubicBezTo>
                        <a:pt x="265067" y="205447"/>
                        <a:pt x="259987" y="211162"/>
                        <a:pt x="254273" y="214972"/>
                      </a:cubicBezTo>
                      <a:cubicBezTo>
                        <a:pt x="239667" y="223862"/>
                        <a:pt x="220617" y="219417"/>
                        <a:pt x="204108" y="214337"/>
                      </a:cubicBezTo>
                      <a:cubicBezTo>
                        <a:pt x="164102" y="202907"/>
                        <a:pt x="124098" y="191477"/>
                        <a:pt x="84092" y="180047"/>
                      </a:cubicBezTo>
                      <a:cubicBezTo>
                        <a:pt x="62502" y="173697"/>
                        <a:pt x="-4808" y="156552"/>
                        <a:pt x="273" y="123532"/>
                      </a:cubicBezTo>
                      <a:cubicBezTo>
                        <a:pt x="2812" y="106387"/>
                        <a:pt x="22498" y="87337"/>
                        <a:pt x="34562" y="75907"/>
                      </a:cubicBezTo>
                      <a:cubicBezTo>
                        <a:pt x="35198" y="75272"/>
                        <a:pt x="36467" y="74002"/>
                        <a:pt x="37102" y="73367"/>
                      </a:cubicBezTo>
                      <a:cubicBezTo>
                        <a:pt x="39008" y="71462"/>
                        <a:pt x="41548" y="69557"/>
                        <a:pt x="43452" y="67652"/>
                      </a:cubicBezTo>
                      <a:lnTo>
                        <a:pt x="43452" y="67652"/>
                      </a:lnTo>
                      <a:cubicBezTo>
                        <a:pt x="57423" y="56222"/>
                        <a:pt x="72662" y="46062"/>
                        <a:pt x="89173" y="38442"/>
                      </a:cubicBezTo>
                      <a:cubicBezTo>
                        <a:pt x="129177" y="19392"/>
                        <a:pt x="173627" y="10502"/>
                        <a:pt x="217442" y="3517"/>
                      </a:cubicBezTo>
                      <a:cubicBezTo>
                        <a:pt x="231412" y="1612"/>
                        <a:pt x="245383" y="-928"/>
                        <a:pt x="259352" y="342"/>
                      </a:cubicBezTo>
                      <a:cubicBezTo>
                        <a:pt x="272052" y="1612"/>
                        <a:pt x="284117" y="6057"/>
                        <a:pt x="293642" y="14947"/>
                      </a:cubicBezTo>
                      <a:cubicBezTo>
                        <a:pt x="294912" y="16217"/>
                        <a:pt x="295548" y="16852"/>
                        <a:pt x="296817" y="18122"/>
                      </a:cubicBezTo>
                      <a:cubicBezTo>
                        <a:pt x="297452" y="18757"/>
                        <a:pt x="298087" y="20027"/>
                        <a:pt x="298723" y="20662"/>
                      </a:cubicBezTo>
                      <a:cubicBezTo>
                        <a:pt x="304437" y="28282"/>
                        <a:pt x="308248" y="37807"/>
                        <a:pt x="313962" y="45427"/>
                      </a:cubicBezTo>
                      <a:cubicBezTo>
                        <a:pt x="329202" y="66382"/>
                        <a:pt x="359048" y="74637"/>
                        <a:pt x="376192" y="93052"/>
                      </a:cubicBezTo>
                      <a:cubicBezTo>
                        <a:pt x="378098" y="94957"/>
                        <a:pt x="380637" y="97497"/>
                        <a:pt x="381908" y="100672"/>
                      </a:cubicBezTo>
                      <a:cubicBezTo>
                        <a:pt x="381908" y="101307"/>
                        <a:pt x="382542" y="101307"/>
                        <a:pt x="382542" y="101942"/>
                      </a:cubicBezTo>
                      <a:cubicBezTo>
                        <a:pt x="386987" y="108927"/>
                        <a:pt x="389527" y="117817"/>
                        <a:pt x="389527" y="126072"/>
                      </a:cubicBezTo>
                      <a:cubicBezTo>
                        <a:pt x="389527" y="127977"/>
                        <a:pt x="389527" y="129882"/>
                        <a:pt x="389527" y="131787"/>
                      </a:cubicBezTo>
                      <a:cubicBezTo>
                        <a:pt x="388892" y="138137"/>
                        <a:pt x="387623" y="143852"/>
                        <a:pt x="384448" y="149567"/>
                      </a:cubicBezTo>
                      <a:cubicBezTo>
                        <a:pt x="376192" y="164807"/>
                        <a:pt x="360952" y="174967"/>
                        <a:pt x="344442" y="17623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3" name="Google Shape;783;p16"/>
                <p:cNvSpPr/>
                <p:nvPr/>
              </p:nvSpPr>
              <p:spPr>
                <a:xfrm>
                  <a:off x="7524588" y="2315268"/>
                  <a:ext cx="290501" cy="15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349" h="2005470" extrusionOk="0">
                      <a:moveTo>
                        <a:pt x="149043" y="850091"/>
                      </a:moveTo>
                      <a:cubicBezTo>
                        <a:pt x="156003" y="848164"/>
                        <a:pt x="164141" y="849021"/>
                        <a:pt x="172707" y="854160"/>
                      </a:cubicBezTo>
                      <a:cubicBezTo>
                        <a:pt x="405710" y="998074"/>
                        <a:pt x="645567" y="1128282"/>
                        <a:pt x="892276" y="1251636"/>
                      </a:cubicBezTo>
                      <a:cubicBezTo>
                        <a:pt x="1324018" y="1470933"/>
                        <a:pt x="1776319" y="1662818"/>
                        <a:pt x="2235473" y="1827291"/>
                      </a:cubicBezTo>
                      <a:cubicBezTo>
                        <a:pt x="2365680" y="1875262"/>
                        <a:pt x="2489035" y="1916381"/>
                        <a:pt x="2619243" y="1957499"/>
                      </a:cubicBezTo>
                      <a:cubicBezTo>
                        <a:pt x="2612390" y="1971205"/>
                        <a:pt x="2598684" y="1991764"/>
                        <a:pt x="2584978" y="2005470"/>
                      </a:cubicBezTo>
                      <a:cubicBezTo>
                        <a:pt x="2194354" y="1882115"/>
                        <a:pt x="1810584" y="1738202"/>
                        <a:pt x="1440520" y="1573729"/>
                      </a:cubicBezTo>
                      <a:cubicBezTo>
                        <a:pt x="995072" y="1374991"/>
                        <a:pt x="556477" y="1148841"/>
                        <a:pt x="138442" y="902132"/>
                      </a:cubicBezTo>
                      <a:cubicBezTo>
                        <a:pt x="117883" y="886712"/>
                        <a:pt x="128162" y="855874"/>
                        <a:pt x="149043" y="850091"/>
                      </a:cubicBezTo>
                      <a:close/>
                      <a:moveTo>
                        <a:pt x="193266" y="765060"/>
                      </a:moveTo>
                      <a:cubicBezTo>
                        <a:pt x="535918" y="771913"/>
                        <a:pt x="885423" y="785619"/>
                        <a:pt x="1228075" y="799325"/>
                      </a:cubicBezTo>
                      <a:cubicBezTo>
                        <a:pt x="1831132" y="826737"/>
                        <a:pt x="2427357" y="881562"/>
                        <a:pt x="3016719" y="998063"/>
                      </a:cubicBezTo>
                      <a:cubicBezTo>
                        <a:pt x="3311400" y="1052888"/>
                        <a:pt x="3592374" y="1128271"/>
                        <a:pt x="3873349" y="1217361"/>
                      </a:cubicBezTo>
                      <a:cubicBezTo>
                        <a:pt x="3873349" y="1237920"/>
                        <a:pt x="3873349" y="1258479"/>
                        <a:pt x="3873349" y="1279038"/>
                      </a:cubicBezTo>
                      <a:cubicBezTo>
                        <a:pt x="3818514" y="1265332"/>
                        <a:pt x="3763700" y="1244773"/>
                        <a:pt x="3708876" y="1231067"/>
                      </a:cubicBezTo>
                      <a:cubicBezTo>
                        <a:pt x="3153780" y="1066594"/>
                        <a:pt x="2584966" y="970651"/>
                        <a:pt x="2016175" y="915827"/>
                      </a:cubicBezTo>
                      <a:cubicBezTo>
                        <a:pt x="1413107" y="854150"/>
                        <a:pt x="803176" y="840444"/>
                        <a:pt x="193266" y="819884"/>
                      </a:cubicBezTo>
                      <a:cubicBezTo>
                        <a:pt x="152137" y="819884"/>
                        <a:pt x="159001" y="765060"/>
                        <a:pt x="193266" y="765060"/>
                      </a:cubicBezTo>
                      <a:close/>
                      <a:moveTo>
                        <a:pt x="1625549" y="552616"/>
                      </a:moveTo>
                      <a:cubicBezTo>
                        <a:pt x="1877398" y="552616"/>
                        <a:pt x="2129245" y="566322"/>
                        <a:pt x="2379375" y="593734"/>
                      </a:cubicBezTo>
                      <a:cubicBezTo>
                        <a:pt x="2838540" y="641706"/>
                        <a:pt x="3290841" y="730795"/>
                        <a:pt x="3729436" y="861003"/>
                      </a:cubicBezTo>
                      <a:cubicBezTo>
                        <a:pt x="3749984" y="888415"/>
                        <a:pt x="3770554" y="915827"/>
                        <a:pt x="3791113" y="943239"/>
                      </a:cubicBezTo>
                      <a:cubicBezTo>
                        <a:pt x="3537550" y="867856"/>
                        <a:pt x="3283988" y="799325"/>
                        <a:pt x="3023572" y="751354"/>
                      </a:cubicBezTo>
                      <a:cubicBezTo>
                        <a:pt x="2530153" y="655412"/>
                        <a:pt x="2029881" y="607440"/>
                        <a:pt x="1529609" y="614293"/>
                      </a:cubicBezTo>
                      <a:cubicBezTo>
                        <a:pt x="1029337" y="621146"/>
                        <a:pt x="529054" y="675971"/>
                        <a:pt x="35645" y="785619"/>
                      </a:cubicBezTo>
                      <a:cubicBezTo>
                        <a:pt x="-5473" y="799325"/>
                        <a:pt x="-12326" y="737648"/>
                        <a:pt x="21939" y="730795"/>
                      </a:cubicBezTo>
                      <a:cubicBezTo>
                        <a:pt x="302914" y="669118"/>
                        <a:pt x="583889" y="621146"/>
                        <a:pt x="871706" y="593734"/>
                      </a:cubicBezTo>
                      <a:cubicBezTo>
                        <a:pt x="1121848" y="566322"/>
                        <a:pt x="1373700" y="552616"/>
                        <a:pt x="1625549" y="552616"/>
                      </a:cubicBezTo>
                      <a:close/>
                      <a:moveTo>
                        <a:pt x="2595257" y="1053"/>
                      </a:moveTo>
                      <a:cubicBezTo>
                        <a:pt x="2674067" y="2660"/>
                        <a:pt x="2752877" y="6086"/>
                        <a:pt x="2831687" y="11226"/>
                      </a:cubicBezTo>
                      <a:cubicBezTo>
                        <a:pt x="2845393" y="24932"/>
                        <a:pt x="2859099" y="31785"/>
                        <a:pt x="2865952" y="45491"/>
                      </a:cubicBezTo>
                      <a:cubicBezTo>
                        <a:pt x="2872805" y="52344"/>
                        <a:pt x="2879658" y="66050"/>
                        <a:pt x="2886511" y="72903"/>
                      </a:cubicBezTo>
                      <a:cubicBezTo>
                        <a:pt x="2735744" y="59197"/>
                        <a:pt x="2578124" y="59197"/>
                        <a:pt x="2420504" y="59197"/>
                      </a:cubicBezTo>
                      <a:cubicBezTo>
                        <a:pt x="2023028" y="66050"/>
                        <a:pt x="1618698" y="120875"/>
                        <a:pt x="1228075" y="223670"/>
                      </a:cubicBezTo>
                      <a:cubicBezTo>
                        <a:pt x="837452" y="326466"/>
                        <a:pt x="460535" y="477233"/>
                        <a:pt x="104176" y="669118"/>
                      </a:cubicBezTo>
                      <a:cubicBezTo>
                        <a:pt x="83617" y="675971"/>
                        <a:pt x="69911" y="669118"/>
                        <a:pt x="63058" y="648559"/>
                      </a:cubicBezTo>
                      <a:cubicBezTo>
                        <a:pt x="63058" y="634852"/>
                        <a:pt x="63058" y="621146"/>
                        <a:pt x="76764" y="614293"/>
                      </a:cubicBezTo>
                      <a:cubicBezTo>
                        <a:pt x="97323" y="607440"/>
                        <a:pt x="111030" y="593734"/>
                        <a:pt x="131589" y="586881"/>
                      </a:cubicBezTo>
                      <a:cubicBezTo>
                        <a:pt x="316621" y="484086"/>
                        <a:pt x="508506" y="401849"/>
                        <a:pt x="707244" y="326466"/>
                      </a:cubicBezTo>
                      <a:cubicBezTo>
                        <a:pt x="1084161" y="182552"/>
                        <a:pt x="1481638" y="86609"/>
                        <a:pt x="1885967" y="38638"/>
                      </a:cubicBezTo>
                      <a:cubicBezTo>
                        <a:pt x="2122397" y="7799"/>
                        <a:pt x="2358827" y="-3765"/>
                        <a:pt x="2595257" y="105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4" name="Google Shape;784;p16"/>
                <p:cNvSpPr/>
                <p:nvPr/>
              </p:nvSpPr>
              <p:spPr>
                <a:xfrm>
                  <a:off x="7510091" y="2325488"/>
                  <a:ext cx="252483" cy="123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643" h="152811" extrusionOk="0">
                      <a:moveTo>
                        <a:pt x="204824" y="152177"/>
                      </a:moveTo>
                      <a:cubicBezTo>
                        <a:pt x="215619" y="151542"/>
                        <a:pt x="227049" y="150272"/>
                        <a:pt x="234669" y="142652"/>
                      </a:cubicBezTo>
                      <a:cubicBezTo>
                        <a:pt x="242289" y="135032"/>
                        <a:pt x="243559" y="123602"/>
                        <a:pt x="251178" y="115982"/>
                      </a:cubicBezTo>
                      <a:cubicBezTo>
                        <a:pt x="258799" y="107727"/>
                        <a:pt x="271499" y="106457"/>
                        <a:pt x="282294" y="105187"/>
                      </a:cubicBezTo>
                      <a:cubicBezTo>
                        <a:pt x="293724" y="103917"/>
                        <a:pt x="305789" y="100107"/>
                        <a:pt x="311503" y="90582"/>
                      </a:cubicBezTo>
                      <a:cubicBezTo>
                        <a:pt x="316584" y="80422"/>
                        <a:pt x="312139" y="67087"/>
                        <a:pt x="303249" y="59467"/>
                      </a:cubicBezTo>
                      <a:cubicBezTo>
                        <a:pt x="294359" y="51847"/>
                        <a:pt x="282928" y="48672"/>
                        <a:pt x="272134" y="45497"/>
                      </a:cubicBezTo>
                      <a:cubicBezTo>
                        <a:pt x="261339" y="42322"/>
                        <a:pt x="249909" y="39147"/>
                        <a:pt x="241019" y="30892"/>
                      </a:cubicBezTo>
                      <a:cubicBezTo>
                        <a:pt x="232128" y="23272"/>
                        <a:pt x="227684" y="11207"/>
                        <a:pt x="217524" y="4857"/>
                      </a:cubicBezTo>
                      <a:cubicBezTo>
                        <a:pt x="203553" y="-4033"/>
                        <a:pt x="184503" y="1047"/>
                        <a:pt x="168628" y="6127"/>
                      </a:cubicBezTo>
                      <a:cubicBezTo>
                        <a:pt x="128624" y="20097"/>
                        <a:pt x="88618" y="33432"/>
                        <a:pt x="49249" y="47402"/>
                      </a:cubicBezTo>
                      <a:cubicBezTo>
                        <a:pt x="39724" y="50577"/>
                        <a:pt x="29564" y="54387"/>
                        <a:pt x="21309" y="59467"/>
                      </a:cubicBezTo>
                      <a:cubicBezTo>
                        <a:pt x="12418" y="65182"/>
                        <a:pt x="4799" y="72802"/>
                        <a:pt x="1624" y="82327"/>
                      </a:cubicBezTo>
                      <a:cubicBezTo>
                        <a:pt x="-9172" y="115347"/>
                        <a:pt x="36549" y="124872"/>
                        <a:pt x="59409" y="131857"/>
                      </a:cubicBezTo>
                      <a:cubicBezTo>
                        <a:pt x="89253" y="141382"/>
                        <a:pt x="120368" y="147732"/>
                        <a:pt x="151484" y="150272"/>
                      </a:cubicBezTo>
                      <a:cubicBezTo>
                        <a:pt x="169264" y="152812"/>
                        <a:pt x="187044" y="153447"/>
                        <a:pt x="204824" y="15217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5" name="Google Shape;785;p16"/>
                <p:cNvSpPr/>
                <p:nvPr/>
              </p:nvSpPr>
              <p:spPr>
                <a:xfrm>
                  <a:off x="7492858" y="2163191"/>
                  <a:ext cx="209617" cy="216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94" h="269075" extrusionOk="0">
                      <a:moveTo>
                        <a:pt x="191304" y="181679"/>
                      </a:moveTo>
                      <a:cubicBezTo>
                        <a:pt x="145584" y="217874"/>
                        <a:pt x="94149" y="246449"/>
                        <a:pt x="38904" y="264864"/>
                      </a:cubicBezTo>
                      <a:cubicBezTo>
                        <a:pt x="30649" y="268039"/>
                        <a:pt x="21124" y="270579"/>
                        <a:pt x="12234" y="268039"/>
                      </a:cubicBezTo>
                      <a:cubicBezTo>
                        <a:pt x="-466" y="264229"/>
                        <a:pt x="-1101" y="254704"/>
                        <a:pt x="804" y="244544"/>
                      </a:cubicBezTo>
                      <a:cubicBezTo>
                        <a:pt x="3344" y="228669"/>
                        <a:pt x="4614" y="213429"/>
                        <a:pt x="5884" y="197554"/>
                      </a:cubicBezTo>
                      <a:cubicBezTo>
                        <a:pt x="9059" y="165169"/>
                        <a:pt x="12869" y="132784"/>
                        <a:pt x="16044" y="100399"/>
                      </a:cubicBezTo>
                      <a:cubicBezTo>
                        <a:pt x="17949" y="79444"/>
                        <a:pt x="20489" y="57219"/>
                        <a:pt x="32554" y="40074"/>
                      </a:cubicBezTo>
                      <a:cubicBezTo>
                        <a:pt x="39539" y="29914"/>
                        <a:pt x="49064" y="22294"/>
                        <a:pt x="60494" y="17849"/>
                      </a:cubicBezTo>
                      <a:cubicBezTo>
                        <a:pt x="62399" y="16579"/>
                        <a:pt x="64939" y="15944"/>
                        <a:pt x="67479" y="15309"/>
                      </a:cubicBezTo>
                      <a:cubicBezTo>
                        <a:pt x="75734" y="12769"/>
                        <a:pt x="84624" y="12134"/>
                        <a:pt x="92879" y="13404"/>
                      </a:cubicBezTo>
                      <a:cubicBezTo>
                        <a:pt x="100499" y="14674"/>
                        <a:pt x="107484" y="16579"/>
                        <a:pt x="114469" y="19119"/>
                      </a:cubicBezTo>
                      <a:cubicBezTo>
                        <a:pt x="116374" y="19754"/>
                        <a:pt x="118279" y="20389"/>
                        <a:pt x="119549" y="21024"/>
                      </a:cubicBezTo>
                      <a:cubicBezTo>
                        <a:pt x="126534" y="22929"/>
                        <a:pt x="134154" y="24834"/>
                        <a:pt x="141774" y="24834"/>
                      </a:cubicBezTo>
                      <a:cubicBezTo>
                        <a:pt x="158284" y="24834"/>
                        <a:pt x="173524" y="15309"/>
                        <a:pt x="188764" y="8324"/>
                      </a:cubicBezTo>
                      <a:cubicBezTo>
                        <a:pt x="199559" y="3244"/>
                        <a:pt x="212259" y="-566"/>
                        <a:pt x="223689" y="69"/>
                      </a:cubicBezTo>
                      <a:cubicBezTo>
                        <a:pt x="225594" y="69"/>
                        <a:pt x="227499" y="704"/>
                        <a:pt x="229404" y="1339"/>
                      </a:cubicBezTo>
                      <a:cubicBezTo>
                        <a:pt x="231944" y="1974"/>
                        <a:pt x="234484" y="2609"/>
                        <a:pt x="237024" y="3879"/>
                      </a:cubicBezTo>
                      <a:cubicBezTo>
                        <a:pt x="249724" y="10864"/>
                        <a:pt x="256074" y="24834"/>
                        <a:pt x="258614" y="39439"/>
                      </a:cubicBezTo>
                      <a:cubicBezTo>
                        <a:pt x="259249" y="41979"/>
                        <a:pt x="259249" y="44519"/>
                        <a:pt x="259884" y="47059"/>
                      </a:cubicBezTo>
                      <a:cubicBezTo>
                        <a:pt x="259884" y="47059"/>
                        <a:pt x="259884" y="47059"/>
                        <a:pt x="259884" y="47059"/>
                      </a:cubicBezTo>
                      <a:cubicBezTo>
                        <a:pt x="262424" y="75634"/>
                        <a:pt x="255439" y="105479"/>
                        <a:pt x="240199" y="130244"/>
                      </a:cubicBezTo>
                      <a:cubicBezTo>
                        <a:pt x="228769" y="149294"/>
                        <a:pt x="210354" y="166439"/>
                        <a:pt x="191304" y="1816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6" name="Google Shape;786;p16"/>
                <p:cNvSpPr/>
                <p:nvPr/>
              </p:nvSpPr>
              <p:spPr>
                <a:xfrm>
                  <a:off x="7508880" y="2164156"/>
                  <a:ext cx="194798" cy="213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303" h="2842770" extrusionOk="0">
                      <a:moveTo>
                        <a:pt x="2583586" y="418046"/>
                      </a:moveTo>
                      <a:cubicBezTo>
                        <a:pt x="2590450" y="445458"/>
                        <a:pt x="2590450" y="472870"/>
                        <a:pt x="2597303" y="500283"/>
                      </a:cubicBezTo>
                      <a:cubicBezTo>
                        <a:pt x="2535626" y="582519"/>
                        <a:pt x="2473937" y="664755"/>
                        <a:pt x="2405407" y="746992"/>
                      </a:cubicBezTo>
                      <a:cubicBezTo>
                        <a:pt x="2090178" y="1144468"/>
                        <a:pt x="1733820" y="1500825"/>
                        <a:pt x="1363755" y="1843477"/>
                      </a:cubicBezTo>
                      <a:cubicBezTo>
                        <a:pt x="986838" y="2186129"/>
                        <a:pt x="596204" y="2515074"/>
                        <a:pt x="205591" y="2837167"/>
                      </a:cubicBezTo>
                      <a:cubicBezTo>
                        <a:pt x="178168" y="2857726"/>
                        <a:pt x="137061" y="2816608"/>
                        <a:pt x="164473" y="2796049"/>
                      </a:cubicBezTo>
                      <a:cubicBezTo>
                        <a:pt x="383760" y="2611017"/>
                        <a:pt x="603068" y="2432838"/>
                        <a:pt x="822365" y="2247806"/>
                      </a:cubicBezTo>
                      <a:cubicBezTo>
                        <a:pt x="1206125" y="1918860"/>
                        <a:pt x="1576200" y="1583062"/>
                        <a:pt x="1925694" y="1212998"/>
                      </a:cubicBezTo>
                      <a:cubicBezTo>
                        <a:pt x="2158708" y="959436"/>
                        <a:pt x="2384859" y="699021"/>
                        <a:pt x="2583586" y="418046"/>
                      </a:cubicBezTo>
                      <a:close/>
                      <a:moveTo>
                        <a:pt x="507125" y="157620"/>
                      </a:moveTo>
                      <a:cubicBezTo>
                        <a:pt x="383771" y="452301"/>
                        <a:pt x="287828" y="753834"/>
                        <a:pt x="219298" y="1069074"/>
                      </a:cubicBezTo>
                      <a:cubicBezTo>
                        <a:pt x="116502" y="1500815"/>
                        <a:pt x="68531" y="1939409"/>
                        <a:pt x="61678" y="2384856"/>
                      </a:cubicBezTo>
                      <a:cubicBezTo>
                        <a:pt x="61678" y="2419121"/>
                        <a:pt x="0" y="2412268"/>
                        <a:pt x="0" y="2378003"/>
                      </a:cubicBezTo>
                      <a:cubicBezTo>
                        <a:pt x="0" y="2124441"/>
                        <a:pt x="20559" y="1877731"/>
                        <a:pt x="54825" y="1624169"/>
                      </a:cubicBezTo>
                      <a:cubicBezTo>
                        <a:pt x="116502" y="1185575"/>
                        <a:pt x="219298" y="746981"/>
                        <a:pt x="376917" y="335799"/>
                      </a:cubicBezTo>
                      <a:cubicBezTo>
                        <a:pt x="397477" y="287828"/>
                        <a:pt x="418036" y="233003"/>
                        <a:pt x="431742" y="185032"/>
                      </a:cubicBezTo>
                      <a:cubicBezTo>
                        <a:pt x="452301" y="171326"/>
                        <a:pt x="479713" y="164473"/>
                        <a:pt x="507125" y="157620"/>
                      </a:cubicBezTo>
                      <a:close/>
                      <a:moveTo>
                        <a:pt x="2199816" y="0"/>
                      </a:moveTo>
                      <a:cubicBezTo>
                        <a:pt x="2220375" y="0"/>
                        <a:pt x="2240934" y="6853"/>
                        <a:pt x="2261493" y="13706"/>
                      </a:cubicBezTo>
                      <a:cubicBezTo>
                        <a:pt x="2172404" y="150767"/>
                        <a:pt x="2083314" y="287828"/>
                        <a:pt x="1987371" y="424888"/>
                      </a:cubicBezTo>
                      <a:cubicBezTo>
                        <a:pt x="1720103" y="808658"/>
                        <a:pt x="1432275" y="1171869"/>
                        <a:pt x="1130741" y="1521374"/>
                      </a:cubicBezTo>
                      <a:cubicBezTo>
                        <a:pt x="829207" y="1857172"/>
                        <a:pt x="500272" y="2186118"/>
                        <a:pt x="150756" y="2501357"/>
                      </a:cubicBezTo>
                      <a:cubicBezTo>
                        <a:pt x="137050" y="2515064"/>
                        <a:pt x="116491" y="2508210"/>
                        <a:pt x="109638" y="2501357"/>
                      </a:cubicBezTo>
                      <a:lnTo>
                        <a:pt x="109613" y="2501292"/>
                      </a:lnTo>
                      <a:lnTo>
                        <a:pt x="100216" y="2510566"/>
                      </a:lnTo>
                      <a:cubicBezTo>
                        <a:pt x="79657" y="2517633"/>
                        <a:pt x="51388" y="2499644"/>
                        <a:pt x="61667" y="2473945"/>
                      </a:cubicBezTo>
                      <a:cubicBezTo>
                        <a:pt x="150757" y="2227236"/>
                        <a:pt x="232993" y="1973674"/>
                        <a:pt x="328936" y="1726964"/>
                      </a:cubicBezTo>
                      <a:cubicBezTo>
                        <a:pt x="486556" y="1295223"/>
                        <a:pt x="664735" y="863482"/>
                        <a:pt x="884032" y="452300"/>
                      </a:cubicBezTo>
                      <a:cubicBezTo>
                        <a:pt x="932003" y="363211"/>
                        <a:pt x="973122" y="280974"/>
                        <a:pt x="1027946" y="191885"/>
                      </a:cubicBezTo>
                      <a:cubicBezTo>
                        <a:pt x="1048505" y="198738"/>
                        <a:pt x="1069064" y="205591"/>
                        <a:pt x="1082770" y="212444"/>
                      </a:cubicBezTo>
                      <a:cubicBezTo>
                        <a:pt x="904591" y="527684"/>
                        <a:pt x="746971" y="856629"/>
                        <a:pt x="603057" y="1192428"/>
                      </a:cubicBezTo>
                      <a:cubicBezTo>
                        <a:pt x="431731" y="1603610"/>
                        <a:pt x="280965" y="2021645"/>
                        <a:pt x="137051" y="2439680"/>
                      </a:cubicBezTo>
                      <a:lnTo>
                        <a:pt x="136793" y="2440368"/>
                      </a:lnTo>
                      <a:lnTo>
                        <a:pt x="406038" y="2188688"/>
                      </a:lnTo>
                      <a:cubicBezTo>
                        <a:pt x="496843" y="2102168"/>
                        <a:pt x="585935" y="2014792"/>
                        <a:pt x="671598" y="1925703"/>
                      </a:cubicBezTo>
                      <a:cubicBezTo>
                        <a:pt x="1247243" y="1336342"/>
                        <a:pt x="1754368" y="692157"/>
                        <a:pt x="21998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7" name="Google Shape;787;p16"/>
                <p:cNvSpPr/>
                <p:nvPr/>
              </p:nvSpPr>
              <p:spPr>
                <a:xfrm>
                  <a:off x="7512117" y="2220275"/>
                  <a:ext cx="148123" cy="138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04" h="172356" extrusionOk="0">
                      <a:moveTo>
                        <a:pt x="4822" y="53625"/>
                      </a:moveTo>
                      <a:cubicBezTo>
                        <a:pt x="7362" y="41560"/>
                        <a:pt x="10537" y="29495"/>
                        <a:pt x="16887" y="19970"/>
                      </a:cubicBezTo>
                      <a:cubicBezTo>
                        <a:pt x="23237" y="10445"/>
                        <a:pt x="34032" y="1555"/>
                        <a:pt x="46097" y="285"/>
                      </a:cubicBezTo>
                      <a:cubicBezTo>
                        <a:pt x="65782" y="-2255"/>
                        <a:pt x="82927" y="12985"/>
                        <a:pt x="102612" y="14255"/>
                      </a:cubicBezTo>
                      <a:cubicBezTo>
                        <a:pt x="114042" y="14890"/>
                        <a:pt x="124837" y="10445"/>
                        <a:pt x="136267" y="7905"/>
                      </a:cubicBezTo>
                      <a:cubicBezTo>
                        <a:pt x="147697" y="4730"/>
                        <a:pt x="159762" y="3460"/>
                        <a:pt x="169922" y="9810"/>
                      </a:cubicBezTo>
                      <a:cubicBezTo>
                        <a:pt x="181987" y="16795"/>
                        <a:pt x="185797" y="32670"/>
                        <a:pt x="183257" y="46005"/>
                      </a:cubicBezTo>
                      <a:cubicBezTo>
                        <a:pt x="180082" y="59340"/>
                        <a:pt x="171827" y="70770"/>
                        <a:pt x="162937" y="81565"/>
                      </a:cubicBezTo>
                      <a:cubicBezTo>
                        <a:pt x="131187" y="117760"/>
                        <a:pt x="91817" y="146970"/>
                        <a:pt x="47367" y="165385"/>
                      </a:cubicBezTo>
                      <a:cubicBezTo>
                        <a:pt x="38477" y="169195"/>
                        <a:pt x="23237" y="174910"/>
                        <a:pt x="13712" y="171100"/>
                      </a:cubicBezTo>
                      <a:cubicBezTo>
                        <a:pt x="3552" y="166655"/>
                        <a:pt x="4187" y="147605"/>
                        <a:pt x="2917" y="137445"/>
                      </a:cubicBezTo>
                      <a:cubicBezTo>
                        <a:pt x="-1528" y="108870"/>
                        <a:pt x="-893" y="80930"/>
                        <a:pt x="4822" y="5362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8" name="Google Shape;788;p16"/>
                <p:cNvSpPr/>
                <p:nvPr/>
              </p:nvSpPr>
              <p:spPr>
                <a:xfrm>
                  <a:off x="7265803" y="2082885"/>
                  <a:ext cx="473576" cy="549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4340" h="7328553" extrusionOk="0">
                      <a:moveTo>
                        <a:pt x="2982914" y="4536311"/>
                      </a:moveTo>
                      <a:cubicBezTo>
                        <a:pt x="2990623" y="4538024"/>
                        <a:pt x="2997473" y="4541451"/>
                        <a:pt x="3004320" y="4544878"/>
                      </a:cubicBezTo>
                      <a:cubicBezTo>
                        <a:pt x="3018037" y="4551731"/>
                        <a:pt x="3024890" y="4551731"/>
                        <a:pt x="3038586" y="4558584"/>
                      </a:cubicBezTo>
                      <a:cubicBezTo>
                        <a:pt x="3072851" y="4579143"/>
                        <a:pt x="3086568" y="4613408"/>
                        <a:pt x="3079715" y="4647673"/>
                      </a:cubicBezTo>
                      <a:cubicBezTo>
                        <a:pt x="3141381" y="4681938"/>
                        <a:pt x="3141381" y="4757322"/>
                        <a:pt x="3127686" y="4798440"/>
                      </a:cubicBezTo>
                      <a:cubicBezTo>
                        <a:pt x="3113980" y="4832705"/>
                        <a:pt x="3100274" y="4866970"/>
                        <a:pt x="3086568" y="4901235"/>
                      </a:cubicBezTo>
                      <a:cubicBezTo>
                        <a:pt x="3072851" y="4928647"/>
                        <a:pt x="3052302" y="4962913"/>
                        <a:pt x="3038586" y="4990325"/>
                      </a:cubicBezTo>
                      <a:cubicBezTo>
                        <a:pt x="3011184" y="5052002"/>
                        <a:pt x="2976919" y="5113679"/>
                        <a:pt x="2942654" y="5175357"/>
                      </a:cubicBezTo>
                      <a:cubicBezTo>
                        <a:pt x="2928948" y="5195916"/>
                        <a:pt x="2922095" y="5216475"/>
                        <a:pt x="2915242" y="5237034"/>
                      </a:cubicBezTo>
                      <a:cubicBezTo>
                        <a:pt x="2874123" y="5360388"/>
                        <a:pt x="2860417" y="5497449"/>
                        <a:pt x="2853564" y="5634510"/>
                      </a:cubicBezTo>
                      <a:cubicBezTo>
                        <a:pt x="2846711" y="5764717"/>
                        <a:pt x="2860417" y="5901778"/>
                        <a:pt x="2874123" y="6038839"/>
                      </a:cubicBezTo>
                      <a:cubicBezTo>
                        <a:pt x="2887830" y="6169046"/>
                        <a:pt x="2894683" y="6312960"/>
                        <a:pt x="2853564" y="6450021"/>
                      </a:cubicBezTo>
                      <a:cubicBezTo>
                        <a:pt x="2853564" y="6463727"/>
                        <a:pt x="2846711" y="6477433"/>
                        <a:pt x="2839858" y="6491139"/>
                      </a:cubicBezTo>
                      <a:cubicBezTo>
                        <a:pt x="2832994" y="6491139"/>
                        <a:pt x="2832994" y="6497992"/>
                        <a:pt x="2826152" y="6504845"/>
                      </a:cubicBezTo>
                      <a:cubicBezTo>
                        <a:pt x="2805593" y="6518551"/>
                        <a:pt x="2785034" y="6525404"/>
                        <a:pt x="2764464" y="6518551"/>
                      </a:cubicBezTo>
                      <a:cubicBezTo>
                        <a:pt x="2743916" y="6504845"/>
                        <a:pt x="2730199" y="6484286"/>
                        <a:pt x="2730199" y="6463727"/>
                      </a:cubicBezTo>
                      <a:cubicBezTo>
                        <a:pt x="2723357" y="6436315"/>
                        <a:pt x="2730199" y="6408903"/>
                        <a:pt x="2743916" y="6381490"/>
                      </a:cubicBezTo>
                      <a:cubicBezTo>
                        <a:pt x="2750769" y="6354078"/>
                        <a:pt x="2764464" y="6326666"/>
                        <a:pt x="2771328" y="6292401"/>
                      </a:cubicBezTo>
                      <a:cubicBezTo>
                        <a:pt x="2805593" y="6169046"/>
                        <a:pt x="2832994" y="6045692"/>
                        <a:pt x="2826152" y="5908631"/>
                      </a:cubicBezTo>
                      <a:cubicBezTo>
                        <a:pt x="2826152" y="5771570"/>
                        <a:pt x="2798729" y="5634510"/>
                        <a:pt x="2785034" y="5497449"/>
                      </a:cubicBezTo>
                      <a:cubicBezTo>
                        <a:pt x="2778181" y="5456331"/>
                        <a:pt x="2771328" y="5422066"/>
                        <a:pt x="2771328" y="5380948"/>
                      </a:cubicBezTo>
                      <a:cubicBezTo>
                        <a:pt x="2743916" y="5408360"/>
                        <a:pt x="2716504" y="5442625"/>
                        <a:pt x="2689091" y="5470037"/>
                      </a:cubicBezTo>
                      <a:cubicBezTo>
                        <a:pt x="2538324" y="5627657"/>
                        <a:pt x="2380705" y="5771570"/>
                        <a:pt x="2264203" y="5949749"/>
                      </a:cubicBezTo>
                      <a:cubicBezTo>
                        <a:pt x="2202526" y="6038839"/>
                        <a:pt x="2168260" y="6141634"/>
                        <a:pt x="2147690" y="6244430"/>
                      </a:cubicBezTo>
                      <a:cubicBezTo>
                        <a:pt x="2127142" y="6354078"/>
                        <a:pt x="2127142" y="6463727"/>
                        <a:pt x="2140848" y="6566522"/>
                      </a:cubicBezTo>
                      <a:cubicBezTo>
                        <a:pt x="2168260" y="6778966"/>
                        <a:pt x="2243644" y="6977704"/>
                        <a:pt x="2325880" y="7169589"/>
                      </a:cubicBezTo>
                      <a:cubicBezTo>
                        <a:pt x="2332733" y="7190148"/>
                        <a:pt x="2339586" y="7210707"/>
                        <a:pt x="2346439" y="7231266"/>
                      </a:cubicBezTo>
                      <a:cubicBezTo>
                        <a:pt x="2353282" y="7238119"/>
                        <a:pt x="2353282" y="7244972"/>
                        <a:pt x="2353282" y="7258679"/>
                      </a:cubicBezTo>
                      <a:cubicBezTo>
                        <a:pt x="2353282" y="7286091"/>
                        <a:pt x="2346439" y="7320356"/>
                        <a:pt x="2325880" y="7327209"/>
                      </a:cubicBezTo>
                      <a:cubicBezTo>
                        <a:pt x="2305321" y="7334062"/>
                        <a:pt x="2277909" y="7313503"/>
                        <a:pt x="2257350" y="7292944"/>
                      </a:cubicBezTo>
                      <a:cubicBezTo>
                        <a:pt x="2229938" y="7258679"/>
                        <a:pt x="2209379" y="7210707"/>
                        <a:pt x="2195672" y="7162736"/>
                      </a:cubicBezTo>
                      <a:cubicBezTo>
                        <a:pt x="2175113" y="7107912"/>
                        <a:pt x="2161407" y="7053088"/>
                        <a:pt x="2147690" y="6998263"/>
                      </a:cubicBezTo>
                      <a:cubicBezTo>
                        <a:pt x="2092877" y="6785819"/>
                        <a:pt x="2072318" y="6573375"/>
                        <a:pt x="2092877" y="6354078"/>
                      </a:cubicBezTo>
                      <a:cubicBezTo>
                        <a:pt x="2099730" y="6244430"/>
                        <a:pt x="2120289" y="6134781"/>
                        <a:pt x="2161407" y="6031986"/>
                      </a:cubicBezTo>
                      <a:cubicBezTo>
                        <a:pt x="2195672" y="5929190"/>
                        <a:pt x="2250486" y="5833248"/>
                        <a:pt x="2312174" y="5744158"/>
                      </a:cubicBezTo>
                      <a:cubicBezTo>
                        <a:pt x="2428676" y="5565979"/>
                        <a:pt x="2565737" y="5394654"/>
                        <a:pt x="2654826" y="5216475"/>
                      </a:cubicBezTo>
                      <a:cubicBezTo>
                        <a:pt x="2695934" y="5134238"/>
                        <a:pt x="2730199" y="5045149"/>
                        <a:pt x="2757622" y="4962913"/>
                      </a:cubicBezTo>
                      <a:cubicBezTo>
                        <a:pt x="2757622" y="4956059"/>
                        <a:pt x="2764464" y="4942353"/>
                        <a:pt x="2764464" y="4935500"/>
                      </a:cubicBezTo>
                      <a:cubicBezTo>
                        <a:pt x="2695934" y="4969766"/>
                        <a:pt x="2627403" y="4997178"/>
                        <a:pt x="2558873" y="5017737"/>
                      </a:cubicBezTo>
                      <a:cubicBezTo>
                        <a:pt x="2414970" y="5058855"/>
                        <a:pt x="2277909" y="5079414"/>
                        <a:pt x="2140848" y="5127385"/>
                      </a:cubicBezTo>
                      <a:cubicBezTo>
                        <a:pt x="2010630" y="5175357"/>
                        <a:pt x="1894139" y="5264446"/>
                        <a:pt x="1805038" y="5367241"/>
                      </a:cubicBezTo>
                      <a:cubicBezTo>
                        <a:pt x="1715960" y="5476890"/>
                        <a:pt x="1647429" y="5600245"/>
                        <a:pt x="1599447" y="5723599"/>
                      </a:cubicBezTo>
                      <a:cubicBezTo>
                        <a:pt x="1592605" y="5737305"/>
                        <a:pt x="1585752" y="5751011"/>
                        <a:pt x="1578899" y="5764717"/>
                      </a:cubicBezTo>
                      <a:cubicBezTo>
                        <a:pt x="1572046" y="5771570"/>
                        <a:pt x="1572046" y="5771570"/>
                        <a:pt x="1565182" y="5778424"/>
                      </a:cubicBezTo>
                      <a:cubicBezTo>
                        <a:pt x="1551487" y="5792130"/>
                        <a:pt x="1524075" y="5798983"/>
                        <a:pt x="1503515" y="5792130"/>
                      </a:cubicBezTo>
                      <a:cubicBezTo>
                        <a:pt x="1482956" y="5785277"/>
                        <a:pt x="1469250" y="5757864"/>
                        <a:pt x="1469250" y="5737305"/>
                      </a:cubicBezTo>
                      <a:cubicBezTo>
                        <a:pt x="1469250" y="5703040"/>
                        <a:pt x="1482956" y="5668775"/>
                        <a:pt x="1496652" y="5641363"/>
                      </a:cubicBezTo>
                      <a:cubicBezTo>
                        <a:pt x="1510368" y="5607098"/>
                        <a:pt x="1537781" y="5579686"/>
                        <a:pt x="1558340" y="5545420"/>
                      </a:cubicBezTo>
                      <a:cubicBezTo>
                        <a:pt x="1647429" y="5428919"/>
                        <a:pt x="1763931" y="5339829"/>
                        <a:pt x="1873569" y="5250740"/>
                      </a:cubicBezTo>
                      <a:cubicBezTo>
                        <a:pt x="1990081" y="5161651"/>
                        <a:pt x="2113425" y="5086267"/>
                        <a:pt x="2243644" y="5024590"/>
                      </a:cubicBezTo>
                      <a:cubicBezTo>
                        <a:pt x="2373852" y="4962913"/>
                        <a:pt x="2497206" y="4908088"/>
                        <a:pt x="2593138" y="4818999"/>
                      </a:cubicBezTo>
                      <a:cubicBezTo>
                        <a:pt x="2689091" y="4736762"/>
                        <a:pt x="2757622" y="4640820"/>
                        <a:pt x="2860417" y="4579143"/>
                      </a:cubicBezTo>
                      <a:cubicBezTo>
                        <a:pt x="2887830" y="4565437"/>
                        <a:pt x="2915242" y="4551731"/>
                        <a:pt x="2942654" y="4544878"/>
                      </a:cubicBezTo>
                      <a:cubicBezTo>
                        <a:pt x="2942654" y="4544878"/>
                        <a:pt x="2949507" y="4544878"/>
                        <a:pt x="2949507" y="4544878"/>
                      </a:cubicBezTo>
                      <a:cubicBezTo>
                        <a:pt x="2949507" y="4538024"/>
                        <a:pt x="2949507" y="4538024"/>
                        <a:pt x="2956360" y="4538024"/>
                      </a:cubicBezTo>
                      <a:cubicBezTo>
                        <a:pt x="2966640" y="4534598"/>
                        <a:pt x="2975206" y="4534598"/>
                        <a:pt x="2982914" y="4536311"/>
                      </a:cubicBezTo>
                      <a:close/>
                      <a:moveTo>
                        <a:pt x="3338310" y="4518525"/>
                      </a:moveTo>
                      <a:cubicBezTo>
                        <a:pt x="3355550" y="4518739"/>
                        <a:pt x="3372683" y="4520881"/>
                        <a:pt x="3388102" y="4524308"/>
                      </a:cubicBezTo>
                      <a:cubicBezTo>
                        <a:pt x="3429220" y="4531161"/>
                        <a:pt x="3463485" y="4544867"/>
                        <a:pt x="3504604" y="4565426"/>
                      </a:cubicBezTo>
                      <a:cubicBezTo>
                        <a:pt x="3641664" y="4633956"/>
                        <a:pt x="3758166" y="4729899"/>
                        <a:pt x="3874668" y="4825841"/>
                      </a:cubicBezTo>
                      <a:cubicBezTo>
                        <a:pt x="3991170" y="4928636"/>
                        <a:pt x="4100818" y="5031432"/>
                        <a:pt x="4196761" y="5147934"/>
                      </a:cubicBezTo>
                      <a:cubicBezTo>
                        <a:pt x="4292703" y="5264435"/>
                        <a:pt x="4388646" y="5367231"/>
                        <a:pt x="4491442" y="5476879"/>
                      </a:cubicBezTo>
                      <a:cubicBezTo>
                        <a:pt x="4539413" y="5531714"/>
                        <a:pt x="4594237" y="5586538"/>
                        <a:pt x="4655914" y="5620804"/>
                      </a:cubicBezTo>
                      <a:cubicBezTo>
                        <a:pt x="4717592" y="5655069"/>
                        <a:pt x="4786122" y="5675617"/>
                        <a:pt x="4847800" y="5668775"/>
                      </a:cubicBezTo>
                      <a:cubicBezTo>
                        <a:pt x="4861506" y="5661911"/>
                        <a:pt x="4875212" y="5661911"/>
                        <a:pt x="4888918" y="5661911"/>
                      </a:cubicBezTo>
                      <a:cubicBezTo>
                        <a:pt x="4888918" y="5661911"/>
                        <a:pt x="4895771" y="5661911"/>
                        <a:pt x="4902624" y="5661911"/>
                      </a:cubicBezTo>
                      <a:cubicBezTo>
                        <a:pt x="4923183" y="5661911"/>
                        <a:pt x="4943742" y="5668775"/>
                        <a:pt x="4971154" y="5703040"/>
                      </a:cubicBezTo>
                      <a:cubicBezTo>
                        <a:pt x="4984860" y="5723599"/>
                        <a:pt x="4971154" y="5751000"/>
                        <a:pt x="4950595" y="5771570"/>
                      </a:cubicBezTo>
                      <a:cubicBezTo>
                        <a:pt x="4916330" y="5798972"/>
                        <a:pt x="4868359" y="5805835"/>
                        <a:pt x="4827241" y="5798972"/>
                      </a:cubicBezTo>
                      <a:cubicBezTo>
                        <a:pt x="4779269" y="5792129"/>
                        <a:pt x="4731298" y="5771570"/>
                        <a:pt x="4690180" y="5751000"/>
                      </a:cubicBezTo>
                      <a:cubicBezTo>
                        <a:pt x="4614796" y="5703040"/>
                        <a:pt x="4559972" y="5641352"/>
                        <a:pt x="4518854" y="5579675"/>
                      </a:cubicBezTo>
                      <a:cubicBezTo>
                        <a:pt x="4477735" y="5518008"/>
                        <a:pt x="4443470" y="5456320"/>
                        <a:pt x="4395499" y="5401496"/>
                      </a:cubicBezTo>
                      <a:cubicBezTo>
                        <a:pt x="4299556" y="5291858"/>
                        <a:pt x="4189908" y="5189062"/>
                        <a:pt x="4073406" y="5106826"/>
                      </a:cubicBezTo>
                      <a:cubicBezTo>
                        <a:pt x="3970610" y="5038296"/>
                        <a:pt x="3867815" y="4983472"/>
                        <a:pt x="3758166" y="4935500"/>
                      </a:cubicBezTo>
                      <a:cubicBezTo>
                        <a:pt x="3833550" y="5038296"/>
                        <a:pt x="3895227" y="5161640"/>
                        <a:pt x="3950051" y="5278152"/>
                      </a:cubicBezTo>
                      <a:cubicBezTo>
                        <a:pt x="4032288" y="5483743"/>
                        <a:pt x="4087112" y="5696176"/>
                        <a:pt x="4093965" y="5908631"/>
                      </a:cubicBezTo>
                      <a:cubicBezTo>
                        <a:pt x="4100818" y="6011426"/>
                        <a:pt x="4107671" y="6114222"/>
                        <a:pt x="4135083" y="6217017"/>
                      </a:cubicBezTo>
                      <a:cubicBezTo>
                        <a:pt x="4162496" y="6312949"/>
                        <a:pt x="4224173" y="6402038"/>
                        <a:pt x="4306409" y="6470569"/>
                      </a:cubicBezTo>
                      <a:cubicBezTo>
                        <a:pt x="4470882" y="6600776"/>
                        <a:pt x="4676474" y="6655601"/>
                        <a:pt x="4847800" y="6785819"/>
                      </a:cubicBezTo>
                      <a:cubicBezTo>
                        <a:pt x="4861506" y="6799525"/>
                        <a:pt x="4882065" y="6813220"/>
                        <a:pt x="4895771" y="6833790"/>
                      </a:cubicBezTo>
                      <a:cubicBezTo>
                        <a:pt x="4895771" y="6840632"/>
                        <a:pt x="4902624" y="6854349"/>
                        <a:pt x="4909477" y="6861192"/>
                      </a:cubicBezTo>
                      <a:cubicBezTo>
                        <a:pt x="4923183" y="6888614"/>
                        <a:pt x="4923183" y="6922880"/>
                        <a:pt x="4909477" y="6936586"/>
                      </a:cubicBezTo>
                      <a:cubicBezTo>
                        <a:pt x="4888918" y="6957145"/>
                        <a:pt x="4854653" y="6950281"/>
                        <a:pt x="4834094" y="6936586"/>
                      </a:cubicBezTo>
                      <a:cubicBezTo>
                        <a:pt x="4813534" y="6922880"/>
                        <a:pt x="4792975" y="6916016"/>
                        <a:pt x="4779269" y="6902321"/>
                      </a:cubicBezTo>
                      <a:cubicBezTo>
                        <a:pt x="4765563" y="6888614"/>
                        <a:pt x="4745004" y="6874898"/>
                        <a:pt x="4731298" y="6861192"/>
                      </a:cubicBezTo>
                      <a:cubicBezTo>
                        <a:pt x="4697033" y="6833790"/>
                        <a:pt x="4649061" y="6799525"/>
                        <a:pt x="4607943" y="6772102"/>
                      </a:cubicBezTo>
                      <a:cubicBezTo>
                        <a:pt x="4525707" y="6710425"/>
                        <a:pt x="4436617" y="6655601"/>
                        <a:pt x="4354381" y="6587070"/>
                      </a:cubicBezTo>
                      <a:cubicBezTo>
                        <a:pt x="4272144" y="6518540"/>
                        <a:pt x="4196761" y="6443167"/>
                        <a:pt x="4141936" y="6340372"/>
                      </a:cubicBezTo>
                      <a:cubicBezTo>
                        <a:pt x="4087112" y="6237576"/>
                        <a:pt x="4066553" y="6127917"/>
                        <a:pt x="4052847" y="6025122"/>
                      </a:cubicBezTo>
                      <a:cubicBezTo>
                        <a:pt x="4039141" y="5922326"/>
                        <a:pt x="4025435" y="5819531"/>
                        <a:pt x="3991170" y="5723599"/>
                      </a:cubicBezTo>
                      <a:cubicBezTo>
                        <a:pt x="3929492" y="5531714"/>
                        <a:pt x="3826697" y="5360388"/>
                        <a:pt x="3696489" y="5209622"/>
                      </a:cubicBezTo>
                      <a:cubicBezTo>
                        <a:pt x="3655371" y="5161640"/>
                        <a:pt x="3607399" y="5120532"/>
                        <a:pt x="3566281" y="5079403"/>
                      </a:cubicBezTo>
                      <a:cubicBezTo>
                        <a:pt x="3566281" y="5154797"/>
                        <a:pt x="3552575" y="5223328"/>
                        <a:pt x="3538869" y="5291858"/>
                      </a:cubicBezTo>
                      <a:cubicBezTo>
                        <a:pt x="3518310" y="5415213"/>
                        <a:pt x="3490898" y="5538556"/>
                        <a:pt x="3484045" y="5668775"/>
                      </a:cubicBezTo>
                      <a:cubicBezTo>
                        <a:pt x="3477191" y="5792129"/>
                        <a:pt x="3525163" y="5922326"/>
                        <a:pt x="3593693" y="6025122"/>
                      </a:cubicBezTo>
                      <a:cubicBezTo>
                        <a:pt x="3662224" y="6127917"/>
                        <a:pt x="3758166" y="6217017"/>
                        <a:pt x="3860962" y="6278684"/>
                      </a:cubicBezTo>
                      <a:cubicBezTo>
                        <a:pt x="3867815" y="6285548"/>
                        <a:pt x="3881521" y="6292390"/>
                        <a:pt x="3888374" y="6299243"/>
                      </a:cubicBezTo>
                      <a:cubicBezTo>
                        <a:pt x="3895227" y="6306107"/>
                        <a:pt x="3902080" y="6306107"/>
                        <a:pt x="3902080" y="6312949"/>
                      </a:cubicBezTo>
                      <a:cubicBezTo>
                        <a:pt x="3908933" y="6333508"/>
                        <a:pt x="3915786" y="6354078"/>
                        <a:pt x="3902080" y="6374637"/>
                      </a:cubicBezTo>
                      <a:cubicBezTo>
                        <a:pt x="3895227" y="6395185"/>
                        <a:pt x="3867815" y="6402038"/>
                        <a:pt x="3847256" y="6402038"/>
                      </a:cubicBezTo>
                      <a:cubicBezTo>
                        <a:pt x="3812990" y="6402038"/>
                        <a:pt x="3785578" y="6381479"/>
                        <a:pt x="3765019" y="6360920"/>
                      </a:cubicBezTo>
                      <a:cubicBezTo>
                        <a:pt x="3737607" y="6340372"/>
                        <a:pt x="3710195" y="6312949"/>
                        <a:pt x="3689636" y="6285548"/>
                      </a:cubicBezTo>
                      <a:cubicBezTo>
                        <a:pt x="3600546" y="6175888"/>
                        <a:pt x="3552575" y="6059387"/>
                        <a:pt x="3504604" y="5936032"/>
                      </a:cubicBezTo>
                      <a:cubicBezTo>
                        <a:pt x="3456632" y="5812678"/>
                        <a:pt x="3429220" y="5682470"/>
                        <a:pt x="3415514" y="5552273"/>
                      </a:cubicBezTo>
                      <a:cubicBezTo>
                        <a:pt x="3401808" y="5422055"/>
                        <a:pt x="3394955" y="5291858"/>
                        <a:pt x="3367543" y="5175356"/>
                      </a:cubicBezTo>
                      <a:cubicBezTo>
                        <a:pt x="3353837" y="5120532"/>
                        <a:pt x="3333278" y="5072561"/>
                        <a:pt x="3319572" y="5024579"/>
                      </a:cubicBezTo>
                      <a:cubicBezTo>
                        <a:pt x="3299012" y="4976608"/>
                        <a:pt x="3285306" y="4935500"/>
                        <a:pt x="3278453" y="4887518"/>
                      </a:cubicBezTo>
                      <a:cubicBezTo>
                        <a:pt x="3278453" y="4860106"/>
                        <a:pt x="3271600" y="4839547"/>
                        <a:pt x="3278453" y="4812146"/>
                      </a:cubicBezTo>
                      <a:cubicBezTo>
                        <a:pt x="3278453" y="4805282"/>
                        <a:pt x="3278453" y="4805282"/>
                        <a:pt x="3278453" y="4798429"/>
                      </a:cubicBezTo>
                      <a:cubicBezTo>
                        <a:pt x="3257894" y="4777881"/>
                        <a:pt x="3237335" y="4750458"/>
                        <a:pt x="3223629" y="4723045"/>
                      </a:cubicBezTo>
                      <a:cubicBezTo>
                        <a:pt x="3203070" y="4681927"/>
                        <a:pt x="3196217" y="4647662"/>
                        <a:pt x="3209923" y="4613397"/>
                      </a:cubicBezTo>
                      <a:cubicBezTo>
                        <a:pt x="3216776" y="4606555"/>
                        <a:pt x="3216776" y="4599691"/>
                        <a:pt x="3223629" y="4592838"/>
                      </a:cubicBezTo>
                      <a:cubicBezTo>
                        <a:pt x="3223629" y="4592838"/>
                        <a:pt x="3223629" y="4585985"/>
                        <a:pt x="3223629" y="4585985"/>
                      </a:cubicBezTo>
                      <a:cubicBezTo>
                        <a:pt x="3233909" y="4534587"/>
                        <a:pt x="3286592" y="4517883"/>
                        <a:pt x="3338310" y="4518525"/>
                      </a:cubicBezTo>
                      <a:close/>
                      <a:moveTo>
                        <a:pt x="3965942" y="3896746"/>
                      </a:moveTo>
                      <a:cubicBezTo>
                        <a:pt x="4161950" y="3896184"/>
                        <a:pt x="4350087" y="3954649"/>
                        <a:pt x="4511990" y="4044595"/>
                      </a:cubicBezTo>
                      <a:cubicBezTo>
                        <a:pt x="4703876" y="4154244"/>
                        <a:pt x="4840936" y="4305011"/>
                        <a:pt x="5025968" y="4400953"/>
                      </a:cubicBezTo>
                      <a:cubicBezTo>
                        <a:pt x="5197295" y="4496896"/>
                        <a:pt x="5416592" y="4524308"/>
                        <a:pt x="5615330" y="4490043"/>
                      </a:cubicBezTo>
                      <a:cubicBezTo>
                        <a:pt x="5814068" y="4455777"/>
                        <a:pt x="6005953" y="4373541"/>
                        <a:pt x="6156720" y="4250186"/>
                      </a:cubicBezTo>
                      <a:cubicBezTo>
                        <a:pt x="6170426" y="4236480"/>
                        <a:pt x="6190985" y="4229627"/>
                        <a:pt x="6204691" y="4215921"/>
                      </a:cubicBezTo>
                      <a:cubicBezTo>
                        <a:pt x="6211545" y="4209068"/>
                        <a:pt x="6218398" y="4209068"/>
                        <a:pt x="6225251" y="4202215"/>
                      </a:cubicBezTo>
                      <a:cubicBezTo>
                        <a:pt x="6252663" y="4188509"/>
                        <a:pt x="6286928" y="4188509"/>
                        <a:pt x="6300634" y="4202215"/>
                      </a:cubicBezTo>
                      <a:cubicBezTo>
                        <a:pt x="6314340" y="4215921"/>
                        <a:pt x="6307487" y="4250186"/>
                        <a:pt x="6314340" y="4277598"/>
                      </a:cubicBezTo>
                      <a:cubicBezTo>
                        <a:pt x="6286928" y="4318717"/>
                        <a:pt x="6245810" y="4346129"/>
                        <a:pt x="6204691" y="4373541"/>
                      </a:cubicBezTo>
                      <a:lnTo>
                        <a:pt x="6129308" y="4414659"/>
                      </a:lnTo>
                      <a:cubicBezTo>
                        <a:pt x="6108749" y="4428365"/>
                        <a:pt x="6081337" y="4435218"/>
                        <a:pt x="6053925" y="4448924"/>
                      </a:cubicBezTo>
                      <a:cubicBezTo>
                        <a:pt x="5855186" y="4531161"/>
                        <a:pt x="5642742" y="4544867"/>
                        <a:pt x="5437151" y="4531161"/>
                      </a:cubicBezTo>
                      <a:cubicBezTo>
                        <a:pt x="5224707" y="4524308"/>
                        <a:pt x="5019115" y="4462630"/>
                        <a:pt x="4834083" y="4359835"/>
                      </a:cubicBezTo>
                      <a:cubicBezTo>
                        <a:pt x="4744994" y="4311864"/>
                        <a:pt x="4655904" y="4263892"/>
                        <a:pt x="4566815" y="4222774"/>
                      </a:cubicBezTo>
                      <a:cubicBezTo>
                        <a:pt x="4477725" y="4181656"/>
                        <a:pt x="4381783" y="4161097"/>
                        <a:pt x="4292693" y="4147391"/>
                      </a:cubicBezTo>
                      <a:cubicBezTo>
                        <a:pt x="4203604" y="4133685"/>
                        <a:pt x="4114514" y="4140538"/>
                        <a:pt x="4032278" y="4147391"/>
                      </a:cubicBezTo>
                      <a:cubicBezTo>
                        <a:pt x="4018571" y="4154244"/>
                        <a:pt x="4004865" y="4154244"/>
                        <a:pt x="3991159" y="4154244"/>
                      </a:cubicBezTo>
                      <a:cubicBezTo>
                        <a:pt x="4045984" y="4202215"/>
                        <a:pt x="4093955" y="4263892"/>
                        <a:pt x="4141926" y="4318717"/>
                      </a:cubicBezTo>
                      <a:cubicBezTo>
                        <a:pt x="4217310" y="4407806"/>
                        <a:pt x="4285840" y="4496896"/>
                        <a:pt x="4374930" y="4565426"/>
                      </a:cubicBezTo>
                      <a:cubicBezTo>
                        <a:pt x="4457166" y="4633956"/>
                        <a:pt x="4573668" y="4675075"/>
                        <a:pt x="4683316" y="4688781"/>
                      </a:cubicBezTo>
                      <a:cubicBezTo>
                        <a:pt x="4792965" y="4702487"/>
                        <a:pt x="4909467" y="4688781"/>
                        <a:pt x="5012262" y="4668222"/>
                      </a:cubicBezTo>
                      <a:cubicBezTo>
                        <a:pt x="5025968" y="4661368"/>
                        <a:pt x="5032822" y="4661368"/>
                        <a:pt x="5046528" y="4661368"/>
                      </a:cubicBezTo>
                      <a:cubicBezTo>
                        <a:pt x="5046528" y="4661368"/>
                        <a:pt x="5053381" y="4661368"/>
                        <a:pt x="5060234" y="4661368"/>
                      </a:cubicBezTo>
                      <a:cubicBezTo>
                        <a:pt x="5080793" y="4668222"/>
                        <a:pt x="5094499" y="4681928"/>
                        <a:pt x="5101352" y="4702487"/>
                      </a:cubicBezTo>
                      <a:cubicBezTo>
                        <a:pt x="5108205" y="4723046"/>
                        <a:pt x="5094499" y="4743605"/>
                        <a:pt x="5080793" y="4757311"/>
                      </a:cubicBezTo>
                      <a:cubicBezTo>
                        <a:pt x="5060234" y="4777870"/>
                        <a:pt x="5032822" y="4784723"/>
                        <a:pt x="5005409" y="4784723"/>
                      </a:cubicBezTo>
                      <a:cubicBezTo>
                        <a:pt x="4971144" y="4784723"/>
                        <a:pt x="4943732" y="4784723"/>
                        <a:pt x="4909467" y="4784723"/>
                      </a:cubicBezTo>
                      <a:cubicBezTo>
                        <a:pt x="4786112" y="4771017"/>
                        <a:pt x="4676463" y="4729899"/>
                        <a:pt x="4566815" y="4695634"/>
                      </a:cubicBezTo>
                      <a:cubicBezTo>
                        <a:pt x="4450313" y="4661368"/>
                        <a:pt x="4347517" y="4613397"/>
                        <a:pt x="4244722" y="4551720"/>
                      </a:cubicBezTo>
                      <a:cubicBezTo>
                        <a:pt x="4148779" y="4490043"/>
                        <a:pt x="4045984" y="4428365"/>
                        <a:pt x="3950041" y="4380394"/>
                      </a:cubicBezTo>
                      <a:cubicBezTo>
                        <a:pt x="3902070" y="4359835"/>
                        <a:pt x="3854099" y="4346129"/>
                        <a:pt x="3812980" y="4325570"/>
                      </a:cubicBezTo>
                      <a:cubicBezTo>
                        <a:pt x="3765009" y="4311864"/>
                        <a:pt x="3730744" y="4291304"/>
                        <a:pt x="3696479" y="4257039"/>
                      </a:cubicBezTo>
                      <a:cubicBezTo>
                        <a:pt x="3682772" y="4243333"/>
                        <a:pt x="3669066" y="4222774"/>
                        <a:pt x="3655360" y="4202215"/>
                      </a:cubicBezTo>
                      <a:cubicBezTo>
                        <a:pt x="3648507" y="4188509"/>
                        <a:pt x="3648507" y="4174803"/>
                        <a:pt x="3641654" y="4161097"/>
                      </a:cubicBezTo>
                      <a:cubicBezTo>
                        <a:pt x="3607389" y="4154244"/>
                        <a:pt x="3573124" y="4140538"/>
                        <a:pt x="3559418" y="4113125"/>
                      </a:cubicBezTo>
                      <a:cubicBezTo>
                        <a:pt x="3545712" y="4085713"/>
                        <a:pt x="3559418" y="4051448"/>
                        <a:pt x="3586830" y="4017183"/>
                      </a:cubicBezTo>
                      <a:cubicBezTo>
                        <a:pt x="3614242" y="3982918"/>
                        <a:pt x="3662213" y="3955506"/>
                        <a:pt x="3703332" y="3941800"/>
                      </a:cubicBezTo>
                      <a:cubicBezTo>
                        <a:pt x="3758156" y="3921240"/>
                        <a:pt x="3819833" y="3907534"/>
                        <a:pt x="3881511" y="3900681"/>
                      </a:cubicBezTo>
                      <a:cubicBezTo>
                        <a:pt x="3909780" y="3898111"/>
                        <a:pt x="3937941" y="3896827"/>
                        <a:pt x="3965942" y="3896746"/>
                      </a:cubicBezTo>
                      <a:close/>
                      <a:moveTo>
                        <a:pt x="791655" y="2981518"/>
                      </a:moveTo>
                      <a:cubicBezTo>
                        <a:pt x="802791" y="2982375"/>
                        <a:pt x="814784" y="2985801"/>
                        <a:pt x="825064" y="2989228"/>
                      </a:cubicBezTo>
                      <a:cubicBezTo>
                        <a:pt x="852476" y="3002934"/>
                        <a:pt x="873035" y="3030346"/>
                        <a:pt x="893594" y="3050905"/>
                      </a:cubicBezTo>
                      <a:cubicBezTo>
                        <a:pt x="914153" y="3071464"/>
                        <a:pt x="934712" y="3098876"/>
                        <a:pt x="962125" y="3126289"/>
                      </a:cubicBezTo>
                      <a:cubicBezTo>
                        <a:pt x="1051214" y="3215378"/>
                        <a:pt x="1167716" y="3304467"/>
                        <a:pt x="1304777" y="3352439"/>
                      </a:cubicBezTo>
                      <a:cubicBezTo>
                        <a:pt x="1441838" y="3400410"/>
                        <a:pt x="1585752" y="3427822"/>
                        <a:pt x="1736519" y="3455234"/>
                      </a:cubicBezTo>
                      <a:cubicBezTo>
                        <a:pt x="1887285" y="3482646"/>
                        <a:pt x="2038052" y="3503205"/>
                        <a:pt x="2188819" y="3558030"/>
                      </a:cubicBezTo>
                      <a:cubicBezTo>
                        <a:pt x="2264203" y="3578589"/>
                        <a:pt x="2332733" y="3606001"/>
                        <a:pt x="2401263" y="3653972"/>
                      </a:cubicBezTo>
                      <a:cubicBezTo>
                        <a:pt x="2469794" y="3695090"/>
                        <a:pt x="2524618" y="3756768"/>
                        <a:pt x="2558883" y="3832151"/>
                      </a:cubicBezTo>
                      <a:cubicBezTo>
                        <a:pt x="2572589" y="3859563"/>
                        <a:pt x="2579443" y="3893828"/>
                        <a:pt x="2579443" y="3921241"/>
                      </a:cubicBezTo>
                      <a:cubicBezTo>
                        <a:pt x="2606855" y="3934947"/>
                        <a:pt x="2634267" y="3948653"/>
                        <a:pt x="2647973" y="3969212"/>
                      </a:cubicBezTo>
                      <a:cubicBezTo>
                        <a:pt x="2661679" y="3989771"/>
                        <a:pt x="2654826" y="4010330"/>
                        <a:pt x="2647973" y="4030889"/>
                      </a:cubicBezTo>
                      <a:cubicBezTo>
                        <a:pt x="2654826" y="4037742"/>
                        <a:pt x="2661679" y="4051448"/>
                        <a:pt x="2668532" y="4065154"/>
                      </a:cubicBezTo>
                      <a:cubicBezTo>
                        <a:pt x="2689091" y="4133685"/>
                        <a:pt x="2627414" y="4181656"/>
                        <a:pt x="2572589" y="4202215"/>
                      </a:cubicBezTo>
                      <a:cubicBezTo>
                        <a:pt x="2538324" y="4215921"/>
                        <a:pt x="2504059" y="4229627"/>
                        <a:pt x="2462941" y="4236480"/>
                      </a:cubicBezTo>
                      <a:cubicBezTo>
                        <a:pt x="2325880" y="4263892"/>
                        <a:pt x="2181966" y="4270745"/>
                        <a:pt x="2044905" y="4284451"/>
                      </a:cubicBezTo>
                      <a:cubicBezTo>
                        <a:pt x="1900992" y="4305011"/>
                        <a:pt x="1757078" y="4311864"/>
                        <a:pt x="1613164" y="4332423"/>
                      </a:cubicBezTo>
                      <a:cubicBezTo>
                        <a:pt x="1476103" y="4346129"/>
                        <a:pt x="1339042" y="4400953"/>
                        <a:pt x="1215687" y="4469483"/>
                      </a:cubicBezTo>
                      <a:cubicBezTo>
                        <a:pt x="1092333" y="4544867"/>
                        <a:pt x="982684" y="4633956"/>
                        <a:pt x="893594" y="4736752"/>
                      </a:cubicBezTo>
                      <a:cubicBezTo>
                        <a:pt x="886741" y="4750458"/>
                        <a:pt x="879888" y="4764164"/>
                        <a:pt x="866182" y="4771017"/>
                      </a:cubicBezTo>
                      <a:cubicBezTo>
                        <a:pt x="859329" y="4771017"/>
                        <a:pt x="859329" y="4777870"/>
                        <a:pt x="852476" y="4777870"/>
                      </a:cubicBezTo>
                      <a:cubicBezTo>
                        <a:pt x="831917" y="4791576"/>
                        <a:pt x="811358" y="4791576"/>
                        <a:pt x="790799" y="4777870"/>
                      </a:cubicBezTo>
                      <a:cubicBezTo>
                        <a:pt x="777092" y="4764164"/>
                        <a:pt x="770239" y="4736752"/>
                        <a:pt x="777092" y="4716193"/>
                      </a:cubicBezTo>
                      <a:cubicBezTo>
                        <a:pt x="790799" y="4681928"/>
                        <a:pt x="811358" y="4654515"/>
                        <a:pt x="838770" y="4633956"/>
                      </a:cubicBezTo>
                      <a:cubicBezTo>
                        <a:pt x="866182" y="4613397"/>
                        <a:pt x="900447" y="4585985"/>
                        <a:pt x="934712" y="4565426"/>
                      </a:cubicBezTo>
                      <a:cubicBezTo>
                        <a:pt x="1064921" y="4483190"/>
                        <a:pt x="1201981" y="4435218"/>
                        <a:pt x="1332189" y="4387247"/>
                      </a:cubicBezTo>
                      <a:cubicBezTo>
                        <a:pt x="1462397" y="4339276"/>
                        <a:pt x="1599458" y="4298158"/>
                        <a:pt x="1736519" y="4250186"/>
                      </a:cubicBezTo>
                      <a:cubicBezTo>
                        <a:pt x="1873579" y="4209068"/>
                        <a:pt x="2003787" y="4154244"/>
                        <a:pt x="2133995" y="4099420"/>
                      </a:cubicBezTo>
                      <a:cubicBezTo>
                        <a:pt x="2086024" y="4078860"/>
                        <a:pt x="2038052" y="4058301"/>
                        <a:pt x="1996934" y="4037742"/>
                      </a:cubicBezTo>
                      <a:cubicBezTo>
                        <a:pt x="1907845" y="3989771"/>
                        <a:pt x="1825608" y="3934947"/>
                        <a:pt x="1743372" y="3893828"/>
                      </a:cubicBezTo>
                      <a:cubicBezTo>
                        <a:pt x="1572046" y="3804739"/>
                        <a:pt x="1387013" y="3743062"/>
                        <a:pt x="1188275" y="3722503"/>
                      </a:cubicBezTo>
                      <a:cubicBezTo>
                        <a:pt x="996390" y="3701943"/>
                        <a:pt x="797652" y="3736209"/>
                        <a:pt x="619473" y="3818445"/>
                      </a:cubicBezTo>
                      <a:cubicBezTo>
                        <a:pt x="441293" y="3900682"/>
                        <a:pt x="283673" y="4017183"/>
                        <a:pt x="153466" y="4154244"/>
                      </a:cubicBezTo>
                      <a:cubicBezTo>
                        <a:pt x="139760" y="4167950"/>
                        <a:pt x="126054" y="4181656"/>
                        <a:pt x="112347" y="4195362"/>
                      </a:cubicBezTo>
                      <a:cubicBezTo>
                        <a:pt x="105494" y="4202215"/>
                        <a:pt x="98641" y="4202215"/>
                        <a:pt x="91788" y="4209068"/>
                      </a:cubicBezTo>
                      <a:cubicBezTo>
                        <a:pt x="64376" y="4222774"/>
                        <a:pt x="36964" y="4229627"/>
                        <a:pt x="16405" y="4215921"/>
                      </a:cubicBezTo>
                      <a:cubicBezTo>
                        <a:pt x="-4154" y="4202215"/>
                        <a:pt x="-4154" y="4167950"/>
                        <a:pt x="9552" y="4140538"/>
                      </a:cubicBezTo>
                      <a:cubicBezTo>
                        <a:pt x="30111" y="4106273"/>
                        <a:pt x="64376" y="4065154"/>
                        <a:pt x="98641" y="4037742"/>
                      </a:cubicBezTo>
                      <a:cubicBezTo>
                        <a:pt x="139760" y="4003477"/>
                        <a:pt x="180878" y="3969212"/>
                        <a:pt x="228849" y="3941800"/>
                      </a:cubicBezTo>
                      <a:cubicBezTo>
                        <a:pt x="400175" y="3832151"/>
                        <a:pt x="592060" y="3770474"/>
                        <a:pt x="783945" y="3722503"/>
                      </a:cubicBezTo>
                      <a:cubicBezTo>
                        <a:pt x="975831" y="3674531"/>
                        <a:pt x="1181422" y="3660825"/>
                        <a:pt x="1380160" y="3674531"/>
                      </a:cubicBezTo>
                      <a:cubicBezTo>
                        <a:pt x="1482956" y="3681384"/>
                        <a:pt x="1585752" y="3701943"/>
                        <a:pt x="1681694" y="3722503"/>
                      </a:cubicBezTo>
                      <a:cubicBezTo>
                        <a:pt x="1784490" y="3743062"/>
                        <a:pt x="1880432" y="3777327"/>
                        <a:pt x="1969522" y="3804739"/>
                      </a:cubicBezTo>
                      <a:cubicBezTo>
                        <a:pt x="2058611" y="3832151"/>
                        <a:pt x="2140848" y="3852710"/>
                        <a:pt x="2223084" y="3866416"/>
                      </a:cubicBezTo>
                      <a:cubicBezTo>
                        <a:pt x="2236790" y="3873269"/>
                        <a:pt x="2243644" y="3873269"/>
                        <a:pt x="2257350" y="3873269"/>
                      </a:cubicBezTo>
                      <a:cubicBezTo>
                        <a:pt x="2181966" y="3797886"/>
                        <a:pt x="2092877" y="3722503"/>
                        <a:pt x="1990081" y="3660825"/>
                      </a:cubicBezTo>
                      <a:cubicBezTo>
                        <a:pt x="1859873" y="3592295"/>
                        <a:pt x="1722812" y="3537471"/>
                        <a:pt x="1578899" y="3482646"/>
                      </a:cubicBezTo>
                      <a:cubicBezTo>
                        <a:pt x="1441838" y="3434675"/>
                        <a:pt x="1297924" y="3400410"/>
                        <a:pt x="1160863" y="3345586"/>
                      </a:cubicBezTo>
                      <a:cubicBezTo>
                        <a:pt x="1023802" y="3297614"/>
                        <a:pt x="886741" y="3229084"/>
                        <a:pt x="777092" y="3112582"/>
                      </a:cubicBezTo>
                      <a:cubicBezTo>
                        <a:pt x="770239" y="3098876"/>
                        <a:pt x="756533" y="3085170"/>
                        <a:pt x="749680" y="3071464"/>
                      </a:cubicBezTo>
                      <a:cubicBezTo>
                        <a:pt x="749680" y="3064611"/>
                        <a:pt x="742827" y="3057758"/>
                        <a:pt x="742827" y="3050905"/>
                      </a:cubicBezTo>
                      <a:cubicBezTo>
                        <a:pt x="735974" y="3023493"/>
                        <a:pt x="742827" y="3002934"/>
                        <a:pt x="763386" y="2989228"/>
                      </a:cubicBezTo>
                      <a:cubicBezTo>
                        <a:pt x="770239" y="2982375"/>
                        <a:pt x="780519" y="2980662"/>
                        <a:pt x="791655" y="2981518"/>
                      </a:cubicBezTo>
                      <a:close/>
                      <a:moveTo>
                        <a:pt x="1071774" y="1817371"/>
                      </a:moveTo>
                      <a:cubicBezTo>
                        <a:pt x="1092333" y="1817371"/>
                        <a:pt x="1119745" y="1831077"/>
                        <a:pt x="1133451" y="1851636"/>
                      </a:cubicBezTo>
                      <a:cubicBezTo>
                        <a:pt x="1154010" y="1885901"/>
                        <a:pt x="1160863" y="1920166"/>
                        <a:pt x="1174569" y="1954431"/>
                      </a:cubicBezTo>
                      <a:cubicBezTo>
                        <a:pt x="1188275" y="1995549"/>
                        <a:pt x="1201981" y="2036667"/>
                        <a:pt x="1215687" y="2077786"/>
                      </a:cubicBezTo>
                      <a:cubicBezTo>
                        <a:pt x="1263659" y="2228552"/>
                        <a:pt x="1339042" y="2372466"/>
                        <a:pt x="1462397" y="2488968"/>
                      </a:cubicBezTo>
                      <a:cubicBezTo>
                        <a:pt x="1578899" y="2612322"/>
                        <a:pt x="1736519" y="2687706"/>
                        <a:pt x="1894139" y="2749383"/>
                      </a:cubicBezTo>
                      <a:cubicBezTo>
                        <a:pt x="2051759" y="2811060"/>
                        <a:pt x="2216232" y="2865885"/>
                        <a:pt x="2380705" y="2961827"/>
                      </a:cubicBezTo>
                      <a:cubicBezTo>
                        <a:pt x="2456088" y="3002945"/>
                        <a:pt x="2531472" y="3057769"/>
                        <a:pt x="2593149" y="3133153"/>
                      </a:cubicBezTo>
                      <a:cubicBezTo>
                        <a:pt x="2654826" y="3201683"/>
                        <a:pt x="2695945" y="3290773"/>
                        <a:pt x="2702798" y="3393568"/>
                      </a:cubicBezTo>
                      <a:cubicBezTo>
                        <a:pt x="2709651" y="3441539"/>
                        <a:pt x="2702798" y="3489511"/>
                        <a:pt x="2682239" y="3523776"/>
                      </a:cubicBezTo>
                      <a:cubicBezTo>
                        <a:pt x="2668532" y="3564894"/>
                        <a:pt x="2634267" y="3585453"/>
                        <a:pt x="2600002" y="3585453"/>
                      </a:cubicBezTo>
                      <a:cubicBezTo>
                        <a:pt x="2558884" y="3585453"/>
                        <a:pt x="2538325" y="3558041"/>
                        <a:pt x="2517765" y="3537482"/>
                      </a:cubicBezTo>
                      <a:cubicBezTo>
                        <a:pt x="2497206" y="3516923"/>
                        <a:pt x="2490353" y="3482658"/>
                        <a:pt x="2476647" y="3462099"/>
                      </a:cubicBezTo>
                      <a:cubicBezTo>
                        <a:pt x="2456088" y="3427833"/>
                        <a:pt x="2442382" y="3393568"/>
                        <a:pt x="2428676" y="3359303"/>
                      </a:cubicBezTo>
                      <a:cubicBezTo>
                        <a:pt x="2401264" y="3297626"/>
                        <a:pt x="2366999" y="3229095"/>
                        <a:pt x="2319027" y="3174271"/>
                      </a:cubicBezTo>
                      <a:cubicBezTo>
                        <a:pt x="2277909" y="3112594"/>
                        <a:pt x="2216232" y="3057769"/>
                        <a:pt x="2154554" y="3009798"/>
                      </a:cubicBezTo>
                      <a:cubicBezTo>
                        <a:pt x="2024346" y="2907003"/>
                        <a:pt x="1866726" y="2824766"/>
                        <a:pt x="1722813" y="2721971"/>
                      </a:cubicBezTo>
                      <a:cubicBezTo>
                        <a:pt x="1585752" y="2626028"/>
                        <a:pt x="1441838" y="2530086"/>
                        <a:pt x="1325336" y="2399878"/>
                      </a:cubicBezTo>
                      <a:cubicBezTo>
                        <a:pt x="1208834" y="2269671"/>
                        <a:pt x="1106039" y="2118904"/>
                        <a:pt x="1051214" y="1954431"/>
                      </a:cubicBezTo>
                      <a:cubicBezTo>
                        <a:pt x="1044361" y="1933872"/>
                        <a:pt x="1037508" y="1920166"/>
                        <a:pt x="1030655" y="1892754"/>
                      </a:cubicBezTo>
                      <a:cubicBezTo>
                        <a:pt x="1030655" y="1885901"/>
                        <a:pt x="1030655" y="1879048"/>
                        <a:pt x="1030655" y="1872195"/>
                      </a:cubicBezTo>
                      <a:cubicBezTo>
                        <a:pt x="1037508" y="1844783"/>
                        <a:pt x="1051214" y="1824224"/>
                        <a:pt x="1071774" y="1817371"/>
                      </a:cubicBezTo>
                      <a:close/>
                      <a:moveTo>
                        <a:pt x="5135617" y="1097801"/>
                      </a:moveTo>
                      <a:cubicBezTo>
                        <a:pt x="5149323" y="1097801"/>
                        <a:pt x="5156176" y="1097801"/>
                        <a:pt x="5169882" y="1097801"/>
                      </a:cubicBezTo>
                      <a:cubicBezTo>
                        <a:pt x="5204148" y="1097801"/>
                        <a:pt x="5238413" y="1118360"/>
                        <a:pt x="5238413" y="1138920"/>
                      </a:cubicBezTo>
                      <a:cubicBezTo>
                        <a:pt x="5238413" y="1159479"/>
                        <a:pt x="5211001" y="1180038"/>
                        <a:pt x="5183588" y="1193744"/>
                      </a:cubicBezTo>
                      <a:cubicBezTo>
                        <a:pt x="5142470" y="1214303"/>
                        <a:pt x="5094499" y="1221156"/>
                        <a:pt x="5046528" y="1234862"/>
                      </a:cubicBezTo>
                      <a:cubicBezTo>
                        <a:pt x="4991703" y="1248568"/>
                        <a:pt x="4936879" y="1262274"/>
                        <a:pt x="4882055" y="1282833"/>
                      </a:cubicBezTo>
                      <a:cubicBezTo>
                        <a:pt x="4676463" y="1351364"/>
                        <a:pt x="4491431" y="1481571"/>
                        <a:pt x="4374929" y="1673456"/>
                      </a:cubicBezTo>
                      <a:cubicBezTo>
                        <a:pt x="4313252" y="1762546"/>
                        <a:pt x="4272134" y="1872194"/>
                        <a:pt x="4251575" y="1981843"/>
                      </a:cubicBezTo>
                      <a:cubicBezTo>
                        <a:pt x="4231016" y="2091491"/>
                        <a:pt x="4224163" y="2207993"/>
                        <a:pt x="4224163" y="2324494"/>
                      </a:cubicBezTo>
                      <a:cubicBezTo>
                        <a:pt x="4224163" y="2440996"/>
                        <a:pt x="4224163" y="2557497"/>
                        <a:pt x="4210456" y="2680852"/>
                      </a:cubicBezTo>
                      <a:cubicBezTo>
                        <a:pt x="4196750" y="2804206"/>
                        <a:pt x="4155632" y="2927561"/>
                        <a:pt x="4093955" y="3037210"/>
                      </a:cubicBezTo>
                      <a:cubicBezTo>
                        <a:pt x="4018571" y="3167417"/>
                        <a:pt x="3922629" y="3283919"/>
                        <a:pt x="3812980" y="3373008"/>
                      </a:cubicBezTo>
                      <a:cubicBezTo>
                        <a:pt x="3826686" y="3373008"/>
                        <a:pt x="3840392" y="3366155"/>
                        <a:pt x="3854098" y="3366155"/>
                      </a:cubicBezTo>
                      <a:cubicBezTo>
                        <a:pt x="3922629" y="3352449"/>
                        <a:pt x="3984306" y="3345596"/>
                        <a:pt x="4045984" y="3338743"/>
                      </a:cubicBezTo>
                      <a:cubicBezTo>
                        <a:pt x="4169338" y="3325037"/>
                        <a:pt x="4292693" y="3297625"/>
                        <a:pt x="4416048" y="3256506"/>
                      </a:cubicBezTo>
                      <a:cubicBezTo>
                        <a:pt x="4539403" y="3215388"/>
                        <a:pt x="4649051" y="3146858"/>
                        <a:pt x="4738141" y="3057769"/>
                      </a:cubicBezTo>
                      <a:cubicBezTo>
                        <a:pt x="4834083" y="2975532"/>
                        <a:pt x="4909467" y="2872737"/>
                        <a:pt x="4977997" y="2769941"/>
                      </a:cubicBezTo>
                      <a:cubicBezTo>
                        <a:pt x="4984850" y="2756235"/>
                        <a:pt x="4991703" y="2742529"/>
                        <a:pt x="4998556" y="2735676"/>
                      </a:cubicBezTo>
                      <a:cubicBezTo>
                        <a:pt x="5005409" y="2728823"/>
                        <a:pt x="5005409" y="2728823"/>
                        <a:pt x="5012262" y="2721970"/>
                      </a:cubicBezTo>
                      <a:cubicBezTo>
                        <a:pt x="5032822" y="2708264"/>
                        <a:pt x="5053381" y="2708264"/>
                        <a:pt x="5073940" y="2721970"/>
                      </a:cubicBezTo>
                      <a:cubicBezTo>
                        <a:pt x="5087646" y="2728823"/>
                        <a:pt x="5094499" y="2756235"/>
                        <a:pt x="5094499" y="2776794"/>
                      </a:cubicBezTo>
                      <a:cubicBezTo>
                        <a:pt x="5094499" y="2811060"/>
                        <a:pt x="5073940" y="2838472"/>
                        <a:pt x="5053381" y="2859031"/>
                      </a:cubicBezTo>
                      <a:cubicBezTo>
                        <a:pt x="5025969" y="2886443"/>
                        <a:pt x="5005409" y="2913855"/>
                        <a:pt x="4977997" y="2934414"/>
                      </a:cubicBezTo>
                      <a:cubicBezTo>
                        <a:pt x="4882055" y="3023504"/>
                        <a:pt x="4772406" y="3092034"/>
                        <a:pt x="4662757" y="3160564"/>
                      </a:cubicBezTo>
                      <a:cubicBezTo>
                        <a:pt x="4553109" y="3229095"/>
                        <a:pt x="4443460" y="3297625"/>
                        <a:pt x="4326958" y="3359302"/>
                      </a:cubicBezTo>
                      <a:cubicBezTo>
                        <a:pt x="4217310" y="3420979"/>
                        <a:pt x="4100808" y="3468951"/>
                        <a:pt x="3998012" y="3523775"/>
                      </a:cubicBezTo>
                      <a:cubicBezTo>
                        <a:pt x="4011718" y="3523775"/>
                        <a:pt x="4018571" y="3523775"/>
                        <a:pt x="4025424" y="3523775"/>
                      </a:cubicBezTo>
                      <a:cubicBezTo>
                        <a:pt x="4169338" y="3530628"/>
                        <a:pt x="4299546" y="3551187"/>
                        <a:pt x="4429754" y="3578599"/>
                      </a:cubicBezTo>
                      <a:cubicBezTo>
                        <a:pt x="4553109" y="3606011"/>
                        <a:pt x="4683316" y="3606011"/>
                        <a:pt x="4813524" y="3578599"/>
                      </a:cubicBezTo>
                      <a:cubicBezTo>
                        <a:pt x="4936879" y="3551187"/>
                        <a:pt x="5060234" y="3489510"/>
                        <a:pt x="5142470" y="3407273"/>
                      </a:cubicBezTo>
                      <a:cubicBezTo>
                        <a:pt x="5149323" y="3393567"/>
                        <a:pt x="5156176" y="3386714"/>
                        <a:pt x="5169882" y="3379861"/>
                      </a:cubicBezTo>
                      <a:cubicBezTo>
                        <a:pt x="5176735" y="3379861"/>
                        <a:pt x="5176735" y="3379861"/>
                        <a:pt x="5183588" y="3373008"/>
                      </a:cubicBezTo>
                      <a:cubicBezTo>
                        <a:pt x="5204148" y="3366155"/>
                        <a:pt x="5224707" y="3366155"/>
                        <a:pt x="5245266" y="3379861"/>
                      </a:cubicBezTo>
                      <a:cubicBezTo>
                        <a:pt x="5258972" y="3393567"/>
                        <a:pt x="5265825" y="3420979"/>
                        <a:pt x="5258972" y="3441539"/>
                      </a:cubicBezTo>
                      <a:cubicBezTo>
                        <a:pt x="5252119" y="3468951"/>
                        <a:pt x="5224707" y="3496363"/>
                        <a:pt x="5197295" y="3516922"/>
                      </a:cubicBezTo>
                      <a:cubicBezTo>
                        <a:pt x="5163029" y="3537481"/>
                        <a:pt x="5128764" y="3558040"/>
                        <a:pt x="5094499" y="3571746"/>
                      </a:cubicBezTo>
                      <a:cubicBezTo>
                        <a:pt x="4957438" y="3626570"/>
                        <a:pt x="4820377" y="3619717"/>
                        <a:pt x="4690169" y="3626570"/>
                      </a:cubicBezTo>
                      <a:cubicBezTo>
                        <a:pt x="4559962" y="3626570"/>
                        <a:pt x="4429754" y="3619717"/>
                        <a:pt x="4299546" y="3626570"/>
                      </a:cubicBezTo>
                      <a:cubicBezTo>
                        <a:pt x="4169338" y="3633423"/>
                        <a:pt x="4045984" y="3653983"/>
                        <a:pt x="3943188" y="3708807"/>
                      </a:cubicBezTo>
                      <a:cubicBezTo>
                        <a:pt x="3902070" y="3736219"/>
                        <a:pt x="3854098" y="3770484"/>
                        <a:pt x="3819833" y="3797896"/>
                      </a:cubicBezTo>
                      <a:cubicBezTo>
                        <a:pt x="3785568" y="3832161"/>
                        <a:pt x="3751303" y="3859573"/>
                        <a:pt x="3710184" y="3880132"/>
                      </a:cubicBezTo>
                      <a:cubicBezTo>
                        <a:pt x="3696478" y="3886985"/>
                        <a:pt x="3675919" y="3900692"/>
                        <a:pt x="3648507" y="3907545"/>
                      </a:cubicBezTo>
                      <a:cubicBezTo>
                        <a:pt x="3627948" y="3914398"/>
                        <a:pt x="3593683" y="3921251"/>
                        <a:pt x="3559418" y="3914398"/>
                      </a:cubicBezTo>
                      <a:cubicBezTo>
                        <a:pt x="3525152" y="3907545"/>
                        <a:pt x="3511446" y="3880132"/>
                        <a:pt x="3504593" y="3845867"/>
                      </a:cubicBezTo>
                      <a:cubicBezTo>
                        <a:pt x="3504593" y="3811602"/>
                        <a:pt x="3518299" y="3770484"/>
                        <a:pt x="3532005" y="3743072"/>
                      </a:cubicBezTo>
                      <a:cubicBezTo>
                        <a:pt x="3545711" y="3722513"/>
                        <a:pt x="3559418" y="3701954"/>
                        <a:pt x="3573124" y="3688247"/>
                      </a:cubicBezTo>
                      <a:cubicBezTo>
                        <a:pt x="3545711" y="3674541"/>
                        <a:pt x="3538858" y="3647129"/>
                        <a:pt x="3538858" y="3619717"/>
                      </a:cubicBezTo>
                      <a:cubicBezTo>
                        <a:pt x="3538858" y="3585452"/>
                        <a:pt x="3552565" y="3551187"/>
                        <a:pt x="3573124" y="3523775"/>
                      </a:cubicBezTo>
                      <a:cubicBezTo>
                        <a:pt x="3573124" y="3523775"/>
                        <a:pt x="3579977" y="3516922"/>
                        <a:pt x="3579977" y="3516922"/>
                      </a:cubicBezTo>
                      <a:cubicBezTo>
                        <a:pt x="3538858" y="3530628"/>
                        <a:pt x="3497740" y="3544334"/>
                        <a:pt x="3456622" y="3544334"/>
                      </a:cubicBezTo>
                      <a:cubicBezTo>
                        <a:pt x="3408651" y="3544334"/>
                        <a:pt x="3367532" y="3537481"/>
                        <a:pt x="3346973" y="3510069"/>
                      </a:cubicBezTo>
                      <a:cubicBezTo>
                        <a:pt x="3326414" y="3475804"/>
                        <a:pt x="3340120" y="3434686"/>
                        <a:pt x="3374385" y="3400420"/>
                      </a:cubicBezTo>
                      <a:cubicBezTo>
                        <a:pt x="3360679" y="3386714"/>
                        <a:pt x="3360679" y="3379861"/>
                        <a:pt x="3353826" y="3366155"/>
                      </a:cubicBezTo>
                      <a:cubicBezTo>
                        <a:pt x="3346973" y="3331890"/>
                        <a:pt x="3353826" y="3304478"/>
                        <a:pt x="3360679" y="3283919"/>
                      </a:cubicBezTo>
                      <a:cubicBezTo>
                        <a:pt x="3367532" y="3263360"/>
                        <a:pt x="3374385" y="3249654"/>
                        <a:pt x="3381238" y="3235948"/>
                      </a:cubicBezTo>
                      <a:cubicBezTo>
                        <a:pt x="3394945" y="3222242"/>
                        <a:pt x="3408651" y="3201682"/>
                        <a:pt x="3422357" y="3187976"/>
                      </a:cubicBezTo>
                      <a:cubicBezTo>
                        <a:pt x="3470328" y="3126299"/>
                        <a:pt x="3532005" y="3037210"/>
                        <a:pt x="3545711" y="2927561"/>
                      </a:cubicBezTo>
                      <a:cubicBezTo>
                        <a:pt x="3566271" y="2811060"/>
                        <a:pt x="3559418" y="2680852"/>
                        <a:pt x="3573124" y="2557497"/>
                      </a:cubicBezTo>
                      <a:cubicBezTo>
                        <a:pt x="3586830" y="2440996"/>
                        <a:pt x="3600536" y="2317641"/>
                        <a:pt x="3634801" y="2201140"/>
                      </a:cubicBezTo>
                      <a:cubicBezTo>
                        <a:pt x="3662213" y="2084638"/>
                        <a:pt x="3717038" y="1968137"/>
                        <a:pt x="3799274" y="1872194"/>
                      </a:cubicBezTo>
                      <a:cubicBezTo>
                        <a:pt x="3806127" y="1865341"/>
                        <a:pt x="3812980" y="1851635"/>
                        <a:pt x="3826686" y="1844782"/>
                      </a:cubicBezTo>
                      <a:cubicBezTo>
                        <a:pt x="3826686" y="1844782"/>
                        <a:pt x="3833539" y="1837929"/>
                        <a:pt x="3840392" y="1837929"/>
                      </a:cubicBezTo>
                      <a:cubicBezTo>
                        <a:pt x="3854098" y="1831076"/>
                        <a:pt x="3881511" y="1831076"/>
                        <a:pt x="3895217" y="1851635"/>
                      </a:cubicBezTo>
                      <a:cubicBezTo>
                        <a:pt x="3908923" y="1872194"/>
                        <a:pt x="3915776" y="1892753"/>
                        <a:pt x="3908923" y="1913312"/>
                      </a:cubicBezTo>
                      <a:cubicBezTo>
                        <a:pt x="3902070" y="1940724"/>
                        <a:pt x="3881511" y="1954431"/>
                        <a:pt x="3867804" y="1974990"/>
                      </a:cubicBezTo>
                      <a:cubicBezTo>
                        <a:pt x="3847245" y="1995549"/>
                        <a:pt x="3826686" y="2016108"/>
                        <a:pt x="3806127" y="2036667"/>
                      </a:cubicBezTo>
                      <a:cubicBezTo>
                        <a:pt x="3730744" y="2118903"/>
                        <a:pt x="3655360" y="2207993"/>
                        <a:pt x="3627948" y="2324494"/>
                      </a:cubicBezTo>
                      <a:cubicBezTo>
                        <a:pt x="3593683" y="2434143"/>
                        <a:pt x="3600536" y="2557497"/>
                        <a:pt x="3627948" y="2673999"/>
                      </a:cubicBezTo>
                      <a:cubicBezTo>
                        <a:pt x="3648507" y="2797354"/>
                        <a:pt x="3689625" y="2913855"/>
                        <a:pt x="3696478" y="3057769"/>
                      </a:cubicBezTo>
                      <a:cubicBezTo>
                        <a:pt x="3696478" y="3085181"/>
                        <a:pt x="3696478" y="3119446"/>
                        <a:pt x="3689625" y="3153711"/>
                      </a:cubicBezTo>
                      <a:cubicBezTo>
                        <a:pt x="3751303" y="3112593"/>
                        <a:pt x="3806127" y="3071475"/>
                        <a:pt x="3854098" y="3023504"/>
                      </a:cubicBezTo>
                      <a:cubicBezTo>
                        <a:pt x="3929482" y="2948120"/>
                        <a:pt x="3991159" y="2872737"/>
                        <a:pt x="4039130" y="2776794"/>
                      </a:cubicBezTo>
                      <a:cubicBezTo>
                        <a:pt x="4135073" y="2584910"/>
                        <a:pt x="4135073" y="2338200"/>
                        <a:pt x="4183044" y="2105197"/>
                      </a:cubicBezTo>
                      <a:cubicBezTo>
                        <a:pt x="4224163" y="1879047"/>
                        <a:pt x="4320105" y="1659750"/>
                        <a:pt x="4470872" y="1481571"/>
                      </a:cubicBezTo>
                      <a:cubicBezTo>
                        <a:pt x="4621639" y="1303392"/>
                        <a:pt x="4827230" y="1166332"/>
                        <a:pt x="5060234" y="1111507"/>
                      </a:cubicBezTo>
                      <a:cubicBezTo>
                        <a:pt x="5087646" y="1104654"/>
                        <a:pt x="5108205" y="1097801"/>
                        <a:pt x="5135617" y="1097801"/>
                      </a:cubicBezTo>
                      <a:close/>
                      <a:moveTo>
                        <a:pt x="1753106" y="1097"/>
                      </a:moveTo>
                      <a:cubicBezTo>
                        <a:pt x="1759637" y="-401"/>
                        <a:pt x="1765634" y="-400"/>
                        <a:pt x="1770774" y="1316"/>
                      </a:cubicBezTo>
                      <a:cubicBezTo>
                        <a:pt x="1798186" y="8169"/>
                        <a:pt x="1798186" y="49287"/>
                        <a:pt x="1784480" y="90406"/>
                      </a:cubicBezTo>
                      <a:cubicBezTo>
                        <a:pt x="1770774" y="152083"/>
                        <a:pt x="1743361" y="206907"/>
                        <a:pt x="1715949" y="268585"/>
                      </a:cubicBezTo>
                      <a:cubicBezTo>
                        <a:pt x="1681684" y="337115"/>
                        <a:pt x="1654272" y="412498"/>
                        <a:pt x="1633713" y="481028"/>
                      </a:cubicBezTo>
                      <a:cubicBezTo>
                        <a:pt x="1544623" y="748297"/>
                        <a:pt x="1510358" y="1036124"/>
                        <a:pt x="1565182" y="1323952"/>
                      </a:cubicBezTo>
                      <a:cubicBezTo>
                        <a:pt x="1620007" y="1611779"/>
                        <a:pt x="1757068" y="1885901"/>
                        <a:pt x="1948953" y="2105198"/>
                      </a:cubicBezTo>
                      <a:cubicBezTo>
                        <a:pt x="2140838" y="2324495"/>
                        <a:pt x="2401253" y="2461555"/>
                        <a:pt x="2641110" y="2660293"/>
                      </a:cubicBezTo>
                      <a:cubicBezTo>
                        <a:pt x="2757612" y="2749383"/>
                        <a:pt x="2860407" y="2865884"/>
                        <a:pt x="2935791" y="3002945"/>
                      </a:cubicBezTo>
                      <a:cubicBezTo>
                        <a:pt x="2997468" y="3112594"/>
                        <a:pt x="3038586" y="3229095"/>
                        <a:pt x="3052292" y="3352450"/>
                      </a:cubicBezTo>
                      <a:cubicBezTo>
                        <a:pt x="3052292" y="3345597"/>
                        <a:pt x="3052292" y="3338744"/>
                        <a:pt x="3052292" y="3331891"/>
                      </a:cubicBezTo>
                      <a:cubicBezTo>
                        <a:pt x="3072852" y="3187977"/>
                        <a:pt x="3059145" y="3030357"/>
                        <a:pt x="2990615" y="2872737"/>
                      </a:cubicBezTo>
                      <a:cubicBezTo>
                        <a:pt x="2928938" y="2708265"/>
                        <a:pt x="2826142" y="2550645"/>
                        <a:pt x="2737052" y="2393025"/>
                      </a:cubicBezTo>
                      <a:cubicBezTo>
                        <a:pt x="2654816" y="2235405"/>
                        <a:pt x="2558873" y="2084638"/>
                        <a:pt x="2517755" y="1906460"/>
                      </a:cubicBezTo>
                      <a:cubicBezTo>
                        <a:pt x="2469784" y="1735134"/>
                        <a:pt x="2462931" y="1543249"/>
                        <a:pt x="2517755" y="1365070"/>
                      </a:cubicBezTo>
                      <a:cubicBezTo>
                        <a:pt x="2524608" y="1344511"/>
                        <a:pt x="2531461" y="1323952"/>
                        <a:pt x="2538314" y="1310246"/>
                      </a:cubicBezTo>
                      <a:cubicBezTo>
                        <a:pt x="2545167" y="1303393"/>
                        <a:pt x="2545167" y="1296540"/>
                        <a:pt x="2552020" y="1289687"/>
                      </a:cubicBezTo>
                      <a:cubicBezTo>
                        <a:pt x="2565726" y="1269127"/>
                        <a:pt x="2593139" y="1262274"/>
                        <a:pt x="2613698" y="1269127"/>
                      </a:cubicBezTo>
                      <a:cubicBezTo>
                        <a:pt x="2634257" y="1275980"/>
                        <a:pt x="2641110" y="1303393"/>
                        <a:pt x="2641110" y="1330805"/>
                      </a:cubicBezTo>
                      <a:cubicBezTo>
                        <a:pt x="2647963" y="1371923"/>
                        <a:pt x="2634257" y="1406188"/>
                        <a:pt x="2620551" y="1440453"/>
                      </a:cubicBezTo>
                      <a:cubicBezTo>
                        <a:pt x="2606845" y="1481572"/>
                        <a:pt x="2599992" y="1522690"/>
                        <a:pt x="2586286" y="1563808"/>
                      </a:cubicBezTo>
                      <a:cubicBezTo>
                        <a:pt x="2545167" y="1721428"/>
                        <a:pt x="2538314" y="1892754"/>
                        <a:pt x="2599992" y="2057227"/>
                      </a:cubicBezTo>
                      <a:cubicBezTo>
                        <a:pt x="2661669" y="2221699"/>
                        <a:pt x="2771318" y="2365613"/>
                        <a:pt x="2887819" y="2502674"/>
                      </a:cubicBezTo>
                      <a:cubicBezTo>
                        <a:pt x="2997468" y="2646587"/>
                        <a:pt x="3120823" y="2783648"/>
                        <a:pt x="3216765" y="2954974"/>
                      </a:cubicBezTo>
                      <a:cubicBezTo>
                        <a:pt x="3257884" y="3030357"/>
                        <a:pt x="3299002" y="3126300"/>
                        <a:pt x="3312708" y="3222242"/>
                      </a:cubicBezTo>
                      <a:cubicBezTo>
                        <a:pt x="3326414" y="3318185"/>
                        <a:pt x="3312708" y="3427833"/>
                        <a:pt x="3264737" y="3516923"/>
                      </a:cubicBezTo>
                      <a:cubicBezTo>
                        <a:pt x="3237325" y="3558041"/>
                        <a:pt x="3209912" y="3592306"/>
                        <a:pt x="3175647" y="3606012"/>
                      </a:cubicBezTo>
                      <a:cubicBezTo>
                        <a:pt x="3141382" y="3626571"/>
                        <a:pt x="3100264" y="3633424"/>
                        <a:pt x="3072852" y="3612865"/>
                      </a:cubicBezTo>
                      <a:cubicBezTo>
                        <a:pt x="3065999" y="3606012"/>
                        <a:pt x="3059145" y="3599159"/>
                        <a:pt x="3052292" y="3592306"/>
                      </a:cubicBezTo>
                      <a:cubicBezTo>
                        <a:pt x="3045439" y="3606012"/>
                        <a:pt x="3045439" y="3619718"/>
                        <a:pt x="3038586" y="3633424"/>
                      </a:cubicBezTo>
                      <a:cubicBezTo>
                        <a:pt x="3018027" y="3688248"/>
                        <a:pt x="2983762" y="3729366"/>
                        <a:pt x="2949497" y="3729366"/>
                      </a:cubicBezTo>
                      <a:cubicBezTo>
                        <a:pt x="2915232" y="3736219"/>
                        <a:pt x="2894672" y="3695101"/>
                        <a:pt x="2874113" y="3647130"/>
                      </a:cubicBezTo>
                      <a:cubicBezTo>
                        <a:pt x="2860407" y="3599159"/>
                        <a:pt x="2846701" y="3537482"/>
                        <a:pt x="2832995" y="3482657"/>
                      </a:cubicBezTo>
                      <a:cubicBezTo>
                        <a:pt x="2819289" y="3407274"/>
                        <a:pt x="2798730" y="3338744"/>
                        <a:pt x="2778171" y="3270213"/>
                      </a:cubicBezTo>
                      <a:cubicBezTo>
                        <a:pt x="2737052" y="3146859"/>
                        <a:pt x="2682228" y="3023504"/>
                        <a:pt x="2606845" y="2913855"/>
                      </a:cubicBezTo>
                      <a:cubicBezTo>
                        <a:pt x="2531461" y="2804207"/>
                        <a:pt x="2428666" y="2701412"/>
                        <a:pt x="2325870" y="2605469"/>
                      </a:cubicBezTo>
                      <a:cubicBezTo>
                        <a:pt x="2216221" y="2502674"/>
                        <a:pt x="2099720" y="2399878"/>
                        <a:pt x="1996924" y="2283376"/>
                      </a:cubicBezTo>
                      <a:cubicBezTo>
                        <a:pt x="1894128" y="2166875"/>
                        <a:pt x="1811892" y="2036667"/>
                        <a:pt x="1743361" y="1899607"/>
                      </a:cubicBezTo>
                      <a:cubicBezTo>
                        <a:pt x="1613154" y="1632338"/>
                        <a:pt x="1517211" y="1351364"/>
                        <a:pt x="1496652" y="1049830"/>
                      </a:cubicBezTo>
                      <a:cubicBezTo>
                        <a:pt x="1469240" y="748297"/>
                        <a:pt x="1510358" y="446763"/>
                        <a:pt x="1626860" y="165778"/>
                      </a:cubicBezTo>
                      <a:cubicBezTo>
                        <a:pt x="1640566" y="138377"/>
                        <a:pt x="1654272" y="110965"/>
                        <a:pt x="1667978" y="83552"/>
                      </a:cubicBezTo>
                      <a:cubicBezTo>
                        <a:pt x="1674831" y="69846"/>
                        <a:pt x="1681684" y="62983"/>
                        <a:pt x="1688537" y="49287"/>
                      </a:cubicBezTo>
                      <a:cubicBezTo>
                        <a:pt x="1709096" y="23589"/>
                        <a:pt x="1733510" y="5593"/>
                        <a:pt x="1753106" y="10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9" name="Google Shape;789;p16"/>
                <p:cNvSpPr/>
                <p:nvPr/>
              </p:nvSpPr>
              <p:spPr>
                <a:xfrm>
                  <a:off x="7436181" y="2322629"/>
                  <a:ext cx="110314" cy="118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36" h="146892" extrusionOk="0">
                      <a:moveTo>
                        <a:pt x="69930" y="2694"/>
                      </a:moveTo>
                      <a:cubicBezTo>
                        <a:pt x="62311" y="789"/>
                        <a:pt x="54691" y="-1116"/>
                        <a:pt x="47071" y="789"/>
                      </a:cubicBezTo>
                      <a:cubicBezTo>
                        <a:pt x="39451" y="2694"/>
                        <a:pt x="33101" y="8409"/>
                        <a:pt x="27386" y="14759"/>
                      </a:cubicBezTo>
                      <a:cubicBezTo>
                        <a:pt x="19766" y="23014"/>
                        <a:pt x="12780" y="31269"/>
                        <a:pt x="7701" y="41429"/>
                      </a:cubicBezTo>
                      <a:cubicBezTo>
                        <a:pt x="2621" y="50954"/>
                        <a:pt x="-554" y="62384"/>
                        <a:pt x="80" y="73179"/>
                      </a:cubicBezTo>
                      <a:cubicBezTo>
                        <a:pt x="716" y="88419"/>
                        <a:pt x="8336" y="102389"/>
                        <a:pt x="19130" y="113184"/>
                      </a:cubicBezTo>
                      <a:cubicBezTo>
                        <a:pt x="29926" y="123979"/>
                        <a:pt x="42626" y="132234"/>
                        <a:pt x="55961" y="139219"/>
                      </a:cubicBezTo>
                      <a:cubicBezTo>
                        <a:pt x="62946" y="143029"/>
                        <a:pt x="69930" y="146839"/>
                        <a:pt x="78186" y="146839"/>
                      </a:cubicBezTo>
                      <a:cubicBezTo>
                        <a:pt x="87711" y="147474"/>
                        <a:pt x="97236" y="142394"/>
                        <a:pt x="104855" y="136679"/>
                      </a:cubicBezTo>
                      <a:cubicBezTo>
                        <a:pt x="122636" y="122709"/>
                        <a:pt x="134066" y="101754"/>
                        <a:pt x="136605" y="78894"/>
                      </a:cubicBezTo>
                      <a:cubicBezTo>
                        <a:pt x="138511" y="60479"/>
                        <a:pt x="134066" y="41429"/>
                        <a:pt x="123905" y="25554"/>
                      </a:cubicBezTo>
                      <a:cubicBezTo>
                        <a:pt x="111841" y="9679"/>
                        <a:pt x="87076" y="7139"/>
                        <a:pt x="69930" y="26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0" name="Google Shape;790;p16"/>
                <p:cNvSpPr/>
                <p:nvPr/>
              </p:nvSpPr>
              <p:spPr>
                <a:xfrm>
                  <a:off x="7451517" y="2327592"/>
                  <a:ext cx="77297" cy="9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625" h="1228640" extrusionOk="0">
                      <a:moveTo>
                        <a:pt x="657703" y="1042431"/>
                      </a:moveTo>
                      <a:cubicBezTo>
                        <a:pt x="708458" y="1038897"/>
                        <a:pt x="764996" y="1055601"/>
                        <a:pt x="775275" y="1106999"/>
                      </a:cubicBezTo>
                      <a:cubicBezTo>
                        <a:pt x="782128" y="1134411"/>
                        <a:pt x="768422" y="1161824"/>
                        <a:pt x="754716" y="1182383"/>
                      </a:cubicBezTo>
                      <a:cubicBezTo>
                        <a:pt x="734157" y="1202942"/>
                        <a:pt x="713598" y="1216648"/>
                        <a:pt x="686186" y="1223501"/>
                      </a:cubicBezTo>
                      <a:cubicBezTo>
                        <a:pt x="665627" y="1230354"/>
                        <a:pt x="645068" y="1230354"/>
                        <a:pt x="624509" y="1223501"/>
                      </a:cubicBezTo>
                      <a:cubicBezTo>
                        <a:pt x="603949" y="1216648"/>
                        <a:pt x="590243" y="1196089"/>
                        <a:pt x="576537" y="1182383"/>
                      </a:cubicBezTo>
                      <a:cubicBezTo>
                        <a:pt x="562831" y="1168677"/>
                        <a:pt x="555978" y="1154971"/>
                        <a:pt x="549125" y="1134411"/>
                      </a:cubicBezTo>
                      <a:cubicBezTo>
                        <a:pt x="542272" y="1100146"/>
                        <a:pt x="576537" y="1065881"/>
                        <a:pt x="610802" y="1052175"/>
                      </a:cubicBezTo>
                      <a:cubicBezTo>
                        <a:pt x="624508" y="1047035"/>
                        <a:pt x="640784" y="1043609"/>
                        <a:pt x="657703" y="1042431"/>
                      </a:cubicBezTo>
                      <a:close/>
                      <a:moveTo>
                        <a:pt x="330471" y="768299"/>
                      </a:moveTo>
                      <a:cubicBezTo>
                        <a:pt x="428770" y="762195"/>
                        <a:pt x="540563" y="791749"/>
                        <a:pt x="555990" y="894545"/>
                      </a:cubicBezTo>
                      <a:cubicBezTo>
                        <a:pt x="562832" y="942516"/>
                        <a:pt x="549126" y="990487"/>
                        <a:pt x="514861" y="1031605"/>
                      </a:cubicBezTo>
                      <a:cubicBezTo>
                        <a:pt x="480596" y="1072734"/>
                        <a:pt x="432624" y="1100136"/>
                        <a:pt x="384664" y="1113842"/>
                      </a:cubicBezTo>
                      <a:cubicBezTo>
                        <a:pt x="350399" y="1127548"/>
                        <a:pt x="302417" y="1134401"/>
                        <a:pt x="268151" y="1120706"/>
                      </a:cubicBezTo>
                      <a:cubicBezTo>
                        <a:pt x="233886" y="1107000"/>
                        <a:pt x="206474" y="1079577"/>
                        <a:pt x="179072" y="1045312"/>
                      </a:cubicBezTo>
                      <a:cubicBezTo>
                        <a:pt x="158503" y="1017910"/>
                        <a:pt x="131090" y="983645"/>
                        <a:pt x="124237" y="949380"/>
                      </a:cubicBezTo>
                      <a:cubicBezTo>
                        <a:pt x="110541" y="880849"/>
                        <a:pt x="172209" y="805455"/>
                        <a:pt x="240739" y="784896"/>
                      </a:cubicBezTo>
                      <a:cubicBezTo>
                        <a:pt x="266438" y="776330"/>
                        <a:pt x="297705" y="770333"/>
                        <a:pt x="330471" y="768299"/>
                      </a:cubicBezTo>
                      <a:close/>
                      <a:moveTo>
                        <a:pt x="873681" y="764774"/>
                      </a:moveTo>
                      <a:cubicBezTo>
                        <a:pt x="942747" y="759632"/>
                        <a:pt x="1018559" y="781472"/>
                        <a:pt x="1028839" y="853437"/>
                      </a:cubicBezTo>
                      <a:cubicBezTo>
                        <a:pt x="1035702" y="894544"/>
                        <a:pt x="1021985" y="928810"/>
                        <a:pt x="1001437" y="963075"/>
                      </a:cubicBezTo>
                      <a:cubicBezTo>
                        <a:pt x="980867" y="990498"/>
                        <a:pt x="946602" y="1004204"/>
                        <a:pt x="912337" y="1017910"/>
                      </a:cubicBezTo>
                      <a:cubicBezTo>
                        <a:pt x="884925" y="1024763"/>
                        <a:pt x="857513" y="1024763"/>
                        <a:pt x="830111" y="1017910"/>
                      </a:cubicBezTo>
                      <a:cubicBezTo>
                        <a:pt x="802688" y="1004204"/>
                        <a:pt x="782129" y="983645"/>
                        <a:pt x="768423" y="963075"/>
                      </a:cubicBezTo>
                      <a:cubicBezTo>
                        <a:pt x="747864" y="942526"/>
                        <a:pt x="734158" y="921967"/>
                        <a:pt x="727316" y="894544"/>
                      </a:cubicBezTo>
                      <a:cubicBezTo>
                        <a:pt x="720452" y="846584"/>
                        <a:pt x="761581" y="791749"/>
                        <a:pt x="809541" y="778054"/>
                      </a:cubicBezTo>
                      <a:cubicBezTo>
                        <a:pt x="828387" y="771201"/>
                        <a:pt x="850659" y="766488"/>
                        <a:pt x="873681" y="764774"/>
                      </a:cubicBezTo>
                      <a:close/>
                      <a:moveTo>
                        <a:pt x="808476" y="514748"/>
                      </a:moveTo>
                      <a:cubicBezTo>
                        <a:pt x="859229" y="511214"/>
                        <a:pt x="915771" y="527918"/>
                        <a:pt x="926042" y="579316"/>
                      </a:cubicBezTo>
                      <a:cubicBezTo>
                        <a:pt x="932906" y="606728"/>
                        <a:pt x="919189" y="634141"/>
                        <a:pt x="905494" y="654700"/>
                      </a:cubicBezTo>
                      <a:cubicBezTo>
                        <a:pt x="884924" y="675259"/>
                        <a:pt x="864376" y="688965"/>
                        <a:pt x="836964" y="695818"/>
                      </a:cubicBezTo>
                      <a:cubicBezTo>
                        <a:pt x="816394" y="702671"/>
                        <a:pt x="795846" y="702671"/>
                        <a:pt x="775287" y="695818"/>
                      </a:cubicBezTo>
                      <a:cubicBezTo>
                        <a:pt x="754717" y="688965"/>
                        <a:pt x="741021" y="668406"/>
                        <a:pt x="727315" y="654700"/>
                      </a:cubicBezTo>
                      <a:cubicBezTo>
                        <a:pt x="713598" y="640994"/>
                        <a:pt x="706756" y="627288"/>
                        <a:pt x="699903" y="606728"/>
                      </a:cubicBezTo>
                      <a:cubicBezTo>
                        <a:pt x="693050" y="572463"/>
                        <a:pt x="727315" y="538198"/>
                        <a:pt x="761580" y="524492"/>
                      </a:cubicBezTo>
                      <a:cubicBezTo>
                        <a:pt x="775284" y="519352"/>
                        <a:pt x="791558" y="515926"/>
                        <a:pt x="808476" y="514748"/>
                      </a:cubicBezTo>
                      <a:close/>
                      <a:moveTo>
                        <a:pt x="105498" y="487335"/>
                      </a:moveTo>
                      <a:cubicBezTo>
                        <a:pt x="153362" y="483801"/>
                        <a:pt x="209900" y="500505"/>
                        <a:pt x="220179" y="551903"/>
                      </a:cubicBezTo>
                      <a:cubicBezTo>
                        <a:pt x="227032" y="579315"/>
                        <a:pt x="213326" y="606728"/>
                        <a:pt x="199620" y="627287"/>
                      </a:cubicBezTo>
                      <a:cubicBezTo>
                        <a:pt x="179061" y="647846"/>
                        <a:pt x="158502" y="661552"/>
                        <a:pt x="137943" y="668405"/>
                      </a:cubicBezTo>
                      <a:cubicBezTo>
                        <a:pt x="117383" y="675258"/>
                        <a:pt x="96824" y="675258"/>
                        <a:pt x="76265" y="668405"/>
                      </a:cubicBezTo>
                      <a:cubicBezTo>
                        <a:pt x="55706" y="661552"/>
                        <a:pt x="42000" y="640993"/>
                        <a:pt x="28294" y="627287"/>
                      </a:cubicBezTo>
                      <a:cubicBezTo>
                        <a:pt x="14588" y="613581"/>
                        <a:pt x="7735" y="599875"/>
                        <a:pt x="882" y="579315"/>
                      </a:cubicBezTo>
                      <a:cubicBezTo>
                        <a:pt x="-5971" y="545050"/>
                        <a:pt x="28294" y="510785"/>
                        <a:pt x="62559" y="497079"/>
                      </a:cubicBezTo>
                      <a:cubicBezTo>
                        <a:pt x="74552" y="491939"/>
                        <a:pt x="89543" y="488513"/>
                        <a:pt x="105498" y="487335"/>
                      </a:cubicBezTo>
                      <a:close/>
                      <a:moveTo>
                        <a:pt x="458644" y="394819"/>
                      </a:moveTo>
                      <a:cubicBezTo>
                        <a:pt x="525140" y="390001"/>
                        <a:pt x="602236" y="413130"/>
                        <a:pt x="617656" y="490226"/>
                      </a:cubicBezTo>
                      <a:cubicBezTo>
                        <a:pt x="624519" y="524491"/>
                        <a:pt x="610802" y="565609"/>
                        <a:pt x="590254" y="593022"/>
                      </a:cubicBezTo>
                      <a:cubicBezTo>
                        <a:pt x="569684" y="620434"/>
                        <a:pt x="535419" y="634140"/>
                        <a:pt x="501154" y="647846"/>
                      </a:cubicBezTo>
                      <a:cubicBezTo>
                        <a:pt x="473742" y="654699"/>
                        <a:pt x="446330" y="654699"/>
                        <a:pt x="418928" y="647846"/>
                      </a:cubicBezTo>
                      <a:cubicBezTo>
                        <a:pt x="391505" y="634140"/>
                        <a:pt x="370946" y="613581"/>
                        <a:pt x="357240" y="593022"/>
                      </a:cubicBezTo>
                      <a:cubicBezTo>
                        <a:pt x="336681" y="572463"/>
                        <a:pt x="322975" y="551903"/>
                        <a:pt x="316133" y="524491"/>
                      </a:cubicBezTo>
                      <a:cubicBezTo>
                        <a:pt x="309269" y="476520"/>
                        <a:pt x="350398" y="421696"/>
                        <a:pt x="398358" y="407990"/>
                      </a:cubicBezTo>
                      <a:cubicBezTo>
                        <a:pt x="415491" y="401137"/>
                        <a:pt x="436478" y="396425"/>
                        <a:pt x="458644" y="394819"/>
                      </a:cubicBezTo>
                      <a:close/>
                      <a:moveTo>
                        <a:pt x="742842" y="220067"/>
                      </a:moveTo>
                      <a:cubicBezTo>
                        <a:pt x="790706" y="216533"/>
                        <a:pt x="847241" y="233237"/>
                        <a:pt x="857512" y="284635"/>
                      </a:cubicBezTo>
                      <a:cubicBezTo>
                        <a:pt x="864376" y="312047"/>
                        <a:pt x="850670" y="339460"/>
                        <a:pt x="836964" y="360019"/>
                      </a:cubicBezTo>
                      <a:cubicBezTo>
                        <a:pt x="816405" y="380578"/>
                        <a:pt x="795846" y="394284"/>
                        <a:pt x="768434" y="401137"/>
                      </a:cubicBezTo>
                      <a:cubicBezTo>
                        <a:pt x="747875" y="407990"/>
                        <a:pt x="727316" y="407990"/>
                        <a:pt x="706757" y="401137"/>
                      </a:cubicBezTo>
                      <a:cubicBezTo>
                        <a:pt x="693050" y="394284"/>
                        <a:pt x="679344" y="380578"/>
                        <a:pt x="665638" y="360019"/>
                      </a:cubicBezTo>
                      <a:cubicBezTo>
                        <a:pt x="651921" y="346313"/>
                        <a:pt x="645079" y="332607"/>
                        <a:pt x="638226" y="312047"/>
                      </a:cubicBezTo>
                      <a:cubicBezTo>
                        <a:pt x="631373" y="277782"/>
                        <a:pt x="665638" y="243517"/>
                        <a:pt x="699903" y="229811"/>
                      </a:cubicBezTo>
                      <a:cubicBezTo>
                        <a:pt x="711896" y="224671"/>
                        <a:pt x="726887" y="221244"/>
                        <a:pt x="742842" y="220067"/>
                      </a:cubicBezTo>
                      <a:close/>
                      <a:moveTo>
                        <a:pt x="337333" y="760"/>
                      </a:moveTo>
                      <a:cubicBezTo>
                        <a:pt x="435629" y="-5340"/>
                        <a:pt x="547415" y="24220"/>
                        <a:pt x="562843" y="127015"/>
                      </a:cubicBezTo>
                      <a:cubicBezTo>
                        <a:pt x="576538" y="174976"/>
                        <a:pt x="555990" y="229811"/>
                        <a:pt x="521724" y="270918"/>
                      </a:cubicBezTo>
                      <a:cubicBezTo>
                        <a:pt x="487459" y="312037"/>
                        <a:pt x="439477" y="339449"/>
                        <a:pt x="391517" y="353166"/>
                      </a:cubicBezTo>
                      <a:cubicBezTo>
                        <a:pt x="357251" y="366872"/>
                        <a:pt x="309269" y="373714"/>
                        <a:pt x="275004" y="360008"/>
                      </a:cubicBezTo>
                      <a:cubicBezTo>
                        <a:pt x="240739" y="346302"/>
                        <a:pt x="213338" y="318901"/>
                        <a:pt x="185925" y="284635"/>
                      </a:cubicBezTo>
                      <a:cubicBezTo>
                        <a:pt x="158502" y="257212"/>
                        <a:pt x="137943" y="222947"/>
                        <a:pt x="131090" y="181840"/>
                      </a:cubicBezTo>
                      <a:cubicBezTo>
                        <a:pt x="117394" y="113309"/>
                        <a:pt x="179072" y="37915"/>
                        <a:pt x="247603" y="17356"/>
                      </a:cubicBezTo>
                      <a:cubicBezTo>
                        <a:pt x="273302" y="8790"/>
                        <a:pt x="304568" y="2794"/>
                        <a:pt x="337333" y="7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791" name="Google Shape;791;p16"/>
              <p:cNvSpPr/>
              <p:nvPr/>
            </p:nvSpPr>
            <p:spPr>
              <a:xfrm rot="-1024814">
                <a:off x="67580" y="3764036"/>
                <a:ext cx="56178" cy="59597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92" name="Google Shape;792;p16"/>
              <p:cNvSpPr/>
              <p:nvPr/>
            </p:nvSpPr>
            <p:spPr>
              <a:xfrm rot="-1037547">
                <a:off x="954179" y="4685305"/>
                <a:ext cx="33305" cy="35489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93" name="Google Shape;793;p16"/>
              <p:cNvSpPr/>
              <p:nvPr/>
            </p:nvSpPr>
            <p:spPr>
              <a:xfrm rot="-1027039">
                <a:off x="980130" y="4923501"/>
                <a:ext cx="86638" cy="9224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94" name="Google Shape;794;p16"/>
              <p:cNvSpPr/>
              <p:nvPr/>
            </p:nvSpPr>
            <p:spPr>
              <a:xfrm>
                <a:off x="410900" y="38864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795" name="Google Shape;795;p16"/>
              <p:cNvSpPr/>
              <p:nvPr/>
            </p:nvSpPr>
            <p:spPr>
              <a:xfrm>
                <a:off x="1238825" y="48200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796" name="Google Shape;796;p16"/>
            <p:cNvGrpSpPr/>
            <p:nvPr/>
          </p:nvGrpSpPr>
          <p:grpSpPr>
            <a:xfrm>
              <a:off x="7671594" y="-440314"/>
              <a:ext cx="1658172" cy="2335308"/>
              <a:chOff x="7671594" y="-440314"/>
              <a:chExt cx="1658172" cy="2335308"/>
            </a:xfrm>
          </p:grpSpPr>
          <p:grpSp>
            <p:nvGrpSpPr>
              <p:cNvPr id="797" name="Google Shape;797;p16"/>
              <p:cNvGrpSpPr/>
              <p:nvPr/>
            </p:nvGrpSpPr>
            <p:grpSpPr>
              <a:xfrm rot="-9474807">
                <a:off x="8550683" y="1035950"/>
                <a:ext cx="589916" cy="538851"/>
                <a:chOff x="4667799" y="2357213"/>
                <a:chExt cx="589927" cy="538861"/>
              </a:xfrm>
            </p:grpSpPr>
            <p:sp>
              <p:nvSpPr>
                <p:cNvPr id="798" name="Google Shape;798;p16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9" name="Google Shape;799;p16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0" name="Google Shape;800;p16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1" name="Google Shape;801;p16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2" name="Google Shape;802;p16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3" name="Google Shape;803;p16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04" name="Google Shape;804;p16"/>
              <p:cNvSpPr/>
              <p:nvPr/>
            </p:nvSpPr>
            <p:spPr>
              <a:xfrm rot="10800000">
                <a:off x="8611094" y="1565694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05" name="Google Shape;805;p16"/>
              <p:cNvSpPr/>
              <p:nvPr/>
            </p:nvSpPr>
            <p:spPr>
              <a:xfrm rot="10800000">
                <a:off x="8918294" y="97256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06" name="Google Shape;806;p16"/>
              <p:cNvSpPr/>
              <p:nvPr/>
            </p:nvSpPr>
            <p:spPr>
              <a:xfrm rot="10800000">
                <a:off x="8471019" y="670494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07" name="Google Shape;807;p16"/>
              <p:cNvSpPr/>
              <p:nvPr/>
            </p:nvSpPr>
            <p:spPr>
              <a:xfrm rot="10800000">
                <a:off x="7959144" y="339169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08" name="Google Shape;808;p16"/>
              <p:cNvSpPr/>
              <p:nvPr/>
            </p:nvSpPr>
            <p:spPr>
              <a:xfrm rot="10800000">
                <a:off x="7788769" y="116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09" name="Google Shape;809;p16"/>
              <p:cNvSpPr/>
              <p:nvPr/>
            </p:nvSpPr>
            <p:spPr>
              <a:xfrm rot="10800000">
                <a:off x="7671594" y="324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grpSp>
            <p:nvGrpSpPr>
              <p:cNvPr id="810" name="Google Shape;810;p16"/>
              <p:cNvGrpSpPr/>
              <p:nvPr/>
            </p:nvGrpSpPr>
            <p:grpSpPr>
              <a:xfrm rot="10137718" flipH="1">
                <a:off x="7928778" y="-378796"/>
                <a:ext cx="714984" cy="748854"/>
                <a:chOff x="6915646" y="3087290"/>
                <a:chExt cx="505880" cy="529845"/>
              </a:xfrm>
            </p:grpSpPr>
            <p:sp>
              <p:nvSpPr>
                <p:cNvPr id="811" name="Google Shape;811;p16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2" name="Google Shape;812;p16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3" name="Google Shape;813;p16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814" name="Google Shape;814;p16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815" name="Google Shape;815;p16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816" name="Google Shape;816;p16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817" name="Google Shape;817;p16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818" name="Google Shape;818;p16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819" name="Google Shape;819;p16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0" name="Google Shape;820;p16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1" name="Google Shape;821;p16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2" name="Google Shape;822;p16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3" name="Google Shape;823;p16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4" name="Google Shape;824;p16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5" name="Google Shape;825;p16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6" name="Google Shape;826;p16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7" name="Google Shape;827;p16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8" name="Google Shape;828;p16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829" name="Google Shape;829;p16"/>
              <p:cNvGrpSpPr/>
              <p:nvPr/>
            </p:nvGrpSpPr>
            <p:grpSpPr>
              <a:xfrm rot="10625801" flipH="1">
                <a:off x="8428934" y="60127"/>
                <a:ext cx="877012" cy="962823"/>
                <a:chOff x="5855909" y="2952542"/>
                <a:chExt cx="404566" cy="444131"/>
              </a:xfrm>
            </p:grpSpPr>
            <p:sp>
              <p:nvSpPr>
                <p:cNvPr id="830" name="Google Shape;830;p16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1" name="Google Shape;831;p16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2" name="Google Shape;832;p16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3" name="Google Shape;833;p16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4" name="Google Shape;834;p16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5" name="Google Shape;835;p16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6" name="Google Shape;836;p16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7" name="Google Shape;837;p16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8" name="Google Shape;838;p16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39" name="Google Shape;839;p16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40" name="Google Shape;840;p16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41" name="Google Shape;841;p16"/>
              <p:cNvSpPr/>
              <p:nvPr/>
            </p:nvSpPr>
            <p:spPr>
              <a:xfrm rot="10800000">
                <a:off x="8800819" y="1835294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42" name="Google Shape;842;p16"/>
              <p:cNvSpPr/>
              <p:nvPr/>
            </p:nvSpPr>
            <p:spPr>
              <a:xfrm rot="10800000">
                <a:off x="8471019" y="123781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4" name="Google Shape;844;p17"/>
          <p:cNvGrpSpPr/>
          <p:nvPr/>
        </p:nvGrpSpPr>
        <p:grpSpPr>
          <a:xfrm>
            <a:off x="-3049280" y="-1714224"/>
            <a:ext cx="13565794" cy="9946805"/>
            <a:chOff x="-3049280" y="-1714224"/>
            <a:chExt cx="13565794" cy="9946805"/>
          </a:xfrm>
        </p:grpSpPr>
        <p:sp>
          <p:nvSpPr>
            <p:cNvPr id="845" name="Google Shape;845;p17"/>
            <p:cNvSpPr/>
            <p:nvPr/>
          </p:nvSpPr>
          <p:spPr>
            <a:xfrm rot="-8100000" flipH="1">
              <a:off x="-2904012" y="3111753"/>
              <a:ext cx="6745968" cy="3205151"/>
            </a:xfrm>
            <a:custGeom>
              <a:avLst/>
              <a:gdLst/>
              <a:ahLst/>
              <a:cxnLst/>
              <a:rect l="l" t="t" r="r" b="b"/>
              <a:pathLst>
                <a:path w="596265" h="283298" extrusionOk="0">
                  <a:moveTo>
                    <a:pt x="596265" y="60250"/>
                  </a:moveTo>
                  <a:cubicBezTo>
                    <a:pt x="499745" y="5640"/>
                    <a:pt x="384175" y="-12775"/>
                    <a:pt x="275590" y="8815"/>
                  </a:cubicBezTo>
                  <a:cubicBezTo>
                    <a:pt x="167005" y="31040"/>
                    <a:pt x="67311" y="92635"/>
                    <a:pt x="0" y="180265"/>
                  </a:cubicBezTo>
                  <a:cubicBezTo>
                    <a:pt x="38736" y="246940"/>
                    <a:pt x="118745" y="280595"/>
                    <a:pt x="196215" y="283135"/>
                  </a:cubicBezTo>
                  <a:cubicBezTo>
                    <a:pt x="273050" y="285675"/>
                    <a:pt x="348615" y="258370"/>
                    <a:pt x="416561" y="221540"/>
                  </a:cubicBezTo>
                  <a:cubicBezTo>
                    <a:pt x="492125" y="180900"/>
                    <a:pt x="537211" y="123750"/>
                    <a:pt x="596265" y="602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846" name="Google Shape;846;p17"/>
            <p:cNvSpPr/>
            <p:nvPr/>
          </p:nvSpPr>
          <p:spPr>
            <a:xfrm rot="-8100000" flipH="1">
              <a:off x="7294861" y="-818645"/>
              <a:ext cx="3153740" cy="1498408"/>
            </a:xfrm>
            <a:custGeom>
              <a:avLst/>
              <a:gdLst/>
              <a:ahLst/>
              <a:cxnLst/>
              <a:rect l="l" t="t" r="r" b="b"/>
              <a:pathLst>
                <a:path w="596265" h="283298" extrusionOk="0">
                  <a:moveTo>
                    <a:pt x="596265" y="60250"/>
                  </a:moveTo>
                  <a:cubicBezTo>
                    <a:pt x="499745" y="5640"/>
                    <a:pt x="384175" y="-12775"/>
                    <a:pt x="275590" y="8815"/>
                  </a:cubicBezTo>
                  <a:cubicBezTo>
                    <a:pt x="167005" y="31040"/>
                    <a:pt x="67311" y="92635"/>
                    <a:pt x="0" y="180265"/>
                  </a:cubicBezTo>
                  <a:cubicBezTo>
                    <a:pt x="38736" y="246940"/>
                    <a:pt x="118745" y="280595"/>
                    <a:pt x="196215" y="283135"/>
                  </a:cubicBezTo>
                  <a:cubicBezTo>
                    <a:pt x="273050" y="285675"/>
                    <a:pt x="348615" y="258370"/>
                    <a:pt x="416561" y="221540"/>
                  </a:cubicBezTo>
                  <a:cubicBezTo>
                    <a:pt x="492125" y="180900"/>
                    <a:pt x="537211" y="123750"/>
                    <a:pt x="596265" y="602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sp>
        <p:nvSpPr>
          <p:cNvPr id="847" name="Google Shape;847;p17"/>
          <p:cNvSpPr txBox="1">
            <a:spLocks noGrp="1"/>
          </p:cNvSpPr>
          <p:nvPr>
            <p:ph type="subTitle" idx="1"/>
          </p:nvPr>
        </p:nvSpPr>
        <p:spPr>
          <a:xfrm>
            <a:off x="5276500" y="1746913"/>
            <a:ext cx="2829000" cy="277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lphaLcPeriod"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romanLcPeriod"/>
              <a:defRPr sz="1600"/>
            </a:lvl9pPr>
          </a:lstStyle>
          <a:p>
            <a:endParaRPr/>
          </a:p>
        </p:txBody>
      </p:sp>
      <p:sp>
        <p:nvSpPr>
          <p:cNvPr id="848" name="Google Shape;848;p17"/>
          <p:cNvSpPr txBox="1">
            <a:spLocks noGrp="1"/>
          </p:cNvSpPr>
          <p:nvPr>
            <p:ph type="title"/>
          </p:nvPr>
        </p:nvSpPr>
        <p:spPr>
          <a:xfrm>
            <a:off x="5276500" y="626088"/>
            <a:ext cx="2829000" cy="110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849" name="Google Shape;849;p17"/>
          <p:cNvGrpSpPr/>
          <p:nvPr/>
        </p:nvGrpSpPr>
        <p:grpSpPr>
          <a:xfrm>
            <a:off x="-552536" y="1364405"/>
            <a:ext cx="2955211" cy="4544618"/>
            <a:chOff x="-552536" y="1046880"/>
            <a:chExt cx="2955211" cy="4544618"/>
          </a:xfrm>
        </p:grpSpPr>
        <p:grpSp>
          <p:nvGrpSpPr>
            <p:cNvPr id="850" name="Google Shape;850;p17"/>
            <p:cNvGrpSpPr/>
            <p:nvPr/>
          </p:nvGrpSpPr>
          <p:grpSpPr>
            <a:xfrm rot="-3635814">
              <a:off x="75030" y="2051168"/>
              <a:ext cx="1280153" cy="1114276"/>
              <a:chOff x="3716056" y="64190"/>
              <a:chExt cx="492125" cy="433665"/>
            </a:xfrm>
          </p:grpSpPr>
          <p:sp>
            <p:nvSpPr>
              <p:cNvPr id="851" name="Google Shape;851;p17"/>
              <p:cNvSpPr/>
              <p:nvPr/>
            </p:nvSpPr>
            <p:spPr>
              <a:xfrm>
                <a:off x="3716056" y="64190"/>
                <a:ext cx="492125" cy="433665"/>
              </a:xfrm>
              <a:custGeom>
                <a:avLst/>
                <a:gdLst/>
                <a:ahLst/>
                <a:cxnLst/>
                <a:rect l="l" t="t" r="r" b="b"/>
                <a:pathLst>
                  <a:path w="803469" h="708025" extrusionOk="0">
                    <a:moveTo>
                      <a:pt x="570424" y="375285"/>
                    </a:moveTo>
                    <a:cubicBezTo>
                      <a:pt x="545660" y="375285"/>
                      <a:pt x="520260" y="380365"/>
                      <a:pt x="495495" y="377825"/>
                    </a:cubicBezTo>
                    <a:cubicBezTo>
                      <a:pt x="457395" y="373380"/>
                      <a:pt x="424374" y="351790"/>
                      <a:pt x="391355" y="331470"/>
                    </a:cubicBezTo>
                    <a:cubicBezTo>
                      <a:pt x="362780" y="313690"/>
                      <a:pt x="331664" y="296545"/>
                      <a:pt x="298645" y="293370"/>
                    </a:cubicBezTo>
                    <a:cubicBezTo>
                      <a:pt x="302455" y="292100"/>
                      <a:pt x="305630" y="291465"/>
                      <a:pt x="309439" y="290195"/>
                    </a:cubicBezTo>
                    <a:cubicBezTo>
                      <a:pt x="319599" y="287655"/>
                      <a:pt x="329760" y="285750"/>
                      <a:pt x="340555" y="284480"/>
                    </a:cubicBezTo>
                    <a:cubicBezTo>
                      <a:pt x="361510" y="281940"/>
                      <a:pt x="383099" y="281305"/>
                      <a:pt x="404689" y="279400"/>
                    </a:cubicBezTo>
                    <a:cubicBezTo>
                      <a:pt x="426280" y="277495"/>
                      <a:pt x="447870" y="273685"/>
                      <a:pt x="468189" y="266065"/>
                    </a:cubicBezTo>
                    <a:cubicBezTo>
                      <a:pt x="471364" y="264795"/>
                      <a:pt x="473905" y="263525"/>
                      <a:pt x="476445" y="262255"/>
                    </a:cubicBezTo>
                    <a:cubicBezTo>
                      <a:pt x="497399" y="284480"/>
                      <a:pt x="521530" y="307975"/>
                      <a:pt x="546930" y="325120"/>
                    </a:cubicBezTo>
                    <a:cubicBezTo>
                      <a:pt x="572964" y="342900"/>
                      <a:pt x="604080" y="356235"/>
                      <a:pt x="635830" y="355600"/>
                    </a:cubicBezTo>
                    <a:cubicBezTo>
                      <a:pt x="694249" y="354965"/>
                      <a:pt x="745049" y="311150"/>
                      <a:pt x="803470" y="311785"/>
                    </a:cubicBezTo>
                    <a:cubicBezTo>
                      <a:pt x="783785" y="290830"/>
                      <a:pt x="755845" y="278765"/>
                      <a:pt x="727905" y="278765"/>
                    </a:cubicBezTo>
                    <a:cubicBezTo>
                      <a:pt x="706949" y="278765"/>
                      <a:pt x="686630" y="284480"/>
                      <a:pt x="665674" y="283845"/>
                    </a:cubicBezTo>
                    <a:cubicBezTo>
                      <a:pt x="643449" y="283210"/>
                      <a:pt x="621860" y="274955"/>
                      <a:pt x="600905" y="266065"/>
                    </a:cubicBezTo>
                    <a:cubicBezTo>
                      <a:pt x="580585" y="257175"/>
                      <a:pt x="559630" y="247650"/>
                      <a:pt x="537405" y="244475"/>
                    </a:cubicBezTo>
                    <a:cubicBezTo>
                      <a:pt x="528514" y="243205"/>
                      <a:pt x="519624" y="243205"/>
                      <a:pt x="511370" y="244475"/>
                    </a:cubicBezTo>
                    <a:cubicBezTo>
                      <a:pt x="515814" y="241935"/>
                      <a:pt x="520260" y="239395"/>
                      <a:pt x="524705" y="236855"/>
                    </a:cubicBezTo>
                    <a:cubicBezTo>
                      <a:pt x="534230" y="231775"/>
                      <a:pt x="543755" y="227330"/>
                      <a:pt x="553280" y="224155"/>
                    </a:cubicBezTo>
                    <a:cubicBezTo>
                      <a:pt x="561535" y="221615"/>
                      <a:pt x="570424" y="219710"/>
                      <a:pt x="578045" y="217805"/>
                    </a:cubicBezTo>
                    <a:cubicBezTo>
                      <a:pt x="583124" y="216535"/>
                      <a:pt x="588205" y="214630"/>
                      <a:pt x="588205" y="212090"/>
                    </a:cubicBezTo>
                    <a:cubicBezTo>
                      <a:pt x="588205" y="209550"/>
                      <a:pt x="583124" y="205740"/>
                      <a:pt x="576774" y="205105"/>
                    </a:cubicBezTo>
                    <a:cubicBezTo>
                      <a:pt x="574870" y="205105"/>
                      <a:pt x="572964" y="205105"/>
                      <a:pt x="571060" y="205105"/>
                    </a:cubicBezTo>
                    <a:cubicBezTo>
                      <a:pt x="566614" y="205105"/>
                      <a:pt x="561535" y="206375"/>
                      <a:pt x="557089" y="207645"/>
                    </a:cubicBezTo>
                    <a:cubicBezTo>
                      <a:pt x="535499" y="213360"/>
                      <a:pt x="517720" y="226060"/>
                      <a:pt x="499939" y="238125"/>
                    </a:cubicBezTo>
                    <a:cubicBezTo>
                      <a:pt x="491049" y="244475"/>
                      <a:pt x="482160" y="250190"/>
                      <a:pt x="473270" y="255905"/>
                    </a:cubicBezTo>
                    <a:cubicBezTo>
                      <a:pt x="464380" y="260985"/>
                      <a:pt x="454220" y="265430"/>
                      <a:pt x="444060" y="268605"/>
                    </a:cubicBezTo>
                    <a:cubicBezTo>
                      <a:pt x="438980" y="270510"/>
                      <a:pt x="433899" y="271780"/>
                      <a:pt x="428820" y="272415"/>
                    </a:cubicBezTo>
                    <a:cubicBezTo>
                      <a:pt x="451680" y="258445"/>
                      <a:pt x="464380" y="232410"/>
                      <a:pt x="473270" y="207010"/>
                    </a:cubicBezTo>
                    <a:cubicBezTo>
                      <a:pt x="482795" y="180340"/>
                      <a:pt x="489780" y="151765"/>
                      <a:pt x="507560" y="130175"/>
                    </a:cubicBezTo>
                    <a:cubicBezTo>
                      <a:pt x="526610" y="107315"/>
                      <a:pt x="555820" y="95250"/>
                      <a:pt x="583124" y="81915"/>
                    </a:cubicBezTo>
                    <a:cubicBezTo>
                      <a:pt x="609795" y="68580"/>
                      <a:pt x="637735" y="51435"/>
                      <a:pt x="649799" y="23495"/>
                    </a:cubicBezTo>
                    <a:cubicBezTo>
                      <a:pt x="608524" y="41275"/>
                      <a:pt x="561535" y="33655"/>
                      <a:pt x="519624" y="47625"/>
                    </a:cubicBezTo>
                    <a:cubicBezTo>
                      <a:pt x="470730" y="64135"/>
                      <a:pt x="433264" y="109855"/>
                      <a:pt x="426914" y="160655"/>
                    </a:cubicBezTo>
                    <a:cubicBezTo>
                      <a:pt x="422470" y="197485"/>
                      <a:pt x="433899" y="236855"/>
                      <a:pt x="425645" y="273050"/>
                    </a:cubicBezTo>
                    <a:cubicBezTo>
                      <a:pt x="411039" y="276225"/>
                      <a:pt x="395799" y="277495"/>
                      <a:pt x="380560" y="278765"/>
                    </a:cubicBezTo>
                    <a:cubicBezTo>
                      <a:pt x="358970" y="280035"/>
                      <a:pt x="338014" y="280670"/>
                      <a:pt x="317060" y="283210"/>
                    </a:cubicBezTo>
                    <a:cubicBezTo>
                      <a:pt x="296105" y="285750"/>
                      <a:pt x="275785" y="291465"/>
                      <a:pt x="255464" y="297815"/>
                    </a:cubicBezTo>
                    <a:cubicBezTo>
                      <a:pt x="270070" y="289560"/>
                      <a:pt x="282770" y="277495"/>
                      <a:pt x="293564" y="264160"/>
                    </a:cubicBezTo>
                    <a:cubicBezTo>
                      <a:pt x="310710" y="242570"/>
                      <a:pt x="325949" y="218440"/>
                      <a:pt x="348174" y="200660"/>
                    </a:cubicBezTo>
                    <a:cubicBezTo>
                      <a:pt x="365320" y="186690"/>
                      <a:pt x="386274" y="178435"/>
                      <a:pt x="402785" y="163830"/>
                    </a:cubicBezTo>
                    <a:cubicBezTo>
                      <a:pt x="425645" y="144780"/>
                      <a:pt x="440249" y="116205"/>
                      <a:pt x="447870" y="87630"/>
                    </a:cubicBezTo>
                    <a:cubicBezTo>
                      <a:pt x="455489" y="58420"/>
                      <a:pt x="454220" y="29845"/>
                      <a:pt x="455489" y="0"/>
                    </a:cubicBezTo>
                    <a:cubicBezTo>
                      <a:pt x="451680" y="22860"/>
                      <a:pt x="435805" y="41275"/>
                      <a:pt x="416755" y="54610"/>
                    </a:cubicBezTo>
                    <a:cubicBezTo>
                      <a:pt x="398339" y="67945"/>
                      <a:pt x="376749" y="76835"/>
                      <a:pt x="355795" y="86995"/>
                    </a:cubicBezTo>
                    <a:cubicBezTo>
                      <a:pt x="335474" y="97155"/>
                      <a:pt x="314520" y="109220"/>
                      <a:pt x="300549" y="127000"/>
                    </a:cubicBezTo>
                    <a:cubicBezTo>
                      <a:pt x="279595" y="153035"/>
                      <a:pt x="274514" y="187960"/>
                      <a:pt x="268164" y="220345"/>
                    </a:cubicBezTo>
                    <a:cubicBezTo>
                      <a:pt x="261814" y="251460"/>
                      <a:pt x="252924" y="285115"/>
                      <a:pt x="228795" y="306070"/>
                    </a:cubicBezTo>
                    <a:cubicBezTo>
                      <a:pt x="216095" y="310515"/>
                      <a:pt x="204030" y="314325"/>
                      <a:pt x="191964" y="318135"/>
                    </a:cubicBezTo>
                    <a:cubicBezTo>
                      <a:pt x="181805" y="321310"/>
                      <a:pt x="172280" y="323850"/>
                      <a:pt x="162120" y="326390"/>
                    </a:cubicBezTo>
                    <a:cubicBezTo>
                      <a:pt x="154499" y="328295"/>
                      <a:pt x="147514" y="329565"/>
                      <a:pt x="139895" y="330835"/>
                    </a:cubicBezTo>
                    <a:cubicBezTo>
                      <a:pt x="185614" y="306705"/>
                      <a:pt x="222445" y="265430"/>
                      <a:pt x="240224" y="216535"/>
                    </a:cubicBezTo>
                    <a:cubicBezTo>
                      <a:pt x="254195" y="177800"/>
                      <a:pt x="256735" y="135890"/>
                      <a:pt x="266895" y="96520"/>
                    </a:cubicBezTo>
                    <a:cubicBezTo>
                      <a:pt x="277689" y="56515"/>
                      <a:pt x="299280" y="16510"/>
                      <a:pt x="337380" y="635"/>
                    </a:cubicBezTo>
                    <a:cubicBezTo>
                      <a:pt x="297374" y="3175"/>
                      <a:pt x="255464" y="8255"/>
                      <a:pt x="219905" y="26035"/>
                    </a:cubicBezTo>
                    <a:cubicBezTo>
                      <a:pt x="183710" y="43815"/>
                      <a:pt x="152595" y="74930"/>
                      <a:pt x="141164" y="113030"/>
                    </a:cubicBezTo>
                    <a:cubicBezTo>
                      <a:pt x="132274" y="143510"/>
                      <a:pt x="135449" y="175895"/>
                      <a:pt x="135449" y="207645"/>
                    </a:cubicBezTo>
                    <a:cubicBezTo>
                      <a:pt x="135449" y="248920"/>
                      <a:pt x="132274" y="294005"/>
                      <a:pt x="120845" y="334010"/>
                    </a:cubicBezTo>
                    <a:cubicBezTo>
                      <a:pt x="104335" y="336550"/>
                      <a:pt x="87824" y="337820"/>
                      <a:pt x="71314" y="339725"/>
                    </a:cubicBezTo>
                    <a:cubicBezTo>
                      <a:pt x="59885" y="340995"/>
                      <a:pt x="48455" y="342265"/>
                      <a:pt x="37024" y="344170"/>
                    </a:cubicBezTo>
                    <a:cubicBezTo>
                      <a:pt x="20514" y="346710"/>
                      <a:pt x="-2345" y="352425"/>
                      <a:pt x="195" y="361315"/>
                    </a:cubicBezTo>
                    <a:cubicBezTo>
                      <a:pt x="1464" y="365125"/>
                      <a:pt x="7180" y="368935"/>
                      <a:pt x="15435" y="370840"/>
                    </a:cubicBezTo>
                    <a:cubicBezTo>
                      <a:pt x="23055" y="372745"/>
                      <a:pt x="32580" y="373380"/>
                      <a:pt x="42105" y="373380"/>
                    </a:cubicBezTo>
                    <a:cubicBezTo>
                      <a:pt x="63060" y="374015"/>
                      <a:pt x="84649" y="371475"/>
                      <a:pt x="105605" y="367030"/>
                    </a:cubicBezTo>
                    <a:cubicBezTo>
                      <a:pt x="116399" y="427355"/>
                      <a:pt x="132274" y="492760"/>
                      <a:pt x="171010" y="538480"/>
                    </a:cubicBezTo>
                    <a:cubicBezTo>
                      <a:pt x="191330" y="561975"/>
                      <a:pt x="217364" y="580390"/>
                      <a:pt x="236414" y="604520"/>
                    </a:cubicBezTo>
                    <a:cubicBezTo>
                      <a:pt x="250385" y="621665"/>
                      <a:pt x="260545" y="641350"/>
                      <a:pt x="275785" y="657225"/>
                    </a:cubicBezTo>
                    <a:cubicBezTo>
                      <a:pt x="292930" y="675005"/>
                      <a:pt x="315789" y="686435"/>
                      <a:pt x="339920" y="694055"/>
                    </a:cubicBezTo>
                    <a:cubicBezTo>
                      <a:pt x="363414" y="701675"/>
                      <a:pt x="388180" y="704850"/>
                      <a:pt x="412945" y="708025"/>
                    </a:cubicBezTo>
                    <a:cubicBezTo>
                      <a:pt x="388814" y="690880"/>
                      <a:pt x="376749" y="661670"/>
                      <a:pt x="367224" y="633730"/>
                    </a:cubicBezTo>
                    <a:cubicBezTo>
                      <a:pt x="357699" y="605790"/>
                      <a:pt x="348810" y="576580"/>
                      <a:pt x="328489" y="554990"/>
                    </a:cubicBezTo>
                    <a:cubicBezTo>
                      <a:pt x="303724" y="528320"/>
                      <a:pt x="265624" y="517525"/>
                      <a:pt x="240224" y="491490"/>
                    </a:cubicBezTo>
                    <a:cubicBezTo>
                      <a:pt x="227524" y="478790"/>
                      <a:pt x="218635" y="462915"/>
                      <a:pt x="209110" y="447040"/>
                    </a:cubicBezTo>
                    <a:cubicBezTo>
                      <a:pt x="226255" y="465455"/>
                      <a:pt x="243399" y="485140"/>
                      <a:pt x="263085" y="501015"/>
                    </a:cubicBezTo>
                    <a:cubicBezTo>
                      <a:pt x="325949" y="551815"/>
                      <a:pt x="417389" y="565150"/>
                      <a:pt x="492320" y="534035"/>
                    </a:cubicBezTo>
                    <a:cubicBezTo>
                      <a:pt x="450410" y="528320"/>
                      <a:pt x="413580" y="503555"/>
                      <a:pt x="381195" y="476250"/>
                    </a:cubicBezTo>
                    <a:cubicBezTo>
                      <a:pt x="349445" y="448310"/>
                      <a:pt x="320235" y="417195"/>
                      <a:pt x="284674" y="393700"/>
                    </a:cubicBezTo>
                    <a:cubicBezTo>
                      <a:pt x="265624" y="381000"/>
                      <a:pt x="245305" y="371475"/>
                      <a:pt x="223714" y="364490"/>
                    </a:cubicBezTo>
                    <a:cubicBezTo>
                      <a:pt x="204664" y="358140"/>
                      <a:pt x="184980" y="353695"/>
                      <a:pt x="165295" y="352425"/>
                    </a:cubicBezTo>
                    <a:cubicBezTo>
                      <a:pt x="164024" y="352425"/>
                      <a:pt x="162755" y="352425"/>
                      <a:pt x="160849" y="351790"/>
                    </a:cubicBezTo>
                    <a:cubicBezTo>
                      <a:pt x="161485" y="351790"/>
                      <a:pt x="162120" y="351155"/>
                      <a:pt x="162755" y="351155"/>
                    </a:cubicBezTo>
                    <a:cubicBezTo>
                      <a:pt x="204030" y="335915"/>
                      <a:pt x="241495" y="314960"/>
                      <a:pt x="280864" y="300355"/>
                    </a:cubicBezTo>
                    <a:cubicBezTo>
                      <a:pt x="283405" y="299085"/>
                      <a:pt x="285945" y="298450"/>
                      <a:pt x="288485" y="297815"/>
                    </a:cubicBezTo>
                    <a:cubicBezTo>
                      <a:pt x="322774" y="353695"/>
                      <a:pt x="362145" y="408940"/>
                      <a:pt x="418024" y="443230"/>
                    </a:cubicBezTo>
                    <a:cubicBezTo>
                      <a:pt x="471364" y="476250"/>
                      <a:pt x="539310" y="483870"/>
                      <a:pt x="598364" y="463550"/>
                    </a:cubicBezTo>
                    <a:cubicBezTo>
                      <a:pt x="617414" y="457200"/>
                      <a:pt x="635195" y="448310"/>
                      <a:pt x="654245" y="443230"/>
                    </a:cubicBezTo>
                    <a:cubicBezTo>
                      <a:pt x="673295" y="438150"/>
                      <a:pt x="694249" y="435610"/>
                      <a:pt x="712030" y="445135"/>
                    </a:cubicBezTo>
                    <a:cubicBezTo>
                      <a:pt x="678374" y="401955"/>
                      <a:pt x="625035" y="375920"/>
                      <a:pt x="570424" y="3752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2" name="Google Shape;852;p17"/>
              <p:cNvSpPr/>
              <p:nvPr/>
            </p:nvSpPr>
            <p:spPr>
              <a:xfrm>
                <a:off x="3784579" y="111217"/>
                <a:ext cx="387912" cy="318096"/>
              </a:xfrm>
              <a:custGeom>
                <a:avLst/>
                <a:gdLst/>
                <a:ahLst/>
                <a:cxnLst/>
                <a:rect l="l" t="t" r="r" b="b"/>
                <a:pathLst>
                  <a:path w="7052945" h="5783571" extrusionOk="0">
                    <a:moveTo>
                      <a:pt x="0" y="3294715"/>
                    </a:moveTo>
                    <a:cubicBezTo>
                      <a:pt x="199679" y="3287584"/>
                      <a:pt x="377964" y="3394555"/>
                      <a:pt x="513460" y="3537182"/>
                    </a:cubicBezTo>
                    <a:cubicBezTo>
                      <a:pt x="648957" y="3679810"/>
                      <a:pt x="734534" y="3858095"/>
                      <a:pt x="812979" y="4036380"/>
                    </a:cubicBezTo>
                    <a:cubicBezTo>
                      <a:pt x="898556" y="4214665"/>
                      <a:pt x="969869" y="4400081"/>
                      <a:pt x="1083972" y="4556972"/>
                    </a:cubicBezTo>
                    <a:cubicBezTo>
                      <a:pt x="1240862" y="4778045"/>
                      <a:pt x="1461935" y="4942067"/>
                      <a:pt x="1668746" y="5120352"/>
                    </a:cubicBezTo>
                    <a:cubicBezTo>
                      <a:pt x="1875556" y="5305768"/>
                      <a:pt x="2068104" y="5519710"/>
                      <a:pt x="2118023" y="5783571"/>
                    </a:cubicBezTo>
                    <a:cubicBezTo>
                      <a:pt x="1561775" y="5576761"/>
                      <a:pt x="1034052" y="5248717"/>
                      <a:pt x="698877" y="4763782"/>
                    </a:cubicBezTo>
                    <a:cubicBezTo>
                      <a:pt x="527723" y="4528446"/>
                      <a:pt x="413621" y="4257453"/>
                      <a:pt x="299519" y="3986460"/>
                    </a:cubicBezTo>
                    <a:cubicBezTo>
                      <a:pt x="199679" y="3758256"/>
                      <a:pt x="92708" y="3515788"/>
                      <a:pt x="0" y="3294715"/>
                    </a:cubicBezTo>
                    <a:close/>
                    <a:moveTo>
                      <a:pt x="443038" y="3186853"/>
                    </a:moveTo>
                    <a:cubicBezTo>
                      <a:pt x="520592" y="3184178"/>
                      <a:pt x="613300" y="3198441"/>
                      <a:pt x="641826" y="3202007"/>
                    </a:cubicBezTo>
                    <a:cubicBezTo>
                      <a:pt x="784454" y="3223401"/>
                      <a:pt x="934213" y="3251927"/>
                      <a:pt x="1069709" y="3301847"/>
                    </a:cubicBezTo>
                    <a:cubicBezTo>
                      <a:pt x="1383490" y="3408817"/>
                      <a:pt x="1675877" y="3587102"/>
                      <a:pt x="1911213" y="3829570"/>
                    </a:cubicBezTo>
                    <a:cubicBezTo>
                      <a:pt x="2146549" y="4072037"/>
                      <a:pt x="2339096" y="4385819"/>
                      <a:pt x="2652877" y="4528446"/>
                    </a:cubicBezTo>
                    <a:cubicBezTo>
                      <a:pt x="2595826" y="4507052"/>
                      <a:pt x="2503118" y="4507052"/>
                      <a:pt x="2438936" y="4492789"/>
                    </a:cubicBezTo>
                    <a:cubicBezTo>
                      <a:pt x="2367622" y="4471395"/>
                      <a:pt x="2289177" y="4457132"/>
                      <a:pt x="2217863" y="4435738"/>
                    </a:cubicBezTo>
                    <a:cubicBezTo>
                      <a:pt x="2075235" y="4392950"/>
                      <a:pt x="1932607" y="4350162"/>
                      <a:pt x="1797111" y="4293110"/>
                    </a:cubicBezTo>
                    <a:cubicBezTo>
                      <a:pt x="1518987" y="4179008"/>
                      <a:pt x="1255125" y="4036380"/>
                      <a:pt x="1005527" y="3865227"/>
                    </a:cubicBezTo>
                    <a:cubicBezTo>
                      <a:pt x="884293" y="3779650"/>
                      <a:pt x="770191" y="3694073"/>
                      <a:pt x="656089" y="3594234"/>
                    </a:cubicBezTo>
                    <a:cubicBezTo>
                      <a:pt x="599037" y="3544314"/>
                      <a:pt x="549118" y="3494394"/>
                      <a:pt x="492067" y="3437343"/>
                    </a:cubicBezTo>
                    <a:cubicBezTo>
                      <a:pt x="449278" y="3394555"/>
                      <a:pt x="363702" y="3330372"/>
                      <a:pt x="335176" y="3273321"/>
                    </a:cubicBezTo>
                    <a:cubicBezTo>
                      <a:pt x="303085" y="3209138"/>
                      <a:pt x="365485" y="3189527"/>
                      <a:pt x="443038" y="3186853"/>
                    </a:cubicBezTo>
                    <a:close/>
                    <a:moveTo>
                      <a:pt x="2277254" y="2585966"/>
                    </a:moveTo>
                    <a:cubicBezTo>
                      <a:pt x="2340767" y="2586801"/>
                      <a:pt x="2446067" y="2625244"/>
                      <a:pt x="2481724" y="2638615"/>
                    </a:cubicBezTo>
                    <a:cubicBezTo>
                      <a:pt x="2595826" y="2674272"/>
                      <a:pt x="2702797" y="2731323"/>
                      <a:pt x="2802637" y="2795506"/>
                    </a:cubicBezTo>
                    <a:cubicBezTo>
                      <a:pt x="2916739" y="2866820"/>
                      <a:pt x="3023710" y="2945265"/>
                      <a:pt x="3130681" y="3030842"/>
                    </a:cubicBezTo>
                    <a:cubicBezTo>
                      <a:pt x="3415936" y="3259046"/>
                      <a:pt x="3708323" y="3508645"/>
                      <a:pt x="4064893" y="3579959"/>
                    </a:cubicBezTo>
                    <a:cubicBezTo>
                      <a:pt x="4300229" y="3629878"/>
                      <a:pt x="4542696" y="3587090"/>
                      <a:pt x="4778032" y="3572827"/>
                    </a:cubicBezTo>
                    <a:cubicBezTo>
                      <a:pt x="5020499" y="3558564"/>
                      <a:pt x="5270098" y="3565696"/>
                      <a:pt x="5462645" y="3694061"/>
                    </a:cubicBezTo>
                    <a:cubicBezTo>
                      <a:pt x="5270098" y="3658404"/>
                      <a:pt x="5077550" y="3694061"/>
                      <a:pt x="4892134" y="3751112"/>
                    </a:cubicBezTo>
                    <a:cubicBezTo>
                      <a:pt x="4706718" y="3801032"/>
                      <a:pt x="4528433" y="3879477"/>
                      <a:pt x="4343017" y="3915134"/>
                    </a:cubicBezTo>
                    <a:cubicBezTo>
                      <a:pt x="4050630" y="3979316"/>
                      <a:pt x="3736849" y="3950791"/>
                      <a:pt x="3458725" y="3836689"/>
                    </a:cubicBezTo>
                    <a:cubicBezTo>
                      <a:pt x="3173469" y="3722586"/>
                      <a:pt x="2931002" y="3522907"/>
                      <a:pt x="2724191" y="3294703"/>
                    </a:cubicBezTo>
                    <a:cubicBezTo>
                      <a:pt x="2631483" y="3194863"/>
                      <a:pt x="2545906" y="3087893"/>
                      <a:pt x="2467461" y="2973790"/>
                    </a:cubicBezTo>
                    <a:cubicBezTo>
                      <a:pt x="2431804" y="2923871"/>
                      <a:pt x="2389016" y="2866820"/>
                      <a:pt x="2353359" y="2809769"/>
                    </a:cubicBezTo>
                    <a:cubicBezTo>
                      <a:pt x="2310571" y="2759849"/>
                      <a:pt x="2253519" y="2695666"/>
                      <a:pt x="2232125" y="2638615"/>
                    </a:cubicBezTo>
                    <a:cubicBezTo>
                      <a:pt x="2216080" y="2598501"/>
                      <a:pt x="2239145" y="2585464"/>
                      <a:pt x="2277254" y="2585966"/>
                    </a:cubicBezTo>
                    <a:close/>
                    <a:moveTo>
                      <a:pt x="4704406" y="2020563"/>
                    </a:moveTo>
                    <a:cubicBezTo>
                      <a:pt x="4907065" y="2014852"/>
                      <a:pt x="5113207" y="2062766"/>
                      <a:pt x="5291492" y="2160823"/>
                    </a:cubicBezTo>
                    <a:cubicBezTo>
                      <a:pt x="5462645" y="2253531"/>
                      <a:pt x="5605273" y="2389027"/>
                      <a:pt x="5783558" y="2446078"/>
                    </a:cubicBezTo>
                    <a:cubicBezTo>
                      <a:pt x="5990368" y="2517392"/>
                      <a:pt x="6211441" y="2467472"/>
                      <a:pt x="6425383" y="2431816"/>
                    </a:cubicBezTo>
                    <a:cubicBezTo>
                      <a:pt x="6639324" y="2396159"/>
                      <a:pt x="6867529" y="2374764"/>
                      <a:pt x="7052945" y="2481735"/>
                    </a:cubicBezTo>
                    <a:cubicBezTo>
                      <a:pt x="6632193" y="2531655"/>
                      <a:pt x="6275624" y="2845436"/>
                      <a:pt x="5854872" y="2866830"/>
                    </a:cubicBezTo>
                    <a:cubicBezTo>
                      <a:pt x="5633798" y="2873962"/>
                      <a:pt x="5419857" y="2802648"/>
                      <a:pt x="5220178" y="2702808"/>
                    </a:cubicBezTo>
                    <a:cubicBezTo>
                      <a:pt x="4899265" y="2538786"/>
                      <a:pt x="4585484" y="2360502"/>
                      <a:pt x="4350148" y="2089509"/>
                    </a:cubicBezTo>
                    <a:cubicBezTo>
                      <a:pt x="4462468" y="2046720"/>
                      <a:pt x="4582810" y="2023989"/>
                      <a:pt x="4704406" y="2020563"/>
                    </a:cubicBezTo>
                    <a:close/>
                    <a:moveTo>
                      <a:pt x="1262245" y="556261"/>
                    </a:moveTo>
                    <a:cubicBezTo>
                      <a:pt x="1133891" y="755940"/>
                      <a:pt x="1098234" y="991275"/>
                      <a:pt x="1076840" y="1226611"/>
                    </a:cubicBezTo>
                    <a:cubicBezTo>
                      <a:pt x="1055446" y="1461947"/>
                      <a:pt x="1055446" y="1697283"/>
                      <a:pt x="998395" y="1925488"/>
                    </a:cubicBezTo>
                    <a:cubicBezTo>
                      <a:pt x="962738" y="2082379"/>
                      <a:pt x="891424" y="2225007"/>
                      <a:pt x="805848" y="2353372"/>
                    </a:cubicBezTo>
                    <a:cubicBezTo>
                      <a:pt x="727391" y="2467474"/>
                      <a:pt x="627563" y="2574445"/>
                      <a:pt x="520592" y="2660021"/>
                    </a:cubicBezTo>
                    <a:cubicBezTo>
                      <a:pt x="456409" y="2709941"/>
                      <a:pt x="278125" y="2873963"/>
                      <a:pt x="199679" y="2774124"/>
                    </a:cubicBezTo>
                    <a:cubicBezTo>
                      <a:pt x="149759" y="2724204"/>
                      <a:pt x="199679" y="2624364"/>
                      <a:pt x="206811" y="2567313"/>
                    </a:cubicBezTo>
                    <a:cubicBezTo>
                      <a:pt x="221074" y="2474605"/>
                      <a:pt x="242468" y="2381897"/>
                      <a:pt x="256731" y="2296320"/>
                    </a:cubicBezTo>
                    <a:cubicBezTo>
                      <a:pt x="292388" y="2118035"/>
                      <a:pt x="328044" y="1939751"/>
                      <a:pt x="363701" y="1761466"/>
                    </a:cubicBezTo>
                    <a:cubicBezTo>
                      <a:pt x="413621" y="1497604"/>
                      <a:pt x="470672" y="1219480"/>
                      <a:pt x="606169" y="984144"/>
                    </a:cubicBezTo>
                    <a:cubicBezTo>
                      <a:pt x="748796" y="748808"/>
                      <a:pt x="991264" y="556261"/>
                      <a:pt x="1262245" y="556261"/>
                    </a:cubicBezTo>
                    <a:close/>
                    <a:moveTo>
                      <a:pt x="3337490" y="306661"/>
                    </a:moveTo>
                    <a:cubicBezTo>
                      <a:pt x="3308954" y="492078"/>
                      <a:pt x="3194863" y="663231"/>
                      <a:pt x="3059355" y="798727"/>
                    </a:cubicBezTo>
                    <a:cubicBezTo>
                      <a:pt x="2916727" y="934224"/>
                      <a:pt x="2752705" y="1041195"/>
                      <a:pt x="2595815" y="1148166"/>
                    </a:cubicBezTo>
                    <a:cubicBezTo>
                      <a:pt x="2431793" y="1262268"/>
                      <a:pt x="2274902" y="1376370"/>
                      <a:pt x="2160811" y="1533261"/>
                    </a:cubicBezTo>
                    <a:cubicBezTo>
                      <a:pt x="2046698" y="1683020"/>
                      <a:pt x="1982527" y="1854174"/>
                      <a:pt x="1896939" y="2018196"/>
                    </a:cubicBezTo>
                    <a:cubicBezTo>
                      <a:pt x="1847019" y="2110904"/>
                      <a:pt x="1789968" y="2210744"/>
                      <a:pt x="1711523" y="2289189"/>
                    </a:cubicBezTo>
                    <a:cubicBezTo>
                      <a:pt x="1661614" y="2339109"/>
                      <a:pt x="1511844" y="2438948"/>
                      <a:pt x="1590300" y="2303452"/>
                    </a:cubicBezTo>
                    <a:cubicBezTo>
                      <a:pt x="1704391" y="2096641"/>
                      <a:pt x="1804242" y="1875568"/>
                      <a:pt x="1889807" y="1654495"/>
                    </a:cubicBezTo>
                    <a:cubicBezTo>
                      <a:pt x="1961121" y="1476210"/>
                      <a:pt x="2018184" y="1297925"/>
                      <a:pt x="2110880" y="1126772"/>
                    </a:cubicBezTo>
                    <a:cubicBezTo>
                      <a:pt x="2196468" y="962750"/>
                      <a:pt x="2324822" y="805859"/>
                      <a:pt x="2488844" y="713151"/>
                    </a:cubicBezTo>
                    <a:cubicBezTo>
                      <a:pt x="2624352" y="634705"/>
                      <a:pt x="2788362" y="606180"/>
                      <a:pt x="2938121" y="556260"/>
                    </a:cubicBezTo>
                    <a:cubicBezTo>
                      <a:pt x="3095012" y="506340"/>
                      <a:pt x="3244771" y="435026"/>
                      <a:pt x="3337490" y="306661"/>
                    </a:cubicBezTo>
                    <a:close/>
                    <a:moveTo>
                      <a:pt x="5006224" y="0"/>
                    </a:moveTo>
                    <a:cubicBezTo>
                      <a:pt x="4870728" y="71314"/>
                      <a:pt x="4728100" y="149759"/>
                      <a:pt x="4592604" y="221073"/>
                    </a:cubicBezTo>
                    <a:cubicBezTo>
                      <a:pt x="4421451" y="306650"/>
                      <a:pt x="4250297" y="406489"/>
                      <a:pt x="4136195" y="563380"/>
                    </a:cubicBezTo>
                    <a:cubicBezTo>
                      <a:pt x="4000699" y="770190"/>
                      <a:pt x="3986436" y="1026920"/>
                      <a:pt x="3943648" y="1269388"/>
                    </a:cubicBezTo>
                    <a:cubicBezTo>
                      <a:pt x="3893728" y="1533249"/>
                      <a:pt x="3793888" y="1789979"/>
                      <a:pt x="3644129" y="2025315"/>
                    </a:cubicBezTo>
                    <a:cubicBezTo>
                      <a:pt x="3686918" y="1825636"/>
                      <a:pt x="3679786" y="1625957"/>
                      <a:pt x="3679786" y="1426278"/>
                    </a:cubicBezTo>
                    <a:cubicBezTo>
                      <a:pt x="3679786" y="1226599"/>
                      <a:pt x="3672655" y="1019789"/>
                      <a:pt x="3715443" y="820110"/>
                    </a:cubicBezTo>
                    <a:cubicBezTo>
                      <a:pt x="3758231" y="620431"/>
                      <a:pt x="3843808" y="420752"/>
                      <a:pt x="3993567" y="285256"/>
                    </a:cubicBezTo>
                    <a:cubicBezTo>
                      <a:pt x="4121932" y="164022"/>
                      <a:pt x="4293086" y="99840"/>
                      <a:pt x="4464239" y="64183"/>
                    </a:cubicBezTo>
                    <a:cubicBezTo>
                      <a:pt x="4635392" y="28526"/>
                      <a:pt x="4827940" y="0"/>
                      <a:pt x="50062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3" name="Google Shape;853;p17"/>
              <p:cNvSpPr/>
              <p:nvPr/>
            </p:nvSpPr>
            <p:spPr>
              <a:xfrm>
                <a:off x="3783252" y="97226"/>
                <a:ext cx="381799" cy="347294"/>
              </a:xfrm>
              <a:custGeom>
                <a:avLst/>
                <a:gdLst/>
                <a:ahLst/>
                <a:cxnLst/>
                <a:rect l="l" t="t" r="r" b="b"/>
                <a:pathLst>
                  <a:path w="6941807" h="6314438" extrusionOk="0">
                    <a:moveTo>
                      <a:pt x="6630" y="3477210"/>
                    </a:moveTo>
                    <a:cubicBezTo>
                      <a:pt x="13651" y="3476541"/>
                      <a:pt x="29698" y="3481890"/>
                      <a:pt x="45752" y="3487238"/>
                    </a:cubicBezTo>
                    <a:cubicBezTo>
                      <a:pt x="67135" y="3494369"/>
                      <a:pt x="88529" y="3501501"/>
                      <a:pt x="95661" y="3508632"/>
                    </a:cubicBezTo>
                    <a:cubicBezTo>
                      <a:pt x="188380" y="3558552"/>
                      <a:pt x="266814" y="3622735"/>
                      <a:pt x="331008" y="3701180"/>
                    </a:cubicBezTo>
                    <a:cubicBezTo>
                      <a:pt x="416574" y="3801019"/>
                      <a:pt x="487887" y="3915122"/>
                      <a:pt x="537807" y="4036355"/>
                    </a:cubicBezTo>
                    <a:cubicBezTo>
                      <a:pt x="616264" y="4221771"/>
                      <a:pt x="666172" y="4407188"/>
                      <a:pt x="730355" y="4592604"/>
                    </a:cubicBezTo>
                    <a:cubicBezTo>
                      <a:pt x="794548" y="4778020"/>
                      <a:pt x="872982" y="4956305"/>
                      <a:pt x="994216" y="5098933"/>
                    </a:cubicBezTo>
                    <a:cubicBezTo>
                      <a:pt x="1115461" y="5241560"/>
                      <a:pt x="1279472" y="5348531"/>
                      <a:pt x="1450625" y="5434108"/>
                    </a:cubicBezTo>
                    <a:cubicBezTo>
                      <a:pt x="1621778" y="5519685"/>
                      <a:pt x="1800063" y="5598130"/>
                      <a:pt x="1964085" y="5712232"/>
                    </a:cubicBezTo>
                    <a:cubicBezTo>
                      <a:pt x="2128107" y="5819203"/>
                      <a:pt x="2277866" y="5976094"/>
                      <a:pt x="2363454" y="6168641"/>
                    </a:cubicBezTo>
                    <a:cubicBezTo>
                      <a:pt x="2377706" y="6211430"/>
                      <a:pt x="2384837" y="6247087"/>
                      <a:pt x="2384837" y="6282744"/>
                    </a:cubicBezTo>
                    <a:cubicBezTo>
                      <a:pt x="2384837" y="6297006"/>
                      <a:pt x="2384837" y="6311269"/>
                      <a:pt x="2377706" y="6311269"/>
                    </a:cubicBezTo>
                    <a:cubicBezTo>
                      <a:pt x="2370574" y="6318401"/>
                      <a:pt x="2370574" y="6311269"/>
                      <a:pt x="2363454" y="6311269"/>
                    </a:cubicBezTo>
                    <a:cubicBezTo>
                      <a:pt x="2327797" y="6275612"/>
                      <a:pt x="2299260" y="6190035"/>
                      <a:pt x="2263603" y="6125853"/>
                    </a:cubicBezTo>
                    <a:cubicBezTo>
                      <a:pt x="2242209" y="6090196"/>
                      <a:pt x="2220826" y="6054539"/>
                      <a:pt x="2192290" y="6018882"/>
                    </a:cubicBezTo>
                    <a:cubicBezTo>
                      <a:pt x="2078199" y="5876254"/>
                      <a:pt x="1914165" y="5769283"/>
                      <a:pt x="1750143" y="5676575"/>
                    </a:cubicBezTo>
                    <a:cubicBezTo>
                      <a:pt x="1579001" y="5583867"/>
                      <a:pt x="1400717" y="5505422"/>
                      <a:pt x="1236683" y="5398451"/>
                    </a:cubicBezTo>
                    <a:cubicBezTo>
                      <a:pt x="1151118" y="5348531"/>
                      <a:pt x="1072661" y="5284349"/>
                      <a:pt x="1001347" y="5213035"/>
                    </a:cubicBezTo>
                    <a:cubicBezTo>
                      <a:pt x="930034" y="5141721"/>
                      <a:pt x="872982" y="5056144"/>
                      <a:pt x="823063" y="4970568"/>
                    </a:cubicBezTo>
                    <a:cubicBezTo>
                      <a:pt x="723235" y="4792283"/>
                      <a:pt x="673304" y="4599735"/>
                      <a:pt x="616264" y="4414319"/>
                    </a:cubicBezTo>
                    <a:cubicBezTo>
                      <a:pt x="559201" y="4221771"/>
                      <a:pt x="509293" y="4036355"/>
                      <a:pt x="409442" y="3865202"/>
                    </a:cubicBezTo>
                    <a:cubicBezTo>
                      <a:pt x="331008" y="3729705"/>
                      <a:pt x="224037" y="3608472"/>
                      <a:pt x="81409" y="3530026"/>
                    </a:cubicBezTo>
                    <a:cubicBezTo>
                      <a:pt x="117066" y="3551421"/>
                      <a:pt x="145580" y="3579946"/>
                      <a:pt x="174106" y="3608472"/>
                    </a:cubicBezTo>
                    <a:cubicBezTo>
                      <a:pt x="216895" y="3658392"/>
                      <a:pt x="252552" y="3715443"/>
                      <a:pt x="281077" y="3772494"/>
                    </a:cubicBezTo>
                    <a:cubicBezTo>
                      <a:pt x="331008" y="3865202"/>
                      <a:pt x="359522" y="3950779"/>
                      <a:pt x="380917" y="4050618"/>
                    </a:cubicBezTo>
                    <a:cubicBezTo>
                      <a:pt x="402322" y="4150458"/>
                      <a:pt x="423705" y="4243166"/>
                      <a:pt x="437979" y="4335874"/>
                    </a:cubicBezTo>
                    <a:cubicBezTo>
                      <a:pt x="452230" y="4428582"/>
                      <a:pt x="473636" y="4521290"/>
                      <a:pt x="502150" y="4606867"/>
                    </a:cubicBezTo>
                    <a:cubicBezTo>
                      <a:pt x="566333" y="4778020"/>
                      <a:pt x="659041" y="4942042"/>
                      <a:pt x="787406" y="5077538"/>
                    </a:cubicBezTo>
                    <a:cubicBezTo>
                      <a:pt x="801669" y="5091801"/>
                      <a:pt x="808800" y="5106064"/>
                      <a:pt x="815931" y="5120327"/>
                    </a:cubicBezTo>
                    <a:cubicBezTo>
                      <a:pt x="815931" y="5120327"/>
                      <a:pt x="815931" y="5127458"/>
                      <a:pt x="815931" y="5134590"/>
                    </a:cubicBezTo>
                    <a:cubicBezTo>
                      <a:pt x="815931" y="5141721"/>
                      <a:pt x="815931" y="5141721"/>
                      <a:pt x="808800" y="5141721"/>
                    </a:cubicBezTo>
                    <a:cubicBezTo>
                      <a:pt x="773143" y="5148852"/>
                      <a:pt x="737486" y="5120327"/>
                      <a:pt x="708960" y="5091801"/>
                    </a:cubicBezTo>
                    <a:cubicBezTo>
                      <a:pt x="687578" y="5077538"/>
                      <a:pt x="673304" y="5056144"/>
                      <a:pt x="659041" y="5041882"/>
                    </a:cubicBezTo>
                    <a:cubicBezTo>
                      <a:pt x="594858" y="4970568"/>
                      <a:pt x="537807" y="4884991"/>
                      <a:pt x="495019" y="4799414"/>
                    </a:cubicBezTo>
                    <a:cubicBezTo>
                      <a:pt x="452230" y="4713838"/>
                      <a:pt x="416574" y="4613998"/>
                      <a:pt x="395179" y="4521290"/>
                    </a:cubicBezTo>
                    <a:cubicBezTo>
                      <a:pt x="345260" y="4328742"/>
                      <a:pt x="338128" y="4136195"/>
                      <a:pt x="295351" y="3957910"/>
                    </a:cubicBezTo>
                    <a:cubicBezTo>
                      <a:pt x="273946" y="3865202"/>
                      <a:pt x="238289" y="3772494"/>
                      <a:pt x="188380" y="3694049"/>
                    </a:cubicBezTo>
                    <a:cubicBezTo>
                      <a:pt x="145580" y="3622735"/>
                      <a:pt x="95661" y="3565683"/>
                      <a:pt x="31478" y="3522895"/>
                    </a:cubicBezTo>
                    <a:cubicBezTo>
                      <a:pt x="31478" y="3522895"/>
                      <a:pt x="17215" y="3515764"/>
                      <a:pt x="10095" y="3508632"/>
                    </a:cubicBezTo>
                    <a:cubicBezTo>
                      <a:pt x="2953" y="3501501"/>
                      <a:pt x="-4179" y="3501501"/>
                      <a:pt x="2953" y="3494369"/>
                    </a:cubicBezTo>
                    <a:cubicBezTo>
                      <a:pt x="10095" y="3494369"/>
                      <a:pt x="10095" y="3494369"/>
                      <a:pt x="17215" y="3494369"/>
                    </a:cubicBezTo>
                    <a:cubicBezTo>
                      <a:pt x="2953" y="3487238"/>
                      <a:pt x="-4179" y="3487238"/>
                      <a:pt x="2953" y="3480107"/>
                    </a:cubicBezTo>
                    <a:cubicBezTo>
                      <a:pt x="2953" y="3478324"/>
                      <a:pt x="4290" y="3477432"/>
                      <a:pt x="6630" y="3477210"/>
                    </a:cubicBezTo>
                    <a:close/>
                    <a:moveTo>
                      <a:pt x="245420" y="3472976"/>
                    </a:moveTo>
                    <a:cubicBezTo>
                      <a:pt x="252552" y="3472976"/>
                      <a:pt x="259683" y="3472976"/>
                      <a:pt x="266814" y="3472976"/>
                    </a:cubicBezTo>
                    <a:cubicBezTo>
                      <a:pt x="295340" y="3472976"/>
                      <a:pt x="323865" y="3472976"/>
                      <a:pt x="352391" y="3472976"/>
                    </a:cubicBezTo>
                    <a:cubicBezTo>
                      <a:pt x="380917" y="3472976"/>
                      <a:pt x="409442" y="3480107"/>
                      <a:pt x="437968" y="3480107"/>
                    </a:cubicBezTo>
                    <a:cubicBezTo>
                      <a:pt x="509282" y="3487239"/>
                      <a:pt x="580596" y="3494370"/>
                      <a:pt x="651909" y="3508633"/>
                    </a:cubicBezTo>
                    <a:cubicBezTo>
                      <a:pt x="865851" y="3544290"/>
                      <a:pt x="1072661" y="3608473"/>
                      <a:pt x="1272340" y="3701181"/>
                    </a:cubicBezTo>
                    <a:cubicBezTo>
                      <a:pt x="1372180" y="3751100"/>
                      <a:pt x="1464888" y="3801020"/>
                      <a:pt x="1557596" y="3865203"/>
                    </a:cubicBezTo>
                    <a:cubicBezTo>
                      <a:pt x="1643173" y="3929385"/>
                      <a:pt x="1728749" y="3993568"/>
                      <a:pt x="1814326" y="4057750"/>
                    </a:cubicBezTo>
                    <a:cubicBezTo>
                      <a:pt x="1899903" y="4121933"/>
                      <a:pt x="1992611" y="4178984"/>
                      <a:pt x="2085319" y="4214641"/>
                    </a:cubicBezTo>
                    <a:cubicBezTo>
                      <a:pt x="2099582" y="4221772"/>
                      <a:pt x="2120976" y="4228904"/>
                      <a:pt x="2135239" y="4243167"/>
                    </a:cubicBezTo>
                    <a:cubicBezTo>
                      <a:pt x="2142370" y="4243167"/>
                      <a:pt x="2149502" y="4250298"/>
                      <a:pt x="2149502" y="4257429"/>
                    </a:cubicBezTo>
                    <a:cubicBezTo>
                      <a:pt x="2149502" y="4257429"/>
                      <a:pt x="2142370" y="4264561"/>
                      <a:pt x="2142370" y="4264561"/>
                    </a:cubicBezTo>
                    <a:cubicBezTo>
                      <a:pt x="2120976" y="4285955"/>
                      <a:pt x="2063925" y="4271692"/>
                      <a:pt x="2021136" y="4257429"/>
                    </a:cubicBezTo>
                    <a:cubicBezTo>
                      <a:pt x="1999742" y="4250298"/>
                      <a:pt x="1971217" y="4243167"/>
                      <a:pt x="1949823" y="4228904"/>
                    </a:cubicBezTo>
                    <a:cubicBezTo>
                      <a:pt x="1849983" y="4178984"/>
                      <a:pt x="1764406" y="4114802"/>
                      <a:pt x="1678830" y="4050619"/>
                    </a:cubicBezTo>
                    <a:cubicBezTo>
                      <a:pt x="1593253" y="3986436"/>
                      <a:pt x="1507676" y="3922254"/>
                      <a:pt x="1422100" y="3865203"/>
                    </a:cubicBezTo>
                    <a:cubicBezTo>
                      <a:pt x="1243815" y="3751100"/>
                      <a:pt x="1051267" y="3665524"/>
                      <a:pt x="851588" y="3601341"/>
                    </a:cubicBezTo>
                    <a:cubicBezTo>
                      <a:pt x="801669" y="3587078"/>
                      <a:pt x="749966" y="3572816"/>
                      <a:pt x="697372" y="3560336"/>
                    </a:cubicBezTo>
                    <a:lnTo>
                      <a:pt x="573884" y="3536880"/>
                    </a:lnTo>
                    <a:lnTo>
                      <a:pt x="552070" y="3530027"/>
                    </a:lnTo>
                    <a:cubicBezTo>
                      <a:pt x="544939" y="3530027"/>
                      <a:pt x="544939" y="3530027"/>
                      <a:pt x="537807" y="3530027"/>
                    </a:cubicBezTo>
                    <a:lnTo>
                      <a:pt x="573884" y="3536880"/>
                    </a:lnTo>
                    <a:lnTo>
                      <a:pt x="722332" y="3583513"/>
                    </a:lnTo>
                    <a:cubicBezTo>
                      <a:pt x="778492" y="3604907"/>
                      <a:pt x="833760" y="3629867"/>
                      <a:pt x="887245" y="3658392"/>
                    </a:cubicBezTo>
                    <a:cubicBezTo>
                      <a:pt x="1051267" y="3736838"/>
                      <a:pt x="1208158" y="3836677"/>
                      <a:pt x="1350786" y="3943648"/>
                    </a:cubicBezTo>
                    <a:cubicBezTo>
                      <a:pt x="1500545" y="4050619"/>
                      <a:pt x="1636041" y="4171853"/>
                      <a:pt x="1771538" y="4285955"/>
                    </a:cubicBezTo>
                    <a:cubicBezTo>
                      <a:pt x="1914166" y="4407189"/>
                      <a:pt x="2049662" y="4521291"/>
                      <a:pt x="2185158" y="4635393"/>
                    </a:cubicBezTo>
                    <a:cubicBezTo>
                      <a:pt x="2327786" y="4749496"/>
                      <a:pt x="2470414" y="4856466"/>
                      <a:pt x="2620173" y="4949175"/>
                    </a:cubicBezTo>
                    <a:cubicBezTo>
                      <a:pt x="2769932" y="5041883"/>
                      <a:pt x="2926823" y="5120328"/>
                      <a:pt x="3097976" y="5177379"/>
                    </a:cubicBezTo>
                    <a:cubicBezTo>
                      <a:pt x="3133633" y="5184511"/>
                      <a:pt x="3162159" y="5198773"/>
                      <a:pt x="3190685" y="5213036"/>
                    </a:cubicBezTo>
                    <a:cubicBezTo>
                      <a:pt x="3197816" y="5220168"/>
                      <a:pt x="3212079" y="5227299"/>
                      <a:pt x="3197816" y="5227299"/>
                    </a:cubicBezTo>
                    <a:cubicBezTo>
                      <a:pt x="3197816" y="5227299"/>
                      <a:pt x="3197816" y="5234430"/>
                      <a:pt x="3190685" y="5234430"/>
                    </a:cubicBezTo>
                    <a:cubicBezTo>
                      <a:pt x="3147896" y="5255824"/>
                      <a:pt x="3062320" y="5234430"/>
                      <a:pt x="2991006" y="5213036"/>
                    </a:cubicBezTo>
                    <a:cubicBezTo>
                      <a:pt x="2948217" y="5198773"/>
                      <a:pt x="2912560" y="5184511"/>
                      <a:pt x="2869772" y="5170248"/>
                    </a:cubicBezTo>
                    <a:cubicBezTo>
                      <a:pt x="2698619" y="5106065"/>
                      <a:pt x="2541728" y="5006226"/>
                      <a:pt x="2391969" y="4906386"/>
                    </a:cubicBezTo>
                    <a:cubicBezTo>
                      <a:pt x="2242210" y="4806547"/>
                      <a:pt x="2106713" y="4692444"/>
                      <a:pt x="1971217" y="4571211"/>
                    </a:cubicBezTo>
                    <a:cubicBezTo>
                      <a:pt x="1700224" y="4335875"/>
                      <a:pt x="1443494" y="4086276"/>
                      <a:pt x="1151107" y="3879466"/>
                    </a:cubicBezTo>
                    <a:cubicBezTo>
                      <a:pt x="1001348" y="3772495"/>
                      <a:pt x="844457" y="3686918"/>
                      <a:pt x="680435" y="3615604"/>
                    </a:cubicBezTo>
                    <a:cubicBezTo>
                      <a:pt x="544939" y="3558553"/>
                      <a:pt x="402311" y="3522896"/>
                      <a:pt x="252552" y="3501502"/>
                    </a:cubicBezTo>
                    <a:cubicBezTo>
                      <a:pt x="238289" y="3501502"/>
                      <a:pt x="216895" y="3501502"/>
                      <a:pt x="195500" y="3494370"/>
                    </a:cubicBezTo>
                    <a:cubicBezTo>
                      <a:pt x="181238" y="3487239"/>
                      <a:pt x="174106" y="3487239"/>
                      <a:pt x="174106" y="3480107"/>
                    </a:cubicBezTo>
                    <a:cubicBezTo>
                      <a:pt x="181238" y="3472976"/>
                      <a:pt x="216895" y="3472976"/>
                      <a:pt x="245420" y="3472976"/>
                    </a:cubicBezTo>
                    <a:close/>
                    <a:moveTo>
                      <a:pt x="2021147" y="2702797"/>
                    </a:moveTo>
                    <a:cubicBezTo>
                      <a:pt x="2021147" y="2702797"/>
                      <a:pt x="2049673" y="2702797"/>
                      <a:pt x="2071067" y="2702797"/>
                    </a:cubicBezTo>
                    <a:cubicBezTo>
                      <a:pt x="2092461" y="2709929"/>
                      <a:pt x="2120987" y="2717060"/>
                      <a:pt x="2135250" y="2717060"/>
                    </a:cubicBezTo>
                    <a:cubicBezTo>
                      <a:pt x="2249352" y="2752717"/>
                      <a:pt x="2356323" y="2802637"/>
                      <a:pt x="2456162" y="2866819"/>
                    </a:cubicBezTo>
                    <a:cubicBezTo>
                      <a:pt x="2584527" y="2952396"/>
                      <a:pt x="2698629" y="3052236"/>
                      <a:pt x="2805600" y="3166337"/>
                    </a:cubicBezTo>
                    <a:cubicBezTo>
                      <a:pt x="2962491" y="3330359"/>
                      <a:pt x="3097987" y="3515776"/>
                      <a:pt x="3262009" y="3672666"/>
                    </a:cubicBezTo>
                    <a:cubicBezTo>
                      <a:pt x="3347586" y="3751112"/>
                      <a:pt x="3433163" y="3829557"/>
                      <a:pt x="3525871" y="3886608"/>
                    </a:cubicBezTo>
                    <a:cubicBezTo>
                      <a:pt x="3618579" y="3950791"/>
                      <a:pt x="3718418" y="3993579"/>
                      <a:pt x="3825389" y="4029236"/>
                    </a:cubicBezTo>
                    <a:cubicBezTo>
                      <a:pt x="4032199" y="4093418"/>
                      <a:pt x="4260404" y="4107681"/>
                      <a:pt x="4481477" y="4057761"/>
                    </a:cubicBezTo>
                    <a:cubicBezTo>
                      <a:pt x="4702550" y="4014973"/>
                      <a:pt x="4909360" y="3922265"/>
                      <a:pt x="5130434" y="3850951"/>
                    </a:cubicBezTo>
                    <a:cubicBezTo>
                      <a:pt x="5244536" y="3815294"/>
                      <a:pt x="5358638" y="3786769"/>
                      <a:pt x="5472740" y="3772506"/>
                    </a:cubicBezTo>
                    <a:cubicBezTo>
                      <a:pt x="5586843" y="3758243"/>
                      <a:pt x="5708076" y="3758243"/>
                      <a:pt x="5822179" y="3779637"/>
                    </a:cubicBezTo>
                    <a:cubicBezTo>
                      <a:pt x="5872098" y="3786769"/>
                      <a:pt x="5914887" y="3801031"/>
                      <a:pt x="5950544" y="3822426"/>
                    </a:cubicBezTo>
                    <a:cubicBezTo>
                      <a:pt x="5964806" y="3829557"/>
                      <a:pt x="5971938" y="3836688"/>
                      <a:pt x="5979069" y="3829557"/>
                    </a:cubicBezTo>
                    <a:cubicBezTo>
                      <a:pt x="5979069" y="3829557"/>
                      <a:pt x="5979069" y="3836688"/>
                      <a:pt x="5971938" y="3836688"/>
                    </a:cubicBezTo>
                    <a:cubicBezTo>
                      <a:pt x="5922018" y="3843820"/>
                      <a:pt x="5815047" y="3822426"/>
                      <a:pt x="5729470" y="3815294"/>
                    </a:cubicBezTo>
                    <a:cubicBezTo>
                      <a:pt x="5679551" y="3808163"/>
                      <a:pt x="5629631" y="3808163"/>
                      <a:pt x="5579711" y="3815294"/>
                    </a:cubicBezTo>
                    <a:cubicBezTo>
                      <a:pt x="5351507" y="3836688"/>
                      <a:pt x="5144696" y="3915134"/>
                      <a:pt x="4930755" y="3993579"/>
                    </a:cubicBezTo>
                    <a:cubicBezTo>
                      <a:pt x="4723944" y="4072024"/>
                      <a:pt x="4495740" y="4150470"/>
                      <a:pt x="4260404" y="4150470"/>
                    </a:cubicBezTo>
                    <a:cubicBezTo>
                      <a:pt x="4025068" y="4150470"/>
                      <a:pt x="3789732" y="4093418"/>
                      <a:pt x="3582922" y="3979316"/>
                    </a:cubicBezTo>
                    <a:cubicBezTo>
                      <a:pt x="3376111" y="3865214"/>
                      <a:pt x="3212089" y="3686929"/>
                      <a:pt x="3062330" y="3515776"/>
                    </a:cubicBezTo>
                    <a:cubicBezTo>
                      <a:pt x="2912571" y="3337491"/>
                      <a:pt x="2777075" y="3152075"/>
                      <a:pt x="2605921" y="3002316"/>
                    </a:cubicBezTo>
                    <a:cubicBezTo>
                      <a:pt x="2463293" y="2881082"/>
                      <a:pt x="2306403" y="2766980"/>
                      <a:pt x="2120987" y="2724192"/>
                    </a:cubicBezTo>
                    <a:cubicBezTo>
                      <a:pt x="2113855" y="2724192"/>
                      <a:pt x="2106724" y="2717060"/>
                      <a:pt x="2092461" y="2717060"/>
                    </a:cubicBezTo>
                    <a:cubicBezTo>
                      <a:pt x="2099593" y="2724192"/>
                      <a:pt x="2113855" y="2724192"/>
                      <a:pt x="2120987" y="2731323"/>
                    </a:cubicBezTo>
                    <a:cubicBezTo>
                      <a:pt x="2206563" y="2781243"/>
                      <a:pt x="2285009" y="2838294"/>
                      <a:pt x="2363454" y="2902476"/>
                    </a:cubicBezTo>
                    <a:cubicBezTo>
                      <a:pt x="2463293" y="2988053"/>
                      <a:pt x="2556002" y="3087893"/>
                      <a:pt x="2634447" y="3187732"/>
                    </a:cubicBezTo>
                    <a:cubicBezTo>
                      <a:pt x="2755680" y="3344622"/>
                      <a:pt x="2869783" y="3501513"/>
                      <a:pt x="2998148" y="3644141"/>
                    </a:cubicBezTo>
                    <a:cubicBezTo>
                      <a:pt x="3055199" y="3715455"/>
                      <a:pt x="3126513" y="3779637"/>
                      <a:pt x="3197827" y="3843820"/>
                    </a:cubicBezTo>
                    <a:cubicBezTo>
                      <a:pt x="3269141" y="3908002"/>
                      <a:pt x="3347586" y="3957922"/>
                      <a:pt x="3433163" y="4007842"/>
                    </a:cubicBezTo>
                    <a:cubicBezTo>
                      <a:pt x="3597185" y="4100550"/>
                      <a:pt x="3775469" y="4171864"/>
                      <a:pt x="3960886" y="4214652"/>
                    </a:cubicBezTo>
                    <a:cubicBezTo>
                      <a:pt x="4331718" y="4307360"/>
                      <a:pt x="4716813" y="4314492"/>
                      <a:pt x="5101908" y="4314492"/>
                    </a:cubicBezTo>
                    <a:cubicBezTo>
                      <a:pt x="5137565" y="4314492"/>
                      <a:pt x="5173222" y="4314492"/>
                      <a:pt x="5208879" y="4321623"/>
                    </a:cubicBezTo>
                    <a:cubicBezTo>
                      <a:pt x="5223142" y="4328754"/>
                      <a:pt x="5237404" y="4328754"/>
                      <a:pt x="5237404" y="4335886"/>
                    </a:cubicBezTo>
                    <a:cubicBezTo>
                      <a:pt x="5237404" y="4343017"/>
                      <a:pt x="5237404" y="4350148"/>
                      <a:pt x="5230273" y="4350148"/>
                    </a:cubicBezTo>
                    <a:cubicBezTo>
                      <a:pt x="5194616" y="4378674"/>
                      <a:pt x="5101908" y="4385805"/>
                      <a:pt x="5023463" y="4385805"/>
                    </a:cubicBezTo>
                    <a:lnTo>
                      <a:pt x="4887966" y="4385805"/>
                    </a:lnTo>
                    <a:cubicBezTo>
                      <a:pt x="4695419" y="4385805"/>
                      <a:pt x="4502871" y="4378674"/>
                      <a:pt x="4310324" y="4357280"/>
                    </a:cubicBezTo>
                    <a:cubicBezTo>
                      <a:pt x="4117776" y="4335886"/>
                      <a:pt x="3925229" y="4293097"/>
                      <a:pt x="3739812" y="4228915"/>
                    </a:cubicBezTo>
                    <a:cubicBezTo>
                      <a:pt x="3554396" y="4164732"/>
                      <a:pt x="3376111" y="4072024"/>
                      <a:pt x="3219221" y="3950791"/>
                    </a:cubicBezTo>
                    <a:cubicBezTo>
                      <a:pt x="3062330" y="3829557"/>
                      <a:pt x="2933965" y="3679798"/>
                      <a:pt x="2819863" y="3522907"/>
                    </a:cubicBezTo>
                    <a:cubicBezTo>
                      <a:pt x="2705761" y="3366016"/>
                      <a:pt x="2591658" y="3201994"/>
                      <a:pt x="2463293" y="3059367"/>
                    </a:cubicBezTo>
                    <a:cubicBezTo>
                      <a:pt x="2356323" y="2945264"/>
                      <a:pt x="2235089" y="2831162"/>
                      <a:pt x="2092461" y="2759849"/>
                    </a:cubicBezTo>
                    <a:cubicBezTo>
                      <a:pt x="2085330" y="2752717"/>
                      <a:pt x="2056804" y="2738454"/>
                      <a:pt x="2042541" y="2731323"/>
                    </a:cubicBezTo>
                    <a:cubicBezTo>
                      <a:pt x="2028279" y="2724192"/>
                      <a:pt x="2021147" y="2717060"/>
                      <a:pt x="2021147" y="2709929"/>
                    </a:cubicBezTo>
                    <a:cubicBezTo>
                      <a:pt x="2021147" y="2709929"/>
                      <a:pt x="2028279" y="2709929"/>
                      <a:pt x="2028279" y="2709929"/>
                    </a:cubicBezTo>
                    <a:cubicBezTo>
                      <a:pt x="2021147" y="2709929"/>
                      <a:pt x="2021147" y="2702797"/>
                      <a:pt x="2021147" y="2702797"/>
                    </a:cubicBezTo>
                    <a:close/>
                    <a:moveTo>
                      <a:pt x="1607515" y="2667130"/>
                    </a:moveTo>
                    <a:cubicBezTo>
                      <a:pt x="1600395" y="2667130"/>
                      <a:pt x="1593264" y="2674261"/>
                      <a:pt x="1593264" y="2681392"/>
                    </a:cubicBezTo>
                    <a:cubicBezTo>
                      <a:pt x="1600395" y="2674261"/>
                      <a:pt x="1600395" y="2674261"/>
                      <a:pt x="1607515" y="2667130"/>
                    </a:cubicBezTo>
                    <a:close/>
                    <a:moveTo>
                      <a:pt x="4342414" y="2280251"/>
                    </a:moveTo>
                    <a:cubicBezTo>
                      <a:pt x="4381635" y="2282034"/>
                      <a:pt x="4420855" y="2285599"/>
                      <a:pt x="4460072" y="2289165"/>
                    </a:cubicBezTo>
                    <a:cubicBezTo>
                      <a:pt x="4567043" y="2296297"/>
                      <a:pt x="4666894" y="2317691"/>
                      <a:pt x="4766733" y="2353348"/>
                    </a:cubicBezTo>
                    <a:cubicBezTo>
                      <a:pt x="4916492" y="2403267"/>
                      <a:pt x="5051989" y="2474581"/>
                      <a:pt x="5180354" y="2567289"/>
                    </a:cubicBezTo>
                    <a:cubicBezTo>
                      <a:pt x="5308719" y="2652866"/>
                      <a:pt x="5422810" y="2752706"/>
                      <a:pt x="5551186" y="2838282"/>
                    </a:cubicBezTo>
                    <a:cubicBezTo>
                      <a:pt x="5679551" y="2923859"/>
                      <a:pt x="5815036" y="2995173"/>
                      <a:pt x="5957664" y="3030830"/>
                    </a:cubicBezTo>
                    <a:cubicBezTo>
                      <a:pt x="6100292" y="3059356"/>
                      <a:pt x="6250062" y="3052224"/>
                      <a:pt x="6399822" y="3023699"/>
                    </a:cubicBezTo>
                    <a:cubicBezTo>
                      <a:pt x="6549581" y="2995173"/>
                      <a:pt x="6692209" y="2945253"/>
                      <a:pt x="6834836" y="2888202"/>
                    </a:cubicBezTo>
                    <a:cubicBezTo>
                      <a:pt x="6863362" y="2881071"/>
                      <a:pt x="6891888" y="2866808"/>
                      <a:pt x="6920402" y="2866808"/>
                    </a:cubicBezTo>
                    <a:cubicBezTo>
                      <a:pt x="6927545" y="2859677"/>
                      <a:pt x="6934676" y="2859677"/>
                      <a:pt x="6941807" y="2866808"/>
                    </a:cubicBezTo>
                    <a:cubicBezTo>
                      <a:pt x="6941807" y="2866808"/>
                      <a:pt x="6941807" y="2873939"/>
                      <a:pt x="6934676" y="2888202"/>
                    </a:cubicBezTo>
                    <a:cubicBezTo>
                      <a:pt x="6920402" y="2923859"/>
                      <a:pt x="6849088" y="2959516"/>
                      <a:pt x="6792048" y="2980910"/>
                    </a:cubicBezTo>
                    <a:cubicBezTo>
                      <a:pt x="6756391" y="2995173"/>
                      <a:pt x="6727866" y="3009436"/>
                      <a:pt x="6692209" y="3023699"/>
                    </a:cubicBezTo>
                    <a:cubicBezTo>
                      <a:pt x="6549581" y="3080750"/>
                      <a:pt x="6392690" y="3123538"/>
                      <a:pt x="6235800" y="3137801"/>
                    </a:cubicBezTo>
                    <a:cubicBezTo>
                      <a:pt x="6157354" y="3144932"/>
                      <a:pt x="6078909" y="3144932"/>
                      <a:pt x="6000464" y="3130670"/>
                    </a:cubicBezTo>
                    <a:cubicBezTo>
                      <a:pt x="5922007" y="3116407"/>
                      <a:pt x="5843573" y="3087881"/>
                      <a:pt x="5772259" y="3059356"/>
                    </a:cubicBezTo>
                    <a:cubicBezTo>
                      <a:pt x="5629631" y="2995173"/>
                      <a:pt x="5501266" y="2895334"/>
                      <a:pt x="5380033" y="2802625"/>
                    </a:cubicBezTo>
                    <a:cubicBezTo>
                      <a:pt x="5258799" y="2702786"/>
                      <a:pt x="5144697" y="2602946"/>
                      <a:pt x="5016332" y="2524501"/>
                    </a:cubicBezTo>
                    <a:cubicBezTo>
                      <a:pt x="4887956" y="2438924"/>
                      <a:pt x="4745328" y="2381873"/>
                      <a:pt x="4595580" y="2346216"/>
                    </a:cubicBezTo>
                    <a:cubicBezTo>
                      <a:pt x="4474346" y="2310559"/>
                      <a:pt x="4345981" y="2303428"/>
                      <a:pt x="4217616" y="2303428"/>
                    </a:cubicBezTo>
                    <a:cubicBezTo>
                      <a:pt x="4203353" y="2303428"/>
                      <a:pt x="4181959" y="2303428"/>
                      <a:pt x="4167696" y="2303428"/>
                    </a:cubicBezTo>
                    <a:cubicBezTo>
                      <a:pt x="4153434" y="2303428"/>
                      <a:pt x="4146302" y="2303428"/>
                      <a:pt x="4146302" y="2296297"/>
                    </a:cubicBezTo>
                    <a:cubicBezTo>
                      <a:pt x="4153434" y="2289165"/>
                      <a:pt x="4203353" y="2282034"/>
                      <a:pt x="4224748" y="2282034"/>
                    </a:cubicBezTo>
                    <a:cubicBezTo>
                      <a:pt x="4263970" y="2278468"/>
                      <a:pt x="4303193" y="2278468"/>
                      <a:pt x="4342414" y="2280251"/>
                    </a:cubicBezTo>
                    <a:close/>
                    <a:moveTo>
                      <a:pt x="3618579" y="470660"/>
                    </a:moveTo>
                    <a:cubicBezTo>
                      <a:pt x="3618579" y="470660"/>
                      <a:pt x="3625710" y="470660"/>
                      <a:pt x="3625710" y="477792"/>
                    </a:cubicBezTo>
                    <a:cubicBezTo>
                      <a:pt x="3647104" y="520580"/>
                      <a:pt x="3611447" y="599025"/>
                      <a:pt x="3568648" y="656077"/>
                    </a:cubicBezTo>
                    <a:cubicBezTo>
                      <a:pt x="3540133" y="691734"/>
                      <a:pt x="3518739" y="720259"/>
                      <a:pt x="3490214" y="748785"/>
                    </a:cubicBezTo>
                    <a:cubicBezTo>
                      <a:pt x="3368980" y="877150"/>
                      <a:pt x="3226352" y="962727"/>
                      <a:pt x="3076593" y="1034040"/>
                    </a:cubicBezTo>
                    <a:cubicBezTo>
                      <a:pt x="2933965" y="1105354"/>
                      <a:pt x="2777075" y="1169537"/>
                      <a:pt x="2641567" y="1247982"/>
                    </a:cubicBezTo>
                    <a:cubicBezTo>
                      <a:pt x="2506082" y="1326428"/>
                      <a:pt x="2377717" y="1426267"/>
                      <a:pt x="2292140" y="1561764"/>
                    </a:cubicBezTo>
                    <a:cubicBezTo>
                      <a:pt x="2206563" y="1697260"/>
                      <a:pt x="2142370" y="1847019"/>
                      <a:pt x="2078198" y="1996778"/>
                    </a:cubicBezTo>
                    <a:cubicBezTo>
                      <a:pt x="2014016" y="2146538"/>
                      <a:pt x="1949833" y="2303428"/>
                      <a:pt x="1849994" y="2446056"/>
                    </a:cubicBezTo>
                    <a:cubicBezTo>
                      <a:pt x="1771549" y="2560159"/>
                      <a:pt x="1671709" y="2667130"/>
                      <a:pt x="1543344" y="2731312"/>
                    </a:cubicBezTo>
                    <a:cubicBezTo>
                      <a:pt x="1536202" y="2738443"/>
                      <a:pt x="1507687" y="2745575"/>
                      <a:pt x="1493424" y="2752706"/>
                    </a:cubicBezTo>
                    <a:cubicBezTo>
                      <a:pt x="1486293" y="2759838"/>
                      <a:pt x="1472030" y="2759838"/>
                      <a:pt x="1472030" y="2731312"/>
                    </a:cubicBezTo>
                    <a:cubicBezTo>
                      <a:pt x="1472030" y="2727747"/>
                      <a:pt x="1486293" y="2718832"/>
                      <a:pt x="1502339" y="2709918"/>
                    </a:cubicBezTo>
                    <a:lnTo>
                      <a:pt x="1519213" y="2700929"/>
                    </a:lnTo>
                    <a:lnTo>
                      <a:pt x="1519276" y="2701004"/>
                    </a:lnTo>
                    <a:lnTo>
                      <a:pt x="1526706" y="2696951"/>
                    </a:lnTo>
                    <a:lnTo>
                      <a:pt x="1529324" y="2695625"/>
                    </a:lnTo>
                    <a:lnTo>
                      <a:pt x="1536205" y="2694764"/>
                    </a:lnTo>
                    <a:cubicBezTo>
                      <a:pt x="1537987" y="2693872"/>
                      <a:pt x="1539773" y="2692090"/>
                      <a:pt x="1543344" y="2688524"/>
                    </a:cubicBezTo>
                    <a:lnTo>
                      <a:pt x="1529324" y="2695625"/>
                    </a:lnTo>
                    <a:lnTo>
                      <a:pt x="1529081" y="2695655"/>
                    </a:lnTo>
                    <a:lnTo>
                      <a:pt x="1526706" y="2696951"/>
                    </a:lnTo>
                    <a:lnTo>
                      <a:pt x="1526184" y="2697215"/>
                    </a:lnTo>
                    <a:lnTo>
                      <a:pt x="1519213" y="2700929"/>
                    </a:lnTo>
                    <a:lnTo>
                      <a:pt x="1514819" y="2695655"/>
                    </a:lnTo>
                    <a:cubicBezTo>
                      <a:pt x="1514819" y="2688524"/>
                      <a:pt x="1550476" y="2667130"/>
                      <a:pt x="1557607" y="2659998"/>
                    </a:cubicBezTo>
                    <a:cubicBezTo>
                      <a:pt x="1600395" y="2631473"/>
                      <a:pt x="1643172" y="2588684"/>
                      <a:pt x="1671709" y="2545896"/>
                    </a:cubicBezTo>
                    <a:cubicBezTo>
                      <a:pt x="1714486" y="2488845"/>
                      <a:pt x="1743023" y="2424662"/>
                      <a:pt x="1771549" y="2360480"/>
                    </a:cubicBezTo>
                    <a:cubicBezTo>
                      <a:pt x="1849994" y="2160801"/>
                      <a:pt x="1849994" y="1939727"/>
                      <a:pt x="1914176" y="1725786"/>
                    </a:cubicBezTo>
                    <a:cubicBezTo>
                      <a:pt x="1942702" y="1618815"/>
                      <a:pt x="1985490" y="1518975"/>
                      <a:pt x="2042541" y="1419136"/>
                    </a:cubicBezTo>
                    <a:cubicBezTo>
                      <a:pt x="2149512" y="1219457"/>
                      <a:pt x="2299271" y="1055435"/>
                      <a:pt x="2484688" y="927070"/>
                    </a:cubicBezTo>
                    <a:cubicBezTo>
                      <a:pt x="2506082" y="912807"/>
                      <a:pt x="2520345" y="898544"/>
                      <a:pt x="2541739" y="898544"/>
                    </a:cubicBezTo>
                    <a:cubicBezTo>
                      <a:pt x="2548870" y="891413"/>
                      <a:pt x="2556001" y="891413"/>
                      <a:pt x="2563133" y="898544"/>
                    </a:cubicBezTo>
                    <a:cubicBezTo>
                      <a:pt x="2570253" y="898544"/>
                      <a:pt x="2570253" y="898544"/>
                      <a:pt x="2570253" y="905675"/>
                    </a:cubicBezTo>
                    <a:cubicBezTo>
                      <a:pt x="2563133" y="941332"/>
                      <a:pt x="2520345" y="969858"/>
                      <a:pt x="2491819" y="998384"/>
                    </a:cubicBezTo>
                    <a:cubicBezTo>
                      <a:pt x="2470425" y="1012646"/>
                      <a:pt x="2456162" y="1034040"/>
                      <a:pt x="2434768" y="1048303"/>
                    </a:cubicBezTo>
                    <a:cubicBezTo>
                      <a:pt x="2277877" y="1190931"/>
                      <a:pt x="2149512" y="1362085"/>
                      <a:pt x="2056804" y="1547501"/>
                    </a:cubicBezTo>
                    <a:cubicBezTo>
                      <a:pt x="2014016" y="1640209"/>
                      <a:pt x="1978359" y="1740048"/>
                      <a:pt x="1949833" y="1839888"/>
                    </a:cubicBezTo>
                    <a:cubicBezTo>
                      <a:pt x="1921308" y="1939727"/>
                      <a:pt x="1907045" y="2046698"/>
                      <a:pt x="1878519" y="2153669"/>
                    </a:cubicBezTo>
                    <a:cubicBezTo>
                      <a:pt x="1849994" y="2260640"/>
                      <a:pt x="1814337" y="2367611"/>
                      <a:pt x="1757286" y="2467451"/>
                    </a:cubicBezTo>
                    <a:cubicBezTo>
                      <a:pt x="1721629" y="2524502"/>
                      <a:pt x="1678829" y="2581553"/>
                      <a:pt x="1628921" y="2624341"/>
                    </a:cubicBezTo>
                    <a:cubicBezTo>
                      <a:pt x="1664578" y="2595816"/>
                      <a:pt x="1700235" y="2560159"/>
                      <a:pt x="1728760" y="2524502"/>
                    </a:cubicBezTo>
                    <a:cubicBezTo>
                      <a:pt x="1800074" y="2446056"/>
                      <a:pt x="1857114" y="2353348"/>
                      <a:pt x="1907045" y="2253509"/>
                    </a:cubicBezTo>
                    <a:cubicBezTo>
                      <a:pt x="1978359" y="2103749"/>
                      <a:pt x="2028279" y="1946859"/>
                      <a:pt x="2092461" y="1797099"/>
                    </a:cubicBezTo>
                    <a:cubicBezTo>
                      <a:pt x="2156644" y="1647340"/>
                      <a:pt x="2235089" y="1497581"/>
                      <a:pt x="2349191" y="1369216"/>
                    </a:cubicBezTo>
                    <a:cubicBezTo>
                      <a:pt x="2463282" y="1240851"/>
                      <a:pt x="2613053" y="1155274"/>
                      <a:pt x="2762812" y="1083960"/>
                    </a:cubicBezTo>
                    <a:cubicBezTo>
                      <a:pt x="2905440" y="1012646"/>
                      <a:pt x="3062330" y="948464"/>
                      <a:pt x="3197827" y="870018"/>
                    </a:cubicBezTo>
                    <a:cubicBezTo>
                      <a:pt x="3340454" y="791573"/>
                      <a:pt x="3461677" y="691734"/>
                      <a:pt x="3547265" y="556237"/>
                    </a:cubicBezTo>
                    <a:cubicBezTo>
                      <a:pt x="3568648" y="534843"/>
                      <a:pt x="3582922" y="506317"/>
                      <a:pt x="3597184" y="484923"/>
                    </a:cubicBezTo>
                    <a:cubicBezTo>
                      <a:pt x="3604305" y="477792"/>
                      <a:pt x="3611447" y="470660"/>
                      <a:pt x="3618579" y="470660"/>
                    </a:cubicBezTo>
                    <a:close/>
                    <a:moveTo>
                      <a:pt x="5494135" y="149747"/>
                    </a:moveTo>
                    <a:cubicBezTo>
                      <a:pt x="5501266" y="149747"/>
                      <a:pt x="5508398" y="149747"/>
                      <a:pt x="5515529" y="149747"/>
                    </a:cubicBezTo>
                    <a:cubicBezTo>
                      <a:pt x="5515529" y="156879"/>
                      <a:pt x="5515529" y="156879"/>
                      <a:pt x="5515529" y="164010"/>
                    </a:cubicBezTo>
                    <a:cubicBezTo>
                      <a:pt x="5501266" y="199667"/>
                      <a:pt x="5422821" y="242455"/>
                      <a:pt x="5358639" y="263849"/>
                    </a:cubicBezTo>
                    <a:cubicBezTo>
                      <a:pt x="5322982" y="270981"/>
                      <a:pt x="5280193" y="285244"/>
                      <a:pt x="5244536" y="292375"/>
                    </a:cubicBezTo>
                    <a:cubicBezTo>
                      <a:pt x="5080514" y="335163"/>
                      <a:pt x="4916492" y="342295"/>
                      <a:pt x="4759602" y="385083"/>
                    </a:cubicBezTo>
                    <a:cubicBezTo>
                      <a:pt x="4681156" y="406477"/>
                      <a:pt x="4602711" y="435003"/>
                      <a:pt x="4538528" y="470660"/>
                    </a:cubicBezTo>
                    <a:cubicBezTo>
                      <a:pt x="4474346" y="513448"/>
                      <a:pt x="4410163" y="563368"/>
                      <a:pt x="4360244" y="620419"/>
                    </a:cubicBezTo>
                    <a:cubicBezTo>
                      <a:pt x="4260404" y="741653"/>
                      <a:pt x="4189090" y="891412"/>
                      <a:pt x="4139170" y="1041171"/>
                    </a:cubicBezTo>
                    <a:cubicBezTo>
                      <a:pt x="4089251" y="1198062"/>
                      <a:pt x="4060725" y="1354952"/>
                      <a:pt x="4032200" y="1518974"/>
                    </a:cubicBezTo>
                    <a:cubicBezTo>
                      <a:pt x="4003674" y="1682996"/>
                      <a:pt x="3960886" y="1847018"/>
                      <a:pt x="3896703" y="2003909"/>
                    </a:cubicBezTo>
                    <a:cubicBezTo>
                      <a:pt x="3839652" y="2132274"/>
                      <a:pt x="3761207" y="2260639"/>
                      <a:pt x="3661367" y="2353347"/>
                    </a:cubicBezTo>
                    <a:cubicBezTo>
                      <a:pt x="3654236" y="2360479"/>
                      <a:pt x="3632842" y="2381873"/>
                      <a:pt x="3618579" y="2389004"/>
                    </a:cubicBezTo>
                    <a:cubicBezTo>
                      <a:pt x="3604316" y="2396135"/>
                      <a:pt x="3597185" y="2403267"/>
                      <a:pt x="3597185" y="2396135"/>
                    </a:cubicBezTo>
                    <a:cubicBezTo>
                      <a:pt x="3597185" y="2389004"/>
                      <a:pt x="3597185" y="2381873"/>
                      <a:pt x="3604316" y="2374741"/>
                    </a:cubicBezTo>
                    <a:cubicBezTo>
                      <a:pt x="3597185" y="2374741"/>
                      <a:pt x="3590053" y="2381873"/>
                      <a:pt x="3590053" y="2374741"/>
                    </a:cubicBezTo>
                    <a:cubicBezTo>
                      <a:pt x="3590053" y="2367610"/>
                      <a:pt x="3618579" y="2339084"/>
                      <a:pt x="3639973" y="2339084"/>
                    </a:cubicBezTo>
                    <a:cubicBezTo>
                      <a:pt x="3682761" y="2296296"/>
                      <a:pt x="3718418" y="2246376"/>
                      <a:pt x="3754075" y="2196457"/>
                    </a:cubicBezTo>
                    <a:cubicBezTo>
                      <a:pt x="3796864" y="2132274"/>
                      <a:pt x="3825389" y="2060960"/>
                      <a:pt x="3853915" y="1982515"/>
                    </a:cubicBezTo>
                    <a:cubicBezTo>
                      <a:pt x="3896703" y="1868413"/>
                      <a:pt x="3918097" y="1754310"/>
                      <a:pt x="3925229" y="1633077"/>
                    </a:cubicBezTo>
                    <a:cubicBezTo>
                      <a:pt x="3939491" y="1511843"/>
                      <a:pt x="3939491" y="1390609"/>
                      <a:pt x="3939491" y="1269376"/>
                    </a:cubicBezTo>
                    <a:cubicBezTo>
                      <a:pt x="3939491" y="1148142"/>
                      <a:pt x="3939491" y="1019777"/>
                      <a:pt x="3953754" y="898543"/>
                    </a:cubicBezTo>
                    <a:cubicBezTo>
                      <a:pt x="3968017" y="777310"/>
                      <a:pt x="3996543" y="656076"/>
                      <a:pt x="4039331" y="534842"/>
                    </a:cubicBezTo>
                    <a:cubicBezTo>
                      <a:pt x="4089251" y="413609"/>
                      <a:pt x="4153433" y="306638"/>
                      <a:pt x="4246141" y="213930"/>
                    </a:cubicBezTo>
                    <a:cubicBezTo>
                      <a:pt x="4260404" y="192536"/>
                      <a:pt x="4281798" y="178273"/>
                      <a:pt x="4303192" y="171141"/>
                    </a:cubicBezTo>
                    <a:cubicBezTo>
                      <a:pt x="4310324" y="171141"/>
                      <a:pt x="4317455" y="171141"/>
                      <a:pt x="4324587" y="171141"/>
                    </a:cubicBezTo>
                    <a:cubicBezTo>
                      <a:pt x="4331718" y="171141"/>
                      <a:pt x="4331718" y="171141"/>
                      <a:pt x="4331718" y="178273"/>
                    </a:cubicBezTo>
                    <a:cubicBezTo>
                      <a:pt x="4331718" y="213930"/>
                      <a:pt x="4288930" y="256718"/>
                      <a:pt x="4260404" y="292375"/>
                    </a:cubicBezTo>
                    <a:cubicBezTo>
                      <a:pt x="4239010" y="313769"/>
                      <a:pt x="4224747" y="335163"/>
                      <a:pt x="4210484" y="356558"/>
                    </a:cubicBezTo>
                    <a:cubicBezTo>
                      <a:pt x="4146302" y="456397"/>
                      <a:pt x="4103514" y="563368"/>
                      <a:pt x="4074988" y="677470"/>
                    </a:cubicBezTo>
                    <a:cubicBezTo>
                      <a:pt x="4046462" y="791572"/>
                      <a:pt x="4032200" y="905675"/>
                      <a:pt x="4025068" y="1026908"/>
                    </a:cubicBezTo>
                    <a:cubicBezTo>
                      <a:pt x="4010805" y="1148142"/>
                      <a:pt x="4010805" y="1269376"/>
                      <a:pt x="4003674" y="1397741"/>
                    </a:cubicBezTo>
                    <a:cubicBezTo>
                      <a:pt x="4003674" y="1383478"/>
                      <a:pt x="4010805" y="1362084"/>
                      <a:pt x="4010805" y="1340690"/>
                    </a:cubicBezTo>
                    <a:cubicBezTo>
                      <a:pt x="4039331" y="1176668"/>
                      <a:pt x="4074988" y="1012646"/>
                      <a:pt x="4139170" y="855755"/>
                    </a:cubicBezTo>
                    <a:cubicBezTo>
                      <a:pt x="4203353" y="698864"/>
                      <a:pt x="4303192" y="549105"/>
                      <a:pt x="4445820" y="449266"/>
                    </a:cubicBezTo>
                    <a:cubicBezTo>
                      <a:pt x="4517134" y="399346"/>
                      <a:pt x="4602711" y="363689"/>
                      <a:pt x="4681156" y="335163"/>
                    </a:cubicBezTo>
                    <a:cubicBezTo>
                      <a:pt x="4766733" y="306638"/>
                      <a:pt x="4852310" y="292375"/>
                      <a:pt x="4930755" y="278112"/>
                    </a:cubicBezTo>
                    <a:cubicBezTo>
                      <a:pt x="5094777" y="249587"/>
                      <a:pt x="5258799" y="235324"/>
                      <a:pt x="5408558" y="178273"/>
                    </a:cubicBezTo>
                    <a:cubicBezTo>
                      <a:pt x="5422821" y="171141"/>
                      <a:pt x="5437084" y="171141"/>
                      <a:pt x="5451347" y="164010"/>
                    </a:cubicBezTo>
                    <a:cubicBezTo>
                      <a:pt x="5465609" y="156879"/>
                      <a:pt x="5479872" y="149747"/>
                      <a:pt x="5494135" y="149747"/>
                    </a:cubicBezTo>
                    <a:close/>
                    <a:moveTo>
                      <a:pt x="1436373" y="0"/>
                    </a:moveTo>
                    <a:cubicBezTo>
                      <a:pt x="1436373" y="7131"/>
                      <a:pt x="1436373" y="7131"/>
                      <a:pt x="1436373" y="14263"/>
                    </a:cubicBezTo>
                    <a:cubicBezTo>
                      <a:pt x="1422110" y="57051"/>
                      <a:pt x="1357917" y="114102"/>
                      <a:pt x="1315140" y="164022"/>
                    </a:cubicBezTo>
                    <a:cubicBezTo>
                      <a:pt x="1293745" y="192547"/>
                      <a:pt x="1265220" y="221073"/>
                      <a:pt x="1243826" y="256730"/>
                    </a:cubicBezTo>
                    <a:cubicBezTo>
                      <a:pt x="1151118" y="392226"/>
                      <a:pt x="1086935" y="556248"/>
                      <a:pt x="1044147" y="727402"/>
                    </a:cubicBezTo>
                    <a:cubicBezTo>
                      <a:pt x="1001347" y="898555"/>
                      <a:pt x="987096" y="1069708"/>
                      <a:pt x="972833" y="1247993"/>
                    </a:cubicBezTo>
                    <a:cubicBezTo>
                      <a:pt x="958570" y="1426278"/>
                      <a:pt x="951439" y="1604563"/>
                      <a:pt x="930033" y="1782848"/>
                    </a:cubicBezTo>
                    <a:cubicBezTo>
                      <a:pt x="908650" y="1961133"/>
                      <a:pt x="865862" y="2139417"/>
                      <a:pt x="801680" y="2310571"/>
                    </a:cubicBezTo>
                    <a:cubicBezTo>
                      <a:pt x="737497" y="2481724"/>
                      <a:pt x="644778" y="2645746"/>
                      <a:pt x="530687" y="2788374"/>
                    </a:cubicBezTo>
                    <a:cubicBezTo>
                      <a:pt x="445110" y="2909608"/>
                      <a:pt x="331008" y="3016579"/>
                      <a:pt x="216895" y="3109287"/>
                    </a:cubicBezTo>
                    <a:cubicBezTo>
                      <a:pt x="209774" y="3116418"/>
                      <a:pt x="188380" y="3130681"/>
                      <a:pt x="174117" y="3137812"/>
                    </a:cubicBezTo>
                    <a:cubicBezTo>
                      <a:pt x="166986" y="3144944"/>
                      <a:pt x="152723" y="3152075"/>
                      <a:pt x="152723" y="3159206"/>
                    </a:cubicBezTo>
                    <a:cubicBezTo>
                      <a:pt x="152723" y="3152075"/>
                      <a:pt x="159855" y="3137812"/>
                      <a:pt x="166986" y="3130681"/>
                    </a:cubicBezTo>
                    <a:cubicBezTo>
                      <a:pt x="159855" y="3123550"/>
                      <a:pt x="181238" y="3095024"/>
                      <a:pt x="188380" y="3080761"/>
                    </a:cubicBezTo>
                    <a:cubicBezTo>
                      <a:pt x="216895" y="3037973"/>
                      <a:pt x="245431" y="2988053"/>
                      <a:pt x="273957" y="2938134"/>
                    </a:cubicBezTo>
                    <a:cubicBezTo>
                      <a:pt x="302482" y="2873951"/>
                      <a:pt x="338139" y="2802637"/>
                      <a:pt x="359522" y="2731323"/>
                    </a:cubicBezTo>
                    <a:cubicBezTo>
                      <a:pt x="395179" y="2624352"/>
                      <a:pt x="416585" y="2510250"/>
                      <a:pt x="430836" y="2403279"/>
                    </a:cubicBezTo>
                    <a:cubicBezTo>
                      <a:pt x="445110" y="2289176"/>
                      <a:pt x="445110" y="2182206"/>
                      <a:pt x="445110" y="2068103"/>
                    </a:cubicBezTo>
                    <a:cubicBezTo>
                      <a:pt x="445110" y="1954001"/>
                      <a:pt x="445110" y="1839899"/>
                      <a:pt x="445110" y="1725797"/>
                    </a:cubicBezTo>
                    <a:cubicBezTo>
                      <a:pt x="452242" y="1611694"/>
                      <a:pt x="459373" y="1497592"/>
                      <a:pt x="473636" y="1383490"/>
                    </a:cubicBezTo>
                    <a:cubicBezTo>
                      <a:pt x="495030" y="1269387"/>
                      <a:pt x="516424" y="1155285"/>
                      <a:pt x="566344" y="1048314"/>
                    </a:cubicBezTo>
                    <a:cubicBezTo>
                      <a:pt x="573464" y="1026920"/>
                      <a:pt x="587738" y="1005526"/>
                      <a:pt x="602001" y="991263"/>
                    </a:cubicBezTo>
                    <a:cubicBezTo>
                      <a:pt x="602001" y="984132"/>
                      <a:pt x="609121" y="984132"/>
                      <a:pt x="616264" y="984132"/>
                    </a:cubicBezTo>
                    <a:cubicBezTo>
                      <a:pt x="616264" y="984132"/>
                      <a:pt x="623395" y="991263"/>
                      <a:pt x="623395" y="991263"/>
                    </a:cubicBezTo>
                    <a:cubicBezTo>
                      <a:pt x="637658" y="1026920"/>
                      <a:pt x="623395" y="1076840"/>
                      <a:pt x="609121" y="1119628"/>
                    </a:cubicBezTo>
                    <a:cubicBezTo>
                      <a:pt x="602001" y="1141022"/>
                      <a:pt x="594869" y="1169548"/>
                      <a:pt x="587738" y="1190942"/>
                    </a:cubicBezTo>
                    <a:cubicBezTo>
                      <a:pt x="537807" y="1404884"/>
                      <a:pt x="523555" y="1625957"/>
                      <a:pt x="523555" y="1847030"/>
                    </a:cubicBezTo>
                    <a:cubicBezTo>
                      <a:pt x="523555" y="2068103"/>
                      <a:pt x="516424" y="2303439"/>
                      <a:pt x="466493" y="2524513"/>
                    </a:cubicBezTo>
                    <a:cubicBezTo>
                      <a:pt x="445110" y="2638615"/>
                      <a:pt x="402322" y="2745586"/>
                      <a:pt x="352402" y="2852557"/>
                    </a:cubicBezTo>
                    <a:cubicBezTo>
                      <a:pt x="309614" y="2938134"/>
                      <a:pt x="266825" y="3016579"/>
                      <a:pt x="209774" y="3087893"/>
                    </a:cubicBezTo>
                    <a:cubicBezTo>
                      <a:pt x="281088" y="3023710"/>
                      <a:pt x="345271" y="2959528"/>
                      <a:pt x="402322" y="2895345"/>
                    </a:cubicBezTo>
                    <a:cubicBezTo>
                      <a:pt x="480767" y="2809769"/>
                      <a:pt x="544950" y="2709929"/>
                      <a:pt x="609121" y="2610089"/>
                    </a:cubicBezTo>
                    <a:cubicBezTo>
                      <a:pt x="694709" y="2453199"/>
                      <a:pt x="766023" y="2289176"/>
                      <a:pt x="808811" y="2118023"/>
                    </a:cubicBezTo>
                    <a:cubicBezTo>
                      <a:pt x="851599" y="1946870"/>
                      <a:pt x="872993" y="1768585"/>
                      <a:pt x="880125" y="1590300"/>
                    </a:cubicBezTo>
                    <a:cubicBezTo>
                      <a:pt x="887256" y="1412015"/>
                      <a:pt x="894376" y="1233731"/>
                      <a:pt x="908650" y="1055446"/>
                    </a:cubicBezTo>
                    <a:cubicBezTo>
                      <a:pt x="930033" y="877161"/>
                      <a:pt x="958570" y="691745"/>
                      <a:pt x="1022753" y="520591"/>
                    </a:cubicBezTo>
                    <a:cubicBezTo>
                      <a:pt x="1086935" y="349438"/>
                      <a:pt x="1186775" y="192547"/>
                      <a:pt x="1322260" y="64182"/>
                    </a:cubicBezTo>
                    <a:cubicBezTo>
                      <a:pt x="1350797" y="42788"/>
                      <a:pt x="1379322" y="21394"/>
                      <a:pt x="1407848" y="7131"/>
                    </a:cubicBezTo>
                    <a:cubicBezTo>
                      <a:pt x="1422110" y="0"/>
                      <a:pt x="1429231" y="0"/>
                      <a:pt x="1436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54" name="Google Shape;854;p17"/>
            <p:cNvGrpSpPr/>
            <p:nvPr/>
          </p:nvGrpSpPr>
          <p:grpSpPr>
            <a:xfrm rot="-2700000">
              <a:off x="-383387" y="1257507"/>
              <a:ext cx="958341" cy="875383"/>
              <a:chOff x="4667799" y="2357213"/>
              <a:chExt cx="589927" cy="538861"/>
            </a:xfrm>
          </p:grpSpPr>
          <p:sp>
            <p:nvSpPr>
              <p:cNvPr id="855" name="Google Shape;855;p17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6" name="Google Shape;856;p17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7" name="Google Shape;857;p17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8" name="Google Shape;858;p17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59" name="Google Shape;859;p17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0" name="Google Shape;860;p17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61" name="Google Shape;861;p17"/>
            <p:cNvGrpSpPr/>
            <p:nvPr/>
          </p:nvGrpSpPr>
          <p:grpSpPr>
            <a:xfrm rot="10800000">
              <a:off x="-394065" y="3033767"/>
              <a:ext cx="1358903" cy="2387767"/>
              <a:chOff x="1592039" y="2135514"/>
              <a:chExt cx="481607" cy="846246"/>
            </a:xfrm>
          </p:grpSpPr>
          <p:sp>
            <p:nvSpPr>
              <p:cNvPr id="862" name="Google Shape;862;p17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3" name="Google Shape;863;p17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4" name="Google Shape;864;p17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5" name="Google Shape;865;p17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6" name="Google Shape;866;p17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7" name="Google Shape;867;p17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8" name="Google Shape;868;p17"/>
              <p:cNvSpPr/>
              <p:nvPr/>
            </p:nvSpPr>
            <p:spPr>
              <a:xfrm>
                <a:off x="1872359" y="2454762"/>
                <a:ext cx="201287" cy="526998"/>
              </a:xfrm>
              <a:custGeom>
                <a:avLst/>
                <a:gdLst/>
                <a:ahLst/>
                <a:cxnLst/>
                <a:rect l="l" t="t" r="r" b="b"/>
                <a:pathLst>
                  <a:path w="449804" h="1177649" extrusionOk="0">
                    <a:moveTo>
                      <a:pt x="329788" y="821311"/>
                    </a:moveTo>
                    <a:cubicBezTo>
                      <a:pt x="332963" y="797181"/>
                      <a:pt x="338677" y="773686"/>
                      <a:pt x="348202" y="750826"/>
                    </a:cubicBezTo>
                    <a:cubicBezTo>
                      <a:pt x="383763" y="667006"/>
                      <a:pt x="460597" y="590806"/>
                      <a:pt x="448532" y="493016"/>
                    </a:cubicBezTo>
                    <a:cubicBezTo>
                      <a:pt x="445992" y="470791"/>
                      <a:pt x="437738" y="449836"/>
                      <a:pt x="432022" y="428246"/>
                    </a:cubicBezTo>
                    <a:cubicBezTo>
                      <a:pt x="426307" y="407291"/>
                      <a:pt x="423767" y="385701"/>
                      <a:pt x="424402" y="364111"/>
                    </a:cubicBezTo>
                    <a:cubicBezTo>
                      <a:pt x="425038" y="342521"/>
                      <a:pt x="426942" y="320931"/>
                      <a:pt x="426307" y="298706"/>
                    </a:cubicBezTo>
                    <a:cubicBezTo>
                      <a:pt x="425672" y="277116"/>
                      <a:pt x="421863" y="256161"/>
                      <a:pt x="412972" y="236476"/>
                    </a:cubicBezTo>
                    <a:cubicBezTo>
                      <a:pt x="404082" y="216156"/>
                      <a:pt x="392017" y="197106"/>
                      <a:pt x="379952" y="179326"/>
                    </a:cubicBezTo>
                    <a:cubicBezTo>
                      <a:pt x="365982" y="158371"/>
                      <a:pt x="351377" y="137416"/>
                      <a:pt x="337407" y="116461"/>
                    </a:cubicBezTo>
                    <a:cubicBezTo>
                      <a:pt x="322802" y="94871"/>
                      <a:pt x="308832" y="73916"/>
                      <a:pt x="294227" y="52326"/>
                    </a:cubicBezTo>
                    <a:cubicBezTo>
                      <a:pt x="282797" y="35816"/>
                      <a:pt x="272002" y="16766"/>
                      <a:pt x="254222" y="6606"/>
                    </a:cubicBezTo>
                    <a:cubicBezTo>
                      <a:pt x="252952" y="-1014"/>
                      <a:pt x="243427" y="-2284"/>
                      <a:pt x="240252" y="4066"/>
                    </a:cubicBezTo>
                    <a:cubicBezTo>
                      <a:pt x="236442" y="6606"/>
                      <a:pt x="235172" y="12321"/>
                      <a:pt x="237712" y="16131"/>
                    </a:cubicBezTo>
                    <a:cubicBezTo>
                      <a:pt x="236442" y="24386"/>
                      <a:pt x="235172" y="32006"/>
                      <a:pt x="233267" y="40261"/>
                    </a:cubicBezTo>
                    <a:cubicBezTo>
                      <a:pt x="213582" y="126621"/>
                      <a:pt x="158972" y="199646"/>
                      <a:pt x="125952" y="280926"/>
                    </a:cubicBezTo>
                    <a:cubicBezTo>
                      <a:pt x="111982" y="316486"/>
                      <a:pt x="100552" y="353951"/>
                      <a:pt x="98647" y="392686"/>
                    </a:cubicBezTo>
                    <a:cubicBezTo>
                      <a:pt x="96107" y="432056"/>
                      <a:pt x="104362" y="469521"/>
                      <a:pt x="121507" y="505081"/>
                    </a:cubicBezTo>
                    <a:cubicBezTo>
                      <a:pt x="138652" y="540641"/>
                      <a:pt x="159607" y="574931"/>
                      <a:pt x="160242" y="614936"/>
                    </a:cubicBezTo>
                    <a:cubicBezTo>
                      <a:pt x="160877" y="653036"/>
                      <a:pt x="147542" y="691136"/>
                      <a:pt x="128492" y="722886"/>
                    </a:cubicBezTo>
                    <a:cubicBezTo>
                      <a:pt x="106267" y="759716"/>
                      <a:pt x="75152" y="788926"/>
                      <a:pt x="49117" y="821946"/>
                    </a:cubicBezTo>
                    <a:cubicBezTo>
                      <a:pt x="22447" y="854966"/>
                      <a:pt x="4667" y="893066"/>
                      <a:pt x="857" y="935611"/>
                    </a:cubicBezTo>
                    <a:cubicBezTo>
                      <a:pt x="-1048" y="955296"/>
                      <a:pt x="222" y="975616"/>
                      <a:pt x="4667" y="994666"/>
                    </a:cubicBezTo>
                    <a:cubicBezTo>
                      <a:pt x="9112" y="1014986"/>
                      <a:pt x="17367" y="1034036"/>
                      <a:pt x="25622" y="1053086"/>
                    </a:cubicBezTo>
                    <a:cubicBezTo>
                      <a:pt x="39592" y="1086741"/>
                      <a:pt x="55467" y="1135636"/>
                      <a:pt x="21177" y="1162941"/>
                    </a:cubicBezTo>
                    <a:cubicBezTo>
                      <a:pt x="19907" y="1164211"/>
                      <a:pt x="19272" y="1165481"/>
                      <a:pt x="19272" y="1166116"/>
                    </a:cubicBezTo>
                    <a:cubicBezTo>
                      <a:pt x="19272" y="1166116"/>
                      <a:pt x="18637" y="1166116"/>
                      <a:pt x="18637" y="1166116"/>
                    </a:cubicBezTo>
                    <a:cubicBezTo>
                      <a:pt x="12287" y="1168021"/>
                      <a:pt x="15462" y="1178816"/>
                      <a:pt x="21812" y="1177546"/>
                    </a:cubicBezTo>
                    <a:cubicBezTo>
                      <a:pt x="32607" y="1174371"/>
                      <a:pt x="43402" y="1171831"/>
                      <a:pt x="53562" y="1168021"/>
                    </a:cubicBezTo>
                    <a:cubicBezTo>
                      <a:pt x="138017" y="1140081"/>
                      <a:pt x="219297" y="1092456"/>
                      <a:pt x="272002" y="1018796"/>
                    </a:cubicBezTo>
                    <a:cubicBezTo>
                      <a:pt x="299307" y="980696"/>
                      <a:pt x="315817" y="938151"/>
                      <a:pt x="322167" y="891796"/>
                    </a:cubicBezTo>
                    <a:cubicBezTo>
                      <a:pt x="325342" y="869571"/>
                      <a:pt x="326613" y="845441"/>
                      <a:pt x="329788" y="8213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69" name="Google Shape;869;p17"/>
              <p:cNvSpPr/>
              <p:nvPr/>
            </p:nvSpPr>
            <p:spPr>
              <a:xfrm>
                <a:off x="1938501" y="2452260"/>
                <a:ext cx="54866" cy="431499"/>
              </a:xfrm>
              <a:custGeom>
                <a:avLst/>
                <a:gdLst/>
                <a:ahLst/>
                <a:cxnLst/>
                <a:rect l="l" t="t" r="r" b="b"/>
                <a:pathLst>
                  <a:path w="122606" h="964244" extrusionOk="0">
                    <a:moveTo>
                      <a:pt x="101" y="962778"/>
                    </a:moveTo>
                    <a:cubicBezTo>
                      <a:pt x="36296" y="842128"/>
                      <a:pt x="62331" y="718938"/>
                      <a:pt x="80111" y="594478"/>
                    </a:cubicBezTo>
                    <a:cubicBezTo>
                      <a:pt x="97891" y="470653"/>
                      <a:pt x="107416" y="345558"/>
                      <a:pt x="106781" y="219828"/>
                    </a:cubicBezTo>
                    <a:cubicBezTo>
                      <a:pt x="106146" y="149343"/>
                      <a:pt x="102971" y="79493"/>
                      <a:pt x="95986" y="9008"/>
                    </a:cubicBezTo>
                    <a:cubicBezTo>
                      <a:pt x="94716" y="-1152"/>
                      <a:pt x="110591" y="-3692"/>
                      <a:pt x="111861" y="6468"/>
                    </a:cubicBezTo>
                    <a:cubicBezTo>
                      <a:pt x="123926" y="132198"/>
                      <a:pt x="125831" y="259198"/>
                      <a:pt x="117576" y="384928"/>
                    </a:cubicBezTo>
                    <a:cubicBezTo>
                      <a:pt x="109321" y="511293"/>
                      <a:pt x="90906" y="637023"/>
                      <a:pt x="61696" y="759578"/>
                    </a:cubicBezTo>
                    <a:cubicBezTo>
                      <a:pt x="45186" y="828158"/>
                      <a:pt x="24866" y="896103"/>
                      <a:pt x="2641" y="962778"/>
                    </a:cubicBezTo>
                    <a:cubicBezTo>
                      <a:pt x="2006" y="965318"/>
                      <a:pt x="-534" y="964048"/>
                      <a:pt x="101" y="96277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0" name="Google Shape;870;p17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1" name="Google Shape;871;p17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2" name="Google Shape;872;p17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3" name="Google Shape;873;p17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4" name="Google Shape;874;p17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5" name="Google Shape;875;p17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6" name="Google Shape;876;p17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7" name="Google Shape;877;p17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8" name="Google Shape;878;p17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79" name="Google Shape;879;p17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0" name="Google Shape;880;p17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881" name="Google Shape;881;p17"/>
            <p:cNvGrpSpPr/>
            <p:nvPr/>
          </p:nvGrpSpPr>
          <p:grpSpPr>
            <a:xfrm rot="830160" flipH="1">
              <a:off x="962793" y="4215328"/>
              <a:ext cx="1145470" cy="1257448"/>
              <a:chOff x="5855909" y="2952542"/>
              <a:chExt cx="404566" cy="444131"/>
            </a:xfrm>
          </p:grpSpPr>
          <p:sp>
            <p:nvSpPr>
              <p:cNvPr id="882" name="Google Shape;882;p17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3" name="Google Shape;883;p17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4" name="Google Shape;884;p17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5" name="Google Shape;885;p17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6" name="Google Shape;886;p17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7" name="Google Shape;887;p17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8" name="Google Shape;888;p17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89" name="Google Shape;889;p17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0" name="Google Shape;890;p17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1" name="Google Shape;891;p17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2" name="Google Shape;892;p17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893" name="Google Shape;893;p17"/>
            <p:cNvSpPr/>
            <p:nvPr/>
          </p:nvSpPr>
          <p:spPr>
            <a:xfrm>
              <a:off x="257325" y="30310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894" name="Google Shape;894;p17"/>
            <p:cNvSpPr/>
            <p:nvPr/>
          </p:nvSpPr>
          <p:spPr>
            <a:xfrm>
              <a:off x="2094950" y="47601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895" name="Google Shape;895;p17"/>
            <p:cNvSpPr/>
            <p:nvPr/>
          </p:nvSpPr>
          <p:spPr>
            <a:xfrm>
              <a:off x="2369375" y="48459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896" name="Google Shape;896;p17"/>
            <p:cNvGrpSpPr/>
            <p:nvPr/>
          </p:nvGrpSpPr>
          <p:grpSpPr>
            <a:xfrm>
              <a:off x="164888" y="4732684"/>
              <a:ext cx="635384" cy="635461"/>
              <a:chOff x="3771940" y="1183199"/>
              <a:chExt cx="476300" cy="476393"/>
            </a:xfrm>
          </p:grpSpPr>
          <p:sp>
            <p:nvSpPr>
              <p:cNvPr id="897" name="Google Shape;897;p17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8" name="Google Shape;898;p17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899" name="Google Shape;899;p17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900" name="Google Shape;900;p17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901" name="Google Shape;901;p17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2" name="Google Shape;902;p17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3" name="Google Shape;903;p17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4" name="Google Shape;904;p17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5" name="Google Shape;905;p17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6" name="Google Shape;906;p17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7" name="Google Shape;907;p17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08" name="Google Shape;908;p17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sp>
          <p:nvSpPr>
            <p:cNvPr id="909" name="Google Shape;909;p17"/>
            <p:cNvSpPr/>
            <p:nvPr/>
          </p:nvSpPr>
          <p:spPr>
            <a:xfrm>
              <a:off x="829038" y="47490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0" name="Google Shape;910;p17"/>
            <p:cNvSpPr/>
            <p:nvPr/>
          </p:nvSpPr>
          <p:spPr>
            <a:xfrm>
              <a:off x="151175" y="46402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1" name="Google Shape;911;p17"/>
            <p:cNvSpPr/>
            <p:nvPr/>
          </p:nvSpPr>
          <p:spPr>
            <a:xfrm>
              <a:off x="215075" y="42338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2" name="Google Shape;912;p17"/>
            <p:cNvSpPr/>
            <p:nvPr/>
          </p:nvSpPr>
          <p:spPr>
            <a:xfrm>
              <a:off x="557438" y="19657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3" name="Google Shape;913;p17"/>
            <p:cNvSpPr/>
            <p:nvPr/>
          </p:nvSpPr>
          <p:spPr>
            <a:xfrm>
              <a:off x="87600" y="22408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4" name="Google Shape;914;p17"/>
            <p:cNvSpPr/>
            <p:nvPr/>
          </p:nvSpPr>
          <p:spPr>
            <a:xfrm>
              <a:off x="314900" y="20706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5" name="Google Shape;915;p17"/>
            <p:cNvSpPr/>
            <p:nvPr/>
          </p:nvSpPr>
          <p:spPr>
            <a:xfrm>
              <a:off x="541225" y="31990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6" name="Google Shape;916;p17"/>
            <p:cNvSpPr/>
            <p:nvPr/>
          </p:nvSpPr>
          <p:spPr>
            <a:xfrm>
              <a:off x="54300" y="49430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7" name="Google Shape;917;p17"/>
            <p:cNvSpPr/>
            <p:nvPr/>
          </p:nvSpPr>
          <p:spPr>
            <a:xfrm>
              <a:off x="2318163" y="45878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8" name="Google Shape;918;p17"/>
            <p:cNvSpPr/>
            <p:nvPr/>
          </p:nvSpPr>
          <p:spPr>
            <a:xfrm>
              <a:off x="531450" y="15914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919" name="Google Shape;919;p17"/>
            <p:cNvSpPr/>
            <p:nvPr/>
          </p:nvSpPr>
          <p:spPr>
            <a:xfrm>
              <a:off x="283888" y="12721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">
    <p:spTree>
      <p:nvGrpSpPr>
        <p:cNvPr id="1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" name="Google Shape;921;p18"/>
          <p:cNvGrpSpPr/>
          <p:nvPr/>
        </p:nvGrpSpPr>
        <p:grpSpPr>
          <a:xfrm>
            <a:off x="-1119180" y="-1096115"/>
            <a:ext cx="12071247" cy="7177988"/>
            <a:chOff x="-1119180" y="-1096115"/>
            <a:chExt cx="12071247" cy="7177988"/>
          </a:xfrm>
        </p:grpSpPr>
        <p:sp>
          <p:nvSpPr>
            <p:cNvPr id="922" name="Google Shape;922;p18"/>
            <p:cNvSpPr/>
            <p:nvPr/>
          </p:nvSpPr>
          <p:spPr>
            <a:xfrm rot="7453842" flipH="1">
              <a:off x="7942147" y="-709074"/>
              <a:ext cx="2394447" cy="2755817"/>
            </a:xfrm>
            <a:custGeom>
              <a:avLst/>
              <a:gdLst/>
              <a:ahLst/>
              <a:cxnLst/>
              <a:rect l="l" t="t" r="r" b="b"/>
              <a:pathLst>
                <a:path w="757772" h="872135" extrusionOk="0">
                  <a:moveTo>
                    <a:pt x="507484" y="286847"/>
                  </a:moveTo>
                  <a:cubicBezTo>
                    <a:pt x="477004" y="266527"/>
                    <a:pt x="443349" y="250652"/>
                    <a:pt x="408424" y="238587"/>
                  </a:cubicBezTo>
                  <a:cubicBezTo>
                    <a:pt x="337939" y="213822"/>
                    <a:pt x="263009" y="201122"/>
                    <a:pt x="191889" y="178262"/>
                  </a:cubicBezTo>
                  <a:cubicBezTo>
                    <a:pt x="153789" y="165562"/>
                    <a:pt x="115054" y="150957"/>
                    <a:pt x="83304" y="125557"/>
                  </a:cubicBezTo>
                  <a:cubicBezTo>
                    <a:pt x="55364" y="103332"/>
                    <a:pt x="34409" y="69677"/>
                    <a:pt x="32504" y="33482"/>
                  </a:cubicBezTo>
                  <a:cubicBezTo>
                    <a:pt x="32504" y="25862"/>
                    <a:pt x="32504" y="18877"/>
                    <a:pt x="34409" y="11257"/>
                  </a:cubicBezTo>
                  <a:cubicBezTo>
                    <a:pt x="35044" y="9987"/>
                    <a:pt x="35044" y="8717"/>
                    <a:pt x="35679" y="8082"/>
                  </a:cubicBezTo>
                  <a:cubicBezTo>
                    <a:pt x="38219" y="2367"/>
                    <a:pt x="30599" y="-3348"/>
                    <a:pt x="26789" y="2367"/>
                  </a:cubicBezTo>
                  <a:cubicBezTo>
                    <a:pt x="2024" y="43642"/>
                    <a:pt x="-4326" y="91902"/>
                    <a:pt x="2659" y="138892"/>
                  </a:cubicBezTo>
                  <a:cubicBezTo>
                    <a:pt x="10279" y="192232"/>
                    <a:pt x="36314" y="240492"/>
                    <a:pt x="71239" y="281132"/>
                  </a:cubicBezTo>
                  <a:cubicBezTo>
                    <a:pt x="90289" y="303357"/>
                    <a:pt x="111879" y="323042"/>
                    <a:pt x="134739" y="340822"/>
                  </a:cubicBezTo>
                  <a:cubicBezTo>
                    <a:pt x="101719" y="374477"/>
                    <a:pt x="88384" y="425912"/>
                    <a:pt x="98544" y="471632"/>
                  </a:cubicBezTo>
                  <a:cubicBezTo>
                    <a:pt x="104259" y="498302"/>
                    <a:pt x="118229" y="522432"/>
                    <a:pt x="137914" y="540847"/>
                  </a:cubicBezTo>
                  <a:cubicBezTo>
                    <a:pt x="162044" y="563072"/>
                    <a:pt x="191889" y="578947"/>
                    <a:pt x="221734" y="591012"/>
                  </a:cubicBezTo>
                  <a:cubicBezTo>
                    <a:pt x="250944" y="603077"/>
                    <a:pt x="282059" y="611967"/>
                    <a:pt x="312539" y="620222"/>
                  </a:cubicBezTo>
                  <a:cubicBezTo>
                    <a:pt x="292219" y="641177"/>
                    <a:pt x="277614" y="669752"/>
                    <a:pt x="285869" y="698962"/>
                  </a:cubicBezTo>
                  <a:cubicBezTo>
                    <a:pt x="290949" y="716107"/>
                    <a:pt x="303014" y="728807"/>
                    <a:pt x="318254" y="737062"/>
                  </a:cubicBezTo>
                  <a:cubicBezTo>
                    <a:pt x="334129" y="745952"/>
                    <a:pt x="351909" y="751667"/>
                    <a:pt x="369689" y="756747"/>
                  </a:cubicBezTo>
                  <a:cubicBezTo>
                    <a:pt x="383659" y="761192"/>
                    <a:pt x="398264" y="764367"/>
                    <a:pt x="413504" y="766907"/>
                  </a:cubicBezTo>
                  <a:cubicBezTo>
                    <a:pt x="405884" y="780242"/>
                    <a:pt x="409059" y="799927"/>
                    <a:pt x="420489" y="811357"/>
                  </a:cubicBezTo>
                  <a:cubicBezTo>
                    <a:pt x="430649" y="821517"/>
                    <a:pt x="445254" y="825962"/>
                    <a:pt x="458589" y="829137"/>
                  </a:cubicBezTo>
                  <a:cubicBezTo>
                    <a:pt x="471924" y="832312"/>
                    <a:pt x="485259" y="834217"/>
                    <a:pt x="498594" y="836122"/>
                  </a:cubicBezTo>
                  <a:cubicBezTo>
                    <a:pt x="550664" y="843107"/>
                    <a:pt x="604004" y="843107"/>
                    <a:pt x="656074" y="850092"/>
                  </a:cubicBezTo>
                  <a:cubicBezTo>
                    <a:pt x="685284" y="853902"/>
                    <a:pt x="714494" y="860252"/>
                    <a:pt x="741799" y="871682"/>
                  </a:cubicBezTo>
                  <a:cubicBezTo>
                    <a:pt x="746879" y="873587"/>
                    <a:pt x="751324" y="869142"/>
                    <a:pt x="751959" y="864697"/>
                  </a:cubicBezTo>
                  <a:cubicBezTo>
                    <a:pt x="751959" y="863427"/>
                    <a:pt x="751959" y="861522"/>
                    <a:pt x="752594" y="860252"/>
                  </a:cubicBezTo>
                  <a:cubicBezTo>
                    <a:pt x="755769" y="858982"/>
                    <a:pt x="758309" y="856442"/>
                    <a:pt x="757674" y="851997"/>
                  </a:cubicBezTo>
                  <a:cubicBezTo>
                    <a:pt x="748784" y="769447"/>
                    <a:pt x="731639" y="687532"/>
                    <a:pt x="705604" y="608157"/>
                  </a:cubicBezTo>
                  <a:cubicBezTo>
                    <a:pt x="692904" y="568787"/>
                    <a:pt x="677664" y="529417"/>
                    <a:pt x="660519" y="491317"/>
                  </a:cubicBezTo>
                  <a:cubicBezTo>
                    <a:pt x="642739" y="451312"/>
                    <a:pt x="621784" y="411942"/>
                    <a:pt x="596384" y="376382"/>
                  </a:cubicBezTo>
                  <a:cubicBezTo>
                    <a:pt x="572889" y="341457"/>
                    <a:pt x="543044" y="310342"/>
                    <a:pt x="507484" y="2868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923" name="Google Shape;923;p18"/>
            <p:cNvSpPr/>
            <p:nvPr/>
          </p:nvSpPr>
          <p:spPr>
            <a:xfrm rot="-5622160" flipH="1">
              <a:off x="-1158106" y="2905418"/>
              <a:ext cx="3224712" cy="2944760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924" name="Google Shape;924;p18"/>
          <p:cNvGrpSpPr/>
          <p:nvPr/>
        </p:nvGrpSpPr>
        <p:grpSpPr>
          <a:xfrm>
            <a:off x="-575298" y="-440314"/>
            <a:ext cx="9905064" cy="5875432"/>
            <a:chOff x="-575298" y="-440314"/>
            <a:chExt cx="9905064" cy="5875432"/>
          </a:xfrm>
        </p:grpSpPr>
        <p:grpSp>
          <p:nvGrpSpPr>
            <p:cNvPr id="925" name="Google Shape;925;p18"/>
            <p:cNvGrpSpPr/>
            <p:nvPr/>
          </p:nvGrpSpPr>
          <p:grpSpPr>
            <a:xfrm>
              <a:off x="-575298" y="3757084"/>
              <a:ext cx="1870223" cy="1678033"/>
              <a:chOff x="-575298" y="3757084"/>
              <a:chExt cx="1870223" cy="1678033"/>
            </a:xfrm>
          </p:grpSpPr>
          <p:grpSp>
            <p:nvGrpSpPr>
              <p:cNvPr id="926" name="Google Shape;926;p18"/>
              <p:cNvGrpSpPr/>
              <p:nvPr/>
            </p:nvGrpSpPr>
            <p:grpSpPr>
              <a:xfrm rot="1025234">
                <a:off x="-413500" y="3987427"/>
                <a:ext cx="1261563" cy="1290839"/>
                <a:chOff x="7212452" y="2082885"/>
                <a:chExt cx="602637" cy="616621"/>
              </a:xfrm>
            </p:grpSpPr>
            <p:sp>
              <p:nvSpPr>
                <p:cNvPr id="927" name="Google Shape;927;p18"/>
                <p:cNvSpPr/>
                <p:nvPr/>
              </p:nvSpPr>
              <p:spPr>
                <a:xfrm>
                  <a:off x="7274108" y="2129294"/>
                  <a:ext cx="241989" cy="244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08" h="303683" extrusionOk="0">
                      <a:moveTo>
                        <a:pt x="257269" y="302522"/>
                      </a:moveTo>
                      <a:cubicBezTo>
                        <a:pt x="237584" y="307602"/>
                        <a:pt x="214725" y="294902"/>
                        <a:pt x="198214" y="286012"/>
                      </a:cubicBezTo>
                      <a:cubicBezTo>
                        <a:pt x="152494" y="261247"/>
                        <a:pt x="109314" y="231402"/>
                        <a:pt x="70579" y="197112"/>
                      </a:cubicBezTo>
                      <a:cubicBezTo>
                        <a:pt x="50259" y="179332"/>
                        <a:pt x="30575" y="159647"/>
                        <a:pt x="17239" y="136152"/>
                      </a:cubicBezTo>
                      <a:cubicBezTo>
                        <a:pt x="3269" y="112657"/>
                        <a:pt x="-3716" y="84717"/>
                        <a:pt x="2000" y="58047"/>
                      </a:cubicBezTo>
                      <a:cubicBezTo>
                        <a:pt x="2634" y="53602"/>
                        <a:pt x="3904" y="49792"/>
                        <a:pt x="5809" y="45982"/>
                      </a:cubicBezTo>
                      <a:cubicBezTo>
                        <a:pt x="6444" y="44077"/>
                        <a:pt x="7079" y="42172"/>
                        <a:pt x="8350" y="40267"/>
                      </a:cubicBezTo>
                      <a:cubicBezTo>
                        <a:pt x="14700" y="26932"/>
                        <a:pt x="24859" y="15502"/>
                        <a:pt x="37559" y="8517"/>
                      </a:cubicBezTo>
                      <a:cubicBezTo>
                        <a:pt x="38829" y="7247"/>
                        <a:pt x="40734" y="6612"/>
                        <a:pt x="42639" y="5977"/>
                      </a:cubicBezTo>
                      <a:cubicBezTo>
                        <a:pt x="46450" y="4072"/>
                        <a:pt x="50259" y="2802"/>
                        <a:pt x="54704" y="1532"/>
                      </a:cubicBezTo>
                      <a:cubicBezTo>
                        <a:pt x="83279" y="-4818"/>
                        <a:pt x="111219" y="9787"/>
                        <a:pt x="137254" y="23122"/>
                      </a:cubicBezTo>
                      <a:cubicBezTo>
                        <a:pt x="141700" y="25027"/>
                        <a:pt x="146144" y="27567"/>
                        <a:pt x="150589" y="29472"/>
                      </a:cubicBezTo>
                      <a:cubicBezTo>
                        <a:pt x="153129" y="30742"/>
                        <a:pt x="155669" y="31377"/>
                        <a:pt x="158844" y="32012"/>
                      </a:cubicBezTo>
                      <a:cubicBezTo>
                        <a:pt x="165194" y="33282"/>
                        <a:pt x="170909" y="33282"/>
                        <a:pt x="176625" y="30742"/>
                      </a:cubicBezTo>
                      <a:cubicBezTo>
                        <a:pt x="182339" y="28202"/>
                        <a:pt x="187419" y="23757"/>
                        <a:pt x="193134" y="20582"/>
                      </a:cubicBezTo>
                      <a:cubicBezTo>
                        <a:pt x="196309" y="18677"/>
                        <a:pt x="200119" y="17407"/>
                        <a:pt x="203929" y="16137"/>
                      </a:cubicBezTo>
                      <a:cubicBezTo>
                        <a:pt x="205834" y="15502"/>
                        <a:pt x="207739" y="14867"/>
                        <a:pt x="209644" y="14867"/>
                      </a:cubicBezTo>
                      <a:cubicBezTo>
                        <a:pt x="226789" y="12327"/>
                        <a:pt x="245839" y="18677"/>
                        <a:pt x="259175" y="30742"/>
                      </a:cubicBezTo>
                      <a:cubicBezTo>
                        <a:pt x="276954" y="46617"/>
                        <a:pt x="285844" y="70112"/>
                        <a:pt x="292194" y="92972"/>
                      </a:cubicBezTo>
                      <a:cubicBezTo>
                        <a:pt x="297275" y="113292"/>
                        <a:pt x="299814" y="133612"/>
                        <a:pt x="300450" y="154567"/>
                      </a:cubicBezTo>
                      <a:cubicBezTo>
                        <a:pt x="301719" y="192032"/>
                        <a:pt x="295369" y="230132"/>
                        <a:pt x="282034" y="265692"/>
                      </a:cubicBezTo>
                      <a:cubicBezTo>
                        <a:pt x="275684" y="279027"/>
                        <a:pt x="273144" y="298712"/>
                        <a:pt x="257269" y="3025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8" name="Google Shape;928;p18"/>
                <p:cNvSpPr/>
                <p:nvPr/>
              </p:nvSpPr>
              <p:spPr>
                <a:xfrm>
                  <a:off x="7278274" y="2134107"/>
                  <a:ext cx="211922" cy="23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623" h="3117334" extrusionOk="0">
                      <a:moveTo>
                        <a:pt x="27401" y="376917"/>
                      </a:moveTo>
                      <a:cubicBezTo>
                        <a:pt x="109648" y="486566"/>
                        <a:pt x="191885" y="596214"/>
                        <a:pt x="274121" y="705863"/>
                      </a:cubicBezTo>
                      <a:cubicBezTo>
                        <a:pt x="582508" y="1103339"/>
                        <a:pt x="904601" y="1480255"/>
                        <a:pt x="1247253" y="1850319"/>
                      </a:cubicBezTo>
                      <a:cubicBezTo>
                        <a:pt x="1589905" y="2213530"/>
                        <a:pt x="1946253" y="2563034"/>
                        <a:pt x="2323170" y="2891980"/>
                      </a:cubicBezTo>
                      <a:cubicBezTo>
                        <a:pt x="2350593" y="2912539"/>
                        <a:pt x="2309475" y="2946804"/>
                        <a:pt x="2282063" y="2926245"/>
                      </a:cubicBezTo>
                      <a:cubicBezTo>
                        <a:pt x="2069618" y="2741213"/>
                        <a:pt x="1864027" y="2549328"/>
                        <a:pt x="1665289" y="2350590"/>
                      </a:cubicBezTo>
                      <a:cubicBezTo>
                        <a:pt x="1308931" y="2001086"/>
                        <a:pt x="966279" y="1631022"/>
                        <a:pt x="644175" y="1254105"/>
                      </a:cubicBezTo>
                      <a:cubicBezTo>
                        <a:pt x="418035" y="986837"/>
                        <a:pt x="205591" y="719569"/>
                        <a:pt x="0" y="438594"/>
                      </a:cubicBezTo>
                      <a:cubicBezTo>
                        <a:pt x="6853" y="418035"/>
                        <a:pt x="13706" y="397476"/>
                        <a:pt x="27401" y="376917"/>
                      </a:cubicBezTo>
                      <a:close/>
                      <a:moveTo>
                        <a:pt x="1555640" y="246698"/>
                      </a:moveTo>
                      <a:cubicBezTo>
                        <a:pt x="1583052" y="260404"/>
                        <a:pt x="1610464" y="267257"/>
                        <a:pt x="1644729" y="274110"/>
                      </a:cubicBezTo>
                      <a:cubicBezTo>
                        <a:pt x="1857173" y="603056"/>
                        <a:pt x="2042206" y="945708"/>
                        <a:pt x="2192973" y="1308918"/>
                      </a:cubicBezTo>
                      <a:cubicBezTo>
                        <a:pt x="2412270" y="1816043"/>
                        <a:pt x="2563037" y="2350579"/>
                        <a:pt x="2652126" y="2891969"/>
                      </a:cubicBezTo>
                      <a:cubicBezTo>
                        <a:pt x="2658979" y="2933087"/>
                        <a:pt x="2597302" y="2946793"/>
                        <a:pt x="2590449" y="2905675"/>
                      </a:cubicBezTo>
                      <a:cubicBezTo>
                        <a:pt x="2542478" y="2604142"/>
                        <a:pt x="2473947" y="2302608"/>
                        <a:pt x="2384858" y="2007928"/>
                      </a:cubicBezTo>
                      <a:cubicBezTo>
                        <a:pt x="2227238" y="1480244"/>
                        <a:pt x="2001087" y="979973"/>
                        <a:pt x="1720113" y="507113"/>
                      </a:cubicBezTo>
                      <a:cubicBezTo>
                        <a:pt x="1665288" y="418024"/>
                        <a:pt x="1610464" y="335788"/>
                        <a:pt x="1555640" y="246698"/>
                      </a:cubicBezTo>
                      <a:close/>
                      <a:moveTo>
                        <a:pt x="2192974" y="95932"/>
                      </a:moveTo>
                      <a:cubicBezTo>
                        <a:pt x="2192974" y="95932"/>
                        <a:pt x="2192974" y="95932"/>
                        <a:pt x="2192974" y="102785"/>
                      </a:cubicBezTo>
                      <a:cubicBezTo>
                        <a:pt x="2446536" y="555085"/>
                        <a:pt x="2624715" y="1048504"/>
                        <a:pt x="2727510" y="1555628"/>
                      </a:cubicBezTo>
                      <a:cubicBezTo>
                        <a:pt x="2830306" y="2062753"/>
                        <a:pt x="2850865" y="2583583"/>
                        <a:pt x="2796041" y="3097561"/>
                      </a:cubicBezTo>
                      <a:cubicBezTo>
                        <a:pt x="2782335" y="3124973"/>
                        <a:pt x="2727510" y="3124973"/>
                        <a:pt x="2734363" y="3090708"/>
                      </a:cubicBezTo>
                      <a:cubicBezTo>
                        <a:pt x="2768629" y="2809733"/>
                        <a:pt x="2775482" y="2521906"/>
                        <a:pt x="2754922" y="2234079"/>
                      </a:cubicBezTo>
                      <a:cubicBezTo>
                        <a:pt x="2720657" y="1720101"/>
                        <a:pt x="2611009" y="1212977"/>
                        <a:pt x="2425977" y="740117"/>
                      </a:cubicBezTo>
                      <a:cubicBezTo>
                        <a:pt x="2343740" y="520820"/>
                        <a:pt x="2240945" y="315229"/>
                        <a:pt x="2131296" y="109638"/>
                      </a:cubicBezTo>
                      <a:cubicBezTo>
                        <a:pt x="2151855" y="102785"/>
                        <a:pt x="2172414" y="95932"/>
                        <a:pt x="2192974" y="95932"/>
                      </a:cubicBezTo>
                      <a:close/>
                      <a:moveTo>
                        <a:pt x="383759" y="0"/>
                      </a:moveTo>
                      <a:cubicBezTo>
                        <a:pt x="760676" y="404329"/>
                        <a:pt x="1117034" y="822364"/>
                        <a:pt x="1439127" y="1267811"/>
                      </a:cubicBezTo>
                      <a:cubicBezTo>
                        <a:pt x="1795485" y="1747523"/>
                        <a:pt x="2117578" y="2254648"/>
                        <a:pt x="2412259" y="2775478"/>
                      </a:cubicBezTo>
                      <a:cubicBezTo>
                        <a:pt x="2439671" y="2809744"/>
                        <a:pt x="2391700" y="2830303"/>
                        <a:pt x="2371141" y="2802891"/>
                      </a:cubicBezTo>
                      <a:cubicBezTo>
                        <a:pt x="2206668" y="2508210"/>
                        <a:pt x="2035341" y="2220383"/>
                        <a:pt x="1843456" y="1939408"/>
                      </a:cubicBezTo>
                      <a:cubicBezTo>
                        <a:pt x="1514511" y="1439137"/>
                        <a:pt x="1151299" y="959425"/>
                        <a:pt x="760676" y="507125"/>
                      </a:cubicBezTo>
                      <a:cubicBezTo>
                        <a:pt x="623615" y="342652"/>
                        <a:pt x="479702" y="185032"/>
                        <a:pt x="328935" y="27412"/>
                      </a:cubicBezTo>
                      <a:cubicBezTo>
                        <a:pt x="342641" y="13706"/>
                        <a:pt x="363200" y="6853"/>
                        <a:pt x="3837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29" name="Google Shape;929;p18"/>
                <p:cNvSpPr/>
                <p:nvPr/>
              </p:nvSpPr>
              <p:spPr>
                <a:xfrm>
                  <a:off x="7334307" y="2178182"/>
                  <a:ext cx="170785" cy="18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55" h="233857" extrusionOk="0">
                      <a:moveTo>
                        <a:pt x="211706" y="116068"/>
                      </a:moveTo>
                      <a:cubicBezTo>
                        <a:pt x="212341" y="103368"/>
                        <a:pt x="212977" y="90668"/>
                        <a:pt x="208531" y="78603"/>
                      </a:cubicBezTo>
                      <a:cubicBezTo>
                        <a:pt x="204087" y="66538"/>
                        <a:pt x="195196" y="56378"/>
                        <a:pt x="182496" y="53203"/>
                      </a:cubicBezTo>
                      <a:cubicBezTo>
                        <a:pt x="170431" y="50663"/>
                        <a:pt x="157731" y="56378"/>
                        <a:pt x="145666" y="54473"/>
                      </a:cubicBezTo>
                      <a:cubicBezTo>
                        <a:pt x="131062" y="52568"/>
                        <a:pt x="120266" y="41138"/>
                        <a:pt x="108837" y="32248"/>
                      </a:cubicBezTo>
                      <a:cubicBezTo>
                        <a:pt x="91691" y="18278"/>
                        <a:pt x="72006" y="8753"/>
                        <a:pt x="51052" y="3038"/>
                      </a:cubicBezTo>
                      <a:cubicBezTo>
                        <a:pt x="42796" y="498"/>
                        <a:pt x="33906" y="-772"/>
                        <a:pt x="25016" y="498"/>
                      </a:cubicBezTo>
                      <a:cubicBezTo>
                        <a:pt x="16127" y="1768"/>
                        <a:pt x="7871" y="6213"/>
                        <a:pt x="3427" y="13833"/>
                      </a:cubicBezTo>
                      <a:cubicBezTo>
                        <a:pt x="-2923" y="24628"/>
                        <a:pt x="252" y="38598"/>
                        <a:pt x="7237" y="49393"/>
                      </a:cubicBezTo>
                      <a:cubicBezTo>
                        <a:pt x="14221" y="59553"/>
                        <a:pt x="24381" y="67173"/>
                        <a:pt x="33271" y="76063"/>
                      </a:cubicBezTo>
                      <a:cubicBezTo>
                        <a:pt x="42162" y="84953"/>
                        <a:pt x="50416" y="95748"/>
                        <a:pt x="51052" y="107813"/>
                      </a:cubicBezTo>
                      <a:cubicBezTo>
                        <a:pt x="51687" y="116068"/>
                        <a:pt x="49146" y="124958"/>
                        <a:pt x="49781" y="133213"/>
                      </a:cubicBezTo>
                      <a:cubicBezTo>
                        <a:pt x="50416" y="147183"/>
                        <a:pt x="59941" y="158613"/>
                        <a:pt x="68831" y="169408"/>
                      </a:cubicBezTo>
                      <a:cubicBezTo>
                        <a:pt x="83437" y="185918"/>
                        <a:pt x="99946" y="201158"/>
                        <a:pt x="117091" y="214493"/>
                      </a:cubicBezTo>
                      <a:cubicBezTo>
                        <a:pt x="128521" y="223383"/>
                        <a:pt x="141221" y="231638"/>
                        <a:pt x="155191" y="233543"/>
                      </a:cubicBezTo>
                      <a:cubicBezTo>
                        <a:pt x="197737" y="238623"/>
                        <a:pt x="202816" y="180838"/>
                        <a:pt x="207262" y="150993"/>
                      </a:cubicBezTo>
                      <a:cubicBezTo>
                        <a:pt x="209802" y="139563"/>
                        <a:pt x="211071" y="127498"/>
                        <a:pt x="211706" y="1160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0" name="Google Shape;930;p18"/>
                <p:cNvSpPr/>
                <p:nvPr/>
              </p:nvSpPr>
              <p:spPr>
                <a:xfrm>
                  <a:off x="7212452" y="2301792"/>
                  <a:ext cx="267702" cy="202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549" h="252155" extrusionOk="0">
                      <a:moveTo>
                        <a:pt x="290671" y="161925"/>
                      </a:moveTo>
                      <a:cubicBezTo>
                        <a:pt x="244316" y="185420"/>
                        <a:pt x="197961" y="208280"/>
                        <a:pt x="151606" y="231775"/>
                      </a:cubicBezTo>
                      <a:cubicBezTo>
                        <a:pt x="137636" y="238760"/>
                        <a:pt x="123666" y="245745"/>
                        <a:pt x="108426" y="249555"/>
                      </a:cubicBezTo>
                      <a:cubicBezTo>
                        <a:pt x="93186" y="253365"/>
                        <a:pt x="76676" y="253365"/>
                        <a:pt x="62071" y="247015"/>
                      </a:cubicBezTo>
                      <a:cubicBezTo>
                        <a:pt x="47466" y="240665"/>
                        <a:pt x="36036" y="226695"/>
                        <a:pt x="35401" y="210820"/>
                      </a:cubicBezTo>
                      <a:cubicBezTo>
                        <a:pt x="35401" y="205105"/>
                        <a:pt x="36036" y="199390"/>
                        <a:pt x="37306" y="193675"/>
                      </a:cubicBezTo>
                      <a:cubicBezTo>
                        <a:pt x="37941" y="191770"/>
                        <a:pt x="37941" y="189865"/>
                        <a:pt x="38576" y="188595"/>
                      </a:cubicBezTo>
                      <a:cubicBezTo>
                        <a:pt x="39846" y="183515"/>
                        <a:pt x="40481" y="178435"/>
                        <a:pt x="40481" y="173355"/>
                      </a:cubicBezTo>
                      <a:cubicBezTo>
                        <a:pt x="39846" y="156845"/>
                        <a:pt x="29051" y="142875"/>
                        <a:pt x="18256" y="129540"/>
                      </a:cubicBezTo>
                      <a:cubicBezTo>
                        <a:pt x="11906" y="121285"/>
                        <a:pt x="4921" y="111760"/>
                        <a:pt x="1746" y="100965"/>
                      </a:cubicBezTo>
                      <a:cubicBezTo>
                        <a:pt x="1111" y="99060"/>
                        <a:pt x="476" y="97790"/>
                        <a:pt x="476" y="95885"/>
                      </a:cubicBezTo>
                      <a:cubicBezTo>
                        <a:pt x="-159" y="92075"/>
                        <a:pt x="-159" y="88265"/>
                        <a:pt x="476" y="84455"/>
                      </a:cubicBezTo>
                      <a:cubicBezTo>
                        <a:pt x="3016" y="66675"/>
                        <a:pt x="20161" y="54610"/>
                        <a:pt x="36671" y="48260"/>
                      </a:cubicBezTo>
                      <a:cubicBezTo>
                        <a:pt x="53181" y="41910"/>
                        <a:pt x="71596" y="38735"/>
                        <a:pt x="86836" y="29210"/>
                      </a:cubicBezTo>
                      <a:cubicBezTo>
                        <a:pt x="90011" y="27305"/>
                        <a:pt x="93186" y="24765"/>
                        <a:pt x="95726" y="22860"/>
                      </a:cubicBezTo>
                      <a:cubicBezTo>
                        <a:pt x="97631" y="21590"/>
                        <a:pt x="99536" y="19685"/>
                        <a:pt x="100806" y="18415"/>
                      </a:cubicBezTo>
                      <a:cubicBezTo>
                        <a:pt x="105251" y="14605"/>
                        <a:pt x="110331" y="10795"/>
                        <a:pt x="115411" y="8255"/>
                      </a:cubicBezTo>
                      <a:cubicBezTo>
                        <a:pt x="127476" y="1905"/>
                        <a:pt x="142081" y="0"/>
                        <a:pt x="156051" y="0"/>
                      </a:cubicBezTo>
                      <a:cubicBezTo>
                        <a:pt x="173831" y="0"/>
                        <a:pt x="192246" y="3175"/>
                        <a:pt x="209391" y="8255"/>
                      </a:cubicBezTo>
                      <a:cubicBezTo>
                        <a:pt x="241141" y="17780"/>
                        <a:pt x="270351" y="36195"/>
                        <a:pt x="293211" y="60325"/>
                      </a:cubicBezTo>
                      <a:cubicBezTo>
                        <a:pt x="303371" y="71120"/>
                        <a:pt x="312261" y="81280"/>
                        <a:pt x="323056" y="90805"/>
                      </a:cubicBezTo>
                      <a:cubicBezTo>
                        <a:pt x="334486" y="100965"/>
                        <a:pt x="335121" y="118745"/>
                        <a:pt x="327501" y="131445"/>
                      </a:cubicBezTo>
                      <a:cubicBezTo>
                        <a:pt x="320516" y="146685"/>
                        <a:pt x="305276" y="154940"/>
                        <a:pt x="290671" y="161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1" name="Google Shape;931;p18"/>
                <p:cNvSpPr/>
                <p:nvPr/>
              </p:nvSpPr>
              <p:spPr>
                <a:xfrm>
                  <a:off x="7212991" y="2317129"/>
                  <a:ext cx="255105" cy="142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1404" h="1899575" extrusionOk="0">
                      <a:moveTo>
                        <a:pt x="3384451" y="1034701"/>
                      </a:moveTo>
                      <a:cubicBezTo>
                        <a:pt x="3402118" y="1039520"/>
                        <a:pt x="3411113" y="1074213"/>
                        <a:pt x="3385414" y="1089633"/>
                      </a:cubicBezTo>
                      <a:cubicBezTo>
                        <a:pt x="3159263" y="1226693"/>
                        <a:pt x="2919407" y="1350048"/>
                        <a:pt x="2679550" y="1452843"/>
                      </a:cubicBezTo>
                      <a:cubicBezTo>
                        <a:pt x="2247809" y="1637875"/>
                        <a:pt x="1788655" y="1768083"/>
                        <a:pt x="1322648" y="1836613"/>
                      </a:cubicBezTo>
                      <a:cubicBezTo>
                        <a:pt x="1014261" y="1884585"/>
                        <a:pt x="705874" y="1905144"/>
                        <a:pt x="397487" y="1898291"/>
                      </a:cubicBezTo>
                      <a:cubicBezTo>
                        <a:pt x="404340" y="1877732"/>
                        <a:pt x="404340" y="1857172"/>
                        <a:pt x="411193" y="1843466"/>
                      </a:cubicBezTo>
                      <a:cubicBezTo>
                        <a:pt x="507136" y="1843466"/>
                        <a:pt x="603078" y="1843466"/>
                        <a:pt x="705874" y="1843466"/>
                      </a:cubicBezTo>
                      <a:cubicBezTo>
                        <a:pt x="1171881" y="1822907"/>
                        <a:pt x="1637888" y="1747524"/>
                        <a:pt x="2083336" y="1610463"/>
                      </a:cubicBezTo>
                      <a:cubicBezTo>
                        <a:pt x="2535637" y="1473402"/>
                        <a:pt x="2967378" y="1281518"/>
                        <a:pt x="3364855" y="1041661"/>
                      </a:cubicBezTo>
                      <a:cubicBezTo>
                        <a:pt x="3371708" y="1034808"/>
                        <a:pt x="3378561" y="1033095"/>
                        <a:pt x="3384451" y="1034701"/>
                      </a:cubicBezTo>
                      <a:close/>
                      <a:moveTo>
                        <a:pt x="1378211" y="680046"/>
                      </a:moveTo>
                      <a:cubicBezTo>
                        <a:pt x="1496961" y="678440"/>
                        <a:pt x="1615605" y="680153"/>
                        <a:pt x="1733820" y="685293"/>
                      </a:cubicBezTo>
                      <a:cubicBezTo>
                        <a:pt x="2206679" y="705852"/>
                        <a:pt x="2686392" y="774382"/>
                        <a:pt x="3145546" y="890884"/>
                      </a:cubicBezTo>
                      <a:cubicBezTo>
                        <a:pt x="3179811" y="904590"/>
                        <a:pt x="3166105" y="959414"/>
                        <a:pt x="3124987" y="945708"/>
                      </a:cubicBezTo>
                      <a:cubicBezTo>
                        <a:pt x="2864571" y="877178"/>
                        <a:pt x="2604156" y="829206"/>
                        <a:pt x="2336887" y="794941"/>
                      </a:cubicBezTo>
                      <a:cubicBezTo>
                        <a:pt x="1870880" y="733264"/>
                        <a:pt x="1391168" y="719558"/>
                        <a:pt x="925161" y="760676"/>
                      </a:cubicBezTo>
                      <a:cubicBezTo>
                        <a:pt x="616774" y="788088"/>
                        <a:pt x="315240" y="829206"/>
                        <a:pt x="13706" y="897737"/>
                      </a:cubicBezTo>
                      <a:cubicBezTo>
                        <a:pt x="6853" y="877178"/>
                        <a:pt x="0" y="863471"/>
                        <a:pt x="0" y="842912"/>
                      </a:cubicBezTo>
                      <a:cubicBezTo>
                        <a:pt x="102796" y="822353"/>
                        <a:pt x="205591" y="801794"/>
                        <a:pt x="315240" y="781235"/>
                      </a:cubicBezTo>
                      <a:cubicBezTo>
                        <a:pt x="664745" y="719558"/>
                        <a:pt x="1021960" y="684864"/>
                        <a:pt x="1378211" y="680046"/>
                      </a:cubicBezTo>
                      <a:close/>
                      <a:moveTo>
                        <a:pt x="1082781" y="0"/>
                      </a:moveTo>
                      <a:cubicBezTo>
                        <a:pt x="1322637" y="47971"/>
                        <a:pt x="1562494" y="102795"/>
                        <a:pt x="1795497" y="171326"/>
                      </a:cubicBezTo>
                      <a:cubicBezTo>
                        <a:pt x="2302622" y="308386"/>
                        <a:pt x="2796041" y="486565"/>
                        <a:pt x="3275754" y="699009"/>
                      </a:cubicBezTo>
                      <a:cubicBezTo>
                        <a:pt x="3316872" y="719568"/>
                        <a:pt x="3296313" y="781246"/>
                        <a:pt x="3262048" y="760686"/>
                      </a:cubicBezTo>
                      <a:cubicBezTo>
                        <a:pt x="2994780" y="644185"/>
                        <a:pt x="2727511" y="534536"/>
                        <a:pt x="2453389" y="438594"/>
                      </a:cubicBezTo>
                      <a:cubicBezTo>
                        <a:pt x="1987382" y="274121"/>
                        <a:pt x="1514522" y="143914"/>
                        <a:pt x="1027956" y="47971"/>
                      </a:cubicBezTo>
                      <a:cubicBezTo>
                        <a:pt x="1048515" y="34265"/>
                        <a:pt x="1069075" y="13706"/>
                        <a:pt x="1082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2" name="Google Shape;932;p18"/>
                <p:cNvSpPr/>
                <p:nvPr/>
              </p:nvSpPr>
              <p:spPr>
                <a:xfrm>
                  <a:off x="7282673" y="2315450"/>
                  <a:ext cx="176662" cy="13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456" h="164975" extrusionOk="0">
                      <a:moveTo>
                        <a:pt x="125981" y="6530"/>
                      </a:moveTo>
                      <a:cubicBezTo>
                        <a:pt x="113916" y="2085"/>
                        <a:pt x="100581" y="-1725"/>
                        <a:pt x="87246" y="815"/>
                      </a:cubicBezTo>
                      <a:cubicBezTo>
                        <a:pt x="74546" y="3355"/>
                        <a:pt x="61846" y="13515"/>
                        <a:pt x="60576" y="26215"/>
                      </a:cubicBezTo>
                      <a:cubicBezTo>
                        <a:pt x="59941" y="33200"/>
                        <a:pt x="61846" y="40185"/>
                        <a:pt x="59941" y="46535"/>
                      </a:cubicBezTo>
                      <a:cubicBezTo>
                        <a:pt x="56766" y="57965"/>
                        <a:pt x="43431" y="63680"/>
                        <a:pt x="32001" y="66855"/>
                      </a:cubicBezTo>
                      <a:cubicBezTo>
                        <a:pt x="20571" y="70030"/>
                        <a:pt x="7236" y="73840"/>
                        <a:pt x="2156" y="84635"/>
                      </a:cubicBezTo>
                      <a:cubicBezTo>
                        <a:pt x="-2924" y="94160"/>
                        <a:pt x="1521" y="106860"/>
                        <a:pt x="9776" y="114480"/>
                      </a:cubicBezTo>
                      <a:cubicBezTo>
                        <a:pt x="18031" y="122100"/>
                        <a:pt x="29461" y="124640"/>
                        <a:pt x="40256" y="125275"/>
                      </a:cubicBezTo>
                      <a:cubicBezTo>
                        <a:pt x="51051" y="125910"/>
                        <a:pt x="63116" y="125275"/>
                        <a:pt x="71371" y="132260"/>
                      </a:cubicBezTo>
                      <a:cubicBezTo>
                        <a:pt x="80261" y="139245"/>
                        <a:pt x="82166" y="152580"/>
                        <a:pt x="91056" y="159565"/>
                      </a:cubicBezTo>
                      <a:cubicBezTo>
                        <a:pt x="97406" y="165280"/>
                        <a:pt x="106931" y="165915"/>
                        <a:pt x="115186" y="164010"/>
                      </a:cubicBezTo>
                      <a:cubicBezTo>
                        <a:pt x="123441" y="162105"/>
                        <a:pt x="131061" y="157660"/>
                        <a:pt x="138681" y="153215"/>
                      </a:cubicBezTo>
                      <a:cubicBezTo>
                        <a:pt x="152016" y="145595"/>
                        <a:pt x="165986" y="137340"/>
                        <a:pt x="179321" y="129720"/>
                      </a:cubicBezTo>
                      <a:cubicBezTo>
                        <a:pt x="188846" y="124640"/>
                        <a:pt x="197736" y="118925"/>
                        <a:pt x="205356" y="111305"/>
                      </a:cubicBezTo>
                      <a:cubicBezTo>
                        <a:pt x="212341" y="104320"/>
                        <a:pt x="220596" y="91620"/>
                        <a:pt x="219326" y="80825"/>
                      </a:cubicBezTo>
                      <a:cubicBezTo>
                        <a:pt x="218056" y="70030"/>
                        <a:pt x="205356" y="59235"/>
                        <a:pt x="198371" y="52250"/>
                      </a:cubicBezTo>
                      <a:cubicBezTo>
                        <a:pt x="178051" y="32565"/>
                        <a:pt x="153286" y="16690"/>
                        <a:pt x="125981" y="653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3" name="Google Shape;933;p18"/>
                <p:cNvSpPr/>
                <p:nvPr/>
              </p:nvSpPr>
              <p:spPr>
                <a:xfrm>
                  <a:off x="7315051" y="2404777"/>
                  <a:ext cx="223182" cy="29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820" extrusionOk="0">
                      <a:moveTo>
                        <a:pt x="179745" y="361034"/>
                      </a:moveTo>
                      <a:cubicBezTo>
                        <a:pt x="178474" y="361669"/>
                        <a:pt x="177205" y="362304"/>
                        <a:pt x="175934" y="362939"/>
                      </a:cubicBezTo>
                      <a:cubicBezTo>
                        <a:pt x="174030" y="363574"/>
                        <a:pt x="172124" y="364209"/>
                        <a:pt x="170855" y="364209"/>
                      </a:cubicBezTo>
                      <a:cubicBezTo>
                        <a:pt x="158155" y="366749"/>
                        <a:pt x="143549" y="361034"/>
                        <a:pt x="132120" y="353414"/>
                      </a:cubicBezTo>
                      <a:cubicBezTo>
                        <a:pt x="123230" y="347699"/>
                        <a:pt x="114974" y="340079"/>
                        <a:pt x="107990" y="332459"/>
                      </a:cubicBezTo>
                      <a:cubicBezTo>
                        <a:pt x="106720" y="330554"/>
                        <a:pt x="104815" y="329284"/>
                        <a:pt x="103545" y="327379"/>
                      </a:cubicBezTo>
                      <a:cubicBezTo>
                        <a:pt x="96559" y="318489"/>
                        <a:pt x="90845" y="308329"/>
                        <a:pt x="86399" y="297534"/>
                      </a:cubicBezTo>
                      <a:cubicBezTo>
                        <a:pt x="80684" y="283564"/>
                        <a:pt x="78145" y="267689"/>
                        <a:pt x="67984" y="256259"/>
                      </a:cubicBezTo>
                      <a:cubicBezTo>
                        <a:pt x="57824" y="245464"/>
                        <a:pt x="43220" y="240384"/>
                        <a:pt x="30520" y="232129"/>
                      </a:cubicBezTo>
                      <a:cubicBezTo>
                        <a:pt x="28614" y="230859"/>
                        <a:pt x="26074" y="228954"/>
                        <a:pt x="24170" y="227049"/>
                      </a:cubicBezTo>
                      <a:cubicBezTo>
                        <a:pt x="22899" y="225779"/>
                        <a:pt x="21630" y="224509"/>
                        <a:pt x="20359" y="223239"/>
                      </a:cubicBezTo>
                      <a:cubicBezTo>
                        <a:pt x="3214" y="205459"/>
                        <a:pt x="-4405" y="178154"/>
                        <a:pt x="2580" y="154024"/>
                      </a:cubicBezTo>
                      <a:cubicBezTo>
                        <a:pt x="8930" y="131164"/>
                        <a:pt x="26074" y="113384"/>
                        <a:pt x="43220" y="96874"/>
                      </a:cubicBezTo>
                      <a:cubicBezTo>
                        <a:pt x="69890" y="71474"/>
                        <a:pt x="97195" y="47344"/>
                        <a:pt x="128945" y="29564"/>
                      </a:cubicBezTo>
                      <a:cubicBezTo>
                        <a:pt x="153709" y="15594"/>
                        <a:pt x="194984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4" y="88619"/>
                      </a:cubicBezTo>
                      <a:cubicBezTo>
                        <a:pt x="259755" y="137514"/>
                        <a:pt x="268009" y="186409"/>
                        <a:pt x="275630" y="235939"/>
                      </a:cubicBezTo>
                      <a:cubicBezTo>
                        <a:pt x="276899" y="246099"/>
                        <a:pt x="278805" y="256259"/>
                        <a:pt x="274995" y="265784"/>
                      </a:cubicBezTo>
                      <a:cubicBezTo>
                        <a:pt x="270549" y="277214"/>
                        <a:pt x="258484" y="283564"/>
                        <a:pt x="247690" y="288644"/>
                      </a:cubicBezTo>
                      <a:cubicBezTo>
                        <a:pt x="243880" y="289914"/>
                        <a:pt x="240070" y="291819"/>
                        <a:pt x="236259" y="293724"/>
                      </a:cubicBezTo>
                      <a:cubicBezTo>
                        <a:pt x="234355" y="294359"/>
                        <a:pt x="232449" y="294994"/>
                        <a:pt x="231180" y="296264"/>
                      </a:cubicBezTo>
                      <a:cubicBezTo>
                        <a:pt x="225465" y="298804"/>
                        <a:pt x="220384" y="301979"/>
                        <a:pt x="215940" y="306424"/>
                      </a:cubicBezTo>
                      <a:cubicBezTo>
                        <a:pt x="200065" y="321664"/>
                        <a:pt x="199430" y="350239"/>
                        <a:pt x="179745" y="36103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4" name="Google Shape;934;p18"/>
                <p:cNvSpPr/>
                <p:nvPr/>
              </p:nvSpPr>
              <p:spPr>
                <a:xfrm>
                  <a:off x="7331442" y="2417168"/>
                  <a:ext cx="174830" cy="282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1065" h="3764502" extrusionOk="0">
                      <a:moveTo>
                        <a:pt x="2013087" y="166660"/>
                      </a:moveTo>
                      <a:cubicBezTo>
                        <a:pt x="2026795" y="168373"/>
                        <a:pt x="2038790" y="180366"/>
                        <a:pt x="2035364" y="200925"/>
                      </a:cubicBezTo>
                      <a:cubicBezTo>
                        <a:pt x="1994246" y="502459"/>
                        <a:pt x="1946275" y="803992"/>
                        <a:pt x="1905156" y="1112378"/>
                      </a:cubicBezTo>
                      <a:cubicBezTo>
                        <a:pt x="1829773" y="1646915"/>
                        <a:pt x="1768096" y="2181452"/>
                        <a:pt x="1713260" y="2722841"/>
                      </a:cubicBezTo>
                      <a:cubicBezTo>
                        <a:pt x="1678995" y="3065493"/>
                        <a:pt x="1658447" y="3408144"/>
                        <a:pt x="1678995" y="3750796"/>
                      </a:cubicBezTo>
                      <a:cubicBezTo>
                        <a:pt x="1665300" y="3757649"/>
                        <a:pt x="1644730" y="3764502"/>
                        <a:pt x="1624182" y="3764502"/>
                      </a:cubicBezTo>
                      <a:cubicBezTo>
                        <a:pt x="1617329" y="3641147"/>
                        <a:pt x="1617329" y="3510940"/>
                        <a:pt x="1617329" y="3380732"/>
                      </a:cubicBezTo>
                      <a:cubicBezTo>
                        <a:pt x="1617329" y="3127170"/>
                        <a:pt x="1637888" y="2880461"/>
                        <a:pt x="1665300" y="2633752"/>
                      </a:cubicBezTo>
                      <a:cubicBezTo>
                        <a:pt x="1692712" y="2359630"/>
                        <a:pt x="1720124" y="2092362"/>
                        <a:pt x="1754389" y="1825094"/>
                      </a:cubicBezTo>
                      <a:cubicBezTo>
                        <a:pt x="1822920" y="1283704"/>
                        <a:pt x="1898303" y="735462"/>
                        <a:pt x="1980540" y="194072"/>
                      </a:cubicBezTo>
                      <a:cubicBezTo>
                        <a:pt x="1983961" y="173513"/>
                        <a:pt x="1999380" y="164947"/>
                        <a:pt x="2013087" y="166660"/>
                      </a:cubicBezTo>
                      <a:close/>
                      <a:moveTo>
                        <a:pt x="1948844" y="116333"/>
                      </a:moveTo>
                      <a:cubicBezTo>
                        <a:pt x="1969403" y="109266"/>
                        <a:pt x="1997669" y="127255"/>
                        <a:pt x="1987382" y="152954"/>
                      </a:cubicBezTo>
                      <a:cubicBezTo>
                        <a:pt x="1870891" y="433928"/>
                        <a:pt x="1761242" y="714903"/>
                        <a:pt x="1658447" y="995877"/>
                      </a:cubicBezTo>
                      <a:cubicBezTo>
                        <a:pt x="1480267" y="1496149"/>
                        <a:pt x="1315794" y="2010126"/>
                        <a:pt x="1171880" y="2524104"/>
                      </a:cubicBezTo>
                      <a:cubicBezTo>
                        <a:pt x="1089644" y="2818784"/>
                        <a:pt x="1014260" y="3113464"/>
                        <a:pt x="945730" y="3414998"/>
                      </a:cubicBezTo>
                      <a:cubicBezTo>
                        <a:pt x="932024" y="3401292"/>
                        <a:pt x="911465" y="3380733"/>
                        <a:pt x="897759" y="3360174"/>
                      </a:cubicBezTo>
                      <a:cubicBezTo>
                        <a:pt x="911465" y="3298496"/>
                        <a:pt x="925160" y="3243672"/>
                        <a:pt x="938877" y="3181995"/>
                      </a:cubicBezTo>
                      <a:cubicBezTo>
                        <a:pt x="1069085" y="2661164"/>
                        <a:pt x="1212999" y="2147187"/>
                        <a:pt x="1377472" y="1640062"/>
                      </a:cubicBezTo>
                      <a:cubicBezTo>
                        <a:pt x="1541934" y="1126085"/>
                        <a:pt x="1726977" y="625813"/>
                        <a:pt x="1932568" y="132395"/>
                      </a:cubicBezTo>
                      <a:cubicBezTo>
                        <a:pt x="1935995" y="123829"/>
                        <a:pt x="1941991" y="118689"/>
                        <a:pt x="1948844" y="116333"/>
                      </a:cubicBezTo>
                      <a:close/>
                      <a:moveTo>
                        <a:pt x="2142439" y="49302"/>
                      </a:moveTo>
                      <a:cubicBezTo>
                        <a:pt x="2157004" y="46732"/>
                        <a:pt x="2172426" y="53585"/>
                        <a:pt x="2172426" y="70718"/>
                      </a:cubicBezTo>
                      <a:cubicBezTo>
                        <a:pt x="2199838" y="317427"/>
                        <a:pt x="2227240" y="570989"/>
                        <a:pt x="2247799" y="824551"/>
                      </a:cubicBezTo>
                      <a:cubicBezTo>
                        <a:pt x="2309487" y="1544120"/>
                        <a:pt x="2336899" y="2270541"/>
                        <a:pt x="2330035" y="2996963"/>
                      </a:cubicBezTo>
                      <a:cubicBezTo>
                        <a:pt x="2309487" y="3003816"/>
                        <a:pt x="2295770" y="3010669"/>
                        <a:pt x="2275222" y="3024375"/>
                      </a:cubicBezTo>
                      <a:cubicBezTo>
                        <a:pt x="2275222" y="2928433"/>
                        <a:pt x="2275222" y="2839343"/>
                        <a:pt x="2275222" y="2743401"/>
                      </a:cubicBezTo>
                      <a:cubicBezTo>
                        <a:pt x="2275222" y="1859359"/>
                        <a:pt x="2220387" y="968465"/>
                        <a:pt x="2117591" y="84424"/>
                      </a:cubicBezTo>
                      <a:cubicBezTo>
                        <a:pt x="2114164" y="63865"/>
                        <a:pt x="2127873" y="51872"/>
                        <a:pt x="2142439" y="49302"/>
                      </a:cubicBezTo>
                      <a:close/>
                      <a:moveTo>
                        <a:pt x="1947555" y="45"/>
                      </a:moveTo>
                      <a:cubicBezTo>
                        <a:pt x="1969397" y="1330"/>
                        <a:pt x="1987390" y="29599"/>
                        <a:pt x="1966823" y="50158"/>
                      </a:cubicBezTo>
                      <a:cubicBezTo>
                        <a:pt x="1795497" y="207767"/>
                        <a:pt x="1631024" y="372251"/>
                        <a:pt x="1466551" y="543577"/>
                      </a:cubicBezTo>
                      <a:cubicBezTo>
                        <a:pt x="945720" y="1084966"/>
                        <a:pt x="466007" y="1667474"/>
                        <a:pt x="41129" y="2284247"/>
                      </a:cubicBezTo>
                      <a:cubicBezTo>
                        <a:pt x="27412" y="2270541"/>
                        <a:pt x="13706" y="2256835"/>
                        <a:pt x="0" y="2243129"/>
                      </a:cubicBezTo>
                      <a:cubicBezTo>
                        <a:pt x="82236" y="2126616"/>
                        <a:pt x="171326" y="2010126"/>
                        <a:pt x="253562" y="1893624"/>
                      </a:cubicBezTo>
                      <a:cubicBezTo>
                        <a:pt x="753834" y="1215174"/>
                        <a:pt x="1315784" y="584684"/>
                        <a:pt x="1925715" y="9040"/>
                      </a:cubicBezTo>
                      <a:cubicBezTo>
                        <a:pt x="1932566" y="2187"/>
                        <a:pt x="1940274" y="-383"/>
                        <a:pt x="1947555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5" name="Google Shape;935;p18"/>
                <p:cNvSpPr/>
                <p:nvPr/>
              </p:nvSpPr>
              <p:spPr>
                <a:xfrm>
                  <a:off x="7372264" y="2420234"/>
                  <a:ext cx="153129" cy="178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22" h="221766" extrusionOk="0">
                      <a:moveTo>
                        <a:pt x="26131" y="56720"/>
                      </a:moveTo>
                      <a:cubicBezTo>
                        <a:pt x="12796" y="71325"/>
                        <a:pt x="1366" y="89105"/>
                        <a:pt x="96" y="108790"/>
                      </a:cubicBezTo>
                      <a:cubicBezTo>
                        <a:pt x="-1174" y="128475"/>
                        <a:pt x="10256" y="150065"/>
                        <a:pt x="29941" y="155145"/>
                      </a:cubicBezTo>
                      <a:cubicBezTo>
                        <a:pt x="35021" y="156415"/>
                        <a:pt x="41371" y="156415"/>
                        <a:pt x="45181" y="160225"/>
                      </a:cubicBezTo>
                      <a:cubicBezTo>
                        <a:pt x="50896" y="164670"/>
                        <a:pt x="51531" y="172290"/>
                        <a:pt x="52801" y="179275"/>
                      </a:cubicBezTo>
                      <a:cubicBezTo>
                        <a:pt x="54071" y="186260"/>
                        <a:pt x="55976" y="193880"/>
                        <a:pt x="62326" y="197055"/>
                      </a:cubicBezTo>
                      <a:cubicBezTo>
                        <a:pt x="68676" y="200230"/>
                        <a:pt x="76296" y="197055"/>
                        <a:pt x="82011" y="193245"/>
                      </a:cubicBezTo>
                      <a:cubicBezTo>
                        <a:pt x="87726" y="189435"/>
                        <a:pt x="94076" y="184990"/>
                        <a:pt x="101061" y="185625"/>
                      </a:cubicBezTo>
                      <a:cubicBezTo>
                        <a:pt x="108046" y="186260"/>
                        <a:pt x="113761" y="192610"/>
                        <a:pt x="117571" y="198325"/>
                      </a:cubicBezTo>
                      <a:cubicBezTo>
                        <a:pt x="121381" y="204675"/>
                        <a:pt x="123921" y="211660"/>
                        <a:pt x="129636" y="216105"/>
                      </a:cubicBezTo>
                      <a:cubicBezTo>
                        <a:pt x="141066" y="225630"/>
                        <a:pt x="159481" y="222455"/>
                        <a:pt x="170276" y="211660"/>
                      </a:cubicBezTo>
                      <a:cubicBezTo>
                        <a:pt x="181071" y="200865"/>
                        <a:pt x="184881" y="185625"/>
                        <a:pt x="187421" y="171020"/>
                      </a:cubicBezTo>
                      <a:cubicBezTo>
                        <a:pt x="193771" y="129745"/>
                        <a:pt x="189326" y="87200"/>
                        <a:pt x="174086" y="49100"/>
                      </a:cubicBezTo>
                      <a:cubicBezTo>
                        <a:pt x="169006" y="35130"/>
                        <a:pt x="160751" y="8460"/>
                        <a:pt x="146146" y="2110"/>
                      </a:cubicBezTo>
                      <a:cubicBezTo>
                        <a:pt x="130906" y="-4875"/>
                        <a:pt x="103601" y="7190"/>
                        <a:pt x="89631" y="13540"/>
                      </a:cubicBezTo>
                      <a:cubicBezTo>
                        <a:pt x="64866" y="23065"/>
                        <a:pt x="43911" y="37670"/>
                        <a:pt x="26131" y="5672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6" name="Google Shape;936;p18"/>
                <p:cNvSpPr/>
                <p:nvPr/>
              </p:nvSpPr>
              <p:spPr>
                <a:xfrm>
                  <a:off x="7489147" y="2403250"/>
                  <a:ext cx="218540" cy="262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8" h="326100" extrusionOk="0">
                      <a:moveTo>
                        <a:pt x="221313" y="326101"/>
                      </a:moveTo>
                      <a:cubicBezTo>
                        <a:pt x="218773" y="326101"/>
                        <a:pt x="216233" y="326101"/>
                        <a:pt x="213692" y="325466"/>
                      </a:cubicBezTo>
                      <a:cubicBezTo>
                        <a:pt x="213058" y="325466"/>
                        <a:pt x="213058" y="325466"/>
                        <a:pt x="212423" y="325466"/>
                      </a:cubicBezTo>
                      <a:cubicBezTo>
                        <a:pt x="196548" y="321656"/>
                        <a:pt x="183213" y="307686"/>
                        <a:pt x="166703" y="309591"/>
                      </a:cubicBezTo>
                      <a:cubicBezTo>
                        <a:pt x="164798" y="309591"/>
                        <a:pt x="162892" y="310226"/>
                        <a:pt x="160988" y="310861"/>
                      </a:cubicBezTo>
                      <a:cubicBezTo>
                        <a:pt x="159083" y="311496"/>
                        <a:pt x="157813" y="312131"/>
                        <a:pt x="155908" y="312766"/>
                      </a:cubicBezTo>
                      <a:cubicBezTo>
                        <a:pt x="150192" y="315306"/>
                        <a:pt x="145113" y="319116"/>
                        <a:pt x="139398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0541"/>
                        <a:pt x="52403" y="269586"/>
                        <a:pt x="44783" y="248631"/>
                      </a:cubicBezTo>
                      <a:cubicBezTo>
                        <a:pt x="24463" y="194656"/>
                        <a:pt x="10492" y="138776"/>
                        <a:pt x="2238" y="81626"/>
                      </a:cubicBezTo>
                      <a:cubicBezTo>
                        <a:pt x="-302" y="62576"/>
                        <a:pt x="-2208" y="42891"/>
                        <a:pt x="5413" y="25111"/>
                      </a:cubicBezTo>
                      <a:cubicBezTo>
                        <a:pt x="21288" y="-10449"/>
                        <a:pt x="60023" y="-289"/>
                        <a:pt x="89233" y="7966"/>
                      </a:cubicBezTo>
                      <a:cubicBezTo>
                        <a:pt x="126063" y="18126"/>
                        <a:pt x="161623" y="35271"/>
                        <a:pt x="192738" y="57496"/>
                      </a:cubicBezTo>
                      <a:cubicBezTo>
                        <a:pt x="210517" y="70196"/>
                        <a:pt x="226392" y="84801"/>
                        <a:pt x="240998" y="100676"/>
                      </a:cubicBezTo>
                      <a:cubicBezTo>
                        <a:pt x="251792" y="112741"/>
                        <a:pt x="261953" y="126076"/>
                        <a:pt x="267667" y="141316"/>
                      </a:cubicBezTo>
                      <a:cubicBezTo>
                        <a:pt x="269573" y="147666"/>
                        <a:pt x="270842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986"/>
                      </a:cubicBezTo>
                      <a:cubicBezTo>
                        <a:pt x="270842" y="175606"/>
                        <a:pt x="268938" y="182591"/>
                        <a:pt x="265128" y="188941"/>
                      </a:cubicBezTo>
                      <a:cubicBezTo>
                        <a:pt x="260048" y="197831"/>
                        <a:pt x="251792" y="204181"/>
                        <a:pt x="247348" y="213071"/>
                      </a:cubicBezTo>
                      <a:cubicBezTo>
                        <a:pt x="247348" y="213706"/>
                        <a:pt x="246713" y="214341"/>
                        <a:pt x="246713" y="214341"/>
                      </a:cubicBezTo>
                      <a:cubicBezTo>
                        <a:pt x="246078" y="215611"/>
                        <a:pt x="245442" y="216881"/>
                        <a:pt x="245442" y="218786"/>
                      </a:cubicBezTo>
                      <a:cubicBezTo>
                        <a:pt x="238458" y="243551"/>
                        <a:pt x="261953" y="270856"/>
                        <a:pt x="256873" y="296891"/>
                      </a:cubicBezTo>
                      <a:cubicBezTo>
                        <a:pt x="253063" y="313401"/>
                        <a:pt x="237188" y="325466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7" name="Google Shape;937;p18"/>
                <p:cNvSpPr/>
                <p:nvPr/>
              </p:nvSpPr>
              <p:spPr>
                <a:xfrm>
                  <a:off x="7513295" y="2404880"/>
                  <a:ext cx="195460" cy="26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6139" h="3504326" extrusionOk="0">
                      <a:moveTo>
                        <a:pt x="21676" y="255143"/>
                      </a:moveTo>
                      <a:cubicBezTo>
                        <a:pt x="36237" y="252573"/>
                        <a:pt x="53370" y="259426"/>
                        <a:pt x="56796" y="276559"/>
                      </a:cubicBezTo>
                      <a:cubicBezTo>
                        <a:pt x="132180" y="571239"/>
                        <a:pt x="214417" y="859066"/>
                        <a:pt x="317212" y="1146894"/>
                      </a:cubicBezTo>
                      <a:cubicBezTo>
                        <a:pt x="495391" y="1654018"/>
                        <a:pt x="714689" y="2140583"/>
                        <a:pt x="968251" y="2613442"/>
                      </a:cubicBezTo>
                      <a:cubicBezTo>
                        <a:pt x="1105312" y="2860152"/>
                        <a:pt x="1256079" y="3100008"/>
                        <a:pt x="1413699" y="3333011"/>
                      </a:cubicBezTo>
                      <a:cubicBezTo>
                        <a:pt x="1393140" y="3339864"/>
                        <a:pt x="1379434" y="3346717"/>
                        <a:pt x="1358875" y="3353570"/>
                      </a:cubicBezTo>
                      <a:cubicBezTo>
                        <a:pt x="1331463" y="3319305"/>
                        <a:pt x="1310904" y="3278187"/>
                        <a:pt x="1283491" y="3243921"/>
                      </a:cubicBezTo>
                      <a:cubicBezTo>
                        <a:pt x="988810" y="2791621"/>
                        <a:pt x="728395" y="2311909"/>
                        <a:pt x="515961" y="1818491"/>
                      </a:cubicBezTo>
                      <a:cubicBezTo>
                        <a:pt x="303506" y="1325073"/>
                        <a:pt x="132180" y="817948"/>
                        <a:pt x="1983" y="290265"/>
                      </a:cubicBezTo>
                      <a:cubicBezTo>
                        <a:pt x="-4876" y="269706"/>
                        <a:pt x="7114" y="257713"/>
                        <a:pt x="21676" y="255143"/>
                      </a:cubicBezTo>
                      <a:close/>
                      <a:moveTo>
                        <a:pt x="108194" y="175465"/>
                      </a:moveTo>
                      <a:cubicBezTo>
                        <a:pt x="121900" y="172039"/>
                        <a:pt x="139032" y="177178"/>
                        <a:pt x="145885" y="194311"/>
                      </a:cubicBezTo>
                      <a:cubicBezTo>
                        <a:pt x="248681" y="502697"/>
                        <a:pt x="372036" y="804231"/>
                        <a:pt x="509097" y="1098911"/>
                      </a:cubicBezTo>
                      <a:cubicBezTo>
                        <a:pt x="748953" y="1619742"/>
                        <a:pt x="1036781" y="2126866"/>
                        <a:pt x="1372591" y="2606579"/>
                      </a:cubicBezTo>
                      <a:cubicBezTo>
                        <a:pt x="1591877" y="2914965"/>
                        <a:pt x="1824881" y="3216499"/>
                        <a:pt x="2071590" y="3504326"/>
                      </a:cubicBezTo>
                      <a:cubicBezTo>
                        <a:pt x="2044178" y="3504326"/>
                        <a:pt x="2016766" y="3504326"/>
                        <a:pt x="1989364" y="3497473"/>
                      </a:cubicBezTo>
                      <a:cubicBezTo>
                        <a:pt x="1920834" y="3408383"/>
                        <a:pt x="1845440" y="3326147"/>
                        <a:pt x="1776909" y="3237058"/>
                      </a:cubicBezTo>
                      <a:cubicBezTo>
                        <a:pt x="1406856" y="2784757"/>
                        <a:pt x="1084752" y="2305045"/>
                        <a:pt x="803777" y="1797921"/>
                      </a:cubicBezTo>
                      <a:cubicBezTo>
                        <a:pt x="522803" y="1290796"/>
                        <a:pt x="282946" y="756260"/>
                        <a:pt x="91061" y="208017"/>
                      </a:cubicBezTo>
                      <a:cubicBezTo>
                        <a:pt x="84208" y="190885"/>
                        <a:pt x="94487" y="178892"/>
                        <a:pt x="108194" y="175465"/>
                      </a:cubicBezTo>
                      <a:close/>
                      <a:moveTo>
                        <a:pt x="192579" y="144208"/>
                      </a:moveTo>
                      <a:cubicBezTo>
                        <a:pt x="199861" y="143780"/>
                        <a:pt x="207572" y="146351"/>
                        <a:pt x="214427" y="153204"/>
                      </a:cubicBezTo>
                      <a:cubicBezTo>
                        <a:pt x="433714" y="351942"/>
                        <a:pt x="653022" y="557533"/>
                        <a:pt x="872308" y="763124"/>
                      </a:cubicBezTo>
                      <a:cubicBezTo>
                        <a:pt x="1256079" y="1126324"/>
                        <a:pt x="1639849" y="1503241"/>
                        <a:pt x="1989365" y="1907581"/>
                      </a:cubicBezTo>
                      <a:cubicBezTo>
                        <a:pt x="2105856" y="2030935"/>
                        <a:pt x="2222358" y="2161143"/>
                        <a:pt x="2332017" y="2291340"/>
                      </a:cubicBezTo>
                      <a:cubicBezTo>
                        <a:pt x="2332017" y="2291340"/>
                        <a:pt x="2325153" y="2298204"/>
                        <a:pt x="2325153" y="2305057"/>
                      </a:cubicBezTo>
                      <a:cubicBezTo>
                        <a:pt x="2318300" y="2318763"/>
                        <a:pt x="2318300" y="2332469"/>
                        <a:pt x="2311447" y="2346175"/>
                      </a:cubicBezTo>
                      <a:cubicBezTo>
                        <a:pt x="2003060" y="1982953"/>
                        <a:pt x="1667261" y="1633459"/>
                        <a:pt x="1324609" y="1290808"/>
                      </a:cubicBezTo>
                      <a:cubicBezTo>
                        <a:pt x="947692" y="913891"/>
                        <a:pt x="563922" y="557533"/>
                        <a:pt x="173309" y="194322"/>
                      </a:cubicBezTo>
                      <a:cubicBezTo>
                        <a:pt x="152749" y="173755"/>
                        <a:pt x="170733" y="145490"/>
                        <a:pt x="192579" y="144208"/>
                      </a:cubicBezTo>
                      <a:close/>
                      <a:moveTo>
                        <a:pt x="190763" y="2223"/>
                      </a:moveTo>
                      <a:cubicBezTo>
                        <a:pt x="197723" y="-561"/>
                        <a:pt x="205861" y="-990"/>
                        <a:pt x="214427" y="2437"/>
                      </a:cubicBezTo>
                      <a:cubicBezTo>
                        <a:pt x="488549" y="146351"/>
                        <a:pt x="755817" y="297118"/>
                        <a:pt x="1016222" y="461590"/>
                      </a:cubicBezTo>
                      <a:cubicBezTo>
                        <a:pt x="1475387" y="756271"/>
                        <a:pt x="1907129" y="1085217"/>
                        <a:pt x="2311458" y="1441574"/>
                      </a:cubicBezTo>
                      <a:cubicBezTo>
                        <a:pt x="2407401" y="1530664"/>
                        <a:pt x="2510196" y="1619753"/>
                        <a:pt x="2606139" y="1715696"/>
                      </a:cubicBezTo>
                      <a:cubicBezTo>
                        <a:pt x="2606139" y="1736255"/>
                        <a:pt x="2606139" y="1763667"/>
                        <a:pt x="2599275" y="1791079"/>
                      </a:cubicBezTo>
                      <a:cubicBezTo>
                        <a:pt x="2270340" y="1475839"/>
                        <a:pt x="1920835" y="1181159"/>
                        <a:pt x="1557623" y="907038"/>
                      </a:cubicBezTo>
                      <a:cubicBezTo>
                        <a:pt x="1125871" y="584945"/>
                        <a:pt x="659875" y="297118"/>
                        <a:pt x="180162" y="50408"/>
                      </a:cubicBezTo>
                      <a:cubicBezTo>
                        <a:pt x="159602" y="40129"/>
                        <a:pt x="169882" y="10575"/>
                        <a:pt x="190763" y="22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8" name="Google Shape;938;p18"/>
                <p:cNvSpPr/>
                <p:nvPr/>
              </p:nvSpPr>
              <p:spPr>
                <a:xfrm>
                  <a:off x="7501337" y="2419343"/>
                  <a:ext cx="173333" cy="17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321" h="220217" extrusionOk="0">
                      <a:moveTo>
                        <a:pt x="24562" y="123866"/>
                      </a:moveTo>
                      <a:cubicBezTo>
                        <a:pt x="37897" y="158791"/>
                        <a:pt x="59487" y="191176"/>
                        <a:pt x="89966" y="212131"/>
                      </a:cubicBezTo>
                      <a:cubicBezTo>
                        <a:pt x="95047" y="215306"/>
                        <a:pt x="100762" y="218481"/>
                        <a:pt x="107112" y="219751"/>
                      </a:cubicBezTo>
                      <a:cubicBezTo>
                        <a:pt x="113462" y="221021"/>
                        <a:pt x="120447" y="219751"/>
                        <a:pt x="124891" y="215306"/>
                      </a:cubicBezTo>
                      <a:cubicBezTo>
                        <a:pt x="131876" y="208956"/>
                        <a:pt x="132512" y="196256"/>
                        <a:pt x="141401" y="193716"/>
                      </a:cubicBezTo>
                      <a:cubicBezTo>
                        <a:pt x="152197" y="190541"/>
                        <a:pt x="161722" y="206416"/>
                        <a:pt x="172516" y="203876"/>
                      </a:cubicBezTo>
                      <a:cubicBezTo>
                        <a:pt x="180772" y="202606"/>
                        <a:pt x="183947" y="192446"/>
                        <a:pt x="182676" y="184191"/>
                      </a:cubicBezTo>
                      <a:cubicBezTo>
                        <a:pt x="181406" y="175936"/>
                        <a:pt x="176962" y="168951"/>
                        <a:pt x="175056" y="160696"/>
                      </a:cubicBezTo>
                      <a:cubicBezTo>
                        <a:pt x="172516" y="147996"/>
                        <a:pt x="179501" y="133391"/>
                        <a:pt x="190931" y="127041"/>
                      </a:cubicBezTo>
                      <a:cubicBezTo>
                        <a:pt x="199187" y="122596"/>
                        <a:pt x="210616" y="120691"/>
                        <a:pt x="214426" y="111801"/>
                      </a:cubicBezTo>
                      <a:cubicBezTo>
                        <a:pt x="216331" y="106721"/>
                        <a:pt x="215062" y="100371"/>
                        <a:pt x="211887" y="95926"/>
                      </a:cubicBezTo>
                      <a:cubicBezTo>
                        <a:pt x="208712" y="91481"/>
                        <a:pt x="204266" y="87671"/>
                        <a:pt x="199822" y="84496"/>
                      </a:cubicBezTo>
                      <a:cubicBezTo>
                        <a:pt x="166801" y="59731"/>
                        <a:pt x="131241" y="38141"/>
                        <a:pt x="94412" y="19091"/>
                      </a:cubicBezTo>
                      <a:cubicBezTo>
                        <a:pt x="79172" y="11471"/>
                        <a:pt x="63931" y="3851"/>
                        <a:pt x="47422" y="1311"/>
                      </a:cubicBezTo>
                      <a:cubicBezTo>
                        <a:pt x="35356" y="-594"/>
                        <a:pt x="19481" y="-1229"/>
                        <a:pt x="8051" y="5121"/>
                      </a:cubicBezTo>
                      <a:cubicBezTo>
                        <a:pt x="-2744" y="11471"/>
                        <a:pt x="-203" y="21631"/>
                        <a:pt x="1701" y="32426"/>
                      </a:cubicBezTo>
                      <a:cubicBezTo>
                        <a:pt x="6781" y="63541"/>
                        <a:pt x="13131" y="94656"/>
                        <a:pt x="24562" y="1238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39" name="Google Shape;939;p18"/>
                <p:cNvSpPr/>
                <p:nvPr/>
              </p:nvSpPr>
              <p:spPr>
                <a:xfrm>
                  <a:off x="7500443" y="2304584"/>
                  <a:ext cx="313569" cy="177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527" h="220057" extrusionOk="0">
                      <a:moveTo>
                        <a:pt x="344442" y="176237"/>
                      </a:moveTo>
                      <a:cubicBezTo>
                        <a:pt x="326662" y="177507"/>
                        <a:pt x="307612" y="169252"/>
                        <a:pt x="291102" y="177507"/>
                      </a:cubicBezTo>
                      <a:cubicBezTo>
                        <a:pt x="283483" y="181317"/>
                        <a:pt x="277767" y="188302"/>
                        <a:pt x="272687" y="195287"/>
                      </a:cubicBezTo>
                      <a:cubicBezTo>
                        <a:pt x="271417" y="196557"/>
                        <a:pt x="270783" y="198462"/>
                        <a:pt x="269512" y="199732"/>
                      </a:cubicBezTo>
                      <a:cubicBezTo>
                        <a:pt x="265067" y="205447"/>
                        <a:pt x="259987" y="211162"/>
                        <a:pt x="254273" y="214972"/>
                      </a:cubicBezTo>
                      <a:cubicBezTo>
                        <a:pt x="239667" y="223862"/>
                        <a:pt x="220617" y="219417"/>
                        <a:pt x="204108" y="214337"/>
                      </a:cubicBezTo>
                      <a:cubicBezTo>
                        <a:pt x="164102" y="202907"/>
                        <a:pt x="124098" y="191477"/>
                        <a:pt x="84092" y="180047"/>
                      </a:cubicBezTo>
                      <a:cubicBezTo>
                        <a:pt x="62502" y="173697"/>
                        <a:pt x="-4808" y="156552"/>
                        <a:pt x="273" y="123532"/>
                      </a:cubicBezTo>
                      <a:cubicBezTo>
                        <a:pt x="2812" y="106387"/>
                        <a:pt x="22498" y="87337"/>
                        <a:pt x="34562" y="75907"/>
                      </a:cubicBezTo>
                      <a:cubicBezTo>
                        <a:pt x="35198" y="75272"/>
                        <a:pt x="36467" y="74002"/>
                        <a:pt x="37102" y="73367"/>
                      </a:cubicBezTo>
                      <a:cubicBezTo>
                        <a:pt x="39008" y="71462"/>
                        <a:pt x="41548" y="69557"/>
                        <a:pt x="43452" y="67652"/>
                      </a:cubicBezTo>
                      <a:lnTo>
                        <a:pt x="43452" y="67652"/>
                      </a:lnTo>
                      <a:cubicBezTo>
                        <a:pt x="57423" y="56222"/>
                        <a:pt x="72662" y="46062"/>
                        <a:pt x="89173" y="38442"/>
                      </a:cubicBezTo>
                      <a:cubicBezTo>
                        <a:pt x="129177" y="19392"/>
                        <a:pt x="173627" y="10502"/>
                        <a:pt x="217442" y="3517"/>
                      </a:cubicBezTo>
                      <a:cubicBezTo>
                        <a:pt x="231412" y="1612"/>
                        <a:pt x="245383" y="-928"/>
                        <a:pt x="259352" y="342"/>
                      </a:cubicBezTo>
                      <a:cubicBezTo>
                        <a:pt x="272052" y="1612"/>
                        <a:pt x="284117" y="6057"/>
                        <a:pt x="293642" y="14947"/>
                      </a:cubicBezTo>
                      <a:cubicBezTo>
                        <a:pt x="294912" y="16217"/>
                        <a:pt x="295548" y="16852"/>
                        <a:pt x="296817" y="18122"/>
                      </a:cubicBezTo>
                      <a:cubicBezTo>
                        <a:pt x="297452" y="18757"/>
                        <a:pt x="298087" y="20027"/>
                        <a:pt x="298723" y="20662"/>
                      </a:cubicBezTo>
                      <a:cubicBezTo>
                        <a:pt x="304437" y="28282"/>
                        <a:pt x="308248" y="37807"/>
                        <a:pt x="313962" y="45427"/>
                      </a:cubicBezTo>
                      <a:cubicBezTo>
                        <a:pt x="329202" y="66382"/>
                        <a:pt x="359048" y="74637"/>
                        <a:pt x="376192" y="93052"/>
                      </a:cubicBezTo>
                      <a:cubicBezTo>
                        <a:pt x="378098" y="94957"/>
                        <a:pt x="380637" y="97497"/>
                        <a:pt x="381908" y="100672"/>
                      </a:cubicBezTo>
                      <a:cubicBezTo>
                        <a:pt x="381908" y="101307"/>
                        <a:pt x="382542" y="101307"/>
                        <a:pt x="382542" y="101942"/>
                      </a:cubicBezTo>
                      <a:cubicBezTo>
                        <a:pt x="386987" y="108927"/>
                        <a:pt x="389527" y="117817"/>
                        <a:pt x="389527" y="126072"/>
                      </a:cubicBezTo>
                      <a:cubicBezTo>
                        <a:pt x="389527" y="127977"/>
                        <a:pt x="389527" y="129882"/>
                        <a:pt x="389527" y="131787"/>
                      </a:cubicBezTo>
                      <a:cubicBezTo>
                        <a:pt x="388892" y="138137"/>
                        <a:pt x="387623" y="143852"/>
                        <a:pt x="384448" y="149567"/>
                      </a:cubicBezTo>
                      <a:cubicBezTo>
                        <a:pt x="376192" y="164807"/>
                        <a:pt x="360952" y="174967"/>
                        <a:pt x="344442" y="17623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0" name="Google Shape;940;p18"/>
                <p:cNvSpPr/>
                <p:nvPr/>
              </p:nvSpPr>
              <p:spPr>
                <a:xfrm>
                  <a:off x="7524588" y="2315268"/>
                  <a:ext cx="290501" cy="15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349" h="2005470" extrusionOk="0">
                      <a:moveTo>
                        <a:pt x="149043" y="850091"/>
                      </a:moveTo>
                      <a:cubicBezTo>
                        <a:pt x="156003" y="848164"/>
                        <a:pt x="164141" y="849021"/>
                        <a:pt x="172707" y="854160"/>
                      </a:cubicBezTo>
                      <a:cubicBezTo>
                        <a:pt x="405710" y="998074"/>
                        <a:pt x="645567" y="1128282"/>
                        <a:pt x="892276" y="1251636"/>
                      </a:cubicBezTo>
                      <a:cubicBezTo>
                        <a:pt x="1324018" y="1470933"/>
                        <a:pt x="1776319" y="1662818"/>
                        <a:pt x="2235473" y="1827291"/>
                      </a:cubicBezTo>
                      <a:cubicBezTo>
                        <a:pt x="2365680" y="1875262"/>
                        <a:pt x="2489035" y="1916381"/>
                        <a:pt x="2619243" y="1957499"/>
                      </a:cubicBezTo>
                      <a:cubicBezTo>
                        <a:pt x="2612390" y="1971205"/>
                        <a:pt x="2598684" y="1991764"/>
                        <a:pt x="2584978" y="2005470"/>
                      </a:cubicBezTo>
                      <a:cubicBezTo>
                        <a:pt x="2194354" y="1882115"/>
                        <a:pt x="1810584" y="1738202"/>
                        <a:pt x="1440520" y="1573729"/>
                      </a:cubicBezTo>
                      <a:cubicBezTo>
                        <a:pt x="995072" y="1374991"/>
                        <a:pt x="556477" y="1148841"/>
                        <a:pt x="138442" y="902132"/>
                      </a:cubicBezTo>
                      <a:cubicBezTo>
                        <a:pt x="117883" y="886712"/>
                        <a:pt x="128162" y="855874"/>
                        <a:pt x="149043" y="850091"/>
                      </a:cubicBezTo>
                      <a:close/>
                      <a:moveTo>
                        <a:pt x="193266" y="765060"/>
                      </a:moveTo>
                      <a:cubicBezTo>
                        <a:pt x="535918" y="771913"/>
                        <a:pt x="885423" y="785619"/>
                        <a:pt x="1228075" y="799325"/>
                      </a:cubicBezTo>
                      <a:cubicBezTo>
                        <a:pt x="1831132" y="826737"/>
                        <a:pt x="2427357" y="881562"/>
                        <a:pt x="3016719" y="998063"/>
                      </a:cubicBezTo>
                      <a:cubicBezTo>
                        <a:pt x="3311400" y="1052888"/>
                        <a:pt x="3592374" y="1128271"/>
                        <a:pt x="3873349" y="1217361"/>
                      </a:cubicBezTo>
                      <a:cubicBezTo>
                        <a:pt x="3873349" y="1237920"/>
                        <a:pt x="3873349" y="1258479"/>
                        <a:pt x="3873349" y="1279038"/>
                      </a:cubicBezTo>
                      <a:cubicBezTo>
                        <a:pt x="3818514" y="1265332"/>
                        <a:pt x="3763700" y="1244773"/>
                        <a:pt x="3708876" y="1231067"/>
                      </a:cubicBezTo>
                      <a:cubicBezTo>
                        <a:pt x="3153780" y="1066594"/>
                        <a:pt x="2584966" y="970651"/>
                        <a:pt x="2016175" y="915827"/>
                      </a:cubicBezTo>
                      <a:cubicBezTo>
                        <a:pt x="1413107" y="854150"/>
                        <a:pt x="803176" y="840444"/>
                        <a:pt x="193266" y="819884"/>
                      </a:cubicBezTo>
                      <a:cubicBezTo>
                        <a:pt x="152137" y="819884"/>
                        <a:pt x="159001" y="765060"/>
                        <a:pt x="193266" y="765060"/>
                      </a:cubicBezTo>
                      <a:close/>
                      <a:moveTo>
                        <a:pt x="1625549" y="552616"/>
                      </a:moveTo>
                      <a:cubicBezTo>
                        <a:pt x="1877398" y="552616"/>
                        <a:pt x="2129245" y="566322"/>
                        <a:pt x="2379375" y="593734"/>
                      </a:cubicBezTo>
                      <a:cubicBezTo>
                        <a:pt x="2838540" y="641706"/>
                        <a:pt x="3290841" y="730795"/>
                        <a:pt x="3729436" y="861003"/>
                      </a:cubicBezTo>
                      <a:cubicBezTo>
                        <a:pt x="3749984" y="888415"/>
                        <a:pt x="3770554" y="915827"/>
                        <a:pt x="3791113" y="943239"/>
                      </a:cubicBezTo>
                      <a:cubicBezTo>
                        <a:pt x="3537550" y="867856"/>
                        <a:pt x="3283988" y="799325"/>
                        <a:pt x="3023572" y="751354"/>
                      </a:cubicBezTo>
                      <a:cubicBezTo>
                        <a:pt x="2530153" y="655412"/>
                        <a:pt x="2029881" y="607440"/>
                        <a:pt x="1529609" y="614293"/>
                      </a:cubicBezTo>
                      <a:cubicBezTo>
                        <a:pt x="1029337" y="621146"/>
                        <a:pt x="529054" y="675971"/>
                        <a:pt x="35645" y="785619"/>
                      </a:cubicBezTo>
                      <a:cubicBezTo>
                        <a:pt x="-5473" y="799325"/>
                        <a:pt x="-12326" y="737648"/>
                        <a:pt x="21939" y="730795"/>
                      </a:cubicBezTo>
                      <a:cubicBezTo>
                        <a:pt x="302914" y="669118"/>
                        <a:pt x="583889" y="621146"/>
                        <a:pt x="871706" y="593734"/>
                      </a:cubicBezTo>
                      <a:cubicBezTo>
                        <a:pt x="1121848" y="566322"/>
                        <a:pt x="1373700" y="552616"/>
                        <a:pt x="1625549" y="552616"/>
                      </a:cubicBezTo>
                      <a:close/>
                      <a:moveTo>
                        <a:pt x="2595257" y="1053"/>
                      </a:moveTo>
                      <a:cubicBezTo>
                        <a:pt x="2674067" y="2660"/>
                        <a:pt x="2752877" y="6086"/>
                        <a:pt x="2831687" y="11226"/>
                      </a:cubicBezTo>
                      <a:cubicBezTo>
                        <a:pt x="2845393" y="24932"/>
                        <a:pt x="2859099" y="31785"/>
                        <a:pt x="2865952" y="45491"/>
                      </a:cubicBezTo>
                      <a:cubicBezTo>
                        <a:pt x="2872805" y="52344"/>
                        <a:pt x="2879658" y="66050"/>
                        <a:pt x="2886511" y="72903"/>
                      </a:cubicBezTo>
                      <a:cubicBezTo>
                        <a:pt x="2735744" y="59197"/>
                        <a:pt x="2578124" y="59197"/>
                        <a:pt x="2420504" y="59197"/>
                      </a:cubicBezTo>
                      <a:cubicBezTo>
                        <a:pt x="2023028" y="66050"/>
                        <a:pt x="1618698" y="120875"/>
                        <a:pt x="1228075" y="223670"/>
                      </a:cubicBezTo>
                      <a:cubicBezTo>
                        <a:pt x="837452" y="326466"/>
                        <a:pt x="460535" y="477233"/>
                        <a:pt x="104176" y="669118"/>
                      </a:cubicBezTo>
                      <a:cubicBezTo>
                        <a:pt x="83617" y="675971"/>
                        <a:pt x="69911" y="669118"/>
                        <a:pt x="63058" y="648559"/>
                      </a:cubicBezTo>
                      <a:cubicBezTo>
                        <a:pt x="63058" y="634852"/>
                        <a:pt x="63058" y="621146"/>
                        <a:pt x="76764" y="614293"/>
                      </a:cubicBezTo>
                      <a:cubicBezTo>
                        <a:pt x="97323" y="607440"/>
                        <a:pt x="111030" y="593734"/>
                        <a:pt x="131589" y="586881"/>
                      </a:cubicBezTo>
                      <a:cubicBezTo>
                        <a:pt x="316621" y="484086"/>
                        <a:pt x="508506" y="401849"/>
                        <a:pt x="707244" y="326466"/>
                      </a:cubicBezTo>
                      <a:cubicBezTo>
                        <a:pt x="1084161" y="182552"/>
                        <a:pt x="1481638" y="86609"/>
                        <a:pt x="1885967" y="38638"/>
                      </a:cubicBezTo>
                      <a:cubicBezTo>
                        <a:pt x="2122397" y="7799"/>
                        <a:pt x="2358827" y="-3765"/>
                        <a:pt x="2595257" y="105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1" name="Google Shape;941;p18"/>
                <p:cNvSpPr/>
                <p:nvPr/>
              </p:nvSpPr>
              <p:spPr>
                <a:xfrm>
                  <a:off x="7510091" y="2325488"/>
                  <a:ext cx="252483" cy="123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643" h="152811" extrusionOk="0">
                      <a:moveTo>
                        <a:pt x="204824" y="152177"/>
                      </a:moveTo>
                      <a:cubicBezTo>
                        <a:pt x="215619" y="151542"/>
                        <a:pt x="227049" y="150272"/>
                        <a:pt x="234669" y="142652"/>
                      </a:cubicBezTo>
                      <a:cubicBezTo>
                        <a:pt x="242289" y="135032"/>
                        <a:pt x="243559" y="123602"/>
                        <a:pt x="251178" y="115982"/>
                      </a:cubicBezTo>
                      <a:cubicBezTo>
                        <a:pt x="258799" y="107727"/>
                        <a:pt x="271499" y="106457"/>
                        <a:pt x="282294" y="105187"/>
                      </a:cubicBezTo>
                      <a:cubicBezTo>
                        <a:pt x="293724" y="103917"/>
                        <a:pt x="305789" y="100107"/>
                        <a:pt x="311503" y="90582"/>
                      </a:cubicBezTo>
                      <a:cubicBezTo>
                        <a:pt x="316584" y="80422"/>
                        <a:pt x="312139" y="67087"/>
                        <a:pt x="303249" y="59467"/>
                      </a:cubicBezTo>
                      <a:cubicBezTo>
                        <a:pt x="294359" y="51847"/>
                        <a:pt x="282928" y="48672"/>
                        <a:pt x="272134" y="45497"/>
                      </a:cubicBezTo>
                      <a:cubicBezTo>
                        <a:pt x="261339" y="42322"/>
                        <a:pt x="249909" y="39147"/>
                        <a:pt x="241019" y="30892"/>
                      </a:cubicBezTo>
                      <a:cubicBezTo>
                        <a:pt x="232128" y="23272"/>
                        <a:pt x="227684" y="11207"/>
                        <a:pt x="217524" y="4857"/>
                      </a:cubicBezTo>
                      <a:cubicBezTo>
                        <a:pt x="203553" y="-4033"/>
                        <a:pt x="184503" y="1047"/>
                        <a:pt x="168628" y="6127"/>
                      </a:cubicBezTo>
                      <a:cubicBezTo>
                        <a:pt x="128624" y="20097"/>
                        <a:pt x="88618" y="33432"/>
                        <a:pt x="49249" y="47402"/>
                      </a:cubicBezTo>
                      <a:cubicBezTo>
                        <a:pt x="39724" y="50577"/>
                        <a:pt x="29564" y="54387"/>
                        <a:pt x="21309" y="59467"/>
                      </a:cubicBezTo>
                      <a:cubicBezTo>
                        <a:pt x="12418" y="65182"/>
                        <a:pt x="4799" y="72802"/>
                        <a:pt x="1624" y="82327"/>
                      </a:cubicBezTo>
                      <a:cubicBezTo>
                        <a:pt x="-9172" y="115347"/>
                        <a:pt x="36549" y="124872"/>
                        <a:pt x="59409" y="131857"/>
                      </a:cubicBezTo>
                      <a:cubicBezTo>
                        <a:pt x="89253" y="141382"/>
                        <a:pt x="120368" y="147732"/>
                        <a:pt x="151484" y="150272"/>
                      </a:cubicBezTo>
                      <a:cubicBezTo>
                        <a:pt x="169264" y="152812"/>
                        <a:pt x="187044" y="153447"/>
                        <a:pt x="204824" y="15217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2" name="Google Shape;942;p18"/>
                <p:cNvSpPr/>
                <p:nvPr/>
              </p:nvSpPr>
              <p:spPr>
                <a:xfrm>
                  <a:off x="7492858" y="2163191"/>
                  <a:ext cx="209617" cy="216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94" h="269075" extrusionOk="0">
                      <a:moveTo>
                        <a:pt x="191304" y="181679"/>
                      </a:moveTo>
                      <a:cubicBezTo>
                        <a:pt x="145584" y="217874"/>
                        <a:pt x="94149" y="246449"/>
                        <a:pt x="38904" y="264864"/>
                      </a:cubicBezTo>
                      <a:cubicBezTo>
                        <a:pt x="30649" y="268039"/>
                        <a:pt x="21124" y="270579"/>
                        <a:pt x="12234" y="268039"/>
                      </a:cubicBezTo>
                      <a:cubicBezTo>
                        <a:pt x="-466" y="264229"/>
                        <a:pt x="-1101" y="254704"/>
                        <a:pt x="804" y="244544"/>
                      </a:cubicBezTo>
                      <a:cubicBezTo>
                        <a:pt x="3344" y="228669"/>
                        <a:pt x="4614" y="213429"/>
                        <a:pt x="5884" y="197554"/>
                      </a:cubicBezTo>
                      <a:cubicBezTo>
                        <a:pt x="9059" y="165169"/>
                        <a:pt x="12869" y="132784"/>
                        <a:pt x="16044" y="100399"/>
                      </a:cubicBezTo>
                      <a:cubicBezTo>
                        <a:pt x="17949" y="79444"/>
                        <a:pt x="20489" y="57219"/>
                        <a:pt x="32554" y="40074"/>
                      </a:cubicBezTo>
                      <a:cubicBezTo>
                        <a:pt x="39539" y="29914"/>
                        <a:pt x="49064" y="22294"/>
                        <a:pt x="60494" y="17849"/>
                      </a:cubicBezTo>
                      <a:cubicBezTo>
                        <a:pt x="62399" y="16579"/>
                        <a:pt x="64939" y="15944"/>
                        <a:pt x="67479" y="15309"/>
                      </a:cubicBezTo>
                      <a:cubicBezTo>
                        <a:pt x="75734" y="12769"/>
                        <a:pt x="84624" y="12134"/>
                        <a:pt x="92879" y="13404"/>
                      </a:cubicBezTo>
                      <a:cubicBezTo>
                        <a:pt x="100499" y="14674"/>
                        <a:pt x="107484" y="16579"/>
                        <a:pt x="114469" y="19119"/>
                      </a:cubicBezTo>
                      <a:cubicBezTo>
                        <a:pt x="116374" y="19754"/>
                        <a:pt x="118279" y="20389"/>
                        <a:pt x="119549" y="21024"/>
                      </a:cubicBezTo>
                      <a:cubicBezTo>
                        <a:pt x="126534" y="22929"/>
                        <a:pt x="134154" y="24834"/>
                        <a:pt x="141774" y="24834"/>
                      </a:cubicBezTo>
                      <a:cubicBezTo>
                        <a:pt x="158284" y="24834"/>
                        <a:pt x="173524" y="15309"/>
                        <a:pt x="188764" y="8324"/>
                      </a:cubicBezTo>
                      <a:cubicBezTo>
                        <a:pt x="199559" y="3244"/>
                        <a:pt x="212259" y="-566"/>
                        <a:pt x="223689" y="69"/>
                      </a:cubicBezTo>
                      <a:cubicBezTo>
                        <a:pt x="225594" y="69"/>
                        <a:pt x="227499" y="704"/>
                        <a:pt x="229404" y="1339"/>
                      </a:cubicBezTo>
                      <a:cubicBezTo>
                        <a:pt x="231944" y="1974"/>
                        <a:pt x="234484" y="2609"/>
                        <a:pt x="237024" y="3879"/>
                      </a:cubicBezTo>
                      <a:cubicBezTo>
                        <a:pt x="249724" y="10864"/>
                        <a:pt x="256074" y="24834"/>
                        <a:pt x="258614" y="39439"/>
                      </a:cubicBezTo>
                      <a:cubicBezTo>
                        <a:pt x="259249" y="41979"/>
                        <a:pt x="259249" y="44519"/>
                        <a:pt x="259884" y="47059"/>
                      </a:cubicBezTo>
                      <a:cubicBezTo>
                        <a:pt x="259884" y="47059"/>
                        <a:pt x="259884" y="47059"/>
                        <a:pt x="259884" y="47059"/>
                      </a:cubicBezTo>
                      <a:cubicBezTo>
                        <a:pt x="262424" y="75634"/>
                        <a:pt x="255439" y="105479"/>
                        <a:pt x="240199" y="130244"/>
                      </a:cubicBezTo>
                      <a:cubicBezTo>
                        <a:pt x="228769" y="149294"/>
                        <a:pt x="210354" y="166439"/>
                        <a:pt x="191304" y="1816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3" name="Google Shape;943;p18"/>
                <p:cNvSpPr/>
                <p:nvPr/>
              </p:nvSpPr>
              <p:spPr>
                <a:xfrm>
                  <a:off x="7508880" y="2164156"/>
                  <a:ext cx="194798" cy="213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303" h="2842770" extrusionOk="0">
                      <a:moveTo>
                        <a:pt x="2583586" y="418046"/>
                      </a:moveTo>
                      <a:cubicBezTo>
                        <a:pt x="2590450" y="445458"/>
                        <a:pt x="2590450" y="472870"/>
                        <a:pt x="2597303" y="500283"/>
                      </a:cubicBezTo>
                      <a:cubicBezTo>
                        <a:pt x="2535626" y="582519"/>
                        <a:pt x="2473937" y="664755"/>
                        <a:pt x="2405407" y="746992"/>
                      </a:cubicBezTo>
                      <a:cubicBezTo>
                        <a:pt x="2090178" y="1144468"/>
                        <a:pt x="1733820" y="1500825"/>
                        <a:pt x="1363755" y="1843477"/>
                      </a:cubicBezTo>
                      <a:cubicBezTo>
                        <a:pt x="986838" y="2186129"/>
                        <a:pt x="596204" y="2515074"/>
                        <a:pt x="205591" y="2837167"/>
                      </a:cubicBezTo>
                      <a:cubicBezTo>
                        <a:pt x="178168" y="2857726"/>
                        <a:pt x="137061" y="2816608"/>
                        <a:pt x="164473" y="2796049"/>
                      </a:cubicBezTo>
                      <a:cubicBezTo>
                        <a:pt x="383760" y="2611017"/>
                        <a:pt x="603068" y="2432838"/>
                        <a:pt x="822365" y="2247806"/>
                      </a:cubicBezTo>
                      <a:cubicBezTo>
                        <a:pt x="1206125" y="1918860"/>
                        <a:pt x="1576200" y="1583062"/>
                        <a:pt x="1925694" y="1212998"/>
                      </a:cubicBezTo>
                      <a:cubicBezTo>
                        <a:pt x="2158708" y="959436"/>
                        <a:pt x="2384859" y="699021"/>
                        <a:pt x="2583586" y="418046"/>
                      </a:cubicBezTo>
                      <a:close/>
                      <a:moveTo>
                        <a:pt x="507125" y="157620"/>
                      </a:moveTo>
                      <a:cubicBezTo>
                        <a:pt x="383771" y="452301"/>
                        <a:pt x="287828" y="753834"/>
                        <a:pt x="219298" y="1069074"/>
                      </a:cubicBezTo>
                      <a:cubicBezTo>
                        <a:pt x="116502" y="1500815"/>
                        <a:pt x="68531" y="1939409"/>
                        <a:pt x="61678" y="2384856"/>
                      </a:cubicBezTo>
                      <a:cubicBezTo>
                        <a:pt x="61678" y="2419121"/>
                        <a:pt x="0" y="2412268"/>
                        <a:pt x="0" y="2378003"/>
                      </a:cubicBezTo>
                      <a:cubicBezTo>
                        <a:pt x="0" y="2124441"/>
                        <a:pt x="20559" y="1877731"/>
                        <a:pt x="54825" y="1624169"/>
                      </a:cubicBezTo>
                      <a:cubicBezTo>
                        <a:pt x="116502" y="1185575"/>
                        <a:pt x="219298" y="746981"/>
                        <a:pt x="376917" y="335799"/>
                      </a:cubicBezTo>
                      <a:cubicBezTo>
                        <a:pt x="397477" y="287828"/>
                        <a:pt x="418036" y="233003"/>
                        <a:pt x="431742" y="185032"/>
                      </a:cubicBezTo>
                      <a:cubicBezTo>
                        <a:pt x="452301" y="171326"/>
                        <a:pt x="479713" y="164473"/>
                        <a:pt x="507125" y="157620"/>
                      </a:cubicBezTo>
                      <a:close/>
                      <a:moveTo>
                        <a:pt x="2199816" y="0"/>
                      </a:moveTo>
                      <a:cubicBezTo>
                        <a:pt x="2220375" y="0"/>
                        <a:pt x="2240934" y="6853"/>
                        <a:pt x="2261493" y="13706"/>
                      </a:cubicBezTo>
                      <a:cubicBezTo>
                        <a:pt x="2172404" y="150767"/>
                        <a:pt x="2083314" y="287828"/>
                        <a:pt x="1987371" y="424888"/>
                      </a:cubicBezTo>
                      <a:cubicBezTo>
                        <a:pt x="1720103" y="808658"/>
                        <a:pt x="1432275" y="1171869"/>
                        <a:pt x="1130741" y="1521374"/>
                      </a:cubicBezTo>
                      <a:cubicBezTo>
                        <a:pt x="829207" y="1857172"/>
                        <a:pt x="500272" y="2186118"/>
                        <a:pt x="150756" y="2501357"/>
                      </a:cubicBezTo>
                      <a:cubicBezTo>
                        <a:pt x="137050" y="2515064"/>
                        <a:pt x="116491" y="2508210"/>
                        <a:pt x="109638" y="2501357"/>
                      </a:cubicBezTo>
                      <a:lnTo>
                        <a:pt x="109613" y="2501292"/>
                      </a:lnTo>
                      <a:lnTo>
                        <a:pt x="100216" y="2510566"/>
                      </a:lnTo>
                      <a:cubicBezTo>
                        <a:pt x="79657" y="2517633"/>
                        <a:pt x="51388" y="2499644"/>
                        <a:pt x="61667" y="2473945"/>
                      </a:cubicBezTo>
                      <a:cubicBezTo>
                        <a:pt x="150757" y="2227236"/>
                        <a:pt x="232993" y="1973674"/>
                        <a:pt x="328936" y="1726964"/>
                      </a:cubicBezTo>
                      <a:cubicBezTo>
                        <a:pt x="486556" y="1295223"/>
                        <a:pt x="664735" y="863482"/>
                        <a:pt x="884032" y="452300"/>
                      </a:cubicBezTo>
                      <a:cubicBezTo>
                        <a:pt x="932003" y="363211"/>
                        <a:pt x="973122" y="280974"/>
                        <a:pt x="1027946" y="191885"/>
                      </a:cubicBezTo>
                      <a:cubicBezTo>
                        <a:pt x="1048505" y="198738"/>
                        <a:pt x="1069064" y="205591"/>
                        <a:pt x="1082770" y="212444"/>
                      </a:cubicBezTo>
                      <a:cubicBezTo>
                        <a:pt x="904591" y="527684"/>
                        <a:pt x="746971" y="856629"/>
                        <a:pt x="603057" y="1192428"/>
                      </a:cubicBezTo>
                      <a:cubicBezTo>
                        <a:pt x="431731" y="1603610"/>
                        <a:pt x="280965" y="2021645"/>
                        <a:pt x="137051" y="2439680"/>
                      </a:cubicBezTo>
                      <a:lnTo>
                        <a:pt x="136793" y="2440368"/>
                      </a:lnTo>
                      <a:lnTo>
                        <a:pt x="406038" y="2188688"/>
                      </a:lnTo>
                      <a:cubicBezTo>
                        <a:pt x="496843" y="2102168"/>
                        <a:pt x="585935" y="2014792"/>
                        <a:pt x="671598" y="1925703"/>
                      </a:cubicBezTo>
                      <a:cubicBezTo>
                        <a:pt x="1247243" y="1336342"/>
                        <a:pt x="1754368" y="692157"/>
                        <a:pt x="21998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4" name="Google Shape;944;p18"/>
                <p:cNvSpPr/>
                <p:nvPr/>
              </p:nvSpPr>
              <p:spPr>
                <a:xfrm>
                  <a:off x="7512117" y="2220275"/>
                  <a:ext cx="148123" cy="138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04" h="172356" extrusionOk="0">
                      <a:moveTo>
                        <a:pt x="4822" y="53625"/>
                      </a:moveTo>
                      <a:cubicBezTo>
                        <a:pt x="7362" y="41560"/>
                        <a:pt x="10537" y="29495"/>
                        <a:pt x="16887" y="19970"/>
                      </a:cubicBezTo>
                      <a:cubicBezTo>
                        <a:pt x="23237" y="10445"/>
                        <a:pt x="34032" y="1555"/>
                        <a:pt x="46097" y="285"/>
                      </a:cubicBezTo>
                      <a:cubicBezTo>
                        <a:pt x="65782" y="-2255"/>
                        <a:pt x="82927" y="12985"/>
                        <a:pt x="102612" y="14255"/>
                      </a:cubicBezTo>
                      <a:cubicBezTo>
                        <a:pt x="114042" y="14890"/>
                        <a:pt x="124837" y="10445"/>
                        <a:pt x="136267" y="7905"/>
                      </a:cubicBezTo>
                      <a:cubicBezTo>
                        <a:pt x="147697" y="4730"/>
                        <a:pt x="159762" y="3460"/>
                        <a:pt x="169922" y="9810"/>
                      </a:cubicBezTo>
                      <a:cubicBezTo>
                        <a:pt x="181987" y="16795"/>
                        <a:pt x="185797" y="32670"/>
                        <a:pt x="183257" y="46005"/>
                      </a:cubicBezTo>
                      <a:cubicBezTo>
                        <a:pt x="180082" y="59340"/>
                        <a:pt x="171827" y="70770"/>
                        <a:pt x="162937" y="81565"/>
                      </a:cubicBezTo>
                      <a:cubicBezTo>
                        <a:pt x="131187" y="117760"/>
                        <a:pt x="91817" y="146970"/>
                        <a:pt x="47367" y="165385"/>
                      </a:cubicBezTo>
                      <a:cubicBezTo>
                        <a:pt x="38477" y="169195"/>
                        <a:pt x="23237" y="174910"/>
                        <a:pt x="13712" y="171100"/>
                      </a:cubicBezTo>
                      <a:cubicBezTo>
                        <a:pt x="3552" y="166655"/>
                        <a:pt x="4187" y="147605"/>
                        <a:pt x="2917" y="137445"/>
                      </a:cubicBezTo>
                      <a:cubicBezTo>
                        <a:pt x="-1528" y="108870"/>
                        <a:pt x="-893" y="80930"/>
                        <a:pt x="4822" y="5362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5" name="Google Shape;945;p18"/>
                <p:cNvSpPr/>
                <p:nvPr/>
              </p:nvSpPr>
              <p:spPr>
                <a:xfrm>
                  <a:off x="7265803" y="2082885"/>
                  <a:ext cx="473576" cy="549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4340" h="7328553" extrusionOk="0">
                      <a:moveTo>
                        <a:pt x="2982914" y="4536311"/>
                      </a:moveTo>
                      <a:cubicBezTo>
                        <a:pt x="2990623" y="4538024"/>
                        <a:pt x="2997473" y="4541451"/>
                        <a:pt x="3004320" y="4544878"/>
                      </a:cubicBezTo>
                      <a:cubicBezTo>
                        <a:pt x="3018037" y="4551731"/>
                        <a:pt x="3024890" y="4551731"/>
                        <a:pt x="3038586" y="4558584"/>
                      </a:cubicBezTo>
                      <a:cubicBezTo>
                        <a:pt x="3072851" y="4579143"/>
                        <a:pt x="3086568" y="4613408"/>
                        <a:pt x="3079715" y="4647673"/>
                      </a:cubicBezTo>
                      <a:cubicBezTo>
                        <a:pt x="3141381" y="4681938"/>
                        <a:pt x="3141381" y="4757322"/>
                        <a:pt x="3127686" y="4798440"/>
                      </a:cubicBezTo>
                      <a:cubicBezTo>
                        <a:pt x="3113980" y="4832705"/>
                        <a:pt x="3100274" y="4866970"/>
                        <a:pt x="3086568" y="4901235"/>
                      </a:cubicBezTo>
                      <a:cubicBezTo>
                        <a:pt x="3072851" y="4928647"/>
                        <a:pt x="3052302" y="4962913"/>
                        <a:pt x="3038586" y="4990325"/>
                      </a:cubicBezTo>
                      <a:cubicBezTo>
                        <a:pt x="3011184" y="5052002"/>
                        <a:pt x="2976919" y="5113679"/>
                        <a:pt x="2942654" y="5175357"/>
                      </a:cubicBezTo>
                      <a:cubicBezTo>
                        <a:pt x="2928948" y="5195916"/>
                        <a:pt x="2922095" y="5216475"/>
                        <a:pt x="2915242" y="5237034"/>
                      </a:cubicBezTo>
                      <a:cubicBezTo>
                        <a:pt x="2874123" y="5360388"/>
                        <a:pt x="2860417" y="5497449"/>
                        <a:pt x="2853564" y="5634510"/>
                      </a:cubicBezTo>
                      <a:cubicBezTo>
                        <a:pt x="2846711" y="5764717"/>
                        <a:pt x="2860417" y="5901778"/>
                        <a:pt x="2874123" y="6038839"/>
                      </a:cubicBezTo>
                      <a:cubicBezTo>
                        <a:pt x="2887830" y="6169046"/>
                        <a:pt x="2894683" y="6312960"/>
                        <a:pt x="2853564" y="6450021"/>
                      </a:cubicBezTo>
                      <a:cubicBezTo>
                        <a:pt x="2853564" y="6463727"/>
                        <a:pt x="2846711" y="6477433"/>
                        <a:pt x="2839858" y="6491139"/>
                      </a:cubicBezTo>
                      <a:cubicBezTo>
                        <a:pt x="2832994" y="6491139"/>
                        <a:pt x="2832994" y="6497992"/>
                        <a:pt x="2826152" y="6504845"/>
                      </a:cubicBezTo>
                      <a:cubicBezTo>
                        <a:pt x="2805593" y="6518551"/>
                        <a:pt x="2785034" y="6525404"/>
                        <a:pt x="2764464" y="6518551"/>
                      </a:cubicBezTo>
                      <a:cubicBezTo>
                        <a:pt x="2743916" y="6504845"/>
                        <a:pt x="2730199" y="6484286"/>
                        <a:pt x="2730199" y="6463727"/>
                      </a:cubicBezTo>
                      <a:cubicBezTo>
                        <a:pt x="2723357" y="6436315"/>
                        <a:pt x="2730199" y="6408903"/>
                        <a:pt x="2743916" y="6381490"/>
                      </a:cubicBezTo>
                      <a:cubicBezTo>
                        <a:pt x="2750769" y="6354078"/>
                        <a:pt x="2764464" y="6326666"/>
                        <a:pt x="2771328" y="6292401"/>
                      </a:cubicBezTo>
                      <a:cubicBezTo>
                        <a:pt x="2805593" y="6169046"/>
                        <a:pt x="2832994" y="6045692"/>
                        <a:pt x="2826152" y="5908631"/>
                      </a:cubicBezTo>
                      <a:cubicBezTo>
                        <a:pt x="2826152" y="5771570"/>
                        <a:pt x="2798729" y="5634510"/>
                        <a:pt x="2785034" y="5497449"/>
                      </a:cubicBezTo>
                      <a:cubicBezTo>
                        <a:pt x="2778181" y="5456331"/>
                        <a:pt x="2771328" y="5422066"/>
                        <a:pt x="2771328" y="5380948"/>
                      </a:cubicBezTo>
                      <a:cubicBezTo>
                        <a:pt x="2743916" y="5408360"/>
                        <a:pt x="2716504" y="5442625"/>
                        <a:pt x="2689091" y="5470037"/>
                      </a:cubicBezTo>
                      <a:cubicBezTo>
                        <a:pt x="2538324" y="5627657"/>
                        <a:pt x="2380705" y="5771570"/>
                        <a:pt x="2264203" y="5949749"/>
                      </a:cubicBezTo>
                      <a:cubicBezTo>
                        <a:pt x="2202526" y="6038839"/>
                        <a:pt x="2168260" y="6141634"/>
                        <a:pt x="2147690" y="6244430"/>
                      </a:cubicBezTo>
                      <a:cubicBezTo>
                        <a:pt x="2127142" y="6354078"/>
                        <a:pt x="2127142" y="6463727"/>
                        <a:pt x="2140848" y="6566522"/>
                      </a:cubicBezTo>
                      <a:cubicBezTo>
                        <a:pt x="2168260" y="6778966"/>
                        <a:pt x="2243644" y="6977704"/>
                        <a:pt x="2325880" y="7169589"/>
                      </a:cubicBezTo>
                      <a:cubicBezTo>
                        <a:pt x="2332733" y="7190148"/>
                        <a:pt x="2339586" y="7210707"/>
                        <a:pt x="2346439" y="7231266"/>
                      </a:cubicBezTo>
                      <a:cubicBezTo>
                        <a:pt x="2353282" y="7238119"/>
                        <a:pt x="2353282" y="7244972"/>
                        <a:pt x="2353282" y="7258679"/>
                      </a:cubicBezTo>
                      <a:cubicBezTo>
                        <a:pt x="2353282" y="7286091"/>
                        <a:pt x="2346439" y="7320356"/>
                        <a:pt x="2325880" y="7327209"/>
                      </a:cubicBezTo>
                      <a:cubicBezTo>
                        <a:pt x="2305321" y="7334062"/>
                        <a:pt x="2277909" y="7313503"/>
                        <a:pt x="2257350" y="7292944"/>
                      </a:cubicBezTo>
                      <a:cubicBezTo>
                        <a:pt x="2229938" y="7258679"/>
                        <a:pt x="2209379" y="7210707"/>
                        <a:pt x="2195672" y="7162736"/>
                      </a:cubicBezTo>
                      <a:cubicBezTo>
                        <a:pt x="2175113" y="7107912"/>
                        <a:pt x="2161407" y="7053088"/>
                        <a:pt x="2147690" y="6998263"/>
                      </a:cubicBezTo>
                      <a:cubicBezTo>
                        <a:pt x="2092877" y="6785819"/>
                        <a:pt x="2072318" y="6573375"/>
                        <a:pt x="2092877" y="6354078"/>
                      </a:cubicBezTo>
                      <a:cubicBezTo>
                        <a:pt x="2099730" y="6244430"/>
                        <a:pt x="2120289" y="6134781"/>
                        <a:pt x="2161407" y="6031986"/>
                      </a:cubicBezTo>
                      <a:cubicBezTo>
                        <a:pt x="2195672" y="5929190"/>
                        <a:pt x="2250486" y="5833248"/>
                        <a:pt x="2312174" y="5744158"/>
                      </a:cubicBezTo>
                      <a:cubicBezTo>
                        <a:pt x="2428676" y="5565979"/>
                        <a:pt x="2565737" y="5394654"/>
                        <a:pt x="2654826" y="5216475"/>
                      </a:cubicBezTo>
                      <a:cubicBezTo>
                        <a:pt x="2695934" y="5134238"/>
                        <a:pt x="2730199" y="5045149"/>
                        <a:pt x="2757622" y="4962913"/>
                      </a:cubicBezTo>
                      <a:cubicBezTo>
                        <a:pt x="2757622" y="4956059"/>
                        <a:pt x="2764464" y="4942353"/>
                        <a:pt x="2764464" y="4935500"/>
                      </a:cubicBezTo>
                      <a:cubicBezTo>
                        <a:pt x="2695934" y="4969766"/>
                        <a:pt x="2627403" y="4997178"/>
                        <a:pt x="2558873" y="5017737"/>
                      </a:cubicBezTo>
                      <a:cubicBezTo>
                        <a:pt x="2414970" y="5058855"/>
                        <a:pt x="2277909" y="5079414"/>
                        <a:pt x="2140848" y="5127385"/>
                      </a:cubicBezTo>
                      <a:cubicBezTo>
                        <a:pt x="2010630" y="5175357"/>
                        <a:pt x="1894139" y="5264446"/>
                        <a:pt x="1805038" y="5367241"/>
                      </a:cubicBezTo>
                      <a:cubicBezTo>
                        <a:pt x="1715960" y="5476890"/>
                        <a:pt x="1647429" y="5600245"/>
                        <a:pt x="1599447" y="5723599"/>
                      </a:cubicBezTo>
                      <a:cubicBezTo>
                        <a:pt x="1592605" y="5737305"/>
                        <a:pt x="1585752" y="5751011"/>
                        <a:pt x="1578899" y="5764717"/>
                      </a:cubicBezTo>
                      <a:cubicBezTo>
                        <a:pt x="1572046" y="5771570"/>
                        <a:pt x="1572046" y="5771570"/>
                        <a:pt x="1565182" y="5778424"/>
                      </a:cubicBezTo>
                      <a:cubicBezTo>
                        <a:pt x="1551487" y="5792130"/>
                        <a:pt x="1524075" y="5798983"/>
                        <a:pt x="1503515" y="5792130"/>
                      </a:cubicBezTo>
                      <a:cubicBezTo>
                        <a:pt x="1482956" y="5785277"/>
                        <a:pt x="1469250" y="5757864"/>
                        <a:pt x="1469250" y="5737305"/>
                      </a:cubicBezTo>
                      <a:cubicBezTo>
                        <a:pt x="1469250" y="5703040"/>
                        <a:pt x="1482956" y="5668775"/>
                        <a:pt x="1496652" y="5641363"/>
                      </a:cubicBezTo>
                      <a:cubicBezTo>
                        <a:pt x="1510368" y="5607098"/>
                        <a:pt x="1537781" y="5579686"/>
                        <a:pt x="1558340" y="5545420"/>
                      </a:cubicBezTo>
                      <a:cubicBezTo>
                        <a:pt x="1647429" y="5428919"/>
                        <a:pt x="1763931" y="5339829"/>
                        <a:pt x="1873569" y="5250740"/>
                      </a:cubicBezTo>
                      <a:cubicBezTo>
                        <a:pt x="1990081" y="5161651"/>
                        <a:pt x="2113425" y="5086267"/>
                        <a:pt x="2243644" y="5024590"/>
                      </a:cubicBezTo>
                      <a:cubicBezTo>
                        <a:pt x="2373852" y="4962913"/>
                        <a:pt x="2497206" y="4908088"/>
                        <a:pt x="2593138" y="4818999"/>
                      </a:cubicBezTo>
                      <a:cubicBezTo>
                        <a:pt x="2689091" y="4736762"/>
                        <a:pt x="2757622" y="4640820"/>
                        <a:pt x="2860417" y="4579143"/>
                      </a:cubicBezTo>
                      <a:cubicBezTo>
                        <a:pt x="2887830" y="4565437"/>
                        <a:pt x="2915242" y="4551731"/>
                        <a:pt x="2942654" y="4544878"/>
                      </a:cubicBezTo>
                      <a:cubicBezTo>
                        <a:pt x="2942654" y="4544878"/>
                        <a:pt x="2949507" y="4544878"/>
                        <a:pt x="2949507" y="4544878"/>
                      </a:cubicBezTo>
                      <a:cubicBezTo>
                        <a:pt x="2949507" y="4538024"/>
                        <a:pt x="2949507" y="4538024"/>
                        <a:pt x="2956360" y="4538024"/>
                      </a:cubicBezTo>
                      <a:cubicBezTo>
                        <a:pt x="2966640" y="4534598"/>
                        <a:pt x="2975206" y="4534598"/>
                        <a:pt x="2982914" y="4536311"/>
                      </a:cubicBezTo>
                      <a:close/>
                      <a:moveTo>
                        <a:pt x="3338310" y="4518525"/>
                      </a:moveTo>
                      <a:cubicBezTo>
                        <a:pt x="3355550" y="4518739"/>
                        <a:pt x="3372683" y="4520881"/>
                        <a:pt x="3388102" y="4524308"/>
                      </a:cubicBezTo>
                      <a:cubicBezTo>
                        <a:pt x="3429220" y="4531161"/>
                        <a:pt x="3463485" y="4544867"/>
                        <a:pt x="3504604" y="4565426"/>
                      </a:cubicBezTo>
                      <a:cubicBezTo>
                        <a:pt x="3641664" y="4633956"/>
                        <a:pt x="3758166" y="4729899"/>
                        <a:pt x="3874668" y="4825841"/>
                      </a:cubicBezTo>
                      <a:cubicBezTo>
                        <a:pt x="3991170" y="4928636"/>
                        <a:pt x="4100818" y="5031432"/>
                        <a:pt x="4196761" y="5147934"/>
                      </a:cubicBezTo>
                      <a:cubicBezTo>
                        <a:pt x="4292703" y="5264435"/>
                        <a:pt x="4388646" y="5367231"/>
                        <a:pt x="4491442" y="5476879"/>
                      </a:cubicBezTo>
                      <a:cubicBezTo>
                        <a:pt x="4539413" y="5531714"/>
                        <a:pt x="4594237" y="5586538"/>
                        <a:pt x="4655914" y="5620804"/>
                      </a:cubicBezTo>
                      <a:cubicBezTo>
                        <a:pt x="4717592" y="5655069"/>
                        <a:pt x="4786122" y="5675617"/>
                        <a:pt x="4847800" y="5668775"/>
                      </a:cubicBezTo>
                      <a:cubicBezTo>
                        <a:pt x="4861506" y="5661911"/>
                        <a:pt x="4875212" y="5661911"/>
                        <a:pt x="4888918" y="5661911"/>
                      </a:cubicBezTo>
                      <a:cubicBezTo>
                        <a:pt x="4888918" y="5661911"/>
                        <a:pt x="4895771" y="5661911"/>
                        <a:pt x="4902624" y="5661911"/>
                      </a:cubicBezTo>
                      <a:cubicBezTo>
                        <a:pt x="4923183" y="5661911"/>
                        <a:pt x="4943742" y="5668775"/>
                        <a:pt x="4971154" y="5703040"/>
                      </a:cubicBezTo>
                      <a:cubicBezTo>
                        <a:pt x="4984860" y="5723599"/>
                        <a:pt x="4971154" y="5751000"/>
                        <a:pt x="4950595" y="5771570"/>
                      </a:cubicBezTo>
                      <a:cubicBezTo>
                        <a:pt x="4916330" y="5798972"/>
                        <a:pt x="4868359" y="5805835"/>
                        <a:pt x="4827241" y="5798972"/>
                      </a:cubicBezTo>
                      <a:cubicBezTo>
                        <a:pt x="4779269" y="5792129"/>
                        <a:pt x="4731298" y="5771570"/>
                        <a:pt x="4690180" y="5751000"/>
                      </a:cubicBezTo>
                      <a:cubicBezTo>
                        <a:pt x="4614796" y="5703040"/>
                        <a:pt x="4559972" y="5641352"/>
                        <a:pt x="4518854" y="5579675"/>
                      </a:cubicBezTo>
                      <a:cubicBezTo>
                        <a:pt x="4477735" y="5518008"/>
                        <a:pt x="4443470" y="5456320"/>
                        <a:pt x="4395499" y="5401496"/>
                      </a:cubicBezTo>
                      <a:cubicBezTo>
                        <a:pt x="4299556" y="5291858"/>
                        <a:pt x="4189908" y="5189062"/>
                        <a:pt x="4073406" y="5106826"/>
                      </a:cubicBezTo>
                      <a:cubicBezTo>
                        <a:pt x="3970610" y="5038296"/>
                        <a:pt x="3867815" y="4983472"/>
                        <a:pt x="3758166" y="4935500"/>
                      </a:cubicBezTo>
                      <a:cubicBezTo>
                        <a:pt x="3833550" y="5038296"/>
                        <a:pt x="3895227" y="5161640"/>
                        <a:pt x="3950051" y="5278152"/>
                      </a:cubicBezTo>
                      <a:cubicBezTo>
                        <a:pt x="4032288" y="5483743"/>
                        <a:pt x="4087112" y="5696176"/>
                        <a:pt x="4093965" y="5908631"/>
                      </a:cubicBezTo>
                      <a:cubicBezTo>
                        <a:pt x="4100818" y="6011426"/>
                        <a:pt x="4107671" y="6114222"/>
                        <a:pt x="4135083" y="6217017"/>
                      </a:cubicBezTo>
                      <a:cubicBezTo>
                        <a:pt x="4162496" y="6312949"/>
                        <a:pt x="4224173" y="6402038"/>
                        <a:pt x="4306409" y="6470569"/>
                      </a:cubicBezTo>
                      <a:cubicBezTo>
                        <a:pt x="4470882" y="6600776"/>
                        <a:pt x="4676474" y="6655601"/>
                        <a:pt x="4847800" y="6785819"/>
                      </a:cubicBezTo>
                      <a:cubicBezTo>
                        <a:pt x="4861506" y="6799525"/>
                        <a:pt x="4882065" y="6813220"/>
                        <a:pt x="4895771" y="6833790"/>
                      </a:cubicBezTo>
                      <a:cubicBezTo>
                        <a:pt x="4895771" y="6840632"/>
                        <a:pt x="4902624" y="6854349"/>
                        <a:pt x="4909477" y="6861192"/>
                      </a:cubicBezTo>
                      <a:cubicBezTo>
                        <a:pt x="4923183" y="6888614"/>
                        <a:pt x="4923183" y="6922880"/>
                        <a:pt x="4909477" y="6936586"/>
                      </a:cubicBezTo>
                      <a:cubicBezTo>
                        <a:pt x="4888918" y="6957145"/>
                        <a:pt x="4854653" y="6950281"/>
                        <a:pt x="4834094" y="6936586"/>
                      </a:cubicBezTo>
                      <a:cubicBezTo>
                        <a:pt x="4813534" y="6922880"/>
                        <a:pt x="4792975" y="6916016"/>
                        <a:pt x="4779269" y="6902321"/>
                      </a:cubicBezTo>
                      <a:cubicBezTo>
                        <a:pt x="4765563" y="6888614"/>
                        <a:pt x="4745004" y="6874898"/>
                        <a:pt x="4731298" y="6861192"/>
                      </a:cubicBezTo>
                      <a:cubicBezTo>
                        <a:pt x="4697033" y="6833790"/>
                        <a:pt x="4649061" y="6799525"/>
                        <a:pt x="4607943" y="6772102"/>
                      </a:cubicBezTo>
                      <a:cubicBezTo>
                        <a:pt x="4525707" y="6710425"/>
                        <a:pt x="4436617" y="6655601"/>
                        <a:pt x="4354381" y="6587070"/>
                      </a:cubicBezTo>
                      <a:cubicBezTo>
                        <a:pt x="4272144" y="6518540"/>
                        <a:pt x="4196761" y="6443167"/>
                        <a:pt x="4141936" y="6340372"/>
                      </a:cubicBezTo>
                      <a:cubicBezTo>
                        <a:pt x="4087112" y="6237576"/>
                        <a:pt x="4066553" y="6127917"/>
                        <a:pt x="4052847" y="6025122"/>
                      </a:cubicBezTo>
                      <a:cubicBezTo>
                        <a:pt x="4039141" y="5922326"/>
                        <a:pt x="4025435" y="5819531"/>
                        <a:pt x="3991170" y="5723599"/>
                      </a:cubicBezTo>
                      <a:cubicBezTo>
                        <a:pt x="3929492" y="5531714"/>
                        <a:pt x="3826697" y="5360388"/>
                        <a:pt x="3696489" y="5209622"/>
                      </a:cubicBezTo>
                      <a:cubicBezTo>
                        <a:pt x="3655371" y="5161640"/>
                        <a:pt x="3607399" y="5120532"/>
                        <a:pt x="3566281" y="5079403"/>
                      </a:cubicBezTo>
                      <a:cubicBezTo>
                        <a:pt x="3566281" y="5154797"/>
                        <a:pt x="3552575" y="5223328"/>
                        <a:pt x="3538869" y="5291858"/>
                      </a:cubicBezTo>
                      <a:cubicBezTo>
                        <a:pt x="3518310" y="5415213"/>
                        <a:pt x="3490898" y="5538556"/>
                        <a:pt x="3484045" y="5668775"/>
                      </a:cubicBezTo>
                      <a:cubicBezTo>
                        <a:pt x="3477191" y="5792129"/>
                        <a:pt x="3525163" y="5922326"/>
                        <a:pt x="3593693" y="6025122"/>
                      </a:cubicBezTo>
                      <a:cubicBezTo>
                        <a:pt x="3662224" y="6127917"/>
                        <a:pt x="3758166" y="6217017"/>
                        <a:pt x="3860962" y="6278684"/>
                      </a:cubicBezTo>
                      <a:cubicBezTo>
                        <a:pt x="3867815" y="6285548"/>
                        <a:pt x="3881521" y="6292390"/>
                        <a:pt x="3888374" y="6299243"/>
                      </a:cubicBezTo>
                      <a:cubicBezTo>
                        <a:pt x="3895227" y="6306107"/>
                        <a:pt x="3902080" y="6306107"/>
                        <a:pt x="3902080" y="6312949"/>
                      </a:cubicBezTo>
                      <a:cubicBezTo>
                        <a:pt x="3908933" y="6333508"/>
                        <a:pt x="3915786" y="6354078"/>
                        <a:pt x="3902080" y="6374637"/>
                      </a:cubicBezTo>
                      <a:cubicBezTo>
                        <a:pt x="3895227" y="6395185"/>
                        <a:pt x="3867815" y="6402038"/>
                        <a:pt x="3847256" y="6402038"/>
                      </a:cubicBezTo>
                      <a:cubicBezTo>
                        <a:pt x="3812990" y="6402038"/>
                        <a:pt x="3785578" y="6381479"/>
                        <a:pt x="3765019" y="6360920"/>
                      </a:cubicBezTo>
                      <a:cubicBezTo>
                        <a:pt x="3737607" y="6340372"/>
                        <a:pt x="3710195" y="6312949"/>
                        <a:pt x="3689636" y="6285548"/>
                      </a:cubicBezTo>
                      <a:cubicBezTo>
                        <a:pt x="3600546" y="6175888"/>
                        <a:pt x="3552575" y="6059387"/>
                        <a:pt x="3504604" y="5936032"/>
                      </a:cubicBezTo>
                      <a:cubicBezTo>
                        <a:pt x="3456632" y="5812678"/>
                        <a:pt x="3429220" y="5682470"/>
                        <a:pt x="3415514" y="5552273"/>
                      </a:cubicBezTo>
                      <a:cubicBezTo>
                        <a:pt x="3401808" y="5422055"/>
                        <a:pt x="3394955" y="5291858"/>
                        <a:pt x="3367543" y="5175356"/>
                      </a:cubicBezTo>
                      <a:cubicBezTo>
                        <a:pt x="3353837" y="5120532"/>
                        <a:pt x="3333278" y="5072561"/>
                        <a:pt x="3319572" y="5024579"/>
                      </a:cubicBezTo>
                      <a:cubicBezTo>
                        <a:pt x="3299012" y="4976608"/>
                        <a:pt x="3285306" y="4935500"/>
                        <a:pt x="3278453" y="4887518"/>
                      </a:cubicBezTo>
                      <a:cubicBezTo>
                        <a:pt x="3278453" y="4860106"/>
                        <a:pt x="3271600" y="4839547"/>
                        <a:pt x="3278453" y="4812146"/>
                      </a:cubicBezTo>
                      <a:cubicBezTo>
                        <a:pt x="3278453" y="4805282"/>
                        <a:pt x="3278453" y="4805282"/>
                        <a:pt x="3278453" y="4798429"/>
                      </a:cubicBezTo>
                      <a:cubicBezTo>
                        <a:pt x="3257894" y="4777881"/>
                        <a:pt x="3237335" y="4750458"/>
                        <a:pt x="3223629" y="4723045"/>
                      </a:cubicBezTo>
                      <a:cubicBezTo>
                        <a:pt x="3203070" y="4681927"/>
                        <a:pt x="3196217" y="4647662"/>
                        <a:pt x="3209923" y="4613397"/>
                      </a:cubicBezTo>
                      <a:cubicBezTo>
                        <a:pt x="3216776" y="4606555"/>
                        <a:pt x="3216776" y="4599691"/>
                        <a:pt x="3223629" y="4592838"/>
                      </a:cubicBezTo>
                      <a:cubicBezTo>
                        <a:pt x="3223629" y="4592838"/>
                        <a:pt x="3223629" y="4585985"/>
                        <a:pt x="3223629" y="4585985"/>
                      </a:cubicBezTo>
                      <a:cubicBezTo>
                        <a:pt x="3233909" y="4534587"/>
                        <a:pt x="3286592" y="4517883"/>
                        <a:pt x="3338310" y="4518525"/>
                      </a:cubicBezTo>
                      <a:close/>
                      <a:moveTo>
                        <a:pt x="3965942" y="3896746"/>
                      </a:moveTo>
                      <a:cubicBezTo>
                        <a:pt x="4161950" y="3896184"/>
                        <a:pt x="4350087" y="3954649"/>
                        <a:pt x="4511990" y="4044595"/>
                      </a:cubicBezTo>
                      <a:cubicBezTo>
                        <a:pt x="4703876" y="4154244"/>
                        <a:pt x="4840936" y="4305011"/>
                        <a:pt x="5025968" y="4400953"/>
                      </a:cubicBezTo>
                      <a:cubicBezTo>
                        <a:pt x="5197295" y="4496896"/>
                        <a:pt x="5416592" y="4524308"/>
                        <a:pt x="5615330" y="4490043"/>
                      </a:cubicBezTo>
                      <a:cubicBezTo>
                        <a:pt x="5814068" y="4455777"/>
                        <a:pt x="6005953" y="4373541"/>
                        <a:pt x="6156720" y="4250186"/>
                      </a:cubicBezTo>
                      <a:cubicBezTo>
                        <a:pt x="6170426" y="4236480"/>
                        <a:pt x="6190985" y="4229627"/>
                        <a:pt x="6204691" y="4215921"/>
                      </a:cubicBezTo>
                      <a:cubicBezTo>
                        <a:pt x="6211545" y="4209068"/>
                        <a:pt x="6218398" y="4209068"/>
                        <a:pt x="6225251" y="4202215"/>
                      </a:cubicBezTo>
                      <a:cubicBezTo>
                        <a:pt x="6252663" y="4188509"/>
                        <a:pt x="6286928" y="4188509"/>
                        <a:pt x="6300634" y="4202215"/>
                      </a:cubicBezTo>
                      <a:cubicBezTo>
                        <a:pt x="6314340" y="4215921"/>
                        <a:pt x="6307487" y="4250186"/>
                        <a:pt x="6314340" y="4277598"/>
                      </a:cubicBezTo>
                      <a:cubicBezTo>
                        <a:pt x="6286928" y="4318717"/>
                        <a:pt x="6245810" y="4346129"/>
                        <a:pt x="6204691" y="4373541"/>
                      </a:cubicBezTo>
                      <a:lnTo>
                        <a:pt x="6129308" y="4414659"/>
                      </a:lnTo>
                      <a:cubicBezTo>
                        <a:pt x="6108749" y="4428365"/>
                        <a:pt x="6081337" y="4435218"/>
                        <a:pt x="6053925" y="4448924"/>
                      </a:cubicBezTo>
                      <a:cubicBezTo>
                        <a:pt x="5855186" y="4531161"/>
                        <a:pt x="5642742" y="4544867"/>
                        <a:pt x="5437151" y="4531161"/>
                      </a:cubicBezTo>
                      <a:cubicBezTo>
                        <a:pt x="5224707" y="4524308"/>
                        <a:pt x="5019115" y="4462630"/>
                        <a:pt x="4834083" y="4359835"/>
                      </a:cubicBezTo>
                      <a:cubicBezTo>
                        <a:pt x="4744994" y="4311864"/>
                        <a:pt x="4655904" y="4263892"/>
                        <a:pt x="4566815" y="4222774"/>
                      </a:cubicBezTo>
                      <a:cubicBezTo>
                        <a:pt x="4477725" y="4181656"/>
                        <a:pt x="4381783" y="4161097"/>
                        <a:pt x="4292693" y="4147391"/>
                      </a:cubicBezTo>
                      <a:cubicBezTo>
                        <a:pt x="4203604" y="4133685"/>
                        <a:pt x="4114514" y="4140538"/>
                        <a:pt x="4032278" y="4147391"/>
                      </a:cubicBezTo>
                      <a:cubicBezTo>
                        <a:pt x="4018571" y="4154244"/>
                        <a:pt x="4004865" y="4154244"/>
                        <a:pt x="3991159" y="4154244"/>
                      </a:cubicBezTo>
                      <a:cubicBezTo>
                        <a:pt x="4045984" y="4202215"/>
                        <a:pt x="4093955" y="4263892"/>
                        <a:pt x="4141926" y="4318717"/>
                      </a:cubicBezTo>
                      <a:cubicBezTo>
                        <a:pt x="4217310" y="4407806"/>
                        <a:pt x="4285840" y="4496896"/>
                        <a:pt x="4374930" y="4565426"/>
                      </a:cubicBezTo>
                      <a:cubicBezTo>
                        <a:pt x="4457166" y="4633956"/>
                        <a:pt x="4573668" y="4675075"/>
                        <a:pt x="4683316" y="4688781"/>
                      </a:cubicBezTo>
                      <a:cubicBezTo>
                        <a:pt x="4792965" y="4702487"/>
                        <a:pt x="4909467" y="4688781"/>
                        <a:pt x="5012262" y="4668222"/>
                      </a:cubicBezTo>
                      <a:cubicBezTo>
                        <a:pt x="5025968" y="4661368"/>
                        <a:pt x="5032822" y="4661368"/>
                        <a:pt x="5046528" y="4661368"/>
                      </a:cubicBezTo>
                      <a:cubicBezTo>
                        <a:pt x="5046528" y="4661368"/>
                        <a:pt x="5053381" y="4661368"/>
                        <a:pt x="5060234" y="4661368"/>
                      </a:cubicBezTo>
                      <a:cubicBezTo>
                        <a:pt x="5080793" y="4668222"/>
                        <a:pt x="5094499" y="4681928"/>
                        <a:pt x="5101352" y="4702487"/>
                      </a:cubicBezTo>
                      <a:cubicBezTo>
                        <a:pt x="5108205" y="4723046"/>
                        <a:pt x="5094499" y="4743605"/>
                        <a:pt x="5080793" y="4757311"/>
                      </a:cubicBezTo>
                      <a:cubicBezTo>
                        <a:pt x="5060234" y="4777870"/>
                        <a:pt x="5032822" y="4784723"/>
                        <a:pt x="5005409" y="4784723"/>
                      </a:cubicBezTo>
                      <a:cubicBezTo>
                        <a:pt x="4971144" y="4784723"/>
                        <a:pt x="4943732" y="4784723"/>
                        <a:pt x="4909467" y="4784723"/>
                      </a:cubicBezTo>
                      <a:cubicBezTo>
                        <a:pt x="4786112" y="4771017"/>
                        <a:pt x="4676463" y="4729899"/>
                        <a:pt x="4566815" y="4695634"/>
                      </a:cubicBezTo>
                      <a:cubicBezTo>
                        <a:pt x="4450313" y="4661368"/>
                        <a:pt x="4347517" y="4613397"/>
                        <a:pt x="4244722" y="4551720"/>
                      </a:cubicBezTo>
                      <a:cubicBezTo>
                        <a:pt x="4148779" y="4490043"/>
                        <a:pt x="4045984" y="4428365"/>
                        <a:pt x="3950041" y="4380394"/>
                      </a:cubicBezTo>
                      <a:cubicBezTo>
                        <a:pt x="3902070" y="4359835"/>
                        <a:pt x="3854099" y="4346129"/>
                        <a:pt x="3812980" y="4325570"/>
                      </a:cubicBezTo>
                      <a:cubicBezTo>
                        <a:pt x="3765009" y="4311864"/>
                        <a:pt x="3730744" y="4291304"/>
                        <a:pt x="3696479" y="4257039"/>
                      </a:cubicBezTo>
                      <a:cubicBezTo>
                        <a:pt x="3682772" y="4243333"/>
                        <a:pt x="3669066" y="4222774"/>
                        <a:pt x="3655360" y="4202215"/>
                      </a:cubicBezTo>
                      <a:cubicBezTo>
                        <a:pt x="3648507" y="4188509"/>
                        <a:pt x="3648507" y="4174803"/>
                        <a:pt x="3641654" y="4161097"/>
                      </a:cubicBezTo>
                      <a:cubicBezTo>
                        <a:pt x="3607389" y="4154244"/>
                        <a:pt x="3573124" y="4140538"/>
                        <a:pt x="3559418" y="4113125"/>
                      </a:cubicBezTo>
                      <a:cubicBezTo>
                        <a:pt x="3545712" y="4085713"/>
                        <a:pt x="3559418" y="4051448"/>
                        <a:pt x="3586830" y="4017183"/>
                      </a:cubicBezTo>
                      <a:cubicBezTo>
                        <a:pt x="3614242" y="3982918"/>
                        <a:pt x="3662213" y="3955506"/>
                        <a:pt x="3703332" y="3941800"/>
                      </a:cubicBezTo>
                      <a:cubicBezTo>
                        <a:pt x="3758156" y="3921240"/>
                        <a:pt x="3819833" y="3907534"/>
                        <a:pt x="3881511" y="3900681"/>
                      </a:cubicBezTo>
                      <a:cubicBezTo>
                        <a:pt x="3909780" y="3898111"/>
                        <a:pt x="3937941" y="3896827"/>
                        <a:pt x="3965942" y="3896746"/>
                      </a:cubicBezTo>
                      <a:close/>
                      <a:moveTo>
                        <a:pt x="791655" y="2981518"/>
                      </a:moveTo>
                      <a:cubicBezTo>
                        <a:pt x="802791" y="2982375"/>
                        <a:pt x="814784" y="2985801"/>
                        <a:pt x="825064" y="2989228"/>
                      </a:cubicBezTo>
                      <a:cubicBezTo>
                        <a:pt x="852476" y="3002934"/>
                        <a:pt x="873035" y="3030346"/>
                        <a:pt x="893594" y="3050905"/>
                      </a:cubicBezTo>
                      <a:cubicBezTo>
                        <a:pt x="914153" y="3071464"/>
                        <a:pt x="934712" y="3098876"/>
                        <a:pt x="962125" y="3126289"/>
                      </a:cubicBezTo>
                      <a:cubicBezTo>
                        <a:pt x="1051214" y="3215378"/>
                        <a:pt x="1167716" y="3304467"/>
                        <a:pt x="1304777" y="3352439"/>
                      </a:cubicBezTo>
                      <a:cubicBezTo>
                        <a:pt x="1441838" y="3400410"/>
                        <a:pt x="1585752" y="3427822"/>
                        <a:pt x="1736519" y="3455234"/>
                      </a:cubicBezTo>
                      <a:cubicBezTo>
                        <a:pt x="1887285" y="3482646"/>
                        <a:pt x="2038052" y="3503205"/>
                        <a:pt x="2188819" y="3558030"/>
                      </a:cubicBezTo>
                      <a:cubicBezTo>
                        <a:pt x="2264203" y="3578589"/>
                        <a:pt x="2332733" y="3606001"/>
                        <a:pt x="2401263" y="3653972"/>
                      </a:cubicBezTo>
                      <a:cubicBezTo>
                        <a:pt x="2469794" y="3695090"/>
                        <a:pt x="2524618" y="3756768"/>
                        <a:pt x="2558883" y="3832151"/>
                      </a:cubicBezTo>
                      <a:cubicBezTo>
                        <a:pt x="2572589" y="3859563"/>
                        <a:pt x="2579443" y="3893828"/>
                        <a:pt x="2579443" y="3921241"/>
                      </a:cubicBezTo>
                      <a:cubicBezTo>
                        <a:pt x="2606855" y="3934947"/>
                        <a:pt x="2634267" y="3948653"/>
                        <a:pt x="2647973" y="3969212"/>
                      </a:cubicBezTo>
                      <a:cubicBezTo>
                        <a:pt x="2661679" y="3989771"/>
                        <a:pt x="2654826" y="4010330"/>
                        <a:pt x="2647973" y="4030889"/>
                      </a:cubicBezTo>
                      <a:cubicBezTo>
                        <a:pt x="2654826" y="4037742"/>
                        <a:pt x="2661679" y="4051448"/>
                        <a:pt x="2668532" y="4065154"/>
                      </a:cubicBezTo>
                      <a:cubicBezTo>
                        <a:pt x="2689091" y="4133685"/>
                        <a:pt x="2627414" y="4181656"/>
                        <a:pt x="2572589" y="4202215"/>
                      </a:cubicBezTo>
                      <a:cubicBezTo>
                        <a:pt x="2538324" y="4215921"/>
                        <a:pt x="2504059" y="4229627"/>
                        <a:pt x="2462941" y="4236480"/>
                      </a:cubicBezTo>
                      <a:cubicBezTo>
                        <a:pt x="2325880" y="4263892"/>
                        <a:pt x="2181966" y="4270745"/>
                        <a:pt x="2044905" y="4284451"/>
                      </a:cubicBezTo>
                      <a:cubicBezTo>
                        <a:pt x="1900992" y="4305011"/>
                        <a:pt x="1757078" y="4311864"/>
                        <a:pt x="1613164" y="4332423"/>
                      </a:cubicBezTo>
                      <a:cubicBezTo>
                        <a:pt x="1476103" y="4346129"/>
                        <a:pt x="1339042" y="4400953"/>
                        <a:pt x="1215687" y="4469483"/>
                      </a:cubicBezTo>
                      <a:cubicBezTo>
                        <a:pt x="1092333" y="4544867"/>
                        <a:pt x="982684" y="4633956"/>
                        <a:pt x="893594" y="4736752"/>
                      </a:cubicBezTo>
                      <a:cubicBezTo>
                        <a:pt x="886741" y="4750458"/>
                        <a:pt x="879888" y="4764164"/>
                        <a:pt x="866182" y="4771017"/>
                      </a:cubicBezTo>
                      <a:cubicBezTo>
                        <a:pt x="859329" y="4771017"/>
                        <a:pt x="859329" y="4777870"/>
                        <a:pt x="852476" y="4777870"/>
                      </a:cubicBezTo>
                      <a:cubicBezTo>
                        <a:pt x="831917" y="4791576"/>
                        <a:pt x="811358" y="4791576"/>
                        <a:pt x="790799" y="4777870"/>
                      </a:cubicBezTo>
                      <a:cubicBezTo>
                        <a:pt x="777092" y="4764164"/>
                        <a:pt x="770239" y="4736752"/>
                        <a:pt x="777092" y="4716193"/>
                      </a:cubicBezTo>
                      <a:cubicBezTo>
                        <a:pt x="790799" y="4681928"/>
                        <a:pt x="811358" y="4654515"/>
                        <a:pt x="838770" y="4633956"/>
                      </a:cubicBezTo>
                      <a:cubicBezTo>
                        <a:pt x="866182" y="4613397"/>
                        <a:pt x="900447" y="4585985"/>
                        <a:pt x="934712" y="4565426"/>
                      </a:cubicBezTo>
                      <a:cubicBezTo>
                        <a:pt x="1064921" y="4483190"/>
                        <a:pt x="1201981" y="4435218"/>
                        <a:pt x="1332189" y="4387247"/>
                      </a:cubicBezTo>
                      <a:cubicBezTo>
                        <a:pt x="1462397" y="4339276"/>
                        <a:pt x="1599458" y="4298158"/>
                        <a:pt x="1736519" y="4250186"/>
                      </a:cubicBezTo>
                      <a:cubicBezTo>
                        <a:pt x="1873579" y="4209068"/>
                        <a:pt x="2003787" y="4154244"/>
                        <a:pt x="2133995" y="4099420"/>
                      </a:cubicBezTo>
                      <a:cubicBezTo>
                        <a:pt x="2086024" y="4078860"/>
                        <a:pt x="2038052" y="4058301"/>
                        <a:pt x="1996934" y="4037742"/>
                      </a:cubicBezTo>
                      <a:cubicBezTo>
                        <a:pt x="1907845" y="3989771"/>
                        <a:pt x="1825608" y="3934947"/>
                        <a:pt x="1743372" y="3893828"/>
                      </a:cubicBezTo>
                      <a:cubicBezTo>
                        <a:pt x="1572046" y="3804739"/>
                        <a:pt x="1387013" y="3743062"/>
                        <a:pt x="1188275" y="3722503"/>
                      </a:cubicBezTo>
                      <a:cubicBezTo>
                        <a:pt x="996390" y="3701943"/>
                        <a:pt x="797652" y="3736209"/>
                        <a:pt x="619473" y="3818445"/>
                      </a:cubicBezTo>
                      <a:cubicBezTo>
                        <a:pt x="441293" y="3900682"/>
                        <a:pt x="283673" y="4017183"/>
                        <a:pt x="153466" y="4154244"/>
                      </a:cubicBezTo>
                      <a:cubicBezTo>
                        <a:pt x="139760" y="4167950"/>
                        <a:pt x="126054" y="4181656"/>
                        <a:pt x="112347" y="4195362"/>
                      </a:cubicBezTo>
                      <a:cubicBezTo>
                        <a:pt x="105494" y="4202215"/>
                        <a:pt x="98641" y="4202215"/>
                        <a:pt x="91788" y="4209068"/>
                      </a:cubicBezTo>
                      <a:cubicBezTo>
                        <a:pt x="64376" y="4222774"/>
                        <a:pt x="36964" y="4229627"/>
                        <a:pt x="16405" y="4215921"/>
                      </a:cubicBezTo>
                      <a:cubicBezTo>
                        <a:pt x="-4154" y="4202215"/>
                        <a:pt x="-4154" y="4167950"/>
                        <a:pt x="9552" y="4140538"/>
                      </a:cubicBezTo>
                      <a:cubicBezTo>
                        <a:pt x="30111" y="4106273"/>
                        <a:pt x="64376" y="4065154"/>
                        <a:pt x="98641" y="4037742"/>
                      </a:cubicBezTo>
                      <a:cubicBezTo>
                        <a:pt x="139760" y="4003477"/>
                        <a:pt x="180878" y="3969212"/>
                        <a:pt x="228849" y="3941800"/>
                      </a:cubicBezTo>
                      <a:cubicBezTo>
                        <a:pt x="400175" y="3832151"/>
                        <a:pt x="592060" y="3770474"/>
                        <a:pt x="783945" y="3722503"/>
                      </a:cubicBezTo>
                      <a:cubicBezTo>
                        <a:pt x="975831" y="3674531"/>
                        <a:pt x="1181422" y="3660825"/>
                        <a:pt x="1380160" y="3674531"/>
                      </a:cubicBezTo>
                      <a:cubicBezTo>
                        <a:pt x="1482956" y="3681384"/>
                        <a:pt x="1585752" y="3701943"/>
                        <a:pt x="1681694" y="3722503"/>
                      </a:cubicBezTo>
                      <a:cubicBezTo>
                        <a:pt x="1784490" y="3743062"/>
                        <a:pt x="1880432" y="3777327"/>
                        <a:pt x="1969522" y="3804739"/>
                      </a:cubicBezTo>
                      <a:cubicBezTo>
                        <a:pt x="2058611" y="3832151"/>
                        <a:pt x="2140848" y="3852710"/>
                        <a:pt x="2223084" y="3866416"/>
                      </a:cubicBezTo>
                      <a:cubicBezTo>
                        <a:pt x="2236790" y="3873269"/>
                        <a:pt x="2243644" y="3873269"/>
                        <a:pt x="2257350" y="3873269"/>
                      </a:cubicBezTo>
                      <a:cubicBezTo>
                        <a:pt x="2181966" y="3797886"/>
                        <a:pt x="2092877" y="3722503"/>
                        <a:pt x="1990081" y="3660825"/>
                      </a:cubicBezTo>
                      <a:cubicBezTo>
                        <a:pt x="1859873" y="3592295"/>
                        <a:pt x="1722812" y="3537471"/>
                        <a:pt x="1578899" y="3482646"/>
                      </a:cubicBezTo>
                      <a:cubicBezTo>
                        <a:pt x="1441838" y="3434675"/>
                        <a:pt x="1297924" y="3400410"/>
                        <a:pt x="1160863" y="3345586"/>
                      </a:cubicBezTo>
                      <a:cubicBezTo>
                        <a:pt x="1023802" y="3297614"/>
                        <a:pt x="886741" y="3229084"/>
                        <a:pt x="777092" y="3112582"/>
                      </a:cubicBezTo>
                      <a:cubicBezTo>
                        <a:pt x="770239" y="3098876"/>
                        <a:pt x="756533" y="3085170"/>
                        <a:pt x="749680" y="3071464"/>
                      </a:cubicBezTo>
                      <a:cubicBezTo>
                        <a:pt x="749680" y="3064611"/>
                        <a:pt x="742827" y="3057758"/>
                        <a:pt x="742827" y="3050905"/>
                      </a:cubicBezTo>
                      <a:cubicBezTo>
                        <a:pt x="735974" y="3023493"/>
                        <a:pt x="742827" y="3002934"/>
                        <a:pt x="763386" y="2989228"/>
                      </a:cubicBezTo>
                      <a:cubicBezTo>
                        <a:pt x="770239" y="2982375"/>
                        <a:pt x="780519" y="2980662"/>
                        <a:pt x="791655" y="2981518"/>
                      </a:cubicBezTo>
                      <a:close/>
                      <a:moveTo>
                        <a:pt x="1071774" y="1817371"/>
                      </a:moveTo>
                      <a:cubicBezTo>
                        <a:pt x="1092333" y="1817371"/>
                        <a:pt x="1119745" y="1831077"/>
                        <a:pt x="1133451" y="1851636"/>
                      </a:cubicBezTo>
                      <a:cubicBezTo>
                        <a:pt x="1154010" y="1885901"/>
                        <a:pt x="1160863" y="1920166"/>
                        <a:pt x="1174569" y="1954431"/>
                      </a:cubicBezTo>
                      <a:cubicBezTo>
                        <a:pt x="1188275" y="1995549"/>
                        <a:pt x="1201981" y="2036667"/>
                        <a:pt x="1215687" y="2077786"/>
                      </a:cubicBezTo>
                      <a:cubicBezTo>
                        <a:pt x="1263659" y="2228552"/>
                        <a:pt x="1339042" y="2372466"/>
                        <a:pt x="1462397" y="2488968"/>
                      </a:cubicBezTo>
                      <a:cubicBezTo>
                        <a:pt x="1578899" y="2612322"/>
                        <a:pt x="1736519" y="2687706"/>
                        <a:pt x="1894139" y="2749383"/>
                      </a:cubicBezTo>
                      <a:cubicBezTo>
                        <a:pt x="2051759" y="2811060"/>
                        <a:pt x="2216232" y="2865885"/>
                        <a:pt x="2380705" y="2961827"/>
                      </a:cubicBezTo>
                      <a:cubicBezTo>
                        <a:pt x="2456088" y="3002945"/>
                        <a:pt x="2531472" y="3057769"/>
                        <a:pt x="2593149" y="3133153"/>
                      </a:cubicBezTo>
                      <a:cubicBezTo>
                        <a:pt x="2654826" y="3201683"/>
                        <a:pt x="2695945" y="3290773"/>
                        <a:pt x="2702798" y="3393568"/>
                      </a:cubicBezTo>
                      <a:cubicBezTo>
                        <a:pt x="2709651" y="3441539"/>
                        <a:pt x="2702798" y="3489511"/>
                        <a:pt x="2682239" y="3523776"/>
                      </a:cubicBezTo>
                      <a:cubicBezTo>
                        <a:pt x="2668532" y="3564894"/>
                        <a:pt x="2634267" y="3585453"/>
                        <a:pt x="2600002" y="3585453"/>
                      </a:cubicBezTo>
                      <a:cubicBezTo>
                        <a:pt x="2558884" y="3585453"/>
                        <a:pt x="2538325" y="3558041"/>
                        <a:pt x="2517765" y="3537482"/>
                      </a:cubicBezTo>
                      <a:cubicBezTo>
                        <a:pt x="2497206" y="3516923"/>
                        <a:pt x="2490353" y="3482658"/>
                        <a:pt x="2476647" y="3462099"/>
                      </a:cubicBezTo>
                      <a:cubicBezTo>
                        <a:pt x="2456088" y="3427833"/>
                        <a:pt x="2442382" y="3393568"/>
                        <a:pt x="2428676" y="3359303"/>
                      </a:cubicBezTo>
                      <a:cubicBezTo>
                        <a:pt x="2401264" y="3297626"/>
                        <a:pt x="2366999" y="3229095"/>
                        <a:pt x="2319027" y="3174271"/>
                      </a:cubicBezTo>
                      <a:cubicBezTo>
                        <a:pt x="2277909" y="3112594"/>
                        <a:pt x="2216232" y="3057769"/>
                        <a:pt x="2154554" y="3009798"/>
                      </a:cubicBezTo>
                      <a:cubicBezTo>
                        <a:pt x="2024346" y="2907003"/>
                        <a:pt x="1866726" y="2824766"/>
                        <a:pt x="1722813" y="2721971"/>
                      </a:cubicBezTo>
                      <a:cubicBezTo>
                        <a:pt x="1585752" y="2626028"/>
                        <a:pt x="1441838" y="2530086"/>
                        <a:pt x="1325336" y="2399878"/>
                      </a:cubicBezTo>
                      <a:cubicBezTo>
                        <a:pt x="1208834" y="2269671"/>
                        <a:pt x="1106039" y="2118904"/>
                        <a:pt x="1051214" y="1954431"/>
                      </a:cubicBezTo>
                      <a:cubicBezTo>
                        <a:pt x="1044361" y="1933872"/>
                        <a:pt x="1037508" y="1920166"/>
                        <a:pt x="1030655" y="1892754"/>
                      </a:cubicBezTo>
                      <a:cubicBezTo>
                        <a:pt x="1030655" y="1885901"/>
                        <a:pt x="1030655" y="1879048"/>
                        <a:pt x="1030655" y="1872195"/>
                      </a:cubicBezTo>
                      <a:cubicBezTo>
                        <a:pt x="1037508" y="1844783"/>
                        <a:pt x="1051214" y="1824224"/>
                        <a:pt x="1071774" y="1817371"/>
                      </a:cubicBezTo>
                      <a:close/>
                      <a:moveTo>
                        <a:pt x="5135617" y="1097801"/>
                      </a:moveTo>
                      <a:cubicBezTo>
                        <a:pt x="5149323" y="1097801"/>
                        <a:pt x="5156176" y="1097801"/>
                        <a:pt x="5169882" y="1097801"/>
                      </a:cubicBezTo>
                      <a:cubicBezTo>
                        <a:pt x="5204148" y="1097801"/>
                        <a:pt x="5238413" y="1118360"/>
                        <a:pt x="5238413" y="1138920"/>
                      </a:cubicBezTo>
                      <a:cubicBezTo>
                        <a:pt x="5238413" y="1159479"/>
                        <a:pt x="5211001" y="1180038"/>
                        <a:pt x="5183588" y="1193744"/>
                      </a:cubicBezTo>
                      <a:cubicBezTo>
                        <a:pt x="5142470" y="1214303"/>
                        <a:pt x="5094499" y="1221156"/>
                        <a:pt x="5046528" y="1234862"/>
                      </a:cubicBezTo>
                      <a:cubicBezTo>
                        <a:pt x="4991703" y="1248568"/>
                        <a:pt x="4936879" y="1262274"/>
                        <a:pt x="4882055" y="1282833"/>
                      </a:cubicBezTo>
                      <a:cubicBezTo>
                        <a:pt x="4676463" y="1351364"/>
                        <a:pt x="4491431" y="1481571"/>
                        <a:pt x="4374929" y="1673456"/>
                      </a:cubicBezTo>
                      <a:cubicBezTo>
                        <a:pt x="4313252" y="1762546"/>
                        <a:pt x="4272134" y="1872194"/>
                        <a:pt x="4251575" y="1981843"/>
                      </a:cubicBezTo>
                      <a:cubicBezTo>
                        <a:pt x="4231016" y="2091491"/>
                        <a:pt x="4224163" y="2207993"/>
                        <a:pt x="4224163" y="2324494"/>
                      </a:cubicBezTo>
                      <a:cubicBezTo>
                        <a:pt x="4224163" y="2440996"/>
                        <a:pt x="4224163" y="2557497"/>
                        <a:pt x="4210456" y="2680852"/>
                      </a:cubicBezTo>
                      <a:cubicBezTo>
                        <a:pt x="4196750" y="2804206"/>
                        <a:pt x="4155632" y="2927561"/>
                        <a:pt x="4093955" y="3037210"/>
                      </a:cubicBezTo>
                      <a:cubicBezTo>
                        <a:pt x="4018571" y="3167417"/>
                        <a:pt x="3922629" y="3283919"/>
                        <a:pt x="3812980" y="3373008"/>
                      </a:cubicBezTo>
                      <a:cubicBezTo>
                        <a:pt x="3826686" y="3373008"/>
                        <a:pt x="3840392" y="3366155"/>
                        <a:pt x="3854098" y="3366155"/>
                      </a:cubicBezTo>
                      <a:cubicBezTo>
                        <a:pt x="3922629" y="3352449"/>
                        <a:pt x="3984306" y="3345596"/>
                        <a:pt x="4045984" y="3338743"/>
                      </a:cubicBezTo>
                      <a:cubicBezTo>
                        <a:pt x="4169338" y="3325037"/>
                        <a:pt x="4292693" y="3297625"/>
                        <a:pt x="4416048" y="3256506"/>
                      </a:cubicBezTo>
                      <a:cubicBezTo>
                        <a:pt x="4539403" y="3215388"/>
                        <a:pt x="4649051" y="3146858"/>
                        <a:pt x="4738141" y="3057769"/>
                      </a:cubicBezTo>
                      <a:cubicBezTo>
                        <a:pt x="4834083" y="2975532"/>
                        <a:pt x="4909467" y="2872737"/>
                        <a:pt x="4977997" y="2769941"/>
                      </a:cubicBezTo>
                      <a:cubicBezTo>
                        <a:pt x="4984850" y="2756235"/>
                        <a:pt x="4991703" y="2742529"/>
                        <a:pt x="4998556" y="2735676"/>
                      </a:cubicBezTo>
                      <a:cubicBezTo>
                        <a:pt x="5005409" y="2728823"/>
                        <a:pt x="5005409" y="2728823"/>
                        <a:pt x="5012262" y="2721970"/>
                      </a:cubicBezTo>
                      <a:cubicBezTo>
                        <a:pt x="5032822" y="2708264"/>
                        <a:pt x="5053381" y="2708264"/>
                        <a:pt x="5073940" y="2721970"/>
                      </a:cubicBezTo>
                      <a:cubicBezTo>
                        <a:pt x="5087646" y="2728823"/>
                        <a:pt x="5094499" y="2756235"/>
                        <a:pt x="5094499" y="2776794"/>
                      </a:cubicBezTo>
                      <a:cubicBezTo>
                        <a:pt x="5094499" y="2811060"/>
                        <a:pt x="5073940" y="2838472"/>
                        <a:pt x="5053381" y="2859031"/>
                      </a:cubicBezTo>
                      <a:cubicBezTo>
                        <a:pt x="5025969" y="2886443"/>
                        <a:pt x="5005409" y="2913855"/>
                        <a:pt x="4977997" y="2934414"/>
                      </a:cubicBezTo>
                      <a:cubicBezTo>
                        <a:pt x="4882055" y="3023504"/>
                        <a:pt x="4772406" y="3092034"/>
                        <a:pt x="4662757" y="3160564"/>
                      </a:cubicBezTo>
                      <a:cubicBezTo>
                        <a:pt x="4553109" y="3229095"/>
                        <a:pt x="4443460" y="3297625"/>
                        <a:pt x="4326958" y="3359302"/>
                      </a:cubicBezTo>
                      <a:cubicBezTo>
                        <a:pt x="4217310" y="3420979"/>
                        <a:pt x="4100808" y="3468951"/>
                        <a:pt x="3998012" y="3523775"/>
                      </a:cubicBezTo>
                      <a:cubicBezTo>
                        <a:pt x="4011718" y="3523775"/>
                        <a:pt x="4018571" y="3523775"/>
                        <a:pt x="4025424" y="3523775"/>
                      </a:cubicBezTo>
                      <a:cubicBezTo>
                        <a:pt x="4169338" y="3530628"/>
                        <a:pt x="4299546" y="3551187"/>
                        <a:pt x="4429754" y="3578599"/>
                      </a:cubicBezTo>
                      <a:cubicBezTo>
                        <a:pt x="4553109" y="3606011"/>
                        <a:pt x="4683316" y="3606011"/>
                        <a:pt x="4813524" y="3578599"/>
                      </a:cubicBezTo>
                      <a:cubicBezTo>
                        <a:pt x="4936879" y="3551187"/>
                        <a:pt x="5060234" y="3489510"/>
                        <a:pt x="5142470" y="3407273"/>
                      </a:cubicBezTo>
                      <a:cubicBezTo>
                        <a:pt x="5149323" y="3393567"/>
                        <a:pt x="5156176" y="3386714"/>
                        <a:pt x="5169882" y="3379861"/>
                      </a:cubicBezTo>
                      <a:cubicBezTo>
                        <a:pt x="5176735" y="3379861"/>
                        <a:pt x="5176735" y="3379861"/>
                        <a:pt x="5183588" y="3373008"/>
                      </a:cubicBezTo>
                      <a:cubicBezTo>
                        <a:pt x="5204148" y="3366155"/>
                        <a:pt x="5224707" y="3366155"/>
                        <a:pt x="5245266" y="3379861"/>
                      </a:cubicBezTo>
                      <a:cubicBezTo>
                        <a:pt x="5258972" y="3393567"/>
                        <a:pt x="5265825" y="3420979"/>
                        <a:pt x="5258972" y="3441539"/>
                      </a:cubicBezTo>
                      <a:cubicBezTo>
                        <a:pt x="5252119" y="3468951"/>
                        <a:pt x="5224707" y="3496363"/>
                        <a:pt x="5197295" y="3516922"/>
                      </a:cubicBezTo>
                      <a:cubicBezTo>
                        <a:pt x="5163029" y="3537481"/>
                        <a:pt x="5128764" y="3558040"/>
                        <a:pt x="5094499" y="3571746"/>
                      </a:cubicBezTo>
                      <a:cubicBezTo>
                        <a:pt x="4957438" y="3626570"/>
                        <a:pt x="4820377" y="3619717"/>
                        <a:pt x="4690169" y="3626570"/>
                      </a:cubicBezTo>
                      <a:cubicBezTo>
                        <a:pt x="4559962" y="3626570"/>
                        <a:pt x="4429754" y="3619717"/>
                        <a:pt x="4299546" y="3626570"/>
                      </a:cubicBezTo>
                      <a:cubicBezTo>
                        <a:pt x="4169338" y="3633423"/>
                        <a:pt x="4045984" y="3653983"/>
                        <a:pt x="3943188" y="3708807"/>
                      </a:cubicBezTo>
                      <a:cubicBezTo>
                        <a:pt x="3902070" y="3736219"/>
                        <a:pt x="3854098" y="3770484"/>
                        <a:pt x="3819833" y="3797896"/>
                      </a:cubicBezTo>
                      <a:cubicBezTo>
                        <a:pt x="3785568" y="3832161"/>
                        <a:pt x="3751303" y="3859573"/>
                        <a:pt x="3710184" y="3880132"/>
                      </a:cubicBezTo>
                      <a:cubicBezTo>
                        <a:pt x="3696478" y="3886985"/>
                        <a:pt x="3675919" y="3900692"/>
                        <a:pt x="3648507" y="3907545"/>
                      </a:cubicBezTo>
                      <a:cubicBezTo>
                        <a:pt x="3627948" y="3914398"/>
                        <a:pt x="3593683" y="3921251"/>
                        <a:pt x="3559418" y="3914398"/>
                      </a:cubicBezTo>
                      <a:cubicBezTo>
                        <a:pt x="3525152" y="3907545"/>
                        <a:pt x="3511446" y="3880132"/>
                        <a:pt x="3504593" y="3845867"/>
                      </a:cubicBezTo>
                      <a:cubicBezTo>
                        <a:pt x="3504593" y="3811602"/>
                        <a:pt x="3518299" y="3770484"/>
                        <a:pt x="3532005" y="3743072"/>
                      </a:cubicBezTo>
                      <a:cubicBezTo>
                        <a:pt x="3545711" y="3722513"/>
                        <a:pt x="3559418" y="3701954"/>
                        <a:pt x="3573124" y="3688247"/>
                      </a:cubicBezTo>
                      <a:cubicBezTo>
                        <a:pt x="3545711" y="3674541"/>
                        <a:pt x="3538858" y="3647129"/>
                        <a:pt x="3538858" y="3619717"/>
                      </a:cubicBezTo>
                      <a:cubicBezTo>
                        <a:pt x="3538858" y="3585452"/>
                        <a:pt x="3552565" y="3551187"/>
                        <a:pt x="3573124" y="3523775"/>
                      </a:cubicBezTo>
                      <a:cubicBezTo>
                        <a:pt x="3573124" y="3523775"/>
                        <a:pt x="3579977" y="3516922"/>
                        <a:pt x="3579977" y="3516922"/>
                      </a:cubicBezTo>
                      <a:cubicBezTo>
                        <a:pt x="3538858" y="3530628"/>
                        <a:pt x="3497740" y="3544334"/>
                        <a:pt x="3456622" y="3544334"/>
                      </a:cubicBezTo>
                      <a:cubicBezTo>
                        <a:pt x="3408651" y="3544334"/>
                        <a:pt x="3367532" y="3537481"/>
                        <a:pt x="3346973" y="3510069"/>
                      </a:cubicBezTo>
                      <a:cubicBezTo>
                        <a:pt x="3326414" y="3475804"/>
                        <a:pt x="3340120" y="3434686"/>
                        <a:pt x="3374385" y="3400420"/>
                      </a:cubicBezTo>
                      <a:cubicBezTo>
                        <a:pt x="3360679" y="3386714"/>
                        <a:pt x="3360679" y="3379861"/>
                        <a:pt x="3353826" y="3366155"/>
                      </a:cubicBezTo>
                      <a:cubicBezTo>
                        <a:pt x="3346973" y="3331890"/>
                        <a:pt x="3353826" y="3304478"/>
                        <a:pt x="3360679" y="3283919"/>
                      </a:cubicBezTo>
                      <a:cubicBezTo>
                        <a:pt x="3367532" y="3263360"/>
                        <a:pt x="3374385" y="3249654"/>
                        <a:pt x="3381238" y="3235948"/>
                      </a:cubicBezTo>
                      <a:cubicBezTo>
                        <a:pt x="3394945" y="3222242"/>
                        <a:pt x="3408651" y="3201682"/>
                        <a:pt x="3422357" y="3187976"/>
                      </a:cubicBezTo>
                      <a:cubicBezTo>
                        <a:pt x="3470328" y="3126299"/>
                        <a:pt x="3532005" y="3037210"/>
                        <a:pt x="3545711" y="2927561"/>
                      </a:cubicBezTo>
                      <a:cubicBezTo>
                        <a:pt x="3566271" y="2811060"/>
                        <a:pt x="3559418" y="2680852"/>
                        <a:pt x="3573124" y="2557497"/>
                      </a:cubicBezTo>
                      <a:cubicBezTo>
                        <a:pt x="3586830" y="2440996"/>
                        <a:pt x="3600536" y="2317641"/>
                        <a:pt x="3634801" y="2201140"/>
                      </a:cubicBezTo>
                      <a:cubicBezTo>
                        <a:pt x="3662213" y="2084638"/>
                        <a:pt x="3717038" y="1968137"/>
                        <a:pt x="3799274" y="1872194"/>
                      </a:cubicBezTo>
                      <a:cubicBezTo>
                        <a:pt x="3806127" y="1865341"/>
                        <a:pt x="3812980" y="1851635"/>
                        <a:pt x="3826686" y="1844782"/>
                      </a:cubicBezTo>
                      <a:cubicBezTo>
                        <a:pt x="3826686" y="1844782"/>
                        <a:pt x="3833539" y="1837929"/>
                        <a:pt x="3840392" y="1837929"/>
                      </a:cubicBezTo>
                      <a:cubicBezTo>
                        <a:pt x="3854098" y="1831076"/>
                        <a:pt x="3881511" y="1831076"/>
                        <a:pt x="3895217" y="1851635"/>
                      </a:cubicBezTo>
                      <a:cubicBezTo>
                        <a:pt x="3908923" y="1872194"/>
                        <a:pt x="3915776" y="1892753"/>
                        <a:pt x="3908923" y="1913312"/>
                      </a:cubicBezTo>
                      <a:cubicBezTo>
                        <a:pt x="3902070" y="1940724"/>
                        <a:pt x="3881511" y="1954431"/>
                        <a:pt x="3867804" y="1974990"/>
                      </a:cubicBezTo>
                      <a:cubicBezTo>
                        <a:pt x="3847245" y="1995549"/>
                        <a:pt x="3826686" y="2016108"/>
                        <a:pt x="3806127" y="2036667"/>
                      </a:cubicBezTo>
                      <a:cubicBezTo>
                        <a:pt x="3730744" y="2118903"/>
                        <a:pt x="3655360" y="2207993"/>
                        <a:pt x="3627948" y="2324494"/>
                      </a:cubicBezTo>
                      <a:cubicBezTo>
                        <a:pt x="3593683" y="2434143"/>
                        <a:pt x="3600536" y="2557497"/>
                        <a:pt x="3627948" y="2673999"/>
                      </a:cubicBezTo>
                      <a:cubicBezTo>
                        <a:pt x="3648507" y="2797354"/>
                        <a:pt x="3689625" y="2913855"/>
                        <a:pt x="3696478" y="3057769"/>
                      </a:cubicBezTo>
                      <a:cubicBezTo>
                        <a:pt x="3696478" y="3085181"/>
                        <a:pt x="3696478" y="3119446"/>
                        <a:pt x="3689625" y="3153711"/>
                      </a:cubicBezTo>
                      <a:cubicBezTo>
                        <a:pt x="3751303" y="3112593"/>
                        <a:pt x="3806127" y="3071475"/>
                        <a:pt x="3854098" y="3023504"/>
                      </a:cubicBezTo>
                      <a:cubicBezTo>
                        <a:pt x="3929482" y="2948120"/>
                        <a:pt x="3991159" y="2872737"/>
                        <a:pt x="4039130" y="2776794"/>
                      </a:cubicBezTo>
                      <a:cubicBezTo>
                        <a:pt x="4135073" y="2584910"/>
                        <a:pt x="4135073" y="2338200"/>
                        <a:pt x="4183044" y="2105197"/>
                      </a:cubicBezTo>
                      <a:cubicBezTo>
                        <a:pt x="4224163" y="1879047"/>
                        <a:pt x="4320105" y="1659750"/>
                        <a:pt x="4470872" y="1481571"/>
                      </a:cubicBezTo>
                      <a:cubicBezTo>
                        <a:pt x="4621639" y="1303392"/>
                        <a:pt x="4827230" y="1166332"/>
                        <a:pt x="5060234" y="1111507"/>
                      </a:cubicBezTo>
                      <a:cubicBezTo>
                        <a:pt x="5087646" y="1104654"/>
                        <a:pt x="5108205" y="1097801"/>
                        <a:pt x="5135617" y="1097801"/>
                      </a:cubicBezTo>
                      <a:close/>
                      <a:moveTo>
                        <a:pt x="1753106" y="1097"/>
                      </a:moveTo>
                      <a:cubicBezTo>
                        <a:pt x="1759637" y="-401"/>
                        <a:pt x="1765634" y="-400"/>
                        <a:pt x="1770774" y="1316"/>
                      </a:cubicBezTo>
                      <a:cubicBezTo>
                        <a:pt x="1798186" y="8169"/>
                        <a:pt x="1798186" y="49287"/>
                        <a:pt x="1784480" y="90406"/>
                      </a:cubicBezTo>
                      <a:cubicBezTo>
                        <a:pt x="1770774" y="152083"/>
                        <a:pt x="1743361" y="206907"/>
                        <a:pt x="1715949" y="268585"/>
                      </a:cubicBezTo>
                      <a:cubicBezTo>
                        <a:pt x="1681684" y="337115"/>
                        <a:pt x="1654272" y="412498"/>
                        <a:pt x="1633713" y="481028"/>
                      </a:cubicBezTo>
                      <a:cubicBezTo>
                        <a:pt x="1544623" y="748297"/>
                        <a:pt x="1510358" y="1036124"/>
                        <a:pt x="1565182" y="1323952"/>
                      </a:cubicBezTo>
                      <a:cubicBezTo>
                        <a:pt x="1620007" y="1611779"/>
                        <a:pt x="1757068" y="1885901"/>
                        <a:pt x="1948953" y="2105198"/>
                      </a:cubicBezTo>
                      <a:cubicBezTo>
                        <a:pt x="2140838" y="2324495"/>
                        <a:pt x="2401253" y="2461555"/>
                        <a:pt x="2641110" y="2660293"/>
                      </a:cubicBezTo>
                      <a:cubicBezTo>
                        <a:pt x="2757612" y="2749383"/>
                        <a:pt x="2860407" y="2865884"/>
                        <a:pt x="2935791" y="3002945"/>
                      </a:cubicBezTo>
                      <a:cubicBezTo>
                        <a:pt x="2997468" y="3112594"/>
                        <a:pt x="3038586" y="3229095"/>
                        <a:pt x="3052292" y="3352450"/>
                      </a:cubicBezTo>
                      <a:cubicBezTo>
                        <a:pt x="3052292" y="3345597"/>
                        <a:pt x="3052292" y="3338744"/>
                        <a:pt x="3052292" y="3331891"/>
                      </a:cubicBezTo>
                      <a:cubicBezTo>
                        <a:pt x="3072852" y="3187977"/>
                        <a:pt x="3059145" y="3030357"/>
                        <a:pt x="2990615" y="2872737"/>
                      </a:cubicBezTo>
                      <a:cubicBezTo>
                        <a:pt x="2928938" y="2708265"/>
                        <a:pt x="2826142" y="2550645"/>
                        <a:pt x="2737052" y="2393025"/>
                      </a:cubicBezTo>
                      <a:cubicBezTo>
                        <a:pt x="2654816" y="2235405"/>
                        <a:pt x="2558873" y="2084638"/>
                        <a:pt x="2517755" y="1906460"/>
                      </a:cubicBezTo>
                      <a:cubicBezTo>
                        <a:pt x="2469784" y="1735134"/>
                        <a:pt x="2462931" y="1543249"/>
                        <a:pt x="2517755" y="1365070"/>
                      </a:cubicBezTo>
                      <a:cubicBezTo>
                        <a:pt x="2524608" y="1344511"/>
                        <a:pt x="2531461" y="1323952"/>
                        <a:pt x="2538314" y="1310246"/>
                      </a:cubicBezTo>
                      <a:cubicBezTo>
                        <a:pt x="2545167" y="1303393"/>
                        <a:pt x="2545167" y="1296540"/>
                        <a:pt x="2552020" y="1289687"/>
                      </a:cubicBezTo>
                      <a:cubicBezTo>
                        <a:pt x="2565726" y="1269127"/>
                        <a:pt x="2593139" y="1262274"/>
                        <a:pt x="2613698" y="1269127"/>
                      </a:cubicBezTo>
                      <a:cubicBezTo>
                        <a:pt x="2634257" y="1275980"/>
                        <a:pt x="2641110" y="1303393"/>
                        <a:pt x="2641110" y="1330805"/>
                      </a:cubicBezTo>
                      <a:cubicBezTo>
                        <a:pt x="2647963" y="1371923"/>
                        <a:pt x="2634257" y="1406188"/>
                        <a:pt x="2620551" y="1440453"/>
                      </a:cubicBezTo>
                      <a:cubicBezTo>
                        <a:pt x="2606845" y="1481572"/>
                        <a:pt x="2599992" y="1522690"/>
                        <a:pt x="2586286" y="1563808"/>
                      </a:cubicBezTo>
                      <a:cubicBezTo>
                        <a:pt x="2545167" y="1721428"/>
                        <a:pt x="2538314" y="1892754"/>
                        <a:pt x="2599992" y="2057227"/>
                      </a:cubicBezTo>
                      <a:cubicBezTo>
                        <a:pt x="2661669" y="2221699"/>
                        <a:pt x="2771318" y="2365613"/>
                        <a:pt x="2887819" y="2502674"/>
                      </a:cubicBezTo>
                      <a:cubicBezTo>
                        <a:pt x="2997468" y="2646587"/>
                        <a:pt x="3120823" y="2783648"/>
                        <a:pt x="3216765" y="2954974"/>
                      </a:cubicBezTo>
                      <a:cubicBezTo>
                        <a:pt x="3257884" y="3030357"/>
                        <a:pt x="3299002" y="3126300"/>
                        <a:pt x="3312708" y="3222242"/>
                      </a:cubicBezTo>
                      <a:cubicBezTo>
                        <a:pt x="3326414" y="3318185"/>
                        <a:pt x="3312708" y="3427833"/>
                        <a:pt x="3264737" y="3516923"/>
                      </a:cubicBezTo>
                      <a:cubicBezTo>
                        <a:pt x="3237325" y="3558041"/>
                        <a:pt x="3209912" y="3592306"/>
                        <a:pt x="3175647" y="3606012"/>
                      </a:cubicBezTo>
                      <a:cubicBezTo>
                        <a:pt x="3141382" y="3626571"/>
                        <a:pt x="3100264" y="3633424"/>
                        <a:pt x="3072852" y="3612865"/>
                      </a:cubicBezTo>
                      <a:cubicBezTo>
                        <a:pt x="3065999" y="3606012"/>
                        <a:pt x="3059145" y="3599159"/>
                        <a:pt x="3052292" y="3592306"/>
                      </a:cubicBezTo>
                      <a:cubicBezTo>
                        <a:pt x="3045439" y="3606012"/>
                        <a:pt x="3045439" y="3619718"/>
                        <a:pt x="3038586" y="3633424"/>
                      </a:cubicBezTo>
                      <a:cubicBezTo>
                        <a:pt x="3018027" y="3688248"/>
                        <a:pt x="2983762" y="3729366"/>
                        <a:pt x="2949497" y="3729366"/>
                      </a:cubicBezTo>
                      <a:cubicBezTo>
                        <a:pt x="2915232" y="3736219"/>
                        <a:pt x="2894672" y="3695101"/>
                        <a:pt x="2874113" y="3647130"/>
                      </a:cubicBezTo>
                      <a:cubicBezTo>
                        <a:pt x="2860407" y="3599159"/>
                        <a:pt x="2846701" y="3537482"/>
                        <a:pt x="2832995" y="3482657"/>
                      </a:cubicBezTo>
                      <a:cubicBezTo>
                        <a:pt x="2819289" y="3407274"/>
                        <a:pt x="2798730" y="3338744"/>
                        <a:pt x="2778171" y="3270213"/>
                      </a:cubicBezTo>
                      <a:cubicBezTo>
                        <a:pt x="2737052" y="3146859"/>
                        <a:pt x="2682228" y="3023504"/>
                        <a:pt x="2606845" y="2913855"/>
                      </a:cubicBezTo>
                      <a:cubicBezTo>
                        <a:pt x="2531461" y="2804207"/>
                        <a:pt x="2428666" y="2701412"/>
                        <a:pt x="2325870" y="2605469"/>
                      </a:cubicBezTo>
                      <a:cubicBezTo>
                        <a:pt x="2216221" y="2502674"/>
                        <a:pt x="2099720" y="2399878"/>
                        <a:pt x="1996924" y="2283376"/>
                      </a:cubicBezTo>
                      <a:cubicBezTo>
                        <a:pt x="1894128" y="2166875"/>
                        <a:pt x="1811892" y="2036667"/>
                        <a:pt x="1743361" y="1899607"/>
                      </a:cubicBezTo>
                      <a:cubicBezTo>
                        <a:pt x="1613154" y="1632338"/>
                        <a:pt x="1517211" y="1351364"/>
                        <a:pt x="1496652" y="1049830"/>
                      </a:cubicBezTo>
                      <a:cubicBezTo>
                        <a:pt x="1469240" y="748297"/>
                        <a:pt x="1510358" y="446763"/>
                        <a:pt x="1626860" y="165778"/>
                      </a:cubicBezTo>
                      <a:cubicBezTo>
                        <a:pt x="1640566" y="138377"/>
                        <a:pt x="1654272" y="110965"/>
                        <a:pt x="1667978" y="83552"/>
                      </a:cubicBezTo>
                      <a:cubicBezTo>
                        <a:pt x="1674831" y="69846"/>
                        <a:pt x="1681684" y="62983"/>
                        <a:pt x="1688537" y="49287"/>
                      </a:cubicBezTo>
                      <a:cubicBezTo>
                        <a:pt x="1709096" y="23589"/>
                        <a:pt x="1733510" y="5593"/>
                        <a:pt x="1753106" y="10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6" name="Google Shape;946;p18"/>
                <p:cNvSpPr/>
                <p:nvPr/>
              </p:nvSpPr>
              <p:spPr>
                <a:xfrm>
                  <a:off x="7436181" y="2322629"/>
                  <a:ext cx="110314" cy="118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36" h="146892" extrusionOk="0">
                      <a:moveTo>
                        <a:pt x="69930" y="2694"/>
                      </a:moveTo>
                      <a:cubicBezTo>
                        <a:pt x="62311" y="789"/>
                        <a:pt x="54691" y="-1116"/>
                        <a:pt x="47071" y="789"/>
                      </a:cubicBezTo>
                      <a:cubicBezTo>
                        <a:pt x="39451" y="2694"/>
                        <a:pt x="33101" y="8409"/>
                        <a:pt x="27386" y="14759"/>
                      </a:cubicBezTo>
                      <a:cubicBezTo>
                        <a:pt x="19766" y="23014"/>
                        <a:pt x="12780" y="31269"/>
                        <a:pt x="7701" y="41429"/>
                      </a:cubicBezTo>
                      <a:cubicBezTo>
                        <a:pt x="2621" y="50954"/>
                        <a:pt x="-554" y="62384"/>
                        <a:pt x="80" y="73179"/>
                      </a:cubicBezTo>
                      <a:cubicBezTo>
                        <a:pt x="716" y="88419"/>
                        <a:pt x="8336" y="102389"/>
                        <a:pt x="19130" y="113184"/>
                      </a:cubicBezTo>
                      <a:cubicBezTo>
                        <a:pt x="29926" y="123979"/>
                        <a:pt x="42626" y="132234"/>
                        <a:pt x="55961" y="139219"/>
                      </a:cubicBezTo>
                      <a:cubicBezTo>
                        <a:pt x="62946" y="143029"/>
                        <a:pt x="69930" y="146839"/>
                        <a:pt x="78186" y="146839"/>
                      </a:cubicBezTo>
                      <a:cubicBezTo>
                        <a:pt x="87711" y="147474"/>
                        <a:pt x="97236" y="142394"/>
                        <a:pt x="104855" y="136679"/>
                      </a:cubicBezTo>
                      <a:cubicBezTo>
                        <a:pt x="122636" y="122709"/>
                        <a:pt x="134066" y="101754"/>
                        <a:pt x="136605" y="78894"/>
                      </a:cubicBezTo>
                      <a:cubicBezTo>
                        <a:pt x="138511" y="60479"/>
                        <a:pt x="134066" y="41429"/>
                        <a:pt x="123905" y="25554"/>
                      </a:cubicBezTo>
                      <a:cubicBezTo>
                        <a:pt x="111841" y="9679"/>
                        <a:pt x="87076" y="7139"/>
                        <a:pt x="69930" y="26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47" name="Google Shape;947;p18"/>
                <p:cNvSpPr/>
                <p:nvPr/>
              </p:nvSpPr>
              <p:spPr>
                <a:xfrm>
                  <a:off x="7451517" y="2327592"/>
                  <a:ext cx="77297" cy="9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625" h="1228640" extrusionOk="0">
                      <a:moveTo>
                        <a:pt x="657703" y="1042431"/>
                      </a:moveTo>
                      <a:cubicBezTo>
                        <a:pt x="708458" y="1038897"/>
                        <a:pt x="764996" y="1055601"/>
                        <a:pt x="775275" y="1106999"/>
                      </a:cubicBezTo>
                      <a:cubicBezTo>
                        <a:pt x="782128" y="1134411"/>
                        <a:pt x="768422" y="1161824"/>
                        <a:pt x="754716" y="1182383"/>
                      </a:cubicBezTo>
                      <a:cubicBezTo>
                        <a:pt x="734157" y="1202942"/>
                        <a:pt x="713598" y="1216648"/>
                        <a:pt x="686186" y="1223501"/>
                      </a:cubicBezTo>
                      <a:cubicBezTo>
                        <a:pt x="665627" y="1230354"/>
                        <a:pt x="645068" y="1230354"/>
                        <a:pt x="624509" y="1223501"/>
                      </a:cubicBezTo>
                      <a:cubicBezTo>
                        <a:pt x="603949" y="1216648"/>
                        <a:pt x="590243" y="1196089"/>
                        <a:pt x="576537" y="1182383"/>
                      </a:cubicBezTo>
                      <a:cubicBezTo>
                        <a:pt x="562831" y="1168677"/>
                        <a:pt x="555978" y="1154971"/>
                        <a:pt x="549125" y="1134411"/>
                      </a:cubicBezTo>
                      <a:cubicBezTo>
                        <a:pt x="542272" y="1100146"/>
                        <a:pt x="576537" y="1065881"/>
                        <a:pt x="610802" y="1052175"/>
                      </a:cubicBezTo>
                      <a:cubicBezTo>
                        <a:pt x="624508" y="1047035"/>
                        <a:pt x="640784" y="1043609"/>
                        <a:pt x="657703" y="1042431"/>
                      </a:cubicBezTo>
                      <a:close/>
                      <a:moveTo>
                        <a:pt x="330471" y="768299"/>
                      </a:moveTo>
                      <a:cubicBezTo>
                        <a:pt x="428770" y="762195"/>
                        <a:pt x="540563" y="791749"/>
                        <a:pt x="555990" y="894545"/>
                      </a:cubicBezTo>
                      <a:cubicBezTo>
                        <a:pt x="562832" y="942516"/>
                        <a:pt x="549126" y="990487"/>
                        <a:pt x="514861" y="1031605"/>
                      </a:cubicBezTo>
                      <a:cubicBezTo>
                        <a:pt x="480596" y="1072734"/>
                        <a:pt x="432624" y="1100136"/>
                        <a:pt x="384664" y="1113842"/>
                      </a:cubicBezTo>
                      <a:cubicBezTo>
                        <a:pt x="350399" y="1127548"/>
                        <a:pt x="302417" y="1134401"/>
                        <a:pt x="268151" y="1120706"/>
                      </a:cubicBezTo>
                      <a:cubicBezTo>
                        <a:pt x="233886" y="1107000"/>
                        <a:pt x="206474" y="1079577"/>
                        <a:pt x="179072" y="1045312"/>
                      </a:cubicBezTo>
                      <a:cubicBezTo>
                        <a:pt x="158503" y="1017910"/>
                        <a:pt x="131090" y="983645"/>
                        <a:pt x="124237" y="949380"/>
                      </a:cubicBezTo>
                      <a:cubicBezTo>
                        <a:pt x="110541" y="880849"/>
                        <a:pt x="172209" y="805455"/>
                        <a:pt x="240739" y="784896"/>
                      </a:cubicBezTo>
                      <a:cubicBezTo>
                        <a:pt x="266438" y="776330"/>
                        <a:pt x="297705" y="770333"/>
                        <a:pt x="330471" y="768299"/>
                      </a:cubicBezTo>
                      <a:close/>
                      <a:moveTo>
                        <a:pt x="873681" y="764774"/>
                      </a:moveTo>
                      <a:cubicBezTo>
                        <a:pt x="942747" y="759632"/>
                        <a:pt x="1018559" y="781472"/>
                        <a:pt x="1028839" y="853437"/>
                      </a:cubicBezTo>
                      <a:cubicBezTo>
                        <a:pt x="1035702" y="894544"/>
                        <a:pt x="1021985" y="928810"/>
                        <a:pt x="1001437" y="963075"/>
                      </a:cubicBezTo>
                      <a:cubicBezTo>
                        <a:pt x="980867" y="990498"/>
                        <a:pt x="946602" y="1004204"/>
                        <a:pt x="912337" y="1017910"/>
                      </a:cubicBezTo>
                      <a:cubicBezTo>
                        <a:pt x="884925" y="1024763"/>
                        <a:pt x="857513" y="1024763"/>
                        <a:pt x="830111" y="1017910"/>
                      </a:cubicBezTo>
                      <a:cubicBezTo>
                        <a:pt x="802688" y="1004204"/>
                        <a:pt x="782129" y="983645"/>
                        <a:pt x="768423" y="963075"/>
                      </a:cubicBezTo>
                      <a:cubicBezTo>
                        <a:pt x="747864" y="942526"/>
                        <a:pt x="734158" y="921967"/>
                        <a:pt x="727316" y="894544"/>
                      </a:cubicBezTo>
                      <a:cubicBezTo>
                        <a:pt x="720452" y="846584"/>
                        <a:pt x="761581" y="791749"/>
                        <a:pt x="809541" y="778054"/>
                      </a:cubicBezTo>
                      <a:cubicBezTo>
                        <a:pt x="828387" y="771201"/>
                        <a:pt x="850659" y="766488"/>
                        <a:pt x="873681" y="764774"/>
                      </a:cubicBezTo>
                      <a:close/>
                      <a:moveTo>
                        <a:pt x="808476" y="514748"/>
                      </a:moveTo>
                      <a:cubicBezTo>
                        <a:pt x="859229" y="511214"/>
                        <a:pt x="915771" y="527918"/>
                        <a:pt x="926042" y="579316"/>
                      </a:cubicBezTo>
                      <a:cubicBezTo>
                        <a:pt x="932906" y="606728"/>
                        <a:pt x="919189" y="634141"/>
                        <a:pt x="905494" y="654700"/>
                      </a:cubicBezTo>
                      <a:cubicBezTo>
                        <a:pt x="884924" y="675259"/>
                        <a:pt x="864376" y="688965"/>
                        <a:pt x="836964" y="695818"/>
                      </a:cubicBezTo>
                      <a:cubicBezTo>
                        <a:pt x="816394" y="702671"/>
                        <a:pt x="795846" y="702671"/>
                        <a:pt x="775287" y="695818"/>
                      </a:cubicBezTo>
                      <a:cubicBezTo>
                        <a:pt x="754717" y="688965"/>
                        <a:pt x="741021" y="668406"/>
                        <a:pt x="727315" y="654700"/>
                      </a:cubicBezTo>
                      <a:cubicBezTo>
                        <a:pt x="713598" y="640994"/>
                        <a:pt x="706756" y="627288"/>
                        <a:pt x="699903" y="606728"/>
                      </a:cubicBezTo>
                      <a:cubicBezTo>
                        <a:pt x="693050" y="572463"/>
                        <a:pt x="727315" y="538198"/>
                        <a:pt x="761580" y="524492"/>
                      </a:cubicBezTo>
                      <a:cubicBezTo>
                        <a:pt x="775284" y="519352"/>
                        <a:pt x="791558" y="515926"/>
                        <a:pt x="808476" y="514748"/>
                      </a:cubicBezTo>
                      <a:close/>
                      <a:moveTo>
                        <a:pt x="105498" y="487335"/>
                      </a:moveTo>
                      <a:cubicBezTo>
                        <a:pt x="153362" y="483801"/>
                        <a:pt x="209900" y="500505"/>
                        <a:pt x="220179" y="551903"/>
                      </a:cubicBezTo>
                      <a:cubicBezTo>
                        <a:pt x="227032" y="579315"/>
                        <a:pt x="213326" y="606728"/>
                        <a:pt x="199620" y="627287"/>
                      </a:cubicBezTo>
                      <a:cubicBezTo>
                        <a:pt x="179061" y="647846"/>
                        <a:pt x="158502" y="661552"/>
                        <a:pt x="137943" y="668405"/>
                      </a:cubicBezTo>
                      <a:cubicBezTo>
                        <a:pt x="117383" y="675258"/>
                        <a:pt x="96824" y="675258"/>
                        <a:pt x="76265" y="668405"/>
                      </a:cubicBezTo>
                      <a:cubicBezTo>
                        <a:pt x="55706" y="661552"/>
                        <a:pt x="42000" y="640993"/>
                        <a:pt x="28294" y="627287"/>
                      </a:cubicBezTo>
                      <a:cubicBezTo>
                        <a:pt x="14588" y="613581"/>
                        <a:pt x="7735" y="599875"/>
                        <a:pt x="882" y="579315"/>
                      </a:cubicBezTo>
                      <a:cubicBezTo>
                        <a:pt x="-5971" y="545050"/>
                        <a:pt x="28294" y="510785"/>
                        <a:pt x="62559" y="497079"/>
                      </a:cubicBezTo>
                      <a:cubicBezTo>
                        <a:pt x="74552" y="491939"/>
                        <a:pt x="89543" y="488513"/>
                        <a:pt x="105498" y="487335"/>
                      </a:cubicBezTo>
                      <a:close/>
                      <a:moveTo>
                        <a:pt x="458644" y="394819"/>
                      </a:moveTo>
                      <a:cubicBezTo>
                        <a:pt x="525140" y="390001"/>
                        <a:pt x="602236" y="413130"/>
                        <a:pt x="617656" y="490226"/>
                      </a:cubicBezTo>
                      <a:cubicBezTo>
                        <a:pt x="624519" y="524491"/>
                        <a:pt x="610802" y="565609"/>
                        <a:pt x="590254" y="593022"/>
                      </a:cubicBezTo>
                      <a:cubicBezTo>
                        <a:pt x="569684" y="620434"/>
                        <a:pt x="535419" y="634140"/>
                        <a:pt x="501154" y="647846"/>
                      </a:cubicBezTo>
                      <a:cubicBezTo>
                        <a:pt x="473742" y="654699"/>
                        <a:pt x="446330" y="654699"/>
                        <a:pt x="418928" y="647846"/>
                      </a:cubicBezTo>
                      <a:cubicBezTo>
                        <a:pt x="391505" y="634140"/>
                        <a:pt x="370946" y="613581"/>
                        <a:pt x="357240" y="593022"/>
                      </a:cubicBezTo>
                      <a:cubicBezTo>
                        <a:pt x="336681" y="572463"/>
                        <a:pt x="322975" y="551903"/>
                        <a:pt x="316133" y="524491"/>
                      </a:cubicBezTo>
                      <a:cubicBezTo>
                        <a:pt x="309269" y="476520"/>
                        <a:pt x="350398" y="421696"/>
                        <a:pt x="398358" y="407990"/>
                      </a:cubicBezTo>
                      <a:cubicBezTo>
                        <a:pt x="415491" y="401137"/>
                        <a:pt x="436478" y="396425"/>
                        <a:pt x="458644" y="394819"/>
                      </a:cubicBezTo>
                      <a:close/>
                      <a:moveTo>
                        <a:pt x="742842" y="220067"/>
                      </a:moveTo>
                      <a:cubicBezTo>
                        <a:pt x="790706" y="216533"/>
                        <a:pt x="847241" y="233237"/>
                        <a:pt x="857512" y="284635"/>
                      </a:cubicBezTo>
                      <a:cubicBezTo>
                        <a:pt x="864376" y="312047"/>
                        <a:pt x="850670" y="339460"/>
                        <a:pt x="836964" y="360019"/>
                      </a:cubicBezTo>
                      <a:cubicBezTo>
                        <a:pt x="816405" y="380578"/>
                        <a:pt x="795846" y="394284"/>
                        <a:pt x="768434" y="401137"/>
                      </a:cubicBezTo>
                      <a:cubicBezTo>
                        <a:pt x="747875" y="407990"/>
                        <a:pt x="727316" y="407990"/>
                        <a:pt x="706757" y="401137"/>
                      </a:cubicBezTo>
                      <a:cubicBezTo>
                        <a:pt x="693050" y="394284"/>
                        <a:pt x="679344" y="380578"/>
                        <a:pt x="665638" y="360019"/>
                      </a:cubicBezTo>
                      <a:cubicBezTo>
                        <a:pt x="651921" y="346313"/>
                        <a:pt x="645079" y="332607"/>
                        <a:pt x="638226" y="312047"/>
                      </a:cubicBezTo>
                      <a:cubicBezTo>
                        <a:pt x="631373" y="277782"/>
                        <a:pt x="665638" y="243517"/>
                        <a:pt x="699903" y="229811"/>
                      </a:cubicBezTo>
                      <a:cubicBezTo>
                        <a:pt x="711896" y="224671"/>
                        <a:pt x="726887" y="221244"/>
                        <a:pt x="742842" y="220067"/>
                      </a:cubicBezTo>
                      <a:close/>
                      <a:moveTo>
                        <a:pt x="337333" y="760"/>
                      </a:moveTo>
                      <a:cubicBezTo>
                        <a:pt x="435629" y="-5340"/>
                        <a:pt x="547415" y="24220"/>
                        <a:pt x="562843" y="127015"/>
                      </a:cubicBezTo>
                      <a:cubicBezTo>
                        <a:pt x="576538" y="174976"/>
                        <a:pt x="555990" y="229811"/>
                        <a:pt x="521724" y="270918"/>
                      </a:cubicBezTo>
                      <a:cubicBezTo>
                        <a:pt x="487459" y="312037"/>
                        <a:pt x="439477" y="339449"/>
                        <a:pt x="391517" y="353166"/>
                      </a:cubicBezTo>
                      <a:cubicBezTo>
                        <a:pt x="357251" y="366872"/>
                        <a:pt x="309269" y="373714"/>
                        <a:pt x="275004" y="360008"/>
                      </a:cubicBezTo>
                      <a:cubicBezTo>
                        <a:pt x="240739" y="346302"/>
                        <a:pt x="213338" y="318901"/>
                        <a:pt x="185925" y="284635"/>
                      </a:cubicBezTo>
                      <a:cubicBezTo>
                        <a:pt x="158502" y="257212"/>
                        <a:pt x="137943" y="222947"/>
                        <a:pt x="131090" y="181840"/>
                      </a:cubicBezTo>
                      <a:cubicBezTo>
                        <a:pt x="117394" y="113309"/>
                        <a:pt x="179072" y="37915"/>
                        <a:pt x="247603" y="17356"/>
                      </a:cubicBezTo>
                      <a:cubicBezTo>
                        <a:pt x="273302" y="8790"/>
                        <a:pt x="304568" y="2794"/>
                        <a:pt x="337333" y="7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48" name="Google Shape;948;p18"/>
              <p:cNvSpPr/>
              <p:nvPr/>
            </p:nvSpPr>
            <p:spPr>
              <a:xfrm rot="-1024814">
                <a:off x="67580" y="3764036"/>
                <a:ext cx="56178" cy="59597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49" name="Google Shape;949;p18"/>
              <p:cNvSpPr/>
              <p:nvPr/>
            </p:nvSpPr>
            <p:spPr>
              <a:xfrm rot="-1037547">
                <a:off x="954179" y="4685305"/>
                <a:ext cx="33305" cy="35489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50" name="Google Shape;950;p18"/>
              <p:cNvSpPr/>
              <p:nvPr/>
            </p:nvSpPr>
            <p:spPr>
              <a:xfrm rot="-1027039">
                <a:off x="980130" y="4923501"/>
                <a:ext cx="86638" cy="9224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51" name="Google Shape;951;p18"/>
              <p:cNvSpPr/>
              <p:nvPr/>
            </p:nvSpPr>
            <p:spPr>
              <a:xfrm>
                <a:off x="410900" y="38864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52" name="Google Shape;952;p18"/>
              <p:cNvSpPr/>
              <p:nvPr/>
            </p:nvSpPr>
            <p:spPr>
              <a:xfrm>
                <a:off x="1238825" y="48200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953" name="Google Shape;953;p18"/>
            <p:cNvGrpSpPr/>
            <p:nvPr/>
          </p:nvGrpSpPr>
          <p:grpSpPr>
            <a:xfrm>
              <a:off x="7671594" y="-440314"/>
              <a:ext cx="1658172" cy="2335308"/>
              <a:chOff x="7671594" y="-440314"/>
              <a:chExt cx="1658172" cy="2335308"/>
            </a:xfrm>
          </p:grpSpPr>
          <p:grpSp>
            <p:nvGrpSpPr>
              <p:cNvPr id="954" name="Google Shape;954;p18"/>
              <p:cNvGrpSpPr/>
              <p:nvPr/>
            </p:nvGrpSpPr>
            <p:grpSpPr>
              <a:xfrm rot="-9474807">
                <a:off x="8550683" y="1035950"/>
                <a:ext cx="589916" cy="538851"/>
                <a:chOff x="4667799" y="2357213"/>
                <a:chExt cx="589927" cy="538861"/>
              </a:xfrm>
            </p:grpSpPr>
            <p:sp>
              <p:nvSpPr>
                <p:cNvPr id="955" name="Google Shape;955;p18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56" name="Google Shape;956;p18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57" name="Google Shape;957;p18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58" name="Google Shape;958;p18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59" name="Google Shape;959;p18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60" name="Google Shape;960;p18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61" name="Google Shape;961;p18"/>
              <p:cNvSpPr/>
              <p:nvPr/>
            </p:nvSpPr>
            <p:spPr>
              <a:xfrm rot="10800000">
                <a:off x="8611094" y="1565694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62" name="Google Shape;962;p18"/>
              <p:cNvSpPr/>
              <p:nvPr/>
            </p:nvSpPr>
            <p:spPr>
              <a:xfrm rot="10800000">
                <a:off x="8918294" y="97256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63" name="Google Shape;963;p18"/>
              <p:cNvSpPr/>
              <p:nvPr/>
            </p:nvSpPr>
            <p:spPr>
              <a:xfrm rot="10800000">
                <a:off x="8471019" y="670494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64" name="Google Shape;964;p18"/>
              <p:cNvSpPr/>
              <p:nvPr/>
            </p:nvSpPr>
            <p:spPr>
              <a:xfrm rot="10800000">
                <a:off x="7959144" y="339169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65" name="Google Shape;965;p18"/>
              <p:cNvSpPr/>
              <p:nvPr/>
            </p:nvSpPr>
            <p:spPr>
              <a:xfrm rot="10800000">
                <a:off x="7788769" y="116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66" name="Google Shape;966;p18"/>
              <p:cNvSpPr/>
              <p:nvPr/>
            </p:nvSpPr>
            <p:spPr>
              <a:xfrm rot="10800000">
                <a:off x="7671594" y="324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grpSp>
            <p:nvGrpSpPr>
              <p:cNvPr id="967" name="Google Shape;967;p18"/>
              <p:cNvGrpSpPr/>
              <p:nvPr/>
            </p:nvGrpSpPr>
            <p:grpSpPr>
              <a:xfrm rot="10137718" flipH="1">
                <a:off x="7928778" y="-378796"/>
                <a:ext cx="714984" cy="748854"/>
                <a:chOff x="6915646" y="3087290"/>
                <a:chExt cx="505880" cy="529845"/>
              </a:xfrm>
            </p:grpSpPr>
            <p:sp>
              <p:nvSpPr>
                <p:cNvPr id="968" name="Google Shape;968;p18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69" name="Google Shape;969;p18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70" name="Google Shape;970;p18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971" name="Google Shape;971;p18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972" name="Google Shape;972;p18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73" name="Google Shape;973;p18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74" name="Google Shape;974;p18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975" name="Google Shape;975;p18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976" name="Google Shape;976;p18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77" name="Google Shape;977;p18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78" name="Google Shape;978;p18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79" name="Google Shape;979;p18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0" name="Google Shape;980;p18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1" name="Google Shape;981;p18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2" name="Google Shape;982;p18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3" name="Google Shape;983;p18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4" name="Google Shape;984;p18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5" name="Google Shape;985;p18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986" name="Google Shape;986;p18"/>
              <p:cNvGrpSpPr/>
              <p:nvPr/>
            </p:nvGrpSpPr>
            <p:grpSpPr>
              <a:xfrm rot="10625801" flipH="1">
                <a:off x="8428934" y="60127"/>
                <a:ext cx="877012" cy="962823"/>
                <a:chOff x="5855909" y="2952542"/>
                <a:chExt cx="404566" cy="444131"/>
              </a:xfrm>
            </p:grpSpPr>
            <p:sp>
              <p:nvSpPr>
                <p:cNvPr id="987" name="Google Shape;987;p18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8" name="Google Shape;988;p18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9" name="Google Shape;989;p18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0" name="Google Shape;990;p18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1" name="Google Shape;991;p18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2" name="Google Shape;992;p18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3" name="Google Shape;993;p18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4" name="Google Shape;994;p18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5" name="Google Shape;995;p18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6" name="Google Shape;996;p18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7" name="Google Shape;997;p18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998" name="Google Shape;998;p18"/>
              <p:cNvSpPr/>
              <p:nvPr/>
            </p:nvSpPr>
            <p:spPr>
              <a:xfrm rot="10800000">
                <a:off x="8800819" y="1835294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99" name="Google Shape;999;p18"/>
              <p:cNvSpPr/>
              <p:nvPr/>
            </p:nvSpPr>
            <p:spPr>
              <a:xfrm rot="10800000">
                <a:off x="8471019" y="123781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  <p:sp>
        <p:nvSpPr>
          <p:cNvPr id="1000" name="Google Shape;1000;p1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01" name="Google Shape;1001;p18"/>
          <p:cNvSpPr txBox="1">
            <a:spLocks noGrp="1"/>
          </p:cNvSpPr>
          <p:nvPr>
            <p:ph type="body" idx="1"/>
          </p:nvPr>
        </p:nvSpPr>
        <p:spPr>
          <a:xfrm>
            <a:off x="720000" y="1094225"/>
            <a:ext cx="7704000" cy="351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1_1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19"/>
          <p:cNvGrpSpPr/>
          <p:nvPr/>
        </p:nvGrpSpPr>
        <p:grpSpPr>
          <a:xfrm>
            <a:off x="-2488352" y="-1714224"/>
            <a:ext cx="13004866" cy="8923452"/>
            <a:chOff x="-2488352" y="-1714224"/>
            <a:chExt cx="13004866" cy="8923452"/>
          </a:xfrm>
        </p:grpSpPr>
        <p:sp>
          <p:nvSpPr>
            <p:cNvPr id="1004" name="Google Shape;1004;p19"/>
            <p:cNvSpPr/>
            <p:nvPr/>
          </p:nvSpPr>
          <p:spPr>
            <a:xfrm rot="-8100000" flipH="1">
              <a:off x="-2395199" y="3925498"/>
              <a:ext cx="4325852" cy="2055303"/>
            </a:xfrm>
            <a:custGeom>
              <a:avLst/>
              <a:gdLst/>
              <a:ahLst/>
              <a:cxnLst/>
              <a:rect l="l" t="t" r="r" b="b"/>
              <a:pathLst>
                <a:path w="596265" h="283298" extrusionOk="0">
                  <a:moveTo>
                    <a:pt x="596265" y="60250"/>
                  </a:moveTo>
                  <a:cubicBezTo>
                    <a:pt x="499745" y="5640"/>
                    <a:pt x="384175" y="-12775"/>
                    <a:pt x="275590" y="8815"/>
                  </a:cubicBezTo>
                  <a:cubicBezTo>
                    <a:pt x="167005" y="31040"/>
                    <a:pt x="67311" y="92635"/>
                    <a:pt x="0" y="180265"/>
                  </a:cubicBezTo>
                  <a:cubicBezTo>
                    <a:pt x="38736" y="246940"/>
                    <a:pt x="118745" y="280595"/>
                    <a:pt x="196215" y="283135"/>
                  </a:cubicBezTo>
                  <a:cubicBezTo>
                    <a:pt x="273050" y="285675"/>
                    <a:pt x="348615" y="258370"/>
                    <a:pt x="416561" y="221540"/>
                  </a:cubicBezTo>
                  <a:cubicBezTo>
                    <a:pt x="492125" y="180900"/>
                    <a:pt x="537211" y="123750"/>
                    <a:pt x="596265" y="602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05" name="Google Shape;1005;p19"/>
            <p:cNvSpPr/>
            <p:nvPr/>
          </p:nvSpPr>
          <p:spPr>
            <a:xfrm rot="-8100000" flipH="1">
              <a:off x="7294861" y="-818645"/>
              <a:ext cx="3153740" cy="1498408"/>
            </a:xfrm>
            <a:custGeom>
              <a:avLst/>
              <a:gdLst/>
              <a:ahLst/>
              <a:cxnLst/>
              <a:rect l="l" t="t" r="r" b="b"/>
              <a:pathLst>
                <a:path w="596265" h="283298" extrusionOk="0">
                  <a:moveTo>
                    <a:pt x="596265" y="60250"/>
                  </a:moveTo>
                  <a:cubicBezTo>
                    <a:pt x="499745" y="5640"/>
                    <a:pt x="384175" y="-12775"/>
                    <a:pt x="275590" y="8815"/>
                  </a:cubicBezTo>
                  <a:cubicBezTo>
                    <a:pt x="167005" y="31040"/>
                    <a:pt x="67311" y="92635"/>
                    <a:pt x="0" y="180265"/>
                  </a:cubicBezTo>
                  <a:cubicBezTo>
                    <a:pt x="38736" y="246940"/>
                    <a:pt x="118745" y="280595"/>
                    <a:pt x="196215" y="283135"/>
                  </a:cubicBezTo>
                  <a:cubicBezTo>
                    <a:pt x="273050" y="285675"/>
                    <a:pt x="348615" y="258370"/>
                    <a:pt x="416561" y="221540"/>
                  </a:cubicBezTo>
                  <a:cubicBezTo>
                    <a:pt x="492125" y="180900"/>
                    <a:pt x="537211" y="123750"/>
                    <a:pt x="596265" y="602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sp>
        <p:nvSpPr>
          <p:cNvPr id="1006" name="Google Shape;1006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07" name="Google Shape;1007;p19"/>
          <p:cNvSpPr txBox="1">
            <a:spLocks noGrp="1"/>
          </p:cNvSpPr>
          <p:nvPr>
            <p:ph type="body" idx="1"/>
          </p:nvPr>
        </p:nvSpPr>
        <p:spPr>
          <a:xfrm>
            <a:off x="720000" y="1094225"/>
            <a:ext cx="7704000" cy="108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1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" name="Google Shape;1009;p2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20"/>
          <p:cNvSpPr txBox="1">
            <a:spLocks noGrp="1"/>
          </p:cNvSpPr>
          <p:nvPr>
            <p:ph type="subTitle" idx="1"/>
          </p:nvPr>
        </p:nvSpPr>
        <p:spPr>
          <a:xfrm>
            <a:off x="964817" y="2699928"/>
            <a:ext cx="21261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011" name="Google Shape;1011;p20"/>
          <p:cNvSpPr txBox="1">
            <a:spLocks noGrp="1"/>
          </p:cNvSpPr>
          <p:nvPr>
            <p:ph type="subTitle" idx="2"/>
          </p:nvPr>
        </p:nvSpPr>
        <p:spPr>
          <a:xfrm>
            <a:off x="964817" y="3161628"/>
            <a:ext cx="2126100" cy="92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12" name="Google Shape;1012;p20"/>
          <p:cNvSpPr txBox="1">
            <a:spLocks noGrp="1"/>
          </p:cNvSpPr>
          <p:nvPr>
            <p:ph type="subTitle" idx="3"/>
          </p:nvPr>
        </p:nvSpPr>
        <p:spPr>
          <a:xfrm>
            <a:off x="3508950" y="3161628"/>
            <a:ext cx="2126100" cy="92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13" name="Google Shape;1013;p20"/>
          <p:cNvSpPr txBox="1">
            <a:spLocks noGrp="1"/>
          </p:cNvSpPr>
          <p:nvPr>
            <p:ph type="subTitle" idx="4"/>
          </p:nvPr>
        </p:nvSpPr>
        <p:spPr>
          <a:xfrm>
            <a:off x="6053083" y="3161628"/>
            <a:ext cx="2126100" cy="92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14" name="Google Shape;1014;p20"/>
          <p:cNvSpPr txBox="1">
            <a:spLocks noGrp="1"/>
          </p:cNvSpPr>
          <p:nvPr>
            <p:ph type="subTitle" idx="5"/>
          </p:nvPr>
        </p:nvSpPr>
        <p:spPr>
          <a:xfrm>
            <a:off x="3508950" y="2699928"/>
            <a:ext cx="21261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015" name="Google Shape;1015;p20"/>
          <p:cNvSpPr txBox="1">
            <a:spLocks noGrp="1"/>
          </p:cNvSpPr>
          <p:nvPr>
            <p:ph type="subTitle" idx="6"/>
          </p:nvPr>
        </p:nvSpPr>
        <p:spPr>
          <a:xfrm>
            <a:off x="6053083" y="2699928"/>
            <a:ext cx="21261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grpSp>
        <p:nvGrpSpPr>
          <p:cNvPr id="1016" name="Google Shape;1016;p20"/>
          <p:cNvGrpSpPr/>
          <p:nvPr/>
        </p:nvGrpSpPr>
        <p:grpSpPr>
          <a:xfrm>
            <a:off x="-2086659" y="-887667"/>
            <a:ext cx="13880074" cy="7471525"/>
            <a:chOff x="-2086659" y="-887667"/>
            <a:chExt cx="13880074" cy="7471525"/>
          </a:xfrm>
        </p:grpSpPr>
        <p:sp>
          <p:nvSpPr>
            <p:cNvPr id="1017" name="Google Shape;1017;p20"/>
            <p:cNvSpPr/>
            <p:nvPr/>
          </p:nvSpPr>
          <p:spPr>
            <a:xfrm rot="4903930">
              <a:off x="-2010095" y="-552784"/>
              <a:ext cx="3224089" cy="2944191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018" name="Google Shape;1018;p20"/>
            <p:cNvSpPr/>
            <p:nvPr/>
          </p:nvSpPr>
          <p:spPr>
            <a:xfrm rot="1183103" flipH="1">
              <a:off x="8474811" y="216016"/>
              <a:ext cx="2349692" cy="6151817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019" name="Google Shape;1019;p20"/>
          <p:cNvGrpSpPr/>
          <p:nvPr/>
        </p:nvGrpSpPr>
        <p:grpSpPr>
          <a:xfrm>
            <a:off x="-698886" y="-273853"/>
            <a:ext cx="10732046" cy="5850873"/>
            <a:chOff x="-698886" y="-273853"/>
            <a:chExt cx="10732046" cy="5850873"/>
          </a:xfrm>
        </p:grpSpPr>
        <p:grpSp>
          <p:nvGrpSpPr>
            <p:cNvPr id="1020" name="Google Shape;1020;p20"/>
            <p:cNvGrpSpPr/>
            <p:nvPr/>
          </p:nvGrpSpPr>
          <p:grpSpPr>
            <a:xfrm>
              <a:off x="8568714" y="2466801"/>
              <a:ext cx="1464446" cy="2175687"/>
              <a:chOff x="337777" y="443496"/>
              <a:chExt cx="771411" cy="1146064"/>
            </a:xfrm>
          </p:grpSpPr>
          <p:sp>
            <p:nvSpPr>
              <p:cNvPr id="1021" name="Google Shape;1021;p20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2" name="Google Shape;1022;p20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3" name="Google Shape;1023;p20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4" name="Google Shape;1024;p20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5" name="Google Shape;1025;p20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6" name="Google Shape;1026;p20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7" name="Google Shape;1027;p20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8" name="Google Shape;1028;p20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29" name="Google Shape;1029;p20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0" name="Google Shape;1030;p20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1" name="Google Shape;1031;p20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2" name="Google Shape;1032;p20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3" name="Google Shape;1033;p20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4" name="Google Shape;1034;p20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5" name="Google Shape;1035;p20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6" name="Google Shape;1036;p20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7" name="Google Shape;1037;p20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8" name="Google Shape;1038;p20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39" name="Google Shape;1039;p20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0" name="Google Shape;1040;p20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41" name="Google Shape;1041;p20"/>
            <p:cNvGrpSpPr/>
            <p:nvPr/>
          </p:nvGrpSpPr>
          <p:grpSpPr>
            <a:xfrm rot="-1042923">
              <a:off x="8926914" y="4384129"/>
              <a:ext cx="748040" cy="1106421"/>
              <a:chOff x="4672847" y="653124"/>
              <a:chExt cx="438178" cy="651062"/>
            </a:xfrm>
          </p:grpSpPr>
          <p:sp>
            <p:nvSpPr>
              <p:cNvPr id="1042" name="Google Shape;1042;p20"/>
              <p:cNvSpPr/>
              <p:nvPr/>
            </p:nvSpPr>
            <p:spPr>
              <a:xfrm>
                <a:off x="4672847" y="653124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3" name="Google Shape;1043;p20"/>
              <p:cNvSpPr/>
              <p:nvPr/>
            </p:nvSpPr>
            <p:spPr>
              <a:xfrm>
                <a:off x="4749073" y="751647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4" name="Google Shape;1044;p20"/>
              <p:cNvSpPr/>
              <p:nvPr/>
            </p:nvSpPr>
            <p:spPr>
              <a:xfrm>
                <a:off x="4748272" y="737098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45" name="Google Shape;1045;p20"/>
            <p:cNvGrpSpPr/>
            <p:nvPr/>
          </p:nvGrpSpPr>
          <p:grpSpPr>
            <a:xfrm rot="605420">
              <a:off x="-521838" y="-123750"/>
              <a:ext cx="1075488" cy="2116032"/>
              <a:chOff x="-885401" y="2052863"/>
              <a:chExt cx="580130" cy="1141411"/>
            </a:xfrm>
          </p:grpSpPr>
          <p:sp>
            <p:nvSpPr>
              <p:cNvPr id="1046" name="Google Shape;1046;p20"/>
              <p:cNvSpPr/>
              <p:nvPr/>
            </p:nvSpPr>
            <p:spPr>
              <a:xfrm>
                <a:off x="-610523" y="2764583"/>
                <a:ext cx="293739" cy="268239"/>
              </a:xfrm>
              <a:custGeom>
                <a:avLst/>
                <a:gdLst/>
                <a:ahLst/>
                <a:cxnLst/>
                <a:rect l="l" t="t" r="r" b="b"/>
                <a:pathLst>
                  <a:path w="438417" h="400356" extrusionOk="0">
                    <a:moveTo>
                      <a:pt x="5142" y="1087"/>
                    </a:moveTo>
                    <a:cubicBezTo>
                      <a:pt x="5777" y="1722"/>
                      <a:pt x="5777" y="2357"/>
                      <a:pt x="6412" y="2357"/>
                    </a:cubicBezTo>
                    <a:cubicBezTo>
                      <a:pt x="6412" y="2357"/>
                      <a:pt x="7047" y="2357"/>
                      <a:pt x="7047" y="2992"/>
                    </a:cubicBezTo>
                    <a:cubicBezTo>
                      <a:pt x="7682" y="3627"/>
                      <a:pt x="8317" y="4897"/>
                      <a:pt x="8317" y="5532"/>
                    </a:cubicBezTo>
                    <a:cubicBezTo>
                      <a:pt x="29907" y="34742"/>
                      <a:pt x="66102" y="50617"/>
                      <a:pt x="100392" y="58237"/>
                    </a:cubicBezTo>
                    <a:cubicBezTo>
                      <a:pt x="144842" y="68397"/>
                      <a:pt x="190562" y="66492"/>
                      <a:pt x="234377" y="76652"/>
                    </a:cubicBezTo>
                    <a:cubicBezTo>
                      <a:pt x="316292" y="95067"/>
                      <a:pt x="375347" y="159202"/>
                      <a:pt x="406462" y="235402"/>
                    </a:cubicBezTo>
                    <a:cubicBezTo>
                      <a:pt x="415987" y="259532"/>
                      <a:pt x="423607" y="284932"/>
                      <a:pt x="428052" y="310332"/>
                    </a:cubicBezTo>
                    <a:cubicBezTo>
                      <a:pt x="433132" y="336367"/>
                      <a:pt x="437577" y="363037"/>
                      <a:pt x="437577" y="389707"/>
                    </a:cubicBezTo>
                    <a:cubicBezTo>
                      <a:pt x="437577" y="390342"/>
                      <a:pt x="437577" y="390342"/>
                      <a:pt x="437577" y="390977"/>
                    </a:cubicBezTo>
                    <a:cubicBezTo>
                      <a:pt x="441387" y="397962"/>
                      <a:pt x="431227" y="404312"/>
                      <a:pt x="427417" y="397327"/>
                    </a:cubicBezTo>
                    <a:cubicBezTo>
                      <a:pt x="409637" y="362402"/>
                      <a:pt x="391222" y="327477"/>
                      <a:pt x="367727" y="295727"/>
                    </a:cubicBezTo>
                    <a:cubicBezTo>
                      <a:pt x="343597" y="263342"/>
                      <a:pt x="314387" y="237307"/>
                      <a:pt x="278827" y="218257"/>
                    </a:cubicBezTo>
                    <a:cubicBezTo>
                      <a:pt x="243267" y="199842"/>
                      <a:pt x="204532" y="187777"/>
                      <a:pt x="167702" y="171902"/>
                    </a:cubicBezTo>
                    <a:cubicBezTo>
                      <a:pt x="132142" y="156662"/>
                      <a:pt x="99122" y="135707"/>
                      <a:pt x="71182" y="109037"/>
                    </a:cubicBezTo>
                    <a:cubicBezTo>
                      <a:pt x="41337" y="81097"/>
                      <a:pt x="13397" y="44902"/>
                      <a:pt x="1332" y="4897"/>
                    </a:cubicBezTo>
                    <a:cubicBezTo>
                      <a:pt x="1332" y="4897"/>
                      <a:pt x="1332" y="4897"/>
                      <a:pt x="1332" y="4262"/>
                    </a:cubicBezTo>
                    <a:cubicBezTo>
                      <a:pt x="697" y="3627"/>
                      <a:pt x="697" y="2992"/>
                      <a:pt x="62" y="2357"/>
                    </a:cubicBezTo>
                    <a:cubicBezTo>
                      <a:pt x="-573" y="1087"/>
                      <a:pt x="3872" y="-1453"/>
                      <a:pt x="5142" y="108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7" name="Google Shape;1047;p20"/>
              <p:cNvSpPr/>
              <p:nvPr/>
            </p:nvSpPr>
            <p:spPr>
              <a:xfrm>
                <a:off x="-576757" y="2802144"/>
                <a:ext cx="260357" cy="220603"/>
              </a:xfrm>
              <a:custGeom>
                <a:avLst/>
                <a:gdLst/>
                <a:ahLst/>
                <a:cxnLst/>
                <a:rect l="l" t="t" r="r" b="b"/>
                <a:pathLst>
                  <a:path w="388593" h="329258" extrusionOk="0">
                    <a:moveTo>
                      <a:pt x="476" y="282"/>
                    </a:moveTo>
                    <a:cubicBezTo>
                      <a:pt x="13176" y="14252"/>
                      <a:pt x="28416" y="25047"/>
                      <a:pt x="44926" y="33937"/>
                    </a:cubicBezTo>
                    <a:cubicBezTo>
                      <a:pt x="62071" y="42827"/>
                      <a:pt x="81121" y="48542"/>
                      <a:pt x="100171" y="54257"/>
                    </a:cubicBezTo>
                    <a:cubicBezTo>
                      <a:pt x="135731" y="65052"/>
                      <a:pt x="171926" y="74577"/>
                      <a:pt x="204946" y="91722"/>
                    </a:cubicBezTo>
                    <a:cubicBezTo>
                      <a:pt x="262731" y="121567"/>
                      <a:pt x="311626" y="167922"/>
                      <a:pt x="345916" y="223167"/>
                    </a:cubicBezTo>
                    <a:cubicBezTo>
                      <a:pt x="364966" y="254282"/>
                      <a:pt x="379571" y="287937"/>
                      <a:pt x="388461" y="323497"/>
                    </a:cubicBezTo>
                    <a:cubicBezTo>
                      <a:pt x="389731" y="329212"/>
                      <a:pt x="381476" y="331752"/>
                      <a:pt x="379571" y="326037"/>
                    </a:cubicBezTo>
                    <a:cubicBezTo>
                      <a:pt x="362426" y="263172"/>
                      <a:pt x="328771" y="206022"/>
                      <a:pt x="283051" y="160302"/>
                    </a:cubicBezTo>
                    <a:cubicBezTo>
                      <a:pt x="260191" y="137442"/>
                      <a:pt x="234156" y="117757"/>
                      <a:pt x="206216" y="101882"/>
                    </a:cubicBezTo>
                    <a:cubicBezTo>
                      <a:pt x="192246" y="94262"/>
                      <a:pt x="177641" y="86642"/>
                      <a:pt x="163036" y="80927"/>
                    </a:cubicBezTo>
                    <a:cubicBezTo>
                      <a:pt x="143986" y="73307"/>
                      <a:pt x="123666" y="67592"/>
                      <a:pt x="104616" y="60607"/>
                    </a:cubicBezTo>
                    <a:cubicBezTo>
                      <a:pt x="65881" y="49177"/>
                      <a:pt x="26511" y="31397"/>
                      <a:pt x="476" y="282"/>
                    </a:cubicBezTo>
                    <a:cubicBezTo>
                      <a:pt x="-159" y="282"/>
                      <a:pt x="-159" y="-353"/>
                      <a:pt x="476" y="28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8" name="Google Shape;1048;p20"/>
              <p:cNvSpPr/>
              <p:nvPr/>
            </p:nvSpPr>
            <p:spPr>
              <a:xfrm>
                <a:off x="-608437" y="2485494"/>
                <a:ext cx="303166" cy="693290"/>
              </a:xfrm>
              <a:custGeom>
                <a:avLst/>
                <a:gdLst/>
                <a:ahLst/>
                <a:cxnLst/>
                <a:rect l="l" t="t" r="r" b="b"/>
                <a:pathLst>
                  <a:path w="452486" h="1034761" extrusionOk="0">
                    <a:moveTo>
                      <a:pt x="447800" y="580737"/>
                    </a:moveTo>
                    <a:cubicBezTo>
                      <a:pt x="440815" y="510887"/>
                      <a:pt x="426210" y="441037"/>
                      <a:pt x="403985" y="371822"/>
                    </a:cubicBezTo>
                    <a:cubicBezTo>
                      <a:pt x="383030" y="306417"/>
                      <a:pt x="354455" y="240377"/>
                      <a:pt x="319530" y="176877"/>
                    </a:cubicBezTo>
                    <a:cubicBezTo>
                      <a:pt x="279525" y="104487"/>
                      <a:pt x="242060" y="49242"/>
                      <a:pt x="200785" y="2252"/>
                    </a:cubicBezTo>
                    <a:cubicBezTo>
                      <a:pt x="198245" y="-288"/>
                      <a:pt x="194435" y="-923"/>
                      <a:pt x="191895" y="1617"/>
                    </a:cubicBezTo>
                    <a:cubicBezTo>
                      <a:pt x="188720" y="4157"/>
                      <a:pt x="188085" y="7967"/>
                      <a:pt x="189990" y="11142"/>
                    </a:cubicBezTo>
                    <a:cubicBezTo>
                      <a:pt x="191895" y="13682"/>
                      <a:pt x="193800" y="16857"/>
                      <a:pt x="195704" y="19397"/>
                    </a:cubicBezTo>
                    <a:cubicBezTo>
                      <a:pt x="198879" y="23842"/>
                      <a:pt x="202054" y="28287"/>
                      <a:pt x="204595" y="32732"/>
                    </a:cubicBezTo>
                    <a:cubicBezTo>
                      <a:pt x="210945" y="42257"/>
                      <a:pt x="217295" y="51147"/>
                      <a:pt x="223645" y="60672"/>
                    </a:cubicBezTo>
                    <a:cubicBezTo>
                      <a:pt x="236345" y="79722"/>
                      <a:pt x="249679" y="98772"/>
                      <a:pt x="262380" y="118457"/>
                    </a:cubicBezTo>
                    <a:cubicBezTo>
                      <a:pt x="280795" y="148302"/>
                      <a:pt x="297940" y="178782"/>
                      <a:pt x="313815" y="209262"/>
                    </a:cubicBezTo>
                    <a:cubicBezTo>
                      <a:pt x="345565" y="271492"/>
                      <a:pt x="371600" y="336262"/>
                      <a:pt x="390650" y="401667"/>
                    </a:cubicBezTo>
                    <a:cubicBezTo>
                      <a:pt x="410970" y="470247"/>
                      <a:pt x="423670" y="540097"/>
                      <a:pt x="428750" y="608677"/>
                    </a:cubicBezTo>
                    <a:cubicBezTo>
                      <a:pt x="428750" y="609312"/>
                      <a:pt x="428750" y="610582"/>
                      <a:pt x="428750" y="611217"/>
                    </a:cubicBezTo>
                    <a:cubicBezTo>
                      <a:pt x="426210" y="602327"/>
                      <a:pt x="423670" y="593437"/>
                      <a:pt x="421130" y="585182"/>
                    </a:cubicBezTo>
                    <a:cubicBezTo>
                      <a:pt x="396365" y="510887"/>
                      <a:pt x="356995" y="446752"/>
                      <a:pt x="306195" y="400397"/>
                    </a:cubicBezTo>
                    <a:cubicBezTo>
                      <a:pt x="280160" y="376902"/>
                      <a:pt x="252220" y="357217"/>
                      <a:pt x="221740" y="343247"/>
                    </a:cubicBezTo>
                    <a:cubicBezTo>
                      <a:pt x="206500" y="335627"/>
                      <a:pt x="190625" y="329912"/>
                      <a:pt x="174115" y="324832"/>
                    </a:cubicBezTo>
                    <a:cubicBezTo>
                      <a:pt x="157604" y="319752"/>
                      <a:pt x="140460" y="318482"/>
                      <a:pt x="125220" y="317212"/>
                    </a:cubicBezTo>
                    <a:cubicBezTo>
                      <a:pt x="122045" y="317212"/>
                      <a:pt x="120140" y="319117"/>
                      <a:pt x="119504" y="322292"/>
                    </a:cubicBezTo>
                    <a:cubicBezTo>
                      <a:pt x="118870" y="325467"/>
                      <a:pt x="120775" y="328007"/>
                      <a:pt x="123950" y="328642"/>
                    </a:cubicBezTo>
                    <a:cubicBezTo>
                      <a:pt x="143000" y="331817"/>
                      <a:pt x="162050" y="338167"/>
                      <a:pt x="176654" y="343247"/>
                    </a:cubicBezTo>
                    <a:cubicBezTo>
                      <a:pt x="193165" y="348962"/>
                      <a:pt x="209675" y="356582"/>
                      <a:pt x="226185" y="366107"/>
                    </a:cubicBezTo>
                    <a:cubicBezTo>
                      <a:pt x="281430" y="397222"/>
                      <a:pt x="328420" y="445482"/>
                      <a:pt x="363345" y="506442"/>
                    </a:cubicBezTo>
                    <a:cubicBezTo>
                      <a:pt x="380490" y="536287"/>
                      <a:pt x="394460" y="569942"/>
                      <a:pt x="405890" y="606772"/>
                    </a:cubicBezTo>
                    <a:cubicBezTo>
                      <a:pt x="414780" y="636617"/>
                      <a:pt x="420495" y="667097"/>
                      <a:pt x="425575" y="696942"/>
                    </a:cubicBezTo>
                    <a:cubicBezTo>
                      <a:pt x="426845" y="702657"/>
                      <a:pt x="427480" y="708372"/>
                      <a:pt x="428750" y="714087"/>
                    </a:cubicBezTo>
                    <a:cubicBezTo>
                      <a:pt x="428750" y="715992"/>
                      <a:pt x="430020" y="717262"/>
                      <a:pt x="430655" y="718532"/>
                    </a:cubicBezTo>
                    <a:cubicBezTo>
                      <a:pt x="429385" y="752822"/>
                      <a:pt x="425575" y="786477"/>
                      <a:pt x="420495" y="819497"/>
                    </a:cubicBezTo>
                    <a:cubicBezTo>
                      <a:pt x="414780" y="854422"/>
                      <a:pt x="407160" y="888712"/>
                      <a:pt x="397635" y="922367"/>
                    </a:cubicBezTo>
                    <a:cubicBezTo>
                      <a:pt x="392555" y="940782"/>
                      <a:pt x="386840" y="957292"/>
                      <a:pt x="381760" y="973167"/>
                    </a:cubicBezTo>
                    <a:cubicBezTo>
                      <a:pt x="380490" y="976977"/>
                      <a:pt x="379220" y="980787"/>
                      <a:pt x="377950" y="984597"/>
                    </a:cubicBezTo>
                    <a:cubicBezTo>
                      <a:pt x="372235" y="955387"/>
                      <a:pt x="362710" y="926177"/>
                      <a:pt x="350010" y="898237"/>
                    </a:cubicBezTo>
                    <a:cubicBezTo>
                      <a:pt x="319530" y="830292"/>
                      <a:pt x="273175" y="764887"/>
                      <a:pt x="215390" y="709642"/>
                    </a:cubicBezTo>
                    <a:cubicBezTo>
                      <a:pt x="183640" y="679162"/>
                      <a:pt x="151890" y="656937"/>
                      <a:pt x="118870" y="642332"/>
                    </a:cubicBezTo>
                    <a:cubicBezTo>
                      <a:pt x="99185" y="633442"/>
                      <a:pt x="80135" y="627727"/>
                      <a:pt x="62354" y="624552"/>
                    </a:cubicBezTo>
                    <a:cubicBezTo>
                      <a:pt x="52195" y="622647"/>
                      <a:pt x="42035" y="621377"/>
                      <a:pt x="32510" y="621377"/>
                    </a:cubicBezTo>
                    <a:cubicBezTo>
                      <a:pt x="22985" y="620742"/>
                      <a:pt x="12825" y="620742"/>
                      <a:pt x="3300" y="625187"/>
                    </a:cubicBezTo>
                    <a:cubicBezTo>
                      <a:pt x="1395" y="626457"/>
                      <a:pt x="-510" y="628362"/>
                      <a:pt x="125" y="630902"/>
                    </a:cubicBezTo>
                    <a:cubicBezTo>
                      <a:pt x="125" y="633442"/>
                      <a:pt x="2029" y="635347"/>
                      <a:pt x="3935" y="635982"/>
                    </a:cubicBezTo>
                    <a:cubicBezTo>
                      <a:pt x="10920" y="637887"/>
                      <a:pt x="17904" y="638522"/>
                      <a:pt x="25525" y="639157"/>
                    </a:cubicBezTo>
                    <a:cubicBezTo>
                      <a:pt x="29335" y="639157"/>
                      <a:pt x="32510" y="639792"/>
                      <a:pt x="36320" y="639792"/>
                    </a:cubicBezTo>
                    <a:cubicBezTo>
                      <a:pt x="46479" y="641062"/>
                      <a:pt x="57275" y="642967"/>
                      <a:pt x="67435" y="646142"/>
                    </a:cubicBezTo>
                    <a:cubicBezTo>
                      <a:pt x="87120" y="651222"/>
                      <a:pt x="106804" y="658842"/>
                      <a:pt x="125854" y="669637"/>
                    </a:cubicBezTo>
                    <a:cubicBezTo>
                      <a:pt x="144904" y="679797"/>
                      <a:pt x="163320" y="692497"/>
                      <a:pt x="181735" y="707737"/>
                    </a:cubicBezTo>
                    <a:cubicBezTo>
                      <a:pt x="179829" y="709007"/>
                      <a:pt x="177290" y="709642"/>
                      <a:pt x="175385" y="710277"/>
                    </a:cubicBezTo>
                    <a:lnTo>
                      <a:pt x="174115" y="710912"/>
                    </a:lnTo>
                    <a:cubicBezTo>
                      <a:pt x="165860" y="714722"/>
                      <a:pt x="158240" y="719167"/>
                      <a:pt x="150620" y="723612"/>
                    </a:cubicBezTo>
                    <a:cubicBezTo>
                      <a:pt x="125854" y="739487"/>
                      <a:pt x="102995" y="761077"/>
                      <a:pt x="80135" y="790922"/>
                    </a:cubicBezTo>
                    <a:cubicBezTo>
                      <a:pt x="69975" y="804257"/>
                      <a:pt x="59179" y="818227"/>
                      <a:pt x="52195" y="834102"/>
                    </a:cubicBezTo>
                    <a:cubicBezTo>
                      <a:pt x="48385" y="842992"/>
                      <a:pt x="45845" y="851882"/>
                      <a:pt x="43940" y="859502"/>
                    </a:cubicBezTo>
                    <a:cubicBezTo>
                      <a:pt x="42670" y="866487"/>
                      <a:pt x="41400" y="877282"/>
                      <a:pt x="43940" y="884902"/>
                    </a:cubicBezTo>
                    <a:cubicBezTo>
                      <a:pt x="44575" y="886807"/>
                      <a:pt x="45845" y="888077"/>
                      <a:pt x="47750" y="888077"/>
                    </a:cubicBezTo>
                    <a:cubicBezTo>
                      <a:pt x="49654" y="888077"/>
                      <a:pt x="50925" y="887442"/>
                      <a:pt x="51560" y="885537"/>
                    </a:cubicBezTo>
                    <a:cubicBezTo>
                      <a:pt x="52829" y="882362"/>
                      <a:pt x="53465" y="879187"/>
                      <a:pt x="54735" y="876012"/>
                    </a:cubicBezTo>
                    <a:cubicBezTo>
                      <a:pt x="55370" y="874107"/>
                      <a:pt x="55370" y="872837"/>
                      <a:pt x="56004" y="870932"/>
                    </a:cubicBezTo>
                    <a:cubicBezTo>
                      <a:pt x="56640" y="869027"/>
                      <a:pt x="57275" y="867757"/>
                      <a:pt x="57275" y="865852"/>
                    </a:cubicBezTo>
                    <a:cubicBezTo>
                      <a:pt x="58545" y="862042"/>
                      <a:pt x="59179" y="858867"/>
                      <a:pt x="60450" y="855057"/>
                    </a:cubicBezTo>
                    <a:cubicBezTo>
                      <a:pt x="63625" y="846167"/>
                      <a:pt x="68704" y="836642"/>
                      <a:pt x="75054" y="826482"/>
                    </a:cubicBezTo>
                    <a:cubicBezTo>
                      <a:pt x="85215" y="811242"/>
                      <a:pt x="97279" y="796002"/>
                      <a:pt x="111885" y="780762"/>
                    </a:cubicBezTo>
                    <a:cubicBezTo>
                      <a:pt x="126490" y="765522"/>
                      <a:pt x="140460" y="753457"/>
                      <a:pt x="155065" y="743297"/>
                    </a:cubicBezTo>
                    <a:cubicBezTo>
                      <a:pt x="163320" y="738217"/>
                      <a:pt x="170940" y="733772"/>
                      <a:pt x="177925" y="730597"/>
                    </a:cubicBezTo>
                    <a:cubicBezTo>
                      <a:pt x="181735" y="728692"/>
                      <a:pt x="186179" y="727422"/>
                      <a:pt x="189990" y="726152"/>
                    </a:cubicBezTo>
                    <a:cubicBezTo>
                      <a:pt x="192529" y="725517"/>
                      <a:pt x="195704" y="724247"/>
                      <a:pt x="198245" y="723612"/>
                    </a:cubicBezTo>
                    <a:cubicBezTo>
                      <a:pt x="224915" y="748377"/>
                      <a:pt x="250315" y="778222"/>
                      <a:pt x="275715" y="814417"/>
                    </a:cubicBezTo>
                    <a:cubicBezTo>
                      <a:pt x="272540" y="815052"/>
                      <a:pt x="270000" y="816322"/>
                      <a:pt x="266825" y="817592"/>
                    </a:cubicBezTo>
                    <a:cubicBezTo>
                      <a:pt x="258570" y="822037"/>
                      <a:pt x="251585" y="828387"/>
                      <a:pt x="245870" y="834102"/>
                    </a:cubicBezTo>
                    <a:cubicBezTo>
                      <a:pt x="234440" y="845532"/>
                      <a:pt x="224279" y="858867"/>
                      <a:pt x="215390" y="874742"/>
                    </a:cubicBezTo>
                    <a:cubicBezTo>
                      <a:pt x="207770" y="888712"/>
                      <a:pt x="201420" y="903952"/>
                      <a:pt x="195704" y="921732"/>
                    </a:cubicBezTo>
                    <a:cubicBezTo>
                      <a:pt x="190625" y="938242"/>
                      <a:pt x="185545" y="956022"/>
                      <a:pt x="185545" y="973167"/>
                    </a:cubicBezTo>
                    <a:cubicBezTo>
                      <a:pt x="185545" y="978247"/>
                      <a:pt x="188720" y="981422"/>
                      <a:pt x="193165" y="982057"/>
                    </a:cubicBezTo>
                    <a:cubicBezTo>
                      <a:pt x="197610" y="982692"/>
                      <a:pt x="202690" y="980787"/>
                      <a:pt x="204595" y="975072"/>
                    </a:cubicBezTo>
                    <a:cubicBezTo>
                      <a:pt x="206500" y="967452"/>
                      <a:pt x="208404" y="960467"/>
                      <a:pt x="209675" y="952847"/>
                    </a:cubicBezTo>
                    <a:cubicBezTo>
                      <a:pt x="210945" y="945227"/>
                      <a:pt x="212850" y="937607"/>
                      <a:pt x="214754" y="930622"/>
                    </a:cubicBezTo>
                    <a:cubicBezTo>
                      <a:pt x="219200" y="916652"/>
                      <a:pt x="224279" y="903317"/>
                      <a:pt x="230629" y="890617"/>
                    </a:cubicBezTo>
                    <a:cubicBezTo>
                      <a:pt x="237615" y="877282"/>
                      <a:pt x="245870" y="864582"/>
                      <a:pt x="254760" y="854422"/>
                    </a:cubicBezTo>
                    <a:cubicBezTo>
                      <a:pt x="264285" y="843627"/>
                      <a:pt x="274445" y="833467"/>
                      <a:pt x="286510" y="830292"/>
                    </a:cubicBezTo>
                    <a:cubicBezTo>
                      <a:pt x="330325" y="895697"/>
                      <a:pt x="355090" y="961102"/>
                      <a:pt x="361440" y="1025237"/>
                    </a:cubicBezTo>
                    <a:cubicBezTo>
                      <a:pt x="362075" y="1031587"/>
                      <a:pt x="367155" y="1034762"/>
                      <a:pt x="372235" y="1034762"/>
                    </a:cubicBezTo>
                    <a:cubicBezTo>
                      <a:pt x="372870" y="1034762"/>
                      <a:pt x="372870" y="1034762"/>
                      <a:pt x="372870" y="1034762"/>
                    </a:cubicBezTo>
                    <a:cubicBezTo>
                      <a:pt x="377950" y="1034127"/>
                      <a:pt x="382395" y="1030317"/>
                      <a:pt x="382395" y="1023967"/>
                    </a:cubicBezTo>
                    <a:lnTo>
                      <a:pt x="382395" y="1022697"/>
                    </a:lnTo>
                    <a:cubicBezTo>
                      <a:pt x="385570" y="1016982"/>
                      <a:pt x="388110" y="1011267"/>
                      <a:pt x="390015" y="1006187"/>
                    </a:cubicBezTo>
                    <a:cubicBezTo>
                      <a:pt x="416685" y="943322"/>
                      <a:pt x="435100" y="872837"/>
                      <a:pt x="444625" y="796637"/>
                    </a:cubicBezTo>
                    <a:cubicBezTo>
                      <a:pt x="454150" y="725517"/>
                      <a:pt x="454785" y="652492"/>
                      <a:pt x="447800" y="5807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49" name="Google Shape;1049;p20"/>
              <p:cNvSpPr/>
              <p:nvPr/>
            </p:nvSpPr>
            <p:spPr>
              <a:xfrm>
                <a:off x="-885401" y="2052863"/>
                <a:ext cx="396819" cy="359652"/>
              </a:xfrm>
              <a:custGeom>
                <a:avLst/>
                <a:gdLst/>
                <a:ahLst/>
                <a:cxnLst/>
                <a:rect l="l" t="t" r="r" b="b"/>
                <a:pathLst>
                  <a:path w="592267" h="536794" extrusionOk="0">
                    <a:moveTo>
                      <a:pt x="24" y="408425"/>
                    </a:moveTo>
                    <a:cubicBezTo>
                      <a:pt x="-611" y="388740"/>
                      <a:pt x="11454" y="372230"/>
                      <a:pt x="27964" y="364610"/>
                    </a:cubicBezTo>
                    <a:cubicBezTo>
                      <a:pt x="10184" y="348735"/>
                      <a:pt x="659" y="325240"/>
                      <a:pt x="2564" y="301745"/>
                    </a:cubicBezTo>
                    <a:cubicBezTo>
                      <a:pt x="3834" y="287775"/>
                      <a:pt x="8279" y="273805"/>
                      <a:pt x="17169" y="262375"/>
                    </a:cubicBezTo>
                    <a:cubicBezTo>
                      <a:pt x="23519" y="254755"/>
                      <a:pt x="32409" y="248405"/>
                      <a:pt x="41934" y="246500"/>
                    </a:cubicBezTo>
                    <a:cubicBezTo>
                      <a:pt x="30504" y="223005"/>
                      <a:pt x="31774" y="194430"/>
                      <a:pt x="47014" y="172840"/>
                    </a:cubicBezTo>
                    <a:cubicBezTo>
                      <a:pt x="61619" y="152520"/>
                      <a:pt x="88289" y="141725"/>
                      <a:pt x="113054" y="144265"/>
                    </a:cubicBezTo>
                    <a:cubicBezTo>
                      <a:pt x="105434" y="119500"/>
                      <a:pt x="118134" y="91560"/>
                      <a:pt x="139724" y="76955"/>
                    </a:cubicBezTo>
                    <a:cubicBezTo>
                      <a:pt x="152424" y="68700"/>
                      <a:pt x="168934" y="62985"/>
                      <a:pt x="184174" y="62985"/>
                    </a:cubicBezTo>
                    <a:cubicBezTo>
                      <a:pt x="191159" y="62985"/>
                      <a:pt x="198144" y="63620"/>
                      <a:pt x="204494" y="66795"/>
                    </a:cubicBezTo>
                    <a:cubicBezTo>
                      <a:pt x="208939" y="46475"/>
                      <a:pt x="225449" y="29965"/>
                      <a:pt x="243864" y="21075"/>
                    </a:cubicBezTo>
                    <a:cubicBezTo>
                      <a:pt x="257199" y="14725"/>
                      <a:pt x="273074" y="12820"/>
                      <a:pt x="287044" y="18535"/>
                    </a:cubicBezTo>
                    <a:cubicBezTo>
                      <a:pt x="294029" y="21710"/>
                      <a:pt x="299744" y="26790"/>
                      <a:pt x="303554" y="33140"/>
                    </a:cubicBezTo>
                    <a:cubicBezTo>
                      <a:pt x="317524" y="15995"/>
                      <a:pt x="335939" y="1390"/>
                      <a:pt x="358164" y="120"/>
                    </a:cubicBezTo>
                    <a:cubicBezTo>
                      <a:pt x="376579" y="-1150"/>
                      <a:pt x="396264" y="7740"/>
                      <a:pt x="405789" y="23615"/>
                    </a:cubicBezTo>
                    <a:cubicBezTo>
                      <a:pt x="419759" y="7740"/>
                      <a:pt x="441984" y="-515"/>
                      <a:pt x="462939" y="5200"/>
                    </a:cubicBezTo>
                    <a:cubicBezTo>
                      <a:pt x="485799" y="11550"/>
                      <a:pt x="501674" y="33140"/>
                      <a:pt x="502944" y="56000"/>
                    </a:cubicBezTo>
                    <a:cubicBezTo>
                      <a:pt x="529614" y="50920"/>
                      <a:pt x="558189" y="52825"/>
                      <a:pt x="575334" y="76955"/>
                    </a:cubicBezTo>
                    <a:cubicBezTo>
                      <a:pt x="590574" y="97910"/>
                      <a:pt x="591209" y="123310"/>
                      <a:pt x="588034" y="148075"/>
                    </a:cubicBezTo>
                    <a:cubicBezTo>
                      <a:pt x="599464" y="175380"/>
                      <a:pt x="585494" y="204590"/>
                      <a:pt x="572794" y="228085"/>
                    </a:cubicBezTo>
                    <a:cubicBezTo>
                      <a:pt x="559459" y="252850"/>
                      <a:pt x="546124" y="277615"/>
                      <a:pt x="531519" y="301110"/>
                    </a:cubicBezTo>
                    <a:cubicBezTo>
                      <a:pt x="502309" y="348735"/>
                      <a:pt x="492784" y="447160"/>
                      <a:pt x="448334" y="482085"/>
                    </a:cubicBezTo>
                    <a:cubicBezTo>
                      <a:pt x="406424" y="515740"/>
                      <a:pt x="333399" y="485260"/>
                      <a:pt x="282599" y="502405"/>
                    </a:cubicBezTo>
                    <a:cubicBezTo>
                      <a:pt x="256564" y="511295"/>
                      <a:pt x="229894" y="518280"/>
                      <a:pt x="203224" y="523360"/>
                    </a:cubicBezTo>
                    <a:cubicBezTo>
                      <a:pt x="176554" y="529075"/>
                      <a:pt x="149249" y="533520"/>
                      <a:pt x="121944" y="536060"/>
                    </a:cubicBezTo>
                    <a:cubicBezTo>
                      <a:pt x="92099" y="538600"/>
                      <a:pt x="59714" y="535425"/>
                      <a:pt x="38124" y="512565"/>
                    </a:cubicBezTo>
                    <a:cubicBezTo>
                      <a:pt x="20979" y="494785"/>
                      <a:pt x="16534" y="467480"/>
                      <a:pt x="29869" y="447160"/>
                    </a:cubicBezTo>
                    <a:cubicBezTo>
                      <a:pt x="12724" y="442080"/>
                      <a:pt x="24" y="426840"/>
                      <a:pt x="24" y="4084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0" name="Google Shape;1050;p20"/>
              <p:cNvSpPr/>
              <p:nvPr/>
            </p:nvSpPr>
            <p:spPr>
              <a:xfrm>
                <a:off x="-778999" y="2156316"/>
                <a:ext cx="249371" cy="225471"/>
              </a:xfrm>
              <a:custGeom>
                <a:avLst/>
                <a:gdLst/>
                <a:ahLst/>
                <a:cxnLst/>
                <a:rect l="l" t="t" r="r" b="b"/>
                <a:pathLst>
                  <a:path w="372196" h="336524" extrusionOk="0">
                    <a:moveTo>
                      <a:pt x="0" y="255958"/>
                    </a:moveTo>
                    <a:cubicBezTo>
                      <a:pt x="0" y="243893"/>
                      <a:pt x="6985" y="233733"/>
                      <a:pt x="17780" y="228653"/>
                    </a:cubicBezTo>
                    <a:cubicBezTo>
                      <a:pt x="6985" y="219128"/>
                      <a:pt x="635" y="203888"/>
                      <a:pt x="1905" y="189283"/>
                    </a:cubicBezTo>
                    <a:cubicBezTo>
                      <a:pt x="2540" y="180393"/>
                      <a:pt x="5715" y="171503"/>
                      <a:pt x="11430" y="164518"/>
                    </a:cubicBezTo>
                    <a:cubicBezTo>
                      <a:pt x="15240" y="159438"/>
                      <a:pt x="20955" y="155628"/>
                      <a:pt x="27305" y="154993"/>
                    </a:cubicBezTo>
                    <a:cubicBezTo>
                      <a:pt x="20320" y="140388"/>
                      <a:pt x="20955" y="121973"/>
                      <a:pt x="30480" y="108638"/>
                    </a:cubicBezTo>
                    <a:cubicBezTo>
                      <a:pt x="40005" y="95938"/>
                      <a:pt x="55880" y="88953"/>
                      <a:pt x="71755" y="90858"/>
                    </a:cubicBezTo>
                    <a:cubicBezTo>
                      <a:pt x="67310" y="74983"/>
                      <a:pt x="74930" y="57838"/>
                      <a:pt x="88900" y="48313"/>
                    </a:cubicBezTo>
                    <a:cubicBezTo>
                      <a:pt x="97155" y="43233"/>
                      <a:pt x="107315" y="39423"/>
                      <a:pt x="116840" y="39423"/>
                    </a:cubicBezTo>
                    <a:cubicBezTo>
                      <a:pt x="121285" y="39423"/>
                      <a:pt x="125730" y="40058"/>
                      <a:pt x="129540" y="41963"/>
                    </a:cubicBezTo>
                    <a:cubicBezTo>
                      <a:pt x="132715" y="29263"/>
                      <a:pt x="142875" y="18468"/>
                      <a:pt x="154305" y="13388"/>
                    </a:cubicBezTo>
                    <a:cubicBezTo>
                      <a:pt x="162560" y="9578"/>
                      <a:pt x="172720" y="8308"/>
                      <a:pt x="180975" y="12118"/>
                    </a:cubicBezTo>
                    <a:cubicBezTo>
                      <a:pt x="185420" y="14023"/>
                      <a:pt x="189230" y="17198"/>
                      <a:pt x="191135" y="21008"/>
                    </a:cubicBezTo>
                    <a:cubicBezTo>
                      <a:pt x="200025" y="10213"/>
                      <a:pt x="211455" y="1323"/>
                      <a:pt x="225425" y="53"/>
                    </a:cubicBezTo>
                    <a:cubicBezTo>
                      <a:pt x="236855" y="-582"/>
                      <a:pt x="249555" y="4498"/>
                      <a:pt x="255270" y="14658"/>
                    </a:cubicBezTo>
                    <a:cubicBezTo>
                      <a:pt x="264160" y="4498"/>
                      <a:pt x="278130" y="-582"/>
                      <a:pt x="290830" y="3228"/>
                    </a:cubicBezTo>
                    <a:cubicBezTo>
                      <a:pt x="305435" y="7038"/>
                      <a:pt x="314960" y="21008"/>
                      <a:pt x="316230" y="34978"/>
                    </a:cubicBezTo>
                    <a:cubicBezTo>
                      <a:pt x="332740" y="31803"/>
                      <a:pt x="351155" y="33073"/>
                      <a:pt x="361950" y="47678"/>
                    </a:cubicBezTo>
                    <a:cubicBezTo>
                      <a:pt x="371475" y="61013"/>
                      <a:pt x="372110" y="76888"/>
                      <a:pt x="369570" y="92128"/>
                    </a:cubicBezTo>
                    <a:cubicBezTo>
                      <a:pt x="376555" y="109273"/>
                      <a:pt x="368300" y="127688"/>
                      <a:pt x="360045" y="142293"/>
                    </a:cubicBezTo>
                    <a:cubicBezTo>
                      <a:pt x="351790" y="157533"/>
                      <a:pt x="343535" y="173408"/>
                      <a:pt x="334010" y="188013"/>
                    </a:cubicBezTo>
                    <a:cubicBezTo>
                      <a:pt x="315595" y="217858"/>
                      <a:pt x="309245" y="279453"/>
                      <a:pt x="281940" y="301678"/>
                    </a:cubicBezTo>
                    <a:cubicBezTo>
                      <a:pt x="255905" y="322633"/>
                      <a:pt x="209550" y="303583"/>
                      <a:pt x="177800" y="314378"/>
                    </a:cubicBezTo>
                    <a:cubicBezTo>
                      <a:pt x="161290" y="320093"/>
                      <a:pt x="144780" y="323903"/>
                      <a:pt x="127635" y="327713"/>
                    </a:cubicBezTo>
                    <a:cubicBezTo>
                      <a:pt x="111125" y="330888"/>
                      <a:pt x="93980" y="334063"/>
                      <a:pt x="76835" y="335968"/>
                    </a:cubicBezTo>
                    <a:cubicBezTo>
                      <a:pt x="58420" y="337873"/>
                      <a:pt x="38100" y="335333"/>
                      <a:pt x="24130" y="321363"/>
                    </a:cubicBezTo>
                    <a:cubicBezTo>
                      <a:pt x="13335" y="309933"/>
                      <a:pt x="10795" y="293423"/>
                      <a:pt x="19050" y="280088"/>
                    </a:cubicBezTo>
                    <a:cubicBezTo>
                      <a:pt x="8255" y="277548"/>
                      <a:pt x="635" y="268023"/>
                      <a:pt x="0" y="2559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1" name="Google Shape;1051;p20"/>
              <p:cNvSpPr/>
              <p:nvPr/>
            </p:nvSpPr>
            <p:spPr>
              <a:xfrm>
                <a:off x="-514215" y="2197680"/>
                <a:ext cx="85597" cy="210680"/>
              </a:xfrm>
              <a:custGeom>
                <a:avLst/>
                <a:gdLst/>
                <a:ahLst/>
                <a:cxnLst/>
                <a:rect l="l" t="t" r="r" b="b"/>
                <a:pathLst>
                  <a:path w="127757" h="314448" extrusionOk="0">
                    <a:moveTo>
                      <a:pt x="4941" y="172644"/>
                    </a:moveTo>
                    <a:cubicBezTo>
                      <a:pt x="10656" y="150419"/>
                      <a:pt x="20816" y="130734"/>
                      <a:pt x="33516" y="112319"/>
                    </a:cubicBezTo>
                    <a:cubicBezTo>
                      <a:pt x="45581" y="95809"/>
                      <a:pt x="58916" y="80569"/>
                      <a:pt x="70981" y="64694"/>
                    </a:cubicBezTo>
                    <a:cubicBezTo>
                      <a:pt x="84951" y="46279"/>
                      <a:pt x="97016" y="26594"/>
                      <a:pt x="101462" y="4369"/>
                    </a:cubicBezTo>
                    <a:cubicBezTo>
                      <a:pt x="102731" y="-1346"/>
                      <a:pt x="110987" y="-1346"/>
                      <a:pt x="112891" y="3734"/>
                    </a:cubicBezTo>
                    <a:cubicBezTo>
                      <a:pt x="120512" y="27229"/>
                      <a:pt x="129401" y="51359"/>
                      <a:pt x="127497" y="76124"/>
                    </a:cubicBezTo>
                    <a:cubicBezTo>
                      <a:pt x="126226" y="97079"/>
                      <a:pt x="117972" y="117399"/>
                      <a:pt x="107176" y="135179"/>
                    </a:cubicBezTo>
                    <a:cubicBezTo>
                      <a:pt x="95747" y="153594"/>
                      <a:pt x="81141" y="169469"/>
                      <a:pt x="66537" y="185979"/>
                    </a:cubicBezTo>
                    <a:cubicBezTo>
                      <a:pt x="52566" y="201854"/>
                      <a:pt x="39866" y="219634"/>
                      <a:pt x="36056" y="241224"/>
                    </a:cubicBezTo>
                    <a:cubicBezTo>
                      <a:pt x="31612" y="264719"/>
                      <a:pt x="37962" y="288849"/>
                      <a:pt x="51931" y="307264"/>
                    </a:cubicBezTo>
                    <a:cubicBezTo>
                      <a:pt x="55741" y="312344"/>
                      <a:pt x="47487" y="317424"/>
                      <a:pt x="43676" y="312344"/>
                    </a:cubicBezTo>
                    <a:cubicBezTo>
                      <a:pt x="39866" y="307264"/>
                      <a:pt x="36691" y="302184"/>
                      <a:pt x="33516" y="296469"/>
                    </a:cubicBezTo>
                    <a:cubicBezTo>
                      <a:pt x="32881" y="296469"/>
                      <a:pt x="32247" y="296469"/>
                      <a:pt x="31612" y="296469"/>
                    </a:cubicBezTo>
                    <a:cubicBezTo>
                      <a:pt x="15101" y="282499"/>
                      <a:pt x="6212" y="260274"/>
                      <a:pt x="2401" y="239954"/>
                    </a:cubicBezTo>
                    <a:cubicBezTo>
                      <a:pt x="-1409" y="217094"/>
                      <a:pt x="-774" y="194234"/>
                      <a:pt x="4941" y="17264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52" name="Google Shape;1052;p20"/>
              <p:cNvSpPr/>
              <p:nvPr/>
            </p:nvSpPr>
            <p:spPr>
              <a:xfrm>
                <a:off x="-786080" y="2425402"/>
                <a:ext cx="214210" cy="68720"/>
              </a:xfrm>
              <a:custGeom>
                <a:avLst/>
                <a:gdLst/>
                <a:ahLst/>
                <a:cxnLst/>
                <a:rect l="l" t="t" r="r" b="b"/>
                <a:pathLst>
                  <a:path w="319716" h="102567" extrusionOk="0">
                    <a:moveTo>
                      <a:pt x="255676" y="11274"/>
                    </a:moveTo>
                    <a:cubicBezTo>
                      <a:pt x="274726" y="19529"/>
                      <a:pt x="295046" y="32864"/>
                      <a:pt x="305206" y="51279"/>
                    </a:cubicBezTo>
                    <a:cubicBezTo>
                      <a:pt x="305841" y="51914"/>
                      <a:pt x="305206" y="52549"/>
                      <a:pt x="305206" y="53184"/>
                    </a:cubicBezTo>
                    <a:cubicBezTo>
                      <a:pt x="310286" y="56994"/>
                      <a:pt x="314731" y="61439"/>
                      <a:pt x="318541" y="65884"/>
                    </a:cubicBezTo>
                    <a:cubicBezTo>
                      <a:pt x="322351" y="70329"/>
                      <a:pt x="316001" y="77314"/>
                      <a:pt x="312191" y="72869"/>
                    </a:cubicBezTo>
                    <a:cubicBezTo>
                      <a:pt x="296951" y="55089"/>
                      <a:pt x="274091" y="44294"/>
                      <a:pt x="250596" y="44294"/>
                    </a:cubicBezTo>
                    <a:cubicBezTo>
                      <a:pt x="229006" y="43659"/>
                      <a:pt x="209321" y="53184"/>
                      <a:pt x="190271" y="63344"/>
                    </a:cubicBezTo>
                    <a:cubicBezTo>
                      <a:pt x="171221" y="74139"/>
                      <a:pt x="153441" y="85569"/>
                      <a:pt x="133121" y="93189"/>
                    </a:cubicBezTo>
                    <a:cubicBezTo>
                      <a:pt x="113436" y="100809"/>
                      <a:pt x="92481" y="104619"/>
                      <a:pt x="71526" y="101444"/>
                    </a:cubicBezTo>
                    <a:cubicBezTo>
                      <a:pt x="46761" y="98269"/>
                      <a:pt x="24536" y="84934"/>
                      <a:pt x="2946" y="72869"/>
                    </a:cubicBezTo>
                    <a:cubicBezTo>
                      <a:pt x="-2134" y="70329"/>
                      <a:pt x="-229" y="61439"/>
                      <a:pt x="5486" y="62074"/>
                    </a:cubicBezTo>
                    <a:cubicBezTo>
                      <a:pt x="28346" y="62074"/>
                      <a:pt x="49936" y="54454"/>
                      <a:pt x="70891" y="44294"/>
                    </a:cubicBezTo>
                    <a:cubicBezTo>
                      <a:pt x="89306" y="35404"/>
                      <a:pt x="106451" y="25244"/>
                      <a:pt x="124866" y="16989"/>
                    </a:cubicBezTo>
                    <a:cubicBezTo>
                      <a:pt x="145186" y="8099"/>
                      <a:pt x="167411" y="1749"/>
                      <a:pt x="189636" y="479"/>
                    </a:cubicBezTo>
                    <a:cubicBezTo>
                      <a:pt x="211861" y="-1426"/>
                      <a:pt x="234721" y="2384"/>
                      <a:pt x="255676" y="1127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53" name="Google Shape;1053;p20"/>
              <p:cNvGrpSpPr/>
              <p:nvPr/>
            </p:nvGrpSpPr>
            <p:grpSpPr>
              <a:xfrm>
                <a:off x="-855106" y="2083291"/>
                <a:ext cx="332429" cy="302639"/>
                <a:chOff x="2041484" y="3571834"/>
                <a:chExt cx="496015" cy="451565"/>
              </a:xfrm>
            </p:grpSpPr>
            <p:sp>
              <p:nvSpPr>
                <p:cNvPr id="1054" name="Google Shape;1054;p20"/>
                <p:cNvSpPr/>
                <p:nvPr/>
              </p:nvSpPr>
              <p:spPr>
                <a:xfrm>
                  <a:off x="2506939" y="361882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5" name="Google Shape;1055;p20"/>
                <p:cNvSpPr/>
                <p:nvPr/>
              </p:nvSpPr>
              <p:spPr>
                <a:xfrm>
                  <a:off x="2239604" y="359405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6" name="Google Shape;1056;p20"/>
                <p:cNvSpPr/>
                <p:nvPr/>
              </p:nvSpPr>
              <p:spPr>
                <a:xfrm>
                  <a:off x="2078314" y="3728084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40" y="24130"/>
                        <a:pt x="7660" y="31115"/>
                        <a:pt x="15915" y="30480"/>
                      </a:cubicBezTo>
                      <a:cubicBezTo>
                        <a:pt x="24170" y="29845"/>
                        <a:pt x="31155" y="22860"/>
                        <a:pt x="30520" y="14605"/>
                      </a:cubicBezTo>
                      <a:cubicBezTo>
                        <a:pt x="30520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7" name="Google Shape;1057;p20"/>
                <p:cNvSpPr/>
                <p:nvPr/>
              </p:nvSpPr>
              <p:spPr>
                <a:xfrm>
                  <a:off x="2041484" y="3917909"/>
                  <a:ext cx="3052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20" h="30560" extrusionOk="0">
                      <a:moveTo>
                        <a:pt x="30520" y="14645"/>
                      </a:moveTo>
                      <a:cubicBezTo>
                        <a:pt x="30520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0520" y="23535"/>
                        <a:pt x="30520" y="1464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8" name="Google Shape;1058;p20"/>
                <p:cNvSpPr/>
                <p:nvPr/>
              </p:nvSpPr>
              <p:spPr>
                <a:xfrm>
                  <a:off x="2059264" y="399287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675" y="24130"/>
                        <a:pt x="7660" y="31115"/>
                        <a:pt x="15915" y="30480"/>
                      </a:cubicBezTo>
                      <a:cubicBezTo>
                        <a:pt x="24170" y="30480"/>
                        <a:pt x="31155" y="22860"/>
                        <a:pt x="30520" y="14605"/>
                      </a:cubicBezTo>
                      <a:cubicBezTo>
                        <a:pt x="29885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9" name="Google Shape;1059;p20"/>
                <p:cNvSpPr/>
                <p:nvPr/>
              </p:nvSpPr>
              <p:spPr>
                <a:xfrm>
                  <a:off x="2421214" y="357183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40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30520" y="6390"/>
                        <a:pt x="22900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60" name="Google Shape;1060;p20"/>
                <p:cNvSpPr/>
                <p:nvPr/>
              </p:nvSpPr>
              <p:spPr>
                <a:xfrm>
                  <a:off x="2335489" y="357500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61" name="Google Shape;1061;p20"/>
                <p:cNvSpPr/>
                <p:nvPr/>
              </p:nvSpPr>
              <p:spPr>
                <a:xfrm>
                  <a:off x="2151339" y="364739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62" name="Google Shape;1062;p20"/>
                <p:cNvSpPr/>
                <p:nvPr/>
              </p:nvSpPr>
              <p:spPr>
                <a:xfrm>
                  <a:off x="2044024" y="382265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5915" y="30520"/>
                      </a:move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025" y="30520"/>
                        <a:pt x="15915" y="305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063" name="Google Shape;1063;p20"/>
              <p:cNvSpPr/>
              <p:nvPr/>
            </p:nvSpPr>
            <p:spPr>
              <a:xfrm>
                <a:off x="-715300" y="2220290"/>
                <a:ext cx="126175" cy="143444"/>
              </a:xfrm>
              <a:custGeom>
                <a:avLst/>
                <a:gdLst/>
                <a:ahLst/>
                <a:cxnLst/>
                <a:rect l="l" t="t" r="r" b="b"/>
                <a:pathLst>
                  <a:path w="188321" h="214096" extrusionOk="0">
                    <a:moveTo>
                      <a:pt x="2104" y="154781"/>
                    </a:moveTo>
                    <a:cubicBezTo>
                      <a:pt x="19884" y="152241"/>
                      <a:pt x="36394" y="150971"/>
                      <a:pt x="54174" y="152241"/>
                    </a:cubicBezTo>
                    <a:cubicBezTo>
                      <a:pt x="70684" y="153512"/>
                      <a:pt x="86559" y="156687"/>
                      <a:pt x="102434" y="161131"/>
                    </a:cubicBezTo>
                    <a:cubicBezTo>
                      <a:pt x="111324" y="163671"/>
                      <a:pt x="120849" y="166846"/>
                      <a:pt x="129104" y="170656"/>
                    </a:cubicBezTo>
                    <a:cubicBezTo>
                      <a:pt x="122119" y="163671"/>
                      <a:pt x="115134" y="156687"/>
                      <a:pt x="107514" y="149701"/>
                    </a:cubicBezTo>
                    <a:cubicBezTo>
                      <a:pt x="97989" y="140812"/>
                      <a:pt x="88464" y="131287"/>
                      <a:pt x="78939" y="122396"/>
                    </a:cubicBezTo>
                    <a:cubicBezTo>
                      <a:pt x="69414" y="112871"/>
                      <a:pt x="58619" y="104616"/>
                      <a:pt x="50364" y="93821"/>
                    </a:cubicBezTo>
                    <a:cubicBezTo>
                      <a:pt x="49094" y="91916"/>
                      <a:pt x="51634" y="88741"/>
                      <a:pt x="53539" y="90012"/>
                    </a:cubicBezTo>
                    <a:cubicBezTo>
                      <a:pt x="64969" y="96996"/>
                      <a:pt x="74494" y="105887"/>
                      <a:pt x="84019" y="114776"/>
                    </a:cubicBezTo>
                    <a:cubicBezTo>
                      <a:pt x="94179" y="124301"/>
                      <a:pt x="104339" y="133826"/>
                      <a:pt x="114499" y="143351"/>
                    </a:cubicBezTo>
                    <a:cubicBezTo>
                      <a:pt x="124024" y="152876"/>
                      <a:pt x="134184" y="162401"/>
                      <a:pt x="143709" y="171926"/>
                    </a:cubicBezTo>
                    <a:cubicBezTo>
                      <a:pt x="147519" y="175737"/>
                      <a:pt x="151329" y="179546"/>
                      <a:pt x="155774" y="183356"/>
                    </a:cubicBezTo>
                    <a:cubicBezTo>
                      <a:pt x="156409" y="183356"/>
                      <a:pt x="157044" y="183991"/>
                      <a:pt x="157679" y="184626"/>
                    </a:cubicBezTo>
                    <a:cubicBezTo>
                      <a:pt x="155774" y="180181"/>
                      <a:pt x="153869" y="176371"/>
                      <a:pt x="151964" y="172562"/>
                    </a:cubicBezTo>
                    <a:cubicBezTo>
                      <a:pt x="145614" y="158591"/>
                      <a:pt x="138629" y="144621"/>
                      <a:pt x="132279" y="130016"/>
                    </a:cubicBezTo>
                    <a:cubicBezTo>
                      <a:pt x="125929" y="116046"/>
                      <a:pt x="119579" y="101441"/>
                      <a:pt x="113229" y="87471"/>
                    </a:cubicBezTo>
                    <a:cubicBezTo>
                      <a:pt x="106879" y="72866"/>
                      <a:pt x="100529" y="57626"/>
                      <a:pt x="96084" y="41751"/>
                    </a:cubicBezTo>
                    <a:cubicBezTo>
                      <a:pt x="95449" y="39212"/>
                      <a:pt x="99259" y="37306"/>
                      <a:pt x="100529" y="39846"/>
                    </a:cubicBezTo>
                    <a:cubicBezTo>
                      <a:pt x="108784" y="53181"/>
                      <a:pt x="115134" y="67151"/>
                      <a:pt x="121484" y="81121"/>
                    </a:cubicBezTo>
                    <a:cubicBezTo>
                      <a:pt x="127834" y="95726"/>
                      <a:pt x="134184" y="110331"/>
                      <a:pt x="141169" y="124301"/>
                    </a:cubicBezTo>
                    <a:cubicBezTo>
                      <a:pt x="146249" y="135731"/>
                      <a:pt x="151964" y="147796"/>
                      <a:pt x="157044" y="159226"/>
                    </a:cubicBezTo>
                    <a:cubicBezTo>
                      <a:pt x="154504" y="142081"/>
                      <a:pt x="153234" y="124937"/>
                      <a:pt x="151964" y="107791"/>
                    </a:cubicBezTo>
                    <a:cubicBezTo>
                      <a:pt x="150694" y="90646"/>
                      <a:pt x="150694" y="73501"/>
                      <a:pt x="150694" y="56356"/>
                    </a:cubicBezTo>
                    <a:cubicBezTo>
                      <a:pt x="150694" y="38576"/>
                      <a:pt x="152599" y="20796"/>
                      <a:pt x="153234" y="2381"/>
                    </a:cubicBezTo>
                    <a:cubicBezTo>
                      <a:pt x="153234" y="-794"/>
                      <a:pt x="157679" y="-794"/>
                      <a:pt x="157679" y="2381"/>
                    </a:cubicBezTo>
                    <a:cubicBezTo>
                      <a:pt x="158314" y="19526"/>
                      <a:pt x="159584" y="36671"/>
                      <a:pt x="160219" y="53816"/>
                    </a:cubicBezTo>
                    <a:cubicBezTo>
                      <a:pt x="160854" y="71596"/>
                      <a:pt x="160854" y="88741"/>
                      <a:pt x="162124" y="105887"/>
                    </a:cubicBezTo>
                    <a:cubicBezTo>
                      <a:pt x="162759" y="123031"/>
                      <a:pt x="164664" y="139541"/>
                      <a:pt x="167204" y="156687"/>
                    </a:cubicBezTo>
                    <a:cubicBezTo>
                      <a:pt x="168474" y="165576"/>
                      <a:pt x="169744" y="173831"/>
                      <a:pt x="171649" y="182721"/>
                    </a:cubicBezTo>
                    <a:cubicBezTo>
                      <a:pt x="172284" y="185896"/>
                      <a:pt x="173554" y="189706"/>
                      <a:pt x="174189" y="194151"/>
                    </a:cubicBezTo>
                    <a:cubicBezTo>
                      <a:pt x="176094" y="195421"/>
                      <a:pt x="177999" y="196691"/>
                      <a:pt x="180539" y="198596"/>
                    </a:cubicBezTo>
                    <a:cubicBezTo>
                      <a:pt x="183714" y="201137"/>
                      <a:pt x="187524" y="203041"/>
                      <a:pt x="188159" y="206851"/>
                    </a:cubicBezTo>
                    <a:cubicBezTo>
                      <a:pt x="188794" y="209391"/>
                      <a:pt x="187524" y="211931"/>
                      <a:pt x="184984" y="211931"/>
                    </a:cubicBezTo>
                    <a:cubicBezTo>
                      <a:pt x="182444" y="211931"/>
                      <a:pt x="180539" y="211296"/>
                      <a:pt x="178634" y="210026"/>
                    </a:cubicBezTo>
                    <a:cubicBezTo>
                      <a:pt x="178634" y="210026"/>
                      <a:pt x="178634" y="210662"/>
                      <a:pt x="178634" y="210662"/>
                    </a:cubicBezTo>
                    <a:cubicBezTo>
                      <a:pt x="178634" y="213837"/>
                      <a:pt x="175459" y="215106"/>
                      <a:pt x="172919" y="213201"/>
                    </a:cubicBezTo>
                    <a:cubicBezTo>
                      <a:pt x="172284" y="212566"/>
                      <a:pt x="171649" y="211296"/>
                      <a:pt x="170379" y="210662"/>
                    </a:cubicBezTo>
                    <a:cubicBezTo>
                      <a:pt x="169109" y="210662"/>
                      <a:pt x="168474" y="210026"/>
                      <a:pt x="167839" y="209391"/>
                    </a:cubicBezTo>
                    <a:cubicBezTo>
                      <a:pt x="167839" y="209391"/>
                      <a:pt x="167204" y="208756"/>
                      <a:pt x="167204" y="208121"/>
                    </a:cubicBezTo>
                    <a:cubicBezTo>
                      <a:pt x="166569" y="208121"/>
                      <a:pt x="165934" y="208121"/>
                      <a:pt x="165299" y="207487"/>
                    </a:cubicBezTo>
                    <a:cubicBezTo>
                      <a:pt x="159584" y="203041"/>
                      <a:pt x="153869" y="197326"/>
                      <a:pt x="148789" y="192246"/>
                    </a:cubicBezTo>
                    <a:cubicBezTo>
                      <a:pt x="147519" y="191612"/>
                      <a:pt x="146249" y="190341"/>
                      <a:pt x="144344" y="189706"/>
                    </a:cubicBezTo>
                    <a:cubicBezTo>
                      <a:pt x="129739" y="182087"/>
                      <a:pt x="113864" y="175737"/>
                      <a:pt x="97989" y="171291"/>
                    </a:cubicBezTo>
                    <a:cubicBezTo>
                      <a:pt x="82749" y="166846"/>
                      <a:pt x="66874" y="163671"/>
                      <a:pt x="50999" y="161766"/>
                    </a:cubicBezTo>
                    <a:cubicBezTo>
                      <a:pt x="34489" y="159862"/>
                      <a:pt x="17344" y="158591"/>
                      <a:pt x="834" y="159862"/>
                    </a:cubicBezTo>
                    <a:cubicBezTo>
                      <a:pt x="-436" y="159862"/>
                      <a:pt x="-436" y="155416"/>
                      <a:pt x="2104" y="1547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064" name="Google Shape;1064;p20"/>
              <p:cNvGrpSpPr/>
              <p:nvPr/>
            </p:nvGrpSpPr>
            <p:grpSpPr>
              <a:xfrm>
                <a:off x="-852790" y="2480109"/>
                <a:ext cx="208105" cy="278880"/>
                <a:chOff x="-852790" y="2480109"/>
                <a:chExt cx="208105" cy="278880"/>
              </a:xfrm>
            </p:grpSpPr>
            <p:grpSp>
              <p:nvGrpSpPr>
                <p:cNvPr id="1065" name="Google Shape;1065;p20"/>
                <p:cNvGrpSpPr/>
                <p:nvPr/>
              </p:nvGrpSpPr>
              <p:grpSpPr>
                <a:xfrm>
                  <a:off x="-843663" y="2480109"/>
                  <a:ext cx="198978" cy="278880"/>
                  <a:chOff x="2058558" y="4163922"/>
                  <a:chExt cx="296894" cy="416115"/>
                </a:xfrm>
              </p:grpSpPr>
              <p:sp>
                <p:nvSpPr>
                  <p:cNvPr id="1066" name="Google Shape;1066;p20"/>
                  <p:cNvSpPr/>
                  <p:nvPr/>
                </p:nvSpPr>
                <p:spPr>
                  <a:xfrm>
                    <a:off x="2226041" y="4163922"/>
                    <a:ext cx="129411" cy="1938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11" h="193847" extrusionOk="0">
                        <a:moveTo>
                          <a:pt x="129173" y="185827"/>
                        </a:moveTo>
                        <a:cubicBezTo>
                          <a:pt x="120918" y="152807"/>
                          <a:pt x="109488" y="121057"/>
                          <a:pt x="95518" y="89943"/>
                        </a:cubicBezTo>
                        <a:cubicBezTo>
                          <a:pt x="88533" y="74702"/>
                          <a:pt x="81548" y="59462"/>
                          <a:pt x="74563" y="44223"/>
                        </a:cubicBezTo>
                        <a:cubicBezTo>
                          <a:pt x="70753" y="36602"/>
                          <a:pt x="66943" y="28982"/>
                          <a:pt x="60593" y="22632"/>
                        </a:cubicBezTo>
                        <a:cubicBezTo>
                          <a:pt x="50433" y="8027"/>
                          <a:pt x="33923" y="-4673"/>
                          <a:pt x="16778" y="1677"/>
                        </a:cubicBezTo>
                        <a:cubicBezTo>
                          <a:pt x="-2272" y="8662"/>
                          <a:pt x="-2907" y="33427"/>
                          <a:pt x="4078" y="49302"/>
                        </a:cubicBezTo>
                        <a:cubicBezTo>
                          <a:pt x="12968" y="69623"/>
                          <a:pt x="26303" y="89307"/>
                          <a:pt x="39003" y="107723"/>
                        </a:cubicBezTo>
                        <a:cubicBezTo>
                          <a:pt x="51703" y="126773"/>
                          <a:pt x="65673" y="144552"/>
                          <a:pt x="80913" y="161698"/>
                        </a:cubicBezTo>
                        <a:cubicBezTo>
                          <a:pt x="87898" y="169952"/>
                          <a:pt x="95518" y="178843"/>
                          <a:pt x="103773" y="186462"/>
                        </a:cubicBezTo>
                        <a:cubicBezTo>
                          <a:pt x="110123" y="192177"/>
                          <a:pt x="119648" y="197257"/>
                          <a:pt x="127268" y="190907"/>
                        </a:cubicBezTo>
                        <a:cubicBezTo>
                          <a:pt x="129173" y="190273"/>
                          <a:pt x="129808" y="188368"/>
                          <a:pt x="129173" y="1858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067" name="Google Shape;1067;p20"/>
                  <p:cNvSpPr/>
                  <p:nvPr/>
                </p:nvSpPr>
                <p:spPr>
                  <a:xfrm>
                    <a:off x="2104141" y="4245971"/>
                    <a:ext cx="202557" cy="1168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557" h="116890" extrusionOk="0">
                        <a:moveTo>
                          <a:pt x="119628" y="41549"/>
                        </a:moveTo>
                        <a:cubicBezTo>
                          <a:pt x="105658" y="32658"/>
                          <a:pt x="91053" y="23769"/>
                          <a:pt x="76448" y="14878"/>
                        </a:cubicBezTo>
                        <a:cubicBezTo>
                          <a:pt x="69463" y="10433"/>
                          <a:pt x="61208" y="6624"/>
                          <a:pt x="52953" y="4719"/>
                        </a:cubicBezTo>
                        <a:cubicBezTo>
                          <a:pt x="36443" y="-1631"/>
                          <a:pt x="15488" y="-3537"/>
                          <a:pt x="4693" y="11703"/>
                        </a:cubicBezTo>
                        <a:cubicBezTo>
                          <a:pt x="-7372" y="28213"/>
                          <a:pt x="5963" y="48533"/>
                          <a:pt x="20568" y="58058"/>
                        </a:cubicBezTo>
                        <a:cubicBezTo>
                          <a:pt x="39618" y="70124"/>
                          <a:pt x="61208" y="79013"/>
                          <a:pt x="82163" y="87269"/>
                        </a:cubicBezTo>
                        <a:cubicBezTo>
                          <a:pt x="103118" y="95524"/>
                          <a:pt x="125343" y="103144"/>
                          <a:pt x="146933" y="108858"/>
                        </a:cubicBezTo>
                        <a:cubicBezTo>
                          <a:pt x="157728" y="112033"/>
                          <a:pt x="168523" y="115208"/>
                          <a:pt x="179953" y="116479"/>
                        </a:cubicBezTo>
                        <a:cubicBezTo>
                          <a:pt x="188208" y="117749"/>
                          <a:pt x="199003" y="116479"/>
                          <a:pt x="202178" y="106954"/>
                        </a:cubicBezTo>
                        <a:cubicBezTo>
                          <a:pt x="202813" y="104413"/>
                          <a:pt x="202813" y="102508"/>
                          <a:pt x="200908" y="101238"/>
                        </a:cubicBezTo>
                        <a:cubicBezTo>
                          <a:pt x="175508" y="79649"/>
                          <a:pt x="148203" y="59963"/>
                          <a:pt x="119628" y="415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068" name="Google Shape;1068;p20"/>
                  <p:cNvSpPr/>
                  <p:nvPr/>
                </p:nvSpPr>
                <p:spPr>
                  <a:xfrm>
                    <a:off x="2058558" y="4384040"/>
                    <a:ext cx="225343" cy="651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343" h="65107" extrusionOk="0">
                        <a:moveTo>
                          <a:pt x="221092" y="16510"/>
                        </a:moveTo>
                        <a:cubicBezTo>
                          <a:pt x="186802" y="8890"/>
                          <a:pt x="151877" y="4445"/>
                          <a:pt x="116952" y="2540"/>
                        </a:cubicBezTo>
                        <a:cubicBezTo>
                          <a:pt x="99807" y="1270"/>
                          <a:pt x="82027" y="635"/>
                          <a:pt x="64882" y="0"/>
                        </a:cubicBezTo>
                        <a:cubicBezTo>
                          <a:pt x="55992" y="0"/>
                          <a:pt x="47102" y="0"/>
                          <a:pt x="38847" y="2540"/>
                        </a:cubicBezTo>
                        <a:cubicBezTo>
                          <a:pt x="21067" y="4445"/>
                          <a:pt x="1382" y="13335"/>
                          <a:pt x="112" y="31750"/>
                        </a:cubicBezTo>
                        <a:cubicBezTo>
                          <a:pt x="-1793" y="52070"/>
                          <a:pt x="21067" y="63500"/>
                          <a:pt x="38847" y="64770"/>
                        </a:cubicBezTo>
                        <a:cubicBezTo>
                          <a:pt x="61707" y="66040"/>
                          <a:pt x="85837" y="63500"/>
                          <a:pt x="108697" y="60960"/>
                        </a:cubicBezTo>
                        <a:cubicBezTo>
                          <a:pt x="131557" y="58420"/>
                          <a:pt x="155052" y="53975"/>
                          <a:pt x="177277" y="48895"/>
                        </a:cubicBezTo>
                        <a:cubicBezTo>
                          <a:pt x="188072" y="46355"/>
                          <a:pt x="199502" y="43815"/>
                          <a:pt x="210297" y="40005"/>
                        </a:cubicBezTo>
                        <a:cubicBezTo>
                          <a:pt x="218552" y="36830"/>
                          <a:pt x="227442" y="31115"/>
                          <a:pt x="224902" y="21590"/>
                        </a:cubicBezTo>
                        <a:cubicBezTo>
                          <a:pt x="224902" y="19050"/>
                          <a:pt x="223632" y="17145"/>
                          <a:pt x="221092" y="165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069" name="Google Shape;1069;p20"/>
                  <p:cNvSpPr/>
                  <p:nvPr/>
                </p:nvSpPr>
                <p:spPr>
                  <a:xfrm>
                    <a:off x="2086794" y="4442845"/>
                    <a:ext cx="195159" cy="13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5159" h="137192" extrusionOk="0">
                        <a:moveTo>
                          <a:pt x="186506" y="249"/>
                        </a:moveTo>
                        <a:cubicBezTo>
                          <a:pt x="152851" y="10409"/>
                          <a:pt x="121101" y="24379"/>
                          <a:pt x="89351" y="39619"/>
                        </a:cubicBezTo>
                        <a:cubicBezTo>
                          <a:pt x="73476" y="47239"/>
                          <a:pt x="58236" y="55494"/>
                          <a:pt x="42996" y="63114"/>
                        </a:cubicBezTo>
                        <a:cubicBezTo>
                          <a:pt x="35376" y="66924"/>
                          <a:pt x="27756" y="72004"/>
                          <a:pt x="21406" y="78354"/>
                        </a:cubicBezTo>
                        <a:cubicBezTo>
                          <a:pt x="6801" y="89149"/>
                          <a:pt x="-5264" y="106294"/>
                          <a:pt x="2356" y="122804"/>
                        </a:cubicBezTo>
                        <a:cubicBezTo>
                          <a:pt x="11246" y="141219"/>
                          <a:pt x="36646" y="139314"/>
                          <a:pt x="52521" y="131694"/>
                        </a:cubicBezTo>
                        <a:cubicBezTo>
                          <a:pt x="73476" y="121534"/>
                          <a:pt x="92526" y="107564"/>
                          <a:pt x="110941" y="93594"/>
                        </a:cubicBezTo>
                        <a:cubicBezTo>
                          <a:pt x="129356" y="79624"/>
                          <a:pt x="147771" y="65019"/>
                          <a:pt x="164281" y="49144"/>
                        </a:cubicBezTo>
                        <a:cubicBezTo>
                          <a:pt x="172536" y="41524"/>
                          <a:pt x="181426" y="33904"/>
                          <a:pt x="188411" y="25014"/>
                        </a:cubicBezTo>
                        <a:cubicBezTo>
                          <a:pt x="194126" y="18664"/>
                          <a:pt x="198571" y="8504"/>
                          <a:pt x="191586" y="1519"/>
                        </a:cubicBezTo>
                        <a:cubicBezTo>
                          <a:pt x="190951" y="249"/>
                          <a:pt x="189046" y="-386"/>
                          <a:pt x="186506" y="2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1070" name="Google Shape;1070;p20"/>
                <p:cNvGrpSpPr/>
                <p:nvPr/>
              </p:nvGrpSpPr>
              <p:grpSpPr>
                <a:xfrm>
                  <a:off x="-852790" y="2502127"/>
                  <a:ext cx="194791" cy="213758"/>
                  <a:chOff x="2044940" y="4196775"/>
                  <a:chExt cx="290646" cy="318946"/>
                </a:xfrm>
              </p:grpSpPr>
              <p:sp>
                <p:nvSpPr>
                  <p:cNvPr id="1071" name="Google Shape;1071;p20"/>
                  <p:cNvSpPr/>
                  <p:nvPr/>
                </p:nvSpPr>
                <p:spPr>
                  <a:xfrm>
                    <a:off x="2165679" y="4196775"/>
                    <a:ext cx="169907" cy="1613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907" h="161387" extrusionOk="0">
                        <a:moveTo>
                          <a:pt x="169216" y="150434"/>
                        </a:moveTo>
                        <a:cubicBezTo>
                          <a:pt x="152070" y="121224"/>
                          <a:pt x="131750" y="93919"/>
                          <a:pt x="110160" y="67884"/>
                        </a:cubicBezTo>
                        <a:cubicBezTo>
                          <a:pt x="99366" y="55184"/>
                          <a:pt x="88570" y="42484"/>
                          <a:pt x="77141" y="29784"/>
                        </a:cubicBezTo>
                        <a:cubicBezTo>
                          <a:pt x="71425" y="23434"/>
                          <a:pt x="65075" y="17084"/>
                          <a:pt x="58091" y="13274"/>
                        </a:cubicBezTo>
                        <a:cubicBezTo>
                          <a:pt x="44756" y="1844"/>
                          <a:pt x="25070" y="-5776"/>
                          <a:pt x="9831" y="5654"/>
                        </a:cubicBezTo>
                        <a:cubicBezTo>
                          <a:pt x="-6680" y="18354"/>
                          <a:pt x="306" y="41214"/>
                          <a:pt x="11100" y="54549"/>
                        </a:cubicBezTo>
                        <a:cubicBezTo>
                          <a:pt x="25706" y="71694"/>
                          <a:pt x="43485" y="86934"/>
                          <a:pt x="60631" y="100904"/>
                        </a:cubicBezTo>
                        <a:cubicBezTo>
                          <a:pt x="78410" y="115509"/>
                          <a:pt x="96825" y="128844"/>
                          <a:pt x="115875" y="140909"/>
                        </a:cubicBezTo>
                        <a:cubicBezTo>
                          <a:pt x="125400" y="146624"/>
                          <a:pt x="134925" y="153609"/>
                          <a:pt x="144450" y="158054"/>
                        </a:cubicBezTo>
                        <a:cubicBezTo>
                          <a:pt x="152070" y="161864"/>
                          <a:pt x="162866" y="163769"/>
                          <a:pt x="168581" y="156149"/>
                        </a:cubicBezTo>
                        <a:cubicBezTo>
                          <a:pt x="169850" y="154244"/>
                          <a:pt x="170485" y="152339"/>
                          <a:pt x="169216" y="1504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072" name="Google Shape;1072;p20"/>
                  <p:cNvSpPr/>
                  <p:nvPr/>
                </p:nvSpPr>
                <p:spPr>
                  <a:xfrm>
                    <a:off x="2067847" y="4316545"/>
                    <a:ext cx="224530" cy="723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530" h="72319" extrusionOk="0">
                        <a:moveTo>
                          <a:pt x="221328" y="47810"/>
                        </a:moveTo>
                        <a:cubicBezTo>
                          <a:pt x="188943" y="33840"/>
                          <a:pt x="155923" y="23045"/>
                          <a:pt x="121633" y="14790"/>
                        </a:cubicBezTo>
                        <a:cubicBezTo>
                          <a:pt x="105123" y="10345"/>
                          <a:pt x="87978" y="6535"/>
                          <a:pt x="70833" y="2725"/>
                        </a:cubicBezTo>
                        <a:cubicBezTo>
                          <a:pt x="62578" y="820"/>
                          <a:pt x="53053" y="-450"/>
                          <a:pt x="44798" y="185"/>
                        </a:cubicBezTo>
                        <a:cubicBezTo>
                          <a:pt x="27018" y="-1085"/>
                          <a:pt x="6063" y="3995"/>
                          <a:pt x="983" y="21775"/>
                        </a:cubicBezTo>
                        <a:cubicBezTo>
                          <a:pt x="-4732" y="41460"/>
                          <a:pt x="15588" y="56700"/>
                          <a:pt x="33368" y="61145"/>
                        </a:cubicBezTo>
                        <a:cubicBezTo>
                          <a:pt x="55593" y="66860"/>
                          <a:pt x="79723" y="68765"/>
                          <a:pt x="102583" y="70670"/>
                        </a:cubicBezTo>
                        <a:cubicBezTo>
                          <a:pt x="126078" y="72575"/>
                          <a:pt x="148938" y="72575"/>
                          <a:pt x="172433" y="71940"/>
                        </a:cubicBezTo>
                        <a:cubicBezTo>
                          <a:pt x="183863" y="71305"/>
                          <a:pt x="195293" y="71305"/>
                          <a:pt x="206723" y="69400"/>
                        </a:cubicBezTo>
                        <a:cubicBezTo>
                          <a:pt x="214978" y="68130"/>
                          <a:pt x="225138" y="63685"/>
                          <a:pt x="224503" y="54160"/>
                        </a:cubicBezTo>
                        <a:cubicBezTo>
                          <a:pt x="224503" y="50350"/>
                          <a:pt x="223233" y="49080"/>
                          <a:pt x="221328" y="478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073" name="Google Shape;1073;p20"/>
                  <p:cNvSpPr/>
                  <p:nvPr/>
                </p:nvSpPr>
                <p:spPr>
                  <a:xfrm>
                    <a:off x="2044940" y="4425315"/>
                    <a:ext cx="217055" cy="904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055" h="90406" extrusionOk="0">
                        <a:moveTo>
                          <a:pt x="210580" y="0"/>
                        </a:moveTo>
                        <a:cubicBezTo>
                          <a:pt x="175020" y="635"/>
                          <a:pt x="140730" y="5080"/>
                          <a:pt x="106440" y="11430"/>
                        </a:cubicBezTo>
                        <a:cubicBezTo>
                          <a:pt x="89295" y="14605"/>
                          <a:pt x="72150" y="17780"/>
                          <a:pt x="55640" y="21590"/>
                        </a:cubicBezTo>
                        <a:cubicBezTo>
                          <a:pt x="46750" y="23495"/>
                          <a:pt x="38495" y="26035"/>
                          <a:pt x="30875" y="29845"/>
                        </a:cubicBezTo>
                        <a:cubicBezTo>
                          <a:pt x="13730" y="36195"/>
                          <a:pt x="-2780" y="48895"/>
                          <a:pt x="395" y="67310"/>
                        </a:cubicBezTo>
                        <a:cubicBezTo>
                          <a:pt x="3570" y="87630"/>
                          <a:pt x="28335" y="92710"/>
                          <a:pt x="46115" y="89535"/>
                        </a:cubicBezTo>
                        <a:cubicBezTo>
                          <a:pt x="68975" y="85725"/>
                          <a:pt x="91835" y="77470"/>
                          <a:pt x="112790" y="69215"/>
                        </a:cubicBezTo>
                        <a:cubicBezTo>
                          <a:pt x="134380" y="60960"/>
                          <a:pt x="155970" y="51435"/>
                          <a:pt x="176290" y="40640"/>
                        </a:cubicBezTo>
                        <a:cubicBezTo>
                          <a:pt x="186450" y="35560"/>
                          <a:pt x="196610" y="30480"/>
                          <a:pt x="206135" y="24130"/>
                        </a:cubicBezTo>
                        <a:cubicBezTo>
                          <a:pt x="213120" y="19685"/>
                          <a:pt x="220105" y="11430"/>
                          <a:pt x="215660" y="2540"/>
                        </a:cubicBezTo>
                        <a:cubicBezTo>
                          <a:pt x="215025" y="635"/>
                          <a:pt x="213120" y="0"/>
                          <a:pt x="21058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1074" name="Google Shape;1074;p20"/>
              <p:cNvSpPr/>
              <p:nvPr/>
            </p:nvSpPr>
            <p:spPr>
              <a:xfrm>
                <a:off x="-869096" y="2126922"/>
                <a:ext cx="412817" cy="396133"/>
              </a:xfrm>
              <a:custGeom>
                <a:avLst/>
                <a:gdLst/>
                <a:ahLst/>
                <a:cxnLst/>
                <a:rect l="l" t="t" r="r" b="b"/>
                <a:pathLst>
                  <a:path w="616145" h="591244" extrusionOk="0">
                    <a:moveTo>
                      <a:pt x="9347" y="413484"/>
                    </a:moveTo>
                    <a:cubicBezTo>
                      <a:pt x="9982" y="414119"/>
                      <a:pt x="10617" y="414119"/>
                      <a:pt x="10617" y="414754"/>
                    </a:cubicBezTo>
                    <a:cubicBezTo>
                      <a:pt x="16967" y="416659"/>
                      <a:pt x="23952" y="417294"/>
                      <a:pt x="30302" y="417294"/>
                    </a:cubicBezTo>
                    <a:cubicBezTo>
                      <a:pt x="38557" y="417294"/>
                      <a:pt x="46812" y="416024"/>
                      <a:pt x="55067" y="413484"/>
                    </a:cubicBezTo>
                    <a:cubicBezTo>
                      <a:pt x="71577" y="409039"/>
                      <a:pt x="86817" y="400784"/>
                      <a:pt x="101422" y="393164"/>
                    </a:cubicBezTo>
                    <a:cubicBezTo>
                      <a:pt x="117297" y="384909"/>
                      <a:pt x="132537" y="376019"/>
                      <a:pt x="147142" y="365859"/>
                    </a:cubicBezTo>
                    <a:cubicBezTo>
                      <a:pt x="161747" y="356334"/>
                      <a:pt x="175717" y="346809"/>
                      <a:pt x="190322" y="337919"/>
                    </a:cubicBezTo>
                    <a:cubicBezTo>
                      <a:pt x="244932" y="306804"/>
                      <a:pt x="313512" y="310614"/>
                      <a:pt x="369392" y="335379"/>
                    </a:cubicBezTo>
                    <a:cubicBezTo>
                      <a:pt x="382727" y="341094"/>
                      <a:pt x="395427" y="348714"/>
                      <a:pt x="407492" y="356969"/>
                    </a:cubicBezTo>
                    <a:cubicBezTo>
                      <a:pt x="403047" y="344269"/>
                      <a:pt x="399872" y="330299"/>
                      <a:pt x="397967" y="316964"/>
                    </a:cubicBezTo>
                    <a:cubicBezTo>
                      <a:pt x="394157" y="287119"/>
                      <a:pt x="397967" y="256004"/>
                      <a:pt x="408127" y="227429"/>
                    </a:cubicBezTo>
                    <a:cubicBezTo>
                      <a:pt x="418287" y="198219"/>
                      <a:pt x="434797" y="172184"/>
                      <a:pt x="455752" y="149324"/>
                    </a:cubicBezTo>
                    <a:cubicBezTo>
                      <a:pt x="477977" y="125194"/>
                      <a:pt x="503377" y="104874"/>
                      <a:pt x="526872" y="82014"/>
                    </a:cubicBezTo>
                    <a:cubicBezTo>
                      <a:pt x="549732" y="59789"/>
                      <a:pt x="571322" y="35024"/>
                      <a:pt x="585292" y="5814"/>
                    </a:cubicBezTo>
                    <a:cubicBezTo>
                      <a:pt x="585292" y="5179"/>
                      <a:pt x="585292" y="4544"/>
                      <a:pt x="584657" y="4544"/>
                    </a:cubicBezTo>
                    <a:cubicBezTo>
                      <a:pt x="584022" y="2004"/>
                      <a:pt x="587197" y="-536"/>
                      <a:pt x="589102" y="99"/>
                    </a:cubicBezTo>
                    <a:cubicBezTo>
                      <a:pt x="591007" y="99"/>
                      <a:pt x="592912" y="1369"/>
                      <a:pt x="592277" y="3274"/>
                    </a:cubicBezTo>
                    <a:cubicBezTo>
                      <a:pt x="592277" y="3274"/>
                      <a:pt x="592277" y="3909"/>
                      <a:pt x="592277" y="4544"/>
                    </a:cubicBezTo>
                    <a:cubicBezTo>
                      <a:pt x="611327" y="45819"/>
                      <a:pt x="602437" y="94079"/>
                      <a:pt x="580847" y="132814"/>
                    </a:cubicBezTo>
                    <a:cubicBezTo>
                      <a:pt x="570052" y="152499"/>
                      <a:pt x="556082" y="170914"/>
                      <a:pt x="540207" y="187424"/>
                    </a:cubicBezTo>
                    <a:cubicBezTo>
                      <a:pt x="524967" y="203299"/>
                      <a:pt x="505282" y="215999"/>
                      <a:pt x="493217" y="235049"/>
                    </a:cubicBezTo>
                    <a:cubicBezTo>
                      <a:pt x="481152" y="254099"/>
                      <a:pt x="482422" y="277594"/>
                      <a:pt x="490677" y="297914"/>
                    </a:cubicBezTo>
                    <a:cubicBezTo>
                      <a:pt x="498932" y="319504"/>
                      <a:pt x="514807" y="337284"/>
                      <a:pt x="531317" y="353159"/>
                    </a:cubicBezTo>
                    <a:cubicBezTo>
                      <a:pt x="563702" y="385544"/>
                      <a:pt x="597992" y="417929"/>
                      <a:pt x="611327" y="463649"/>
                    </a:cubicBezTo>
                    <a:cubicBezTo>
                      <a:pt x="622757" y="503019"/>
                      <a:pt x="614502" y="550644"/>
                      <a:pt x="579577" y="576044"/>
                    </a:cubicBezTo>
                    <a:cubicBezTo>
                      <a:pt x="563702" y="587474"/>
                      <a:pt x="544017" y="593189"/>
                      <a:pt x="524967" y="590649"/>
                    </a:cubicBezTo>
                    <a:cubicBezTo>
                      <a:pt x="502742" y="588109"/>
                      <a:pt x="486232" y="574139"/>
                      <a:pt x="472262" y="558264"/>
                    </a:cubicBezTo>
                    <a:cubicBezTo>
                      <a:pt x="441147" y="523339"/>
                      <a:pt x="416382" y="483334"/>
                      <a:pt x="386537" y="447139"/>
                    </a:cubicBezTo>
                    <a:cubicBezTo>
                      <a:pt x="372567" y="429359"/>
                      <a:pt x="357327" y="410944"/>
                      <a:pt x="338912" y="397609"/>
                    </a:cubicBezTo>
                    <a:cubicBezTo>
                      <a:pt x="329387" y="391259"/>
                      <a:pt x="319227" y="386179"/>
                      <a:pt x="307797" y="385544"/>
                    </a:cubicBezTo>
                    <a:cubicBezTo>
                      <a:pt x="295732" y="384909"/>
                      <a:pt x="284302" y="388719"/>
                      <a:pt x="273507" y="393799"/>
                    </a:cubicBezTo>
                    <a:cubicBezTo>
                      <a:pt x="251282" y="403959"/>
                      <a:pt x="232232" y="418564"/>
                      <a:pt x="210642" y="429994"/>
                    </a:cubicBezTo>
                    <a:cubicBezTo>
                      <a:pt x="189687" y="441424"/>
                      <a:pt x="168097" y="450949"/>
                      <a:pt x="144602" y="457299"/>
                    </a:cubicBezTo>
                    <a:cubicBezTo>
                      <a:pt x="104597" y="467459"/>
                      <a:pt x="58242" y="466189"/>
                      <a:pt x="22682" y="442694"/>
                    </a:cubicBezTo>
                    <a:cubicBezTo>
                      <a:pt x="14427" y="437614"/>
                      <a:pt x="7442" y="430629"/>
                      <a:pt x="1092" y="423009"/>
                    </a:cubicBezTo>
                    <a:cubicBezTo>
                      <a:pt x="-2718" y="416659"/>
                      <a:pt x="4267" y="408404"/>
                      <a:pt x="9347" y="4134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5" name="Google Shape;1075;p20"/>
              <p:cNvSpPr/>
              <p:nvPr/>
            </p:nvSpPr>
            <p:spPr>
              <a:xfrm>
                <a:off x="-803045" y="2484496"/>
                <a:ext cx="277822" cy="295024"/>
              </a:xfrm>
              <a:custGeom>
                <a:avLst/>
                <a:gdLst/>
                <a:ahLst/>
                <a:cxnLst/>
                <a:rect l="l" t="t" r="r" b="b"/>
                <a:pathLst>
                  <a:path w="414660" h="440334" extrusionOk="0">
                    <a:moveTo>
                      <a:pt x="322" y="432365"/>
                    </a:moveTo>
                    <a:cubicBezTo>
                      <a:pt x="21277" y="373945"/>
                      <a:pt x="63187" y="323779"/>
                      <a:pt x="118432" y="294570"/>
                    </a:cubicBezTo>
                    <a:cubicBezTo>
                      <a:pt x="105732" y="281234"/>
                      <a:pt x="98112" y="262820"/>
                      <a:pt x="90492" y="246309"/>
                    </a:cubicBezTo>
                    <a:cubicBezTo>
                      <a:pt x="79697" y="224084"/>
                      <a:pt x="69537" y="201225"/>
                      <a:pt x="60012" y="178365"/>
                    </a:cubicBezTo>
                    <a:cubicBezTo>
                      <a:pt x="58107" y="173284"/>
                      <a:pt x="63187" y="168840"/>
                      <a:pt x="67632" y="170109"/>
                    </a:cubicBezTo>
                    <a:cubicBezTo>
                      <a:pt x="96207" y="175825"/>
                      <a:pt x="125417" y="177729"/>
                      <a:pt x="154627" y="177095"/>
                    </a:cubicBezTo>
                    <a:cubicBezTo>
                      <a:pt x="144467" y="118674"/>
                      <a:pt x="151452" y="57715"/>
                      <a:pt x="176852" y="3740"/>
                    </a:cubicBezTo>
                    <a:cubicBezTo>
                      <a:pt x="180027" y="-3246"/>
                      <a:pt x="189552" y="565"/>
                      <a:pt x="189552" y="6915"/>
                    </a:cubicBezTo>
                    <a:cubicBezTo>
                      <a:pt x="189552" y="7549"/>
                      <a:pt x="190187" y="8184"/>
                      <a:pt x="190187" y="8820"/>
                    </a:cubicBezTo>
                    <a:cubicBezTo>
                      <a:pt x="192092" y="38029"/>
                      <a:pt x="210507" y="62159"/>
                      <a:pt x="229557" y="83115"/>
                    </a:cubicBezTo>
                    <a:cubicBezTo>
                      <a:pt x="249242" y="104704"/>
                      <a:pt x="271467" y="125024"/>
                      <a:pt x="294962" y="142804"/>
                    </a:cubicBezTo>
                    <a:cubicBezTo>
                      <a:pt x="318457" y="160584"/>
                      <a:pt x="345762" y="174554"/>
                      <a:pt x="367352" y="194875"/>
                    </a:cubicBezTo>
                    <a:cubicBezTo>
                      <a:pt x="386402" y="212654"/>
                      <a:pt x="401642" y="235515"/>
                      <a:pt x="409262" y="260915"/>
                    </a:cubicBezTo>
                    <a:cubicBezTo>
                      <a:pt x="423867" y="309175"/>
                      <a:pt x="408627" y="365690"/>
                      <a:pt x="366082" y="394900"/>
                    </a:cubicBezTo>
                    <a:cubicBezTo>
                      <a:pt x="318457" y="426650"/>
                      <a:pt x="256862" y="417125"/>
                      <a:pt x="203522" y="411409"/>
                    </a:cubicBezTo>
                    <a:cubicBezTo>
                      <a:pt x="138117" y="404425"/>
                      <a:pt x="66362" y="399979"/>
                      <a:pt x="9847" y="439350"/>
                    </a:cubicBezTo>
                    <a:cubicBezTo>
                      <a:pt x="5402" y="442525"/>
                      <a:pt x="-1583" y="437445"/>
                      <a:pt x="322" y="43236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6" name="Google Shape;1076;p20"/>
              <p:cNvSpPr/>
              <p:nvPr/>
            </p:nvSpPr>
            <p:spPr>
              <a:xfrm>
                <a:off x="-733465" y="2566686"/>
                <a:ext cx="204292" cy="181737"/>
              </a:xfrm>
              <a:custGeom>
                <a:avLst/>
                <a:gdLst/>
                <a:ahLst/>
                <a:cxnLst/>
                <a:rect l="l" t="t" r="r" b="b"/>
                <a:pathLst>
                  <a:path w="304914" h="271249" extrusionOk="0">
                    <a:moveTo>
                      <a:pt x="34925" y="230981"/>
                    </a:moveTo>
                    <a:cubicBezTo>
                      <a:pt x="53975" y="221456"/>
                      <a:pt x="76200" y="220822"/>
                      <a:pt x="97155" y="223361"/>
                    </a:cubicBezTo>
                    <a:cubicBezTo>
                      <a:pt x="120650" y="226536"/>
                      <a:pt x="143510" y="234791"/>
                      <a:pt x="167005" y="239236"/>
                    </a:cubicBezTo>
                    <a:cubicBezTo>
                      <a:pt x="189865" y="243681"/>
                      <a:pt x="213360" y="246222"/>
                      <a:pt x="236220" y="242411"/>
                    </a:cubicBezTo>
                    <a:cubicBezTo>
                      <a:pt x="255270" y="239236"/>
                      <a:pt x="273050" y="230981"/>
                      <a:pt x="287020" y="218281"/>
                    </a:cubicBezTo>
                    <a:cubicBezTo>
                      <a:pt x="261620" y="194151"/>
                      <a:pt x="226695" y="180816"/>
                      <a:pt x="193675" y="170022"/>
                    </a:cubicBezTo>
                    <a:cubicBezTo>
                      <a:pt x="151765" y="156051"/>
                      <a:pt x="110490" y="142081"/>
                      <a:pt x="69850" y="124936"/>
                    </a:cubicBezTo>
                    <a:cubicBezTo>
                      <a:pt x="69215" y="124936"/>
                      <a:pt x="69850" y="123666"/>
                      <a:pt x="70485" y="123666"/>
                    </a:cubicBezTo>
                    <a:cubicBezTo>
                      <a:pt x="113030" y="138906"/>
                      <a:pt x="156210" y="152876"/>
                      <a:pt x="199390" y="164306"/>
                    </a:cubicBezTo>
                    <a:cubicBezTo>
                      <a:pt x="231140" y="172561"/>
                      <a:pt x="262890" y="182722"/>
                      <a:pt x="288290" y="203676"/>
                    </a:cubicBezTo>
                    <a:cubicBezTo>
                      <a:pt x="286385" y="190976"/>
                      <a:pt x="282575" y="178276"/>
                      <a:pt x="276225" y="166211"/>
                    </a:cubicBezTo>
                    <a:cubicBezTo>
                      <a:pt x="266700" y="148431"/>
                      <a:pt x="252730" y="133826"/>
                      <a:pt x="236855" y="122397"/>
                    </a:cubicBezTo>
                    <a:cubicBezTo>
                      <a:pt x="205105" y="99536"/>
                      <a:pt x="167640" y="84297"/>
                      <a:pt x="140970" y="55086"/>
                    </a:cubicBezTo>
                    <a:cubicBezTo>
                      <a:pt x="126365" y="39211"/>
                      <a:pt x="115570" y="20797"/>
                      <a:pt x="107950" y="476"/>
                    </a:cubicBezTo>
                    <a:cubicBezTo>
                      <a:pt x="107950" y="-159"/>
                      <a:pt x="108585" y="-159"/>
                      <a:pt x="108585" y="476"/>
                    </a:cubicBezTo>
                    <a:cubicBezTo>
                      <a:pt x="116840" y="20161"/>
                      <a:pt x="129540" y="37941"/>
                      <a:pt x="144780" y="52547"/>
                    </a:cubicBezTo>
                    <a:cubicBezTo>
                      <a:pt x="159385" y="67151"/>
                      <a:pt x="177165" y="77311"/>
                      <a:pt x="195580" y="86836"/>
                    </a:cubicBezTo>
                    <a:cubicBezTo>
                      <a:pt x="230505" y="105251"/>
                      <a:pt x="266700" y="123031"/>
                      <a:pt x="287020" y="159226"/>
                    </a:cubicBezTo>
                    <a:cubicBezTo>
                      <a:pt x="295910" y="175101"/>
                      <a:pt x="300990" y="192881"/>
                      <a:pt x="302260" y="210661"/>
                    </a:cubicBezTo>
                    <a:cubicBezTo>
                      <a:pt x="304800" y="212566"/>
                      <a:pt x="306070" y="216376"/>
                      <a:pt x="303530" y="218916"/>
                    </a:cubicBezTo>
                    <a:cubicBezTo>
                      <a:pt x="303530" y="218916"/>
                      <a:pt x="302895" y="219551"/>
                      <a:pt x="302895" y="220186"/>
                    </a:cubicBezTo>
                    <a:cubicBezTo>
                      <a:pt x="302895" y="221456"/>
                      <a:pt x="302895" y="222726"/>
                      <a:pt x="302895" y="223997"/>
                    </a:cubicBezTo>
                    <a:cubicBezTo>
                      <a:pt x="302895" y="229076"/>
                      <a:pt x="297180" y="230981"/>
                      <a:pt x="293370" y="229711"/>
                    </a:cubicBezTo>
                    <a:cubicBezTo>
                      <a:pt x="266065" y="252572"/>
                      <a:pt x="227965" y="258922"/>
                      <a:pt x="193040" y="255747"/>
                    </a:cubicBezTo>
                    <a:cubicBezTo>
                      <a:pt x="169545" y="253206"/>
                      <a:pt x="146685" y="246856"/>
                      <a:pt x="124460" y="240506"/>
                    </a:cubicBezTo>
                    <a:cubicBezTo>
                      <a:pt x="102235" y="234156"/>
                      <a:pt x="79375" y="228441"/>
                      <a:pt x="56515" y="230981"/>
                    </a:cubicBezTo>
                    <a:cubicBezTo>
                      <a:pt x="31750" y="233522"/>
                      <a:pt x="11430" y="248761"/>
                      <a:pt x="1270" y="270986"/>
                    </a:cubicBezTo>
                    <a:cubicBezTo>
                      <a:pt x="1270" y="271622"/>
                      <a:pt x="0" y="270986"/>
                      <a:pt x="0" y="270351"/>
                    </a:cubicBezTo>
                    <a:cubicBezTo>
                      <a:pt x="5715" y="252572"/>
                      <a:pt x="18415" y="239236"/>
                      <a:pt x="34925" y="2309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7" name="Google Shape;1077;p20"/>
              <p:cNvSpPr/>
              <p:nvPr/>
            </p:nvSpPr>
            <p:spPr>
              <a:xfrm>
                <a:off x="-527925" y="3123612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8" name="Google Shape;1078;p20"/>
              <p:cNvSpPr/>
              <p:nvPr/>
            </p:nvSpPr>
            <p:spPr>
              <a:xfrm>
                <a:off x="-624950" y="3059354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79" name="Google Shape;1079;p20"/>
              <p:cNvSpPr/>
              <p:nvPr/>
            </p:nvSpPr>
            <p:spPr>
              <a:xfrm>
                <a:off x="-661335" y="2884819"/>
                <a:ext cx="71857" cy="69207"/>
              </a:xfrm>
              <a:custGeom>
                <a:avLst/>
                <a:gdLst/>
                <a:ahLst/>
                <a:cxnLst/>
                <a:rect l="l" t="t" r="r" b="b"/>
                <a:pathLst>
                  <a:path w="107249" h="103294" extrusionOk="0">
                    <a:moveTo>
                      <a:pt x="31434" y="5186"/>
                    </a:moveTo>
                    <a:cubicBezTo>
                      <a:pt x="33339" y="6456"/>
                      <a:pt x="35244" y="8361"/>
                      <a:pt x="37149" y="10265"/>
                    </a:cubicBezTo>
                    <a:cubicBezTo>
                      <a:pt x="51119" y="-1800"/>
                      <a:pt x="72074" y="-3705"/>
                      <a:pt x="87949" y="7090"/>
                    </a:cubicBezTo>
                    <a:cubicBezTo>
                      <a:pt x="107634" y="19790"/>
                      <a:pt x="113349" y="46461"/>
                      <a:pt x="100014" y="66145"/>
                    </a:cubicBezTo>
                    <a:cubicBezTo>
                      <a:pt x="92394" y="78211"/>
                      <a:pt x="79694" y="84561"/>
                      <a:pt x="66359" y="85195"/>
                    </a:cubicBezTo>
                    <a:cubicBezTo>
                      <a:pt x="66359" y="88370"/>
                      <a:pt x="65089" y="91545"/>
                      <a:pt x="63184" y="94086"/>
                    </a:cubicBezTo>
                    <a:cubicBezTo>
                      <a:pt x="56834" y="103611"/>
                      <a:pt x="44769" y="106150"/>
                      <a:pt x="35244" y="99800"/>
                    </a:cubicBezTo>
                    <a:cubicBezTo>
                      <a:pt x="26989" y="94720"/>
                      <a:pt x="23814" y="84561"/>
                      <a:pt x="27624" y="75670"/>
                    </a:cubicBezTo>
                    <a:cubicBezTo>
                      <a:pt x="22544" y="76306"/>
                      <a:pt x="17464" y="75670"/>
                      <a:pt x="13019" y="72495"/>
                    </a:cubicBezTo>
                    <a:cubicBezTo>
                      <a:pt x="3494" y="66145"/>
                      <a:pt x="954" y="54081"/>
                      <a:pt x="7304" y="44556"/>
                    </a:cubicBezTo>
                    <a:cubicBezTo>
                      <a:pt x="8574" y="42650"/>
                      <a:pt x="9844" y="41381"/>
                      <a:pt x="11749" y="40111"/>
                    </a:cubicBezTo>
                    <a:cubicBezTo>
                      <a:pt x="11114" y="39475"/>
                      <a:pt x="9844" y="39475"/>
                      <a:pt x="9209" y="38840"/>
                    </a:cubicBezTo>
                    <a:cubicBezTo>
                      <a:pt x="-316" y="32490"/>
                      <a:pt x="-2856" y="20425"/>
                      <a:pt x="3494" y="10900"/>
                    </a:cubicBezTo>
                    <a:cubicBezTo>
                      <a:pt x="9844" y="1375"/>
                      <a:pt x="22544" y="-1164"/>
                      <a:pt x="31434" y="518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0" name="Google Shape;1080;p20"/>
              <p:cNvSpPr/>
              <p:nvPr/>
            </p:nvSpPr>
            <p:spPr>
              <a:xfrm>
                <a:off x="-712187" y="2425724"/>
                <a:ext cx="5105" cy="51054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76200" extrusionOk="0">
                    <a:moveTo>
                      <a:pt x="0" y="0"/>
                    </a:moveTo>
                    <a:lnTo>
                      <a:pt x="7620" y="7620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1" name="Google Shape;1081;p20"/>
              <p:cNvSpPr/>
              <p:nvPr/>
            </p:nvSpPr>
            <p:spPr>
              <a:xfrm>
                <a:off x="-681189" y="2251558"/>
                <a:ext cx="217586" cy="262564"/>
              </a:xfrm>
              <a:custGeom>
                <a:avLst/>
                <a:gdLst/>
                <a:ahLst/>
                <a:cxnLst/>
                <a:rect l="l" t="t" r="r" b="b"/>
                <a:pathLst>
                  <a:path w="2175856" h="2625639" extrusionOk="0">
                    <a:moveTo>
                      <a:pt x="1056504" y="1161475"/>
                    </a:moveTo>
                    <a:cubicBezTo>
                      <a:pt x="1059526" y="1161475"/>
                      <a:pt x="1062417" y="1162789"/>
                      <a:pt x="1064520" y="1165943"/>
                    </a:cubicBezTo>
                    <a:cubicBezTo>
                      <a:pt x="1245336" y="1359374"/>
                      <a:pt x="1409332" y="1573830"/>
                      <a:pt x="1564918" y="1784081"/>
                    </a:cubicBezTo>
                    <a:cubicBezTo>
                      <a:pt x="1724709" y="1998538"/>
                      <a:pt x="1871884" y="2221404"/>
                      <a:pt x="2014855" y="2444270"/>
                    </a:cubicBezTo>
                    <a:cubicBezTo>
                      <a:pt x="2040085" y="2482115"/>
                      <a:pt x="1981215" y="2519961"/>
                      <a:pt x="1955985" y="2482115"/>
                    </a:cubicBezTo>
                    <a:cubicBezTo>
                      <a:pt x="1817219" y="2255044"/>
                      <a:pt x="1670043" y="2036383"/>
                      <a:pt x="1518663" y="1817722"/>
                    </a:cubicBezTo>
                    <a:cubicBezTo>
                      <a:pt x="1442972" y="1708391"/>
                      <a:pt x="1367282" y="1603265"/>
                      <a:pt x="1287386" y="1498140"/>
                    </a:cubicBezTo>
                    <a:cubicBezTo>
                      <a:pt x="1207491" y="1393014"/>
                      <a:pt x="1123390" y="1292094"/>
                      <a:pt x="1043495" y="1182763"/>
                    </a:cubicBezTo>
                    <a:cubicBezTo>
                      <a:pt x="1037187" y="1173302"/>
                      <a:pt x="1047437" y="1161475"/>
                      <a:pt x="1056504" y="1161475"/>
                    </a:cubicBezTo>
                    <a:close/>
                    <a:moveTo>
                      <a:pt x="129075" y="1055266"/>
                    </a:moveTo>
                    <a:cubicBezTo>
                      <a:pt x="417735" y="1061935"/>
                      <a:pt x="695530" y="1202212"/>
                      <a:pt x="908934" y="1397220"/>
                    </a:cubicBezTo>
                    <a:cubicBezTo>
                      <a:pt x="1035085" y="1514960"/>
                      <a:pt x="1144416" y="1649521"/>
                      <a:pt x="1236926" y="1796697"/>
                    </a:cubicBezTo>
                    <a:cubicBezTo>
                      <a:pt x="1325232" y="1935463"/>
                      <a:pt x="1396717" y="2082639"/>
                      <a:pt x="1476613" y="2229814"/>
                    </a:cubicBezTo>
                    <a:cubicBezTo>
                      <a:pt x="1552303" y="2368580"/>
                      <a:pt x="1653223" y="2519961"/>
                      <a:pt x="1800399" y="2604061"/>
                    </a:cubicBezTo>
                    <a:cubicBezTo>
                      <a:pt x="1813014" y="2608266"/>
                      <a:pt x="1804604" y="2629292"/>
                      <a:pt x="1791989" y="2625087"/>
                    </a:cubicBezTo>
                    <a:cubicBezTo>
                      <a:pt x="1724709" y="2612471"/>
                      <a:pt x="1665839" y="2587241"/>
                      <a:pt x="1611173" y="2540986"/>
                    </a:cubicBezTo>
                    <a:cubicBezTo>
                      <a:pt x="1556508" y="2494731"/>
                      <a:pt x="1514458" y="2435861"/>
                      <a:pt x="1476613" y="2376990"/>
                    </a:cubicBezTo>
                    <a:cubicBezTo>
                      <a:pt x="1392512" y="2246635"/>
                      <a:pt x="1329437" y="2099459"/>
                      <a:pt x="1253746" y="1960693"/>
                    </a:cubicBezTo>
                    <a:cubicBezTo>
                      <a:pt x="1085545" y="1662136"/>
                      <a:pt x="866884" y="1384605"/>
                      <a:pt x="559918" y="1216404"/>
                    </a:cubicBezTo>
                    <a:cubicBezTo>
                      <a:pt x="387512" y="1119688"/>
                      <a:pt x="202491" y="1069228"/>
                      <a:pt x="4855" y="1073433"/>
                    </a:cubicBezTo>
                    <a:cubicBezTo>
                      <a:pt x="650" y="1073433"/>
                      <a:pt x="-3555" y="1060818"/>
                      <a:pt x="4855" y="1060818"/>
                    </a:cubicBezTo>
                    <a:cubicBezTo>
                      <a:pt x="46379" y="1056087"/>
                      <a:pt x="87838" y="1054313"/>
                      <a:pt x="129075" y="1055266"/>
                    </a:cubicBezTo>
                    <a:close/>
                    <a:moveTo>
                      <a:pt x="1333648" y="1146"/>
                    </a:moveTo>
                    <a:cubicBezTo>
                      <a:pt x="1337853" y="-3059"/>
                      <a:pt x="1346263" y="5351"/>
                      <a:pt x="1342058" y="9556"/>
                    </a:cubicBezTo>
                    <a:cubicBezTo>
                      <a:pt x="1106577" y="274472"/>
                      <a:pt x="1119192" y="665539"/>
                      <a:pt x="1270573" y="968301"/>
                    </a:cubicBezTo>
                    <a:cubicBezTo>
                      <a:pt x="1350468" y="1128092"/>
                      <a:pt x="1459799" y="1266857"/>
                      <a:pt x="1581745" y="1393008"/>
                    </a:cubicBezTo>
                    <a:cubicBezTo>
                      <a:pt x="1707895" y="1527569"/>
                      <a:pt x="1846661" y="1649514"/>
                      <a:pt x="1960196" y="1792485"/>
                    </a:cubicBezTo>
                    <a:cubicBezTo>
                      <a:pt x="2023272" y="1868175"/>
                      <a:pt x="2073732" y="1952276"/>
                      <a:pt x="2115782" y="2044786"/>
                    </a:cubicBezTo>
                    <a:cubicBezTo>
                      <a:pt x="2136807" y="2086837"/>
                      <a:pt x="2153627" y="2133092"/>
                      <a:pt x="2162037" y="2179347"/>
                    </a:cubicBezTo>
                    <a:cubicBezTo>
                      <a:pt x="2174653" y="2225602"/>
                      <a:pt x="2187268" y="2271858"/>
                      <a:pt x="2157832" y="2318113"/>
                    </a:cubicBezTo>
                    <a:cubicBezTo>
                      <a:pt x="2149422" y="2330728"/>
                      <a:pt x="2128397" y="2330728"/>
                      <a:pt x="2119987" y="2318113"/>
                    </a:cubicBezTo>
                    <a:cubicBezTo>
                      <a:pt x="2094757" y="2284473"/>
                      <a:pt x="2094757" y="2246627"/>
                      <a:pt x="2086347" y="2204577"/>
                    </a:cubicBezTo>
                    <a:cubicBezTo>
                      <a:pt x="2073732" y="2158322"/>
                      <a:pt x="2061117" y="2112067"/>
                      <a:pt x="2040092" y="2070016"/>
                    </a:cubicBezTo>
                    <a:cubicBezTo>
                      <a:pt x="2002247" y="1981711"/>
                      <a:pt x="1951786" y="1906021"/>
                      <a:pt x="1897121" y="1830330"/>
                    </a:cubicBezTo>
                    <a:cubicBezTo>
                      <a:pt x="1779381" y="1678949"/>
                      <a:pt x="1636410" y="1552799"/>
                      <a:pt x="1510259" y="1409828"/>
                    </a:cubicBezTo>
                    <a:cubicBezTo>
                      <a:pt x="1283188" y="1153322"/>
                      <a:pt x="1102372" y="829535"/>
                      <a:pt x="1131807" y="476313"/>
                    </a:cubicBezTo>
                    <a:cubicBezTo>
                      <a:pt x="1144422" y="299702"/>
                      <a:pt x="1211703" y="131501"/>
                      <a:pt x="1333648" y="114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82" name="Google Shape;1082;p20"/>
            <p:cNvGrpSpPr/>
            <p:nvPr/>
          </p:nvGrpSpPr>
          <p:grpSpPr>
            <a:xfrm>
              <a:off x="8810583" y="1577643"/>
              <a:ext cx="875393" cy="799615"/>
              <a:chOff x="4667799" y="2357213"/>
              <a:chExt cx="589927" cy="538861"/>
            </a:xfrm>
          </p:grpSpPr>
          <p:sp>
            <p:nvSpPr>
              <p:cNvPr id="1083" name="Google Shape;1083;p20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4" name="Google Shape;1084;p20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5" name="Google Shape;1085;p20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6" name="Google Shape;1086;p20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7" name="Google Shape;1087;p20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88" name="Google Shape;1088;p20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089" name="Google Shape;1089;p20"/>
            <p:cNvGrpSpPr/>
            <p:nvPr/>
          </p:nvGrpSpPr>
          <p:grpSpPr>
            <a:xfrm rot="8532723" flipH="1">
              <a:off x="-65407" y="2047123"/>
              <a:ext cx="230924" cy="424343"/>
              <a:chOff x="6146660" y="653131"/>
              <a:chExt cx="157446" cy="289308"/>
            </a:xfrm>
          </p:grpSpPr>
          <p:sp>
            <p:nvSpPr>
              <p:cNvPr id="1090" name="Google Shape;1090;p20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091" name="Google Shape;1091;p20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092" name="Google Shape;1092;p20"/>
            <p:cNvSpPr/>
            <p:nvPr/>
          </p:nvSpPr>
          <p:spPr>
            <a:xfrm rot="313332">
              <a:off x="290818" y="2150416"/>
              <a:ext cx="56033" cy="59645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3" name="Google Shape;1093;p20"/>
            <p:cNvSpPr/>
            <p:nvPr/>
          </p:nvSpPr>
          <p:spPr>
            <a:xfrm rot="309513">
              <a:off x="409859" y="635785"/>
              <a:ext cx="86751" cy="92482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4" name="Google Shape;1094;p20"/>
            <p:cNvSpPr/>
            <p:nvPr/>
          </p:nvSpPr>
          <p:spPr>
            <a:xfrm rot="308873">
              <a:off x="170611" y="867337"/>
              <a:ext cx="33435" cy="35553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5" name="Google Shape;1095;p20"/>
            <p:cNvSpPr/>
            <p:nvPr/>
          </p:nvSpPr>
          <p:spPr>
            <a:xfrm rot="308873">
              <a:off x="-190428" y="1986710"/>
              <a:ext cx="33435" cy="35553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6" name="Google Shape;1096;p20"/>
            <p:cNvSpPr/>
            <p:nvPr/>
          </p:nvSpPr>
          <p:spPr>
            <a:xfrm rot="313332">
              <a:off x="284370" y="1040477"/>
              <a:ext cx="56033" cy="59645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7" name="Google Shape;1097;p20"/>
            <p:cNvSpPr/>
            <p:nvPr/>
          </p:nvSpPr>
          <p:spPr>
            <a:xfrm rot="308873">
              <a:off x="440413" y="454011"/>
              <a:ext cx="33435" cy="35553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8" name="Google Shape;1098;p20"/>
            <p:cNvSpPr/>
            <p:nvPr/>
          </p:nvSpPr>
          <p:spPr>
            <a:xfrm rot="313332">
              <a:off x="-28311" y="-271425"/>
              <a:ext cx="56033" cy="59645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099" name="Google Shape;1099;p20"/>
            <p:cNvSpPr/>
            <p:nvPr/>
          </p:nvSpPr>
          <p:spPr>
            <a:xfrm>
              <a:off x="8607763" y="28998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0" name="Google Shape;1100;p20"/>
            <p:cNvSpPr/>
            <p:nvPr/>
          </p:nvSpPr>
          <p:spPr>
            <a:xfrm>
              <a:off x="8721163" y="24313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1" name="Google Shape;1101;p20"/>
            <p:cNvSpPr/>
            <p:nvPr/>
          </p:nvSpPr>
          <p:spPr>
            <a:xfrm>
              <a:off x="8866838" y="26129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2" name="Google Shape;1102;p20"/>
            <p:cNvSpPr/>
            <p:nvPr/>
          </p:nvSpPr>
          <p:spPr>
            <a:xfrm>
              <a:off x="8851538" y="21493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3" name="Google Shape;1103;p20"/>
            <p:cNvSpPr/>
            <p:nvPr/>
          </p:nvSpPr>
          <p:spPr>
            <a:xfrm>
              <a:off x="8922938" y="17184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4" name="Google Shape;1104;p20"/>
            <p:cNvSpPr/>
            <p:nvPr/>
          </p:nvSpPr>
          <p:spPr>
            <a:xfrm>
              <a:off x="8681138" y="37503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5" name="Google Shape;1105;p20"/>
            <p:cNvSpPr/>
            <p:nvPr/>
          </p:nvSpPr>
          <p:spPr>
            <a:xfrm>
              <a:off x="8777263" y="40670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6" name="Google Shape;1106;p20"/>
            <p:cNvSpPr/>
            <p:nvPr/>
          </p:nvSpPr>
          <p:spPr>
            <a:xfrm>
              <a:off x="8634463" y="42052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7" name="Google Shape;1107;p20"/>
            <p:cNvSpPr/>
            <p:nvPr/>
          </p:nvSpPr>
          <p:spPr>
            <a:xfrm>
              <a:off x="8902063" y="42976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8" name="Google Shape;1108;p20"/>
            <p:cNvSpPr/>
            <p:nvPr/>
          </p:nvSpPr>
          <p:spPr>
            <a:xfrm>
              <a:off x="9102138" y="40871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09" name="Google Shape;1109;p20"/>
            <p:cNvSpPr/>
            <p:nvPr/>
          </p:nvSpPr>
          <p:spPr>
            <a:xfrm>
              <a:off x="8609138" y="46424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110" name="Google Shape;1110;p20"/>
            <p:cNvSpPr/>
            <p:nvPr/>
          </p:nvSpPr>
          <p:spPr>
            <a:xfrm>
              <a:off x="8722538" y="48793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4933038" y="2558900"/>
            <a:ext cx="2780400" cy="95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ctr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2" hasCustomPrompt="1"/>
          </p:nvPr>
        </p:nvSpPr>
        <p:spPr>
          <a:xfrm>
            <a:off x="5036325" y="1550779"/>
            <a:ext cx="1089900" cy="554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/>
          <p:nvPr/>
        </p:nvSpPr>
        <p:spPr>
          <a:xfrm rot="178144">
            <a:off x="-1200846" y="881782"/>
            <a:ext cx="4920448" cy="6926227"/>
          </a:xfrm>
          <a:custGeom>
            <a:avLst/>
            <a:gdLst/>
            <a:ahLst/>
            <a:cxnLst/>
            <a:rect l="l" t="t" r="r" b="b"/>
            <a:pathLst>
              <a:path w="649335" h="914031" extrusionOk="0">
                <a:moveTo>
                  <a:pt x="320527" y="912448"/>
                </a:moveTo>
                <a:cubicBezTo>
                  <a:pt x="292587" y="909908"/>
                  <a:pt x="262107" y="902923"/>
                  <a:pt x="243692" y="881333"/>
                </a:cubicBezTo>
                <a:cubicBezTo>
                  <a:pt x="222102" y="855298"/>
                  <a:pt x="225277" y="816563"/>
                  <a:pt x="233532" y="783543"/>
                </a:cubicBezTo>
                <a:cubicBezTo>
                  <a:pt x="241787" y="750523"/>
                  <a:pt x="254487" y="716233"/>
                  <a:pt x="247502" y="683213"/>
                </a:cubicBezTo>
                <a:cubicBezTo>
                  <a:pt x="231627" y="610188"/>
                  <a:pt x="131297" y="580978"/>
                  <a:pt x="112882" y="507953"/>
                </a:cubicBezTo>
                <a:cubicBezTo>
                  <a:pt x="100817" y="460963"/>
                  <a:pt x="127487" y="414608"/>
                  <a:pt x="137647" y="366983"/>
                </a:cubicBezTo>
                <a:cubicBezTo>
                  <a:pt x="150982" y="303483"/>
                  <a:pt x="132567" y="234268"/>
                  <a:pt x="89387" y="186008"/>
                </a:cubicBezTo>
                <a:cubicBezTo>
                  <a:pt x="66527" y="160608"/>
                  <a:pt x="37317" y="140288"/>
                  <a:pt x="17632" y="112348"/>
                </a:cubicBezTo>
                <a:cubicBezTo>
                  <a:pt x="-2053" y="83773"/>
                  <a:pt x="-8403" y="41863"/>
                  <a:pt x="15092" y="17098"/>
                </a:cubicBezTo>
                <a:cubicBezTo>
                  <a:pt x="36682" y="-5127"/>
                  <a:pt x="73512" y="-3222"/>
                  <a:pt x="102087" y="8843"/>
                </a:cubicBezTo>
                <a:cubicBezTo>
                  <a:pt x="175747" y="39958"/>
                  <a:pt x="215117" y="122508"/>
                  <a:pt x="283062" y="163783"/>
                </a:cubicBezTo>
                <a:cubicBezTo>
                  <a:pt x="323067" y="187913"/>
                  <a:pt x="371962" y="198073"/>
                  <a:pt x="406252" y="229823"/>
                </a:cubicBezTo>
                <a:cubicBezTo>
                  <a:pt x="443082" y="264113"/>
                  <a:pt x="455782" y="316183"/>
                  <a:pt x="462767" y="365713"/>
                </a:cubicBezTo>
                <a:cubicBezTo>
                  <a:pt x="469752" y="415243"/>
                  <a:pt x="473562" y="467313"/>
                  <a:pt x="497692" y="510493"/>
                </a:cubicBezTo>
                <a:cubicBezTo>
                  <a:pt x="533252" y="573993"/>
                  <a:pt x="606912" y="610188"/>
                  <a:pt x="636757" y="676863"/>
                </a:cubicBezTo>
                <a:cubicBezTo>
                  <a:pt x="654537" y="716233"/>
                  <a:pt x="653267" y="763858"/>
                  <a:pt x="634217" y="802593"/>
                </a:cubicBezTo>
                <a:cubicBezTo>
                  <a:pt x="610722" y="849583"/>
                  <a:pt x="561827" y="881968"/>
                  <a:pt x="511662" y="892128"/>
                </a:cubicBezTo>
                <a:cubicBezTo>
                  <a:pt x="447527" y="904828"/>
                  <a:pt x="385932" y="918798"/>
                  <a:pt x="320527" y="91244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  <p:grpSp>
        <p:nvGrpSpPr>
          <p:cNvPr id="18" name="Google Shape;18;p3"/>
          <p:cNvGrpSpPr/>
          <p:nvPr/>
        </p:nvGrpSpPr>
        <p:grpSpPr>
          <a:xfrm>
            <a:off x="171066" y="-743507"/>
            <a:ext cx="2554765" cy="1895577"/>
            <a:chOff x="171066" y="-743507"/>
            <a:chExt cx="2554765" cy="1895577"/>
          </a:xfrm>
        </p:grpSpPr>
        <p:grpSp>
          <p:nvGrpSpPr>
            <p:cNvPr id="19" name="Google Shape;19;p3"/>
            <p:cNvGrpSpPr/>
            <p:nvPr/>
          </p:nvGrpSpPr>
          <p:grpSpPr>
            <a:xfrm>
              <a:off x="1981136" y="-401247"/>
              <a:ext cx="744695" cy="744793"/>
              <a:chOff x="3771940" y="1183199"/>
              <a:chExt cx="476300" cy="476393"/>
            </a:xfrm>
          </p:grpSpPr>
          <p:sp>
            <p:nvSpPr>
              <p:cNvPr id="20" name="Google Shape;20;p3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" name="Google Shape;21;p3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" name="Google Shape;22;p3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3" name="Google Shape;23;p3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24" name="Google Shape;24;p3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5" name="Google Shape;25;p3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" name="Google Shape;26;p3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" name="Google Shape;27;p3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" name="Google Shape;28;p3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" name="Google Shape;29;p3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" name="Google Shape;30;p3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1" name="Google Shape;31;p3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32" name="Google Shape;32;p3"/>
            <p:cNvGrpSpPr/>
            <p:nvPr/>
          </p:nvGrpSpPr>
          <p:grpSpPr>
            <a:xfrm rot="-3893178" flipH="1">
              <a:off x="335756" y="-448491"/>
              <a:ext cx="1481537" cy="1305545"/>
              <a:chOff x="3716056" y="64190"/>
              <a:chExt cx="492125" cy="433665"/>
            </a:xfrm>
          </p:grpSpPr>
          <p:sp>
            <p:nvSpPr>
              <p:cNvPr id="33" name="Google Shape;33;p3"/>
              <p:cNvSpPr/>
              <p:nvPr/>
            </p:nvSpPr>
            <p:spPr>
              <a:xfrm>
                <a:off x="3716056" y="64190"/>
                <a:ext cx="492125" cy="433665"/>
              </a:xfrm>
              <a:custGeom>
                <a:avLst/>
                <a:gdLst/>
                <a:ahLst/>
                <a:cxnLst/>
                <a:rect l="l" t="t" r="r" b="b"/>
                <a:pathLst>
                  <a:path w="803469" h="708025" extrusionOk="0">
                    <a:moveTo>
                      <a:pt x="570424" y="375285"/>
                    </a:moveTo>
                    <a:cubicBezTo>
                      <a:pt x="545660" y="375285"/>
                      <a:pt x="520260" y="380365"/>
                      <a:pt x="495495" y="377825"/>
                    </a:cubicBezTo>
                    <a:cubicBezTo>
                      <a:pt x="457395" y="373380"/>
                      <a:pt x="424374" y="351790"/>
                      <a:pt x="391355" y="331470"/>
                    </a:cubicBezTo>
                    <a:cubicBezTo>
                      <a:pt x="362780" y="313690"/>
                      <a:pt x="331664" y="296545"/>
                      <a:pt x="298645" y="293370"/>
                    </a:cubicBezTo>
                    <a:cubicBezTo>
                      <a:pt x="302455" y="292100"/>
                      <a:pt x="305630" y="291465"/>
                      <a:pt x="309439" y="290195"/>
                    </a:cubicBezTo>
                    <a:cubicBezTo>
                      <a:pt x="319599" y="287655"/>
                      <a:pt x="329760" y="285750"/>
                      <a:pt x="340555" y="284480"/>
                    </a:cubicBezTo>
                    <a:cubicBezTo>
                      <a:pt x="361510" y="281940"/>
                      <a:pt x="383099" y="281305"/>
                      <a:pt x="404689" y="279400"/>
                    </a:cubicBezTo>
                    <a:cubicBezTo>
                      <a:pt x="426280" y="277495"/>
                      <a:pt x="447870" y="273685"/>
                      <a:pt x="468189" y="266065"/>
                    </a:cubicBezTo>
                    <a:cubicBezTo>
                      <a:pt x="471364" y="264795"/>
                      <a:pt x="473905" y="263525"/>
                      <a:pt x="476445" y="262255"/>
                    </a:cubicBezTo>
                    <a:cubicBezTo>
                      <a:pt x="497399" y="284480"/>
                      <a:pt x="521530" y="307975"/>
                      <a:pt x="546930" y="325120"/>
                    </a:cubicBezTo>
                    <a:cubicBezTo>
                      <a:pt x="572964" y="342900"/>
                      <a:pt x="604080" y="356235"/>
                      <a:pt x="635830" y="355600"/>
                    </a:cubicBezTo>
                    <a:cubicBezTo>
                      <a:pt x="694249" y="354965"/>
                      <a:pt x="745049" y="311150"/>
                      <a:pt x="803470" y="311785"/>
                    </a:cubicBezTo>
                    <a:cubicBezTo>
                      <a:pt x="783785" y="290830"/>
                      <a:pt x="755845" y="278765"/>
                      <a:pt x="727905" y="278765"/>
                    </a:cubicBezTo>
                    <a:cubicBezTo>
                      <a:pt x="706949" y="278765"/>
                      <a:pt x="686630" y="284480"/>
                      <a:pt x="665674" y="283845"/>
                    </a:cubicBezTo>
                    <a:cubicBezTo>
                      <a:pt x="643449" y="283210"/>
                      <a:pt x="621860" y="274955"/>
                      <a:pt x="600905" y="266065"/>
                    </a:cubicBezTo>
                    <a:cubicBezTo>
                      <a:pt x="580585" y="257175"/>
                      <a:pt x="559630" y="247650"/>
                      <a:pt x="537405" y="244475"/>
                    </a:cubicBezTo>
                    <a:cubicBezTo>
                      <a:pt x="528514" y="243205"/>
                      <a:pt x="519624" y="243205"/>
                      <a:pt x="511370" y="244475"/>
                    </a:cubicBezTo>
                    <a:cubicBezTo>
                      <a:pt x="515814" y="241935"/>
                      <a:pt x="520260" y="239395"/>
                      <a:pt x="524705" y="236855"/>
                    </a:cubicBezTo>
                    <a:cubicBezTo>
                      <a:pt x="534230" y="231775"/>
                      <a:pt x="543755" y="227330"/>
                      <a:pt x="553280" y="224155"/>
                    </a:cubicBezTo>
                    <a:cubicBezTo>
                      <a:pt x="561535" y="221615"/>
                      <a:pt x="570424" y="219710"/>
                      <a:pt x="578045" y="217805"/>
                    </a:cubicBezTo>
                    <a:cubicBezTo>
                      <a:pt x="583124" y="216535"/>
                      <a:pt x="588205" y="214630"/>
                      <a:pt x="588205" y="212090"/>
                    </a:cubicBezTo>
                    <a:cubicBezTo>
                      <a:pt x="588205" y="209550"/>
                      <a:pt x="583124" y="205740"/>
                      <a:pt x="576774" y="205105"/>
                    </a:cubicBezTo>
                    <a:cubicBezTo>
                      <a:pt x="574870" y="205105"/>
                      <a:pt x="572964" y="205105"/>
                      <a:pt x="571060" y="205105"/>
                    </a:cubicBezTo>
                    <a:cubicBezTo>
                      <a:pt x="566614" y="205105"/>
                      <a:pt x="561535" y="206375"/>
                      <a:pt x="557089" y="207645"/>
                    </a:cubicBezTo>
                    <a:cubicBezTo>
                      <a:pt x="535499" y="213360"/>
                      <a:pt x="517720" y="226060"/>
                      <a:pt x="499939" y="238125"/>
                    </a:cubicBezTo>
                    <a:cubicBezTo>
                      <a:pt x="491049" y="244475"/>
                      <a:pt x="482160" y="250190"/>
                      <a:pt x="473270" y="255905"/>
                    </a:cubicBezTo>
                    <a:cubicBezTo>
                      <a:pt x="464380" y="260985"/>
                      <a:pt x="454220" y="265430"/>
                      <a:pt x="444060" y="268605"/>
                    </a:cubicBezTo>
                    <a:cubicBezTo>
                      <a:pt x="438980" y="270510"/>
                      <a:pt x="433899" y="271780"/>
                      <a:pt x="428820" y="272415"/>
                    </a:cubicBezTo>
                    <a:cubicBezTo>
                      <a:pt x="451680" y="258445"/>
                      <a:pt x="464380" y="232410"/>
                      <a:pt x="473270" y="207010"/>
                    </a:cubicBezTo>
                    <a:cubicBezTo>
                      <a:pt x="482795" y="180340"/>
                      <a:pt x="489780" y="151765"/>
                      <a:pt x="507560" y="130175"/>
                    </a:cubicBezTo>
                    <a:cubicBezTo>
                      <a:pt x="526610" y="107315"/>
                      <a:pt x="555820" y="95250"/>
                      <a:pt x="583124" y="81915"/>
                    </a:cubicBezTo>
                    <a:cubicBezTo>
                      <a:pt x="609795" y="68580"/>
                      <a:pt x="637735" y="51435"/>
                      <a:pt x="649799" y="23495"/>
                    </a:cubicBezTo>
                    <a:cubicBezTo>
                      <a:pt x="608524" y="41275"/>
                      <a:pt x="561535" y="33655"/>
                      <a:pt x="519624" y="47625"/>
                    </a:cubicBezTo>
                    <a:cubicBezTo>
                      <a:pt x="470730" y="64135"/>
                      <a:pt x="433264" y="109855"/>
                      <a:pt x="426914" y="160655"/>
                    </a:cubicBezTo>
                    <a:cubicBezTo>
                      <a:pt x="422470" y="197485"/>
                      <a:pt x="433899" y="236855"/>
                      <a:pt x="425645" y="273050"/>
                    </a:cubicBezTo>
                    <a:cubicBezTo>
                      <a:pt x="411039" y="276225"/>
                      <a:pt x="395799" y="277495"/>
                      <a:pt x="380560" y="278765"/>
                    </a:cubicBezTo>
                    <a:cubicBezTo>
                      <a:pt x="358970" y="280035"/>
                      <a:pt x="338014" y="280670"/>
                      <a:pt x="317060" y="283210"/>
                    </a:cubicBezTo>
                    <a:cubicBezTo>
                      <a:pt x="296105" y="285750"/>
                      <a:pt x="275785" y="291465"/>
                      <a:pt x="255464" y="297815"/>
                    </a:cubicBezTo>
                    <a:cubicBezTo>
                      <a:pt x="270070" y="289560"/>
                      <a:pt x="282770" y="277495"/>
                      <a:pt x="293564" y="264160"/>
                    </a:cubicBezTo>
                    <a:cubicBezTo>
                      <a:pt x="310710" y="242570"/>
                      <a:pt x="325949" y="218440"/>
                      <a:pt x="348174" y="200660"/>
                    </a:cubicBezTo>
                    <a:cubicBezTo>
                      <a:pt x="365320" y="186690"/>
                      <a:pt x="386274" y="178435"/>
                      <a:pt x="402785" y="163830"/>
                    </a:cubicBezTo>
                    <a:cubicBezTo>
                      <a:pt x="425645" y="144780"/>
                      <a:pt x="440249" y="116205"/>
                      <a:pt x="447870" y="87630"/>
                    </a:cubicBezTo>
                    <a:cubicBezTo>
                      <a:pt x="455489" y="58420"/>
                      <a:pt x="454220" y="29845"/>
                      <a:pt x="455489" y="0"/>
                    </a:cubicBezTo>
                    <a:cubicBezTo>
                      <a:pt x="451680" y="22860"/>
                      <a:pt x="435805" y="41275"/>
                      <a:pt x="416755" y="54610"/>
                    </a:cubicBezTo>
                    <a:cubicBezTo>
                      <a:pt x="398339" y="67945"/>
                      <a:pt x="376749" y="76835"/>
                      <a:pt x="355795" y="86995"/>
                    </a:cubicBezTo>
                    <a:cubicBezTo>
                      <a:pt x="335474" y="97155"/>
                      <a:pt x="314520" y="109220"/>
                      <a:pt x="300549" y="127000"/>
                    </a:cubicBezTo>
                    <a:cubicBezTo>
                      <a:pt x="279595" y="153035"/>
                      <a:pt x="274514" y="187960"/>
                      <a:pt x="268164" y="220345"/>
                    </a:cubicBezTo>
                    <a:cubicBezTo>
                      <a:pt x="261814" y="251460"/>
                      <a:pt x="252924" y="285115"/>
                      <a:pt x="228795" y="306070"/>
                    </a:cubicBezTo>
                    <a:cubicBezTo>
                      <a:pt x="216095" y="310515"/>
                      <a:pt x="204030" y="314325"/>
                      <a:pt x="191964" y="318135"/>
                    </a:cubicBezTo>
                    <a:cubicBezTo>
                      <a:pt x="181805" y="321310"/>
                      <a:pt x="172280" y="323850"/>
                      <a:pt x="162120" y="326390"/>
                    </a:cubicBezTo>
                    <a:cubicBezTo>
                      <a:pt x="154499" y="328295"/>
                      <a:pt x="147514" y="329565"/>
                      <a:pt x="139895" y="330835"/>
                    </a:cubicBezTo>
                    <a:cubicBezTo>
                      <a:pt x="185614" y="306705"/>
                      <a:pt x="222445" y="265430"/>
                      <a:pt x="240224" y="216535"/>
                    </a:cubicBezTo>
                    <a:cubicBezTo>
                      <a:pt x="254195" y="177800"/>
                      <a:pt x="256735" y="135890"/>
                      <a:pt x="266895" y="96520"/>
                    </a:cubicBezTo>
                    <a:cubicBezTo>
                      <a:pt x="277689" y="56515"/>
                      <a:pt x="299280" y="16510"/>
                      <a:pt x="337380" y="635"/>
                    </a:cubicBezTo>
                    <a:cubicBezTo>
                      <a:pt x="297374" y="3175"/>
                      <a:pt x="255464" y="8255"/>
                      <a:pt x="219905" y="26035"/>
                    </a:cubicBezTo>
                    <a:cubicBezTo>
                      <a:pt x="183710" y="43815"/>
                      <a:pt x="152595" y="74930"/>
                      <a:pt x="141164" y="113030"/>
                    </a:cubicBezTo>
                    <a:cubicBezTo>
                      <a:pt x="132274" y="143510"/>
                      <a:pt x="135449" y="175895"/>
                      <a:pt x="135449" y="207645"/>
                    </a:cubicBezTo>
                    <a:cubicBezTo>
                      <a:pt x="135449" y="248920"/>
                      <a:pt x="132274" y="294005"/>
                      <a:pt x="120845" y="334010"/>
                    </a:cubicBezTo>
                    <a:cubicBezTo>
                      <a:pt x="104335" y="336550"/>
                      <a:pt x="87824" y="337820"/>
                      <a:pt x="71314" y="339725"/>
                    </a:cubicBezTo>
                    <a:cubicBezTo>
                      <a:pt x="59885" y="340995"/>
                      <a:pt x="48455" y="342265"/>
                      <a:pt x="37024" y="344170"/>
                    </a:cubicBezTo>
                    <a:cubicBezTo>
                      <a:pt x="20514" y="346710"/>
                      <a:pt x="-2345" y="352425"/>
                      <a:pt x="195" y="361315"/>
                    </a:cubicBezTo>
                    <a:cubicBezTo>
                      <a:pt x="1464" y="365125"/>
                      <a:pt x="7180" y="368935"/>
                      <a:pt x="15435" y="370840"/>
                    </a:cubicBezTo>
                    <a:cubicBezTo>
                      <a:pt x="23055" y="372745"/>
                      <a:pt x="32580" y="373380"/>
                      <a:pt x="42105" y="373380"/>
                    </a:cubicBezTo>
                    <a:cubicBezTo>
                      <a:pt x="63060" y="374015"/>
                      <a:pt x="84649" y="371475"/>
                      <a:pt x="105605" y="367030"/>
                    </a:cubicBezTo>
                    <a:cubicBezTo>
                      <a:pt x="116399" y="427355"/>
                      <a:pt x="132274" y="492760"/>
                      <a:pt x="171010" y="538480"/>
                    </a:cubicBezTo>
                    <a:cubicBezTo>
                      <a:pt x="191330" y="561975"/>
                      <a:pt x="217364" y="580390"/>
                      <a:pt x="236414" y="604520"/>
                    </a:cubicBezTo>
                    <a:cubicBezTo>
                      <a:pt x="250385" y="621665"/>
                      <a:pt x="260545" y="641350"/>
                      <a:pt x="275785" y="657225"/>
                    </a:cubicBezTo>
                    <a:cubicBezTo>
                      <a:pt x="292930" y="675005"/>
                      <a:pt x="315789" y="686435"/>
                      <a:pt x="339920" y="694055"/>
                    </a:cubicBezTo>
                    <a:cubicBezTo>
                      <a:pt x="363414" y="701675"/>
                      <a:pt x="388180" y="704850"/>
                      <a:pt x="412945" y="708025"/>
                    </a:cubicBezTo>
                    <a:cubicBezTo>
                      <a:pt x="388814" y="690880"/>
                      <a:pt x="376749" y="661670"/>
                      <a:pt x="367224" y="633730"/>
                    </a:cubicBezTo>
                    <a:cubicBezTo>
                      <a:pt x="357699" y="605790"/>
                      <a:pt x="348810" y="576580"/>
                      <a:pt x="328489" y="554990"/>
                    </a:cubicBezTo>
                    <a:cubicBezTo>
                      <a:pt x="303724" y="528320"/>
                      <a:pt x="265624" y="517525"/>
                      <a:pt x="240224" y="491490"/>
                    </a:cubicBezTo>
                    <a:cubicBezTo>
                      <a:pt x="227524" y="478790"/>
                      <a:pt x="218635" y="462915"/>
                      <a:pt x="209110" y="447040"/>
                    </a:cubicBezTo>
                    <a:cubicBezTo>
                      <a:pt x="226255" y="465455"/>
                      <a:pt x="243399" y="485140"/>
                      <a:pt x="263085" y="501015"/>
                    </a:cubicBezTo>
                    <a:cubicBezTo>
                      <a:pt x="325949" y="551815"/>
                      <a:pt x="417389" y="565150"/>
                      <a:pt x="492320" y="534035"/>
                    </a:cubicBezTo>
                    <a:cubicBezTo>
                      <a:pt x="450410" y="528320"/>
                      <a:pt x="413580" y="503555"/>
                      <a:pt x="381195" y="476250"/>
                    </a:cubicBezTo>
                    <a:cubicBezTo>
                      <a:pt x="349445" y="448310"/>
                      <a:pt x="320235" y="417195"/>
                      <a:pt x="284674" y="393700"/>
                    </a:cubicBezTo>
                    <a:cubicBezTo>
                      <a:pt x="265624" y="381000"/>
                      <a:pt x="245305" y="371475"/>
                      <a:pt x="223714" y="364490"/>
                    </a:cubicBezTo>
                    <a:cubicBezTo>
                      <a:pt x="204664" y="358140"/>
                      <a:pt x="184980" y="353695"/>
                      <a:pt x="165295" y="352425"/>
                    </a:cubicBezTo>
                    <a:cubicBezTo>
                      <a:pt x="164024" y="352425"/>
                      <a:pt x="162755" y="352425"/>
                      <a:pt x="160849" y="351790"/>
                    </a:cubicBezTo>
                    <a:cubicBezTo>
                      <a:pt x="161485" y="351790"/>
                      <a:pt x="162120" y="351155"/>
                      <a:pt x="162755" y="351155"/>
                    </a:cubicBezTo>
                    <a:cubicBezTo>
                      <a:pt x="204030" y="335915"/>
                      <a:pt x="241495" y="314960"/>
                      <a:pt x="280864" y="300355"/>
                    </a:cubicBezTo>
                    <a:cubicBezTo>
                      <a:pt x="283405" y="299085"/>
                      <a:pt x="285945" y="298450"/>
                      <a:pt x="288485" y="297815"/>
                    </a:cubicBezTo>
                    <a:cubicBezTo>
                      <a:pt x="322774" y="353695"/>
                      <a:pt x="362145" y="408940"/>
                      <a:pt x="418024" y="443230"/>
                    </a:cubicBezTo>
                    <a:cubicBezTo>
                      <a:pt x="471364" y="476250"/>
                      <a:pt x="539310" y="483870"/>
                      <a:pt x="598364" y="463550"/>
                    </a:cubicBezTo>
                    <a:cubicBezTo>
                      <a:pt x="617414" y="457200"/>
                      <a:pt x="635195" y="448310"/>
                      <a:pt x="654245" y="443230"/>
                    </a:cubicBezTo>
                    <a:cubicBezTo>
                      <a:pt x="673295" y="438150"/>
                      <a:pt x="694249" y="435610"/>
                      <a:pt x="712030" y="445135"/>
                    </a:cubicBezTo>
                    <a:cubicBezTo>
                      <a:pt x="678374" y="401955"/>
                      <a:pt x="625035" y="375920"/>
                      <a:pt x="570424" y="3752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4" name="Google Shape;34;p3"/>
              <p:cNvSpPr/>
              <p:nvPr/>
            </p:nvSpPr>
            <p:spPr>
              <a:xfrm>
                <a:off x="3784579" y="111217"/>
                <a:ext cx="387912" cy="318096"/>
              </a:xfrm>
              <a:custGeom>
                <a:avLst/>
                <a:gdLst/>
                <a:ahLst/>
                <a:cxnLst/>
                <a:rect l="l" t="t" r="r" b="b"/>
                <a:pathLst>
                  <a:path w="7052945" h="5783571" extrusionOk="0">
                    <a:moveTo>
                      <a:pt x="0" y="3294715"/>
                    </a:moveTo>
                    <a:cubicBezTo>
                      <a:pt x="199679" y="3287584"/>
                      <a:pt x="377964" y="3394555"/>
                      <a:pt x="513460" y="3537182"/>
                    </a:cubicBezTo>
                    <a:cubicBezTo>
                      <a:pt x="648957" y="3679810"/>
                      <a:pt x="734534" y="3858095"/>
                      <a:pt x="812979" y="4036380"/>
                    </a:cubicBezTo>
                    <a:cubicBezTo>
                      <a:pt x="898556" y="4214665"/>
                      <a:pt x="969869" y="4400081"/>
                      <a:pt x="1083972" y="4556972"/>
                    </a:cubicBezTo>
                    <a:cubicBezTo>
                      <a:pt x="1240862" y="4778045"/>
                      <a:pt x="1461935" y="4942067"/>
                      <a:pt x="1668746" y="5120352"/>
                    </a:cubicBezTo>
                    <a:cubicBezTo>
                      <a:pt x="1875556" y="5305768"/>
                      <a:pt x="2068104" y="5519710"/>
                      <a:pt x="2118023" y="5783571"/>
                    </a:cubicBezTo>
                    <a:cubicBezTo>
                      <a:pt x="1561775" y="5576761"/>
                      <a:pt x="1034052" y="5248717"/>
                      <a:pt x="698877" y="4763782"/>
                    </a:cubicBezTo>
                    <a:cubicBezTo>
                      <a:pt x="527723" y="4528446"/>
                      <a:pt x="413621" y="4257453"/>
                      <a:pt x="299519" y="3986460"/>
                    </a:cubicBezTo>
                    <a:cubicBezTo>
                      <a:pt x="199679" y="3758256"/>
                      <a:pt x="92708" y="3515788"/>
                      <a:pt x="0" y="3294715"/>
                    </a:cubicBezTo>
                    <a:close/>
                    <a:moveTo>
                      <a:pt x="443038" y="3186853"/>
                    </a:moveTo>
                    <a:cubicBezTo>
                      <a:pt x="520592" y="3184178"/>
                      <a:pt x="613300" y="3198441"/>
                      <a:pt x="641826" y="3202007"/>
                    </a:cubicBezTo>
                    <a:cubicBezTo>
                      <a:pt x="784454" y="3223401"/>
                      <a:pt x="934213" y="3251927"/>
                      <a:pt x="1069709" y="3301847"/>
                    </a:cubicBezTo>
                    <a:cubicBezTo>
                      <a:pt x="1383490" y="3408817"/>
                      <a:pt x="1675877" y="3587102"/>
                      <a:pt x="1911213" y="3829570"/>
                    </a:cubicBezTo>
                    <a:cubicBezTo>
                      <a:pt x="2146549" y="4072037"/>
                      <a:pt x="2339096" y="4385819"/>
                      <a:pt x="2652877" y="4528446"/>
                    </a:cubicBezTo>
                    <a:cubicBezTo>
                      <a:pt x="2595826" y="4507052"/>
                      <a:pt x="2503118" y="4507052"/>
                      <a:pt x="2438936" y="4492789"/>
                    </a:cubicBezTo>
                    <a:cubicBezTo>
                      <a:pt x="2367622" y="4471395"/>
                      <a:pt x="2289177" y="4457132"/>
                      <a:pt x="2217863" y="4435738"/>
                    </a:cubicBezTo>
                    <a:cubicBezTo>
                      <a:pt x="2075235" y="4392950"/>
                      <a:pt x="1932607" y="4350162"/>
                      <a:pt x="1797111" y="4293110"/>
                    </a:cubicBezTo>
                    <a:cubicBezTo>
                      <a:pt x="1518987" y="4179008"/>
                      <a:pt x="1255125" y="4036380"/>
                      <a:pt x="1005527" y="3865227"/>
                    </a:cubicBezTo>
                    <a:cubicBezTo>
                      <a:pt x="884293" y="3779650"/>
                      <a:pt x="770191" y="3694073"/>
                      <a:pt x="656089" y="3594234"/>
                    </a:cubicBezTo>
                    <a:cubicBezTo>
                      <a:pt x="599037" y="3544314"/>
                      <a:pt x="549118" y="3494394"/>
                      <a:pt x="492067" y="3437343"/>
                    </a:cubicBezTo>
                    <a:cubicBezTo>
                      <a:pt x="449278" y="3394555"/>
                      <a:pt x="363702" y="3330372"/>
                      <a:pt x="335176" y="3273321"/>
                    </a:cubicBezTo>
                    <a:cubicBezTo>
                      <a:pt x="303085" y="3209138"/>
                      <a:pt x="365485" y="3189527"/>
                      <a:pt x="443038" y="3186853"/>
                    </a:cubicBezTo>
                    <a:close/>
                    <a:moveTo>
                      <a:pt x="2277254" y="2585966"/>
                    </a:moveTo>
                    <a:cubicBezTo>
                      <a:pt x="2340767" y="2586801"/>
                      <a:pt x="2446067" y="2625244"/>
                      <a:pt x="2481724" y="2638615"/>
                    </a:cubicBezTo>
                    <a:cubicBezTo>
                      <a:pt x="2595826" y="2674272"/>
                      <a:pt x="2702797" y="2731323"/>
                      <a:pt x="2802637" y="2795506"/>
                    </a:cubicBezTo>
                    <a:cubicBezTo>
                      <a:pt x="2916739" y="2866820"/>
                      <a:pt x="3023710" y="2945265"/>
                      <a:pt x="3130681" y="3030842"/>
                    </a:cubicBezTo>
                    <a:cubicBezTo>
                      <a:pt x="3415936" y="3259046"/>
                      <a:pt x="3708323" y="3508645"/>
                      <a:pt x="4064893" y="3579959"/>
                    </a:cubicBezTo>
                    <a:cubicBezTo>
                      <a:pt x="4300229" y="3629878"/>
                      <a:pt x="4542696" y="3587090"/>
                      <a:pt x="4778032" y="3572827"/>
                    </a:cubicBezTo>
                    <a:cubicBezTo>
                      <a:pt x="5020499" y="3558564"/>
                      <a:pt x="5270098" y="3565696"/>
                      <a:pt x="5462645" y="3694061"/>
                    </a:cubicBezTo>
                    <a:cubicBezTo>
                      <a:pt x="5270098" y="3658404"/>
                      <a:pt x="5077550" y="3694061"/>
                      <a:pt x="4892134" y="3751112"/>
                    </a:cubicBezTo>
                    <a:cubicBezTo>
                      <a:pt x="4706718" y="3801032"/>
                      <a:pt x="4528433" y="3879477"/>
                      <a:pt x="4343017" y="3915134"/>
                    </a:cubicBezTo>
                    <a:cubicBezTo>
                      <a:pt x="4050630" y="3979316"/>
                      <a:pt x="3736849" y="3950791"/>
                      <a:pt x="3458725" y="3836689"/>
                    </a:cubicBezTo>
                    <a:cubicBezTo>
                      <a:pt x="3173469" y="3722586"/>
                      <a:pt x="2931002" y="3522907"/>
                      <a:pt x="2724191" y="3294703"/>
                    </a:cubicBezTo>
                    <a:cubicBezTo>
                      <a:pt x="2631483" y="3194863"/>
                      <a:pt x="2545906" y="3087893"/>
                      <a:pt x="2467461" y="2973790"/>
                    </a:cubicBezTo>
                    <a:cubicBezTo>
                      <a:pt x="2431804" y="2923871"/>
                      <a:pt x="2389016" y="2866820"/>
                      <a:pt x="2353359" y="2809769"/>
                    </a:cubicBezTo>
                    <a:cubicBezTo>
                      <a:pt x="2310571" y="2759849"/>
                      <a:pt x="2253519" y="2695666"/>
                      <a:pt x="2232125" y="2638615"/>
                    </a:cubicBezTo>
                    <a:cubicBezTo>
                      <a:pt x="2216080" y="2598501"/>
                      <a:pt x="2239145" y="2585464"/>
                      <a:pt x="2277254" y="2585966"/>
                    </a:cubicBezTo>
                    <a:close/>
                    <a:moveTo>
                      <a:pt x="4704406" y="2020563"/>
                    </a:moveTo>
                    <a:cubicBezTo>
                      <a:pt x="4907065" y="2014852"/>
                      <a:pt x="5113207" y="2062766"/>
                      <a:pt x="5291492" y="2160823"/>
                    </a:cubicBezTo>
                    <a:cubicBezTo>
                      <a:pt x="5462645" y="2253531"/>
                      <a:pt x="5605273" y="2389027"/>
                      <a:pt x="5783558" y="2446078"/>
                    </a:cubicBezTo>
                    <a:cubicBezTo>
                      <a:pt x="5990368" y="2517392"/>
                      <a:pt x="6211441" y="2467472"/>
                      <a:pt x="6425383" y="2431816"/>
                    </a:cubicBezTo>
                    <a:cubicBezTo>
                      <a:pt x="6639324" y="2396159"/>
                      <a:pt x="6867529" y="2374764"/>
                      <a:pt x="7052945" y="2481735"/>
                    </a:cubicBezTo>
                    <a:cubicBezTo>
                      <a:pt x="6632193" y="2531655"/>
                      <a:pt x="6275624" y="2845436"/>
                      <a:pt x="5854872" y="2866830"/>
                    </a:cubicBezTo>
                    <a:cubicBezTo>
                      <a:pt x="5633798" y="2873962"/>
                      <a:pt x="5419857" y="2802648"/>
                      <a:pt x="5220178" y="2702808"/>
                    </a:cubicBezTo>
                    <a:cubicBezTo>
                      <a:pt x="4899265" y="2538786"/>
                      <a:pt x="4585484" y="2360502"/>
                      <a:pt x="4350148" y="2089509"/>
                    </a:cubicBezTo>
                    <a:cubicBezTo>
                      <a:pt x="4462468" y="2046720"/>
                      <a:pt x="4582810" y="2023989"/>
                      <a:pt x="4704406" y="2020563"/>
                    </a:cubicBezTo>
                    <a:close/>
                    <a:moveTo>
                      <a:pt x="1262245" y="556261"/>
                    </a:moveTo>
                    <a:cubicBezTo>
                      <a:pt x="1133891" y="755940"/>
                      <a:pt x="1098234" y="991275"/>
                      <a:pt x="1076840" y="1226611"/>
                    </a:cubicBezTo>
                    <a:cubicBezTo>
                      <a:pt x="1055446" y="1461947"/>
                      <a:pt x="1055446" y="1697283"/>
                      <a:pt x="998395" y="1925488"/>
                    </a:cubicBezTo>
                    <a:cubicBezTo>
                      <a:pt x="962738" y="2082379"/>
                      <a:pt x="891424" y="2225007"/>
                      <a:pt x="805848" y="2353372"/>
                    </a:cubicBezTo>
                    <a:cubicBezTo>
                      <a:pt x="727391" y="2467474"/>
                      <a:pt x="627563" y="2574445"/>
                      <a:pt x="520592" y="2660021"/>
                    </a:cubicBezTo>
                    <a:cubicBezTo>
                      <a:pt x="456409" y="2709941"/>
                      <a:pt x="278125" y="2873963"/>
                      <a:pt x="199679" y="2774124"/>
                    </a:cubicBezTo>
                    <a:cubicBezTo>
                      <a:pt x="149759" y="2724204"/>
                      <a:pt x="199679" y="2624364"/>
                      <a:pt x="206811" y="2567313"/>
                    </a:cubicBezTo>
                    <a:cubicBezTo>
                      <a:pt x="221074" y="2474605"/>
                      <a:pt x="242468" y="2381897"/>
                      <a:pt x="256731" y="2296320"/>
                    </a:cubicBezTo>
                    <a:cubicBezTo>
                      <a:pt x="292388" y="2118035"/>
                      <a:pt x="328044" y="1939751"/>
                      <a:pt x="363701" y="1761466"/>
                    </a:cubicBezTo>
                    <a:cubicBezTo>
                      <a:pt x="413621" y="1497604"/>
                      <a:pt x="470672" y="1219480"/>
                      <a:pt x="606169" y="984144"/>
                    </a:cubicBezTo>
                    <a:cubicBezTo>
                      <a:pt x="748796" y="748808"/>
                      <a:pt x="991264" y="556261"/>
                      <a:pt x="1262245" y="556261"/>
                    </a:cubicBezTo>
                    <a:close/>
                    <a:moveTo>
                      <a:pt x="3337490" y="306661"/>
                    </a:moveTo>
                    <a:cubicBezTo>
                      <a:pt x="3308954" y="492078"/>
                      <a:pt x="3194863" y="663231"/>
                      <a:pt x="3059355" y="798727"/>
                    </a:cubicBezTo>
                    <a:cubicBezTo>
                      <a:pt x="2916727" y="934224"/>
                      <a:pt x="2752705" y="1041195"/>
                      <a:pt x="2595815" y="1148166"/>
                    </a:cubicBezTo>
                    <a:cubicBezTo>
                      <a:pt x="2431793" y="1262268"/>
                      <a:pt x="2274902" y="1376370"/>
                      <a:pt x="2160811" y="1533261"/>
                    </a:cubicBezTo>
                    <a:cubicBezTo>
                      <a:pt x="2046698" y="1683020"/>
                      <a:pt x="1982527" y="1854174"/>
                      <a:pt x="1896939" y="2018196"/>
                    </a:cubicBezTo>
                    <a:cubicBezTo>
                      <a:pt x="1847019" y="2110904"/>
                      <a:pt x="1789968" y="2210744"/>
                      <a:pt x="1711523" y="2289189"/>
                    </a:cubicBezTo>
                    <a:cubicBezTo>
                      <a:pt x="1661614" y="2339109"/>
                      <a:pt x="1511844" y="2438948"/>
                      <a:pt x="1590300" y="2303452"/>
                    </a:cubicBezTo>
                    <a:cubicBezTo>
                      <a:pt x="1704391" y="2096641"/>
                      <a:pt x="1804242" y="1875568"/>
                      <a:pt x="1889807" y="1654495"/>
                    </a:cubicBezTo>
                    <a:cubicBezTo>
                      <a:pt x="1961121" y="1476210"/>
                      <a:pt x="2018184" y="1297925"/>
                      <a:pt x="2110880" y="1126772"/>
                    </a:cubicBezTo>
                    <a:cubicBezTo>
                      <a:pt x="2196468" y="962750"/>
                      <a:pt x="2324822" y="805859"/>
                      <a:pt x="2488844" y="713151"/>
                    </a:cubicBezTo>
                    <a:cubicBezTo>
                      <a:pt x="2624352" y="634705"/>
                      <a:pt x="2788362" y="606180"/>
                      <a:pt x="2938121" y="556260"/>
                    </a:cubicBezTo>
                    <a:cubicBezTo>
                      <a:pt x="3095012" y="506340"/>
                      <a:pt x="3244771" y="435026"/>
                      <a:pt x="3337490" y="306661"/>
                    </a:cubicBezTo>
                    <a:close/>
                    <a:moveTo>
                      <a:pt x="5006224" y="0"/>
                    </a:moveTo>
                    <a:cubicBezTo>
                      <a:pt x="4870728" y="71314"/>
                      <a:pt x="4728100" y="149759"/>
                      <a:pt x="4592604" y="221073"/>
                    </a:cubicBezTo>
                    <a:cubicBezTo>
                      <a:pt x="4421451" y="306650"/>
                      <a:pt x="4250297" y="406489"/>
                      <a:pt x="4136195" y="563380"/>
                    </a:cubicBezTo>
                    <a:cubicBezTo>
                      <a:pt x="4000699" y="770190"/>
                      <a:pt x="3986436" y="1026920"/>
                      <a:pt x="3943648" y="1269388"/>
                    </a:cubicBezTo>
                    <a:cubicBezTo>
                      <a:pt x="3893728" y="1533249"/>
                      <a:pt x="3793888" y="1789979"/>
                      <a:pt x="3644129" y="2025315"/>
                    </a:cubicBezTo>
                    <a:cubicBezTo>
                      <a:pt x="3686918" y="1825636"/>
                      <a:pt x="3679786" y="1625957"/>
                      <a:pt x="3679786" y="1426278"/>
                    </a:cubicBezTo>
                    <a:cubicBezTo>
                      <a:pt x="3679786" y="1226599"/>
                      <a:pt x="3672655" y="1019789"/>
                      <a:pt x="3715443" y="820110"/>
                    </a:cubicBezTo>
                    <a:cubicBezTo>
                      <a:pt x="3758231" y="620431"/>
                      <a:pt x="3843808" y="420752"/>
                      <a:pt x="3993567" y="285256"/>
                    </a:cubicBezTo>
                    <a:cubicBezTo>
                      <a:pt x="4121932" y="164022"/>
                      <a:pt x="4293086" y="99840"/>
                      <a:pt x="4464239" y="64183"/>
                    </a:cubicBezTo>
                    <a:cubicBezTo>
                      <a:pt x="4635392" y="28526"/>
                      <a:pt x="4827940" y="0"/>
                      <a:pt x="50062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5" name="Google Shape;35;p3"/>
              <p:cNvSpPr/>
              <p:nvPr/>
            </p:nvSpPr>
            <p:spPr>
              <a:xfrm>
                <a:off x="3783252" y="97226"/>
                <a:ext cx="381799" cy="347294"/>
              </a:xfrm>
              <a:custGeom>
                <a:avLst/>
                <a:gdLst/>
                <a:ahLst/>
                <a:cxnLst/>
                <a:rect l="l" t="t" r="r" b="b"/>
                <a:pathLst>
                  <a:path w="6941807" h="6314438" extrusionOk="0">
                    <a:moveTo>
                      <a:pt x="6630" y="3477210"/>
                    </a:moveTo>
                    <a:cubicBezTo>
                      <a:pt x="13651" y="3476541"/>
                      <a:pt x="29698" y="3481890"/>
                      <a:pt x="45752" y="3487238"/>
                    </a:cubicBezTo>
                    <a:cubicBezTo>
                      <a:pt x="67135" y="3494369"/>
                      <a:pt x="88529" y="3501501"/>
                      <a:pt x="95661" y="3508632"/>
                    </a:cubicBezTo>
                    <a:cubicBezTo>
                      <a:pt x="188380" y="3558552"/>
                      <a:pt x="266814" y="3622735"/>
                      <a:pt x="331008" y="3701180"/>
                    </a:cubicBezTo>
                    <a:cubicBezTo>
                      <a:pt x="416574" y="3801019"/>
                      <a:pt x="487887" y="3915122"/>
                      <a:pt x="537807" y="4036355"/>
                    </a:cubicBezTo>
                    <a:cubicBezTo>
                      <a:pt x="616264" y="4221771"/>
                      <a:pt x="666172" y="4407188"/>
                      <a:pt x="730355" y="4592604"/>
                    </a:cubicBezTo>
                    <a:cubicBezTo>
                      <a:pt x="794548" y="4778020"/>
                      <a:pt x="872982" y="4956305"/>
                      <a:pt x="994216" y="5098933"/>
                    </a:cubicBezTo>
                    <a:cubicBezTo>
                      <a:pt x="1115461" y="5241560"/>
                      <a:pt x="1279472" y="5348531"/>
                      <a:pt x="1450625" y="5434108"/>
                    </a:cubicBezTo>
                    <a:cubicBezTo>
                      <a:pt x="1621778" y="5519685"/>
                      <a:pt x="1800063" y="5598130"/>
                      <a:pt x="1964085" y="5712232"/>
                    </a:cubicBezTo>
                    <a:cubicBezTo>
                      <a:pt x="2128107" y="5819203"/>
                      <a:pt x="2277866" y="5976094"/>
                      <a:pt x="2363454" y="6168641"/>
                    </a:cubicBezTo>
                    <a:cubicBezTo>
                      <a:pt x="2377706" y="6211430"/>
                      <a:pt x="2384837" y="6247087"/>
                      <a:pt x="2384837" y="6282744"/>
                    </a:cubicBezTo>
                    <a:cubicBezTo>
                      <a:pt x="2384837" y="6297006"/>
                      <a:pt x="2384837" y="6311269"/>
                      <a:pt x="2377706" y="6311269"/>
                    </a:cubicBezTo>
                    <a:cubicBezTo>
                      <a:pt x="2370574" y="6318401"/>
                      <a:pt x="2370574" y="6311269"/>
                      <a:pt x="2363454" y="6311269"/>
                    </a:cubicBezTo>
                    <a:cubicBezTo>
                      <a:pt x="2327797" y="6275612"/>
                      <a:pt x="2299260" y="6190035"/>
                      <a:pt x="2263603" y="6125853"/>
                    </a:cubicBezTo>
                    <a:cubicBezTo>
                      <a:pt x="2242209" y="6090196"/>
                      <a:pt x="2220826" y="6054539"/>
                      <a:pt x="2192290" y="6018882"/>
                    </a:cubicBezTo>
                    <a:cubicBezTo>
                      <a:pt x="2078199" y="5876254"/>
                      <a:pt x="1914165" y="5769283"/>
                      <a:pt x="1750143" y="5676575"/>
                    </a:cubicBezTo>
                    <a:cubicBezTo>
                      <a:pt x="1579001" y="5583867"/>
                      <a:pt x="1400717" y="5505422"/>
                      <a:pt x="1236683" y="5398451"/>
                    </a:cubicBezTo>
                    <a:cubicBezTo>
                      <a:pt x="1151118" y="5348531"/>
                      <a:pt x="1072661" y="5284349"/>
                      <a:pt x="1001347" y="5213035"/>
                    </a:cubicBezTo>
                    <a:cubicBezTo>
                      <a:pt x="930034" y="5141721"/>
                      <a:pt x="872982" y="5056144"/>
                      <a:pt x="823063" y="4970568"/>
                    </a:cubicBezTo>
                    <a:cubicBezTo>
                      <a:pt x="723235" y="4792283"/>
                      <a:pt x="673304" y="4599735"/>
                      <a:pt x="616264" y="4414319"/>
                    </a:cubicBezTo>
                    <a:cubicBezTo>
                      <a:pt x="559201" y="4221771"/>
                      <a:pt x="509293" y="4036355"/>
                      <a:pt x="409442" y="3865202"/>
                    </a:cubicBezTo>
                    <a:cubicBezTo>
                      <a:pt x="331008" y="3729705"/>
                      <a:pt x="224037" y="3608472"/>
                      <a:pt x="81409" y="3530026"/>
                    </a:cubicBezTo>
                    <a:cubicBezTo>
                      <a:pt x="117066" y="3551421"/>
                      <a:pt x="145580" y="3579946"/>
                      <a:pt x="174106" y="3608472"/>
                    </a:cubicBezTo>
                    <a:cubicBezTo>
                      <a:pt x="216895" y="3658392"/>
                      <a:pt x="252552" y="3715443"/>
                      <a:pt x="281077" y="3772494"/>
                    </a:cubicBezTo>
                    <a:cubicBezTo>
                      <a:pt x="331008" y="3865202"/>
                      <a:pt x="359522" y="3950779"/>
                      <a:pt x="380917" y="4050618"/>
                    </a:cubicBezTo>
                    <a:cubicBezTo>
                      <a:pt x="402322" y="4150458"/>
                      <a:pt x="423705" y="4243166"/>
                      <a:pt x="437979" y="4335874"/>
                    </a:cubicBezTo>
                    <a:cubicBezTo>
                      <a:pt x="452230" y="4428582"/>
                      <a:pt x="473636" y="4521290"/>
                      <a:pt x="502150" y="4606867"/>
                    </a:cubicBezTo>
                    <a:cubicBezTo>
                      <a:pt x="566333" y="4778020"/>
                      <a:pt x="659041" y="4942042"/>
                      <a:pt x="787406" y="5077538"/>
                    </a:cubicBezTo>
                    <a:cubicBezTo>
                      <a:pt x="801669" y="5091801"/>
                      <a:pt x="808800" y="5106064"/>
                      <a:pt x="815931" y="5120327"/>
                    </a:cubicBezTo>
                    <a:cubicBezTo>
                      <a:pt x="815931" y="5120327"/>
                      <a:pt x="815931" y="5127458"/>
                      <a:pt x="815931" y="5134590"/>
                    </a:cubicBezTo>
                    <a:cubicBezTo>
                      <a:pt x="815931" y="5141721"/>
                      <a:pt x="815931" y="5141721"/>
                      <a:pt x="808800" y="5141721"/>
                    </a:cubicBezTo>
                    <a:cubicBezTo>
                      <a:pt x="773143" y="5148852"/>
                      <a:pt x="737486" y="5120327"/>
                      <a:pt x="708960" y="5091801"/>
                    </a:cubicBezTo>
                    <a:cubicBezTo>
                      <a:pt x="687578" y="5077538"/>
                      <a:pt x="673304" y="5056144"/>
                      <a:pt x="659041" y="5041882"/>
                    </a:cubicBezTo>
                    <a:cubicBezTo>
                      <a:pt x="594858" y="4970568"/>
                      <a:pt x="537807" y="4884991"/>
                      <a:pt x="495019" y="4799414"/>
                    </a:cubicBezTo>
                    <a:cubicBezTo>
                      <a:pt x="452230" y="4713838"/>
                      <a:pt x="416574" y="4613998"/>
                      <a:pt x="395179" y="4521290"/>
                    </a:cubicBezTo>
                    <a:cubicBezTo>
                      <a:pt x="345260" y="4328742"/>
                      <a:pt x="338128" y="4136195"/>
                      <a:pt x="295351" y="3957910"/>
                    </a:cubicBezTo>
                    <a:cubicBezTo>
                      <a:pt x="273946" y="3865202"/>
                      <a:pt x="238289" y="3772494"/>
                      <a:pt x="188380" y="3694049"/>
                    </a:cubicBezTo>
                    <a:cubicBezTo>
                      <a:pt x="145580" y="3622735"/>
                      <a:pt x="95661" y="3565683"/>
                      <a:pt x="31478" y="3522895"/>
                    </a:cubicBezTo>
                    <a:cubicBezTo>
                      <a:pt x="31478" y="3522895"/>
                      <a:pt x="17215" y="3515764"/>
                      <a:pt x="10095" y="3508632"/>
                    </a:cubicBezTo>
                    <a:cubicBezTo>
                      <a:pt x="2953" y="3501501"/>
                      <a:pt x="-4179" y="3501501"/>
                      <a:pt x="2953" y="3494369"/>
                    </a:cubicBezTo>
                    <a:cubicBezTo>
                      <a:pt x="10095" y="3494369"/>
                      <a:pt x="10095" y="3494369"/>
                      <a:pt x="17215" y="3494369"/>
                    </a:cubicBezTo>
                    <a:cubicBezTo>
                      <a:pt x="2953" y="3487238"/>
                      <a:pt x="-4179" y="3487238"/>
                      <a:pt x="2953" y="3480107"/>
                    </a:cubicBezTo>
                    <a:cubicBezTo>
                      <a:pt x="2953" y="3478324"/>
                      <a:pt x="4290" y="3477432"/>
                      <a:pt x="6630" y="3477210"/>
                    </a:cubicBezTo>
                    <a:close/>
                    <a:moveTo>
                      <a:pt x="245420" y="3472976"/>
                    </a:moveTo>
                    <a:cubicBezTo>
                      <a:pt x="252552" y="3472976"/>
                      <a:pt x="259683" y="3472976"/>
                      <a:pt x="266814" y="3472976"/>
                    </a:cubicBezTo>
                    <a:cubicBezTo>
                      <a:pt x="295340" y="3472976"/>
                      <a:pt x="323865" y="3472976"/>
                      <a:pt x="352391" y="3472976"/>
                    </a:cubicBezTo>
                    <a:cubicBezTo>
                      <a:pt x="380917" y="3472976"/>
                      <a:pt x="409442" y="3480107"/>
                      <a:pt x="437968" y="3480107"/>
                    </a:cubicBezTo>
                    <a:cubicBezTo>
                      <a:pt x="509282" y="3487239"/>
                      <a:pt x="580596" y="3494370"/>
                      <a:pt x="651909" y="3508633"/>
                    </a:cubicBezTo>
                    <a:cubicBezTo>
                      <a:pt x="865851" y="3544290"/>
                      <a:pt x="1072661" y="3608473"/>
                      <a:pt x="1272340" y="3701181"/>
                    </a:cubicBezTo>
                    <a:cubicBezTo>
                      <a:pt x="1372180" y="3751100"/>
                      <a:pt x="1464888" y="3801020"/>
                      <a:pt x="1557596" y="3865203"/>
                    </a:cubicBezTo>
                    <a:cubicBezTo>
                      <a:pt x="1643173" y="3929385"/>
                      <a:pt x="1728749" y="3993568"/>
                      <a:pt x="1814326" y="4057750"/>
                    </a:cubicBezTo>
                    <a:cubicBezTo>
                      <a:pt x="1899903" y="4121933"/>
                      <a:pt x="1992611" y="4178984"/>
                      <a:pt x="2085319" y="4214641"/>
                    </a:cubicBezTo>
                    <a:cubicBezTo>
                      <a:pt x="2099582" y="4221772"/>
                      <a:pt x="2120976" y="4228904"/>
                      <a:pt x="2135239" y="4243167"/>
                    </a:cubicBezTo>
                    <a:cubicBezTo>
                      <a:pt x="2142370" y="4243167"/>
                      <a:pt x="2149502" y="4250298"/>
                      <a:pt x="2149502" y="4257429"/>
                    </a:cubicBezTo>
                    <a:cubicBezTo>
                      <a:pt x="2149502" y="4257429"/>
                      <a:pt x="2142370" y="4264561"/>
                      <a:pt x="2142370" y="4264561"/>
                    </a:cubicBezTo>
                    <a:cubicBezTo>
                      <a:pt x="2120976" y="4285955"/>
                      <a:pt x="2063925" y="4271692"/>
                      <a:pt x="2021136" y="4257429"/>
                    </a:cubicBezTo>
                    <a:cubicBezTo>
                      <a:pt x="1999742" y="4250298"/>
                      <a:pt x="1971217" y="4243167"/>
                      <a:pt x="1949823" y="4228904"/>
                    </a:cubicBezTo>
                    <a:cubicBezTo>
                      <a:pt x="1849983" y="4178984"/>
                      <a:pt x="1764406" y="4114802"/>
                      <a:pt x="1678830" y="4050619"/>
                    </a:cubicBezTo>
                    <a:cubicBezTo>
                      <a:pt x="1593253" y="3986436"/>
                      <a:pt x="1507676" y="3922254"/>
                      <a:pt x="1422100" y="3865203"/>
                    </a:cubicBezTo>
                    <a:cubicBezTo>
                      <a:pt x="1243815" y="3751100"/>
                      <a:pt x="1051267" y="3665524"/>
                      <a:pt x="851588" y="3601341"/>
                    </a:cubicBezTo>
                    <a:cubicBezTo>
                      <a:pt x="801669" y="3587078"/>
                      <a:pt x="749966" y="3572816"/>
                      <a:pt x="697372" y="3560336"/>
                    </a:cubicBezTo>
                    <a:lnTo>
                      <a:pt x="573884" y="3536880"/>
                    </a:lnTo>
                    <a:lnTo>
                      <a:pt x="552070" y="3530027"/>
                    </a:lnTo>
                    <a:cubicBezTo>
                      <a:pt x="544939" y="3530027"/>
                      <a:pt x="544939" y="3530027"/>
                      <a:pt x="537807" y="3530027"/>
                    </a:cubicBezTo>
                    <a:lnTo>
                      <a:pt x="573884" y="3536880"/>
                    </a:lnTo>
                    <a:lnTo>
                      <a:pt x="722332" y="3583513"/>
                    </a:lnTo>
                    <a:cubicBezTo>
                      <a:pt x="778492" y="3604907"/>
                      <a:pt x="833760" y="3629867"/>
                      <a:pt x="887245" y="3658392"/>
                    </a:cubicBezTo>
                    <a:cubicBezTo>
                      <a:pt x="1051267" y="3736838"/>
                      <a:pt x="1208158" y="3836677"/>
                      <a:pt x="1350786" y="3943648"/>
                    </a:cubicBezTo>
                    <a:cubicBezTo>
                      <a:pt x="1500545" y="4050619"/>
                      <a:pt x="1636041" y="4171853"/>
                      <a:pt x="1771538" y="4285955"/>
                    </a:cubicBezTo>
                    <a:cubicBezTo>
                      <a:pt x="1914166" y="4407189"/>
                      <a:pt x="2049662" y="4521291"/>
                      <a:pt x="2185158" y="4635393"/>
                    </a:cubicBezTo>
                    <a:cubicBezTo>
                      <a:pt x="2327786" y="4749496"/>
                      <a:pt x="2470414" y="4856466"/>
                      <a:pt x="2620173" y="4949175"/>
                    </a:cubicBezTo>
                    <a:cubicBezTo>
                      <a:pt x="2769932" y="5041883"/>
                      <a:pt x="2926823" y="5120328"/>
                      <a:pt x="3097976" y="5177379"/>
                    </a:cubicBezTo>
                    <a:cubicBezTo>
                      <a:pt x="3133633" y="5184511"/>
                      <a:pt x="3162159" y="5198773"/>
                      <a:pt x="3190685" y="5213036"/>
                    </a:cubicBezTo>
                    <a:cubicBezTo>
                      <a:pt x="3197816" y="5220168"/>
                      <a:pt x="3212079" y="5227299"/>
                      <a:pt x="3197816" y="5227299"/>
                    </a:cubicBezTo>
                    <a:cubicBezTo>
                      <a:pt x="3197816" y="5227299"/>
                      <a:pt x="3197816" y="5234430"/>
                      <a:pt x="3190685" y="5234430"/>
                    </a:cubicBezTo>
                    <a:cubicBezTo>
                      <a:pt x="3147896" y="5255824"/>
                      <a:pt x="3062320" y="5234430"/>
                      <a:pt x="2991006" y="5213036"/>
                    </a:cubicBezTo>
                    <a:cubicBezTo>
                      <a:pt x="2948217" y="5198773"/>
                      <a:pt x="2912560" y="5184511"/>
                      <a:pt x="2869772" y="5170248"/>
                    </a:cubicBezTo>
                    <a:cubicBezTo>
                      <a:pt x="2698619" y="5106065"/>
                      <a:pt x="2541728" y="5006226"/>
                      <a:pt x="2391969" y="4906386"/>
                    </a:cubicBezTo>
                    <a:cubicBezTo>
                      <a:pt x="2242210" y="4806547"/>
                      <a:pt x="2106713" y="4692444"/>
                      <a:pt x="1971217" y="4571211"/>
                    </a:cubicBezTo>
                    <a:cubicBezTo>
                      <a:pt x="1700224" y="4335875"/>
                      <a:pt x="1443494" y="4086276"/>
                      <a:pt x="1151107" y="3879466"/>
                    </a:cubicBezTo>
                    <a:cubicBezTo>
                      <a:pt x="1001348" y="3772495"/>
                      <a:pt x="844457" y="3686918"/>
                      <a:pt x="680435" y="3615604"/>
                    </a:cubicBezTo>
                    <a:cubicBezTo>
                      <a:pt x="544939" y="3558553"/>
                      <a:pt x="402311" y="3522896"/>
                      <a:pt x="252552" y="3501502"/>
                    </a:cubicBezTo>
                    <a:cubicBezTo>
                      <a:pt x="238289" y="3501502"/>
                      <a:pt x="216895" y="3501502"/>
                      <a:pt x="195500" y="3494370"/>
                    </a:cubicBezTo>
                    <a:cubicBezTo>
                      <a:pt x="181238" y="3487239"/>
                      <a:pt x="174106" y="3487239"/>
                      <a:pt x="174106" y="3480107"/>
                    </a:cubicBezTo>
                    <a:cubicBezTo>
                      <a:pt x="181238" y="3472976"/>
                      <a:pt x="216895" y="3472976"/>
                      <a:pt x="245420" y="3472976"/>
                    </a:cubicBezTo>
                    <a:close/>
                    <a:moveTo>
                      <a:pt x="2021147" y="2702797"/>
                    </a:moveTo>
                    <a:cubicBezTo>
                      <a:pt x="2021147" y="2702797"/>
                      <a:pt x="2049673" y="2702797"/>
                      <a:pt x="2071067" y="2702797"/>
                    </a:cubicBezTo>
                    <a:cubicBezTo>
                      <a:pt x="2092461" y="2709929"/>
                      <a:pt x="2120987" y="2717060"/>
                      <a:pt x="2135250" y="2717060"/>
                    </a:cubicBezTo>
                    <a:cubicBezTo>
                      <a:pt x="2249352" y="2752717"/>
                      <a:pt x="2356323" y="2802637"/>
                      <a:pt x="2456162" y="2866819"/>
                    </a:cubicBezTo>
                    <a:cubicBezTo>
                      <a:pt x="2584527" y="2952396"/>
                      <a:pt x="2698629" y="3052236"/>
                      <a:pt x="2805600" y="3166337"/>
                    </a:cubicBezTo>
                    <a:cubicBezTo>
                      <a:pt x="2962491" y="3330359"/>
                      <a:pt x="3097987" y="3515776"/>
                      <a:pt x="3262009" y="3672666"/>
                    </a:cubicBezTo>
                    <a:cubicBezTo>
                      <a:pt x="3347586" y="3751112"/>
                      <a:pt x="3433163" y="3829557"/>
                      <a:pt x="3525871" y="3886608"/>
                    </a:cubicBezTo>
                    <a:cubicBezTo>
                      <a:pt x="3618579" y="3950791"/>
                      <a:pt x="3718418" y="3993579"/>
                      <a:pt x="3825389" y="4029236"/>
                    </a:cubicBezTo>
                    <a:cubicBezTo>
                      <a:pt x="4032199" y="4093418"/>
                      <a:pt x="4260404" y="4107681"/>
                      <a:pt x="4481477" y="4057761"/>
                    </a:cubicBezTo>
                    <a:cubicBezTo>
                      <a:pt x="4702550" y="4014973"/>
                      <a:pt x="4909360" y="3922265"/>
                      <a:pt x="5130434" y="3850951"/>
                    </a:cubicBezTo>
                    <a:cubicBezTo>
                      <a:pt x="5244536" y="3815294"/>
                      <a:pt x="5358638" y="3786769"/>
                      <a:pt x="5472740" y="3772506"/>
                    </a:cubicBezTo>
                    <a:cubicBezTo>
                      <a:pt x="5586843" y="3758243"/>
                      <a:pt x="5708076" y="3758243"/>
                      <a:pt x="5822179" y="3779637"/>
                    </a:cubicBezTo>
                    <a:cubicBezTo>
                      <a:pt x="5872098" y="3786769"/>
                      <a:pt x="5914887" y="3801031"/>
                      <a:pt x="5950544" y="3822426"/>
                    </a:cubicBezTo>
                    <a:cubicBezTo>
                      <a:pt x="5964806" y="3829557"/>
                      <a:pt x="5971938" y="3836688"/>
                      <a:pt x="5979069" y="3829557"/>
                    </a:cubicBezTo>
                    <a:cubicBezTo>
                      <a:pt x="5979069" y="3829557"/>
                      <a:pt x="5979069" y="3836688"/>
                      <a:pt x="5971938" y="3836688"/>
                    </a:cubicBezTo>
                    <a:cubicBezTo>
                      <a:pt x="5922018" y="3843820"/>
                      <a:pt x="5815047" y="3822426"/>
                      <a:pt x="5729470" y="3815294"/>
                    </a:cubicBezTo>
                    <a:cubicBezTo>
                      <a:pt x="5679551" y="3808163"/>
                      <a:pt x="5629631" y="3808163"/>
                      <a:pt x="5579711" y="3815294"/>
                    </a:cubicBezTo>
                    <a:cubicBezTo>
                      <a:pt x="5351507" y="3836688"/>
                      <a:pt x="5144696" y="3915134"/>
                      <a:pt x="4930755" y="3993579"/>
                    </a:cubicBezTo>
                    <a:cubicBezTo>
                      <a:pt x="4723944" y="4072024"/>
                      <a:pt x="4495740" y="4150470"/>
                      <a:pt x="4260404" y="4150470"/>
                    </a:cubicBezTo>
                    <a:cubicBezTo>
                      <a:pt x="4025068" y="4150470"/>
                      <a:pt x="3789732" y="4093418"/>
                      <a:pt x="3582922" y="3979316"/>
                    </a:cubicBezTo>
                    <a:cubicBezTo>
                      <a:pt x="3376111" y="3865214"/>
                      <a:pt x="3212089" y="3686929"/>
                      <a:pt x="3062330" y="3515776"/>
                    </a:cubicBezTo>
                    <a:cubicBezTo>
                      <a:pt x="2912571" y="3337491"/>
                      <a:pt x="2777075" y="3152075"/>
                      <a:pt x="2605921" y="3002316"/>
                    </a:cubicBezTo>
                    <a:cubicBezTo>
                      <a:pt x="2463293" y="2881082"/>
                      <a:pt x="2306403" y="2766980"/>
                      <a:pt x="2120987" y="2724192"/>
                    </a:cubicBezTo>
                    <a:cubicBezTo>
                      <a:pt x="2113855" y="2724192"/>
                      <a:pt x="2106724" y="2717060"/>
                      <a:pt x="2092461" y="2717060"/>
                    </a:cubicBezTo>
                    <a:cubicBezTo>
                      <a:pt x="2099593" y="2724192"/>
                      <a:pt x="2113855" y="2724192"/>
                      <a:pt x="2120987" y="2731323"/>
                    </a:cubicBezTo>
                    <a:cubicBezTo>
                      <a:pt x="2206563" y="2781243"/>
                      <a:pt x="2285009" y="2838294"/>
                      <a:pt x="2363454" y="2902476"/>
                    </a:cubicBezTo>
                    <a:cubicBezTo>
                      <a:pt x="2463293" y="2988053"/>
                      <a:pt x="2556002" y="3087893"/>
                      <a:pt x="2634447" y="3187732"/>
                    </a:cubicBezTo>
                    <a:cubicBezTo>
                      <a:pt x="2755680" y="3344622"/>
                      <a:pt x="2869783" y="3501513"/>
                      <a:pt x="2998148" y="3644141"/>
                    </a:cubicBezTo>
                    <a:cubicBezTo>
                      <a:pt x="3055199" y="3715455"/>
                      <a:pt x="3126513" y="3779637"/>
                      <a:pt x="3197827" y="3843820"/>
                    </a:cubicBezTo>
                    <a:cubicBezTo>
                      <a:pt x="3269141" y="3908002"/>
                      <a:pt x="3347586" y="3957922"/>
                      <a:pt x="3433163" y="4007842"/>
                    </a:cubicBezTo>
                    <a:cubicBezTo>
                      <a:pt x="3597185" y="4100550"/>
                      <a:pt x="3775469" y="4171864"/>
                      <a:pt x="3960886" y="4214652"/>
                    </a:cubicBezTo>
                    <a:cubicBezTo>
                      <a:pt x="4331718" y="4307360"/>
                      <a:pt x="4716813" y="4314492"/>
                      <a:pt x="5101908" y="4314492"/>
                    </a:cubicBezTo>
                    <a:cubicBezTo>
                      <a:pt x="5137565" y="4314492"/>
                      <a:pt x="5173222" y="4314492"/>
                      <a:pt x="5208879" y="4321623"/>
                    </a:cubicBezTo>
                    <a:cubicBezTo>
                      <a:pt x="5223142" y="4328754"/>
                      <a:pt x="5237404" y="4328754"/>
                      <a:pt x="5237404" y="4335886"/>
                    </a:cubicBezTo>
                    <a:cubicBezTo>
                      <a:pt x="5237404" y="4343017"/>
                      <a:pt x="5237404" y="4350148"/>
                      <a:pt x="5230273" y="4350148"/>
                    </a:cubicBezTo>
                    <a:cubicBezTo>
                      <a:pt x="5194616" y="4378674"/>
                      <a:pt x="5101908" y="4385805"/>
                      <a:pt x="5023463" y="4385805"/>
                    </a:cubicBezTo>
                    <a:lnTo>
                      <a:pt x="4887966" y="4385805"/>
                    </a:lnTo>
                    <a:cubicBezTo>
                      <a:pt x="4695419" y="4385805"/>
                      <a:pt x="4502871" y="4378674"/>
                      <a:pt x="4310324" y="4357280"/>
                    </a:cubicBezTo>
                    <a:cubicBezTo>
                      <a:pt x="4117776" y="4335886"/>
                      <a:pt x="3925229" y="4293097"/>
                      <a:pt x="3739812" y="4228915"/>
                    </a:cubicBezTo>
                    <a:cubicBezTo>
                      <a:pt x="3554396" y="4164732"/>
                      <a:pt x="3376111" y="4072024"/>
                      <a:pt x="3219221" y="3950791"/>
                    </a:cubicBezTo>
                    <a:cubicBezTo>
                      <a:pt x="3062330" y="3829557"/>
                      <a:pt x="2933965" y="3679798"/>
                      <a:pt x="2819863" y="3522907"/>
                    </a:cubicBezTo>
                    <a:cubicBezTo>
                      <a:pt x="2705761" y="3366016"/>
                      <a:pt x="2591658" y="3201994"/>
                      <a:pt x="2463293" y="3059367"/>
                    </a:cubicBezTo>
                    <a:cubicBezTo>
                      <a:pt x="2356323" y="2945264"/>
                      <a:pt x="2235089" y="2831162"/>
                      <a:pt x="2092461" y="2759849"/>
                    </a:cubicBezTo>
                    <a:cubicBezTo>
                      <a:pt x="2085330" y="2752717"/>
                      <a:pt x="2056804" y="2738454"/>
                      <a:pt x="2042541" y="2731323"/>
                    </a:cubicBezTo>
                    <a:cubicBezTo>
                      <a:pt x="2028279" y="2724192"/>
                      <a:pt x="2021147" y="2717060"/>
                      <a:pt x="2021147" y="2709929"/>
                    </a:cubicBezTo>
                    <a:cubicBezTo>
                      <a:pt x="2021147" y="2709929"/>
                      <a:pt x="2028279" y="2709929"/>
                      <a:pt x="2028279" y="2709929"/>
                    </a:cubicBezTo>
                    <a:cubicBezTo>
                      <a:pt x="2021147" y="2709929"/>
                      <a:pt x="2021147" y="2702797"/>
                      <a:pt x="2021147" y="2702797"/>
                    </a:cubicBezTo>
                    <a:close/>
                    <a:moveTo>
                      <a:pt x="1607515" y="2667130"/>
                    </a:moveTo>
                    <a:cubicBezTo>
                      <a:pt x="1600395" y="2667130"/>
                      <a:pt x="1593264" y="2674261"/>
                      <a:pt x="1593264" y="2681392"/>
                    </a:cubicBezTo>
                    <a:cubicBezTo>
                      <a:pt x="1600395" y="2674261"/>
                      <a:pt x="1600395" y="2674261"/>
                      <a:pt x="1607515" y="2667130"/>
                    </a:cubicBezTo>
                    <a:close/>
                    <a:moveTo>
                      <a:pt x="4342414" y="2280251"/>
                    </a:moveTo>
                    <a:cubicBezTo>
                      <a:pt x="4381635" y="2282034"/>
                      <a:pt x="4420855" y="2285599"/>
                      <a:pt x="4460072" y="2289165"/>
                    </a:cubicBezTo>
                    <a:cubicBezTo>
                      <a:pt x="4567043" y="2296297"/>
                      <a:pt x="4666894" y="2317691"/>
                      <a:pt x="4766733" y="2353348"/>
                    </a:cubicBezTo>
                    <a:cubicBezTo>
                      <a:pt x="4916492" y="2403267"/>
                      <a:pt x="5051989" y="2474581"/>
                      <a:pt x="5180354" y="2567289"/>
                    </a:cubicBezTo>
                    <a:cubicBezTo>
                      <a:pt x="5308719" y="2652866"/>
                      <a:pt x="5422810" y="2752706"/>
                      <a:pt x="5551186" y="2838282"/>
                    </a:cubicBezTo>
                    <a:cubicBezTo>
                      <a:pt x="5679551" y="2923859"/>
                      <a:pt x="5815036" y="2995173"/>
                      <a:pt x="5957664" y="3030830"/>
                    </a:cubicBezTo>
                    <a:cubicBezTo>
                      <a:pt x="6100292" y="3059356"/>
                      <a:pt x="6250062" y="3052224"/>
                      <a:pt x="6399822" y="3023699"/>
                    </a:cubicBezTo>
                    <a:cubicBezTo>
                      <a:pt x="6549581" y="2995173"/>
                      <a:pt x="6692209" y="2945253"/>
                      <a:pt x="6834836" y="2888202"/>
                    </a:cubicBezTo>
                    <a:cubicBezTo>
                      <a:pt x="6863362" y="2881071"/>
                      <a:pt x="6891888" y="2866808"/>
                      <a:pt x="6920402" y="2866808"/>
                    </a:cubicBezTo>
                    <a:cubicBezTo>
                      <a:pt x="6927545" y="2859677"/>
                      <a:pt x="6934676" y="2859677"/>
                      <a:pt x="6941807" y="2866808"/>
                    </a:cubicBezTo>
                    <a:cubicBezTo>
                      <a:pt x="6941807" y="2866808"/>
                      <a:pt x="6941807" y="2873939"/>
                      <a:pt x="6934676" y="2888202"/>
                    </a:cubicBezTo>
                    <a:cubicBezTo>
                      <a:pt x="6920402" y="2923859"/>
                      <a:pt x="6849088" y="2959516"/>
                      <a:pt x="6792048" y="2980910"/>
                    </a:cubicBezTo>
                    <a:cubicBezTo>
                      <a:pt x="6756391" y="2995173"/>
                      <a:pt x="6727866" y="3009436"/>
                      <a:pt x="6692209" y="3023699"/>
                    </a:cubicBezTo>
                    <a:cubicBezTo>
                      <a:pt x="6549581" y="3080750"/>
                      <a:pt x="6392690" y="3123538"/>
                      <a:pt x="6235800" y="3137801"/>
                    </a:cubicBezTo>
                    <a:cubicBezTo>
                      <a:pt x="6157354" y="3144932"/>
                      <a:pt x="6078909" y="3144932"/>
                      <a:pt x="6000464" y="3130670"/>
                    </a:cubicBezTo>
                    <a:cubicBezTo>
                      <a:pt x="5922007" y="3116407"/>
                      <a:pt x="5843573" y="3087881"/>
                      <a:pt x="5772259" y="3059356"/>
                    </a:cubicBezTo>
                    <a:cubicBezTo>
                      <a:pt x="5629631" y="2995173"/>
                      <a:pt x="5501266" y="2895334"/>
                      <a:pt x="5380033" y="2802625"/>
                    </a:cubicBezTo>
                    <a:cubicBezTo>
                      <a:pt x="5258799" y="2702786"/>
                      <a:pt x="5144697" y="2602946"/>
                      <a:pt x="5016332" y="2524501"/>
                    </a:cubicBezTo>
                    <a:cubicBezTo>
                      <a:pt x="4887956" y="2438924"/>
                      <a:pt x="4745328" y="2381873"/>
                      <a:pt x="4595580" y="2346216"/>
                    </a:cubicBezTo>
                    <a:cubicBezTo>
                      <a:pt x="4474346" y="2310559"/>
                      <a:pt x="4345981" y="2303428"/>
                      <a:pt x="4217616" y="2303428"/>
                    </a:cubicBezTo>
                    <a:cubicBezTo>
                      <a:pt x="4203353" y="2303428"/>
                      <a:pt x="4181959" y="2303428"/>
                      <a:pt x="4167696" y="2303428"/>
                    </a:cubicBezTo>
                    <a:cubicBezTo>
                      <a:pt x="4153434" y="2303428"/>
                      <a:pt x="4146302" y="2303428"/>
                      <a:pt x="4146302" y="2296297"/>
                    </a:cubicBezTo>
                    <a:cubicBezTo>
                      <a:pt x="4153434" y="2289165"/>
                      <a:pt x="4203353" y="2282034"/>
                      <a:pt x="4224748" y="2282034"/>
                    </a:cubicBezTo>
                    <a:cubicBezTo>
                      <a:pt x="4263970" y="2278468"/>
                      <a:pt x="4303193" y="2278468"/>
                      <a:pt x="4342414" y="2280251"/>
                    </a:cubicBezTo>
                    <a:close/>
                    <a:moveTo>
                      <a:pt x="3618579" y="470660"/>
                    </a:moveTo>
                    <a:cubicBezTo>
                      <a:pt x="3618579" y="470660"/>
                      <a:pt x="3625710" y="470660"/>
                      <a:pt x="3625710" y="477792"/>
                    </a:cubicBezTo>
                    <a:cubicBezTo>
                      <a:pt x="3647104" y="520580"/>
                      <a:pt x="3611447" y="599025"/>
                      <a:pt x="3568648" y="656077"/>
                    </a:cubicBezTo>
                    <a:cubicBezTo>
                      <a:pt x="3540133" y="691734"/>
                      <a:pt x="3518739" y="720259"/>
                      <a:pt x="3490214" y="748785"/>
                    </a:cubicBezTo>
                    <a:cubicBezTo>
                      <a:pt x="3368980" y="877150"/>
                      <a:pt x="3226352" y="962727"/>
                      <a:pt x="3076593" y="1034040"/>
                    </a:cubicBezTo>
                    <a:cubicBezTo>
                      <a:pt x="2933965" y="1105354"/>
                      <a:pt x="2777075" y="1169537"/>
                      <a:pt x="2641567" y="1247982"/>
                    </a:cubicBezTo>
                    <a:cubicBezTo>
                      <a:pt x="2506082" y="1326428"/>
                      <a:pt x="2377717" y="1426267"/>
                      <a:pt x="2292140" y="1561764"/>
                    </a:cubicBezTo>
                    <a:cubicBezTo>
                      <a:pt x="2206563" y="1697260"/>
                      <a:pt x="2142370" y="1847019"/>
                      <a:pt x="2078198" y="1996778"/>
                    </a:cubicBezTo>
                    <a:cubicBezTo>
                      <a:pt x="2014016" y="2146538"/>
                      <a:pt x="1949833" y="2303428"/>
                      <a:pt x="1849994" y="2446056"/>
                    </a:cubicBezTo>
                    <a:cubicBezTo>
                      <a:pt x="1771549" y="2560159"/>
                      <a:pt x="1671709" y="2667130"/>
                      <a:pt x="1543344" y="2731312"/>
                    </a:cubicBezTo>
                    <a:cubicBezTo>
                      <a:pt x="1536202" y="2738443"/>
                      <a:pt x="1507687" y="2745575"/>
                      <a:pt x="1493424" y="2752706"/>
                    </a:cubicBezTo>
                    <a:cubicBezTo>
                      <a:pt x="1486293" y="2759838"/>
                      <a:pt x="1472030" y="2759838"/>
                      <a:pt x="1472030" y="2731312"/>
                    </a:cubicBezTo>
                    <a:cubicBezTo>
                      <a:pt x="1472030" y="2727747"/>
                      <a:pt x="1486293" y="2718832"/>
                      <a:pt x="1502339" y="2709918"/>
                    </a:cubicBezTo>
                    <a:lnTo>
                      <a:pt x="1519213" y="2700929"/>
                    </a:lnTo>
                    <a:lnTo>
                      <a:pt x="1519276" y="2701004"/>
                    </a:lnTo>
                    <a:lnTo>
                      <a:pt x="1526706" y="2696951"/>
                    </a:lnTo>
                    <a:lnTo>
                      <a:pt x="1529324" y="2695625"/>
                    </a:lnTo>
                    <a:lnTo>
                      <a:pt x="1536205" y="2694764"/>
                    </a:lnTo>
                    <a:cubicBezTo>
                      <a:pt x="1537987" y="2693872"/>
                      <a:pt x="1539773" y="2692090"/>
                      <a:pt x="1543344" y="2688524"/>
                    </a:cubicBezTo>
                    <a:lnTo>
                      <a:pt x="1529324" y="2695625"/>
                    </a:lnTo>
                    <a:lnTo>
                      <a:pt x="1529081" y="2695655"/>
                    </a:lnTo>
                    <a:lnTo>
                      <a:pt x="1526706" y="2696951"/>
                    </a:lnTo>
                    <a:lnTo>
                      <a:pt x="1526184" y="2697215"/>
                    </a:lnTo>
                    <a:lnTo>
                      <a:pt x="1519213" y="2700929"/>
                    </a:lnTo>
                    <a:lnTo>
                      <a:pt x="1514819" y="2695655"/>
                    </a:lnTo>
                    <a:cubicBezTo>
                      <a:pt x="1514819" y="2688524"/>
                      <a:pt x="1550476" y="2667130"/>
                      <a:pt x="1557607" y="2659998"/>
                    </a:cubicBezTo>
                    <a:cubicBezTo>
                      <a:pt x="1600395" y="2631473"/>
                      <a:pt x="1643172" y="2588684"/>
                      <a:pt x="1671709" y="2545896"/>
                    </a:cubicBezTo>
                    <a:cubicBezTo>
                      <a:pt x="1714486" y="2488845"/>
                      <a:pt x="1743023" y="2424662"/>
                      <a:pt x="1771549" y="2360480"/>
                    </a:cubicBezTo>
                    <a:cubicBezTo>
                      <a:pt x="1849994" y="2160801"/>
                      <a:pt x="1849994" y="1939727"/>
                      <a:pt x="1914176" y="1725786"/>
                    </a:cubicBezTo>
                    <a:cubicBezTo>
                      <a:pt x="1942702" y="1618815"/>
                      <a:pt x="1985490" y="1518975"/>
                      <a:pt x="2042541" y="1419136"/>
                    </a:cubicBezTo>
                    <a:cubicBezTo>
                      <a:pt x="2149512" y="1219457"/>
                      <a:pt x="2299271" y="1055435"/>
                      <a:pt x="2484688" y="927070"/>
                    </a:cubicBezTo>
                    <a:cubicBezTo>
                      <a:pt x="2506082" y="912807"/>
                      <a:pt x="2520345" y="898544"/>
                      <a:pt x="2541739" y="898544"/>
                    </a:cubicBezTo>
                    <a:cubicBezTo>
                      <a:pt x="2548870" y="891413"/>
                      <a:pt x="2556001" y="891413"/>
                      <a:pt x="2563133" y="898544"/>
                    </a:cubicBezTo>
                    <a:cubicBezTo>
                      <a:pt x="2570253" y="898544"/>
                      <a:pt x="2570253" y="898544"/>
                      <a:pt x="2570253" y="905675"/>
                    </a:cubicBezTo>
                    <a:cubicBezTo>
                      <a:pt x="2563133" y="941332"/>
                      <a:pt x="2520345" y="969858"/>
                      <a:pt x="2491819" y="998384"/>
                    </a:cubicBezTo>
                    <a:cubicBezTo>
                      <a:pt x="2470425" y="1012646"/>
                      <a:pt x="2456162" y="1034040"/>
                      <a:pt x="2434768" y="1048303"/>
                    </a:cubicBezTo>
                    <a:cubicBezTo>
                      <a:pt x="2277877" y="1190931"/>
                      <a:pt x="2149512" y="1362085"/>
                      <a:pt x="2056804" y="1547501"/>
                    </a:cubicBezTo>
                    <a:cubicBezTo>
                      <a:pt x="2014016" y="1640209"/>
                      <a:pt x="1978359" y="1740048"/>
                      <a:pt x="1949833" y="1839888"/>
                    </a:cubicBezTo>
                    <a:cubicBezTo>
                      <a:pt x="1921308" y="1939727"/>
                      <a:pt x="1907045" y="2046698"/>
                      <a:pt x="1878519" y="2153669"/>
                    </a:cubicBezTo>
                    <a:cubicBezTo>
                      <a:pt x="1849994" y="2260640"/>
                      <a:pt x="1814337" y="2367611"/>
                      <a:pt x="1757286" y="2467451"/>
                    </a:cubicBezTo>
                    <a:cubicBezTo>
                      <a:pt x="1721629" y="2524502"/>
                      <a:pt x="1678829" y="2581553"/>
                      <a:pt x="1628921" y="2624341"/>
                    </a:cubicBezTo>
                    <a:cubicBezTo>
                      <a:pt x="1664578" y="2595816"/>
                      <a:pt x="1700235" y="2560159"/>
                      <a:pt x="1728760" y="2524502"/>
                    </a:cubicBezTo>
                    <a:cubicBezTo>
                      <a:pt x="1800074" y="2446056"/>
                      <a:pt x="1857114" y="2353348"/>
                      <a:pt x="1907045" y="2253509"/>
                    </a:cubicBezTo>
                    <a:cubicBezTo>
                      <a:pt x="1978359" y="2103749"/>
                      <a:pt x="2028279" y="1946859"/>
                      <a:pt x="2092461" y="1797099"/>
                    </a:cubicBezTo>
                    <a:cubicBezTo>
                      <a:pt x="2156644" y="1647340"/>
                      <a:pt x="2235089" y="1497581"/>
                      <a:pt x="2349191" y="1369216"/>
                    </a:cubicBezTo>
                    <a:cubicBezTo>
                      <a:pt x="2463282" y="1240851"/>
                      <a:pt x="2613053" y="1155274"/>
                      <a:pt x="2762812" y="1083960"/>
                    </a:cubicBezTo>
                    <a:cubicBezTo>
                      <a:pt x="2905440" y="1012646"/>
                      <a:pt x="3062330" y="948464"/>
                      <a:pt x="3197827" y="870018"/>
                    </a:cubicBezTo>
                    <a:cubicBezTo>
                      <a:pt x="3340454" y="791573"/>
                      <a:pt x="3461677" y="691734"/>
                      <a:pt x="3547265" y="556237"/>
                    </a:cubicBezTo>
                    <a:cubicBezTo>
                      <a:pt x="3568648" y="534843"/>
                      <a:pt x="3582922" y="506317"/>
                      <a:pt x="3597184" y="484923"/>
                    </a:cubicBezTo>
                    <a:cubicBezTo>
                      <a:pt x="3604305" y="477792"/>
                      <a:pt x="3611447" y="470660"/>
                      <a:pt x="3618579" y="470660"/>
                    </a:cubicBezTo>
                    <a:close/>
                    <a:moveTo>
                      <a:pt x="5494135" y="149747"/>
                    </a:moveTo>
                    <a:cubicBezTo>
                      <a:pt x="5501266" y="149747"/>
                      <a:pt x="5508398" y="149747"/>
                      <a:pt x="5515529" y="149747"/>
                    </a:cubicBezTo>
                    <a:cubicBezTo>
                      <a:pt x="5515529" y="156879"/>
                      <a:pt x="5515529" y="156879"/>
                      <a:pt x="5515529" y="164010"/>
                    </a:cubicBezTo>
                    <a:cubicBezTo>
                      <a:pt x="5501266" y="199667"/>
                      <a:pt x="5422821" y="242455"/>
                      <a:pt x="5358639" y="263849"/>
                    </a:cubicBezTo>
                    <a:cubicBezTo>
                      <a:pt x="5322982" y="270981"/>
                      <a:pt x="5280193" y="285244"/>
                      <a:pt x="5244536" y="292375"/>
                    </a:cubicBezTo>
                    <a:cubicBezTo>
                      <a:pt x="5080514" y="335163"/>
                      <a:pt x="4916492" y="342295"/>
                      <a:pt x="4759602" y="385083"/>
                    </a:cubicBezTo>
                    <a:cubicBezTo>
                      <a:pt x="4681156" y="406477"/>
                      <a:pt x="4602711" y="435003"/>
                      <a:pt x="4538528" y="470660"/>
                    </a:cubicBezTo>
                    <a:cubicBezTo>
                      <a:pt x="4474346" y="513448"/>
                      <a:pt x="4410163" y="563368"/>
                      <a:pt x="4360244" y="620419"/>
                    </a:cubicBezTo>
                    <a:cubicBezTo>
                      <a:pt x="4260404" y="741653"/>
                      <a:pt x="4189090" y="891412"/>
                      <a:pt x="4139170" y="1041171"/>
                    </a:cubicBezTo>
                    <a:cubicBezTo>
                      <a:pt x="4089251" y="1198062"/>
                      <a:pt x="4060725" y="1354952"/>
                      <a:pt x="4032200" y="1518974"/>
                    </a:cubicBezTo>
                    <a:cubicBezTo>
                      <a:pt x="4003674" y="1682996"/>
                      <a:pt x="3960886" y="1847018"/>
                      <a:pt x="3896703" y="2003909"/>
                    </a:cubicBezTo>
                    <a:cubicBezTo>
                      <a:pt x="3839652" y="2132274"/>
                      <a:pt x="3761207" y="2260639"/>
                      <a:pt x="3661367" y="2353347"/>
                    </a:cubicBezTo>
                    <a:cubicBezTo>
                      <a:pt x="3654236" y="2360479"/>
                      <a:pt x="3632842" y="2381873"/>
                      <a:pt x="3618579" y="2389004"/>
                    </a:cubicBezTo>
                    <a:cubicBezTo>
                      <a:pt x="3604316" y="2396135"/>
                      <a:pt x="3597185" y="2403267"/>
                      <a:pt x="3597185" y="2396135"/>
                    </a:cubicBezTo>
                    <a:cubicBezTo>
                      <a:pt x="3597185" y="2389004"/>
                      <a:pt x="3597185" y="2381873"/>
                      <a:pt x="3604316" y="2374741"/>
                    </a:cubicBezTo>
                    <a:cubicBezTo>
                      <a:pt x="3597185" y="2374741"/>
                      <a:pt x="3590053" y="2381873"/>
                      <a:pt x="3590053" y="2374741"/>
                    </a:cubicBezTo>
                    <a:cubicBezTo>
                      <a:pt x="3590053" y="2367610"/>
                      <a:pt x="3618579" y="2339084"/>
                      <a:pt x="3639973" y="2339084"/>
                    </a:cubicBezTo>
                    <a:cubicBezTo>
                      <a:pt x="3682761" y="2296296"/>
                      <a:pt x="3718418" y="2246376"/>
                      <a:pt x="3754075" y="2196457"/>
                    </a:cubicBezTo>
                    <a:cubicBezTo>
                      <a:pt x="3796864" y="2132274"/>
                      <a:pt x="3825389" y="2060960"/>
                      <a:pt x="3853915" y="1982515"/>
                    </a:cubicBezTo>
                    <a:cubicBezTo>
                      <a:pt x="3896703" y="1868413"/>
                      <a:pt x="3918097" y="1754310"/>
                      <a:pt x="3925229" y="1633077"/>
                    </a:cubicBezTo>
                    <a:cubicBezTo>
                      <a:pt x="3939491" y="1511843"/>
                      <a:pt x="3939491" y="1390609"/>
                      <a:pt x="3939491" y="1269376"/>
                    </a:cubicBezTo>
                    <a:cubicBezTo>
                      <a:pt x="3939491" y="1148142"/>
                      <a:pt x="3939491" y="1019777"/>
                      <a:pt x="3953754" y="898543"/>
                    </a:cubicBezTo>
                    <a:cubicBezTo>
                      <a:pt x="3968017" y="777310"/>
                      <a:pt x="3996543" y="656076"/>
                      <a:pt x="4039331" y="534842"/>
                    </a:cubicBezTo>
                    <a:cubicBezTo>
                      <a:pt x="4089251" y="413609"/>
                      <a:pt x="4153433" y="306638"/>
                      <a:pt x="4246141" y="213930"/>
                    </a:cubicBezTo>
                    <a:cubicBezTo>
                      <a:pt x="4260404" y="192536"/>
                      <a:pt x="4281798" y="178273"/>
                      <a:pt x="4303192" y="171141"/>
                    </a:cubicBezTo>
                    <a:cubicBezTo>
                      <a:pt x="4310324" y="171141"/>
                      <a:pt x="4317455" y="171141"/>
                      <a:pt x="4324587" y="171141"/>
                    </a:cubicBezTo>
                    <a:cubicBezTo>
                      <a:pt x="4331718" y="171141"/>
                      <a:pt x="4331718" y="171141"/>
                      <a:pt x="4331718" y="178273"/>
                    </a:cubicBezTo>
                    <a:cubicBezTo>
                      <a:pt x="4331718" y="213930"/>
                      <a:pt x="4288930" y="256718"/>
                      <a:pt x="4260404" y="292375"/>
                    </a:cubicBezTo>
                    <a:cubicBezTo>
                      <a:pt x="4239010" y="313769"/>
                      <a:pt x="4224747" y="335163"/>
                      <a:pt x="4210484" y="356558"/>
                    </a:cubicBezTo>
                    <a:cubicBezTo>
                      <a:pt x="4146302" y="456397"/>
                      <a:pt x="4103514" y="563368"/>
                      <a:pt x="4074988" y="677470"/>
                    </a:cubicBezTo>
                    <a:cubicBezTo>
                      <a:pt x="4046462" y="791572"/>
                      <a:pt x="4032200" y="905675"/>
                      <a:pt x="4025068" y="1026908"/>
                    </a:cubicBezTo>
                    <a:cubicBezTo>
                      <a:pt x="4010805" y="1148142"/>
                      <a:pt x="4010805" y="1269376"/>
                      <a:pt x="4003674" y="1397741"/>
                    </a:cubicBezTo>
                    <a:cubicBezTo>
                      <a:pt x="4003674" y="1383478"/>
                      <a:pt x="4010805" y="1362084"/>
                      <a:pt x="4010805" y="1340690"/>
                    </a:cubicBezTo>
                    <a:cubicBezTo>
                      <a:pt x="4039331" y="1176668"/>
                      <a:pt x="4074988" y="1012646"/>
                      <a:pt x="4139170" y="855755"/>
                    </a:cubicBezTo>
                    <a:cubicBezTo>
                      <a:pt x="4203353" y="698864"/>
                      <a:pt x="4303192" y="549105"/>
                      <a:pt x="4445820" y="449266"/>
                    </a:cubicBezTo>
                    <a:cubicBezTo>
                      <a:pt x="4517134" y="399346"/>
                      <a:pt x="4602711" y="363689"/>
                      <a:pt x="4681156" y="335163"/>
                    </a:cubicBezTo>
                    <a:cubicBezTo>
                      <a:pt x="4766733" y="306638"/>
                      <a:pt x="4852310" y="292375"/>
                      <a:pt x="4930755" y="278112"/>
                    </a:cubicBezTo>
                    <a:cubicBezTo>
                      <a:pt x="5094777" y="249587"/>
                      <a:pt x="5258799" y="235324"/>
                      <a:pt x="5408558" y="178273"/>
                    </a:cubicBezTo>
                    <a:cubicBezTo>
                      <a:pt x="5422821" y="171141"/>
                      <a:pt x="5437084" y="171141"/>
                      <a:pt x="5451347" y="164010"/>
                    </a:cubicBezTo>
                    <a:cubicBezTo>
                      <a:pt x="5465609" y="156879"/>
                      <a:pt x="5479872" y="149747"/>
                      <a:pt x="5494135" y="149747"/>
                    </a:cubicBezTo>
                    <a:close/>
                    <a:moveTo>
                      <a:pt x="1436373" y="0"/>
                    </a:moveTo>
                    <a:cubicBezTo>
                      <a:pt x="1436373" y="7131"/>
                      <a:pt x="1436373" y="7131"/>
                      <a:pt x="1436373" y="14263"/>
                    </a:cubicBezTo>
                    <a:cubicBezTo>
                      <a:pt x="1422110" y="57051"/>
                      <a:pt x="1357917" y="114102"/>
                      <a:pt x="1315140" y="164022"/>
                    </a:cubicBezTo>
                    <a:cubicBezTo>
                      <a:pt x="1293745" y="192547"/>
                      <a:pt x="1265220" y="221073"/>
                      <a:pt x="1243826" y="256730"/>
                    </a:cubicBezTo>
                    <a:cubicBezTo>
                      <a:pt x="1151118" y="392226"/>
                      <a:pt x="1086935" y="556248"/>
                      <a:pt x="1044147" y="727402"/>
                    </a:cubicBezTo>
                    <a:cubicBezTo>
                      <a:pt x="1001347" y="898555"/>
                      <a:pt x="987096" y="1069708"/>
                      <a:pt x="972833" y="1247993"/>
                    </a:cubicBezTo>
                    <a:cubicBezTo>
                      <a:pt x="958570" y="1426278"/>
                      <a:pt x="951439" y="1604563"/>
                      <a:pt x="930033" y="1782848"/>
                    </a:cubicBezTo>
                    <a:cubicBezTo>
                      <a:pt x="908650" y="1961133"/>
                      <a:pt x="865862" y="2139417"/>
                      <a:pt x="801680" y="2310571"/>
                    </a:cubicBezTo>
                    <a:cubicBezTo>
                      <a:pt x="737497" y="2481724"/>
                      <a:pt x="644778" y="2645746"/>
                      <a:pt x="530687" y="2788374"/>
                    </a:cubicBezTo>
                    <a:cubicBezTo>
                      <a:pt x="445110" y="2909608"/>
                      <a:pt x="331008" y="3016579"/>
                      <a:pt x="216895" y="3109287"/>
                    </a:cubicBezTo>
                    <a:cubicBezTo>
                      <a:pt x="209774" y="3116418"/>
                      <a:pt x="188380" y="3130681"/>
                      <a:pt x="174117" y="3137812"/>
                    </a:cubicBezTo>
                    <a:cubicBezTo>
                      <a:pt x="166986" y="3144944"/>
                      <a:pt x="152723" y="3152075"/>
                      <a:pt x="152723" y="3159206"/>
                    </a:cubicBezTo>
                    <a:cubicBezTo>
                      <a:pt x="152723" y="3152075"/>
                      <a:pt x="159855" y="3137812"/>
                      <a:pt x="166986" y="3130681"/>
                    </a:cubicBezTo>
                    <a:cubicBezTo>
                      <a:pt x="159855" y="3123550"/>
                      <a:pt x="181238" y="3095024"/>
                      <a:pt x="188380" y="3080761"/>
                    </a:cubicBezTo>
                    <a:cubicBezTo>
                      <a:pt x="216895" y="3037973"/>
                      <a:pt x="245431" y="2988053"/>
                      <a:pt x="273957" y="2938134"/>
                    </a:cubicBezTo>
                    <a:cubicBezTo>
                      <a:pt x="302482" y="2873951"/>
                      <a:pt x="338139" y="2802637"/>
                      <a:pt x="359522" y="2731323"/>
                    </a:cubicBezTo>
                    <a:cubicBezTo>
                      <a:pt x="395179" y="2624352"/>
                      <a:pt x="416585" y="2510250"/>
                      <a:pt x="430836" y="2403279"/>
                    </a:cubicBezTo>
                    <a:cubicBezTo>
                      <a:pt x="445110" y="2289176"/>
                      <a:pt x="445110" y="2182206"/>
                      <a:pt x="445110" y="2068103"/>
                    </a:cubicBezTo>
                    <a:cubicBezTo>
                      <a:pt x="445110" y="1954001"/>
                      <a:pt x="445110" y="1839899"/>
                      <a:pt x="445110" y="1725797"/>
                    </a:cubicBezTo>
                    <a:cubicBezTo>
                      <a:pt x="452242" y="1611694"/>
                      <a:pt x="459373" y="1497592"/>
                      <a:pt x="473636" y="1383490"/>
                    </a:cubicBezTo>
                    <a:cubicBezTo>
                      <a:pt x="495030" y="1269387"/>
                      <a:pt x="516424" y="1155285"/>
                      <a:pt x="566344" y="1048314"/>
                    </a:cubicBezTo>
                    <a:cubicBezTo>
                      <a:pt x="573464" y="1026920"/>
                      <a:pt x="587738" y="1005526"/>
                      <a:pt x="602001" y="991263"/>
                    </a:cubicBezTo>
                    <a:cubicBezTo>
                      <a:pt x="602001" y="984132"/>
                      <a:pt x="609121" y="984132"/>
                      <a:pt x="616264" y="984132"/>
                    </a:cubicBezTo>
                    <a:cubicBezTo>
                      <a:pt x="616264" y="984132"/>
                      <a:pt x="623395" y="991263"/>
                      <a:pt x="623395" y="991263"/>
                    </a:cubicBezTo>
                    <a:cubicBezTo>
                      <a:pt x="637658" y="1026920"/>
                      <a:pt x="623395" y="1076840"/>
                      <a:pt x="609121" y="1119628"/>
                    </a:cubicBezTo>
                    <a:cubicBezTo>
                      <a:pt x="602001" y="1141022"/>
                      <a:pt x="594869" y="1169548"/>
                      <a:pt x="587738" y="1190942"/>
                    </a:cubicBezTo>
                    <a:cubicBezTo>
                      <a:pt x="537807" y="1404884"/>
                      <a:pt x="523555" y="1625957"/>
                      <a:pt x="523555" y="1847030"/>
                    </a:cubicBezTo>
                    <a:cubicBezTo>
                      <a:pt x="523555" y="2068103"/>
                      <a:pt x="516424" y="2303439"/>
                      <a:pt x="466493" y="2524513"/>
                    </a:cubicBezTo>
                    <a:cubicBezTo>
                      <a:pt x="445110" y="2638615"/>
                      <a:pt x="402322" y="2745586"/>
                      <a:pt x="352402" y="2852557"/>
                    </a:cubicBezTo>
                    <a:cubicBezTo>
                      <a:pt x="309614" y="2938134"/>
                      <a:pt x="266825" y="3016579"/>
                      <a:pt x="209774" y="3087893"/>
                    </a:cubicBezTo>
                    <a:cubicBezTo>
                      <a:pt x="281088" y="3023710"/>
                      <a:pt x="345271" y="2959528"/>
                      <a:pt x="402322" y="2895345"/>
                    </a:cubicBezTo>
                    <a:cubicBezTo>
                      <a:pt x="480767" y="2809769"/>
                      <a:pt x="544950" y="2709929"/>
                      <a:pt x="609121" y="2610089"/>
                    </a:cubicBezTo>
                    <a:cubicBezTo>
                      <a:pt x="694709" y="2453199"/>
                      <a:pt x="766023" y="2289176"/>
                      <a:pt x="808811" y="2118023"/>
                    </a:cubicBezTo>
                    <a:cubicBezTo>
                      <a:pt x="851599" y="1946870"/>
                      <a:pt x="872993" y="1768585"/>
                      <a:pt x="880125" y="1590300"/>
                    </a:cubicBezTo>
                    <a:cubicBezTo>
                      <a:pt x="887256" y="1412015"/>
                      <a:pt x="894376" y="1233731"/>
                      <a:pt x="908650" y="1055446"/>
                    </a:cubicBezTo>
                    <a:cubicBezTo>
                      <a:pt x="930033" y="877161"/>
                      <a:pt x="958570" y="691745"/>
                      <a:pt x="1022753" y="520591"/>
                    </a:cubicBezTo>
                    <a:cubicBezTo>
                      <a:pt x="1086935" y="349438"/>
                      <a:pt x="1186775" y="192547"/>
                      <a:pt x="1322260" y="64182"/>
                    </a:cubicBezTo>
                    <a:cubicBezTo>
                      <a:pt x="1350797" y="42788"/>
                      <a:pt x="1379322" y="21394"/>
                      <a:pt x="1407848" y="7131"/>
                    </a:cubicBezTo>
                    <a:cubicBezTo>
                      <a:pt x="1422110" y="0"/>
                      <a:pt x="1429231" y="0"/>
                      <a:pt x="1436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BLANK_1_1_1_1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21"/>
          <p:cNvSpPr txBox="1">
            <a:spLocks noGrp="1"/>
          </p:cNvSpPr>
          <p:nvPr>
            <p:ph type="subTitle" idx="1"/>
          </p:nvPr>
        </p:nvSpPr>
        <p:spPr>
          <a:xfrm>
            <a:off x="1163725" y="1285041"/>
            <a:ext cx="29670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114" name="Google Shape;1114;p21"/>
          <p:cNvSpPr txBox="1">
            <a:spLocks noGrp="1"/>
          </p:cNvSpPr>
          <p:nvPr>
            <p:ph type="subTitle" idx="2"/>
          </p:nvPr>
        </p:nvSpPr>
        <p:spPr>
          <a:xfrm>
            <a:off x="1163726" y="1746741"/>
            <a:ext cx="2967000" cy="110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15" name="Google Shape;1115;p21"/>
          <p:cNvSpPr txBox="1">
            <a:spLocks noGrp="1"/>
          </p:cNvSpPr>
          <p:nvPr>
            <p:ph type="subTitle" idx="3"/>
          </p:nvPr>
        </p:nvSpPr>
        <p:spPr>
          <a:xfrm>
            <a:off x="5013252" y="1746741"/>
            <a:ext cx="2967000" cy="110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16" name="Google Shape;1116;p21"/>
          <p:cNvSpPr txBox="1">
            <a:spLocks noGrp="1"/>
          </p:cNvSpPr>
          <p:nvPr>
            <p:ph type="subTitle" idx="4"/>
          </p:nvPr>
        </p:nvSpPr>
        <p:spPr>
          <a:xfrm>
            <a:off x="1163726" y="3372174"/>
            <a:ext cx="2967000" cy="1108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17" name="Google Shape;1117;p21"/>
          <p:cNvSpPr txBox="1">
            <a:spLocks noGrp="1"/>
          </p:cNvSpPr>
          <p:nvPr>
            <p:ph type="subTitle" idx="5"/>
          </p:nvPr>
        </p:nvSpPr>
        <p:spPr>
          <a:xfrm>
            <a:off x="5013252" y="3372174"/>
            <a:ext cx="2967000" cy="1108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118" name="Google Shape;1118;p21"/>
          <p:cNvSpPr txBox="1">
            <a:spLocks noGrp="1"/>
          </p:cNvSpPr>
          <p:nvPr>
            <p:ph type="subTitle" idx="6"/>
          </p:nvPr>
        </p:nvSpPr>
        <p:spPr>
          <a:xfrm>
            <a:off x="1163725" y="2916866"/>
            <a:ext cx="29670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119" name="Google Shape;1119;p21"/>
          <p:cNvSpPr txBox="1">
            <a:spLocks noGrp="1"/>
          </p:cNvSpPr>
          <p:nvPr>
            <p:ph type="subTitle" idx="7"/>
          </p:nvPr>
        </p:nvSpPr>
        <p:spPr>
          <a:xfrm>
            <a:off x="5013250" y="1285041"/>
            <a:ext cx="29670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120" name="Google Shape;1120;p21"/>
          <p:cNvSpPr txBox="1">
            <a:spLocks noGrp="1"/>
          </p:cNvSpPr>
          <p:nvPr>
            <p:ph type="subTitle" idx="8"/>
          </p:nvPr>
        </p:nvSpPr>
        <p:spPr>
          <a:xfrm>
            <a:off x="5013250" y="2916866"/>
            <a:ext cx="29670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grpSp>
        <p:nvGrpSpPr>
          <p:cNvPr id="1121" name="Google Shape;1121;p21"/>
          <p:cNvGrpSpPr/>
          <p:nvPr/>
        </p:nvGrpSpPr>
        <p:grpSpPr>
          <a:xfrm>
            <a:off x="-1119180" y="-1096115"/>
            <a:ext cx="12071247" cy="7177988"/>
            <a:chOff x="-1119180" y="-1096115"/>
            <a:chExt cx="12071247" cy="7177988"/>
          </a:xfrm>
        </p:grpSpPr>
        <p:sp>
          <p:nvSpPr>
            <p:cNvPr id="1122" name="Google Shape;1122;p21"/>
            <p:cNvSpPr/>
            <p:nvPr/>
          </p:nvSpPr>
          <p:spPr>
            <a:xfrm rot="7453842" flipH="1">
              <a:off x="7942147" y="-709074"/>
              <a:ext cx="2394447" cy="2755817"/>
            </a:xfrm>
            <a:custGeom>
              <a:avLst/>
              <a:gdLst/>
              <a:ahLst/>
              <a:cxnLst/>
              <a:rect l="l" t="t" r="r" b="b"/>
              <a:pathLst>
                <a:path w="757772" h="872135" extrusionOk="0">
                  <a:moveTo>
                    <a:pt x="507484" y="286847"/>
                  </a:moveTo>
                  <a:cubicBezTo>
                    <a:pt x="477004" y="266527"/>
                    <a:pt x="443349" y="250652"/>
                    <a:pt x="408424" y="238587"/>
                  </a:cubicBezTo>
                  <a:cubicBezTo>
                    <a:pt x="337939" y="213822"/>
                    <a:pt x="263009" y="201122"/>
                    <a:pt x="191889" y="178262"/>
                  </a:cubicBezTo>
                  <a:cubicBezTo>
                    <a:pt x="153789" y="165562"/>
                    <a:pt x="115054" y="150957"/>
                    <a:pt x="83304" y="125557"/>
                  </a:cubicBezTo>
                  <a:cubicBezTo>
                    <a:pt x="55364" y="103332"/>
                    <a:pt x="34409" y="69677"/>
                    <a:pt x="32504" y="33482"/>
                  </a:cubicBezTo>
                  <a:cubicBezTo>
                    <a:pt x="32504" y="25862"/>
                    <a:pt x="32504" y="18877"/>
                    <a:pt x="34409" y="11257"/>
                  </a:cubicBezTo>
                  <a:cubicBezTo>
                    <a:pt x="35044" y="9987"/>
                    <a:pt x="35044" y="8717"/>
                    <a:pt x="35679" y="8082"/>
                  </a:cubicBezTo>
                  <a:cubicBezTo>
                    <a:pt x="38219" y="2367"/>
                    <a:pt x="30599" y="-3348"/>
                    <a:pt x="26789" y="2367"/>
                  </a:cubicBezTo>
                  <a:cubicBezTo>
                    <a:pt x="2024" y="43642"/>
                    <a:pt x="-4326" y="91902"/>
                    <a:pt x="2659" y="138892"/>
                  </a:cubicBezTo>
                  <a:cubicBezTo>
                    <a:pt x="10279" y="192232"/>
                    <a:pt x="36314" y="240492"/>
                    <a:pt x="71239" y="281132"/>
                  </a:cubicBezTo>
                  <a:cubicBezTo>
                    <a:pt x="90289" y="303357"/>
                    <a:pt x="111879" y="323042"/>
                    <a:pt x="134739" y="340822"/>
                  </a:cubicBezTo>
                  <a:cubicBezTo>
                    <a:pt x="101719" y="374477"/>
                    <a:pt x="88384" y="425912"/>
                    <a:pt x="98544" y="471632"/>
                  </a:cubicBezTo>
                  <a:cubicBezTo>
                    <a:pt x="104259" y="498302"/>
                    <a:pt x="118229" y="522432"/>
                    <a:pt x="137914" y="540847"/>
                  </a:cubicBezTo>
                  <a:cubicBezTo>
                    <a:pt x="162044" y="563072"/>
                    <a:pt x="191889" y="578947"/>
                    <a:pt x="221734" y="591012"/>
                  </a:cubicBezTo>
                  <a:cubicBezTo>
                    <a:pt x="250944" y="603077"/>
                    <a:pt x="282059" y="611967"/>
                    <a:pt x="312539" y="620222"/>
                  </a:cubicBezTo>
                  <a:cubicBezTo>
                    <a:pt x="292219" y="641177"/>
                    <a:pt x="277614" y="669752"/>
                    <a:pt x="285869" y="698962"/>
                  </a:cubicBezTo>
                  <a:cubicBezTo>
                    <a:pt x="290949" y="716107"/>
                    <a:pt x="303014" y="728807"/>
                    <a:pt x="318254" y="737062"/>
                  </a:cubicBezTo>
                  <a:cubicBezTo>
                    <a:pt x="334129" y="745952"/>
                    <a:pt x="351909" y="751667"/>
                    <a:pt x="369689" y="756747"/>
                  </a:cubicBezTo>
                  <a:cubicBezTo>
                    <a:pt x="383659" y="761192"/>
                    <a:pt x="398264" y="764367"/>
                    <a:pt x="413504" y="766907"/>
                  </a:cubicBezTo>
                  <a:cubicBezTo>
                    <a:pt x="405884" y="780242"/>
                    <a:pt x="409059" y="799927"/>
                    <a:pt x="420489" y="811357"/>
                  </a:cubicBezTo>
                  <a:cubicBezTo>
                    <a:pt x="430649" y="821517"/>
                    <a:pt x="445254" y="825962"/>
                    <a:pt x="458589" y="829137"/>
                  </a:cubicBezTo>
                  <a:cubicBezTo>
                    <a:pt x="471924" y="832312"/>
                    <a:pt x="485259" y="834217"/>
                    <a:pt x="498594" y="836122"/>
                  </a:cubicBezTo>
                  <a:cubicBezTo>
                    <a:pt x="550664" y="843107"/>
                    <a:pt x="604004" y="843107"/>
                    <a:pt x="656074" y="850092"/>
                  </a:cubicBezTo>
                  <a:cubicBezTo>
                    <a:pt x="685284" y="853902"/>
                    <a:pt x="714494" y="860252"/>
                    <a:pt x="741799" y="871682"/>
                  </a:cubicBezTo>
                  <a:cubicBezTo>
                    <a:pt x="746879" y="873587"/>
                    <a:pt x="751324" y="869142"/>
                    <a:pt x="751959" y="864697"/>
                  </a:cubicBezTo>
                  <a:cubicBezTo>
                    <a:pt x="751959" y="863427"/>
                    <a:pt x="751959" y="861522"/>
                    <a:pt x="752594" y="860252"/>
                  </a:cubicBezTo>
                  <a:cubicBezTo>
                    <a:pt x="755769" y="858982"/>
                    <a:pt x="758309" y="856442"/>
                    <a:pt x="757674" y="851997"/>
                  </a:cubicBezTo>
                  <a:cubicBezTo>
                    <a:pt x="748784" y="769447"/>
                    <a:pt x="731639" y="687532"/>
                    <a:pt x="705604" y="608157"/>
                  </a:cubicBezTo>
                  <a:cubicBezTo>
                    <a:pt x="692904" y="568787"/>
                    <a:pt x="677664" y="529417"/>
                    <a:pt x="660519" y="491317"/>
                  </a:cubicBezTo>
                  <a:cubicBezTo>
                    <a:pt x="642739" y="451312"/>
                    <a:pt x="621784" y="411942"/>
                    <a:pt x="596384" y="376382"/>
                  </a:cubicBezTo>
                  <a:cubicBezTo>
                    <a:pt x="572889" y="341457"/>
                    <a:pt x="543044" y="310342"/>
                    <a:pt x="507484" y="2868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123" name="Google Shape;1123;p21"/>
            <p:cNvSpPr/>
            <p:nvPr/>
          </p:nvSpPr>
          <p:spPr>
            <a:xfrm rot="-5622160" flipH="1">
              <a:off x="-1158106" y="2905418"/>
              <a:ext cx="3224712" cy="2944760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124" name="Google Shape;1124;p21"/>
          <p:cNvGrpSpPr/>
          <p:nvPr/>
        </p:nvGrpSpPr>
        <p:grpSpPr>
          <a:xfrm>
            <a:off x="-575298" y="-440314"/>
            <a:ext cx="9905064" cy="5875432"/>
            <a:chOff x="-575298" y="-440314"/>
            <a:chExt cx="9905064" cy="5875432"/>
          </a:xfrm>
        </p:grpSpPr>
        <p:grpSp>
          <p:nvGrpSpPr>
            <p:cNvPr id="1125" name="Google Shape;1125;p21"/>
            <p:cNvGrpSpPr/>
            <p:nvPr/>
          </p:nvGrpSpPr>
          <p:grpSpPr>
            <a:xfrm>
              <a:off x="-575298" y="3757084"/>
              <a:ext cx="1870223" cy="1678033"/>
              <a:chOff x="-575298" y="3757084"/>
              <a:chExt cx="1870223" cy="1678033"/>
            </a:xfrm>
          </p:grpSpPr>
          <p:grpSp>
            <p:nvGrpSpPr>
              <p:cNvPr id="1126" name="Google Shape;1126;p21"/>
              <p:cNvGrpSpPr/>
              <p:nvPr/>
            </p:nvGrpSpPr>
            <p:grpSpPr>
              <a:xfrm rot="1025234">
                <a:off x="-413500" y="3987427"/>
                <a:ext cx="1261563" cy="1290839"/>
                <a:chOff x="7212452" y="2082885"/>
                <a:chExt cx="602637" cy="616621"/>
              </a:xfrm>
            </p:grpSpPr>
            <p:sp>
              <p:nvSpPr>
                <p:cNvPr id="1127" name="Google Shape;1127;p21"/>
                <p:cNvSpPr/>
                <p:nvPr/>
              </p:nvSpPr>
              <p:spPr>
                <a:xfrm>
                  <a:off x="7274108" y="2129294"/>
                  <a:ext cx="241989" cy="244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08" h="303683" extrusionOk="0">
                      <a:moveTo>
                        <a:pt x="257269" y="302522"/>
                      </a:moveTo>
                      <a:cubicBezTo>
                        <a:pt x="237584" y="307602"/>
                        <a:pt x="214725" y="294902"/>
                        <a:pt x="198214" y="286012"/>
                      </a:cubicBezTo>
                      <a:cubicBezTo>
                        <a:pt x="152494" y="261247"/>
                        <a:pt x="109314" y="231402"/>
                        <a:pt x="70579" y="197112"/>
                      </a:cubicBezTo>
                      <a:cubicBezTo>
                        <a:pt x="50259" y="179332"/>
                        <a:pt x="30575" y="159647"/>
                        <a:pt x="17239" y="136152"/>
                      </a:cubicBezTo>
                      <a:cubicBezTo>
                        <a:pt x="3269" y="112657"/>
                        <a:pt x="-3716" y="84717"/>
                        <a:pt x="2000" y="58047"/>
                      </a:cubicBezTo>
                      <a:cubicBezTo>
                        <a:pt x="2634" y="53602"/>
                        <a:pt x="3904" y="49792"/>
                        <a:pt x="5809" y="45982"/>
                      </a:cubicBezTo>
                      <a:cubicBezTo>
                        <a:pt x="6444" y="44077"/>
                        <a:pt x="7079" y="42172"/>
                        <a:pt x="8350" y="40267"/>
                      </a:cubicBezTo>
                      <a:cubicBezTo>
                        <a:pt x="14700" y="26932"/>
                        <a:pt x="24859" y="15502"/>
                        <a:pt x="37559" y="8517"/>
                      </a:cubicBezTo>
                      <a:cubicBezTo>
                        <a:pt x="38829" y="7247"/>
                        <a:pt x="40734" y="6612"/>
                        <a:pt x="42639" y="5977"/>
                      </a:cubicBezTo>
                      <a:cubicBezTo>
                        <a:pt x="46450" y="4072"/>
                        <a:pt x="50259" y="2802"/>
                        <a:pt x="54704" y="1532"/>
                      </a:cubicBezTo>
                      <a:cubicBezTo>
                        <a:pt x="83279" y="-4818"/>
                        <a:pt x="111219" y="9787"/>
                        <a:pt x="137254" y="23122"/>
                      </a:cubicBezTo>
                      <a:cubicBezTo>
                        <a:pt x="141700" y="25027"/>
                        <a:pt x="146144" y="27567"/>
                        <a:pt x="150589" y="29472"/>
                      </a:cubicBezTo>
                      <a:cubicBezTo>
                        <a:pt x="153129" y="30742"/>
                        <a:pt x="155669" y="31377"/>
                        <a:pt x="158844" y="32012"/>
                      </a:cubicBezTo>
                      <a:cubicBezTo>
                        <a:pt x="165194" y="33282"/>
                        <a:pt x="170909" y="33282"/>
                        <a:pt x="176625" y="30742"/>
                      </a:cubicBezTo>
                      <a:cubicBezTo>
                        <a:pt x="182339" y="28202"/>
                        <a:pt x="187419" y="23757"/>
                        <a:pt x="193134" y="20582"/>
                      </a:cubicBezTo>
                      <a:cubicBezTo>
                        <a:pt x="196309" y="18677"/>
                        <a:pt x="200119" y="17407"/>
                        <a:pt x="203929" y="16137"/>
                      </a:cubicBezTo>
                      <a:cubicBezTo>
                        <a:pt x="205834" y="15502"/>
                        <a:pt x="207739" y="14867"/>
                        <a:pt x="209644" y="14867"/>
                      </a:cubicBezTo>
                      <a:cubicBezTo>
                        <a:pt x="226789" y="12327"/>
                        <a:pt x="245839" y="18677"/>
                        <a:pt x="259175" y="30742"/>
                      </a:cubicBezTo>
                      <a:cubicBezTo>
                        <a:pt x="276954" y="46617"/>
                        <a:pt x="285844" y="70112"/>
                        <a:pt x="292194" y="92972"/>
                      </a:cubicBezTo>
                      <a:cubicBezTo>
                        <a:pt x="297275" y="113292"/>
                        <a:pt x="299814" y="133612"/>
                        <a:pt x="300450" y="154567"/>
                      </a:cubicBezTo>
                      <a:cubicBezTo>
                        <a:pt x="301719" y="192032"/>
                        <a:pt x="295369" y="230132"/>
                        <a:pt x="282034" y="265692"/>
                      </a:cubicBezTo>
                      <a:cubicBezTo>
                        <a:pt x="275684" y="279027"/>
                        <a:pt x="273144" y="298712"/>
                        <a:pt x="257269" y="3025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8" name="Google Shape;1128;p21"/>
                <p:cNvSpPr/>
                <p:nvPr/>
              </p:nvSpPr>
              <p:spPr>
                <a:xfrm>
                  <a:off x="7278274" y="2134107"/>
                  <a:ext cx="211922" cy="23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623" h="3117334" extrusionOk="0">
                      <a:moveTo>
                        <a:pt x="27401" y="376917"/>
                      </a:moveTo>
                      <a:cubicBezTo>
                        <a:pt x="109648" y="486566"/>
                        <a:pt x="191885" y="596214"/>
                        <a:pt x="274121" y="705863"/>
                      </a:cubicBezTo>
                      <a:cubicBezTo>
                        <a:pt x="582508" y="1103339"/>
                        <a:pt x="904601" y="1480255"/>
                        <a:pt x="1247253" y="1850319"/>
                      </a:cubicBezTo>
                      <a:cubicBezTo>
                        <a:pt x="1589905" y="2213530"/>
                        <a:pt x="1946253" y="2563034"/>
                        <a:pt x="2323170" y="2891980"/>
                      </a:cubicBezTo>
                      <a:cubicBezTo>
                        <a:pt x="2350593" y="2912539"/>
                        <a:pt x="2309475" y="2946804"/>
                        <a:pt x="2282063" y="2926245"/>
                      </a:cubicBezTo>
                      <a:cubicBezTo>
                        <a:pt x="2069618" y="2741213"/>
                        <a:pt x="1864027" y="2549328"/>
                        <a:pt x="1665289" y="2350590"/>
                      </a:cubicBezTo>
                      <a:cubicBezTo>
                        <a:pt x="1308931" y="2001086"/>
                        <a:pt x="966279" y="1631022"/>
                        <a:pt x="644175" y="1254105"/>
                      </a:cubicBezTo>
                      <a:cubicBezTo>
                        <a:pt x="418035" y="986837"/>
                        <a:pt x="205591" y="719569"/>
                        <a:pt x="0" y="438594"/>
                      </a:cubicBezTo>
                      <a:cubicBezTo>
                        <a:pt x="6853" y="418035"/>
                        <a:pt x="13706" y="397476"/>
                        <a:pt x="27401" y="376917"/>
                      </a:cubicBezTo>
                      <a:close/>
                      <a:moveTo>
                        <a:pt x="1555640" y="246698"/>
                      </a:moveTo>
                      <a:cubicBezTo>
                        <a:pt x="1583052" y="260404"/>
                        <a:pt x="1610464" y="267257"/>
                        <a:pt x="1644729" y="274110"/>
                      </a:cubicBezTo>
                      <a:cubicBezTo>
                        <a:pt x="1857173" y="603056"/>
                        <a:pt x="2042206" y="945708"/>
                        <a:pt x="2192973" y="1308918"/>
                      </a:cubicBezTo>
                      <a:cubicBezTo>
                        <a:pt x="2412270" y="1816043"/>
                        <a:pt x="2563037" y="2350579"/>
                        <a:pt x="2652126" y="2891969"/>
                      </a:cubicBezTo>
                      <a:cubicBezTo>
                        <a:pt x="2658979" y="2933087"/>
                        <a:pt x="2597302" y="2946793"/>
                        <a:pt x="2590449" y="2905675"/>
                      </a:cubicBezTo>
                      <a:cubicBezTo>
                        <a:pt x="2542478" y="2604142"/>
                        <a:pt x="2473947" y="2302608"/>
                        <a:pt x="2384858" y="2007928"/>
                      </a:cubicBezTo>
                      <a:cubicBezTo>
                        <a:pt x="2227238" y="1480244"/>
                        <a:pt x="2001087" y="979973"/>
                        <a:pt x="1720113" y="507113"/>
                      </a:cubicBezTo>
                      <a:cubicBezTo>
                        <a:pt x="1665288" y="418024"/>
                        <a:pt x="1610464" y="335788"/>
                        <a:pt x="1555640" y="246698"/>
                      </a:cubicBezTo>
                      <a:close/>
                      <a:moveTo>
                        <a:pt x="2192974" y="95932"/>
                      </a:moveTo>
                      <a:cubicBezTo>
                        <a:pt x="2192974" y="95932"/>
                        <a:pt x="2192974" y="95932"/>
                        <a:pt x="2192974" y="102785"/>
                      </a:cubicBezTo>
                      <a:cubicBezTo>
                        <a:pt x="2446536" y="555085"/>
                        <a:pt x="2624715" y="1048504"/>
                        <a:pt x="2727510" y="1555628"/>
                      </a:cubicBezTo>
                      <a:cubicBezTo>
                        <a:pt x="2830306" y="2062753"/>
                        <a:pt x="2850865" y="2583583"/>
                        <a:pt x="2796041" y="3097561"/>
                      </a:cubicBezTo>
                      <a:cubicBezTo>
                        <a:pt x="2782335" y="3124973"/>
                        <a:pt x="2727510" y="3124973"/>
                        <a:pt x="2734363" y="3090708"/>
                      </a:cubicBezTo>
                      <a:cubicBezTo>
                        <a:pt x="2768629" y="2809733"/>
                        <a:pt x="2775482" y="2521906"/>
                        <a:pt x="2754922" y="2234079"/>
                      </a:cubicBezTo>
                      <a:cubicBezTo>
                        <a:pt x="2720657" y="1720101"/>
                        <a:pt x="2611009" y="1212977"/>
                        <a:pt x="2425977" y="740117"/>
                      </a:cubicBezTo>
                      <a:cubicBezTo>
                        <a:pt x="2343740" y="520820"/>
                        <a:pt x="2240945" y="315229"/>
                        <a:pt x="2131296" y="109638"/>
                      </a:cubicBezTo>
                      <a:cubicBezTo>
                        <a:pt x="2151855" y="102785"/>
                        <a:pt x="2172414" y="95932"/>
                        <a:pt x="2192974" y="95932"/>
                      </a:cubicBezTo>
                      <a:close/>
                      <a:moveTo>
                        <a:pt x="383759" y="0"/>
                      </a:moveTo>
                      <a:cubicBezTo>
                        <a:pt x="760676" y="404329"/>
                        <a:pt x="1117034" y="822364"/>
                        <a:pt x="1439127" y="1267811"/>
                      </a:cubicBezTo>
                      <a:cubicBezTo>
                        <a:pt x="1795485" y="1747523"/>
                        <a:pt x="2117578" y="2254648"/>
                        <a:pt x="2412259" y="2775478"/>
                      </a:cubicBezTo>
                      <a:cubicBezTo>
                        <a:pt x="2439671" y="2809744"/>
                        <a:pt x="2391700" y="2830303"/>
                        <a:pt x="2371141" y="2802891"/>
                      </a:cubicBezTo>
                      <a:cubicBezTo>
                        <a:pt x="2206668" y="2508210"/>
                        <a:pt x="2035341" y="2220383"/>
                        <a:pt x="1843456" y="1939408"/>
                      </a:cubicBezTo>
                      <a:cubicBezTo>
                        <a:pt x="1514511" y="1439137"/>
                        <a:pt x="1151299" y="959425"/>
                        <a:pt x="760676" y="507125"/>
                      </a:cubicBezTo>
                      <a:cubicBezTo>
                        <a:pt x="623615" y="342652"/>
                        <a:pt x="479702" y="185032"/>
                        <a:pt x="328935" y="27412"/>
                      </a:cubicBezTo>
                      <a:cubicBezTo>
                        <a:pt x="342641" y="13706"/>
                        <a:pt x="363200" y="6853"/>
                        <a:pt x="3837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9" name="Google Shape;1129;p21"/>
                <p:cNvSpPr/>
                <p:nvPr/>
              </p:nvSpPr>
              <p:spPr>
                <a:xfrm>
                  <a:off x="7334307" y="2178182"/>
                  <a:ext cx="170785" cy="18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55" h="233857" extrusionOk="0">
                      <a:moveTo>
                        <a:pt x="211706" y="116068"/>
                      </a:moveTo>
                      <a:cubicBezTo>
                        <a:pt x="212341" y="103368"/>
                        <a:pt x="212977" y="90668"/>
                        <a:pt x="208531" y="78603"/>
                      </a:cubicBezTo>
                      <a:cubicBezTo>
                        <a:pt x="204087" y="66538"/>
                        <a:pt x="195196" y="56378"/>
                        <a:pt x="182496" y="53203"/>
                      </a:cubicBezTo>
                      <a:cubicBezTo>
                        <a:pt x="170431" y="50663"/>
                        <a:pt x="157731" y="56378"/>
                        <a:pt x="145666" y="54473"/>
                      </a:cubicBezTo>
                      <a:cubicBezTo>
                        <a:pt x="131062" y="52568"/>
                        <a:pt x="120266" y="41138"/>
                        <a:pt x="108837" y="32248"/>
                      </a:cubicBezTo>
                      <a:cubicBezTo>
                        <a:pt x="91691" y="18278"/>
                        <a:pt x="72006" y="8753"/>
                        <a:pt x="51052" y="3038"/>
                      </a:cubicBezTo>
                      <a:cubicBezTo>
                        <a:pt x="42796" y="498"/>
                        <a:pt x="33906" y="-772"/>
                        <a:pt x="25016" y="498"/>
                      </a:cubicBezTo>
                      <a:cubicBezTo>
                        <a:pt x="16127" y="1768"/>
                        <a:pt x="7871" y="6213"/>
                        <a:pt x="3427" y="13833"/>
                      </a:cubicBezTo>
                      <a:cubicBezTo>
                        <a:pt x="-2923" y="24628"/>
                        <a:pt x="252" y="38598"/>
                        <a:pt x="7237" y="49393"/>
                      </a:cubicBezTo>
                      <a:cubicBezTo>
                        <a:pt x="14221" y="59553"/>
                        <a:pt x="24381" y="67173"/>
                        <a:pt x="33271" y="76063"/>
                      </a:cubicBezTo>
                      <a:cubicBezTo>
                        <a:pt x="42162" y="84953"/>
                        <a:pt x="50416" y="95748"/>
                        <a:pt x="51052" y="107813"/>
                      </a:cubicBezTo>
                      <a:cubicBezTo>
                        <a:pt x="51687" y="116068"/>
                        <a:pt x="49146" y="124958"/>
                        <a:pt x="49781" y="133213"/>
                      </a:cubicBezTo>
                      <a:cubicBezTo>
                        <a:pt x="50416" y="147183"/>
                        <a:pt x="59941" y="158613"/>
                        <a:pt x="68831" y="169408"/>
                      </a:cubicBezTo>
                      <a:cubicBezTo>
                        <a:pt x="83437" y="185918"/>
                        <a:pt x="99946" y="201158"/>
                        <a:pt x="117091" y="214493"/>
                      </a:cubicBezTo>
                      <a:cubicBezTo>
                        <a:pt x="128521" y="223383"/>
                        <a:pt x="141221" y="231638"/>
                        <a:pt x="155191" y="233543"/>
                      </a:cubicBezTo>
                      <a:cubicBezTo>
                        <a:pt x="197737" y="238623"/>
                        <a:pt x="202816" y="180838"/>
                        <a:pt x="207262" y="150993"/>
                      </a:cubicBezTo>
                      <a:cubicBezTo>
                        <a:pt x="209802" y="139563"/>
                        <a:pt x="211071" y="127498"/>
                        <a:pt x="211706" y="1160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0" name="Google Shape;1130;p21"/>
                <p:cNvSpPr/>
                <p:nvPr/>
              </p:nvSpPr>
              <p:spPr>
                <a:xfrm>
                  <a:off x="7212452" y="2301792"/>
                  <a:ext cx="267702" cy="202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549" h="252155" extrusionOk="0">
                      <a:moveTo>
                        <a:pt x="290671" y="161925"/>
                      </a:moveTo>
                      <a:cubicBezTo>
                        <a:pt x="244316" y="185420"/>
                        <a:pt x="197961" y="208280"/>
                        <a:pt x="151606" y="231775"/>
                      </a:cubicBezTo>
                      <a:cubicBezTo>
                        <a:pt x="137636" y="238760"/>
                        <a:pt x="123666" y="245745"/>
                        <a:pt x="108426" y="249555"/>
                      </a:cubicBezTo>
                      <a:cubicBezTo>
                        <a:pt x="93186" y="253365"/>
                        <a:pt x="76676" y="253365"/>
                        <a:pt x="62071" y="247015"/>
                      </a:cubicBezTo>
                      <a:cubicBezTo>
                        <a:pt x="47466" y="240665"/>
                        <a:pt x="36036" y="226695"/>
                        <a:pt x="35401" y="210820"/>
                      </a:cubicBezTo>
                      <a:cubicBezTo>
                        <a:pt x="35401" y="205105"/>
                        <a:pt x="36036" y="199390"/>
                        <a:pt x="37306" y="193675"/>
                      </a:cubicBezTo>
                      <a:cubicBezTo>
                        <a:pt x="37941" y="191770"/>
                        <a:pt x="37941" y="189865"/>
                        <a:pt x="38576" y="188595"/>
                      </a:cubicBezTo>
                      <a:cubicBezTo>
                        <a:pt x="39846" y="183515"/>
                        <a:pt x="40481" y="178435"/>
                        <a:pt x="40481" y="173355"/>
                      </a:cubicBezTo>
                      <a:cubicBezTo>
                        <a:pt x="39846" y="156845"/>
                        <a:pt x="29051" y="142875"/>
                        <a:pt x="18256" y="129540"/>
                      </a:cubicBezTo>
                      <a:cubicBezTo>
                        <a:pt x="11906" y="121285"/>
                        <a:pt x="4921" y="111760"/>
                        <a:pt x="1746" y="100965"/>
                      </a:cubicBezTo>
                      <a:cubicBezTo>
                        <a:pt x="1111" y="99060"/>
                        <a:pt x="476" y="97790"/>
                        <a:pt x="476" y="95885"/>
                      </a:cubicBezTo>
                      <a:cubicBezTo>
                        <a:pt x="-159" y="92075"/>
                        <a:pt x="-159" y="88265"/>
                        <a:pt x="476" y="84455"/>
                      </a:cubicBezTo>
                      <a:cubicBezTo>
                        <a:pt x="3016" y="66675"/>
                        <a:pt x="20161" y="54610"/>
                        <a:pt x="36671" y="48260"/>
                      </a:cubicBezTo>
                      <a:cubicBezTo>
                        <a:pt x="53181" y="41910"/>
                        <a:pt x="71596" y="38735"/>
                        <a:pt x="86836" y="29210"/>
                      </a:cubicBezTo>
                      <a:cubicBezTo>
                        <a:pt x="90011" y="27305"/>
                        <a:pt x="93186" y="24765"/>
                        <a:pt x="95726" y="22860"/>
                      </a:cubicBezTo>
                      <a:cubicBezTo>
                        <a:pt x="97631" y="21590"/>
                        <a:pt x="99536" y="19685"/>
                        <a:pt x="100806" y="18415"/>
                      </a:cubicBezTo>
                      <a:cubicBezTo>
                        <a:pt x="105251" y="14605"/>
                        <a:pt x="110331" y="10795"/>
                        <a:pt x="115411" y="8255"/>
                      </a:cubicBezTo>
                      <a:cubicBezTo>
                        <a:pt x="127476" y="1905"/>
                        <a:pt x="142081" y="0"/>
                        <a:pt x="156051" y="0"/>
                      </a:cubicBezTo>
                      <a:cubicBezTo>
                        <a:pt x="173831" y="0"/>
                        <a:pt x="192246" y="3175"/>
                        <a:pt x="209391" y="8255"/>
                      </a:cubicBezTo>
                      <a:cubicBezTo>
                        <a:pt x="241141" y="17780"/>
                        <a:pt x="270351" y="36195"/>
                        <a:pt x="293211" y="60325"/>
                      </a:cubicBezTo>
                      <a:cubicBezTo>
                        <a:pt x="303371" y="71120"/>
                        <a:pt x="312261" y="81280"/>
                        <a:pt x="323056" y="90805"/>
                      </a:cubicBezTo>
                      <a:cubicBezTo>
                        <a:pt x="334486" y="100965"/>
                        <a:pt x="335121" y="118745"/>
                        <a:pt x="327501" y="131445"/>
                      </a:cubicBezTo>
                      <a:cubicBezTo>
                        <a:pt x="320516" y="146685"/>
                        <a:pt x="305276" y="154940"/>
                        <a:pt x="290671" y="161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1" name="Google Shape;1131;p21"/>
                <p:cNvSpPr/>
                <p:nvPr/>
              </p:nvSpPr>
              <p:spPr>
                <a:xfrm>
                  <a:off x="7212991" y="2317129"/>
                  <a:ext cx="255105" cy="142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1404" h="1899575" extrusionOk="0">
                      <a:moveTo>
                        <a:pt x="3384451" y="1034701"/>
                      </a:moveTo>
                      <a:cubicBezTo>
                        <a:pt x="3402118" y="1039520"/>
                        <a:pt x="3411113" y="1074213"/>
                        <a:pt x="3385414" y="1089633"/>
                      </a:cubicBezTo>
                      <a:cubicBezTo>
                        <a:pt x="3159263" y="1226693"/>
                        <a:pt x="2919407" y="1350048"/>
                        <a:pt x="2679550" y="1452843"/>
                      </a:cubicBezTo>
                      <a:cubicBezTo>
                        <a:pt x="2247809" y="1637875"/>
                        <a:pt x="1788655" y="1768083"/>
                        <a:pt x="1322648" y="1836613"/>
                      </a:cubicBezTo>
                      <a:cubicBezTo>
                        <a:pt x="1014261" y="1884585"/>
                        <a:pt x="705874" y="1905144"/>
                        <a:pt x="397487" y="1898291"/>
                      </a:cubicBezTo>
                      <a:cubicBezTo>
                        <a:pt x="404340" y="1877732"/>
                        <a:pt x="404340" y="1857172"/>
                        <a:pt x="411193" y="1843466"/>
                      </a:cubicBezTo>
                      <a:cubicBezTo>
                        <a:pt x="507136" y="1843466"/>
                        <a:pt x="603078" y="1843466"/>
                        <a:pt x="705874" y="1843466"/>
                      </a:cubicBezTo>
                      <a:cubicBezTo>
                        <a:pt x="1171881" y="1822907"/>
                        <a:pt x="1637888" y="1747524"/>
                        <a:pt x="2083336" y="1610463"/>
                      </a:cubicBezTo>
                      <a:cubicBezTo>
                        <a:pt x="2535637" y="1473402"/>
                        <a:pt x="2967378" y="1281518"/>
                        <a:pt x="3364855" y="1041661"/>
                      </a:cubicBezTo>
                      <a:cubicBezTo>
                        <a:pt x="3371708" y="1034808"/>
                        <a:pt x="3378561" y="1033095"/>
                        <a:pt x="3384451" y="1034701"/>
                      </a:cubicBezTo>
                      <a:close/>
                      <a:moveTo>
                        <a:pt x="1378211" y="680046"/>
                      </a:moveTo>
                      <a:cubicBezTo>
                        <a:pt x="1496961" y="678440"/>
                        <a:pt x="1615605" y="680153"/>
                        <a:pt x="1733820" y="685293"/>
                      </a:cubicBezTo>
                      <a:cubicBezTo>
                        <a:pt x="2206679" y="705852"/>
                        <a:pt x="2686392" y="774382"/>
                        <a:pt x="3145546" y="890884"/>
                      </a:cubicBezTo>
                      <a:cubicBezTo>
                        <a:pt x="3179811" y="904590"/>
                        <a:pt x="3166105" y="959414"/>
                        <a:pt x="3124987" y="945708"/>
                      </a:cubicBezTo>
                      <a:cubicBezTo>
                        <a:pt x="2864571" y="877178"/>
                        <a:pt x="2604156" y="829206"/>
                        <a:pt x="2336887" y="794941"/>
                      </a:cubicBezTo>
                      <a:cubicBezTo>
                        <a:pt x="1870880" y="733264"/>
                        <a:pt x="1391168" y="719558"/>
                        <a:pt x="925161" y="760676"/>
                      </a:cubicBezTo>
                      <a:cubicBezTo>
                        <a:pt x="616774" y="788088"/>
                        <a:pt x="315240" y="829206"/>
                        <a:pt x="13706" y="897737"/>
                      </a:cubicBezTo>
                      <a:cubicBezTo>
                        <a:pt x="6853" y="877178"/>
                        <a:pt x="0" y="863471"/>
                        <a:pt x="0" y="842912"/>
                      </a:cubicBezTo>
                      <a:cubicBezTo>
                        <a:pt x="102796" y="822353"/>
                        <a:pt x="205591" y="801794"/>
                        <a:pt x="315240" y="781235"/>
                      </a:cubicBezTo>
                      <a:cubicBezTo>
                        <a:pt x="664745" y="719558"/>
                        <a:pt x="1021960" y="684864"/>
                        <a:pt x="1378211" y="680046"/>
                      </a:cubicBezTo>
                      <a:close/>
                      <a:moveTo>
                        <a:pt x="1082781" y="0"/>
                      </a:moveTo>
                      <a:cubicBezTo>
                        <a:pt x="1322637" y="47971"/>
                        <a:pt x="1562494" y="102795"/>
                        <a:pt x="1795497" y="171326"/>
                      </a:cubicBezTo>
                      <a:cubicBezTo>
                        <a:pt x="2302622" y="308386"/>
                        <a:pt x="2796041" y="486565"/>
                        <a:pt x="3275754" y="699009"/>
                      </a:cubicBezTo>
                      <a:cubicBezTo>
                        <a:pt x="3316872" y="719568"/>
                        <a:pt x="3296313" y="781246"/>
                        <a:pt x="3262048" y="760686"/>
                      </a:cubicBezTo>
                      <a:cubicBezTo>
                        <a:pt x="2994780" y="644185"/>
                        <a:pt x="2727511" y="534536"/>
                        <a:pt x="2453389" y="438594"/>
                      </a:cubicBezTo>
                      <a:cubicBezTo>
                        <a:pt x="1987382" y="274121"/>
                        <a:pt x="1514522" y="143914"/>
                        <a:pt x="1027956" y="47971"/>
                      </a:cubicBezTo>
                      <a:cubicBezTo>
                        <a:pt x="1048515" y="34265"/>
                        <a:pt x="1069075" y="13706"/>
                        <a:pt x="1082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2" name="Google Shape;1132;p21"/>
                <p:cNvSpPr/>
                <p:nvPr/>
              </p:nvSpPr>
              <p:spPr>
                <a:xfrm>
                  <a:off x="7282673" y="2315450"/>
                  <a:ext cx="176662" cy="13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456" h="164975" extrusionOk="0">
                      <a:moveTo>
                        <a:pt x="125981" y="6530"/>
                      </a:moveTo>
                      <a:cubicBezTo>
                        <a:pt x="113916" y="2085"/>
                        <a:pt x="100581" y="-1725"/>
                        <a:pt x="87246" y="815"/>
                      </a:cubicBezTo>
                      <a:cubicBezTo>
                        <a:pt x="74546" y="3355"/>
                        <a:pt x="61846" y="13515"/>
                        <a:pt x="60576" y="26215"/>
                      </a:cubicBezTo>
                      <a:cubicBezTo>
                        <a:pt x="59941" y="33200"/>
                        <a:pt x="61846" y="40185"/>
                        <a:pt x="59941" y="46535"/>
                      </a:cubicBezTo>
                      <a:cubicBezTo>
                        <a:pt x="56766" y="57965"/>
                        <a:pt x="43431" y="63680"/>
                        <a:pt x="32001" y="66855"/>
                      </a:cubicBezTo>
                      <a:cubicBezTo>
                        <a:pt x="20571" y="70030"/>
                        <a:pt x="7236" y="73840"/>
                        <a:pt x="2156" y="84635"/>
                      </a:cubicBezTo>
                      <a:cubicBezTo>
                        <a:pt x="-2924" y="94160"/>
                        <a:pt x="1521" y="106860"/>
                        <a:pt x="9776" y="114480"/>
                      </a:cubicBezTo>
                      <a:cubicBezTo>
                        <a:pt x="18031" y="122100"/>
                        <a:pt x="29461" y="124640"/>
                        <a:pt x="40256" y="125275"/>
                      </a:cubicBezTo>
                      <a:cubicBezTo>
                        <a:pt x="51051" y="125910"/>
                        <a:pt x="63116" y="125275"/>
                        <a:pt x="71371" y="132260"/>
                      </a:cubicBezTo>
                      <a:cubicBezTo>
                        <a:pt x="80261" y="139245"/>
                        <a:pt x="82166" y="152580"/>
                        <a:pt x="91056" y="159565"/>
                      </a:cubicBezTo>
                      <a:cubicBezTo>
                        <a:pt x="97406" y="165280"/>
                        <a:pt x="106931" y="165915"/>
                        <a:pt x="115186" y="164010"/>
                      </a:cubicBezTo>
                      <a:cubicBezTo>
                        <a:pt x="123441" y="162105"/>
                        <a:pt x="131061" y="157660"/>
                        <a:pt x="138681" y="153215"/>
                      </a:cubicBezTo>
                      <a:cubicBezTo>
                        <a:pt x="152016" y="145595"/>
                        <a:pt x="165986" y="137340"/>
                        <a:pt x="179321" y="129720"/>
                      </a:cubicBezTo>
                      <a:cubicBezTo>
                        <a:pt x="188846" y="124640"/>
                        <a:pt x="197736" y="118925"/>
                        <a:pt x="205356" y="111305"/>
                      </a:cubicBezTo>
                      <a:cubicBezTo>
                        <a:pt x="212341" y="104320"/>
                        <a:pt x="220596" y="91620"/>
                        <a:pt x="219326" y="80825"/>
                      </a:cubicBezTo>
                      <a:cubicBezTo>
                        <a:pt x="218056" y="70030"/>
                        <a:pt x="205356" y="59235"/>
                        <a:pt x="198371" y="52250"/>
                      </a:cubicBezTo>
                      <a:cubicBezTo>
                        <a:pt x="178051" y="32565"/>
                        <a:pt x="153286" y="16690"/>
                        <a:pt x="125981" y="653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3" name="Google Shape;1133;p21"/>
                <p:cNvSpPr/>
                <p:nvPr/>
              </p:nvSpPr>
              <p:spPr>
                <a:xfrm>
                  <a:off x="7315051" y="2404777"/>
                  <a:ext cx="223182" cy="29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820" extrusionOk="0">
                      <a:moveTo>
                        <a:pt x="179745" y="361034"/>
                      </a:moveTo>
                      <a:cubicBezTo>
                        <a:pt x="178474" y="361669"/>
                        <a:pt x="177205" y="362304"/>
                        <a:pt x="175934" y="362939"/>
                      </a:cubicBezTo>
                      <a:cubicBezTo>
                        <a:pt x="174030" y="363574"/>
                        <a:pt x="172124" y="364209"/>
                        <a:pt x="170855" y="364209"/>
                      </a:cubicBezTo>
                      <a:cubicBezTo>
                        <a:pt x="158155" y="366749"/>
                        <a:pt x="143549" y="361034"/>
                        <a:pt x="132120" y="353414"/>
                      </a:cubicBezTo>
                      <a:cubicBezTo>
                        <a:pt x="123230" y="347699"/>
                        <a:pt x="114974" y="340079"/>
                        <a:pt x="107990" y="332459"/>
                      </a:cubicBezTo>
                      <a:cubicBezTo>
                        <a:pt x="106720" y="330554"/>
                        <a:pt x="104815" y="329284"/>
                        <a:pt x="103545" y="327379"/>
                      </a:cubicBezTo>
                      <a:cubicBezTo>
                        <a:pt x="96559" y="318489"/>
                        <a:pt x="90845" y="308329"/>
                        <a:pt x="86399" y="297534"/>
                      </a:cubicBezTo>
                      <a:cubicBezTo>
                        <a:pt x="80684" y="283564"/>
                        <a:pt x="78145" y="267689"/>
                        <a:pt x="67984" y="256259"/>
                      </a:cubicBezTo>
                      <a:cubicBezTo>
                        <a:pt x="57824" y="245464"/>
                        <a:pt x="43220" y="240384"/>
                        <a:pt x="30520" y="232129"/>
                      </a:cubicBezTo>
                      <a:cubicBezTo>
                        <a:pt x="28614" y="230859"/>
                        <a:pt x="26074" y="228954"/>
                        <a:pt x="24170" y="227049"/>
                      </a:cubicBezTo>
                      <a:cubicBezTo>
                        <a:pt x="22899" y="225779"/>
                        <a:pt x="21630" y="224509"/>
                        <a:pt x="20359" y="223239"/>
                      </a:cubicBezTo>
                      <a:cubicBezTo>
                        <a:pt x="3214" y="205459"/>
                        <a:pt x="-4405" y="178154"/>
                        <a:pt x="2580" y="154024"/>
                      </a:cubicBezTo>
                      <a:cubicBezTo>
                        <a:pt x="8930" y="131164"/>
                        <a:pt x="26074" y="113384"/>
                        <a:pt x="43220" y="96874"/>
                      </a:cubicBezTo>
                      <a:cubicBezTo>
                        <a:pt x="69890" y="71474"/>
                        <a:pt x="97195" y="47344"/>
                        <a:pt x="128945" y="29564"/>
                      </a:cubicBezTo>
                      <a:cubicBezTo>
                        <a:pt x="153709" y="15594"/>
                        <a:pt x="194984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4" y="88619"/>
                      </a:cubicBezTo>
                      <a:cubicBezTo>
                        <a:pt x="259755" y="137514"/>
                        <a:pt x="268009" y="186409"/>
                        <a:pt x="275630" y="235939"/>
                      </a:cubicBezTo>
                      <a:cubicBezTo>
                        <a:pt x="276899" y="246099"/>
                        <a:pt x="278805" y="256259"/>
                        <a:pt x="274995" y="265784"/>
                      </a:cubicBezTo>
                      <a:cubicBezTo>
                        <a:pt x="270549" y="277214"/>
                        <a:pt x="258484" y="283564"/>
                        <a:pt x="247690" y="288644"/>
                      </a:cubicBezTo>
                      <a:cubicBezTo>
                        <a:pt x="243880" y="289914"/>
                        <a:pt x="240070" y="291819"/>
                        <a:pt x="236259" y="293724"/>
                      </a:cubicBezTo>
                      <a:cubicBezTo>
                        <a:pt x="234355" y="294359"/>
                        <a:pt x="232449" y="294994"/>
                        <a:pt x="231180" y="296264"/>
                      </a:cubicBezTo>
                      <a:cubicBezTo>
                        <a:pt x="225465" y="298804"/>
                        <a:pt x="220384" y="301979"/>
                        <a:pt x="215940" y="306424"/>
                      </a:cubicBezTo>
                      <a:cubicBezTo>
                        <a:pt x="200065" y="321664"/>
                        <a:pt x="199430" y="350239"/>
                        <a:pt x="179745" y="36103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4" name="Google Shape;1134;p21"/>
                <p:cNvSpPr/>
                <p:nvPr/>
              </p:nvSpPr>
              <p:spPr>
                <a:xfrm>
                  <a:off x="7331442" y="2417168"/>
                  <a:ext cx="174830" cy="282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1065" h="3764502" extrusionOk="0">
                      <a:moveTo>
                        <a:pt x="2013087" y="166660"/>
                      </a:moveTo>
                      <a:cubicBezTo>
                        <a:pt x="2026795" y="168373"/>
                        <a:pt x="2038790" y="180366"/>
                        <a:pt x="2035364" y="200925"/>
                      </a:cubicBezTo>
                      <a:cubicBezTo>
                        <a:pt x="1994246" y="502459"/>
                        <a:pt x="1946275" y="803992"/>
                        <a:pt x="1905156" y="1112378"/>
                      </a:cubicBezTo>
                      <a:cubicBezTo>
                        <a:pt x="1829773" y="1646915"/>
                        <a:pt x="1768096" y="2181452"/>
                        <a:pt x="1713260" y="2722841"/>
                      </a:cubicBezTo>
                      <a:cubicBezTo>
                        <a:pt x="1678995" y="3065493"/>
                        <a:pt x="1658447" y="3408144"/>
                        <a:pt x="1678995" y="3750796"/>
                      </a:cubicBezTo>
                      <a:cubicBezTo>
                        <a:pt x="1665300" y="3757649"/>
                        <a:pt x="1644730" y="3764502"/>
                        <a:pt x="1624182" y="3764502"/>
                      </a:cubicBezTo>
                      <a:cubicBezTo>
                        <a:pt x="1617329" y="3641147"/>
                        <a:pt x="1617329" y="3510940"/>
                        <a:pt x="1617329" y="3380732"/>
                      </a:cubicBezTo>
                      <a:cubicBezTo>
                        <a:pt x="1617329" y="3127170"/>
                        <a:pt x="1637888" y="2880461"/>
                        <a:pt x="1665300" y="2633752"/>
                      </a:cubicBezTo>
                      <a:cubicBezTo>
                        <a:pt x="1692712" y="2359630"/>
                        <a:pt x="1720124" y="2092362"/>
                        <a:pt x="1754389" y="1825094"/>
                      </a:cubicBezTo>
                      <a:cubicBezTo>
                        <a:pt x="1822920" y="1283704"/>
                        <a:pt x="1898303" y="735462"/>
                        <a:pt x="1980540" y="194072"/>
                      </a:cubicBezTo>
                      <a:cubicBezTo>
                        <a:pt x="1983961" y="173513"/>
                        <a:pt x="1999380" y="164947"/>
                        <a:pt x="2013087" y="166660"/>
                      </a:cubicBezTo>
                      <a:close/>
                      <a:moveTo>
                        <a:pt x="1948844" y="116333"/>
                      </a:moveTo>
                      <a:cubicBezTo>
                        <a:pt x="1969403" y="109266"/>
                        <a:pt x="1997669" y="127255"/>
                        <a:pt x="1987382" y="152954"/>
                      </a:cubicBezTo>
                      <a:cubicBezTo>
                        <a:pt x="1870891" y="433928"/>
                        <a:pt x="1761242" y="714903"/>
                        <a:pt x="1658447" y="995877"/>
                      </a:cubicBezTo>
                      <a:cubicBezTo>
                        <a:pt x="1480267" y="1496149"/>
                        <a:pt x="1315794" y="2010126"/>
                        <a:pt x="1171880" y="2524104"/>
                      </a:cubicBezTo>
                      <a:cubicBezTo>
                        <a:pt x="1089644" y="2818784"/>
                        <a:pt x="1014260" y="3113464"/>
                        <a:pt x="945730" y="3414998"/>
                      </a:cubicBezTo>
                      <a:cubicBezTo>
                        <a:pt x="932024" y="3401292"/>
                        <a:pt x="911465" y="3380733"/>
                        <a:pt x="897759" y="3360174"/>
                      </a:cubicBezTo>
                      <a:cubicBezTo>
                        <a:pt x="911465" y="3298496"/>
                        <a:pt x="925160" y="3243672"/>
                        <a:pt x="938877" y="3181995"/>
                      </a:cubicBezTo>
                      <a:cubicBezTo>
                        <a:pt x="1069085" y="2661164"/>
                        <a:pt x="1212999" y="2147187"/>
                        <a:pt x="1377472" y="1640062"/>
                      </a:cubicBezTo>
                      <a:cubicBezTo>
                        <a:pt x="1541934" y="1126085"/>
                        <a:pt x="1726977" y="625813"/>
                        <a:pt x="1932568" y="132395"/>
                      </a:cubicBezTo>
                      <a:cubicBezTo>
                        <a:pt x="1935995" y="123829"/>
                        <a:pt x="1941991" y="118689"/>
                        <a:pt x="1948844" y="116333"/>
                      </a:cubicBezTo>
                      <a:close/>
                      <a:moveTo>
                        <a:pt x="2142439" y="49302"/>
                      </a:moveTo>
                      <a:cubicBezTo>
                        <a:pt x="2157004" y="46732"/>
                        <a:pt x="2172426" y="53585"/>
                        <a:pt x="2172426" y="70718"/>
                      </a:cubicBezTo>
                      <a:cubicBezTo>
                        <a:pt x="2199838" y="317427"/>
                        <a:pt x="2227240" y="570989"/>
                        <a:pt x="2247799" y="824551"/>
                      </a:cubicBezTo>
                      <a:cubicBezTo>
                        <a:pt x="2309487" y="1544120"/>
                        <a:pt x="2336899" y="2270541"/>
                        <a:pt x="2330035" y="2996963"/>
                      </a:cubicBezTo>
                      <a:cubicBezTo>
                        <a:pt x="2309487" y="3003816"/>
                        <a:pt x="2295770" y="3010669"/>
                        <a:pt x="2275222" y="3024375"/>
                      </a:cubicBezTo>
                      <a:cubicBezTo>
                        <a:pt x="2275222" y="2928433"/>
                        <a:pt x="2275222" y="2839343"/>
                        <a:pt x="2275222" y="2743401"/>
                      </a:cubicBezTo>
                      <a:cubicBezTo>
                        <a:pt x="2275222" y="1859359"/>
                        <a:pt x="2220387" y="968465"/>
                        <a:pt x="2117591" y="84424"/>
                      </a:cubicBezTo>
                      <a:cubicBezTo>
                        <a:pt x="2114164" y="63865"/>
                        <a:pt x="2127873" y="51872"/>
                        <a:pt x="2142439" y="49302"/>
                      </a:cubicBezTo>
                      <a:close/>
                      <a:moveTo>
                        <a:pt x="1947555" y="45"/>
                      </a:moveTo>
                      <a:cubicBezTo>
                        <a:pt x="1969397" y="1330"/>
                        <a:pt x="1987390" y="29599"/>
                        <a:pt x="1966823" y="50158"/>
                      </a:cubicBezTo>
                      <a:cubicBezTo>
                        <a:pt x="1795497" y="207767"/>
                        <a:pt x="1631024" y="372251"/>
                        <a:pt x="1466551" y="543577"/>
                      </a:cubicBezTo>
                      <a:cubicBezTo>
                        <a:pt x="945720" y="1084966"/>
                        <a:pt x="466007" y="1667474"/>
                        <a:pt x="41129" y="2284247"/>
                      </a:cubicBezTo>
                      <a:cubicBezTo>
                        <a:pt x="27412" y="2270541"/>
                        <a:pt x="13706" y="2256835"/>
                        <a:pt x="0" y="2243129"/>
                      </a:cubicBezTo>
                      <a:cubicBezTo>
                        <a:pt x="82236" y="2126616"/>
                        <a:pt x="171326" y="2010126"/>
                        <a:pt x="253562" y="1893624"/>
                      </a:cubicBezTo>
                      <a:cubicBezTo>
                        <a:pt x="753834" y="1215174"/>
                        <a:pt x="1315784" y="584684"/>
                        <a:pt x="1925715" y="9040"/>
                      </a:cubicBezTo>
                      <a:cubicBezTo>
                        <a:pt x="1932566" y="2187"/>
                        <a:pt x="1940274" y="-383"/>
                        <a:pt x="1947555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5" name="Google Shape;1135;p21"/>
                <p:cNvSpPr/>
                <p:nvPr/>
              </p:nvSpPr>
              <p:spPr>
                <a:xfrm>
                  <a:off x="7372264" y="2420234"/>
                  <a:ext cx="153129" cy="178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22" h="221766" extrusionOk="0">
                      <a:moveTo>
                        <a:pt x="26131" y="56720"/>
                      </a:moveTo>
                      <a:cubicBezTo>
                        <a:pt x="12796" y="71325"/>
                        <a:pt x="1366" y="89105"/>
                        <a:pt x="96" y="108790"/>
                      </a:cubicBezTo>
                      <a:cubicBezTo>
                        <a:pt x="-1174" y="128475"/>
                        <a:pt x="10256" y="150065"/>
                        <a:pt x="29941" y="155145"/>
                      </a:cubicBezTo>
                      <a:cubicBezTo>
                        <a:pt x="35021" y="156415"/>
                        <a:pt x="41371" y="156415"/>
                        <a:pt x="45181" y="160225"/>
                      </a:cubicBezTo>
                      <a:cubicBezTo>
                        <a:pt x="50896" y="164670"/>
                        <a:pt x="51531" y="172290"/>
                        <a:pt x="52801" y="179275"/>
                      </a:cubicBezTo>
                      <a:cubicBezTo>
                        <a:pt x="54071" y="186260"/>
                        <a:pt x="55976" y="193880"/>
                        <a:pt x="62326" y="197055"/>
                      </a:cubicBezTo>
                      <a:cubicBezTo>
                        <a:pt x="68676" y="200230"/>
                        <a:pt x="76296" y="197055"/>
                        <a:pt x="82011" y="193245"/>
                      </a:cubicBezTo>
                      <a:cubicBezTo>
                        <a:pt x="87726" y="189435"/>
                        <a:pt x="94076" y="184990"/>
                        <a:pt x="101061" y="185625"/>
                      </a:cubicBezTo>
                      <a:cubicBezTo>
                        <a:pt x="108046" y="186260"/>
                        <a:pt x="113761" y="192610"/>
                        <a:pt x="117571" y="198325"/>
                      </a:cubicBezTo>
                      <a:cubicBezTo>
                        <a:pt x="121381" y="204675"/>
                        <a:pt x="123921" y="211660"/>
                        <a:pt x="129636" y="216105"/>
                      </a:cubicBezTo>
                      <a:cubicBezTo>
                        <a:pt x="141066" y="225630"/>
                        <a:pt x="159481" y="222455"/>
                        <a:pt x="170276" y="211660"/>
                      </a:cubicBezTo>
                      <a:cubicBezTo>
                        <a:pt x="181071" y="200865"/>
                        <a:pt x="184881" y="185625"/>
                        <a:pt x="187421" y="171020"/>
                      </a:cubicBezTo>
                      <a:cubicBezTo>
                        <a:pt x="193771" y="129745"/>
                        <a:pt x="189326" y="87200"/>
                        <a:pt x="174086" y="49100"/>
                      </a:cubicBezTo>
                      <a:cubicBezTo>
                        <a:pt x="169006" y="35130"/>
                        <a:pt x="160751" y="8460"/>
                        <a:pt x="146146" y="2110"/>
                      </a:cubicBezTo>
                      <a:cubicBezTo>
                        <a:pt x="130906" y="-4875"/>
                        <a:pt x="103601" y="7190"/>
                        <a:pt x="89631" y="13540"/>
                      </a:cubicBezTo>
                      <a:cubicBezTo>
                        <a:pt x="64866" y="23065"/>
                        <a:pt x="43911" y="37670"/>
                        <a:pt x="26131" y="5672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6" name="Google Shape;1136;p21"/>
                <p:cNvSpPr/>
                <p:nvPr/>
              </p:nvSpPr>
              <p:spPr>
                <a:xfrm>
                  <a:off x="7489147" y="2403250"/>
                  <a:ext cx="218540" cy="262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8" h="326100" extrusionOk="0">
                      <a:moveTo>
                        <a:pt x="221313" y="326101"/>
                      </a:moveTo>
                      <a:cubicBezTo>
                        <a:pt x="218773" y="326101"/>
                        <a:pt x="216233" y="326101"/>
                        <a:pt x="213692" y="325466"/>
                      </a:cubicBezTo>
                      <a:cubicBezTo>
                        <a:pt x="213058" y="325466"/>
                        <a:pt x="213058" y="325466"/>
                        <a:pt x="212423" y="325466"/>
                      </a:cubicBezTo>
                      <a:cubicBezTo>
                        <a:pt x="196548" y="321656"/>
                        <a:pt x="183213" y="307686"/>
                        <a:pt x="166703" y="309591"/>
                      </a:cubicBezTo>
                      <a:cubicBezTo>
                        <a:pt x="164798" y="309591"/>
                        <a:pt x="162892" y="310226"/>
                        <a:pt x="160988" y="310861"/>
                      </a:cubicBezTo>
                      <a:cubicBezTo>
                        <a:pt x="159083" y="311496"/>
                        <a:pt x="157813" y="312131"/>
                        <a:pt x="155908" y="312766"/>
                      </a:cubicBezTo>
                      <a:cubicBezTo>
                        <a:pt x="150192" y="315306"/>
                        <a:pt x="145113" y="319116"/>
                        <a:pt x="139398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0541"/>
                        <a:pt x="52403" y="269586"/>
                        <a:pt x="44783" y="248631"/>
                      </a:cubicBezTo>
                      <a:cubicBezTo>
                        <a:pt x="24463" y="194656"/>
                        <a:pt x="10492" y="138776"/>
                        <a:pt x="2238" y="81626"/>
                      </a:cubicBezTo>
                      <a:cubicBezTo>
                        <a:pt x="-302" y="62576"/>
                        <a:pt x="-2208" y="42891"/>
                        <a:pt x="5413" y="25111"/>
                      </a:cubicBezTo>
                      <a:cubicBezTo>
                        <a:pt x="21288" y="-10449"/>
                        <a:pt x="60023" y="-289"/>
                        <a:pt x="89233" y="7966"/>
                      </a:cubicBezTo>
                      <a:cubicBezTo>
                        <a:pt x="126063" y="18126"/>
                        <a:pt x="161623" y="35271"/>
                        <a:pt x="192738" y="57496"/>
                      </a:cubicBezTo>
                      <a:cubicBezTo>
                        <a:pt x="210517" y="70196"/>
                        <a:pt x="226392" y="84801"/>
                        <a:pt x="240998" y="100676"/>
                      </a:cubicBezTo>
                      <a:cubicBezTo>
                        <a:pt x="251792" y="112741"/>
                        <a:pt x="261953" y="126076"/>
                        <a:pt x="267667" y="141316"/>
                      </a:cubicBezTo>
                      <a:cubicBezTo>
                        <a:pt x="269573" y="147666"/>
                        <a:pt x="270842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986"/>
                      </a:cubicBezTo>
                      <a:cubicBezTo>
                        <a:pt x="270842" y="175606"/>
                        <a:pt x="268938" y="182591"/>
                        <a:pt x="265128" y="188941"/>
                      </a:cubicBezTo>
                      <a:cubicBezTo>
                        <a:pt x="260048" y="197831"/>
                        <a:pt x="251792" y="204181"/>
                        <a:pt x="247348" y="213071"/>
                      </a:cubicBezTo>
                      <a:cubicBezTo>
                        <a:pt x="247348" y="213706"/>
                        <a:pt x="246713" y="214341"/>
                        <a:pt x="246713" y="214341"/>
                      </a:cubicBezTo>
                      <a:cubicBezTo>
                        <a:pt x="246078" y="215611"/>
                        <a:pt x="245442" y="216881"/>
                        <a:pt x="245442" y="218786"/>
                      </a:cubicBezTo>
                      <a:cubicBezTo>
                        <a:pt x="238458" y="243551"/>
                        <a:pt x="261953" y="270856"/>
                        <a:pt x="256873" y="296891"/>
                      </a:cubicBezTo>
                      <a:cubicBezTo>
                        <a:pt x="253063" y="313401"/>
                        <a:pt x="237188" y="325466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7" name="Google Shape;1137;p21"/>
                <p:cNvSpPr/>
                <p:nvPr/>
              </p:nvSpPr>
              <p:spPr>
                <a:xfrm>
                  <a:off x="7513295" y="2404880"/>
                  <a:ext cx="195460" cy="26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6139" h="3504326" extrusionOk="0">
                      <a:moveTo>
                        <a:pt x="21676" y="255143"/>
                      </a:moveTo>
                      <a:cubicBezTo>
                        <a:pt x="36237" y="252573"/>
                        <a:pt x="53370" y="259426"/>
                        <a:pt x="56796" y="276559"/>
                      </a:cubicBezTo>
                      <a:cubicBezTo>
                        <a:pt x="132180" y="571239"/>
                        <a:pt x="214417" y="859066"/>
                        <a:pt x="317212" y="1146894"/>
                      </a:cubicBezTo>
                      <a:cubicBezTo>
                        <a:pt x="495391" y="1654018"/>
                        <a:pt x="714689" y="2140583"/>
                        <a:pt x="968251" y="2613442"/>
                      </a:cubicBezTo>
                      <a:cubicBezTo>
                        <a:pt x="1105312" y="2860152"/>
                        <a:pt x="1256079" y="3100008"/>
                        <a:pt x="1413699" y="3333011"/>
                      </a:cubicBezTo>
                      <a:cubicBezTo>
                        <a:pt x="1393140" y="3339864"/>
                        <a:pt x="1379434" y="3346717"/>
                        <a:pt x="1358875" y="3353570"/>
                      </a:cubicBezTo>
                      <a:cubicBezTo>
                        <a:pt x="1331463" y="3319305"/>
                        <a:pt x="1310904" y="3278187"/>
                        <a:pt x="1283491" y="3243921"/>
                      </a:cubicBezTo>
                      <a:cubicBezTo>
                        <a:pt x="988810" y="2791621"/>
                        <a:pt x="728395" y="2311909"/>
                        <a:pt x="515961" y="1818491"/>
                      </a:cubicBezTo>
                      <a:cubicBezTo>
                        <a:pt x="303506" y="1325073"/>
                        <a:pt x="132180" y="817948"/>
                        <a:pt x="1983" y="290265"/>
                      </a:cubicBezTo>
                      <a:cubicBezTo>
                        <a:pt x="-4876" y="269706"/>
                        <a:pt x="7114" y="257713"/>
                        <a:pt x="21676" y="255143"/>
                      </a:cubicBezTo>
                      <a:close/>
                      <a:moveTo>
                        <a:pt x="108194" y="175465"/>
                      </a:moveTo>
                      <a:cubicBezTo>
                        <a:pt x="121900" y="172039"/>
                        <a:pt x="139032" y="177178"/>
                        <a:pt x="145885" y="194311"/>
                      </a:cubicBezTo>
                      <a:cubicBezTo>
                        <a:pt x="248681" y="502697"/>
                        <a:pt x="372036" y="804231"/>
                        <a:pt x="509097" y="1098911"/>
                      </a:cubicBezTo>
                      <a:cubicBezTo>
                        <a:pt x="748953" y="1619742"/>
                        <a:pt x="1036781" y="2126866"/>
                        <a:pt x="1372591" y="2606579"/>
                      </a:cubicBezTo>
                      <a:cubicBezTo>
                        <a:pt x="1591877" y="2914965"/>
                        <a:pt x="1824881" y="3216499"/>
                        <a:pt x="2071590" y="3504326"/>
                      </a:cubicBezTo>
                      <a:cubicBezTo>
                        <a:pt x="2044178" y="3504326"/>
                        <a:pt x="2016766" y="3504326"/>
                        <a:pt x="1989364" y="3497473"/>
                      </a:cubicBezTo>
                      <a:cubicBezTo>
                        <a:pt x="1920834" y="3408383"/>
                        <a:pt x="1845440" y="3326147"/>
                        <a:pt x="1776909" y="3237058"/>
                      </a:cubicBezTo>
                      <a:cubicBezTo>
                        <a:pt x="1406856" y="2784757"/>
                        <a:pt x="1084752" y="2305045"/>
                        <a:pt x="803777" y="1797921"/>
                      </a:cubicBezTo>
                      <a:cubicBezTo>
                        <a:pt x="522803" y="1290796"/>
                        <a:pt x="282946" y="756260"/>
                        <a:pt x="91061" y="208017"/>
                      </a:cubicBezTo>
                      <a:cubicBezTo>
                        <a:pt x="84208" y="190885"/>
                        <a:pt x="94487" y="178892"/>
                        <a:pt x="108194" y="175465"/>
                      </a:cubicBezTo>
                      <a:close/>
                      <a:moveTo>
                        <a:pt x="192579" y="144208"/>
                      </a:moveTo>
                      <a:cubicBezTo>
                        <a:pt x="199861" y="143780"/>
                        <a:pt x="207572" y="146351"/>
                        <a:pt x="214427" y="153204"/>
                      </a:cubicBezTo>
                      <a:cubicBezTo>
                        <a:pt x="433714" y="351942"/>
                        <a:pt x="653022" y="557533"/>
                        <a:pt x="872308" y="763124"/>
                      </a:cubicBezTo>
                      <a:cubicBezTo>
                        <a:pt x="1256079" y="1126324"/>
                        <a:pt x="1639849" y="1503241"/>
                        <a:pt x="1989365" y="1907581"/>
                      </a:cubicBezTo>
                      <a:cubicBezTo>
                        <a:pt x="2105856" y="2030935"/>
                        <a:pt x="2222358" y="2161143"/>
                        <a:pt x="2332017" y="2291340"/>
                      </a:cubicBezTo>
                      <a:cubicBezTo>
                        <a:pt x="2332017" y="2291340"/>
                        <a:pt x="2325153" y="2298204"/>
                        <a:pt x="2325153" y="2305057"/>
                      </a:cubicBezTo>
                      <a:cubicBezTo>
                        <a:pt x="2318300" y="2318763"/>
                        <a:pt x="2318300" y="2332469"/>
                        <a:pt x="2311447" y="2346175"/>
                      </a:cubicBezTo>
                      <a:cubicBezTo>
                        <a:pt x="2003060" y="1982953"/>
                        <a:pt x="1667261" y="1633459"/>
                        <a:pt x="1324609" y="1290808"/>
                      </a:cubicBezTo>
                      <a:cubicBezTo>
                        <a:pt x="947692" y="913891"/>
                        <a:pt x="563922" y="557533"/>
                        <a:pt x="173309" y="194322"/>
                      </a:cubicBezTo>
                      <a:cubicBezTo>
                        <a:pt x="152749" y="173755"/>
                        <a:pt x="170733" y="145490"/>
                        <a:pt x="192579" y="144208"/>
                      </a:cubicBezTo>
                      <a:close/>
                      <a:moveTo>
                        <a:pt x="190763" y="2223"/>
                      </a:moveTo>
                      <a:cubicBezTo>
                        <a:pt x="197723" y="-561"/>
                        <a:pt x="205861" y="-990"/>
                        <a:pt x="214427" y="2437"/>
                      </a:cubicBezTo>
                      <a:cubicBezTo>
                        <a:pt x="488549" y="146351"/>
                        <a:pt x="755817" y="297118"/>
                        <a:pt x="1016222" y="461590"/>
                      </a:cubicBezTo>
                      <a:cubicBezTo>
                        <a:pt x="1475387" y="756271"/>
                        <a:pt x="1907129" y="1085217"/>
                        <a:pt x="2311458" y="1441574"/>
                      </a:cubicBezTo>
                      <a:cubicBezTo>
                        <a:pt x="2407401" y="1530664"/>
                        <a:pt x="2510196" y="1619753"/>
                        <a:pt x="2606139" y="1715696"/>
                      </a:cubicBezTo>
                      <a:cubicBezTo>
                        <a:pt x="2606139" y="1736255"/>
                        <a:pt x="2606139" y="1763667"/>
                        <a:pt x="2599275" y="1791079"/>
                      </a:cubicBezTo>
                      <a:cubicBezTo>
                        <a:pt x="2270340" y="1475839"/>
                        <a:pt x="1920835" y="1181159"/>
                        <a:pt x="1557623" y="907038"/>
                      </a:cubicBezTo>
                      <a:cubicBezTo>
                        <a:pt x="1125871" y="584945"/>
                        <a:pt x="659875" y="297118"/>
                        <a:pt x="180162" y="50408"/>
                      </a:cubicBezTo>
                      <a:cubicBezTo>
                        <a:pt x="159602" y="40129"/>
                        <a:pt x="169882" y="10575"/>
                        <a:pt x="190763" y="22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8" name="Google Shape;1138;p21"/>
                <p:cNvSpPr/>
                <p:nvPr/>
              </p:nvSpPr>
              <p:spPr>
                <a:xfrm>
                  <a:off x="7501337" y="2419343"/>
                  <a:ext cx="173333" cy="17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321" h="220217" extrusionOk="0">
                      <a:moveTo>
                        <a:pt x="24562" y="123866"/>
                      </a:moveTo>
                      <a:cubicBezTo>
                        <a:pt x="37897" y="158791"/>
                        <a:pt x="59487" y="191176"/>
                        <a:pt x="89966" y="212131"/>
                      </a:cubicBezTo>
                      <a:cubicBezTo>
                        <a:pt x="95047" y="215306"/>
                        <a:pt x="100762" y="218481"/>
                        <a:pt x="107112" y="219751"/>
                      </a:cubicBezTo>
                      <a:cubicBezTo>
                        <a:pt x="113462" y="221021"/>
                        <a:pt x="120447" y="219751"/>
                        <a:pt x="124891" y="215306"/>
                      </a:cubicBezTo>
                      <a:cubicBezTo>
                        <a:pt x="131876" y="208956"/>
                        <a:pt x="132512" y="196256"/>
                        <a:pt x="141401" y="193716"/>
                      </a:cubicBezTo>
                      <a:cubicBezTo>
                        <a:pt x="152197" y="190541"/>
                        <a:pt x="161722" y="206416"/>
                        <a:pt x="172516" y="203876"/>
                      </a:cubicBezTo>
                      <a:cubicBezTo>
                        <a:pt x="180772" y="202606"/>
                        <a:pt x="183947" y="192446"/>
                        <a:pt x="182676" y="184191"/>
                      </a:cubicBezTo>
                      <a:cubicBezTo>
                        <a:pt x="181406" y="175936"/>
                        <a:pt x="176962" y="168951"/>
                        <a:pt x="175056" y="160696"/>
                      </a:cubicBezTo>
                      <a:cubicBezTo>
                        <a:pt x="172516" y="147996"/>
                        <a:pt x="179501" y="133391"/>
                        <a:pt x="190931" y="127041"/>
                      </a:cubicBezTo>
                      <a:cubicBezTo>
                        <a:pt x="199187" y="122596"/>
                        <a:pt x="210616" y="120691"/>
                        <a:pt x="214426" y="111801"/>
                      </a:cubicBezTo>
                      <a:cubicBezTo>
                        <a:pt x="216331" y="106721"/>
                        <a:pt x="215062" y="100371"/>
                        <a:pt x="211887" y="95926"/>
                      </a:cubicBezTo>
                      <a:cubicBezTo>
                        <a:pt x="208712" y="91481"/>
                        <a:pt x="204266" y="87671"/>
                        <a:pt x="199822" y="84496"/>
                      </a:cubicBezTo>
                      <a:cubicBezTo>
                        <a:pt x="166801" y="59731"/>
                        <a:pt x="131241" y="38141"/>
                        <a:pt x="94412" y="19091"/>
                      </a:cubicBezTo>
                      <a:cubicBezTo>
                        <a:pt x="79172" y="11471"/>
                        <a:pt x="63931" y="3851"/>
                        <a:pt x="47422" y="1311"/>
                      </a:cubicBezTo>
                      <a:cubicBezTo>
                        <a:pt x="35356" y="-594"/>
                        <a:pt x="19481" y="-1229"/>
                        <a:pt x="8051" y="5121"/>
                      </a:cubicBezTo>
                      <a:cubicBezTo>
                        <a:pt x="-2744" y="11471"/>
                        <a:pt x="-203" y="21631"/>
                        <a:pt x="1701" y="32426"/>
                      </a:cubicBezTo>
                      <a:cubicBezTo>
                        <a:pt x="6781" y="63541"/>
                        <a:pt x="13131" y="94656"/>
                        <a:pt x="24562" y="1238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9" name="Google Shape;1139;p21"/>
                <p:cNvSpPr/>
                <p:nvPr/>
              </p:nvSpPr>
              <p:spPr>
                <a:xfrm>
                  <a:off x="7500443" y="2304584"/>
                  <a:ext cx="313569" cy="177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527" h="220057" extrusionOk="0">
                      <a:moveTo>
                        <a:pt x="344442" y="176237"/>
                      </a:moveTo>
                      <a:cubicBezTo>
                        <a:pt x="326662" y="177507"/>
                        <a:pt x="307612" y="169252"/>
                        <a:pt x="291102" y="177507"/>
                      </a:cubicBezTo>
                      <a:cubicBezTo>
                        <a:pt x="283483" y="181317"/>
                        <a:pt x="277767" y="188302"/>
                        <a:pt x="272687" y="195287"/>
                      </a:cubicBezTo>
                      <a:cubicBezTo>
                        <a:pt x="271417" y="196557"/>
                        <a:pt x="270783" y="198462"/>
                        <a:pt x="269512" y="199732"/>
                      </a:cubicBezTo>
                      <a:cubicBezTo>
                        <a:pt x="265067" y="205447"/>
                        <a:pt x="259987" y="211162"/>
                        <a:pt x="254273" y="214972"/>
                      </a:cubicBezTo>
                      <a:cubicBezTo>
                        <a:pt x="239667" y="223862"/>
                        <a:pt x="220617" y="219417"/>
                        <a:pt x="204108" y="214337"/>
                      </a:cubicBezTo>
                      <a:cubicBezTo>
                        <a:pt x="164102" y="202907"/>
                        <a:pt x="124098" y="191477"/>
                        <a:pt x="84092" y="180047"/>
                      </a:cubicBezTo>
                      <a:cubicBezTo>
                        <a:pt x="62502" y="173697"/>
                        <a:pt x="-4808" y="156552"/>
                        <a:pt x="273" y="123532"/>
                      </a:cubicBezTo>
                      <a:cubicBezTo>
                        <a:pt x="2812" y="106387"/>
                        <a:pt x="22498" y="87337"/>
                        <a:pt x="34562" y="75907"/>
                      </a:cubicBezTo>
                      <a:cubicBezTo>
                        <a:pt x="35198" y="75272"/>
                        <a:pt x="36467" y="74002"/>
                        <a:pt x="37102" y="73367"/>
                      </a:cubicBezTo>
                      <a:cubicBezTo>
                        <a:pt x="39008" y="71462"/>
                        <a:pt x="41548" y="69557"/>
                        <a:pt x="43452" y="67652"/>
                      </a:cubicBezTo>
                      <a:lnTo>
                        <a:pt x="43452" y="67652"/>
                      </a:lnTo>
                      <a:cubicBezTo>
                        <a:pt x="57423" y="56222"/>
                        <a:pt x="72662" y="46062"/>
                        <a:pt x="89173" y="38442"/>
                      </a:cubicBezTo>
                      <a:cubicBezTo>
                        <a:pt x="129177" y="19392"/>
                        <a:pt x="173627" y="10502"/>
                        <a:pt x="217442" y="3517"/>
                      </a:cubicBezTo>
                      <a:cubicBezTo>
                        <a:pt x="231412" y="1612"/>
                        <a:pt x="245383" y="-928"/>
                        <a:pt x="259352" y="342"/>
                      </a:cubicBezTo>
                      <a:cubicBezTo>
                        <a:pt x="272052" y="1612"/>
                        <a:pt x="284117" y="6057"/>
                        <a:pt x="293642" y="14947"/>
                      </a:cubicBezTo>
                      <a:cubicBezTo>
                        <a:pt x="294912" y="16217"/>
                        <a:pt x="295548" y="16852"/>
                        <a:pt x="296817" y="18122"/>
                      </a:cubicBezTo>
                      <a:cubicBezTo>
                        <a:pt x="297452" y="18757"/>
                        <a:pt x="298087" y="20027"/>
                        <a:pt x="298723" y="20662"/>
                      </a:cubicBezTo>
                      <a:cubicBezTo>
                        <a:pt x="304437" y="28282"/>
                        <a:pt x="308248" y="37807"/>
                        <a:pt x="313962" y="45427"/>
                      </a:cubicBezTo>
                      <a:cubicBezTo>
                        <a:pt x="329202" y="66382"/>
                        <a:pt x="359048" y="74637"/>
                        <a:pt x="376192" y="93052"/>
                      </a:cubicBezTo>
                      <a:cubicBezTo>
                        <a:pt x="378098" y="94957"/>
                        <a:pt x="380637" y="97497"/>
                        <a:pt x="381908" y="100672"/>
                      </a:cubicBezTo>
                      <a:cubicBezTo>
                        <a:pt x="381908" y="101307"/>
                        <a:pt x="382542" y="101307"/>
                        <a:pt x="382542" y="101942"/>
                      </a:cubicBezTo>
                      <a:cubicBezTo>
                        <a:pt x="386987" y="108927"/>
                        <a:pt x="389527" y="117817"/>
                        <a:pt x="389527" y="126072"/>
                      </a:cubicBezTo>
                      <a:cubicBezTo>
                        <a:pt x="389527" y="127977"/>
                        <a:pt x="389527" y="129882"/>
                        <a:pt x="389527" y="131787"/>
                      </a:cubicBezTo>
                      <a:cubicBezTo>
                        <a:pt x="388892" y="138137"/>
                        <a:pt x="387623" y="143852"/>
                        <a:pt x="384448" y="149567"/>
                      </a:cubicBezTo>
                      <a:cubicBezTo>
                        <a:pt x="376192" y="164807"/>
                        <a:pt x="360952" y="174967"/>
                        <a:pt x="344442" y="17623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0" name="Google Shape;1140;p21"/>
                <p:cNvSpPr/>
                <p:nvPr/>
              </p:nvSpPr>
              <p:spPr>
                <a:xfrm>
                  <a:off x="7524588" y="2315268"/>
                  <a:ext cx="290501" cy="15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349" h="2005470" extrusionOk="0">
                      <a:moveTo>
                        <a:pt x="149043" y="850091"/>
                      </a:moveTo>
                      <a:cubicBezTo>
                        <a:pt x="156003" y="848164"/>
                        <a:pt x="164141" y="849021"/>
                        <a:pt x="172707" y="854160"/>
                      </a:cubicBezTo>
                      <a:cubicBezTo>
                        <a:pt x="405710" y="998074"/>
                        <a:pt x="645567" y="1128282"/>
                        <a:pt x="892276" y="1251636"/>
                      </a:cubicBezTo>
                      <a:cubicBezTo>
                        <a:pt x="1324018" y="1470933"/>
                        <a:pt x="1776319" y="1662818"/>
                        <a:pt x="2235473" y="1827291"/>
                      </a:cubicBezTo>
                      <a:cubicBezTo>
                        <a:pt x="2365680" y="1875262"/>
                        <a:pt x="2489035" y="1916381"/>
                        <a:pt x="2619243" y="1957499"/>
                      </a:cubicBezTo>
                      <a:cubicBezTo>
                        <a:pt x="2612390" y="1971205"/>
                        <a:pt x="2598684" y="1991764"/>
                        <a:pt x="2584978" y="2005470"/>
                      </a:cubicBezTo>
                      <a:cubicBezTo>
                        <a:pt x="2194354" y="1882115"/>
                        <a:pt x="1810584" y="1738202"/>
                        <a:pt x="1440520" y="1573729"/>
                      </a:cubicBezTo>
                      <a:cubicBezTo>
                        <a:pt x="995072" y="1374991"/>
                        <a:pt x="556477" y="1148841"/>
                        <a:pt x="138442" y="902132"/>
                      </a:cubicBezTo>
                      <a:cubicBezTo>
                        <a:pt x="117883" y="886712"/>
                        <a:pt x="128162" y="855874"/>
                        <a:pt x="149043" y="850091"/>
                      </a:cubicBezTo>
                      <a:close/>
                      <a:moveTo>
                        <a:pt x="193266" y="765060"/>
                      </a:moveTo>
                      <a:cubicBezTo>
                        <a:pt x="535918" y="771913"/>
                        <a:pt x="885423" y="785619"/>
                        <a:pt x="1228075" y="799325"/>
                      </a:cubicBezTo>
                      <a:cubicBezTo>
                        <a:pt x="1831132" y="826737"/>
                        <a:pt x="2427357" y="881562"/>
                        <a:pt x="3016719" y="998063"/>
                      </a:cubicBezTo>
                      <a:cubicBezTo>
                        <a:pt x="3311400" y="1052888"/>
                        <a:pt x="3592374" y="1128271"/>
                        <a:pt x="3873349" y="1217361"/>
                      </a:cubicBezTo>
                      <a:cubicBezTo>
                        <a:pt x="3873349" y="1237920"/>
                        <a:pt x="3873349" y="1258479"/>
                        <a:pt x="3873349" y="1279038"/>
                      </a:cubicBezTo>
                      <a:cubicBezTo>
                        <a:pt x="3818514" y="1265332"/>
                        <a:pt x="3763700" y="1244773"/>
                        <a:pt x="3708876" y="1231067"/>
                      </a:cubicBezTo>
                      <a:cubicBezTo>
                        <a:pt x="3153780" y="1066594"/>
                        <a:pt x="2584966" y="970651"/>
                        <a:pt x="2016175" y="915827"/>
                      </a:cubicBezTo>
                      <a:cubicBezTo>
                        <a:pt x="1413107" y="854150"/>
                        <a:pt x="803176" y="840444"/>
                        <a:pt x="193266" y="819884"/>
                      </a:cubicBezTo>
                      <a:cubicBezTo>
                        <a:pt x="152137" y="819884"/>
                        <a:pt x="159001" y="765060"/>
                        <a:pt x="193266" y="765060"/>
                      </a:cubicBezTo>
                      <a:close/>
                      <a:moveTo>
                        <a:pt x="1625549" y="552616"/>
                      </a:moveTo>
                      <a:cubicBezTo>
                        <a:pt x="1877398" y="552616"/>
                        <a:pt x="2129245" y="566322"/>
                        <a:pt x="2379375" y="593734"/>
                      </a:cubicBezTo>
                      <a:cubicBezTo>
                        <a:pt x="2838540" y="641706"/>
                        <a:pt x="3290841" y="730795"/>
                        <a:pt x="3729436" y="861003"/>
                      </a:cubicBezTo>
                      <a:cubicBezTo>
                        <a:pt x="3749984" y="888415"/>
                        <a:pt x="3770554" y="915827"/>
                        <a:pt x="3791113" y="943239"/>
                      </a:cubicBezTo>
                      <a:cubicBezTo>
                        <a:pt x="3537550" y="867856"/>
                        <a:pt x="3283988" y="799325"/>
                        <a:pt x="3023572" y="751354"/>
                      </a:cubicBezTo>
                      <a:cubicBezTo>
                        <a:pt x="2530153" y="655412"/>
                        <a:pt x="2029881" y="607440"/>
                        <a:pt x="1529609" y="614293"/>
                      </a:cubicBezTo>
                      <a:cubicBezTo>
                        <a:pt x="1029337" y="621146"/>
                        <a:pt x="529054" y="675971"/>
                        <a:pt x="35645" y="785619"/>
                      </a:cubicBezTo>
                      <a:cubicBezTo>
                        <a:pt x="-5473" y="799325"/>
                        <a:pt x="-12326" y="737648"/>
                        <a:pt x="21939" y="730795"/>
                      </a:cubicBezTo>
                      <a:cubicBezTo>
                        <a:pt x="302914" y="669118"/>
                        <a:pt x="583889" y="621146"/>
                        <a:pt x="871706" y="593734"/>
                      </a:cubicBezTo>
                      <a:cubicBezTo>
                        <a:pt x="1121848" y="566322"/>
                        <a:pt x="1373700" y="552616"/>
                        <a:pt x="1625549" y="552616"/>
                      </a:cubicBezTo>
                      <a:close/>
                      <a:moveTo>
                        <a:pt x="2595257" y="1053"/>
                      </a:moveTo>
                      <a:cubicBezTo>
                        <a:pt x="2674067" y="2660"/>
                        <a:pt x="2752877" y="6086"/>
                        <a:pt x="2831687" y="11226"/>
                      </a:cubicBezTo>
                      <a:cubicBezTo>
                        <a:pt x="2845393" y="24932"/>
                        <a:pt x="2859099" y="31785"/>
                        <a:pt x="2865952" y="45491"/>
                      </a:cubicBezTo>
                      <a:cubicBezTo>
                        <a:pt x="2872805" y="52344"/>
                        <a:pt x="2879658" y="66050"/>
                        <a:pt x="2886511" y="72903"/>
                      </a:cubicBezTo>
                      <a:cubicBezTo>
                        <a:pt x="2735744" y="59197"/>
                        <a:pt x="2578124" y="59197"/>
                        <a:pt x="2420504" y="59197"/>
                      </a:cubicBezTo>
                      <a:cubicBezTo>
                        <a:pt x="2023028" y="66050"/>
                        <a:pt x="1618698" y="120875"/>
                        <a:pt x="1228075" y="223670"/>
                      </a:cubicBezTo>
                      <a:cubicBezTo>
                        <a:pt x="837452" y="326466"/>
                        <a:pt x="460535" y="477233"/>
                        <a:pt x="104176" y="669118"/>
                      </a:cubicBezTo>
                      <a:cubicBezTo>
                        <a:pt x="83617" y="675971"/>
                        <a:pt x="69911" y="669118"/>
                        <a:pt x="63058" y="648559"/>
                      </a:cubicBezTo>
                      <a:cubicBezTo>
                        <a:pt x="63058" y="634852"/>
                        <a:pt x="63058" y="621146"/>
                        <a:pt x="76764" y="614293"/>
                      </a:cubicBezTo>
                      <a:cubicBezTo>
                        <a:pt x="97323" y="607440"/>
                        <a:pt x="111030" y="593734"/>
                        <a:pt x="131589" y="586881"/>
                      </a:cubicBezTo>
                      <a:cubicBezTo>
                        <a:pt x="316621" y="484086"/>
                        <a:pt x="508506" y="401849"/>
                        <a:pt x="707244" y="326466"/>
                      </a:cubicBezTo>
                      <a:cubicBezTo>
                        <a:pt x="1084161" y="182552"/>
                        <a:pt x="1481638" y="86609"/>
                        <a:pt x="1885967" y="38638"/>
                      </a:cubicBezTo>
                      <a:cubicBezTo>
                        <a:pt x="2122397" y="7799"/>
                        <a:pt x="2358827" y="-3765"/>
                        <a:pt x="2595257" y="105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1" name="Google Shape;1141;p21"/>
                <p:cNvSpPr/>
                <p:nvPr/>
              </p:nvSpPr>
              <p:spPr>
                <a:xfrm>
                  <a:off x="7510091" y="2325488"/>
                  <a:ext cx="252483" cy="123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643" h="152811" extrusionOk="0">
                      <a:moveTo>
                        <a:pt x="204824" y="152177"/>
                      </a:moveTo>
                      <a:cubicBezTo>
                        <a:pt x="215619" y="151542"/>
                        <a:pt x="227049" y="150272"/>
                        <a:pt x="234669" y="142652"/>
                      </a:cubicBezTo>
                      <a:cubicBezTo>
                        <a:pt x="242289" y="135032"/>
                        <a:pt x="243559" y="123602"/>
                        <a:pt x="251178" y="115982"/>
                      </a:cubicBezTo>
                      <a:cubicBezTo>
                        <a:pt x="258799" y="107727"/>
                        <a:pt x="271499" y="106457"/>
                        <a:pt x="282294" y="105187"/>
                      </a:cubicBezTo>
                      <a:cubicBezTo>
                        <a:pt x="293724" y="103917"/>
                        <a:pt x="305789" y="100107"/>
                        <a:pt x="311503" y="90582"/>
                      </a:cubicBezTo>
                      <a:cubicBezTo>
                        <a:pt x="316584" y="80422"/>
                        <a:pt x="312139" y="67087"/>
                        <a:pt x="303249" y="59467"/>
                      </a:cubicBezTo>
                      <a:cubicBezTo>
                        <a:pt x="294359" y="51847"/>
                        <a:pt x="282928" y="48672"/>
                        <a:pt x="272134" y="45497"/>
                      </a:cubicBezTo>
                      <a:cubicBezTo>
                        <a:pt x="261339" y="42322"/>
                        <a:pt x="249909" y="39147"/>
                        <a:pt x="241019" y="30892"/>
                      </a:cubicBezTo>
                      <a:cubicBezTo>
                        <a:pt x="232128" y="23272"/>
                        <a:pt x="227684" y="11207"/>
                        <a:pt x="217524" y="4857"/>
                      </a:cubicBezTo>
                      <a:cubicBezTo>
                        <a:pt x="203553" y="-4033"/>
                        <a:pt x="184503" y="1047"/>
                        <a:pt x="168628" y="6127"/>
                      </a:cubicBezTo>
                      <a:cubicBezTo>
                        <a:pt x="128624" y="20097"/>
                        <a:pt x="88618" y="33432"/>
                        <a:pt x="49249" y="47402"/>
                      </a:cubicBezTo>
                      <a:cubicBezTo>
                        <a:pt x="39724" y="50577"/>
                        <a:pt x="29564" y="54387"/>
                        <a:pt x="21309" y="59467"/>
                      </a:cubicBezTo>
                      <a:cubicBezTo>
                        <a:pt x="12418" y="65182"/>
                        <a:pt x="4799" y="72802"/>
                        <a:pt x="1624" y="82327"/>
                      </a:cubicBezTo>
                      <a:cubicBezTo>
                        <a:pt x="-9172" y="115347"/>
                        <a:pt x="36549" y="124872"/>
                        <a:pt x="59409" y="131857"/>
                      </a:cubicBezTo>
                      <a:cubicBezTo>
                        <a:pt x="89253" y="141382"/>
                        <a:pt x="120368" y="147732"/>
                        <a:pt x="151484" y="150272"/>
                      </a:cubicBezTo>
                      <a:cubicBezTo>
                        <a:pt x="169264" y="152812"/>
                        <a:pt x="187044" y="153447"/>
                        <a:pt x="204824" y="15217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2" name="Google Shape;1142;p21"/>
                <p:cNvSpPr/>
                <p:nvPr/>
              </p:nvSpPr>
              <p:spPr>
                <a:xfrm>
                  <a:off x="7492858" y="2163191"/>
                  <a:ext cx="209617" cy="216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94" h="269075" extrusionOk="0">
                      <a:moveTo>
                        <a:pt x="191304" y="181679"/>
                      </a:moveTo>
                      <a:cubicBezTo>
                        <a:pt x="145584" y="217874"/>
                        <a:pt x="94149" y="246449"/>
                        <a:pt x="38904" y="264864"/>
                      </a:cubicBezTo>
                      <a:cubicBezTo>
                        <a:pt x="30649" y="268039"/>
                        <a:pt x="21124" y="270579"/>
                        <a:pt x="12234" y="268039"/>
                      </a:cubicBezTo>
                      <a:cubicBezTo>
                        <a:pt x="-466" y="264229"/>
                        <a:pt x="-1101" y="254704"/>
                        <a:pt x="804" y="244544"/>
                      </a:cubicBezTo>
                      <a:cubicBezTo>
                        <a:pt x="3344" y="228669"/>
                        <a:pt x="4614" y="213429"/>
                        <a:pt x="5884" y="197554"/>
                      </a:cubicBezTo>
                      <a:cubicBezTo>
                        <a:pt x="9059" y="165169"/>
                        <a:pt x="12869" y="132784"/>
                        <a:pt x="16044" y="100399"/>
                      </a:cubicBezTo>
                      <a:cubicBezTo>
                        <a:pt x="17949" y="79444"/>
                        <a:pt x="20489" y="57219"/>
                        <a:pt x="32554" y="40074"/>
                      </a:cubicBezTo>
                      <a:cubicBezTo>
                        <a:pt x="39539" y="29914"/>
                        <a:pt x="49064" y="22294"/>
                        <a:pt x="60494" y="17849"/>
                      </a:cubicBezTo>
                      <a:cubicBezTo>
                        <a:pt x="62399" y="16579"/>
                        <a:pt x="64939" y="15944"/>
                        <a:pt x="67479" y="15309"/>
                      </a:cubicBezTo>
                      <a:cubicBezTo>
                        <a:pt x="75734" y="12769"/>
                        <a:pt x="84624" y="12134"/>
                        <a:pt x="92879" y="13404"/>
                      </a:cubicBezTo>
                      <a:cubicBezTo>
                        <a:pt x="100499" y="14674"/>
                        <a:pt x="107484" y="16579"/>
                        <a:pt x="114469" y="19119"/>
                      </a:cubicBezTo>
                      <a:cubicBezTo>
                        <a:pt x="116374" y="19754"/>
                        <a:pt x="118279" y="20389"/>
                        <a:pt x="119549" y="21024"/>
                      </a:cubicBezTo>
                      <a:cubicBezTo>
                        <a:pt x="126534" y="22929"/>
                        <a:pt x="134154" y="24834"/>
                        <a:pt x="141774" y="24834"/>
                      </a:cubicBezTo>
                      <a:cubicBezTo>
                        <a:pt x="158284" y="24834"/>
                        <a:pt x="173524" y="15309"/>
                        <a:pt x="188764" y="8324"/>
                      </a:cubicBezTo>
                      <a:cubicBezTo>
                        <a:pt x="199559" y="3244"/>
                        <a:pt x="212259" y="-566"/>
                        <a:pt x="223689" y="69"/>
                      </a:cubicBezTo>
                      <a:cubicBezTo>
                        <a:pt x="225594" y="69"/>
                        <a:pt x="227499" y="704"/>
                        <a:pt x="229404" y="1339"/>
                      </a:cubicBezTo>
                      <a:cubicBezTo>
                        <a:pt x="231944" y="1974"/>
                        <a:pt x="234484" y="2609"/>
                        <a:pt x="237024" y="3879"/>
                      </a:cubicBezTo>
                      <a:cubicBezTo>
                        <a:pt x="249724" y="10864"/>
                        <a:pt x="256074" y="24834"/>
                        <a:pt x="258614" y="39439"/>
                      </a:cubicBezTo>
                      <a:cubicBezTo>
                        <a:pt x="259249" y="41979"/>
                        <a:pt x="259249" y="44519"/>
                        <a:pt x="259884" y="47059"/>
                      </a:cubicBezTo>
                      <a:cubicBezTo>
                        <a:pt x="259884" y="47059"/>
                        <a:pt x="259884" y="47059"/>
                        <a:pt x="259884" y="47059"/>
                      </a:cubicBezTo>
                      <a:cubicBezTo>
                        <a:pt x="262424" y="75634"/>
                        <a:pt x="255439" y="105479"/>
                        <a:pt x="240199" y="130244"/>
                      </a:cubicBezTo>
                      <a:cubicBezTo>
                        <a:pt x="228769" y="149294"/>
                        <a:pt x="210354" y="166439"/>
                        <a:pt x="191304" y="1816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3" name="Google Shape;1143;p21"/>
                <p:cNvSpPr/>
                <p:nvPr/>
              </p:nvSpPr>
              <p:spPr>
                <a:xfrm>
                  <a:off x="7508880" y="2164156"/>
                  <a:ext cx="194798" cy="213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303" h="2842770" extrusionOk="0">
                      <a:moveTo>
                        <a:pt x="2583586" y="418046"/>
                      </a:moveTo>
                      <a:cubicBezTo>
                        <a:pt x="2590450" y="445458"/>
                        <a:pt x="2590450" y="472870"/>
                        <a:pt x="2597303" y="500283"/>
                      </a:cubicBezTo>
                      <a:cubicBezTo>
                        <a:pt x="2535626" y="582519"/>
                        <a:pt x="2473937" y="664755"/>
                        <a:pt x="2405407" y="746992"/>
                      </a:cubicBezTo>
                      <a:cubicBezTo>
                        <a:pt x="2090178" y="1144468"/>
                        <a:pt x="1733820" y="1500825"/>
                        <a:pt x="1363755" y="1843477"/>
                      </a:cubicBezTo>
                      <a:cubicBezTo>
                        <a:pt x="986838" y="2186129"/>
                        <a:pt x="596204" y="2515074"/>
                        <a:pt x="205591" y="2837167"/>
                      </a:cubicBezTo>
                      <a:cubicBezTo>
                        <a:pt x="178168" y="2857726"/>
                        <a:pt x="137061" y="2816608"/>
                        <a:pt x="164473" y="2796049"/>
                      </a:cubicBezTo>
                      <a:cubicBezTo>
                        <a:pt x="383760" y="2611017"/>
                        <a:pt x="603068" y="2432838"/>
                        <a:pt x="822365" y="2247806"/>
                      </a:cubicBezTo>
                      <a:cubicBezTo>
                        <a:pt x="1206125" y="1918860"/>
                        <a:pt x="1576200" y="1583062"/>
                        <a:pt x="1925694" y="1212998"/>
                      </a:cubicBezTo>
                      <a:cubicBezTo>
                        <a:pt x="2158708" y="959436"/>
                        <a:pt x="2384859" y="699021"/>
                        <a:pt x="2583586" y="418046"/>
                      </a:cubicBezTo>
                      <a:close/>
                      <a:moveTo>
                        <a:pt x="507125" y="157620"/>
                      </a:moveTo>
                      <a:cubicBezTo>
                        <a:pt x="383771" y="452301"/>
                        <a:pt x="287828" y="753834"/>
                        <a:pt x="219298" y="1069074"/>
                      </a:cubicBezTo>
                      <a:cubicBezTo>
                        <a:pt x="116502" y="1500815"/>
                        <a:pt x="68531" y="1939409"/>
                        <a:pt x="61678" y="2384856"/>
                      </a:cubicBezTo>
                      <a:cubicBezTo>
                        <a:pt x="61678" y="2419121"/>
                        <a:pt x="0" y="2412268"/>
                        <a:pt x="0" y="2378003"/>
                      </a:cubicBezTo>
                      <a:cubicBezTo>
                        <a:pt x="0" y="2124441"/>
                        <a:pt x="20559" y="1877731"/>
                        <a:pt x="54825" y="1624169"/>
                      </a:cubicBezTo>
                      <a:cubicBezTo>
                        <a:pt x="116502" y="1185575"/>
                        <a:pt x="219298" y="746981"/>
                        <a:pt x="376917" y="335799"/>
                      </a:cubicBezTo>
                      <a:cubicBezTo>
                        <a:pt x="397477" y="287828"/>
                        <a:pt x="418036" y="233003"/>
                        <a:pt x="431742" y="185032"/>
                      </a:cubicBezTo>
                      <a:cubicBezTo>
                        <a:pt x="452301" y="171326"/>
                        <a:pt x="479713" y="164473"/>
                        <a:pt x="507125" y="157620"/>
                      </a:cubicBezTo>
                      <a:close/>
                      <a:moveTo>
                        <a:pt x="2199816" y="0"/>
                      </a:moveTo>
                      <a:cubicBezTo>
                        <a:pt x="2220375" y="0"/>
                        <a:pt x="2240934" y="6853"/>
                        <a:pt x="2261493" y="13706"/>
                      </a:cubicBezTo>
                      <a:cubicBezTo>
                        <a:pt x="2172404" y="150767"/>
                        <a:pt x="2083314" y="287828"/>
                        <a:pt x="1987371" y="424888"/>
                      </a:cubicBezTo>
                      <a:cubicBezTo>
                        <a:pt x="1720103" y="808658"/>
                        <a:pt x="1432275" y="1171869"/>
                        <a:pt x="1130741" y="1521374"/>
                      </a:cubicBezTo>
                      <a:cubicBezTo>
                        <a:pt x="829207" y="1857172"/>
                        <a:pt x="500272" y="2186118"/>
                        <a:pt x="150756" y="2501357"/>
                      </a:cubicBezTo>
                      <a:cubicBezTo>
                        <a:pt x="137050" y="2515064"/>
                        <a:pt x="116491" y="2508210"/>
                        <a:pt x="109638" y="2501357"/>
                      </a:cubicBezTo>
                      <a:lnTo>
                        <a:pt x="109613" y="2501292"/>
                      </a:lnTo>
                      <a:lnTo>
                        <a:pt x="100216" y="2510566"/>
                      </a:lnTo>
                      <a:cubicBezTo>
                        <a:pt x="79657" y="2517633"/>
                        <a:pt x="51388" y="2499644"/>
                        <a:pt x="61667" y="2473945"/>
                      </a:cubicBezTo>
                      <a:cubicBezTo>
                        <a:pt x="150757" y="2227236"/>
                        <a:pt x="232993" y="1973674"/>
                        <a:pt x="328936" y="1726964"/>
                      </a:cubicBezTo>
                      <a:cubicBezTo>
                        <a:pt x="486556" y="1295223"/>
                        <a:pt x="664735" y="863482"/>
                        <a:pt x="884032" y="452300"/>
                      </a:cubicBezTo>
                      <a:cubicBezTo>
                        <a:pt x="932003" y="363211"/>
                        <a:pt x="973122" y="280974"/>
                        <a:pt x="1027946" y="191885"/>
                      </a:cubicBezTo>
                      <a:cubicBezTo>
                        <a:pt x="1048505" y="198738"/>
                        <a:pt x="1069064" y="205591"/>
                        <a:pt x="1082770" y="212444"/>
                      </a:cubicBezTo>
                      <a:cubicBezTo>
                        <a:pt x="904591" y="527684"/>
                        <a:pt x="746971" y="856629"/>
                        <a:pt x="603057" y="1192428"/>
                      </a:cubicBezTo>
                      <a:cubicBezTo>
                        <a:pt x="431731" y="1603610"/>
                        <a:pt x="280965" y="2021645"/>
                        <a:pt x="137051" y="2439680"/>
                      </a:cubicBezTo>
                      <a:lnTo>
                        <a:pt x="136793" y="2440368"/>
                      </a:lnTo>
                      <a:lnTo>
                        <a:pt x="406038" y="2188688"/>
                      </a:lnTo>
                      <a:cubicBezTo>
                        <a:pt x="496843" y="2102168"/>
                        <a:pt x="585935" y="2014792"/>
                        <a:pt x="671598" y="1925703"/>
                      </a:cubicBezTo>
                      <a:cubicBezTo>
                        <a:pt x="1247243" y="1336342"/>
                        <a:pt x="1754368" y="692157"/>
                        <a:pt x="21998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4" name="Google Shape;1144;p21"/>
                <p:cNvSpPr/>
                <p:nvPr/>
              </p:nvSpPr>
              <p:spPr>
                <a:xfrm>
                  <a:off x="7512117" y="2220275"/>
                  <a:ext cx="148123" cy="138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04" h="172356" extrusionOk="0">
                      <a:moveTo>
                        <a:pt x="4822" y="53625"/>
                      </a:moveTo>
                      <a:cubicBezTo>
                        <a:pt x="7362" y="41560"/>
                        <a:pt x="10537" y="29495"/>
                        <a:pt x="16887" y="19970"/>
                      </a:cubicBezTo>
                      <a:cubicBezTo>
                        <a:pt x="23237" y="10445"/>
                        <a:pt x="34032" y="1555"/>
                        <a:pt x="46097" y="285"/>
                      </a:cubicBezTo>
                      <a:cubicBezTo>
                        <a:pt x="65782" y="-2255"/>
                        <a:pt x="82927" y="12985"/>
                        <a:pt x="102612" y="14255"/>
                      </a:cubicBezTo>
                      <a:cubicBezTo>
                        <a:pt x="114042" y="14890"/>
                        <a:pt x="124837" y="10445"/>
                        <a:pt x="136267" y="7905"/>
                      </a:cubicBezTo>
                      <a:cubicBezTo>
                        <a:pt x="147697" y="4730"/>
                        <a:pt x="159762" y="3460"/>
                        <a:pt x="169922" y="9810"/>
                      </a:cubicBezTo>
                      <a:cubicBezTo>
                        <a:pt x="181987" y="16795"/>
                        <a:pt x="185797" y="32670"/>
                        <a:pt x="183257" y="46005"/>
                      </a:cubicBezTo>
                      <a:cubicBezTo>
                        <a:pt x="180082" y="59340"/>
                        <a:pt x="171827" y="70770"/>
                        <a:pt x="162937" y="81565"/>
                      </a:cubicBezTo>
                      <a:cubicBezTo>
                        <a:pt x="131187" y="117760"/>
                        <a:pt x="91817" y="146970"/>
                        <a:pt x="47367" y="165385"/>
                      </a:cubicBezTo>
                      <a:cubicBezTo>
                        <a:pt x="38477" y="169195"/>
                        <a:pt x="23237" y="174910"/>
                        <a:pt x="13712" y="171100"/>
                      </a:cubicBezTo>
                      <a:cubicBezTo>
                        <a:pt x="3552" y="166655"/>
                        <a:pt x="4187" y="147605"/>
                        <a:pt x="2917" y="137445"/>
                      </a:cubicBezTo>
                      <a:cubicBezTo>
                        <a:pt x="-1528" y="108870"/>
                        <a:pt x="-893" y="80930"/>
                        <a:pt x="4822" y="5362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5" name="Google Shape;1145;p21"/>
                <p:cNvSpPr/>
                <p:nvPr/>
              </p:nvSpPr>
              <p:spPr>
                <a:xfrm>
                  <a:off x="7265803" y="2082885"/>
                  <a:ext cx="473576" cy="549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4340" h="7328553" extrusionOk="0">
                      <a:moveTo>
                        <a:pt x="2982914" y="4536311"/>
                      </a:moveTo>
                      <a:cubicBezTo>
                        <a:pt x="2990623" y="4538024"/>
                        <a:pt x="2997473" y="4541451"/>
                        <a:pt x="3004320" y="4544878"/>
                      </a:cubicBezTo>
                      <a:cubicBezTo>
                        <a:pt x="3018037" y="4551731"/>
                        <a:pt x="3024890" y="4551731"/>
                        <a:pt x="3038586" y="4558584"/>
                      </a:cubicBezTo>
                      <a:cubicBezTo>
                        <a:pt x="3072851" y="4579143"/>
                        <a:pt x="3086568" y="4613408"/>
                        <a:pt x="3079715" y="4647673"/>
                      </a:cubicBezTo>
                      <a:cubicBezTo>
                        <a:pt x="3141381" y="4681938"/>
                        <a:pt x="3141381" y="4757322"/>
                        <a:pt x="3127686" y="4798440"/>
                      </a:cubicBezTo>
                      <a:cubicBezTo>
                        <a:pt x="3113980" y="4832705"/>
                        <a:pt x="3100274" y="4866970"/>
                        <a:pt x="3086568" y="4901235"/>
                      </a:cubicBezTo>
                      <a:cubicBezTo>
                        <a:pt x="3072851" y="4928647"/>
                        <a:pt x="3052302" y="4962913"/>
                        <a:pt x="3038586" y="4990325"/>
                      </a:cubicBezTo>
                      <a:cubicBezTo>
                        <a:pt x="3011184" y="5052002"/>
                        <a:pt x="2976919" y="5113679"/>
                        <a:pt x="2942654" y="5175357"/>
                      </a:cubicBezTo>
                      <a:cubicBezTo>
                        <a:pt x="2928948" y="5195916"/>
                        <a:pt x="2922095" y="5216475"/>
                        <a:pt x="2915242" y="5237034"/>
                      </a:cubicBezTo>
                      <a:cubicBezTo>
                        <a:pt x="2874123" y="5360388"/>
                        <a:pt x="2860417" y="5497449"/>
                        <a:pt x="2853564" y="5634510"/>
                      </a:cubicBezTo>
                      <a:cubicBezTo>
                        <a:pt x="2846711" y="5764717"/>
                        <a:pt x="2860417" y="5901778"/>
                        <a:pt x="2874123" y="6038839"/>
                      </a:cubicBezTo>
                      <a:cubicBezTo>
                        <a:pt x="2887830" y="6169046"/>
                        <a:pt x="2894683" y="6312960"/>
                        <a:pt x="2853564" y="6450021"/>
                      </a:cubicBezTo>
                      <a:cubicBezTo>
                        <a:pt x="2853564" y="6463727"/>
                        <a:pt x="2846711" y="6477433"/>
                        <a:pt x="2839858" y="6491139"/>
                      </a:cubicBezTo>
                      <a:cubicBezTo>
                        <a:pt x="2832994" y="6491139"/>
                        <a:pt x="2832994" y="6497992"/>
                        <a:pt x="2826152" y="6504845"/>
                      </a:cubicBezTo>
                      <a:cubicBezTo>
                        <a:pt x="2805593" y="6518551"/>
                        <a:pt x="2785034" y="6525404"/>
                        <a:pt x="2764464" y="6518551"/>
                      </a:cubicBezTo>
                      <a:cubicBezTo>
                        <a:pt x="2743916" y="6504845"/>
                        <a:pt x="2730199" y="6484286"/>
                        <a:pt x="2730199" y="6463727"/>
                      </a:cubicBezTo>
                      <a:cubicBezTo>
                        <a:pt x="2723357" y="6436315"/>
                        <a:pt x="2730199" y="6408903"/>
                        <a:pt x="2743916" y="6381490"/>
                      </a:cubicBezTo>
                      <a:cubicBezTo>
                        <a:pt x="2750769" y="6354078"/>
                        <a:pt x="2764464" y="6326666"/>
                        <a:pt x="2771328" y="6292401"/>
                      </a:cubicBezTo>
                      <a:cubicBezTo>
                        <a:pt x="2805593" y="6169046"/>
                        <a:pt x="2832994" y="6045692"/>
                        <a:pt x="2826152" y="5908631"/>
                      </a:cubicBezTo>
                      <a:cubicBezTo>
                        <a:pt x="2826152" y="5771570"/>
                        <a:pt x="2798729" y="5634510"/>
                        <a:pt x="2785034" y="5497449"/>
                      </a:cubicBezTo>
                      <a:cubicBezTo>
                        <a:pt x="2778181" y="5456331"/>
                        <a:pt x="2771328" y="5422066"/>
                        <a:pt x="2771328" y="5380948"/>
                      </a:cubicBezTo>
                      <a:cubicBezTo>
                        <a:pt x="2743916" y="5408360"/>
                        <a:pt x="2716504" y="5442625"/>
                        <a:pt x="2689091" y="5470037"/>
                      </a:cubicBezTo>
                      <a:cubicBezTo>
                        <a:pt x="2538324" y="5627657"/>
                        <a:pt x="2380705" y="5771570"/>
                        <a:pt x="2264203" y="5949749"/>
                      </a:cubicBezTo>
                      <a:cubicBezTo>
                        <a:pt x="2202526" y="6038839"/>
                        <a:pt x="2168260" y="6141634"/>
                        <a:pt x="2147690" y="6244430"/>
                      </a:cubicBezTo>
                      <a:cubicBezTo>
                        <a:pt x="2127142" y="6354078"/>
                        <a:pt x="2127142" y="6463727"/>
                        <a:pt x="2140848" y="6566522"/>
                      </a:cubicBezTo>
                      <a:cubicBezTo>
                        <a:pt x="2168260" y="6778966"/>
                        <a:pt x="2243644" y="6977704"/>
                        <a:pt x="2325880" y="7169589"/>
                      </a:cubicBezTo>
                      <a:cubicBezTo>
                        <a:pt x="2332733" y="7190148"/>
                        <a:pt x="2339586" y="7210707"/>
                        <a:pt x="2346439" y="7231266"/>
                      </a:cubicBezTo>
                      <a:cubicBezTo>
                        <a:pt x="2353282" y="7238119"/>
                        <a:pt x="2353282" y="7244972"/>
                        <a:pt x="2353282" y="7258679"/>
                      </a:cubicBezTo>
                      <a:cubicBezTo>
                        <a:pt x="2353282" y="7286091"/>
                        <a:pt x="2346439" y="7320356"/>
                        <a:pt x="2325880" y="7327209"/>
                      </a:cubicBezTo>
                      <a:cubicBezTo>
                        <a:pt x="2305321" y="7334062"/>
                        <a:pt x="2277909" y="7313503"/>
                        <a:pt x="2257350" y="7292944"/>
                      </a:cubicBezTo>
                      <a:cubicBezTo>
                        <a:pt x="2229938" y="7258679"/>
                        <a:pt x="2209379" y="7210707"/>
                        <a:pt x="2195672" y="7162736"/>
                      </a:cubicBezTo>
                      <a:cubicBezTo>
                        <a:pt x="2175113" y="7107912"/>
                        <a:pt x="2161407" y="7053088"/>
                        <a:pt x="2147690" y="6998263"/>
                      </a:cubicBezTo>
                      <a:cubicBezTo>
                        <a:pt x="2092877" y="6785819"/>
                        <a:pt x="2072318" y="6573375"/>
                        <a:pt x="2092877" y="6354078"/>
                      </a:cubicBezTo>
                      <a:cubicBezTo>
                        <a:pt x="2099730" y="6244430"/>
                        <a:pt x="2120289" y="6134781"/>
                        <a:pt x="2161407" y="6031986"/>
                      </a:cubicBezTo>
                      <a:cubicBezTo>
                        <a:pt x="2195672" y="5929190"/>
                        <a:pt x="2250486" y="5833248"/>
                        <a:pt x="2312174" y="5744158"/>
                      </a:cubicBezTo>
                      <a:cubicBezTo>
                        <a:pt x="2428676" y="5565979"/>
                        <a:pt x="2565737" y="5394654"/>
                        <a:pt x="2654826" y="5216475"/>
                      </a:cubicBezTo>
                      <a:cubicBezTo>
                        <a:pt x="2695934" y="5134238"/>
                        <a:pt x="2730199" y="5045149"/>
                        <a:pt x="2757622" y="4962913"/>
                      </a:cubicBezTo>
                      <a:cubicBezTo>
                        <a:pt x="2757622" y="4956059"/>
                        <a:pt x="2764464" y="4942353"/>
                        <a:pt x="2764464" y="4935500"/>
                      </a:cubicBezTo>
                      <a:cubicBezTo>
                        <a:pt x="2695934" y="4969766"/>
                        <a:pt x="2627403" y="4997178"/>
                        <a:pt x="2558873" y="5017737"/>
                      </a:cubicBezTo>
                      <a:cubicBezTo>
                        <a:pt x="2414970" y="5058855"/>
                        <a:pt x="2277909" y="5079414"/>
                        <a:pt x="2140848" y="5127385"/>
                      </a:cubicBezTo>
                      <a:cubicBezTo>
                        <a:pt x="2010630" y="5175357"/>
                        <a:pt x="1894139" y="5264446"/>
                        <a:pt x="1805038" y="5367241"/>
                      </a:cubicBezTo>
                      <a:cubicBezTo>
                        <a:pt x="1715960" y="5476890"/>
                        <a:pt x="1647429" y="5600245"/>
                        <a:pt x="1599447" y="5723599"/>
                      </a:cubicBezTo>
                      <a:cubicBezTo>
                        <a:pt x="1592605" y="5737305"/>
                        <a:pt x="1585752" y="5751011"/>
                        <a:pt x="1578899" y="5764717"/>
                      </a:cubicBezTo>
                      <a:cubicBezTo>
                        <a:pt x="1572046" y="5771570"/>
                        <a:pt x="1572046" y="5771570"/>
                        <a:pt x="1565182" y="5778424"/>
                      </a:cubicBezTo>
                      <a:cubicBezTo>
                        <a:pt x="1551487" y="5792130"/>
                        <a:pt x="1524075" y="5798983"/>
                        <a:pt x="1503515" y="5792130"/>
                      </a:cubicBezTo>
                      <a:cubicBezTo>
                        <a:pt x="1482956" y="5785277"/>
                        <a:pt x="1469250" y="5757864"/>
                        <a:pt x="1469250" y="5737305"/>
                      </a:cubicBezTo>
                      <a:cubicBezTo>
                        <a:pt x="1469250" y="5703040"/>
                        <a:pt x="1482956" y="5668775"/>
                        <a:pt x="1496652" y="5641363"/>
                      </a:cubicBezTo>
                      <a:cubicBezTo>
                        <a:pt x="1510368" y="5607098"/>
                        <a:pt x="1537781" y="5579686"/>
                        <a:pt x="1558340" y="5545420"/>
                      </a:cubicBezTo>
                      <a:cubicBezTo>
                        <a:pt x="1647429" y="5428919"/>
                        <a:pt x="1763931" y="5339829"/>
                        <a:pt x="1873569" y="5250740"/>
                      </a:cubicBezTo>
                      <a:cubicBezTo>
                        <a:pt x="1990081" y="5161651"/>
                        <a:pt x="2113425" y="5086267"/>
                        <a:pt x="2243644" y="5024590"/>
                      </a:cubicBezTo>
                      <a:cubicBezTo>
                        <a:pt x="2373852" y="4962913"/>
                        <a:pt x="2497206" y="4908088"/>
                        <a:pt x="2593138" y="4818999"/>
                      </a:cubicBezTo>
                      <a:cubicBezTo>
                        <a:pt x="2689091" y="4736762"/>
                        <a:pt x="2757622" y="4640820"/>
                        <a:pt x="2860417" y="4579143"/>
                      </a:cubicBezTo>
                      <a:cubicBezTo>
                        <a:pt x="2887830" y="4565437"/>
                        <a:pt x="2915242" y="4551731"/>
                        <a:pt x="2942654" y="4544878"/>
                      </a:cubicBezTo>
                      <a:cubicBezTo>
                        <a:pt x="2942654" y="4544878"/>
                        <a:pt x="2949507" y="4544878"/>
                        <a:pt x="2949507" y="4544878"/>
                      </a:cubicBezTo>
                      <a:cubicBezTo>
                        <a:pt x="2949507" y="4538024"/>
                        <a:pt x="2949507" y="4538024"/>
                        <a:pt x="2956360" y="4538024"/>
                      </a:cubicBezTo>
                      <a:cubicBezTo>
                        <a:pt x="2966640" y="4534598"/>
                        <a:pt x="2975206" y="4534598"/>
                        <a:pt x="2982914" y="4536311"/>
                      </a:cubicBezTo>
                      <a:close/>
                      <a:moveTo>
                        <a:pt x="3338310" y="4518525"/>
                      </a:moveTo>
                      <a:cubicBezTo>
                        <a:pt x="3355550" y="4518739"/>
                        <a:pt x="3372683" y="4520881"/>
                        <a:pt x="3388102" y="4524308"/>
                      </a:cubicBezTo>
                      <a:cubicBezTo>
                        <a:pt x="3429220" y="4531161"/>
                        <a:pt x="3463485" y="4544867"/>
                        <a:pt x="3504604" y="4565426"/>
                      </a:cubicBezTo>
                      <a:cubicBezTo>
                        <a:pt x="3641664" y="4633956"/>
                        <a:pt x="3758166" y="4729899"/>
                        <a:pt x="3874668" y="4825841"/>
                      </a:cubicBezTo>
                      <a:cubicBezTo>
                        <a:pt x="3991170" y="4928636"/>
                        <a:pt x="4100818" y="5031432"/>
                        <a:pt x="4196761" y="5147934"/>
                      </a:cubicBezTo>
                      <a:cubicBezTo>
                        <a:pt x="4292703" y="5264435"/>
                        <a:pt x="4388646" y="5367231"/>
                        <a:pt x="4491442" y="5476879"/>
                      </a:cubicBezTo>
                      <a:cubicBezTo>
                        <a:pt x="4539413" y="5531714"/>
                        <a:pt x="4594237" y="5586538"/>
                        <a:pt x="4655914" y="5620804"/>
                      </a:cubicBezTo>
                      <a:cubicBezTo>
                        <a:pt x="4717592" y="5655069"/>
                        <a:pt x="4786122" y="5675617"/>
                        <a:pt x="4847800" y="5668775"/>
                      </a:cubicBezTo>
                      <a:cubicBezTo>
                        <a:pt x="4861506" y="5661911"/>
                        <a:pt x="4875212" y="5661911"/>
                        <a:pt x="4888918" y="5661911"/>
                      </a:cubicBezTo>
                      <a:cubicBezTo>
                        <a:pt x="4888918" y="5661911"/>
                        <a:pt x="4895771" y="5661911"/>
                        <a:pt x="4902624" y="5661911"/>
                      </a:cubicBezTo>
                      <a:cubicBezTo>
                        <a:pt x="4923183" y="5661911"/>
                        <a:pt x="4943742" y="5668775"/>
                        <a:pt x="4971154" y="5703040"/>
                      </a:cubicBezTo>
                      <a:cubicBezTo>
                        <a:pt x="4984860" y="5723599"/>
                        <a:pt x="4971154" y="5751000"/>
                        <a:pt x="4950595" y="5771570"/>
                      </a:cubicBezTo>
                      <a:cubicBezTo>
                        <a:pt x="4916330" y="5798972"/>
                        <a:pt x="4868359" y="5805835"/>
                        <a:pt x="4827241" y="5798972"/>
                      </a:cubicBezTo>
                      <a:cubicBezTo>
                        <a:pt x="4779269" y="5792129"/>
                        <a:pt x="4731298" y="5771570"/>
                        <a:pt x="4690180" y="5751000"/>
                      </a:cubicBezTo>
                      <a:cubicBezTo>
                        <a:pt x="4614796" y="5703040"/>
                        <a:pt x="4559972" y="5641352"/>
                        <a:pt x="4518854" y="5579675"/>
                      </a:cubicBezTo>
                      <a:cubicBezTo>
                        <a:pt x="4477735" y="5518008"/>
                        <a:pt x="4443470" y="5456320"/>
                        <a:pt x="4395499" y="5401496"/>
                      </a:cubicBezTo>
                      <a:cubicBezTo>
                        <a:pt x="4299556" y="5291858"/>
                        <a:pt x="4189908" y="5189062"/>
                        <a:pt x="4073406" y="5106826"/>
                      </a:cubicBezTo>
                      <a:cubicBezTo>
                        <a:pt x="3970610" y="5038296"/>
                        <a:pt x="3867815" y="4983472"/>
                        <a:pt x="3758166" y="4935500"/>
                      </a:cubicBezTo>
                      <a:cubicBezTo>
                        <a:pt x="3833550" y="5038296"/>
                        <a:pt x="3895227" y="5161640"/>
                        <a:pt x="3950051" y="5278152"/>
                      </a:cubicBezTo>
                      <a:cubicBezTo>
                        <a:pt x="4032288" y="5483743"/>
                        <a:pt x="4087112" y="5696176"/>
                        <a:pt x="4093965" y="5908631"/>
                      </a:cubicBezTo>
                      <a:cubicBezTo>
                        <a:pt x="4100818" y="6011426"/>
                        <a:pt x="4107671" y="6114222"/>
                        <a:pt x="4135083" y="6217017"/>
                      </a:cubicBezTo>
                      <a:cubicBezTo>
                        <a:pt x="4162496" y="6312949"/>
                        <a:pt x="4224173" y="6402038"/>
                        <a:pt x="4306409" y="6470569"/>
                      </a:cubicBezTo>
                      <a:cubicBezTo>
                        <a:pt x="4470882" y="6600776"/>
                        <a:pt x="4676474" y="6655601"/>
                        <a:pt x="4847800" y="6785819"/>
                      </a:cubicBezTo>
                      <a:cubicBezTo>
                        <a:pt x="4861506" y="6799525"/>
                        <a:pt x="4882065" y="6813220"/>
                        <a:pt x="4895771" y="6833790"/>
                      </a:cubicBezTo>
                      <a:cubicBezTo>
                        <a:pt x="4895771" y="6840632"/>
                        <a:pt x="4902624" y="6854349"/>
                        <a:pt x="4909477" y="6861192"/>
                      </a:cubicBezTo>
                      <a:cubicBezTo>
                        <a:pt x="4923183" y="6888614"/>
                        <a:pt x="4923183" y="6922880"/>
                        <a:pt x="4909477" y="6936586"/>
                      </a:cubicBezTo>
                      <a:cubicBezTo>
                        <a:pt x="4888918" y="6957145"/>
                        <a:pt x="4854653" y="6950281"/>
                        <a:pt x="4834094" y="6936586"/>
                      </a:cubicBezTo>
                      <a:cubicBezTo>
                        <a:pt x="4813534" y="6922880"/>
                        <a:pt x="4792975" y="6916016"/>
                        <a:pt x="4779269" y="6902321"/>
                      </a:cubicBezTo>
                      <a:cubicBezTo>
                        <a:pt x="4765563" y="6888614"/>
                        <a:pt x="4745004" y="6874898"/>
                        <a:pt x="4731298" y="6861192"/>
                      </a:cubicBezTo>
                      <a:cubicBezTo>
                        <a:pt x="4697033" y="6833790"/>
                        <a:pt x="4649061" y="6799525"/>
                        <a:pt x="4607943" y="6772102"/>
                      </a:cubicBezTo>
                      <a:cubicBezTo>
                        <a:pt x="4525707" y="6710425"/>
                        <a:pt x="4436617" y="6655601"/>
                        <a:pt x="4354381" y="6587070"/>
                      </a:cubicBezTo>
                      <a:cubicBezTo>
                        <a:pt x="4272144" y="6518540"/>
                        <a:pt x="4196761" y="6443167"/>
                        <a:pt x="4141936" y="6340372"/>
                      </a:cubicBezTo>
                      <a:cubicBezTo>
                        <a:pt x="4087112" y="6237576"/>
                        <a:pt x="4066553" y="6127917"/>
                        <a:pt x="4052847" y="6025122"/>
                      </a:cubicBezTo>
                      <a:cubicBezTo>
                        <a:pt x="4039141" y="5922326"/>
                        <a:pt x="4025435" y="5819531"/>
                        <a:pt x="3991170" y="5723599"/>
                      </a:cubicBezTo>
                      <a:cubicBezTo>
                        <a:pt x="3929492" y="5531714"/>
                        <a:pt x="3826697" y="5360388"/>
                        <a:pt x="3696489" y="5209622"/>
                      </a:cubicBezTo>
                      <a:cubicBezTo>
                        <a:pt x="3655371" y="5161640"/>
                        <a:pt x="3607399" y="5120532"/>
                        <a:pt x="3566281" y="5079403"/>
                      </a:cubicBezTo>
                      <a:cubicBezTo>
                        <a:pt x="3566281" y="5154797"/>
                        <a:pt x="3552575" y="5223328"/>
                        <a:pt x="3538869" y="5291858"/>
                      </a:cubicBezTo>
                      <a:cubicBezTo>
                        <a:pt x="3518310" y="5415213"/>
                        <a:pt x="3490898" y="5538556"/>
                        <a:pt x="3484045" y="5668775"/>
                      </a:cubicBezTo>
                      <a:cubicBezTo>
                        <a:pt x="3477191" y="5792129"/>
                        <a:pt x="3525163" y="5922326"/>
                        <a:pt x="3593693" y="6025122"/>
                      </a:cubicBezTo>
                      <a:cubicBezTo>
                        <a:pt x="3662224" y="6127917"/>
                        <a:pt x="3758166" y="6217017"/>
                        <a:pt x="3860962" y="6278684"/>
                      </a:cubicBezTo>
                      <a:cubicBezTo>
                        <a:pt x="3867815" y="6285548"/>
                        <a:pt x="3881521" y="6292390"/>
                        <a:pt x="3888374" y="6299243"/>
                      </a:cubicBezTo>
                      <a:cubicBezTo>
                        <a:pt x="3895227" y="6306107"/>
                        <a:pt x="3902080" y="6306107"/>
                        <a:pt x="3902080" y="6312949"/>
                      </a:cubicBezTo>
                      <a:cubicBezTo>
                        <a:pt x="3908933" y="6333508"/>
                        <a:pt x="3915786" y="6354078"/>
                        <a:pt x="3902080" y="6374637"/>
                      </a:cubicBezTo>
                      <a:cubicBezTo>
                        <a:pt x="3895227" y="6395185"/>
                        <a:pt x="3867815" y="6402038"/>
                        <a:pt x="3847256" y="6402038"/>
                      </a:cubicBezTo>
                      <a:cubicBezTo>
                        <a:pt x="3812990" y="6402038"/>
                        <a:pt x="3785578" y="6381479"/>
                        <a:pt x="3765019" y="6360920"/>
                      </a:cubicBezTo>
                      <a:cubicBezTo>
                        <a:pt x="3737607" y="6340372"/>
                        <a:pt x="3710195" y="6312949"/>
                        <a:pt x="3689636" y="6285548"/>
                      </a:cubicBezTo>
                      <a:cubicBezTo>
                        <a:pt x="3600546" y="6175888"/>
                        <a:pt x="3552575" y="6059387"/>
                        <a:pt x="3504604" y="5936032"/>
                      </a:cubicBezTo>
                      <a:cubicBezTo>
                        <a:pt x="3456632" y="5812678"/>
                        <a:pt x="3429220" y="5682470"/>
                        <a:pt x="3415514" y="5552273"/>
                      </a:cubicBezTo>
                      <a:cubicBezTo>
                        <a:pt x="3401808" y="5422055"/>
                        <a:pt x="3394955" y="5291858"/>
                        <a:pt x="3367543" y="5175356"/>
                      </a:cubicBezTo>
                      <a:cubicBezTo>
                        <a:pt x="3353837" y="5120532"/>
                        <a:pt x="3333278" y="5072561"/>
                        <a:pt x="3319572" y="5024579"/>
                      </a:cubicBezTo>
                      <a:cubicBezTo>
                        <a:pt x="3299012" y="4976608"/>
                        <a:pt x="3285306" y="4935500"/>
                        <a:pt x="3278453" y="4887518"/>
                      </a:cubicBezTo>
                      <a:cubicBezTo>
                        <a:pt x="3278453" y="4860106"/>
                        <a:pt x="3271600" y="4839547"/>
                        <a:pt x="3278453" y="4812146"/>
                      </a:cubicBezTo>
                      <a:cubicBezTo>
                        <a:pt x="3278453" y="4805282"/>
                        <a:pt x="3278453" y="4805282"/>
                        <a:pt x="3278453" y="4798429"/>
                      </a:cubicBezTo>
                      <a:cubicBezTo>
                        <a:pt x="3257894" y="4777881"/>
                        <a:pt x="3237335" y="4750458"/>
                        <a:pt x="3223629" y="4723045"/>
                      </a:cubicBezTo>
                      <a:cubicBezTo>
                        <a:pt x="3203070" y="4681927"/>
                        <a:pt x="3196217" y="4647662"/>
                        <a:pt x="3209923" y="4613397"/>
                      </a:cubicBezTo>
                      <a:cubicBezTo>
                        <a:pt x="3216776" y="4606555"/>
                        <a:pt x="3216776" y="4599691"/>
                        <a:pt x="3223629" y="4592838"/>
                      </a:cubicBezTo>
                      <a:cubicBezTo>
                        <a:pt x="3223629" y="4592838"/>
                        <a:pt x="3223629" y="4585985"/>
                        <a:pt x="3223629" y="4585985"/>
                      </a:cubicBezTo>
                      <a:cubicBezTo>
                        <a:pt x="3233909" y="4534587"/>
                        <a:pt x="3286592" y="4517883"/>
                        <a:pt x="3338310" y="4518525"/>
                      </a:cubicBezTo>
                      <a:close/>
                      <a:moveTo>
                        <a:pt x="3965942" y="3896746"/>
                      </a:moveTo>
                      <a:cubicBezTo>
                        <a:pt x="4161950" y="3896184"/>
                        <a:pt x="4350087" y="3954649"/>
                        <a:pt x="4511990" y="4044595"/>
                      </a:cubicBezTo>
                      <a:cubicBezTo>
                        <a:pt x="4703876" y="4154244"/>
                        <a:pt x="4840936" y="4305011"/>
                        <a:pt x="5025968" y="4400953"/>
                      </a:cubicBezTo>
                      <a:cubicBezTo>
                        <a:pt x="5197295" y="4496896"/>
                        <a:pt x="5416592" y="4524308"/>
                        <a:pt x="5615330" y="4490043"/>
                      </a:cubicBezTo>
                      <a:cubicBezTo>
                        <a:pt x="5814068" y="4455777"/>
                        <a:pt x="6005953" y="4373541"/>
                        <a:pt x="6156720" y="4250186"/>
                      </a:cubicBezTo>
                      <a:cubicBezTo>
                        <a:pt x="6170426" y="4236480"/>
                        <a:pt x="6190985" y="4229627"/>
                        <a:pt x="6204691" y="4215921"/>
                      </a:cubicBezTo>
                      <a:cubicBezTo>
                        <a:pt x="6211545" y="4209068"/>
                        <a:pt x="6218398" y="4209068"/>
                        <a:pt x="6225251" y="4202215"/>
                      </a:cubicBezTo>
                      <a:cubicBezTo>
                        <a:pt x="6252663" y="4188509"/>
                        <a:pt x="6286928" y="4188509"/>
                        <a:pt x="6300634" y="4202215"/>
                      </a:cubicBezTo>
                      <a:cubicBezTo>
                        <a:pt x="6314340" y="4215921"/>
                        <a:pt x="6307487" y="4250186"/>
                        <a:pt x="6314340" y="4277598"/>
                      </a:cubicBezTo>
                      <a:cubicBezTo>
                        <a:pt x="6286928" y="4318717"/>
                        <a:pt x="6245810" y="4346129"/>
                        <a:pt x="6204691" y="4373541"/>
                      </a:cubicBezTo>
                      <a:lnTo>
                        <a:pt x="6129308" y="4414659"/>
                      </a:lnTo>
                      <a:cubicBezTo>
                        <a:pt x="6108749" y="4428365"/>
                        <a:pt x="6081337" y="4435218"/>
                        <a:pt x="6053925" y="4448924"/>
                      </a:cubicBezTo>
                      <a:cubicBezTo>
                        <a:pt x="5855186" y="4531161"/>
                        <a:pt x="5642742" y="4544867"/>
                        <a:pt x="5437151" y="4531161"/>
                      </a:cubicBezTo>
                      <a:cubicBezTo>
                        <a:pt x="5224707" y="4524308"/>
                        <a:pt x="5019115" y="4462630"/>
                        <a:pt x="4834083" y="4359835"/>
                      </a:cubicBezTo>
                      <a:cubicBezTo>
                        <a:pt x="4744994" y="4311864"/>
                        <a:pt x="4655904" y="4263892"/>
                        <a:pt x="4566815" y="4222774"/>
                      </a:cubicBezTo>
                      <a:cubicBezTo>
                        <a:pt x="4477725" y="4181656"/>
                        <a:pt x="4381783" y="4161097"/>
                        <a:pt x="4292693" y="4147391"/>
                      </a:cubicBezTo>
                      <a:cubicBezTo>
                        <a:pt x="4203604" y="4133685"/>
                        <a:pt x="4114514" y="4140538"/>
                        <a:pt x="4032278" y="4147391"/>
                      </a:cubicBezTo>
                      <a:cubicBezTo>
                        <a:pt x="4018571" y="4154244"/>
                        <a:pt x="4004865" y="4154244"/>
                        <a:pt x="3991159" y="4154244"/>
                      </a:cubicBezTo>
                      <a:cubicBezTo>
                        <a:pt x="4045984" y="4202215"/>
                        <a:pt x="4093955" y="4263892"/>
                        <a:pt x="4141926" y="4318717"/>
                      </a:cubicBezTo>
                      <a:cubicBezTo>
                        <a:pt x="4217310" y="4407806"/>
                        <a:pt x="4285840" y="4496896"/>
                        <a:pt x="4374930" y="4565426"/>
                      </a:cubicBezTo>
                      <a:cubicBezTo>
                        <a:pt x="4457166" y="4633956"/>
                        <a:pt x="4573668" y="4675075"/>
                        <a:pt x="4683316" y="4688781"/>
                      </a:cubicBezTo>
                      <a:cubicBezTo>
                        <a:pt x="4792965" y="4702487"/>
                        <a:pt x="4909467" y="4688781"/>
                        <a:pt x="5012262" y="4668222"/>
                      </a:cubicBezTo>
                      <a:cubicBezTo>
                        <a:pt x="5025968" y="4661368"/>
                        <a:pt x="5032822" y="4661368"/>
                        <a:pt x="5046528" y="4661368"/>
                      </a:cubicBezTo>
                      <a:cubicBezTo>
                        <a:pt x="5046528" y="4661368"/>
                        <a:pt x="5053381" y="4661368"/>
                        <a:pt x="5060234" y="4661368"/>
                      </a:cubicBezTo>
                      <a:cubicBezTo>
                        <a:pt x="5080793" y="4668222"/>
                        <a:pt x="5094499" y="4681928"/>
                        <a:pt x="5101352" y="4702487"/>
                      </a:cubicBezTo>
                      <a:cubicBezTo>
                        <a:pt x="5108205" y="4723046"/>
                        <a:pt x="5094499" y="4743605"/>
                        <a:pt x="5080793" y="4757311"/>
                      </a:cubicBezTo>
                      <a:cubicBezTo>
                        <a:pt x="5060234" y="4777870"/>
                        <a:pt x="5032822" y="4784723"/>
                        <a:pt x="5005409" y="4784723"/>
                      </a:cubicBezTo>
                      <a:cubicBezTo>
                        <a:pt x="4971144" y="4784723"/>
                        <a:pt x="4943732" y="4784723"/>
                        <a:pt x="4909467" y="4784723"/>
                      </a:cubicBezTo>
                      <a:cubicBezTo>
                        <a:pt x="4786112" y="4771017"/>
                        <a:pt x="4676463" y="4729899"/>
                        <a:pt x="4566815" y="4695634"/>
                      </a:cubicBezTo>
                      <a:cubicBezTo>
                        <a:pt x="4450313" y="4661368"/>
                        <a:pt x="4347517" y="4613397"/>
                        <a:pt x="4244722" y="4551720"/>
                      </a:cubicBezTo>
                      <a:cubicBezTo>
                        <a:pt x="4148779" y="4490043"/>
                        <a:pt x="4045984" y="4428365"/>
                        <a:pt x="3950041" y="4380394"/>
                      </a:cubicBezTo>
                      <a:cubicBezTo>
                        <a:pt x="3902070" y="4359835"/>
                        <a:pt x="3854099" y="4346129"/>
                        <a:pt x="3812980" y="4325570"/>
                      </a:cubicBezTo>
                      <a:cubicBezTo>
                        <a:pt x="3765009" y="4311864"/>
                        <a:pt x="3730744" y="4291304"/>
                        <a:pt x="3696479" y="4257039"/>
                      </a:cubicBezTo>
                      <a:cubicBezTo>
                        <a:pt x="3682772" y="4243333"/>
                        <a:pt x="3669066" y="4222774"/>
                        <a:pt x="3655360" y="4202215"/>
                      </a:cubicBezTo>
                      <a:cubicBezTo>
                        <a:pt x="3648507" y="4188509"/>
                        <a:pt x="3648507" y="4174803"/>
                        <a:pt x="3641654" y="4161097"/>
                      </a:cubicBezTo>
                      <a:cubicBezTo>
                        <a:pt x="3607389" y="4154244"/>
                        <a:pt x="3573124" y="4140538"/>
                        <a:pt x="3559418" y="4113125"/>
                      </a:cubicBezTo>
                      <a:cubicBezTo>
                        <a:pt x="3545712" y="4085713"/>
                        <a:pt x="3559418" y="4051448"/>
                        <a:pt x="3586830" y="4017183"/>
                      </a:cubicBezTo>
                      <a:cubicBezTo>
                        <a:pt x="3614242" y="3982918"/>
                        <a:pt x="3662213" y="3955506"/>
                        <a:pt x="3703332" y="3941800"/>
                      </a:cubicBezTo>
                      <a:cubicBezTo>
                        <a:pt x="3758156" y="3921240"/>
                        <a:pt x="3819833" y="3907534"/>
                        <a:pt x="3881511" y="3900681"/>
                      </a:cubicBezTo>
                      <a:cubicBezTo>
                        <a:pt x="3909780" y="3898111"/>
                        <a:pt x="3937941" y="3896827"/>
                        <a:pt x="3965942" y="3896746"/>
                      </a:cubicBezTo>
                      <a:close/>
                      <a:moveTo>
                        <a:pt x="791655" y="2981518"/>
                      </a:moveTo>
                      <a:cubicBezTo>
                        <a:pt x="802791" y="2982375"/>
                        <a:pt x="814784" y="2985801"/>
                        <a:pt x="825064" y="2989228"/>
                      </a:cubicBezTo>
                      <a:cubicBezTo>
                        <a:pt x="852476" y="3002934"/>
                        <a:pt x="873035" y="3030346"/>
                        <a:pt x="893594" y="3050905"/>
                      </a:cubicBezTo>
                      <a:cubicBezTo>
                        <a:pt x="914153" y="3071464"/>
                        <a:pt x="934712" y="3098876"/>
                        <a:pt x="962125" y="3126289"/>
                      </a:cubicBezTo>
                      <a:cubicBezTo>
                        <a:pt x="1051214" y="3215378"/>
                        <a:pt x="1167716" y="3304467"/>
                        <a:pt x="1304777" y="3352439"/>
                      </a:cubicBezTo>
                      <a:cubicBezTo>
                        <a:pt x="1441838" y="3400410"/>
                        <a:pt x="1585752" y="3427822"/>
                        <a:pt x="1736519" y="3455234"/>
                      </a:cubicBezTo>
                      <a:cubicBezTo>
                        <a:pt x="1887285" y="3482646"/>
                        <a:pt x="2038052" y="3503205"/>
                        <a:pt x="2188819" y="3558030"/>
                      </a:cubicBezTo>
                      <a:cubicBezTo>
                        <a:pt x="2264203" y="3578589"/>
                        <a:pt x="2332733" y="3606001"/>
                        <a:pt x="2401263" y="3653972"/>
                      </a:cubicBezTo>
                      <a:cubicBezTo>
                        <a:pt x="2469794" y="3695090"/>
                        <a:pt x="2524618" y="3756768"/>
                        <a:pt x="2558883" y="3832151"/>
                      </a:cubicBezTo>
                      <a:cubicBezTo>
                        <a:pt x="2572589" y="3859563"/>
                        <a:pt x="2579443" y="3893828"/>
                        <a:pt x="2579443" y="3921241"/>
                      </a:cubicBezTo>
                      <a:cubicBezTo>
                        <a:pt x="2606855" y="3934947"/>
                        <a:pt x="2634267" y="3948653"/>
                        <a:pt x="2647973" y="3969212"/>
                      </a:cubicBezTo>
                      <a:cubicBezTo>
                        <a:pt x="2661679" y="3989771"/>
                        <a:pt x="2654826" y="4010330"/>
                        <a:pt x="2647973" y="4030889"/>
                      </a:cubicBezTo>
                      <a:cubicBezTo>
                        <a:pt x="2654826" y="4037742"/>
                        <a:pt x="2661679" y="4051448"/>
                        <a:pt x="2668532" y="4065154"/>
                      </a:cubicBezTo>
                      <a:cubicBezTo>
                        <a:pt x="2689091" y="4133685"/>
                        <a:pt x="2627414" y="4181656"/>
                        <a:pt x="2572589" y="4202215"/>
                      </a:cubicBezTo>
                      <a:cubicBezTo>
                        <a:pt x="2538324" y="4215921"/>
                        <a:pt x="2504059" y="4229627"/>
                        <a:pt x="2462941" y="4236480"/>
                      </a:cubicBezTo>
                      <a:cubicBezTo>
                        <a:pt x="2325880" y="4263892"/>
                        <a:pt x="2181966" y="4270745"/>
                        <a:pt x="2044905" y="4284451"/>
                      </a:cubicBezTo>
                      <a:cubicBezTo>
                        <a:pt x="1900992" y="4305011"/>
                        <a:pt x="1757078" y="4311864"/>
                        <a:pt x="1613164" y="4332423"/>
                      </a:cubicBezTo>
                      <a:cubicBezTo>
                        <a:pt x="1476103" y="4346129"/>
                        <a:pt x="1339042" y="4400953"/>
                        <a:pt x="1215687" y="4469483"/>
                      </a:cubicBezTo>
                      <a:cubicBezTo>
                        <a:pt x="1092333" y="4544867"/>
                        <a:pt x="982684" y="4633956"/>
                        <a:pt x="893594" y="4736752"/>
                      </a:cubicBezTo>
                      <a:cubicBezTo>
                        <a:pt x="886741" y="4750458"/>
                        <a:pt x="879888" y="4764164"/>
                        <a:pt x="866182" y="4771017"/>
                      </a:cubicBezTo>
                      <a:cubicBezTo>
                        <a:pt x="859329" y="4771017"/>
                        <a:pt x="859329" y="4777870"/>
                        <a:pt x="852476" y="4777870"/>
                      </a:cubicBezTo>
                      <a:cubicBezTo>
                        <a:pt x="831917" y="4791576"/>
                        <a:pt x="811358" y="4791576"/>
                        <a:pt x="790799" y="4777870"/>
                      </a:cubicBezTo>
                      <a:cubicBezTo>
                        <a:pt x="777092" y="4764164"/>
                        <a:pt x="770239" y="4736752"/>
                        <a:pt x="777092" y="4716193"/>
                      </a:cubicBezTo>
                      <a:cubicBezTo>
                        <a:pt x="790799" y="4681928"/>
                        <a:pt x="811358" y="4654515"/>
                        <a:pt x="838770" y="4633956"/>
                      </a:cubicBezTo>
                      <a:cubicBezTo>
                        <a:pt x="866182" y="4613397"/>
                        <a:pt x="900447" y="4585985"/>
                        <a:pt x="934712" y="4565426"/>
                      </a:cubicBezTo>
                      <a:cubicBezTo>
                        <a:pt x="1064921" y="4483190"/>
                        <a:pt x="1201981" y="4435218"/>
                        <a:pt x="1332189" y="4387247"/>
                      </a:cubicBezTo>
                      <a:cubicBezTo>
                        <a:pt x="1462397" y="4339276"/>
                        <a:pt x="1599458" y="4298158"/>
                        <a:pt x="1736519" y="4250186"/>
                      </a:cubicBezTo>
                      <a:cubicBezTo>
                        <a:pt x="1873579" y="4209068"/>
                        <a:pt x="2003787" y="4154244"/>
                        <a:pt x="2133995" y="4099420"/>
                      </a:cubicBezTo>
                      <a:cubicBezTo>
                        <a:pt x="2086024" y="4078860"/>
                        <a:pt x="2038052" y="4058301"/>
                        <a:pt x="1996934" y="4037742"/>
                      </a:cubicBezTo>
                      <a:cubicBezTo>
                        <a:pt x="1907845" y="3989771"/>
                        <a:pt x="1825608" y="3934947"/>
                        <a:pt x="1743372" y="3893828"/>
                      </a:cubicBezTo>
                      <a:cubicBezTo>
                        <a:pt x="1572046" y="3804739"/>
                        <a:pt x="1387013" y="3743062"/>
                        <a:pt x="1188275" y="3722503"/>
                      </a:cubicBezTo>
                      <a:cubicBezTo>
                        <a:pt x="996390" y="3701943"/>
                        <a:pt x="797652" y="3736209"/>
                        <a:pt x="619473" y="3818445"/>
                      </a:cubicBezTo>
                      <a:cubicBezTo>
                        <a:pt x="441293" y="3900682"/>
                        <a:pt x="283673" y="4017183"/>
                        <a:pt x="153466" y="4154244"/>
                      </a:cubicBezTo>
                      <a:cubicBezTo>
                        <a:pt x="139760" y="4167950"/>
                        <a:pt x="126054" y="4181656"/>
                        <a:pt x="112347" y="4195362"/>
                      </a:cubicBezTo>
                      <a:cubicBezTo>
                        <a:pt x="105494" y="4202215"/>
                        <a:pt x="98641" y="4202215"/>
                        <a:pt x="91788" y="4209068"/>
                      </a:cubicBezTo>
                      <a:cubicBezTo>
                        <a:pt x="64376" y="4222774"/>
                        <a:pt x="36964" y="4229627"/>
                        <a:pt x="16405" y="4215921"/>
                      </a:cubicBezTo>
                      <a:cubicBezTo>
                        <a:pt x="-4154" y="4202215"/>
                        <a:pt x="-4154" y="4167950"/>
                        <a:pt x="9552" y="4140538"/>
                      </a:cubicBezTo>
                      <a:cubicBezTo>
                        <a:pt x="30111" y="4106273"/>
                        <a:pt x="64376" y="4065154"/>
                        <a:pt x="98641" y="4037742"/>
                      </a:cubicBezTo>
                      <a:cubicBezTo>
                        <a:pt x="139760" y="4003477"/>
                        <a:pt x="180878" y="3969212"/>
                        <a:pt x="228849" y="3941800"/>
                      </a:cubicBezTo>
                      <a:cubicBezTo>
                        <a:pt x="400175" y="3832151"/>
                        <a:pt x="592060" y="3770474"/>
                        <a:pt x="783945" y="3722503"/>
                      </a:cubicBezTo>
                      <a:cubicBezTo>
                        <a:pt x="975831" y="3674531"/>
                        <a:pt x="1181422" y="3660825"/>
                        <a:pt x="1380160" y="3674531"/>
                      </a:cubicBezTo>
                      <a:cubicBezTo>
                        <a:pt x="1482956" y="3681384"/>
                        <a:pt x="1585752" y="3701943"/>
                        <a:pt x="1681694" y="3722503"/>
                      </a:cubicBezTo>
                      <a:cubicBezTo>
                        <a:pt x="1784490" y="3743062"/>
                        <a:pt x="1880432" y="3777327"/>
                        <a:pt x="1969522" y="3804739"/>
                      </a:cubicBezTo>
                      <a:cubicBezTo>
                        <a:pt x="2058611" y="3832151"/>
                        <a:pt x="2140848" y="3852710"/>
                        <a:pt x="2223084" y="3866416"/>
                      </a:cubicBezTo>
                      <a:cubicBezTo>
                        <a:pt x="2236790" y="3873269"/>
                        <a:pt x="2243644" y="3873269"/>
                        <a:pt x="2257350" y="3873269"/>
                      </a:cubicBezTo>
                      <a:cubicBezTo>
                        <a:pt x="2181966" y="3797886"/>
                        <a:pt x="2092877" y="3722503"/>
                        <a:pt x="1990081" y="3660825"/>
                      </a:cubicBezTo>
                      <a:cubicBezTo>
                        <a:pt x="1859873" y="3592295"/>
                        <a:pt x="1722812" y="3537471"/>
                        <a:pt x="1578899" y="3482646"/>
                      </a:cubicBezTo>
                      <a:cubicBezTo>
                        <a:pt x="1441838" y="3434675"/>
                        <a:pt x="1297924" y="3400410"/>
                        <a:pt x="1160863" y="3345586"/>
                      </a:cubicBezTo>
                      <a:cubicBezTo>
                        <a:pt x="1023802" y="3297614"/>
                        <a:pt x="886741" y="3229084"/>
                        <a:pt x="777092" y="3112582"/>
                      </a:cubicBezTo>
                      <a:cubicBezTo>
                        <a:pt x="770239" y="3098876"/>
                        <a:pt x="756533" y="3085170"/>
                        <a:pt x="749680" y="3071464"/>
                      </a:cubicBezTo>
                      <a:cubicBezTo>
                        <a:pt x="749680" y="3064611"/>
                        <a:pt x="742827" y="3057758"/>
                        <a:pt x="742827" y="3050905"/>
                      </a:cubicBezTo>
                      <a:cubicBezTo>
                        <a:pt x="735974" y="3023493"/>
                        <a:pt x="742827" y="3002934"/>
                        <a:pt x="763386" y="2989228"/>
                      </a:cubicBezTo>
                      <a:cubicBezTo>
                        <a:pt x="770239" y="2982375"/>
                        <a:pt x="780519" y="2980662"/>
                        <a:pt x="791655" y="2981518"/>
                      </a:cubicBezTo>
                      <a:close/>
                      <a:moveTo>
                        <a:pt x="1071774" y="1817371"/>
                      </a:moveTo>
                      <a:cubicBezTo>
                        <a:pt x="1092333" y="1817371"/>
                        <a:pt x="1119745" y="1831077"/>
                        <a:pt x="1133451" y="1851636"/>
                      </a:cubicBezTo>
                      <a:cubicBezTo>
                        <a:pt x="1154010" y="1885901"/>
                        <a:pt x="1160863" y="1920166"/>
                        <a:pt x="1174569" y="1954431"/>
                      </a:cubicBezTo>
                      <a:cubicBezTo>
                        <a:pt x="1188275" y="1995549"/>
                        <a:pt x="1201981" y="2036667"/>
                        <a:pt x="1215687" y="2077786"/>
                      </a:cubicBezTo>
                      <a:cubicBezTo>
                        <a:pt x="1263659" y="2228552"/>
                        <a:pt x="1339042" y="2372466"/>
                        <a:pt x="1462397" y="2488968"/>
                      </a:cubicBezTo>
                      <a:cubicBezTo>
                        <a:pt x="1578899" y="2612322"/>
                        <a:pt x="1736519" y="2687706"/>
                        <a:pt x="1894139" y="2749383"/>
                      </a:cubicBezTo>
                      <a:cubicBezTo>
                        <a:pt x="2051759" y="2811060"/>
                        <a:pt x="2216232" y="2865885"/>
                        <a:pt x="2380705" y="2961827"/>
                      </a:cubicBezTo>
                      <a:cubicBezTo>
                        <a:pt x="2456088" y="3002945"/>
                        <a:pt x="2531472" y="3057769"/>
                        <a:pt x="2593149" y="3133153"/>
                      </a:cubicBezTo>
                      <a:cubicBezTo>
                        <a:pt x="2654826" y="3201683"/>
                        <a:pt x="2695945" y="3290773"/>
                        <a:pt x="2702798" y="3393568"/>
                      </a:cubicBezTo>
                      <a:cubicBezTo>
                        <a:pt x="2709651" y="3441539"/>
                        <a:pt x="2702798" y="3489511"/>
                        <a:pt x="2682239" y="3523776"/>
                      </a:cubicBezTo>
                      <a:cubicBezTo>
                        <a:pt x="2668532" y="3564894"/>
                        <a:pt x="2634267" y="3585453"/>
                        <a:pt x="2600002" y="3585453"/>
                      </a:cubicBezTo>
                      <a:cubicBezTo>
                        <a:pt x="2558884" y="3585453"/>
                        <a:pt x="2538325" y="3558041"/>
                        <a:pt x="2517765" y="3537482"/>
                      </a:cubicBezTo>
                      <a:cubicBezTo>
                        <a:pt x="2497206" y="3516923"/>
                        <a:pt x="2490353" y="3482658"/>
                        <a:pt x="2476647" y="3462099"/>
                      </a:cubicBezTo>
                      <a:cubicBezTo>
                        <a:pt x="2456088" y="3427833"/>
                        <a:pt x="2442382" y="3393568"/>
                        <a:pt x="2428676" y="3359303"/>
                      </a:cubicBezTo>
                      <a:cubicBezTo>
                        <a:pt x="2401264" y="3297626"/>
                        <a:pt x="2366999" y="3229095"/>
                        <a:pt x="2319027" y="3174271"/>
                      </a:cubicBezTo>
                      <a:cubicBezTo>
                        <a:pt x="2277909" y="3112594"/>
                        <a:pt x="2216232" y="3057769"/>
                        <a:pt x="2154554" y="3009798"/>
                      </a:cubicBezTo>
                      <a:cubicBezTo>
                        <a:pt x="2024346" y="2907003"/>
                        <a:pt x="1866726" y="2824766"/>
                        <a:pt x="1722813" y="2721971"/>
                      </a:cubicBezTo>
                      <a:cubicBezTo>
                        <a:pt x="1585752" y="2626028"/>
                        <a:pt x="1441838" y="2530086"/>
                        <a:pt x="1325336" y="2399878"/>
                      </a:cubicBezTo>
                      <a:cubicBezTo>
                        <a:pt x="1208834" y="2269671"/>
                        <a:pt x="1106039" y="2118904"/>
                        <a:pt x="1051214" y="1954431"/>
                      </a:cubicBezTo>
                      <a:cubicBezTo>
                        <a:pt x="1044361" y="1933872"/>
                        <a:pt x="1037508" y="1920166"/>
                        <a:pt x="1030655" y="1892754"/>
                      </a:cubicBezTo>
                      <a:cubicBezTo>
                        <a:pt x="1030655" y="1885901"/>
                        <a:pt x="1030655" y="1879048"/>
                        <a:pt x="1030655" y="1872195"/>
                      </a:cubicBezTo>
                      <a:cubicBezTo>
                        <a:pt x="1037508" y="1844783"/>
                        <a:pt x="1051214" y="1824224"/>
                        <a:pt x="1071774" y="1817371"/>
                      </a:cubicBezTo>
                      <a:close/>
                      <a:moveTo>
                        <a:pt x="5135617" y="1097801"/>
                      </a:moveTo>
                      <a:cubicBezTo>
                        <a:pt x="5149323" y="1097801"/>
                        <a:pt x="5156176" y="1097801"/>
                        <a:pt x="5169882" y="1097801"/>
                      </a:cubicBezTo>
                      <a:cubicBezTo>
                        <a:pt x="5204148" y="1097801"/>
                        <a:pt x="5238413" y="1118360"/>
                        <a:pt x="5238413" y="1138920"/>
                      </a:cubicBezTo>
                      <a:cubicBezTo>
                        <a:pt x="5238413" y="1159479"/>
                        <a:pt x="5211001" y="1180038"/>
                        <a:pt x="5183588" y="1193744"/>
                      </a:cubicBezTo>
                      <a:cubicBezTo>
                        <a:pt x="5142470" y="1214303"/>
                        <a:pt x="5094499" y="1221156"/>
                        <a:pt x="5046528" y="1234862"/>
                      </a:cubicBezTo>
                      <a:cubicBezTo>
                        <a:pt x="4991703" y="1248568"/>
                        <a:pt x="4936879" y="1262274"/>
                        <a:pt x="4882055" y="1282833"/>
                      </a:cubicBezTo>
                      <a:cubicBezTo>
                        <a:pt x="4676463" y="1351364"/>
                        <a:pt x="4491431" y="1481571"/>
                        <a:pt x="4374929" y="1673456"/>
                      </a:cubicBezTo>
                      <a:cubicBezTo>
                        <a:pt x="4313252" y="1762546"/>
                        <a:pt x="4272134" y="1872194"/>
                        <a:pt x="4251575" y="1981843"/>
                      </a:cubicBezTo>
                      <a:cubicBezTo>
                        <a:pt x="4231016" y="2091491"/>
                        <a:pt x="4224163" y="2207993"/>
                        <a:pt x="4224163" y="2324494"/>
                      </a:cubicBezTo>
                      <a:cubicBezTo>
                        <a:pt x="4224163" y="2440996"/>
                        <a:pt x="4224163" y="2557497"/>
                        <a:pt x="4210456" y="2680852"/>
                      </a:cubicBezTo>
                      <a:cubicBezTo>
                        <a:pt x="4196750" y="2804206"/>
                        <a:pt x="4155632" y="2927561"/>
                        <a:pt x="4093955" y="3037210"/>
                      </a:cubicBezTo>
                      <a:cubicBezTo>
                        <a:pt x="4018571" y="3167417"/>
                        <a:pt x="3922629" y="3283919"/>
                        <a:pt x="3812980" y="3373008"/>
                      </a:cubicBezTo>
                      <a:cubicBezTo>
                        <a:pt x="3826686" y="3373008"/>
                        <a:pt x="3840392" y="3366155"/>
                        <a:pt x="3854098" y="3366155"/>
                      </a:cubicBezTo>
                      <a:cubicBezTo>
                        <a:pt x="3922629" y="3352449"/>
                        <a:pt x="3984306" y="3345596"/>
                        <a:pt x="4045984" y="3338743"/>
                      </a:cubicBezTo>
                      <a:cubicBezTo>
                        <a:pt x="4169338" y="3325037"/>
                        <a:pt x="4292693" y="3297625"/>
                        <a:pt x="4416048" y="3256506"/>
                      </a:cubicBezTo>
                      <a:cubicBezTo>
                        <a:pt x="4539403" y="3215388"/>
                        <a:pt x="4649051" y="3146858"/>
                        <a:pt x="4738141" y="3057769"/>
                      </a:cubicBezTo>
                      <a:cubicBezTo>
                        <a:pt x="4834083" y="2975532"/>
                        <a:pt x="4909467" y="2872737"/>
                        <a:pt x="4977997" y="2769941"/>
                      </a:cubicBezTo>
                      <a:cubicBezTo>
                        <a:pt x="4984850" y="2756235"/>
                        <a:pt x="4991703" y="2742529"/>
                        <a:pt x="4998556" y="2735676"/>
                      </a:cubicBezTo>
                      <a:cubicBezTo>
                        <a:pt x="5005409" y="2728823"/>
                        <a:pt x="5005409" y="2728823"/>
                        <a:pt x="5012262" y="2721970"/>
                      </a:cubicBezTo>
                      <a:cubicBezTo>
                        <a:pt x="5032822" y="2708264"/>
                        <a:pt x="5053381" y="2708264"/>
                        <a:pt x="5073940" y="2721970"/>
                      </a:cubicBezTo>
                      <a:cubicBezTo>
                        <a:pt x="5087646" y="2728823"/>
                        <a:pt x="5094499" y="2756235"/>
                        <a:pt x="5094499" y="2776794"/>
                      </a:cubicBezTo>
                      <a:cubicBezTo>
                        <a:pt x="5094499" y="2811060"/>
                        <a:pt x="5073940" y="2838472"/>
                        <a:pt x="5053381" y="2859031"/>
                      </a:cubicBezTo>
                      <a:cubicBezTo>
                        <a:pt x="5025969" y="2886443"/>
                        <a:pt x="5005409" y="2913855"/>
                        <a:pt x="4977997" y="2934414"/>
                      </a:cubicBezTo>
                      <a:cubicBezTo>
                        <a:pt x="4882055" y="3023504"/>
                        <a:pt x="4772406" y="3092034"/>
                        <a:pt x="4662757" y="3160564"/>
                      </a:cubicBezTo>
                      <a:cubicBezTo>
                        <a:pt x="4553109" y="3229095"/>
                        <a:pt x="4443460" y="3297625"/>
                        <a:pt x="4326958" y="3359302"/>
                      </a:cubicBezTo>
                      <a:cubicBezTo>
                        <a:pt x="4217310" y="3420979"/>
                        <a:pt x="4100808" y="3468951"/>
                        <a:pt x="3998012" y="3523775"/>
                      </a:cubicBezTo>
                      <a:cubicBezTo>
                        <a:pt x="4011718" y="3523775"/>
                        <a:pt x="4018571" y="3523775"/>
                        <a:pt x="4025424" y="3523775"/>
                      </a:cubicBezTo>
                      <a:cubicBezTo>
                        <a:pt x="4169338" y="3530628"/>
                        <a:pt x="4299546" y="3551187"/>
                        <a:pt x="4429754" y="3578599"/>
                      </a:cubicBezTo>
                      <a:cubicBezTo>
                        <a:pt x="4553109" y="3606011"/>
                        <a:pt x="4683316" y="3606011"/>
                        <a:pt x="4813524" y="3578599"/>
                      </a:cubicBezTo>
                      <a:cubicBezTo>
                        <a:pt x="4936879" y="3551187"/>
                        <a:pt x="5060234" y="3489510"/>
                        <a:pt x="5142470" y="3407273"/>
                      </a:cubicBezTo>
                      <a:cubicBezTo>
                        <a:pt x="5149323" y="3393567"/>
                        <a:pt x="5156176" y="3386714"/>
                        <a:pt x="5169882" y="3379861"/>
                      </a:cubicBezTo>
                      <a:cubicBezTo>
                        <a:pt x="5176735" y="3379861"/>
                        <a:pt x="5176735" y="3379861"/>
                        <a:pt x="5183588" y="3373008"/>
                      </a:cubicBezTo>
                      <a:cubicBezTo>
                        <a:pt x="5204148" y="3366155"/>
                        <a:pt x="5224707" y="3366155"/>
                        <a:pt x="5245266" y="3379861"/>
                      </a:cubicBezTo>
                      <a:cubicBezTo>
                        <a:pt x="5258972" y="3393567"/>
                        <a:pt x="5265825" y="3420979"/>
                        <a:pt x="5258972" y="3441539"/>
                      </a:cubicBezTo>
                      <a:cubicBezTo>
                        <a:pt x="5252119" y="3468951"/>
                        <a:pt x="5224707" y="3496363"/>
                        <a:pt x="5197295" y="3516922"/>
                      </a:cubicBezTo>
                      <a:cubicBezTo>
                        <a:pt x="5163029" y="3537481"/>
                        <a:pt x="5128764" y="3558040"/>
                        <a:pt x="5094499" y="3571746"/>
                      </a:cubicBezTo>
                      <a:cubicBezTo>
                        <a:pt x="4957438" y="3626570"/>
                        <a:pt x="4820377" y="3619717"/>
                        <a:pt x="4690169" y="3626570"/>
                      </a:cubicBezTo>
                      <a:cubicBezTo>
                        <a:pt x="4559962" y="3626570"/>
                        <a:pt x="4429754" y="3619717"/>
                        <a:pt x="4299546" y="3626570"/>
                      </a:cubicBezTo>
                      <a:cubicBezTo>
                        <a:pt x="4169338" y="3633423"/>
                        <a:pt x="4045984" y="3653983"/>
                        <a:pt x="3943188" y="3708807"/>
                      </a:cubicBezTo>
                      <a:cubicBezTo>
                        <a:pt x="3902070" y="3736219"/>
                        <a:pt x="3854098" y="3770484"/>
                        <a:pt x="3819833" y="3797896"/>
                      </a:cubicBezTo>
                      <a:cubicBezTo>
                        <a:pt x="3785568" y="3832161"/>
                        <a:pt x="3751303" y="3859573"/>
                        <a:pt x="3710184" y="3880132"/>
                      </a:cubicBezTo>
                      <a:cubicBezTo>
                        <a:pt x="3696478" y="3886985"/>
                        <a:pt x="3675919" y="3900692"/>
                        <a:pt x="3648507" y="3907545"/>
                      </a:cubicBezTo>
                      <a:cubicBezTo>
                        <a:pt x="3627948" y="3914398"/>
                        <a:pt x="3593683" y="3921251"/>
                        <a:pt x="3559418" y="3914398"/>
                      </a:cubicBezTo>
                      <a:cubicBezTo>
                        <a:pt x="3525152" y="3907545"/>
                        <a:pt x="3511446" y="3880132"/>
                        <a:pt x="3504593" y="3845867"/>
                      </a:cubicBezTo>
                      <a:cubicBezTo>
                        <a:pt x="3504593" y="3811602"/>
                        <a:pt x="3518299" y="3770484"/>
                        <a:pt x="3532005" y="3743072"/>
                      </a:cubicBezTo>
                      <a:cubicBezTo>
                        <a:pt x="3545711" y="3722513"/>
                        <a:pt x="3559418" y="3701954"/>
                        <a:pt x="3573124" y="3688247"/>
                      </a:cubicBezTo>
                      <a:cubicBezTo>
                        <a:pt x="3545711" y="3674541"/>
                        <a:pt x="3538858" y="3647129"/>
                        <a:pt x="3538858" y="3619717"/>
                      </a:cubicBezTo>
                      <a:cubicBezTo>
                        <a:pt x="3538858" y="3585452"/>
                        <a:pt x="3552565" y="3551187"/>
                        <a:pt x="3573124" y="3523775"/>
                      </a:cubicBezTo>
                      <a:cubicBezTo>
                        <a:pt x="3573124" y="3523775"/>
                        <a:pt x="3579977" y="3516922"/>
                        <a:pt x="3579977" y="3516922"/>
                      </a:cubicBezTo>
                      <a:cubicBezTo>
                        <a:pt x="3538858" y="3530628"/>
                        <a:pt x="3497740" y="3544334"/>
                        <a:pt x="3456622" y="3544334"/>
                      </a:cubicBezTo>
                      <a:cubicBezTo>
                        <a:pt x="3408651" y="3544334"/>
                        <a:pt x="3367532" y="3537481"/>
                        <a:pt x="3346973" y="3510069"/>
                      </a:cubicBezTo>
                      <a:cubicBezTo>
                        <a:pt x="3326414" y="3475804"/>
                        <a:pt x="3340120" y="3434686"/>
                        <a:pt x="3374385" y="3400420"/>
                      </a:cubicBezTo>
                      <a:cubicBezTo>
                        <a:pt x="3360679" y="3386714"/>
                        <a:pt x="3360679" y="3379861"/>
                        <a:pt x="3353826" y="3366155"/>
                      </a:cubicBezTo>
                      <a:cubicBezTo>
                        <a:pt x="3346973" y="3331890"/>
                        <a:pt x="3353826" y="3304478"/>
                        <a:pt x="3360679" y="3283919"/>
                      </a:cubicBezTo>
                      <a:cubicBezTo>
                        <a:pt x="3367532" y="3263360"/>
                        <a:pt x="3374385" y="3249654"/>
                        <a:pt x="3381238" y="3235948"/>
                      </a:cubicBezTo>
                      <a:cubicBezTo>
                        <a:pt x="3394945" y="3222242"/>
                        <a:pt x="3408651" y="3201682"/>
                        <a:pt x="3422357" y="3187976"/>
                      </a:cubicBezTo>
                      <a:cubicBezTo>
                        <a:pt x="3470328" y="3126299"/>
                        <a:pt x="3532005" y="3037210"/>
                        <a:pt x="3545711" y="2927561"/>
                      </a:cubicBezTo>
                      <a:cubicBezTo>
                        <a:pt x="3566271" y="2811060"/>
                        <a:pt x="3559418" y="2680852"/>
                        <a:pt x="3573124" y="2557497"/>
                      </a:cubicBezTo>
                      <a:cubicBezTo>
                        <a:pt x="3586830" y="2440996"/>
                        <a:pt x="3600536" y="2317641"/>
                        <a:pt x="3634801" y="2201140"/>
                      </a:cubicBezTo>
                      <a:cubicBezTo>
                        <a:pt x="3662213" y="2084638"/>
                        <a:pt x="3717038" y="1968137"/>
                        <a:pt x="3799274" y="1872194"/>
                      </a:cubicBezTo>
                      <a:cubicBezTo>
                        <a:pt x="3806127" y="1865341"/>
                        <a:pt x="3812980" y="1851635"/>
                        <a:pt x="3826686" y="1844782"/>
                      </a:cubicBezTo>
                      <a:cubicBezTo>
                        <a:pt x="3826686" y="1844782"/>
                        <a:pt x="3833539" y="1837929"/>
                        <a:pt x="3840392" y="1837929"/>
                      </a:cubicBezTo>
                      <a:cubicBezTo>
                        <a:pt x="3854098" y="1831076"/>
                        <a:pt x="3881511" y="1831076"/>
                        <a:pt x="3895217" y="1851635"/>
                      </a:cubicBezTo>
                      <a:cubicBezTo>
                        <a:pt x="3908923" y="1872194"/>
                        <a:pt x="3915776" y="1892753"/>
                        <a:pt x="3908923" y="1913312"/>
                      </a:cubicBezTo>
                      <a:cubicBezTo>
                        <a:pt x="3902070" y="1940724"/>
                        <a:pt x="3881511" y="1954431"/>
                        <a:pt x="3867804" y="1974990"/>
                      </a:cubicBezTo>
                      <a:cubicBezTo>
                        <a:pt x="3847245" y="1995549"/>
                        <a:pt x="3826686" y="2016108"/>
                        <a:pt x="3806127" y="2036667"/>
                      </a:cubicBezTo>
                      <a:cubicBezTo>
                        <a:pt x="3730744" y="2118903"/>
                        <a:pt x="3655360" y="2207993"/>
                        <a:pt x="3627948" y="2324494"/>
                      </a:cubicBezTo>
                      <a:cubicBezTo>
                        <a:pt x="3593683" y="2434143"/>
                        <a:pt x="3600536" y="2557497"/>
                        <a:pt x="3627948" y="2673999"/>
                      </a:cubicBezTo>
                      <a:cubicBezTo>
                        <a:pt x="3648507" y="2797354"/>
                        <a:pt x="3689625" y="2913855"/>
                        <a:pt x="3696478" y="3057769"/>
                      </a:cubicBezTo>
                      <a:cubicBezTo>
                        <a:pt x="3696478" y="3085181"/>
                        <a:pt x="3696478" y="3119446"/>
                        <a:pt x="3689625" y="3153711"/>
                      </a:cubicBezTo>
                      <a:cubicBezTo>
                        <a:pt x="3751303" y="3112593"/>
                        <a:pt x="3806127" y="3071475"/>
                        <a:pt x="3854098" y="3023504"/>
                      </a:cubicBezTo>
                      <a:cubicBezTo>
                        <a:pt x="3929482" y="2948120"/>
                        <a:pt x="3991159" y="2872737"/>
                        <a:pt x="4039130" y="2776794"/>
                      </a:cubicBezTo>
                      <a:cubicBezTo>
                        <a:pt x="4135073" y="2584910"/>
                        <a:pt x="4135073" y="2338200"/>
                        <a:pt x="4183044" y="2105197"/>
                      </a:cubicBezTo>
                      <a:cubicBezTo>
                        <a:pt x="4224163" y="1879047"/>
                        <a:pt x="4320105" y="1659750"/>
                        <a:pt x="4470872" y="1481571"/>
                      </a:cubicBezTo>
                      <a:cubicBezTo>
                        <a:pt x="4621639" y="1303392"/>
                        <a:pt x="4827230" y="1166332"/>
                        <a:pt x="5060234" y="1111507"/>
                      </a:cubicBezTo>
                      <a:cubicBezTo>
                        <a:pt x="5087646" y="1104654"/>
                        <a:pt x="5108205" y="1097801"/>
                        <a:pt x="5135617" y="1097801"/>
                      </a:cubicBezTo>
                      <a:close/>
                      <a:moveTo>
                        <a:pt x="1753106" y="1097"/>
                      </a:moveTo>
                      <a:cubicBezTo>
                        <a:pt x="1759637" y="-401"/>
                        <a:pt x="1765634" y="-400"/>
                        <a:pt x="1770774" y="1316"/>
                      </a:cubicBezTo>
                      <a:cubicBezTo>
                        <a:pt x="1798186" y="8169"/>
                        <a:pt x="1798186" y="49287"/>
                        <a:pt x="1784480" y="90406"/>
                      </a:cubicBezTo>
                      <a:cubicBezTo>
                        <a:pt x="1770774" y="152083"/>
                        <a:pt x="1743361" y="206907"/>
                        <a:pt x="1715949" y="268585"/>
                      </a:cubicBezTo>
                      <a:cubicBezTo>
                        <a:pt x="1681684" y="337115"/>
                        <a:pt x="1654272" y="412498"/>
                        <a:pt x="1633713" y="481028"/>
                      </a:cubicBezTo>
                      <a:cubicBezTo>
                        <a:pt x="1544623" y="748297"/>
                        <a:pt x="1510358" y="1036124"/>
                        <a:pt x="1565182" y="1323952"/>
                      </a:cubicBezTo>
                      <a:cubicBezTo>
                        <a:pt x="1620007" y="1611779"/>
                        <a:pt x="1757068" y="1885901"/>
                        <a:pt x="1948953" y="2105198"/>
                      </a:cubicBezTo>
                      <a:cubicBezTo>
                        <a:pt x="2140838" y="2324495"/>
                        <a:pt x="2401253" y="2461555"/>
                        <a:pt x="2641110" y="2660293"/>
                      </a:cubicBezTo>
                      <a:cubicBezTo>
                        <a:pt x="2757612" y="2749383"/>
                        <a:pt x="2860407" y="2865884"/>
                        <a:pt x="2935791" y="3002945"/>
                      </a:cubicBezTo>
                      <a:cubicBezTo>
                        <a:pt x="2997468" y="3112594"/>
                        <a:pt x="3038586" y="3229095"/>
                        <a:pt x="3052292" y="3352450"/>
                      </a:cubicBezTo>
                      <a:cubicBezTo>
                        <a:pt x="3052292" y="3345597"/>
                        <a:pt x="3052292" y="3338744"/>
                        <a:pt x="3052292" y="3331891"/>
                      </a:cubicBezTo>
                      <a:cubicBezTo>
                        <a:pt x="3072852" y="3187977"/>
                        <a:pt x="3059145" y="3030357"/>
                        <a:pt x="2990615" y="2872737"/>
                      </a:cubicBezTo>
                      <a:cubicBezTo>
                        <a:pt x="2928938" y="2708265"/>
                        <a:pt x="2826142" y="2550645"/>
                        <a:pt x="2737052" y="2393025"/>
                      </a:cubicBezTo>
                      <a:cubicBezTo>
                        <a:pt x="2654816" y="2235405"/>
                        <a:pt x="2558873" y="2084638"/>
                        <a:pt x="2517755" y="1906460"/>
                      </a:cubicBezTo>
                      <a:cubicBezTo>
                        <a:pt x="2469784" y="1735134"/>
                        <a:pt x="2462931" y="1543249"/>
                        <a:pt x="2517755" y="1365070"/>
                      </a:cubicBezTo>
                      <a:cubicBezTo>
                        <a:pt x="2524608" y="1344511"/>
                        <a:pt x="2531461" y="1323952"/>
                        <a:pt x="2538314" y="1310246"/>
                      </a:cubicBezTo>
                      <a:cubicBezTo>
                        <a:pt x="2545167" y="1303393"/>
                        <a:pt x="2545167" y="1296540"/>
                        <a:pt x="2552020" y="1289687"/>
                      </a:cubicBezTo>
                      <a:cubicBezTo>
                        <a:pt x="2565726" y="1269127"/>
                        <a:pt x="2593139" y="1262274"/>
                        <a:pt x="2613698" y="1269127"/>
                      </a:cubicBezTo>
                      <a:cubicBezTo>
                        <a:pt x="2634257" y="1275980"/>
                        <a:pt x="2641110" y="1303393"/>
                        <a:pt x="2641110" y="1330805"/>
                      </a:cubicBezTo>
                      <a:cubicBezTo>
                        <a:pt x="2647963" y="1371923"/>
                        <a:pt x="2634257" y="1406188"/>
                        <a:pt x="2620551" y="1440453"/>
                      </a:cubicBezTo>
                      <a:cubicBezTo>
                        <a:pt x="2606845" y="1481572"/>
                        <a:pt x="2599992" y="1522690"/>
                        <a:pt x="2586286" y="1563808"/>
                      </a:cubicBezTo>
                      <a:cubicBezTo>
                        <a:pt x="2545167" y="1721428"/>
                        <a:pt x="2538314" y="1892754"/>
                        <a:pt x="2599992" y="2057227"/>
                      </a:cubicBezTo>
                      <a:cubicBezTo>
                        <a:pt x="2661669" y="2221699"/>
                        <a:pt x="2771318" y="2365613"/>
                        <a:pt x="2887819" y="2502674"/>
                      </a:cubicBezTo>
                      <a:cubicBezTo>
                        <a:pt x="2997468" y="2646587"/>
                        <a:pt x="3120823" y="2783648"/>
                        <a:pt x="3216765" y="2954974"/>
                      </a:cubicBezTo>
                      <a:cubicBezTo>
                        <a:pt x="3257884" y="3030357"/>
                        <a:pt x="3299002" y="3126300"/>
                        <a:pt x="3312708" y="3222242"/>
                      </a:cubicBezTo>
                      <a:cubicBezTo>
                        <a:pt x="3326414" y="3318185"/>
                        <a:pt x="3312708" y="3427833"/>
                        <a:pt x="3264737" y="3516923"/>
                      </a:cubicBezTo>
                      <a:cubicBezTo>
                        <a:pt x="3237325" y="3558041"/>
                        <a:pt x="3209912" y="3592306"/>
                        <a:pt x="3175647" y="3606012"/>
                      </a:cubicBezTo>
                      <a:cubicBezTo>
                        <a:pt x="3141382" y="3626571"/>
                        <a:pt x="3100264" y="3633424"/>
                        <a:pt x="3072852" y="3612865"/>
                      </a:cubicBezTo>
                      <a:cubicBezTo>
                        <a:pt x="3065999" y="3606012"/>
                        <a:pt x="3059145" y="3599159"/>
                        <a:pt x="3052292" y="3592306"/>
                      </a:cubicBezTo>
                      <a:cubicBezTo>
                        <a:pt x="3045439" y="3606012"/>
                        <a:pt x="3045439" y="3619718"/>
                        <a:pt x="3038586" y="3633424"/>
                      </a:cubicBezTo>
                      <a:cubicBezTo>
                        <a:pt x="3018027" y="3688248"/>
                        <a:pt x="2983762" y="3729366"/>
                        <a:pt x="2949497" y="3729366"/>
                      </a:cubicBezTo>
                      <a:cubicBezTo>
                        <a:pt x="2915232" y="3736219"/>
                        <a:pt x="2894672" y="3695101"/>
                        <a:pt x="2874113" y="3647130"/>
                      </a:cubicBezTo>
                      <a:cubicBezTo>
                        <a:pt x="2860407" y="3599159"/>
                        <a:pt x="2846701" y="3537482"/>
                        <a:pt x="2832995" y="3482657"/>
                      </a:cubicBezTo>
                      <a:cubicBezTo>
                        <a:pt x="2819289" y="3407274"/>
                        <a:pt x="2798730" y="3338744"/>
                        <a:pt x="2778171" y="3270213"/>
                      </a:cubicBezTo>
                      <a:cubicBezTo>
                        <a:pt x="2737052" y="3146859"/>
                        <a:pt x="2682228" y="3023504"/>
                        <a:pt x="2606845" y="2913855"/>
                      </a:cubicBezTo>
                      <a:cubicBezTo>
                        <a:pt x="2531461" y="2804207"/>
                        <a:pt x="2428666" y="2701412"/>
                        <a:pt x="2325870" y="2605469"/>
                      </a:cubicBezTo>
                      <a:cubicBezTo>
                        <a:pt x="2216221" y="2502674"/>
                        <a:pt x="2099720" y="2399878"/>
                        <a:pt x="1996924" y="2283376"/>
                      </a:cubicBezTo>
                      <a:cubicBezTo>
                        <a:pt x="1894128" y="2166875"/>
                        <a:pt x="1811892" y="2036667"/>
                        <a:pt x="1743361" y="1899607"/>
                      </a:cubicBezTo>
                      <a:cubicBezTo>
                        <a:pt x="1613154" y="1632338"/>
                        <a:pt x="1517211" y="1351364"/>
                        <a:pt x="1496652" y="1049830"/>
                      </a:cubicBezTo>
                      <a:cubicBezTo>
                        <a:pt x="1469240" y="748297"/>
                        <a:pt x="1510358" y="446763"/>
                        <a:pt x="1626860" y="165778"/>
                      </a:cubicBezTo>
                      <a:cubicBezTo>
                        <a:pt x="1640566" y="138377"/>
                        <a:pt x="1654272" y="110965"/>
                        <a:pt x="1667978" y="83552"/>
                      </a:cubicBezTo>
                      <a:cubicBezTo>
                        <a:pt x="1674831" y="69846"/>
                        <a:pt x="1681684" y="62983"/>
                        <a:pt x="1688537" y="49287"/>
                      </a:cubicBezTo>
                      <a:cubicBezTo>
                        <a:pt x="1709096" y="23589"/>
                        <a:pt x="1733510" y="5593"/>
                        <a:pt x="1753106" y="10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6" name="Google Shape;1146;p21"/>
                <p:cNvSpPr/>
                <p:nvPr/>
              </p:nvSpPr>
              <p:spPr>
                <a:xfrm>
                  <a:off x="7436181" y="2322629"/>
                  <a:ext cx="110314" cy="118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36" h="146892" extrusionOk="0">
                      <a:moveTo>
                        <a:pt x="69930" y="2694"/>
                      </a:moveTo>
                      <a:cubicBezTo>
                        <a:pt x="62311" y="789"/>
                        <a:pt x="54691" y="-1116"/>
                        <a:pt x="47071" y="789"/>
                      </a:cubicBezTo>
                      <a:cubicBezTo>
                        <a:pt x="39451" y="2694"/>
                        <a:pt x="33101" y="8409"/>
                        <a:pt x="27386" y="14759"/>
                      </a:cubicBezTo>
                      <a:cubicBezTo>
                        <a:pt x="19766" y="23014"/>
                        <a:pt x="12780" y="31269"/>
                        <a:pt x="7701" y="41429"/>
                      </a:cubicBezTo>
                      <a:cubicBezTo>
                        <a:pt x="2621" y="50954"/>
                        <a:pt x="-554" y="62384"/>
                        <a:pt x="80" y="73179"/>
                      </a:cubicBezTo>
                      <a:cubicBezTo>
                        <a:pt x="716" y="88419"/>
                        <a:pt x="8336" y="102389"/>
                        <a:pt x="19130" y="113184"/>
                      </a:cubicBezTo>
                      <a:cubicBezTo>
                        <a:pt x="29926" y="123979"/>
                        <a:pt x="42626" y="132234"/>
                        <a:pt x="55961" y="139219"/>
                      </a:cubicBezTo>
                      <a:cubicBezTo>
                        <a:pt x="62946" y="143029"/>
                        <a:pt x="69930" y="146839"/>
                        <a:pt x="78186" y="146839"/>
                      </a:cubicBezTo>
                      <a:cubicBezTo>
                        <a:pt x="87711" y="147474"/>
                        <a:pt x="97236" y="142394"/>
                        <a:pt x="104855" y="136679"/>
                      </a:cubicBezTo>
                      <a:cubicBezTo>
                        <a:pt x="122636" y="122709"/>
                        <a:pt x="134066" y="101754"/>
                        <a:pt x="136605" y="78894"/>
                      </a:cubicBezTo>
                      <a:cubicBezTo>
                        <a:pt x="138511" y="60479"/>
                        <a:pt x="134066" y="41429"/>
                        <a:pt x="123905" y="25554"/>
                      </a:cubicBezTo>
                      <a:cubicBezTo>
                        <a:pt x="111841" y="9679"/>
                        <a:pt x="87076" y="7139"/>
                        <a:pt x="69930" y="26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47" name="Google Shape;1147;p21"/>
                <p:cNvSpPr/>
                <p:nvPr/>
              </p:nvSpPr>
              <p:spPr>
                <a:xfrm>
                  <a:off x="7451517" y="2327592"/>
                  <a:ext cx="77297" cy="9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625" h="1228640" extrusionOk="0">
                      <a:moveTo>
                        <a:pt x="657703" y="1042431"/>
                      </a:moveTo>
                      <a:cubicBezTo>
                        <a:pt x="708458" y="1038897"/>
                        <a:pt x="764996" y="1055601"/>
                        <a:pt x="775275" y="1106999"/>
                      </a:cubicBezTo>
                      <a:cubicBezTo>
                        <a:pt x="782128" y="1134411"/>
                        <a:pt x="768422" y="1161824"/>
                        <a:pt x="754716" y="1182383"/>
                      </a:cubicBezTo>
                      <a:cubicBezTo>
                        <a:pt x="734157" y="1202942"/>
                        <a:pt x="713598" y="1216648"/>
                        <a:pt x="686186" y="1223501"/>
                      </a:cubicBezTo>
                      <a:cubicBezTo>
                        <a:pt x="665627" y="1230354"/>
                        <a:pt x="645068" y="1230354"/>
                        <a:pt x="624509" y="1223501"/>
                      </a:cubicBezTo>
                      <a:cubicBezTo>
                        <a:pt x="603949" y="1216648"/>
                        <a:pt x="590243" y="1196089"/>
                        <a:pt x="576537" y="1182383"/>
                      </a:cubicBezTo>
                      <a:cubicBezTo>
                        <a:pt x="562831" y="1168677"/>
                        <a:pt x="555978" y="1154971"/>
                        <a:pt x="549125" y="1134411"/>
                      </a:cubicBezTo>
                      <a:cubicBezTo>
                        <a:pt x="542272" y="1100146"/>
                        <a:pt x="576537" y="1065881"/>
                        <a:pt x="610802" y="1052175"/>
                      </a:cubicBezTo>
                      <a:cubicBezTo>
                        <a:pt x="624508" y="1047035"/>
                        <a:pt x="640784" y="1043609"/>
                        <a:pt x="657703" y="1042431"/>
                      </a:cubicBezTo>
                      <a:close/>
                      <a:moveTo>
                        <a:pt x="330471" y="768299"/>
                      </a:moveTo>
                      <a:cubicBezTo>
                        <a:pt x="428770" y="762195"/>
                        <a:pt x="540563" y="791749"/>
                        <a:pt x="555990" y="894545"/>
                      </a:cubicBezTo>
                      <a:cubicBezTo>
                        <a:pt x="562832" y="942516"/>
                        <a:pt x="549126" y="990487"/>
                        <a:pt x="514861" y="1031605"/>
                      </a:cubicBezTo>
                      <a:cubicBezTo>
                        <a:pt x="480596" y="1072734"/>
                        <a:pt x="432624" y="1100136"/>
                        <a:pt x="384664" y="1113842"/>
                      </a:cubicBezTo>
                      <a:cubicBezTo>
                        <a:pt x="350399" y="1127548"/>
                        <a:pt x="302417" y="1134401"/>
                        <a:pt x="268151" y="1120706"/>
                      </a:cubicBezTo>
                      <a:cubicBezTo>
                        <a:pt x="233886" y="1107000"/>
                        <a:pt x="206474" y="1079577"/>
                        <a:pt x="179072" y="1045312"/>
                      </a:cubicBezTo>
                      <a:cubicBezTo>
                        <a:pt x="158503" y="1017910"/>
                        <a:pt x="131090" y="983645"/>
                        <a:pt x="124237" y="949380"/>
                      </a:cubicBezTo>
                      <a:cubicBezTo>
                        <a:pt x="110541" y="880849"/>
                        <a:pt x="172209" y="805455"/>
                        <a:pt x="240739" y="784896"/>
                      </a:cubicBezTo>
                      <a:cubicBezTo>
                        <a:pt x="266438" y="776330"/>
                        <a:pt x="297705" y="770333"/>
                        <a:pt x="330471" y="768299"/>
                      </a:cubicBezTo>
                      <a:close/>
                      <a:moveTo>
                        <a:pt x="873681" y="764774"/>
                      </a:moveTo>
                      <a:cubicBezTo>
                        <a:pt x="942747" y="759632"/>
                        <a:pt x="1018559" y="781472"/>
                        <a:pt x="1028839" y="853437"/>
                      </a:cubicBezTo>
                      <a:cubicBezTo>
                        <a:pt x="1035702" y="894544"/>
                        <a:pt x="1021985" y="928810"/>
                        <a:pt x="1001437" y="963075"/>
                      </a:cubicBezTo>
                      <a:cubicBezTo>
                        <a:pt x="980867" y="990498"/>
                        <a:pt x="946602" y="1004204"/>
                        <a:pt x="912337" y="1017910"/>
                      </a:cubicBezTo>
                      <a:cubicBezTo>
                        <a:pt x="884925" y="1024763"/>
                        <a:pt x="857513" y="1024763"/>
                        <a:pt x="830111" y="1017910"/>
                      </a:cubicBezTo>
                      <a:cubicBezTo>
                        <a:pt x="802688" y="1004204"/>
                        <a:pt x="782129" y="983645"/>
                        <a:pt x="768423" y="963075"/>
                      </a:cubicBezTo>
                      <a:cubicBezTo>
                        <a:pt x="747864" y="942526"/>
                        <a:pt x="734158" y="921967"/>
                        <a:pt x="727316" y="894544"/>
                      </a:cubicBezTo>
                      <a:cubicBezTo>
                        <a:pt x="720452" y="846584"/>
                        <a:pt x="761581" y="791749"/>
                        <a:pt x="809541" y="778054"/>
                      </a:cubicBezTo>
                      <a:cubicBezTo>
                        <a:pt x="828387" y="771201"/>
                        <a:pt x="850659" y="766488"/>
                        <a:pt x="873681" y="764774"/>
                      </a:cubicBezTo>
                      <a:close/>
                      <a:moveTo>
                        <a:pt x="808476" y="514748"/>
                      </a:moveTo>
                      <a:cubicBezTo>
                        <a:pt x="859229" y="511214"/>
                        <a:pt x="915771" y="527918"/>
                        <a:pt x="926042" y="579316"/>
                      </a:cubicBezTo>
                      <a:cubicBezTo>
                        <a:pt x="932906" y="606728"/>
                        <a:pt x="919189" y="634141"/>
                        <a:pt x="905494" y="654700"/>
                      </a:cubicBezTo>
                      <a:cubicBezTo>
                        <a:pt x="884924" y="675259"/>
                        <a:pt x="864376" y="688965"/>
                        <a:pt x="836964" y="695818"/>
                      </a:cubicBezTo>
                      <a:cubicBezTo>
                        <a:pt x="816394" y="702671"/>
                        <a:pt x="795846" y="702671"/>
                        <a:pt x="775287" y="695818"/>
                      </a:cubicBezTo>
                      <a:cubicBezTo>
                        <a:pt x="754717" y="688965"/>
                        <a:pt x="741021" y="668406"/>
                        <a:pt x="727315" y="654700"/>
                      </a:cubicBezTo>
                      <a:cubicBezTo>
                        <a:pt x="713598" y="640994"/>
                        <a:pt x="706756" y="627288"/>
                        <a:pt x="699903" y="606728"/>
                      </a:cubicBezTo>
                      <a:cubicBezTo>
                        <a:pt x="693050" y="572463"/>
                        <a:pt x="727315" y="538198"/>
                        <a:pt x="761580" y="524492"/>
                      </a:cubicBezTo>
                      <a:cubicBezTo>
                        <a:pt x="775284" y="519352"/>
                        <a:pt x="791558" y="515926"/>
                        <a:pt x="808476" y="514748"/>
                      </a:cubicBezTo>
                      <a:close/>
                      <a:moveTo>
                        <a:pt x="105498" y="487335"/>
                      </a:moveTo>
                      <a:cubicBezTo>
                        <a:pt x="153362" y="483801"/>
                        <a:pt x="209900" y="500505"/>
                        <a:pt x="220179" y="551903"/>
                      </a:cubicBezTo>
                      <a:cubicBezTo>
                        <a:pt x="227032" y="579315"/>
                        <a:pt x="213326" y="606728"/>
                        <a:pt x="199620" y="627287"/>
                      </a:cubicBezTo>
                      <a:cubicBezTo>
                        <a:pt x="179061" y="647846"/>
                        <a:pt x="158502" y="661552"/>
                        <a:pt x="137943" y="668405"/>
                      </a:cubicBezTo>
                      <a:cubicBezTo>
                        <a:pt x="117383" y="675258"/>
                        <a:pt x="96824" y="675258"/>
                        <a:pt x="76265" y="668405"/>
                      </a:cubicBezTo>
                      <a:cubicBezTo>
                        <a:pt x="55706" y="661552"/>
                        <a:pt x="42000" y="640993"/>
                        <a:pt x="28294" y="627287"/>
                      </a:cubicBezTo>
                      <a:cubicBezTo>
                        <a:pt x="14588" y="613581"/>
                        <a:pt x="7735" y="599875"/>
                        <a:pt x="882" y="579315"/>
                      </a:cubicBezTo>
                      <a:cubicBezTo>
                        <a:pt x="-5971" y="545050"/>
                        <a:pt x="28294" y="510785"/>
                        <a:pt x="62559" y="497079"/>
                      </a:cubicBezTo>
                      <a:cubicBezTo>
                        <a:pt x="74552" y="491939"/>
                        <a:pt x="89543" y="488513"/>
                        <a:pt x="105498" y="487335"/>
                      </a:cubicBezTo>
                      <a:close/>
                      <a:moveTo>
                        <a:pt x="458644" y="394819"/>
                      </a:moveTo>
                      <a:cubicBezTo>
                        <a:pt x="525140" y="390001"/>
                        <a:pt x="602236" y="413130"/>
                        <a:pt x="617656" y="490226"/>
                      </a:cubicBezTo>
                      <a:cubicBezTo>
                        <a:pt x="624519" y="524491"/>
                        <a:pt x="610802" y="565609"/>
                        <a:pt x="590254" y="593022"/>
                      </a:cubicBezTo>
                      <a:cubicBezTo>
                        <a:pt x="569684" y="620434"/>
                        <a:pt x="535419" y="634140"/>
                        <a:pt x="501154" y="647846"/>
                      </a:cubicBezTo>
                      <a:cubicBezTo>
                        <a:pt x="473742" y="654699"/>
                        <a:pt x="446330" y="654699"/>
                        <a:pt x="418928" y="647846"/>
                      </a:cubicBezTo>
                      <a:cubicBezTo>
                        <a:pt x="391505" y="634140"/>
                        <a:pt x="370946" y="613581"/>
                        <a:pt x="357240" y="593022"/>
                      </a:cubicBezTo>
                      <a:cubicBezTo>
                        <a:pt x="336681" y="572463"/>
                        <a:pt x="322975" y="551903"/>
                        <a:pt x="316133" y="524491"/>
                      </a:cubicBezTo>
                      <a:cubicBezTo>
                        <a:pt x="309269" y="476520"/>
                        <a:pt x="350398" y="421696"/>
                        <a:pt x="398358" y="407990"/>
                      </a:cubicBezTo>
                      <a:cubicBezTo>
                        <a:pt x="415491" y="401137"/>
                        <a:pt x="436478" y="396425"/>
                        <a:pt x="458644" y="394819"/>
                      </a:cubicBezTo>
                      <a:close/>
                      <a:moveTo>
                        <a:pt x="742842" y="220067"/>
                      </a:moveTo>
                      <a:cubicBezTo>
                        <a:pt x="790706" y="216533"/>
                        <a:pt x="847241" y="233237"/>
                        <a:pt x="857512" y="284635"/>
                      </a:cubicBezTo>
                      <a:cubicBezTo>
                        <a:pt x="864376" y="312047"/>
                        <a:pt x="850670" y="339460"/>
                        <a:pt x="836964" y="360019"/>
                      </a:cubicBezTo>
                      <a:cubicBezTo>
                        <a:pt x="816405" y="380578"/>
                        <a:pt x="795846" y="394284"/>
                        <a:pt x="768434" y="401137"/>
                      </a:cubicBezTo>
                      <a:cubicBezTo>
                        <a:pt x="747875" y="407990"/>
                        <a:pt x="727316" y="407990"/>
                        <a:pt x="706757" y="401137"/>
                      </a:cubicBezTo>
                      <a:cubicBezTo>
                        <a:pt x="693050" y="394284"/>
                        <a:pt x="679344" y="380578"/>
                        <a:pt x="665638" y="360019"/>
                      </a:cubicBezTo>
                      <a:cubicBezTo>
                        <a:pt x="651921" y="346313"/>
                        <a:pt x="645079" y="332607"/>
                        <a:pt x="638226" y="312047"/>
                      </a:cubicBezTo>
                      <a:cubicBezTo>
                        <a:pt x="631373" y="277782"/>
                        <a:pt x="665638" y="243517"/>
                        <a:pt x="699903" y="229811"/>
                      </a:cubicBezTo>
                      <a:cubicBezTo>
                        <a:pt x="711896" y="224671"/>
                        <a:pt x="726887" y="221244"/>
                        <a:pt x="742842" y="220067"/>
                      </a:cubicBezTo>
                      <a:close/>
                      <a:moveTo>
                        <a:pt x="337333" y="760"/>
                      </a:moveTo>
                      <a:cubicBezTo>
                        <a:pt x="435629" y="-5340"/>
                        <a:pt x="547415" y="24220"/>
                        <a:pt x="562843" y="127015"/>
                      </a:cubicBezTo>
                      <a:cubicBezTo>
                        <a:pt x="576538" y="174976"/>
                        <a:pt x="555990" y="229811"/>
                        <a:pt x="521724" y="270918"/>
                      </a:cubicBezTo>
                      <a:cubicBezTo>
                        <a:pt x="487459" y="312037"/>
                        <a:pt x="439477" y="339449"/>
                        <a:pt x="391517" y="353166"/>
                      </a:cubicBezTo>
                      <a:cubicBezTo>
                        <a:pt x="357251" y="366872"/>
                        <a:pt x="309269" y="373714"/>
                        <a:pt x="275004" y="360008"/>
                      </a:cubicBezTo>
                      <a:cubicBezTo>
                        <a:pt x="240739" y="346302"/>
                        <a:pt x="213338" y="318901"/>
                        <a:pt x="185925" y="284635"/>
                      </a:cubicBezTo>
                      <a:cubicBezTo>
                        <a:pt x="158502" y="257212"/>
                        <a:pt x="137943" y="222947"/>
                        <a:pt x="131090" y="181840"/>
                      </a:cubicBezTo>
                      <a:cubicBezTo>
                        <a:pt x="117394" y="113309"/>
                        <a:pt x="179072" y="37915"/>
                        <a:pt x="247603" y="17356"/>
                      </a:cubicBezTo>
                      <a:cubicBezTo>
                        <a:pt x="273302" y="8790"/>
                        <a:pt x="304568" y="2794"/>
                        <a:pt x="337333" y="7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148" name="Google Shape;1148;p21"/>
              <p:cNvSpPr/>
              <p:nvPr/>
            </p:nvSpPr>
            <p:spPr>
              <a:xfrm rot="-1024814">
                <a:off x="67580" y="3764036"/>
                <a:ext cx="56178" cy="59597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49" name="Google Shape;1149;p21"/>
              <p:cNvSpPr/>
              <p:nvPr/>
            </p:nvSpPr>
            <p:spPr>
              <a:xfrm rot="-1037547">
                <a:off x="954179" y="4685305"/>
                <a:ext cx="33305" cy="35489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50" name="Google Shape;1150;p21"/>
              <p:cNvSpPr/>
              <p:nvPr/>
            </p:nvSpPr>
            <p:spPr>
              <a:xfrm rot="-1027039">
                <a:off x="980130" y="4923501"/>
                <a:ext cx="86638" cy="9224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51" name="Google Shape;1151;p21"/>
              <p:cNvSpPr/>
              <p:nvPr/>
            </p:nvSpPr>
            <p:spPr>
              <a:xfrm>
                <a:off x="410900" y="38864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52" name="Google Shape;1152;p21"/>
              <p:cNvSpPr/>
              <p:nvPr/>
            </p:nvSpPr>
            <p:spPr>
              <a:xfrm>
                <a:off x="1238825" y="48200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153" name="Google Shape;1153;p21"/>
            <p:cNvGrpSpPr/>
            <p:nvPr/>
          </p:nvGrpSpPr>
          <p:grpSpPr>
            <a:xfrm>
              <a:off x="7671594" y="-440314"/>
              <a:ext cx="1658172" cy="2335308"/>
              <a:chOff x="7671594" y="-440314"/>
              <a:chExt cx="1658172" cy="2335308"/>
            </a:xfrm>
          </p:grpSpPr>
          <p:grpSp>
            <p:nvGrpSpPr>
              <p:cNvPr id="1154" name="Google Shape;1154;p21"/>
              <p:cNvGrpSpPr/>
              <p:nvPr/>
            </p:nvGrpSpPr>
            <p:grpSpPr>
              <a:xfrm rot="-9474807">
                <a:off x="8550683" y="1035950"/>
                <a:ext cx="589916" cy="538851"/>
                <a:chOff x="4667799" y="2357213"/>
                <a:chExt cx="589927" cy="538861"/>
              </a:xfrm>
            </p:grpSpPr>
            <p:sp>
              <p:nvSpPr>
                <p:cNvPr id="1155" name="Google Shape;1155;p21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56" name="Google Shape;1156;p21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57" name="Google Shape;1157;p21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58" name="Google Shape;1158;p21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59" name="Google Shape;1159;p21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60" name="Google Shape;1160;p21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161" name="Google Shape;1161;p21"/>
              <p:cNvSpPr/>
              <p:nvPr/>
            </p:nvSpPr>
            <p:spPr>
              <a:xfrm rot="10800000">
                <a:off x="8611094" y="1565694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62" name="Google Shape;1162;p21"/>
              <p:cNvSpPr/>
              <p:nvPr/>
            </p:nvSpPr>
            <p:spPr>
              <a:xfrm rot="10800000">
                <a:off x="8918294" y="97256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63" name="Google Shape;1163;p21"/>
              <p:cNvSpPr/>
              <p:nvPr/>
            </p:nvSpPr>
            <p:spPr>
              <a:xfrm rot="10800000">
                <a:off x="8471019" y="670494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64" name="Google Shape;1164;p21"/>
              <p:cNvSpPr/>
              <p:nvPr/>
            </p:nvSpPr>
            <p:spPr>
              <a:xfrm rot="10800000">
                <a:off x="7959144" y="339169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65" name="Google Shape;1165;p21"/>
              <p:cNvSpPr/>
              <p:nvPr/>
            </p:nvSpPr>
            <p:spPr>
              <a:xfrm rot="10800000">
                <a:off x="7788769" y="116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66" name="Google Shape;1166;p21"/>
              <p:cNvSpPr/>
              <p:nvPr/>
            </p:nvSpPr>
            <p:spPr>
              <a:xfrm rot="10800000">
                <a:off x="7671594" y="324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grpSp>
            <p:nvGrpSpPr>
              <p:cNvPr id="1167" name="Google Shape;1167;p21"/>
              <p:cNvGrpSpPr/>
              <p:nvPr/>
            </p:nvGrpSpPr>
            <p:grpSpPr>
              <a:xfrm rot="10137718" flipH="1">
                <a:off x="7928778" y="-378796"/>
                <a:ext cx="714984" cy="748854"/>
                <a:chOff x="6915646" y="3087290"/>
                <a:chExt cx="505880" cy="529845"/>
              </a:xfrm>
            </p:grpSpPr>
            <p:sp>
              <p:nvSpPr>
                <p:cNvPr id="1168" name="Google Shape;1168;p21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69" name="Google Shape;1169;p21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0" name="Google Shape;1170;p21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171" name="Google Shape;1171;p21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1172" name="Google Shape;1172;p21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173" name="Google Shape;1173;p21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174" name="Google Shape;1174;p21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175" name="Google Shape;1175;p21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1176" name="Google Shape;1176;p21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7" name="Google Shape;1177;p21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8" name="Google Shape;1178;p21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9" name="Google Shape;1179;p21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0" name="Google Shape;1180;p21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1" name="Google Shape;1181;p21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2" name="Google Shape;1182;p21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3" name="Google Shape;1183;p21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4" name="Google Shape;1184;p21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5" name="Google Shape;1185;p21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86" name="Google Shape;1186;p21"/>
              <p:cNvGrpSpPr/>
              <p:nvPr/>
            </p:nvGrpSpPr>
            <p:grpSpPr>
              <a:xfrm rot="10625801" flipH="1">
                <a:off x="8428934" y="60127"/>
                <a:ext cx="877012" cy="962823"/>
                <a:chOff x="5855909" y="2952542"/>
                <a:chExt cx="404566" cy="444131"/>
              </a:xfrm>
            </p:grpSpPr>
            <p:sp>
              <p:nvSpPr>
                <p:cNvPr id="1187" name="Google Shape;1187;p21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8" name="Google Shape;1188;p21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89" name="Google Shape;1189;p21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0" name="Google Shape;1190;p21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1" name="Google Shape;1191;p21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2" name="Google Shape;1192;p21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3" name="Google Shape;1193;p21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4" name="Google Shape;1194;p21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5" name="Google Shape;1195;p21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6" name="Google Shape;1196;p21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97" name="Google Shape;1197;p21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198" name="Google Shape;1198;p21"/>
              <p:cNvSpPr/>
              <p:nvPr/>
            </p:nvSpPr>
            <p:spPr>
              <a:xfrm rot="10800000">
                <a:off x="8800819" y="1835294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199" name="Google Shape;1199;p21"/>
              <p:cNvSpPr/>
              <p:nvPr/>
            </p:nvSpPr>
            <p:spPr>
              <a:xfrm rot="10800000">
                <a:off x="8471019" y="1237819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22"/>
          <p:cNvSpPr txBox="1">
            <a:spLocks noGrp="1"/>
          </p:cNvSpPr>
          <p:nvPr>
            <p:ph type="subTitle" idx="1"/>
          </p:nvPr>
        </p:nvSpPr>
        <p:spPr>
          <a:xfrm>
            <a:off x="848700" y="1751780"/>
            <a:ext cx="21510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3" name="Google Shape;1203;p22"/>
          <p:cNvSpPr txBox="1">
            <a:spLocks noGrp="1"/>
          </p:cNvSpPr>
          <p:nvPr>
            <p:ph type="subTitle" idx="2"/>
          </p:nvPr>
        </p:nvSpPr>
        <p:spPr>
          <a:xfrm>
            <a:off x="3496496" y="1751780"/>
            <a:ext cx="21510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4" name="Google Shape;1204;p22"/>
          <p:cNvSpPr txBox="1">
            <a:spLocks noGrp="1"/>
          </p:cNvSpPr>
          <p:nvPr>
            <p:ph type="subTitle" idx="3"/>
          </p:nvPr>
        </p:nvSpPr>
        <p:spPr>
          <a:xfrm>
            <a:off x="6146561" y="1751780"/>
            <a:ext cx="21444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5" name="Google Shape;1205;p22"/>
          <p:cNvSpPr txBox="1">
            <a:spLocks noGrp="1"/>
          </p:cNvSpPr>
          <p:nvPr>
            <p:ph type="subTitle" idx="4"/>
          </p:nvPr>
        </p:nvSpPr>
        <p:spPr>
          <a:xfrm>
            <a:off x="848700" y="3375877"/>
            <a:ext cx="21510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22"/>
          <p:cNvSpPr txBox="1">
            <a:spLocks noGrp="1"/>
          </p:cNvSpPr>
          <p:nvPr>
            <p:ph type="subTitle" idx="5"/>
          </p:nvPr>
        </p:nvSpPr>
        <p:spPr>
          <a:xfrm>
            <a:off x="3496496" y="3375877"/>
            <a:ext cx="21510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7" name="Google Shape;1207;p22"/>
          <p:cNvSpPr txBox="1">
            <a:spLocks noGrp="1"/>
          </p:cNvSpPr>
          <p:nvPr>
            <p:ph type="subTitle" idx="6"/>
          </p:nvPr>
        </p:nvSpPr>
        <p:spPr>
          <a:xfrm>
            <a:off x="6146561" y="3375877"/>
            <a:ext cx="2144400" cy="5541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208" name="Google Shape;1208;p22"/>
          <p:cNvSpPr txBox="1">
            <a:spLocks noGrp="1"/>
          </p:cNvSpPr>
          <p:nvPr>
            <p:ph type="subTitle" idx="7"/>
          </p:nvPr>
        </p:nvSpPr>
        <p:spPr>
          <a:xfrm>
            <a:off x="848700" y="1290081"/>
            <a:ext cx="2151000" cy="461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209" name="Google Shape;1209;p22"/>
          <p:cNvSpPr txBox="1">
            <a:spLocks noGrp="1"/>
          </p:cNvSpPr>
          <p:nvPr>
            <p:ph type="subTitle" idx="8"/>
          </p:nvPr>
        </p:nvSpPr>
        <p:spPr>
          <a:xfrm>
            <a:off x="3496504" y="1290081"/>
            <a:ext cx="2151000" cy="45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210" name="Google Shape;1210;p22"/>
          <p:cNvSpPr txBox="1">
            <a:spLocks noGrp="1"/>
          </p:cNvSpPr>
          <p:nvPr>
            <p:ph type="subTitle" idx="9"/>
          </p:nvPr>
        </p:nvSpPr>
        <p:spPr>
          <a:xfrm>
            <a:off x="6146561" y="1290081"/>
            <a:ext cx="2144400" cy="45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211" name="Google Shape;1211;p22"/>
          <p:cNvSpPr txBox="1">
            <a:spLocks noGrp="1"/>
          </p:cNvSpPr>
          <p:nvPr>
            <p:ph type="subTitle" idx="13"/>
          </p:nvPr>
        </p:nvSpPr>
        <p:spPr>
          <a:xfrm>
            <a:off x="848700" y="2918679"/>
            <a:ext cx="2151000" cy="45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212" name="Google Shape;1212;p22"/>
          <p:cNvSpPr txBox="1">
            <a:spLocks noGrp="1"/>
          </p:cNvSpPr>
          <p:nvPr>
            <p:ph type="subTitle" idx="14"/>
          </p:nvPr>
        </p:nvSpPr>
        <p:spPr>
          <a:xfrm>
            <a:off x="3496504" y="2918679"/>
            <a:ext cx="2151000" cy="45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213" name="Google Shape;1213;p22"/>
          <p:cNvSpPr txBox="1">
            <a:spLocks noGrp="1"/>
          </p:cNvSpPr>
          <p:nvPr>
            <p:ph type="subTitle" idx="15"/>
          </p:nvPr>
        </p:nvSpPr>
        <p:spPr>
          <a:xfrm>
            <a:off x="6144311" y="2918679"/>
            <a:ext cx="2148900" cy="457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Raleway"/>
              <a:buNone/>
              <a:defRPr sz="2400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grpSp>
        <p:nvGrpSpPr>
          <p:cNvPr id="1214" name="Google Shape;1214;p22"/>
          <p:cNvGrpSpPr/>
          <p:nvPr/>
        </p:nvGrpSpPr>
        <p:grpSpPr>
          <a:xfrm>
            <a:off x="-2107933" y="98773"/>
            <a:ext cx="15296749" cy="7907836"/>
            <a:chOff x="-2107933" y="98773"/>
            <a:chExt cx="15296749" cy="7907836"/>
          </a:xfrm>
        </p:grpSpPr>
        <p:sp>
          <p:nvSpPr>
            <p:cNvPr id="1215" name="Google Shape;1215;p22"/>
            <p:cNvSpPr/>
            <p:nvPr/>
          </p:nvSpPr>
          <p:spPr>
            <a:xfrm rot="2104449">
              <a:off x="7826382" y="749911"/>
              <a:ext cx="4082101" cy="5746136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216" name="Google Shape;1216;p22"/>
            <p:cNvSpPr/>
            <p:nvPr/>
          </p:nvSpPr>
          <p:spPr>
            <a:xfrm rot="-1537986" flipH="1">
              <a:off x="-892822" y="1648862"/>
              <a:ext cx="2349842" cy="6152210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217" name="Google Shape;1217;p22"/>
          <p:cNvGrpSpPr/>
          <p:nvPr/>
        </p:nvGrpSpPr>
        <p:grpSpPr>
          <a:xfrm>
            <a:off x="-869775" y="1567863"/>
            <a:ext cx="12335506" cy="4606351"/>
            <a:chOff x="-869775" y="1567863"/>
            <a:chExt cx="12335506" cy="4606351"/>
          </a:xfrm>
        </p:grpSpPr>
        <p:grpSp>
          <p:nvGrpSpPr>
            <p:cNvPr id="1218" name="Google Shape;1218;p22"/>
            <p:cNvGrpSpPr/>
            <p:nvPr/>
          </p:nvGrpSpPr>
          <p:grpSpPr>
            <a:xfrm>
              <a:off x="7197420" y="1567863"/>
              <a:ext cx="4268311" cy="4606351"/>
              <a:chOff x="7059845" y="1361063"/>
              <a:chExt cx="4268311" cy="4606351"/>
            </a:xfrm>
          </p:grpSpPr>
          <p:grpSp>
            <p:nvGrpSpPr>
              <p:cNvPr id="1219" name="Google Shape;1219;p22"/>
              <p:cNvGrpSpPr/>
              <p:nvPr/>
            </p:nvGrpSpPr>
            <p:grpSpPr>
              <a:xfrm rot="1808186">
                <a:off x="7803850" y="1808104"/>
                <a:ext cx="2780301" cy="3712268"/>
                <a:chOff x="2048725" y="210091"/>
                <a:chExt cx="783938" cy="1046676"/>
              </a:xfrm>
            </p:grpSpPr>
            <p:sp>
              <p:nvSpPr>
                <p:cNvPr id="1220" name="Google Shape;1220;p22"/>
                <p:cNvSpPr/>
                <p:nvPr/>
              </p:nvSpPr>
              <p:spPr>
                <a:xfrm>
                  <a:off x="2239929" y="606415"/>
                  <a:ext cx="257642" cy="296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772" h="872135" extrusionOk="0">
                      <a:moveTo>
                        <a:pt x="507484" y="286847"/>
                      </a:moveTo>
                      <a:cubicBezTo>
                        <a:pt x="477004" y="266527"/>
                        <a:pt x="443349" y="250652"/>
                        <a:pt x="408424" y="238587"/>
                      </a:cubicBezTo>
                      <a:cubicBezTo>
                        <a:pt x="337939" y="213822"/>
                        <a:pt x="263009" y="201122"/>
                        <a:pt x="191889" y="178262"/>
                      </a:cubicBezTo>
                      <a:cubicBezTo>
                        <a:pt x="153789" y="165562"/>
                        <a:pt x="115054" y="150957"/>
                        <a:pt x="83304" y="125557"/>
                      </a:cubicBezTo>
                      <a:cubicBezTo>
                        <a:pt x="55364" y="103332"/>
                        <a:pt x="34409" y="69677"/>
                        <a:pt x="32504" y="33482"/>
                      </a:cubicBezTo>
                      <a:cubicBezTo>
                        <a:pt x="32504" y="25862"/>
                        <a:pt x="32504" y="18877"/>
                        <a:pt x="34409" y="11257"/>
                      </a:cubicBezTo>
                      <a:cubicBezTo>
                        <a:pt x="35044" y="9987"/>
                        <a:pt x="35044" y="8717"/>
                        <a:pt x="35679" y="8082"/>
                      </a:cubicBezTo>
                      <a:cubicBezTo>
                        <a:pt x="38219" y="2367"/>
                        <a:pt x="30599" y="-3348"/>
                        <a:pt x="26789" y="2367"/>
                      </a:cubicBezTo>
                      <a:cubicBezTo>
                        <a:pt x="2024" y="43642"/>
                        <a:pt x="-4326" y="91902"/>
                        <a:pt x="2659" y="138892"/>
                      </a:cubicBezTo>
                      <a:cubicBezTo>
                        <a:pt x="10279" y="192232"/>
                        <a:pt x="36314" y="240492"/>
                        <a:pt x="71239" y="281132"/>
                      </a:cubicBezTo>
                      <a:cubicBezTo>
                        <a:pt x="90289" y="303357"/>
                        <a:pt x="111879" y="323042"/>
                        <a:pt x="134739" y="340822"/>
                      </a:cubicBezTo>
                      <a:cubicBezTo>
                        <a:pt x="101719" y="374477"/>
                        <a:pt x="88384" y="425912"/>
                        <a:pt x="98544" y="471632"/>
                      </a:cubicBezTo>
                      <a:cubicBezTo>
                        <a:pt x="104259" y="498302"/>
                        <a:pt x="118229" y="522432"/>
                        <a:pt x="137914" y="540847"/>
                      </a:cubicBezTo>
                      <a:cubicBezTo>
                        <a:pt x="162044" y="563072"/>
                        <a:pt x="191889" y="578947"/>
                        <a:pt x="221734" y="591012"/>
                      </a:cubicBezTo>
                      <a:cubicBezTo>
                        <a:pt x="250944" y="603077"/>
                        <a:pt x="282059" y="611967"/>
                        <a:pt x="312539" y="620222"/>
                      </a:cubicBezTo>
                      <a:cubicBezTo>
                        <a:pt x="292219" y="641177"/>
                        <a:pt x="277614" y="669752"/>
                        <a:pt x="285869" y="698962"/>
                      </a:cubicBezTo>
                      <a:cubicBezTo>
                        <a:pt x="290949" y="716107"/>
                        <a:pt x="303014" y="728807"/>
                        <a:pt x="318254" y="737062"/>
                      </a:cubicBezTo>
                      <a:cubicBezTo>
                        <a:pt x="334129" y="745952"/>
                        <a:pt x="351909" y="751667"/>
                        <a:pt x="369689" y="756747"/>
                      </a:cubicBezTo>
                      <a:cubicBezTo>
                        <a:pt x="383659" y="761192"/>
                        <a:pt x="398264" y="764367"/>
                        <a:pt x="413504" y="766907"/>
                      </a:cubicBezTo>
                      <a:cubicBezTo>
                        <a:pt x="405884" y="780242"/>
                        <a:pt x="409059" y="799927"/>
                        <a:pt x="420489" y="811357"/>
                      </a:cubicBezTo>
                      <a:cubicBezTo>
                        <a:pt x="430649" y="821517"/>
                        <a:pt x="445254" y="825962"/>
                        <a:pt x="458589" y="829137"/>
                      </a:cubicBezTo>
                      <a:cubicBezTo>
                        <a:pt x="471924" y="832312"/>
                        <a:pt x="485259" y="834217"/>
                        <a:pt x="498594" y="836122"/>
                      </a:cubicBezTo>
                      <a:cubicBezTo>
                        <a:pt x="550664" y="843107"/>
                        <a:pt x="604004" y="843107"/>
                        <a:pt x="656074" y="850092"/>
                      </a:cubicBezTo>
                      <a:cubicBezTo>
                        <a:pt x="685284" y="853902"/>
                        <a:pt x="714494" y="860252"/>
                        <a:pt x="741799" y="871682"/>
                      </a:cubicBezTo>
                      <a:cubicBezTo>
                        <a:pt x="746879" y="873587"/>
                        <a:pt x="751324" y="869142"/>
                        <a:pt x="751959" y="864697"/>
                      </a:cubicBezTo>
                      <a:cubicBezTo>
                        <a:pt x="751959" y="863427"/>
                        <a:pt x="751959" y="861522"/>
                        <a:pt x="752594" y="860252"/>
                      </a:cubicBezTo>
                      <a:cubicBezTo>
                        <a:pt x="755769" y="858982"/>
                        <a:pt x="758309" y="856442"/>
                        <a:pt x="757674" y="851997"/>
                      </a:cubicBezTo>
                      <a:cubicBezTo>
                        <a:pt x="748784" y="769447"/>
                        <a:pt x="731639" y="687532"/>
                        <a:pt x="705604" y="608157"/>
                      </a:cubicBezTo>
                      <a:cubicBezTo>
                        <a:pt x="692904" y="568787"/>
                        <a:pt x="677664" y="529417"/>
                        <a:pt x="660519" y="491317"/>
                      </a:cubicBezTo>
                      <a:cubicBezTo>
                        <a:pt x="642739" y="451312"/>
                        <a:pt x="621784" y="411942"/>
                        <a:pt x="596384" y="376382"/>
                      </a:cubicBezTo>
                      <a:cubicBezTo>
                        <a:pt x="572889" y="341457"/>
                        <a:pt x="543044" y="310342"/>
                        <a:pt x="507484" y="2868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1" name="Google Shape;1221;p22"/>
                <p:cNvSpPr/>
                <p:nvPr/>
              </p:nvSpPr>
              <p:spPr>
                <a:xfrm>
                  <a:off x="2253743" y="646619"/>
                  <a:ext cx="239156" cy="256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399" h="753057" extrusionOk="0">
                      <a:moveTo>
                        <a:pt x="470606" y="408464"/>
                      </a:moveTo>
                      <a:cubicBezTo>
                        <a:pt x="419171" y="360839"/>
                        <a:pt x="362656" y="320834"/>
                        <a:pt x="303601" y="283369"/>
                      </a:cubicBezTo>
                      <a:cubicBezTo>
                        <a:pt x="244546" y="245904"/>
                        <a:pt x="184856" y="210344"/>
                        <a:pt x="129611" y="167164"/>
                      </a:cubicBezTo>
                      <a:cubicBezTo>
                        <a:pt x="101671" y="145574"/>
                        <a:pt x="75001" y="121444"/>
                        <a:pt x="52141" y="94139"/>
                      </a:cubicBezTo>
                      <a:cubicBezTo>
                        <a:pt x="29916" y="66834"/>
                        <a:pt x="12771" y="35719"/>
                        <a:pt x="3881" y="1429"/>
                      </a:cubicBezTo>
                      <a:cubicBezTo>
                        <a:pt x="3246" y="-476"/>
                        <a:pt x="-564" y="-476"/>
                        <a:pt x="71" y="1429"/>
                      </a:cubicBezTo>
                      <a:cubicBezTo>
                        <a:pt x="4516" y="63659"/>
                        <a:pt x="48966" y="115094"/>
                        <a:pt x="93416" y="154464"/>
                      </a:cubicBezTo>
                      <a:cubicBezTo>
                        <a:pt x="146121" y="200819"/>
                        <a:pt x="205176" y="238284"/>
                        <a:pt x="264231" y="275114"/>
                      </a:cubicBezTo>
                      <a:cubicBezTo>
                        <a:pt x="323286" y="312579"/>
                        <a:pt x="382341" y="350679"/>
                        <a:pt x="435681" y="395764"/>
                      </a:cubicBezTo>
                      <a:cubicBezTo>
                        <a:pt x="488386" y="440849"/>
                        <a:pt x="536011" y="492284"/>
                        <a:pt x="577286" y="548164"/>
                      </a:cubicBezTo>
                      <a:cubicBezTo>
                        <a:pt x="623006" y="610394"/>
                        <a:pt x="661741" y="678339"/>
                        <a:pt x="691586" y="749459"/>
                      </a:cubicBezTo>
                      <a:cubicBezTo>
                        <a:pt x="694761" y="757079"/>
                        <a:pt x="705556" y="751364"/>
                        <a:pt x="703016" y="743744"/>
                      </a:cubicBezTo>
                      <a:cubicBezTo>
                        <a:pt x="650946" y="617379"/>
                        <a:pt x="571571" y="501809"/>
                        <a:pt x="470606" y="4084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2" name="Google Shape;1222;p22"/>
                <p:cNvSpPr/>
                <p:nvPr/>
              </p:nvSpPr>
              <p:spPr>
                <a:xfrm>
                  <a:off x="2260634" y="597301"/>
                  <a:ext cx="224687" cy="149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43" h="438784" extrusionOk="0">
                      <a:moveTo>
                        <a:pt x="658592" y="421640"/>
                      </a:moveTo>
                      <a:cubicBezTo>
                        <a:pt x="614777" y="369570"/>
                        <a:pt x="569057" y="316230"/>
                        <a:pt x="509367" y="279400"/>
                      </a:cubicBezTo>
                      <a:cubicBezTo>
                        <a:pt x="483967" y="263525"/>
                        <a:pt x="455392" y="251460"/>
                        <a:pt x="422372" y="241935"/>
                      </a:cubicBezTo>
                      <a:cubicBezTo>
                        <a:pt x="403322" y="236855"/>
                        <a:pt x="383002" y="232410"/>
                        <a:pt x="363952" y="227965"/>
                      </a:cubicBezTo>
                      <a:cubicBezTo>
                        <a:pt x="353157" y="225425"/>
                        <a:pt x="342362" y="222885"/>
                        <a:pt x="331567" y="220345"/>
                      </a:cubicBezTo>
                      <a:cubicBezTo>
                        <a:pt x="310612" y="215265"/>
                        <a:pt x="285847" y="208915"/>
                        <a:pt x="263622" y="199390"/>
                      </a:cubicBezTo>
                      <a:cubicBezTo>
                        <a:pt x="266162" y="195580"/>
                        <a:pt x="268067" y="192405"/>
                        <a:pt x="269337" y="189230"/>
                      </a:cubicBezTo>
                      <a:cubicBezTo>
                        <a:pt x="282672" y="163195"/>
                        <a:pt x="276957" y="131445"/>
                        <a:pt x="254097" y="105410"/>
                      </a:cubicBezTo>
                      <a:cubicBezTo>
                        <a:pt x="234412" y="81915"/>
                        <a:pt x="205202" y="68580"/>
                        <a:pt x="176627" y="67945"/>
                      </a:cubicBezTo>
                      <a:cubicBezTo>
                        <a:pt x="169642" y="67945"/>
                        <a:pt x="163292" y="68580"/>
                        <a:pt x="156307" y="69850"/>
                      </a:cubicBezTo>
                      <a:lnTo>
                        <a:pt x="155037" y="67945"/>
                      </a:lnTo>
                      <a:cubicBezTo>
                        <a:pt x="153132" y="66040"/>
                        <a:pt x="151227" y="63500"/>
                        <a:pt x="149322" y="61595"/>
                      </a:cubicBezTo>
                      <a:cubicBezTo>
                        <a:pt x="139797" y="50800"/>
                        <a:pt x="130907" y="39370"/>
                        <a:pt x="122017" y="27940"/>
                      </a:cubicBezTo>
                      <a:cubicBezTo>
                        <a:pt x="124557" y="25400"/>
                        <a:pt x="126462" y="22225"/>
                        <a:pt x="127097" y="18415"/>
                      </a:cubicBezTo>
                      <a:cubicBezTo>
                        <a:pt x="127732" y="15240"/>
                        <a:pt x="126462" y="11430"/>
                        <a:pt x="125192" y="8890"/>
                      </a:cubicBezTo>
                      <a:cubicBezTo>
                        <a:pt x="123287" y="5080"/>
                        <a:pt x="120112" y="2540"/>
                        <a:pt x="116302" y="1270"/>
                      </a:cubicBezTo>
                      <a:cubicBezTo>
                        <a:pt x="113762" y="0"/>
                        <a:pt x="110587" y="0"/>
                        <a:pt x="106142" y="0"/>
                      </a:cubicBezTo>
                      <a:cubicBezTo>
                        <a:pt x="103602" y="0"/>
                        <a:pt x="101062" y="635"/>
                        <a:pt x="98522" y="1905"/>
                      </a:cubicBezTo>
                      <a:cubicBezTo>
                        <a:pt x="97887" y="1905"/>
                        <a:pt x="97887" y="2540"/>
                        <a:pt x="97887" y="2540"/>
                      </a:cubicBezTo>
                      <a:cubicBezTo>
                        <a:pt x="97887" y="2540"/>
                        <a:pt x="97252" y="2540"/>
                        <a:pt x="97252" y="3175"/>
                      </a:cubicBezTo>
                      <a:cubicBezTo>
                        <a:pt x="93442" y="5715"/>
                        <a:pt x="90902" y="8890"/>
                        <a:pt x="90267" y="12065"/>
                      </a:cubicBezTo>
                      <a:cubicBezTo>
                        <a:pt x="89632" y="15240"/>
                        <a:pt x="89632" y="19050"/>
                        <a:pt x="90902" y="22860"/>
                      </a:cubicBezTo>
                      <a:cubicBezTo>
                        <a:pt x="93442" y="29845"/>
                        <a:pt x="101062" y="34290"/>
                        <a:pt x="108047" y="33020"/>
                      </a:cubicBezTo>
                      <a:cubicBezTo>
                        <a:pt x="108047" y="33020"/>
                        <a:pt x="108682" y="33020"/>
                        <a:pt x="109317" y="33020"/>
                      </a:cubicBezTo>
                      <a:cubicBezTo>
                        <a:pt x="118207" y="46355"/>
                        <a:pt x="127732" y="59690"/>
                        <a:pt x="137892" y="72390"/>
                      </a:cubicBezTo>
                      <a:cubicBezTo>
                        <a:pt x="138527" y="73660"/>
                        <a:pt x="139797" y="74295"/>
                        <a:pt x="140432" y="75565"/>
                      </a:cubicBezTo>
                      <a:cubicBezTo>
                        <a:pt x="133447" y="78105"/>
                        <a:pt x="126462" y="81915"/>
                        <a:pt x="120112" y="86360"/>
                      </a:cubicBezTo>
                      <a:cubicBezTo>
                        <a:pt x="108047" y="76835"/>
                        <a:pt x="94077" y="65405"/>
                        <a:pt x="80107" y="53340"/>
                      </a:cubicBezTo>
                      <a:cubicBezTo>
                        <a:pt x="80107" y="51435"/>
                        <a:pt x="80107" y="48895"/>
                        <a:pt x="79472" y="46990"/>
                      </a:cubicBezTo>
                      <a:cubicBezTo>
                        <a:pt x="78837" y="43815"/>
                        <a:pt x="77567" y="41275"/>
                        <a:pt x="75662" y="39370"/>
                      </a:cubicBezTo>
                      <a:cubicBezTo>
                        <a:pt x="73122" y="36830"/>
                        <a:pt x="70582" y="35560"/>
                        <a:pt x="68042" y="34925"/>
                      </a:cubicBezTo>
                      <a:cubicBezTo>
                        <a:pt x="67407" y="34925"/>
                        <a:pt x="66772" y="34290"/>
                        <a:pt x="65502" y="34290"/>
                      </a:cubicBezTo>
                      <a:cubicBezTo>
                        <a:pt x="64867" y="34290"/>
                        <a:pt x="64232" y="33655"/>
                        <a:pt x="62962" y="33655"/>
                      </a:cubicBezTo>
                      <a:cubicBezTo>
                        <a:pt x="61692" y="33655"/>
                        <a:pt x="60422" y="33655"/>
                        <a:pt x="59152" y="33655"/>
                      </a:cubicBezTo>
                      <a:cubicBezTo>
                        <a:pt x="56612" y="33655"/>
                        <a:pt x="54072" y="34925"/>
                        <a:pt x="52167" y="36195"/>
                      </a:cubicBezTo>
                      <a:cubicBezTo>
                        <a:pt x="50262" y="37465"/>
                        <a:pt x="48992" y="38735"/>
                        <a:pt x="47722" y="40005"/>
                      </a:cubicBezTo>
                      <a:cubicBezTo>
                        <a:pt x="47087" y="40640"/>
                        <a:pt x="47087" y="40640"/>
                        <a:pt x="46452" y="41910"/>
                      </a:cubicBezTo>
                      <a:cubicBezTo>
                        <a:pt x="45817" y="42545"/>
                        <a:pt x="45817" y="43180"/>
                        <a:pt x="45182" y="44450"/>
                      </a:cubicBezTo>
                      <a:cubicBezTo>
                        <a:pt x="45182" y="45720"/>
                        <a:pt x="44547" y="46990"/>
                        <a:pt x="44547" y="48895"/>
                      </a:cubicBezTo>
                      <a:cubicBezTo>
                        <a:pt x="44547" y="51435"/>
                        <a:pt x="45182" y="52705"/>
                        <a:pt x="45817" y="54610"/>
                      </a:cubicBezTo>
                      <a:cubicBezTo>
                        <a:pt x="46452" y="56515"/>
                        <a:pt x="47722" y="58420"/>
                        <a:pt x="49627" y="60325"/>
                      </a:cubicBezTo>
                      <a:cubicBezTo>
                        <a:pt x="50262" y="60960"/>
                        <a:pt x="51532" y="61595"/>
                        <a:pt x="52802" y="62230"/>
                      </a:cubicBezTo>
                      <a:cubicBezTo>
                        <a:pt x="54072" y="62865"/>
                        <a:pt x="55342" y="63500"/>
                        <a:pt x="57247" y="64135"/>
                      </a:cubicBezTo>
                      <a:cubicBezTo>
                        <a:pt x="58517" y="64770"/>
                        <a:pt x="59787" y="65405"/>
                        <a:pt x="60422" y="65405"/>
                      </a:cubicBezTo>
                      <a:cubicBezTo>
                        <a:pt x="61057" y="65405"/>
                        <a:pt x="62962" y="66040"/>
                        <a:pt x="64232" y="66040"/>
                      </a:cubicBezTo>
                      <a:cubicBezTo>
                        <a:pt x="64232" y="66040"/>
                        <a:pt x="64232" y="66040"/>
                        <a:pt x="64232" y="66040"/>
                      </a:cubicBezTo>
                      <a:cubicBezTo>
                        <a:pt x="66137" y="66040"/>
                        <a:pt x="68042" y="66040"/>
                        <a:pt x="69947" y="64770"/>
                      </a:cubicBezTo>
                      <a:cubicBezTo>
                        <a:pt x="70582" y="64770"/>
                        <a:pt x="70582" y="64135"/>
                        <a:pt x="71217" y="64135"/>
                      </a:cubicBezTo>
                      <a:cubicBezTo>
                        <a:pt x="83917" y="76200"/>
                        <a:pt x="95347" y="86995"/>
                        <a:pt x="106777" y="95885"/>
                      </a:cubicBezTo>
                      <a:cubicBezTo>
                        <a:pt x="104872" y="97790"/>
                        <a:pt x="102967" y="99695"/>
                        <a:pt x="101062" y="102235"/>
                      </a:cubicBezTo>
                      <a:cubicBezTo>
                        <a:pt x="96617" y="107315"/>
                        <a:pt x="92807" y="113030"/>
                        <a:pt x="89632" y="119380"/>
                      </a:cubicBezTo>
                      <a:cubicBezTo>
                        <a:pt x="78837" y="113030"/>
                        <a:pt x="68677" y="106680"/>
                        <a:pt x="57882" y="100965"/>
                      </a:cubicBezTo>
                      <a:cubicBezTo>
                        <a:pt x="57882" y="99695"/>
                        <a:pt x="57882" y="97790"/>
                        <a:pt x="57882" y="96520"/>
                      </a:cubicBezTo>
                      <a:cubicBezTo>
                        <a:pt x="57247" y="93345"/>
                        <a:pt x="55342" y="89535"/>
                        <a:pt x="52802" y="86360"/>
                      </a:cubicBezTo>
                      <a:cubicBezTo>
                        <a:pt x="49627" y="81915"/>
                        <a:pt x="43912" y="80010"/>
                        <a:pt x="38832" y="80645"/>
                      </a:cubicBezTo>
                      <a:cubicBezTo>
                        <a:pt x="34387" y="81280"/>
                        <a:pt x="29942" y="83820"/>
                        <a:pt x="28037" y="87630"/>
                      </a:cubicBezTo>
                      <a:cubicBezTo>
                        <a:pt x="26767" y="90170"/>
                        <a:pt x="26132" y="92710"/>
                        <a:pt x="26132" y="95250"/>
                      </a:cubicBezTo>
                      <a:cubicBezTo>
                        <a:pt x="26132" y="95250"/>
                        <a:pt x="26132" y="95885"/>
                        <a:pt x="26132" y="95885"/>
                      </a:cubicBezTo>
                      <a:cubicBezTo>
                        <a:pt x="26132" y="97155"/>
                        <a:pt x="26132" y="97790"/>
                        <a:pt x="26132" y="98425"/>
                      </a:cubicBezTo>
                      <a:cubicBezTo>
                        <a:pt x="26767" y="101600"/>
                        <a:pt x="28037" y="104140"/>
                        <a:pt x="29307" y="106045"/>
                      </a:cubicBezTo>
                      <a:cubicBezTo>
                        <a:pt x="29942" y="106680"/>
                        <a:pt x="29942" y="107315"/>
                        <a:pt x="30577" y="107950"/>
                      </a:cubicBezTo>
                      <a:cubicBezTo>
                        <a:pt x="31212" y="108585"/>
                        <a:pt x="32482" y="109855"/>
                        <a:pt x="33117" y="110490"/>
                      </a:cubicBezTo>
                      <a:cubicBezTo>
                        <a:pt x="34387" y="111760"/>
                        <a:pt x="36292" y="112395"/>
                        <a:pt x="38197" y="113030"/>
                      </a:cubicBezTo>
                      <a:cubicBezTo>
                        <a:pt x="40102" y="113665"/>
                        <a:pt x="42007" y="114300"/>
                        <a:pt x="43912" y="114300"/>
                      </a:cubicBezTo>
                      <a:cubicBezTo>
                        <a:pt x="45182" y="114300"/>
                        <a:pt x="46452" y="114300"/>
                        <a:pt x="47087" y="114300"/>
                      </a:cubicBezTo>
                      <a:cubicBezTo>
                        <a:pt x="47722" y="114300"/>
                        <a:pt x="48357" y="114300"/>
                        <a:pt x="48992" y="113665"/>
                      </a:cubicBezTo>
                      <a:lnTo>
                        <a:pt x="50262" y="114300"/>
                      </a:lnTo>
                      <a:cubicBezTo>
                        <a:pt x="61057" y="121920"/>
                        <a:pt x="72487" y="128905"/>
                        <a:pt x="83917" y="136525"/>
                      </a:cubicBezTo>
                      <a:cubicBezTo>
                        <a:pt x="83282" y="139700"/>
                        <a:pt x="82647" y="141605"/>
                        <a:pt x="82647" y="144145"/>
                      </a:cubicBezTo>
                      <a:cubicBezTo>
                        <a:pt x="82012" y="154940"/>
                        <a:pt x="84552" y="166370"/>
                        <a:pt x="89632" y="177165"/>
                      </a:cubicBezTo>
                      <a:lnTo>
                        <a:pt x="87092" y="177165"/>
                      </a:lnTo>
                      <a:cubicBezTo>
                        <a:pt x="82647" y="177165"/>
                        <a:pt x="78202" y="177165"/>
                        <a:pt x="73757" y="177165"/>
                      </a:cubicBezTo>
                      <a:lnTo>
                        <a:pt x="66137" y="177165"/>
                      </a:lnTo>
                      <a:cubicBezTo>
                        <a:pt x="55342" y="177165"/>
                        <a:pt x="44547" y="176530"/>
                        <a:pt x="33752" y="177165"/>
                      </a:cubicBezTo>
                      <a:cubicBezTo>
                        <a:pt x="31847" y="172085"/>
                        <a:pt x="28037" y="168275"/>
                        <a:pt x="22957" y="166370"/>
                      </a:cubicBezTo>
                      <a:cubicBezTo>
                        <a:pt x="20417" y="165100"/>
                        <a:pt x="17242" y="165100"/>
                        <a:pt x="14067" y="165735"/>
                      </a:cubicBezTo>
                      <a:cubicBezTo>
                        <a:pt x="11527" y="165735"/>
                        <a:pt x="8987" y="167005"/>
                        <a:pt x="6447" y="168910"/>
                      </a:cubicBezTo>
                      <a:cubicBezTo>
                        <a:pt x="2002" y="172085"/>
                        <a:pt x="-538" y="178435"/>
                        <a:pt x="97" y="184150"/>
                      </a:cubicBezTo>
                      <a:cubicBezTo>
                        <a:pt x="732" y="186690"/>
                        <a:pt x="1367" y="189230"/>
                        <a:pt x="3272" y="191770"/>
                      </a:cubicBezTo>
                      <a:cubicBezTo>
                        <a:pt x="4542" y="193675"/>
                        <a:pt x="6447" y="194945"/>
                        <a:pt x="8987" y="196215"/>
                      </a:cubicBezTo>
                      <a:cubicBezTo>
                        <a:pt x="10257" y="197485"/>
                        <a:pt x="12162" y="198755"/>
                        <a:pt x="14067" y="199390"/>
                      </a:cubicBezTo>
                      <a:cubicBezTo>
                        <a:pt x="15337" y="200025"/>
                        <a:pt x="16607" y="200025"/>
                        <a:pt x="17242" y="200025"/>
                      </a:cubicBezTo>
                      <a:cubicBezTo>
                        <a:pt x="18512" y="200025"/>
                        <a:pt x="19147" y="200660"/>
                        <a:pt x="20417" y="200660"/>
                      </a:cubicBezTo>
                      <a:cubicBezTo>
                        <a:pt x="24862" y="200660"/>
                        <a:pt x="28037" y="199390"/>
                        <a:pt x="30577" y="196850"/>
                      </a:cubicBezTo>
                      <a:cubicBezTo>
                        <a:pt x="31847" y="195580"/>
                        <a:pt x="33117" y="193675"/>
                        <a:pt x="33752" y="191770"/>
                      </a:cubicBezTo>
                      <a:cubicBezTo>
                        <a:pt x="44547" y="193040"/>
                        <a:pt x="55342" y="193040"/>
                        <a:pt x="65502" y="193675"/>
                      </a:cubicBezTo>
                      <a:lnTo>
                        <a:pt x="73122" y="193675"/>
                      </a:lnTo>
                      <a:cubicBezTo>
                        <a:pt x="80107" y="193675"/>
                        <a:pt x="87092" y="194310"/>
                        <a:pt x="94077" y="194310"/>
                      </a:cubicBezTo>
                      <a:lnTo>
                        <a:pt x="100427" y="194310"/>
                      </a:lnTo>
                      <a:cubicBezTo>
                        <a:pt x="113127" y="210820"/>
                        <a:pt x="130907" y="224155"/>
                        <a:pt x="150592" y="231140"/>
                      </a:cubicBezTo>
                      <a:cubicBezTo>
                        <a:pt x="168372" y="241300"/>
                        <a:pt x="184247" y="245745"/>
                        <a:pt x="199487" y="243840"/>
                      </a:cubicBezTo>
                      <a:cubicBezTo>
                        <a:pt x="212822" y="242570"/>
                        <a:pt x="226157" y="236220"/>
                        <a:pt x="240127" y="224155"/>
                      </a:cubicBezTo>
                      <a:cubicBezTo>
                        <a:pt x="245207" y="219710"/>
                        <a:pt x="250287" y="214630"/>
                        <a:pt x="254732" y="209550"/>
                      </a:cubicBezTo>
                      <a:cubicBezTo>
                        <a:pt x="272512" y="219075"/>
                        <a:pt x="290927" y="227330"/>
                        <a:pt x="309977" y="233680"/>
                      </a:cubicBezTo>
                      <a:cubicBezTo>
                        <a:pt x="329662" y="240030"/>
                        <a:pt x="349347" y="245110"/>
                        <a:pt x="369032" y="249555"/>
                      </a:cubicBezTo>
                      <a:cubicBezTo>
                        <a:pt x="378557" y="252095"/>
                        <a:pt x="388082" y="254635"/>
                        <a:pt x="397607" y="257175"/>
                      </a:cubicBezTo>
                      <a:cubicBezTo>
                        <a:pt x="424277" y="264160"/>
                        <a:pt x="454757" y="273685"/>
                        <a:pt x="483332" y="288925"/>
                      </a:cubicBezTo>
                      <a:cubicBezTo>
                        <a:pt x="510002" y="303530"/>
                        <a:pt x="536037" y="323850"/>
                        <a:pt x="563342" y="349250"/>
                      </a:cubicBezTo>
                      <a:cubicBezTo>
                        <a:pt x="591917" y="376555"/>
                        <a:pt x="617952" y="407670"/>
                        <a:pt x="640812" y="434975"/>
                      </a:cubicBezTo>
                      <a:cubicBezTo>
                        <a:pt x="642717" y="437515"/>
                        <a:pt x="645892" y="438785"/>
                        <a:pt x="648432" y="438785"/>
                      </a:cubicBezTo>
                      <a:cubicBezTo>
                        <a:pt x="649067" y="438785"/>
                        <a:pt x="649702" y="438785"/>
                        <a:pt x="650337" y="438785"/>
                      </a:cubicBezTo>
                      <a:cubicBezTo>
                        <a:pt x="654147" y="438150"/>
                        <a:pt x="657957" y="434975"/>
                        <a:pt x="659227" y="431165"/>
                      </a:cubicBezTo>
                      <a:cubicBezTo>
                        <a:pt x="661767" y="428625"/>
                        <a:pt x="661132" y="424815"/>
                        <a:pt x="658592" y="42164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3" name="Google Shape;1223;p22"/>
                <p:cNvSpPr/>
                <p:nvPr/>
              </p:nvSpPr>
              <p:spPr>
                <a:xfrm>
                  <a:off x="2298181" y="860814"/>
                  <a:ext cx="198898" cy="1886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993" h="554831" extrusionOk="0">
                      <a:moveTo>
                        <a:pt x="584200" y="539591"/>
                      </a:moveTo>
                      <a:cubicBezTo>
                        <a:pt x="553720" y="478631"/>
                        <a:pt x="521970" y="415766"/>
                        <a:pt x="473075" y="366236"/>
                      </a:cubicBezTo>
                      <a:cubicBezTo>
                        <a:pt x="452120" y="344646"/>
                        <a:pt x="426720" y="326231"/>
                        <a:pt x="396875" y="309721"/>
                      </a:cubicBezTo>
                      <a:cubicBezTo>
                        <a:pt x="379095" y="300196"/>
                        <a:pt x="361315" y="291306"/>
                        <a:pt x="343535" y="282416"/>
                      </a:cubicBezTo>
                      <a:cubicBezTo>
                        <a:pt x="333375" y="277336"/>
                        <a:pt x="323850" y="272891"/>
                        <a:pt x="313690" y="267811"/>
                      </a:cubicBezTo>
                      <a:cubicBezTo>
                        <a:pt x="294005" y="257651"/>
                        <a:pt x="271780" y="246221"/>
                        <a:pt x="252730" y="230981"/>
                      </a:cubicBezTo>
                      <a:cubicBezTo>
                        <a:pt x="255905" y="227806"/>
                        <a:pt x="258445" y="225266"/>
                        <a:pt x="260985" y="222726"/>
                      </a:cubicBezTo>
                      <a:cubicBezTo>
                        <a:pt x="280035" y="200501"/>
                        <a:pt x="281940" y="168116"/>
                        <a:pt x="266065" y="137636"/>
                      </a:cubicBezTo>
                      <a:cubicBezTo>
                        <a:pt x="252095" y="110331"/>
                        <a:pt x="227330" y="90011"/>
                        <a:pt x="199390" y="83026"/>
                      </a:cubicBezTo>
                      <a:cubicBezTo>
                        <a:pt x="193040" y="81121"/>
                        <a:pt x="186055" y="80486"/>
                        <a:pt x="179070" y="80486"/>
                      </a:cubicBezTo>
                      <a:lnTo>
                        <a:pt x="177800" y="78581"/>
                      </a:lnTo>
                      <a:cubicBezTo>
                        <a:pt x="176530" y="76041"/>
                        <a:pt x="175260" y="73501"/>
                        <a:pt x="173990" y="70961"/>
                      </a:cubicBezTo>
                      <a:cubicBezTo>
                        <a:pt x="167640" y="58261"/>
                        <a:pt x="161290" y="44926"/>
                        <a:pt x="154940" y="32226"/>
                      </a:cubicBezTo>
                      <a:cubicBezTo>
                        <a:pt x="158115" y="30956"/>
                        <a:pt x="160655" y="27781"/>
                        <a:pt x="161925" y="23971"/>
                      </a:cubicBezTo>
                      <a:cubicBezTo>
                        <a:pt x="163195" y="20796"/>
                        <a:pt x="163195" y="16986"/>
                        <a:pt x="161925" y="13811"/>
                      </a:cubicBezTo>
                      <a:cubicBezTo>
                        <a:pt x="160655" y="10001"/>
                        <a:pt x="158115" y="6826"/>
                        <a:pt x="154940" y="4286"/>
                      </a:cubicBezTo>
                      <a:cubicBezTo>
                        <a:pt x="152400" y="2381"/>
                        <a:pt x="149860" y="1111"/>
                        <a:pt x="145415" y="476"/>
                      </a:cubicBezTo>
                      <a:cubicBezTo>
                        <a:pt x="142875" y="-159"/>
                        <a:pt x="140335" y="-159"/>
                        <a:pt x="137795" y="476"/>
                      </a:cubicBezTo>
                      <a:cubicBezTo>
                        <a:pt x="137160" y="476"/>
                        <a:pt x="137160" y="1111"/>
                        <a:pt x="137160" y="476"/>
                      </a:cubicBezTo>
                      <a:cubicBezTo>
                        <a:pt x="137160" y="476"/>
                        <a:pt x="136525" y="476"/>
                        <a:pt x="136525" y="476"/>
                      </a:cubicBezTo>
                      <a:cubicBezTo>
                        <a:pt x="132080" y="1746"/>
                        <a:pt x="128905" y="4286"/>
                        <a:pt x="127000" y="7461"/>
                      </a:cubicBezTo>
                      <a:cubicBezTo>
                        <a:pt x="125095" y="10636"/>
                        <a:pt x="124460" y="14446"/>
                        <a:pt x="125095" y="18256"/>
                      </a:cubicBezTo>
                      <a:cubicBezTo>
                        <a:pt x="126365" y="25876"/>
                        <a:pt x="132080" y="31591"/>
                        <a:pt x="139700" y="32226"/>
                      </a:cubicBezTo>
                      <a:cubicBezTo>
                        <a:pt x="140335" y="32226"/>
                        <a:pt x="140335" y="32226"/>
                        <a:pt x="140970" y="32226"/>
                      </a:cubicBezTo>
                      <a:cubicBezTo>
                        <a:pt x="146050" y="47466"/>
                        <a:pt x="152400" y="62706"/>
                        <a:pt x="160020" y="77311"/>
                      </a:cubicBezTo>
                      <a:cubicBezTo>
                        <a:pt x="160655" y="78581"/>
                        <a:pt x="161290" y="79851"/>
                        <a:pt x="161925" y="80486"/>
                      </a:cubicBezTo>
                      <a:cubicBezTo>
                        <a:pt x="154305" y="81756"/>
                        <a:pt x="146685" y="83661"/>
                        <a:pt x="139700" y="86201"/>
                      </a:cubicBezTo>
                      <a:cubicBezTo>
                        <a:pt x="130175" y="74136"/>
                        <a:pt x="119380" y="59531"/>
                        <a:pt x="108585" y="44291"/>
                      </a:cubicBezTo>
                      <a:cubicBezTo>
                        <a:pt x="109220" y="42386"/>
                        <a:pt x="109855" y="40481"/>
                        <a:pt x="109855" y="38576"/>
                      </a:cubicBezTo>
                      <a:cubicBezTo>
                        <a:pt x="109855" y="35401"/>
                        <a:pt x="109220" y="32861"/>
                        <a:pt x="107950" y="30321"/>
                      </a:cubicBezTo>
                      <a:cubicBezTo>
                        <a:pt x="106045" y="27146"/>
                        <a:pt x="104140" y="25241"/>
                        <a:pt x="101600" y="23971"/>
                      </a:cubicBezTo>
                      <a:cubicBezTo>
                        <a:pt x="100965" y="23336"/>
                        <a:pt x="100330" y="23336"/>
                        <a:pt x="99695" y="22701"/>
                      </a:cubicBezTo>
                      <a:cubicBezTo>
                        <a:pt x="99060" y="22066"/>
                        <a:pt x="98425" y="22066"/>
                        <a:pt x="97155" y="21431"/>
                      </a:cubicBezTo>
                      <a:cubicBezTo>
                        <a:pt x="95885" y="20796"/>
                        <a:pt x="94615" y="20796"/>
                        <a:pt x="93345" y="20796"/>
                      </a:cubicBezTo>
                      <a:cubicBezTo>
                        <a:pt x="90805" y="20796"/>
                        <a:pt x="88265" y="20796"/>
                        <a:pt x="85725" y="21431"/>
                      </a:cubicBezTo>
                      <a:cubicBezTo>
                        <a:pt x="83820" y="22066"/>
                        <a:pt x="81915" y="22701"/>
                        <a:pt x="80645" y="24606"/>
                      </a:cubicBezTo>
                      <a:cubicBezTo>
                        <a:pt x="80010" y="24606"/>
                        <a:pt x="80010" y="25241"/>
                        <a:pt x="79375" y="25876"/>
                      </a:cubicBezTo>
                      <a:cubicBezTo>
                        <a:pt x="78740" y="26511"/>
                        <a:pt x="78105" y="27146"/>
                        <a:pt x="77470" y="27781"/>
                      </a:cubicBezTo>
                      <a:cubicBezTo>
                        <a:pt x="76835" y="29051"/>
                        <a:pt x="76200" y="30321"/>
                        <a:pt x="75565" y="31591"/>
                      </a:cubicBezTo>
                      <a:cubicBezTo>
                        <a:pt x="74930" y="34131"/>
                        <a:pt x="74930" y="35401"/>
                        <a:pt x="74930" y="37941"/>
                      </a:cubicBezTo>
                      <a:cubicBezTo>
                        <a:pt x="74930" y="39846"/>
                        <a:pt x="75565" y="42386"/>
                        <a:pt x="77470" y="44291"/>
                      </a:cubicBezTo>
                      <a:cubicBezTo>
                        <a:pt x="78105" y="44926"/>
                        <a:pt x="78740" y="46196"/>
                        <a:pt x="80010" y="47466"/>
                      </a:cubicBezTo>
                      <a:cubicBezTo>
                        <a:pt x="81280" y="48736"/>
                        <a:pt x="82550" y="49371"/>
                        <a:pt x="83820" y="50006"/>
                      </a:cubicBezTo>
                      <a:cubicBezTo>
                        <a:pt x="85090" y="50641"/>
                        <a:pt x="85725" y="51911"/>
                        <a:pt x="86995" y="51911"/>
                      </a:cubicBezTo>
                      <a:cubicBezTo>
                        <a:pt x="88265" y="52546"/>
                        <a:pt x="88900" y="53181"/>
                        <a:pt x="90805" y="53181"/>
                      </a:cubicBezTo>
                      <a:cubicBezTo>
                        <a:pt x="92075" y="53181"/>
                        <a:pt x="93345" y="53816"/>
                        <a:pt x="94615" y="53816"/>
                      </a:cubicBezTo>
                      <a:cubicBezTo>
                        <a:pt x="95250" y="53816"/>
                        <a:pt x="95885" y="53816"/>
                        <a:pt x="96520" y="53816"/>
                      </a:cubicBezTo>
                      <a:cubicBezTo>
                        <a:pt x="97155" y="53816"/>
                        <a:pt x="97790" y="53816"/>
                        <a:pt x="97790" y="53181"/>
                      </a:cubicBezTo>
                      <a:cubicBezTo>
                        <a:pt x="107315" y="67786"/>
                        <a:pt x="115570" y="80486"/>
                        <a:pt x="124460" y="92551"/>
                      </a:cubicBezTo>
                      <a:cubicBezTo>
                        <a:pt x="121920" y="93821"/>
                        <a:pt x="119380" y="95726"/>
                        <a:pt x="117475" y="96996"/>
                      </a:cubicBezTo>
                      <a:cubicBezTo>
                        <a:pt x="111760" y="101441"/>
                        <a:pt x="106680" y="105886"/>
                        <a:pt x="102870" y="110966"/>
                      </a:cubicBezTo>
                      <a:cubicBezTo>
                        <a:pt x="93980" y="102076"/>
                        <a:pt x="85090" y="93821"/>
                        <a:pt x="76200" y="85566"/>
                      </a:cubicBezTo>
                      <a:cubicBezTo>
                        <a:pt x="76835" y="84296"/>
                        <a:pt x="76835" y="82391"/>
                        <a:pt x="76835" y="81121"/>
                      </a:cubicBezTo>
                      <a:cubicBezTo>
                        <a:pt x="76835" y="77311"/>
                        <a:pt x="76200" y="73501"/>
                        <a:pt x="74295" y="69691"/>
                      </a:cubicBezTo>
                      <a:cubicBezTo>
                        <a:pt x="72390" y="64611"/>
                        <a:pt x="67310" y="61436"/>
                        <a:pt x="61595" y="60801"/>
                      </a:cubicBezTo>
                      <a:cubicBezTo>
                        <a:pt x="57150" y="60166"/>
                        <a:pt x="52070" y="62071"/>
                        <a:pt x="49530" y="65246"/>
                      </a:cubicBezTo>
                      <a:cubicBezTo>
                        <a:pt x="47625" y="67151"/>
                        <a:pt x="46355" y="69691"/>
                        <a:pt x="45720" y="71596"/>
                      </a:cubicBezTo>
                      <a:cubicBezTo>
                        <a:pt x="45720" y="71596"/>
                        <a:pt x="45720" y="72231"/>
                        <a:pt x="45720" y="72231"/>
                      </a:cubicBezTo>
                      <a:cubicBezTo>
                        <a:pt x="45720" y="72866"/>
                        <a:pt x="45085" y="74136"/>
                        <a:pt x="45085" y="74771"/>
                      </a:cubicBezTo>
                      <a:cubicBezTo>
                        <a:pt x="45085" y="77946"/>
                        <a:pt x="45720" y="80486"/>
                        <a:pt x="46355" y="82391"/>
                      </a:cubicBezTo>
                      <a:cubicBezTo>
                        <a:pt x="46355" y="83026"/>
                        <a:pt x="46990" y="84296"/>
                        <a:pt x="47625" y="84931"/>
                      </a:cubicBezTo>
                      <a:cubicBezTo>
                        <a:pt x="48260" y="86201"/>
                        <a:pt x="48895" y="86836"/>
                        <a:pt x="49530" y="88106"/>
                      </a:cubicBezTo>
                      <a:cubicBezTo>
                        <a:pt x="50800" y="89376"/>
                        <a:pt x="52070" y="90646"/>
                        <a:pt x="53975" y="91916"/>
                      </a:cubicBezTo>
                      <a:cubicBezTo>
                        <a:pt x="55880" y="93186"/>
                        <a:pt x="57785" y="93821"/>
                        <a:pt x="59055" y="94456"/>
                      </a:cubicBezTo>
                      <a:cubicBezTo>
                        <a:pt x="60325" y="94456"/>
                        <a:pt x="61595" y="95091"/>
                        <a:pt x="62230" y="95091"/>
                      </a:cubicBezTo>
                      <a:cubicBezTo>
                        <a:pt x="62865" y="95091"/>
                        <a:pt x="63500" y="95091"/>
                        <a:pt x="64135" y="95091"/>
                      </a:cubicBezTo>
                      <a:lnTo>
                        <a:pt x="65405" y="96361"/>
                      </a:lnTo>
                      <a:cubicBezTo>
                        <a:pt x="74295" y="105886"/>
                        <a:pt x="83820" y="116046"/>
                        <a:pt x="93345" y="126206"/>
                      </a:cubicBezTo>
                      <a:cubicBezTo>
                        <a:pt x="92075" y="128746"/>
                        <a:pt x="91440" y="131286"/>
                        <a:pt x="90170" y="133191"/>
                      </a:cubicBezTo>
                      <a:cubicBezTo>
                        <a:pt x="86995" y="143986"/>
                        <a:pt x="86995" y="155416"/>
                        <a:pt x="88900" y="167481"/>
                      </a:cubicBezTo>
                      <a:lnTo>
                        <a:pt x="86360" y="166846"/>
                      </a:lnTo>
                      <a:cubicBezTo>
                        <a:pt x="81915" y="165576"/>
                        <a:pt x="77470" y="164306"/>
                        <a:pt x="73025" y="163671"/>
                      </a:cubicBezTo>
                      <a:lnTo>
                        <a:pt x="65405" y="161766"/>
                      </a:lnTo>
                      <a:cubicBezTo>
                        <a:pt x="55245" y="159226"/>
                        <a:pt x="45085" y="156051"/>
                        <a:pt x="34290" y="154146"/>
                      </a:cubicBezTo>
                      <a:cubicBezTo>
                        <a:pt x="33655" y="149066"/>
                        <a:pt x="30480" y="143986"/>
                        <a:pt x="26670" y="141446"/>
                      </a:cubicBezTo>
                      <a:cubicBezTo>
                        <a:pt x="24765" y="140176"/>
                        <a:pt x="21590" y="138906"/>
                        <a:pt x="18415" y="138271"/>
                      </a:cubicBezTo>
                      <a:cubicBezTo>
                        <a:pt x="15875" y="138271"/>
                        <a:pt x="13335" y="138271"/>
                        <a:pt x="10160" y="139541"/>
                      </a:cubicBezTo>
                      <a:cubicBezTo>
                        <a:pt x="5080" y="141446"/>
                        <a:pt x="635" y="146526"/>
                        <a:pt x="0" y="152876"/>
                      </a:cubicBezTo>
                      <a:cubicBezTo>
                        <a:pt x="0" y="155416"/>
                        <a:pt x="0" y="157956"/>
                        <a:pt x="1270" y="161131"/>
                      </a:cubicBezTo>
                      <a:cubicBezTo>
                        <a:pt x="1905" y="163036"/>
                        <a:pt x="3810" y="164941"/>
                        <a:pt x="5715" y="166846"/>
                      </a:cubicBezTo>
                      <a:cubicBezTo>
                        <a:pt x="6985" y="168751"/>
                        <a:pt x="8255" y="170021"/>
                        <a:pt x="9525" y="171291"/>
                      </a:cubicBezTo>
                      <a:cubicBezTo>
                        <a:pt x="10795" y="171926"/>
                        <a:pt x="11430" y="172561"/>
                        <a:pt x="12700" y="173196"/>
                      </a:cubicBezTo>
                      <a:cubicBezTo>
                        <a:pt x="13970" y="173831"/>
                        <a:pt x="14605" y="173831"/>
                        <a:pt x="15875" y="174466"/>
                      </a:cubicBezTo>
                      <a:cubicBezTo>
                        <a:pt x="19685" y="175101"/>
                        <a:pt x="23495" y="175101"/>
                        <a:pt x="26670" y="173196"/>
                      </a:cubicBezTo>
                      <a:cubicBezTo>
                        <a:pt x="28575" y="171926"/>
                        <a:pt x="29845" y="170656"/>
                        <a:pt x="31115" y="168751"/>
                      </a:cubicBezTo>
                      <a:cubicBezTo>
                        <a:pt x="41275" y="172561"/>
                        <a:pt x="51435" y="175101"/>
                        <a:pt x="61595" y="178276"/>
                      </a:cubicBezTo>
                      <a:lnTo>
                        <a:pt x="69215" y="180181"/>
                      </a:lnTo>
                      <a:cubicBezTo>
                        <a:pt x="75565" y="182086"/>
                        <a:pt x="81915" y="183991"/>
                        <a:pt x="88265" y="185896"/>
                      </a:cubicBezTo>
                      <a:lnTo>
                        <a:pt x="94615" y="187801"/>
                      </a:lnTo>
                      <a:cubicBezTo>
                        <a:pt x="102870" y="206851"/>
                        <a:pt x="117475" y="223996"/>
                        <a:pt x="134620" y="235426"/>
                      </a:cubicBezTo>
                      <a:cubicBezTo>
                        <a:pt x="149225" y="249396"/>
                        <a:pt x="163830" y="257651"/>
                        <a:pt x="179070" y="259556"/>
                      </a:cubicBezTo>
                      <a:cubicBezTo>
                        <a:pt x="192405" y="261461"/>
                        <a:pt x="207010" y="258286"/>
                        <a:pt x="223520" y="250031"/>
                      </a:cubicBezTo>
                      <a:cubicBezTo>
                        <a:pt x="229870" y="246856"/>
                        <a:pt x="235585" y="243046"/>
                        <a:pt x="241300" y="239236"/>
                      </a:cubicBezTo>
                      <a:cubicBezTo>
                        <a:pt x="256540" y="253206"/>
                        <a:pt x="272415" y="265271"/>
                        <a:pt x="289560" y="275431"/>
                      </a:cubicBezTo>
                      <a:cubicBezTo>
                        <a:pt x="306705" y="286226"/>
                        <a:pt x="325120" y="295751"/>
                        <a:pt x="342900" y="304641"/>
                      </a:cubicBezTo>
                      <a:cubicBezTo>
                        <a:pt x="351790" y="309086"/>
                        <a:pt x="360680" y="314166"/>
                        <a:pt x="368935" y="318611"/>
                      </a:cubicBezTo>
                      <a:cubicBezTo>
                        <a:pt x="393065" y="331311"/>
                        <a:pt x="421005" y="347821"/>
                        <a:pt x="445135" y="370046"/>
                      </a:cubicBezTo>
                      <a:cubicBezTo>
                        <a:pt x="467995" y="391001"/>
                        <a:pt x="488315" y="416401"/>
                        <a:pt x="508635" y="447516"/>
                      </a:cubicBezTo>
                      <a:cubicBezTo>
                        <a:pt x="530225" y="481171"/>
                        <a:pt x="548005" y="517366"/>
                        <a:pt x="563880" y="549116"/>
                      </a:cubicBezTo>
                      <a:cubicBezTo>
                        <a:pt x="565785" y="552291"/>
                        <a:pt x="568960" y="554831"/>
                        <a:pt x="572135" y="554831"/>
                      </a:cubicBezTo>
                      <a:cubicBezTo>
                        <a:pt x="572135" y="554831"/>
                        <a:pt x="572770" y="554831"/>
                        <a:pt x="572770" y="554831"/>
                      </a:cubicBezTo>
                      <a:cubicBezTo>
                        <a:pt x="576580" y="554831"/>
                        <a:pt x="580390" y="552926"/>
                        <a:pt x="582295" y="549751"/>
                      </a:cubicBezTo>
                      <a:cubicBezTo>
                        <a:pt x="585470" y="547211"/>
                        <a:pt x="585470" y="543401"/>
                        <a:pt x="584200" y="539591"/>
                      </a:cubicBezTo>
                      <a:close/>
                      <a:moveTo>
                        <a:pt x="137795" y="90646"/>
                      </a:moveTo>
                      <a:cubicBezTo>
                        <a:pt x="137795" y="90646"/>
                        <a:pt x="137795" y="90646"/>
                        <a:pt x="137795" y="90646"/>
                      </a:cubicBezTo>
                      <a:lnTo>
                        <a:pt x="137795" y="90646"/>
                      </a:lnTo>
                      <a:lnTo>
                        <a:pt x="137795" y="9064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4" name="Google Shape;1224;p22"/>
                <p:cNvSpPr/>
                <p:nvPr/>
              </p:nvSpPr>
              <p:spPr>
                <a:xfrm>
                  <a:off x="2498038" y="586953"/>
                  <a:ext cx="76066" cy="246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3" h="725170" extrusionOk="0">
                      <a:moveTo>
                        <a:pt x="223520" y="41275"/>
                      </a:moveTo>
                      <a:cubicBezTo>
                        <a:pt x="223520" y="38100"/>
                        <a:pt x="222250" y="35560"/>
                        <a:pt x="219710" y="31750"/>
                      </a:cubicBezTo>
                      <a:cubicBezTo>
                        <a:pt x="218440" y="29210"/>
                        <a:pt x="216535" y="27305"/>
                        <a:pt x="214630" y="26035"/>
                      </a:cubicBezTo>
                      <a:cubicBezTo>
                        <a:pt x="214630" y="26035"/>
                        <a:pt x="213995" y="26035"/>
                        <a:pt x="213995" y="25400"/>
                      </a:cubicBezTo>
                      <a:cubicBezTo>
                        <a:pt x="213995" y="25400"/>
                        <a:pt x="213360" y="24765"/>
                        <a:pt x="213360" y="24765"/>
                      </a:cubicBezTo>
                      <a:cubicBezTo>
                        <a:pt x="209550" y="22860"/>
                        <a:pt x="205740" y="21590"/>
                        <a:pt x="201930" y="22860"/>
                      </a:cubicBezTo>
                      <a:cubicBezTo>
                        <a:pt x="198120" y="24130"/>
                        <a:pt x="195580" y="26035"/>
                        <a:pt x="193040" y="28575"/>
                      </a:cubicBezTo>
                      <a:cubicBezTo>
                        <a:pt x="187960" y="34290"/>
                        <a:pt x="187960" y="42545"/>
                        <a:pt x="192405" y="48260"/>
                      </a:cubicBezTo>
                      <a:cubicBezTo>
                        <a:pt x="192405" y="48260"/>
                        <a:pt x="193040" y="48895"/>
                        <a:pt x="193040" y="48895"/>
                      </a:cubicBezTo>
                      <a:cubicBezTo>
                        <a:pt x="185420" y="62865"/>
                        <a:pt x="178435" y="78105"/>
                        <a:pt x="172085" y="93345"/>
                      </a:cubicBezTo>
                      <a:cubicBezTo>
                        <a:pt x="171450" y="94615"/>
                        <a:pt x="171450" y="95885"/>
                        <a:pt x="170815" y="97155"/>
                      </a:cubicBezTo>
                      <a:cubicBezTo>
                        <a:pt x="165100" y="92075"/>
                        <a:pt x="158750" y="88265"/>
                        <a:pt x="151765" y="85090"/>
                      </a:cubicBezTo>
                      <a:cubicBezTo>
                        <a:pt x="154305" y="70485"/>
                        <a:pt x="157480" y="52070"/>
                        <a:pt x="161290" y="33655"/>
                      </a:cubicBezTo>
                      <a:cubicBezTo>
                        <a:pt x="163195" y="33020"/>
                        <a:pt x="165100" y="31750"/>
                        <a:pt x="166370" y="30480"/>
                      </a:cubicBezTo>
                      <a:cubicBezTo>
                        <a:pt x="168910" y="28575"/>
                        <a:pt x="170180" y="26035"/>
                        <a:pt x="170815" y="23495"/>
                      </a:cubicBezTo>
                      <a:cubicBezTo>
                        <a:pt x="172085" y="20320"/>
                        <a:pt x="172085" y="17145"/>
                        <a:pt x="171450" y="14605"/>
                      </a:cubicBezTo>
                      <a:cubicBezTo>
                        <a:pt x="171450" y="13970"/>
                        <a:pt x="170815" y="13335"/>
                        <a:pt x="170815" y="12700"/>
                      </a:cubicBezTo>
                      <a:cubicBezTo>
                        <a:pt x="170815" y="12065"/>
                        <a:pt x="170180" y="11430"/>
                        <a:pt x="170180" y="10160"/>
                      </a:cubicBezTo>
                      <a:cubicBezTo>
                        <a:pt x="169545" y="8890"/>
                        <a:pt x="168910" y="8255"/>
                        <a:pt x="168275" y="6985"/>
                      </a:cubicBezTo>
                      <a:cubicBezTo>
                        <a:pt x="167005" y="5080"/>
                        <a:pt x="165100" y="3175"/>
                        <a:pt x="162560" y="1905"/>
                      </a:cubicBezTo>
                      <a:cubicBezTo>
                        <a:pt x="160655" y="635"/>
                        <a:pt x="158750" y="635"/>
                        <a:pt x="156845" y="0"/>
                      </a:cubicBezTo>
                      <a:cubicBezTo>
                        <a:pt x="156210" y="0"/>
                        <a:pt x="156210" y="0"/>
                        <a:pt x="154940" y="0"/>
                      </a:cubicBezTo>
                      <a:cubicBezTo>
                        <a:pt x="153670" y="0"/>
                        <a:pt x="153035" y="0"/>
                        <a:pt x="151765" y="0"/>
                      </a:cubicBezTo>
                      <a:cubicBezTo>
                        <a:pt x="150495" y="0"/>
                        <a:pt x="149225" y="635"/>
                        <a:pt x="147955" y="1270"/>
                      </a:cubicBezTo>
                      <a:cubicBezTo>
                        <a:pt x="146050" y="2540"/>
                        <a:pt x="144780" y="3810"/>
                        <a:pt x="143510" y="5080"/>
                      </a:cubicBezTo>
                      <a:cubicBezTo>
                        <a:pt x="142240" y="6350"/>
                        <a:pt x="140970" y="8890"/>
                        <a:pt x="140335" y="11430"/>
                      </a:cubicBezTo>
                      <a:cubicBezTo>
                        <a:pt x="140335" y="12700"/>
                        <a:pt x="139700" y="13970"/>
                        <a:pt x="139700" y="15240"/>
                      </a:cubicBezTo>
                      <a:cubicBezTo>
                        <a:pt x="139700" y="17145"/>
                        <a:pt x="139700" y="18415"/>
                        <a:pt x="140335" y="19685"/>
                      </a:cubicBezTo>
                      <a:cubicBezTo>
                        <a:pt x="140335" y="20955"/>
                        <a:pt x="140335" y="22225"/>
                        <a:pt x="140970" y="23495"/>
                      </a:cubicBezTo>
                      <a:cubicBezTo>
                        <a:pt x="141605" y="24765"/>
                        <a:pt x="141605" y="26035"/>
                        <a:pt x="142240" y="27305"/>
                      </a:cubicBezTo>
                      <a:cubicBezTo>
                        <a:pt x="143510" y="29210"/>
                        <a:pt x="144145" y="30480"/>
                        <a:pt x="146050" y="31750"/>
                      </a:cubicBezTo>
                      <a:cubicBezTo>
                        <a:pt x="146685" y="32385"/>
                        <a:pt x="146685" y="32385"/>
                        <a:pt x="147320" y="32385"/>
                      </a:cubicBezTo>
                      <a:cubicBezTo>
                        <a:pt x="142875" y="48895"/>
                        <a:pt x="139065" y="64135"/>
                        <a:pt x="136525" y="78740"/>
                      </a:cubicBezTo>
                      <a:cubicBezTo>
                        <a:pt x="133985" y="78105"/>
                        <a:pt x="131445" y="77470"/>
                        <a:pt x="128905" y="76835"/>
                      </a:cubicBezTo>
                      <a:cubicBezTo>
                        <a:pt x="121920" y="75565"/>
                        <a:pt x="115570" y="74930"/>
                        <a:pt x="108585" y="75565"/>
                      </a:cubicBezTo>
                      <a:cubicBezTo>
                        <a:pt x="109220" y="63500"/>
                        <a:pt x="109220" y="50800"/>
                        <a:pt x="109220" y="38735"/>
                      </a:cubicBezTo>
                      <a:cubicBezTo>
                        <a:pt x="110490" y="38100"/>
                        <a:pt x="112395" y="37465"/>
                        <a:pt x="113030" y="36195"/>
                      </a:cubicBezTo>
                      <a:cubicBezTo>
                        <a:pt x="115570" y="33655"/>
                        <a:pt x="118110" y="30480"/>
                        <a:pt x="119380" y="26670"/>
                      </a:cubicBezTo>
                      <a:cubicBezTo>
                        <a:pt x="121920" y="21590"/>
                        <a:pt x="120650" y="15875"/>
                        <a:pt x="117475" y="11430"/>
                      </a:cubicBezTo>
                      <a:cubicBezTo>
                        <a:pt x="114935" y="7620"/>
                        <a:pt x="110490" y="5080"/>
                        <a:pt x="106045" y="5080"/>
                      </a:cubicBezTo>
                      <a:cubicBezTo>
                        <a:pt x="103505" y="5080"/>
                        <a:pt x="100965" y="5715"/>
                        <a:pt x="98425" y="6985"/>
                      </a:cubicBezTo>
                      <a:cubicBezTo>
                        <a:pt x="98425" y="6985"/>
                        <a:pt x="98425" y="6985"/>
                        <a:pt x="97790" y="6985"/>
                      </a:cubicBezTo>
                      <a:cubicBezTo>
                        <a:pt x="97155" y="6985"/>
                        <a:pt x="95885" y="7620"/>
                        <a:pt x="95250" y="8255"/>
                      </a:cubicBezTo>
                      <a:cubicBezTo>
                        <a:pt x="92710" y="10160"/>
                        <a:pt x="91440" y="12700"/>
                        <a:pt x="90170" y="14605"/>
                      </a:cubicBezTo>
                      <a:cubicBezTo>
                        <a:pt x="89535" y="15240"/>
                        <a:pt x="89535" y="15875"/>
                        <a:pt x="88900" y="17145"/>
                      </a:cubicBezTo>
                      <a:cubicBezTo>
                        <a:pt x="88265" y="18415"/>
                        <a:pt x="88265" y="19685"/>
                        <a:pt x="88265" y="20955"/>
                      </a:cubicBezTo>
                      <a:cubicBezTo>
                        <a:pt x="88265" y="22860"/>
                        <a:pt x="88265" y="24765"/>
                        <a:pt x="88265" y="26670"/>
                      </a:cubicBezTo>
                      <a:cubicBezTo>
                        <a:pt x="88900" y="28575"/>
                        <a:pt x="89535" y="30480"/>
                        <a:pt x="90170" y="32385"/>
                      </a:cubicBezTo>
                      <a:cubicBezTo>
                        <a:pt x="90805" y="33655"/>
                        <a:pt x="91440" y="34290"/>
                        <a:pt x="92075" y="35560"/>
                      </a:cubicBezTo>
                      <a:cubicBezTo>
                        <a:pt x="92710" y="36195"/>
                        <a:pt x="92710" y="36830"/>
                        <a:pt x="93345" y="36830"/>
                      </a:cubicBezTo>
                      <a:lnTo>
                        <a:pt x="93345" y="38735"/>
                      </a:lnTo>
                      <a:cubicBezTo>
                        <a:pt x="92075" y="52070"/>
                        <a:pt x="91440" y="65405"/>
                        <a:pt x="90170" y="78740"/>
                      </a:cubicBezTo>
                      <a:cubicBezTo>
                        <a:pt x="87630" y="79375"/>
                        <a:pt x="85090" y="80645"/>
                        <a:pt x="82550" y="81280"/>
                      </a:cubicBezTo>
                      <a:cubicBezTo>
                        <a:pt x="72390" y="86360"/>
                        <a:pt x="63500" y="93345"/>
                        <a:pt x="56515" y="103505"/>
                      </a:cubicBezTo>
                      <a:lnTo>
                        <a:pt x="55245" y="100965"/>
                      </a:lnTo>
                      <a:cubicBezTo>
                        <a:pt x="53340" y="97155"/>
                        <a:pt x="51435" y="93345"/>
                        <a:pt x="48895" y="88900"/>
                      </a:cubicBezTo>
                      <a:lnTo>
                        <a:pt x="45085" y="81915"/>
                      </a:lnTo>
                      <a:cubicBezTo>
                        <a:pt x="40005" y="72390"/>
                        <a:pt x="34925" y="62865"/>
                        <a:pt x="29210" y="53975"/>
                      </a:cubicBezTo>
                      <a:cubicBezTo>
                        <a:pt x="32385" y="50165"/>
                        <a:pt x="34290" y="44450"/>
                        <a:pt x="33655" y="39370"/>
                      </a:cubicBezTo>
                      <a:cubicBezTo>
                        <a:pt x="33655" y="36830"/>
                        <a:pt x="32385" y="33655"/>
                        <a:pt x="30480" y="31750"/>
                      </a:cubicBezTo>
                      <a:cubicBezTo>
                        <a:pt x="29210" y="29845"/>
                        <a:pt x="26670" y="27940"/>
                        <a:pt x="23495" y="26670"/>
                      </a:cubicBezTo>
                      <a:cubicBezTo>
                        <a:pt x="18415" y="24130"/>
                        <a:pt x="12065" y="24765"/>
                        <a:pt x="6985" y="28575"/>
                      </a:cubicBezTo>
                      <a:cubicBezTo>
                        <a:pt x="5080" y="29845"/>
                        <a:pt x="3175" y="32385"/>
                        <a:pt x="1905" y="34925"/>
                      </a:cubicBezTo>
                      <a:cubicBezTo>
                        <a:pt x="1270" y="36830"/>
                        <a:pt x="635" y="39370"/>
                        <a:pt x="635" y="41910"/>
                      </a:cubicBezTo>
                      <a:cubicBezTo>
                        <a:pt x="0" y="43815"/>
                        <a:pt x="0" y="45720"/>
                        <a:pt x="0" y="47625"/>
                      </a:cubicBezTo>
                      <a:cubicBezTo>
                        <a:pt x="0" y="48895"/>
                        <a:pt x="635" y="50165"/>
                        <a:pt x="635" y="50800"/>
                      </a:cubicBezTo>
                      <a:cubicBezTo>
                        <a:pt x="635" y="52070"/>
                        <a:pt x="1270" y="52705"/>
                        <a:pt x="1905" y="53975"/>
                      </a:cubicBezTo>
                      <a:cubicBezTo>
                        <a:pt x="3810" y="57785"/>
                        <a:pt x="6985" y="59690"/>
                        <a:pt x="10160" y="60960"/>
                      </a:cubicBezTo>
                      <a:cubicBezTo>
                        <a:pt x="12065" y="61595"/>
                        <a:pt x="13970" y="61595"/>
                        <a:pt x="16510" y="61595"/>
                      </a:cubicBezTo>
                      <a:cubicBezTo>
                        <a:pt x="20955" y="71120"/>
                        <a:pt x="25400" y="81280"/>
                        <a:pt x="30480" y="90170"/>
                      </a:cubicBezTo>
                      <a:lnTo>
                        <a:pt x="34290" y="97155"/>
                      </a:lnTo>
                      <a:cubicBezTo>
                        <a:pt x="37465" y="103505"/>
                        <a:pt x="40640" y="109220"/>
                        <a:pt x="43180" y="115570"/>
                      </a:cubicBezTo>
                      <a:lnTo>
                        <a:pt x="46355" y="121285"/>
                      </a:lnTo>
                      <a:cubicBezTo>
                        <a:pt x="38100" y="140335"/>
                        <a:pt x="34925" y="162560"/>
                        <a:pt x="38735" y="182880"/>
                      </a:cubicBezTo>
                      <a:cubicBezTo>
                        <a:pt x="38100" y="203200"/>
                        <a:pt x="42545" y="219075"/>
                        <a:pt x="50800" y="232410"/>
                      </a:cubicBezTo>
                      <a:cubicBezTo>
                        <a:pt x="58420" y="243840"/>
                        <a:pt x="70485" y="252095"/>
                        <a:pt x="87630" y="258445"/>
                      </a:cubicBezTo>
                      <a:cubicBezTo>
                        <a:pt x="93980" y="260985"/>
                        <a:pt x="100965" y="262890"/>
                        <a:pt x="107315" y="264160"/>
                      </a:cubicBezTo>
                      <a:cubicBezTo>
                        <a:pt x="107315" y="284480"/>
                        <a:pt x="109220" y="304800"/>
                        <a:pt x="113030" y="323850"/>
                      </a:cubicBezTo>
                      <a:cubicBezTo>
                        <a:pt x="116840" y="343535"/>
                        <a:pt x="122555" y="363855"/>
                        <a:pt x="127635" y="382905"/>
                      </a:cubicBezTo>
                      <a:cubicBezTo>
                        <a:pt x="130175" y="392430"/>
                        <a:pt x="132715" y="401955"/>
                        <a:pt x="135255" y="411480"/>
                      </a:cubicBezTo>
                      <a:cubicBezTo>
                        <a:pt x="142240" y="438150"/>
                        <a:pt x="148590" y="469265"/>
                        <a:pt x="148590" y="502285"/>
                      </a:cubicBezTo>
                      <a:cubicBezTo>
                        <a:pt x="148590" y="532765"/>
                        <a:pt x="144145" y="565785"/>
                        <a:pt x="133985" y="601345"/>
                      </a:cubicBezTo>
                      <a:cubicBezTo>
                        <a:pt x="123825" y="639445"/>
                        <a:pt x="109220" y="677545"/>
                        <a:pt x="96520" y="710565"/>
                      </a:cubicBezTo>
                      <a:cubicBezTo>
                        <a:pt x="95250" y="714375"/>
                        <a:pt x="95885" y="718185"/>
                        <a:pt x="97790" y="720725"/>
                      </a:cubicBezTo>
                      <a:cubicBezTo>
                        <a:pt x="99695" y="723265"/>
                        <a:pt x="103505" y="725170"/>
                        <a:pt x="106680" y="725170"/>
                      </a:cubicBezTo>
                      <a:cubicBezTo>
                        <a:pt x="107315" y="725170"/>
                        <a:pt x="107950" y="725170"/>
                        <a:pt x="107950" y="725170"/>
                      </a:cubicBezTo>
                      <a:cubicBezTo>
                        <a:pt x="111760" y="724535"/>
                        <a:pt x="114300" y="721995"/>
                        <a:pt x="115570" y="718820"/>
                      </a:cubicBezTo>
                      <a:cubicBezTo>
                        <a:pt x="139700" y="655320"/>
                        <a:pt x="165100" y="589280"/>
                        <a:pt x="168275" y="519430"/>
                      </a:cubicBezTo>
                      <a:cubicBezTo>
                        <a:pt x="169545" y="489585"/>
                        <a:pt x="166370" y="458470"/>
                        <a:pt x="158750" y="424815"/>
                      </a:cubicBezTo>
                      <a:cubicBezTo>
                        <a:pt x="154305" y="405130"/>
                        <a:pt x="148590" y="386080"/>
                        <a:pt x="142875" y="367030"/>
                      </a:cubicBezTo>
                      <a:cubicBezTo>
                        <a:pt x="139700" y="356235"/>
                        <a:pt x="136525" y="346075"/>
                        <a:pt x="133985" y="335280"/>
                      </a:cubicBezTo>
                      <a:cubicBezTo>
                        <a:pt x="128270" y="314325"/>
                        <a:pt x="121920" y="290195"/>
                        <a:pt x="120015" y="265430"/>
                      </a:cubicBezTo>
                      <a:cubicBezTo>
                        <a:pt x="124460" y="266065"/>
                        <a:pt x="128270" y="266065"/>
                        <a:pt x="131445" y="266065"/>
                      </a:cubicBezTo>
                      <a:cubicBezTo>
                        <a:pt x="160655" y="264795"/>
                        <a:pt x="185420" y="244475"/>
                        <a:pt x="197485" y="212090"/>
                      </a:cubicBezTo>
                      <a:cubicBezTo>
                        <a:pt x="208280" y="183515"/>
                        <a:pt x="206375" y="151765"/>
                        <a:pt x="192405" y="126365"/>
                      </a:cubicBezTo>
                      <a:cubicBezTo>
                        <a:pt x="189230" y="120650"/>
                        <a:pt x="185420" y="114935"/>
                        <a:pt x="180340" y="109220"/>
                      </a:cubicBezTo>
                      <a:lnTo>
                        <a:pt x="180975" y="107315"/>
                      </a:lnTo>
                      <a:cubicBezTo>
                        <a:pt x="182245" y="104775"/>
                        <a:pt x="182880" y="102235"/>
                        <a:pt x="184150" y="99695"/>
                      </a:cubicBezTo>
                      <a:cubicBezTo>
                        <a:pt x="189230" y="86360"/>
                        <a:pt x="194945" y="72390"/>
                        <a:pt x="200025" y="59690"/>
                      </a:cubicBezTo>
                      <a:cubicBezTo>
                        <a:pt x="203200" y="60960"/>
                        <a:pt x="207010" y="60960"/>
                        <a:pt x="210820" y="59055"/>
                      </a:cubicBezTo>
                      <a:cubicBezTo>
                        <a:pt x="213995" y="57785"/>
                        <a:pt x="216535" y="55245"/>
                        <a:pt x="218440" y="52705"/>
                      </a:cubicBezTo>
                      <a:cubicBezTo>
                        <a:pt x="223520" y="49530"/>
                        <a:pt x="224155" y="45720"/>
                        <a:pt x="223520" y="41275"/>
                      </a:cubicBezTo>
                      <a:close/>
                      <a:moveTo>
                        <a:pt x="148590" y="86360"/>
                      </a:moveTo>
                      <a:cubicBezTo>
                        <a:pt x="148590" y="86360"/>
                        <a:pt x="148590" y="86360"/>
                        <a:pt x="148590" y="86360"/>
                      </a:cubicBezTo>
                      <a:lnTo>
                        <a:pt x="148590" y="86360"/>
                      </a:lnTo>
                      <a:lnTo>
                        <a:pt x="148590" y="8636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5" name="Google Shape;1225;p22"/>
                <p:cNvSpPr/>
                <p:nvPr/>
              </p:nvSpPr>
              <p:spPr>
                <a:xfrm>
                  <a:off x="2590374" y="490259"/>
                  <a:ext cx="242289" cy="24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15" h="722012" extrusionOk="0">
                      <a:moveTo>
                        <a:pt x="652601" y="315"/>
                      </a:moveTo>
                      <a:cubicBezTo>
                        <a:pt x="633551" y="1584"/>
                        <a:pt x="615771" y="6665"/>
                        <a:pt x="597991" y="13649"/>
                      </a:cubicBezTo>
                      <a:cubicBezTo>
                        <a:pt x="562431" y="27619"/>
                        <a:pt x="530681" y="50479"/>
                        <a:pt x="502106" y="74609"/>
                      </a:cubicBezTo>
                      <a:cubicBezTo>
                        <a:pt x="467816" y="103184"/>
                        <a:pt x="435431" y="134299"/>
                        <a:pt x="403681" y="165415"/>
                      </a:cubicBezTo>
                      <a:cubicBezTo>
                        <a:pt x="369391" y="198434"/>
                        <a:pt x="336371" y="232090"/>
                        <a:pt x="303351" y="265744"/>
                      </a:cubicBezTo>
                      <a:cubicBezTo>
                        <a:pt x="237311" y="333054"/>
                        <a:pt x="171271" y="400365"/>
                        <a:pt x="102691" y="465134"/>
                      </a:cubicBezTo>
                      <a:cubicBezTo>
                        <a:pt x="96976" y="470850"/>
                        <a:pt x="91261" y="475929"/>
                        <a:pt x="85546" y="481644"/>
                      </a:cubicBezTo>
                      <a:cubicBezTo>
                        <a:pt x="81736" y="479104"/>
                        <a:pt x="76021" y="479740"/>
                        <a:pt x="74751" y="485454"/>
                      </a:cubicBezTo>
                      <a:cubicBezTo>
                        <a:pt x="55701" y="561654"/>
                        <a:pt x="30301" y="636584"/>
                        <a:pt x="456" y="708975"/>
                      </a:cubicBezTo>
                      <a:cubicBezTo>
                        <a:pt x="-1449" y="713419"/>
                        <a:pt x="2996" y="717865"/>
                        <a:pt x="6806" y="718500"/>
                      </a:cubicBezTo>
                      <a:cubicBezTo>
                        <a:pt x="76021" y="727390"/>
                        <a:pt x="145871" y="717865"/>
                        <a:pt x="214451" y="707069"/>
                      </a:cubicBezTo>
                      <a:cubicBezTo>
                        <a:pt x="249376" y="701354"/>
                        <a:pt x="284936" y="696909"/>
                        <a:pt x="319226" y="687384"/>
                      </a:cubicBezTo>
                      <a:cubicBezTo>
                        <a:pt x="336371" y="682940"/>
                        <a:pt x="352881" y="677225"/>
                        <a:pt x="368756" y="669604"/>
                      </a:cubicBezTo>
                      <a:cubicBezTo>
                        <a:pt x="382726" y="663254"/>
                        <a:pt x="397331" y="654365"/>
                        <a:pt x="406221" y="641029"/>
                      </a:cubicBezTo>
                      <a:cubicBezTo>
                        <a:pt x="414476" y="628965"/>
                        <a:pt x="415111" y="613725"/>
                        <a:pt x="407491" y="601659"/>
                      </a:cubicBezTo>
                      <a:cubicBezTo>
                        <a:pt x="405586" y="599119"/>
                        <a:pt x="403681" y="596579"/>
                        <a:pt x="401141" y="594675"/>
                      </a:cubicBezTo>
                      <a:cubicBezTo>
                        <a:pt x="425906" y="588325"/>
                        <a:pt x="450036" y="580069"/>
                        <a:pt x="472896" y="569909"/>
                      </a:cubicBezTo>
                      <a:cubicBezTo>
                        <a:pt x="501471" y="557844"/>
                        <a:pt x="532586" y="543875"/>
                        <a:pt x="552906" y="520379"/>
                      </a:cubicBezTo>
                      <a:cubicBezTo>
                        <a:pt x="570686" y="500059"/>
                        <a:pt x="577036" y="472754"/>
                        <a:pt x="569416" y="446719"/>
                      </a:cubicBezTo>
                      <a:cubicBezTo>
                        <a:pt x="562431" y="422590"/>
                        <a:pt x="545286" y="402269"/>
                        <a:pt x="521156" y="394015"/>
                      </a:cubicBezTo>
                      <a:cubicBezTo>
                        <a:pt x="507821" y="389569"/>
                        <a:pt x="493851" y="388934"/>
                        <a:pt x="479881" y="391474"/>
                      </a:cubicBezTo>
                      <a:cubicBezTo>
                        <a:pt x="537666" y="341309"/>
                        <a:pt x="597991" y="293049"/>
                        <a:pt x="644346" y="230819"/>
                      </a:cubicBezTo>
                      <a:cubicBezTo>
                        <a:pt x="667206" y="199704"/>
                        <a:pt x="686891" y="166049"/>
                        <a:pt x="698956" y="129854"/>
                      </a:cubicBezTo>
                      <a:cubicBezTo>
                        <a:pt x="705306" y="111440"/>
                        <a:pt x="709116" y="93024"/>
                        <a:pt x="711656" y="73974"/>
                      </a:cubicBezTo>
                      <a:cubicBezTo>
                        <a:pt x="713561" y="55559"/>
                        <a:pt x="713561" y="34604"/>
                        <a:pt x="702766" y="18729"/>
                      </a:cubicBezTo>
                      <a:cubicBezTo>
                        <a:pt x="691336" y="949"/>
                        <a:pt x="672286" y="-956"/>
                        <a:pt x="652601" y="3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6" name="Google Shape;1226;p22"/>
                <p:cNvSpPr/>
                <p:nvPr/>
              </p:nvSpPr>
              <p:spPr>
                <a:xfrm>
                  <a:off x="2604159" y="491856"/>
                  <a:ext cx="212182" cy="211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064" h="623471" extrusionOk="0">
                      <a:moveTo>
                        <a:pt x="622794" y="692"/>
                      </a:moveTo>
                      <a:cubicBezTo>
                        <a:pt x="580249" y="105467"/>
                        <a:pt x="519924" y="201987"/>
                        <a:pt x="444994" y="287077"/>
                      </a:cubicBezTo>
                      <a:cubicBezTo>
                        <a:pt x="367524" y="375977"/>
                        <a:pt x="275449" y="450272"/>
                        <a:pt x="177024" y="514407"/>
                      </a:cubicBezTo>
                      <a:cubicBezTo>
                        <a:pt x="120509" y="551237"/>
                        <a:pt x="62089" y="584257"/>
                        <a:pt x="2399" y="614737"/>
                      </a:cubicBezTo>
                      <a:cubicBezTo>
                        <a:pt x="-2681" y="617277"/>
                        <a:pt x="1129" y="625532"/>
                        <a:pt x="6209" y="622992"/>
                      </a:cubicBezTo>
                      <a:cubicBezTo>
                        <a:pt x="114159" y="568382"/>
                        <a:pt x="217664" y="503612"/>
                        <a:pt x="311009" y="426142"/>
                      </a:cubicBezTo>
                      <a:cubicBezTo>
                        <a:pt x="398639" y="353117"/>
                        <a:pt x="478649" y="268027"/>
                        <a:pt x="540244" y="170872"/>
                      </a:cubicBezTo>
                      <a:cubicBezTo>
                        <a:pt x="573899" y="117532"/>
                        <a:pt x="603109" y="61017"/>
                        <a:pt x="624064" y="1327"/>
                      </a:cubicBezTo>
                      <a:cubicBezTo>
                        <a:pt x="624064" y="57"/>
                        <a:pt x="622794" y="-578"/>
                        <a:pt x="622794" y="69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7" name="Google Shape;1227;p22"/>
                <p:cNvSpPr/>
                <p:nvPr/>
              </p:nvSpPr>
              <p:spPr>
                <a:xfrm>
                  <a:off x="2338758" y="521095"/>
                  <a:ext cx="294289" cy="735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56" h="2163742" extrusionOk="0">
                      <a:moveTo>
                        <a:pt x="467225" y="1183937"/>
                      </a:moveTo>
                      <a:cubicBezTo>
                        <a:pt x="469130" y="1156632"/>
                        <a:pt x="471670" y="1128692"/>
                        <a:pt x="473575" y="1100752"/>
                      </a:cubicBezTo>
                      <a:cubicBezTo>
                        <a:pt x="475480" y="1100117"/>
                        <a:pt x="476750" y="1098847"/>
                        <a:pt x="478020" y="1096942"/>
                      </a:cubicBezTo>
                      <a:cubicBezTo>
                        <a:pt x="490085" y="1076622"/>
                        <a:pt x="502150" y="1056302"/>
                        <a:pt x="514215" y="1035982"/>
                      </a:cubicBezTo>
                      <a:cubicBezTo>
                        <a:pt x="544060" y="985817"/>
                        <a:pt x="574540" y="934382"/>
                        <a:pt x="605020" y="883582"/>
                      </a:cubicBezTo>
                      <a:cubicBezTo>
                        <a:pt x="641215" y="822622"/>
                        <a:pt x="683125" y="750232"/>
                        <a:pt x="720590" y="674667"/>
                      </a:cubicBezTo>
                      <a:cubicBezTo>
                        <a:pt x="758690" y="598467"/>
                        <a:pt x="788535" y="528617"/>
                        <a:pt x="810125" y="462577"/>
                      </a:cubicBezTo>
                      <a:cubicBezTo>
                        <a:pt x="832985" y="393997"/>
                        <a:pt x="848860" y="325417"/>
                        <a:pt x="857750" y="258742"/>
                      </a:cubicBezTo>
                      <a:cubicBezTo>
                        <a:pt x="862195" y="223182"/>
                        <a:pt x="864735" y="188257"/>
                        <a:pt x="865370" y="154602"/>
                      </a:cubicBezTo>
                      <a:cubicBezTo>
                        <a:pt x="866005" y="120312"/>
                        <a:pt x="865370" y="84117"/>
                        <a:pt x="857750" y="49827"/>
                      </a:cubicBezTo>
                      <a:cubicBezTo>
                        <a:pt x="856480" y="44747"/>
                        <a:pt x="855845" y="39667"/>
                        <a:pt x="855210" y="34587"/>
                      </a:cubicBezTo>
                      <a:cubicBezTo>
                        <a:pt x="854575" y="31412"/>
                        <a:pt x="853940" y="28237"/>
                        <a:pt x="853940" y="24427"/>
                      </a:cubicBezTo>
                      <a:cubicBezTo>
                        <a:pt x="853305" y="20617"/>
                        <a:pt x="850130" y="18712"/>
                        <a:pt x="846320" y="19347"/>
                      </a:cubicBezTo>
                      <a:cubicBezTo>
                        <a:pt x="842510" y="19982"/>
                        <a:pt x="839970" y="23157"/>
                        <a:pt x="840605" y="26967"/>
                      </a:cubicBezTo>
                      <a:cubicBezTo>
                        <a:pt x="842510" y="42842"/>
                        <a:pt x="843780" y="59352"/>
                        <a:pt x="844415" y="75227"/>
                      </a:cubicBezTo>
                      <a:lnTo>
                        <a:pt x="844415" y="78402"/>
                      </a:lnTo>
                      <a:cubicBezTo>
                        <a:pt x="845685" y="96817"/>
                        <a:pt x="845685" y="113962"/>
                        <a:pt x="846320" y="129837"/>
                      </a:cubicBezTo>
                      <a:cubicBezTo>
                        <a:pt x="846320" y="163492"/>
                        <a:pt x="845050" y="198417"/>
                        <a:pt x="841240" y="232072"/>
                      </a:cubicBezTo>
                      <a:cubicBezTo>
                        <a:pt x="834255" y="296842"/>
                        <a:pt x="819650" y="364787"/>
                        <a:pt x="798060" y="433367"/>
                      </a:cubicBezTo>
                      <a:cubicBezTo>
                        <a:pt x="777105" y="500042"/>
                        <a:pt x="749800" y="567987"/>
                        <a:pt x="714240" y="641012"/>
                      </a:cubicBezTo>
                      <a:cubicBezTo>
                        <a:pt x="676140" y="718482"/>
                        <a:pt x="634230" y="792777"/>
                        <a:pt x="601845" y="848657"/>
                      </a:cubicBezTo>
                      <a:cubicBezTo>
                        <a:pt x="571365" y="900727"/>
                        <a:pt x="540250" y="952797"/>
                        <a:pt x="509770" y="1003597"/>
                      </a:cubicBezTo>
                      <a:cubicBezTo>
                        <a:pt x="498975" y="1022012"/>
                        <a:pt x="488180" y="1040427"/>
                        <a:pt x="476750" y="1058207"/>
                      </a:cubicBezTo>
                      <a:lnTo>
                        <a:pt x="476115" y="1059477"/>
                      </a:lnTo>
                      <a:cubicBezTo>
                        <a:pt x="479290" y="997882"/>
                        <a:pt x="481195" y="919142"/>
                        <a:pt x="472940" y="839132"/>
                      </a:cubicBezTo>
                      <a:cubicBezTo>
                        <a:pt x="456430" y="688002"/>
                        <a:pt x="410075" y="535602"/>
                        <a:pt x="338955" y="398442"/>
                      </a:cubicBezTo>
                      <a:cubicBezTo>
                        <a:pt x="265930" y="257472"/>
                        <a:pt x="168140" y="133012"/>
                        <a:pt x="55110" y="36492"/>
                      </a:cubicBezTo>
                      <a:cubicBezTo>
                        <a:pt x="42410" y="25697"/>
                        <a:pt x="28440" y="14902"/>
                        <a:pt x="11295" y="1567"/>
                      </a:cubicBezTo>
                      <a:cubicBezTo>
                        <a:pt x="8120" y="-973"/>
                        <a:pt x="4310" y="-338"/>
                        <a:pt x="1770" y="2837"/>
                      </a:cubicBezTo>
                      <a:cubicBezTo>
                        <a:pt x="-770" y="6012"/>
                        <a:pt x="-770" y="11092"/>
                        <a:pt x="3040" y="14267"/>
                      </a:cubicBezTo>
                      <a:cubicBezTo>
                        <a:pt x="124960" y="117772"/>
                        <a:pt x="225290" y="237787"/>
                        <a:pt x="299585" y="370502"/>
                      </a:cubicBezTo>
                      <a:cubicBezTo>
                        <a:pt x="376420" y="507662"/>
                        <a:pt x="426585" y="654982"/>
                        <a:pt x="447540" y="807382"/>
                      </a:cubicBezTo>
                      <a:cubicBezTo>
                        <a:pt x="457700" y="881677"/>
                        <a:pt x="460875" y="959147"/>
                        <a:pt x="457065" y="1044237"/>
                      </a:cubicBezTo>
                      <a:cubicBezTo>
                        <a:pt x="455160" y="1089957"/>
                        <a:pt x="451350" y="1136312"/>
                        <a:pt x="447540" y="1181397"/>
                      </a:cubicBezTo>
                      <a:cubicBezTo>
                        <a:pt x="445000" y="1215687"/>
                        <a:pt x="441825" y="1251247"/>
                        <a:pt x="439920" y="1286172"/>
                      </a:cubicBezTo>
                      <a:cubicBezTo>
                        <a:pt x="436110" y="1351577"/>
                        <a:pt x="432935" y="1438572"/>
                        <a:pt x="444365" y="1525567"/>
                      </a:cubicBezTo>
                      <a:cubicBezTo>
                        <a:pt x="454525" y="1602402"/>
                        <a:pt x="476750" y="1679237"/>
                        <a:pt x="511040" y="1753532"/>
                      </a:cubicBezTo>
                      <a:cubicBezTo>
                        <a:pt x="575175" y="1894502"/>
                        <a:pt x="676140" y="2023407"/>
                        <a:pt x="803775" y="2126277"/>
                      </a:cubicBezTo>
                      <a:cubicBezTo>
                        <a:pt x="820285" y="2139612"/>
                        <a:pt x="836160" y="2151677"/>
                        <a:pt x="851400" y="2161837"/>
                      </a:cubicBezTo>
                      <a:cubicBezTo>
                        <a:pt x="852670" y="2163107"/>
                        <a:pt x="854575" y="2163742"/>
                        <a:pt x="856480" y="2163742"/>
                      </a:cubicBezTo>
                      <a:cubicBezTo>
                        <a:pt x="859020" y="2163742"/>
                        <a:pt x="860925" y="2162473"/>
                        <a:pt x="862830" y="2160567"/>
                      </a:cubicBezTo>
                      <a:cubicBezTo>
                        <a:pt x="865370" y="2156757"/>
                        <a:pt x="866005" y="2151042"/>
                        <a:pt x="861560" y="2147867"/>
                      </a:cubicBezTo>
                      <a:cubicBezTo>
                        <a:pt x="810125" y="2105323"/>
                        <a:pt x="742815" y="2048173"/>
                        <a:pt x="685030" y="1981498"/>
                      </a:cubicBezTo>
                      <a:cubicBezTo>
                        <a:pt x="631055" y="1919267"/>
                        <a:pt x="585335" y="1853227"/>
                        <a:pt x="549775" y="1784647"/>
                      </a:cubicBezTo>
                      <a:cubicBezTo>
                        <a:pt x="511675" y="1711622"/>
                        <a:pt x="485640" y="1635422"/>
                        <a:pt x="471670" y="1559222"/>
                      </a:cubicBezTo>
                      <a:cubicBezTo>
                        <a:pt x="458970" y="1490642"/>
                        <a:pt x="455160" y="1413807"/>
                        <a:pt x="460240" y="1318557"/>
                      </a:cubicBezTo>
                      <a:cubicBezTo>
                        <a:pt x="460240" y="1273472"/>
                        <a:pt x="464050" y="1227752"/>
                        <a:pt x="467225" y="11839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8" name="Google Shape;1228;p22"/>
                <p:cNvSpPr/>
                <p:nvPr/>
              </p:nvSpPr>
              <p:spPr>
                <a:xfrm rot="326420">
                  <a:off x="2420710" y="283678"/>
                  <a:ext cx="357903" cy="280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081" h="885603" extrusionOk="0">
                      <a:moveTo>
                        <a:pt x="1065286" y="195603"/>
                      </a:moveTo>
                      <a:cubicBezTo>
                        <a:pt x="1030996" y="142898"/>
                        <a:pt x="970036" y="116863"/>
                        <a:pt x="911616" y="124483"/>
                      </a:cubicBezTo>
                      <a:cubicBezTo>
                        <a:pt x="910346" y="102258"/>
                        <a:pt x="903361" y="79398"/>
                        <a:pt x="890661" y="59713"/>
                      </a:cubicBezTo>
                      <a:cubicBezTo>
                        <a:pt x="850656" y="-1247"/>
                        <a:pt x="768741" y="-18392"/>
                        <a:pt x="707781" y="21613"/>
                      </a:cubicBezTo>
                      <a:cubicBezTo>
                        <a:pt x="646821" y="61618"/>
                        <a:pt x="629676" y="143533"/>
                        <a:pt x="669681" y="204493"/>
                      </a:cubicBezTo>
                      <a:cubicBezTo>
                        <a:pt x="693176" y="240688"/>
                        <a:pt x="731911" y="261643"/>
                        <a:pt x="772551" y="264183"/>
                      </a:cubicBezTo>
                      <a:cubicBezTo>
                        <a:pt x="768106" y="301013"/>
                        <a:pt x="775726" y="339113"/>
                        <a:pt x="797316" y="372133"/>
                      </a:cubicBezTo>
                      <a:cubicBezTo>
                        <a:pt x="810016" y="391818"/>
                        <a:pt x="826526" y="407693"/>
                        <a:pt x="844941" y="419758"/>
                      </a:cubicBezTo>
                      <a:cubicBezTo>
                        <a:pt x="821446" y="448968"/>
                        <a:pt x="810016" y="485798"/>
                        <a:pt x="810016" y="521993"/>
                      </a:cubicBezTo>
                      <a:cubicBezTo>
                        <a:pt x="774456" y="518183"/>
                        <a:pt x="737626" y="526438"/>
                        <a:pt x="705241" y="547393"/>
                      </a:cubicBezTo>
                      <a:cubicBezTo>
                        <a:pt x="684921" y="560728"/>
                        <a:pt x="669046" y="577873"/>
                        <a:pt x="656981" y="596923"/>
                      </a:cubicBezTo>
                      <a:cubicBezTo>
                        <a:pt x="604276" y="556918"/>
                        <a:pt x="530616" y="552473"/>
                        <a:pt x="472196" y="590573"/>
                      </a:cubicBezTo>
                      <a:cubicBezTo>
                        <a:pt x="463306" y="596288"/>
                        <a:pt x="455686" y="602638"/>
                        <a:pt x="448066" y="609623"/>
                      </a:cubicBezTo>
                      <a:cubicBezTo>
                        <a:pt x="445526" y="585493"/>
                        <a:pt x="437271" y="561363"/>
                        <a:pt x="422666" y="539773"/>
                      </a:cubicBezTo>
                      <a:cubicBezTo>
                        <a:pt x="390916" y="490878"/>
                        <a:pt x="336306" y="464843"/>
                        <a:pt x="281696" y="467383"/>
                      </a:cubicBezTo>
                      <a:cubicBezTo>
                        <a:pt x="314716" y="429283"/>
                        <a:pt x="328051" y="377848"/>
                        <a:pt x="317891" y="328953"/>
                      </a:cubicBezTo>
                      <a:cubicBezTo>
                        <a:pt x="349641" y="334033"/>
                        <a:pt x="383296" y="328318"/>
                        <a:pt x="411871" y="309268"/>
                      </a:cubicBezTo>
                      <a:cubicBezTo>
                        <a:pt x="472831" y="269263"/>
                        <a:pt x="489976" y="187348"/>
                        <a:pt x="449971" y="126388"/>
                      </a:cubicBezTo>
                      <a:cubicBezTo>
                        <a:pt x="409966" y="65428"/>
                        <a:pt x="328051" y="48283"/>
                        <a:pt x="267091" y="88288"/>
                      </a:cubicBezTo>
                      <a:cubicBezTo>
                        <a:pt x="225816" y="115593"/>
                        <a:pt x="204226" y="161948"/>
                        <a:pt x="207401" y="208303"/>
                      </a:cubicBezTo>
                      <a:cubicBezTo>
                        <a:pt x="163586" y="194968"/>
                        <a:pt x="114056" y="200048"/>
                        <a:pt x="72781" y="227353"/>
                      </a:cubicBezTo>
                      <a:cubicBezTo>
                        <a:pt x="-1514" y="275613"/>
                        <a:pt x="-22469" y="375308"/>
                        <a:pt x="26426" y="449603"/>
                      </a:cubicBezTo>
                      <a:cubicBezTo>
                        <a:pt x="58176" y="498498"/>
                        <a:pt x="112786" y="524533"/>
                        <a:pt x="167396" y="521993"/>
                      </a:cubicBezTo>
                      <a:cubicBezTo>
                        <a:pt x="121041" y="574698"/>
                        <a:pt x="113421" y="654073"/>
                        <a:pt x="154061" y="715668"/>
                      </a:cubicBezTo>
                      <a:cubicBezTo>
                        <a:pt x="202321" y="789963"/>
                        <a:pt x="302016" y="810918"/>
                        <a:pt x="376311" y="762023"/>
                      </a:cubicBezTo>
                      <a:cubicBezTo>
                        <a:pt x="385201" y="756308"/>
                        <a:pt x="392821" y="749958"/>
                        <a:pt x="400441" y="742973"/>
                      </a:cubicBezTo>
                      <a:cubicBezTo>
                        <a:pt x="402981" y="767103"/>
                        <a:pt x="411236" y="791233"/>
                        <a:pt x="425841" y="812823"/>
                      </a:cubicBezTo>
                      <a:cubicBezTo>
                        <a:pt x="474736" y="887118"/>
                        <a:pt x="573796" y="908073"/>
                        <a:pt x="648091" y="859178"/>
                      </a:cubicBezTo>
                      <a:cubicBezTo>
                        <a:pt x="668411" y="845843"/>
                        <a:pt x="684286" y="828698"/>
                        <a:pt x="696351" y="809648"/>
                      </a:cubicBezTo>
                      <a:cubicBezTo>
                        <a:pt x="749056" y="849653"/>
                        <a:pt x="822716" y="854098"/>
                        <a:pt x="881136" y="815998"/>
                      </a:cubicBezTo>
                      <a:cubicBezTo>
                        <a:pt x="928761" y="784883"/>
                        <a:pt x="954796" y="732178"/>
                        <a:pt x="953526" y="678838"/>
                      </a:cubicBezTo>
                      <a:cubicBezTo>
                        <a:pt x="989086" y="682648"/>
                        <a:pt x="1025916" y="674393"/>
                        <a:pt x="1058301" y="653438"/>
                      </a:cubicBezTo>
                      <a:cubicBezTo>
                        <a:pt x="1132596" y="605178"/>
                        <a:pt x="1153551" y="505483"/>
                        <a:pt x="1104656" y="431188"/>
                      </a:cubicBezTo>
                      <a:cubicBezTo>
                        <a:pt x="1091956" y="411503"/>
                        <a:pt x="1075446" y="395628"/>
                        <a:pt x="1057031" y="383563"/>
                      </a:cubicBezTo>
                      <a:cubicBezTo>
                        <a:pt x="1098941" y="330223"/>
                        <a:pt x="1104021" y="254658"/>
                        <a:pt x="1065286" y="1956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29" name="Google Shape;1229;p22"/>
                <p:cNvSpPr/>
                <p:nvPr/>
              </p:nvSpPr>
              <p:spPr>
                <a:xfrm rot="321350">
                  <a:off x="2478358" y="298475"/>
                  <a:ext cx="271170" cy="231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4823" h="2884302" extrusionOk="0">
                      <a:moveTo>
                        <a:pt x="2510962" y="2623470"/>
                      </a:moveTo>
                      <a:cubicBezTo>
                        <a:pt x="2519012" y="2620894"/>
                        <a:pt x="2528671" y="2623470"/>
                        <a:pt x="2532535" y="2633773"/>
                      </a:cubicBezTo>
                      <a:cubicBezTo>
                        <a:pt x="2545414" y="2669835"/>
                        <a:pt x="2555717" y="2708472"/>
                        <a:pt x="2566021" y="2744533"/>
                      </a:cubicBezTo>
                      <a:cubicBezTo>
                        <a:pt x="2571172" y="2765140"/>
                        <a:pt x="2576324" y="2783170"/>
                        <a:pt x="2578900" y="2798625"/>
                      </a:cubicBezTo>
                      <a:cubicBezTo>
                        <a:pt x="2581476" y="2814080"/>
                        <a:pt x="2589203" y="2837263"/>
                        <a:pt x="2581476" y="2852717"/>
                      </a:cubicBezTo>
                      <a:cubicBezTo>
                        <a:pt x="2578900" y="2857869"/>
                        <a:pt x="2571172" y="2860445"/>
                        <a:pt x="2566021" y="2857869"/>
                      </a:cubicBezTo>
                      <a:cubicBezTo>
                        <a:pt x="2550566" y="2847566"/>
                        <a:pt x="2547990" y="2824383"/>
                        <a:pt x="2542838" y="2808929"/>
                      </a:cubicBezTo>
                      <a:cubicBezTo>
                        <a:pt x="2537686" y="2790898"/>
                        <a:pt x="2535111" y="2772867"/>
                        <a:pt x="2529959" y="2754836"/>
                      </a:cubicBezTo>
                      <a:cubicBezTo>
                        <a:pt x="2519656" y="2718775"/>
                        <a:pt x="2509352" y="2680138"/>
                        <a:pt x="2499049" y="2644076"/>
                      </a:cubicBezTo>
                      <a:cubicBezTo>
                        <a:pt x="2496473" y="2633773"/>
                        <a:pt x="2502913" y="2626046"/>
                        <a:pt x="2510962" y="2623470"/>
                      </a:cubicBezTo>
                      <a:close/>
                      <a:moveTo>
                        <a:pt x="2602078" y="2618318"/>
                      </a:moveTo>
                      <a:cubicBezTo>
                        <a:pt x="2609805" y="2615743"/>
                        <a:pt x="2620108" y="2620894"/>
                        <a:pt x="2622684" y="2628622"/>
                      </a:cubicBezTo>
                      <a:cubicBezTo>
                        <a:pt x="2635563" y="2659531"/>
                        <a:pt x="2648442" y="2687865"/>
                        <a:pt x="2661321" y="2718775"/>
                      </a:cubicBezTo>
                      <a:cubicBezTo>
                        <a:pt x="2666473" y="2734230"/>
                        <a:pt x="2674201" y="2747109"/>
                        <a:pt x="2679352" y="2765140"/>
                      </a:cubicBezTo>
                      <a:cubicBezTo>
                        <a:pt x="2684504" y="2778019"/>
                        <a:pt x="2694807" y="2796050"/>
                        <a:pt x="2689656" y="2811504"/>
                      </a:cubicBezTo>
                      <a:cubicBezTo>
                        <a:pt x="2687080" y="2816656"/>
                        <a:pt x="2679352" y="2819232"/>
                        <a:pt x="2674201" y="2816656"/>
                      </a:cubicBezTo>
                      <a:cubicBezTo>
                        <a:pt x="2666473" y="2811504"/>
                        <a:pt x="2661321" y="2803777"/>
                        <a:pt x="2658746" y="2796050"/>
                      </a:cubicBezTo>
                      <a:cubicBezTo>
                        <a:pt x="2656170" y="2788322"/>
                        <a:pt x="2651018" y="2780595"/>
                        <a:pt x="2648442" y="2772867"/>
                      </a:cubicBezTo>
                      <a:cubicBezTo>
                        <a:pt x="2643291" y="2759988"/>
                        <a:pt x="2635563" y="2744533"/>
                        <a:pt x="2630412" y="2729078"/>
                      </a:cubicBezTo>
                      <a:cubicBezTo>
                        <a:pt x="2617532" y="2698169"/>
                        <a:pt x="2604653" y="2669835"/>
                        <a:pt x="2591774" y="2638925"/>
                      </a:cubicBezTo>
                      <a:cubicBezTo>
                        <a:pt x="2586623" y="2631197"/>
                        <a:pt x="2594350" y="2620894"/>
                        <a:pt x="2602078" y="2618318"/>
                      </a:cubicBezTo>
                      <a:close/>
                      <a:moveTo>
                        <a:pt x="2360918" y="2585803"/>
                      </a:moveTo>
                      <a:cubicBezTo>
                        <a:pt x="2368967" y="2584193"/>
                        <a:pt x="2377981" y="2587413"/>
                        <a:pt x="2380557" y="2597716"/>
                      </a:cubicBezTo>
                      <a:cubicBezTo>
                        <a:pt x="2385709" y="2623474"/>
                        <a:pt x="2388284" y="2646657"/>
                        <a:pt x="2396016" y="2672415"/>
                      </a:cubicBezTo>
                      <a:cubicBezTo>
                        <a:pt x="2403743" y="2693021"/>
                        <a:pt x="2411467" y="2716204"/>
                        <a:pt x="2419194" y="2739386"/>
                      </a:cubicBezTo>
                      <a:cubicBezTo>
                        <a:pt x="2429502" y="2759993"/>
                        <a:pt x="2439801" y="2783175"/>
                        <a:pt x="2450104" y="2806357"/>
                      </a:cubicBezTo>
                      <a:cubicBezTo>
                        <a:pt x="2460412" y="2826964"/>
                        <a:pt x="2478438" y="2850146"/>
                        <a:pt x="2481018" y="2873329"/>
                      </a:cubicBezTo>
                      <a:cubicBezTo>
                        <a:pt x="2481018" y="2881056"/>
                        <a:pt x="2473291" y="2886208"/>
                        <a:pt x="2465559" y="2883632"/>
                      </a:cubicBezTo>
                      <a:cubicBezTo>
                        <a:pt x="2444953" y="2873329"/>
                        <a:pt x="2432073" y="2844995"/>
                        <a:pt x="2419194" y="2824388"/>
                      </a:cubicBezTo>
                      <a:cubicBezTo>
                        <a:pt x="2406315" y="2801206"/>
                        <a:pt x="2396016" y="2778023"/>
                        <a:pt x="2385709" y="2754841"/>
                      </a:cubicBezTo>
                      <a:cubicBezTo>
                        <a:pt x="2367678" y="2705900"/>
                        <a:pt x="2349647" y="2654384"/>
                        <a:pt x="2347071" y="2602868"/>
                      </a:cubicBezTo>
                      <a:cubicBezTo>
                        <a:pt x="2345785" y="2593852"/>
                        <a:pt x="2352869" y="2587413"/>
                        <a:pt x="2360918" y="2585803"/>
                      </a:cubicBezTo>
                      <a:close/>
                      <a:moveTo>
                        <a:pt x="2715416" y="2575496"/>
                      </a:moveTo>
                      <a:cubicBezTo>
                        <a:pt x="2720568" y="2573886"/>
                        <a:pt x="2727007" y="2574530"/>
                        <a:pt x="2730873" y="2577106"/>
                      </a:cubicBezTo>
                      <a:cubicBezTo>
                        <a:pt x="2738600" y="2582257"/>
                        <a:pt x="2743752" y="2592561"/>
                        <a:pt x="2748900" y="2600288"/>
                      </a:cubicBezTo>
                      <a:cubicBezTo>
                        <a:pt x="2751480" y="2608016"/>
                        <a:pt x="2756631" y="2615743"/>
                        <a:pt x="2761779" y="2623470"/>
                      </a:cubicBezTo>
                      <a:cubicBezTo>
                        <a:pt x="2769510" y="2638925"/>
                        <a:pt x="2779810" y="2654380"/>
                        <a:pt x="2790117" y="2669835"/>
                      </a:cubicBezTo>
                      <a:cubicBezTo>
                        <a:pt x="2800416" y="2685290"/>
                        <a:pt x="2810723" y="2700745"/>
                        <a:pt x="2821027" y="2713624"/>
                      </a:cubicBezTo>
                      <a:cubicBezTo>
                        <a:pt x="2828754" y="2723928"/>
                        <a:pt x="2844205" y="2747110"/>
                        <a:pt x="2828754" y="2754838"/>
                      </a:cubicBezTo>
                      <a:cubicBezTo>
                        <a:pt x="2813295" y="2762565"/>
                        <a:pt x="2800416" y="2739383"/>
                        <a:pt x="2792689" y="2729079"/>
                      </a:cubicBezTo>
                      <a:cubicBezTo>
                        <a:pt x="2782389" y="2713624"/>
                        <a:pt x="2772086" y="2698169"/>
                        <a:pt x="2761779" y="2682714"/>
                      </a:cubicBezTo>
                      <a:cubicBezTo>
                        <a:pt x="2751480" y="2669835"/>
                        <a:pt x="2741172" y="2654380"/>
                        <a:pt x="2733449" y="2638925"/>
                      </a:cubicBezTo>
                      <a:cubicBezTo>
                        <a:pt x="2728293" y="2631198"/>
                        <a:pt x="2725721" y="2623470"/>
                        <a:pt x="2720570" y="2615743"/>
                      </a:cubicBezTo>
                      <a:cubicBezTo>
                        <a:pt x="2715414" y="2605440"/>
                        <a:pt x="2707691" y="2597712"/>
                        <a:pt x="2707691" y="2587409"/>
                      </a:cubicBezTo>
                      <a:cubicBezTo>
                        <a:pt x="2706403" y="2580969"/>
                        <a:pt x="2710265" y="2577106"/>
                        <a:pt x="2715416" y="2575496"/>
                      </a:cubicBezTo>
                      <a:close/>
                      <a:moveTo>
                        <a:pt x="2175460" y="2571954"/>
                      </a:moveTo>
                      <a:cubicBezTo>
                        <a:pt x="2183510" y="2569378"/>
                        <a:pt x="2192524" y="2571954"/>
                        <a:pt x="2195098" y="2582257"/>
                      </a:cubicBezTo>
                      <a:cubicBezTo>
                        <a:pt x="2205405" y="2626046"/>
                        <a:pt x="2215709" y="2672411"/>
                        <a:pt x="2226008" y="2716200"/>
                      </a:cubicBezTo>
                      <a:cubicBezTo>
                        <a:pt x="2231164" y="2736807"/>
                        <a:pt x="2236315" y="2759989"/>
                        <a:pt x="2241467" y="2783171"/>
                      </a:cubicBezTo>
                      <a:cubicBezTo>
                        <a:pt x="2244043" y="2793475"/>
                        <a:pt x="2244043" y="2806354"/>
                        <a:pt x="2246614" y="2816657"/>
                      </a:cubicBezTo>
                      <a:cubicBezTo>
                        <a:pt x="2249194" y="2826960"/>
                        <a:pt x="2251766" y="2837264"/>
                        <a:pt x="2249194" y="2847567"/>
                      </a:cubicBezTo>
                      <a:cubicBezTo>
                        <a:pt x="2246614" y="2857870"/>
                        <a:pt x="2233735" y="2863022"/>
                        <a:pt x="2226008" y="2855294"/>
                      </a:cubicBezTo>
                      <a:cubicBezTo>
                        <a:pt x="2218284" y="2847567"/>
                        <a:pt x="2215709" y="2837264"/>
                        <a:pt x="2213129" y="2824384"/>
                      </a:cubicBezTo>
                      <a:cubicBezTo>
                        <a:pt x="2210557" y="2811505"/>
                        <a:pt x="2207977" y="2801202"/>
                        <a:pt x="2205405" y="2790899"/>
                      </a:cubicBezTo>
                      <a:cubicBezTo>
                        <a:pt x="2200250" y="2770292"/>
                        <a:pt x="2195098" y="2747110"/>
                        <a:pt x="2189950" y="2726503"/>
                      </a:cubicBezTo>
                      <a:cubicBezTo>
                        <a:pt x="2179647" y="2682714"/>
                        <a:pt x="2169340" y="2638925"/>
                        <a:pt x="2161612" y="2592561"/>
                      </a:cubicBezTo>
                      <a:cubicBezTo>
                        <a:pt x="2160326" y="2582257"/>
                        <a:pt x="2167411" y="2574530"/>
                        <a:pt x="2175460" y="2571954"/>
                      </a:cubicBezTo>
                      <a:close/>
                      <a:moveTo>
                        <a:pt x="2048599" y="2542654"/>
                      </a:moveTo>
                      <a:cubicBezTo>
                        <a:pt x="2057292" y="2539756"/>
                        <a:pt x="2067595" y="2542332"/>
                        <a:pt x="2071459" y="2553923"/>
                      </a:cubicBezTo>
                      <a:cubicBezTo>
                        <a:pt x="2089490" y="2600288"/>
                        <a:pt x="2102369" y="2646652"/>
                        <a:pt x="2112672" y="2693017"/>
                      </a:cubicBezTo>
                      <a:cubicBezTo>
                        <a:pt x="2115248" y="2716199"/>
                        <a:pt x="2120399" y="2741957"/>
                        <a:pt x="2125551" y="2759988"/>
                      </a:cubicBezTo>
                      <a:cubicBezTo>
                        <a:pt x="2125551" y="2772867"/>
                        <a:pt x="2125551" y="2783170"/>
                        <a:pt x="2125551" y="2796049"/>
                      </a:cubicBezTo>
                      <a:cubicBezTo>
                        <a:pt x="2125551" y="2808929"/>
                        <a:pt x="2125551" y="2819232"/>
                        <a:pt x="2117824" y="2826959"/>
                      </a:cubicBezTo>
                      <a:cubicBezTo>
                        <a:pt x="2115248" y="2829535"/>
                        <a:pt x="2110096" y="2829535"/>
                        <a:pt x="2104945" y="2826959"/>
                      </a:cubicBezTo>
                      <a:cubicBezTo>
                        <a:pt x="2094641" y="2821808"/>
                        <a:pt x="2094641" y="2808929"/>
                        <a:pt x="2092066" y="2798625"/>
                      </a:cubicBezTo>
                      <a:cubicBezTo>
                        <a:pt x="2089490" y="2788322"/>
                        <a:pt x="2086914" y="2775443"/>
                        <a:pt x="2084338" y="2765140"/>
                      </a:cubicBezTo>
                      <a:cubicBezTo>
                        <a:pt x="2079186" y="2741957"/>
                        <a:pt x="2076611" y="2721351"/>
                        <a:pt x="2071459" y="2698169"/>
                      </a:cubicBezTo>
                      <a:cubicBezTo>
                        <a:pt x="2061156" y="2654380"/>
                        <a:pt x="2050852" y="2608015"/>
                        <a:pt x="2035398" y="2564226"/>
                      </a:cubicBezTo>
                      <a:cubicBezTo>
                        <a:pt x="2032822" y="2553923"/>
                        <a:pt x="2039905" y="2545552"/>
                        <a:pt x="2048599" y="2542654"/>
                      </a:cubicBezTo>
                      <a:close/>
                      <a:moveTo>
                        <a:pt x="1138047" y="2523657"/>
                      </a:moveTo>
                      <a:cubicBezTo>
                        <a:pt x="1144164" y="2522369"/>
                        <a:pt x="1150604" y="2524301"/>
                        <a:pt x="1154468" y="2530741"/>
                      </a:cubicBezTo>
                      <a:cubicBezTo>
                        <a:pt x="1159619" y="2541044"/>
                        <a:pt x="1159619" y="2553923"/>
                        <a:pt x="1162195" y="2564226"/>
                      </a:cubicBezTo>
                      <a:cubicBezTo>
                        <a:pt x="1164771" y="2574530"/>
                        <a:pt x="1167347" y="2584833"/>
                        <a:pt x="1167347" y="2595136"/>
                      </a:cubicBezTo>
                      <a:cubicBezTo>
                        <a:pt x="1169922" y="2615743"/>
                        <a:pt x="1172498" y="2638925"/>
                        <a:pt x="1175074" y="2659532"/>
                      </a:cubicBezTo>
                      <a:cubicBezTo>
                        <a:pt x="1177650" y="2680138"/>
                        <a:pt x="1180226" y="2703321"/>
                        <a:pt x="1182801" y="2723927"/>
                      </a:cubicBezTo>
                      <a:cubicBezTo>
                        <a:pt x="1185377" y="2734231"/>
                        <a:pt x="1185377" y="2744534"/>
                        <a:pt x="1185377" y="2754837"/>
                      </a:cubicBezTo>
                      <a:cubicBezTo>
                        <a:pt x="1185377" y="2765141"/>
                        <a:pt x="1187953" y="2775444"/>
                        <a:pt x="1182801" y="2785747"/>
                      </a:cubicBezTo>
                      <a:cubicBezTo>
                        <a:pt x="1177650" y="2793475"/>
                        <a:pt x="1167347" y="2796050"/>
                        <a:pt x="1162195" y="2790899"/>
                      </a:cubicBezTo>
                      <a:cubicBezTo>
                        <a:pt x="1154468" y="2780596"/>
                        <a:pt x="1154468" y="2770292"/>
                        <a:pt x="1151892" y="2759989"/>
                      </a:cubicBezTo>
                      <a:cubicBezTo>
                        <a:pt x="1149316" y="2749686"/>
                        <a:pt x="1149316" y="2739382"/>
                        <a:pt x="1146740" y="2729079"/>
                      </a:cubicBezTo>
                      <a:cubicBezTo>
                        <a:pt x="1144164" y="2708473"/>
                        <a:pt x="1141589" y="2685290"/>
                        <a:pt x="1139013" y="2664684"/>
                      </a:cubicBezTo>
                      <a:lnTo>
                        <a:pt x="1131285" y="2600288"/>
                      </a:lnTo>
                      <a:cubicBezTo>
                        <a:pt x="1128710" y="2589985"/>
                        <a:pt x="1126134" y="2579681"/>
                        <a:pt x="1126134" y="2569378"/>
                      </a:cubicBezTo>
                      <a:cubicBezTo>
                        <a:pt x="1123558" y="2559075"/>
                        <a:pt x="1120982" y="2546196"/>
                        <a:pt x="1123558" y="2535892"/>
                      </a:cubicBezTo>
                      <a:cubicBezTo>
                        <a:pt x="1126134" y="2529453"/>
                        <a:pt x="1131929" y="2524945"/>
                        <a:pt x="1138047" y="2523657"/>
                      </a:cubicBezTo>
                      <a:close/>
                      <a:moveTo>
                        <a:pt x="1031798" y="2517544"/>
                      </a:moveTo>
                      <a:cubicBezTo>
                        <a:pt x="1039848" y="2518509"/>
                        <a:pt x="1047575" y="2524305"/>
                        <a:pt x="1048863" y="2533320"/>
                      </a:cubicBezTo>
                      <a:cubicBezTo>
                        <a:pt x="1051439" y="2543624"/>
                        <a:pt x="1048863" y="2553927"/>
                        <a:pt x="1048863" y="2564230"/>
                      </a:cubicBezTo>
                      <a:cubicBezTo>
                        <a:pt x="1048863" y="2574534"/>
                        <a:pt x="1048863" y="2584837"/>
                        <a:pt x="1048863" y="2595140"/>
                      </a:cubicBezTo>
                      <a:cubicBezTo>
                        <a:pt x="1048863" y="2615747"/>
                        <a:pt x="1048863" y="2633778"/>
                        <a:pt x="1048863" y="2654384"/>
                      </a:cubicBezTo>
                      <a:cubicBezTo>
                        <a:pt x="1048863" y="2674991"/>
                        <a:pt x="1051439" y="2693022"/>
                        <a:pt x="1054015" y="2713628"/>
                      </a:cubicBezTo>
                      <a:cubicBezTo>
                        <a:pt x="1056591" y="2731659"/>
                        <a:pt x="1061742" y="2752265"/>
                        <a:pt x="1059166" y="2770296"/>
                      </a:cubicBezTo>
                      <a:cubicBezTo>
                        <a:pt x="1059166" y="2778024"/>
                        <a:pt x="1046287" y="2780599"/>
                        <a:pt x="1041136" y="2775448"/>
                      </a:cubicBezTo>
                      <a:cubicBezTo>
                        <a:pt x="1025681" y="2762569"/>
                        <a:pt x="1023105" y="2739386"/>
                        <a:pt x="1017954" y="2718780"/>
                      </a:cubicBezTo>
                      <a:cubicBezTo>
                        <a:pt x="1012802" y="2698173"/>
                        <a:pt x="1010226" y="2677567"/>
                        <a:pt x="1010226" y="2656960"/>
                      </a:cubicBezTo>
                      <a:cubicBezTo>
                        <a:pt x="1010226" y="2636353"/>
                        <a:pt x="1010226" y="2613171"/>
                        <a:pt x="1010226" y="2592564"/>
                      </a:cubicBezTo>
                      <a:cubicBezTo>
                        <a:pt x="1010226" y="2582261"/>
                        <a:pt x="1010226" y="2571958"/>
                        <a:pt x="1010226" y="2561655"/>
                      </a:cubicBezTo>
                      <a:cubicBezTo>
                        <a:pt x="1010226" y="2551351"/>
                        <a:pt x="1010226" y="2541048"/>
                        <a:pt x="1012802" y="2530745"/>
                      </a:cubicBezTo>
                      <a:cubicBezTo>
                        <a:pt x="1015378" y="2520441"/>
                        <a:pt x="1023749" y="2516578"/>
                        <a:pt x="1031798" y="2517544"/>
                      </a:cubicBezTo>
                      <a:close/>
                      <a:moveTo>
                        <a:pt x="1304836" y="2501767"/>
                      </a:moveTo>
                      <a:cubicBezTo>
                        <a:pt x="1313529" y="2501123"/>
                        <a:pt x="1321901" y="2506274"/>
                        <a:pt x="1321901" y="2517866"/>
                      </a:cubicBezTo>
                      <a:cubicBezTo>
                        <a:pt x="1324477" y="2561655"/>
                        <a:pt x="1324477" y="2602868"/>
                        <a:pt x="1324477" y="2646657"/>
                      </a:cubicBezTo>
                      <a:cubicBezTo>
                        <a:pt x="1327052" y="2685294"/>
                        <a:pt x="1327052" y="2721355"/>
                        <a:pt x="1329628" y="2754841"/>
                      </a:cubicBezTo>
                      <a:cubicBezTo>
                        <a:pt x="1329628" y="2754841"/>
                        <a:pt x="1329628" y="2757417"/>
                        <a:pt x="1329628" y="2759992"/>
                      </a:cubicBezTo>
                      <a:cubicBezTo>
                        <a:pt x="1329628" y="2762568"/>
                        <a:pt x="1329628" y="2762568"/>
                        <a:pt x="1329628" y="2765144"/>
                      </a:cubicBezTo>
                      <a:cubicBezTo>
                        <a:pt x="1329628" y="2765144"/>
                        <a:pt x="1329628" y="2767720"/>
                        <a:pt x="1329628" y="2767720"/>
                      </a:cubicBezTo>
                      <a:cubicBezTo>
                        <a:pt x="1329628" y="2767720"/>
                        <a:pt x="1329628" y="2770296"/>
                        <a:pt x="1329628" y="2770296"/>
                      </a:cubicBezTo>
                      <a:cubicBezTo>
                        <a:pt x="1329628" y="2772872"/>
                        <a:pt x="1327052" y="2775447"/>
                        <a:pt x="1324477" y="2775447"/>
                      </a:cubicBezTo>
                      <a:cubicBezTo>
                        <a:pt x="1316749" y="2780599"/>
                        <a:pt x="1303870" y="2780599"/>
                        <a:pt x="1298718" y="2767720"/>
                      </a:cubicBezTo>
                      <a:cubicBezTo>
                        <a:pt x="1283263" y="2731658"/>
                        <a:pt x="1283263" y="2690445"/>
                        <a:pt x="1283263" y="2651808"/>
                      </a:cubicBezTo>
                      <a:cubicBezTo>
                        <a:pt x="1283263" y="2608019"/>
                        <a:pt x="1285839" y="2564230"/>
                        <a:pt x="1285839" y="2520441"/>
                      </a:cubicBezTo>
                      <a:cubicBezTo>
                        <a:pt x="1287127" y="2508850"/>
                        <a:pt x="1296142" y="2502411"/>
                        <a:pt x="1304836" y="2501767"/>
                      </a:cubicBezTo>
                      <a:close/>
                      <a:moveTo>
                        <a:pt x="907189" y="2489532"/>
                      </a:moveTo>
                      <a:cubicBezTo>
                        <a:pt x="917492" y="2489532"/>
                        <a:pt x="927796" y="2497260"/>
                        <a:pt x="927796" y="2507563"/>
                      </a:cubicBezTo>
                      <a:cubicBezTo>
                        <a:pt x="925220" y="2548776"/>
                        <a:pt x="925220" y="2589989"/>
                        <a:pt x="927796" y="2631202"/>
                      </a:cubicBezTo>
                      <a:cubicBezTo>
                        <a:pt x="927796" y="2651808"/>
                        <a:pt x="930371" y="2672415"/>
                        <a:pt x="930371" y="2693022"/>
                      </a:cubicBezTo>
                      <a:cubicBezTo>
                        <a:pt x="930371" y="2703325"/>
                        <a:pt x="930371" y="2713628"/>
                        <a:pt x="930371" y="2723931"/>
                      </a:cubicBezTo>
                      <a:cubicBezTo>
                        <a:pt x="930371" y="2734235"/>
                        <a:pt x="932947" y="2744538"/>
                        <a:pt x="925220" y="2752265"/>
                      </a:cubicBezTo>
                      <a:cubicBezTo>
                        <a:pt x="920068" y="2759993"/>
                        <a:pt x="909765" y="2759993"/>
                        <a:pt x="904613" y="2754841"/>
                      </a:cubicBezTo>
                      <a:cubicBezTo>
                        <a:pt x="896886" y="2747114"/>
                        <a:pt x="896886" y="2734235"/>
                        <a:pt x="894310" y="2723931"/>
                      </a:cubicBezTo>
                      <a:cubicBezTo>
                        <a:pt x="894310" y="2713628"/>
                        <a:pt x="891734" y="2703325"/>
                        <a:pt x="891734" y="2693022"/>
                      </a:cubicBezTo>
                      <a:cubicBezTo>
                        <a:pt x="891734" y="2674991"/>
                        <a:pt x="889158" y="2654384"/>
                        <a:pt x="889158" y="2633778"/>
                      </a:cubicBezTo>
                      <a:cubicBezTo>
                        <a:pt x="886582" y="2592565"/>
                        <a:pt x="886582" y="2551352"/>
                        <a:pt x="889158" y="2510139"/>
                      </a:cubicBezTo>
                      <a:cubicBezTo>
                        <a:pt x="889158" y="2499835"/>
                        <a:pt x="896886" y="2489532"/>
                        <a:pt x="907189" y="2489532"/>
                      </a:cubicBezTo>
                      <a:close/>
                      <a:moveTo>
                        <a:pt x="2856082" y="2477051"/>
                      </a:moveTo>
                      <a:cubicBezTo>
                        <a:pt x="2860147" y="2477614"/>
                        <a:pt x="2864171" y="2479868"/>
                        <a:pt x="2867391" y="2484376"/>
                      </a:cubicBezTo>
                      <a:cubicBezTo>
                        <a:pt x="2877694" y="2497255"/>
                        <a:pt x="2885422" y="2512710"/>
                        <a:pt x="2895725" y="2525589"/>
                      </a:cubicBezTo>
                      <a:cubicBezTo>
                        <a:pt x="2903453" y="2538468"/>
                        <a:pt x="2913756" y="2548771"/>
                        <a:pt x="2924059" y="2561650"/>
                      </a:cubicBezTo>
                      <a:cubicBezTo>
                        <a:pt x="2934363" y="2571954"/>
                        <a:pt x="2944666" y="2584833"/>
                        <a:pt x="2954969" y="2595136"/>
                      </a:cubicBezTo>
                      <a:cubicBezTo>
                        <a:pt x="2965273" y="2605439"/>
                        <a:pt x="2978152" y="2618318"/>
                        <a:pt x="2993607" y="2631197"/>
                      </a:cubicBezTo>
                      <a:cubicBezTo>
                        <a:pt x="3001334" y="2644076"/>
                        <a:pt x="2988455" y="2656956"/>
                        <a:pt x="2975576" y="2651804"/>
                      </a:cubicBezTo>
                      <a:cubicBezTo>
                        <a:pt x="2960121" y="2644076"/>
                        <a:pt x="2947242" y="2631197"/>
                        <a:pt x="2934363" y="2620894"/>
                      </a:cubicBezTo>
                      <a:cubicBezTo>
                        <a:pt x="2921484" y="2608015"/>
                        <a:pt x="2908604" y="2595136"/>
                        <a:pt x="2898301" y="2582257"/>
                      </a:cubicBezTo>
                      <a:cubicBezTo>
                        <a:pt x="2887998" y="2569378"/>
                        <a:pt x="2877694" y="2556499"/>
                        <a:pt x="2867391" y="2543620"/>
                      </a:cubicBezTo>
                      <a:cubicBezTo>
                        <a:pt x="2857088" y="2530741"/>
                        <a:pt x="2846785" y="2517862"/>
                        <a:pt x="2839057" y="2502407"/>
                      </a:cubicBezTo>
                      <a:cubicBezTo>
                        <a:pt x="2831330" y="2488884"/>
                        <a:pt x="2843887" y="2475361"/>
                        <a:pt x="2856082" y="2477051"/>
                      </a:cubicBezTo>
                      <a:close/>
                      <a:moveTo>
                        <a:pt x="727204" y="2464413"/>
                      </a:moveTo>
                      <a:cubicBezTo>
                        <a:pt x="733965" y="2463769"/>
                        <a:pt x="741049" y="2467633"/>
                        <a:pt x="744913" y="2476648"/>
                      </a:cubicBezTo>
                      <a:cubicBezTo>
                        <a:pt x="747488" y="2484376"/>
                        <a:pt x="747488" y="2494679"/>
                        <a:pt x="747488" y="2504982"/>
                      </a:cubicBezTo>
                      <a:cubicBezTo>
                        <a:pt x="747488" y="2512710"/>
                        <a:pt x="747488" y="2523013"/>
                        <a:pt x="747488" y="2530740"/>
                      </a:cubicBezTo>
                      <a:cubicBezTo>
                        <a:pt x="747488" y="2548771"/>
                        <a:pt x="747488" y="2566802"/>
                        <a:pt x="750064" y="2587408"/>
                      </a:cubicBezTo>
                      <a:cubicBezTo>
                        <a:pt x="750064" y="2605439"/>
                        <a:pt x="750064" y="2623469"/>
                        <a:pt x="750064" y="2641500"/>
                      </a:cubicBezTo>
                      <a:cubicBezTo>
                        <a:pt x="750064" y="2651803"/>
                        <a:pt x="750064" y="2659531"/>
                        <a:pt x="750064" y="2669834"/>
                      </a:cubicBezTo>
                      <a:cubicBezTo>
                        <a:pt x="747488" y="2680137"/>
                        <a:pt x="750064" y="2687865"/>
                        <a:pt x="739761" y="2695592"/>
                      </a:cubicBezTo>
                      <a:cubicBezTo>
                        <a:pt x="737185" y="2698168"/>
                        <a:pt x="729458" y="2698168"/>
                        <a:pt x="726882" y="2695592"/>
                      </a:cubicBezTo>
                      <a:cubicBezTo>
                        <a:pt x="716579" y="2687865"/>
                        <a:pt x="714003" y="2680137"/>
                        <a:pt x="714003" y="2669834"/>
                      </a:cubicBezTo>
                      <a:cubicBezTo>
                        <a:pt x="711427" y="2659531"/>
                        <a:pt x="711427" y="2651803"/>
                        <a:pt x="711427" y="2641500"/>
                      </a:cubicBezTo>
                      <a:cubicBezTo>
                        <a:pt x="711427" y="2623469"/>
                        <a:pt x="711427" y="2605439"/>
                        <a:pt x="711427" y="2587408"/>
                      </a:cubicBezTo>
                      <a:cubicBezTo>
                        <a:pt x="711427" y="2569377"/>
                        <a:pt x="711427" y="2551347"/>
                        <a:pt x="711427" y="2533316"/>
                      </a:cubicBezTo>
                      <a:cubicBezTo>
                        <a:pt x="711427" y="2525589"/>
                        <a:pt x="711427" y="2515285"/>
                        <a:pt x="711427" y="2507558"/>
                      </a:cubicBezTo>
                      <a:cubicBezTo>
                        <a:pt x="711427" y="2499830"/>
                        <a:pt x="708851" y="2486951"/>
                        <a:pt x="711427" y="2479224"/>
                      </a:cubicBezTo>
                      <a:cubicBezTo>
                        <a:pt x="714003" y="2470209"/>
                        <a:pt x="720442" y="2465057"/>
                        <a:pt x="727204" y="2464413"/>
                      </a:cubicBezTo>
                      <a:close/>
                      <a:moveTo>
                        <a:pt x="1456808" y="2450246"/>
                      </a:moveTo>
                      <a:cubicBezTo>
                        <a:pt x="1463570" y="2450890"/>
                        <a:pt x="1470009" y="2454754"/>
                        <a:pt x="1471297" y="2461194"/>
                      </a:cubicBezTo>
                      <a:cubicBezTo>
                        <a:pt x="1473873" y="2471497"/>
                        <a:pt x="1471297" y="2484376"/>
                        <a:pt x="1471297" y="2494679"/>
                      </a:cubicBezTo>
                      <a:cubicBezTo>
                        <a:pt x="1471297" y="2504982"/>
                        <a:pt x="1471297" y="2515286"/>
                        <a:pt x="1471297" y="2525589"/>
                      </a:cubicBezTo>
                      <a:cubicBezTo>
                        <a:pt x="1471297" y="2546196"/>
                        <a:pt x="1471297" y="2566802"/>
                        <a:pt x="1471297" y="2587409"/>
                      </a:cubicBezTo>
                      <a:cubicBezTo>
                        <a:pt x="1471297" y="2610591"/>
                        <a:pt x="1473873" y="2631198"/>
                        <a:pt x="1473873" y="2651804"/>
                      </a:cubicBezTo>
                      <a:cubicBezTo>
                        <a:pt x="1476449" y="2662107"/>
                        <a:pt x="1476449" y="2672411"/>
                        <a:pt x="1468721" y="2682714"/>
                      </a:cubicBezTo>
                      <a:cubicBezTo>
                        <a:pt x="1468721" y="2693017"/>
                        <a:pt x="1468721" y="2703320"/>
                        <a:pt x="1463570" y="2713624"/>
                      </a:cubicBezTo>
                      <a:cubicBezTo>
                        <a:pt x="1458418" y="2723927"/>
                        <a:pt x="1448115" y="2723927"/>
                        <a:pt x="1440387" y="2716199"/>
                      </a:cubicBezTo>
                      <a:cubicBezTo>
                        <a:pt x="1432660" y="2705896"/>
                        <a:pt x="1432660" y="2695593"/>
                        <a:pt x="1432660" y="2682714"/>
                      </a:cubicBezTo>
                      <a:cubicBezTo>
                        <a:pt x="1430084" y="2672411"/>
                        <a:pt x="1430084" y="2662107"/>
                        <a:pt x="1430084" y="2651804"/>
                      </a:cubicBezTo>
                      <a:cubicBezTo>
                        <a:pt x="1430084" y="2628622"/>
                        <a:pt x="1430084" y="2608015"/>
                        <a:pt x="1430084" y="2587409"/>
                      </a:cubicBezTo>
                      <a:cubicBezTo>
                        <a:pt x="1430084" y="2566802"/>
                        <a:pt x="1432660" y="2543620"/>
                        <a:pt x="1432660" y="2523013"/>
                      </a:cubicBezTo>
                      <a:cubicBezTo>
                        <a:pt x="1432660" y="2512710"/>
                        <a:pt x="1435236" y="2502407"/>
                        <a:pt x="1435236" y="2492103"/>
                      </a:cubicBezTo>
                      <a:cubicBezTo>
                        <a:pt x="1435236" y="2479224"/>
                        <a:pt x="1435236" y="2468921"/>
                        <a:pt x="1440387" y="2458618"/>
                      </a:cubicBezTo>
                      <a:cubicBezTo>
                        <a:pt x="1442963" y="2452178"/>
                        <a:pt x="1450047" y="2449602"/>
                        <a:pt x="1456808" y="2450246"/>
                      </a:cubicBezTo>
                      <a:close/>
                      <a:moveTo>
                        <a:pt x="1889864" y="2435435"/>
                      </a:moveTo>
                      <a:cubicBezTo>
                        <a:pt x="1897592" y="2432859"/>
                        <a:pt x="1906607" y="2435435"/>
                        <a:pt x="1909183" y="2445738"/>
                      </a:cubicBezTo>
                      <a:cubicBezTo>
                        <a:pt x="1919486" y="2489527"/>
                        <a:pt x="1929790" y="2535892"/>
                        <a:pt x="1932365" y="2584832"/>
                      </a:cubicBezTo>
                      <a:cubicBezTo>
                        <a:pt x="1934941" y="2608015"/>
                        <a:pt x="1934941" y="2631197"/>
                        <a:pt x="1934941" y="2654379"/>
                      </a:cubicBezTo>
                      <a:cubicBezTo>
                        <a:pt x="1934941" y="2674986"/>
                        <a:pt x="1937517" y="2703320"/>
                        <a:pt x="1927214" y="2721351"/>
                      </a:cubicBezTo>
                      <a:cubicBezTo>
                        <a:pt x="1922062" y="2729078"/>
                        <a:pt x="1906607" y="2729078"/>
                        <a:pt x="1904031" y="2718775"/>
                      </a:cubicBezTo>
                      <a:cubicBezTo>
                        <a:pt x="1901456" y="2708471"/>
                        <a:pt x="1901456" y="2695592"/>
                        <a:pt x="1901456" y="2685289"/>
                      </a:cubicBezTo>
                      <a:cubicBezTo>
                        <a:pt x="1901456" y="2672410"/>
                        <a:pt x="1901456" y="2662107"/>
                        <a:pt x="1901456" y="2651804"/>
                      </a:cubicBezTo>
                      <a:cubicBezTo>
                        <a:pt x="1901456" y="2631197"/>
                        <a:pt x="1901456" y="2610590"/>
                        <a:pt x="1898880" y="2587408"/>
                      </a:cubicBezTo>
                      <a:cubicBezTo>
                        <a:pt x="1896304" y="2543619"/>
                        <a:pt x="1888576" y="2499830"/>
                        <a:pt x="1878273" y="2456042"/>
                      </a:cubicBezTo>
                      <a:cubicBezTo>
                        <a:pt x="1875697" y="2445738"/>
                        <a:pt x="1882137" y="2438011"/>
                        <a:pt x="1889864" y="2435435"/>
                      </a:cubicBezTo>
                      <a:close/>
                      <a:moveTo>
                        <a:pt x="532408" y="2397442"/>
                      </a:moveTo>
                      <a:cubicBezTo>
                        <a:pt x="540135" y="2396798"/>
                        <a:pt x="547863" y="2400662"/>
                        <a:pt x="549150" y="2409677"/>
                      </a:cubicBezTo>
                      <a:cubicBezTo>
                        <a:pt x="554302" y="2425132"/>
                        <a:pt x="551726" y="2443163"/>
                        <a:pt x="551726" y="2458618"/>
                      </a:cubicBezTo>
                      <a:cubicBezTo>
                        <a:pt x="551726" y="2474073"/>
                        <a:pt x="549150" y="2486952"/>
                        <a:pt x="549150" y="2502406"/>
                      </a:cubicBezTo>
                      <a:cubicBezTo>
                        <a:pt x="546575" y="2517861"/>
                        <a:pt x="546575" y="2533316"/>
                        <a:pt x="543999" y="2548771"/>
                      </a:cubicBezTo>
                      <a:cubicBezTo>
                        <a:pt x="543999" y="2564226"/>
                        <a:pt x="538847" y="2577105"/>
                        <a:pt x="536271" y="2592560"/>
                      </a:cubicBezTo>
                      <a:cubicBezTo>
                        <a:pt x="533696" y="2600287"/>
                        <a:pt x="525968" y="2605439"/>
                        <a:pt x="518241" y="2605439"/>
                      </a:cubicBezTo>
                      <a:cubicBezTo>
                        <a:pt x="510514" y="2605439"/>
                        <a:pt x="502786" y="2597712"/>
                        <a:pt x="502786" y="2589984"/>
                      </a:cubicBezTo>
                      <a:cubicBezTo>
                        <a:pt x="502786" y="2574529"/>
                        <a:pt x="502786" y="2559074"/>
                        <a:pt x="505362" y="2543620"/>
                      </a:cubicBezTo>
                      <a:cubicBezTo>
                        <a:pt x="507938" y="2528165"/>
                        <a:pt x="510514" y="2515286"/>
                        <a:pt x="510514" y="2499831"/>
                      </a:cubicBezTo>
                      <a:cubicBezTo>
                        <a:pt x="513089" y="2486952"/>
                        <a:pt x="513089" y="2471497"/>
                        <a:pt x="513089" y="2458618"/>
                      </a:cubicBezTo>
                      <a:cubicBezTo>
                        <a:pt x="515665" y="2443163"/>
                        <a:pt x="513089" y="2427708"/>
                        <a:pt x="515665" y="2412253"/>
                      </a:cubicBezTo>
                      <a:cubicBezTo>
                        <a:pt x="516953" y="2403238"/>
                        <a:pt x="524680" y="2398086"/>
                        <a:pt x="532408" y="2397442"/>
                      </a:cubicBezTo>
                      <a:close/>
                      <a:moveTo>
                        <a:pt x="1602664" y="2364283"/>
                      </a:moveTo>
                      <a:cubicBezTo>
                        <a:pt x="1609748" y="2363961"/>
                        <a:pt x="1616831" y="2368469"/>
                        <a:pt x="1618119" y="2378772"/>
                      </a:cubicBezTo>
                      <a:cubicBezTo>
                        <a:pt x="1623271" y="2419985"/>
                        <a:pt x="1625846" y="2461198"/>
                        <a:pt x="1628422" y="2504987"/>
                      </a:cubicBezTo>
                      <a:cubicBezTo>
                        <a:pt x="1628422" y="2528169"/>
                        <a:pt x="1630998" y="2548776"/>
                        <a:pt x="1630998" y="2569382"/>
                      </a:cubicBezTo>
                      <a:cubicBezTo>
                        <a:pt x="1630998" y="2579686"/>
                        <a:pt x="1630998" y="2589989"/>
                        <a:pt x="1630998" y="2597716"/>
                      </a:cubicBezTo>
                      <a:cubicBezTo>
                        <a:pt x="1630998" y="2602868"/>
                        <a:pt x="1630998" y="2610595"/>
                        <a:pt x="1630998" y="2615747"/>
                      </a:cubicBezTo>
                      <a:cubicBezTo>
                        <a:pt x="1630998" y="2620899"/>
                        <a:pt x="1628422" y="2626050"/>
                        <a:pt x="1625846" y="2631202"/>
                      </a:cubicBezTo>
                      <a:cubicBezTo>
                        <a:pt x="1623271" y="2641505"/>
                        <a:pt x="1607816" y="2636354"/>
                        <a:pt x="1602664" y="2628626"/>
                      </a:cubicBezTo>
                      <a:cubicBezTo>
                        <a:pt x="1600088" y="2623474"/>
                        <a:pt x="1597512" y="2618323"/>
                        <a:pt x="1597512" y="2613171"/>
                      </a:cubicBezTo>
                      <a:cubicBezTo>
                        <a:pt x="1594937" y="2605444"/>
                        <a:pt x="1594937" y="2600292"/>
                        <a:pt x="1594937" y="2595140"/>
                      </a:cubicBezTo>
                      <a:cubicBezTo>
                        <a:pt x="1592361" y="2587413"/>
                        <a:pt x="1592361" y="2577110"/>
                        <a:pt x="1592361" y="2566806"/>
                      </a:cubicBezTo>
                      <a:cubicBezTo>
                        <a:pt x="1592361" y="2546200"/>
                        <a:pt x="1589785" y="2525593"/>
                        <a:pt x="1589785" y="2504987"/>
                      </a:cubicBezTo>
                      <a:cubicBezTo>
                        <a:pt x="1587209" y="2461198"/>
                        <a:pt x="1587209" y="2419985"/>
                        <a:pt x="1587209" y="2378772"/>
                      </a:cubicBezTo>
                      <a:cubicBezTo>
                        <a:pt x="1588497" y="2369756"/>
                        <a:pt x="1595581" y="2364605"/>
                        <a:pt x="1602664" y="2364283"/>
                      </a:cubicBezTo>
                      <a:close/>
                      <a:moveTo>
                        <a:pt x="2998557" y="2362588"/>
                      </a:moveTo>
                      <a:cubicBezTo>
                        <a:pt x="3002139" y="2362347"/>
                        <a:pt x="3005841" y="2363313"/>
                        <a:pt x="3009061" y="2365888"/>
                      </a:cubicBezTo>
                      <a:cubicBezTo>
                        <a:pt x="3021940" y="2378767"/>
                        <a:pt x="3034819" y="2391647"/>
                        <a:pt x="3047699" y="2404526"/>
                      </a:cubicBezTo>
                      <a:cubicBezTo>
                        <a:pt x="3060578" y="2414829"/>
                        <a:pt x="3073457" y="2427708"/>
                        <a:pt x="3086336" y="2438011"/>
                      </a:cubicBezTo>
                      <a:cubicBezTo>
                        <a:pt x="3099215" y="2448314"/>
                        <a:pt x="3114670" y="2458618"/>
                        <a:pt x="3127549" y="2468921"/>
                      </a:cubicBezTo>
                      <a:cubicBezTo>
                        <a:pt x="3135276" y="2476648"/>
                        <a:pt x="3143004" y="2481800"/>
                        <a:pt x="3150731" y="2486952"/>
                      </a:cubicBezTo>
                      <a:cubicBezTo>
                        <a:pt x="3158459" y="2492103"/>
                        <a:pt x="3166186" y="2497255"/>
                        <a:pt x="3168762" y="2507558"/>
                      </a:cubicBezTo>
                      <a:cubicBezTo>
                        <a:pt x="3168762" y="2512710"/>
                        <a:pt x="3168762" y="2520437"/>
                        <a:pt x="3161035" y="2523013"/>
                      </a:cubicBezTo>
                      <a:cubicBezTo>
                        <a:pt x="3143004" y="2525589"/>
                        <a:pt x="3124973" y="2510134"/>
                        <a:pt x="3112094" y="2499831"/>
                      </a:cubicBezTo>
                      <a:cubicBezTo>
                        <a:pt x="3096639" y="2489528"/>
                        <a:pt x="3081184" y="2479224"/>
                        <a:pt x="3068305" y="2466345"/>
                      </a:cubicBezTo>
                      <a:cubicBezTo>
                        <a:pt x="3052850" y="2453466"/>
                        <a:pt x="3037395" y="2440587"/>
                        <a:pt x="3024516" y="2427708"/>
                      </a:cubicBezTo>
                      <a:cubicBezTo>
                        <a:pt x="3011637" y="2414829"/>
                        <a:pt x="2996182" y="2401950"/>
                        <a:pt x="2985879" y="2386495"/>
                      </a:cubicBezTo>
                      <a:cubicBezTo>
                        <a:pt x="2978151" y="2374904"/>
                        <a:pt x="2987811" y="2363313"/>
                        <a:pt x="2998557" y="2362588"/>
                      </a:cubicBezTo>
                      <a:close/>
                      <a:moveTo>
                        <a:pt x="1828370" y="2331115"/>
                      </a:moveTo>
                      <a:cubicBezTo>
                        <a:pt x="1836419" y="2330471"/>
                        <a:pt x="1844790" y="2334979"/>
                        <a:pt x="1844790" y="2345282"/>
                      </a:cubicBezTo>
                      <a:cubicBezTo>
                        <a:pt x="1847366" y="2391647"/>
                        <a:pt x="1847366" y="2440587"/>
                        <a:pt x="1847366" y="2486952"/>
                      </a:cubicBezTo>
                      <a:cubicBezTo>
                        <a:pt x="1844790" y="2510134"/>
                        <a:pt x="1844790" y="2533317"/>
                        <a:pt x="1844790" y="2556499"/>
                      </a:cubicBezTo>
                      <a:cubicBezTo>
                        <a:pt x="1844790" y="2569378"/>
                        <a:pt x="1842215" y="2579681"/>
                        <a:pt x="1842215" y="2592560"/>
                      </a:cubicBezTo>
                      <a:cubicBezTo>
                        <a:pt x="1842215" y="2605440"/>
                        <a:pt x="1842215" y="2615743"/>
                        <a:pt x="1834487" y="2623470"/>
                      </a:cubicBezTo>
                      <a:cubicBezTo>
                        <a:pt x="1829336" y="2631198"/>
                        <a:pt x="1819032" y="2628622"/>
                        <a:pt x="1816457" y="2623470"/>
                      </a:cubicBezTo>
                      <a:cubicBezTo>
                        <a:pt x="1811305" y="2613167"/>
                        <a:pt x="1811305" y="2600288"/>
                        <a:pt x="1811305" y="2589985"/>
                      </a:cubicBezTo>
                      <a:cubicBezTo>
                        <a:pt x="1811305" y="2579681"/>
                        <a:pt x="1811305" y="2566802"/>
                        <a:pt x="1811305" y="2556499"/>
                      </a:cubicBezTo>
                      <a:cubicBezTo>
                        <a:pt x="1813881" y="2533317"/>
                        <a:pt x="1813881" y="2510134"/>
                        <a:pt x="1813881" y="2486952"/>
                      </a:cubicBezTo>
                      <a:cubicBezTo>
                        <a:pt x="1813881" y="2440587"/>
                        <a:pt x="1813881" y="2394222"/>
                        <a:pt x="1813881" y="2347858"/>
                      </a:cubicBezTo>
                      <a:cubicBezTo>
                        <a:pt x="1812593" y="2337554"/>
                        <a:pt x="1820320" y="2331759"/>
                        <a:pt x="1828370" y="2331115"/>
                      </a:cubicBezTo>
                      <a:close/>
                      <a:moveTo>
                        <a:pt x="430662" y="2239995"/>
                      </a:moveTo>
                      <a:cubicBezTo>
                        <a:pt x="439034" y="2241605"/>
                        <a:pt x="446117" y="2248689"/>
                        <a:pt x="443541" y="2260280"/>
                      </a:cubicBezTo>
                      <a:cubicBezTo>
                        <a:pt x="435814" y="2304069"/>
                        <a:pt x="425511" y="2345282"/>
                        <a:pt x="412632" y="2389071"/>
                      </a:cubicBezTo>
                      <a:cubicBezTo>
                        <a:pt x="407484" y="2409677"/>
                        <a:pt x="399752" y="2432860"/>
                        <a:pt x="392025" y="2453466"/>
                      </a:cubicBezTo>
                      <a:cubicBezTo>
                        <a:pt x="386873" y="2463769"/>
                        <a:pt x="384298" y="2474073"/>
                        <a:pt x="379146" y="2484376"/>
                      </a:cubicBezTo>
                      <a:cubicBezTo>
                        <a:pt x="373994" y="2494679"/>
                        <a:pt x="371418" y="2507558"/>
                        <a:pt x="358539" y="2510134"/>
                      </a:cubicBezTo>
                      <a:cubicBezTo>
                        <a:pt x="350812" y="2512710"/>
                        <a:pt x="345660" y="2510134"/>
                        <a:pt x="340509" y="2504982"/>
                      </a:cubicBezTo>
                      <a:cubicBezTo>
                        <a:pt x="332781" y="2492103"/>
                        <a:pt x="337933" y="2479224"/>
                        <a:pt x="343089" y="2468921"/>
                      </a:cubicBezTo>
                      <a:cubicBezTo>
                        <a:pt x="345660" y="2461194"/>
                        <a:pt x="350812" y="2450890"/>
                        <a:pt x="353388" y="2440587"/>
                      </a:cubicBezTo>
                      <a:cubicBezTo>
                        <a:pt x="361115" y="2419981"/>
                        <a:pt x="366267" y="2399374"/>
                        <a:pt x="373994" y="2378767"/>
                      </a:cubicBezTo>
                      <a:cubicBezTo>
                        <a:pt x="386873" y="2337554"/>
                        <a:pt x="399752" y="2293766"/>
                        <a:pt x="410056" y="2252553"/>
                      </a:cubicBezTo>
                      <a:cubicBezTo>
                        <a:pt x="412632" y="2242249"/>
                        <a:pt x="422291" y="2238386"/>
                        <a:pt x="430662" y="2239995"/>
                      </a:cubicBezTo>
                      <a:close/>
                      <a:moveTo>
                        <a:pt x="3119817" y="2229369"/>
                      </a:moveTo>
                      <a:cubicBezTo>
                        <a:pt x="3148152" y="2242249"/>
                        <a:pt x="3173910" y="2257704"/>
                        <a:pt x="3199668" y="2270583"/>
                      </a:cubicBezTo>
                      <a:cubicBezTo>
                        <a:pt x="3212547" y="2275734"/>
                        <a:pt x="3228002" y="2283462"/>
                        <a:pt x="3240881" y="2288613"/>
                      </a:cubicBezTo>
                      <a:cubicBezTo>
                        <a:pt x="3253760" y="2293765"/>
                        <a:pt x="3271791" y="2298917"/>
                        <a:pt x="3276943" y="2316947"/>
                      </a:cubicBezTo>
                      <a:cubicBezTo>
                        <a:pt x="3282094" y="2322099"/>
                        <a:pt x="3279519" y="2329827"/>
                        <a:pt x="3271791" y="2332402"/>
                      </a:cubicBezTo>
                      <a:cubicBezTo>
                        <a:pt x="3258912" y="2334978"/>
                        <a:pt x="3240881" y="2324675"/>
                        <a:pt x="3228002" y="2319523"/>
                      </a:cubicBezTo>
                      <a:cubicBezTo>
                        <a:pt x="3212547" y="2314372"/>
                        <a:pt x="3199668" y="2306644"/>
                        <a:pt x="3186789" y="2301493"/>
                      </a:cubicBezTo>
                      <a:cubicBezTo>
                        <a:pt x="3161031" y="2286038"/>
                        <a:pt x="3132697" y="2273158"/>
                        <a:pt x="3106938" y="2257704"/>
                      </a:cubicBezTo>
                      <a:cubicBezTo>
                        <a:pt x="3099211" y="2252552"/>
                        <a:pt x="3094059" y="2244824"/>
                        <a:pt x="3099211" y="2237097"/>
                      </a:cubicBezTo>
                      <a:cubicBezTo>
                        <a:pt x="3104363" y="2229369"/>
                        <a:pt x="3112090" y="2226794"/>
                        <a:pt x="3119817" y="2229369"/>
                      </a:cubicBezTo>
                      <a:close/>
                      <a:moveTo>
                        <a:pt x="312175" y="2097681"/>
                      </a:moveTo>
                      <a:cubicBezTo>
                        <a:pt x="314750" y="2096715"/>
                        <a:pt x="317326" y="2096715"/>
                        <a:pt x="319902" y="2098003"/>
                      </a:cubicBezTo>
                      <a:cubicBezTo>
                        <a:pt x="325054" y="2100579"/>
                        <a:pt x="330205" y="2105731"/>
                        <a:pt x="327629" y="2113458"/>
                      </a:cubicBezTo>
                      <a:cubicBezTo>
                        <a:pt x="325054" y="2128913"/>
                        <a:pt x="314750" y="2146944"/>
                        <a:pt x="307023" y="2162399"/>
                      </a:cubicBezTo>
                      <a:cubicBezTo>
                        <a:pt x="299295" y="2180429"/>
                        <a:pt x="291568" y="2195884"/>
                        <a:pt x="283841" y="2211339"/>
                      </a:cubicBezTo>
                      <a:cubicBezTo>
                        <a:pt x="276113" y="2229370"/>
                        <a:pt x="268386" y="2244825"/>
                        <a:pt x="260658" y="2260280"/>
                      </a:cubicBezTo>
                      <a:cubicBezTo>
                        <a:pt x="258083" y="2268007"/>
                        <a:pt x="252931" y="2275735"/>
                        <a:pt x="247779" y="2283462"/>
                      </a:cubicBezTo>
                      <a:cubicBezTo>
                        <a:pt x="242628" y="2291190"/>
                        <a:pt x="240052" y="2298917"/>
                        <a:pt x="229749" y="2301493"/>
                      </a:cubicBezTo>
                      <a:cubicBezTo>
                        <a:pt x="224597" y="2301493"/>
                        <a:pt x="219445" y="2298917"/>
                        <a:pt x="216870" y="2293766"/>
                      </a:cubicBezTo>
                      <a:cubicBezTo>
                        <a:pt x="214294" y="2283462"/>
                        <a:pt x="219445" y="2275735"/>
                        <a:pt x="222021" y="2268007"/>
                      </a:cubicBezTo>
                      <a:cubicBezTo>
                        <a:pt x="224597" y="2257704"/>
                        <a:pt x="227173" y="2249977"/>
                        <a:pt x="232324" y="2242249"/>
                      </a:cubicBezTo>
                      <a:cubicBezTo>
                        <a:pt x="240052" y="2226794"/>
                        <a:pt x="247779" y="2211339"/>
                        <a:pt x="255507" y="2195884"/>
                      </a:cubicBezTo>
                      <a:cubicBezTo>
                        <a:pt x="263234" y="2180429"/>
                        <a:pt x="270962" y="2164974"/>
                        <a:pt x="278689" y="2149520"/>
                      </a:cubicBezTo>
                      <a:cubicBezTo>
                        <a:pt x="283841" y="2141792"/>
                        <a:pt x="286416" y="2134065"/>
                        <a:pt x="291568" y="2126337"/>
                      </a:cubicBezTo>
                      <a:cubicBezTo>
                        <a:pt x="294144" y="2118610"/>
                        <a:pt x="296720" y="2108306"/>
                        <a:pt x="304447" y="2103155"/>
                      </a:cubicBezTo>
                      <a:cubicBezTo>
                        <a:pt x="307023" y="2100579"/>
                        <a:pt x="309599" y="2098647"/>
                        <a:pt x="312175" y="2097681"/>
                      </a:cubicBezTo>
                      <a:close/>
                      <a:moveTo>
                        <a:pt x="3181641" y="2031036"/>
                      </a:moveTo>
                      <a:cubicBezTo>
                        <a:pt x="3209975" y="2038764"/>
                        <a:pt x="3238305" y="2043916"/>
                        <a:pt x="3266643" y="2049067"/>
                      </a:cubicBezTo>
                      <a:cubicBezTo>
                        <a:pt x="3292401" y="2056795"/>
                        <a:pt x="3315579" y="2061946"/>
                        <a:pt x="3341338" y="2067098"/>
                      </a:cubicBezTo>
                      <a:cubicBezTo>
                        <a:pt x="3349069" y="2067098"/>
                        <a:pt x="3356797" y="2069674"/>
                        <a:pt x="3361948" y="2077401"/>
                      </a:cubicBezTo>
                      <a:cubicBezTo>
                        <a:pt x="3367096" y="2079977"/>
                        <a:pt x="3369676" y="2087705"/>
                        <a:pt x="3364524" y="2092856"/>
                      </a:cubicBezTo>
                      <a:cubicBezTo>
                        <a:pt x="3354217" y="2103160"/>
                        <a:pt x="3338766" y="2098008"/>
                        <a:pt x="3325887" y="2095432"/>
                      </a:cubicBezTo>
                      <a:cubicBezTo>
                        <a:pt x="3274370" y="2085129"/>
                        <a:pt x="3225426" y="2074826"/>
                        <a:pt x="3176489" y="2061946"/>
                      </a:cubicBezTo>
                      <a:cubicBezTo>
                        <a:pt x="3155883" y="2056795"/>
                        <a:pt x="3163610" y="2028461"/>
                        <a:pt x="3181641" y="2031036"/>
                      </a:cubicBezTo>
                      <a:close/>
                      <a:moveTo>
                        <a:pt x="308270" y="1902285"/>
                      </a:moveTo>
                      <a:cubicBezTo>
                        <a:pt x="319258" y="1904338"/>
                        <a:pt x="326985" y="1918344"/>
                        <a:pt x="317326" y="1928003"/>
                      </a:cubicBezTo>
                      <a:cubicBezTo>
                        <a:pt x="301871" y="1943458"/>
                        <a:pt x="283840" y="1958913"/>
                        <a:pt x="268385" y="1974368"/>
                      </a:cubicBezTo>
                      <a:cubicBezTo>
                        <a:pt x="252930" y="1989823"/>
                        <a:pt x="237476" y="2005278"/>
                        <a:pt x="224596" y="2023308"/>
                      </a:cubicBezTo>
                      <a:cubicBezTo>
                        <a:pt x="211717" y="2041339"/>
                        <a:pt x="198838" y="2056794"/>
                        <a:pt x="185959" y="2074825"/>
                      </a:cubicBezTo>
                      <a:cubicBezTo>
                        <a:pt x="180807" y="2082552"/>
                        <a:pt x="173080" y="2092855"/>
                        <a:pt x="167928" y="2100583"/>
                      </a:cubicBezTo>
                      <a:cubicBezTo>
                        <a:pt x="162777" y="2108310"/>
                        <a:pt x="157625" y="2118613"/>
                        <a:pt x="144746" y="2121189"/>
                      </a:cubicBezTo>
                      <a:cubicBezTo>
                        <a:pt x="137019" y="2121189"/>
                        <a:pt x="129291" y="2118613"/>
                        <a:pt x="129291" y="2113462"/>
                      </a:cubicBezTo>
                      <a:cubicBezTo>
                        <a:pt x="126715" y="2092855"/>
                        <a:pt x="144746" y="2069673"/>
                        <a:pt x="157625" y="2054218"/>
                      </a:cubicBezTo>
                      <a:cubicBezTo>
                        <a:pt x="170504" y="2036187"/>
                        <a:pt x="183383" y="2020732"/>
                        <a:pt x="198838" y="2002702"/>
                      </a:cubicBezTo>
                      <a:cubicBezTo>
                        <a:pt x="214293" y="1984671"/>
                        <a:pt x="229748" y="1969216"/>
                        <a:pt x="245203" y="1953761"/>
                      </a:cubicBezTo>
                      <a:cubicBezTo>
                        <a:pt x="260658" y="1935731"/>
                        <a:pt x="276113" y="1917700"/>
                        <a:pt x="296719" y="1904821"/>
                      </a:cubicBezTo>
                      <a:cubicBezTo>
                        <a:pt x="300583" y="1902245"/>
                        <a:pt x="304608" y="1901601"/>
                        <a:pt x="308270" y="1902285"/>
                      </a:cubicBezTo>
                      <a:close/>
                      <a:moveTo>
                        <a:pt x="219244" y="1820540"/>
                      </a:moveTo>
                      <a:cubicBezTo>
                        <a:pt x="222584" y="1820620"/>
                        <a:pt x="225724" y="1822069"/>
                        <a:pt x="228139" y="1824323"/>
                      </a:cubicBezTo>
                      <a:cubicBezTo>
                        <a:pt x="232968" y="1828830"/>
                        <a:pt x="234900" y="1836558"/>
                        <a:pt x="229748" y="1842997"/>
                      </a:cubicBezTo>
                      <a:cubicBezTo>
                        <a:pt x="211718" y="1868756"/>
                        <a:pt x="193687" y="1891938"/>
                        <a:pt x="170505" y="1912545"/>
                      </a:cubicBezTo>
                      <a:cubicBezTo>
                        <a:pt x="160201" y="1922848"/>
                        <a:pt x="149898" y="1933151"/>
                        <a:pt x="137019" y="1940879"/>
                      </a:cubicBezTo>
                      <a:cubicBezTo>
                        <a:pt x="131867" y="1946030"/>
                        <a:pt x="124140" y="1951182"/>
                        <a:pt x="118988" y="1956334"/>
                      </a:cubicBezTo>
                      <a:cubicBezTo>
                        <a:pt x="113837" y="1961485"/>
                        <a:pt x="106109" y="1964061"/>
                        <a:pt x="98382" y="1966637"/>
                      </a:cubicBezTo>
                      <a:cubicBezTo>
                        <a:pt x="85503" y="1971788"/>
                        <a:pt x="77775" y="1956334"/>
                        <a:pt x="85503" y="1946030"/>
                      </a:cubicBezTo>
                      <a:cubicBezTo>
                        <a:pt x="90654" y="1938303"/>
                        <a:pt x="95806" y="1933151"/>
                        <a:pt x="100958" y="1928000"/>
                      </a:cubicBezTo>
                      <a:cubicBezTo>
                        <a:pt x="106109" y="1922848"/>
                        <a:pt x="111261" y="1920272"/>
                        <a:pt x="116412" y="1915120"/>
                      </a:cubicBezTo>
                      <a:cubicBezTo>
                        <a:pt x="126716" y="1904817"/>
                        <a:pt x="137019" y="1897090"/>
                        <a:pt x="147322" y="1886786"/>
                      </a:cubicBezTo>
                      <a:cubicBezTo>
                        <a:pt x="167929" y="1866180"/>
                        <a:pt x="188535" y="1845573"/>
                        <a:pt x="209142" y="1824967"/>
                      </a:cubicBezTo>
                      <a:cubicBezTo>
                        <a:pt x="212362" y="1821747"/>
                        <a:pt x="215903" y="1820459"/>
                        <a:pt x="219244" y="1820540"/>
                      </a:cubicBezTo>
                      <a:close/>
                      <a:moveTo>
                        <a:pt x="59749" y="1693600"/>
                      </a:moveTo>
                      <a:cubicBezTo>
                        <a:pt x="93234" y="1693600"/>
                        <a:pt x="126720" y="1696176"/>
                        <a:pt x="160206" y="1698752"/>
                      </a:cubicBezTo>
                      <a:cubicBezTo>
                        <a:pt x="175660" y="1698752"/>
                        <a:pt x="193691" y="1701328"/>
                        <a:pt x="209146" y="1703903"/>
                      </a:cubicBezTo>
                      <a:cubicBezTo>
                        <a:pt x="216874" y="1706479"/>
                        <a:pt x="227177" y="1706479"/>
                        <a:pt x="234904" y="1709055"/>
                      </a:cubicBezTo>
                      <a:cubicBezTo>
                        <a:pt x="242632" y="1711631"/>
                        <a:pt x="250359" y="1714207"/>
                        <a:pt x="255511" y="1719359"/>
                      </a:cubicBezTo>
                      <a:cubicBezTo>
                        <a:pt x="260663" y="1724510"/>
                        <a:pt x="263239" y="1734814"/>
                        <a:pt x="255511" y="1737389"/>
                      </a:cubicBezTo>
                      <a:cubicBezTo>
                        <a:pt x="247784" y="1742541"/>
                        <a:pt x="240056" y="1742541"/>
                        <a:pt x="229753" y="1742541"/>
                      </a:cubicBezTo>
                      <a:cubicBezTo>
                        <a:pt x="222025" y="1742541"/>
                        <a:pt x="211722" y="1739965"/>
                        <a:pt x="203995" y="1739965"/>
                      </a:cubicBezTo>
                      <a:cubicBezTo>
                        <a:pt x="185964" y="1737389"/>
                        <a:pt x="167933" y="1737389"/>
                        <a:pt x="149902" y="1734814"/>
                      </a:cubicBezTo>
                      <a:cubicBezTo>
                        <a:pt x="131872" y="1732238"/>
                        <a:pt x="113841" y="1732238"/>
                        <a:pt x="90658" y="1734814"/>
                      </a:cubicBezTo>
                      <a:cubicBezTo>
                        <a:pt x="82931" y="1734814"/>
                        <a:pt x="72628" y="1732238"/>
                        <a:pt x="64900" y="1732238"/>
                      </a:cubicBezTo>
                      <a:cubicBezTo>
                        <a:pt x="62324" y="1729662"/>
                        <a:pt x="57173" y="1732238"/>
                        <a:pt x="52021" y="1729662"/>
                      </a:cubicBezTo>
                      <a:cubicBezTo>
                        <a:pt x="46869" y="1727086"/>
                        <a:pt x="44294" y="1721934"/>
                        <a:pt x="41718" y="1716783"/>
                      </a:cubicBezTo>
                      <a:cubicBezTo>
                        <a:pt x="41718" y="1711631"/>
                        <a:pt x="41718" y="1706479"/>
                        <a:pt x="44294" y="1703903"/>
                      </a:cubicBezTo>
                      <a:cubicBezTo>
                        <a:pt x="46869" y="1698752"/>
                        <a:pt x="54597" y="1693600"/>
                        <a:pt x="59749" y="1693600"/>
                      </a:cubicBezTo>
                      <a:close/>
                      <a:moveTo>
                        <a:pt x="3361944" y="1685872"/>
                      </a:moveTo>
                      <a:cubicBezTo>
                        <a:pt x="3372247" y="1688448"/>
                        <a:pt x="3374823" y="1696175"/>
                        <a:pt x="3374823" y="1703903"/>
                      </a:cubicBezTo>
                      <a:cubicBezTo>
                        <a:pt x="3369671" y="1711630"/>
                        <a:pt x="3361944" y="1714206"/>
                        <a:pt x="3356792" y="1716782"/>
                      </a:cubicBezTo>
                      <a:cubicBezTo>
                        <a:pt x="3351641" y="1719358"/>
                        <a:pt x="3346489" y="1721934"/>
                        <a:pt x="3341337" y="1724509"/>
                      </a:cubicBezTo>
                      <a:cubicBezTo>
                        <a:pt x="3331034" y="1732237"/>
                        <a:pt x="3318155" y="1737389"/>
                        <a:pt x="3305276" y="1742540"/>
                      </a:cubicBezTo>
                      <a:cubicBezTo>
                        <a:pt x="3294973" y="1747692"/>
                        <a:pt x="3282094" y="1750268"/>
                        <a:pt x="3269215" y="1755419"/>
                      </a:cubicBezTo>
                      <a:cubicBezTo>
                        <a:pt x="3256336" y="1757995"/>
                        <a:pt x="3240881" y="1765723"/>
                        <a:pt x="3228002" y="1760571"/>
                      </a:cubicBezTo>
                      <a:cubicBezTo>
                        <a:pt x="3217698" y="1755419"/>
                        <a:pt x="3217698" y="1745116"/>
                        <a:pt x="3222850" y="1739964"/>
                      </a:cubicBezTo>
                      <a:cubicBezTo>
                        <a:pt x="3230578" y="1729661"/>
                        <a:pt x="3246032" y="1729661"/>
                        <a:pt x="3258911" y="1724509"/>
                      </a:cubicBezTo>
                      <a:cubicBezTo>
                        <a:pt x="3269215" y="1719358"/>
                        <a:pt x="3282094" y="1716782"/>
                        <a:pt x="3292397" y="1711630"/>
                      </a:cubicBezTo>
                      <a:cubicBezTo>
                        <a:pt x="3302700" y="1709054"/>
                        <a:pt x="3313004" y="1703903"/>
                        <a:pt x="3323307" y="1698751"/>
                      </a:cubicBezTo>
                      <a:cubicBezTo>
                        <a:pt x="3328458" y="1696175"/>
                        <a:pt x="3336186" y="1693599"/>
                        <a:pt x="3341337" y="1691024"/>
                      </a:cubicBezTo>
                      <a:cubicBezTo>
                        <a:pt x="3349065" y="1688448"/>
                        <a:pt x="3354217" y="1683296"/>
                        <a:pt x="3361944" y="1685872"/>
                      </a:cubicBezTo>
                      <a:close/>
                      <a:moveTo>
                        <a:pt x="39138" y="1510720"/>
                      </a:moveTo>
                      <a:cubicBezTo>
                        <a:pt x="64896" y="1515872"/>
                        <a:pt x="90655" y="1521023"/>
                        <a:pt x="116413" y="1523599"/>
                      </a:cubicBezTo>
                      <a:cubicBezTo>
                        <a:pt x="129292" y="1526175"/>
                        <a:pt x="142171" y="1526175"/>
                        <a:pt x="155050" y="1528751"/>
                      </a:cubicBezTo>
                      <a:cubicBezTo>
                        <a:pt x="160206" y="1528751"/>
                        <a:pt x="167929" y="1531327"/>
                        <a:pt x="173085" y="1531327"/>
                      </a:cubicBezTo>
                      <a:cubicBezTo>
                        <a:pt x="180808" y="1531327"/>
                        <a:pt x="188540" y="1531327"/>
                        <a:pt x="193687" y="1533902"/>
                      </a:cubicBezTo>
                      <a:cubicBezTo>
                        <a:pt x="209146" y="1536478"/>
                        <a:pt x="206566" y="1562236"/>
                        <a:pt x="191112" y="1562236"/>
                      </a:cubicBezTo>
                      <a:cubicBezTo>
                        <a:pt x="183388" y="1562236"/>
                        <a:pt x="178232" y="1562236"/>
                        <a:pt x="170509" y="1562236"/>
                      </a:cubicBezTo>
                      <a:cubicBezTo>
                        <a:pt x="162782" y="1562236"/>
                        <a:pt x="157630" y="1562236"/>
                        <a:pt x="149903" y="1562236"/>
                      </a:cubicBezTo>
                      <a:cubicBezTo>
                        <a:pt x="137023" y="1562236"/>
                        <a:pt x="124144" y="1559660"/>
                        <a:pt x="108689" y="1559660"/>
                      </a:cubicBezTo>
                      <a:cubicBezTo>
                        <a:pt x="82931" y="1554509"/>
                        <a:pt x="57173" y="1549357"/>
                        <a:pt x="31415" y="1544206"/>
                      </a:cubicBezTo>
                      <a:cubicBezTo>
                        <a:pt x="23683" y="1541630"/>
                        <a:pt x="15960" y="1533902"/>
                        <a:pt x="18536" y="1523599"/>
                      </a:cubicBezTo>
                      <a:cubicBezTo>
                        <a:pt x="21112" y="1515872"/>
                        <a:pt x="28839" y="1508144"/>
                        <a:pt x="39138" y="1510720"/>
                      </a:cubicBezTo>
                      <a:close/>
                      <a:moveTo>
                        <a:pt x="3301457" y="1463590"/>
                      </a:moveTo>
                      <a:cubicBezTo>
                        <a:pt x="3311237" y="1462747"/>
                        <a:pt x="3321379" y="1475304"/>
                        <a:pt x="3315584" y="1484963"/>
                      </a:cubicBezTo>
                      <a:cubicBezTo>
                        <a:pt x="3300129" y="1513293"/>
                        <a:pt x="3282098" y="1536479"/>
                        <a:pt x="3258915" y="1557086"/>
                      </a:cubicBezTo>
                      <a:cubicBezTo>
                        <a:pt x="3248612" y="1567385"/>
                        <a:pt x="3235733" y="1577688"/>
                        <a:pt x="3222854" y="1585416"/>
                      </a:cubicBezTo>
                      <a:cubicBezTo>
                        <a:pt x="3212551" y="1593143"/>
                        <a:pt x="3191944" y="1606022"/>
                        <a:pt x="3179065" y="1595723"/>
                      </a:cubicBezTo>
                      <a:cubicBezTo>
                        <a:pt x="3163610" y="1580264"/>
                        <a:pt x="3186792" y="1567385"/>
                        <a:pt x="3197096" y="1559657"/>
                      </a:cubicBezTo>
                      <a:cubicBezTo>
                        <a:pt x="3209975" y="1551930"/>
                        <a:pt x="3220278" y="1544207"/>
                        <a:pt x="3233157" y="1533899"/>
                      </a:cubicBezTo>
                      <a:cubicBezTo>
                        <a:pt x="3253764" y="1515869"/>
                        <a:pt x="3274370" y="1492690"/>
                        <a:pt x="3292401" y="1469504"/>
                      </a:cubicBezTo>
                      <a:cubicBezTo>
                        <a:pt x="3294977" y="1465641"/>
                        <a:pt x="3298197" y="1463871"/>
                        <a:pt x="3301457" y="1463590"/>
                      </a:cubicBezTo>
                      <a:close/>
                      <a:moveTo>
                        <a:pt x="3212872" y="1350050"/>
                      </a:moveTo>
                      <a:cubicBezTo>
                        <a:pt x="3217058" y="1349728"/>
                        <a:pt x="3221566" y="1351016"/>
                        <a:pt x="3225429" y="1353592"/>
                      </a:cubicBezTo>
                      <a:cubicBezTo>
                        <a:pt x="3233157" y="1358744"/>
                        <a:pt x="3233157" y="1369047"/>
                        <a:pt x="3228005" y="1376775"/>
                      </a:cubicBezTo>
                      <a:cubicBezTo>
                        <a:pt x="3215126" y="1392230"/>
                        <a:pt x="3202247" y="1407684"/>
                        <a:pt x="3186792" y="1420564"/>
                      </a:cubicBezTo>
                      <a:cubicBezTo>
                        <a:pt x="3179065" y="1428291"/>
                        <a:pt x="3168761" y="1433443"/>
                        <a:pt x="3161034" y="1441170"/>
                      </a:cubicBezTo>
                      <a:cubicBezTo>
                        <a:pt x="3155882" y="1443746"/>
                        <a:pt x="3153306" y="1446322"/>
                        <a:pt x="3148155" y="1448898"/>
                      </a:cubicBezTo>
                      <a:cubicBezTo>
                        <a:pt x="3140427" y="1454049"/>
                        <a:pt x="3132700" y="1454049"/>
                        <a:pt x="3124973" y="1451474"/>
                      </a:cubicBezTo>
                      <a:cubicBezTo>
                        <a:pt x="3119821" y="1451474"/>
                        <a:pt x="3117245" y="1446322"/>
                        <a:pt x="3117245" y="1441170"/>
                      </a:cubicBezTo>
                      <a:cubicBezTo>
                        <a:pt x="3117245" y="1430867"/>
                        <a:pt x="3119821" y="1425715"/>
                        <a:pt x="3127548" y="1420564"/>
                      </a:cubicBezTo>
                      <a:cubicBezTo>
                        <a:pt x="3132700" y="1417988"/>
                        <a:pt x="3135276" y="1415412"/>
                        <a:pt x="3140427" y="1412836"/>
                      </a:cubicBezTo>
                      <a:cubicBezTo>
                        <a:pt x="3148155" y="1407684"/>
                        <a:pt x="3153306" y="1402533"/>
                        <a:pt x="3163610" y="1399957"/>
                      </a:cubicBezTo>
                      <a:cubicBezTo>
                        <a:pt x="3176489" y="1387078"/>
                        <a:pt x="3189368" y="1371623"/>
                        <a:pt x="3202247" y="1356168"/>
                      </a:cubicBezTo>
                      <a:cubicBezTo>
                        <a:pt x="3204823" y="1352304"/>
                        <a:pt x="3208687" y="1350372"/>
                        <a:pt x="3212872" y="1350050"/>
                      </a:cubicBezTo>
                      <a:close/>
                      <a:moveTo>
                        <a:pt x="21111" y="1273745"/>
                      </a:moveTo>
                      <a:cubicBezTo>
                        <a:pt x="59749" y="1276321"/>
                        <a:pt x="95810" y="1284048"/>
                        <a:pt x="131871" y="1294352"/>
                      </a:cubicBezTo>
                      <a:cubicBezTo>
                        <a:pt x="170509" y="1304655"/>
                        <a:pt x="206570" y="1317534"/>
                        <a:pt x="240056" y="1335565"/>
                      </a:cubicBezTo>
                      <a:cubicBezTo>
                        <a:pt x="245207" y="1340716"/>
                        <a:pt x="250359" y="1345868"/>
                        <a:pt x="250359" y="1351020"/>
                      </a:cubicBezTo>
                      <a:cubicBezTo>
                        <a:pt x="250359" y="1356171"/>
                        <a:pt x="247783" y="1361323"/>
                        <a:pt x="245207" y="1363899"/>
                      </a:cubicBezTo>
                      <a:cubicBezTo>
                        <a:pt x="242631" y="1366475"/>
                        <a:pt x="234904" y="1371626"/>
                        <a:pt x="229752" y="1369050"/>
                      </a:cubicBezTo>
                      <a:cubicBezTo>
                        <a:pt x="193691" y="1358747"/>
                        <a:pt x="160205" y="1345868"/>
                        <a:pt x="121568" y="1332989"/>
                      </a:cubicBezTo>
                      <a:cubicBezTo>
                        <a:pt x="85507" y="1320110"/>
                        <a:pt x="49445" y="1312382"/>
                        <a:pt x="13384" y="1307231"/>
                      </a:cubicBezTo>
                      <a:cubicBezTo>
                        <a:pt x="5656" y="1307231"/>
                        <a:pt x="-2071" y="1296927"/>
                        <a:pt x="505" y="1286624"/>
                      </a:cubicBezTo>
                      <a:cubicBezTo>
                        <a:pt x="505" y="1278897"/>
                        <a:pt x="10808" y="1273745"/>
                        <a:pt x="21111" y="1273745"/>
                      </a:cubicBezTo>
                      <a:close/>
                      <a:moveTo>
                        <a:pt x="3145817" y="1167010"/>
                      </a:moveTo>
                      <a:cubicBezTo>
                        <a:pt x="3156684" y="1167010"/>
                        <a:pt x="3166826" y="1177152"/>
                        <a:pt x="3161031" y="1188743"/>
                      </a:cubicBezTo>
                      <a:cubicBezTo>
                        <a:pt x="3155879" y="1201622"/>
                        <a:pt x="3143000" y="1214501"/>
                        <a:pt x="3132697" y="1227381"/>
                      </a:cubicBezTo>
                      <a:cubicBezTo>
                        <a:pt x="3122393" y="1240260"/>
                        <a:pt x="3109514" y="1250563"/>
                        <a:pt x="3096635" y="1260866"/>
                      </a:cubicBezTo>
                      <a:cubicBezTo>
                        <a:pt x="3070877" y="1281473"/>
                        <a:pt x="3042543" y="1302079"/>
                        <a:pt x="3011633" y="1307231"/>
                      </a:cubicBezTo>
                      <a:cubicBezTo>
                        <a:pt x="3001330" y="1309807"/>
                        <a:pt x="2996178" y="1307231"/>
                        <a:pt x="2991026" y="1299503"/>
                      </a:cubicBezTo>
                      <a:cubicBezTo>
                        <a:pt x="2988451" y="1291776"/>
                        <a:pt x="2991026" y="1281473"/>
                        <a:pt x="2998754" y="1276321"/>
                      </a:cubicBezTo>
                      <a:cubicBezTo>
                        <a:pt x="3024512" y="1260866"/>
                        <a:pt x="3052846" y="1250563"/>
                        <a:pt x="3076029" y="1232532"/>
                      </a:cubicBezTo>
                      <a:cubicBezTo>
                        <a:pt x="3086332" y="1224805"/>
                        <a:pt x="3096635" y="1214501"/>
                        <a:pt x="3106938" y="1204198"/>
                      </a:cubicBezTo>
                      <a:cubicBezTo>
                        <a:pt x="3117242" y="1193895"/>
                        <a:pt x="3124969" y="1181016"/>
                        <a:pt x="3135272" y="1170713"/>
                      </a:cubicBezTo>
                      <a:cubicBezTo>
                        <a:pt x="3138492" y="1168137"/>
                        <a:pt x="3142195" y="1167010"/>
                        <a:pt x="3145817" y="1167010"/>
                      </a:cubicBezTo>
                      <a:close/>
                      <a:moveTo>
                        <a:pt x="90619" y="1108330"/>
                      </a:moveTo>
                      <a:cubicBezTo>
                        <a:pt x="95005" y="1106478"/>
                        <a:pt x="100318" y="1106317"/>
                        <a:pt x="106114" y="1108893"/>
                      </a:cubicBezTo>
                      <a:cubicBezTo>
                        <a:pt x="139599" y="1126924"/>
                        <a:pt x="173085" y="1142379"/>
                        <a:pt x="206570" y="1157834"/>
                      </a:cubicBezTo>
                      <a:cubicBezTo>
                        <a:pt x="224601" y="1165561"/>
                        <a:pt x="240056" y="1173288"/>
                        <a:pt x="258087" y="1181016"/>
                      </a:cubicBezTo>
                      <a:cubicBezTo>
                        <a:pt x="273542" y="1186168"/>
                        <a:pt x="296724" y="1193895"/>
                        <a:pt x="301876" y="1211926"/>
                      </a:cubicBezTo>
                      <a:cubicBezTo>
                        <a:pt x="301876" y="1214501"/>
                        <a:pt x="301876" y="1219653"/>
                        <a:pt x="296724" y="1222229"/>
                      </a:cubicBezTo>
                      <a:cubicBezTo>
                        <a:pt x="281269" y="1232532"/>
                        <a:pt x="258087" y="1222229"/>
                        <a:pt x="242632" y="1217077"/>
                      </a:cubicBezTo>
                      <a:cubicBezTo>
                        <a:pt x="224601" y="1211926"/>
                        <a:pt x="206570" y="1201622"/>
                        <a:pt x="188540" y="1193895"/>
                      </a:cubicBezTo>
                      <a:cubicBezTo>
                        <a:pt x="155054" y="1178440"/>
                        <a:pt x="121568" y="1160409"/>
                        <a:pt x="88083" y="1142379"/>
                      </a:cubicBezTo>
                      <a:cubicBezTo>
                        <a:pt x="72628" y="1134651"/>
                        <a:pt x="77458" y="1113884"/>
                        <a:pt x="90619" y="1108330"/>
                      </a:cubicBezTo>
                      <a:close/>
                      <a:moveTo>
                        <a:pt x="3019360" y="1021311"/>
                      </a:moveTo>
                      <a:cubicBezTo>
                        <a:pt x="3027092" y="1018736"/>
                        <a:pt x="3032239" y="1023887"/>
                        <a:pt x="3034819" y="1031615"/>
                      </a:cubicBezTo>
                      <a:cubicBezTo>
                        <a:pt x="3037395" y="1041918"/>
                        <a:pt x="3029667" y="1049646"/>
                        <a:pt x="3024516" y="1057373"/>
                      </a:cubicBezTo>
                      <a:cubicBezTo>
                        <a:pt x="3019360" y="1065100"/>
                        <a:pt x="3014213" y="1072828"/>
                        <a:pt x="3009061" y="1077980"/>
                      </a:cubicBezTo>
                      <a:cubicBezTo>
                        <a:pt x="2996182" y="1090859"/>
                        <a:pt x="2983303" y="1103738"/>
                        <a:pt x="2970424" y="1114041"/>
                      </a:cubicBezTo>
                      <a:cubicBezTo>
                        <a:pt x="2957545" y="1126920"/>
                        <a:pt x="2942086" y="1134648"/>
                        <a:pt x="2926635" y="1142375"/>
                      </a:cubicBezTo>
                      <a:cubicBezTo>
                        <a:pt x="2908604" y="1150103"/>
                        <a:pt x="2893149" y="1157830"/>
                        <a:pt x="2875119" y="1157830"/>
                      </a:cubicBezTo>
                      <a:cubicBezTo>
                        <a:pt x="2862239" y="1157830"/>
                        <a:pt x="2854512" y="1137224"/>
                        <a:pt x="2867391" y="1129496"/>
                      </a:cubicBezTo>
                      <a:cubicBezTo>
                        <a:pt x="2880270" y="1124344"/>
                        <a:pt x="2895725" y="1119193"/>
                        <a:pt x="2908604" y="1108889"/>
                      </a:cubicBezTo>
                      <a:cubicBezTo>
                        <a:pt x="2924059" y="1103738"/>
                        <a:pt x="2936938" y="1096010"/>
                        <a:pt x="2949817" y="1085707"/>
                      </a:cubicBezTo>
                      <a:cubicBezTo>
                        <a:pt x="2962696" y="1075404"/>
                        <a:pt x="2975575" y="1065100"/>
                        <a:pt x="2985879" y="1054797"/>
                      </a:cubicBezTo>
                      <a:cubicBezTo>
                        <a:pt x="2991030" y="1049646"/>
                        <a:pt x="2996182" y="1044494"/>
                        <a:pt x="3001333" y="1039342"/>
                      </a:cubicBezTo>
                      <a:cubicBezTo>
                        <a:pt x="3006481" y="1031615"/>
                        <a:pt x="3011637" y="1023887"/>
                        <a:pt x="3019360" y="1021311"/>
                      </a:cubicBezTo>
                      <a:close/>
                      <a:moveTo>
                        <a:pt x="167929" y="959492"/>
                      </a:moveTo>
                      <a:cubicBezTo>
                        <a:pt x="178232" y="956916"/>
                        <a:pt x="188536" y="962068"/>
                        <a:pt x="198839" y="964644"/>
                      </a:cubicBezTo>
                      <a:cubicBezTo>
                        <a:pt x="209142" y="967219"/>
                        <a:pt x="219446" y="972371"/>
                        <a:pt x="229749" y="974947"/>
                      </a:cubicBezTo>
                      <a:cubicBezTo>
                        <a:pt x="245204" y="982674"/>
                        <a:pt x="263235" y="990402"/>
                        <a:pt x="281265" y="998129"/>
                      </a:cubicBezTo>
                      <a:cubicBezTo>
                        <a:pt x="299296" y="1008432"/>
                        <a:pt x="317327" y="1018736"/>
                        <a:pt x="332782" y="1029039"/>
                      </a:cubicBezTo>
                      <a:cubicBezTo>
                        <a:pt x="340509" y="1034191"/>
                        <a:pt x="348237" y="1041918"/>
                        <a:pt x="355964" y="1047070"/>
                      </a:cubicBezTo>
                      <a:cubicBezTo>
                        <a:pt x="363692" y="1052221"/>
                        <a:pt x="373995" y="1059949"/>
                        <a:pt x="373995" y="1070252"/>
                      </a:cubicBezTo>
                      <a:cubicBezTo>
                        <a:pt x="373995" y="1075404"/>
                        <a:pt x="368843" y="1080555"/>
                        <a:pt x="363692" y="1083131"/>
                      </a:cubicBezTo>
                      <a:cubicBezTo>
                        <a:pt x="353388" y="1085707"/>
                        <a:pt x="345661" y="1080555"/>
                        <a:pt x="337933" y="1070252"/>
                      </a:cubicBezTo>
                      <a:cubicBezTo>
                        <a:pt x="327630" y="1065100"/>
                        <a:pt x="319903" y="1059949"/>
                        <a:pt x="312175" y="1054797"/>
                      </a:cubicBezTo>
                      <a:cubicBezTo>
                        <a:pt x="296720" y="1047070"/>
                        <a:pt x="278689" y="1036766"/>
                        <a:pt x="263235" y="1029039"/>
                      </a:cubicBezTo>
                      <a:cubicBezTo>
                        <a:pt x="247780" y="1021311"/>
                        <a:pt x="229749" y="1013584"/>
                        <a:pt x="211718" y="1005857"/>
                      </a:cubicBezTo>
                      <a:cubicBezTo>
                        <a:pt x="203991" y="1000705"/>
                        <a:pt x="193687" y="998129"/>
                        <a:pt x="185960" y="995553"/>
                      </a:cubicBezTo>
                      <a:cubicBezTo>
                        <a:pt x="175657" y="992977"/>
                        <a:pt x="165353" y="992977"/>
                        <a:pt x="160202" y="982674"/>
                      </a:cubicBezTo>
                      <a:cubicBezTo>
                        <a:pt x="155050" y="974947"/>
                        <a:pt x="160202" y="962068"/>
                        <a:pt x="167929" y="959492"/>
                      </a:cubicBezTo>
                      <a:close/>
                      <a:moveTo>
                        <a:pt x="2920232" y="897994"/>
                      </a:moveTo>
                      <a:cubicBezTo>
                        <a:pt x="2930012" y="897511"/>
                        <a:pt x="2940154" y="908619"/>
                        <a:pt x="2934359" y="918278"/>
                      </a:cubicBezTo>
                      <a:cubicBezTo>
                        <a:pt x="2918904" y="946612"/>
                        <a:pt x="2893145" y="972370"/>
                        <a:pt x="2864811" y="990401"/>
                      </a:cubicBezTo>
                      <a:cubicBezTo>
                        <a:pt x="2849357" y="1000704"/>
                        <a:pt x="2833902" y="1008432"/>
                        <a:pt x="2818447" y="1016159"/>
                      </a:cubicBezTo>
                      <a:cubicBezTo>
                        <a:pt x="2802992" y="1021311"/>
                        <a:pt x="2779809" y="1031614"/>
                        <a:pt x="2766930" y="1023886"/>
                      </a:cubicBezTo>
                      <a:cubicBezTo>
                        <a:pt x="2761779" y="1021311"/>
                        <a:pt x="2756627" y="1011007"/>
                        <a:pt x="2761779" y="1005856"/>
                      </a:cubicBezTo>
                      <a:cubicBezTo>
                        <a:pt x="2772082" y="992977"/>
                        <a:pt x="2792689" y="987825"/>
                        <a:pt x="2805568" y="982674"/>
                      </a:cubicBezTo>
                      <a:cubicBezTo>
                        <a:pt x="2818447" y="977522"/>
                        <a:pt x="2831326" y="969795"/>
                        <a:pt x="2844205" y="964643"/>
                      </a:cubicBezTo>
                      <a:cubicBezTo>
                        <a:pt x="2869963" y="946612"/>
                        <a:pt x="2890570" y="926006"/>
                        <a:pt x="2911176" y="902823"/>
                      </a:cubicBezTo>
                      <a:cubicBezTo>
                        <a:pt x="2913752" y="899604"/>
                        <a:pt x="2916972" y="898155"/>
                        <a:pt x="2920232" y="897994"/>
                      </a:cubicBezTo>
                      <a:close/>
                      <a:moveTo>
                        <a:pt x="229749" y="802367"/>
                      </a:moveTo>
                      <a:cubicBezTo>
                        <a:pt x="270962" y="812670"/>
                        <a:pt x="314751" y="825549"/>
                        <a:pt x="353388" y="846156"/>
                      </a:cubicBezTo>
                      <a:cubicBezTo>
                        <a:pt x="373995" y="856459"/>
                        <a:pt x="392025" y="869338"/>
                        <a:pt x="410056" y="882217"/>
                      </a:cubicBezTo>
                      <a:cubicBezTo>
                        <a:pt x="420363" y="889945"/>
                        <a:pt x="428087" y="897672"/>
                        <a:pt x="435814" y="905399"/>
                      </a:cubicBezTo>
                      <a:cubicBezTo>
                        <a:pt x="443542" y="913127"/>
                        <a:pt x="453845" y="920854"/>
                        <a:pt x="453845" y="926006"/>
                      </a:cubicBezTo>
                      <a:cubicBezTo>
                        <a:pt x="453845" y="933733"/>
                        <a:pt x="448693" y="938885"/>
                        <a:pt x="440966" y="938885"/>
                      </a:cubicBezTo>
                      <a:cubicBezTo>
                        <a:pt x="430663" y="938885"/>
                        <a:pt x="422935" y="928582"/>
                        <a:pt x="415208" y="923430"/>
                      </a:cubicBezTo>
                      <a:cubicBezTo>
                        <a:pt x="407484" y="918279"/>
                        <a:pt x="397177" y="913127"/>
                        <a:pt x="389449" y="907975"/>
                      </a:cubicBezTo>
                      <a:cubicBezTo>
                        <a:pt x="371419" y="897672"/>
                        <a:pt x="355968" y="887369"/>
                        <a:pt x="337933" y="877065"/>
                      </a:cubicBezTo>
                      <a:cubicBezTo>
                        <a:pt x="299296" y="859035"/>
                        <a:pt x="263234" y="846156"/>
                        <a:pt x="222021" y="835852"/>
                      </a:cubicBezTo>
                      <a:cubicBezTo>
                        <a:pt x="201419" y="830701"/>
                        <a:pt x="209142" y="797215"/>
                        <a:pt x="229749" y="802367"/>
                      </a:cubicBezTo>
                      <a:close/>
                      <a:moveTo>
                        <a:pt x="2833419" y="754476"/>
                      </a:moveTo>
                      <a:cubicBezTo>
                        <a:pt x="2844527" y="752303"/>
                        <a:pt x="2857084" y="762445"/>
                        <a:pt x="2849357" y="774036"/>
                      </a:cubicBezTo>
                      <a:cubicBezTo>
                        <a:pt x="2826174" y="810098"/>
                        <a:pt x="2800416" y="838432"/>
                        <a:pt x="2769506" y="864190"/>
                      </a:cubicBezTo>
                      <a:cubicBezTo>
                        <a:pt x="2754051" y="874493"/>
                        <a:pt x="2736021" y="887372"/>
                        <a:pt x="2717990" y="895100"/>
                      </a:cubicBezTo>
                      <a:cubicBezTo>
                        <a:pt x="2702535" y="902827"/>
                        <a:pt x="2676777" y="915706"/>
                        <a:pt x="2661322" y="907979"/>
                      </a:cubicBezTo>
                      <a:cubicBezTo>
                        <a:pt x="2656170" y="905403"/>
                        <a:pt x="2653594" y="897676"/>
                        <a:pt x="2656170" y="892524"/>
                      </a:cubicBezTo>
                      <a:cubicBezTo>
                        <a:pt x="2658746" y="882221"/>
                        <a:pt x="2669049" y="879645"/>
                        <a:pt x="2681928" y="877069"/>
                      </a:cubicBezTo>
                      <a:cubicBezTo>
                        <a:pt x="2689656" y="874493"/>
                        <a:pt x="2697383" y="869342"/>
                        <a:pt x="2705111" y="866766"/>
                      </a:cubicBezTo>
                      <a:cubicBezTo>
                        <a:pt x="2723142" y="859038"/>
                        <a:pt x="2736021" y="848735"/>
                        <a:pt x="2751476" y="838432"/>
                      </a:cubicBezTo>
                      <a:cubicBezTo>
                        <a:pt x="2779810" y="817825"/>
                        <a:pt x="2805568" y="792067"/>
                        <a:pt x="2823599" y="761157"/>
                      </a:cubicBezTo>
                      <a:cubicBezTo>
                        <a:pt x="2826175" y="757293"/>
                        <a:pt x="2829716" y="755201"/>
                        <a:pt x="2833419" y="754476"/>
                      </a:cubicBezTo>
                      <a:close/>
                      <a:moveTo>
                        <a:pt x="2677782" y="605079"/>
                      </a:moveTo>
                      <a:cubicBezTo>
                        <a:pt x="2688528" y="602906"/>
                        <a:pt x="2702534" y="613048"/>
                        <a:pt x="2694806" y="624639"/>
                      </a:cubicBezTo>
                      <a:cubicBezTo>
                        <a:pt x="2676775" y="655549"/>
                        <a:pt x="2653593" y="683883"/>
                        <a:pt x="2625259" y="709641"/>
                      </a:cubicBezTo>
                      <a:cubicBezTo>
                        <a:pt x="2612380" y="722520"/>
                        <a:pt x="2596925" y="732824"/>
                        <a:pt x="2581470" y="743127"/>
                      </a:cubicBezTo>
                      <a:cubicBezTo>
                        <a:pt x="2566016" y="753430"/>
                        <a:pt x="2550561" y="763733"/>
                        <a:pt x="2529954" y="766309"/>
                      </a:cubicBezTo>
                      <a:cubicBezTo>
                        <a:pt x="2524803" y="766309"/>
                        <a:pt x="2519651" y="761158"/>
                        <a:pt x="2517075" y="756006"/>
                      </a:cubicBezTo>
                      <a:cubicBezTo>
                        <a:pt x="2514499" y="750854"/>
                        <a:pt x="2517075" y="745703"/>
                        <a:pt x="2522227" y="740551"/>
                      </a:cubicBezTo>
                      <a:cubicBezTo>
                        <a:pt x="2535106" y="730248"/>
                        <a:pt x="2553136" y="725096"/>
                        <a:pt x="2566016" y="714793"/>
                      </a:cubicBezTo>
                      <a:cubicBezTo>
                        <a:pt x="2578895" y="707065"/>
                        <a:pt x="2591774" y="696762"/>
                        <a:pt x="2604653" y="686459"/>
                      </a:cubicBezTo>
                      <a:cubicBezTo>
                        <a:pt x="2630411" y="665852"/>
                        <a:pt x="2651017" y="640094"/>
                        <a:pt x="2669048" y="611760"/>
                      </a:cubicBezTo>
                      <a:cubicBezTo>
                        <a:pt x="2670980" y="607896"/>
                        <a:pt x="2674200" y="605804"/>
                        <a:pt x="2677782" y="605079"/>
                      </a:cubicBezTo>
                      <a:close/>
                      <a:moveTo>
                        <a:pt x="371423" y="591154"/>
                      </a:moveTo>
                      <a:cubicBezTo>
                        <a:pt x="407485" y="606608"/>
                        <a:pt x="440970" y="624639"/>
                        <a:pt x="477032" y="642670"/>
                      </a:cubicBezTo>
                      <a:cubicBezTo>
                        <a:pt x="495063" y="652973"/>
                        <a:pt x="513094" y="660701"/>
                        <a:pt x="528549" y="671004"/>
                      </a:cubicBezTo>
                      <a:cubicBezTo>
                        <a:pt x="538852" y="676156"/>
                        <a:pt x="546580" y="681307"/>
                        <a:pt x="554307" y="686459"/>
                      </a:cubicBezTo>
                      <a:cubicBezTo>
                        <a:pt x="562034" y="691611"/>
                        <a:pt x="572338" y="696762"/>
                        <a:pt x="572338" y="704490"/>
                      </a:cubicBezTo>
                      <a:cubicBezTo>
                        <a:pt x="574914" y="709641"/>
                        <a:pt x="572338" y="717369"/>
                        <a:pt x="564610" y="719945"/>
                      </a:cubicBezTo>
                      <a:cubicBezTo>
                        <a:pt x="554307" y="722520"/>
                        <a:pt x="549155" y="717369"/>
                        <a:pt x="538852" y="712217"/>
                      </a:cubicBezTo>
                      <a:cubicBezTo>
                        <a:pt x="531125" y="709641"/>
                        <a:pt x="520821" y="704490"/>
                        <a:pt x="513094" y="699338"/>
                      </a:cubicBezTo>
                      <a:cubicBezTo>
                        <a:pt x="495063" y="689035"/>
                        <a:pt x="479608" y="681307"/>
                        <a:pt x="461577" y="671004"/>
                      </a:cubicBezTo>
                      <a:cubicBezTo>
                        <a:pt x="428091" y="652973"/>
                        <a:pt x="392030" y="634943"/>
                        <a:pt x="355968" y="619488"/>
                      </a:cubicBezTo>
                      <a:cubicBezTo>
                        <a:pt x="337938" y="611760"/>
                        <a:pt x="350817" y="583426"/>
                        <a:pt x="371423" y="591154"/>
                      </a:cubicBezTo>
                      <a:close/>
                      <a:moveTo>
                        <a:pt x="2586301" y="497132"/>
                      </a:moveTo>
                      <a:cubicBezTo>
                        <a:pt x="2590487" y="499708"/>
                        <a:pt x="2593062" y="504860"/>
                        <a:pt x="2591774" y="511299"/>
                      </a:cubicBezTo>
                      <a:cubicBezTo>
                        <a:pt x="2589199" y="521602"/>
                        <a:pt x="2584047" y="526754"/>
                        <a:pt x="2578895" y="534481"/>
                      </a:cubicBezTo>
                      <a:cubicBezTo>
                        <a:pt x="2573744" y="542209"/>
                        <a:pt x="2568592" y="549936"/>
                        <a:pt x="2563440" y="555088"/>
                      </a:cubicBezTo>
                      <a:cubicBezTo>
                        <a:pt x="2553137" y="567967"/>
                        <a:pt x="2542834" y="578270"/>
                        <a:pt x="2532531" y="591149"/>
                      </a:cubicBezTo>
                      <a:cubicBezTo>
                        <a:pt x="2519652" y="601453"/>
                        <a:pt x="2506773" y="611756"/>
                        <a:pt x="2493893" y="622059"/>
                      </a:cubicBezTo>
                      <a:cubicBezTo>
                        <a:pt x="2481014" y="629787"/>
                        <a:pt x="2462984" y="647817"/>
                        <a:pt x="2447529" y="637514"/>
                      </a:cubicBezTo>
                      <a:cubicBezTo>
                        <a:pt x="2439801" y="632362"/>
                        <a:pt x="2439801" y="622059"/>
                        <a:pt x="2444953" y="614332"/>
                      </a:cubicBezTo>
                      <a:cubicBezTo>
                        <a:pt x="2450105" y="609180"/>
                        <a:pt x="2457832" y="604028"/>
                        <a:pt x="2465559" y="598877"/>
                      </a:cubicBezTo>
                      <a:cubicBezTo>
                        <a:pt x="2478439" y="588574"/>
                        <a:pt x="2491318" y="578270"/>
                        <a:pt x="2504197" y="567967"/>
                      </a:cubicBezTo>
                      <a:cubicBezTo>
                        <a:pt x="2517076" y="557664"/>
                        <a:pt x="2527379" y="547360"/>
                        <a:pt x="2537682" y="534481"/>
                      </a:cubicBezTo>
                      <a:cubicBezTo>
                        <a:pt x="2542834" y="529330"/>
                        <a:pt x="2547986" y="521602"/>
                        <a:pt x="2553137" y="516451"/>
                      </a:cubicBezTo>
                      <a:cubicBezTo>
                        <a:pt x="2558289" y="511299"/>
                        <a:pt x="2563440" y="503572"/>
                        <a:pt x="2571168" y="498420"/>
                      </a:cubicBezTo>
                      <a:cubicBezTo>
                        <a:pt x="2576320" y="494556"/>
                        <a:pt x="2582115" y="494556"/>
                        <a:pt x="2586301" y="497132"/>
                      </a:cubicBezTo>
                      <a:close/>
                      <a:moveTo>
                        <a:pt x="482183" y="461276"/>
                      </a:moveTo>
                      <a:cubicBezTo>
                        <a:pt x="485081" y="460270"/>
                        <a:pt x="488623" y="460431"/>
                        <a:pt x="492487" y="462363"/>
                      </a:cubicBezTo>
                      <a:cubicBezTo>
                        <a:pt x="520821" y="475242"/>
                        <a:pt x="546579" y="490697"/>
                        <a:pt x="574913" y="506152"/>
                      </a:cubicBezTo>
                      <a:cubicBezTo>
                        <a:pt x="590368" y="513879"/>
                        <a:pt x="603247" y="521606"/>
                        <a:pt x="616126" y="529334"/>
                      </a:cubicBezTo>
                      <a:cubicBezTo>
                        <a:pt x="621277" y="531910"/>
                        <a:pt x="629005" y="537061"/>
                        <a:pt x="634156" y="539637"/>
                      </a:cubicBezTo>
                      <a:cubicBezTo>
                        <a:pt x="639308" y="542213"/>
                        <a:pt x="649611" y="547365"/>
                        <a:pt x="652187" y="560244"/>
                      </a:cubicBezTo>
                      <a:cubicBezTo>
                        <a:pt x="652187" y="565395"/>
                        <a:pt x="649611" y="570547"/>
                        <a:pt x="644460" y="573123"/>
                      </a:cubicBezTo>
                      <a:cubicBezTo>
                        <a:pt x="631581" y="578274"/>
                        <a:pt x="616126" y="565395"/>
                        <a:pt x="603247" y="557668"/>
                      </a:cubicBezTo>
                      <a:cubicBezTo>
                        <a:pt x="587792" y="549940"/>
                        <a:pt x="574913" y="542213"/>
                        <a:pt x="562034" y="534486"/>
                      </a:cubicBezTo>
                      <a:cubicBezTo>
                        <a:pt x="536276" y="519031"/>
                        <a:pt x="507942" y="503576"/>
                        <a:pt x="482183" y="485545"/>
                      </a:cubicBezTo>
                      <a:cubicBezTo>
                        <a:pt x="470592" y="477818"/>
                        <a:pt x="473490" y="464295"/>
                        <a:pt x="482183" y="461276"/>
                      </a:cubicBezTo>
                      <a:close/>
                      <a:moveTo>
                        <a:pt x="2465760" y="365242"/>
                      </a:moveTo>
                      <a:cubicBezTo>
                        <a:pt x="2476506" y="365604"/>
                        <a:pt x="2486166" y="378644"/>
                        <a:pt x="2478438" y="390236"/>
                      </a:cubicBezTo>
                      <a:cubicBezTo>
                        <a:pt x="2455256" y="421145"/>
                        <a:pt x="2424346" y="452055"/>
                        <a:pt x="2388285" y="477814"/>
                      </a:cubicBezTo>
                      <a:cubicBezTo>
                        <a:pt x="2370254" y="488117"/>
                        <a:pt x="2352223" y="498420"/>
                        <a:pt x="2334192" y="506148"/>
                      </a:cubicBezTo>
                      <a:cubicBezTo>
                        <a:pt x="2318737" y="513875"/>
                        <a:pt x="2295555" y="526754"/>
                        <a:pt x="2277524" y="521603"/>
                      </a:cubicBezTo>
                      <a:cubicBezTo>
                        <a:pt x="2267221" y="519027"/>
                        <a:pt x="2262069" y="506148"/>
                        <a:pt x="2269797" y="498420"/>
                      </a:cubicBezTo>
                      <a:cubicBezTo>
                        <a:pt x="2282676" y="482965"/>
                        <a:pt x="2305858" y="480390"/>
                        <a:pt x="2321313" y="472662"/>
                      </a:cubicBezTo>
                      <a:cubicBezTo>
                        <a:pt x="2336768" y="464935"/>
                        <a:pt x="2354799" y="454631"/>
                        <a:pt x="2370254" y="444328"/>
                      </a:cubicBezTo>
                      <a:cubicBezTo>
                        <a:pt x="2401164" y="423721"/>
                        <a:pt x="2429498" y="397963"/>
                        <a:pt x="2455256" y="369629"/>
                      </a:cubicBezTo>
                      <a:cubicBezTo>
                        <a:pt x="2458476" y="366409"/>
                        <a:pt x="2462178" y="365121"/>
                        <a:pt x="2465760" y="365242"/>
                      </a:cubicBezTo>
                      <a:close/>
                      <a:moveTo>
                        <a:pt x="2352868" y="226993"/>
                      </a:moveTo>
                      <a:cubicBezTo>
                        <a:pt x="2356731" y="225383"/>
                        <a:pt x="2361239" y="225383"/>
                        <a:pt x="2365103" y="227959"/>
                      </a:cubicBezTo>
                      <a:cubicBezTo>
                        <a:pt x="2372830" y="230535"/>
                        <a:pt x="2377982" y="240838"/>
                        <a:pt x="2372830" y="248565"/>
                      </a:cubicBezTo>
                      <a:cubicBezTo>
                        <a:pt x="2352224" y="282051"/>
                        <a:pt x="2323890" y="310385"/>
                        <a:pt x="2292980" y="333567"/>
                      </a:cubicBezTo>
                      <a:cubicBezTo>
                        <a:pt x="2277525" y="343870"/>
                        <a:pt x="2259494" y="354173"/>
                        <a:pt x="2241463" y="361901"/>
                      </a:cubicBezTo>
                      <a:cubicBezTo>
                        <a:pt x="2223433" y="369628"/>
                        <a:pt x="2202826" y="377356"/>
                        <a:pt x="2184795" y="374780"/>
                      </a:cubicBezTo>
                      <a:cubicBezTo>
                        <a:pt x="2171916" y="372204"/>
                        <a:pt x="2169340" y="354173"/>
                        <a:pt x="2179644" y="349022"/>
                      </a:cubicBezTo>
                      <a:cubicBezTo>
                        <a:pt x="2195098" y="338719"/>
                        <a:pt x="2213129" y="336143"/>
                        <a:pt x="2228584" y="328415"/>
                      </a:cubicBezTo>
                      <a:cubicBezTo>
                        <a:pt x="2244039" y="320688"/>
                        <a:pt x="2259494" y="312960"/>
                        <a:pt x="2274949" y="307809"/>
                      </a:cubicBezTo>
                      <a:cubicBezTo>
                        <a:pt x="2300707" y="289778"/>
                        <a:pt x="2326465" y="264020"/>
                        <a:pt x="2344496" y="235686"/>
                      </a:cubicBezTo>
                      <a:cubicBezTo>
                        <a:pt x="2345784" y="231822"/>
                        <a:pt x="2349004" y="228603"/>
                        <a:pt x="2352868" y="226993"/>
                      </a:cubicBezTo>
                      <a:close/>
                      <a:moveTo>
                        <a:pt x="2291289" y="81181"/>
                      </a:moveTo>
                      <a:cubicBezTo>
                        <a:pt x="2301673" y="83234"/>
                        <a:pt x="2308434" y="97240"/>
                        <a:pt x="2300707" y="106899"/>
                      </a:cubicBezTo>
                      <a:cubicBezTo>
                        <a:pt x="2287828" y="122354"/>
                        <a:pt x="2272373" y="135233"/>
                        <a:pt x="2256918" y="148112"/>
                      </a:cubicBezTo>
                      <a:cubicBezTo>
                        <a:pt x="2241463" y="160991"/>
                        <a:pt x="2228584" y="171294"/>
                        <a:pt x="2213129" y="184173"/>
                      </a:cubicBezTo>
                      <a:cubicBezTo>
                        <a:pt x="2197674" y="194477"/>
                        <a:pt x="2182219" y="207356"/>
                        <a:pt x="2166764" y="217659"/>
                      </a:cubicBezTo>
                      <a:cubicBezTo>
                        <a:pt x="2151309" y="230538"/>
                        <a:pt x="2133278" y="243417"/>
                        <a:pt x="2115248" y="243417"/>
                      </a:cubicBezTo>
                      <a:cubicBezTo>
                        <a:pt x="2107520" y="243417"/>
                        <a:pt x="2102369" y="235689"/>
                        <a:pt x="2104944" y="227962"/>
                      </a:cubicBezTo>
                      <a:cubicBezTo>
                        <a:pt x="2112672" y="209931"/>
                        <a:pt x="2130703" y="199628"/>
                        <a:pt x="2151309" y="186749"/>
                      </a:cubicBezTo>
                      <a:cubicBezTo>
                        <a:pt x="2166764" y="179022"/>
                        <a:pt x="2179643" y="166143"/>
                        <a:pt x="2195098" y="155839"/>
                      </a:cubicBezTo>
                      <a:cubicBezTo>
                        <a:pt x="2207977" y="145536"/>
                        <a:pt x="2223432" y="135233"/>
                        <a:pt x="2236311" y="122354"/>
                      </a:cubicBezTo>
                      <a:cubicBezTo>
                        <a:pt x="2251766" y="109475"/>
                        <a:pt x="2264645" y="96596"/>
                        <a:pt x="2280100" y="83717"/>
                      </a:cubicBezTo>
                      <a:cubicBezTo>
                        <a:pt x="2283964" y="81141"/>
                        <a:pt x="2287828" y="80497"/>
                        <a:pt x="2291289" y="81181"/>
                      </a:cubicBezTo>
                      <a:close/>
                      <a:moveTo>
                        <a:pt x="2160324" y="0"/>
                      </a:moveTo>
                      <a:cubicBezTo>
                        <a:pt x="2164188" y="0"/>
                        <a:pt x="2168052" y="1289"/>
                        <a:pt x="2171915" y="3867"/>
                      </a:cubicBezTo>
                      <a:cubicBezTo>
                        <a:pt x="2177067" y="11590"/>
                        <a:pt x="2177067" y="21897"/>
                        <a:pt x="2171915" y="27045"/>
                      </a:cubicBezTo>
                      <a:cubicBezTo>
                        <a:pt x="2159036" y="42504"/>
                        <a:pt x="2146157" y="55383"/>
                        <a:pt x="2133278" y="68262"/>
                      </a:cubicBezTo>
                      <a:cubicBezTo>
                        <a:pt x="2125551" y="73413"/>
                        <a:pt x="2120399" y="81141"/>
                        <a:pt x="2112672" y="86292"/>
                      </a:cubicBezTo>
                      <a:cubicBezTo>
                        <a:pt x="2110096" y="91440"/>
                        <a:pt x="2104944" y="94020"/>
                        <a:pt x="2102369" y="96596"/>
                      </a:cubicBezTo>
                      <a:cubicBezTo>
                        <a:pt x="2097217" y="101743"/>
                        <a:pt x="2094641" y="104319"/>
                        <a:pt x="2089490" y="104319"/>
                      </a:cubicBezTo>
                      <a:cubicBezTo>
                        <a:pt x="2086914" y="104319"/>
                        <a:pt x="2086914" y="106899"/>
                        <a:pt x="2084338" y="106899"/>
                      </a:cubicBezTo>
                      <a:cubicBezTo>
                        <a:pt x="2079186" y="109475"/>
                        <a:pt x="2074035" y="106899"/>
                        <a:pt x="2071459" y="101743"/>
                      </a:cubicBezTo>
                      <a:cubicBezTo>
                        <a:pt x="2068883" y="96596"/>
                        <a:pt x="2068883" y="94020"/>
                        <a:pt x="2071459" y="88864"/>
                      </a:cubicBezTo>
                      <a:cubicBezTo>
                        <a:pt x="2074035" y="88864"/>
                        <a:pt x="2074035" y="86292"/>
                        <a:pt x="2074035" y="86292"/>
                      </a:cubicBezTo>
                      <a:cubicBezTo>
                        <a:pt x="2076611" y="78561"/>
                        <a:pt x="2084338" y="70838"/>
                        <a:pt x="2092065" y="63106"/>
                      </a:cubicBezTo>
                      <a:cubicBezTo>
                        <a:pt x="2097217" y="55383"/>
                        <a:pt x="2104944" y="47655"/>
                        <a:pt x="2110096" y="42504"/>
                      </a:cubicBezTo>
                      <a:cubicBezTo>
                        <a:pt x="2122975" y="29625"/>
                        <a:pt x="2135854" y="16746"/>
                        <a:pt x="2148733" y="3867"/>
                      </a:cubicBezTo>
                      <a:cubicBezTo>
                        <a:pt x="2152597" y="1289"/>
                        <a:pt x="2156461" y="0"/>
                        <a:pt x="216032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0" name="Google Shape;1230;p22"/>
                <p:cNvSpPr/>
                <p:nvPr/>
              </p:nvSpPr>
              <p:spPr>
                <a:xfrm rot="326420">
                  <a:off x="2492913" y="251022"/>
                  <a:ext cx="246226" cy="256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150" h="810024" extrusionOk="0">
                      <a:moveTo>
                        <a:pt x="440182" y="0"/>
                      </a:moveTo>
                      <a:cubicBezTo>
                        <a:pt x="422402" y="0"/>
                        <a:pt x="405257" y="6985"/>
                        <a:pt x="391922" y="19050"/>
                      </a:cubicBezTo>
                      <a:cubicBezTo>
                        <a:pt x="384937" y="8255"/>
                        <a:pt x="372872" y="1270"/>
                        <a:pt x="359537" y="1270"/>
                      </a:cubicBezTo>
                      <a:cubicBezTo>
                        <a:pt x="347472" y="1270"/>
                        <a:pt x="337312" y="7620"/>
                        <a:pt x="330327" y="16510"/>
                      </a:cubicBezTo>
                      <a:cubicBezTo>
                        <a:pt x="324612" y="8890"/>
                        <a:pt x="315087" y="5080"/>
                        <a:pt x="305562" y="5080"/>
                      </a:cubicBezTo>
                      <a:cubicBezTo>
                        <a:pt x="291592" y="5080"/>
                        <a:pt x="281432" y="14605"/>
                        <a:pt x="273812" y="26035"/>
                      </a:cubicBezTo>
                      <a:cubicBezTo>
                        <a:pt x="270002" y="20955"/>
                        <a:pt x="264287" y="17145"/>
                        <a:pt x="257937" y="17780"/>
                      </a:cubicBezTo>
                      <a:cubicBezTo>
                        <a:pt x="248412" y="18415"/>
                        <a:pt x="240792" y="26670"/>
                        <a:pt x="239522" y="35560"/>
                      </a:cubicBezTo>
                      <a:cubicBezTo>
                        <a:pt x="232537" y="34290"/>
                        <a:pt x="222377" y="33020"/>
                        <a:pt x="214757" y="31750"/>
                      </a:cubicBezTo>
                      <a:cubicBezTo>
                        <a:pt x="208407" y="30480"/>
                        <a:pt x="203962" y="36830"/>
                        <a:pt x="205867" y="42545"/>
                      </a:cubicBezTo>
                      <a:cubicBezTo>
                        <a:pt x="209042" y="52070"/>
                        <a:pt x="210947" y="62230"/>
                        <a:pt x="212852" y="71755"/>
                      </a:cubicBezTo>
                      <a:cubicBezTo>
                        <a:pt x="213487" y="75565"/>
                        <a:pt x="214122" y="80010"/>
                        <a:pt x="214122" y="83820"/>
                      </a:cubicBezTo>
                      <a:lnTo>
                        <a:pt x="214122" y="83820"/>
                      </a:lnTo>
                      <a:cubicBezTo>
                        <a:pt x="218567" y="106680"/>
                        <a:pt x="216027" y="130175"/>
                        <a:pt x="209677" y="152400"/>
                      </a:cubicBezTo>
                      <a:cubicBezTo>
                        <a:pt x="198247" y="191135"/>
                        <a:pt x="174752" y="225425"/>
                        <a:pt x="150622" y="257810"/>
                      </a:cubicBezTo>
                      <a:cubicBezTo>
                        <a:pt x="102362" y="323215"/>
                        <a:pt x="45847" y="385445"/>
                        <a:pt x="17272" y="462280"/>
                      </a:cubicBezTo>
                      <a:cubicBezTo>
                        <a:pt x="4572" y="496570"/>
                        <a:pt x="-2413" y="532765"/>
                        <a:pt x="762" y="569595"/>
                      </a:cubicBezTo>
                      <a:cubicBezTo>
                        <a:pt x="3302" y="603250"/>
                        <a:pt x="13462" y="636905"/>
                        <a:pt x="29972" y="666115"/>
                      </a:cubicBezTo>
                      <a:cubicBezTo>
                        <a:pt x="62992" y="726440"/>
                        <a:pt x="120777" y="770890"/>
                        <a:pt x="188722" y="783590"/>
                      </a:cubicBezTo>
                      <a:cubicBezTo>
                        <a:pt x="253492" y="795655"/>
                        <a:pt x="323977" y="780415"/>
                        <a:pt x="377317" y="741045"/>
                      </a:cubicBezTo>
                      <a:cubicBezTo>
                        <a:pt x="382397" y="737235"/>
                        <a:pt x="386842" y="733425"/>
                        <a:pt x="391287" y="729615"/>
                      </a:cubicBezTo>
                      <a:cubicBezTo>
                        <a:pt x="437007" y="790575"/>
                        <a:pt x="521462" y="817245"/>
                        <a:pt x="595122" y="808355"/>
                      </a:cubicBezTo>
                      <a:cubicBezTo>
                        <a:pt x="630682" y="804545"/>
                        <a:pt x="666242" y="791845"/>
                        <a:pt x="695452" y="770890"/>
                      </a:cubicBezTo>
                      <a:cubicBezTo>
                        <a:pt x="724027" y="749935"/>
                        <a:pt x="747522" y="721360"/>
                        <a:pt x="762127" y="688975"/>
                      </a:cubicBezTo>
                      <a:cubicBezTo>
                        <a:pt x="776732" y="655320"/>
                        <a:pt x="781812" y="618490"/>
                        <a:pt x="775462" y="582295"/>
                      </a:cubicBezTo>
                      <a:cubicBezTo>
                        <a:pt x="768477" y="542290"/>
                        <a:pt x="748792" y="506095"/>
                        <a:pt x="725932" y="473075"/>
                      </a:cubicBezTo>
                      <a:cubicBezTo>
                        <a:pt x="673862" y="399415"/>
                        <a:pt x="604012" y="340360"/>
                        <a:pt x="547497" y="269875"/>
                      </a:cubicBezTo>
                      <a:cubicBezTo>
                        <a:pt x="519557" y="235585"/>
                        <a:pt x="495427" y="198120"/>
                        <a:pt x="478282" y="156845"/>
                      </a:cubicBezTo>
                      <a:cubicBezTo>
                        <a:pt x="461772" y="118110"/>
                        <a:pt x="451612" y="76835"/>
                        <a:pt x="447802" y="34925"/>
                      </a:cubicBezTo>
                      <a:cubicBezTo>
                        <a:pt x="446532" y="24765"/>
                        <a:pt x="446532" y="13970"/>
                        <a:pt x="445897" y="3810"/>
                      </a:cubicBezTo>
                      <a:cubicBezTo>
                        <a:pt x="445897" y="1905"/>
                        <a:pt x="442722" y="0"/>
                        <a:pt x="4401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1" name="Google Shape;1231;p22"/>
                <p:cNvSpPr/>
                <p:nvPr/>
              </p:nvSpPr>
              <p:spPr>
                <a:xfrm rot="321350">
                  <a:off x="2514367" y="273047"/>
                  <a:ext cx="204877" cy="242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9788" h="3016629" extrusionOk="0">
                      <a:moveTo>
                        <a:pt x="2494103" y="2269532"/>
                      </a:moveTo>
                      <a:cubicBezTo>
                        <a:pt x="2506982" y="2269532"/>
                        <a:pt x="2517285" y="2269532"/>
                        <a:pt x="2527588" y="2269532"/>
                      </a:cubicBezTo>
                      <a:cubicBezTo>
                        <a:pt x="2532740" y="2269532"/>
                        <a:pt x="2535316" y="2269532"/>
                        <a:pt x="2537892" y="2269532"/>
                      </a:cubicBezTo>
                      <a:cubicBezTo>
                        <a:pt x="2543043" y="2292714"/>
                        <a:pt x="2545619" y="2318473"/>
                        <a:pt x="2548195" y="2341655"/>
                      </a:cubicBezTo>
                      <a:cubicBezTo>
                        <a:pt x="2555922" y="2444688"/>
                        <a:pt x="2535316" y="2550296"/>
                        <a:pt x="2491527" y="2645602"/>
                      </a:cubicBezTo>
                      <a:cubicBezTo>
                        <a:pt x="2398798" y="2854243"/>
                        <a:pt x="2192732" y="2995913"/>
                        <a:pt x="1968636" y="3016520"/>
                      </a:cubicBezTo>
                      <a:cubicBezTo>
                        <a:pt x="1940302" y="3019095"/>
                        <a:pt x="1937726" y="2975307"/>
                        <a:pt x="1966060" y="2972731"/>
                      </a:cubicBezTo>
                      <a:cubicBezTo>
                        <a:pt x="1994394" y="2970155"/>
                        <a:pt x="2022728" y="2967579"/>
                        <a:pt x="2051062" y="2959852"/>
                      </a:cubicBezTo>
                      <a:cubicBezTo>
                        <a:pt x="2264855" y="2908335"/>
                        <a:pt x="2437435" y="2738331"/>
                        <a:pt x="2488951" y="2524538"/>
                      </a:cubicBezTo>
                      <a:cubicBezTo>
                        <a:pt x="2509558" y="2439536"/>
                        <a:pt x="2509558" y="2354534"/>
                        <a:pt x="2494103" y="2269532"/>
                      </a:cubicBezTo>
                      <a:close/>
                      <a:moveTo>
                        <a:pt x="667848" y="2156196"/>
                      </a:moveTo>
                      <a:cubicBezTo>
                        <a:pt x="683303" y="2161348"/>
                        <a:pt x="696182" y="2166499"/>
                        <a:pt x="711637" y="2171651"/>
                      </a:cubicBezTo>
                      <a:cubicBezTo>
                        <a:pt x="709061" y="2223167"/>
                        <a:pt x="709061" y="2272108"/>
                        <a:pt x="714212" y="2323624"/>
                      </a:cubicBezTo>
                      <a:cubicBezTo>
                        <a:pt x="732243" y="2516811"/>
                        <a:pt x="788911" y="2704846"/>
                        <a:pt x="884216" y="2877425"/>
                      </a:cubicBezTo>
                      <a:cubicBezTo>
                        <a:pt x="899671" y="2900608"/>
                        <a:pt x="861034" y="2926366"/>
                        <a:pt x="848155" y="2900608"/>
                      </a:cubicBezTo>
                      <a:cubicBezTo>
                        <a:pt x="837851" y="2877425"/>
                        <a:pt x="824972" y="2856819"/>
                        <a:pt x="814669" y="2836212"/>
                      </a:cubicBezTo>
                      <a:cubicBezTo>
                        <a:pt x="727091" y="2661057"/>
                        <a:pt x="675575" y="2467870"/>
                        <a:pt x="667848" y="2272108"/>
                      </a:cubicBezTo>
                      <a:cubicBezTo>
                        <a:pt x="665272" y="2233471"/>
                        <a:pt x="665272" y="2194833"/>
                        <a:pt x="667848" y="2156196"/>
                      </a:cubicBezTo>
                      <a:close/>
                      <a:moveTo>
                        <a:pt x="1260286" y="1906338"/>
                      </a:moveTo>
                      <a:cubicBezTo>
                        <a:pt x="1275741" y="1911490"/>
                        <a:pt x="1291196" y="1916641"/>
                        <a:pt x="1306651" y="1919217"/>
                      </a:cubicBezTo>
                      <a:cubicBezTo>
                        <a:pt x="1347864" y="2248922"/>
                        <a:pt x="1425138" y="2576051"/>
                        <a:pt x="1559081" y="2879997"/>
                      </a:cubicBezTo>
                      <a:cubicBezTo>
                        <a:pt x="1571960" y="2905755"/>
                        <a:pt x="1528171" y="2921210"/>
                        <a:pt x="1515292" y="2892876"/>
                      </a:cubicBezTo>
                      <a:cubicBezTo>
                        <a:pt x="1435441" y="2709993"/>
                        <a:pt x="1376198" y="2519383"/>
                        <a:pt x="1332409" y="2323621"/>
                      </a:cubicBezTo>
                      <a:cubicBezTo>
                        <a:pt x="1298923" y="2187102"/>
                        <a:pt x="1278317" y="2045432"/>
                        <a:pt x="1260286" y="1906338"/>
                      </a:cubicBezTo>
                      <a:close/>
                      <a:moveTo>
                        <a:pt x="29045" y="1849670"/>
                      </a:moveTo>
                      <a:cubicBezTo>
                        <a:pt x="39348" y="1854822"/>
                        <a:pt x="49651" y="1857398"/>
                        <a:pt x="59959" y="1862549"/>
                      </a:cubicBezTo>
                      <a:cubicBezTo>
                        <a:pt x="62530" y="1862549"/>
                        <a:pt x="67682" y="1865125"/>
                        <a:pt x="70258" y="1865125"/>
                      </a:cubicBezTo>
                      <a:cubicBezTo>
                        <a:pt x="36772" y="2011947"/>
                        <a:pt x="34200" y="2163920"/>
                        <a:pt x="57379" y="2313317"/>
                      </a:cubicBezTo>
                      <a:cubicBezTo>
                        <a:pt x="85717" y="2493625"/>
                        <a:pt x="157836" y="2666204"/>
                        <a:pt x="268596" y="2810450"/>
                      </a:cubicBezTo>
                      <a:cubicBezTo>
                        <a:pt x="286626" y="2833633"/>
                        <a:pt x="247989" y="2856815"/>
                        <a:pt x="232534" y="2833633"/>
                      </a:cubicBezTo>
                      <a:cubicBezTo>
                        <a:pt x="219655" y="2815602"/>
                        <a:pt x="206776" y="2797571"/>
                        <a:pt x="193897" y="2779540"/>
                      </a:cubicBezTo>
                      <a:cubicBezTo>
                        <a:pt x="93440" y="2624991"/>
                        <a:pt x="31621" y="2447260"/>
                        <a:pt x="8442" y="2264377"/>
                      </a:cubicBezTo>
                      <a:cubicBezTo>
                        <a:pt x="-7017" y="2127858"/>
                        <a:pt x="-1865" y="1986188"/>
                        <a:pt x="29045" y="1849670"/>
                      </a:cubicBezTo>
                      <a:close/>
                      <a:moveTo>
                        <a:pt x="719364" y="1834219"/>
                      </a:moveTo>
                      <a:cubicBezTo>
                        <a:pt x="721940" y="1834219"/>
                        <a:pt x="721940" y="1836795"/>
                        <a:pt x="727091" y="1834219"/>
                      </a:cubicBezTo>
                      <a:cubicBezTo>
                        <a:pt x="729667" y="1834219"/>
                        <a:pt x="734819" y="1836795"/>
                        <a:pt x="737395" y="1839371"/>
                      </a:cubicBezTo>
                      <a:cubicBezTo>
                        <a:pt x="742546" y="1841947"/>
                        <a:pt x="745122" y="1847098"/>
                        <a:pt x="750274" y="1849674"/>
                      </a:cubicBezTo>
                      <a:cubicBezTo>
                        <a:pt x="752849" y="1852250"/>
                        <a:pt x="758001" y="1854826"/>
                        <a:pt x="760577" y="1857401"/>
                      </a:cubicBezTo>
                      <a:cubicBezTo>
                        <a:pt x="745122" y="1914070"/>
                        <a:pt x="732243" y="1973313"/>
                        <a:pt x="724516" y="2032557"/>
                      </a:cubicBezTo>
                      <a:cubicBezTo>
                        <a:pt x="709061" y="2027406"/>
                        <a:pt x="696182" y="2022254"/>
                        <a:pt x="680727" y="2017102"/>
                      </a:cubicBezTo>
                      <a:cubicBezTo>
                        <a:pt x="688454" y="1955283"/>
                        <a:pt x="703909" y="1893463"/>
                        <a:pt x="719364" y="1834219"/>
                      </a:cubicBezTo>
                      <a:close/>
                      <a:moveTo>
                        <a:pt x="126926" y="1571481"/>
                      </a:moveTo>
                      <a:cubicBezTo>
                        <a:pt x="132077" y="1574057"/>
                        <a:pt x="134653" y="1576633"/>
                        <a:pt x="139805" y="1579209"/>
                      </a:cubicBezTo>
                      <a:cubicBezTo>
                        <a:pt x="147532" y="1581784"/>
                        <a:pt x="155260" y="1584360"/>
                        <a:pt x="162987" y="1584360"/>
                      </a:cubicBezTo>
                      <a:cubicBezTo>
                        <a:pt x="162987" y="1584360"/>
                        <a:pt x="165563" y="1584360"/>
                        <a:pt x="168139" y="1584360"/>
                      </a:cubicBezTo>
                      <a:cubicBezTo>
                        <a:pt x="144956" y="1633301"/>
                        <a:pt x="124350" y="1679666"/>
                        <a:pt x="106319" y="1731182"/>
                      </a:cubicBezTo>
                      <a:cubicBezTo>
                        <a:pt x="93440" y="1726030"/>
                        <a:pt x="77985" y="1720879"/>
                        <a:pt x="65106" y="1715727"/>
                      </a:cubicBezTo>
                      <a:cubicBezTo>
                        <a:pt x="83137" y="1666787"/>
                        <a:pt x="103743" y="1617846"/>
                        <a:pt x="126926" y="1571481"/>
                      </a:cubicBezTo>
                      <a:close/>
                      <a:moveTo>
                        <a:pt x="1224228" y="1483908"/>
                      </a:moveTo>
                      <a:cubicBezTo>
                        <a:pt x="1234531" y="1486484"/>
                        <a:pt x="1242259" y="1486484"/>
                        <a:pt x="1249986" y="1489060"/>
                      </a:cubicBezTo>
                      <a:cubicBezTo>
                        <a:pt x="1255138" y="1489060"/>
                        <a:pt x="1262865" y="1489060"/>
                        <a:pt x="1268017" y="1489060"/>
                      </a:cubicBezTo>
                      <a:cubicBezTo>
                        <a:pt x="1273168" y="1584365"/>
                        <a:pt x="1280896" y="1682246"/>
                        <a:pt x="1291199" y="1780127"/>
                      </a:cubicBezTo>
                      <a:cubicBezTo>
                        <a:pt x="1275744" y="1774976"/>
                        <a:pt x="1260289" y="1772400"/>
                        <a:pt x="1244834" y="1767248"/>
                      </a:cubicBezTo>
                      <a:cubicBezTo>
                        <a:pt x="1234531" y="1671943"/>
                        <a:pt x="1229379" y="1579213"/>
                        <a:pt x="1224228" y="1483908"/>
                      </a:cubicBezTo>
                      <a:close/>
                      <a:moveTo>
                        <a:pt x="242842" y="1373143"/>
                      </a:moveTo>
                      <a:cubicBezTo>
                        <a:pt x="255721" y="1378295"/>
                        <a:pt x="271176" y="1383446"/>
                        <a:pt x="284055" y="1388598"/>
                      </a:cubicBezTo>
                      <a:cubicBezTo>
                        <a:pt x="263448" y="1419508"/>
                        <a:pt x="242842" y="1450418"/>
                        <a:pt x="224811" y="1483903"/>
                      </a:cubicBezTo>
                      <a:cubicBezTo>
                        <a:pt x="219660" y="1478752"/>
                        <a:pt x="217084" y="1473600"/>
                        <a:pt x="211932" y="1471024"/>
                      </a:cubicBezTo>
                      <a:cubicBezTo>
                        <a:pt x="204205" y="1465872"/>
                        <a:pt x="196477" y="1460721"/>
                        <a:pt x="188750" y="1455569"/>
                      </a:cubicBezTo>
                      <a:cubicBezTo>
                        <a:pt x="204205" y="1427235"/>
                        <a:pt x="222235" y="1398901"/>
                        <a:pt x="242842" y="1373143"/>
                      </a:cubicBezTo>
                      <a:close/>
                      <a:moveTo>
                        <a:pt x="904823" y="1344813"/>
                      </a:moveTo>
                      <a:cubicBezTo>
                        <a:pt x="917702" y="1349965"/>
                        <a:pt x="935733" y="1349965"/>
                        <a:pt x="951188" y="1344813"/>
                      </a:cubicBezTo>
                      <a:cubicBezTo>
                        <a:pt x="897096" y="1478756"/>
                        <a:pt x="840428" y="1607547"/>
                        <a:pt x="794063" y="1744065"/>
                      </a:cubicBezTo>
                      <a:cubicBezTo>
                        <a:pt x="791487" y="1744065"/>
                        <a:pt x="791487" y="1741489"/>
                        <a:pt x="788911" y="1741489"/>
                      </a:cubicBezTo>
                      <a:cubicBezTo>
                        <a:pt x="783760" y="1738914"/>
                        <a:pt x="781184" y="1736338"/>
                        <a:pt x="776032" y="1733762"/>
                      </a:cubicBezTo>
                      <a:cubicBezTo>
                        <a:pt x="768305" y="1731186"/>
                        <a:pt x="763153" y="1728610"/>
                        <a:pt x="755426" y="1726034"/>
                      </a:cubicBezTo>
                      <a:cubicBezTo>
                        <a:pt x="755426" y="1726034"/>
                        <a:pt x="752850" y="1726034"/>
                        <a:pt x="752850" y="1726034"/>
                      </a:cubicBezTo>
                      <a:cubicBezTo>
                        <a:pt x="752850" y="1723459"/>
                        <a:pt x="755426" y="1718307"/>
                        <a:pt x="755426" y="1715731"/>
                      </a:cubicBezTo>
                      <a:cubicBezTo>
                        <a:pt x="799215" y="1589516"/>
                        <a:pt x="853307" y="1468452"/>
                        <a:pt x="904823" y="1344813"/>
                      </a:cubicBezTo>
                      <a:close/>
                      <a:moveTo>
                        <a:pt x="1729085" y="1087228"/>
                      </a:moveTo>
                      <a:cubicBezTo>
                        <a:pt x="1762570" y="1146472"/>
                        <a:pt x="1798632" y="1203140"/>
                        <a:pt x="1837269" y="1259808"/>
                      </a:cubicBezTo>
                      <a:cubicBezTo>
                        <a:pt x="1837269" y="1259808"/>
                        <a:pt x="1837269" y="1262384"/>
                        <a:pt x="1837269" y="1262384"/>
                      </a:cubicBezTo>
                      <a:cubicBezTo>
                        <a:pt x="1834693" y="1270111"/>
                        <a:pt x="1834693" y="1277839"/>
                        <a:pt x="1837269" y="1285566"/>
                      </a:cubicBezTo>
                      <a:cubicBezTo>
                        <a:pt x="1837269" y="1293294"/>
                        <a:pt x="1839845" y="1301021"/>
                        <a:pt x="1844996" y="1306173"/>
                      </a:cubicBezTo>
                      <a:cubicBezTo>
                        <a:pt x="1852724" y="1319052"/>
                        <a:pt x="1865603" y="1329355"/>
                        <a:pt x="1881058" y="1331931"/>
                      </a:cubicBezTo>
                      <a:cubicBezTo>
                        <a:pt x="1883634" y="1331931"/>
                        <a:pt x="1886209" y="1331931"/>
                        <a:pt x="1888785" y="1331931"/>
                      </a:cubicBezTo>
                      <a:cubicBezTo>
                        <a:pt x="1906816" y="1360265"/>
                        <a:pt x="1929998" y="1388599"/>
                        <a:pt x="1950605" y="1416933"/>
                      </a:cubicBezTo>
                      <a:cubicBezTo>
                        <a:pt x="2030455" y="1519966"/>
                        <a:pt x="2120609" y="1615271"/>
                        <a:pt x="2210763" y="1713152"/>
                      </a:cubicBezTo>
                      <a:cubicBezTo>
                        <a:pt x="2295765" y="1805882"/>
                        <a:pt x="2378191" y="1903763"/>
                        <a:pt x="2442586" y="2011947"/>
                      </a:cubicBezTo>
                      <a:cubicBezTo>
                        <a:pt x="2465769" y="2053160"/>
                        <a:pt x="2486375" y="2096949"/>
                        <a:pt x="2504406" y="2140738"/>
                      </a:cubicBezTo>
                      <a:cubicBezTo>
                        <a:pt x="2488951" y="2140738"/>
                        <a:pt x="2476072" y="2140738"/>
                        <a:pt x="2460617" y="2140738"/>
                      </a:cubicBezTo>
                      <a:cubicBezTo>
                        <a:pt x="2424556" y="2053160"/>
                        <a:pt x="2373039" y="1970734"/>
                        <a:pt x="2313795" y="1896035"/>
                      </a:cubicBezTo>
                      <a:cubicBezTo>
                        <a:pt x="2233945" y="1793003"/>
                        <a:pt x="2138640" y="1700273"/>
                        <a:pt x="2058789" y="1599816"/>
                      </a:cubicBezTo>
                      <a:cubicBezTo>
                        <a:pt x="1973787" y="1504511"/>
                        <a:pt x="1896513" y="1404054"/>
                        <a:pt x="1824390" y="1298445"/>
                      </a:cubicBezTo>
                      <a:cubicBezTo>
                        <a:pt x="1783177" y="1239201"/>
                        <a:pt x="1744539" y="1174806"/>
                        <a:pt x="1705902" y="1110410"/>
                      </a:cubicBezTo>
                      <a:cubicBezTo>
                        <a:pt x="1713630" y="1102683"/>
                        <a:pt x="1721357" y="1094956"/>
                        <a:pt x="1729085" y="1087228"/>
                      </a:cubicBezTo>
                      <a:close/>
                      <a:moveTo>
                        <a:pt x="495273" y="1002230"/>
                      </a:moveTo>
                      <a:cubicBezTo>
                        <a:pt x="508152" y="1007382"/>
                        <a:pt x="521031" y="1012533"/>
                        <a:pt x="533910" y="1017685"/>
                      </a:cubicBezTo>
                      <a:cubicBezTo>
                        <a:pt x="484969" y="1089808"/>
                        <a:pt x="436029" y="1161931"/>
                        <a:pt x="384512" y="1234054"/>
                      </a:cubicBezTo>
                      <a:cubicBezTo>
                        <a:pt x="376785" y="1249509"/>
                        <a:pt x="366481" y="1264964"/>
                        <a:pt x="356178" y="1277843"/>
                      </a:cubicBezTo>
                      <a:cubicBezTo>
                        <a:pt x="340723" y="1272692"/>
                        <a:pt x="327844" y="1267540"/>
                        <a:pt x="314965" y="1262388"/>
                      </a:cubicBezTo>
                      <a:cubicBezTo>
                        <a:pt x="332996" y="1236630"/>
                        <a:pt x="348451" y="1213448"/>
                        <a:pt x="366481" y="1187689"/>
                      </a:cubicBezTo>
                      <a:cubicBezTo>
                        <a:pt x="410270" y="1128445"/>
                        <a:pt x="451484" y="1066626"/>
                        <a:pt x="495273" y="1002230"/>
                      </a:cubicBezTo>
                      <a:close/>
                      <a:moveTo>
                        <a:pt x="1378777" y="337668"/>
                      </a:moveTo>
                      <a:cubicBezTo>
                        <a:pt x="1383929" y="355699"/>
                        <a:pt x="1391657" y="371154"/>
                        <a:pt x="1396808" y="386609"/>
                      </a:cubicBezTo>
                      <a:cubicBezTo>
                        <a:pt x="1440597" y="507672"/>
                        <a:pt x="1489537" y="628735"/>
                        <a:pt x="1546205" y="747223"/>
                      </a:cubicBezTo>
                      <a:cubicBezTo>
                        <a:pt x="1582267" y="821922"/>
                        <a:pt x="1618328" y="896620"/>
                        <a:pt x="1659541" y="971319"/>
                      </a:cubicBezTo>
                      <a:cubicBezTo>
                        <a:pt x="1651814" y="981622"/>
                        <a:pt x="1644086" y="989350"/>
                        <a:pt x="1636359" y="997077"/>
                      </a:cubicBezTo>
                      <a:cubicBezTo>
                        <a:pt x="1571964" y="876014"/>
                        <a:pt x="1512720" y="749799"/>
                        <a:pt x="1461204" y="623584"/>
                      </a:cubicBezTo>
                      <a:cubicBezTo>
                        <a:pt x="1422566" y="530854"/>
                        <a:pt x="1386505" y="438125"/>
                        <a:pt x="1355595" y="342820"/>
                      </a:cubicBezTo>
                      <a:cubicBezTo>
                        <a:pt x="1360747" y="342820"/>
                        <a:pt x="1363323" y="340244"/>
                        <a:pt x="1368474" y="340244"/>
                      </a:cubicBezTo>
                      <a:cubicBezTo>
                        <a:pt x="1373626" y="340244"/>
                        <a:pt x="1376202" y="337668"/>
                        <a:pt x="1378777" y="337668"/>
                      </a:cubicBezTo>
                      <a:close/>
                      <a:moveTo>
                        <a:pt x="1167882" y="181183"/>
                      </a:moveTo>
                      <a:cubicBezTo>
                        <a:pt x="1168848" y="181183"/>
                        <a:pt x="1170136" y="181827"/>
                        <a:pt x="1170136" y="183115"/>
                      </a:cubicBezTo>
                      <a:cubicBezTo>
                        <a:pt x="1185591" y="232055"/>
                        <a:pt x="1201045" y="280996"/>
                        <a:pt x="1211349" y="329936"/>
                      </a:cubicBezTo>
                      <a:cubicBezTo>
                        <a:pt x="1221652" y="376301"/>
                        <a:pt x="1229379" y="425242"/>
                        <a:pt x="1234531" y="474183"/>
                      </a:cubicBezTo>
                      <a:cubicBezTo>
                        <a:pt x="1247410" y="574639"/>
                        <a:pt x="1249986" y="675096"/>
                        <a:pt x="1252562" y="775553"/>
                      </a:cubicBezTo>
                      <a:cubicBezTo>
                        <a:pt x="1257713" y="955861"/>
                        <a:pt x="1255137" y="1133592"/>
                        <a:pt x="1260289" y="1313900"/>
                      </a:cubicBezTo>
                      <a:cubicBezTo>
                        <a:pt x="1260289" y="1331930"/>
                        <a:pt x="1260289" y="1347385"/>
                        <a:pt x="1262865" y="1362840"/>
                      </a:cubicBezTo>
                      <a:cubicBezTo>
                        <a:pt x="1249986" y="1360264"/>
                        <a:pt x="1234531" y="1357689"/>
                        <a:pt x="1221652" y="1355113"/>
                      </a:cubicBezTo>
                      <a:cubicBezTo>
                        <a:pt x="1221652" y="1321627"/>
                        <a:pt x="1219076" y="1290717"/>
                        <a:pt x="1219076" y="1259807"/>
                      </a:cubicBezTo>
                      <a:cubicBezTo>
                        <a:pt x="1213925" y="1082076"/>
                        <a:pt x="1219076" y="901769"/>
                        <a:pt x="1219076" y="724037"/>
                      </a:cubicBezTo>
                      <a:cubicBezTo>
                        <a:pt x="1219076" y="633883"/>
                        <a:pt x="1216500" y="543730"/>
                        <a:pt x="1208773" y="453576"/>
                      </a:cubicBezTo>
                      <a:cubicBezTo>
                        <a:pt x="1201045" y="363422"/>
                        <a:pt x="1190742" y="270693"/>
                        <a:pt x="1167560" y="183115"/>
                      </a:cubicBezTo>
                      <a:cubicBezTo>
                        <a:pt x="1166272" y="181827"/>
                        <a:pt x="1166916" y="181183"/>
                        <a:pt x="1167882" y="181183"/>
                      </a:cubicBezTo>
                      <a:close/>
                      <a:moveTo>
                        <a:pt x="732887" y="147056"/>
                      </a:moveTo>
                      <a:cubicBezTo>
                        <a:pt x="736751" y="145768"/>
                        <a:pt x="741259" y="147057"/>
                        <a:pt x="742547" y="152209"/>
                      </a:cubicBezTo>
                      <a:cubicBezTo>
                        <a:pt x="747698" y="172816"/>
                        <a:pt x="755426" y="193422"/>
                        <a:pt x="760577" y="214025"/>
                      </a:cubicBezTo>
                      <a:cubicBezTo>
                        <a:pt x="799215" y="391760"/>
                        <a:pt x="760577" y="569492"/>
                        <a:pt x="693606" y="736920"/>
                      </a:cubicBezTo>
                      <a:cubicBezTo>
                        <a:pt x="667848" y="796164"/>
                        <a:pt x="636938" y="852832"/>
                        <a:pt x="606028" y="906924"/>
                      </a:cubicBezTo>
                      <a:cubicBezTo>
                        <a:pt x="603452" y="904348"/>
                        <a:pt x="600877" y="901773"/>
                        <a:pt x="598301" y="901773"/>
                      </a:cubicBezTo>
                      <a:cubicBezTo>
                        <a:pt x="587997" y="899197"/>
                        <a:pt x="577694" y="894045"/>
                        <a:pt x="567391" y="891469"/>
                      </a:cubicBezTo>
                      <a:cubicBezTo>
                        <a:pt x="606028" y="827074"/>
                        <a:pt x="642090" y="757527"/>
                        <a:pt x="670424" y="685404"/>
                      </a:cubicBezTo>
                      <a:cubicBezTo>
                        <a:pt x="737395" y="520551"/>
                        <a:pt x="770881" y="332516"/>
                        <a:pt x="727092" y="157361"/>
                      </a:cubicBezTo>
                      <a:cubicBezTo>
                        <a:pt x="725804" y="152207"/>
                        <a:pt x="729024" y="148343"/>
                        <a:pt x="732887" y="147056"/>
                      </a:cubicBezTo>
                      <a:close/>
                      <a:moveTo>
                        <a:pt x="942819" y="55295"/>
                      </a:moveTo>
                      <a:cubicBezTo>
                        <a:pt x="946039" y="54329"/>
                        <a:pt x="949902" y="55617"/>
                        <a:pt x="951188" y="59480"/>
                      </a:cubicBezTo>
                      <a:cubicBezTo>
                        <a:pt x="961495" y="82663"/>
                        <a:pt x="971794" y="108421"/>
                        <a:pt x="982102" y="131603"/>
                      </a:cubicBezTo>
                      <a:cubicBezTo>
                        <a:pt x="1002704" y="180544"/>
                        <a:pt x="1020739" y="232060"/>
                        <a:pt x="1036190" y="281001"/>
                      </a:cubicBezTo>
                      <a:cubicBezTo>
                        <a:pt x="1051649" y="332517"/>
                        <a:pt x="1067099" y="381458"/>
                        <a:pt x="1079978" y="432974"/>
                      </a:cubicBezTo>
                      <a:cubicBezTo>
                        <a:pt x="1100585" y="533431"/>
                        <a:pt x="1113464" y="633888"/>
                        <a:pt x="1110892" y="736921"/>
                      </a:cubicBezTo>
                      <a:cubicBezTo>
                        <a:pt x="1105737" y="917228"/>
                        <a:pt x="1051649" y="1089808"/>
                        <a:pt x="987253" y="1257236"/>
                      </a:cubicBezTo>
                      <a:cubicBezTo>
                        <a:pt x="987253" y="1259812"/>
                        <a:pt x="987253" y="1259812"/>
                        <a:pt x="987253" y="1259812"/>
                      </a:cubicBezTo>
                      <a:cubicBezTo>
                        <a:pt x="979526" y="1246933"/>
                        <a:pt x="971794" y="1239206"/>
                        <a:pt x="958915" y="1231478"/>
                      </a:cubicBezTo>
                      <a:cubicBezTo>
                        <a:pt x="956343" y="1231478"/>
                        <a:pt x="956343" y="1228902"/>
                        <a:pt x="953768" y="1228902"/>
                      </a:cubicBezTo>
                      <a:cubicBezTo>
                        <a:pt x="956343" y="1221175"/>
                        <a:pt x="958915" y="1216023"/>
                        <a:pt x="961495" y="1208296"/>
                      </a:cubicBezTo>
                      <a:cubicBezTo>
                        <a:pt x="1025890" y="1038292"/>
                        <a:pt x="1074827" y="863136"/>
                        <a:pt x="1072255" y="680253"/>
                      </a:cubicBezTo>
                      <a:cubicBezTo>
                        <a:pt x="1069679" y="574644"/>
                        <a:pt x="1051649" y="471612"/>
                        <a:pt x="1025890" y="368579"/>
                      </a:cubicBezTo>
                      <a:cubicBezTo>
                        <a:pt x="1000132" y="265546"/>
                        <a:pt x="969222" y="165089"/>
                        <a:pt x="938309" y="64632"/>
                      </a:cubicBezTo>
                      <a:cubicBezTo>
                        <a:pt x="937023" y="59481"/>
                        <a:pt x="939600" y="56261"/>
                        <a:pt x="942819" y="55295"/>
                      </a:cubicBezTo>
                      <a:close/>
                      <a:moveTo>
                        <a:pt x="1351083" y="232"/>
                      </a:moveTo>
                      <a:cubicBezTo>
                        <a:pt x="1353015" y="876"/>
                        <a:pt x="1354303" y="2808"/>
                        <a:pt x="1353015" y="5384"/>
                      </a:cubicBezTo>
                      <a:cubicBezTo>
                        <a:pt x="1342711" y="28566"/>
                        <a:pt x="1337560" y="54324"/>
                        <a:pt x="1334984" y="80082"/>
                      </a:cubicBezTo>
                      <a:cubicBezTo>
                        <a:pt x="1329832" y="126447"/>
                        <a:pt x="1334984" y="175388"/>
                        <a:pt x="1345287" y="221752"/>
                      </a:cubicBezTo>
                      <a:cubicBezTo>
                        <a:pt x="1340136" y="224328"/>
                        <a:pt x="1337560" y="224328"/>
                        <a:pt x="1332408" y="226904"/>
                      </a:cubicBezTo>
                      <a:cubicBezTo>
                        <a:pt x="1329832" y="229480"/>
                        <a:pt x="1327257" y="229480"/>
                        <a:pt x="1324681" y="229480"/>
                      </a:cubicBezTo>
                      <a:cubicBezTo>
                        <a:pt x="1309226" y="154781"/>
                        <a:pt x="1304074" y="72355"/>
                        <a:pt x="1345287" y="2808"/>
                      </a:cubicBezTo>
                      <a:cubicBezTo>
                        <a:pt x="1346575" y="232"/>
                        <a:pt x="1349151" y="-412"/>
                        <a:pt x="1351083" y="23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2" name="Google Shape;1232;p22"/>
                <p:cNvSpPr/>
                <p:nvPr/>
              </p:nvSpPr>
              <p:spPr>
                <a:xfrm>
                  <a:off x="2096410" y="290308"/>
                  <a:ext cx="312174" cy="297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58" h="874176" extrusionOk="0">
                      <a:moveTo>
                        <a:pt x="827960" y="84412"/>
                      </a:moveTo>
                      <a:cubicBezTo>
                        <a:pt x="818435" y="50122"/>
                        <a:pt x="793035" y="22182"/>
                        <a:pt x="760650" y="8847"/>
                      </a:cubicBezTo>
                      <a:cubicBezTo>
                        <a:pt x="728900" y="-3853"/>
                        <a:pt x="692070" y="-2583"/>
                        <a:pt x="660320" y="10752"/>
                      </a:cubicBezTo>
                      <a:cubicBezTo>
                        <a:pt x="640000" y="19007"/>
                        <a:pt x="622220" y="32977"/>
                        <a:pt x="605710" y="46947"/>
                      </a:cubicBezTo>
                      <a:cubicBezTo>
                        <a:pt x="589200" y="60917"/>
                        <a:pt x="573325" y="76157"/>
                        <a:pt x="557450" y="91397"/>
                      </a:cubicBezTo>
                      <a:cubicBezTo>
                        <a:pt x="493950" y="151087"/>
                        <a:pt x="432990" y="213952"/>
                        <a:pt x="371395" y="275547"/>
                      </a:cubicBezTo>
                      <a:cubicBezTo>
                        <a:pt x="310435" y="336507"/>
                        <a:pt x="247570" y="396197"/>
                        <a:pt x="181530" y="452077"/>
                      </a:cubicBezTo>
                      <a:cubicBezTo>
                        <a:pt x="126920" y="497797"/>
                        <a:pt x="67230" y="544787"/>
                        <a:pt x="35480" y="610827"/>
                      </a:cubicBezTo>
                      <a:cubicBezTo>
                        <a:pt x="31670" y="619082"/>
                        <a:pt x="28495" y="627337"/>
                        <a:pt x="25320" y="635592"/>
                      </a:cubicBezTo>
                      <a:cubicBezTo>
                        <a:pt x="24685" y="636862"/>
                        <a:pt x="24685" y="638767"/>
                        <a:pt x="25320" y="639402"/>
                      </a:cubicBezTo>
                      <a:cubicBezTo>
                        <a:pt x="6270" y="669882"/>
                        <a:pt x="-4525" y="704172"/>
                        <a:pt x="1825" y="740367"/>
                      </a:cubicBezTo>
                      <a:cubicBezTo>
                        <a:pt x="6270" y="765132"/>
                        <a:pt x="18970" y="788627"/>
                        <a:pt x="39925" y="803232"/>
                      </a:cubicBezTo>
                      <a:cubicBezTo>
                        <a:pt x="58975" y="817202"/>
                        <a:pt x="83105" y="821012"/>
                        <a:pt x="106600" y="817202"/>
                      </a:cubicBezTo>
                      <a:cubicBezTo>
                        <a:pt x="128190" y="814027"/>
                        <a:pt x="147875" y="805137"/>
                        <a:pt x="165655" y="793072"/>
                      </a:cubicBezTo>
                      <a:cubicBezTo>
                        <a:pt x="166290" y="821012"/>
                        <a:pt x="183435" y="847682"/>
                        <a:pt x="208200" y="861652"/>
                      </a:cubicBezTo>
                      <a:cubicBezTo>
                        <a:pt x="240585" y="881337"/>
                        <a:pt x="281225" y="874987"/>
                        <a:pt x="311070" y="853397"/>
                      </a:cubicBezTo>
                      <a:cubicBezTo>
                        <a:pt x="324405" y="843872"/>
                        <a:pt x="335200" y="831807"/>
                        <a:pt x="343455" y="817837"/>
                      </a:cubicBezTo>
                      <a:cubicBezTo>
                        <a:pt x="353615" y="846412"/>
                        <a:pt x="381555" y="866732"/>
                        <a:pt x="411400" y="872447"/>
                      </a:cubicBezTo>
                      <a:cubicBezTo>
                        <a:pt x="452675" y="880702"/>
                        <a:pt x="491410" y="858477"/>
                        <a:pt x="514905" y="825457"/>
                      </a:cubicBezTo>
                      <a:cubicBezTo>
                        <a:pt x="526335" y="809582"/>
                        <a:pt x="533955" y="791167"/>
                        <a:pt x="538400" y="771482"/>
                      </a:cubicBezTo>
                      <a:cubicBezTo>
                        <a:pt x="560625" y="793707"/>
                        <a:pt x="591740" y="805137"/>
                        <a:pt x="622855" y="802597"/>
                      </a:cubicBezTo>
                      <a:cubicBezTo>
                        <a:pt x="659685" y="799422"/>
                        <a:pt x="691435" y="775292"/>
                        <a:pt x="706675" y="741637"/>
                      </a:cubicBezTo>
                      <a:cubicBezTo>
                        <a:pt x="713660" y="726397"/>
                        <a:pt x="716200" y="709887"/>
                        <a:pt x="715565" y="693377"/>
                      </a:cubicBezTo>
                      <a:cubicBezTo>
                        <a:pt x="748585" y="701632"/>
                        <a:pt x="783510" y="697822"/>
                        <a:pt x="813990" y="682582"/>
                      </a:cubicBezTo>
                      <a:cubicBezTo>
                        <a:pt x="831135" y="673692"/>
                        <a:pt x="845740" y="660992"/>
                        <a:pt x="852090" y="642577"/>
                      </a:cubicBezTo>
                      <a:cubicBezTo>
                        <a:pt x="857805" y="624162"/>
                        <a:pt x="856535" y="603842"/>
                        <a:pt x="852090" y="585427"/>
                      </a:cubicBezTo>
                      <a:cubicBezTo>
                        <a:pt x="848280" y="567647"/>
                        <a:pt x="840660" y="551137"/>
                        <a:pt x="829865" y="535897"/>
                      </a:cubicBezTo>
                      <a:cubicBezTo>
                        <a:pt x="861615" y="530182"/>
                        <a:pt x="890190" y="509862"/>
                        <a:pt x="906065" y="481287"/>
                      </a:cubicBezTo>
                      <a:cubicBezTo>
                        <a:pt x="924480" y="448267"/>
                        <a:pt x="921305" y="406992"/>
                        <a:pt x="900350" y="375877"/>
                      </a:cubicBezTo>
                      <a:cubicBezTo>
                        <a:pt x="890825" y="361907"/>
                        <a:pt x="878125" y="349842"/>
                        <a:pt x="863520" y="341587"/>
                      </a:cubicBezTo>
                      <a:cubicBezTo>
                        <a:pt x="888920" y="322537"/>
                        <a:pt x="904795" y="291422"/>
                        <a:pt x="904795" y="259672"/>
                      </a:cubicBezTo>
                      <a:cubicBezTo>
                        <a:pt x="904795" y="222842"/>
                        <a:pt x="882570" y="190457"/>
                        <a:pt x="850185" y="174582"/>
                      </a:cubicBezTo>
                      <a:cubicBezTo>
                        <a:pt x="838755" y="168867"/>
                        <a:pt x="826690" y="165692"/>
                        <a:pt x="814625" y="164422"/>
                      </a:cubicBezTo>
                      <a:cubicBezTo>
                        <a:pt x="831770" y="142832"/>
                        <a:pt x="834945" y="109812"/>
                        <a:pt x="827960" y="8441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3" name="Google Shape;1233;p22"/>
                <p:cNvSpPr/>
                <p:nvPr/>
              </p:nvSpPr>
              <p:spPr>
                <a:xfrm>
                  <a:off x="2048725" y="210704"/>
                  <a:ext cx="252187" cy="273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726" h="803669" extrusionOk="0">
                      <a:moveTo>
                        <a:pt x="558832" y="78839"/>
                      </a:moveTo>
                      <a:cubicBezTo>
                        <a:pt x="542322" y="55344"/>
                        <a:pt x="524542" y="29309"/>
                        <a:pt x="500411" y="12799"/>
                      </a:cubicBezTo>
                      <a:cubicBezTo>
                        <a:pt x="498507" y="11529"/>
                        <a:pt x="496602" y="10894"/>
                        <a:pt x="494697" y="9624"/>
                      </a:cubicBezTo>
                      <a:cubicBezTo>
                        <a:pt x="497872" y="8989"/>
                        <a:pt x="497236" y="4544"/>
                        <a:pt x="494061" y="3909"/>
                      </a:cubicBezTo>
                      <a:cubicBezTo>
                        <a:pt x="488982" y="3274"/>
                        <a:pt x="483902" y="2639"/>
                        <a:pt x="478822" y="2639"/>
                      </a:cubicBezTo>
                      <a:cubicBezTo>
                        <a:pt x="474377" y="1369"/>
                        <a:pt x="469932" y="99"/>
                        <a:pt x="464852" y="99"/>
                      </a:cubicBezTo>
                      <a:cubicBezTo>
                        <a:pt x="461042" y="-536"/>
                        <a:pt x="459136" y="2004"/>
                        <a:pt x="458502" y="4544"/>
                      </a:cubicBezTo>
                      <a:cubicBezTo>
                        <a:pt x="430561" y="8989"/>
                        <a:pt x="403892" y="21689"/>
                        <a:pt x="382936" y="40104"/>
                      </a:cubicBezTo>
                      <a:cubicBezTo>
                        <a:pt x="353727" y="65504"/>
                        <a:pt x="335311" y="102334"/>
                        <a:pt x="329597" y="140434"/>
                      </a:cubicBezTo>
                      <a:cubicBezTo>
                        <a:pt x="327057" y="156944"/>
                        <a:pt x="327057" y="173454"/>
                        <a:pt x="328961" y="189964"/>
                      </a:cubicBezTo>
                      <a:cubicBezTo>
                        <a:pt x="290861" y="166469"/>
                        <a:pt x="241967" y="163929"/>
                        <a:pt x="201327" y="182344"/>
                      </a:cubicBezTo>
                      <a:cubicBezTo>
                        <a:pt x="153702" y="203934"/>
                        <a:pt x="127032" y="254099"/>
                        <a:pt x="128936" y="305534"/>
                      </a:cubicBezTo>
                      <a:cubicBezTo>
                        <a:pt x="130207" y="330299"/>
                        <a:pt x="137827" y="354429"/>
                        <a:pt x="151161" y="374749"/>
                      </a:cubicBezTo>
                      <a:cubicBezTo>
                        <a:pt x="96552" y="382369"/>
                        <a:pt x="43846" y="413484"/>
                        <a:pt x="18446" y="463649"/>
                      </a:cubicBezTo>
                      <a:cubicBezTo>
                        <a:pt x="-5683" y="510639"/>
                        <a:pt x="-5048" y="567789"/>
                        <a:pt x="14002" y="616684"/>
                      </a:cubicBezTo>
                      <a:cubicBezTo>
                        <a:pt x="58452" y="732254"/>
                        <a:pt x="189261" y="786229"/>
                        <a:pt x="303561" y="800199"/>
                      </a:cubicBezTo>
                      <a:cubicBezTo>
                        <a:pt x="370236" y="808454"/>
                        <a:pt x="437547" y="800834"/>
                        <a:pt x="503586" y="789404"/>
                      </a:cubicBezTo>
                      <a:cubicBezTo>
                        <a:pt x="567086" y="777974"/>
                        <a:pt x="633127" y="758924"/>
                        <a:pt x="680117" y="712569"/>
                      </a:cubicBezTo>
                      <a:cubicBezTo>
                        <a:pt x="722661" y="670659"/>
                        <a:pt x="741077" y="610334"/>
                        <a:pt x="741711" y="551914"/>
                      </a:cubicBezTo>
                      <a:cubicBezTo>
                        <a:pt x="742347" y="485239"/>
                        <a:pt x="723297" y="418564"/>
                        <a:pt x="701707" y="356334"/>
                      </a:cubicBezTo>
                      <a:cubicBezTo>
                        <a:pt x="679482" y="290294"/>
                        <a:pt x="650272" y="226794"/>
                        <a:pt x="615982" y="166469"/>
                      </a:cubicBezTo>
                      <a:cubicBezTo>
                        <a:pt x="597567" y="136624"/>
                        <a:pt x="579152" y="107414"/>
                        <a:pt x="558832" y="788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4" name="Google Shape;1234;p22"/>
                <p:cNvSpPr/>
                <p:nvPr/>
              </p:nvSpPr>
              <p:spPr>
                <a:xfrm>
                  <a:off x="2116164" y="275996"/>
                  <a:ext cx="156711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915" h="501472" extrusionOk="0">
                      <a:moveTo>
                        <a:pt x="297338" y="9723"/>
                      </a:moveTo>
                      <a:cubicBezTo>
                        <a:pt x="289083" y="5278"/>
                        <a:pt x="280193" y="2103"/>
                        <a:pt x="271303" y="198"/>
                      </a:cubicBezTo>
                      <a:cubicBezTo>
                        <a:pt x="265588" y="-1072"/>
                        <a:pt x="261778" y="4008"/>
                        <a:pt x="262413" y="8453"/>
                      </a:cubicBezTo>
                      <a:cubicBezTo>
                        <a:pt x="259238" y="9088"/>
                        <a:pt x="256698" y="10358"/>
                        <a:pt x="253523" y="11628"/>
                      </a:cubicBezTo>
                      <a:cubicBezTo>
                        <a:pt x="240823" y="16708"/>
                        <a:pt x="229393" y="24328"/>
                        <a:pt x="219232" y="33853"/>
                      </a:cubicBezTo>
                      <a:cubicBezTo>
                        <a:pt x="202088" y="50363"/>
                        <a:pt x="190657" y="71318"/>
                        <a:pt x="186213" y="94813"/>
                      </a:cubicBezTo>
                      <a:cubicBezTo>
                        <a:pt x="176688" y="89098"/>
                        <a:pt x="163988" y="89733"/>
                        <a:pt x="153193" y="91003"/>
                      </a:cubicBezTo>
                      <a:cubicBezTo>
                        <a:pt x="135413" y="93543"/>
                        <a:pt x="118268" y="100528"/>
                        <a:pt x="103028" y="110688"/>
                      </a:cubicBezTo>
                      <a:cubicBezTo>
                        <a:pt x="74453" y="130373"/>
                        <a:pt x="55403" y="162123"/>
                        <a:pt x="56673" y="197048"/>
                      </a:cubicBezTo>
                      <a:cubicBezTo>
                        <a:pt x="57307" y="210383"/>
                        <a:pt x="60482" y="223718"/>
                        <a:pt x="66198" y="235148"/>
                      </a:cubicBezTo>
                      <a:cubicBezTo>
                        <a:pt x="55403" y="236418"/>
                        <a:pt x="44607" y="243403"/>
                        <a:pt x="36988" y="249118"/>
                      </a:cubicBezTo>
                      <a:cubicBezTo>
                        <a:pt x="23653" y="259913"/>
                        <a:pt x="13493" y="273883"/>
                        <a:pt x="7143" y="289758"/>
                      </a:cubicBezTo>
                      <a:cubicBezTo>
                        <a:pt x="-6827" y="324683"/>
                        <a:pt x="793" y="363418"/>
                        <a:pt x="20478" y="394533"/>
                      </a:cubicBezTo>
                      <a:cubicBezTo>
                        <a:pt x="42068" y="427553"/>
                        <a:pt x="75088" y="450413"/>
                        <a:pt x="110648" y="465018"/>
                      </a:cubicBezTo>
                      <a:cubicBezTo>
                        <a:pt x="146207" y="479623"/>
                        <a:pt x="184307" y="489148"/>
                        <a:pt x="222407" y="495498"/>
                      </a:cubicBezTo>
                      <a:cubicBezTo>
                        <a:pt x="259873" y="501213"/>
                        <a:pt x="297973" y="503118"/>
                        <a:pt x="336073" y="499943"/>
                      </a:cubicBezTo>
                      <a:cubicBezTo>
                        <a:pt x="355123" y="498038"/>
                        <a:pt x="374173" y="495498"/>
                        <a:pt x="392588" y="491053"/>
                      </a:cubicBezTo>
                      <a:cubicBezTo>
                        <a:pt x="410368" y="487243"/>
                        <a:pt x="428783" y="482163"/>
                        <a:pt x="442753" y="471368"/>
                      </a:cubicBezTo>
                      <a:cubicBezTo>
                        <a:pt x="457358" y="459938"/>
                        <a:pt x="462438" y="443428"/>
                        <a:pt x="460533" y="425648"/>
                      </a:cubicBezTo>
                      <a:cubicBezTo>
                        <a:pt x="457993" y="405328"/>
                        <a:pt x="451643" y="384373"/>
                        <a:pt x="446563" y="364688"/>
                      </a:cubicBezTo>
                      <a:cubicBezTo>
                        <a:pt x="435768" y="321508"/>
                        <a:pt x="423068" y="278963"/>
                        <a:pt x="409098" y="236418"/>
                      </a:cubicBezTo>
                      <a:cubicBezTo>
                        <a:pt x="395763" y="194508"/>
                        <a:pt x="380523" y="152598"/>
                        <a:pt x="364013" y="111958"/>
                      </a:cubicBezTo>
                      <a:cubicBezTo>
                        <a:pt x="349408" y="73858"/>
                        <a:pt x="335438" y="30678"/>
                        <a:pt x="297338" y="972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5" name="Google Shape;1235;p22"/>
                <p:cNvSpPr/>
                <p:nvPr/>
              </p:nvSpPr>
              <p:spPr>
                <a:xfrm>
                  <a:off x="2134192" y="328617"/>
                  <a:ext cx="80808" cy="67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492" h="814584" extrusionOk="0">
                      <a:moveTo>
                        <a:pt x="825871" y="727006"/>
                      </a:moveTo>
                      <a:cubicBezTo>
                        <a:pt x="828447" y="727006"/>
                        <a:pt x="828447" y="727006"/>
                        <a:pt x="831023" y="727006"/>
                      </a:cubicBezTo>
                      <a:cubicBezTo>
                        <a:pt x="833598" y="727006"/>
                        <a:pt x="833598" y="727006"/>
                        <a:pt x="836174" y="727006"/>
                      </a:cubicBezTo>
                      <a:cubicBezTo>
                        <a:pt x="838750" y="727006"/>
                        <a:pt x="841326" y="727006"/>
                        <a:pt x="843902" y="727006"/>
                      </a:cubicBezTo>
                      <a:cubicBezTo>
                        <a:pt x="851629" y="729582"/>
                        <a:pt x="856781" y="732158"/>
                        <a:pt x="861933" y="737309"/>
                      </a:cubicBezTo>
                      <a:cubicBezTo>
                        <a:pt x="861933" y="739885"/>
                        <a:pt x="864508" y="742461"/>
                        <a:pt x="867084" y="745037"/>
                      </a:cubicBezTo>
                      <a:cubicBezTo>
                        <a:pt x="869660" y="747613"/>
                        <a:pt x="872236" y="750189"/>
                        <a:pt x="872236" y="752764"/>
                      </a:cubicBezTo>
                      <a:cubicBezTo>
                        <a:pt x="874812" y="757916"/>
                        <a:pt x="877388" y="760492"/>
                        <a:pt x="872236" y="760492"/>
                      </a:cubicBezTo>
                      <a:cubicBezTo>
                        <a:pt x="872236" y="763068"/>
                        <a:pt x="872236" y="768219"/>
                        <a:pt x="872236" y="770795"/>
                      </a:cubicBezTo>
                      <a:cubicBezTo>
                        <a:pt x="872236" y="770795"/>
                        <a:pt x="872236" y="773371"/>
                        <a:pt x="872236" y="773371"/>
                      </a:cubicBezTo>
                      <a:cubicBezTo>
                        <a:pt x="872236" y="773371"/>
                        <a:pt x="872236" y="775947"/>
                        <a:pt x="872236" y="778523"/>
                      </a:cubicBezTo>
                      <a:cubicBezTo>
                        <a:pt x="872236" y="778523"/>
                        <a:pt x="872236" y="781098"/>
                        <a:pt x="872236" y="783674"/>
                      </a:cubicBezTo>
                      <a:cubicBezTo>
                        <a:pt x="872236" y="786250"/>
                        <a:pt x="869660" y="788826"/>
                        <a:pt x="869660" y="791402"/>
                      </a:cubicBezTo>
                      <a:cubicBezTo>
                        <a:pt x="869660" y="793978"/>
                        <a:pt x="869660" y="793978"/>
                        <a:pt x="869660" y="793978"/>
                      </a:cubicBezTo>
                      <a:cubicBezTo>
                        <a:pt x="869660" y="796553"/>
                        <a:pt x="867084" y="799129"/>
                        <a:pt x="864508" y="801705"/>
                      </a:cubicBezTo>
                      <a:cubicBezTo>
                        <a:pt x="861933" y="804281"/>
                        <a:pt x="861933" y="804281"/>
                        <a:pt x="861933" y="804281"/>
                      </a:cubicBezTo>
                      <a:cubicBezTo>
                        <a:pt x="859357" y="806857"/>
                        <a:pt x="856781" y="806857"/>
                        <a:pt x="854205" y="809433"/>
                      </a:cubicBezTo>
                      <a:cubicBezTo>
                        <a:pt x="851629" y="809433"/>
                        <a:pt x="851629" y="809433"/>
                        <a:pt x="851629" y="809433"/>
                      </a:cubicBezTo>
                      <a:cubicBezTo>
                        <a:pt x="849053" y="812008"/>
                        <a:pt x="846478" y="814584"/>
                        <a:pt x="843902" y="814584"/>
                      </a:cubicBezTo>
                      <a:cubicBezTo>
                        <a:pt x="843902" y="814584"/>
                        <a:pt x="841326" y="814584"/>
                        <a:pt x="841326" y="814584"/>
                      </a:cubicBezTo>
                      <a:cubicBezTo>
                        <a:pt x="841326" y="814584"/>
                        <a:pt x="838750" y="814584"/>
                        <a:pt x="836174" y="814584"/>
                      </a:cubicBezTo>
                      <a:cubicBezTo>
                        <a:pt x="833598" y="814584"/>
                        <a:pt x="833598" y="814584"/>
                        <a:pt x="831023" y="814584"/>
                      </a:cubicBezTo>
                      <a:cubicBezTo>
                        <a:pt x="831023" y="814584"/>
                        <a:pt x="828447" y="814584"/>
                        <a:pt x="828447" y="814584"/>
                      </a:cubicBezTo>
                      <a:cubicBezTo>
                        <a:pt x="825871" y="812008"/>
                        <a:pt x="823295" y="812008"/>
                        <a:pt x="820719" y="812008"/>
                      </a:cubicBezTo>
                      <a:cubicBezTo>
                        <a:pt x="820719" y="812008"/>
                        <a:pt x="818143" y="812008"/>
                        <a:pt x="818143" y="812008"/>
                      </a:cubicBezTo>
                      <a:cubicBezTo>
                        <a:pt x="815568" y="812008"/>
                        <a:pt x="812992" y="809433"/>
                        <a:pt x="810416" y="809433"/>
                      </a:cubicBezTo>
                      <a:cubicBezTo>
                        <a:pt x="807840" y="809433"/>
                        <a:pt x="805264" y="806857"/>
                        <a:pt x="802688" y="804281"/>
                      </a:cubicBezTo>
                      <a:cubicBezTo>
                        <a:pt x="800113" y="801705"/>
                        <a:pt x="800113" y="801705"/>
                        <a:pt x="800113" y="801705"/>
                      </a:cubicBezTo>
                      <a:cubicBezTo>
                        <a:pt x="800113" y="801705"/>
                        <a:pt x="797537" y="799129"/>
                        <a:pt x="797537" y="799129"/>
                      </a:cubicBezTo>
                      <a:cubicBezTo>
                        <a:pt x="797537" y="799129"/>
                        <a:pt x="794961" y="796553"/>
                        <a:pt x="794961" y="796553"/>
                      </a:cubicBezTo>
                      <a:cubicBezTo>
                        <a:pt x="794961" y="793978"/>
                        <a:pt x="792385" y="791402"/>
                        <a:pt x="792385" y="788826"/>
                      </a:cubicBezTo>
                      <a:cubicBezTo>
                        <a:pt x="792385" y="788826"/>
                        <a:pt x="792385" y="786250"/>
                        <a:pt x="792385" y="786250"/>
                      </a:cubicBezTo>
                      <a:cubicBezTo>
                        <a:pt x="792385" y="783674"/>
                        <a:pt x="792385" y="781098"/>
                        <a:pt x="792385" y="778523"/>
                      </a:cubicBezTo>
                      <a:cubicBezTo>
                        <a:pt x="789809" y="775947"/>
                        <a:pt x="792385" y="770795"/>
                        <a:pt x="792385" y="768219"/>
                      </a:cubicBezTo>
                      <a:cubicBezTo>
                        <a:pt x="792385" y="768219"/>
                        <a:pt x="792385" y="765644"/>
                        <a:pt x="792385" y="765644"/>
                      </a:cubicBezTo>
                      <a:cubicBezTo>
                        <a:pt x="792385" y="763068"/>
                        <a:pt x="794961" y="763068"/>
                        <a:pt x="794961" y="760492"/>
                      </a:cubicBezTo>
                      <a:cubicBezTo>
                        <a:pt x="797537" y="760492"/>
                        <a:pt x="797537" y="757916"/>
                        <a:pt x="797537" y="757916"/>
                      </a:cubicBezTo>
                      <a:cubicBezTo>
                        <a:pt x="800113" y="757916"/>
                        <a:pt x="800113" y="755340"/>
                        <a:pt x="800113" y="755340"/>
                      </a:cubicBezTo>
                      <a:cubicBezTo>
                        <a:pt x="800113" y="757916"/>
                        <a:pt x="797537" y="757916"/>
                        <a:pt x="797537" y="760492"/>
                      </a:cubicBezTo>
                      <a:cubicBezTo>
                        <a:pt x="800113" y="757916"/>
                        <a:pt x="802688" y="755340"/>
                        <a:pt x="805264" y="752764"/>
                      </a:cubicBezTo>
                      <a:cubicBezTo>
                        <a:pt x="805264" y="750189"/>
                        <a:pt x="805264" y="747613"/>
                        <a:pt x="807840" y="745037"/>
                      </a:cubicBezTo>
                      <a:cubicBezTo>
                        <a:pt x="807840" y="742461"/>
                        <a:pt x="810416" y="739885"/>
                        <a:pt x="812992" y="737309"/>
                      </a:cubicBezTo>
                      <a:cubicBezTo>
                        <a:pt x="812992" y="734734"/>
                        <a:pt x="815568" y="734734"/>
                        <a:pt x="818143" y="732158"/>
                      </a:cubicBezTo>
                      <a:cubicBezTo>
                        <a:pt x="820719" y="729582"/>
                        <a:pt x="823295" y="727006"/>
                        <a:pt x="825871" y="727006"/>
                      </a:cubicBezTo>
                      <a:close/>
                      <a:moveTo>
                        <a:pt x="40251" y="622360"/>
                      </a:moveTo>
                      <a:cubicBezTo>
                        <a:pt x="45403" y="622682"/>
                        <a:pt x="50555" y="623970"/>
                        <a:pt x="55706" y="626545"/>
                      </a:cubicBezTo>
                      <a:cubicBezTo>
                        <a:pt x="68585" y="634273"/>
                        <a:pt x="76313" y="647152"/>
                        <a:pt x="81464" y="654879"/>
                      </a:cubicBezTo>
                      <a:cubicBezTo>
                        <a:pt x="84040" y="667758"/>
                        <a:pt x="81464" y="680638"/>
                        <a:pt x="76313" y="693517"/>
                      </a:cubicBezTo>
                      <a:cubicBezTo>
                        <a:pt x="68585" y="706396"/>
                        <a:pt x="55706" y="714123"/>
                        <a:pt x="42827" y="714123"/>
                      </a:cubicBezTo>
                      <a:cubicBezTo>
                        <a:pt x="29948" y="714123"/>
                        <a:pt x="17069" y="706396"/>
                        <a:pt x="11917" y="693517"/>
                      </a:cubicBezTo>
                      <a:cubicBezTo>
                        <a:pt x="9341" y="688365"/>
                        <a:pt x="6765" y="683213"/>
                        <a:pt x="6765" y="675486"/>
                      </a:cubicBezTo>
                      <a:cubicBezTo>
                        <a:pt x="4190" y="672910"/>
                        <a:pt x="1614" y="667758"/>
                        <a:pt x="1614" y="665183"/>
                      </a:cubicBezTo>
                      <a:cubicBezTo>
                        <a:pt x="-3538" y="652304"/>
                        <a:pt x="4190" y="634273"/>
                        <a:pt x="17069" y="626545"/>
                      </a:cubicBezTo>
                      <a:cubicBezTo>
                        <a:pt x="19644" y="626545"/>
                        <a:pt x="19644" y="626545"/>
                        <a:pt x="19644" y="626545"/>
                      </a:cubicBezTo>
                      <a:cubicBezTo>
                        <a:pt x="22220" y="626545"/>
                        <a:pt x="22220" y="623970"/>
                        <a:pt x="24796" y="623970"/>
                      </a:cubicBezTo>
                      <a:cubicBezTo>
                        <a:pt x="29948" y="622682"/>
                        <a:pt x="35099" y="622038"/>
                        <a:pt x="40251" y="622360"/>
                      </a:cubicBezTo>
                      <a:close/>
                      <a:moveTo>
                        <a:pt x="313288" y="605943"/>
                      </a:moveTo>
                      <a:cubicBezTo>
                        <a:pt x="313288" y="605943"/>
                        <a:pt x="315864" y="605943"/>
                        <a:pt x="318439" y="605943"/>
                      </a:cubicBezTo>
                      <a:cubicBezTo>
                        <a:pt x="323591" y="605943"/>
                        <a:pt x="323591" y="605943"/>
                        <a:pt x="328743" y="605943"/>
                      </a:cubicBezTo>
                      <a:cubicBezTo>
                        <a:pt x="328743" y="605943"/>
                        <a:pt x="331318" y="605943"/>
                        <a:pt x="331318" y="605943"/>
                      </a:cubicBezTo>
                      <a:cubicBezTo>
                        <a:pt x="336470" y="608519"/>
                        <a:pt x="339046" y="611095"/>
                        <a:pt x="344197" y="613670"/>
                      </a:cubicBezTo>
                      <a:cubicBezTo>
                        <a:pt x="346773" y="616246"/>
                        <a:pt x="349349" y="618822"/>
                        <a:pt x="354501" y="618822"/>
                      </a:cubicBezTo>
                      <a:cubicBezTo>
                        <a:pt x="357076" y="623974"/>
                        <a:pt x="359652" y="631701"/>
                        <a:pt x="359652" y="639429"/>
                      </a:cubicBezTo>
                      <a:cubicBezTo>
                        <a:pt x="359652" y="644580"/>
                        <a:pt x="359652" y="649732"/>
                        <a:pt x="357076" y="654884"/>
                      </a:cubicBezTo>
                      <a:cubicBezTo>
                        <a:pt x="354501" y="657460"/>
                        <a:pt x="354501" y="662611"/>
                        <a:pt x="351925" y="665187"/>
                      </a:cubicBezTo>
                      <a:cubicBezTo>
                        <a:pt x="349349" y="667763"/>
                        <a:pt x="349349" y="667763"/>
                        <a:pt x="349349" y="670339"/>
                      </a:cubicBezTo>
                      <a:cubicBezTo>
                        <a:pt x="349349" y="675490"/>
                        <a:pt x="346773" y="678066"/>
                        <a:pt x="344197" y="680642"/>
                      </a:cubicBezTo>
                      <a:cubicBezTo>
                        <a:pt x="344197" y="680642"/>
                        <a:pt x="344197" y="683218"/>
                        <a:pt x="341622" y="683218"/>
                      </a:cubicBezTo>
                      <a:cubicBezTo>
                        <a:pt x="339046" y="683218"/>
                        <a:pt x="336470" y="685794"/>
                        <a:pt x="333894" y="688369"/>
                      </a:cubicBezTo>
                      <a:cubicBezTo>
                        <a:pt x="333894" y="688369"/>
                        <a:pt x="331318" y="690945"/>
                        <a:pt x="328743" y="690945"/>
                      </a:cubicBezTo>
                      <a:cubicBezTo>
                        <a:pt x="323591" y="690945"/>
                        <a:pt x="318439" y="690945"/>
                        <a:pt x="313288" y="690945"/>
                      </a:cubicBezTo>
                      <a:cubicBezTo>
                        <a:pt x="302984" y="688369"/>
                        <a:pt x="295257" y="678066"/>
                        <a:pt x="292681" y="667763"/>
                      </a:cubicBezTo>
                      <a:cubicBezTo>
                        <a:pt x="292681" y="662611"/>
                        <a:pt x="292681" y="660035"/>
                        <a:pt x="292681" y="657460"/>
                      </a:cubicBezTo>
                      <a:cubicBezTo>
                        <a:pt x="292681" y="654884"/>
                        <a:pt x="292681" y="652308"/>
                        <a:pt x="292681" y="649732"/>
                      </a:cubicBezTo>
                      <a:cubicBezTo>
                        <a:pt x="292681" y="647156"/>
                        <a:pt x="295257" y="644580"/>
                        <a:pt x="295257" y="642005"/>
                      </a:cubicBezTo>
                      <a:cubicBezTo>
                        <a:pt x="297833" y="642005"/>
                        <a:pt x="297833" y="639429"/>
                        <a:pt x="297833" y="639429"/>
                      </a:cubicBezTo>
                      <a:cubicBezTo>
                        <a:pt x="297833" y="639429"/>
                        <a:pt x="295257" y="639429"/>
                        <a:pt x="295257" y="636853"/>
                      </a:cubicBezTo>
                      <a:cubicBezTo>
                        <a:pt x="295257" y="634277"/>
                        <a:pt x="295257" y="629126"/>
                        <a:pt x="295257" y="626550"/>
                      </a:cubicBezTo>
                      <a:cubicBezTo>
                        <a:pt x="295257" y="623974"/>
                        <a:pt x="297833" y="618822"/>
                        <a:pt x="300409" y="616246"/>
                      </a:cubicBezTo>
                      <a:cubicBezTo>
                        <a:pt x="300409" y="613670"/>
                        <a:pt x="302984" y="611095"/>
                        <a:pt x="305560" y="611095"/>
                      </a:cubicBezTo>
                      <a:cubicBezTo>
                        <a:pt x="308136" y="608519"/>
                        <a:pt x="310712" y="605943"/>
                        <a:pt x="313288" y="605943"/>
                      </a:cubicBezTo>
                      <a:close/>
                      <a:moveTo>
                        <a:pt x="652006" y="550563"/>
                      </a:moveTo>
                      <a:cubicBezTo>
                        <a:pt x="670680" y="548631"/>
                        <a:pt x="689353" y="554427"/>
                        <a:pt x="702232" y="569882"/>
                      </a:cubicBezTo>
                      <a:cubicBezTo>
                        <a:pt x="730570" y="600791"/>
                        <a:pt x="730570" y="647156"/>
                        <a:pt x="715111" y="683218"/>
                      </a:cubicBezTo>
                      <a:cubicBezTo>
                        <a:pt x="697085" y="719279"/>
                        <a:pt x="655872" y="745038"/>
                        <a:pt x="617234" y="739886"/>
                      </a:cubicBezTo>
                      <a:cubicBezTo>
                        <a:pt x="594052" y="734734"/>
                        <a:pt x="573441" y="724431"/>
                        <a:pt x="565718" y="701249"/>
                      </a:cubicBezTo>
                      <a:cubicBezTo>
                        <a:pt x="560562" y="683218"/>
                        <a:pt x="560562" y="660036"/>
                        <a:pt x="565718" y="642005"/>
                      </a:cubicBezTo>
                      <a:cubicBezTo>
                        <a:pt x="570866" y="626550"/>
                        <a:pt x="576021" y="613671"/>
                        <a:pt x="586321" y="600791"/>
                      </a:cubicBezTo>
                      <a:cubicBezTo>
                        <a:pt x="591476" y="593064"/>
                        <a:pt x="596624" y="585336"/>
                        <a:pt x="601779" y="577609"/>
                      </a:cubicBezTo>
                      <a:cubicBezTo>
                        <a:pt x="614658" y="562154"/>
                        <a:pt x="633332" y="552495"/>
                        <a:pt x="652006" y="550563"/>
                      </a:cubicBezTo>
                      <a:close/>
                      <a:moveTo>
                        <a:pt x="923756" y="474571"/>
                      </a:moveTo>
                      <a:cubicBezTo>
                        <a:pt x="939211" y="479723"/>
                        <a:pt x="949514" y="490026"/>
                        <a:pt x="959818" y="502905"/>
                      </a:cubicBezTo>
                      <a:cubicBezTo>
                        <a:pt x="967545" y="513209"/>
                        <a:pt x="972697" y="523512"/>
                        <a:pt x="975273" y="536391"/>
                      </a:cubicBezTo>
                      <a:cubicBezTo>
                        <a:pt x="983000" y="562149"/>
                        <a:pt x="980424" y="590483"/>
                        <a:pt x="964969" y="613665"/>
                      </a:cubicBezTo>
                      <a:cubicBezTo>
                        <a:pt x="949514" y="634272"/>
                        <a:pt x="923756" y="644576"/>
                        <a:pt x="897998" y="639424"/>
                      </a:cubicBezTo>
                      <a:cubicBezTo>
                        <a:pt x="869664" y="636848"/>
                        <a:pt x="849057" y="608514"/>
                        <a:pt x="843906" y="582756"/>
                      </a:cubicBezTo>
                      <a:cubicBezTo>
                        <a:pt x="838754" y="554422"/>
                        <a:pt x="843906" y="528664"/>
                        <a:pt x="861936" y="508057"/>
                      </a:cubicBezTo>
                      <a:cubicBezTo>
                        <a:pt x="864512" y="502905"/>
                        <a:pt x="869664" y="500330"/>
                        <a:pt x="872240" y="497754"/>
                      </a:cubicBezTo>
                      <a:cubicBezTo>
                        <a:pt x="872240" y="495178"/>
                        <a:pt x="872240" y="495178"/>
                        <a:pt x="872240" y="495178"/>
                      </a:cubicBezTo>
                      <a:cubicBezTo>
                        <a:pt x="882543" y="479723"/>
                        <a:pt x="903150" y="469420"/>
                        <a:pt x="923756" y="474571"/>
                      </a:cubicBezTo>
                      <a:close/>
                      <a:moveTo>
                        <a:pt x="223130" y="371543"/>
                      </a:moveTo>
                      <a:cubicBezTo>
                        <a:pt x="236009" y="371543"/>
                        <a:pt x="246312" y="379270"/>
                        <a:pt x="254040" y="389574"/>
                      </a:cubicBezTo>
                      <a:cubicBezTo>
                        <a:pt x="254040" y="392149"/>
                        <a:pt x="256616" y="397301"/>
                        <a:pt x="256616" y="399877"/>
                      </a:cubicBezTo>
                      <a:cubicBezTo>
                        <a:pt x="256616" y="399877"/>
                        <a:pt x="256616" y="402453"/>
                        <a:pt x="256616" y="402453"/>
                      </a:cubicBezTo>
                      <a:cubicBezTo>
                        <a:pt x="259191" y="407604"/>
                        <a:pt x="259191" y="412756"/>
                        <a:pt x="261767" y="420483"/>
                      </a:cubicBezTo>
                      <a:cubicBezTo>
                        <a:pt x="259191" y="428211"/>
                        <a:pt x="259191" y="435938"/>
                        <a:pt x="256616" y="443666"/>
                      </a:cubicBezTo>
                      <a:cubicBezTo>
                        <a:pt x="254040" y="451393"/>
                        <a:pt x="251464" y="456545"/>
                        <a:pt x="248888" y="464272"/>
                      </a:cubicBezTo>
                      <a:cubicBezTo>
                        <a:pt x="246312" y="466848"/>
                        <a:pt x="243736" y="472000"/>
                        <a:pt x="241161" y="474576"/>
                      </a:cubicBezTo>
                      <a:cubicBezTo>
                        <a:pt x="241161" y="477152"/>
                        <a:pt x="238585" y="477152"/>
                        <a:pt x="238585" y="477152"/>
                      </a:cubicBezTo>
                      <a:cubicBezTo>
                        <a:pt x="236009" y="479727"/>
                        <a:pt x="233433" y="479727"/>
                        <a:pt x="230857" y="482303"/>
                      </a:cubicBezTo>
                      <a:cubicBezTo>
                        <a:pt x="217978" y="487455"/>
                        <a:pt x="205099" y="487455"/>
                        <a:pt x="194796" y="482303"/>
                      </a:cubicBezTo>
                      <a:cubicBezTo>
                        <a:pt x="184492" y="474576"/>
                        <a:pt x="179341" y="464272"/>
                        <a:pt x="176765" y="453969"/>
                      </a:cubicBezTo>
                      <a:cubicBezTo>
                        <a:pt x="174189" y="446242"/>
                        <a:pt x="171613" y="435938"/>
                        <a:pt x="174189" y="428211"/>
                      </a:cubicBezTo>
                      <a:cubicBezTo>
                        <a:pt x="174189" y="423059"/>
                        <a:pt x="174189" y="420483"/>
                        <a:pt x="176765" y="417908"/>
                      </a:cubicBezTo>
                      <a:cubicBezTo>
                        <a:pt x="179341" y="412756"/>
                        <a:pt x="179341" y="410180"/>
                        <a:pt x="179341" y="405029"/>
                      </a:cubicBezTo>
                      <a:cubicBezTo>
                        <a:pt x="181917" y="397301"/>
                        <a:pt x="184492" y="389574"/>
                        <a:pt x="192220" y="384422"/>
                      </a:cubicBezTo>
                      <a:cubicBezTo>
                        <a:pt x="199947" y="379270"/>
                        <a:pt x="202523" y="376695"/>
                        <a:pt x="210251" y="374119"/>
                      </a:cubicBezTo>
                      <a:cubicBezTo>
                        <a:pt x="215402" y="371543"/>
                        <a:pt x="220554" y="371543"/>
                        <a:pt x="223130" y="371543"/>
                      </a:cubicBezTo>
                      <a:close/>
                      <a:moveTo>
                        <a:pt x="688387" y="353187"/>
                      </a:moveTo>
                      <a:cubicBezTo>
                        <a:pt x="693860" y="352221"/>
                        <a:pt x="699656" y="352221"/>
                        <a:pt x="704807" y="353509"/>
                      </a:cubicBezTo>
                      <a:cubicBezTo>
                        <a:pt x="707383" y="353509"/>
                        <a:pt x="709959" y="353509"/>
                        <a:pt x="712535" y="356085"/>
                      </a:cubicBezTo>
                      <a:cubicBezTo>
                        <a:pt x="715111" y="356085"/>
                        <a:pt x="717687" y="358661"/>
                        <a:pt x="717687" y="358661"/>
                      </a:cubicBezTo>
                      <a:cubicBezTo>
                        <a:pt x="720262" y="358661"/>
                        <a:pt x="720262" y="358661"/>
                        <a:pt x="722838" y="361236"/>
                      </a:cubicBezTo>
                      <a:cubicBezTo>
                        <a:pt x="727990" y="366388"/>
                        <a:pt x="733141" y="374116"/>
                        <a:pt x="733141" y="384419"/>
                      </a:cubicBezTo>
                      <a:cubicBezTo>
                        <a:pt x="735717" y="389571"/>
                        <a:pt x="735717" y="394722"/>
                        <a:pt x="735717" y="399874"/>
                      </a:cubicBezTo>
                      <a:cubicBezTo>
                        <a:pt x="735717" y="407601"/>
                        <a:pt x="733141" y="412753"/>
                        <a:pt x="730566" y="420481"/>
                      </a:cubicBezTo>
                      <a:cubicBezTo>
                        <a:pt x="730566" y="423056"/>
                        <a:pt x="727990" y="423056"/>
                        <a:pt x="727990" y="425632"/>
                      </a:cubicBezTo>
                      <a:cubicBezTo>
                        <a:pt x="725414" y="428208"/>
                        <a:pt x="722838" y="430784"/>
                        <a:pt x="720262" y="433360"/>
                      </a:cubicBezTo>
                      <a:cubicBezTo>
                        <a:pt x="715111" y="438511"/>
                        <a:pt x="709959" y="441087"/>
                        <a:pt x="702232" y="443663"/>
                      </a:cubicBezTo>
                      <a:cubicBezTo>
                        <a:pt x="694504" y="446239"/>
                        <a:pt x="689353" y="446239"/>
                        <a:pt x="681625" y="443663"/>
                      </a:cubicBezTo>
                      <a:cubicBezTo>
                        <a:pt x="679049" y="443663"/>
                        <a:pt x="676474" y="441087"/>
                        <a:pt x="673898" y="441087"/>
                      </a:cubicBezTo>
                      <a:cubicBezTo>
                        <a:pt x="671322" y="441087"/>
                        <a:pt x="671322" y="441087"/>
                        <a:pt x="671322" y="441087"/>
                      </a:cubicBezTo>
                      <a:cubicBezTo>
                        <a:pt x="668746" y="441087"/>
                        <a:pt x="666170" y="438511"/>
                        <a:pt x="663594" y="435936"/>
                      </a:cubicBezTo>
                      <a:cubicBezTo>
                        <a:pt x="653291" y="425632"/>
                        <a:pt x="650715" y="412753"/>
                        <a:pt x="653291" y="402450"/>
                      </a:cubicBezTo>
                      <a:cubicBezTo>
                        <a:pt x="653291" y="397298"/>
                        <a:pt x="653291" y="394722"/>
                        <a:pt x="653291" y="392146"/>
                      </a:cubicBezTo>
                      <a:cubicBezTo>
                        <a:pt x="653291" y="389571"/>
                        <a:pt x="653291" y="384419"/>
                        <a:pt x="653291" y="381843"/>
                      </a:cubicBezTo>
                      <a:cubicBezTo>
                        <a:pt x="655867" y="376691"/>
                        <a:pt x="658443" y="371540"/>
                        <a:pt x="663594" y="366388"/>
                      </a:cubicBezTo>
                      <a:cubicBezTo>
                        <a:pt x="666170" y="363812"/>
                        <a:pt x="671322" y="361236"/>
                        <a:pt x="673898" y="358661"/>
                      </a:cubicBezTo>
                      <a:cubicBezTo>
                        <a:pt x="677761" y="356085"/>
                        <a:pt x="682913" y="354153"/>
                        <a:pt x="688387" y="353187"/>
                      </a:cubicBezTo>
                      <a:close/>
                      <a:moveTo>
                        <a:pt x="442079" y="294269"/>
                      </a:moveTo>
                      <a:cubicBezTo>
                        <a:pt x="460110" y="294269"/>
                        <a:pt x="475565" y="299421"/>
                        <a:pt x="491020" y="307148"/>
                      </a:cubicBezTo>
                      <a:cubicBezTo>
                        <a:pt x="521929" y="322603"/>
                        <a:pt x="542536" y="353513"/>
                        <a:pt x="545112" y="386998"/>
                      </a:cubicBezTo>
                      <a:cubicBezTo>
                        <a:pt x="547688" y="417908"/>
                        <a:pt x="529657" y="453970"/>
                        <a:pt x="501323" y="469425"/>
                      </a:cubicBezTo>
                      <a:cubicBezTo>
                        <a:pt x="485868" y="479728"/>
                        <a:pt x="467837" y="482304"/>
                        <a:pt x="449806" y="477152"/>
                      </a:cubicBezTo>
                      <a:cubicBezTo>
                        <a:pt x="429200" y="469425"/>
                        <a:pt x="421472" y="456545"/>
                        <a:pt x="413745" y="438515"/>
                      </a:cubicBezTo>
                      <a:cubicBezTo>
                        <a:pt x="411169" y="435939"/>
                        <a:pt x="411169" y="435939"/>
                        <a:pt x="408593" y="433363"/>
                      </a:cubicBezTo>
                      <a:cubicBezTo>
                        <a:pt x="385411" y="405029"/>
                        <a:pt x="380259" y="358664"/>
                        <a:pt x="395714" y="325179"/>
                      </a:cubicBezTo>
                      <a:cubicBezTo>
                        <a:pt x="403442" y="307148"/>
                        <a:pt x="421472" y="296845"/>
                        <a:pt x="442079" y="294269"/>
                      </a:cubicBezTo>
                      <a:close/>
                      <a:moveTo>
                        <a:pt x="467833" y="72749"/>
                      </a:moveTo>
                      <a:cubicBezTo>
                        <a:pt x="472985" y="72749"/>
                        <a:pt x="475560" y="72749"/>
                        <a:pt x="478136" y="72749"/>
                      </a:cubicBezTo>
                      <a:cubicBezTo>
                        <a:pt x="480712" y="72749"/>
                        <a:pt x="483288" y="72749"/>
                        <a:pt x="485864" y="75325"/>
                      </a:cubicBezTo>
                      <a:cubicBezTo>
                        <a:pt x="488439" y="75325"/>
                        <a:pt x="491015" y="77900"/>
                        <a:pt x="491015" y="77900"/>
                      </a:cubicBezTo>
                      <a:cubicBezTo>
                        <a:pt x="491015" y="77900"/>
                        <a:pt x="493591" y="80476"/>
                        <a:pt x="493591" y="80476"/>
                      </a:cubicBezTo>
                      <a:cubicBezTo>
                        <a:pt x="498743" y="83052"/>
                        <a:pt x="498743" y="85628"/>
                        <a:pt x="501318" y="88204"/>
                      </a:cubicBezTo>
                      <a:cubicBezTo>
                        <a:pt x="501318" y="90780"/>
                        <a:pt x="503894" y="95931"/>
                        <a:pt x="503894" y="95931"/>
                      </a:cubicBezTo>
                      <a:cubicBezTo>
                        <a:pt x="503894" y="101083"/>
                        <a:pt x="503894" y="103659"/>
                        <a:pt x="503894" y="106234"/>
                      </a:cubicBezTo>
                      <a:cubicBezTo>
                        <a:pt x="503894" y="108810"/>
                        <a:pt x="503894" y="111386"/>
                        <a:pt x="503894" y="113962"/>
                      </a:cubicBezTo>
                      <a:cubicBezTo>
                        <a:pt x="503894" y="116538"/>
                        <a:pt x="501318" y="119113"/>
                        <a:pt x="501318" y="121689"/>
                      </a:cubicBezTo>
                      <a:cubicBezTo>
                        <a:pt x="501318" y="124265"/>
                        <a:pt x="498743" y="126841"/>
                        <a:pt x="496167" y="129417"/>
                      </a:cubicBezTo>
                      <a:cubicBezTo>
                        <a:pt x="493591" y="131992"/>
                        <a:pt x="488439" y="134568"/>
                        <a:pt x="488439" y="134568"/>
                      </a:cubicBezTo>
                      <a:cubicBezTo>
                        <a:pt x="485864" y="134568"/>
                        <a:pt x="485864" y="134568"/>
                        <a:pt x="485864" y="134568"/>
                      </a:cubicBezTo>
                      <a:cubicBezTo>
                        <a:pt x="480712" y="137144"/>
                        <a:pt x="475560" y="139720"/>
                        <a:pt x="467833" y="139720"/>
                      </a:cubicBezTo>
                      <a:cubicBezTo>
                        <a:pt x="462681" y="139720"/>
                        <a:pt x="457530" y="137144"/>
                        <a:pt x="452378" y="134568"/>
                      </a:cubicBezTo>
                      <a:cubicBezTo>
                        <a:pt x="449802" y="131992"/>
                        <a:pt x="447226" y="131992"/>
                        <a:pt x="444651" y="129417"/>
                      </a:cubicBezTo>
                      <a:cubicBezTo>
                        <a:pt x="442075" y="126841"/>
                        <a:pt x="439499" y="124265"/>
                        <a:pt x="439499" y="121689"/>
                      </a:cubicBezTo>
                      <a:cubicBezTo>
                        <a:pt x="439499" y="119113"/>
                        <a:pt x="436923" y="116538"/>
                        <a:pt x="436923" y="113962"/>
                      </a:cubicBezTo>
                      <a:cubicBezTo>
                        <a:pt x="434347" y="111386"/>
                        <a:pt x="436923" y="108810"/>
                        <a:pt x="436923" y="106234"/>
                      </a:cubicBezTo>
                      <a:cubicBezTo>
                        <a:pt x="436923" y="103659"/>
                        <a:pt x="439499" y="101083"/>
                        <a:pt x="439499" y="98507"/>
                      </a:cubicBezTo>
                      <a:cubicBezTo>
                        <a:pt x="439499" y="98507"/>
                        <a:pt x="439499" y="95931"/>
                        <a:pt x="439499" y="95931"/>
                      </a:cubicBezTo>
                      <a:cubicBezTo>
                        <a:pt x="439499" y="93355"/>
                        <a:pt x="442075" y="90780"/>
                        <a:pt x="442075" y="88204"/>
                      </a:cubicBezTo>
                      <a:cubicBezTo>
                        <a:pt x="444651" y="88204"/>
                        <a:pt x="444651" y="85628"/>
                        <a:pt x="447226" y="83052"/>
                      </a:cubicBezTo>
                      <a:cubicBezTo>
                        <a:pt x="447226" y="80476"/>
                        <a:pt x="449802" y="80476"/>
                        <a:pt x="452378" y="77900"/>
                      </a:cubicBezTo>
                      <a:cubicBezTo>
                        <a:pt x="454954" y="72749"/>
                        <a:pt x="462681" y="72749"/>
                        <a:pt x="467833" y="72749"/>
                      </a:cubicBezTo>
                      <a:close/>
                      <a:moveTo>
                        <a:pt x="687421" y="4811"/>
                      </a:moveTo>
                      <a:cubicBezTo>
                        <a:pt x="701588" y="7065"/>
                        <a:pt x="715111" y="13504"/>
                        <a:pt x="725414" y="23808"/>
                      </a:cubicBezTo>
                      <a:cubicBezTo>
                        <a:pt x="774355" y="67596"/>
                        <a:pt x="751172" y="170629"/>
                        <a:pt x="679050" y="173205"/>
                      </a:cubicBezTo>
                      <a:cubicBezTo>
                        <a:pt x="666170" y="173205"/>
                        <a:pt x="650716" y="168053"/>
                        <a:pt x="637836" y="160326"/>
                      </a:cubicBezTo>
                      <a:cubicBezTo>
                        <a:pt x="624957" y="150023"/>
                        <a:pt x="614654" y="137143"/>
                        <a:pt x="609503" y="121689"/>
                      </a:cubicBezTo>
                      <a:cubicBezTo>
                        <a:pt x="606927" y="113961"/>
                        <a:pt x="606927" y="106234"/>
                        <a:pt x="606927" y="95930"/>
                      </a:cubicBezTo>
                      <a:cubicBezTo>
                        <a:pt x="606927" y="93355"/>
                        <a:pt x="606927" y="90779"/>
                        <a:pt x="606927" y="88203"/>
                      </a:cubicBezTo>
                      <a:cubicBezTo>
                        <a:pt x="604351" y="59869"/>
                        <a:pt x="617230" y="23808"/>
                        <a:pt x="645564" y="10929"/>
                      </a:cubicBezTo>
                      <a:cubicBezTo>
                        <a:pt x="658443" y="4489"/>
                        <a:pt x="673254" y="2557"/>
                        <a:pt x="687421" y="4811"/>
                      </a:cubicBezTo>
                      <a:close/>
                      <a:moveTo>
                        <a:pt x="290105" y="622"/>
                      </a:moveTo>
                      <a:cubicBezTo>
                        <a:pt x="315863" y="5773"/>
                        <a:pt x="336470" y="28955"/>
                        <a:pt x="339045" y="54714"/>
                      </a:cubicBezTo>
                      <a:cubicBezTo>
                        <a:pt x="341621" y="80472"/>
                        <a:pt x="333894" y="101078"/>
                        <a:pt x="323591" y="124260"/>
                      </a:cubicBezTo>
                      <a:cubicBezTo>
                        <a:pt x="318439" y="131988"/>
                        <a:pt x="313287" y="142291"/>
                        <a:pt x="305560" y="147443"/>
                      </a:cubicBezTo>
                      <a:cubicBezTo>
                        <a:pt x="292681" y="157746"/>
                        <a:pt x="274650" y="162898"/>
                        <a:pt x="259195" y="155170"/>
                      </a:cubicBezTo>
                      <a:cubicBezTo>
                        <a:pt x="248892" y="150019"/>
                        <a:pt x="241165" y="137139"/>
                        <a:pt x="238589" y="124260"/>
                      </a:cubicBezTo>
                      <a:cubicBezTo>
                        <a:pt x="236013" y="116533"/>
                        <a:pt x="238589" y="106230"/>
                        <a:pt x="238589" y="98502"/>
                      </a:cubicBezTo>
                      <a:cubicBezTo>
                        <a:pt x="236013" y="95927"/>
                        <a:pt x="236013" y="93351"/>
                        <a:pt x="236013" y="90775"/>
                      </a:cubicBezTo>
                      <a:cubicBezTo>
                        <a:pt x="233437" y="80472"/>
                        <a:pt x="233437" y="67593"/>
                        <a:pt x="233437" y="57289"/>
                      </a:cubicBezTo>
                      <a:cubicBezTo>
                        <a:pt x="233437" y="44410"/>
                        <a:pt x="236013" y="31531"/>
                        <a:pt x="243740" y="21228"/>
                      </a:cubicBezTo>
                      <a:cubicBezTo>
                        <a:pt x="254044" y="3197"/>
                        <a:pt x="272074" y="-1954"/>
                        <a:pt x="290105" y="6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6" name="Google Shape;1236;p22"/>
                <p:cNvSpPr/>
                <p:nvPr/>
              </p:nvSpPr>
              <p:spPr>
                <a:xfrm>
                  <a:off x="2124998" y="308187"/>
                  <a:ext cx="220453" cy="225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155" h="2729865" extrusionOk="0">
                      <a:moveTo>
                        <a:pt x="469183" y="2477298"/>
                      </a:moveTo>
                      <a:cubicBezTo>
                        <a:pt x="479808" y="2477298"/>
                        <a:pt x="490111" y="2484382"/>
                        <a:pt x="490111" y="2498549"/>
                      </a:cubicBezTo>
                      <a:cubicBezTo>
                        <a:pt x="487536" y="2529458"/>
                        <a:pt x="487536" y="2560368"/>
                        <a:pt x="490111" y="2596430"/>
                      </a:cubicBezTo>
                      <a:cubicBezTo>
                        <a:pt x="490111" y="2624764"/>
                        <a:pt x="492687" y="2653098"/>
                        <a:pt x="492687" y="2681432"/>
                      </a:cubicBezTo>
                      <a:cubicBezTo>
                        <a:pt x="492687" y="2686583"/>
                        <a:pt x="492687" y="2696887"/>
                        <a:pt x="487536" y="2702038"/>
                      </a:cubicBezTo>
                      <a:cubicBezTo>
                        <a:pt x="484960" y="2707190"/>
                        <a:pt x="477232" y="2709766"/>
                        <a:pt x="472081" y="2707190"/>
                      </a:cubicBezTo>
                      <a:cubicBezTo>
                        <a:pt x="459201" y="2702038"/>
                        <a:pt x="456626" y="2681432"/>
                        <a:pt x="454050" y="2668553"/>
                      </a:cubicBezTo>
                      <a:cubicBezTo>
                        <a:pt x="443746" y="2614461"/>
                        <a:pt x="443746" y="2555217"/>
                        <a:pt x="446322" y="2498549"/>
                      </a:cubicBezTo>
                      <a:cubicBezTo>
                        <a:pt x="447610" y="2484382"/>
                        <a:pt x="458558" y="2477298"/>
                        <a:pt x="469183" y="2477298"/>
                      </a:cubicBezTo>
                      <a:close/>
                      <a:moveTo>
                        <a:pt x="613747" y="2457335"/>
                      </a:moveTo>
                      <a:cubicBezTo>
                        <a:pt x="626626" y="2457335"/>
                        <a:pt x="634353" y="2467638"/>
                        <a:pt x="636929" y="2480517"/>
                      </a:cubicBezTo>
                      <a:cubicBezTo>
                        <a:pt x="642081" y="2514003"/>
                        <a:pt x="644657" y="2550064"/>
                        <a:pt x="647233" y="2588702"/>
                      </a:cubicBezTo>
                      <a:cubicBezTo>
                        <a:pt x="649808" y="2604156"/>
                        <a:pt x="652384" y="2622187"/>
                        <a:pt x="652384" y="2640218"/>
                      </a:cubicBezTo>
                      <a:cubicBezTo>
                        <a:pt x="652384" y="2650521"/>
                        <a:pt x="649808" y="2658249"/>
                        <a:pt x="649808" y="2668552"/>
                      </a:cubicBezTo>
                      <a:cubicBezTo>
                        <a:pt x="649808" y="2676279"/>
                        <a:pt x="647233" y="2686583"/>
                        <a:pt x="642081" y="2691734"/>
                      </a:cubicBezTo>
                      <a:cubicBezTo>
                        <a:pt x="639505" y="2691734"/>
                        <a:pt x="634353" y="2694310"/>
                        <a:pt x="631778" y="2691734"/>
                      </a:cubicBezTo>
                      <a:cubicBezTo>
                        <a:pt x="624050" y="2686583"/>
                        <a:pt x="621474" y="2676279"/>
                        <a:pt x="618898" y="2668552"/>
                      </a:cubicBezTo>
                      <a:cubicBezTo>
                        <a:pt x="616323" y="2660824"/>
                        <a:pt x="613747" y="2653097"/>
                        <a:pt x="611171" y="2645370"/>
                      </a:cubicBezTo>
                      <a:cubicBezTo>
                        <a:pt x="606019" y="2627339"/>
                        <a:pt x="606019" y="2606732"/>
                        <a:pt x="603443" y="2588702"/>
                      </a:cubicBezTo>
                      <a:cubicBezTo>
                        <a:pt x="598292" y="2552640"/>
                        <a:pt x="593140" y="2516579"/>
                        <a:pt x="590564" y="2480517"/>
                      </a:cubicBezTo>
                      <a:cubicBezTo>
                        <a:pt x="587988" y="2467638"/>
                        <a:pt x="603443" y="2457335"/>
                        <a:pt x="613747" y="2457335"/>
                      </a:cubicBezTo>
                      <a:close/>
                      <a:moveTo>
                        <a:pt x="1146945" y="2439301"/>
                      </a:moveTo>
                      <a:cubicBezTo>
                        <a:pt x="1159824" y="2436725"/>
                        <a:pt x="1167552" y="2444453"/>
                        <a:pt x="1172703" y="2454756"/>
                      </a:cubicBezTo>
                      <a:cubicBezTo>
                        <a:pt x="1188158" y="2490817"/>
                        <a:pt x="1203613" y="2529455"/>
                        <a:pt x="1221644" y="2565516"/>
                      </a:cubicBezTo>
                      <a:cubicBezTo>
                        <a:pt x="1231947" y="2583547"/>
                        <a:pt x="1239674" y="2601577"/>
                        <a:pt x="1247402" y="2622184"/>
                      </a:cubicBezTo>
                      <a:cubicBezTo>
                        <a:pt x="1255129" y="2637639"/>
                        <a:pt x="1265432" y="2655670"/>
                        <a:pt x="1262857" y="2676276"/>
                      </a:cubicBezTo>
                      <a:cubicBezTo>
                        <a:pt x="1260281" y="2684004"/>
                        <a:pt x="1252553" y="2686579"/>
                        <a:pt x="1244826" y="2684004"/>
                      </a:cubicBezTo>
                      <a:cubicBezTo>
                        <a:pt x="1226795" y="2676276"/>
                        <a:pt x="1216492" y="2653094"/>
                        <a:pt x="1206189" y="2635063"/>
                      </a:cubicBezTo>
                      <a:cubicBezTo>
                        <a:pt x="1195886" y="2617032"/>
                        <a:pt x="1188158" y="2599002"/>
                        <a:pt x="1180431" y="2580971"/>
                      </a:cubicBezTo>
                      <a:cubicBezTo>
                        <a:pt x="1162400" y="2542334"/>
                        <a:pt x="1146945" y="2503696"/>
                        <a:pt x="1131490" y="2465059"/>
                      </a:cubicBezTo>
                      <a:cubicBezTo>
                        <a:pt x="1126339" y="2454756"/>
                        <a:pt x="1136642" y="2441877"/>
                        <a:pt x="1146945" y="2439301"/>
                      </a:cubicBezTo>
                      <a:close/>
                      <a:moveTo>
                        <a:pt x="752841" y="2436725"/>
                      </a:moveTo>
                      <a:cubicBezTo>
                        <a:pt x="765720" y="2436725"/>
                        <a:pt x="773447" y="2444453"/>
                        <a:pt x="773447" y="2457332"/>
                      </a:cubicBezTo>
                      <a:cubicBezTo>
                        <a:pt x="778599" y="2501120"/>
                        <a:pt x="783750" y="2544909"/>
                        <a:pt x="794054" y="2588698"/>
                      </a:cubicBezTo>
                      <a:cubicBezTo>
                        <a:pt x="799205" y="2609305"/>
                        <a:pt x="804357" y="2632487"/>
                        <a:pt x="812084" y="2658245"/>
                      </a:cubicBezTo>
                      <a:cubicBezTo>
                        <a:pt x="814660" y="2676276"/>
                        <a:pt x="824963" y="2699458"/>
                        <a:pt x="817236" y="2720065"/>
                      </a:cubicBezTo>
                      <a:cubicBezTo>
                        <a:pt x="814660" y="2727792"/>
                        <a:pt x="806933" y="2732944"/>
                        <a:pt x="799205" y="2727792"/>
                      </a:cubicBezTo>
                      <a:cubicBezTo>
                        <a:pt x="778599" y="2714913"/>
                        <a:pt x="773447" y="2689155"/>
                        <a:pt x="768296" y="2668548"/>
                      </a:cubicBezTo>
                      <a:cubicBezTo>
                        <a:pt x="763144" y="2645366"/>
                        <a:pt x="757992" y="2622184"/>
                        <a:pt x="752841" y="2599001"/>
                      </a:cubicBezTo>
                      <a:cubicBezTo>
                        <a:pt x="742537" y="2552637"/>
                        <a:pt x="737386" y="2503696"/>
                        <a:pt x="732234" y="2457332"/>
                      </a:cubicBezTo>
                      <a:cubicBezTo>
                        <a:pt x="732234" y="2447028"/>
                        <a:pt x="742537" y="2436725"/>
                        <a:pt x="752841" y="2436725"/>
                      </a:cubicBezTo>
                      <a:close/>
                      <a:moveTo>
                        <a:pt x="976938" y="2436081"/>
                      </a:moveTo>
                      <a:cubicBezTo>
                        <a:pt x="987241" y="2433505"/>
                        <a:pt x="998832" y="2438012"/>
                        <a:pt x="1002696" y="2452179"/>
                      </a:cubicBezTo>
                      <a:cubicBezTo>
                        <a:pt x="1018151" y="2495968"/>
                        <a:pt x="1028454" y="2542333"/>
                        <a:pt x="1041333" y="2586122"/>
                      </a:cubicBezTo>
                      <a:cubicBezTo>
                        <a:pt x="1049061" y="2606728"/>
                        <a:pt x="1056788" y="2629911"/>
                        <a:pt x="1056788" y="2647942"/>
                      </a:cubicBezTo>
                      <a:cubicBezTo>
                        <a:pt x="1061940" y="2668548"/>
                        <a:pt x="1074819" y="2694306"/>
                        <a:pt x="1067092" y="2714913"/>
                      </a:cubicBezTo>
                      <a:cubicBezTo>
                        <a:pt x="1064516" y="2722640"/>
                        <a:pt x="1056788" y="2727792"/>
                        <a:pt x="1049061" y="2722640"/>
                      </a:cubicBezTo>
                      <a:cubicBezTo>
                        <a:pt x="1031030" y="2712337"/>
                        <a:pt x="1023303" y="2686579"/>
                        <a:pt x="1015575" y="2665972"/>
                      </a:cubicBezTo>
                      <a:cubicBezTo>
                        <a:pt x="1007848" y="2645366"/>
                        <a:pt x="1002696" y="2622183"/>
                        <a:pt x="994969" y="2599001"/>
                      </a:cubicBezTo>
                      <a:cubicBezTo>
                        <a:pt x="982089" y="2555212"/>
                        <a:pt x="966634" y="2508847"/>
                        <a:pt x="958907" y="2462483"/>
                      </a:cubicBezTo>
                      <a:cubicBezTo>
                        <a:pt x="957619" y="2448316"/>
                        <a:pt x="966634" y="2438656"/>
                        <a:pt x="976938" y="2436081"/>
                      </a:cubicBezTo>
                      <a:close/>
                      <a:moveTo>
                        <a:pt x="345862" y="2430611"/>
                      </a:moveTo>
                      <a:cubicBezTo>
                        <a:pt x="351657" y="2430289"/>
                        <a:pt x="357453" y="2432865"/>
                        <a:pt x="361317" y="2439304"/>
                      </a:cubicBezTo>
                      <a:cubicBezTo>
                        <a:pt x="369044" y="2449608"/>
                        <a:pt x="366468" y="2462487"/>
                        <a:pt x="366468" y="2475366"/>
                      </a:cubicBezTo>
                      <a:lnTo>
                        <a:pt x="366468" y="2508851"/>
                      </a:lnTo>
                      <a:cubicBezTo>
                        <a:pt x="366468" y="2532034"/>
                        <a:pt x="366468" y="2552640"/>
                        <a:pt x="366468" y="2578398"/>
                      </a:cubicBezTo>
                      <a:cubicBezTo>
                        <a:pt x="369044" y="2601581"/>
                        <a:pt x="369044" y="2624763"/>
                        <a:pt x="366468" y="2647945"/>
                      </a:cubicBezTo>
                      <a:cubicBezTo>
                        <a:pt x="366468" y="2658249"/>
                        <a:pt x="363893" y="2668552"/>
                        <a:pt x="361317" y="2681431"/>
                      </a:cubicBezTo>
                      <a:cubicBezTo>
                        <a:pt x="358741" y="2691734"/>
                        <a:pt x="358741" y="2702038"/>
                        <a:pt x="351013" y="2709765"/>
                      </a:cubicBezTo>
                      <a:cubicBezTo>
                        <a:pt x="345862" y="2714917"/>
                        <a:pt x="338134" y="2712341"/>
                        <a:pt x="332983" y="2707189"/>
                      </a:cubicBezTo>
                      <a:cubicBezTo>
                        <a:pt x="327831" y="2699462"/>
                        <a:pt x="325255" y="2686583"/>
                        <a:pt x="325255" y="2676279"/>
                      </a:cubicBezTo>
                      <a:cubicBezTo>
                        <a:pt x="325255" y="2665976"/>
                        <a:pt x="322679" y="2655673"/>
                        <a:pt x="322679" y="2642794"/>
                      </a:cubicBezTo>
                      <a:cubicBezTo>
                        <a:pt x="322679" y="2619612"/>
                        <a:pt x="322679" y="2599005"/>
                        <a:pt x="322679" y="2575823"/>
                      </a:cubicBezTo>
                      <a:cubicBezTo>
                        <a:pt x="325255" y="2552640"/>
                        <a:pt x="325255" y="2532034"/>
                        <a:pt x="325255" y="2508851"/>
                      </a:cubicBezTo>
                      <a:cubicBezTo>
                        <a:pt x="325255" y="2498548"/>
                        <a:pt x="325255" y="2485669"/>
                        <a:pt x="325255" y="2475366"/>
                      </a:cubicBezTo>
                      <a:cubicBezTo>
                        <a:pt x="325255" y="2462487"/>
                        <a:pt x="322679" y="2449608"/>
                        <a:pt x="330407" y="2439304"/>
                      </a:cubicBezTo>
                      <a:cubicBezTo>
                        <a:pt x="334270" y="2434153"/>
                        <a:pt x="340066" y="2430933"/>
                        <a:pt x="345862" y="2430611"/>
                      </a:cubicBezTo>
                      <a:close/>
                      <a:moveTo>
                        <a:pt x="881636" y="2423846"/>
                      </a:moveTo>
                      <a:cubicBezTo>
                        <a:pt x="894515" y="2423846"/>
                        <a:pt x="904818" y="2434149"/>
                        <a:pt x="904818" y="2447028"/>
                      </a:cubicBezTo>
                      <a:cubicBezTo>
                        <a:pt x="907394" y="2490817"/>
                        <a:pt x="912546" y="2532031"/>
                        <a:pt x="922849" y="2575820"/>
                      </a:cubicBezTo>
                      <a:cubicBezTo>
                        <a:pt x="928001" y="2599002"/>
                        <a:pt x="933152" y="2619609"/>
                        <a:pt x="935728" y="2642791"/>
                      </a:cubicBezTo>
                      <a:cubicBezTo>
                        <a:pt x="940880" y="2663398"/>
                        <a:pt x="951183" y="2684004"/>
                        <a:pt x="943456" y="2704611"/>
                      </a:cubicBezTo>
                      <a:cubicBezTo>
                        <a:pt x="940880" y="2712338"/>
                        <a:pt x="930576" y="2717490"/>
                        <a:pt x="922849" y="2712338"/>
                      </a:cubicBezTo>
                      <a:cubicBezTo>
                        <a:pt x="904818" y="2699459"/>
                        <a:pt x="897091" y="2676277"/>
                        <a:pt x="891939" y="2653094"/>
                      </a:cubicBezTo>
                      <a:cubicBezTo>
                        <a:pt x="886787" y="2632488"/>
                        <a:pt x="881636" y="2609305"/>
                        <a:pt x="876484" y="2586123"/>
                      </a:cubicBezTo>
                      <a:cubicBezTo>
                        <a:pt x="868757" y="2539758"/>
                        <a:pt x="861029" y="2493393"/>
                        <a:pt x="858453" y="2447028"/>
                      </a:cubicBezTo>
                      <a:cubicBezTo>
                        <a:pt x="858453" y="2434149"/>
                        <a:pt x="871332" y="2423846"/>
                        <a:pt x="881636" y="2423846"/>
                      </a:cubicBezTo>
                      <a:close/>
                      <a:moveTo>
                        <a:pt x="1272512" y="2404531"/>
                      </a:moveTo>
                      <a:cubicBezTo>
                        <a:pt x="1278308" y="2405819"/>
                        <a:pt x="1283459" y="2409682"/>
                        <a:pt x="1286035" y="2416122"/>
                      </a:cubicBezTo>
                      <a:cubicBezTo>
                        <a:pt x="1301490" y="2454759"/>
                        <a:pt x="1319521" y="2490821"/>
                        <a:pt x="1340128" y="2526882"/>
                      </a:cubicBezTo>
                      <a:cubicBezTo>
                        <a:pt x="1350431" y="2542337"/>
                        <a:pt x="1360738" y="2560368"/>
                        <a:pt x="1368462" y="2578399"/>
                      </a:cubicBezTo>
                      <a:cubicBezTo>
                        <a:pt x="1373617" y="2588702"/>
                        <a:pt x="1376189" y="2599005"/>
                        <a:pt x="1383917" y="2606733"/>
                      </a:cubicBezTo>
                      <a:cubicBezTo>
                        <a:pt x="1389068" y="2614460"/>
                        <a:pt x="1391644" y="2624763"/>
                        <a:pt x="1389068" y="2635067"/>
                      </a:cubicBezTo>
                      <a:cubicBezTo>
                        <a:pt x="1386496" y="2642794"/>
                        <a:pt x="1381341" y="2647946"/>
                        <a:pt x="1373617" y="2645370"/>
                      </a:cubicBezTo>
                      <a:cubicBezTo>
                        <a:pt x="1363310" y="2642794"/>
                        <a:pt x="1355583" y="2635067"/>
                        <a:pt x="1350431" y="2627339"/>
                      </a:cubicBezTo>
                      <a:cubicBezTo>
                        <a:pt x="1342703" y="2619612"/>
                        <a:pt x="1334980" y="2609308"/>
                        <a:pt x="1329824" y="2601581"/>
                      </a:cubicBezTo>
                      <a:cubicBezTo>
                        <a:pt x="1319521" y="2586126"/>
                        <a:pt x="1309222" y="2568095"/>
                        <a:pt x="1301490" y="2550065"/>
                      </a:cubicBezTo>
                      <a:cubicBezTo>
                        <a:pt x="1283464" y="2514003"/>
                        <a:pt x="1265429" y="2477942"/>
                        <a:pt x="1247398" y="2439304"/>
                      </a:cubicBezTo>
                      <a:cubicBezTo>
                        <a:pt x="1242246" y="2429001"/>
                        <a:pt x="1242246" y="2416122"/>
                        <a:pt x="1255125" y="2408395"/>
                      </a:cubicBezTo>
                      <a:cubicBezTo>
                        <a:pt x="1260277" y="2404531"/>
                        <a:pt x="1266717" y="2403243"/>
                        <a:pt x="1272512" y="2404531"/>
                      </a:cubicBezTo>
                      <a:close/>
                      <a:moveTo>
                        <a:pt x="201620" y="2385208"/>
                      </a:moveTo>
                      <a:cubicBezTo>
                        <a:pt x="211924" y="2385208"/>
                        <a:pt x="222227" y="2392936"/>
                        <a:pt x="217075" y="2403239"/>
                      </a:cubicBezTo>
                      <a:cubicBezTo>
                        <a:pt x="214499" y="2449604"/>
                        <a:pt x="214499" y="2493392"/>
                        <a:pt x="214499" y="2539757"/>
                      </a:cubicBezTo>
                      <a:cubicBezTo>
                        <a:pt x="214499" y="2560364"/>
                        <a:pt x="217075" y="2583546"/>
                        <a:pt x="217075" y="2606728"/>
                      </a:cubicBezTo>
                      <a:cubicBezTo>
                        <a:pt x="219651" y="2619608"/>
                        <a:pt x="217075" y="2629911"/>
                        <a:pt x="217075" y="2642790"/>
                      </a:cubicBezTo>
                      <a:cubicBezTo>
                        <a:pt x="214499" y="2653093"/>
                        <a:pt x="214499" y="2665972"/>
                        <a:pt x="206772" y="2673700"/>
                      </a:cubicBezTo>
                      <a:cubicBezTo>
                        <a:pt x="201620" y="2678851"/>
                        <a:pt x="196469" y="2678851"/>
                        <a:pt x="191317" y="2676276"/>
                      </a:cubicBezTo>
                      <a:cubicBezTo>
                        <a:pt x="178438" y="2671124"/>
                        <a:pt x="178438" y="2658245"/>
                        <a:pt x="175862" y="2645366"/>
                      </a:cubicBezTo>
                      <a:cubicBezTo>
                        <a:pt x="173286" y="2635062"/>
                        <a:pt x="170710" y="2624759"/>
                        <a:pt x="170710" y="2611880"/>
                      </a:cubicBezTo>
                      <a:cubicBezTo>
                        <a:pt x="170710" y="2591274"/>
                        <a:pt x="170710" y="2568091"/>
                        <a:pt x="170710" y="2544909"/>
                      </a:cubicBezTo>
                      <a:cubicBezTo>
                        <a:pt x="170710" y="2498544"/>
                        <a:pt x="175862" y="2452179"/>
                        <a:pt x="181014" y="2405815"/>
                      </a:cubicBezTo>
                      <a:cubicBezTo>
                        <a:pt x="183589" y="2392936"/>
                        <a:pt x="188741" y="2385208"/>
                        <a:pt x="201620" y="2385208"/>
                      </a:cubicBezTo>
                      <a:close/>
                      <a:moveTo>
                        <a:pt x="1414826" y="2362030"/>
                      </a:moveTo>
                      <a:cubicBezTo>
                        <a:pt x="1425129" y="2369757"/>
                        <a:pt x="1430281" y="2380060"/>
                        <a:pt x="1438009" y="2390364"/>
                      </a:cubicBezTo>
                      <a:cubicBezTo>
                        <a:pt x="1443160" y="2400667"/>
                        <a:pt x="1450888" y="2410970"/>
                        <a:pt x="1456039" y="2421273"/>
                      </a:cubicBezTo>
                      <a:cubicBezTo>
                        <a:pt x="1466343" y="2441880"/>
                        <a:pt x="1479222" y="2459911"/>
                        <a:pt x="1489525" y="2480517"/>
                      </a:cubicBezTo>
                      <a:cubicBezTo>
                        <a:pt x="1499828" y="2501124"/>
                        <a:pt x="1512707" y="2519155"/>
                        <a:pt x="1523011" y="2539761"/>
                      </a:cubicBezTo>
                      <a:cubicBezTo>
                        <a:pt x="1535890" y="2560368"/>
                        <a:pt x="1548769" y="2580974"/>
                        <a:pt x="1551345" y="2606733"/>
                      </a:cubicBezTo>
                      <a:cubicBezTo>
                        <a:pt x="1556496" y="2622187"/>
                        <a:pt x="1538466" y="2632491"/>
                        <a:pt x="1525586" y="2622187"/>
                      </a:cubicBezTo>
                      <a:cubicBezTo>
                        <a:pt x="1507556" y="2609308"/>
                        <a:pt x="1494677" y="2586126"/>
                        <a:pt x="1481798" y="2565519"/>
                      </a:cubicBezTo>
                      <a:cubicBezTo>
                        <a:pt x="1471494" y="2544913"/>
                        <a:pt x="1458615" y="2526882"/>
                        <a:pt x="1448312" y="2506276"/>
                      </a:cubicBezTo>
                      <a:cubicBezTo>
                        <a:pt x="1438009" y="2485669"/>
                        <a:pt x="1425129" y="2467638"/>
                        <a:pt x="1414826" y="2447032"/>
                      </a:cubicBezTo>
                      <a:cubicBezTo>
                        <a:pt x="1404523" y="2426425"/>
                        <a:pt x="1386492" y="2403243"/>
                        <a:pt x="1383916" y="2380060"/>
                      </a:cubicBezTo>
                      <a:cubicBezTo>
                        <a:pt x="1381340" y="2364605"/>
                        <a:pt x="1401947" y="2354302"/>
                        <a:pt x="1414826" y="2362030"/>
                      </a:cubicBezTo>
                      <a:close/>
                      <a:moveTo>
                        <a:pt x="1527764" y="2346011"/>
                      </a:moveTo>
                      <a:cubicBezTo>
                        <a:pt x="1532996" y="2347058"/>
                        <a:pt x="1537826" y="2350439"/>
                        <a:pt x="1541046" y="2356878"/>
                      </a:cubicBezTo>
                      <a:cubicBezTo>
                        <a:pt x="1559076" y="2390364"/>
                        <a:pt x="1574531" y="2421274"/>
                        <a:pt x="1592562" y="2454759"/>
                      </a:cubicBezTo>
                      <a:cubicBezTo>
                        <a:pt x="1600289" y="2472790"/>
                        <a:pt x="1608017" y="2488245"/>
                        <a:pt x="1618320" y="2506275"/>
                      </a:cubicBezTo>
                      <a:cubicBezTo>
                        <a:pt x="1626048" y="2524306"/>
                        <a:pt x="1631199" y="2539761"/>
                        <a:pt x="1631199" y="2557792"/>
                      </a:cubicBezTo>
                      <a:cubicBezTo>
                        <a:pt x="1631199" y="2565519"/>
                        <a:pt x="1620896" y="2573247"/>
                        <a:pt x="1613169" y="2568095"/>
                      </a:cubicBezTo>
                      <a:cubicBezTo>
                        <a:pt x="1595138" y="2557792"/>
                        <a:pt x="1587410" y="2542337"/>
                        <a:pt x="1577107" y="2526882"/>
                      </a:cubicBezTo>
                      <a:cubicBezTo>
                        <a:pt x="1569380" y="2511427"/>
                        <a:pt x="1559076" y="2495972"/>
                        <a:pt x="1551349" y="2480517"/>
                      </a:cubicBezTo>
                      <a:cubicBezTo>
                        <a:pt x="1535894" y="2447032"/>
                        <a:pt x="1520439" y="2413546"/>
                        <a:pt x="1502408" y="2380061"/>
                      </a:cubicBezTo>
                      <a:cubicBezTo>
                        <a:pt x="1492749" y="2360742"/>
                        <a:pt x="1512067" y="2342872"/>
                        <a:pt x="1527764" y="2346011"/>
                      </a:cubicBezTo>
                      <a:close/>
                      <a:moveTo>
                        <a:pt x="63809" y="2324355"/>
                      </a:moveTo>
                      <a:cubicBezTo>
                        <a:pt x="68317" y="2324033"/>
                        <a:pt x="72825" y="2325965"/>
                        <a:pt x="75401" y="2331117"/>
                      </a:cubicBezTo>
                      <a:cubicBezTo>
                        <a:pt x="80552" y="2341420"/>
                        <a:pt x="77976" y="2351723"/>
                        <a:pt x="77976" y="2364602"/>
                      </a:cubicBezTo>
                      <a:cubicBezTo>
                        <a:pt x="75401" y="2377481"/>
                        <a:pt x="75401" y="2387784"/>
                        <a:pt x="75401" y="2400664"/>
                      </a:cubicBezTo>
                      <a:cubicBezTo>
                        <a:pt x="75401" y="2423846"/>
                        <a:pt x="70249" y="2447028"/>
                        <a:pt x="67673" y="2470211"/>
                      </a:cubicBezTo>
                      <a:cubicBezTo>
                        <a:pt x="65097" y="2493393"/>
                        <a:pt x="59946" y="2516575"/>
                        <a:pt x="54794" y="2539758"/>
                      </a:cubicBezTo>
                      <a:cubicBezTo>
                        <a:pt x="49642" y="2560364"/>
                        <a:pt x="47067" y="2588698"/>
                        <a:pt x="34188" y="2606729"/>
                      </a:cubicBezTo>
                      <a:cubicBezTo>
                        <a:pt x="23884" y="2622184"/>
                        <a:pt x="702" y="2614456"/>
                        <a:pt x="702" y="2596426"/>
                      </a:cubicBezTo>
                      <a:cubicBezTo>
                        <a:pt x="-1874" y="2583546"/>
                        <a:pt x="3278" y="2573243"/>
                        <a:pt x="5854" y="2560364"/>
                      </a:cubicBezTo>
                      <a:cubicBezTo>
                        <a:pt x="8429" y="2547485"/>
                        <a:pt x="11005" y="2537182"/>
                        <a:pt x="13581" y="2526879"/>
                      </a:cubicBezTo>
                      <a:cubicBezTo>
                        <a:pt x="18733" y="2506272"/>
                        <a:pt x="21308" y="2483090"/>
                        <a:pt x="26460" y="2462483"/>
                      </a:cubicBezTo>
                      <a:cubicBezTo>
                        <a:pt x="31612" y="2439301"/>
                        <a:pt x="34188" y="2418694"/>
                        <a:pt x="39339" y="2395512"/>
                      </a:cubicBezTo>
                      <a:cubicBezTo>
                        <a:pt x="41915" y="2385209"/>
                        <a:pt x="41915" y="2372330"/>
                        <a:pt x="44491" y="2362026"/>
                      </a:cubicBezTo>
                      <a:cubicBezTo>
                        <a:pt x="47067" y="2351723"/>
                        <a:pt x="47067" y="2338844"/>
                        <a:pt x="52218" y="2331117"/>
                      </a:cubicBezTo>
                      <a:cubicBezTo>
                        <a:pt x="54794" y="2327253"/>
                        <a:pt x="59302" y="2324677"/>
                        <a:pt x="63809" y="2324355"/>
                      </a:cubicBezTo>
                      <a:close/>
                      <a:moveTo>
                        <a:pt x="1626687" y="2293127"/>
                      </a:moveTo>
                      <a:cubicBezTo>
                        <a:pt x="1631839" y="2294415"/>
                        <a:pt x="1636347" y="2297635"/>
                        <a:pt x="1638923" y="2302786"/>
                      </a:cubicBezTo>
                      <a:cubicBezTo>
                        <a:pt x="1659529" y="2333696"/>
                        <a:pt x="1682711" y="2364606"/>
                        <a:pt x="1705894" y="2395516"/>
                      </a:cubicBezTo>
                      <a:cubicBezTo>
                        <a:pt x="1718773" y="2410971"/>
                        <a:pt x="1729076" y="2426426"/>
                        <a:pt x="1741955" y="2441881"/>
                      </a:cubicBezTo>
                      <a:cubicBezTo>
                        <a:pt x="1747107" y="2449608"/>
                        <a:pt x="1752259" y="2454760"/>
                        <a:pt x="1757410" y="2465063"/>
                      </a:cubicBezTo>
                      <a:cubicBezTo>
                        <a:pt x="1765138" y="2472791"/>
                        <a:pt x="1770289" y="2483094"/>
                        <a:pt x="1770289" y="2493397"/>
                      </a:cubicBezTo>
                      <a:cubicBezTo>
                        <a:pt x="1767713" y="2503701"/>
                        <a:pt x="1762562" y="2511428"/>
                        <a:pt x="1752259" y="2511428"/>
                      </a:cubicBezTo>
                      <a:cubicBezTo>
                        <a:pt x="1731652" y="2508852"/>
                        <a:pt x="1718773" y="2488246"/>
                        <a:pt x="1705894" y="2472791"/>
                      </a:cubicBezTo>
                      <a:cubicBezTo>
                        <a:pt x="1695591" y="2457336"/>
                        <a:pt x="1682711" y="2439305"/>
                        <a:pt x="1669832" y="2423850"/>
                      </a:cubicBezTo>
                      <a:cubicBezTo>
                        <a:pt x="1646650" y="2390364"/>
                        <a:pt x="1623468" y="2356879"/>
                        <a:pt x="1602861" y="2323393"/>
                      </a:cubicBezTo>
                      <a:cubicBezTo>
                        <a:pt x="1597709" y="2313090"/>
                        <a:pt x="1600285" y="2300210"/>
                        <a:pt x="1610589" y="2295059"/>
                      </a:cubicBezTo>
                      <a:cubicBezTo>
                        <a:pt x="1615740" y="2292483"/>
                        <a:pt x="1621536" y="2291839"/>
                        <a:pt x="1626687" y="2293127"/>
                      </a:cubicBezTo>
                      <a:close/>
                      <a:moveTo>
                        <a:pt x="1738092" y="2236777"/>
                      </a:moveTo>
                      <a:cubicBezTo>
                        <a:pt x="1744531" y="2236455"/>
                        <a:pt x="1750970" y="2238387"/>
                        <a:pt x="1754834" y="2243538"/>
                      </a:cubicBezTo>
                      <a:cubicBezTo>
                        <a:pt x="1780593" y="2274448"/>
                        <a:pt x="1806351" y="2302782"/>
                        <a:pt x="1832109" y="2331116"/>
                      </a:cubicBezTo>
                      <a:cubicBezTo>
                        <a:pt x="1847564" y="2346571"/>
                        <a:pt x="1860443" y="2359450"/>
                        <a:pt x="1873322" y="2374905"/>
                      </a:cubicBezTo>
                      <a:cubicBezTo>
                        <a:pt x="1875898" y="2377481"/>
                        <a:pt x="1878474" y="2380057"/>
                        <a:pt x="1881050" y="2382633"/>
                      </a:cubicBezTo>
                      <a:cubicBezTo>
                        <a:pt x="1886201" y="2387784"/>
                        <a:pt x="1888777" y="2392936"/>
                        <a:pt x="1891353" y="2398088"/>
                      </a:cubicBezTo>
                      <a:cubicBezTo>
                        <a:pt x="1896505" y="2405815"/>
                        <a:pt x="1901656" y="2410967"/>
                        <a:pt x="1901656" y="2421270"/>
                      </a:cubicBezTo>
                      <a:cubicBezTo>
                        <a:pt x="1901656" y="2428997"/>
                        <a:pt x="1893929" y="2434149"/>
                        <a:pt x="1888777" y="2434149"/>
                      </a:cubicBezTo>
                      <a:cubicBezTo>
                        <a:pt x="1878474" y="2434149"/>
                        <a:pt x="1870746" y="2428997"/>
                        <a:pt x="1863019" y="2423846"/>
                      </a:cubicBezTo>
                      <a:cubicBezTo>
                        <a:pt x="1860443" y="2421270"/>
                        <a:pt x="1855291" y="2418694"/>
                        <a:pt x="1850140" y="2416118"/>
                      </a:cubicBezTo>
                      <a:cubicBezTo>
                        <a:pt x="1847564" y="2410967"/>
                        <a:pt x="1842412" y="2408391"/>
                        <a:pt x="1839837" y="2405815"/>
                      </a:cubicBezTo>
                      <a:cubicBezTo>
                        <a:pt x="1824382" y="2392936"/>
                        <a:pt x="1811502" y="2380057"/>
                        <a:pt x="1798623" y="2364602"/>
                      </a:cubicBezTo>
                      <a:cubicBezTo>
                        <a:pt x="1770289" y="2336268"/>
                        <a:pt x="1744531" y="2307934"/>
                        <a:pt x="1721349" y="2277024"/>
                      </a:cubicBezTo>
                      <a:cubicBezTo>
                        <a:pt x="1713621" y="2266721"/>
                        <a:pt x="1711045" y="2253842"/>
                        <a:pt x="1721349" y="2243538"/>
                      </a:cubicBezTo>
                      <a:cubicBezTo>
                        <a:pt x="1725212" y="2239675"/>
                        <a:pt x="1731652" y="2237099"/>
                        <a:pt x="1738092" y="2236777"/>
                      </a:cubicBezTo>
                      <a:close/>
                      <a:moveTo>
                        <a:pt x="1847004" y="2188886"/>
                      </a:moveTo>
                      <a:cubicBezTo>
                        <a:pt x="1852237" y="2188484"/>
                        <a:pt x="1857871" y="2190094"/>
                        <a:pt x="1863023" y="2194601"/>
                      </a:cubicBezTo>
                      <a:cubicBezTo>
                        <a:pt x="1896509" y="2222935"/>
                        <a:pt x="1929994" y="2253845"/>
                        <a:pt x="1966056" y="2282179"/>
                      </a:cubicBezTo>
                      <a:cubicBezTo>
                        <a:pt x="1984087" y="2297634"/>
                        <a:pt x="2002117" y="2313089"/>
                        <a:pt x="2020148" y="2325968"/>
                      </a:cubicBezTo>
                      <a:cubicBezTo>
                        <a:pt x="2027876" y="2333696"/>
                        <a:pt x="2035603" y="2341423"/>
                        <a:pt x="2043330" y="2349151"/>
                      </a:cubicBezTo>
                      <a:cubicBezTo>
                        <a:pt x="2051058" y="2356878"/>
                        <a:pt x="2058785" y="2364606"/>
                        <a:pt x="2061361" y="2372333"/>
                      </a:cubicBezTo>
                      <a:cubicBezTo>
                        <a:pt x="2066513" y="2380061"/>
                        <a:pt x="2061361" y="2390364"/>
                        <a:pt x="2051058" y="2390364"/>
                      </a:cubicBezTo>
                      <a:cubicBezTo>
                        <a:pt x="2027876" y="2387788"/>
                        <a:pt x="2007269" y="2374909"/>
                        <a:pt x="1989238" y="2362030"/>
                      </a:cubicBezTo>
                      <a:cubicBezTo>
                        <a:pt x="1971207" y="2346575"/>
                        <a:pt x="1953177" y="2333696"/>
                        <a:pt x="1935146" y="2318241"/>
                      </a:cubicBezTo>
                      <a:cubicBezTo>
                        <a:pt x="1899084" y="2287331"/>
                        <a:pt x="1865599" y="2256421"/>
                        <a:pt x="1834689" y="2222935"/>
                      </a:cubicBezTo>
                      <a:cubicBezTo>
                        <a:pt x="1819234" y="2209412"/>
                        <a:pt x="1831308" y="2190094"/>
                        <a:pt x="1847004" y="2188886"/>
                      </a:cubicBezTo>
                      <a:close/>
                      <a:moveTo>
                        <a:pt x="1978689" y="2144776"/>
                      </a:moveTo>
                      <a:cubicBezTo>
                        <a:pt x="1983761" y="2144535"/>
                        <a:pt x="1989234" y="2146306"/>
                        <a:pt x="1994386" y="2150813"/>
                      </a:cubicBezTo>
                      <a:cubicBezTo>
                        <a:pt x="2007265" y="2163692"/>
                        <a:pt x="2020144" y="2176571"/>
                        <a:pt x="2033023" y="2189451"/>
                      </a:cubicBezTo>
                      <a:cubicBezTo>
                        <a:pt x="2048478" y="2199754"/>
                        <a:pt x="2061357" y="2212633"/>
                        <a:pt x="2074236" y="2222936"/>
                      </a:cubicBezTo>
                      <a:cubicBezTo>
                        <a:pt x="2087115" y="2233240"/>
                        <a:pt x="2102570" y="2246119"/>
                        <a:pt x="2115449" y="2256422"/>
                      </a:cubicBezTo>
                      <a:cubicBezTo>
                        <a:pt x="2130904" y="2266725"/>
                        <a:pt x="2146359" y="2277028"/>
                        <a:pt x="2151510" y="2297635"/>
                      </a:cubicBezTo>
                      <a:cubicBezTo>
                        <a:pt x="2154086" y="2305363"/>
                        <a:pt x="2146359" y="2313090"/>
                        <a:pt x="2138631" y="2313090"/>
                      </a:cubicBezTo>
                      <a:cubicBezTo>
                        <a:pt x="2120600" y="2313090"/>
                        <a:pt x="2105146" y="2300211"/>
                        <a:pt x="2089691" y="2289908"/>
                      </a:cubicBezTo>
                      <a:cubicBezTo>
                        <a:pt x="2071660" y="2279604"/>
                        <a:pt x="2058781" y="2269301"/>
                        <a:pt x="2043326" y="2256422"/>
                      </a:cubicBezTo>
                      <a:cubicBezTo>
                        <a:pt x="2030447" y="2246119"/>
                        <a:pt x="2014992" y="2233240"/>
                        <a:pt x="2002113" y="2220360"/>
                      </a:cubicBezTo>
                      <a:cubicBezTo>
                        <a:pt x="1989234" y="2207481"/>
                        <a:pt x="1973779" y="2197178"/>
                        <a:pt x="1963476" y="2181723"/>
                      </a:cubicBezTo>
                      <a:cubicBezTo>
                        <a:pt x="1951884" y="2164336"/>
                        <a:pt x="1963476" y="2145501"/>
                        <a:pt x="1978689" y="2144776"/>
                      </a:cubicBezTo>
                      <a:close/>
                      <a:moveTo>
                        <a:pt x="2108047" y="2032965"/>
                      </a:moveTo>
                      <a:cubicBezTo>
                        <a:pt x="2112877" y="2031677"/>
                        <a:pt x="2118028" y="2032321"/>
                        <a:pt x="2123180" y="2034897"/>
                      </a:cubicBezTo>
                      <a:cubicBezTo>
                        <a:pt x="2161817" y="2050352"/>
                        <a:pt x="2195303" y="2073534"/>
                        <a:pt x="2228789" y="2094141"/>
                      </a:cubicBezTo>
                      <a:cubicBezTo>
                        <a:pt x="2244244" y="2104444"/>
                        <a:pt x="2262275" y="2114747"/>
                        <a:pt x="2280305" y="2125050"/>
                      </a:cubicBezTo>
                      <a:cubicBezTo>
                        <a:pt x="2298336" y="2135354"/>
                        <a:pt x="2316367" y="2143081"/>
                        <a:pt x="2331822" y="2153384"/>
                      </a:cubicBezTo>
                      <a:cubicBezTo>
                        <a:pt x="2344701" y="2161112"/>
                        <a:pt x="2339549" y="2181718"/>
                        <a:pt x="2324094" y="2181718"/>
                      </a:cubicBezTo>
                      <a:cubicBezTo>
                        <a:pt x="2282881" y="2184294"/>
                        <a:pt x="2241668" y="2158536"/>
                        <a:pt x="2208182" y="2135354"/>
                      </a:cubicBezTo>
                      <a:cubicBezTo>
                        <a:pt x="2174697" y="2112171"/>
                        <a:pt x="2141211" y="2088989"/>
                        <a:pt x="2102574" y="2070958"/>
                      </a:cubicBezTo>
                      <a:cubicBezTo>
                        <a:pt x="2092270" y="2065807"/>
                        <a:pt x="2089694" y="2050352"/>
                        <a:pt x="2094846" y="2042624"/>
                      </a:cubicBezTo>
                      <a:cubicBezTo>
                        <a:pt x="2098710" y="2037473"/>
                        <a:pt x="2103218" y="2034253"/>
                        <a:pt x="2108047" y="2032965"/>
                      </a:cubicBezTo>
                      <a:close/>
                      <a:moveTo>
                        <a:pt x="2266782" y="1886143"/>
                      </a:moveTo>
                      <a:cubicBezTo>
                        <a:pt x="2271934" y="1884855"/>
                        <a:pt x="2277729" y="1885499"/>
                        <a:pt x="2282881" y="1888075"/>
                      </a:cubicBezTo>
                      <a:cubicBezTo>
                        <a:pt x="2316367" y="1908681"/>
                        <a:pt x="2347277" y="1929288"/>
                        <a:pt x="2380762" y="1947319"/>
                      </a:cubicBezTo>
                      <a:cubicBezTo>
                        <a:pt x="2396217" y="1955046"/>
                        <a:pt x="2414248" y="1965349"/>
                        <a:pt x="2429703" y="1973077"/>
                      </a:cubicBezTo>
                      <a:cubicBezTo>
                        <a:pt x="2440006" y="1978229"/>
                        <a:pt x="2447734" y="1983380"/>
                        <a:pt x="2455461" y="1988532"/>
                      </a:cubicBezTo>
                      <a:cubicBezTo>
                        <a:pt x="2463189" y="1993684"/>
                        <a:pt x="2470916" y="1996259"/>
                        <a:pt x="2476068" y="2009139"/>
                      </a:cubicBezTo>
                      <a:cubicBezTo>
                        <a:pt x="2478643" y="2011714"/>
                        <a:pt x="2481219" y="2014290"/>
                        <a:pt x="2481219" y="2019442"/>
                      </a:cubicBezTo>
                      <a:cubicBezTo>
                        <a:pt x="2481219" y="2024593"/>
                        <a:pt x="2481219" y="2027169"/>
                        <a:pt x="2476068" y="2029745"/>
                      </a:cubicBezTo>
                      <a:cubicBezTo>
                        <a:pt x="2470916" y="2032321"/>
                        <a:pt x="2468340" y="2032321"/>
                        <a:pt x="2463189" y="2032321"/>
                      </a:cubicBezTo>
                      <a:cubicBezTo>
                        <a:pt x="2455461" y="2032321"/>
                        <a:pt x="2447734" y="2029745"/>
                        <a:pt x="2440006" y="2027169"/>
                      </a:cubicBezTo>
                      <a:cubicBezTo>
                        <a:pt x="2429703" y="2022018"/>
                        <a:pt x="2421975" y="2019442"/>
                        <a:pt x="2411672" y="2014290"/>
                      </a:cubicBezTo>
                      <a:cubicBezTo>
                        <a:pt x="2393641" y="2003987"/>
                        <a:pt x="2375611" y="1996259"/>
                        <a:pt x="2360156" y="1985956"/>
                      </a:cubicBezTo>
                      <a:cubicBezTo>
                        <a:pt x="2326670" y="1967925"/>
                        <a:pt x="2293184" y="1944743"/>
                        <a:pt x="2262275" y="1924136"/>
                      </a:cubicBezTo>
                      <a:cubicBezTo>
                        <a:pt x="2251971" y="1916409"/>
                        <a:pt x="2249395" y="1906106"/>
                        <a:pt x="2254547" y="1895802"/>
                      </a:cubicBezTo>
                      <a:cubicBezTo>
                        <a:pt x="2257123" y="1890651"/>
                        <a:pt x="2261631" y="1887431"/>
                        <a:pt x="2266782" y="1886143"/>
                      </a:cubicBezTo>
                      <a:close/>
                      <a:moveTo>
                        <a:pt x="2348882" y="1759932"/>
                      </a:moveTo>
                      <a:cubicBezTo>
                        <a:pt x="2354356" y="1758644"/>
                        <a:pt x="2360151" y="1759288"/>
                        <a:pt x="2365303" y="1761864"/>
                      </a:cubicBezTo>
                      <a:cubicBezTo>
                        <a:pt x="2398789" y="1774743"/>
                        <a:pt x="2432274" y="1790198"/>
                        <a:pt x="2465760" y="1805653"/>
                      </a:cubicBezTo>
                      <a:cubicBezTo>
                        <a:pt x="2483791" y="1813380"/>
                        <a:pt x="2499245" y="1821108"/>
                        <a:pt x="2517276" y="1828835"/>
                      </a:cubicBezTo>
                      <a:cubicBezTo>
                        <a:pt x="2525004" y="1831411"/>
                        <a:pt x="2532731" y="1836563"/>
                        <a:pt x="2540459" y="1841714"/>
                      </a:cubicBezTo>
                      <a:cubicBezTo>
                        <a:pt x="2550762" y="1846866"/>
                        <a:pt x="2558489" y="1852017"/>
                        <a:pt x="2558489" y="1862321"/>
                      </a:cubicBezTo>
                      <a:cubicBezTo>
                        <a:pt x="2561065" y="1872624"/>
                        <a:pt x="2553338" y="1880351"/>
                        <a:pt x="2545610" y="1882927"/>
                      </a:cubicBezTo>
                      <a:cubicBezTo>
                        <a:pt x="2535307" y="1888079"/>
                        <a:pt x="2527579" y="1882927"/>
                        <a:pt x="2517276" y="1880351"/>
                      </a:cubicBezTo>
                      <a:cubicBezTo>
                        <a:pt x="2506973" y="1877776"/>
                        <a:pt x="2499245" y="1875200"/>
                        <a:pt x="2488942" y="1870048"/>
                      </a:cubicBezTo>
                      <a:cubicBezTo>
                        <a:pt x="2473487" y="1862321"/>
                        <a:pt x="2455457" y="1854593"/>
                        <a:pt x="2440002" y="1846866"/>
                      </a:cubicBezTo>
                      <a:cubicBezTo>
                        <a:pt x="2409092" y="1831411"/>
                        <a:pt x="2375606" y="1815956"/>
                        <a:pt x="2342121" y="1800501"/>
                      </a:cubicBezTo>
                      <a:cubicBezTo>
                        <a:pt x="2331817" y="1795349"/>
                        <a:pt x="2329241" y="1779894"/>
                        <a:pt x="2334393" y="1769591"/>
                      </a:cubicBezTo>
                      <a:cubicBezTo>
                        <a:pt x="2338257" y="1764440"/>
                        <a:pt x="2343409" y="1761220"/>
                        <a:pt x="2348882" y="1759932"/>
                      </a:cubicBezTo>
                      <a:close/>
                      <a:moveTo>
                        <a:pt x="2432279" y="1573825"/>
                      </a:moveTo>
                      <a:cubicBezTo>
                        <a:pt x="2470916" y="1584128"/>
                        <a:pt x="2506977" y="1597008"/>
                        <a:pt x="2543039" y="1609887"/>
                      </a:cubicBezTo>
                      <a:cubicBezTo>
                        <a:pt x="2563645" y="1617614"/>
                        <a:pt x="2581676" y="1625342"/>
                        <a:pt x="2599707" y="1633069"/>
                      </a:cubicBezTo>
                      <a:cubicBezTo>
                        <a:pt x="2610010" y="1638221"/>
                        <a:pt x="2620313" y="1640796"/>
                        <a:pt x="2628041" y="1648524"/>
                      </a:cubicBezTo>
                      <a:cubicBezTo>
                        <a:pt x="2628041" y="1648524"/>
                        <a:pt x="2633192" y="1653676"/>
                        <a:pt x="2630616" y="1651100"/>
                      </a:cubicBezTo>
                      <a:cubicBezTo>
                        <a:pt x="2633192" y="1653676"/>
                        <a:pt x="2635768" y="1653676"/>
                        <a:pt x="2638344" y="1656251"/>
                      </a:cubicBezTo>
                      <a:cubicBezTo>
                        <a:pt x="2640920" y="1658827"/>
                        <a:pt x="2646071" y="1661403"/>
                        <a:pt x="2643495" y="1666555"/>
                      </a:cubicBezTo>
                      <a:cubicBezTo>
                        <a:pt x="2648647" y="1674282"/>
                        <a:pt x="2643495" y="1687161"/>
                        <a:pt x="2635768" y="1687161"/>
                      </a:cubicBezTo>
                      <a:cubicBezTo>
                        <a:pt x="2625465" y="1689737"/>
                        <a:pt x="2617737" y="1687161"/>
                        <a:pt x="2607434" y="1684585"/>
                      </a:cubicBezTo>
                      <a:cubicBezTo>
                        <a:pt x="2610010" y="1684585"/>
                        <a:pt x="2615161" y="1684585"/>
                        <a:pt x="2617737" y="1684585"/>
                      </a:cubicBezTo>
                      <a:cubicBezTo>
                        <a:pt x="2602282" y="1687161"/>
                        <a:pt x="2581676" y="1674282"/>
                        <a:pt x="2566221" y="1669130"/>
                      </a:cubicBezTo>
                      <a:cubicBezTo>
                        <a:pt x="2548190" y="1663979"/>
                        <a:pt x="2532735" y="1656251"/>
                        <a:pt x="2517280" y="1651100"/>
                      </a:cubicBezTo>
                      <a:cubicBezTo>
                        <a:pt x="2483795" y="1638221"/>
                        <a:pt x="2452885" y="1627917"/>
                        <a:pt x="2419399" y="1617614"/>
                      </a:cubicBezTo>
                      <a:cubicBezTo>
                        <a:pt x="2393641" y="1607311"/>
                        <a:pt x="2403945" y="1566098"/>
                        <a:pt x="2432279" y="1573825"/>
                      </a:cubicBezTo>
                      <a:close/>
                      <a:moveTo>
                        <a:pt x="2667036" y="1375451"/>
                      </a:moveTo>
                      <a:cubicBezTo>
                        <a:pt x="2673436" y="1378711"/>
                        <a:pt x="2674401" y="1390303"/>
                        <a:pt x="2666674" y="1396098"/>
                      </a:cubicBezTo>
                      <a:cubicBezTo>
                        <a:pt x="2651219" y="1403826"/>
                        <a:pt x="2635768" y="1411553"/>
                        <a:pt x="2620309" y="1419280"/>
                      </a:cubicBezTo>
                      <a:cubicBezTo>
                        <a:pt x="2604854" y="1424432"/>
                        <a:pt x="2589399" y="1429584"/>
                        <a:pt x="2573945" y="1434735"/>
                      </a:cubicBezTo>
                      <a:cubicBezTo>
                        <a:pt x="2558494" y="1439887"/>
                        <a:pt x="2543035" y="1445039"/>
                        <a:pt x="2527580" y="1447614"/>
                      </a:cubicBezTo>
                      <a:cubicBezTo>
                        <a:pt x="2519856" y="1450190"/>
                        <a:pt x="2509549" y="1450190"/>
                        <a:pt x="2501822" y="1452766"/>
                      </a:cubicBezTo>
                      <a:cubicBezTo>
                        <a:pt x="2494098" y="1452766"/>
                        <a:pt x="2483791" y="1455342"/>
                        <a:pt x="2476063" y="1452766"/>
                      </a:cubicBezTo>
                      <a:cubicBezTo>
                        <a:pt x="2465760" y="1450190"/>
                        <a:pt x="2458033" y="1434735"/>
                        <a:pt x="2468340" y="1427008"/>
                      </a:cubicBezTo>
                      <a:cubicBezTo>
                        <a:pt x="2481219" y="1416705"/>
                        <a:pt x="2501822" y="1414129"/>
                        <a:pt x="2517276" y="1411553"/>
                      </a:cubicBezTo>
                      <a:cubicBezTo>
                        <a:pt x="2532735" y="1408977"/>
                        <a:pt x="2548186" y="1406401"/>
                        <a:pt x="2563641" y="1401250"/>
                      </a:cubicBezTo>
                      <a:cubicBezTo>
                        <a:pt x="2581672" y="1396098"/>
                        <a:pt x="2597131" y="1393522"/>
                        <a:pt x="2612582" y="1388371"/>
                      </a:cubicBezTo>
                      <a:cubicBezTo>
                        <a:pt x="2628037" y="1383219"/>
                        <a:pt x="2643492" y="1380643"/>
                        <a:pt x="2658947" y="1375492"/>
                      </a:cubicBezTo>
                      <a:cubicBezTo>
                        <a:pt x="2662167" y="1374204"/>
                        <a:pt x="2664903" y="1374365"/>
                        <a:pt x="2667036" y="1375451"/>
                      </a:cubicBezTo>
                      <a:close/>
                      <a:moveTo>
                        <a:pt x="2636247" y="1143708"/>
                      </a:moveTo>
                      <a:cubicBezTo>
                        <a:pt x="2645907" y="1145761"/>
                        <a:pt x="2651219" y="1159767"/>
                        <a:pt x="2643492" y="1169426"/>
                      </a:cubicBezTo>
                      <a:cubicBezTo>
                        <a:pt x="2633188" y="1182305"/>
                        <a:pt x="2617734" y="1192609"/>
                        <a:pt x="2604854" y="1202912"/>
                      </a:cubicBezTo>
                      <a:cubicBezTo>
                        <a:pt x="2591975" y="1213215"/>
                        <a:pt x="2579096" y="1223518"/>
                        <a:pt x="2566217" y="1231246"/>
                      </a:cubicBezTo>
                      <a:cubicBezTo>
                        <a:pt x="2550762" y="1238973"/>
                        <a:pt x="2537883" y="1246701"/>
                        <a:pt x="2525004" y="1254428"/>
                      </a:cubicBezTo>
                      <a:cubicBezTo>
                        <a:pt x="2514701" y="1262156"/>
                        <a:pt x="2488942" y="1275035"/>
                        <a:pt x="2478639" y="1259580"/>
                      </a:cubicBezTo>
                      <a:cubicBezTo>
                        <a:pt x="2465760" y="1241549"/>
                        <a:pt x="2491518" y="1228670"/>
                        <a:pt x="2504397" y="1223518"/>
                      </a:cubicBezTo>
                      <a:cubicBezTo>
                        <a:pt x="2519852" y="1215791"/>
                        <a:pt x="2532731" y="1208063"/>
                        <a:pt x="2545610" y="1200336"/>
                      </a:cubicBezTo>
                      <a:cubicBezTo>
                        <a:pt x="2558490" y="1192609"/>
                        <a:pt x="2571369" y="1182305"/>
                        <a:pt x="2584248" y="1174578"/>
                      </a:cubicBezTo>
                      <a:cubicBezTo>
                        <a:pt x="2599703" y="1166850"/>
                        <a:pt x="2612582" y="1153971"/>
                        <a:pt x="2625461" y="1146244"/>
                      </a:cubicBezTo>
                      <a:cubicBezTo>
                        <a:pt x="2629324" y="1143668"/>
                        <a:pt x="2633027" y="1143024"/>
                        <a:pt x="2636247" y="1143708"/>
                      </a:cubicBezTo>
                      <a:close/>
                      <a:moveTo>
                        <a:pt x="2631900" y="944686"/>
                      </a:moveTo>
                      <a:cubicBezTo>
                        <a:pt x="2637051" y="944686"/>
                        <a:pt x="2642203" y="946618"/>
                        <a:pt x="2646067" y="950481"/>
                      </a:cubicBezTo>
                      <a:cubicBezTo>
                        <a:pt x="2653794" y="958209"/>
                        <a:pt x="2653794" y="971088"/>
                        <a:pt x="2646067" y="978815"/>
                      </a:cubicBezTo>
                      <a:cubicBezTo>
                        <a:pt x="2620309" y="1001998"/>
                        <a:pt x="2589399" y="1022604"/>
                        <a:pt x="2558489" y="1035483"/>
                      </a:cubicBezTo>
                      <a:cubicBezTo>
                        <a:pt x="2543034" y="1043211"/>
                        <a:pt x="2527579" y="1048362"/>
                        <a:pt x="2509549" y="1053514"/>
                      </a:cubicBezTo>
                      <a:cubicBezTo>
                        <a:pt x="2494094" y="1058665"/>
                        <a:pt x="2468336" y="1066393"/>
                        <a:pt x="2455457" y="1050938"/>
                      </a:cubicBezTo>
                      <a:cubicBezTo>
                        <a:pt x="2450305" y="1045786"/>
                        <a:pt x="2450305" y="1038059"/>
                        <a:pt x="2452881" y="1032907"/>
                      </a:cubicBezTo>
                      <a:cubicBezTo>
                        <a:pt x="2460608" y="1014877"/>
                        <a:pt x="2483791" y="1014877"/>
                        <a:pt x="2499245" y="1012301"/>
                      </a:cubicBezTo>
                      <a:cubicBezTo>
                        <a:pt x="2514700" y="1009725"/>
                        <a:pt x="2530155" y="1004573"/>
                        <a:pt x="2543034" y="999422"/>
                      </a:cubicBezTo>
                      <a:cubicBezTo>
                        <a:pt x="2571368" y="989119"/>
                        <a:pt x="2597126" y="973664"/>
                        <a:pt x="2617733" y="950481"/>
                      </a:cubicBezTo>
                      <a:cubicBezTo>
                        <a:pt x="2621597" y="946618"/>
                        <a:pt x="2626748" y="944686"/>
                        <a:pt x="2631900" y="944686"/>
                      </a:cubicBezTo>
                      <a:close/>
                      <a:moveTo>
                        <a:pt x="2616127" y="792386"/>
                      </a:moveTo>
                      <a:cubicBezTo>
                        <a:pt x="2620957" y="793996"/>
                        <a:pt x="2625465" y="797215"/>
                        <a:pt x="2628040" y="801079"/>
                      </a:cubicBezTo>
                      <a:cubicBezTo>
                        <a:pt x="2633192" y="811382"/>
                        <a:pt x="2628040" y="821686"/>
                        <a:pt x="2620313" y="826837"/>
                      </a:cubicBezTo>
                      <a:cubicBezTo>
                        <a:pt x="2594555" y="844868"/>
                        <a:pt x="2566221" y="860323"/>
                        <a:pt x="2535311" y="870626"/>
                      </a:cubicBezTo>
                      <a:cubicBezTo>
                        <a:pt x="2504401" y="883505"/>
                        <a:pt x="2468340" y="888657"/>
                        <a:pt x="2437430" y="883505"/>
                      </a:cubicBezTo>
                      <a:cubicBezTo>
                        <a:pt x="2416824" y="880930"/>
                        <a:pt x="2416824" y="844868"/>
                        <a:pt x="2437430" y="842292"/>
                      </a:cubicBezTo>
                      <a:cubicBezTo>
                        <a:pt x="2450309" y="839716"/>
                        <a:pt x="2465764" y="839716"/>
                        <a:pt x="2481219" y="837141"/>
                      </a:cubicBezTo>
                      <a:cubicBezTo>
                        <a:pt x="2494098" y="834565"/>
                        <a:pt x="2509553" y="831989"/>
                        <a:pt x="2522432" y="829413"/>
                      </a:cubicBezTo>
                      <a:cubicBezTo>
                        <a:pt x="2550766" y="821686"/>
                        <a:pt x="2576524" y="808807"/>
                        <a:pt x="2602282" y="793352"/>
                      </a:cubicBezTo>
                      <a:cubicBezTo>
                        <a:pt x="2606146" y="790776"/>
                        <a:pt x="2611298" y="790776"/>
                        <a:pt x="2616127" y="792386"/>
                      </a:cubicBezTo>
                      <a:close/>
                      <a:moveTo>
                        <a:pt x="2591335" y="627534"/>
                      </a:moveTo>
                      <a:cubicBezTo>
                        <a:pt x="2595843" y="629144"/>
                        <a:pt x="2599706" y="632363"/>
                        <a:pt x="2602282" y="636227"/>
                      </a:cubicBezTo>
                      <a:cubicBezTo>
                        <a:pt x="2607434" y="643955"/>
                        <a:pt x="2602282" y="654258"/>
                        <a:pt x="2594555" y="659410"/>
                      </a:cubicBezTo>
                      <a:cubicBezTo>
                        <a:pt x="2566221" y="680016"/>
                        <a:pt x="2535311" y="695471"/>
                        <a:pt x="2501826" y="708350"/>
                      </a:cubicBezTo>
                      <a:cubicBezTo>
                        <a:pt x="2486371" y="713502"/>
                        <a:pt x="2470916" y="718654"/>
                        <a:pt x="2452885" y="721229"/>
                      </a:cubicBezTo>
                      <a:cubicBezTo>
                        <a:pt x="2434854" y="723805"/>
                        <a:pt x="2414248" y="728957"/>
                        <a:pt x="2396217" y="723805"/>
                      </a:cubicBezTo>
                      <a:cubicBezTo>
                        <a:pt x="2375611" y="718654"/>
                        <a:pt x="2375611" y="690320"/>
                        <a:pt x="2396217" y="682592"/>
                      </a:cubicBezTo>
                      <a:cubicBezTo>
                        <a:pt x="2409096" y="677440"/>
                        <a:pt x="2427127" y="680016"/>
                        <a:pt x="2442582" y="677440"/>
                      </a:cubicBezTo>
                      <a:cubicBezTo>
                        <a:pt x="2458037" y="674865"/>
                        <a:pt x="2473492" y="672289"/>
                        <a:pt x="2491522" y="667137"/>
                      </a:cubicBezTo>
                      <a:cubicBezTo>
                        <a:pt x="2522432" y="656834"/>
                        <a:pt x="2550766" y="646530"/>
                        <a:pt x="2576524" y="628500"/>
                      </a:cubicBezTo>
                      <a:cubicBezTo>
                        <a:pt x="2581676" y="625924"/>
                        <a:pt x="2586828" y="625924"/>
                        <a:pt x="2591335" y="627534"/>
                      </a:cubicBezTo>
                      <a:close/>
                      <a:moveTo>
                        <a:pt x="2541268" y="433301"/>
                      </a:moveTo>
                      <a:cubicBezTo>
                        <a:pt x="2555757" y="437889"/>
                        <a:pt x="2563002" y="459139"/>
                        <a:pt x="2545615" y="468799"/>
                      </a:cubicBezTo>
                      <a:cubicBezTo>
                        <a:pt x="2512129" y="486829"/>
                        <a:pt x="2476068" y="502284"/>
                        <a:pt x="2440006" y="512587"/>
                      </a:cubicBezTo>
                      <a:cubicBezTo>
                        <a:pt x="2421976" y="520315"/>
                        <a:pt x="2403945" y="522891"/>
                        <a:pt x="2385914" y="525466"/>
                      </a:cubicBezTo>
                      <a:cubicBezTo>
                        <a:pt x="2367883" y="528042"/>
                        <a:pt x="2344701" y="533194"/>
                        <a:pt x="2326670" y="528042"/>
                      </a:cubicBezTo>
                      <a:cubicBezTo>
                        <a:pt x="2318943" y="525466"/>
                        <a:pt x="2313791" y="520315"/>
                        <a:pt x="2311215" y="512587"/>
                      </a:cubicBezTo>
                      <a:cubicBezTo>
                        <a:pt x="2311215" y="510012"/>
                        <a:pt x="2311215" y="507436"/>
                        <a:pt x="2311215" y="502284"/>
                      </a:cubicBezTo>
                      <a:cubicBezTo>
                        <a:pt x="2313791" y="494557"/>
                        <a:pt x="2318943" y="489405"/>
                        <a:pt x="2326670" y="486829"/>
                      </a:cubicBezTo>
                      <a:cubicBezTo>
                        <a:pt x="2342125" y="481678"/>
                        <a:pt x="2360156" y="484254"/>
                        <a:pt x="2378187" y="481678"/>
                      </a:cubicBezTo>
                      <a:cubicBezTo>
                        <a:pt x="2396217" y="479102"/>
                        <a:pt x="2414248" y="473950"/>
                        <a:pt x="2427127" y="471374"/>
                      </a:cubicBezTo>
                      <a:cubicBezTo>
                        <a:pt x="2460613" y="463647"/>
                        <a:pt x="2494099" y="450768"/>
                        <a:pt x="2525008" y="435313"/>
                      </a:cubicBezTo>
                      <a:cubicBezTo>
                        <a:pt x="2530804" y="432093"/>
                        <a:pt x="2536439" y="431771"/>
                        <a:pt x="2541268" y="433301"/>
                      </a:cubicBezTo>
                      <a:close/>
                      <a:moveTo>
                        <a:pt x="2456382" y="248852"/>
                      </a:moveTo>
                      <a:cubicBezTo>
                        <a:pt x="2469785" y="250663"/>
                        <a:pt x="2479927" y="266601"/>
                        <a:pt x="2468336" y="278192"/>
                      </a:cubicBezTo>
                      <a:cubicBezTo>
                        <a:pt x="2440002" y="303950"/>
                        <a:pt x="2409092" y="324557"/>
                        <a:pt x="2373031" y="340012"/>
                      </a:cubicBezTo>
                      <a:cubicBezTo>
                        <a:pt x="2336969" y="352891"/>
                        <a:pt x="2298332" y="365770"/>
                        <a:pt x="2259695" y="370921"/>
                      </a:cubicBezTo>
                      <a:cubicBezTo>
                        <a:pt x="2249391" y="373497"/>
                        <a:pt x="2239088" y="363194"/>
                        <a:pt x="2239088" y="352891"/>
                      </a:cubicBezTo>
                      <a:cubicBezTo>
                        <a:pt x="2236512" y="342587"/>
                        <a:pt x="2244240" y="332284"/>
                        <a:pt x="2254543" y="329708"/>
                      </a:cubicBezTo>
                      <a:cubicBezTo>
                        <a:pt x="2285453" y="316829"/>
                        <a:pt x="2321514" y="311678"/>
                        <a:pt x="2355000" y="298799"/>
                      </a:cubicBezTo>
                      <a:cubicBezTo>
                        <a:pt x="2385910" y="285920"/>
                        <a:pt x="2416820" y="273041"/>
                        <a:pt x="2442578" y="252434"/>
                      </a:cubicBezTo>
                      <a:cubicBezTo>
                        <a:pt x="2447085" y="249214"/>
                        <a:pt x="2451915" y="248248"/>
                        <a:pt x="2456382" y="248852"/>
                      </a:cubicBezTo>
                      <a:close/>
                      <a:moveTo>
                        <a:pt x="2430343" y="644"/>
                      </a:moveTo>
                      <a:cubicBezTo>
                        <a:pt x="2435495" y="1932"/>
                        <a:pt x="2440002" y="5152"/>
                        <a:pt x="2442578" y="10303"/>
                      </a:cubicBezTo>
                      <a:cubicBezTo>
                        <a:pt x="2447730" y="20606"/>
                        <a:pt x="2445154" y="33486"/>
                        <a:pt x="2434851" y="38637"/>
                      </a:cubicBezTo>
                      <a:cubicBezTo>
                        <a:pt x="2398789" y="61820"/>
                        <a:pt x="2365304" y="82426"/>
                        <a:pt x="2326667" y="100457"/>
                      </a:cubicBezTo>
                      <a:cubicBezTo>
                        <a:pt x="2308636" y="108184"/>
                        <a:pt x="2290605" y="115912"/>
                        <a:pt x="2269998" y="123639"/>
                      </a:cubicBezTo>
                      <a:cubicBezTo>
                        <a:pt x="2249392" y="131367"/>
                        <a:pt x="2223634" y="144246"/>
                        <a:pt x="2205603" y="131367"/>
                      </a:cubicBezTo>
                      <a:cubicBezTo>
                        <a:pt x="2200451" y="126215"/>
                        <a:pt x="2197875" y="115912"/>
                        <a:pt x="2200451" y="110760"/>
                      </a:cubicBezTo>
                      <a:cubicBezTo>
                        <a:pt x="2208179" y="90154"/>
                        <a:pt x="2236513" y="85002"/>
                        <a:pt x="2254544" y="79850"/>
                      </a:cubicBezTo>
                      <a:cubicBezTo>
                        <a:pt x="2272574" y="72123"/>
                        <a:pt x="2290605" y="66971"/>
                        <a:pt x="2308636" y="59244"/>
                      </a:cubicBezTo>
                      <a:cubicBezTo>
                        <a:pt x="2344697" y="43789"/>
                        <a:pt x="2380759" y="23182"/>
                        <a:pt x="2414244" y="2576"/>
                      </a:cubicBezTo>
                      <a:cubicBezTo>
                        <a:pt x="2419396" y="0"/>
                        <a:pt x="2425192" y="-644"/>
                        <a:pt x="2430343" y="6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7" name="Google Shape;1237;p22"/>
                <p:cNvSpPr/>
                <p:nvPr/>
              </p:nvSpPr>
              <p:spPr>
                <a:xfrm>
                  <a:off x="2051996" y="210091"/>
                  <a:ext cx="282585" cy="306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133" h="901469" extrusionOk="0">
                      <a:moveTo>
                        <a:pt x="666672" y="158750"/>
                      </a:moveTo>
                      <a:cubicBezTo>
                        <a:pt x="633017" y="114300"/>
                        <a:pt x="593647" y="73660"/>
                        <a:pt x="547927" y="41275"/>
                      </a:cubicBezTo>
                      <a:cubicBezTo>
                        <a:pt x="532687" y="30480"/>
                        <a:pt x="516812" y="20955"/>
                        <a:pt x="500302" y="11430"/>
                      </a:cubicBezTo>
                      <a:cubicBezTo>
                        <a:pt x="492682" y="6985"/>
                        <a:pt x="485062" y="3810"/>
                        <a:pt x="476807" y="0"/>
                      </a:cubicBezTo>
                      <a:cubicBezTo>
                        <a:pt x="454582" y="13335"/>
                        <a:pt x="438072" y="33655"/>
                        <a:pt x="426642" y="59055"/>
                      </a:cubicBezTo>
                      <a:cubicBezTo>
                        <a:pt x="410767" y="95885"/>
                        <a:pt x="408862" y="137160"/>
                        <a:pt x="414577" y="176530"/>
                      </a:cubicBezTo>
                      <a:cubicBezTo>
                        <a:pt x="419022" y="204470"/>
                        <a:pt x="425372" y="235585"/>
                        <a:pt x="437437" y="263525"/>
                      </a:cubicBezTo>
                      <a:cubicBezTo>
                        <a:pt x="444422" y="275590"/>
                        <a:pt x="451407" y="287020"/>
                        <a:pt x="459662" y="298450"/>
                      </a:cubicBezTo>
                      <a:cubicBezTo>
                        <a:pt x="465377" y="306070"/>
                        <a:pt x="470457" y="313690"/>
                        <a:pt x="476172" y="320675"/>
                      </a:cubicBezTo>
                      <a:cubicBezTo>
                        <a:pt x="466012" y="348615"/>
                        <a:pt x="460932" y="377825"/>
                        <a:pt x="466647" y="407035"/>
                      </a:cubicBezTo>
                      <a:cubicBezTo>
                        <a:pt x="472997" y="438150"/>
                        <a:pt x="492682" y="466090"/>
                        <a:pt x="521892" y="479425"/>
                      </a:cubicBezTo>
                      <a:cubicBezTo>
                        <a:pt x="503477" y="510540"/>
                        <a:pt x="512367" y="549910"/>
                        <a:pt x="533322" y="578485"/>
                      </a:cubicBezTo>
                      <a:cubicBezTo>
                        <a:pt x="542847" y="591185"/>
                        <a:pt x="553642" y="602615"/>
                        <a:pt x="566342" y="612140"/>
                      </a:cubicBezTo>
                      <a:cubicBezTo>
                        <a:pt x="556182" y="610870"/>
                        <a:pt x="546022" y="609600"/>
                        <a:pt x="535862" y="608330"/>
                      </a:cubicBezTo>
                      <a:cubicBezTo>
                        <a:pt x="518717" y="606425"/>
                        <a:pt x="497127" y="606425"/>
                        <a:pt x="485697" y="621665"/>
                      </a:cubicBezTo>
                      <a:cubicBezTo>
                        <a:pt x="483157" y="624840"/>
                        <a:pt x="481252" y="628650"/>
                        <a:pt x="479982" y="633095"/>
                      </a:cubicBezTo>
                      <a:cubicBezTo>
                        <a:pt x="455217" y="608330"/>
                        <a:pt x="428547" y="584835"/>
                        <a:pt x="396797" y="569595"/>
                      </a:cubicBezTo>
                      <a:cubicBezTo>
                        <a:pt x="379652" y="561340"/>
                        <a:pt x="361237" y="555625"/>
                        <a:pt x="342187" y="553720"/>
                      </a:cubicBezTo>
                      <a:cubicBezTo>
                        <a:pt x="322502" y="551815"/>
                        <a:pt x="300277" y="553720"/>
                        <a:pt x="282497" y="563880"/>
                      </a:cubicBezTo>
                      <a:cubicBezTo>
                        <a:pt x="269797" y="571500"/>
                        <a:pt x="260907" y="584835"/>
                        <a:pt x="259637" y="598805"/>
                      </a:cubicBezTo>
                      <a:cubicBezTo>
                        <a:pt x="206932" y="564515"/>
                        <a:pt x="147242" y="530860"/>
                        <a:pt x="82472" y="547370"/>
                      </a:cubicBezTo>
                      <a:cubicBezTo>
                        <a:pt x="52627" y="554990"/>
                        <a:pt x="23417" y="573405"/>
                        <a:pt x="9447" y="601980"/>
                      </a:cubicBezTo>
                      <a:cubicBezTo>
                        <a:pt x="-3888" y="628650"/>
                        <a:pt x="-1983" y="659765"/>
                        <a:pt x="8177" y="687070"/>
                      </a:cubicBezTo>
                      <a:cubicBezTo>
                        <a:pt x="18972" y="716280"/>
                        <a:pt x="37387" y="741680"/>
                        <a:pt x="58977" y="764540"/>
                      </a:cubicBezTo>
                      <a:cubicBezTo>
                        <a:pt x="83107" y="789940"/>
                        <a:pt x="111047" y="811530"/>
                        <a:pt x="140892" y="829945"/>
                      </a:cubicBezTo>
                      <a:cubicBezTo>
                        <a:pt x="201217" y="866775"/>
                        <a:pt x="270432" y="888365"/>
                        <a:pt x="340917" y="897255"/>
                      </a:cubicBezTo>
                      <a:cubicBezTo>
                        <a:pt x="413942" y="906145"/>
                        <a:pt x="489507" y="900430"/>
                        <a:pt x="561262" y="885190"/>
                      </a:cubicBezTo>
                      <a:cubicBezTo>
                        <a:pt x="636192" y="869315"/>
                        <a:pt x="709852" y="838835"/>
                        <a:pt x="763827" y="782320"/>
                      </a:cubicBezTo>
                      <a:cubicBezTo>
                        <a:pt x="787322" y="757555"/>
                        <a:pt x="806372" y="728345"/>
                        <a:pt x="817802" y="696595"/>
                      </a:cubicBezTo>
                      <a:cubicBezTo>
                        <a:pt x="830502" y="662305"/>
                        <a:pt x="832407" y="625475"/>
                        <a:pt x="830502" y="589280"/>
                      </a:cubicBezTo>
                      <a:cubicBezTo>
                        <a:pt x="827327" y="511810"/>
                        <a:pt x="811452" y="434340"/>
                        <a:pt x="784147" y="361315"/>
                      </a:cubicBezTo>
                      <a:cubicBezTo>
                        <a:pt x="757477" y="290195"/>
                        <a:pt x="720012" y="223520"/>
                        <a:pt x="671117" y="165100"/>
                      </a:cubicBezTo>
                      <a:cubicBezTo>
                        <a:pt x="670482" y="162560"/>
                        <a:pt x="668577" y="160655"/>
                        <a:pt x="666672" y="1587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38" name="Google Shape;1238;p22"/>
                <p:cNvSpPr/>
                <p:nvPr/>
              </p:nvSpPr>
              <p:spPr>
                <a:xfrm>
                  <a:off x="2163924" y="282681"/>
                  <a:ext cx="164242" cy="2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0810" h="2566020" extrusionOk="0">
                      <a:moveTo>
                        <a:pt x="1323249" y="1371127"/>
                      </a:moveTo>
                      <a:cubicBezTo>
                        <a:pt x="1395372" y="1407188"/>
                        <a:pt x="1454616" y="1463856"/>
                        <a:pt x="1508708" y="1520524"/>
                      </a:cubicBezTo>
                      <a:cubicBezTo>
                        <a:pt x="1606589" y="1623557"/>
                        <a:pt x="1689015" y="1739469"/>
                        <a:pt x="1753411" y="1865684"/>
                      </a:cubicBezTo>
                      <a:cubicBezTo>
                        <a:pt x="1786897" y="1927503"/>
                        <a:pt x="1812655" y="1991899"/>
                        <a:pt x="1835837" y="2058870"/>
                      </a:cubicBezTo>
                      <a:cubicBezTo>
                        <a:pt x="1848716" y="2100083"/>
                        <a:pt x="1864171" y="2146448"/>
                        <a:pt x="1861595" y="2190237"/>
                      </a:cubicBezTo>
                      <a:cubicBezTo>
                        <a:pt x="1869323" y="2187661"/>
                        <a:pt x="1877050" y="2197964"/>
                        <a:pt x="1869323" y="2205692"/>
                      </a:cubicBezTo>
                      <a:cubicBezTo>
                        <a:pt x="1866747" y="2208267"/>
                        <a:pt x="1861595" y="2210843"/>
                        <a:pt x="1856444" y="2213419"/>
                      </a:cubicBezTo>
                      <a:cubicBezTo>
                        <a:pt x="1856444" y="2215995"/>
                        <a:pt x="1853868" y="2218571"/>
                        <a:pt x="1853868" y="2221146"/>
                      </a:cubicBezTo>
                      <a:cubicBezTo>
                        <a:pt x="1859019" y="2226298"/>
                        <a:pt x="1864171" y="2228874"/>
                        <a:pt x="1866747" y="2234026"/>
                      </a:cubicBezTo>
                      <a:cubicBezTo>
                        <a:pt x="1869323" y="2236601"/>
                        <a:pt x="1866747" y="2241753"/>
                        <a:pt x="1861595" y="2241753"/>
                      </a:cubicBezTo>
                      <a:cubicBezTo>
                        <a:pt x="1856444" y="2241753"/>
                        <a:pt x="1851292" y="2239177"/>
                        <a:pt x="1846140" y="2236601"/>
                      </a:cubicBezTo>
                      <a:cubicBezTo>
                        <a:pt x="1843565" y="2239177"/>
                        <a:pt x="1838413" y="2239177"/>
                        <a:pt x="1835837" y="2236601"/>
                      </a:cubicBezTo>
                      <a:cubicBezTo>
                        <a:pt x="1745683" y="2357665"/>
                        <a:pt x="1593710" y="2424636"/>
                        <a:pt x="1454616" y="2473577"/>
                      </a:cubicBezTo>
                      <a:cubicBezTo>
                        <a:pt x="1217641" y="2558579"/>
                        <a:pt x="957483" y="2584337"/>
                        <a:pt x="707629" y="2553427"/>
                      </a:cubicBezTo>
                      <a:cubicBezTo>
                        <a:pt x="583989" y="2537972"/>
                        <a:pt x="457774" y="2509638"/>
                        <a:pt x="339287" y="2465849"/>
                      </a:cubicBezTo>
                      <a:cubicBezTo>
                        <a:pt x="223375" y="2424636"/>
                        <a:pt x="99736" y="2373120"/>
                        <a:pt x="4430" y="2293269"/>
                      </a:cubicBezTo>
                      <a:cubicBezTo>
                        <a:pt x="-8449" y="2280390"/>
                        <a:pt x="9582" y="2262360"/>
                        <a:pt x="22461" y="2270087"/>
                      </a:cubicBezTo>
                      <a:cubicBezTo>
                        <a:pt x="84281" y="2300997"/>
                        <a:pt x="143525" y="2337058"/>
                        <a:pt x="205344" y="2367968"/>
                      </a:cubicBezTo>
                      <a:cubicBezTo>
                        <a:pt x="267164" y="2398878"/>
                        <a:pt x="331559" y="2424636"/>
                        <a:pt x="398530" y="2445243"/>
                      </a:cubicBezTo>
                      <a:cubicBezTo>
                        <a:pt x="630354" y="2522517"/>
                        <a:pt x="880208" y="2545700"/>
                        <a:pt x="1122335" y="2514790"/>
                      </a:cubicBezTo>
                      <a:cubicBezTo>
                        <a:pt x="1361887" y="2483880"/>
                        <a:pt x="1601438" y="2401454"/>
                        <a:pt x="1789472" y="2249480"/>
                      </a:cubicBezTo>
                      <a:cubicBezTo>
                        <a:pt x="1717349" y="2277814"/>
                        <a:pt x="1640075" y="2290694"/>
                        <a:pt x="1560225" y="2293269"/>
                      </a:cubicBezTo>
                      <a:cubicBezTo>
                        <a:pt x="1470071" y="2298421"/>
                        <a:pt x="1377342" y="2295845"/>
                        <a:pt x="1287188" y="2293269"/>
                      </a:cubicBezTo>
                      <a:cubicBezTo>
                        <a:pt x="1202186" y="2290694"/>
                        <a:pt x="1114608" y="2285542"/>
                        <a:pt x="1029606" y="2272663"/>
                      </a:cubicBezTo>
                      <a:cubicBezTo>
                        <a:pt x="944604" y="2262360"/>
                        <a:pt x="859602" y="2241753"/>
                        <a:pt x="779751" y="2213419"/>
                      </a:cubicBezTo>
                      <a:cubicBezTo>
                        <a:pt x="699901" y="2185085"/>
                        <a:pt x="630354" y="2143872"/>
                        <a:pt x="565959" y="2089780"/>
                      </a:cubicBezTo>
                      <a:cubicBezTo>
                        <a:pt x="558231" y="2082052"/>
                        <a:pt x="568534" y="2069173"/>
                        <a:pt x="578838" y="2074325"/>
                      </a:cubicBezTo>
                      <a:cubicBezTo>
                        <a:pt x="656112" y="2123265"/>
                        <a:pt x="741114" y="2164478"/>
                        <a:pt x="828692" y="2192812"/>
                      </a:cubicBezTo>
                      <a:cubicBezTo>
                        <a:pt x="985817" y="2244329"/>
                        <a:pt x="1150669" y="2254632"/>
                        <a:pt x="1315522" y="2259784"/>
                      </a:cubicBezTo>
                      <a:cubicBezTo>
                        <a:pt x="1403100" y="2262360"/>
                        <a:pt x="1493253" y="2264935"/>
                        <a:pt x="1580831" y="2262360"/>
                      </a:cubicBezTo>
                      <a:cubicBezTo>
                        <a:pt x="1658106" y="2259784"/>
                        <a:pt x="1740532" y="2249480"/>
                        <a:pt x="1812655" y="2218571"/>
                      </a:cubicBezTo>
                      <a:cubicBezTo>
                        <a:pt x="1802351" y="2210843"/>
                        <a:pt x="1792048" y="2203116"/>
                        <a:pt x="1781745" y="2197964"/>
                      </a:cubicBezTo>
                      <a:cubicBezTo>
                        <a:pt x="1753411" y="2182509"/>
                        <a:pt x="1727653" y="2164478"/>
                        <a:pt x="1699319" y="2146448"/>
                      </a:cubicBezTo>
                      <a:cubicBezTo>
                        <a:pt x="1645227" y="2112962"/>
                        <a:pt x="1593710" y="2079477"/>
                        <a:pt x="1542194" y="2045991"/>
                      </a:cubicBezTo>
                      <a:cubicBezTo>
                        <a:pt x="1488102" y="2009929"/>
                        <a:pt x="1436585" y="1976444"/>
                        <a:pt x="1382493" y="1942958"/>
                      </a:cubicBezTo>
                      <a:cubicBezTo>
                        <a:pt x="1354159" y="1927503"/>
                        <a:pt x="1328401" y="1909473"/>
                        <a:pt x="1300067" y="1891442"/>
                      </a:cubicBezTo>
                      <a:cubicBezTo>
                        <a:pt x="1276885" y="1875987"/>
                        <a:pt x="1248551" y="1860532"/>
                        <a:pt x="1230520" y="1839925"/>
                      </a:cubicBezTo>
                      <a:cubicBezTo>
                        <a:pt x="1225368" y="1834774"/>
                        <a:pt x="1230520" y="1821895"/>
                        <a:pt x="1240823" y="1824471"/>
                      </a:cubicBezTo>
                      <a:cubicBezTo>
                        <a:pt x="1269157" y="1832198"/>
                        <a:pt x="1294915" y="1850229"/>
                        <a:pt x="1320674" y="1865684"/>
                      </a:cubicBezTo>
                      <a:cubicBezTo>
                        <a:pt x="1349008" y="1881139"/>
                        <a:pt x="1374766" y="1899169"/>
                        <a:pt x="1403100" y="1917200"/>
                      </a:cubicBezTo>
                      <a:cubicBezTo>
                        <a:pt x="1454616" y="1953261"/>
                        <a:pt x="1506132" y="1986747"/>
                        <a:pt x="1557649" y="2020233"/>
                      </a:cubicBezTo>
                      <a:cubicBezTo>
                        <a:pt x="1609165" y="2053718"/>
                        <a:pt x="1663257" y="2089780"/>
                        <a:pt x="1714774" y="2125841"/>
                      </a:cubicBezTo>
                      <a:cubicBezTo>
                        <a:pt x="1740532" y="2146448"/>
                        <a:pt x="1768866" y="2164478"/>
                        <a:pt x="1794624" y="2182509"/>
                      </a:cubicBezTo>
                      <a:cubicBezTo>
                        <a:pt x="1804927" y="2190237"/>
                        <a:pt x="1817806" y="2197964"/>
                        <a:pt x="1828110" y="2205692"/>
                      </a:cubicBezTo>
                      <a:cubicBezTo>
                        <a:pt x="1828110" y="2172206"/>
                        <a:pt x="1820382" y="2143872"/>
                        <a:pt x="1810079" y="2112962"/>
                      </a:cubicBezTo>
                      <a:cubicBezTo>
                        <a:pt x="1794624" y="2071749"/>
                        <a:pt x="1779169" y="2030536"/>
                        <a:pt x="1763714" y="1991899"/>
                      </a:cubicBezTo>
                      <a:cubicBezTo>
                        <a:pt x="1732804" y="1914624"/>
                        <a:pt x="1694167" y="1842501"/>
                        <a:pt x="1647802" y="1770378"/>
                      </a:cubicBezTo>
                      <a:cubicBezTo>
                        <a:pt x="1601438" y="1695680"/>
                        <a:pt x="1549921" y="1628708"/>
                        <a:pt x="1490678" y="1564313"/>
                      </a:cubicBezTo>
                      <a:cubicBezTo>
                        <a:pt x="1434010" y="1502493"/>
                        <a:pt x="1369614" y="1448401"/>
                        <a:pt x="1312946" y="1386582"/>
                      </a:cubicBezTo>
                      <a:cubicBezTo>
                        <a:pt x="1305219" y="1378854"/>
                        <a:pt x="1312946" y="1365975"/>
                        <a:pt x="1323249" y="1371127"/>
                      </a:cubicBezTo>
                      <a:close/>
                      <a:moveTo>
                        <a:pt x="1189306" y="575199"/>
                      </a:moveTo>
                      <a:cubicBezTo>
                        <a:pt x="1217641" y="593229"/>
                        <a:pt x="1240823" y="616412"/>
                        <a:pt x="1266581" y="639594"/>
                      </a:cubicBezTo>
                      <a:cubicBezTo>
                        <a:pt x="1292339" y="662776"/>
                        <a:pt x="1318098" y="685959"/>
                        <a:pt x="1343856" y="711717"/>
                      </a:cubicBezTo>
                      <a:cubicBezTo>
                        <a:pt x="1395372" y="763233"/>
                        <a:pt x="1441737" y="814750"/>
                        <a:pt x="1488102" y="868842"/>
                      </a:cubicBezTo>
                      <a:cubicBezTo>
                        <a:pt x="1642651" y="1051725"/>
                        <a:pt x="1768866" y="1262942"/>
                        <a:pt x="1846140" y="1489614"/>
                      </a:cubicBezTo>
                      <a:cubicBezTo>
                        <a:pt x="1884777" y="1597798"/>
                        <a:pt x="1907960" y="1708559"/>
                        <a:pt x="1923414" y="1819319"/>
                      </a:cubicBezTo>
                      <a:cubicBezTo>
                        <a:pt x="1938869" y="1935230"/>
                        <a:pt x="1933718" y="2045991"/>
                        <a:pt x="1918263" y="2161902"/>
                      </a:cubicBezTo>
                      <a:cubicBezTo>
                        <a:pt x="1918263" y="2167054"/>
                        <a:pt x="1907960" y="2167054"/>
                        <a:pt x="1907960" y="2161902"/>
                      </a:cubicBezTo>
                      <a:cubicBezTo>
                        <a:pt x="1918263" y="2035687"/>
                        <a:pt x="1907960" y="1906897"/>
                        <a:pt x="1887353" y="1783257"/>
                      </a:cubicBezTo>
                      <a:cubicBezTo>
                        <a:pt x="1851292" y="1559161"/>
                        <a:pt x="1768866" y="1342792"/>
                        <a:pt x="1650378" y="1149606"/>
                      </a:cubicBezTo>
                      <a:cubicBezTo>
                        <a:pt x="1585983" y="1043997"/>
                        <a:pt x="1513860" y="943541"/>
                        <a:pt x="1431434" y="850811"/>
                      </a:cubicBezTo>
                      <a:cubicBezTo>
                        <a:pt x="1392796" y="807022"/>
                        <a:pt x="1351583" y="763233"/>
                        <a:pt x="1310370" y="722020"/>
                      </a:cubicBezTo>
                      <a:cubicBezTo>
                        <a:pt x="1287188" y="698838"/>
                        <a:pt x="1264006" y="675655"/>
                        <a:pt x="1240823" y="652473"/>
                      </a:cubicBezTo>
                      <a:cubicBezTo>
                        <a:pt x="1217641" y="631867"/>
                        <a:pt x="1194458" y="613836"/>
                        <a:pt x="1176427" y="590654"/>
                      </a:cubicBezTo>
                      <a:cubicBezTo>
                        <a:pt x="1168700" y="582926"/>
                        <a:pt x="1179003" y="570047"/>
                        <a:pt x="1189306" y="575199"/>
                      </a:cubicBezTo>
                      <a:close/>
                      <a:moveTo>
                        <a:pt x="1240824" y="3367"/>
                      </a:moveTo>
                      <a:cubicBezTo>
                        <a:pt x="1359311" y="129582"/>
                        <a:pt x="1457192" y="273828"/>
                        <a:pt x="1547346" y="420650"/>
                      </a:cubicBezTo>
                      <a:cubicBezTo>
                        <a:pt x="1707047" y="685959"/>
                        <a:pt x="1828110" y="971875"/>
                        <a:pt x="1905384" y="1270670"/>
                      </a:cubicBezTo>
                      <a:cubicBezTo>
                        <a:pt x="1944022" y="1417491"/>
                        <a:pt x="1972356" y="1566889"/>
                        <a:pt x="1985235" y="1716286"/>
                      </a:cubicBezTo>
                      <a:cubicBezTo>
                        <a:pt x="1998114" y="1857956"/>
                        <a:pt x="1990386" y="1994475"/>
                        <a:pt x="1944022" y="2128417"/>
                      </a:cubicBezTo>
                      <a:cubicBezTo>
                        <a:pt x="1941446" y="2136145"/>
                        <a:pt x="1928567" y="2133569"/>
                        <a:pt x="1931143" y="2125841"/>
                      </a:cubicBezTo>
                      <a:cubicBezTo>
                        <a:pt x="1972356" y="1973868"/>
                        <a:pt x="1964628" y="1809016"/>
                        <a:pt x="1944022" y="1654467"/>
                      </a:cubicBezTo>
                      <a:cubicBezTo>
                        <a:pt x="1902809" y="1355672"/>
                        <a:pt x="1817807" y="1062028"/>
                        <a:pt x="1694167" y="786416"/>
                      </a:cubicBezTo>
                      <a:cubicBezTo>
                        <a:pt x="1634924" y="649897"/>
                        <a:pt x="1562801" y="515955"/>
                        <a:pt x="1482951" y="389740"/>
                      </a:cubicBezTo>
                      <a:cubicBezTo>
                        <a:pt x="1403100" y="260949"/>
                        <a:pt x="1310371" y="142461"/>
                        <a:pt x="1220217" y="21398"/>
                      </a:cubicBezTo>
                      <a:cubicBezTo>
                        <a:pt x="1209914" y="8519"/>
                        <a:pt x="1230521" y="-6937"/>
                        <a:pt x="1240824" y="33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39" name="Google Shape;1239;p22"/>
              <p:cNvSpPr/>
              <p:nvPr/>
            </p:nvSpPr>
            <p:spPr>
              <a:xfrm>
                <a:off x="8708563" y="15740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40" name="Google Shape;1240;p22"/>
              <p:cNvSpPr/>
              <p:nvPr/>
            </p:nvSpPr>
            <p:spPr>
              <a:xfrm>
                <a:off x="8504650" y="36344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41" name="Google Shape;1241;p22"/>
              <p:cNvSpPr/>
              <p:nvPr/>
            </p:nvSpPr>
            <p:spPr>
              <a:xfrm>
                <a:off x="8516038" y="28844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42" name="Google Shape;1242;p22"/>
              <p:cNvSpPr/>
              <p:nvPr/>
            </p:nvSpPr>
            <p:spPr>
              <a:xfrm>
                <a:off x="8516050" y="32685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43" name="Google Shape;1243;p22"/>
              <p:cNvSpPr/>
              <p:nvPr/>
            </p:nvSpPr>
            <p:spPr>
              <a:xfrm rot="10800000">
                <a:off x="8456100" y="45623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244" name="Google Shape;1244;p22"/>
            <p:cNvGrpSpPr/>
            <p:nvPr/>
          </p:nvGrpSpPr>
          <p:grpSpPr>
            <a:xfrm>
              <a:off x="-869775" y="1964625"/>
              <a:ext cx="2410550" cy="3751942"/>
              <a:chOff x="-732200" y="1776050"/>
              <a:chExt cx="2410550" cy="3751942"/>
            </a:xfrm>
          </p:grpSpPr>
          <p:grpSp>
            <p:nvGrpSpPr>
              <p:cNvPr id="1245" name="Google Shape;1245;p22"/>
              <p:cNvGrpSpPr/>
              <p:nvPr/>
            </p:nvGrpSpPr>
            <p:grpSpPr>
              <a:xfrm flipH="1">
                <a:off x="239794" y="4607101"/>
                <a:ext cx="1275907" cy="920891"/>
                <a:chOff x="3191969" y="2606650"/>
                <a:chExt cx="779561" cy="562651"/>
              </a:xfrm>
            </p:grpSpPr>
            <p:sp>
              <p:nvSpPr>
                <p:cNvPr id="1246" name="Google Shape;1246;p22"/>
                <p:cNvSpPr/>
                <p:nvPr/>
              </p:nvSpPr>
              <p:spPr>
                <a:xfrm>
                  <a:off x="3297102" y="2911244"/>
                  <a:ext cx="311194" cy="258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71" h="400089" extrusionOk="0">
                      <a:moveTo>
                        <a:pt x="105654" y="392093"/>
                      </a:moveTo>
                      <a:cubicBezTo>
                        <a:pt x="124069" y="404158"/>
                        <a:pt x="149469" y="401618"/>
                        <a:pt x="169789" y="390823"/>
                      </a:cubicBezTo>
                      <a:cubicBezTo>
                        <a:pt x="180584" y="385108"/>
                        <a:pt x="190744" y="376853"/>
                        <a:pt x="199634" y="367963"/>
                      </a:cubicBezTo>
                      <a:cubicBezTo>
                        <a:pt x="207254" y="360343"/>
                        <a:pt x="213604" y="352723"/>
                        <a:pt x="219954" y="344468"/>
                      </a:cubicBezTo>
                      <a:cubicBezTo>
                        <a:pt x="233923" y="326688"/>
                        <a:pt x="247259" y="307638"/>
                        <a:pt x="265039" y="292398"/>
                      </a:cubicBezTo>
                      <a:cubicBezTo>
                        <a:pt x="292979" y="267633"/>
                        <a:pt x="329809" y="254933"/>
                        <a:pt x="360923" y="233343"/>
                      </a:cubicBezTo>
                      <a:cubicBezTo>
                        <a:pt x="394579" y="209848"/>
                        <a:pt x="420614" y="176193"/>
                        <a:pt x="440298" y="139363"/>
                      </a:cubicBezTo>
                      <a:cubicBezTo>
                        <a:pt x="450459" y="120313"/>
                        <a:pt x="459348" y="99993"/>
                        <a:pt x="466969" y="79038"/>
                      </a:cubicBezTo>
                      <a:cubicBezTo>
                        <a:pt x="469509" y="72688"/>
                        <a:pt x="473954" y="63163"/>
                        <a:pt x="477764" y="53638"/>
                      </a:cubicBezTo>
                      <a:cubicBezTo>
                        <a:pt x="479669" y="49193"/>
                        <a:pt x="480939" y="44748"/>
                        <a:pt x="481573" y="40938"/>
                      </a:cubicBezTo>
                      <a:cubicBezTo>
                        <a:pt x="481573" y="40303"/>
                        <a:pt x="481573" y="40303"/>
                        <a:pt x="481573" y="39668"/>
                      </a:cubicBezTo>
                      <a:cubicBezTo>
                        <a:pt x="482209" y="35858"/>
                        <a:pt x="482844" y="32683"/>
                        <a:pt x="482209" y="30143"/>
                      </a:cubicBezTo>
                      <a:cubicBezTo>
                        <a:pt x="482209" y="28873"/>
                        <a:pt x="481573" y="28238"/>
                        <a:pt x="481573" y="26968"/>
                      </a:cubicBezTo>
                      <a:cubicBezTo>
                        <a:pt x="472048" y="-972"/>
                        <a:pt x="415534" y="-2242"/>
                        <a:pt x="392673" y="1568"/>
                      </a:cubicBezTo>
                      <a:cubicBezTo>
                        <a:pt x="360289" y="7283"/>
                        <a:pt x="331079" y="23158"/>
                        <a:pt x="301869" y="39033"/>
                      </a:cubicBezTo>
                      <a:cubicBezTo>
                        <a:pt x="218684" y="84753"/>
                        <a:pt x="135498" y="129838"/>
                        <a:pt x="52948" y="175558"/>
                      </a:cubicBezTo>
                      <a:cubicBezTo>
                        <a:pt x="51044" y="176828"/>
                        <a:pt x="48504" y="178098"/>
                        <a:pt x="46598" y="179368"/>
                      </a:cubicBezTo>
                      <a:cubicBezTo>
                        <a:pt x="33264" y="186988"/>
                        <a:pt x="19294" y="193973"/>
                        <a:pt x="9769" y="206038"/>
                      </a:cubicBezTo>
                      <a:cubicBezTo>
                        <a:pt x="244" y="218103"/>
                        <a:pt x="-3566" y="235883"/>
                        <a:pt x="4054" y="247948"/>
                      </a:cubicBezTo>
                      <a:cubicBezTo>
                        <a:pt x="6594" y="251758"/>
                        <a:pt x="9769" y="254933"/>
                        <a:pt x="13579" y="257473"/>
                      </a:cubicBezTo>
                      <a:cubicBezTo>
                        <a:pt x="15484" y="258743"/>
                        <a:pt x="18023" y="260013"/>
                        <a:pt x="19929" y="261283"/>
                      </a:cubicBezTo>
                      <a:cubicBezTo>
                        <a:pt x="26279" y="264458"/>
                        <a:pt x="33264" y="267633"/>
                        <a:pt x="38979" y="272078"/>
                      </a:cubicBezTo>
                      <a:cubicBezTo>
                        <a:pt x="54854" y="283508"/>
                        <a:pt x="62473" y="301923"/>
                        <a:pt x="68823" y="321608"/>
                      </a:cubicBezTo>
                      <a:cubicBezTo>
                        <a:pt x="69459" y="322878"/>
                        <a:pt x="70094" y="324783"/>
                        <a:pt x="70094" y="326688"/>
                      </a:cubicBezTo>
                      <a:cubicBezTo>
                        <a:pt x="75173" y="343833"/>
                        <a:pt x="80254" y="360978"/>
                        <a:pt x="89144" y="374948"/>
                      </a:cubicBezTo>
                      <a:cubicBezTo>
                        <a:pt x="90414" y="376218"/>
                        <a:pt x="91048" y="378123"/>
                        <a:pt x="92319" y="379393"/>
                      </a:cubicBezTo>
                      <a:cubicBezTo>
                        <a:pt x="96129" y="384473"/>
                        <a:pt x="100573" y="388918"/>
                        <a:pt x="105654" y="39209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47" name="Google Shape;1247;p22"/>
                <p:cNvSpPr/>
                <p:nvPr/>
              </p:nvSpPr>
              <p:spPr>
                <a:xfrm>
                  <a:off x="3306267" y="2931498"/>
                  <a:ext cx="303598" cy="225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9977" h="2736271" extrusionOk="0">
                      <a:moveTo>
                        <a:pt x="3492507" y="44065"/>
                      </a:moveTo>
                      <a:cubicBezTo>
                        <a:pt x="3504912" y="46172"/>
                        <a:pt x="3515210" y="68641"/>
                        <a:pt x="3500230" y="79876"/>
                      </a:cubicBezTo>
                      <a:cubicBezTo>
                        <a:pt x="3300502" y="264624"/>
                        <a:pt x="3085795" y="444379"/>
                        <a:pt x="2861101" y="604161"/>
                      </a:cubicBezTo>
                      <a:cubicBezTo>
                        <a:pt x="2636407" y="763944"/>
                        <a:pt x="2401727" y="913740"/>
                        <a:pt x="2162054" y="1048556"/>
                      </a:cubicBezTo>
                      <a:cubicBezTo>
                        <a:pt x="1922381" y="1183380"/>
                        <a:pt x="1677714" y="1303209"/>
                        <a:pt x="1423061" y="1408074"/>
                      </a:cubicBezTo>
                      <a:cubicBezTo>
                        <a:pt x="1168408" y="1512923"/>
                        <a:pt x="908762" y="1602801"/>
                        <a:pt x="649115" y="1682700"/>
                      </a:cubicBezTo>
                      <a:cubicBezTo>
                        <a:pt x="449388" y="1737617"/>
                        <a:pt x="249660" y="1787549"/>
                        <a:pt x="49932" y="1822501"/>
                      </a:cubicBezTo>
                      <a:cubicBezTo>
                        <a:pt x="34952" y="1812515"/>
                        <a:pt x="14980" y="1802528"/>
                        <a:pt x="0" y="1792542"/>
                      </a:cubicBezTo>
                      <a:cubicBezTo>
                        <a:pt x="449388" y="1712651"/>
                        <a:pt x="888789" y="1582836"/>
                        <a:pt x="1318204" y="1413059"/>
                      </a:cubicBezTo>
                      <a:cubicBezTo>
                        <a:pt x="1822517" y="1208346"/>
                        <a:pt x="2311850" y="943699"/>
                        <a:pt x="2761237" y="629127"/>
                      </a:cubicBezTo>
                      <a:cubicBezTo>
                        <a:pt x="3015890" y="454366"/>
                        <a:pt x="3255564" y="259639"/>
                        <a:pt x="3480258" y="49917"/>
                      </a:cubicBezTo>
                      <a:cubicBezTo>
                        <a:pt x="3484003" y="44923"/>
                        <a:pt x="3488372" y="43363"/>
                        <a:pt x="3492507" y="44065"/>
                      </a:cubicBezTo>
                      <a:close/>
                      <a:moveTo>
                        <a:pt x="3679977" y="0"/>
                      </a:moveTo>
                      <a:cubicBezTo>
                        <a:pt x="3679977" y="19973"/>
                        <a:pt x="3679977" y="44939"/>
                        <a:pt x="3669991" y="69905"/>
                      </a:cubicBezTo>
                      <a:cubicBezTo>
                        <a:pt x="3664998" y="74898"/>
                        <a:pt x="3660004" y="84884"/>
                        <a:pt x="3655011" y="94871"/>
                      </a:cubicBezTo>
                      <a:lnTo>
                        <a:pt x="3669991" y="74898"/>
                      </a:lnTo>
                      <a:cubicBezTo>
                        <a:pt x="3664998" y="104857"/>
                        <a:pt x="3655011" y="139810"/>
                        <a:pt x="3640032" y="174762"/>
                      </a:cubicBezTo>
                      <a:cubicBezTo>
                        <a:pt x="3570127" y="259646"/>
                        <a:pt x="3500222" y="339537"/>
                        <a:pt x="3425324" y="419429"/>
                      </a:cubicBezTo>
                      <a:cubicBezTo>
                        <a:pt x="3425324" y="424422"/>
                        <a:pt x="3420331" y="424422"/>
                        <a:pt x="3420331" y="429415"/>
                      </a:cubicBezTo>
                      <a:cubicBezTo>
                        <a:pt x="3345433" y="529279"/>
                        <a:pt x="3265542" y="629143"/>
                        <a:pt x="3185651" y="724013"/>
                      </a:cubicBezTo>
                      <a:cubicBezTo>
                        <a:pt x="2975937" y="978666"/>
                        <a:pt x="2751243" y="1218340"/>
                        <a:pt x="2511570" y="1443034"/>
                      </a:cubicBezTo>
                      <a:cubicBezTo>
                        <a:pt x="2271896" y="1672721"/>
                        <a:pt x="2017243" y="1882435"/>
                        <a:pt x="1747611" y="2077169"/>
                      </a:cubicBezTo>
                      <a:cubicBezTo>
                        <a:pt x="1477978" y="2266911"/>
                        <a:pt x="1203352" y="2441672"/>
                        <a:pt x="913747" y="2596462"/>
                      </a:cubicBezTo>
                      <a:cubicBezTo>
                        <a:pt x="818876" y="2646393"/>
                        <a:pt x="719012" y="2696325"/>
                        <a:pt x="614155" y="2736271"/>
                      </a:cubicBezTo>
                      <a:cubicBezTo>
                        <a:pt x="604169" y="2726285"/>
                        <a:pt x="599176" y="2716298"/>
                        <a:pt x="589189" y="2706312"/>
                      </a:cubicBezTo>
                      <a:cubicBezTo>
                        <a:pt x="669080" y="2676353"/>
                        <a:pt x="748972" y="2641400"/>
                        <a:pt x="823870" y="2601455"/>
                      </a:cubicBezTo>
                      <a:cubicBezTo>
                        <a:pt x="1113475" y="2456652"/>
                        <a:pt x="1388101" y="2281890"/>
                        <a:pt x="1652740" y="2097142"/>
                      </a:cubicBezTo>
                      <a:cubicBezTo>
                        <a:pt x="1917379" y="1912394"/>
                        <a:pt x="2172032" y="1707673"/>
                        <a:pt x="2411706" y="1487972"/>
                      </a:cubicBezTo>
                      <a:cubicBezTo>
                        <a:pt x="2651379" y="1268272"/>
                        <a:pt x="2881066" y="1033592"/>
                        <a:pt x="3090780" y="783932"/>
                      </a:cubicBezTo>
                      <a:cubicBezTo>
                        <a:pt x="3115746" y="753973"/>
                        <a:pt x="3135719" y="729007"/>
                        <a:pt x="3160685" y="699047"/>
                      </a:cubicBezTo>
                      <a:cubicBezTo>
                        <a:pt x="2955964" y="898775"/>
                        <a:pt x="2741256" y="1083524"/>
                        <a:pt x="2511570" y="1258285"/>
                      </a:cubicBezTo>
                      <a:cubicBezTo>
                        <a:pt x="2261910" y="1448027"/>
                        <a:pt x="1992277" y="1622789"/>
                        <a:pt x="1717652" y="1777578"/>
                      </a:cubicBezTo>
                      <a:cubicBezTo>
                        <a:pt x="1438033" y="1932367"/>
                        <a:pt x="1153421" y="2067183"/>
                        <a:pt x="858822" y="2182026"/>
                      </a:cubicBezTo>
                      <a:cubicBezTo>
                        <a:pt x="719012" y="2231958"/>
                        <a:pt x="579203" y="2281890"/>
                        <a:pt x="439393" y="2326829"/>
                      </a:cubicBezTo>
                      <a:cubicBezTo>
                        <a:pt x="434400" y="2316843"/>
                        <a:pt x="434400" y="2301863"/>
                        <a:pt x="429407" y="2291877"/>
                      </a:cubicBezTo>
                      <a:cubicBezTo>
                        <a:pt x="529271" y="2261917"/>
                        <a:pt x="634128" y="2226965"/>
                        <a:pt x="738985" y="2187020"/>
                      </a:cubicBezTo>
                      <a:cubicBezTo>
                        <a:pt x="1028591" y="2082163"/>
                        <a:pt x="1318196" y="1952339"/>
                        <a:pt x="1592822" y="1802544"/>
                      </a:cubicBezTo>
                      <a:cubicBezTo>
                        <a:pt x="1872441" y="1652748"/>
                        <a:pt x="2142073" y="1482979"/>
                        <a:pt x="2396726" y="1293238"/>
                      </a:cubicBezTo>
                      <a:cubicBezTo>
                        <a:pt x="2651379" y="1108489"/>
                        <a:pt x="2896045" y="903768"/>
                        <a:pt x="3120739" y="684068"/>
                      </a:cubicBezTo>
                      <a:cubicBezTo>
                        <a:pt x="3215610" y="594190"/>
                        <a:pt x="3305487" y="504313"/>
                        <a:pt x="3390372" y="409442"/>
                      </a:cubicBezTo>
                      <a:cubicBezTo>
                        <a:pt x="3395365" y="404449"/>
                        <a:pt x="3395365" y="404449"/>
                        <a:pt x="3400358" y="399456"/>
                      </a:cubicBezTo>
                      <a:cubicBezTo>
                        <a:pt x="3495229" y="269633"/>
                        <a:pt x="3590100" y="139810"/>
                        <a:pt x="3674984" y="4993"/>
                      </a:cubicBezTo>
                      <a:cubicBezTo>
                        <a:pt x="3674984" y="4993"/>
                        <a:pt x="3679977" y="0"/>
                        <a:pt x="36799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48" name="Google Shape;1248;p22"/>
                <p:cNvSpPr/>
                <p:nvPr/>
              </p:nvSpPr>
              <p:spPr>
                <a:xfrm>
                  <a:off x="3360362" y="2997876"/>
                  <a:ext cx="141079" cy="116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727" h="180015" extrusionOk="0">
                      <a:moveTo>
                        <a:pt x="154229" y="140896"/>
                      </a:moveTo>
                      <a:cubicBezTo>
                        <a:pt x="144704" y="152961"/>
                        <a:pt x="133274" y="164391"/>
                        <a:pt x="119939" y="172011"/>
                      </a:cubicBezTo>
                      <a:cubicBezTo>
                        <a:pt x="106604" y="179631"/>
                        <a:pt x="90094" y="182806"/>
                        <a:pt x="76124" y="177091"/>
                      </a:cubicBezTo>
                      <a:cubicBezTo>
                        <a:pt x="62154" y="172011"/>
                        <a:pt x="50724" y="158041"/>
                        <a:pt x="35484" y="159946"/>
                      </a:cubicBezTo>
                      <a:cubicBezTo>
                        <a:pt x="30404" y="160581"/>
                        <a:pt x="25324" y="162486"/>
                        <a:pt x="20244" y="164391"/>
                      </a:cubicBezTo>
                      <a:cubicBezTo>
                        <a:pt x="15164" y="165661"/>
                        <a:pt x="9449" y="166296"/>
                        <a:pt x="5004" y="163121"/>
                      </a:cubicBezTo>
                      <a:cubicBezTo>
                        <a:pt x="-1981" y="158041"/>
                        <a:pt x="-711" y="147246"/>
                        <a:pt x="3099" y="138991"/>
                      </a:cubicBezTo>
                      <a:cubicBezTo>
                        <a:pt x="9449" y="125656"/>
                        <a:pt x="20879" y="114861"/>
                        <a:pt x="32944" y="106606"/>
                      </a:cubicBezTo>
                      <a:cubicBezTo>
                        <a:pt x="45009" y="98351"/>
                        <a:pt x="58979" y="92636"/>
                        <a:pt x="71679" y="85651"/>
                      </a:cubicBezTo>
                      <a:cubicBezTo>
                        <a:pt x="101524" y="69776"/>
                        <a:pt x="129464" y="50091"/>
                        <a:pt x="154229" y="25961"/>
                      </a:cubicBezTo>
                      <a:cubicBezTo>
                        <a:pt x="163754" y="16436"/>
                        <a:pt x="173914" y="6276"/>
                        <a:pt x="186614" y="1831"/>
                      </a:cubicBezTo>
                      <a:cubicBezTo>
                        <a:pt x="195504" y="-1344"/>
                        <a:pt x="208204" y="-709"/>
                        <a:pt x="215189" y="6276"/>
                      </a:cubicBezTo>
                      <a:cubicBezTo>
                        <a:pt x="222174" y="13261"/>
                        <a:pt x="217094" y="22786"/>
                        <a:pt x="214554" y="31041"/>
                      </a:cubicBezTo>
                      <a:cubicBezTo>
                        <a:pt x="206299" y="56441"/>
                        <a:pt x="194869" y="81206"/>
                        <a:pt x="180899" y="104066"/>
                      </a:cubicBezTo>
                      <a:cubicBezTo>
                        <a:pt x="173279" y="116131"/>
                        <a:pt x="163754" y="128831"/>
                        <a:pt x="154229" y="1408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49" name="Google Shape;1249;p22"/>
                <p:cNvSpPr/>
                <p:nvPr/>
              </p:nvSpPr>
              <p:spPr>
                <a:xfrm>
                  <a:off x="3191969" y="2846069"/>
                  <a:ext cx="407688" cy="20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074" h="325222" extrusionOk="0">
                      <a:moveTo>
                        <a:pt x="169643" y="312832"/>
                      </a:moveTo>
                      <a:cubicBezTo>
                        <a:pt x="215363" y="326168"/>
                        <a:pt x="264893" y="328072"/>
                        <a:pt x="313153" y="321722"/>
                      </a:cubicBezTo>
                      <a:cubicBezTo>
                        <a:pt x="333473" y="319182"/>
                        <a:pt x="353158" y="314738"/>
                        <a:pt x="372843" y="309022"/>
                      </a:cubicBezTo>
                      <a:cubicBezTo>
                        <a:pt x="437613" y="291243"/>
                        <a:pt x="497938" y="259493"/>
                        <a:pt x="555088" y="222663"/>
                      </a:cubicBezTo>
                      <a:cubicBezTo>
                        <a:pt x="556993" y="221393"/>
                        <a:pt x="558263" y="220757"/>
                        <a:pt x="560168" y="219488"/>
                      </a:cubicBezTo>
                      <a:cubicBezTo>
                        <a:pt x="563343" y="217582"/>
                        <a:pt x="566518" y="215043"/>
                        <a:pt x="569693" y="213138"/>
                      </a:cubicBezTo>
                      <a:cubicBezTo>
                        <a:pt x="581123" y="205518"/>
                        <a:pt x="593823" y="196627"/>
                        <a:pt x="604618" y="186468"/>
                      </a:cubicBezTo>
                      <a:cubicBezTo>
                        <a:pt x="606523" y="184563"/>
                        <a:pt x="608428" y="182657"/>
                        <a:pt x="610333" y="180752"/>
                      </a:cubicBezTo>
                      <a:cubicBezTo>
                        <a:pt x="619223" y="171227"/>
                        <a:pt x="626843" y="161702"/>
                        <a:pt x="630653" y="150272"/>
                      </a:cubicBezTo>
                      <a:cubicBezTo>
                        <a:pt x="630653" y="150272"/>
                        <a:pt x="630653" y="149638"/>
                        <a:pt x="630653" y="149638"/>
                      </a:cubicBezTo>
                      <a:cubicBezTo>
                        <a:pt x="631288" y="147732"/>
                        <a:pt x="631923" y="146463"/>
                        <a:pt x="631923" y="144557"/>
                      </a:cubicBezTo>
                      <a:cubicBezTo>
                        <a:pt x="635098" y="117888"/>
                        <a:pt x="587473" y="120427"/>
                        <a:pt x="569058" y="121063"/>
                      </a:cubicBezTo>
                      <a:cubicBezTo>
                        <a:pt x="464283" y="122968"/>
                        <a:pt x="359508" y="98202"/>
                        <a:pt x="268068" y="49307"/>
                      </a:cubicBezTo>
                      <a:cubicBezTo>
                        <a:pt x="241398" y="35338"/>
                        <a:pt x="215998" y="18827"/>
                        <a:pt x="187423" y="8668"/>
                      </a:cubicBezTo>
                      <a:cubicBezTo>
                        <a:pt x="184248" y="7397"/>
                        <a:pt x="181073" y="6763"/>
                        <a:pt x="177898" y="5493"/>
                      </a:cubicBezTo>
                      <a:cubicBezTo>
                        <a:pt x="145513" y="-4032"/>
                        <a:pt x="108048" y="-2128"/>
                        <a:pt x="80743" y="18827"/>
                      </a:cubicBezTo>
                      <a:cubicBezTo>
                        <a:pt x="69948" y="27082"/>
                        <a:pt x="61693" y="37877"/>
                        <a:pt x="53438" y="48672"/>
                      </a:cubicBezTo>
                      <a:cubicBezTo>
                        <a:pt x="46453" y="58197"/>
                        <a:pt x="38833" y="67088"/>
                        <a:pt x="31848" y="76613"/>
                      </a:cubicBezTo>
                      <a:cubicBezTo>
                        <a:pt x="30578" y="77882"/>
                        <a:pt x="29943" y="79788"/>
                        <a:pt x="28673" y="81057"/>
                      </a:cubicBezTo>
                      <a:cubicBezTo>
                        <a:pt x="22958" y="88043"/>
                        <a:pt x="17878" y="95027"/>
                        <a:pt x="12163" y="102647"/>
                      </a:cubicBezTo>
                      <a:cubicBezTo>
                        <a:pt x="10893" y="104552"/>
                        <a:pt x="9623" y="106457"/>
                        <a:pt x="8353" y="108363"/>
                      </a:cubicBezTo>
                      <a:cubicBezTo>
                        <a:pt x="7083" y="109632"/>
                        <a:pt x="6448" y="111538"/>
                        <a:pt x="5178" y="112807"/>
                      </a:cubicBezTo>
                      <a:cubicBezTo>
                        <a:pt x="2003" y="118522"/>
                        <a:pt x="-537" y="124872"/>
                        <a:pt x="98" y="131222"/>
                      </a:cubicBezTo>
                      <a:cubicBezTo>
                        <a:pt x="2003" y="149002"/>
                        <a:pt x="24228" y="154082"/>
                        <a:pt x="39468" y="162972"/>
                      </a:cubicBezTo>
                      <a:cubicBezTo>
                        <a:pt x="57883" y="173768"/>
                        <a:pt x="68043" y="194722"/>
                        <a:pt x="75663" y="215043"/>
                      </a:cubicBezTo>
                      <a:cubicBezTo>
                        <a:pt x="78203" y="222027"/>
                        <a:pt x="80743" y="229647"/>
                        <a:pt x="83283" y="237268"/>
                      </a:cubicBezTo>
                      <a:cubicBezTo>
                        <a:pt x="83918" y="239172"/>
                        <a:pt x="84553" y="240443"/>
                        <a:pt x="85188" y="242347"/>
                      </a:cubicBezTo>
                      <a:cubicBezTo>
                        <a:pt x="89633" y="253777"/>
                        <a:pt x="94713" y="264572"/>
                        <a:pt x="101698" y="274097"/>
                      </a:cubicBezTo>
                      <a:cubicBezTo>
                        <a:pt x="118208" y="294418"/>
                        <a:pt x="144243" y="305213"/>
                        <a:pt x="169643" y="3128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0" name="Google Shape;1250;p22"/>
                <p:cNvSpPr/>
                <p:nvPr/>
              </p:nvSpPr>
              <p:spPr>
                <a:xfrm>
                  <a:off x="3195718" y="2895878"/>
                  <a:ext cx="406995" cy="7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3269" h="883789" extrusionOk="0">
                      <a:moveTo>
                        <a:pt x="24966" y="239666"/>
                      </a:moveTo>
                      <a:cubicBezTo>
                        <a:pt x="304585" y="289598"/>
                        <a:pt x="589197" y="339530"/>
                        <a:pt x="868816" y="389462"/>
                      </a:cubicBezTo>
                      <a:cubicBezTo>
                        <a:pt x="1253292" y="454374"/>
                        <a:pt x="1637768" y="524279"/>
                        <a:pt x="2022244" y="589190"/>
                      </a:cubicBezTo>
                      <a:cubicBezTo>
                        <a:pt x="2356788" y="644115"/>
                        <a:pt x="2686339" y="704034"/>
                        <a:pt x="3025877" y="753966"/>
                      </a:cubicBezTo>
                      <a:cubicBezTo>
                        <a:pt x="3355427" y="798905"/>
                        <a:pt x="3684978" y="833857"/>
                        <a:pt x="4014529" y="843844"/>
                      </a:cubicBezTo>
                      <a:cubicBezTo>
                        <a:pt x="4259196" y="848837"/>
                        <a:pt x="4508856" y="843844"/>
                        <a:pt x="4753522" y="813884"/>
                      </a:cubicBezTo>
                      <a:cubicBezTo>
                        <a:pt x="4738543" y="828864"/>
                        <a:pt x="4723563" y="843844"/>
                        <a:pt x="4708583" y="858823"/>
                      </a:cubicBezTo>
                      <a:cubicBezTo>
                        <a:pt x="4523835" y="878796"/>
                        <a:pt x="4334094" y="883789"/>
                        <a:pt x="4144352" y="883789"/>
                      </a:cubicBezTo>
                      <a:cubicBezTo>
                        <a:pt x="3809808" y="878796"/>
                        <a:pt x="3480257" y="853830"/>
                        <a:pt x="3155700" y="808891"/>
                      </a:cubicBezTo>
                      <a:cubicBezTo>
                        <a:pt x="2821156" y="763952"/>
                        <a:pt x="2491605" y="709027"/>
                        <a:pt x="2162054" y="649109"/>
                      </a:cubicBezTo>
                      <a:cubicBezTo>
                        <a:pt x="1777577" y="584197"/>
                        <a:pt x="1393101" y="514292"/>
                        <a:pt x="1008625" y="449381"/>
                      </a:cubicBezTo>
                      <a:cubicBezTo>
                        <a:pt x="674081" y="389462"/>
                        <a:pt x="334544" y="334537"/>
                        <a:pt x="0" y="274619"/>
                      </a:cubicBezTo>
                      <a:cubicBezTo>
                        <a:pt x="9986" y="264632"/>
                        <a:pt x="14980" y="249653"/>
                        <a:pt x="24966" y="239666"/>
                      </a:cubicBezTo>
                      <a:close/>
                      <a:moveTo>
                        <a:pt x="214700" y="0"/>
                      </a:moveTo>
                      <a:cubicBezTo>
                        <a:pt x="414428" y="54925"/>
                        <a:pt x="614156" y="109850"/>
                        <a:pt x="818877" y="159782"/>
                      </a:cubicBezTo>
                      <a:cubicBezTo>
                        <a:pt x="1173393" y="244667"/>
                        <a:pt x="1532903" y="314572"/>
                        <a:pt x="1897407" y="374490"/>
                      </a:cubicBezTo>
                      <a:cubicBezTo>
                        <a:pt x="2261910" y="429415"/>
                        <a:pt x="2626413" y="474354"/>
                        <a:pt x="2995910" y="504313"/>
                      </a:cubicBezTo>
                      <a:cubicBezTo>
                        <a:pt x="3360413" y="534272"/>
                        <a:pt x="3729909" y="549252"/>
                        <a:pt x="4099406" y="549252"/>
                      </a:cubicBezTo>
                      <a:cubicBezTo>
                        <a:pt x="4374031" y="554245"/>
                        <a:pt x="4648657" y="544259"/>
                        <a:pt x="4933269" y="534272"/>
                      </a:cubicBezTo>
                      <a:cubicBezTo>
                        <a:pt x="4933269" y="549252"/>
                        <a:pt x="4928276" y="559238"/>
                        <a:pt x="4923283" y="574218"/>
                      </a:cubicBezTo>
                      <a:cubicBezTo>
                        <a:pt x="4698589" y="584204"/>
                        <a:pt x="4468902" y="594191"/>
                        <a:pt x="4244208" y="594191"/>
                      </a:cubicBezTo>
                      <a:cubicBezTo>
                        <a:pt x="3869719" y="599184"/>
                        <a:pt x="3500222" y="584204"/>
                        <a:pt x="3130726" y="559238"/>
                      </a:cubicBezTo>
                      <a:cubicBezTo>
                        <a:pt x="2761229" y="534272"/>
                        <a:pt x="2391733" y="494327"/>
                        <a:pt x="2027230" y="439402"/>
                      </a:cubicBezTo>
                      <a:cubicBezTo>
                        <a:pt x="1662727" y="384476"/>
                        <a:pt x="1298223" y="314572"/>
                        <a:pt x="938713" y="229687"/>
                      </a:cubicBezTo>
                      <a:cubicBezTo>
                        <a:pt x="684060" y="169769"/>
                        <a:pt x="434401" y="109850"/>
                        <a:pt x="189734" y="34953"/>
                      </a:cubicBezTo>
                      <a:cubicBezTo>
                        <a:pt x="199720" y="19973"/>
                        <a:pt x="204714" y="9987"/>
                        <a:pt x="21470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1" name="Google Shape;1251;p22"/>
                <p:cNvSpPr/>
                <p:nvPr/>
              </p:nvSpPr>
              <p:spPr>
                <a:xfrm>
                  <a:off x="3268493" y="2878506"/>
                  <a:ext cx="302137" cy="142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429" h="220552" extrusionOk="0">
                      <a:moveTo>
                        <a:pt x="249719" y="215536"/>
                      </a:moveTo>
                      <a:cubicBezTo>
                        <a:pt x="226224" y="221250"/>
                        <a:pt x="199554" y="225061"/>
                        <a:pt x="181139" y="209820"/>
                      </a:cubicBezTo>
                      <a:cubicBezTo>
                        <a:pt x="170979" y="202200"/>
                        <a:pt x="164629" y="189500"/>
                        <a:pt x="153834" y="183786"/>
                      </a:cubicBezTo>
                      <a:cubicBezTo>
                        <a:pt x="132244" y="172990"/>
                        <a:pt x="104304" y="192040"/>
                        <a:pt x="82079" y="182515"/>
                      </a:cubicBezTo>
                      <a:cubicBezTo>
                        <a:pt x="64934" y="175531"/>
                        <a:pt x="58584" y="154575"/>
                        <a:pt x="56044" y="136161"/>
                      </a:cubicBezTo>
                      <a:cubicBezTo>
                        <a:pt x="53504" y="117745"/>
                        <a:pt x="52234" y="97425"/>
                        <a:pt x="40804" y="83456"/>
                      </a:cubicBezTo>
                      <a:cubicBezTo>
                        <a:pt x="28739" y="69486"/>
                        <a:pt x="7784" y="64406"/>
                        <a:pt x="1434" y="46625"/>
                      </a:cubicBezTo>
                      <a:cubicBezTo>
                        <a:pt x="-3011" y="33925"/>
                        <a:pt x="3339" y="18686"/>
                        <a:pt x="14134" y="10431"/>
                      </a:cubicBezTo>
                      <a:cubicBezTo>
                        <a:pt x="24929" y="2175"/>
                        <a:pt x="39534" y="-1000"/>
                        <a:pt x="52869" y="270"/>
                      </a:cubicBezTo>
                      <a:cubicBezTo>
                        <a:pt x="66204" y="1540"/>
                        <a:pt x="78904" y="5350"/>
                        <a:pt x="91604" y="9795"/>
                      </a:cubicBezTo>
                      <a:cubicBezTo>
                        <a:pt x="204634" y="46625"/>
                        <a:pt x="322109" y="70120"/>
                        <a:pt x="440854" y="80281"/>
                      </a:cubicBezTo>
                      <a:cubicBezTo>
                        <a:pt x="448474" y="80915"/>
                        <a:pt x="455459" y="81550"/>
                        <a:pt x="461809" y="85995"/>
                      </a:cubicBezTo>
                      <a:cubicBezTo>
                        <a:pt x="478319" y="98061"/>
                        <a:pt x="459904" y="110125"/>
                        <a:pt x="450379" y="117745"/>
                      </a:cubicBezTo>
                      <a:cubicBezTo>
                        <a:pt x="435774" y="129175"/>
                        <a:pt x="421169" y="139336"/>
                        <a:pt x="405294" y="149495"/>
                      </a:cubicBezTo>
                      <a:cubicBezTo>
                        <a:pt x="374814" y="168545"/>
                        <a:pt x="341794" y="185056"/>
                        <a:pt x="308139" y="197756"/>
                      </a:cubicBezTo>
                      <a:cubicBezTo>
                        <a:pt x="289089" y="204106"/>
                        <a:pt x="269404" y="210456"/>
                        <a:pt x="249719" y="21553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2" name="Google Shape;1252;p22"/>
                <p:cNvSpPr/>
                <p:nvPr/>
              </p:nvSpPr>
              <p:spPr>
                <a:xfrm>
                  <a:off x="3545124" y="2612279"/>
                  <a:ext cx="167631" cy="325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93" h="505235" extrusionOk="0">
                      <a:moveTo>
                        <a:pt x="88028" y="505235"/>
                      </a:moveTo>
                      <a:cubicBezTo>
                        <a:pt x="89933" y="505235"/>
                        <a:pt x="91838" y="505235"/>
                        <a:pt x="93108" y="504601"/>
                      </a:cubicBezTo>
                      <a:cubicBezTo>
                        <a:pt x="93108" y="504601"/>
                        <a:pt x="93743" y="504601"/>
                        <a:pt x="93743" y="504601"/>
                      </a:cubicBezTo>
                      <a:cubicBezTo>
                        <a:pt x="102633" y="502060"/>
                        <a:pt x="112793" y="491265"/>
                        <a:pt x="121683" y="481106"/>
                      </a:cubicBezTo>
                      <a:cubicBezTo>
                        <a:pt x="127398" y="474121"/>
                        <a:pt x="132478" y="467135"/>
                        <a:pt x="136923" y="462690"/>
                      </a:cubicBezTo>
                      <a:cubicBezTo>
                        <a:pt x="138193" y="461421"/>
                        <a:pt x="139463" y="460151"/>
                        <a:pt x="140098" y="458881"/>
                      </a:cubicBezTo>
                      <a:cubicBezTo>
                        <a:pt x="172483" y="422051"/>
                        <a:pt x="199153" y="380140"/>
                        <a:pt x="220108" y="335690"/>
                      </a:cubicBezTo>
                      <a:cubicBezTo>
                        <a:pt x="232173" y="309656"/>
                        <a:pt x="242333" y="282351"/>
                        <a:pt x="250588" y="254410"/>
                      </a:cubicBezTo>
                      <a:cubicBezTo>
                        <a:pt x="250588" y="253776"/>
                        <a:pt x="251223" y="253140"/>
                        <a:pt x="251223" y="252505"/>
                      </a:cubicBezTo>
                      <a:cubicBezTo>
                        <a:pt x="257573" y="230280"/>
                        <a:pt x="262018" y="206785"/>
                        <a:pt x="258843" y="184560"/>
                      </a:cubicBezTo>
                      <a:cubicBezTo>
                        <a:pt x="256938" y="170590"/>
                        <a:pt x="252493" y="157255"/>
                        <a:pt x="244238" y="145826"/>
                      </a:cubicBezTo>
                      <a:cubicBezTo>
                        <a:pt x="242968" y="143921"/>
                        <a:pt x="241698" y="142015"/>
                        <a:pt x="239793" y="140110"/>
                      </a:cubicBezTo>
                      <a:cubicBezTo>
                        <a:pt x="235348" y="135030"/>
                        <a:pt x="229633" y="130585"/>
                        <a:pt x="223918" y="126776"/>
                      </a:cubicBezTo>
                      <a:cubicBezTo>
                        <a:pt x="211853" y="120426"/>
                        <a:pt x="197883" y="117885"/>
                        <a:pt x="185818" y="112171"/>
                      </a:cubicBezTo>
                      <a:lnTo>
                        <a:pt x="185183" y="112171"/>
                      </a:lnTo>
                      <a:cubicBezTo>
                        <a:pt x="183278" y="111535"/>
                        <a:pt x="182008" y="110265"/>
                        <a:pt x="180738" y="109630"/>
                      </a:cubicBezTo>
                      <a:cubicBezTo>
                        <a:pt x="161053" y="96930"/>
                        <a:pt x="149623" y="74705"/>
                        <a:pt x="138193" y="53751"/>
                      </a:cubicBezTo>
                      <a:cubicBezTo>
                        <a:pt x="126128" y="32160"/>
                        <a:pt x="111523" y="9935"/>
                        <a:pt x="88028" y="2315"/>
                      </a:cubicBezTo>
                      <a:cubicBezTo>
                        <a:pt x="87393" y="2315"/>
                        <a:pt x="86123" y="1680"/>
                        <a:pt x="85488" y="1680"/>
                      </a:cubicBezTo>
                      <a:cubicBezTo>
                        <a:pt x="84853" y="1680"/>
                        <a:pt x="83583" y="1046"/>
                        <a:pt x="82948" y="1046"/>
                      </a:cubicBezTo>
                      <a:cubicBezTo>
                        <a:pt x="55643" y="-4670"/>
                        <a:pt x="25798" y="13746"/>
                        <a:pt x="11828" y="39146"/>
                      </a:cubicBezTo>
                      <a:cubicBezTo>
                        <a:pt x="4843" y="51846"/>
                        <a:pt x="1668" y="65180"/>
                        <a:pt x="398" y="79151"/>
                      </a:cubicBezTo>
                      <a:cubicBezTo>
                        <a:pt x="-872" y="95026"/>
                        <a:pt x="1033" y="110901"/>
                        <a:pt x="4208" y="126140"/>
                      </a:cubicBezTo>
                      <a:cubicBezTo>
                        <a:pt x="10558" y="154715"/>
                        <a:pt x="23258" y="181385"/>
                        <a:pt x="32783" y="209326"/>
                      </a:cubicBezTo>
                      <a:cubicBezTo>
                        <a:pt x="53738" y="270921"/>
                        <a:pt x="60723" y="337596"/>
                        <a:pt x="52468" y="403635"/>
                      </a:cubicBezTo>
                      <a:cubicBezTo>
                        <a:pt x="49928" y="425860"/>
                        <a:pt x="45483" y="448721"/>
                        <a:pt x="51198" y="469676"/>
                      </a:cubicBezTo>
                      <a:cubicBezTo>
                        <a:pt x="55008" y="483646"/>
                        <a:pt x="70883" y="505235"/>
                        <a:pt x="88028" y="50523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3" name="Google Shape;1253;p22"/>
                <p:cNvSpPr/>
                <p:nvPr/>
              </p:nvSpPr>
              <p:spPr>
                <a:xfrm>
                  <a:off x="3598608" y="2613363"/>
                  <a:ext cx="105456" cy="327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258" h="3969584" extrusionOk="0">
                      <a:moveTo>
                        <a:pt x="1238313" y="1093510"/>
                      </a:moveTo>
                      <a:cubicBezTo>
                        <a:pt x="1248299" y="1108490"/>
                        <a:pt x="1258285" y="1123469"/>
                        <a:pt x="1278258" y="1138449"/>
                      </a:cubicBezTo>
                      <a:cubicBezTo>
                        <a:pt x="1243306" y="1418068"/>
                        <a:pt x="1188381" y="1692694"/>
                        <a:pt x="1118476" y="1962327"/>
                      </a:cubicBezTo>
                      <a:cubicBezTo>
                        <a:pt x="1003632" y="2386748"/>
                        <a:pt x="848843" y="2811170"/>
                        <a:pt x="659102" y="3210626"/>
                      </a:cubicBezTo>
                      <a:cubicBezTo>
                        <a:pt x="599183" y="3340449"/>
                        <a:pt x="529279" y="3470272"/>
                        <a:pt x="459374" y="3595102"/>
                      </a:cubicBezTo>
                      <a:cubicBezTo>
                        <a:pt x="454381" y="3605088"/>
                        <a:pt x="444394" y="3615075"/>
                        <a:pt x="434408" y="3625061"/>
                      </a:cubicBezTo>
                      <a:cubicBezTo>
                        <a:pt x="404449" y="3660014"/>
                        <a:pt x="359510" y="3714939"/>
                        <a:pt x="314571" y="3769864"/>
                      </a:cubicBezTo>
                      <a:cubicBezTo>
                        <a:pt x="529279" y="3415347"/>
                        <a:pt x="709034" y="3040857"/>
                        <a:pt x="853836" y="2651388"/>
                      </a:cubicBezTo>
                      <a:cubicBezTo>
                        <a:pt x="1008625" y="2231959"/>
                        <a:pt x="1123469" y="1802544"/>
                        <a:pt x="1198367" y="1368136"/>
                      </a:cubicBezTo>
                      <a:cubicBezTo>
                        <a:pt x="1213347" y="1278258"/>
                        <a:pt x="1228326" y="1183388"/>
                        <a:pt x="1238313" y="1093510"/>
                      </a:cubicBezTo>
                      <a:close/>
                      <a:moveTo>
                        <a:pt x="773945" y="853829"/>
                      </a:moveTo>
                      <a:cubicBezTo>
                        <a:pt x="783931" y="858822"/>
                        <a:pt x="793918" y="868809"/>
                        <a:pt x="808897" y="873802"/>
                      </a:cubicBezTo>
                      <a:lnTo>
                        <a:pt x="813891" y="873802"/>
                      </a:lnTo>
                      <a:cubicBezTo>
                        <a:pt x="853836" y="1193367"/>
                        <a:pt x="848843" y="1517924"/>
                        <a:pt x="808897" y="1842482"/>
                      </a:cubicBezTo>
                      <a:cubicBezTo>
                        <a:pt x="738993" y="2381747"/>
                        <a:pt x="569224" y="2901040"/>
                        <a:pt x="354517" y="3410346"/>
                      </a:cubicBezTo>
                      <a:cubicBezTo>
                        <a:pt x="274625" y="3600088"/>
                        <a:pt x="184748" y="3784836"/>
                        <a:pt x="94870" y="3964591"/>
                      </a:cubicBezTo>
                      <a:cubicBezTo>
                        <a:pt x="94870" y="3964591"/>
                        <a:pt x="89877" y="3964591"/>
                        <a:pt x="89877" y="3964591"/>
                      </a:cubicBezTo>
                      <a:cubicBezTo>
                        <a:pt x="79891" y="3969584"/>
                        <a:pt x="64911" y="3969584"/>
                        <a:pt x="49932" y="3969584"/>
                      </a:cubicBezTo>
                      <a:cubicBezTo>
                        <a:pt x="254653" y="3560142"/>
                        <a:pt x="439401" y="3145707"/>
                        <a:pt x="579211" y="2711298"/>
                      </a:cubicBezTo>
                      <a:cubicBezTo>
                        <a:pt x="734000" y="2221965"/>
                        <a:pt x="823877" y="1712659"/>
                        <a:pt x="803904" y="1208346"/>
                      </a:cubicBezTo>
                      <a:cubicBezTo>
                        <a:pt x="803904" y="1088509"/>
                        <a:pt x="788925" y="968673"/>
                        <a:pt x="773945" y="853829"/>
                      </a:cubicBezTo>
                      <a:close/>
                      <a:moveTo>
                        <a:pt x="0" y="0"/>
                      </a:moveTo>
                      <a:cubicBezTo>
                        <a:pt x="4993" y="0"/>
                        <a:pt x="14979" y="4993"/>
                        <a:pt x="19973" y="4993"/>
                      </a:cubicBezTo>
                      <a:cubicBezTo>
                        <a:pt x="24966" y="4993"/>
                        <a:pt x="34952" y="9986"/>
                        <a:pt x="39945" y="9986"/>
                      </a:cubicBezTo>
                      <a:cubicBezTo>
                        <a:pt x="69904" y="139810"/>
                        <a:pt x="99864" y="269633"/>
                        <a:pt x="124829" y="399456"/>
                      </a:cubicBezTo>
                      <a:cubicBezTo>
                        <a:pt x="179755" y="669088"/>
                        <a:pt x="219700" y="943714"/>
                        <a:pt x="244666" y="1218340"/>
                      </a:cubicBezTo>
                      <a:cubicBezTo>
                        <a:pt x="269632" y="1492966"/>
                        <a:pt x="284611" y="1772585"/>
                        <a:pt x="279618" y="2052204"/>
                      </a:cubicBezTo>
                      <a:cubicBezTo>
                        <a:pt x="274625" y="2326830"/>
                        <a:pt x="259646" y="2606449"/>
                        <a:pt x="229686" y="2881075"/>
                      </a:cubicBezTo>
                      <a:cubicBezTo>
                        <a:pt x="199727" y="3155701"/>
                        <a:pt x="154789" y="3430326"/>
                        <a:pt x="94870" y="3704952"/>
                      </a:cubicBezTo>
                      <a:cubicBezTo>
                        <a:pt x="89877" y="3739905"/>
                        <a:pt x="84884" y="3774857"/>
                        <a:pt x="74898" y="3809809"/>
                      </a:cubicBezTo>
                      <a:cubicBezTo>
                        <a:pt x="69904" y="3834775"/>
                        <a:pt x="29959" y="3829782"/>
                        <a:pt x="34952" y="3804816"/>
                      </a:cubicBezTo>
                      <a:cubicBezTo>
                        <a:pt x="99864" y="3535184"/>
                        <a:pt x="144802" y="3260558"/>
                        <a:pt x="179755" y="2985932"/>
                      </a:cubicBezTo>
                      <a:cubicBezTo>
                        <a:pt x="214707" y="2711306"/>
                        <a:pt x="234680" y="2436680"/>
                        <a:pt x="239673" y="2162054"/>
                      </a:cubicBezTo>
                      <a:cubicBezTo>
                        <a:pt x="244666" y="1882435"/>
                        <a:pt x="234680" y="1607809"/>
                        <a:pt x="214707" y="1333184"/>
                      </a:cubicBezTo>
                      <a:cubicBezTo>
                        <a:pt x="194734" y="1058558"/>
                        <a:pt x="159782" y="783932"/>
                        <a:pt x="109850" y="514299"/>
                      </a:cubicBezTo>
                      <a:cubicBezTo>
                        <a:pt x="79891" y="344531"/>
                        <a:pt x="44938" y="169769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4" name="Google Shape;1254;p22"/>
                <p:cNvSpPr/>
                <p:nvPr/>
              </p:nvSpPr>
              <p:spPr>
                <a:xfrm>
                  <a:off x="3618595" y="2705354"/>
                  <a:ext cx="74618" cy="1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87" h="261821" extrusionOk="0">
                      <a:moveTo>
                        <a:pt x="105528" y="141176"/>
                      </a:moveTo>
                      <a:cubicBezTo>
                        <a:pt x="111242" y="126571"/>
                        <a:pt x="115688" y="111331"/>
                        <a:pt x="115688" y="96091"/>
                      </a:cubicBezTo>
                      <a:cubicBezTo>
                        <a:pt x="115688" y="80851"/>
                        <a:pt x="109972" y="64976"/>
                        <a:pt x="98542" y="55451"/>
                      </a:cubicBezTo>
                      <a:cubicBezTo>
                        <a:pt x="87113" y="45926"/>
                        <a:pt x="69333" y="42751"/>
                        <a:pt x="62983" y="28781"/>
                      </a:cubicBezTo>
                      <a:cubicBezTo>
                        <a:pt x="61078" y="23701"/>
                        <a:pt x="60442" y="18621"/>
                        <a:pt x="59172" y="13541"/>
                      </a:cubicBezTo>
                      <a:cubicBezTo>
                        <a:pt x="57903" y="8461"/>
                        <a:pt x="55363" y="3381"/>
                        <a:pt x="50283" y="841"/>
                      </a:cubicBezTo>
                      <a:cubicBezTo>
                        <a:pt x="42663" y="-2334"/>
                        <a:pt x="33772" y="4016"/>
                        <a:pt x="28692" y="11001"/>
                      </a:cubicBezTo>
                      <a:cubicBezTo>
                        <a:pt x="20438" y="23066"/>
                        <a:pt x="16628" y="38306"/>
                        <a:pt x="15358" y="52911"/>
                      </a:cubicBezTo>
                      <a:cubicBezTo>
                        <a:pt x="14088" y="67516"/>
                        <a:pt x="15992" y="82121"/>
                        <a:pt x="16628" y="97361"/>
                      </a:cubicBezTo>
                      <a:cubicBezTo>
                        <a:pt x="17897" y="131016"/>
                        <a:pt x="14088" y="165306"/>
                        <a:pt x="5833" y="198326"/>
                      </a:cubicBezTo>
                      <a:cubicBezTo>
                        <a:pt x="2658" y="211661"/>
                        <a:pt x="-1787" y="224996"/>
                        <a:pt x="753" y="238331"/>
                      </a:cubicBezTo>
                      <a:cubicBezTo>
                        <a:pt x="2658" y="247856"/>
                        <a:pt x="9008" y="258016"/>
                        <a:pt x="18533" y="261191"/>
                      </a:cubicBezTo>
                      <a:cubicBezTo>
                        <a:pt x="28058" y="264366"/>
                        <a:pt x="33772" y="254841"/>
                        <a:pt x="39488" y="248491"/>
                      </a:cubicBezTo>
                      <a:cubicBezTo>
                        <a:pt x="57267" y="228806"/>
                        <a:pt x="73142" y="206581"/>
                        <a:pt x="86478" y="183086"/>
                      </a:cubicBezTo>
                      <a:cubicBezTo>
                        <a:pt x="93463" y="169116"/>
                        <a:pt x="99813" y="155146"/>
                        <a:pt x="105528" y="1411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5" name="Google Shape;1255;p22"/>
                <p:cNvSpPr/>
                <p:nvPr/>
              </p:nvSpPr>
              <p:spPr>
                <a:xfrm>
                  <a:off x="3366739" y="2606650"/>
                  <a:ext cx="257032" cy="334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500" h="519045" extrusionOk="0">
                      <a:moveTo>
                        <a:pt x="350714" y="519045"/>
                      </a:moveTo>
                      <a:cubicBezTo>
                        <a:pt x="355159" y="519045"/>
                        <a:pt x="358969" y="518410"/>
                        <a:pt x="362144" y="517775"/>
                      </a:cubicBezTo>
                      <a:cubicBezTo>
                        <a:pt x="364048" y="517140"/>
                        <a:pt x="365319" y="516505"/>
                        <a:pt x="366589" y="515870"/>
                      </a:cubicBezTo>
                      <a:cubicBezTo>
                        <a:pt x="371034" y="513330"/>
                        <a:pt x="374844" y="509520"/>
                        <a:pt x="377384" y="505075"/>
                      </a:cubicBezTo>
                      <a:cubicBezTo>
                        <a:pt x="379923" y="501265"/>
                        <a:pt x="381194" y="497455"/>
                        <a:pt x="383098" y="493010"/>
                      </a:cubicBezTo>
                      <a:cubicBezTo>
                        <a:pt x="384369" y="489200"/>
                        <a:pt x="385639" y="484755"/>
                        <a:pt x="386273" y="480310"/>
                      </a:cubicBezTo>
                      <a:lnTo>
                        <a:pt x="386273" y="480310"/>
                      </a:lnTo>
                      <a:cubicBezTo>
                        <a:pt x="388179" y="472690"/>
                        <a:pt x="388814" y="465070"/>
                        <a:pt x="390084" y="458085"/>
                      </a:cubicBezTo>
                      <a:cubicBezTo>
                        <a:pt x="390719" y="454910"/>
                        <a:pt x="391354" y="452370"/>
                        <a:pt x="391354" y="449195"/>
                      </a:cubicBezTo>
                      <a:cubicBezTo>
                        <a:pt x="402148" y="383790"/>
                        <a:pt x="400244" y="315845"/>
                        <a:pt x="388814" y="252345"/>
                      </a:cubicBezTo>
                      <a:cubicBezTo>
                        <a:pt x="383098" y="221865"/>
                        <a:pt x="375479" y="192020"/>
                        <a:pt x="365319" y="162810"/>
                      </a:cubicBezTo>
                      <a:cubicBezTo>
                        <a:pt x="363414" y="157095"/>
                        <a:pt x="361509" y="151380"/>
                        <a:pt x="358969" y="145665"/>
                      </a:cubicBezTo>
                      <a:cubicBezTo>
                        <a:pt x="347539" y="116455"/>
                        <a:pt x="333569" y="87880"/>
                        <a:pt x="313248" y="65020"/>
                      </a:cubicBezTo>
                      <a:cubicBezTo>
                        <a:pt x="311344" y="63115"/>
                        <a:pt x="309439" y="60575"/>
                        <a:pt x="306898" y="58670"/>
                      </a:cubicBezTo>
                      <a:cubicBezTo>
                        <a:pt x="306898" y="58670"/>
                        <a:pt x="306898" y="58670"/>
                        <a:pt x="306898" y="58670"/>
                      </a:cubicBezTo>
                      <a:cubicBezTo>
                        <a:pt x="303723" y="55495"/>
                        <a:pt x="300548" y="52955"/>
                        <a:pt x="297373" y="49780"/>
                      </a:cubicBezTo>
                      <a:lnTo>
                        <a:pt x="297373" y="49780"/>
                      </a:lnTo>
                      <a:cubicBezTo>
                        <a:pt x="278959" y="34540"/>
                        <a:pt x="256734" y="23745"/>
                        <a:pt x="232604" y="22475"/>
                      </a:cubicBezTo>
                      <a:cubicBezTo>
                        <a:pt x="222444" y="21840"/>
                        <a:pt x="211648" y="22475"/>
                        <a:pt x="201489" y="23110"/>
                      </a:cubicBezTo>
                      <a:cubicBezTo>
                        <a:pt x="198948" y="23110"/>
                        <a:pt x="197044" y="23110"/>
                        <a:pt x="194504" y="23110"/>
                      </a:cubicBezTo>
                      <a:cubicBezTo>
                        <a:pt x="188789" y="23110"/>
                        <a:pt x="183073" y="23110"/>
                        <a:pt x="176723" y="21840"/>
                      </a:cubicBezTo>
                      <a:cubicBezTo>
                        <a:pt x="153864" y="18665"/>
                        <a:pt x="134179" y="5965"/>
                        <a:pt x="111954" y="1520"/>
                      </a:cubicBezTo>
                      <a:cubicBezTo>
                        <a:pt x="101794" y="-385"/>
                        <a:pt x="91634" y="-385"/>
                        <a:pt x="81473" y="885"/>
                      </a:cubicBezTo>
                      <a:cubicBezTo>
                        <a:pt x="78934" y="885"/>
                        <a:pt x="77029" y="1520"/>
                        <a:pt x="74489" y="2155"/>
                      </a:cubicBezTo>
                      <a:cubicBezTo>
                        <a:pt x="53534" y="7235"/>
                        <a:pt x="34484" y="18665"/>
                        <a:pt x="20514" y="35810"/>
                      </a:cubicBezTo>
                      <a:cubicBezTo>
                        <a:pt x="-1077" y="63115"/>
                        <a:pt x="-6156" y="101850"/>
                        <a:pt x="7814" y="132330"/>
                      </a:cubicBezTo>
                      <a:cubicBezTo>
                        <a:pt x="13529" y="144395"/>
                        <a:pt x="21148" y="154555"/>
                        <a:pt x="30673" y="164080"/>
                      </a:cubicBezTo>
                      <a:cubicBezTo>
                        <a:pt x="44009" y="178050"/>
                        <a:pt x="60519" y="189480"/>
                        <a:pt x="75759" y="201545"/>
                      </a:cubicBezTo>
                      <a:cubicBezTo>
                        <a:pt x="160848" y="266950"/>
                        <a:pt x="230698" y="352040"/>
                        <a:pt x="278323" y="448560"/>
                      </a:cubicBezTo>
                      <a:cubicBezTo>
                        <a:pt x="294198" y="478405"/>
                        <a:pt x="311979" y="517775"/>
                        <a:pt x="350714" y="51904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6" name="Google Shape;1256;p22"/>
                <p:cNvSpPr/>
                <p:nvPr/>
              </p:nvSpPr>
              <p:spPr>
                <a:xfrm>
                  <a:off x="3415178" y="2606811"/>
                  <a:ext cx="205970" cy="33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605" h="4064463" extrusionOk="0">
                      <a:moveTo>
                        <a:pt x="1752619" y="384468"/>
                      </a:moveTo>
                      <a:cubicBezTo>
                        <a:pt x="1777585" y="409434"/>
                        <a:pt x="1802551" y="429407"/>
                        <a:pt x="1827517" y="454373"/>
                      </a:cubicBezTo>
                      <a:cubicBezTo>
                        <a:pt x="1932374" y="679067"/>
                        <a:pt x="2022252" y="908754"/>
                        <a:pt x="2102143" y="1143434"/>
                      </a:cubicBezTo>
                      <a:cubicBezTo>
                        <a:pt x="2197013" y="1433040"/>
                        <a:pt x="2281898" y="1732632"/>
                        <a:pt x="2341816" y="2032223"/>
                      </a:cubicBezTo>
                      <a:cubicBezTo>
                        <a:pt x="2406728" y="2336808"/>
                        <a:pt x="2446673" y="2641393"/>
                        <a:pt x="2471639" y="2950972"/>
                      </a:cubicBezTo>
                      <a:cubicBezTo>
                        <a:pt x="2486619" y="3140713"/>
                        <a:pt x="2491612" y="3335448"/>
                        <a:pt x="2496605" y="3525189"/>
                      </a:cubicBezTo>
                      <a:cubicBezTo>
                        <a:pt x="2496605" y="3550155"/>
                        <a:pt x="2491612" y="3570128"/>
                        <a:pt x="2486619" y="3595094"/>
                      </a:cubicBezTo>
                      <a:cubicBezTo>
                        <a:pt x="2476632" y="3650019"/>
                        <a:pt x="2471639" y="3709938"/>
                        <a:pt x="2456660" y="3769856"/>
                      </a:cubicBezTo>
                      <a:cubicBezTo>
                        <a:pt x="2461653" y="3535176"/>
                        <a:pt x="2461653" y="3295502"/>
                        <a:pt x="2446673" y="3060822"/>
                      </a:cubicBezTo>
                      <a:cubicBezTo>
                        <a:pt x="2426700" y="2756237"/>
                        <a:pt x="2386755" y="2451652"/>
                        <a:pt x="2331830" y="2152060"/>
                      </a:cubicBezTo>
                      <a:cubicBezTo>
                        <a:pt x="2271911" y="1852468"/>
                        <a:pt x="2197013" y="1552876"/>
                        <a:pt x="2102143" y="1263271"/>
                      </a:cubicBezTo>
                      <a:cubicBezTo>
                        <a:pt x="2007272" y="973665"/>
                        <a:pt x="1897422" y="689053"/>
                        <a:pt x="1767599" y="414427"/>
                      </a:cubicBezTo>
                      <a:cubicBezTo>
                        <a:pt x="1762606" y="404441"/>
                        <a:pt x="1757612" y="394455"/>
                        <a:pt x="1752619" y="384468"/>
                      </a:cubicBezTo>
                      <a:close/>
                      <a:moveTo>
                        <a:pt x="938728" y="169761"/>
                      </a:moveTo>
                      <a:cubicBezTo>
                        <a:pt x="958701" y="169761"/>
                        <a:pt x="973680" y="169761"/>
                        <a:pt x="993653" y="169761"/>
                      </a:cubicBezTo>
                      <a:cubicBezTo>
                        <a:pt x="1063558" y="239666"/>
                        <a:pt x="1133462" y="314564"/>
                        <a:pt x="1198374" y="389462"/>
                      </a:cubicBezTo>
                      <a:cubicBezTo>
                        <a:pt x="1423068" y="644115"/>
                        <a:pt x="1622795" y="923734"/>
                        <a:pt x="1787571" y="1218332"/>
                      </a:cubicBezTo>
                      <a:cubicBezTo>
                        <a:pt x="1947353" y="1497952"/>
                        <a:pt x="2077176" y="1792550"/>
                        <a:pt x="2177040" y="2102128"/>
                      </a:cubicBezTo>
                      <a:cubicBezTo>
                        <a:pt x="2276904" y="2396727"/>
                        <a:pt x="2341816" y="2696319"/>
                        <a:pt x="2376768" y="3010890"/>
                      </a:cubicBezTo>
                      <a:cubicBezTo>
                        <a:pt x="2416714" y="3295503"/>
                        <a:pt x="2426700" y="3585108"/>
                        <a:pt x="2416714" y="3874713"/>
                      </a:cubicBezTo>
                      <a:cubicBezTo>
                        <a:pt x="2401734" y="3909666"/>
                        <a:pt x="2391748" y="3939625"/>
                        <a:pt x="2371775" y="3969584"/>
                      </a:cubicBezTo>
                      <a:cubicBezTo>
                        <a:pt x="2391748" y="3689965"/>
                        <a:pt x="2381761" y="3405353"/>
                        <a:pt x="2351802" y="3125734"/>
                      </a:cubicBezTo>
                      <a:cubicBezTo>
                        <a:pt x="2316850" y="2816156"/>
                        <a:pt x="2256931" y="2511571"/>
                        <a:pt x="2167054" y="2216972"/>
                      </a:cubicBezTo>
                      <a:cubicBezTo>
                        <a:pt x="2077176" y="1912387"/>
                        <a:pt x="1957340" y="1622782"/>
                        <a:pt x="1807544" y="1343162"/>
                      </a:cubicBezTo>
                      <a:cubicBezTo>
                        <a:pt x="1652755" y="1043571"/>
                        <a:pt x="1463013" y="763952"/>
                        <a:pt x="1248306" y="509299"/>
                      </a:cubicBezTo>
                      <a:cubicBezTo>
                        <a:pt x="1153435" y="389462"/>
                        <a:pt x="1048578" y="274618"/>
                        <a:pt x="938728" y="169761"/>
                      </a:cubicBezTo>
                      <a:close/>
                      <a:moveTo>
                        <a:pt x="54925" y="0"/>
                      </a:moveTo>
                      <a:cubicBezTo>
                        <a:pt x="244666" y="129823"/>
                        <a:pt x="419428" y="269633"/>
                        <a:pt x="584203" y="429415"/>
                      </a:cubicBezTo>
                      <a:cubicBezTo>
                        <a:pt x="828870" y="664095"/>
                        <a:pt x="1043577" y="928735"/>
                        <a:pt x="1233319" y="1213347"/>
                      </a:cubicBezTo>
                      <a:cubicBezTo>
                        <a:pt x="1418067" y="1497959"/>
                        <a:pt x="1577849" y="1802544"/>
                        <a:pt x="1712665" y="2112123"/>
                      </a:cubicBezTo>
                      <a:cubicBezTo>
                        <a:pt x="1847482" y="2421701"/>
                        <a:pt x="1957332" y="2736272"/>
                        <a:pt x="2052203" y="3060830"/>
                      </a:cubicBezTo>
                      <a:cubicBezTo>
                        <a:pt x="2147074" y="3385388"/>
                        <a:pt x="2226965" y="3719932"/>
                        <a:pt x="2291876" y="4044490"/>
                      </a:cubicBezTo>
                      <a:cubicBezTo>
                        <a:pt x="2291876" y="4044490"/>
                        <a:pt x="2291876" y="4049483"/>
                        <a:pt x="2291876" y="4049483"/>
                      </a:cubicBezTo>
                      <a:cubicBezTo>
                        <a:pt x="2281890" y="4054477"/>
                        <a:pt x="2271903" y="4059470"/>
                        <a:pt x="2256924" y="4064463"/>
                      </a:cubicBezTo>
                      <a:cubicBezTo>
                        <a:pt x="2197005" y="3769864"/>
                        <a:pt x="2127101" y="3480259"/>
                        <a:pt x="2047210" y="3190653"/>
                      </a:cubicBezTo>
                      <a:cubicBezTo>
                        <a:pt x="1957332" y="2871089"/>
                        <a:pt x="1852475" y="2551524"/>
                        <a:pt x="1727645" y="2246939"/>
                      </a:cubicBezTo>
                      <a:cubicBezTo>
                        <a:pt x="1602815" y="1937361"/>
                        <a:pt x="1453019" y="1637769"/>
                        <a:pt x="1273264" y="1353157"/>
                      </a:cubicBezTo>
                      <a:cubicBezTo>
                        <a:pt x="1093509" y="1063551"/>
                        <a:pt x="888788" y="793918"/>
                        <a:pt x="649115" y="549252"/>
                      </a:cubicBezTo>
                      <a:cubicBezTo>
                        <a:pt x="454380" y="349524"/>
                        <a:pt x="234680" y="164776"/>
                        <a:pt x="0" y="9986"/>
                      </a:cubicBezTo>
                      <a:cubicBezTo>
                        <a:pt x="19973" y="4993"/>
                        <a:pt x="34952" y="0"/>
                        <a:pt x="5492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7" name="Google Shape;1257;p22"/>
                <p:cNvSpPr/>
                <p:nvPr/>
              </p:nvSpPr>
              <p:spPr>
                <a:xfrm>
                  <a:off x="3437594" y="2661218"/>
                  <a:ext cx="173705" cy="219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10" h="340402" extrusionOk="0">
                      <a:moveTo>
                        <a:pt x="218602" y="101676"/>
                      </a:moveTo>
                      <a:cubicBezTo>
                        <a:pt x="209077" y="88341"/>
                        <a:pt x="197011" y="76276"/>
                        <a:pt x="182406" y="69291"/>
                      </a:cubicBezTo>
                      <a:cubicBezTo>
                        <a:pt x="165897" y="62306"/>
                        <a:pt x="147481" y="62941"/>
                        <a:pt x="130972" y="55956"/>
                      </a:cubicBezTo>
                      <a:cubicBezTo>
                        <a:pt x="111922" y="48336"/>
                        <a:pt x="98586" y="31826"/>
                        <a:pt x="83347" y="18491"/>
                      </a:cubicBezTo>
                      <a:cubicBezTo>
                        <a:pt x="68106" y="5156"/>
                        <a:pt x="46517" y="-5004"/>
                        <a:pt x="26831" y="2616"/>
                      </a:cubicBezTo>
                      <a:cubicBezTo>
                        <a:pt x="11592" y="8331"/>
                        <a:pt x="1431" y="24841"/>
                        <a:pt x="161" y="41351"/>
                      </a:cubicBezTo>
                      <a:cubicBezTo>
                        <a:pt x="-1108" y="57861"/>
                        <a:pt x="5242" y="73736"/>
                        <a:pt x="14767" y="86436"/>
                      </a:cubicBezTo>
                      <a:cubicBezTo>
                        <a:pt x="24292" y="99136"/>
                        <a:pt x="36992" y="109296"/>
                        <a:pt x="49692" y="118821"/>
                      </a:cubicBezTo>
                      <a:cubicBezTo>
                        <a:pt x="76361" y="139141"/>
                        <a:pt x="104936" y="157556"/>
                        <a:pt x="130336" y="179146"/>
                      </a:cubicBezTo>
                      <a:cubicBezTo>
                        <a:pt x="155736" y="200736"/>
                        <a:pt x="179231" y="226136"/>
                        <a:pt x="193202" y="256616"/>
                      </a:cubicBezTo>
                      <a:cubicBezTo>
                        <a:pt x="201456" y="274396"/>
                        <a:pt x="206536" y="293446"/>
                        <a:pt x="216061" y="309956"/>
                      </a:cubicBezTo>
                      <a:cubicBezTo>
                        <a:pt x="222411" y="321386"/>
                        <a:pt x="241461" y="352501"/>
                        <a:pt x="256702" y="335356"/>
                      </a:cubicBezTo>
                      <a:cubicBezTo>
                        <a:pt x="268131" y="322021"/>
                        <a:pt x="268131" y="295351"/>
                        <a:pt x="268767" y="278841"/>
                      </a:cubicBezTo>
                      <a:cubicBezTo>
                        <a:pt x="271306" y="238201"/>
                        <a:pt x="264956" y="196926"/>
                        <a:pt x="249717" y="159461"/>
                      </a:cubicBezTo>
                      <a:cubicBezTo>
                        <a:pt x="242731" y="139141"/>
                        <a:pt x="231936" y="119456"/>
                        <a:pt x="218602" y="1016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8" name="Google Shape;1258;p22"/>
                <p:cNvSpPr/>
                <p:nvPr/>
              </p:nvSpPr>
              <p:spPr>
                <a:xfrm>
                  <a:off x="3253448" y="2678933"/>
                  <a:ext cx="357149" cy="27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720" h="427112" extrusionOk="0">
                      <a:moveTo>
                        <a:pt x="65405" y="295182"/>
                      </a:moveTo>
                      <a:cubicBezTo>
                        <a:pt x="137795" y="354237"/>
                        <a:pt x="224790" y="395512"/>
                        <a:pt x="316865" y="414562"/>
                      </a:cubicBezTo>
                      <a:cubicBezTo>
                        <a:pt x="349250" y="421547"/>
                        <a:pt x="381635" y="425357"/>
                        <a:pt x="414655" y="426627"/>
                      </a:cubicBezTo>
                      <a:cubicBezTo>
                        <a:pt x="438150" y="427262"/>
                        <a:pt x="485140" y="429167"/>
                        <a:pt x="517525" y="416467"/>
                      </a:cubicBezTo>
                      <a:cubicBezTo>
                        <a:pt x="520065" y="415197"/>
                        <a:pt x="522605" y="414562"/>
                        <a:pt x="525145" y="413292"/>
                      </a:cubicBezTo>
                      <a:cubicBezTo>
                        <a:pt x="532130" y="410117"/>
                        <a:pt x="537845" y="405672"/>
                        <a:pt x="542925" y="400592"/>
                      </a:cubicBezTo>
                      <a:cubicBezTo>
                        <a:pt x="544195" y="399322"/>
                        <a:pt x="544830" y="398052"/>
                        <a:pt x="546100" y="396782"/>
                      </a:cubicBezTo>
                      <a:cubicBezTo>
                        <a:pt x="549275" y="392337"/>
                        <a:pt x="551180" y="387257"/>
                        <a:pt x="552450" y="380907"/>
                      </a:cubicBezTo>
                      <a:cubicBezTo>
                        <a:pt x="552450" y="379637"/>
                        <a:pt x="553085" y="379002"/>
                        <a:pt x="553085" y="377732"/>
                      </a:cubicBezTo>
                      <a:cubicBezTo>
                        <a:pt x="553085" y="375827"/>
                        <a:pt x="553720" y="373287"/>
                        <a:pt x="553720" y="371382"/>
                      </a:cubicBezTo>
                      <a:cubicBezTo>
                        <a:pt x="553720" y="366937"/>
                        <a:pt x="553720" y="362492"/>
                        <a:pt x="553085" y="358047"/>
                      </a:cubicBezTo>
                      <a:cubicBezTo>
                        <a:pt x="552450" y="354237"/>
                        <a:pt x="551815" y="350427"/>
                        <a:pt x="551180" y="346617"/>
                      </a:cubicBezTo>
                      <a:cubicBezTo>
                        <a:pt x="548005" y="330107"/>
                        <a:pt x="541655" y="314232"/>
                        <a:pt x="537210" y="300262"/>
                      </a:cubicBezTo>
                      <a:cubicBezTo>
                        <a:pt x="528320" y="272322"/>
                        <a:pt x="516890" y="245652"/>
                        <a:pt x="502285" y="220252"/>
                      </a:cubicBezTo>
                      <a:cubicBezTo>
                        <a:pt x="486410" y="191677"/>
                        <a:pt x="466725" y="164372"/>
                        <a:pt x="445135" y="140242"/>
                      </a:cubicBezTo>
                      <a:cubicBezTo>
                        <a:pt x="384175" y="72932"/>
                        <a:pt x="302260" y="25307"/>
                        <a:pt x="212725" y="6257"/>
                      </a:cubicBezTo>
                      <a:cubicBezTo>
                        <a:pt x="186690" y="541"/>
                        <a:pt x="159385" y="-1998"/>
                        <a:pt x="132715" y="1812"/>
                      </a:cubicBezTo>
                      <a:cubicBezTo>
                        <a:pt x="130175" y="1812"/>
                        <a:pt x="128270" y="2447"/>
                        <a:pt x="125730" y="3082"/>
                      </a:cubicBezTo>
                      <a:cubicBezTo>
                        <a:pt x="125095" y="3082"/>
                        <a:pt x="124460" y="3082"/>
                        <a:pt x="123825" y="3082"/>
                      </a:cubicBezTo>
                      <a:cubicBezTo>
                        <a:pt x="102870" y="7527"/>
                        <a:pt x="82550" y="15782"/>
                        <a:pt x="66675" y="30387"/>
                      </a:cubicBezTo>
                      <a:cubicBezTo>
                        <a:pt x="65405" y="31657"/>
                        <a:pt x="64770" y="32291"/>
                        <a:pt x="63500" y="33562"/>
                      </a:cubicBezTo>
                      <a:cubicBezTo>
                        <a:pt x="62230" y="34832"/>
                        <a:pt x="60960" y="36102"/>
                        <a:pt x="59690" y="37372"/>
                      </a:cubicBezTo>
                      <a:cubicBezTo>
                        <a:pt x="41275" y="57057"/>
                        <a:pt x="30480" y="83092"/>
                        <a:pt x="20320" y="107857"/>
                      </a:cubicBezTo>
                      <a:cubicBezTo>
                        <a:pt x="19685" y="109762"/>
                        <a:pt x="19050" y="111032"/>
                        <a:pt x="18415" y="112937"/>
                      </a:cubicBezTo>
                      <a:cubicBezTo>
                        <a:pt x="17780" y="114207"/>
                        <a:pt x="17145" y="116112"/>
                        <a:pt x="16510" y="117382"/>
                      </a:cubicBezTo>
                      <a:cubicBezTo>
                        <a:pt x="8255" y="138337"/>
                        <a:pt x="635" y="159292"/>
                        <a:pt x="0" y="181517"/>
                      </a:cubicBezTo>
                      <a:cubicBezTo>
                        <a:pt x="0" y="183422"/>
                        <a:pt x="0" y="185327"/>
                        <a:pt x="0" y="187232"/>
                      </a:cubicBezTo>
                      <a:cubicBezTo>
                        <a:pt x="0" y="188502"/>
                        <a:pt x="0" y="190407"/>
                        <a:pt x="0" y="191677"/>
                      </a:cubicBezTo>
                      <a:cubicBezTo>
                        <a:pt x="1270" y="234857"/>
                        <a:pt x="33020" y="268512"/>
                        <a:pt x="65405" y="2951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9" name="Google Shape;1259;p22"/>
                <p:cNvSpPr/>
                <p:nvPr/>
              </p:nvSpPr>
              <p:spPr>
                <a:xfrm>
                  <a:off x="3252630" y="2680101"/>
                  <a:ext cx="359210" cy="268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4058" h="3255572" extrusionOk="0">
                      <a:moveTo>
                        <a:pt x="0" y="1418076"/>
                      </a:moveTo>
                      <a:cubicBezTo>
                        <a:pt x="134816" y="1502960"/>
                        <a:pt x="269633" y="1587845"/>
                        <a:pt x="409442" y="1672729"/>
                      </a:cubicBezTo>
                      <a:cubicBezTo>
                        <a:pt x="729007" y="1867464"/>
                        <a:pt x="1058557" y="2047219"/>
                        <a:pt x="1398095" y="2216987"/>
                      </a:cubicBezTo>
                      <a:cubicBezTo>
                        <a:pt x="1732639" y="2386756"/>
                        <a:pt x="2072176" y="2536552"/>
                        <a:pt x="2421700" y="2676361"/>
                      </a:cubicBezTo>
                      <a:cubicBezTo>
                        <a:pt x="2766230" y="2811178"/>
                        <a:pt x="3120747" y="2936008"/>
                        <a:pt x="3485250" y="3045858"/>
                      </a:cubicBezTo>
                      <a:cubicBezTo>
                        <a:pt x="3704951" y="3110769"/>
                        <a:pt x="3924652" y="3175681"/>
                        <a:pt x="4144352" y="3230606"/>
                      </a:cubicBezTo>
                      <a:cubicBezTo>
                        <a:pt x="4124379" y="3240592"/>
                        <a:pt x="4104407" y="3245586"/>
                        <a:pt x="4084434" y="3255572"/>
                      </a:cubicBezTo>
                      <a:cubicBezTo>
                        <a:pt x="3924652" y="3215626"/>
                        <a:pt x="3769862" y="3170688"/>
                        <a:pt x="3615073" y="3125749"/>
                      </a:cubicBezTo>
                      <a:cubicBezTo>
                        <a:pt x="3250570" y="3020892"/>
                        <a:pt x="2896053" y="2896062"/>
                        <a:pt x="2541536" y="2761246"/>
                      </a:cubicBezTo>
                      <a:cubicBezTo>
                        <a:pt x="2187020" y="2626429"/>
                        <a:pt x="1842489" y="2476634"/>
                        <a:pt x="1502952" y="2311858"/>
                      </a:cubicBezTo>
                      <a:cubicBezTo>
                        <a:pt x="1163415" y="2147083"/>
                        <a:pt x="833864" y="1967328"/>
                        <a:pt x="509306" y="1777586"/>
                      </a:cubicBezTo>
                      <a:cubicBezTo>
                        <a:pt x="339537" y="1677722"/>
                        <a:pt x="169769" y="1572865"/>
                        <a:pt x="0" y="1463015"/>
                      </a:cubicBezTo>
                      <a:cubicBezTo>
                        <a:pt x="0" y="1448035"/>
                        <a:pt x="0" y="1433056"/>
                        <a:pt x="0" y="1418076"/>
                      </a:cubicBezTo>
                      <a:close/>
                      <a:moveTo>
                        <a:pt x="139810" y="873809"/>
                      </a:moveTo>
                      <a:cubicBezTo>
                        <a:pt x="604177" y="1163415"/>
                        <a:pt x="1083523" y="1423061"/>
                        <a:pt x="1567864" y="1677714"/>
                      </a:cubicBezTo>
                      <a:cubicBezTo>
                        <a:pt x="2187020" y="2002271"/>
                        <a:pt x="2801183" y="2321836"/>
                        <a:pt x="3415346" y="2646394"/>
                      </a:cubicBezTo>
                      <a:cubicBezTo>
                        <a:pt x="3704951" y="2801183"/>
                        <a:pt x="3999550" y="2950979"/>
                        <a:pt x="4294148" y="3105768"/>
                      </a:cubicBezTo>
                      <a:cubicBezTo>
                        <a:pt x="4284162" y="3115754"/>
                        <a:pt x="4279169" y="3125741"/>
                        <a:pt x="4269182" y="3135727"/>
                      </a:cubicBezTo>
                      <a:cubicBezTo>
                        <a:pt x="4014529" y="3000911"/>
                        <a:pt x="3759876" y="2871088"/>
                        <a:pt x="3505223" y="2736271"/>
                      </a:cubicBezTo>
                      <a:cubicBezTo>
                        <a:pt x="3195645" y="2571496"/>
                        <a:pt x="2886067" y="2411714"/>
                        <a:pt x="2576489" y="2251931"/>
                      </a:cubicBezTo>
                      <a:cubicBezTo>
                        <a:pt x="2266911" y="2092149"/>
                        <a:pt x="1957333" y="1927373"/>
                        <a:pt x="1647755" y="1767591"/>
                      </a:cubicBezTo>
                      <a:cubicBezTo>
                        <a:pt x="1348163" y="1607809"/>
                        <a:pt x="1043578" y="1448027"/>
                        <a:pt x="743986" y="1278258"/>
                      </a:cubicBezTo>
                      <a:cubicBezTo>
                        <a:pt x="534272" y="1158421"/>
                        <a:pt x="329551" y="1038585"/>
                        <a:pt x="124830" y="908762"/>
                      </a:cubicBezTo>
                      <a:cubicBezTo>
                        <a:pt x="129823" y="898775"/>
                        <a:pt x="134816" y="883796"/>
                        <a:pt x="139810" y="873809"/>
                      </a:cubicBezTo>
                      <a:close/>
                      <a:moveTo>
                        <a:pt x="499311" y="244674"/>
                      </a:moveTo>
                      <a:cubicBezTo>
                        <a:pt x="679066" y="334552"/>
                        <a:pt x="858821" y="429422"/>
                        <a:pt x="1038576" y="529286"/>
                      </a:cubicBezTo>
                      <a:cubicBezTo>
                        <a:pt x="1343161" y="699055"/>
                        <a:pt x="1642753" y="873817"/>
                        <a:pt x="1932358" y="1058565"/>
                      </a:cubicBezTo>
                      <a:cubicBezTo>
                        <a:pt x="2221964" y="1243313"/>
                        <a:pt x="2511569" y="1438048"/>
                        <a:pt x="2791188" y="1637776"/>
                      </a:cubicBezTo>
                      <a:cubicBezTo>
                        <a:pt x="3070807" y="1842497"/>
                        <a:pt x="3345433" y="2052211"/>
                        <a:pt x="3615065" y="2266918"/>
                      </a:cubicBezTo>
                      <a:cubicBezTo>
                        <a:pt x="3864725" y="2471639"/>
                        <a:pt x="4114385" y="2681354"/>
                        <a:pt x="4354058" y="2896061"/>
                      </a:cubicBezTo>
                      <a:cubicBezTo>
                        <a:pt x="4354058" y="2911041"/>
                        <a:pt x="4349065" y="2931013"/>
                        <a:pt x="4349065" y="2945993"/>
                      </a:cubicBezTo>
                      <a:cubicBezTo>
                        <a:pt x="4134357" y="2751258"/>
                        <a:pt x="3914657" y="2561517"/>
                        <a:pt x="3689963" y="2376769"/>
                      </a:cubicBezTo>
                      <a:cubicBezTo>
                        <a:pt x="3425324" y="2162061"/>
                        <a:pt x="3155691" y="1947354"/>
                        <a:pt x="2876072" y="1747626"/>
                      </a:cubicBezTo>
                      <a:cubicBezTo>
                        <a:pt x="2596453" y="1542905"/>
                        <a:pt x="2311841" y="1348170"/>
                        <a:pt x="2022236" y="1163422"/>
                      </a:cubicBezTo>
                      <a:cubicBezTo>
                        <a:pt x="1732631" y="978674"/>
                        <a:pt x="1433039" y="798919"/>
                        <a:pt x="1133447" y="629150"/>
                      </a:cubicBezTo>
                      <a:cubicBezTo>
                        <a:pt x="913746" y="504320"/>
                        <a:pt x="694046" y="389477"/>
                        <a:pt x="469352" y="274633"/>
                      </a:cubicBezTo>
                      <a:cubicBezTo>
                        <a:pt x="479338" y="264647"/>
                        <a:pt x="489325" y="254660"/>
                        <a:pt x="499311" y="244674"/>
                      </a:cubicBezTo>
                      <a:close/>
                      <a:moveTo>
                        <a:pt x="1038577" y="0"/>
                      </a:moveTo>
                      <a:cubicBezTo>
                        <a:pt x="1223325" y="84884"/>
                        <a:pt x="1403080" y="174762"/>
                        <a:pt x="1577842" y="274626"/>
                      </a:cubicBezTo>
                      <a:cubicBezTo>
                        <a:pt x="1872441" y="439401"/>
                        <a:pt x="2162046" y="624150"/>
                        <a:pt x="2436672" y="823878"/>
                      </a:cubicBezTo>
                      <a:cubicBezTo>
                        <a:pt x="2716291" y="1023605"/>
                        <a:pt x="2980930" y="1243306"/>
                        <a:pt x="3230590" y="1477986"/>
                      </a:cubicBezTo>
                      <a:cubicBezTo>
                        <a:pt x="3480249" y="1712666"/>
                        <a:pt x="3719923" y="1957333"/>
                        <a:pt x="3939623" y="2216979"/>
                      </a:cubicBezTo>
                      <a:cubicBezTo>
                        <a:pt x="4074440" y="2376762"/>
                        <a:pt x="4204263" y="2536544"/>
                        <a:pt x="4329093" y="2706313"/>
                      </a:cubicBezTo>
                      <a:cubicBezTo>
                        <a:pt x="4334086" y="2736272"/>
                        <a:pt x="4339079" y="2766231"/>
                        <a:pt x="4344072" y="2796190"/>
                      </a:cubicBezTo>
                      <a:cubicBezTo>
                        <a:pt x="4234222" y="2641401"/>
                        <a:pt x="4114385" y="2491605"/>
                        <a:pt x="3994548" y="2341809"/>
                      </a:cubicBezTo>
                      <a:cubicBezTo>
                        <a:pt x="3779841" y="2077170"/>
                        <a:pt x="3545161" y="1827510"/>
                        <a:pt x="3300494" y="1592830"/>
                      </a:cubicBezTo>
                      <a:cubicBezTo>
                        <a:pt x="3055828" y="1358150"/>
                        <a:pt x="2791188" y="1138449"/>
                        <a:pt x="2521556" y="933728"/>
                      </a:cubicBezTo>
                      <a:cubicBezTo>
                        <a:pt x="2251923" y="729007"/>
                        <a:pt x="1967311" y="539265"/>
                        <a:pt x="1662726" y="369497"/>
                      </a:cubicBezTo>
                      <a:cubicBezTo>
                        <a:pt x="1438033" y="239674"/>
                        <a:pt x="1203352" y="119837"/>
                        <a:pt x="968672" y="9987"/>
                      </a:cubicBezTo>
                      <a:cubicBezTo>
                        <a:pt x="993638" y="4993"/>
                        <a:pt x="1013611" y="4993"/>
                        <a:pt x="10385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0" name="Google Shape;1260;p22"/>
                <p:cNvSpPr/>
                <p:nvPr/>
              </p:nvSpPr>
              <p:spPr>
                <a:xfrm>
                  <a:off x="3350794" y="2732471"/>
                  <a:ext cx="237438" cy="191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121" h="296616" extrusionOk="0">
                      <a:moveTo>
                        <a:pt x="154464" y="9585"/>
                      </a:moveTo>
                      <a:cubicBezTo>
                        <a:pt x="139859" y="3871"/>
                        <a:pt x="123984" y="-574"/>
                        <a:pt x="108744" y="60"/>
                      </a:cubicBezTo>
                      <a:cubicBezTo>
                        <a:pt x="92869" y="1331"/>
                        <a:pt x="76359" y="8316"/>
                        <a:pt x="68104" y="22285"/>
                      </a:cubicBezTo>
                      <a:cubicBezTo>
                        <a:pt x="56039" y="41971"/>
                        <a:pt x="62389" y="68641"/>
                        <a:pt x="49689" y="88326"/>
                      </a:cubicBezTo>
                      <a:cubicBezTo>
                        <a:pt x="38894" y="105471"/>
                        <a:pt x="16034" y="111821"/>
                        <a:pt x="5874" y="128966"/>
                      </a:cubicBezTo>
                      <a:cubicBezTo>
                        <a:pt x="-2381" y="141666"/>
                        <a:pt x="-1111" y="158810"/>
                        <a:pt x="4604" y="172146"/>
                      </a:cubicBezTo>
                      <a:cubicBezTo>
                        <a:pt x="10954" y="185481"/>
                        <a:pt x="21114" y="196910"/>
                        <a:pt x="32544" y="206435"/>
                      </a:cubicBezTo>
                      <a:cubicBezTo>
                        <a:pt x="102394" y="269301"/>
                        <a:pt x="198279" y="301685"/>
                        <a:pt x="293529" y="295971"/>
                      </a:cubicBezTo>
                      <a:cubicBezTo>
                        <a:pt x="313214" y="294701"/>
                        <a:pt x="346234" y="295335"/>
                        <a:pt x="360839" y="280096"/>
                      </a:cubicBezTo>
                      <a:cubicBezTo>
                        <a:pt x="374809" y="265491"/>
                        <a:pt x="365284" y="242631"/>
                        <a:pt x="360204" y="226756"/>
                      </a:cubicBezTo>
                      <a:cubicBezTo>
                        <a:pt x="344329" y="180401"/>
                        <a:pt x="320199" y="137221"/>
                        <a:pt x="287814" y="101026"/>
                      </a:cubicBezTo>
                      <a:cubicBezTo>
                        <a:pt x="250984" y="61021"/>
                        <a:pt x="205264" y="29271"/>
                        <a:pt x="154464" y="95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1" name="Google Shape;1261;p22"/>
                <p:cNvSpPr/>
                <p:nvPr/>
              </p:nvSpPr>
              <p:spPr>
                <a:xfrm>
                  <a:off x="3410675" y="2736195"/>
                  <a:ext cx="278017" cy="3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034" h="560656" extrusionOk="0">
                      <a:moveTo>
                        <a:pt x="354965" y="251460"/>
                      </a:moveTo>
                      <a:cubicBezTo>
                        <a:pt x="386715" y="219075"/>
                        <a:pt x="409575" y="177800"/>
                        <a:pt x="421640" y="133985"/>
                      </a:cubicBezTo>
                      <a:cubicBezTo>
                        <a:pt x="433705" y="90170"/>
                        <a:pt x="433705" y="43815"/>
                        <a:pt x="424180" y="0"/>
                      </a:cubicBezTo>
                      <a:cubicBezTo>
                        <a:pt x="354965" y="53975"/>
                        <a:pt x="304165" y="131445"/>
                        <a:pt x="283210" y="215900"/>
                      </a:cubicBezTo>
                      <a:cubicBezTo>
                        <a:pt x="255905" y="201295"/>
                        <a:pt x="222885" y="193675"/>
                        <a:pt x="191770" y="192405"/>
                      </a:cubicBezTo>
                      <a:cubicBezTo>
                        <a:pt x="160655" y="191135"/>
                        <a:pt x="128905" y="194945"/>
                        <a:pt x="97790" y="198755"/>
                      </a:cubicBezTo>
                      <a:cubicBezTo>
                        <a:pt x="97155" y="272415"/>
                        <a:pt x="121920" y="346710"/>
                        <a:pt x="166370" y="403860"/>
                      </a:cubicBezTo>
                      <a:cubicBezTo>
                        <a:pt x="99060" y="440690"/>
                        <a:pt x="41275" y="492125"/>
                        <a:pt x="0" y="556895"/>
                      </a:cubicBezTo>
                      <a:cubicBezTo>
                        <a:pt x="23495" y="562610"/>
                        <a:pt x="48260" y="561340"/>
                        <a:pt x="72390" y="556260"/>
                      </a:cubicBezTo>
                      <a:cubicBezTo>
                        <a:pt x="121920" y="545465"/>
                        <a:pt x="168910" y="518795"/>
                        <a:pt x="204470" y="481330"/>
                      </a:cubicBezTo>
                      <a:cubicBezTo>
                        <a:pt x="240030" y="398145"/>
                        <a:pt x="291465" y="316230"/>
                        <a:pt x="354965" y="2514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2" name="Google Shape;1262;p22"/>
                <p:cNvSpPr/>
                <p:nvPr/>
              </p:nvSpPr>
              <p:spPr>
                <a:xfrm>
                  <a:off x="3387746" y="2726368"/>
                  <a:ext cx="363366" cy="437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358" h="678815" extrusionOk="0">
                      <a:moveTo>
                        <a:pt x="133985" y="678815"/>
                      </a:moveTo>
                      <a:cubicBezTo>
                        <a:pt x="135255" y="678815"/>
                        <a:pt x="136525" y="678815"/>
                        <a:pt x="137795" y="678180"/>
                      </a:cubicBezTo>
                      <a:cubicBezTo>
                        <a:pt x="140335" y="677545"/>
                        <a:pt x="142875" y="677545"/>
                        <a:pt x="145415" y="676910"/>
                      </a:cubicBezTo>
                      <a:cubicBezTo>
                        <a:pt x="159385" y="673100"/>
                        <a:pt x="172720" y="665480"/>
                        <a:pt x="184785" y="655955"/>
                      </a:cubicBezTo>
                      <a:cubicBezTo>
                        <a:pt x="247650" y="606425"/>
                        <a:pt x="293370" y="534035"/>
                        <a:pt x="309880" y="455930"/>
                      </a:cubicBezTo>
                      <a:cubicBezTo>
                        <a:pt x="318135" y="417830"/>
                        <a:pt x="318770" y="382905"/>
                        <a:pt x="344805" y="351155"/>
                      </a:cubicBezTo>
                      <a:cubicBezTo>
                        <a:pt x="345440" y="350520"/>
                        <a:pt x="346075" y="349885"/>
                        <a:pt x="346710" y="348615"/>
                      </a:cubicBezTo>
                      <a:cubicBezTo>
                        <a:pt x="369570" y="321310"/>
                        <a:pt x="401320" y="302260"/>
                        <a:pt x="431800" y="285115"/>
                      </a:cubicBezTo>
                      <a:cubicBezTo>
                        <a:pt x="477520" y="259715"/>
                        <a:pt x="516255" y="221615"/>
                        <a:pt x="542925" y="176530"/>
                      </a:cubicBezTo>
                      <a:cubicBezTo>
                        <a:pt x="554990" y="156210"/>
                        <a:pt x="564515" y="133985"/>
                        <a:pt x="563245" y="110490"/>
                      </a:cubicBezTo>
                      <a:cubicBezTo>
                        <a:pt x="562610" y="110490"/>
                        <a:pt x="561975" y="110490"/>
                        <a:pt x="561340" y="110490"/>
                      </a:cubicBezTo>
                      <a:cubicBezTo>
                        <a:pt x="559435" y="110490"/>
                        <a:pt x="558165" y="109855"/>
                        <a:pt x="556260" y="109855"/>
                      </a:cubicBezTo>
                      <a:cubicBezTo>
                        <a:pt x="539115" y="107315"/>
                        <a:pt x="521335" y="107950"/>
                        <a:pt x="504190" y="110490"/>
                      </a:cubicBezTo>
                      <a:cubicBezTo>
                        <a:pt x="502285" y="111125"/>
                        <a:pt x="499745" y="111125"/>
                        <a:pt x="497205" y="111760"/>
                      </a:cubicBezTo>
                      <a:cubicBezTo>
                        <a:pt x="464185" y="119380"/>
                        <a:pt x="433070" y="137160"/>
                        <a:pt x="410845" y="163195"/>
                      </a:cubicBezTo>
                      <a:cubicBezTo>
                        <a:pt x="408305" y="114935"/>
                        <a:pt x="389890" y="68580"/>
                        <a:pt x="359410" y="31750"/>
                      </a:cubicBezTo>
                      <a:cubicBezTo>
                        <a:pt x="356870" y="28575"/>
                        <a:pt x="354330" y="25400"/>
                        <a:pt x="351155" y="22225"/>
                      </a:cubicBezTo>
                      <a:cubicBezTo>
                        <a:pt x="343535" y="13970"/>
                        <a:pt x="335915" y="6350"/>
                        <a:pt x="327025" y="0"/>
                      </a:cubicBezTo>
                      <a:cubicBezTo>
                        <a:pt x="314960" y="11430"/>
                        <a:pt x="304165" y="24130"/>
                        <a:pt x="294640" y="38100"/>
                      </a:cubicBezTo>
                      <a:cubicBezTo>
                        <a:pt x="293370" y="40005"/>
                        <a:pt x="292735" y="41275"/>
                        <a:pt x="291465" y="43180"/>
                      </a:cubicBezTo>
                      <a:cubicBezTo>
                        <a:pt x="272415" y="72390"/>
                        <a:pt x="259080" y="105410"/>
                        <a:pt x="253365" y="139700"/>
                      </a:cubicBezTo>
                      <a:cubicBezTo>
                        <a:pt x="244475" y="192405"/>
                        <a:pt x="252730" y="247650"/>
                        <a:pt x="277495" y="293370"/>
                      </a:cubicBezTo>
                      <a:cubicBezTo>
                        <a:pt x="224790" y="289560"/>
                        <a:pt x="170815" y="301625"/>
                        <a:pt x="122555" y="325120"/>
                      </a:cubicBezTo>
                      <a:cubicBezTo>
                        <a:pt x="114935" y="328930"/>
                        <a:pt x="107950" y="332740"/>
                        <a:pt x="100330" y="336550"/>
                      </a:cubicBezTo>
                      <a:cubicBezTo>
                        <a:pt x="97155" y="338455"/>
                        <a:pt x="94615" y="339725"/>
                        <a:pt x="91440" y="341630"/>
                      </a:cubicBezTo>
                      <a:lnTo>
                        <a:pt x="91440" y="341630"/>
                      </a:lnTo>
                      <a:cubicBezTo>
                        <a:pt x="63500" y="359410"/>
                        <a:pt x="38100" y="381000"/>
                        <a:pt x="16510" y="406400"/>
                      </a:cubicBezTo>
                      <a:cubicBezTo>
                        <a:pt x="15240" y="408305"/>
                        <a:pt x="13335" y="410210"/>
                        <a:pt x="12065" y="411480"/>
                      </a:cubicBezTo>
                      <a:cubicBezTo>
                        <a:pt x="8255" y="416560"/>
                        <a:pt x="3810" y="421640"/>
                        <a:pt x="0" y="427355"/>
                      </a:cubicBezTo>
                      <a:cubicBezTo>
                        <a:pt x="26035" y="453390"/>
                        <a:pt x="59055" y="472440"/>
                        <a:pt x="94615" y="481965"/>
                      </a:cubicBezTo>
                      <a:cubicBezTo>
                        <a:pt x="97790" y="482600"/>
                        <a:pt x="100330" y="483235"/>
                        <a:pt x="103505" y="483870"/>
                      </a:cubicBezTo>
                      <a:cubicBezTo>
                        <a:pt x="124460" y="488315"/>
                        <a:pt x="146050" y="490220"/>
                        <a:pt x="167640" y="488315"/>
                      </a:cubicBezTo>
                      <a:cubicBezTo>
                        <a:pt x="142875" y="518795"/>
                        <a:pt x="127000" y="556895"/>
                        <a:pt x="122555" y="596265"/>
                      </a:cubicBezTo>
                      <a:cubicBezTo>
                        <a:pt x="121920" y="598805"/>
                        <a:pt x="121920" y="601345"/>
                        <a:pt x="121920" y="603885"/>
                      </a:cubicBezTo>
                      <a:cubicBezTo>
                        <a:pt x="122555" y="629920"/>
                        <a:pt x="125095" y="655320"/>
                        <a:pt x="133985" y="678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3" name="Google Shape;1263;p22"/>
                <p:cNvSpPr/>
                <p:nvPr/>
              </p:nvSpPr>
              <p:spPr>
                <a:xfrm>
                  <a:off x="3395935" y="2741927"/>
                  <a:ext cx="353873" cy="42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40" h="654050" extrusionOk="0">
                      <a:moveTo>
                        <a:pt x="125095" y="654050"/>
                      </a:moveTo>
                      <a:cubicBezTo>
                        <a:pt x="127635" y="653415"/>
                        <a:pt x="130175" y="653415"/>
                        <a:pt x="132715" y="652780"/>
                      </a:cubicBezTo>
                      <a:cubicBezTo>
                        <a:pt x="147320" y="635635"/>
                        <a:pt x="161290" y="617855"/>
                        <a:pt x="174625" y="600075"/>
                      </a:cubicBezTo>
                      <a:cubicBezTo>
                        <a:pt x="207645" y="554990"/>
                        <a:pt x="237490" y="507365"/>
                        <a:pt x="262255" y="457835"/>
                      </a:cubicBezTo>
                      <a:cubicBezTo>
                        <a:pt x="287655" y="407670"/>
                        <a:pt x="308610" y="355600"/>
                        <a:pt x="325755" y="302260"/>
                      </a:cubicBezTo>
                      <a:cubicBezTo>
                        <a:pt x="346710" y="291465"/>
                        <a:pt x="366395" y="279400"/>
                        <a:pt x="385445" y="266065"/>
                      </a:cubicBezTo>
                      <a:cubicBezTo>
                        <a:pt x="420370" y="241935"/>
                        <a:pt x="452120" y="213360"/>
                        <a:pt x="480695" y="181610"/>
                      </a:cubicBezTo>
                      <a:cubicBezTo>
                        <a:pt x="506730" y="153035"/>
                        <a:pt x="529590" y="121285"/>
                        <a:pt x="548640" y="87630"/>
                      </a:cubicBezTo>
                      <a:cubicBezTo>
                        <a:pt x="546735" y="87630"/>
                        <a:pt x="545465" y="86995"/>
                        <a:pt x="543560" y="86995"/>
                      </a:cubicBezTo>
                      <a:cubicBezTo>
                        <a:pt x="534035" y="104140"/>
                        <a:pt x="523240" y="120650"/>
                        <a:pt x="511810" y="136525"/>
                      </a:cubicBezTo>
                      <a:cubicBezTo>
                        <a:pt x="487045" y="170180"/>
                        <a:pt x="458470" y="201295"/>
                        <a:pt x="426720" y="228600"/>
                      </a:cubicBezTo>
                      <a:cubicBezTo>
                        <a:pt x="398780" y="252730"/>
                        <a:pt x="368300" y="274320"/>
                        <a:pt x="335915" y="292100"/>
                      </a:cubicBezTo>
                      <a:cubicBezTo>
                        <a:pt x="347980" y="278765"/>
                        <a:pt x="360045" y="264795"/>
                        <a:pt x="372110" y="250825"/>
                      </a:cubicBezTo>
                      <a:cubicBezTo>
                        <a:pt x="415925" y="199390"/>
                        <a:pt x="455930" y="144780"/>
                        <a:pt x="491490" y="88265"/>
                      </a:cubicBezTo>
                      <a:cubicBezTo>
                        <a:pt x="489585" y="88900"/>
                        <a:pt x="487045" y="88900"/>
                        <a:pt x="484505" y="89535"/>
                      </a:cubicBezTo>
                      <a:cubicBezTo>
                        <a:pt x="480060" y="96520"/>
                        <a:pt x="474980" y="104140"/>
                        <a:pt x="470535" y="111125"/>
                      </a:cubicBezTo>
                      <a:cubicBezTo>
                        <a:pt x="427990" y="174625"/>
                        <a:pt x="381000" y="234950"/>
                        <a:pt x="329565" y="291465"/>
                      </a:cubicBezTo>
                      <a:cubicBezTo>
                        <a:pt x="337820" y="268605"/>
                        <a:pt x="344805" y="245745"/>
                        <a:pt x="350520" y="222250"/>
                      </a:cubicBezTo>
                      <a:cubicBezTo>
                        <a:pt x="361315" y="175895"/>
                        <a:pt x="365125" y="128270"/>
                        <a:pt x="360680" y="81280"/>
                      </a:cubicBezTo>
                      <a:cubicBezTo>
                        <a:pt x="358775" y="57150"/>
                        <a:pt x="354330" y="33020"/>
                        <a:pt x="347345" y="9525"/>
                      </a:cubicBezTo>
                      <a:cubicBezTo>
                        <a:pt x="344805" y="6350"/>
                        <a:pt x="342265" y="3175"/>
                        <a:pt x="339090" y="0"/>
                      </a:cubicBezTo>
                      <a:cubicBezTo>
                        <a:pt x="341630" y="7620"/>
                        <a:pt x="343535" y="15240"/>
                        <a:pt x="345440" y="23495"/>
                      </a:cubicBezTo>
                      <a:cubicBezTo>
                        <a:pt x="356235" y="67310"/>
                        <a:pt x="358775" y="113665"/>
                        <a:pt x="354965" y="159385"/>
                      </a:cubicBezTo>
                      <a:cubicBezTo>
                        <a:pt x="351155" y="201930"/>
                        <a:pt x="340995" y="243205"/>
                        <a:pt x="327025" y="283845"/>
                      </a:cubicBezTo>
                      <a:cubicBezTo>
                        <a:pt x="326390" y="262890"/>
                        <a:pt x="325755" y="241935"/>
                        <a:pt x="323850" y="220980"/>
                      </a:cubicBezTo>
                      <a:cubicBezTo>
                        <a:pt x="321310" y="179070"/>
                        <a:pt x="316865" y="137160"/>
                        <a:pt x="307975" y="96520"/>
                      </a:cubicBezTo>
                      <a:cubicBezTo>
                        <a:pt x="302260" y="69215"/>
                        <a:pt x="294005" y="41910"/>
                        <a:pt x="282575" y="16510"/>
                      </a:cubicBezTo>
                      <a:cubicBezTo>
                        <a:pt x="281305" y="18415"/>
                        <a:pt x="280670" y="19685"/>
                        <a:pt x="279400" y="21590"/>
                      </a:cubicBezTo>
                      <a:cubicBezTo>
                        <a:pt x="283210" y="31115"/>
                        <a:pt x="287020" y="40640"/>
                        <a:pt x="290195" y="50165"/>
                      </a:cubicBezTo>
                      <a:cubicBezTo>
                        <a:pt x="302895" y="88265"/>
                        <a:pt x="309880" y="127635"/>
                        <a:pt x="314325" y="167640"/>
                      </a:cubicBezTo>
                      <a:cubicBezTo>
                        <a:pt x="318770" y="208915"/>
                        <a:pt x="320675" y="250825"/>
                        <a:pt x="321945" y="292100"/>
                      </a:cubicBezTo>
                      <a:cubicBezTo>
                        <a:pt x="321310" y="292100"/>
                        <a:pt x="321310" y="292735"/>
                        <a:pt x="320675" y="292735"/>
                      </a:cubicBezTo>
                      <a:cubicBezTo>
                        <a:pt x="299720" y="295910"/>
                        <a:pt x="278765" y="298450"/>
                        <a:pt x="257810" y="300990"/>
                      </a:cubicBezTo>
                      <a:cubicBezTo>
                        <a:pt x="201295" y="307340"/>
                        <a:pt x="144780" y="312420"/>
                        <a:pt x="88265" y="314960"/>
                      </a:cubicBezTo>
                      <a:cubicBezTo>
                        <a:pt x="85090" y="316865"/>
                        <a:pt x="82550" y="318135"/>
                        <a:pt x="79375" y="320040"/>
                      </a:cubicBezTo>
                      <a:cubicBezTo>
                        <a:pt x="84455" y="320040"/>
                        <a:pt x="89535" y="319405"/>
                        <a:pt x="94615" y="319405"/>
                      </a:cubicBezTo>
                      <a:cubicBezTo>
                        <a:pt x="165735" y="315595"/>
                        <a:pt x="236220" y="308610"/>
                        <a:pt x="307340" y="299085"/>
                      </a:cubicBezTo>
                      <a:cubicBezTo>
                        <a:pt x="289560" y="307975"/>
                        <a:pt x="271780" y="315595"/>
                        <a:pt x="254000" y="323215"/>
                      </a:cubicBezTo>
                      <a:cubicBezTo>
                        <a:pt x="210820" y="340995"/>
                        <a:pt x="166370" y="354965"/>
                        <a:pt x="121285" y="365760"/>
                      </a:cubicBezTo>
                      <a:cubicBezTo>
                        <a:pt x="82550" y="374650"/>
                        <a:pt x="43815" y="381000"/>
                        <a:pt x="4445" y="384810"/>
                      </a:cubicBezTo>
                      <a:cubicBezTo>
                        <a:pt x="3175" y="386715"/>
                        <a:pt x="1270" y="388620"/>
                        <a:pt x="0" y="389890"/>
                      </a:cubicBezTo>
                      <a:cubicBezTo>
                        <a:pt x="20955" y="387985"/>
                        <a:pt x="41910" y="385445"/>
                        <a:pt x="62230" y="382270"/>
                      </a:cubicBezTo>
                      <a:cubicBezTo>
                        <a:pt x="107950" y="374650"/>
                        <a:pt x="153035" y="363855"/>
                        <a:pt x="197485" y="349250"/>
                      </a:cubicBezTo>
                      <a:cubicBezTo>
                        <a:pt x="239395" y="335280"/>
                        <a:pt x="280035" y="318770"/>
                        <a:pt x="319405" y="298450"/>
                      </a:cubicBezTo>
                      <a:cubicBezTo>
                        <a:pt x="318770" y="299720"/>
                        <a:pt x="317500" y="300355"/>
                        <a:pt x="316865" y="301625"/>
                      </a:cubicBezTo>
                      <a:cubicBezTo>
                        <a:pt x="316230" y="301625"/>
                        <a:pt x="315595" y="302260"/>
                        <a:pt x="314960" y="302895"/>
                      </a:cubicBezTo>
                      <a:cubicBezTo>
                        <a:pt x="314325" y="303530"/>
                        <a:pt x="313690" y="304165"/>
                        <a:pt x="313690" y="305435"/>
                      </a:cubicBezTo>
                      <a:cubicBezTo>
                        <a:pt x="300355" y="320040"/>
                        <a:pt x="286385" y="334645"/>
                        <a:pt x="271780" y="347980"/>
                      </a:cubicBezTo>
                      <a:cubicBezTo>
                        <a:pt x="239395" y="377190"/>
                        <a:pt x="203200" y="402590"/>
                        <a:pt x="165100" y="423545"/>
                      </a:cubicBezTo>
                      <a:cubicBezTo>
                        <a:pt x="139065" y="438150"/>
                        <a:pt x="111760" y="450215"/>
                        <a:pt x="83185" y="460375"/>
                      </a:cubicBezTo>
                      <a:cubicBezTo>
                        <a:pt x="86360" y="461010"/>
                        <a:pt x="88900" y="461645"/>
                        <a:pt x="92075" y="462280"/>
                      </a:cubicBezTo>
                      <a:cubicBezTo>
                        <a:pt x="100330" y="459105"/>
                        <a:pt x="108585" y="455930"/>
                        <a:pt x="116205" y="452755"/>
                      </a:cubicBezTo>
                      <a:cubicBezTo>
                        <a:pt x="156210" y="435610"/>
                        <a:pt x="194945" y="413385"/>
                        <a:pt x="230505" y="387985"/>
                      </a:cubicBezTo>
                      <a:cubicBezTo>
                        <a:pt x="256540" y="368935"/>
                        <a:pt x="281305" y="347345"/>
                        <a:pt x="303530" y="323850"/>
                      </a:cubicBezTo>
                      <a:cubicBezTo>
                        <a:pt x="292735" y="342265"/>
                        <a:pt x="281940" y="360680"/>
                        <a:pt x="270510" y="379095"/>
                      </a:cubicBezTo>
                      <a:cubicBezTo>
                        <a:pt x="242570" y="422275"/>
                        <a:pt x="211455" y="464185"/>
                        <a:pt x="177800" y="503555"/>
                      </a:cubicBezTo>
                      <a:cubicBezTo>
                        <a:pt x="156845" y="528320"/>
                        <a:pt x="134620" y="552450"/>
                        <a:pt x="111125" y="575310"/>
                      </a:cubicBezTo>
                      <a:cubicBezTo>
                        <a:pt x="110490" y="577850"/>
                        <a:pt x="110490" y="580390"/>
                        <a:pt x="110490" y="582930"/>
                      </a:cubicBezTo>
                      <a:cubicBezTo>
                        <a:pt x="118745" y="574675"/>
                        <a:pt x="127000" y="566420"/>
                        <a:pt x="135255" y="558165"/>
                      </a:cubicBezTo>
                      <a:cubicBezTo>
                        <a:pt x="171450" y="520700"/>
                        <a:pt x="205105" y="480060"/>
                        <a:pt x="236220" y="438150"/>
                      </a:cubicBezTo>
                      <a:cubicBezTo>
                        <a:pt x="266065" y="396875"/>
                        <a:pt x="293370" y="353695"/>
                        <a:pt x="318135" y="309245"/>
                      </a:cubicBezTo>
                      <a:cubicBezTo>
                        <a:pt x="318770" y="308610"/>
                        <a:pt x="318770" y="308610"/>
                        <a:pt x="319405" y="307975"/>
                      </a:cubicBezTo>
                      <a:cubicBezTo>
                        <a:pt x="310515" y="335915"/>
                        <a:pt x="300355" y="363220"/>
                        <a:pt x="288925" y="390525"/>
                      </a:cubicBezTo>
                      <a:cubicBezTo>
                        <a:pt x="267335" y="441960"/>
                        <a:pt x="241300" y="492125"/>
                        <a:pt x="211455" y="539115"/>
                      </a:cubicBezTo>
                      <a:cubicBezTo>
                        <a:pt x="186055" y="577850"/>
                        <a:pt x="156845" y="617220"/>
                        <a:pt x="125095" y="6540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4" name="Google Shape;1264;p22"/>
                <p:cNvSpPr/>
                <p:nvPr/>
              </p:nvSpPr>
              <p:spPr>
                <a:xfrm>
                  <a:off x="3576069" y="2910975"/>
                  <a:ext cx="395460" cy="21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117" h="339211" extrusionOk="0">
                      <a:moveTo>
                        <a:pt x="261015" y="163911"/>
                      </a:moveTo>
                      <a:cubicBezTo>
                        <a:pt x="344835" y="208361"/>
                        <a:pt x="437546" y="239476"/>
                        <a:pt x="532796" y="243286"/>
                      </a:cubicBezTo>
                      <a:cubicBezTo>
                        <a:pt x="549305" y="243921"/>
                        <a:pt x="565815" y="243921"/>
                        <a:pt x="581055" y="249001"/>
                      </a:cubicBezTo>
                      <a:cubicBezTo>
                        <a:pt x="596296" y="254081"/>
                        <a:pt x="610265" y="266146"/>
                        <a:pt x="612805" y="282656"/>
                      </a:cubicBezTo>
                      <a:cubicBezTo>
                        <a:pt x="614710" y="296626"/>
                        <a:pt x="607725" y="311866"/>
                        <a:pt x="596930" y="321391"/>
                      </a:cubicBezTo>
                      <a:cubicBezTo>
                        <a:pt x="585500" y="330916"/>
                        <a:pt x="571530" y="335996"/>
                        <a:pt x="556925" y="337901"/>
                      </a:cubicBezTo>
                      <a:cubicBezTo>
                        <a:pt x="512475" y="344251"/>
                        <a:pt x="468660" y="326471"/>
                        <a:pt x="428655" y="307421"/>
                      </a:cubicBezTo>
                      <a:cubicBezTo>
                        <a:pt x="426115" y="306151"/>
                        <a:pt x="422940" y="304881"/>
                        <a:pt x="420400" y="303611"/>
                      </a:cubicBezTo>
                      <a:cubicBezTo>
                        <a:pt x="374680" y="281386"/>
                        <a:pt x="330230" y="257256"/>
                        <a:pt x="286415" y="230586"/>
                      </a:cubicBezTo>
                      <a:cubicBezTo>
                        <a:pt x="242600" y="203916"/>
                        <a:pt x="200690" y="175976"/>
                        <a:pt x="160050" y="145496"/>
                      </a:cubicBezTo>
                      <a:cubicBezTo>
                        <a:pt x="139730" y="130256"/>
                        <a:pt x="119410" y="115016"/>
                        <a:pt x="99725" y="98506"/>
                      </a:cubicBezTo>
                      <a:cubicBezTo>
                        <a:pt x="89565" y="90251"/>
                        <a:pt x="80040" y="82631"/>
                        <a:pt x="70515" y="74376"/>
                      </a:cubicBezTo>
                      <a:cubicBezTo>
                        <a:pt x="61625" y="66756"/>
                        <a:pt x="54005" y="59771"/>
                        <a:pt x="41940" y="57231"/>
                      </a:cubicBezTo>
                      <a:cubicBezTo>
                        <a:pt x="34955" y="55961"/>
                        <a:pt x="27335" y="55961"/>
                        <a:pt x="20350" y="54056"/>
                      </a:cubicBezTo>
                      <a:cubicBezTo>
                        <a:pt x="13365" y="52151"/>
                        <a:pt x="6380" y="48976"/>
                        <a:pt x="2570" y="42626"/>
                      </a:cubicBezTo>
                      <a:cubicBezTo>
                        <a:pt x="-605" y="36911"/>
                        <a:pt x="-605" y="29291"/>
                        <a:pt x="1300" y="22941"/>
                      </a:cubicBezTo>
                      <a:cubicBezTo>
                        <a:pt x="3205" y="16591"/>
                        <a:pt x="8285" y="10876"/>
                        <a:pt x="14000" y="7066"/>
                      </a:cubicBezTo>
                      <a:cubicBezTo>
                        <a:pt x="19715" y="2621"/>
                        <a:pt x="26700" y="-554"/>
                        <a:pt x="34320" y="81"/>
                      </a:cubicBezTo>
                      <a:cubicBezTo>
                        <a:pt x="40035" y="716"/>
                        <a:pt x="45115" y="3891"/>
                        <a:pt x="48925" y="7701"/>
                      </a:cubicBezTo>
                      <a:cubicBezTo>
                        <a:pt x="52735" y="11511"/>
                        <a:pt x="55910" y="16591"/>
                        <a:pt x="59085" y="21671"/>
                      </a:cubicBezTo>
                      <a:cubicBezTo>
                        <a:pt x="62260" y="26751"/>
                        <a:pt x="65435" y="31831"/>
                        <a:pt x="68610" y="36911"/>
                      </a:cubicBezTo>
                      <a:cubicBezTo>
                        <a:pt x="71785" y="41991"/>
                        <a:pt x="74960" y="44531"/>
                        <a:pt x="79405" y="47706"/>
                      </a:cubicBezTo>
                      <a:cubicBezTo>
                        <a:pt x="88930" y="54691"/>
                        <a:pt x="98455" y="61676"/>
                        <a:pt x="107980" y="68661"/>
                      </a:cubicBezTo>
                      <a:cubicBezTo>
                        <a:pt x="157510" y="102951"/>
                        <a:pt x="207675" y="135971"/>
                        <a:pt x="261015" y="1639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265" name="Google Shape;1265;p22"/>
              <p:cNvGrpSpPr/>
              <p:nvPr/>
            </p:nvGrpSpPr>
            <p:grpSpPr>
              <a:xfrm rot="953469">
                <a:off x="-424840" y="2113568"/>
                <a:ext cx="1189504" cy="1086469"/>
                <a:chOff x="4667799" y="2357213"/>
                <a:chExt cx="589927" cy="538861"/>
              </a:xfrm>
            </p:grpSpPr>
            <p:sp>
              <p:nvSpPr>
                <p:cNvPr id="1266" name="Google Shape;1266;p22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7" name="Google Shape;1267;p22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8" name="Google Shape;1268;p22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9" name="Google Shape;1269;p22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70" name="Google Shape;1270;p22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71" name="Google Shape;1271;p22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272" name="Google Shape;1272;p22"/>
              <p:cNvSpPr/>
              <p:nvPr/>
            </p:nvSpPr>
            <p:spPr>
              <a:xfrm>
                <a:off x="491050" y="33839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3" name="Google Shape;1273;p22"/>
              <p:cNvSpPr/>
              <p:nvPr/>
            </p:nvSpPr>
            <p:spPr>
              <a:xfrm>
                <a:off x="-9850" y="31021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4" name="Google Shape;1274;p22"/>
              <p:cNvSpPr/>
              <p:nvPr/>
            </p:nvSpPr>
            <p:spPr>
              <a:xfrm>
                <a:off x="383075" y="21637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5" name="Google Shape;1275;p22"/>
              <p:cNvSpPr/>
              <p:nvPr/>
            </p:nvSpPr>
            <p:spPr>
              <a:xfrm>
                <a:off x="589150" y="31143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6" name="Google Shape;1276;p22"/>
              <p:cNvSpPr/>
              <p:nvPr/>
            </p:nvSpPr>
            <p:spPr>
              <a:xfrm>
                <a:off x="439175" y="50443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7" name="Google Shape;1277;p22"/>
              <p:cNvSpPr/>
              <p:nvPr/>
            </p:nvSpPr>
            <p:spPr>
              <a:xfrm>
                <a:off x="281750" y="17760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8" name="Google Shape;1278;p22"/>
              <p:cNvSpPr/>
              <p:nvPr/>
            </p:nvSpPr>
            <p:spPr>
              <a:xfrm>
                <a:off x="577738" y="45531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79" name="Google Shape;1279;p22"/>
              <p:cNvSpPr/>
              <p:nvPr/>
            </p:nvSpPr>
            <p:spPr>
              <a:xfrm>
                <a:off x="1645050" y="49574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280" name="Google Shape;1280;p22"/>
              <p:cNvSpPr/>
              <p:nvPr/>
            </p:nvSpPr>
            <p:spPr>
              <a:xfrm>
                <a:off x="1495775" y="47072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grpSp>
            <p:nvGrpSpPr>
              <p:cNvPr id="1281" name="Google Shape;1281;p22"/>
              <p:cNvGrpSpPr/>
              <p:nvPr/>
            </p:nvGrpSpPr>
            <p:grpSpPr>
              <a:xfrm rot="-320640" flipH="1">
                <a:off x="-639453" y="3174237"/>
                <a:ext cx="1383212" cy="2054896"/>
                <a:chOff x="337777" y="443496"/>
                <a:chExt cx="771411" cy="1146064"/>
              </a:xfrm>
            </p:grpSpPr>
            <p:sp>
              <p:nvSpPr>
                <p:cNvPr id="1282" name="Google Shape;1282;p22"/>
                <p:cNvSpPr/>
                <p:nvPr/>
              </p:nvSpPr>
              <p:spPr>
                <a:xfrm>
                  <a:off x="519327" y="1029599"/>
                  <a:ext cx="185395" cy="271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38" h="448502" extrusionOk="0">
                      <a:moveTo>
                        <a:pt x="7620" y="243609"/>
                      </a:moveTo>
                      <a:cubicBezTo>
                        <a:pt x="3175" y="270914"/>
                        <a:pt x="0" y="298854"/>
                        <a:pt x="0" y="326794"/>
                      </a:cubicBezTo>
                      <a:cubicBezTo>
                        <a:pt x="0" y="342669"/>
                        <a:pt x="1270" y="357909"/>
                        <a:pt x="3810" y="373784"/>
                      </a:cubicBezTo>
                      <a:cubicBezTo>
                        <a:pt x="5715" y="399184"/>
                        <a:pt x="13335" y="423314"/>
                        <a:pt x="25400" y="444904"/>
                      </a:cubicBezTo>
                      <a:cubicBezTo>
                        <a:pt x="28575" y="451254"/>
                        <a:pt x="38735" y="448714"/>
                        <a:pt x="37465" y="441094"/>
                      </a:cubicBezTo>
                      <a:cubicBezTo>
                        <a:pt x="33655" y="416964"/>
                        <a:pt x="35560" y="389659"/>
                        <a:pt x="46990" y="367434"/>
                      </a:cubicBezTo>
                      <a:cubicBezTo>
                        <a:pt x="57150" y="347749"/>
                        <a:pt x="78740" y="343939"/>
                        <a:pt x="98425" y="338859"/>
                      </a:cubicBezTo>
                      <a:cubicBezTo>
                        <a:pt x="116205" y="334414"/>
                        <a:pt x="133985" y="329334"/>
                        <a:pt x="146685" y="315364"/>
                      </a:cubicBezTo>
                      <a:cubicBezTo>
                        <a:pt x="160020" y="301394"/>
                        <a:pt x="165100" y="280439"/>
                        <a:pt x="159385" y="262024"/>
                      </a:cubicBezTo>
                      <a:cubicBezTo>
                        <a:pt x="158750" y="259484"/>
                        <a:pt x="157480" y="256944"/>
                        <a:pt x="156845" y="255039"/>
                      </a:cubicBezTo>
                      <a:cubicBezTo>
                        <a:pt x="167005" y="257579"/>
                        <a:pt x="177800" y="258214"/>
                        <a:pt x="188595" y="257579"/>
                      </a:cubicBezTo>
                      <a:cubicBezTo>
                        <a:pt x="208915" y="255674"/>
                        <a:pt x="228600" y="246784"/>
                        <a:pt x="243840" y="234084"/>
                      </a:cubicBezTo>
                      <a:cubicBezTo>
                        <a:pt x="258445" y="221384"/>
                        <a:pt x="271145" y="202334"/>
                        <a:pt x="271145" y="182014"/>
                      </a:cubicBezTo>
                      <a:cubicBezTo>
                        <a:pt x="271145" y="159154"/>
                        <a:pt x="253365" y="143914"/>
                        <a:pt x="234950" y="133119"/>
                      </a:cubicBezTo>
                      <a:cubicBezTo>
                        <a:pt x="233680" y="132484"/>
                        <a:pt x="232410" y="131849"/>
                        <a:pt x="231140" y="131214"/>
                      </a:cubicBezTo>
                      <a:cubicBezTo>
                        <a:pt x="238760" y="129944"/>
                        <a:pt x="247015" y="128039"/>
                        <a:pt x="254635" y="126134"/>
                      </a:cubicBezTo>
                      <a:cubicBezTo>
                        <a:pt x="280035" y="117879"/>
                        <a:pt x="302895" y="98194"/>
                        <a:pt x="306070" y="70254"/>
                      </a:cubicBezTo>
                      <a:cubicBezTo>
                        <a:pt x="309245" y="44854"/>
                        <a:pt x="291465" y="24534"/>
                        <a:pt x="270510" y="13104"/>
                      </a:cubicBezTo>
                      <a:cubicBezTo>
                        <a:pt x="247015" y="404"/>
                        <a:pt x="219710" y="-2771"/>
                        <a:pt x="193675" y="2309"/>
                      </a:cubicBezTo>
                      <a:cubicBezTo>
                        <a:pt x="142875" y="11834"/>
                        <a:pt x="99695" y="46759"/>
                        <a:pt x="69850" y="86764"/>
                      </a:cubicBezTo>
                      <a:cubicBezTo>
                        <a:pt x="34925" y="132484"/>
                        <a:pt x="17145" y="187729"/>
                        <a:pt x="7620" y="2436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3" name="Google Shape;1283;p22"/>
                <p:cNvSpPr/>
                <p:nvPr/>
              </p:nvSpPr>
              <p:spPr>
                <a:xfrm>
                  <a:off x="337777" y="815092"/>
                  <a:ext cx="199065" cy="2602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033" h="430099" extrusionOk="0">
                      <a:moveTo>
                        <a:pt x="237812" y="73609"/>
                      </a:moveTo>
                      <a:cubicBezTo>
                        <a:pt x="204157" y="36144"/>
                        <a:pt x="157802" y="5029"/>
                        <a:pt x="107002" y="584"/>
                      </a:cubicBezTo>
                      <a:cubicBezTo>
                        <a:pt x="80967" y="-1956"/>
                        <a:pt x="53662" y="3759"/>
                        <a:pt x="31437" y="18364"/>
                      </a:cubicBezTo>
                      <a:cubicBezTo>
                        <a:pt x="11752" y="31699"/>
                        <a:pt x="-4123" y="53924"/>
                        <a:pt x="957" y="78689"/>
                      </a:cubicBezTo>
                      <a:cubicBezTo>
                        <a:pt x="6672" y="105994"/>
                        <a:pt x="31437" y="123774"/>
                        <a:pt x="57472" y="129489"/>
                      </a:cubicBezTo>
                      <a:cubicBezTo>
                        <a:pt x="65092" y="131394"/>
                        <a:pt x="73347" y="132029"/>
                        <a:pt x="80967" y="132664"/>
                      </a:cubicBezTo>
                      <a:cubicBezTo>
                        <a:pt x="79697" y="133299"/>
                        <a:pt x="78427" y="133934"/>
                        <a:pt x="77157" y="135204"/>
                      </a:cubicBezTo>
                      <a:cubicBezTo>
                        <a:pt x="59377" y="147269"/>
                        <a:pt x="43502" y="164414"/>
                        <a:pt x="45407" y="187274"/>
                      </a:cubicBezTo>
                      <a:cubicBezTo>
                        <a:pt x="47312" y="207594"/>
                        <a:pt x="61282" y="224739"/>
                        <a:pt x="77157" y="236169"/>
                      </a:cubicBezTo>
                      <a:cubicBezTo>
                        <a:pt x="93667" y="248234"/>
                        <a:pt x="113987" y="254584"/>
                        <a:pt x="134307" y="254584"/>
                      </a:cubicBezTo>
                      <a:cubicBezTo>
                        <a:pt x="145102" y="254584"/>
                        <a:pt x="155262" y="252679"/>
                        <a:pt x="165422" y="249504"/>
                      </a:cubicBezTo>
                      <a:cubicBezTo>
                        <a:pt x="164787" y="252044"/>
                        <a:pt x="164152" y="254584"/>
                        <a:pt x="163517" y="257124"/>
                      </a:cubicBezTo>
                      <a:cubicBezTo>
                        <a:pt x="159707" y="276174"/>
                        <a:pt x="166692" y="296494"/>
                        <a:pt x="181297" y="309194"/>
                      </a:cubicBezTo>
                      <a:cubicBezTo>
                        <a:pt x="195267" y="321894"/>
                        <a:pt x="213682" y="325069"/>
                        <a:pt x="231462" y="327609"/>
                      </a:cubicBezTo>
                      <a:cubicBezTo>
                        <a:pt x="251782" y="330784"/>
                        <a:pt x="273372" y="332054"/>
                        <a:pt x="285437" y="351104"/>
                      </a:cubicBezTo>
                      <a:cubicBezTo>
                        <a:pt x="298772" y="372059"/>
                        <a:pt x="303217" y="398729"/>
                        <a:pt x="301947" y="423494"/>
                      </a:cubicBezTo>
                      <a:cubicBezTo>
                        <a:pt x="301312" y="431114"/>
                        <a:pt x="311472" y="432384"/>
                        <a:pt x="314012" y="426034"/>
                      </a:cubicBezTo>
                      <a:cubicBezTo>
                        <a:pt x="324172" y="403174"/>
                        <a:pt x="329252" y="377774"/>
                        <a:pt x="328617" y="353009"/>
                      </a:cubicBezTo>
                      <a:cubicBezTo>
                        <a:pt x="329252" y="337134"/>
                        <a:pt x="329252" y="321894"/>
                        <a:pt x="327982" y="306019"/>
                      </a:cubicBezTo>
                      <a:cubicBezTo>
                        <a:pt x="325442" y="278079"/>
                        <a:pt x="319727" y="250774"/>
                        <a:pt x="312742" y="224104"/>
                      </a:cubicBezTo>
                      <a:cubicBezTo>
                        <a:pt x="298772" y="170129"/>
                        <a:pt x="275912" y="116789"/>
                        <a:pt x="237812" y="736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4" name="Google Shape;1284;p22"/>
                <p:cNvSpPr/>
                <p:nvPr/>
              </p:nvSpPr>
              <p:spPr>
                <a:xfrm>
                  <a:off x="375338" y="836577"/>
                  <a:ext cx="153848" cy="2076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294" h="343247" extrusionOk="0">
                      <a:moveTo>
                        <a:pt x="476" y="0"/>
                      </a:moveTo>
                      <a:cubicBezTo>
                        <a:pt x="27146" y="11430"/>
                        <a:pt x="51911" y="26035"/>
                        <a:pt x="74771" y="43815"/>
                      </a:cubicBezTo>
                      <a:cubicBezTo>
                        <a:pt x="97631" y="61595"/>
                        <a:pt x="116681" y="83185"/>
                        <a:pt x="133826" y="106045"/>
                      </a:cubicBezTo>
                      <a:cubicBezTo>
                        <a:pt x="169386" y="153035"/>
                        <a:pt x="204946" y="200660"/>
                        <a:pt x="230346" y="254000"/>
                      </a:cubicBezTo>
                      <a:cubicBezTo>
                        <a:pt x="236696" y="267970"/>
                        <a:pt x="242411" y="281940"/>
                        <a:pt x="246856" y="296545"/>
                      </a:cubicBezTo>
                      <a:cubicBezTo>
                        <a:pt x="251301" y="311150"/>
                        <a:pt x="255746" y="325755"/>
                        <a:pt x="253841" y="340995"/>
                      </a:cubicBezTo>
                      <a:cubicBezTo>
                        <a:pt x="253206" y="343535"/>
                        <a:pt x="250666" y="344170"/>
                        <a:pt x="249396" y="341630"/>
                      </a:cubicBezTo>
                      <a:cubicBezTo>
                        <a:pt x="243681" y="330200"/>
                        <a:pt x="241776" y="317500"/>
                        <a:pt x="237966" y="304800"/>
                      </a:cubicBezTo>
                      <a:cubicBezTo>
                        <a:pt x="234156" y="292100"/>
                        <a:pt x="229711" y="279400"/>
                        <a:pt x="223996" y="267335"/>
                      </a:cubicBezTo>
                      <a:cubicBezTo>
                        <a:pt x="213201" y="241935"/>
                        <a:pt x="199231" y="217170"/>
                        <a:pt x="183991" y="193675"/>
                      </a:cubicBezTo>
                      <a:cubicBezTo>
                        <a:pt x="168116" y="169545"/>
                        <a:pt x="150971" y="145415"/>
                        <a:pt x="133826" y="121920"/>
                      </a:cubicBezTo>
                      <a:cubicBezTo>
                        <a:pt x="116681" y="98425"/>
                        <a:pt x="99536" y="75565"/>
                        <a:pt x="78581" y="55880"/>
                      </a:cubicBezTo>
                      <a:cubicBezTo>
                        <a:pt x="55086" y="33655"/>
                        <a:pt x="29051" y="14605"/>
                        <a:pt x="476" y="0"/>
                      </a:cubicBezTo>
                      <a:cubicBezTo>
                        <a:pt x="-159" y="635"/>
                        <a:pt x="-159" y="0"/>
                        <a:pt x="47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5" name="Google Shape;1285;p22"/>
                <p:cNvSpPr/>
                <p:nvPr/>
              </p:nvSpPr>
              <p:spPr>
                <a:xfrm>
                  <a:off x="526994" y="1057814"/>
                  <a:ext cx="147959" cy="21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561" h="361603" extrusionOk="0">
                      <a:moveTo>
                        <a:pt x="54004" y="192535"/>
                      </a:moveTo>
                      <a:cubicBezTo>
                        <a:pt x="71149" y="165865"/>
                        <a:pt x="89564" y="139830"/>
                        <a:pt x="108614" y="114430"/>
                      </a:cubicBezTo>
                      <a:cubicBezTo>
                        <a:pt x="125759" y="90935"/>
                        <a:pt x="144809" y="68075"/>
                        <a:pt x="166399" y="48390"/>
                      </a:cubicBezTo>
                      <a:cubicBezTo>
                        <a:pt x="188624" y="28070"/>
                        <a:pt x="214659" y="10290"/>
                        <a:pt x="243234" y="130"/>
                      </a:cubicBezTo>
                      <a:cubicBezTo>
                        <a:pt x="244504" y="-505"/>
                        <a:pt x="245139" y="1400"/>
                        <a:pt x="243869" y="1400"/>
                      </a:cubicBezTo>
                      <a:cubicBezTo>
                        <a:pt x="190529" y="22990"/>
                        <a:pt x="153699" y="66805"/>
                        <a:pt x="121314" y="112525"/>
                      </a:cubicBezTo>
                      <a:cubicBezTo>
                        <a:pt x="104169" y="136655"/>
                        <a:pt x="87659" y="160785"/>
                        <a:pt x="71149" y="185550"/>
                      </a:cubicBezTo>
                      <a:cubicBezTo>
                        <a:pt x="54639" y="210949"/>
                        <a:pt x="38764" y="237620"/>
                        <a:pt x="27969" y="265560"/>
                      </a:cubicBezTo>
                      <a:cubicBezTo>
                        <a:pt x="22254" y="280165"/>
                        <a:pt x="17809" y="296040"/>
                        <a:pt x="14634" y="311280"/>
                      </a:cubicBezTo>
                      <a:cubicBezTo>
                        <a:pt x="12094" y="326520"/>
                        <a:pt x="11459" y="342395"/>
                        <a:pt x="9554" y="358270"/>
                      </a:cubicBezTo>
                      <a:cubicBezTo>
                        <a:pt x="8919" y="362715"/>
                        <a:pt x="3204" y="362715"/>
                        <a:pt x="1934" y="358270"/>
                      </a:cubicBezTo>
                      <a:cubicBezTo>
                        <a:pt x="-1241" y="344299"/>
                        <a:pt x="29" y="329695"/>
                        <a:pt x="1934" y="315090"/>
                      </a:cubicBezTo>
                      <a:cubicBezTo>
                        <a:pt x="4474" y="300485"/>
                        <a:pt x="7649" y="286515"/>
                        <a:pt x="12729" y="272545"/>
                      </a:cubicBezTo>
                      <a:cubicBezTo>
                        <a:pt x="23524" y="244605"/>
                        <a:pt x="38129" y="217935"/>
                        <a:pt x="54004" y="19253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6" name="Google Shape;1286;p22"/>
                <p:cNvSpPr/>
                <p:nvPr/>
              </p:nvSpPr>
              <p:spPr>
                <a:xfrm>
                  <a:off x="508255" y="831871"/>
                  <a:ext cx="448699" cy="7576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651" h="1252378" extrusionOk="0">
                      <a:moveTo>
                        <a:pt x="739659" y="1234599"/>
                      </a:moveTo>
                      <a:cubicBezTo>
                        <a:pt x="737119" y="1231424"/>
                        <a:pt x="733944" y="1229519"/>
                        <a:pt x="729499" y="1229519"/>
                      </a:cubicBezTo>
                      <a:cubicBezTo>
                        <a:pt x="716164" y="1230789"/>
                        <a:pt x="703464" y="1230789"/>
                        <a:pt x="690764" y="1230789"/>
                      </a:cubicBezTo>
                      <a:cubicBezTo>
                        <a:pt x="584084" y="1231424"/>
                        <a:pt x="478039" y="1203484"/>
                        <a:pt x="384059" y="1150144"/>
                      </a:cubicBezTo>
                      <a:cubicBezTo>
                        <a:pt x="336434" y="1122839"/>
                        <a:pt x="293254" y="1090454"/>
                        <a:pt x="256424" y="1053624"/>
                      </a:cubicBezTo>
                      <a:cubicBezTo>
                        <a:pt x="215784" y="1013619"/>
                        <a:pt x="181494" y="965994"/>
                        <a:pt x="147839" y="920909"/>
                      </a:cubicBezTo>
                      <a:lnTo>
                        <a:pt x="144029" y="915829"/>
                      </a:lnTo>
                      <a:cubicBezTo>
                        <a:pt x="105294" y="863124"/>
                        <a:pt x="78624" y="818039"/>
                        <a:pt x="60844" y="773589"/>
                      </a:cubicBezTo>
                      <a:cubicBezTo>
                        <a:pt x="42429" y="727869"/>
                        <a:pt x="30364" y="678974"/>
                        <a:pt x="24014" y="627539"/>
                      </a:cubicBezTo>
                      <a:cubicBezTo>
                        <a:pt x="11949" y="526574"/>
                        <a:pt x="25284" y="417989"/>
                        <a:pt x="63384" y="314484"/>
                      </a:cubicBezTo>
                      <a:cubicBezTo>
                        <a:pt x="83069" y="260509"/>
                        <a:pt x="109104" y="206534"/>
                        <a:pt x="141489" y="155099"/>
                      </a:cubicBezTo>
                      <a:cubicBezTo>
                        <a:pt x="174509" y="101124"/>
                        <a:pt x="213244" y="52229"/>
                        <a:pt x="246899" y="11589"/>
                      </a:cubicBezTo>
                      <a:cubicBezTo>
                        <a:pt x="249439" y="8414"/>
                        <a:pt x="248804" y="4604"/>
                        <a:pt x="246264" y="2064"/>
                      </a:cubicBezTo>
                      <a:cubicBezTo>
                        <a:pt x="243724" y="-476"/>
                        <a:pt x="238644" y="-1111"/>
                        <a:pt x="236104" y="2699"/>
                      </a:cubicBezTo>
                      <a:cubicBezTo>
                        <a:pt x="224039" y="15399"/>
                        <a:pt x="214514" y="26194"/>
                        <a:pt x="205624" y="36354"/>
                      </a:cubicBezTo>
                      <a:cubicBezTo>
                        <a:pt x="122439" y="136684"/>
                        <a:pt x="63384" y="242729"/>
                        <a:pt x="30364" y="351949"/>
                      </a:cubicBezTo>
                      <a:cubicBezTo>
                        <a:pt x="-1386" y="457359"/>
                        <a:pt x="-8371" y="567214"/>
                        <a:pt x="10044" y="668814"/>
                      </a:cubicBezTo>
                      <a:cubicBezTo>
                        <a:pt x="19569" y="721519"/>
                        <a:pt x="36079" y="771684"/>
                        <a:pt x="58939" y="818039"/>
                      </a:cubicBezTo>
                      <a:cubicBezTo>
                        <a:pt x="84339" y="868839"/>
                        <a:pt x="117359" y="914559"/>
                        <a:pt x="155459" y="964724"/>
                      </a:cubicBezTo>
                      <a:cubicBezTo>
                        <a:pt x="189749" y="1009809"/>
                        <a:pt x="227214" y="1057434"/>
                        <a:pt x="274204" y="1098074"/>
                      </a:cubicBezTo>
                      <a:cubicBezTo>
                        <a:pt x="314844" y="1133634"/>
                        <a:pt x="361199" y="1164114"/>
                        <a:pt x="411364" y="1188244"/>
                      </a:cubicBezTo>
                      <a:cubicBezTo>
                        <a:pt x="498359" y="1230789"/>
                        <a:pt x="592974" y="1252379"/>
                        <a:pt x="687589" y="1252379"/>
                      </a:cubicBezTo>
                      <a:cubicBezTo>
                        <a:pt x="702194" y="1252379"/>
                        <a:pt x="717434" y="1251744"/>
                        <a:pt x="732039" y="1250474"/>
                      </a:cubicBezTo>
                      <a:cubicBezTo>
                        <a:pt x="735849" y="1250474"/>
                        <a:pt x="738389" y="1248569"/>
                        <a:pt x="740294" y="1245394"/>
                      </a:cubicBezTo>
                      <a:cubicBezTo>
                        <a:pt x="742199" y="1242219"/>
                        <a:pt x="742199" y="1237774"/>
                        <a:pt x="739659" y="123459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7" name="Google Shape;1287;p22"/>
                <p:cNvSpPr/>
                <p:nvPr/>
              </p:nvSpPr>
              <p:spPr>
                <a:xfrm>
                  <a:off x="666223" y="1289123"/>
                  <a:ext cx="93714" cy="224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99" h="371596" extrusionOk="0">
                      <a:moveTo>
                        <a:pt x="154738" y="4567"/>
                      </a:moveTo>
                      <a:cubicBezTo>
                        <a:pt x="154103" y="1392"/>
                        <a:pt x="150928" y="-513"/>
                        <a:pt x="147753" y="122"/>
                      </a:cubicBezTo>
                      <a:cubicBezTo>
                        <a:pt x="130608" y="2027"/>
                        <a:pt x="114733" y="11552"/>
                        <a:pt x="103938" y="19172"/>
                      </a:cubicBezTo>
                      <a:cubicBezTo>
                        <a:pt x="91873" y="27427"/>
                        <a:pt x="80443" y="38222"/>
                        <a:pt x="69648" y="50922"/>
                      </a:cubicBezTo>
                      <a:cubicBezTo>
                        <a:pt x="52503" y="71242"/>
                        <a:pt x="37898" y="95372"/>
                        <a:pt x="25198" y="125852"/>
                      </a:cubicBezTo>
                      <a:cubicBezTo>
                        <a:pt x="10593" y="160777"/>
                        <a:pt x="2338" y="195067"/>
                        <a:pt x="433" y="228087"/>
                      </a:cubicBezTo>
                      <a:cubicBezTo>
                        <a:pt x="-1472" y="259202"/>
                        <a:pt x="2973" y="288412"/>
                        <a:pt x="12498" y="315717"/>
                      </a:cubicBezTo>
                      <a:cubicBezTo>
                        <a:pt x="17578" y="329687"/>
                        <a:pt x="23928" y="342387"/>
                        <a:pt x="32183" y="355087"/>
                      </a:cubicBezTo>
                      <a:lnTo>
                        <a:pt x="33453" y="356992"/>
                      </a:lnTo>
                      <a:cubicBezTo>
                        <a:pt x="36628" y="362072"/>
                        <a:pt x="41073" y="368422"/>
                        <a:pt x="47423" y="370962"/>
                      </a:cubicBezTo>
                      <a:cubicBezTo>
                        <a:pt x="48693" y="371597"/>
                        <a:pt x="50598" y="371597"/>
                        <a:pt x="51868" y="371597"/>
                      </a:cubicBezTo>
                      <a:cubicBezTo>
                        <a:pt x="53773" y="371597"/>
                        <a:pt x="55678" y="370962"/>
                        <a:pt x="56948" y="370327"/>
                      </a:cubicBezTo>
                      <a:cubicBezTo>
                        <a:pt x="59488" y="369057"/>
                        <a:pt x="61393" y="365882"/>
                        <a:pt x="62028" y="362707"/>
                      </a:cubicBezTo>
                      <a:cubicBezTo>
                        <a:pt x="62028" y="360802"/>
                        <a:pt x="61393" y="358897"/>
                        <a:pt x="60123" y="357627"/>
                      </a:cubicBezTo>
                      <a:cubicBezTo>
                        <a:pt x="58853" y="356357"/>
                        <a:pt x="57583" y="355722"/>
                        <a:pt x="56313" y="355722"/>
                      </a:cubicBezTo>
                      <a:cubicBezTo>
                        <a:pt x="55678" y="355087"/>
                        <a:pt x="55043" y="355087"/>
                        <a:pt x="54408" y="354452"/>
                      </a:cubicBezTo>
                      <a:cubicBezTo>
                        <a:pt x="53773" y="354452"/>
                        <a:pt x="53773" y="353817"/>
                        <a:pt x="53138" y="353182"/>
                      </a:cubicBezTo>
                      <a:cubicBezTo>
                        <a:pt x="51233" y="350642"/>
                        <a:pt x="49328" y="348102"/>
                        <a:pt x="47423" y="344927"/>
                      </a:cubicBezTo>
                      <a:lnTo>
                        <a:pt x="46788" y="343657"/>
                      </a:lnTo>
                      <a:cubicBezTo>
                        <a:pt x="42978" y="337942"/>
                        <a:pt x="39168" y="331592"/>
                        <a:pt x="35993" y="324607"/>
                      </a:cubicBezTo>
                      <a:cubicBezTo>
                        <a:pt x="29643" y="311907"/>
                        <a:pt x="25198" y="297937"/>
                        <a:pt x="22023" y="283967"/>
                      </a:cubicBezTo>
                      <a:cubicBezTo>
                        <a:pt x="10593" y="233167"/>
                        <a:pt x="20118" y="174747"/>
                        <a:pt x="48693" y="114422"/>
                      </a:cubicBezTo>
                      <a:cubicBezTo>
                        <a:pt x="60758" y="89657"/>
                        <a:pt x="74728" y="68702"/>
                        <a:pt x="89968" y="51557"/>
                      </a:cubicBezTo>
                      <a:cubicBezTo>
                        <a:pt x="98223" y="42667"/>
                        <a:pt x="107748" y="34412"/>
                        <a:pt x="117908" y="28062"/>
                      </a:cubicBezTo>
                      <a:cubicBezTo>
                        <a:pt x="125528" y="22982"/>
                        <a:pt x="133148" y="19807"/>
                        <a:pt x="141403" y="15997"/>
                      </a:cubicBezTo>
                      <a:cubicBezTo>
                        <a:pt x="144578" y="14727"/>
                        <a:pt x="148388" y="12822"/>
                        <a:pt x="151563" y="10917"/>
                      </a:cubicBezTo>
                      <a:cubicBezTo>
                        <a:pt x="154103" y="10282"/>
                        <a:pt x="155373" y="7742"/>
                        <a:pt x="154738" y="4567"/>
                      </a:cubicBezTo>
                      <a:close/>
                    </a:path>
                  </a:pathLst>
                </a:custGeom>
                <a:solidFill>
                  <a:srgbClr val="2D013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8" name="Google Shape;1288;p22"/>
                <p:cNvSpPr/>
                <p:nvPr/>
              </p:nvSpPr>
              <p:spPr>
                <a:xfrm>
                  <a:off x="558514" y="443496"/>
                  <a:ext cx="550674" cy="5052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205" h="835128" extrusionOk="0">
                      <a:moveTo>
                        <a:pt x="37471" y="135920"/>
                      </a:moveTo>
                      <a:cubicBezTo>
                        <a:pt x="29216" y="158780"/>
                        <a:pt x="20961" y="181640"/>
                        <a:pt x="14611" y="205135"/>
                      </a:cubicBezTo>
                      <a:cubicBezTo>
                        <a:pt x="3181" y="245775"/>
                        <a:pt x="-1899" y="287685"/>
                        <a:pt x="641" y="330230"/>
                      </a:cubicBezTo>
                      <a:cubicBezTo>
                        <a:pt x="3181" y="368330"/>
                        <a:pt x="11436" y="406430"/>
                        <a:pt x="24136" y="442625"/>
                      </a:cubicBezTo>
                      <a:cubicBezTo>
                        <a:pt x="50806" y="518190"/>
                        <a:pt x="97796" y="584865"/>
                        <a:pt x="156216" y="638840"/>
                      </a:cubicBezTo>
                      <a:cubicBezTo>
                        <a:pt x="222256" y="700435"/>
                        <a:pt x="301631" y="746155"/>
                        <a:pt x="384816" y="781080"/>
                      </a:cubicBezTo>
                      <a:cubicBezTo>
                        <a:pt x="466096" y="815370"/>
                        <a:pt x="554996" y="845215"/>
                        <a:pt x="643896" y="831880"/>
                      </a:cubicBezTo>
                      <a:cubicBezTo>
                        <a:pt x="644531" y="831880"/>
                        <a:pt x="645166" y="831245"/>
                        <a:pt x="645801" y="831245"/>
                      </a:cubicBezTo>
                      <a:cubicBezTo>
                        <a:pt x="650881" y="831245"/>
                        <a:pt x="655326" y="831245"/>
                        <a:pt x="660406" y="830610"/>
                      </a:cubicBezTo>
                      <a:cubicBezTo>
                        <a:pt x="750576" y="825530"/>
                        <a:pt x="835666" y="792510"/>
                        <a:pt x="908056" y="739170"/>
                      </a:cubicBezTo>
                      <a:cubicBezTo>
                        <a:pt x="911231" y="736630"/>
                        <a:pt x="910596" y="732185"/>
                        <a:pt x="908056" y="730280"/>
                      </a:cubicBezTo>
                      <a:cubicBezTo>
                        <a:pt x="864876" y="694085"/>
                        <a:pt x="815981" y="664240"/>
                        <a:pt x="764546" y="641380"/>
                      </a:cubicBezTo>
                      <a:cubicBezTo>
                        <a:pt x="782961" y="634395"/>
                        <a:pt x="800106" y="625505"/>
                        <a:pt x="815981" y="614075"/>
                      </a:cubicBezTo>
                      <a:cubicBezTo>
                        <a:pt x="834396" y="601375"/>
                        <a:pt x="851541" y="585500"/>
                        <a:pt x="865511" y="567085"/>
                      </a:cubicBezTo>
                      <a:cubicBezTo>
                        <a:pt x="878211" y="551210"/>
                        <a:pt x="897896" y="526445"/>
                        <a:pt x="882021" y="506760"/>
                      </a:cubicBezTo>
                      <a:cubicBezTo>
                        <a:pt x="875036" y="497870"/>
                        <a:pt x="863606" y="490885"/>
                        <a:pt x="854716" y="484535"/>
                      </a:cubicBezTo>
                      <a:cubicBezTo>
                        <a:pt x="843286" y="476915"/>
                        <a:pt x="831856" y="469295"/>
                        <a:pt x="819791" y="462310"/>
                      </a:cubicBezTo>
                      <a:cubicBezTo>
                        <a:pt x="798836" y="449610"/>
                        <a:pt x="776611" y="438815"/>
                        <a:pt x="753751" y="428655"/>
                      </a:cubicBezTo>
                      <a:cubicBezTo>
                        <a:pt x="766451" y="414050"/>
                        <a:pt x="779151" y="397540"/>
                        <a:pt x="779786" y="377855"/>
                      </a:cubicBezTo>
                      <a:cubicBezTo>
                        <a:pt x="780421" y="361345"/>
                        <a:pt x="774071" y="344835"/>
                        <a:pt x="760736" y="335945"/>
                      </a:cubicBezTo>
                      <a:cubicBezTo>
                        <a:pt x="770896" y="304830"/>
                        <a:pt x="778516" y="273080"/>
                        <a:pt x="781691" y="240695"/>
                      </a:cubicBezTo>
                      <a:cubicBezTo>
                        <a:pt x="784866" y="210850"/>
                        <a:pt x="786136" y="179735"/>
                        <a:pt x="782326" y="149255"/>
                      </a:cubicBezTo>
                      <a:cubicBezTo>
                        <a:pt x="781056" y="136555"/>
                        <a:pt x="777246" y="123855"/>
                        <a:pt x="769626" y="113695"/>
                      </a:cubicBezTo>
                      <a:cubicBezTo>
                        <a:pt x="761371" y="102265"/>
                        <a:pt x="748036" y="96550"/>
                        <a:pt x="734066" y="94645"/>
                      </a:cubicBezTo>
                      <a:cubicBezTo>
                        <a:pt x="719461" y="93375"/>
                        <a:pt x="704221" y="95915"/>
                        <a:pt x="689616" y="98455"/>
                      </a:cubicBezTo>
                      <a:cubicBezTo>
                        <a:pt x="674376" y="100995"/>
                        <a:pt x="659771" y="104170"/>
                        <a:pt x="645166" y="107980"/>
                      </a:cubicBezTo>
                      <a:cubicBezTo>
                        <a:pt x="621036" y="114330"/>
                        <a:pt x="596906" y="121950"/>
                        <a:pt x="573411" y="130840"/>
                      </a:cubicBezTo>
                      <a:cubicBezTo>
                        <a:pt x="573411" y="122585"/>
                        <a:pt x="570236" y="113695"/>
                        <a:pt x="565156" y="106710"/>
                      </a:cubicBezTo>
                      <a:cubicBezTo>
                        <a:pt x="555631" y="94010"/>
                        <a:pt x="540391" y="89565"/>
                        <a:pt x="524516" y="91470"/>
                      </a:cubicBezTo>
                      <a:cubicBezTo>
                        <a:pt x="491496" y="96550"/>
                        <a:pt x="473716" y="126395"/>
                        <a:pt x="447681" y="143540"/>
                      </a:cubicBezTo>
                      <a:cubicBezTo>
                        <a:pt x="437521" y="114965"/>
                        <a:pt x="422916" y="88295"/>
                        <a:pt x="404501" y="64165"/>
                      </a:cubicBezTo>
                      <a:cubicBezTo>
                        <a:pt x="395611" y="52735"/>
                        <a:pt x="386086" y="41305"/>
                        <a:pt x="375291" y="31145"/>
                      </a:cubicBezTo>
                      <a:cubicBezTo>
                        <a:pt x="363861" y="19715"/>
                        <a:pt x="351161" y="8920"/>
                        <a:pt x="335921" y="3205"/>
                      </a:cubicBezTo>
                      <a:cubicBezTo>
                        <a:pt x="310521" y="-5685"/>
                        <a:pt x="284486" y="5110"/>
                        <a:pt x="264801" y="20985"/>
                      </a:cubicBezTo>
                      <a:cubicBezTo>
                        <a:pt x="241306" y="40035"/>
                        <a:pt x="222891" y="66070"/>
                        <a:pt x="207651" y="91470"/>
                      </a:cubicBezTo>
                      <a:cubicBezTo>
                        <a:pt x="194316" y="114965"/>
                        <a:pt x="184156" y="139730"/>
                        <a:pt x="176536" y="165765"/>
                      </a:cubicBezTo>
                      <a:cubicBezTo>
                        <a:pt x="173996" y="161955"/>
                        <a:pt x="171456" y="158145"/>
                        <a:pt x="168916" y="154970"/>
                      </a:cubicBezTo>
                      <a:cubicBezTo>
                        <a:pt x="156216" y="138460"/>
                        <a:pt x="140341" y="123220"/>
                        <a:pt x="123196" y="110520"/>
                      </a:cubicBezTo>
                      <a:cubicBezTo>
                        <a:pt x="114306" y="104170"/>
                        <a:pt x="104781" y="98455"/>
                        <a:pt x="95256" y="93375"/>
                      </a:cubicBezTo>
                      <a:cubicBezTo>
                        <a:pt x="87636" y="89565"/>
                        <a:pt x="78746" y="84485"/>
                        <a:pt x="69856" y="84485"/>
                      </a:cubicBezTo>
                      <a:cubicBezTo>
                        <a:pt x="59696" y="84485"/>
                        <a:pt x="53346" y="90200"/>
                        <a:pt x="48901" y="99090"/>
                      </a:cubicBezTo>
                      <a:cubicBezTo>
                        <a:pt x="45726" y="113060"/>
                        <a:pt x="41916" y="124490"/>
                        <a:pt x="37471" y="13592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9" name="Google Shape;1289;p22"/>
                <p:cNvSpPr/>
                <p:nvPr/>
              </p:nvSpPr>
              <p:spPr>
                <a:xfrm>
                  <a:off x="689540" y="533178"/>
                  <a:ext cx="302150" cy="297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422" h="491001" extrusionOk="0">
                      <a:moveTo>
                        <a:pt x="38100" y="79779"/>
                      </a:moveTo>
                      <a:cubicBezTo>
                        <a:pt x="46355" y="62634"/>
                        <a:pt x="56515" y="46124"/>
                        <a:pt x="68580" y="31519"/>
                      </a:cubicBezTo>
                      <a:cubicBezTo>
                        <a:pt x="80645" y="16914"/>
                        <a:pt x="97790" y="2944"/>
                        <a:pt x="116840" y="404"/>
                      </a:cubicBezTo>
                      <a:cubicBezTo>
                        <a:pt x="158115" y="-4676"/>
                        <a:pt x="182880" y="39139"/>
                        <a:pt x="189230" y="74064"/>
                      </a:cubicBezTo>
                      <a:cubicBezTo>
                        <a:pt x="193040" y="95019"/>
                        <a:pt x="192405" y="116609"/>
                        <a:pt x="191135" y="138199"/>
                      </a:cubicBezTo>
                      <a:cubicBezTo>
                        <a:pt x="189230" y="159154"/>
                        <a:pt x="186690" y="180109"/>
                        <a:pt x="182245" y="201064"/>
                      </a:cubicBezTo>
                      <a:cubicBezTo>
                        <a:pt x="180975" y="208049"/>
                        <a:pt x="179070" y="215034"/>
                        <a:pt x="177165" y="222019"/>
                      </a:cubicBezTo>
                      <a:cubicBezTo>
                        <a:pt x="186055" y="210589"/>
                        <a:pt x="196215" y="199159"/>
                        <a:pt x="206375" y="188364"/>
                      </a:cubicBezTo>
                      <a:cubicBezTo>
                        <a:pt x="232410" y="157249"/>
                        <a:pt x="262255" y="128674"/>
                        <a:pt x="296545" y="107719"/>
                      </a:cubicBezTo>
                      <a:cubicBezTo>
                        <a:pt x="313055" y="97559"/>
                        <a:pt x="330200" y="89939"/>
                        <a:pt x="348615" y="84224"/>
                      </a:cubicBezTo>
                      <a:cubicBezTo>
                        <a:pt x="367030" y="79144"/>
                        <a:pt x="388620" y="76604"/>
                        <a:pt x="406400" y="84859"/>
                      </a:cubicBezTo>
                      <a:cubicBezTo>
                        <a:pt x="443865" y="103274"/>
                        <a:pt x="440055" y="154074"/>
                        <a:pt x="426085" y="186459"/>
                      </a:cubicBezTo>
                      <a:cubicBezTo>
                        <a:pt x="417830" y="206144"/>
                        <a:pt x="405130" y="223924"/>
                        <a:pt x="392430" y="240434"/>
                      </a:cubicBezTo>
                      <a:cubicBezTo>
                        <a:pt x="379730" y="256944"/>
                        <a:pt x="365125" y="272819"/>
                        <a:pt x="350520" y="288059"/>
                      </a:cubicBezTo>
                      <a:cubicBezTo>
                        <a:pt x="341630" y="296949"/>
                        <a:pt x="332740" y="305204"/>
                        <a:pt x="323215" y="313459"/>
                      </a:cubicBezTo>
                      <a:cubicBezTo>
                        <a:pt x="347345" y="311554"/>
                        <a:pt x="371475" y="311554"/>
                        <a:pt x="395605" y="314729"/>
                      </a:cubicBezTo>
                      <a:cubicBezTo>
                        <a:pt x="414655" y="317269"/>
                        <a:pt x="433070" y="322349"/>
                        <a:pt x="450850" y="329969"/>
                      </a:cubicBezTo>
                      <a:cubicBezTo>
                        <a:pt x="468630" y="337589"/>
                        <a:pt x="486410" y="349019"/>
                        <a:pt x="494665" y="366799"/>
                      </a:cubicBezTo>
                      <a:cubicBezTo>
                        <a:pt x="512445" y="404899"/>
                        <a:pt x="476885" y="441729"/>
                        <a:pt x="445770" y="457604"/>
                      </a:cubicBezTo>
                      <a:cubicBezTo>
                        <a:pt x="426720" y="467764"/>
                        <a:pt x="405765" y="473479"/>
                        <a:pt x="385445" y="477924"/>
                      </a:cubicBezTo>
                      <a:cubicBezTo>
                        <a:pt x="365125" y="482369"/>
                        <a:pt x="344170" y="486179"/>
                        <a:pt x="322580" y="488084"/>
                      </a:cubicBezTo>
                      <a:cubicBezTo>
                        <a:pt x="280670" y="492529"/>
                        <a:pt x="238125" y="491894"/>
                        <a:pt x="196850" y="486179"/>
                      </a:cubicBezTo>
                      <a:cubicBezTo>
                        <a:pt x="177165" y="483639"/>
                        <a:pt x="157480" y="479829"/>
                        <a:pt x="146685" y="461414"/>
                      </a:cubicBezTo>
                      <a:cubicBezTo>
                        <a:pt x="141605" y="453159"/>
                        <a:pt x="137795" y="442364"/>
                        <a:pt x="134620" y="432839"/>
                      </a:cubicBezTo>
                      <a:cubicBezTo>
                        <a:pt x="131445" y="423949"/>
                        <a:pt x="129540" y="414424"/>
                        <a:pt x="129540" y="404899"/>
                      </a:cubicBezTo>
                      <a:cubicBezTo>
                        <a:pt x="129540" y="387754"/>
                        <a:pt x="121920" y="355369"/>
                        <a:pt x="104140" y="359814"/>
                      </a:cubicBezTo>
                      <a:cubicBezTo>
                        <a:pt x="94615" y="362354"/>
                        <a:pt x="83820" y="362354"/>
                        <a:pt x="73660" y="362989"/>
                      </a:cubicBezTo>
                      <a:cubicBezTo>
                        <a:pt x="64135" y="362989"/>
                        <a:pt x="54610" y="362354"/>
                        <a:pt x="45720" y="359814"/>
                      </a:cubicBezTo>
                      <a:cubicBezTo>
                        <a:pt x="29210" y="354734"/>
                        <a:pt x="19050" y="343304"/>
                        <a:pt x="12065" y="328699"/>
                      </a:cubicBezTo>
                      <a:cubicBezTo>
                        <a:pt x="10795" y="329334"/>
                        <a:pt x="9525" y="328699"/>
                        <a:pt x="9525" y="327429"/>
                      </a:cubicBezTo>
                      <a:cubicBezTo>
                        <a:pt x="9525" y="325524"/>
                        <a:pt x="8890" y="323619"/>
                        <a:pt x="8890" y="321079"/>
                      </a:cubicBezTo>
                      <a:cubicBezTo>
                        <a:pt x="1905" y="302664"/>
                        <a:pt x="0" y="281709"/>
                        <a:pt x="0" y="263294"/>
                      </a:cubicBezTo>
                      <a:cubicBezTo>
                        <a:pt x="0" y="240434"/>
                        <a:pt x="2540" y="218209"/>
                        <a:pt x="6985" y="195349"/>
                      </a:cubicBezTo>
                      <a:cubicBezTo>
                        <a:pt x="12065" y="156614"/>
                        <a:pt x="20955" y="116609"/>
                        <a:pt x="38100" y="7977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0" name="Google Shape;1290;p22"/>
                <p:cNvSpPr/>
                <p:nvPr/>
              </p:nvSpPr>
              <p:spPr>
                <a:xfrm>
                  <a:off x="613463" y="670208"/>
                  <a:ext cx="230505" cy="230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000" h="381000" extrusionOk="0">
                      <a:moveTo>
                        <a:pt x="381000" y="190500"/>
                      </a:moveTo>
                      <a:cubicBezTo>
                        <a:pt x="381000" y="295710"/>
                        <a:pt x="295710" y="381000"/>
                        <a:pt x="190500" y="381000"/>
                      </a:cubicBezTo>
                      <a:cubicBezTo>
                        <a:pt x="85290" y="381000"/>
                        <a:pt x="0" y="295710"/>
                        <a:pt x="0" y="190500"/>
                      </a:cubicBezTo>
                      <a:cubicBezTo>
                        <a:pt x="0" y="85290"/>
                        <a:pt x="85290" y="0"/>
                        <a:pt x="190500" y="0"/>
                      </a:cubicBezTo>
                      <a:cubicBezTo>
                        <a:pt x="295710" y="0"/>
                        <a:pt x="381000" y="85290"/>
                        <a:pt x="381000" y="19050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1" name="Google Shape;1291;p22"/>
                <p:cNvSpPr/>
                <p:nvPr/>
              </p:nvSpPr>
              <p:spPr>
                <a:xfrm>
                  <a:off x="488535" y="622677"/>
                  <a:ext cx="450045" cy="3805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3876" h="629081" extrusionOk="0">
                      <a:moveTo>
                        <a:pt x="80099" y="11877"/>
                      </a:moveTo>
                      <a:cubicBezTo>
                        <a:pt x="95974" y="25847"/>
                        <a:pt x="95974" y="50612"/>
                        <a:pt x="91528" y="69662"/>
                      </a:cubicBezTo>
                      <a:cubicBezTo>
                        <a:pt x="84544" y="97602"/>
                        <a:pt x="68669" y="121732"/>
                        <a:pt x="52794" y="144592"/>
                      </a:cubicBezTo>
                      <a:cubicBezTo>
                        <a:pt x="27394" y="181422"/>
                        <a:pt x="-1817" y="221427"/>
                        <a:pt x="89" y="268417"/>
                      </a:cubicBezTo>
                      <a:cubicBezTo>
                        <a:pt x="724" y="287467"/>
                        <a:pt x="6439" y="306517"/>
                        <a:pt x="17869" y="321122"/>
                      </a:cubicBezTo>
                      <a:cubicBezTo>
                        <a:pt x="31839" y="338902"/>
                        <a:pt x="52794" y="347157"/>
                        <a:pt x="73749" y="352872"/>
                      </a:cubicBezTo>
                      <a:cubicBezTo>
                        <a:pt x="120103" y="364937"/>
                        <a:pt x="168999" y="366842"/>
                        <a:pt x="214719" y="380812"/>
                      </a:cubicBezTo>
                      <a:cubicBezTo>
                        <a:pt x="226149" y="384622"/>
                        <a:pt x="237578" y="388432"/>
                        <a:pt x="247739" y="394782"/>
                      </a:cubicBezTo>
                      <a:cubicBezTo>
                        <a:pt x="248374" y="395417"/>
                        <a:pt x="249008" y="396052"/>
                        <a:pt x="249644" y="396687"/>
                      </a:cubicBezTo>
                      <a:cubicBezTo>
                        <a:pt x="255358" y="409387"/>
                        <a:pt x="259169" y="423992"/>
                        <a:pt x="262344" y="436692"/>
                      </a:cubicBezTo>
                      <a:cubicBezTo>
                        <a:pt x="268694" y="458917"/>
                        <a:pt x="274409" y="481777"/>
                        <a:pt x="282028" y="504002"/>
                      </a:cubicBezTo>
                      <a:cubicBezTo>
                        <a:pt x="295364" y="544007"/>
                        <a:pt x="316953" y="582107"/>
                        <a:pt x="354419" y="604332"/>
                      </a:cubicBezTo>
                      <a:cubicBezTo>
                        <a:pt x="396328" y="629097"/>
                        <a:pt x="446494" y="633542"/>
                        <a:pt x="493484" y="625287"/>
                      </a:cubicBezTo>
                      <a:cubicBezTo>
                        <a:pt x="516978" y="620842"/>
                        <a:pt x="539203" y="613857"/>
                        <a:pt x="561428" y="605602"/>
                      </a:cubicBezTo>
                      <a:cubicBezTo>
                        <a:pt x="583019" y="597347"/>
                        <a:pt x="603974" y="587187"/>
                        <a:pt x="625564" y="578932"/>
                      </a:cubicBezTo>
                      <a:cubicBezTo>
                        <a:pt x="645884" y="571312"/>
                        <a:pt x="667474" y="566232"/>
                        <a:pt x="689064" y="571312"/>
                      </a:cubicBezTo>
                      <a:cubicBezTo>
                        <a:pt x="707478" y="575757"/>
                        <a:pt x="723989" y="586552"/>
                        <a:pt x="730974" y="604967"/>
                      </a:cubicBezTo>
                      <a:cubicBezTo>
                        <a:pt x="733514" y="612587"/>
                        <a:pt x="745578" y="608777"/>
                        <a:pt x="743674" y="601157"/>
                      </a:cubicBezTo>
                      <a:cubicBezTo>
                        <a:pt x="738593" y="573852"/>
                        <a:pt x="733514" y="547182"/>
                        <a:pt x="725259" y="520512"/>
                      </a:cubicBezTo>
                      <a:cubicBezTo>
                        <a:pt x="718274" y="497652"/>
                        <a:pt x="708749" y="475427"/>
                        <a:pt x="695414" y="455107"/>
                      </a:cubicBezTo>
                      <a:cubicBezTo>
                        <a:pt x="681444" y="432882"/>
                        <a:pt x="662394" y="415102"/>
                        <a:pt x="641439" y="399862"/>
                      </a:cubicBezTo>
                      <a:cubicBezTo>
                        <a:pt x="618578" y="382717"/>
                        <a:pt x="595084" y="366207"/>
                        <a:pt x="570319" y="352872"/>
                      </a:cubicBezTo>
                      <a:cubicBezTo>
                        <a:pt x="549999" y="341442"/>
                        <a:pt x="525869" y="330647"/>
                        <a:pt x="502374" y="330647"/>
                      </a:cubicBezTo>
                      <a:cubicBezTo>
                        <a:pt x="504914" y="312867"/>
                        <a:pt x="501739" y="295087"/>
                        <a:pt x="496024" y="277942"/>
                      </a:cubicBezTo>
                      <a:cubicBezTo>
                        <a:pt x="484594" y="243017"/>
                        <a:pt x="460464" y="212537"/>
                        <a:pt x="428078" y="194757"/>
                      </a:cubicBezTo>
                      <a:cubicBezTo>
                        <a:pt x="396964" y="177612"/>
                        <a:pt x="359499" y="171262"/>
                        <a:pt x="324574" y="178247"/>
                      </a:cubicBezTo>
                      <a:cubicBezTo>
                        <a:pt x="325209" y="160467"/>
                        <a:pt x="315049" y="142052"/>
                        <a:pt x="305524" y="128082"/>
                      </a:cubicBezTo>
                      <a:cubicBezTo>
                        <a:pt x="257899" y="52517"/>
                        <a:pt x="167728" y="24577"/>
                        <a:pt x="87083" y="447"/>
                      </a:cubicBezTo>
                      <a:cubicBezTo>
                        <a:pt x="78828" y="-2093"/>
                        <a:pt x="73749" y="6797"/>
                        <a:pt x="80099" y="1187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2" name="Google Shape;1292;p22"/>
                <p:cNvSpPr/>
                <p:nvPr/>
              </p:nvSpPr>
              <p:spPr>
                <a:xfrm>
                  <a:off x="918927" y="755510"/>
                  <a:ext cx="36103" cy="36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674" extrusionOk="0">
                      <a:moveTo>
                        <a:pt x="57778" y="40633"/>
                      </a:moveTo>
                      <a:cubicBezTo>
                        <a:pt x="63492" y="25393"/>
                        <a:pt x="55872" y="7612"/>
                        <a:pt x="40632" y="1897"/>
                      </a:cubicBezTo>
                      <a:cubicBezTo>
                        <a:pt x="25392" y="-3817"/>
                        <a:pt x="7612" y="3802"/>
                        <a:pt x="1897" y="19043"/>
                      </a:cubicBezTo>
                      <a:cubicBezTo>
                        <a:pt x="-3818" y="34283"/>
                        <a:pt x="3803" y="52062"/>
                        <a:pt x="19042" y="57777"/>
                      </a:cubicBezTo>
                      <a:cubicBezTo>
                        <a:pt x="34282" y="63493"/>
                        <a:pt x="51428" y="55872"/>
                        <a:pt x="57778" y="4063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3" name="Google Shape;1293;p22"/>
                <p:cNvSpPr/>
                <p:nvPr/>
              </p:nvSpPr>
              <p:spPr>
                <a:xfrm>
                  <a:off x="892031" y="599514"/>
                  <a:ext cx="36103" cy="36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674" extrusionOk="0">
                      <a:moveTo>
                        <a:pt x="57778" y="40632"/>
                      </a:moveTo>
                      <a:cubicBezTo>
                        <a:pt x="63492" y="25393"/>
                        <a:pt x="55872" y="7612"/>
                        <a:pt x="40632" y="1897"/>
                      </a:cubicBezTo>
                      <a:cubicBezTo>
                        <a:pt x="25392" y="-3818"/>
                        <a:pt x="7612" y="3803"/>
                        <a:pt x="1897" y="19043"/>
                      </a:cubicBezTo>
                      <a:cubicBezTo>
                        <a:pt x="-3818" y="34282"/>
                        <a:pt x="3803" y="52062"/>
                        <a:pt x="19042" y="57778"/>
                      </a:cubicBezTo>
                      <a:cubicBezTo>
                        <a:pt x="34917" y="63493"/>
                        <a:pt x="52062" y="55872"/>
                        <a:pt x="57778" y="406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4" name="Google Shape;1294;p22"/>
                <p:cNvSpPr/>
                <p:nvPr/>
              </p:nvSpPr>
              <p:spPr>
                <a:xfrm>
                  <a:off x="740262" y="552639"/>
                  <a:ext cx="36103" cy="3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74" h="59752" extrusionOk="0">
                      <a:moveTo>
                        <a:pt x="57778" y="40632"/>
                      </a:moveTo>
                      <a:cubicBezTo>
                        <a:pt x="63492" y="25392"/>
                        <a:pt x="55872" y="7613"/>
                        <a:pt x="40632" y="1898"/>
                      </a:cubicBezTo>
                      <a:cubicBezTo>
                        <a:pt x="25392" y="-3818"/>
                        <a:pt x="7612" y="3802"/>
                        <a:pt x="1897" y="19042"/>
                      </a:cubicBezTo>
                      <a:cubicBezTo>
                        <a:pt x="-3818" y="34282"/>
                        <a:pt x="3803" y="52063"/>
                        <a:pt x="19042" y="57777"/>
                      </a:cubicBezTo>
                      <a:cubicBezTo>
                        <a:pt x="34282" y="63492"/>
                        <a:pt x="52062" y="56507"/>
                        <a:pt x="57778" y="406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5" name="Google Shape;1295;p22"/>
                <p:cNvSpPr/>
                <p:nvPr/>
              </p:nvSpPr>
              <p:spPr>
                <a:xfrm>
                  <a:off x="521509" y="637389"/>
                  <a:ext cx="394672" cy="3232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7927" h="2938995" extrusionOk="0">
                      <a:moveTo>
                        <a:pt x="3078011" y="2537848"/>
                      </a:moveTo>
                      <a:cubicBezTo>
                        <a:pt x="3155624" y="2536983"/>
                        <a:pt x="3233292" y="2548233"/>
                        <a:pt x="3310310" y="2576790"/>
                      </a:cubicBezTo>
                      <a:cubicBezTo>
                        <a:pt x="3379541" y="2604482"/>
                        <a:pt x="3441848" y="2642559"/>
                        <a:pt x="3493770" y="2694481"/>
                      </a:cubicBezTo>
                      <a:cubicBezTo>
                        <a:pt x="3545693" y="2746404"/>
                        <a:pt x="3576846" y="2812172"/>
                        <a:pt x="3587231" y="2881402"/>
                      </a:cubicBezTo>
                      <a:cubicBezTo>
                        <a:pt x="3590692" y="2888325"/>
                        <a:pt x="3580308" y="2891787"/>
                        <a:pt x="3576846" y="2884864"/>
                      </a:cubicBezTo>
                      <a:cubicBezTo>
                        <a:pt x="3538770" y="2756788"/>
                        <a:pt x="3410694" y="2652943"/>
                        <a:pt x="3282618" y="2614866"/>
                      </a:cubicBezTo>
                      <a:cubicBezTo>
                        <a:pt x="3137235" y="2569867"/>
                        <a:pt x="2981468" y="2590636"/>
                        <a:pt x="2836084" y="2632174"/>
                      </a:cubicBezTo>
                      <a:cubicBezTo>
                        <a:pt x="2676855" y="2677174"/>
                        <a:pt x="2524549" y="2753327"/>
                        <a:pt x="2368781" y="2808711"/>
                      </a:cubicBezTo>
                      <a:cubicBezTo>
                        <a:pt x="2219937" y="2864095"/>
                        <a:pt x="2060708" y="2909094"/>
                        <a:pt x="1904940" y="2929863"/>
                      </a:cubicBezTo>
                      <a:cubicBezTo>
                        <a:pt x="1742249" y="2950632"/>
                        <a:pt x="1555328" y="2943709"/>
                        <a:pt x="1430714" y="2826018"/>
                      </a:cubicBezTo>
                      <a:cubicBezTo>
                        <a:pt x="1413406" y="2808711"/>
                        <a:pt x="1434175" y="2781019"/>
                        <a:pt x="1454944" y="2794865"/>
                      </a:cubicBezTo>
                      <a:cubicBezTo>
                        <a:pt x="1596866" y="2881402"/>
                        <a:pt x="1759557" y="2891787"/>
                        <a:pt x="1918786" y="2867556"/>
                      </a:cubicBezTo>
                      <a:cubicBezTo>
                        <a:pt x="2081477" y="2843326"/>
                        <a:pt x="2244167" y="2791403"/>
                        <a:pt x="2399935" y="2732558"/>
                      </a:cubicBezTo>
                      <a:cubicBezTo>
                        <a:pt x="2612817" y="2652078"/>
                        <a:pt x="2845171" y="2540444"/>
                        <a:pt x="3078011" y="2537848"/>
                      </a:cubicBezTo>
                      <a:close/>
                      <a:moveTo>
                        <a:pt x="2765394" y="2129559"/>
                      </a:moveTo>
                      <a:cubicBezTo>
                        <a:pt x="2861613" y="2126801"/>
                        <a:pt x="2956371" y="2160550"/>
                        <a:pt x="3016082" y="2241030"/>
                      </a:cubicBezTo>
                      <a:cubicBezTo>
                        <a:pt x="3023005" y="2247953"/>
                        <a:pt x="3009159" y="2261799"/>
                        <a:pt x="3002236" y="2251415"/>
                      </a:cubicBezTo>
                      <a:cubicBezTo>
                        <a:pt x="2908776" y="2144108"/>
                        <a:pt x="2749547" y="2161416"/>
                        <a:pt x="2631856" y="2213338"/>
                      </a:cubicBezTo>
                      <a:cubicBezTo>
                        <a:pt x="2569549" y="2241030"/>
                        <a:pt x="2514165" y="2275645"/>
                        <a:pt x="2458781" y="2310260"/>
                      </a:cubicBezTo>
                      <a:cubicBezTo>
                        <a:pt x="2393012" y="2351798"/>
                        <a:pt x="2330705" y="2389875"/>
                        <a:pt x="2264936" y="2431413"/>
                      </a:cubicBezTo>
                      <a:cubicBezTo>
                        <a:pt x="2150707" y="2500643"/>
                        <a:pt x="2036477" y="2583719"/>
                        <a:pt x="1911863" y="2639103"/>
                      </a:cubicBezTo>
                      <a:cubicBezTo>
                        <a:pt x="1811480" y="2684102"/>
                        <a:pt x="1693788" y="2711794"/>
                        <a:pt x="1586482" y="2673718"/>
                      </a:cubicBezTo>
                      <a:cubicBezTo>
                        <a:pt x="1486098" y="2639103"/>
                        <a:pt x="1396099" y="2552565"/>
                        <a:pt x="1403022" y="2441797"/>
                      </a:cubicBezTo>
                      <a:cubicBezTo>
                        <a:pt x="1403022" y="2427951"/>
                        <a:pt x="1427253" y="2427951"/>
                        <a:pt x="1430714" y="2441797"/>
                      </a:cubicBezTo>
                      <a:cubicBezTo>
                        <a:pt x="1451483" y="2542181"/>
                        <a:pt x="1541482" y="2607949"/>
                        <a:pt x="1638404" y="2628718"/>
                      </a:cubicBezTo>
                      <a:cubicBezTo>
                        <a:pt x="1756096" y="2652949"/>
                        <a:pt x="1870325" y="2604488"/>
                        <a:pt x="1967247" y="2549104"/>
                      </a:cubicBezTo>
                      <a:cubicBezTo>
                        <a:pt x="2091861" y="2479874"/>
                        <a:pt x="2209552" y="2400259"/>
                        <a:pt x="2330705" y="2324106"/>
                      </a:cubicBezTo>
                      <a:cubicBezTo>
                        <a:pt x="2438012" y="2258338"/>
                        <a:pt x="2545318" y="2178723"/>
                        <a:pt x="2669932" y="2144108"/>
                      </a:cubicBezTo>
                      <a:cubicBezTo>
                        <a:pt x="2701086" y="2135455"/>
                        <a:pt x="2733321" y="2130479"/>
                        <a:pt x="2765394" y="2129559"/>
                      </a:cubicBezTo>
                      <a:close/>
                      <a:moveTo>
                        <a:pt x="2758201" y="1925595"/>
                      </a:moveTo>
                      <a:cubicBezTo>
                        <a:pt x="2792816" y="1926893"/>
                        <a:pt x="2827431" y="1934682"/>
                        <a:pt x="2860316" y="1950258"/>
                      </a:cubicBezTo>
                      <a:cubicBezTo>
                        <a:pt x="2881085" y="1960643"/>
                        <a:pt x="2870700" y="1995258"/>
                        <a:pt x="2846470" y="1984873"/>
                      </a:cubicBezTo>
                      <a:cubicBezTo>
                        <a:pt x="2794547" y="1964104"/>
                        <a:pt x="2728778" y="1964104"/>
                        <a:pt x="2673394" y="1981412"/>
                      </a:cubicBezTo>
                      <a:cubicBezTo>
                        <a:pt x="2645702" y="1991796"/>
                        <a:pt x="2618010" y="2005643"/>
                        <a:pt x="2593780" y="2022950"/>
                      </a:cubicBezTo>
                      <a:cubicBezTo>
                        <a:pt x="2583395" y="2033335"/>
                        <a:pt x="2569549" y="2043719"/>
                        <a:pt x="2559165" y="2054104"/>
                      </a:cubicBezTo>
                      <a:cubicBezTo>
                        <a:pt x="2548780" y="2067950"/>
                        <a:pt x="2541857" y="2081796"/>
                        <a:pt x="2528011" y="2088719"/>
                      </a:cubicBezTo>
                      <a:cubicBezTo>
                        <a:pt x="2517627" y="2095642"/>
                        <a:pt x="2500319" y="2088719"/>
                        <a:pt x="2500319" y="2071411"/>
                      </a:cubicBezTo>
                      <a:cubicBezTo>
                        <a:pt x="2503781" y="2036796"/>
                        <a:pt x="2538396" y="2009104"/>
                        <a:pt x="2562626" y="1988335"/>
                      </a:cubicBezTo>
                      <a:cubicBezTo>
                        <a:pt x="2590318" y="1967566"/>
                        <a:pt x="2621472" y="1950258"/>
                        <a:pt x="2656087" y="1939874"/>
                      </a:cubicBezTo>
                      <a:cubicBezTo>
                        <a:pt x="2688971" y="1929489"/>
                        <a:pt x="2723586" y="1924297"/>
                        <a:pt x="2758201" y="1925595"/>
                      </a:cubicBezTo>
                      <a:close/>
                      <a:moveTo>
                        <a:pt x="2362989" y="1457055"/>
                      </a:moveTo>
                      <a:cubicBezTo>
                        <a:pt x="2370940" y="1458515"/>
                        <a:pt x="2377430" y="1468251"/>
                        <a:pt x="2372238" y="1476039"/>
                      </a:cubicBezTo>
                      <a:cubicBezTo>
                        <a:pt x="2244162" y="1631806"/>
                        <a:pt x="2095318" y="1773728"/>
                        <a:pt x="1946473" y="1912188"/>
                      </a:cubicBezTo>
                      <a:cubicBezTo>
                        <a:pt x="1873781" y="1984880"/>
                        <a:pt x="1797628" y="2050648"/>
                        <a:pt x="1721475" y="2119878"/>
                      </a:cubicBezTo>
                      <a:cubicBezTo>
                        <a:pt x="1683399" y="2154493"/>
                        <a:pt x="1641861" y="2189108"/>
                        <a:pt x="1603784" y="2223723"/>
                      </a:cubicBezTo>
                      <a:cubicBezTo>
                        <a:pt x="1565708" y="2254877"/>
                        <a:pt x="1527631" y="2292953"/>
                        <a:pt x="1486093" y="2317184"/>
                      </a:cubicBezTo>
                      <a:cubicBezTo>
                        <a:pt x="1465324" y="2327568"/>
                        <a:pt x="1444555" y="2299876"/>
                        <a:pt x="1458401" y="2282569"/>
                      </a:cubicBezTo>
                      <a:cubicBezTo>
                        <a:pt x="1489555" y="2247954"/>
                        <a:pt x="1534554" y="2216800"/>
                        <a:pt x="1569169" y="2178724"/>
                      </a:cubicBezTo>
                      <a:cubicBezTo>
                        <a:pt x="1607246" y="2147570"/>
                        <a:pt x="1645322" y="2116417"/>
                        <a:pt x="1683399" y="2081802"/>
                      </a:cubicBezTo>
                      <a:cubicBezTo>
                        <a:pt x="1763013" y="2016033"/>
                        <a:pt x="1835705" y="1946803"/>
                        <a:pt x="1911858" y="1877573"/>
                      </a:cubicBezTo>
                      <a:cubicBezTo>
                        <a:pt x="2060703" y="1742574"/>
                        <a:pt x="2202624" y="1593730"/>
                        <a:pt x="2354930" y="1458731"/>
                      </a:cubicBezTo>
                      <a:cubicBezTo>
                        <a:pt x="2357527" y="1457001"/>
                        <a:pt x="2360339" y="1456568"/>
                        <a:pt x="2362989" y="1457055"/>
                      </a:cubicBezTo>
                      <a:close/>
                      <a:moveTo>
                        <a:pt x="1656577" y="1335523"/>
                      </a:moveTo>
                      <a:cubicBezTo>
                        <a:pt x="1670207" y="1332602"/>
                        <a:pt x="1687731" y="1346232"/>
                        <a:pt x="1679942" y="1361809"/>
                      </a:cubicBezTo>
                      <a:cubicBezTo>
                        <a:pt x="1617635" y="1479499"/>
                        <a:pt x="1548405" y="1597190"/>
                        <a:pt x="1475714" y="1718343"/>
                      </a:cubicBezTo>
                      <a:cubicBezTo>
                        <a:pt x="1441099" y="1777188"/>
                        <a:pt x="1403022" y="1832572"/>
                        <a:pt x="1368407" y="1891418"/>
                      </a:cubicBezTo>
                      <a:cubicBezTo>
                        <a:pt x="1351099" y="1919110"/>
                        <a:pt x="1333792" y="1946802"/>
                        <a:pt x="1316484" y="1974494"/>
                      </a:cubicBezTo>
                      <a:cubicBezTo>
                        <a:pt x="1299177" y="2002186"/>
                        <a:pt x="1281869" y="2033339"/>
                        <a:pt x="1254177" y="2054108"/>
                      </a:cubicBezTo>
                      <a:cubicBezTo>
                        <a:pt x="1247254" y="2061031"/>
                        <a:pt x="1226485" y="2054108"/>
                        <a:pt x="1229947" y="2040262"/>
                      </a:cubicBezTo>
                      <a:cubicBezTo>
                        <a:pt x="1236870" y="2012570"/>
                        <a:pt x="1254177" y="1984878"/>
                        <a:pt x="1268023" y="1960648"/>
                      </a:cubicBezTo>
                      <a:cubicBezTo>
                        <a:pt x="1285331" y="1932956"/>
                        <a:pt x="1302638" y="1905264"/>
                        <a:pt x="1319946" y="1877572"/>
                      </a:cubicBezTo>
                      <a:cubicBezTo>
                        <a:pt x="1358022" y="1815265"/>
                        <a:pt x="1396099" y="1756419"/>
                        <a:pt x="1430714" y="1697574"/>
                      </a:cubicBezTo>
                      <a:cubicBezTo>
                        <a:pt x="1503406" y="1579883"/>
                        <a:pt x="1572636" y="1462192"/>
                        <a:pt x="1645327" y="1344501"/>
                      </a:cubicBezTo>
                      <a:cubicBezTo>
                        <a:pt x="1647924" y="1339309"/>
                        <a:pt x="1652034" y="1336496"/>
                        <a:pt x="1656577" y="1335523"/>
                      </a:cubicBezTo>
                      <a:close/>
                      <a:moveTo>
                        <a:pt x="1567438" y="881088"/>
                      </a:moveTo>
                      <a:cubicBezTo>
                        <a:pt x="1571765" y="880655"/>
                        <a:pt x="1576092" y="882386"/>
                        <a:pt x="1576092" y="887578"/>
                      </a:cubicBezTo>
                      <a:cubicBezTo>
                        <a:pt x="1586477" y="977577"/>
                        <a:pt x="1558785" y="1057192"/>
                        <a:pt x="1517247" y="1133345"/>
                      </a:cubicBezTo>
                      <a:cubicBezTo>
                        <a:pt x="1472247" y="1219882"/>
                        <a:pt x="1420324" y="1302958"/>
                        <a:pt x="1368402" y="1386035"/>
                      </a:cubicBezTo>
                      <a:cubicBezTo>
                        <a:pt x="1316479" y="1469111"/>
                        <a:pt x="1264557" y="1555648"/>
                        <a:pt x="1209173" y="1638724"/>
                      </a:cubicBezTo>
                      <a:cubicBezTo>
                        <a:pt x="1184942" y="1680262"/>
                        <a:pt x="1157250" y="1721800"/>
                        <a:pt x="1129558" y="1763338"/>
                      </a:cubicBezTo>
                      <a:cubicBezTo>
                        <a:pt x="1101866" y="1804876"/>
                        <a:pt x="1077635" y="1853337"/>
                        <a:pt x="1039559" y="1887952"/>
                      </a:cubicBezTo>
                      <a:cubicBezTo>
                        <a:pt x="1025713" y="1898336"/>
                        <a:pt x="1008405" y="1884490"/>
                        <a:pt x="1011867" y="1867183"/>
                      </a:cubicBezTo>
                      <a:cubicBezTo>
                        <a:pt x="1025713" y="1822183"/>
                        <a:pt x="1060328" y="1780645"/>
                        <a:pt x="1084558" y="1742569"/>
                      </a:cubicBezTo>
                      <a:cubicBezTo>
                        <a:pt x="1108789" y="1704492"/>
                        <a:pt x="1133019" y="1666416"/>
                        <a:pt x="1157250" y="1628340"/>
                      </a:cubicBezTo>
                      <a:cubicBezTo>
                        <a:pt x="1209173" y="1545263"/>
                        <a:pt x="1261095" y="1462188"/>
                        <a:pt x="1313018" y="1379111"/>
                      </a:cubicBezTo>
                      <a:cubicBezTo>
                        <a:pt x="1361479" y="1299497"/>
                        <a:pt x="1409940" y="1216421"/>
                        <a:pt x="1458401" y="1136806"/>
                      </a:cubicBezTo>
                      <a:cubicBezTo>
                        <a:pt x="1503401" y="1060653"/>
                        <a:pt x="1544939" y="977577"/>
                        <a:pt x="1558785" y="887578"/>
                      </a:cubicBezTo>
                      <a:cubicBezTo>
                        <a:pt x="1558785" y="884117"/>
                        <a:pt x="1563112" y="881521"/>
                        <a:pt x="1567438" y="881088"/>
                      </a:cubicBezTo>
                      <a:close/>
                      <a:moveTo>
                        <a:pt x="966872" y="368358"/>
                      </a:moveTo>
                      <a:cubicBezTo>
                        <a:pt x="984180" y="482588"/>
                        <a:pt x="953026" y="593356"/>
                        <a:pt x="897642" y="690278"/>
                      </a:cubicBezTo>
                      <a:cubicBezTo>
                        <a:pt x="838796" y="790661"/>
                        <a:pt x="755720" y="866814"/>
                        <a:pt x="679567" y="953352"/>
                      </a:cubicBezTo>
                      <a:cubicBezTo>
                        <a:pt x="606876" y="1036428"/>
                        <a:pt x="530723" y="1136811"/>
                        <a:pt x="527261" y="1254502"/>
                      </a:cubicBezTo>
                      <a:cubicBezTo>
                        <a:pt x="520338" y="1351424"/>
                        <a:pt x="572261" y="1455269"/>
                        <a:pt x="665721" y="1493345"/>
                      </a:cubicBezTo>
                      <a:cubicBezTo>
                        <a:pt x="676106" y="1496807"/>
                        <a:pt x="672644" y="1510653"/>
                        <a:pt x="662260" y="1510653"/>
                      </a:cubicBezTo>
                      <a:cubicBezTo>
                        <a:pt x="593030" y="1500269"/>
                        <a:pt x="537646" y="1451808"/>
                        <a:pt x="506492" y="1389501"/>
                      </a:cubicBezTo>
                      <a:cubicBezTo>
                        <a:pt x="468415" y="1316809"/>
                        <a:pt x="468415" y="1230272"/>
                        <a:pt x="492646" y="1154119"/>
                      </a:cubicBezTo>
                      <a:cubicBezTo>
                        <a:pt x="551492" y="967198"/>
                        <a:pt x="724567" y="852968"/>
                        <a:pt x="835335" y="697201"/>
                      </a:cubicBezTo>
                      <a:cubicBezTo>
                        <a:pt x="904565" y="603740"/>
                        <a:pt x="935719" y="489511"/>
                        <a:pt x="953026" y="375281"/>
                      </a:cubicBezTo>
                      <a:cubicBezTo>
                        <a:pt x="953026" y="368358"/>
                        <a:pt x="966872" y="368358"/>
                        <a:pt x="966872" y="368358"/>
                      </a:cubicBezTo>
                      <a:close/>
                      <a:moveTo>
                        <a:pt x="626780" y="118692"/>
                      </a:moveTo>
                      <a:cubicBezTo>
                        <a:pt x="629376" y="117394"/>
                        <a:pt x="632837" y="117394"/>
                        <a:pt x="634568" y="119125"/>
                      </a:cubicBezTo>
                      <a:cubicBezTo>
                        <a:pt x="707260" y="164124"/>
                        <a:pt x="734952" y="261046"/>
                        <a:pt x="745336" y="344122"/>
                      </a:cubicBezTo>
                      <a:cubicBezTo>
                        <a:pt x="759182" y="444506"/>
                        <a:pt x="741875" y="544889"/>
                        <a:pt x="703798" y="638350"/>
                      </a:cubicBezTo>
                      <a:cubicBezTo>
                        <a:pt x="700337" y="645273"/>
                        <a:pt x="689952" y="641812"/>
                        <a:pt x="689952" y="634889"/>
                      </a:cubicBezTo>
                      <a:cubicBezTo>
                        <a:pt x="700337" y="541428"/>
                        <a:pt x="714183" y="447967"/>
                        <a:pt x="703798" y="354507"/>
                      </a:cubicBezTo>
                      <a:cubicBezTo>
                        <a:pt x="696875" y="267969"/>
                        <a:pt x="658799" y="198739"/>
                        <a:pt x="624184" y="126047"/>
                      </a:cubicBezTo>
                      <a:cubicBezTo>
                        <a:pt x="622453" y="122586"/>
                        <a:pt x="624184" y="119990"/>
                        <a:pt x="626780" y="118692"/>
                      </a:cubicBezTo>
                      <a:close/>
                      <a:moveTo>
                        <a:pt x="384469" y="568"/>
                      </a:moveTo>
                      <a:cubicBezTo>
                        <a:pt x="385334" y="-297"/>
                        <a:pt x="387065" y="-297"/>
                        <a:pt x="388796" y="1434"/>
                      </a:cubicBezTo>
                      <a:cubicBezTo>
                        <a:pt x="471872" y="84510"/>
                        <a:pt x="506487" y="198739"/>
                        <a:pt x="506487" y="312969"/>
                      </a:cubicBezTo>
                      <a:cubicBezTo>
                        <a:pt x="506487" y="447967"/>
                        <a:pt x="451103" y="579504"/>
                        <a:pt x="381873" y="697195"/>
                      </a:cubicBezTo>
                      <a:cubicBezTo>
                        <a:pt x="305720" y="832194"/>
                        <a:pt x="198413" y="942962"/>
                        <a:pt x="122260" y="1077960"/>
                      </a:cubicBezTo>
                      <a:cubicBezTo>
                        <a:pt x="59953" y="1188728"/>
                        <a:pt x="21876" y="1334111"/>
                        <a:pt x="84183" y="1455264"/>
                      </a:cubicBezTo>
                      <a:cubicBezTo>
                        <a:pt x="146490" y="1579878"/>
                        <a:pt x="288412" y="1642185"/>
                        <a:pt x="413026" y="1680261"/>
                      </a:cubicBezTo>
                      <a:cubicBezTo>
                        <a:pt x="430334" y="1687184"/>
                        <a:pt x="423411" y="1714876"/>
                        <a:pt x="406103" y="1711415"/>
                      </a:cubicBezTo>
                      <a:cubicBezTo>
                        <a:pt x="288412" y="1694107"/>
                        <a:pt x="174182" y="1649108"/>
                        <a:pt x="91106" y="1559109"/>
                      </a:cubicBezTo>
                      <a:cubicBezTo>
                        <a:pt x="4569" y="1465648"/>
                        <a:pt x="-16200" y="1334111"/>
                        <a:pt x="11492" y="1212959"/>
                      </a:cubicBezTo>
                      <a:cubicBezTo>
                        <a:pt x="46107" y="1067576"/>
                        <a:pt x="136106" y="949885"/>
                        <a:pt x="226105" y="835655"/>
                      </a:cubicBezTo>
                      <a:cubicBezTo>
                        <a:pt x="323027" y="711041"/>
                        <a:pt x="416488" y="579504"/>
                        <a:pt x="458026" y="423737"/>
                      </a:cubicBezTo>
                      <a:cubicBezTo>
                        <a:pt x="496102" y="281815"/>
                        <a:pt x="482256" y="119125"/>
                        <a:pt x="385334" y="4895"/>
                      </a:cubicBezTo>
                      <a:cubicBezTo>
                        <a:pt x="383604" y="3164"/>
                        <a:pt x="383604" y="1434"/>
                        <a:pt x="384469" y="56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6" name="Google Shape;1296;p22"/>
                <p:cNvSpPr/>
                <p:nvPr/>
              </p:nvSpPr>
              <p:spPr>
                <a:xfrm>
                  <a:off x="721961" y="1087814"/>
                  <a:ext cx="311358" cy="289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641" h="479061" extrusionOk="0">
                      <a:moveTo>
                        <a:pt x="265187" y="57863"/>
                      </a:moveTo>
                      <a:cubicBezTo>
                        <a:pt x="265822" y="54688"/>
                        <a:pt x="267092" y="52148"/>
                        <a:pt x="267727" y="48973"/>
                      </a:cubicBezTo>
                      <a:cubicBezTo>
                        <a:pt x="282967" y="9603"/>
                        <a:pt x="327417" y="-10082"/>
                        <a:pt x="366787" y="5158"/>
                      </a:cubicBezTo>
                      <a:cubicBezTo>
                        <a:pt x="406157" y="20398"/>
                        <a:pt x="425842" y="64848"/>
                        <a:pt x="410602" y="104218"/>
                      </a:cubicBezTo>
                      <a:cubicBezTo>
                        <a:pt x="409967" y="106123"/>
                        <a:pt x="409332" y="107393"/>
                        <a:pt x="408697" y="109298"/>
                      </a:cubicBezTo>
                      <a:cubicBezTo>
                        <a:pt x="420127" y="107393"/>
                        <a:pt x="432827" y="108028"/>
                        <a:pt x="444257" y="111838"/>
                      </a:cubicBezTo>
                      <a:cubicBezTo>
                        <a:pt x="484262" y="125173"/>
                        <a:pt x="506487" y="168353"/>
                        <a:pt x="493152" y="208358"/>
                      </a:cubicBezTo>
                      <a:cubicBezTo>
                        <a:pt x="488072" y="224868"/>
                        <a:pt x="477277" y="238203"/>
                        <a:pt x="463942" y="247728"/>
                      </a:cubicBezTo>
                      <a:cubicBezTo>
                        <a:pt x="502677" y="261699"/>
                        <a:pt x="523632" y="303608"/>
                        <a:pt x="510932" y="342979"/>
                      </a:cubicBezTo>
                      <a:cubicBezTo>
                        <a:pt x="497597" y="382983"/>
                        <a:pt x="454417" y="405208"/>
                        <a:pt x="414412" y="391874"/>
                      </a:cubicBezTo>
                      <a:cubicBezTo>
                        <a:pt x="406792" y="389333"/>
                        <a:pt x="399172" y="385524"/>
                        <a:pt x="392822" y="381079"/>
                      </a:cubicBezTo>
                      <a:cubicBezTo>
                        <a:pt x="339482" y="464263"/>
                        <a:pt x="232802" y="501729"/>
                        <a:pt x="136917" y="464899"/>
                      </a:cubicBezTo>
                      <a:cubicBezTo>
                        <a:pt x="27062" y="422354"/>
                        <a:pt x="-28183" y="299163"/>
                        <a:pt x="14362" y="189308"/>
                      </a:cubicBezTo>
                      <a:cubicBezTo>
                        <a:pt x="53732" y="87073"/>
                        <a:pt x="162317" y="32463"/>
                        <a:pt x="265187" y="5786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7" name="Google Shape;1297;p22"/>
                <p:cNvSpPr/>
                <p:nvPr/>
              </p:nvSpPr>
              <p:spPr>
                <a:xfrm>
                  <a:off x="730944" y="1158804"/>
                  <a:ext cx="209748" cy="1953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91" h="322871" extrusionOk="0">
                      <a:moveTo>
                        <a:pt x="177952" y="38966"/>
                      </a:moveTo>
                      <a:cubicBezTo>
                        <a:pt x="178587" y="37061"/>
                        <a:pt x="179222" y="35156"/>
                        <a:pt x="179857" y="33251"/>
                      </a:cubicBezTo>
                      <a:cubicBezTo>
                        <a:pt x="190017" y="6581"/>
                        <a:pt x="219862" y="-6754"/>
                        <a:pt x="246532" y="3406"/>
                      </a:cubicBezTo>
                      <a:cubicBezTo>
                        <a:pt x="273202" y="13566"/>
                        <a:pt x="286537" y="43411"/>
                        <a:pt x="276377" y="70081"/>
                      </a:cubicBezTo>
                      <a:cubicBezTo>
                        <a:pt x="275742" y="71351"/>
                        <a:pt x="275742" y="71986"/>
                        <a:pt x="275107" y="73256"/>
                      </a:cubicBezTo>
                      <a:cubicBezTo>
                        <a:pt x="282727" y="71986"/>
                        <a:pt x="290982" y="72621"/>
                        <a:pt x="299237" y="75161"/>
                      </a:cubicBezTo>
                      <a:cubicBezTo>
                        <a:pt x="326542" y="84051"/>
                        <a:pt x="341147" y="113261"/>
                        <a:pt x="332257" y="139931"/>
                      </a:cubicBezTo>
                      <a:cubicBezTo>
                        <a:pt x="328447" y="151361"/>
                        <a:pt x="321462" y="160251"/>
                        <a:pt x="312572" y="166601"/>
                      </a:cubicBezTo>
                      <a:cubicBezTo>
                        <a:pt x="338607" y="176126"/>
                        <a:pt x="352577" y="204701"/>
                        <a:pt x="344322" y="231371"/>
                      </a:cubicBezTo>
                      <a:cubicBezTo>
                        <a:pt x="335432" y="258676"/>
                        <a:pt x="306222" y="273281"/>
                        <a:pt x="279552" y="264391"/>
                      </a:cubicBezTo>
                      <a:cubicBezTo>
                        <a:pt x="274472" y="262486"/>
                        <a:pt x="269392" y="259946"/>
                        <a:pt x="264947" y="256771"/>
                      </a:cubicBezTo>
                      <a:cubicBezTo>
                        <a:pt x="228752" y="313286"/>
                        <a:pt x="156997" y="338051"/>
                        <a:pt x="92227" y="313286"/>
                      </a:cubicBezTo>
                      <a:cubicBezTo>
                        <a:pt x="17932" y="284711"/>
                        <a:pt x="-18898" y="201526"/>
                        <a:pt x="9677" y="127231"/>
                      </a:cubicBezTo>
                      <a:cubicBezTo>
                        <a:pt x="35712" y="58651"/>
                        <a:pt x="108737" y="21821"/>
                        <a:pt x="177952" y="389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8" name="Google Shape;1298;p22"/>
                <p:cNvSpPr/>
                <p:nvPr/>
              </p:nvSpPr>
              <p:spPr>
                <a:xfrm>
                  <a:off x="965279" y="1178788"/>
                  <a:ext cx="29084" cy="28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2" h="47364" extrusionOk="0">
                      <a:moveTo>
                        <a:pt x="46579" y="31974"/>
                      </a:moveTo>
                      <a:cubicBezTo>
                        <a:pt x="51024" y="19909"/>
                        <a:pt x="45309" y="5939"/>
                        <a:pt x="32609" y="1494"/>
                      </a:cubicBezTo>
                      <a:cubicBezTo>
                        <a:pt x="19909" y="-2951"/>
                        <a:pt x="6574" y="2764"/>
                        <a:pt x="1494" y="15464"/>
                      </a:cubicBezTo>
                      <a:cubicBezTo>
                        <a:pt x="-2951" y="27529"/>
                        <a:pt x="2764" y="41499"/>
                        <a:pt x="15464" y="45944"/>
                      </a:cubicBezTo>
                      <a:cubicBezTo>
                        <a:pt x="28164" y="50389"/>
                        <a:pt x="42134" y="44039"/>
                        <a:pt x="46579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9" name="Google Shape;1299;p22"/>
                <p:cNvSpPr/>
                <p:nvPr/>
              </p:nvSpPr>
              <p:spPr>
                <a:xfrm>
                  <a:off x="981801" y="1268313"/>
                  <a:ext cx="29084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72" h="47437" extrusionOk="0">
                      <a:moveTo>
                        <a:pt x="46579" y="31974"/>
                      </a:moveTo>
                      <a:cubicBezTo>
                        <a:pt x="51024" y="19908"/>
                        <a:pt x="45309" y="5938"/>
                        <a:pt x="32609" y="1494"/>
                      </a:cubicBezTo>
                      <a:cubicBezTo>
                        <a:pt x="19909" y="-2951"/>
                        <a:pt x="6574" y="2763"/>
                        <a:pt x="1494" y="15463"/>
                      </a:cubicBezTo>
                      <a:cubicBezTo>
                        <a:pt x="-2951" y="27528"/>
                        <a:pt x="2764" y="41499"/>
                        <a:pt x="15464" y="45944"/>
                      </a:cubicBezTo>
                      <a:cubicBezTo>
                        <a:pt x="28164" y="50388"/>
                        <a:pt x="42134" y="44674"/>
                        <a:pt x="46579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00" name="Google Shape;1300;p22"/>
                <p:cNvSpPr/>
                <p:nvPr/>
              </p:nvSpPr>
              <p:spPr>
                <a:xfrm>
                  <a:off x="915329" y="1108859"/>
                  <a:ext cx="28699" cy="28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437" h="47364" extrusionOk="0">
                      <a:moveTo>
                        <a:pt x="45943" y="31974"/>
                      </a:moveTo>
                      <a:cubicBezTo>
                        <a:pt x="50389" y="19908"/>
                        <a:pt x="44674" y="5939"/>
                        <a:pt x="31974" y="1494"/>
                      </a:cubicBezTo>
                      <a:cubicBezTo>
                        <a:pt x="19274" y="-2951"/>
                        <a:pt x="5939" y="2764"/>
                        <a:pt x="1494" y="15464"/>
                      </a:cubicBezTo>
                      <a:cubicBezTo>
                        <a:pt x="-2951" y="27529"/>
                        <a:pt x="2764" y="41499"/>
                        <a:pt x="15464" y="45944"/>
                      </a:cubicBezTo>
                      <a:cubicBezTo>
                        <a:pt x="26893" y="50389"/>
                        <a:pt x="40864" y="44039"/>
                        <a:pt x="45943" y="3197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01" name="Google Shape;1301;p22"/>
                <p:cNvSpPr/>
                <p:nvPr/>
              </p:nvSpPr>
              <p:spPr>
                <a:xfrm>
                  <a:off x="735857" y="1200824"/>
                  <a:ext cx="137248" cy="1292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7711" h="1175066" extrusionOk="0">
                      <a:moveTo>
                        <a:pt x="1247711" y="965758"/>
                      </a:moveTo>
                      <a:cubicBezTo>
                        <a:pt x="974253" y="1159603"/>
                        <a:pt x="621179" y="1225371"/>
                        <a:pt x="292336" y="1135372"/>
                      </a:cubicBezTo>
                      <a:cubicBezTo>
                        <a:pt x="247337" y="1121526"/>
                        <a:pt x="202337" y="1107680"/>
                        <a:pt x="160799" y="1079988"/>
                      </a:cubicBezTo>
                      <a:cubicBezTo>
                        <a:pt x="129646" y="1059219"/>
                        <a:pt x="84646" y="1028066"/>
                        <a:pt x="84646" y="986528"/>
                      </a:cubicBezTo>
                      <a:cubicBezTo>
                        <a:pt x="84646" y="979604"/>
                        <a:pt x="95031" y="972681"/>
                        <a:pt x="101954" y="976143"/>
                      </a:cubicBezTo>
                      <a:cubicBezTo>
                        <a:pt x="122723" y="983066"/>
                        <a:pt x="136569" y="1007297"/>
                        <a:pt x="153876" y="1021143"/>
                      </a:cubicBezTo>
                      <a:cubicBezTo>
                        <a:pt x="174645" y="1038450"/>
                        <a:pt x="198876" y="1055758"/>
                        <a:pt x="226568" y="1066142"/>
                      </a:cubicBezTo>
                      <a:cubicBezTo>
                        <a:pt x="275029" y="1086911"/>
                        <a:pt x="323490" y="1100757"/>
                        <a:pt x="375412" y="1111142"/>
                      </a:cubicBezTo>
                      <a:cubicBezTo>
                        <a:pt x="472335" y="1131911"/>
                        <a:pt x="572718" y="1138834"/>
                        <a:pt x="673102" y="1131911"/>
                      </a:cubicBezTo>
                      <a:cubicBezTo>
                        <a:pt x="873869" y="1121526"/>
                        <a:pt x="1074636" y="1066142"/>
                        <a:pt x="1247711" y="965758"/>
                      </a:cubicBezTo>
                      <a:close/>
                      <a:moveTo>
                        <a:pt x="1050405" y="671536"/>
                      </a:moveTo>
                      <a:cubicBezTo>
                        <a:pt x="1053867" y="671536"/>
                        <a:pt x="1057328" y="678459"/>
                        <a:pt x="1053867" y="678459"/>
                      </a:cubicBezTo>
                      <a:cubicBezTo>
                        <a:pt x="901561" y="737305"/>
                        <a:pt x="749255" y="792689"/>
                        <a:pt x="593487" y="837688"/>
                      </a:cubicBezTo>
                      <a:cubicBezTo>
                        <a:pt x="434258" y="882688"/>
                        <a:pt x="275029" y="927687"/>
                        <a:pt x="112338" y="962302"/>
                      </a:cubicBezTo>
                      <a:cubicBezTo>
                        <a:pt x="88107" y="965764"/>
                        <a:pt x="84646" y="934610"/>
                        <a:pt x="105415" y="927687"/>
                      </a:cubicBezTo>
                      <a:cubicBezTo>
                        <a:pt x="261183" y="882688"/>
                        <a:pt x="420412" y="851534"/>
                        <a:pt x="576179" y="809996"/>
                      </a:cubicBezTo>
                      <a:cubicBezTo>
                        <a:pt x="735409" y="764997"/>
                        <a:pt x="894638" y="723459"/>
                        <a:pt x="1050405" y="671536"/>
                      </a:cubicBezTo>
                      <a:close/>
                      <a:moveTo>
                        <a:pt x="815018" y="377309"/>
                      </a:moveTo>
                      <a:cubicBezTo>
                        <a:pt x="821941" y="373848"/>
                        <a:pt x="828864" y="384232"/>
                        <a:pt x="821941" y="387693"/>
                      </a:cubicBezTo>
                      <a:cubicBezTo>
                        <a:pt x="700788" y="467308"/>
                        <a:pt x="572713" y="536538"/>
                        <a:pt x="448098" y="612691"/>
                      </a:cubicBezTo>
                      <a:cubicBezTo>
                        <a:pt x="323484" y="692305"/>
                        <a:pt x="202332" y="775381"/>
                        <a:pt x="81179" y="858457"/>
                      </a:cubicBezTo>
                      <a:cubicBezTo>
                        <a:pt x="63871" y="868842"/>
                        <a:pt x="43102" y="844611"/>
                        <a:pt x="60410" y="830765"/>
                      </a:cubicBezTo>
                      <a:cubicBezTo>
                        <a:pt x="174639" y="744228"/>
                        <a:pt x="299254" y="664613"/>
                        <a:pt x="423868" y="588460"/>
                      </a:cubicBezTo>
                      <a:cubicBezTo>
                        <a:pt x="551943" y="512307"/>
                        <a:pt x="680019" y="436154"/>
                        <a:pt x="815018" y="377309"/>
                      </a:cubicBezTo>
                      <a:close/>
                      <a:moveTo>
                        <a:pt x="818485" y="0"/>
                      </a:moveTo>
                      <a:cubicBezTo>
                        <a:pt x="821946" y="0"/>
                        <a:pt x="825408" y="6923"/>
                        <a:pt x="821946" y="6923"/>
                      </a:cubicBezTo>
                      <a:cubicBezTo>
                        <a:pt x="641948" y="62307"/>
                        <a:pt x="472335" y="162691"/>
                        <a:pt x="330413" y="287305"/>
                      </a:cubicBezTo>
                      <a:cubicBezTo>
                        <a:pt x="257721" y="349612"/>
                        <a:pt x="191953" y="422303"/>
                        <a:pt x="136569" y="501918"/>
                      </a:cubicBezTo>
                      <a:cubicBezTo>
                        <a:pt x="105415" y="546917"/>
                        <a:pt x="77723" y="595378"/>
                        <a:pt x="56954" y="650762"/>
                      </a:cubicBezTo>
                      <a:cubicBezTo>
                        <a:pt x="39647" y="699223"/>
                        <a:pt x="36185" y="747684"/>
                        <a:pt x="22339" y="799607"/>
                      </a:cubicBezTo>
                      <a:cubicBezTo>
                        <a:pt x="18878" y="809991"/>
                        <a:pt x="5032" y="806530"/>
                        <a:pt x="5032" y="799607"/>
                      </a:cubicBezTo>
                      <a:cubicBezTo>
                        <a:pt x="-8815" y="751146"/>
                        <a:pt x="8493" y="695762"/>
                        <a:pt x="25801" y="650762"/>
                      </a:cubicBezTo>
                      <a:cubicBezTo>
                        <a:pt x="43108" y="598840"/>
                        <a:pt x="67339" y="550379"/>
                        <a:pt x="98492" y="505379"/>
                      </a:cubicBezTo>
                      <a:cubicBezTo>
                        <a:pt x="153876" y="422303"/>
                        <a:pt x="223106" y="346150"/>
                        <a:pt x="299259" y="276920"/>
                      </a:cubicBezTo>
                      <a:cubicBezTo>
                        <a:pt x="448104" y="141922"/>
                        <a:pt x="624641" y="48461"/>
                        <a:pt x="81848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1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3" name="Google Shape;1303;p23"/>
          <p:cNvSpPr txBox="1">
            <a:spLocks noGrp="1"/>
          </p:cNvSpPr>
          <p:nvPr>
            <p:ph type="title" hasCustomPrompt="1"/>
          </p:nvPr>
        </p:nvSpPr>
        <p:spPr>
          <a:xfrm>
            <a:off x="1923300" y="555302"/>
            <a:ext cx="5297400" cy="7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04" name="Google Shape;1304;p23"/>
          <p:cNvSpPr txBox="1">
            <a:spLocks noGrp="1"/>
          </p:cNvSpPr>
          <p:nvPr>
            <p:ph type="subTitle" idx="1"/>
          </p:nvPr>
        </p:nvSpPr>
        <p:spPr>
          <a:xfrm>
            <a:off x="1923300" y="1239902"/>
            <a:ext cx="5297400" cy="4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305" name="Google Shape;1305;p23"/>
          <p:cNvSpPr txBox="1">
            <a:spLocks noGrp="1"/>
          </p:cNvSpPr>
          <p:nvPr>
            <p:ph type="title" idx="2" hasCustomPrompt="1"/>
          </p:nvPr>
        </p:nvSpPr>
        <p:spPr>
          <a:xfrm>
            <a:off x="1923300" y="1950402"/>
            <a:ext cx="5297400" cy="7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06" name="Google Shape;1306;p23"/>
          <p:cNvSpPr txBox="1">
            <a:spLocks noGrp="1"/>
          </p:cNvSpPr>
          <p:nvPr>
            <p:ph type="subTitle" idx="3"/>
          </p:nvPr>
        </p:nvSpPr>
        <p:spPr>
          <a:xfrm>
            <a:off x="1923300" y="2635102"/>
            <a:ext cx="5297400" cy="4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23"/>
          <p:cNvSpPr txBox="1">
            <a:spLocks noGrp="1"/>
          </p:cNvSpPr>
          <p:nvPr>
            <p:ph type="title" idx="4" hasCustomPrompt="1"/>
          </p:nvPr>
        </p:nvSpPr>
        <p:spPr>
          <a:xfrm>
            <a:off x="1923300" y="3352903"/>
            <a:ext cx="5297400" cy="73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48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308" name="Google Shape;1308;p23"/>
          <p:cNvSpPr txBox="1">
            <a:spLocks noGrp="1"/>
          </p:cNvSpPr>
          <p:nvPr>
            <p:ph type="subTitle" idx="5"/>
          </p:nvPr>
        </p:nvSpPr>
        <p:spPr>
          <a:xfrm>
            <a:off x="1923300" y="4037603"/>
            <a:ext cx="5297400" cy="4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grpSp>
        <p:nvGrpSpPr>
          <p:cNvPr id="1309" name="Google Shape;1309;p23"/>
          <p:cNvGrpSpPr/>
          <p:nvPr/>
        </p:nvGrpSpPr>
        <p:grpSpPr>
          <a:xfrm>
            <a:off x="-2052379" y="-2421152"/>
            <a:ext cx="14776715" cy="9606796"/>
            <a:chOff x="-2052379" y="-2421152"/>
            <a:chExt cx="14776715" cy="9606796"/>
          </a:xfrm>
        </p:grpSpPr>
        <p:sp>
          <p:nvSpPr>
            <p:cNvPr id="1310" name="Google Shape;1310;p23"/>
            <p:cNvSpPr/>
            <p:nvPr/>
          </p:nvSpPr>
          <p:spPr>
            <a:xfrm rot="-3663689">
              <a:off x="-2346327" y="-575657"/>
              <a:ext cx="5859499" cy="2783971"/>
            </a:xfrm>
            <a:custGeom>
              <a:avLst/>
              <a:gdLst/>
              <a:ahLst/>
              <a:cxnLst/>
              <a:rect l="l" t="t" r="r" b="b"/>
              <a:pathLst>
                <a:path w="596265" h="283298" extrusionOk="0">
                  <a:moveTo>
                    <a:pt x="596265" y="60250"/>
                  </a:moveTo>
                  <a:cubicBezTo>
                    <a:pt x="499745" y="5640"/>
                    <a:pt x="384175" y="-12775"/>
                    <a:pt x="275590" y="8815"/>
                  </a:cubicBezTo>
                  <a:cubicBezTo>
                    <a:pt x="167005" y="31040"/>
                    <a:pt x="67311" y="92635"/>
                    <a:pt x="0" y="180265"/>
                  </a:cubicBezTo>
                  <a:cubicBezTo>
                    <a:pt x="38736" y="246940"/>
                    <a:pt x="118745" y="280595"/>
                    <a:pt x="196215" y="283135"/>
                  </a:cubicBezTo>
                  <a:cubicBezTo>
                    <a:pt x="273050" y="285675"/>
                    <a:pt x="348615" y="258370"/>
                    <a:pt x="416561" y="221540"/>
                  </a:cubicBezTo>
                  <a:cubicBezTo>
                    <a:pt x="492125" y="180900"/>
                    <a:pt x="537211" y="123750"/>
                    <a:pt x="596265" y="602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311" name="Google Shape;1311;p23"/>
            <p:cNvSpPr/>
            <p:nvPr/>
          </p:nvSpPr>
          <p:spPr>
            <a:xfrm rot="-4015618" flipH="1">
              <a:off x="6787840" y="1358108"/>
              <a:ext cx="5319345" cy="4857548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312" name="Google Shape;1312;p23"/>
          <p:cNvGrpSpPr/>
          <p:nvPr/>
        </p:nvGrpSpPr>
        <p:grpSpPr>
          <a:xfrm>
            <a:off x="-787616" y="-528668"/>
            <a:ext cx="10990315" cy="5916902"/>
            <a:chOff x="-787616" y="-528668"/>
            <a:chExt cx="10990315" cy="5916902"/>
          </a:xfrm>
        </p:grpSpPr>
        <p:grpSp>
          <p:nvGrpSpPr>
            <p:cNvPr id="1313" name="Google Shape;1313;p23"/>
            <p:cNvGrpSpPr/>
            <p:nvPr/>
          </p:nvGrpSpPr>
          <p:grpSpPr>
            <a:xfrm>
              <a:off x="-205706" y="-320515"/>
              <a:ext cx="2411131" cy="3988240"/>
              <a:chOff x="-25781" y="-235840"/>
              <a:chExt cx="2411131" cy="3988240"/>
            </a:xfrm>
          </p:grpSpPr>
          <p:grpSp>
            <p:nvGrpSpPr>
              <p:cNvPr id="1314" name="Google Shape;1314;p23"/>
              <p:cNvGrpSpPr/>
              <p:nvPr/>
            </p:nvGrpSpPr>
            <p:grpSpPr>
              <a:xfrm>
                <a:off x="-25781" y="-235840"/>
                <a:ext cx="712116" cy="712255"/>
                <a:chOff x="3771940" y="1183199"/>
                <a:chExt cx="476300" cy="476393"/>
              </a:xfrm>
            </p:grpSpPr>
            <p:sp>
              <p:nvSpPr>
                <p:cNvPr id="1315" name="Google Shape;1315;p23"/>
                <p:cNvSpPr/>
                <p:nvPr/>
              </p:nvSpPr>
              <p:spPr>
                <a:xfrm>
                  <a:off x="3771940" y="1184086"/>
                  <a:ext cx="475462" cy="4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5732" h="995823" extrusionOk="0">
                      <a:moveTo>
                        <a:pt x="945555" y="751971"/>
                      </a:moveTo>
                      <a:cubicBezTo>
                        <a:pt x="940475" y="739905"/>
                        <a:pt x="934760" y="728475"/>
                        <a:pt x="928410" y="717046"/>
                      </a:cubicBezTo>
                      <a:cubicBezTo>
                        <a:pt x="929045" y="717680"/>
                        <a:pt x="929680" y="718950"/>
                        <a:pt x="930315" y="719585"/>
                      </a:cubicBezTo>
                      <a:cubicBezTo>
                        <a:pt x="931585" y="722125"/>
                        <a:pt x="935395" y="719585"/>
                        <a:pt x="934760" y="717046"/>
                      </a:cubicBezTo>
                      <a:cubicBezTo>
                        <a:pt x="916980" y="684660"/>
                        <a:pt x="896025" y="654180"/>
                        <a:pt x="870625" y="627510"/>
                      </a:cubicBezTo>
                      <a:cubicBezTo>
                        <a:pt x="845225" y="600205"/>
                        <a:pt x="816650" y="576710"/>
                        <a:pt x="785535" y="556390"/>
                      </a:cubicBezTo>
                      <a:cubicBezTo>
                        <a:pt x="770930" y="546865"/>
                        <a:pt x="755690" y="537975"/>
                        <a:pt x="739815" y="529721"/>
                      </a:cubicBezTo>
                      <a:cubicBezTo>
                        <a:pt x="759500" y="524005"/>
                        <a:pt x="779185" y="517655"/>
                        <a:pt x="797600" y="510670"/>
                      </a:cubicBezTo>
                      <a:cubicBezTo>
                        <a:pt x="867450" y="485270"/>
                        <a:pt x="936665" y="445900"/>
                        <a:pt x="980480" y="383670"/>
                      </a:cubicBezTo>
                      <a:cubicBezTo>
                        <a:pt x="985560" y="376050"/>
                        <a:pt x="990640" y="367795"/>
                        <a:pt x="995085" y="359540"/>
                      </a:cubicBezTo>
                      <a:cubicBezTo>
                        <a:pt x="996990" y="355730"/>
                        <a:pt x="994450" y="350650"/>
                        <a:pt x="990640" y="349380"/>
                      </a:cubicBezTo>
                      <a:cubicBezTo>
                        <a:pt x="978575" y="344935"/>
                        <a:pt x="965875" y="341125"/>
                        <a:pt x="953175" y="337315"/>
                      </a:cubicBezTo>
                      <a:cubicBezTo>
                        <a:pt x="954445" y="337315"/>
                        <a:pt x="955080" y="337315"/>
                        <a:pt x="956350" y="337950"/>
                      </a:cubicBezTo>
                      <a:cubicBezTo>
                        <a:pt x="958890" y="338585"/>
                        <a:pt x="960160" y="334140"/>
                        <a:pt x="957620" y="333505"/>
                      </a:cubicBezTo>
                      <a:cubicBezTo>
                        <a:pt x="922060" y="323980"/>
                        <a:pt x="885865" y="318265"/>
                        <a:pt x="848400" y="318265"/>
                      </a:cubicBezTo>
                      <a:cubicBezTo>
                        <a:pt x="810935" y="318265"/>
                        <a:pt x="774105" y="322075"/>
                        <a:pt x="737910" y="330965"/>
                      </a:cubicBezTo>
                      <a:cubicBezTo>
                        <a:pt x="725210" y="334140"/>
                        <a:pt x="713145" y="337315"/>
                        <a:pt x="701080" y="341125"/>
                      </a:cubicBezTo>
                      <a:cubicBezTo>
                        <a:pt x="736640" y="282705"/>
                        <a:pt x="760770" y="217300"/>
                        <a:pt x="769660" y="149355"/>
                      </a:cubicBezTo>
                      <a:cubicBezTo>
                        <a:pt x="772200" y="130940"/>
                        <a:pt x="773470" y="112525"/>
                        <a:pt x="773470" y="94110"/>
                      </a:cubicBezTo>
                      <a:cubicBezTo>
                        <a:pt x="773470" y="77600"/>
                        <a:pt x="774740" y="54105"/>
                        <a:pt x="753150" y="50295"/>
                      </a:cubicBezTo>
                      <a:cubicBezTo>
                        <a:pt x="743625" y="49025"/>
                        <a:pt x="734100" y="51565"/>
                        <a:pt x="725845" y="54105"/>
                      </a:cubicBezTo>
                      <a:cubicBezTo>
                        <a:pt x="717590" y="56645"/>
                        <a:pt x="709335" y="59820"/>
                        <a:pt x="701080" y="63630"/>
                      </a:cubicBezTo>
                      <a:cubicBezTo>
                        <a:pt x="685205" y="70615"/>
                        <a:pt x="669965" y="80140"/>
                        <a:pt x="655995" y="90935"/>
                      </a:cubicBezTo>
                      <a:cubicBezTo>
                        <a:pt x="600115" y="134115"/>
                        <a:pt x="560110" y="196980"/>
                        <a:pt x="528360" y="259845"/>
                      </a:cubicBezTo>
                      <a:cubicBezTo>
                        <a:pt x="511850" y="188090"/>
                        <a:pt x="478830" y="119510"/>
                        <a:pt x="432475" y="61725"/>
                      </a:cubicBezTo>
                      <a:cubicBezTo>
                        <a:pt x="421045" y="47120"/>
                        <a:pt x="408345" y="33785"/>
                        <a:pt x="395010" y="20450"/>
                      </a:cubicBezTo>
                      <a:cubicBezTo>
                        <a:pt x="382945" y="8385"/>
                        <a:pt x="367070" y="-8125"/>
                        <a:pt x="349290" y="4575"/>
                      </a:cubicBezTo>
                      <a:cubicBezTo>
                        <a:pt x="341670" y="10290"/>
                        <a:pt x="337225" y="19180"/>
                        <a:pt x="333415" y="27435"/>
                      </a:cubicBezTo>
                      <a:cubicBezTo>
                        <a:pt x="329605" y="35055"/>
                        <a:pt x="325795" y="43310"/>
                        <a:pt x="323255" y="51565"/>
                      </a:cubicBezTo>
                      <a:cubicBezTo>
                        <a:pt x="317540" y="68075"/>
                        <a:pt x="313730" y="85220"/>
                        <a:pt x="311825" y="103000"/>
                      </a:cubicBezTo>
                      <a:cubicBezTo>
                        <a:pt x="304840" y="167770"/>
                        <a:pt x="319445" y="233810"/>
                        <a:pt x="340400" y="295405"/>
                      </a:cubicBezTo>
                      <a:cubicBezTo>
                        <a:pt x="281980" y="259845"/>
                        <a:pt x="216575" y="236350"/>
                        <a:pt x="149265" y="227460"/>
                      </a:cubicBezTo>
                      <a:cubicBezTo>
                        <a:pt x="130850" y="224920"/>
                        <a:pt x="112435" y="223650"/>
                        <a:pt x="94020" y="223650"/>
                      </a:cubicBezTo>
                      <a:cubicBezTo>
                        <a:pt x="76875" y="223650"/>
                        <a:pt x="54015" y="222380"/>
                        <a:pt x="50205" y="243970"/>
                      </a:cubicBezTo>
                      <a:cubicBezTo>
                        <a:pt x="48935" y="253495"/>
                        <a:pt x="51475" y="263020"/>
                        <a:pt x="54015" y="271275"/>
                      </a:cubicBezTo>
                      <a:cubicBezTo>
                        <a:pt x="56555" y="279530"/>
                        <a:pt x="59730" y="287785"/>
                        <a:pt x="63540" y="296040"/>
                      </a:cubicBezTo>
                      <a:cubicBezTo>
                        <a:pt x="71160" y="311915"/>
                        <a:pt x="80050" y="327155"/>
                        <a:pt x="90845" y="341125"/>
                      </a:cubicBezTo>
                      <a:cubicBezTo>
                        <a:pt x="134025" y="397640"/>
                        <a:pt x="196890" y="437010"/>
                        <a:pt x="259755" y="468760"/>
                      </a:cubicBezTo>
                      <a:cubicBezTo>
                        <a:pt x="188000" y="485270"/>
                        <a:pt x="119420" y="518290"/>
                        <a:pt x="61635" y="564646"/>
                      </a:cubicBezTo>
                      <a:cubicBezTo>
                        <a:pt x="47030" y="576075"/>
                        <a:pt x="33695" y="588775"/>
                        <a:pt x="20360" y="602110"/>
                      </a:cubicBezTo>
                      <a:cubicBezTo>
                        <a:pt x="8930" y="614175"/>
                        <a:pt x="-8215" y="630050"/>
                        <a:pt x="4485" y="647830"/>
                      </a:cubicBezTo>
                      <a:cubicBezTo>
                        <a:pt x="10200" y="655450"/>
                        <a:pt x="19090" y="659896"/>
                        <a:pt x="27345" y="663705"/>
                      </a:cubicBezTo>
                      <a:cubicBezTo>
                        <a:pt x="34965" y="667515"/>
                        <a:pt x="43220" y="671325"/>
                        <a:pt x="51475" y="673865"/>
                      </a:cubicBezTo>
                      <a:cubicBezTo>
                        <a:pt x="67985" y="679580"/>
                        <a:pt x="85130" y="683390"/>
                        <a:pt x="102910" y="685296"/>
                      </a:cubicBezTo>
                      <a:cubicBezTo>
                        <a:pt x="167045" y="692280"/>
                        <a:pt x="233085" y="677675"/>
                        <a:pt x="294045" y="657355"/>
                      </a:cubicBezTo>
                      <a:cubicBezTo>
                        <a:pt x="287060" y="670055"/>
                        <a:pt x="280075" y="683390"/>
                        <a:pt x="273725" y="696725"/>
                      </a:cubicBezTo>
                      <a:cubicBezTo>
                        <a:pt x="240705" y="763400"/>
                        <a:pt x="217210" y="839600"/>
                        <a:pt x="229275" y="914530"/>
                      </a:cubicBezTo>
                      <a:cubicBezTo>
                        <a:pt x="230545" y="924055"/>
                        <a:pt x="232450" y="932946"/>
                        <a:pt x="234990" y="941835"/>
                      </a:cubicBezTo>
                      <a:cubicBezTo>
                        <a:pt x="236260" y="945646"/>
                        <a:pt x="241340" y="947550"/>
                        <a:pt x="244515" y="946280"/>
                      </a:cubicBezTo>
                      <a:cubicBezTo>
                        <a:pt x="256580" y="941200"/>
                        <a:pt x="268010" y="935485"/>
                        <a:pt x="279440" y="929135"/>
                      </a:cubicBezTo>
                      <a:cubicBezTo>
                        <a:pt x="278170" y="929771"/>
                        <a:pt x="277535" y="930405"/>
                        <a:pt x="276900" y="931040"/>
                      </a:cubicBezTo>
                      <a:cubicBezTo>
                        <a:pt x="274995" y="932310"/>
                        <a:pt x="276900" y="936755"/>
                        <a:pt x="279440" y="934850"/>
                      </a:cubicBezTo>
                      <a:cubicBezTo>
                        <a:pt x="311825" y="917071"/>
                        <a:pt x="342305" y="896115"/>
                        <a:pt x="368975" y="870715"/>
                      </a:cubicBezTo>
                      <a:cubicBezTo>
                        <a:pt x="396280" y="845315"/>
                        <a:pt x="419775" y="816740"/>
                        <a:pt x="440095" y="785625"/>
                      </a:cubicBezTo>
                      <a:cubicBezTo>
                        <a:pt x="449620" y="771021"/>
                        <a:pt x="458510" y="755780"/>
                        <a:pt x="466765" y="739905"/>
                      </a:cubicBezTo>
                      <a:cubicBezTo>
                        <a:pt x="472480" y="759590"/>
                        <a:pt x="478830" y="779275"/>
                        <a:pt x="485815" y="797690"/>
                      </a:cubicBezTo>
                      <a:cubicBezTo>
                        <a:pt x="511215" y="867540"/>
                        <a:pt x="550585" y="936755"/>
                        <a:pt x="612815" y="980571"/>
                      </a:cubicBezTo>
                      <a:cubicBezTo>
                        <a:pt x="620435" y="985650"/>
                        <a:pt x="628690" y="990730"/>
                        <a:pt x="636945" y="995175"/>
                      </a:cubicBezTo>
                      <a:cubicBezTo>
                        <a:pt x="640755" y="997080"/>
                        <a:pt x="645200" y="994540"/>
                        <a:pt x="647105" y="990730"/>
                      </a:cubicBezTo>
                      <a:cubicBezTo>
                        <a:pt x="651550" y="978665"/>
                        <a:pt x="655360" y="965965"/>
                        <a:pt x="659170" y="953265"/>
                      </a:cubicBezTo>
                      <a:cubicBezTo>
                        <a:pt x="659170" y="954535"/>
                        <a:pt x="659170" y="955805"/>
                        <a:pt x="658535" y="956440"/>
                      </a:cubicBezTo>
                      <a:cubicBezTo>
                        <a:pt x="657900" y="958980"/>
                        <a:pt x="662345" y="960250"/>
                        <a:pt x="662980" y="957710"/>
                      </a:cubicBezTo>
                      <a:cubicBezTo>
                        <a:pt x="672505" y="922150"/>
                        <a:pt x="678220" y="885321"/>
                        <a:pt x="678220" y="848490"/>
                      </a:cubicBezTo>
                      <a:cubicBezTo>
                        <a:pt x="678220" y="811660"/>
                        <a:pt x="674410" y="774196"/>
                        <a:pt x="665520" y="738000"/>
                      </a:cubicBezTo>
                      <a:cubicBezTo>
                        <a:pt x="662980" y="725935"/>
                        <a:pt x="659170" y="713871"/>
                        <a:pt x="655995" y="702440"/>
                      </a:cubicBezTo>
                      <a:cubicBezTo>
                        <a:pt x="669330" y="709425"/>
                        <a:pt x="682665" y="716410"/>
                        <a:pt x="696000" y="723396"/>
                      </a:cubicBezTo>
                      <a:cubicBezTo>
                        <a:pt x="762675" y="756415"/>
                        <a:pt x="838875" y="779910"/>
                        <a:pt x="913805" y="767846"/>
                      </a:cubicBezTo>
                      <a:cubicBezTo>
                        <a:pt x="923330" y="766575"/>
                        <a:pt x="932220" y="764671"/>
                        <a:pt x="941110" y="762130"/>
                      </a:cubicBezTo>
                      <a:cubicBezTo>
                        <a:pt x="944920" y="760860"/>
                        <a:pt x="946825" y="755146"/>
                        <a:pt x="945555" y="75197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16" name="Google Shape;1316;p23"/>
                <p:cNvSpPr/>
                <p:nvPr/>
              </p:nvSpPr>
              <p:spPr>
                <a:xfrm rot="-4065059">
                  <a:off x="3926737" y="1340338"/>
                  <a:ext cx="162402" cy="162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615" h="341615" extrusionOk="0">
                      <a:moveTo>
                        <a:pt x="341615" y="170808"/>
                      </a:moveTo>
                      <a:cubicBezTo>
                        <a:pt x="341615" y="265142"/>
                        <a:pt x="265142" y="341615"/>
                        <a:pt x="170808" y="341615"/>
                      </a:cubicBezTo>
                      <a:cubicBezTo>
                        <a:pt x="76473" y="341615"/>
                        <a:pt x="0" y="265142"/>
                        <a:pt x="0" y="170808"/>
                      </a:cubicBezTo>
                      <a:cubicBezTo>
                        <a:pt x="0" y="76473"/>
                        <a:pt x="76473" y="0"/>
                        <a:pt x="170808" y="0"/>
                      </a:cubicBezTo>
                      <a:cubicBezTo>
                        <a:pt x="265142" y="0"/>
                        <a:pt x="341615" y="76473"/>
                        <a:pt x="341615" y="17080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17" name="Google Shape;1317;p23"/>
                <p:cNvSpPr/>
                <p:nvPr/>
              </p:nvSpPr>
              <p:spPr>
                <a:xfrm>
                  <a:off x="3967507" y="1380431"/>
                  <a:ext cx="81957" cy="821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638" h="172001" extrusionOk="0">
                      <a:moveTo>
                        <a:pt x="6897" y="51710"/>
                      </a:moveTo>
                      <a:cubicBezTo>
                        <a:pt x="25947" y="7896"/>
                        <a:pt x="76112" y="-11790"/>
                        <a:pt x="119928" y="7260"/>
                      </a:cubicBezTo>
                      <a:cubicBezTo>
                        <a:pt x="163742" y="26310"/>
                        <a:pt x="183428" y="76476"/>
                        <a:pt x="164378" y="120291"/>
                      </a:cubicBezTo>
                      <a:cubicBezTo>
                        <a:pt x="145328" y="164106"/>
                        <a:pt x="95162" y="183791"/>
                        <a:pt x="51347" y="164741"/>
                      </a:cubicBezTo>
                      <a:cubicBezTo>
                        <a:pt x="8167" y="145691"/>
                        <a:pt x="-11517" y="94891"/>
                        <a:pt x="6897" y="5171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318" name="Google Shape;1318;p23"/>
                <p:cNvGrpSpPr/>
                <p:nvPr/>
              </p:nvGrpSpPr>
              <p:grpSpPr>
                <a:xfrm>
                  <a:off x="3774002" y="1183199"/>
                  <a:ext cx="474238" cy="472615"/>
                  <a:chOff x="4826476" y="2101762"/>
                  <a:chExt cx="995045" cy="991639"/>
                </a:xfrm>
              </p:grpSpPr>
              <p:sp>
                <p:nvSpPr>
                  <p:cNvPr id="1319" name="Google Shape;1319;p23"/>
                  <p:cNvSpPr/>
                  <p:nvPr/>
                </p:nvSpPr>
                <p:spPr>
                  <a:xfrm>
                    <a:off x="5471159" y="2155878"/>
                    <a:ext cx="112221" cy="1753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221" h="175395" extrusionOk="0">
                        <a:moveTo>
                          <a:pt x="106680" y="581"/>
                        </a:moveTo>
                        <a:cubicBezTo>
                          <a:pt x="100330" y="5026"/>
                          <a:pt x="95250" y="12011"/>
                          <a:pt x="89535" y="17726"/>
                        </a:cubicBezTo>
                        <a:cubicBezTo>
                          <a:pt x="83820" y="24076"/>
                          <a:pt x="78740" y="31061"/>
                          <a:pt x="73660" y="37411"/>
                        </a:cubicBezTo>
                        <a:cubicBezTo>
                          <a:pt x="62865" y="51381"/>
                          <a:pt x="53340" y="65351"/>
                          <a:pt x="43815" y="80591"/>
                        </a:cubicBezTo>
                        <a:cubicBezTo>
                          <a:pt x="34925" y="94561"/>
                          <a:pt x="26670" y="109166"/>
                          <a:pt x="19050" y="124406"/>
                        </a:cubicBezTo>
                        <a:cubicBezTo>
                          <a:pt x="15240" y="132026"/>
                          <a:pt x="11430" y="139646"/>
                          <a:pt x="8255" y="147266"/>
                        </a:cubicBezTo>
                        <a:cubicBezTo>
                          <a:pt x="5080" y="154886"/>
                          <a:pt x="635" y="163141"/>
                          <a:pt x="0" y="171396"/>
                        </a:cubicBezTo>
                        <a:cubicBezTo>
                          <a:pt x="0" y="174571"/>
                          <a:pt x="3810" y="177111"/>
                          <a:pt x="6350" y="173936"/>
                        </a:cubicBezTo>
                        <a:cubicBezTo>
                          <a:pt x="11430" y="167586"/>
                          <a:pt x="13970" y="159331"/>
                          <a:pt x="17145" y="152346"/>
                        </a:cubicBezTo>
                        <a:cubicBezTo>
                          <a:pt x="20320" y="144726"/>
                          <a:pt x="24130" y="137106"/>
                          <a:pt x="27940" y="129486"/>
                        </a:cubicBezTo>
                        <a:cubicBezTo>
                          <a:pt x="35560" y="114246"/>
                          <a:pt x="43815" y="99641"/>
                          <a:pt x="52705" y="85036"/>
                        </a:cubicBezTo>
                        <a:cubicBezTo>
                          <a:pt x="61595" y="71066"/>
                          <a:pt x="71120" y="57096"/>
                          <a:pt x="81280" y="43761"/>
                        </a:cubicBezTo>
                        <a:cubicBezTo>
                          <a:pt x="86360" y="36776"/>
                          <a:pt x="91440" y="30426"/>
                          <a:pt x="97155" y="23441"/>
                        </a:cubicBezTo>
                        <a:cubicBezTo>
                          <a:pt x="102235" y="17091"/>
                          <a:pt x="107950" y="11376"/>
                          <a:pt x="111760" y="4391"/>
                        </a:cubicBezTo>
                        <a:cubicBezTo>
                          <a:pt x="113665" y="1851"/>
                          <a:pt x="109220" y="-1324"/>
                          <a:pt x="106680" y="58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0" name="Google Shape;1320;p23"/>
                  <p:cNvSpPr/>
                  <p:nvPr/>
                </p:nvSpPr>
                <p:spPr>
                  <a:xfrm>
                    <a:off x="5614644" y="2458964"/>
                    <a:ext cx="206877" cy="652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6877" h="65260" extrusionOk="0">
                        <a:moveTo>
                          <a:pt x="204496" y="1026"/>
                        </a:moveTo>
                        <a:cubicBezTo>
                          <a:pt x="169571" y="-3419"/>
                          <a:pt x="132106" y="7376"/>
                          <a:pt x="99721" y="18171"/>
                        </a:cubicBezTo>
                        <a:cubicBezTo>
                          <a:pt x="82576" y="23886"/>
                          <a:pt x="65431" y="30236"/>
                          <a:pt x="48921" y="37856"/>
                        </a:cubicBezTo>
                        <a:cubicBezTo>
                          <a:pt x="32411" y="44841"/>
                          <a:pt x="15266" y="51826"/>
                          <a:pt x="661" y="61986"/>
                        </a:cubicBezTo>
                        <a:cubicBezTo>
                          <a:pt x="-609" y="63256"/>
                          <a:pt x="26" y="65796"/>
                          <a:pt x="1931" y="65161"/>
                        </a:cubicBezTo>
                        <a:cubicBezTo>
                          <a:pt x="19076" y="60716"/>
                          <a:pt x="34316" y="53096"/>
                          <a:pt x="50191" y="46746"/>
                        </a:cubicBezTo>
                        <a:cubicBezTo>
                          <a:pt x="66701" y="39761"/>
                          <a:pt x="83211" y="33411"/>
                          <a:pt x="100356" y="27696"/>
                        </a:cubicBezTo>
                        <a:cubicBezTo>
                          <a:pt x="117501" y="21981"/>
                          <a:pt x="134646" y="16901"/>
                          <a:pt x="152426" y="13726"/>
                        </a:cubicBezTo>
                        <a:cubicBezTo>
                          <a:pt x="169571" y="10551"/>
                          <a:pt x="187351" y="9281"/>
                          <a:pt x="204496" y="6741"/>
                        </a:cubicBezTo>
                        <a:cubicBezTo>
                          <a:pt x="207671" y="6741"/>
                          <a:pt x="207671" y="1661"/>
                          <a:pt x="204496" y="1026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1" name="Google Shape;1321;p23"/>
                  <p:cNvSpPr/>
                  <p:nvPr/>
                </p:nvSpPr>
                <p:spPr>
                  <a:xfrm>
                    <a:off x="5174444" y="2101762"/>
                    <a:ext cx="30015" cy="1926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15" h="192645" extrusionOk="0">
                        <a:moveTo>
                          <a:pt x="24301" y="94703"/>
                        </a:moveTo>
                        <a:cubicBezTo>
                          <a:pt x="22396" y="78828"/>
                          <a:pt x="20491" y="62953"/>
                          <a:pt x="17951" y="47713"/>
                        </a:cubicBezTo>
                        <a:cubicBezTo>
                          <a:pt x="16681" y="39458"/>
                          <a:pt x="15411" y="31203"/>
                          <a:pt x="13506" y="22948"/>
                        </a:cubicBezTo>
                        <a:cubicBezTo>
                          <a:pt x="12236" y="16598"/>
                          <a:pt x="10966" y="7073"/>
                          <a:pt x="6521" y="1358"/>
                        </a:cubicBezTo>
                        <a:cubicBezTo>
                          <a:pt x="5251" y="-547"/>
                          <a:pt x="1441" y="-547"/>
                          <a:pt x="806" y="1993"/>
                        </a:cubicBezTo>
                        <a:cubicBezTo>
                          <a:pt x="-1099" y="8978"/>
                          <a:pt x="806" y="17233"/>
                          <a:pt x="2076" y="24218"/>
                        </a:cubicBezTo>
                        <a:cubicBezTo>
                          <a:pt x="3346" y="31838"/>
                          <a:pt x="4616" y="40093"/>
                          <a:pt x="5886" y="47713"/>
                        </a:cubicBezTo>
                        <a:cubicBezTo>
                          <a:pt x="8426" y="63588"/>
                          <a:pt x="10966" y="80098"/>
                          <a:pt x="12236" y="95973"/>
                        </a:cubicBezTo>
                        <a:cubicBezTo>
                          <a:pt x="14141" y="111848"/>
                          <a:pt x="15411" y="127723"/>
                          <a:pt x="16681" y="143598"/>
                        </a:cubicBezTo>
                        <a:cubicBezTo>
                          <a:pt x="17316" y="151853"/>
                          <a:pt x="17951" y="160108"/>
                          <a:pt x="18586" y="168363"/>
                        </a:cubicBezTo>
                        <a:cubicBezTo>
                          <a:pt x="18586" y="172173"/>
                          <a:pt x="19856" y="175983"/>
                          <a:pt x="19856" y="179793"/>
                        </a:cubicBezTo>
                        <a:cubicBezTo>
                          <a:pt x="20491" y="184238"/>
                          <a:pt x="21761" y="187413"/>
                          <a:pt x="23031" y="191223"/>
                        </a:cubicBezTo>
                        <a:cubicBezTo>
                          <a:pt x="23666" y="193763"/>
                          <a:pt x="27476" y="192493"/>
                          <a:pt x="27476" y="190588"/>
                        </a:cubicBezTo>
                        <a:cubicBezTo>
                          <a:pt x="28111" y="186778"/>
                          <a:pt x="29381" y="182968"/>
                          <a:pt x="29381" y="178523"/>
                        </a:cubicBezTo>
                        <a:cubicBezTo>
                          <a:pt x="29381" y="174713"/>
                          <a:pt x="30016" y="170903"/>
                          <a:pt x="30016" y="167093"/>
                        </a:cubicBezTo>
                        <a:cubicBezTo>
                          <a:pt x="30016" y="159473"/>
                          <a:pt x="29381" y="151218"/>
                          <a:pt x="28746" y="142963"/>
                        </a:cubicBezTo>
                        <a:cubicBezTo>
                          <a:pt x="28111" y="127088"/>
                          <a:pt x="26206" y="110578"/>
                          <a:pt x="24301" y="94703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2" name="Google Shape;1322;p23"/>
                  <p:cNvSpPr/>
                  <p:nvPr/>
                </p:nvSpPr>
                <p:spPr>
                  <a:xfrm>
                    <a:off x="4874021" y="2335182"/>
                    <a:ext cx="114361" cy="736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4361" h="73656" extrusionOk="0">
                        <a:moveTo>
                          <a:pt x="91043" y="45432"/>
                        </a:moveTo>
                        <a:cubicBezTo>
                          <a:pt x="81518" y="38447"/>
                          <a:pt x="71993" y="32097"/>
                          <a:pt x="62468" y="25747"/>
                        </a:cubicBezTo>
                        <a:cubicBezTo>
                          <a:pt x="52943" y="20032"/>
                          <a:pt x="42783" y="14317"/>
                          <a:pt x="32623" y="9237"/>
                        </a:cubicBezTo>
                        <a:cubicBezTo>
                          <a:pt x="23733" y="4792"/>
                          <a:pt x="12303" y="-1558"/>
                          <a:pt x="2143" y="347"/>
                        </a:cubicBezTo>
                        <a:cubicBezTo>
                          <a:pt x="238" y="347"/>
                          <a:pt x="-397" y="2252"/>
                          <a:pt x="238" y="4157"/>
                        </a:cubicBezTo>
                        <a:cubicBezTo>
                          <a:pt x="5953" y="11777"/>
                          <a:pt x="16748" y="15587"/>
                          <a:pt x="25003" y="20032"/>
                        </a:cubicBezTo>
                        <a:cubicBezTo>
                          <a:pt x="35163" y="25112"/>
                          <a:pt x="45323" y="30827"/>
                          <a:pt x="54848" y="36542"/>
                        </a:cubicBezTo>
                        <a:cubicBezTo>
                          <a:pt x="64373" y="42257"/>
                          <a:pt x="72628" y="48607"/>
                          <a:pt x="81518" y="54957"/>
                        </a:cubicBezTo>
                        <a:cubicBezTo>
                          <a:pt x="85963" y="58132"/>
                          <a:pt x="89773" y="61307"/>
                          <a:pt x="94218" y="64482"/>
                        </a:cubicBezTo>
                        <a:cubicBezTo>
                          <a:pt x="98663" y="67657"/>
                          <a:pt x="102473" y="71467"/>
                          <a:pt x="108188" y="73372"/>
                        </a:cubicBezTo>
                        <a:cubicBezTo>
                          <a:pt x="111363" y="74642"/>
                          <a:pt x="115808" y="71467"/>
                          <a:pt x="113903" y="67657"/>
                        </a:cubicBezTo>
                        <a:cubicBezTo>
                          <a:pt x="110093" y="58132"/>
                          <a:pt x="98663" y="51147"/>
                          <a:pt x="91043" y="4543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3" name="Google Shape;1323;p23"/>
                  <p:cNvSpPr/>
                  <p:nvPr/>
                </p:nvSpPr>
                <p:spPr>
                  <a:xfrm>
                    <a:off x="4826476" y="2704299"/>
                    <a:ext cx="148428" cy="460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428" h="46063" extrusionOk="0">
                        <a:moveTo>
                          <a:pt x="142399" y="165"/>
                        </a:moveTo>
                        <a:cubicBezTo>
                          <a:pt x="130969" y="3340"/>
                          <a:pt x="119539" y="9055"/>
                          <a:pt x="108109" y="12865"/>
                        </a:cubicBezTo>
                        <a:cubicBezTo>
                          <a:pt x="96679" y="17310"/>
                          <a:pt x="85249" y="20485"/>
                          <a:pt x="73184" y="24295"/>
                        </a:cubicBezTo>
                        <a:cubicBezTo>
                          <a:pt x="61754" y="27470"/>
                          <a:pt x="49689" y="30010"/>
                          <a:pt x="38259" y="32550"/>
                        </a:cubicBezTo>
                        <a:cubicBezTo>
                          <a:pt x="31909" y="33820"/>
                          <a:pt x="26194" y="35090"/>
                          <a:pt x="19844" y="36360"/>
                        </a:cubicBezTo>
                        <a:cubicBezTo>
                          <a:pt x="13494" y="37630"/>
                          <a:pt x="7779" y="39535"/>
                          <a:pt x="1429" y="41440"/>
                        </a:cubicBezTo>
                        <a:cubicBezTo>
                          <a:pt x="-476" y="42075"/>
                          <a:pt x="-476" y="44615"/>
                          <a:pt x="1429" y="45250"/>
                        </a:cubicBezTo>
                        <a:cubicBezTo>
                          <a:pt x="7779" y="45250"/>
                          <a:pt x="13494" y="46520"/>
                          <a:pt x="19844" y="45885"/>
                        </a:cubicBezTo>
                        <a:cubicBezTo>
                          <a:pt x="26194" y="45885"/>
                          <a:pt x="32544" y="44615"/>
                          <a:pt x="38259" y="43980"/>
                        </a:cubicBezTo>
                        <a:cubicBezTo>
                          <a:pt x="50959" y="42075"/>
                          <a:pt x="63024" y="39535"/>
                          <a:pt x="75089" y="36360"/>
                        </a:cubicBezTo>
                        <a:cubicBezTo>
                          <a:pt x="87154" y="33185"/>
                          <a:pt x="99219" y="29375"/>
                          <a:pt x="110649" y="24930"/>
                        </a:cubicBezTo>
                        <a:cubicBezTo>
                          <a:pt x="122714" y="20485"/>
                          <a:pt x="135414" y="16040"/>
                          <a:pt x="145574" y="9055"/>
                        </a:cubicBezTo>
                        <a:cubicBezTo>
                          <a:pt x="151289" y="5245"/>
                          <a:pt x="147479" y="-1105"/>
                          <a:pt x="142399" y="16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4" name="Google Shape;1324;p23"/>
                  <p:cNvSpPr/>
                  <p:nvPr/>
                </p:nvSpPr>
                <p:spPr>
                  <a:xfrm>
                    <a:off x="5061458" y="2885414"/>
                    <a:ext cx="95628" cy="1614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628" h="161484" extrusionOk="0">
                        <a:moveTo>
                          <a:pt x="90296" y="661"/>
                        </a:moveTo>
                        <a:cubicBezTo>
                          <a:pt x="85216" y="5106"/>
                          <a:pt x="83311" y="13361"/>
                          <a:pt x="80771" y="19711"/>
                        </a:cubicBezTo>
                        <a:cubicBezTo>
                          <a:pt x="78231" y="26696"/>
                          <a:pt x="75056" y="33681"/>
                          <a:pt x="71881" y="40666"/>
                        </a:cubicBezTo>
                        <a:cubicBezTo>
                          <a:pt x="65531" y="54636"/>
                          <a:pt x="58546" y="69241"/>
                          <a:pt x="50926" y="82576"/>
                        </a:cubicBezTo>
                        <a:cubicBezTo>
                          <a:pt x="43306" y="95911"/>
                          <a:pt x="34416" y="109246"/>
                          <a:pt x="25526" y="121946"/>
                        </a:cubicBezTo>
                        <a:cubicBezTo>
                          <a:pt x="21081" y="128296"/>
                          <a:pt x="16636" y="134646"/>
                          <a:pt x="12191" y="140996"/>
                        </a:cubicBezTo>
                        <a:cubicBezTo>
                          <a:pt x="8381" y="146711"/>
                          <a:pt x="2666" y="153061"/>
                          <a:pt x="126" y="159411"/>
                        </a:cubicBezTo>
                        <a:cubicBezTo>
                          <a:pt x="-509" y="160681"/>
                          <a:pt x="1396" y="161951"/>
                          <a:pt x="2666" y="161316"/>
                        </a:cubicBezTo>
                        <a:cubicBezTo>
                          <a:pt x="9016" y="158141"/>
                          <a:pt x="14096" y="151156"/>
                          <a:pt x="18541" y="146076"/>
                        </a:cubicBezTo>
                        <a:cubicBezTo>
                          <a:pt x="24256" y="140361"/>
                          <a:pt x="28701" y="134011"/>
                          <a:pt x="33781" y="127026"/>
                        </a:cubicBezTo>
                        <a:cubicBezTo>
                          <a:pt x="43306" y="114326"/>
                          <a:pt x="51561" y="100991"/>
                          <a:pt x="59181" y="87656"/>
                        </a:cubicBezTo>
                        <a:cubicBezTo>
                          <a:pt x="66801" y="74321"/>
                          <a:pt x="73786" y="60351"/>
                          <a:pt x="80771" y="45746"/>
                        </a:cubicBezTo>
                        <a:cubicBezTo>
                          <a:pt x="83946" y="38761"/>
                          <a:pt x="87121" y="31141"/>
                          <a:pt x="90296" y="23521"/>
                        </a:cubicBezTo>
                        <a:cubicBezTo>
                          <a:pt x="92836" y="17171"/>
                          <a:pt x="96646" y="8916"/>
                          <a:pt x="95376" y="1931"/>
                        </a:cubicBezTo>
                        <a:cubicBezTo>
                          <a:pt x="94106" y="26"/>
                          <a:pt x="91566" y="-609"/>
                          <a:pt x="90296" y="66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5" name="Google Shape;1325;p23"/>
                  <p:cNvSpPr/>
                  <p:nvPr/>
                </p:nvSpPr>
                <p:spPr>
                  <a:xfrm>
                    <a:off x="5409312" y="2929889"/>
                    <a:ext cx="50834" cy="1635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834" h="163512" extrusionOk="0">
                        <a:moveTo>
                          <a:pt x="44702" y="120650"/>
                        </a:moveTo>
                        <a:cubicBezTo>
                          <a:pt x="41527" y="106680"/>
                          <a:pt x="38352" y="92710"/>
                          <a:pt x="34542" y="79375"/>
                        </a:cubicBezTo>
                        <a:cubicBezTo>
                          <a:pt x="30732" y="65405"/>
                          <a:pt x="26287" y="52070"/>
                          <a:pt x="21842" y="38735"/>
                        </a:cubicBezTo>
                        <a:cubicBezTo>
                          <a:pt x="19302" y="31750"/>
                          <a:pt x="16762" y="24765"/>
                          <a:pt x="14222" y="17780"/>
                        </a:cubicBezTo>
                        <a:cubicBezTo>
                          <a:pt x="12317" y="12065"/>
                          <a:pt x="10412" y="3810"/>
                          <a:pt x="5332" y="635"/>
                        </a:cubicBezTo>
                        <a:cubicBezTo>
                          <a:pt x="3427" y="-635"/>
                          <a:pt x="887" y="0"/>
                          <a:pt x="252" y="2540"/>
                        </a:cubicBezTo>
                        <a:cubicBezTo>
                          <a:pt x="-1018" y="8255"/>
                          <a:pt x="2792" y="15240"/>
                          <a:pt x="5332" y="20320"/>
                        </a:cubicBezTo>
                        <a:cubicBezTo>
                          <a:pt x="7872" y="26670"/>
                          <a:pt x="10412" y="33655"/>
                          <a:pt x="12317" y="40005"/>
                        </a:cubicBezTo>
                        <a:cubicBezTo>
                          <a:pt x="16762" y="53340"/>
                          <a:pt x="21207" y="66675"/>
                          <a:pt x="25017" y="80645"/>
                        </a:cubicBezTo>
                        <a:cubicBezTo>
                          <a:pt x="28827" y="93980"/>
                          <a:pt x="32637" y="107950"/>
                          <a:pt x="35812" y="121920"/>
                        </a:cubicBezTo>
                        <a:cubicBezTo>
                          <a:pt x="37717" y="128905"/>
                          <a:pt x="38987" y="135890"/>
                          <a:pt x="40892" y="142875"/>
                        </a:cubicBezTo>
                        <a:cubicBezTo>
                          <a:pt x="41527" y="146050"/>
                          <a:pt x="42162" y="149225"/>
                          <a:pt x="43432" y="152400"/>
                        </a:cubicBezTo>
                        <a:cubicBezTo>
                          <a:pt x="44702" y="156210"/>
                          <a:pt x="45972" y="158750"/>
                          <a:pt x="47877" y="162560"/>
                        </a:cubicBezTo>
                        <a:cubicBezTo>
                          <a:pt x="48512" y="163830"/>
                          <a:pt x="50417" y="163830"/>
                          <a:pt x="50417" y="162560"/>
                        </a:cubicBezTo>
                        <a:cubicBezTo>
                          <a:pt x="51052" y="155575"/>
                          <a:pt x="51052" y="149225"/>
                          <a:pt x="49782" y="142240"/>
                        </a:cubicBezTo>
                        <a:cubicBezTo>
                          <a:pt x="47242" y="134620"/>
                          <a:pt x="45972" y="127635"/>
                          <a:pt x="44702" y="12065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26" name="Google Shape;1326;p23"/>
                  <p:cNvSpPr/>
                  <p:nvPr/>
                </p:nvSpPr>
                <p:spPr>
                  <a:xfrm>
                    <a:off x="5586464" y="2766019"/>
                    <a:ext cx="180010" cy="9379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0010" h="93796" extrusionOk="0">
                        <a:moveTo>
                          <a:pt x="99961" y="33061"/>
                        </a:moveTo>
                        <a:cubicBezTo>
                          <a:pt x="85356" y="25441"/>
                          <a:pt x="70115" y="19091"/>
                          <a:pt x="54240" y="13376"/>
                        </a:cubicBezTo>
                        <a:cubicBezTo>
                          <a:pt x="38365" y="7661"/>
                          <a:pt x="21856" y="2581"/>
                          <a:pt x="4711" y="41"/>
                        </a:cubicBezTo>
                        <a:cubicBezTo>
                          <a:pt x="265" y="-594"/>
                          <a:pt x="-2274" y="6391"/>
                          <a:pt x="2806" y="7661"/>
                        </a:cubicBezTo>
                        <a:cubicBezTo>
                          <a:pt x="18045" y="12741"/>
                          <a:pt x="33920" y="16551"/>
                          <a:pt x="49161" y="22266"/>
                        </a:cubicBezTo>
                        <a:cubicBezTo>
                          <a:pt x="64401" y="27981"/>
                          <a:pt x="79640" y="34331"/>
                          <a:pt x="93611" y="41316"/>
                        </a:cubicBezTo>
                        <a:cubicBezTo>
                          <a:pt x="108215" y="48301"/>
                          <a:pt x="122186" y="56556"/>
                          <a:pt x="135520" y="65446"/>
                        </a:cubicBezTo>
                        <a:cubicBezTo>
                          <a:pt x="149490" y="74336"/>
                          <a:pt x="162826" y="84496"/>
                          <a:pt x="176795" y="93386"/>
                        </a:cubicBezTo>
                        <a:cubicBezTo>
                          <a:pt x="178701" y="94656"/>
                          <a:pt x="181240" y="92751"/>
                          <a:pt x="179336" y="90846"/>
                        </a:cubicBezTo>
                        <a:cubicBezTo>
                          <a:pt x="158381" y="66081"/>
                          <a:pt x="128536" y="48301"/>
                          <a:pt x="99961" y="33061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1327" name="Google Shape;1327;p23"/>
              <p:cNvSpPr/>
              <p:nvPr/>
            </p:nvSpPr>
            <p:spPr>
              <a:xfrm>
                <a:off x="159275" y="36600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28" name="Google Shape;1328;p23"/>
              <p:cNvSpPr/>
              <p:nvPr/>
            </p:nvSpPr>
            <p:spPr>
              <a:xfrm>
                <a:off x="862425" y="1242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29" name="Google Shape;1329;p23"/>
              <p:cNvSpPr/>
              <p:nvPr/>
            </p:nvSpPr>
            <p:spPr>
              <a:xfrm>
                <a:off x="245963" y="5685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30" name="Google Shape;1330;p23"/>
              <p:cNvSpPr/>
              <p:nvPr/>
            </p:nvSpPr>
            <p:spPr>
              <a:xfrm>
                <a:off x="715100" y="4093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31" name="Google Shape;1331;p23"/>
              <p:cNvSpPr/>
              <p:nvPr/>
            </p:nvSpPr>
            <p:spPr>
              <a:xfrm>
                <a:off x="2135988" y="1242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32" name="Google Shape;1332;p23"/>
              <p:cNvSpPr/>
              <p:nvPr/>
            </p:nvSpPr>
            <p:spPr>
              <a:xfrm>
                <a:off x="2298650" y="3169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333" name="Google Shape;1333;p23"/>
            <p:cNvGrpSpPr/>
            <p:nvPr/>
          </p:nvGrpSpPr>
          <p:grpSpPr>
            <a:xfrm>
              <a:off x="8534934" y="322725"/>
              <a:ext cx="1667765" cy="4710825"/>
              <a:chOff x="8111609" y="333325"/>
              <a:chExt cx="1667765" cy="4710825"/>
            </a:xfrm>
          </p:grpSpPr>
          <p:grpSp>
            <p:nvGrpSpPr>
              <p:cNvPr id="1334" name="Google Shape;1334;p23"/>
              <p:cNvGrpSpPr/>
              <p:nvPr/>
            </p:nvGrpSpPr>
            <p:grpSpPr>
              <a:xfrm>
                <a:off x="8111609" y="1623380"/>
                <a:ext cx="1667765" cy="1182368"/>
                <a:chOff x="3054923" y="2519505"/>
                <a:chExt cx="916606" cy="649796"/>
              </a:xfrm>
            </p:grpSpPr>
            <p:grpSp>
              <p:nvGrpSpPr>
                <p:cNvPr id="1335" name="Google Shape;1335;p23"/>
                <p:cNvGrpSpPr/>
                <p:nvPr/>
              </p:nvGrpSpPr>
              <p:grpSpPr>
                <a:xfrm rot="10800000">
                  <a:off x="3054923" y="2519505"/>
                  <a:ext cx="356821" cy="345635"/>
                  <a:chOff x="11291311" y="2828840"/>
                  <a:chExt cx="748680" cy="725210"/>
                </a:xfrm>
              </p:grpSpPr>
              <p:sp>
                <p:nvSpPr>
                  <p:cNvPr id="1336" name="Google Shape;1336;p23"/>
                  <p:cNvSpPr/>
                  <p:nvPr/>
                </p:nvSpPr>
                <p:spPr>
                  <a:xfrm>
                    <a:off x="11405602" y="2850683"/>
                    <a:ext cx="634389" cy="1846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4389" h="184616" extrusionOk="0">
                        <a:moveTo>
                          <a:pt x="633998" y="153502"/>
                        </a:moveTo>
                        <a:cubicBezTo>
                          <a:pt x="632093" y="145882"/>
                          <a:pt x="625743" y="140167"/>
                          <a:pt x="616853" y="136357"/>
                        </a:cubicBezTo>
                        <a:cubicBezTo>
                          <a:pt x="608598" y="132547"/>
                          <a:pt x="599073" y="130642"/>
                          <a:pt x="588913" y="130007"/>
                        </a:cubicBezTo>
                        <a:cubicBezTo>
                          <a:pt x="547003" y="124292"/>
                          <a:pt x="505728" y="131277"/>
                          <a:pt x="463818" y="133817"/>
                        </a:cubicBezTo>
                        <a:cubicBezTo>
                          <a:pt x="418733" y="136357"/>
                          <a:pt x="373648" y="133817"/>
                          <a:pt x="328563" y="126832"/>
                        </a:cubicBezTo>
                        <a:cubicBezTo>
                          <a:pt x="283478" y="119847"/>
                          <a:pt x="239028" y="109052"/>
                          <a:pt x="195848" y="92542"/>
                        </a:cubicBezTo>
                        <a:cubicBezTo>
                          <a:pt x="183148" y="87462"/>
                          <a:pt x="171083" y="82382"/>
                          <a:pt x="158383" y="76667"/>
                        </a:cubicBezTo>
                        <a:cubicBezTo>
                          <a:pt x="162193" y="76667"/>
                          <a:pt x="166003" y="77302"/>
                          <a:pt x="169813" y="77302"/>
                        </a:cubicBezTo>
                        <a:cubicBezTo>
                          <a:pt x="200928" y="79207"/>
                          <a:pt x="231408" y="79842"/>
                          <a:pt x="261888" y="82382"/>
                        </a:cubicBezTo>
                        <a:cubicBezTo>
                          <a:pt x="293638" y="84922"/>
                          <a:pt x="325388" y="85557"/>
                          <a:pt x="357773" y="82382"/>
                        </a:cubicBezTo>
                        <a:cubicBezTo>
                          <a:pt x="388888" y="79207"/>
                          <a:pt x="421273" y="75397"/>
                          <a:pt x="451753" y="63967"/>
                        </a:cubicBezTo>
                        <a:cubicBezTo>
                          <a:pt x="460008" y="60792"/>
                          <a:pt x="467628" y="56347"/>
                          <a:pt x="475248" y="51267"/>
                        </a:cubicBezTo>
                        <a:cubicBezTo>
                          <a:pt x="485408" y="43647"/>
                          <a:pt x="497473" y="29042"/>
                          <a:pt x="487948" y="15072"/>
                        </a:cubicBezTo>
                        <a:cubicBezTo>
                          <a:pt x="483503" y="8722"/>
                          <a:pt x="476518" y="4912"/>
                          <a:pt x="470168" y="3642"/>
                        </a:cubicBezTo>
                        <a:cubicBezTo>
                          <a:pt x="463183" y="2372"/>
                          <a:pt x="456833" y="3007"/>
                          <a:pt x="450483" y="4277"/>
                        </a:cubicBezTo>
                        <a:cubicBezTo>
                          <a:pt x="422543" y="8722"/>
                          <a:pt x="400953" y="25232"/>
                          <a:pt x="375553" y="37932"/>
                        </a:cubicBezTo>
                        <a:cubicBezTo>
                          <a:pt x="348883" y="51902"/>
                          <a:pt x="320308" y="60792"/>
                          <a:pt x="290463" y="66507"/>
                        </a:cubicBezTo>
                        <a:cubicBezTo>
                          <a:pt x="260618" y="72222"/>
                          <a:pt x="230138" y="73492"/>
                          <a:pt x="199658" y="70317"/>
                        </a:cubicBezTo>
                        <a:cubicBezTo>
                          <a:pt x="169813" y="67142"/>
                          <a:pt x="141238" y="56982"/>
                          <a:pt x="113298" y="47457"/>
                        </a:cubicBezTo>
                        <a:cubicBezTo>
                          <a:pt x="106313" y="44917"/>
                          <a:pt x="99328" y="42377"/>
                          <a:pt x="91708" y="39837"/>
                        </a:cubicBezTo>
                        <a:cubicBezTo>
                          <a:pt x="86628" y="36662"/>
                          <a:pt x="80913" y="33487"/>
                          <a:pt x="75833" y="30312"/>
                        </a:cubicBezTo>
                        <a:cubicBezTo>
                          <a:pt x="65673" y="23962"/>
                          <a:pt x="55513" y="18247"/>
                          <a:pt x="45353" y="12532"/>
                        </a:cubicBezTo>
                        <a:cubicBezTo>
                          <a:pt x="36463" y="7452"/>
                          <a:pt x="27573" y="2372"/>
                          <a:pt x="17413" y="467"/>
                        </a:cubicBezTo>
                        <a:cubicBezTo>
                          <a:pt x="11063" y="-803"/>
                          <a:pt x="3443" y="467"/>
                          <a:pt x="903" y="4912"/>
                        </a:cubicBezTo>
                        <a:cubicBezTo>
                          <a:pt x="-1637" y="9357"/>
                          <a:pt x="1538" y="15707"/>
                          <a:pt x="5983" y="20787"/>
                        </a:cubicBezTo>
                        <a:cubicBezTo>
                          <a:pt x="7253" y="22057"/>
                          <a:pt x="9158" y="23327"/>
                          <a:pt x="11063" y="24597"/>
                        </a:cubicBezTo>
                        <a:cubicBezTo>
                          <a:pt x="14873" y="27137"/>
                          <a:pt x="19318" y="29677"/>
                          <a:pt x="23763" y="31582"/>
                        </a:cubicBezTo>
                        <a:cubicBezTo>
                          <a:pt x="35193" y="37297"/>
                          <a:pt x="47258" y="43012"/>
                          <a:pt x="59323" y="48092"/>
                        </a:cubicBezTo>
                        <a:cubicBezTo>
                          <a:pt x="59323" y="51902"/>
                          <a:pt x="61228" y="55712"/>
                          <a:pt x="64403" y="58252"/>
                        </a:cubicBezTo>
                        <a:cubicBezTo>
                          <a:pt x="65673" y="58887"/>
                          <a:pt x="66943" y="59522"/>
                          <a:pt x="68213" y="60157"/>
                        </a:cubicBezTo>
                        <a:cubicBezTo>
                          <a:pt x="71388" y="61427"/>
                          <a:pt x="74563" y="62697"/>
                          <a:pt x="77738" y="63332"/>
                        </a:cubicBezTo>
                        <a:cubicBezTo>
                          <a:pt x="89803" y="65872"/>
                          <a:pt x="101868" y="68412"/>
                          <a:pt x="114568" y="70317"/>
                        </a:cubicBezTo>
                        <a:cubicBezTo>
                          <a:pt x="127268" y="74762"/>
                          <a:pt x="139333" y="79842"/>
                          <a:pt x="152033" y="84287"/>
                        </a:cubicBezTo>
                        <a:cubicBezTo>
                          <a:pt x="195213" y="99527"/>
                          <a:pt x="239663" y="112862"/>
                          <a:pt x="282208" y="128102"/>
                        </a:cubicBezTo>
                        <a:cubicBezTo>
                          <a:pt x="326023" y="143342"/>
                          <a:pt x="371743" y="156677"/>
                          <a:pt x="418098" y="166202"/>
                        </a:cubicBezTo>
                        <a:cubicBezTo>
                          <a:pt x="462548" y="175727"/>
                          <a:pt x="508903" y="183982"/>
                          <a:pt x="555893" y="184617"/>
                        </a:cubicBezTo>
                        <a:cubicBezTo>
                          <a:pt x="568593" y="184617"/>
                          <a:pt x="581928" y="183347"/>
                          <a:pt x="594628" y="181442"/>
                        </a:cubicBezTo>
                        <a:cubicBezTo>
                          <a:pt x="613043" y="179537"/>
                          <a:pt x="637808" y="170012"/>
                          <a:pt x="633998" y="153502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37" name="Google Shape;1337;p23"/>
                  <p:cNvSpPr/>
                  <p:nvPr/>
                </p:nvSpPr>
                <p:spPr>
                  <a:xfrm>
                    <a:off x="11291311" y="2828840"/>
                    <a:ext cx="612959" cy="7098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2959" h="709861" extrusionOk="0">
                        <a:moveTo>
                          <a:pt x="592079" y="475065"/>
                        </a:moveTo>
                        <a:cubicBezTo>
                          <a:pt x="560329" y="432520"/>
                          <a:pt x="516514" y="401405"/>
                          <a:pt x="474604" y="369655"/>
                        </a:cubicBezTo>
                        <a:cubicBezTo>
                          <a:pt x="430154" y="336000"/>
                          <a:pt x="385704" y="301075"/>
                          <a:pt x="341889" y="266150"/>
                        </a:cubicBezTo>
                        <a:cubicBezTo>
                          <a:pt x="298074" y="231225"/>
                          <a:pt x="254258" y="195030"/>
                          <a:pt x="211079" y="158835"/>
                        </a:cubicBezTo>
                        <a:cubicBezTo>
                          <a:pt x="167899" y="122640"/>
                          <a:pt x="128529" y="84540"/>
                          <a:pt x="85983" y="48980"/>
                        </a:cubicBezTo>
                        <a:cubicBezTo>
                          <a:pt x="74554" y="39455"/>
                          <a:pt x="63124" y="29930"/>
                          <a:pt x="51694" y="21040"/>
                        </a:cubicBezTo>
                        <a:cubicBezTo>
                          <a:pt x="41533" y="13420"/>
                          <a:pt x="30739" y="5800"/>
                          <a:pt x="19308" y="1990"/>
                        </a:cubicBezTo>
                        <a:cubicBezTo>
                          <a:pt x="11689" y="-550"/>
                          <a:pt x="3433" y="-1185"/>
                          <a:pt x="894" y="3260"/>
                        </a:cubicBezTo>
                        <a:cubicBezTo>
                          <a:pt x="-1646" y="7705"/>
                          <a:pt x="1529" y="15325"/>
                          <a:pt x="6608" y="21040"/>
                        </a:cubicBezTo>
                        <a:cubicBezTo>
                          <a:pt x="6608" y="21040"/>
                          <a:pt x="6608" y="21040"/>
                          <a:pt x="6608" y="21040"/>
                        </a:cubicBezTo>
                        <a:cubicBezTo>
                          <a:pt x="7244" y="23580"/>
                          <a:pt x="7879" y="26755"/>
                          <a:pt x="9783" y="29930"/>
                        </a:cubicBezTo>
                        <a:cubicBezTo>
                          <a:pt x="10419" y="31835"/>
                          <a:pt x="11689" y="33740"/>
                          <a:pt x="13594" y="35645"/>
                        </a:cubicBezTo>
                        <a:cubicBezTo>
                          <a:pt x="16769" y="40090"/>
                          <a:pt x="20579" y="44535"/>
                          <a:pt x="24389" y="48345"/>
                        </a:cubicBezTo>
                        <a:cubicBezTo>
                          <a:pt x="59314" y="87715"/>
                          <a:pt x="93604" y="129625"/>
                          <a:pt x="124719" y="174075"/>
                        </a:cubicBezTo>
                        <a:cubicBezTo>
                          <a:pt x="155199" y="218525"/>
                          <a:pt x="181869" y="266150"/>
                          <a:pt x="200919" y="315680"/>
                        </a:cubicBezTo>
                        <a:cubicBezTo>
                          <a:pt x="220604" y="366480"/>
                          <a:pt x="237114" y="418550"/>
                          <a:pt x="250449" y="471255"/>
                        </a:cubicBezTo>
                        <a:cubicBezTo>
                          <a:pt x="263149" y="522055"/>
                          <a:pt x="271404" y="574125"/>
                          <a:pt x="280929" y="624925"/>
                        </a:cubicBezTo>
                        <a:cubicBezTo>
                          <a:pt x="283469" y="638895"/>
                          <a:pt x="287279" y="652865"/>
                          <a:pt x="291089" y="666835"/>
                        </a:cubicBezTo>
                        <a:cubicBezTo>
                          <a:pt x="296169" y="686520"/>
                          <a:pt x="308869" y="713825"/>
                          <a:pt x="324108" y="709380"/>
                        </a:cubicBezTo>
                        <a:cubicBezTo>
                          <a:pt x="331094" y="707475"/>
                          <a:pt x="336808" y="699220"/>
                          <a:pt x="339349" y="688425"/>
                        </a:cubicBezTo>
                        <a:cubicBezTo>
                          <a:pt x="341889" y="678265"/>
                          <a:pt x="342524" y="666200"/>
                          <a:pt x="342524" y="654135"/>
                        </a:cubicBezTo>
                        <a:cubicBezTo>
                          <a:pt x="340619" y="602700"/>
                          <a:pt x="320933" y="553170"/>
                          <a:pt x="301249" y="506815"/>
                        </a:cubicBezTo>
                        <a:cubicBezTo>
                          <a:pt x="280294" y="456650"/>
                          <a:pt x="257433" y="407120"/>
                          <a:pt x="233939" y="358225"/>
                        </a:cubicBezTo>
                        <a:cubicBezTo>
                          <a:pt x="209808" y="309330"/>
                          <a:pt x="185044" y="261070"/>
                          <a:pt x="158374" y="213445"/>
                        </a:cubicBezTo>
                        <a:cubicBezTo>
                          <a:pt x="131704" y="166455"/>
                          <a:pt x="107574" y="119465"/>
                          <a:pt x="77094" y="74380"/>
                        </a:cubicBezTo>
                        <a:cubicBezTo>
                          <a:pt x="75824" y="72475"/>
                          <a:pt x="74554" y="70570"/>
                          <a:pt x="73283" y="68665"/>
                        </a:cubicBezTo>
                        <a:cubicBezTo>
                          <a:pt x="149483" y="120735"/>
                          <a:pt x="226954" y="175345"/>
                          <a:pt x="292358" y="240750"/>
                        </a:cubicBezTo>
                        <a:cubicBezTo>
                          <a:pt x="332999" y="280755"/>
                          <a:pt x="372369" y="321395"/>
                          <a:pt x="411104" y="363305"/>
                        </a:cubicBezTo>
                        <a:cubicBezTo>
                          <a:pt x="448569" y="403310"/>
                          <a:pt x="484129" y="445220"/>
                          <a:pt x="522864" y="484590"/>
                        </a:cubicBezTo>
                        <a:cubicBezTo>
                          <a:pt x="533658" y="495385"/>
                          <a:pt x="545089" y="505545"/>
                          <a:pt x="556519" y="515070"/>
                        </a:cubicBezTo>
                        <a:cubicBezTo>
                          <a:pt x="573664" y="529040"/>
                          <a:pt x="600333" y="544915"/>
                          <a:pt x="609858" y="532215"/>
                        </a:cubicBezTo>
                        <a:cubicBezTo>
                          <a:pt x="614304" y="525865"/>
                          <a:pt x="613669" y="516340"/>
                          <a:pt x="609858" y="505545"/>
                        </a:cubicBezTo>
                        <a:cubicBezTo>
                          <a:pt x="606049" y="494750"/>
                          <a:pt x="599699" y="484590"/>
                          <a:pt x="592079" y="4750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38" name="Google Shape;1338;p23"/>
                  <p:cNvSpPr/>
                  <p:nvPr/>
                </p:nvSpPr>
                <p:spPr>
                  <a:xfrm>
                    <a:off x="11343062" y="2955756"/>
                    <a:ext cx="146249" cy="5958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249" h="595858" extrusionOk="0">
                        <a:moveTo>
                          <a:pt x="119323" y="308778"/>
                        </a:moveTo>
                        <a:cubicBezTo>
                          <a:pt x="110433" y="266233"/>
                          <a:pt x="100908" y="224323"/>
                          <a:pt x="88843" y="182413"/>
                        </a:cubicBezTo>
                        <a:cubicBezTo>
                          <a:pt x="76778" y="141138"/>
                          <a:pt x="67253" y="99863"/>
                          <a:pt x="51378" y="59858"/>
                        </a:cubicBezTo>
                        <a:cubicBezTo>
                          <a:pt x="46933" y="49063"/>
                          <a:pt x="42488" y="38903"/>
                          <a:pt x="37408" y="28108"/>
                        </a:cubicBezTo>
                        <a:cubicBezTo>
                          <a:pt x="32963" y="19218"/>
                          <a:pt x="27248" y="10328"/>
                          <a:pt x="20263" y="4613"/>
                        </a:cubicBezTo>
                        <a:cubicBezTo>
                          <a:pt x="15183" y="803"/>
                          <a:pt x="8833" y="-1737"/>
                          <a:pt x="4388" y="1438"/>
                        </a:cubicBezTo>
                        <a:cubicBezTo>
                          <a:pt x="-57" y="4613"/>
                          <a:pt x="-692" y="10963"/>
                          <a:pt x="578" y="17313"/>
                        </a:cubicBezTo>
                        <a:cubicBezTo>
                          <a:pt x="1213" y="19218"/>
                          <a:pt x="1848" y="21123"/>
                          <a:pt x="2483" y="22393"/>
                        </a:cubicBezTo>
                        <a:cubicBezTo>
                          <a:pt x="4388" y="26203"/>
                          <a:pt x="6928" y="30013"/>
                          <a:pt x="8833" y="33823"/>
                        </a:cubicBezTo>
                        <a:cubicBezTo>
                          <a:pt x="30423" y="69383"/>
                          <a:pt x="51378" y="106848"/>
                          <a:pt x="67888" y="146853"/>
                        </a:cubicBezTo>
                        <a:cubicBezTo>
                          <a:pt x="84398" y="186223"/>
                          <a:pt x="95828" y="228133"/>
                          <a:pt x="99638" y="270043"/>
                        </a:cubicBezTo>
                        <a:cubicBezTo>
                          <a:pt x="103448" y="313223"/>
                          <a:pt x="104718" y="356403"/>
                          <a:pt x="102178" y="398948"/>
                        </a:cubicBezTo>
                        <a:cubicBezTo>
                          <a:pt x="99638" y="440223"/>
                          <a:pt x="92018" y="480863"/>
                          <a:pt x="86938" y="520868"/>
                        </a:cubicBezTo>
                        <a:cubicBezTo>
                          <a:pt x="85033" y="531663"/>
                          <a:pt x="84398" y="543093"/>
                          <a:pt x="85033" y="554523"/>
                        </a:cubicBezTo>
                        <a:cubicBezTo>
                          <a:pt x="84398" y="570398"/>
                          <a:pt x="88208" y="593893"/>
                          <a:pt x="104083" y="595798"/>
                        </a:cubicBezTo>
                        <a:cubicBezTo>
                          <a:pt x="111703" y="596433"/>
                          <a:pt x="119323" y="591988"/>
                          <a:pt x="125038" y="585003"/>
                        </a:cubicBezTo>
                        <a:cubicBezTo>
                          <a:pt x="130753" y="578018"/>
                          <a:pt x="134563" y="569128"/>
                          <a:pt x="137738" y="560238"/>
                        </a:cubicBezTo>
                        <a:cubicBezTo>
                          <a:pt x="151073" y="520868"/>
                          <a:pt x="145993" y="477688"/>
                          <a:pt x="140913" y="437683"/>
                        </a:cubicBezTo>
                        <a:cubicBezTo>
                          <a:pt x="135198" y="393868"/>
                          <a:pt x="127578" y="350688"/>
                          <a:pt x="119323" y="308778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39" name="Google Shape;1339;p23"/>
                  <p:cNvSpPr/>
                  <p:nvPr/>
                </p:nvSpPr>
                <p:spPr>
                  <a:xfrm>
                    <a:off x="11444160" y="2966511"/>
                    <a:ext cx="379027" cy="5875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27" h="587539" extrusionOk="0">
                        <a:moveTo>
                          <a:pt x="311595" y="414229"/>
                        </a:moveTo>
                        <a:cubicBezTo>
                          <a:pt x="284290" y="374224"/>
                          <a:pt x="256984" y="334854"/>
                          <a:pt x="229680" y="294214"/>
                        </a:cubicBezTo>
                        <a:cubicBezTo>
                          <a:pt x="202375" y="254209"/>
                          <a:pt x="174434" y="214204"/>
                          <a:pt x="147130" y="174199"/>
                        </a:cubicBezTo>
                        <a:cubicBezTo>
                          <a:pt x="119825" y="134829"/>
                          <a:pt x="95695" y="94189"/>
                          <a:pt x="67120" y="55454"/>
                        </a:cubicBezTo>
                        <a:cubicBezTo>
                          <a:pt x="59500" y="45294"/>
                          <a:pt x="51880" y="35134"/>
                          <a:pt x="43625" y="24974"/>
                        </a:cubicBezTo>
                        <a:cubicBezTo>
                          <a:pt x="36640" y="16719"/>
                          <a:pt x="29020" y="7829"/>
                          <a:pt x="19495" y="3384"/>
                        </a:cubicBezTo>
                        <a:cubicBezTo>
                          <a:pt x="13145" y="209"/>
                          <a:pt x="6159" y="-1696"/>
                          <a:pt x="2350" y="2114"/>
                        </a:cubicBezTo>
                        <a:cubicBezTo>
                          <a:pt x="-1460" y="5924"/>
                          <a:pt x="-191" y="12909"/>
                          <a:pt x="2984" y="19259"/>
                        </a:cubicBezTo>
                        <a:cubicBezTo>
                          <a:pt x="3620" y="21164"/>
                          <a:pt x="4890" y="23069"/>
                          <a:pt x="6159" y="24339"/>
                        </a:cubicBezTo>
                        <a:cubicBezTo>
                          <a:pt x="9334" y="28149"/>
                          <a:pt x="12509" y="31959"/>
                          <a:pt x="16320" y="35769"/>
                        </a:cubicBezTo>
                        <a:cubicBezTo>
                          <a:pt x="49340" y="70059"/>
                          <a:pt x="82359" y="104984"/>
                          <a:pt x="112840" y="142449"/>
                        </a:cubicBezTo>
                        <a:cubicBezTo>
                          <a:pt x="143320" y="179914"/>
                          <a:pt x="171259" y="219284"/>
                          <a:pt x="193484" y="261194"/>
                        </a:cubicBezTo>
                        <a:cubicBezTo>
                          <a:pt x="216345" y="304374"/>
                          <a:pt x="237300" y="348189"/>
                          <a:pt x="256984" y="392639"/>
                        </a:cubicBezTo>
                        <a:cubicBezTo>
                          <a:pt x="275400" y="435819"/>
                          <a:pt x="291275" y="480269"/>
                          <a:pt x="309690" y="522814"/>
                        </a:cubicBezTo>
                        <a:cubicBezTo>
                          <a:pt x="314770" y="534879"/>
                          <a:pt x="320484" y="546309"/>
                          <a:pt x="327470" y="557104"/>
                        </a:cubicBezTo>
                        <a:cubicBezTo>
                          <a:pt x="336359" y="572979"/>
                          <a:pt x="353505" y="593934"/>
                          <a:pt x="368109" y="585679"/>
                        </a:cubicBezTo>
                        <a:cubicBezTo>
                          <a:pt x="374459" y="581869"/>
                          <a:pt x="378270" y="572979"/>
                          <a:pt x="378905" y="563454"/>
                        </a:cubicBezTo>
                        <a:cubicBezTo>
                          <a:pt x="379540" y="553929"/>
                          <a:pt x="377634" y="543134"/>
                          <a:pt x="375095" y="532974"/>
                        </a:cubicBezTo>
                        <a:cubicBezTo>
                          <a:pt x="363665" y="490429"/>
                          <a:pt x="336995" y="451694"/>
                          <a:pt x="311595" y="414229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0" name="Google Shape;1340;p23"/>
                  <p:cNvSpPr/>
                  <p:nvPr/>
                </p:nvSpPr>
                <p:spPr>
                  <a:xfrm>
                    <a:off x="11542732" y="2971646"/>
                    <a:ext cx="415827" cy="2532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827" h="253291" extrusionOk="0">
                        <a:moveTo>
                          <a:pt x="396537" y="202083"/>
                        </a:moveTo>
                        <a:cubicBezTo>
                          <a:pt x="371773" y="183033"/>
                          <a:pt x="341292" y="176683"/>
                          <a:pt x="311448" y="168428"/>
                        </a:cubicBezTo>
                        <a:cubicBezTo>
                          <a:pt x="279698" y="159538"/>
                          <a:pt x="249217" y="147473"/>
                          <a:pt x="219373" y="133503"/>
                        </a:cubicBezTo>
                        <a:cubicBezTo>
                          <a:pt x="189527" y="119533"/>
                          <a:pt x="160317" y="103658"/>
                          <a:pt x="132377" y="85878"/>
                        </a:cubicBezTo>
                        <a:cubicBezTo>
                          <a:pt x="105073" y="68098"/>
                          <a:pt x="80942" y="45873"/>
                          <a:pt x="55542" y="25553"/>
                        </a:cubicBezTo>
                        <a:cubicBezTo>
                          <a:pt x="48558" y="19838"/>
                          <a:pt x="42208" y="14758"/>
                          <a:pt x="35223" y="9678"/>
                        </a:cubicBezTo>
                        <a:cubicBezTo>
                          <a:pt x="29508" y="5233"/>
                          <a:pt x="23158" y="788"/>
                          <a:pt x="15537" y="153"/>
                        </a:cubicBezTo>
                        <a:cubicBezTo>
                          <a:pt x="10458" y="-482"/>
                          <a:pt x="4742" y="788"/>
                          <a:pt x="1567" y="5233"/>
                        </a:cubicBezTo>
                        <a:cubicBezTo>
                          <a:pt x="-973" y="9678"/>
                          <a:pt x="-338" y="15393"/>
                          <a:pt x="2837" y="19203"/>
                        </a:cubicBezTo>
                        <a:cubicBezTo>
                          <a:pt x="3473" y="20473"/>
                          <a:pt x="4742" y="21743"/>
                          <a:pt x="6012" y="22378"/>
                        </a:cubicBezTo>
                        <a:cubicBezTo>
                          <a:pt x="8552" y="24918"/>
                          <a:pt x="11727" y="26823"/>
                          <a:pt x="14267" y="28093"/>
                        </a:cubicBezTo>
                        <a:cubicBezTo>
                          <a:pt x="42208" y="45238"/>
                          <a:pt x="72052" y="60478"/>
                          <a:pt x="101262" y="76353"/>
                        </a:cubicBezTo>
                        <a:cubicBezTo>
                          <a:pt x="130473" y="92228"/>
                          <a:pt x="159048" y="109373"/>
                          <a:pt x="185083" y="129058"/>
                        </a:cubicBezTo>
                        <a:cubicBezTo>
                          <a:pt x="211752" y="149378"/>
                          <a:pt x="239692" y="169698"/>
                          <a:pt x="267633" y="188748"/>
                        </a:cubicBezTo>
                        <a:cubicBezTo>
                          <a:pt x="294937" y="207163"/>
                          <a:pt x="321608" y="227483"/>
                          <a:pt x="351452" y="242088"/>
                        </a:cubicBezTo>
                        <a:cubicBezTo>
                          <a:pt x="359708" y="245898"/>
                          <a:pt x="368598" y="249073"/>
                          <a:pt x="377487" y="251613"/>
                        </a:cubicBezTo>
                        <a:cubicBezTo>
                          <a:pt x="390187" y="254788"/>
                          <a:pt x="409873" y="254788"/>
                          <a:pt x="414952" y="239548"/>
                        </a:cubicBezTo>
                        <a:cubicBezTo>
                          <a:pt x="416858" y="232563"/>
                          <a:pt x="415587" y="224308"/>
                          <a:pt x="411777" y="217958"/>
                        </a:cubicBezTo>
                        <a:cubicBezTo>
                          <a:pt x="407333" y="211608"/>
                          <a:pt x="402252" y="206528"/>
                          <a:pt x="396537" y="202083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1341" name="Google Shape;1341;p23"/>
                <p:cNvGrpSpPr/>
                <p:nvPr/>
              </p:nvGrpSpPr>
              <p:grpSpPr>
                <a:xfrm>
                  <a:off x="3191969" y="2606650"/>
                  <a:ext cx="779561" cy="562651"/>
                  <a:chOff x="3191969" y="2606650"/>
                  <a:chExt cx="779561" cy="562651"/>
                </a:xfrm>
              </p:grpSpPr>
              <p:sp>
                <p:nvSpPr>
                  <p:cNvPr id="1342" name="Google Shape;1342;p23"/>
                  <p:cNvSpPr/>
                  <p:nvPr/>
                </p:nvSpPr>
                <p:spPr>
                  <a:xfrm>
                    <a:off x="3297102" y="2911244"/>
                    <a:ext cx="311194" cy="25805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2471" h="400089" extrusionOk="0">
                        <a:moveTo>
                          <a:pt x="105654" y="392093"/>
                        </a:moveTo>
                        <a:cubicBezTo>
                          <a:pt x="124069" y="404158"/>
                          <a:pt x="149469" y="401618"/>
                          <a:pt x="169789" y="390823"/>
                        </a:cubicBezTo>
                        <a:cubicBezTo>
                          <a:pt x="180584" y="385108"/>
                          <a:pt x="190744" y="376853"/>
                          <a:pt x="199634" y="367963"/>
                        </a:cubicBezTo>
                        <a:cubicBezTo>
                          <a:pt x="207254" y="360343"/>
                          <a:pt x="213604" y="352723"/>
                          <a:pt x="219954" y="344468"/>
                        </a:cubicBezTo>
                        <a:cubicBezTo>
                          <a:pt x="233923" y="326688"/>
                          <a:pt x="247259" y="307638"/>
                          <a:pt x="265039" y="292398"/>
                        </a:cubicBezTo>
                        <a:cubicBezTo>
                          <a:pt x="292979" y="267633"/>
                          <a:pt x="329809" y="254933"/>
                          <a:pt x="360923" y="233343"/>
                        </a:cubicBezTo>
                        <a:cubicBezTo>
                          <a:pt x="394579" y="209848"/>
                          <a:pt x="420614" y="176193"/>
                          <a:pt x="440298" y="139363"/>
                        </a:cubicBezTo>
                        <a:cubicBezTo>
                          <a:pt x="450459" y="120313"/>
                          <a:pt x="459348" y="99993"/>
                          <a:pt x="466969" y="79038"/>
                        </a:cubicBezTo>
                        <a:cubicBezTo>
                          <a:pt x="469509" y="72688"/>
                          <a:pt x="473954" y="63163"/>
                          <a:pt x="477764" y="53638"/>
                        </a:cubicBezTo>
                        <a:cubicBezTo>
                          <a:pt x="479669" y="49193"/>
                          <a:pt x="480939" y="44748"/>
                          <a:pt x="481573" y="40938"/>
                        </a:cubicBezTo>
                        <a:cubicBezTo>
                          <a:pt x="481573" y="40303"/>
                          <a:pt x="481573" y="40303"/>
                          <a:pt x="481573" y="39668"/>
                        </a:cubicBezTo>
                        <a:cubicBezTo>
                          <a:pt x="482209" y="35858"/>
                          <a:pt x="482844" y="32683"/>
                          <a:pt x="482209" y="30143"/>
                        </a:cubicBezTo>
                        <a:cubicBezTo>
                          <a:pt x="482209" y="28873"/>
                          <a:pt x="481573" y="28238"/>
                          <a:pt x="481573" y="26968"/>
                        </a:cubicBezTo>
                        <a:cubicBezTo>
                          <a:pt x="472048" y="-972"/>
                          <a:pt x="415534" y="-2242"/>
                          <a:pt x="392673" y="1568"/>
                        </a:cubicBezTo>
                        <a:cubicBezTo>
                          <a:pt x="360289" y="7283"/>
                          <a:pt x="331079" y="23158"/>
                          <a:pt x="301869" y="39033"/>
                        </a:cubicBezTo>
                        <a:cubicBezTo>
                          <a:pt x="218684" y="84753"/>
                          <a:pt x="135498" y="129838"/>
                          <a:pt x="52948" y="175558"/>
                        </a:cubicBezTo>
                        <a:cubicBezTo>
                          <a:pt x="51044" y="176828"/>
                          <a:pt x="48504" y="178098"/>
                          <a:pt x="46598" y="179368"/>
                        </a:cubicBezTo>
                        <a:cubicBezTo>
                          <a:pt x="33264" y="186988"/>
                          <a:pt x="19294" y="193973"/>
                          <a:pt x="9769" y="206038"/>
                        </a:cubicBezTo>
                        <a:cubicBezTo>
                          <a:pt x="244" y="218103"/>
                          <a:pt x="-3566" y="235883"/>
                          <a:pt x="4054" y="247948"/>
                        </a:cubicBezTo>
                        <a:cubicBezTo>
                          <a:pt x="6594" y="251758"/>
                          <a:pt x="9769" y="254933"/>
                          <a:pt x="13579" y="257473"/>
                        </a:cubicBezTo>
                        <a:cubicBezTo>
                          <a:pt x="15484" y="258743"/>
                          <a:pt x="18023" y="260013"/>
                          <a:pt x="19929" y="261283"/>
                        </a:cubicBezTo>
                        <a:cubicBezTo>
                          <a:pt x="26279" y="264458"/>
                          <a:pt x="33264" y="267633"/>
                          <a:pt x="38979" y="272078"/>
                        </a:cubicBezTo>
                        <a:cubicBezTo>
                          <a:pt x="54854" y="283508"/>
                          <a:pt x="62473" y="301923"/>
                          <a:pt x="68823" y="321608"/>
                        </a:cubicBezTo>
                        <a:cubicBezTo>
                          <a:pt x="69459" y="322878"/>
                          <a:pt x="70094" y="324783"/>
                          <a:pt x="70094" y="326688"/>
                        </a:cubicBezTo>
                        <a:cubicBezTo>
                          <a:pt x="75173" y="343833"/>
                          <a:pt x="80254" y="360978"/>
                          <a:pt x="89144" y="374948"/>
                        </a:cubicBezTo>
                        <a:cubicBezTo>
                          <a:pt x="90414" y="376218"/>
                          <a:pt x="91048" y="378123"/>
                          <a:pt x="92319" y="379393"/>
                        </a:cubicBezTo>
                        <a:cubicBezTo>
                          <a:pt x="96129" y="384473"/>
                          <a:pt x="100573" y="388918"/>
                          <a:pt x="105654" y="39209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3" name="Google Shape;1343;p23"/>
                  <p:cNvSpPr/>
                  <p:nvPr/>
                </p:nvSpPr>
                <p:spPr>
                  <a:xfrm>
                    <a:off x="3306267" y="2931498"/>
                    <a:ext cx="303598" cy="2257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9977" h="2736271" extrusionOk="0">
                        <a:moveTo>
                          <a:pt x="3492507" y="44065"/>
                        </a:moveTo>
                        <a:cubicBezTo>
                          <a:pt x="3504912" y="46172"/>
                          <a:pt x="3515210" y="68641"/>
                          <a:pt x="3500230" y="79876"/>
                        </a:cubicBezTo>
                        <a:cubicBezTo>
                          <a:pt x="3300502" y="264624"/>
                          <a:pt x="3085795" y="444379"/>
                          <a:pt x="2861101" y="604161"/>
                        </a:cubicBezTo>
                        <a:cubicBezTo>
                          <a:pt x="2636407" y="763944"/>
                          <a:pt x="2401727" y="913740"/>
                          <a:pt x="2162054" y="1048556"/>
                        </a:cubicBezTo>
                        <a:cubicBezTo>
                          <a:pt x="1922381" y="1183380"/>
                          <a:pt x="1677714" y="1303209"/>
                          <a:pt x="1423061" y="1408074"/>
                        </a:cubicBezTo>
                        <a:cubicBezTo>
                          <a:pt x="1168408" y="1512923"/>
                          <a:pt x="908762" y="1602801"/>
                          <a:pt x="649115" y="1682700"/>
                        </a:cubicBezTo>
                        <a:cubicBezTo>
                          <a:pt x="449388" y="1737617"/>
                          <a:pt x="249660" y="1787549"/>
                          <a:pt x="49932" y="1822501"/>
                        </a:cubicBezTo>
                        <a:cubicBezTo>
                          <a:pt x="34952" y="1812515"/>
                          <a:pt x="14980" y="1802528"/>
                          <a:pt x="0" y="1792542"/>
                        </a:cubicBezTo>
                        <a:cubicBezTo>
                          <a:pt x="449388" y="1712651"/>
                          <a:pt x="888789" y="1582836"/>
                          <a:pt x="1318204" y="1413059"/>
                        </a:cubicBezTo>
                        <a:cubicBezTo>
                          <a:pt x="1822517" y="1208346"/>
                          <a:pt x="2311850" y="943699"/>
                          <a:pt x="2761237" y="629127"/>
                        </a:cubicBezTo>
                        <a:cubicBezTo>
                          <a:pt x="3015890" y="454366"/>
                          <a:pt x="3255564" y="259639"/>
                          <a:pt x="3480258" y="49917"/>
                        </a:cubicBezTo>
                        <a:cubicBezTo>
                          <a:pt x="3484003" y="44923"/>
                          <a:pt x="3488372" y="43363"/>
                          <a:pt x="3492507" y="44065"/>
                        </a:cubicBezTo>
                        <a:close/>
                        <a:moveTo>
                          <a:pt x="3679977" y="0"/>
                        </a:moveTo>
                        <a:cubicBezTo>
                          <a:pt x="3679977" y="19973"/>
                          <a:pt x="3679977" y="44939"/>
                          <a:pt x="3669991" y="69905"/>
                        </a:cubicBezTo>
                        <a:cubicBezTo>
                          <a:pt x="3664998" y="74898"/>
                          <a:pt x="3660004" y="84884"/>
                          <a:pt x="3655011" y="94871"/>
                        </a:cubicBezTo>
                        <a:lnTo>
                          <a:pt x="3669991" y="74898"/>
                        </a:lnTo>
                        <a:cubicBezTo>
                          <a:pt x="3664998" y="104857"/>
                          <a:pt x="3655011" y="139810"/>
                          <a:pt x="3640032" y="174762"/>
                        </a:cubicBezTo>
                        <a:cubicBezTo>
                          <a:pt x="3570127" y="259646"/>
                          <a:pt x="3500222" y="339537"/>
                          <a:pt x="3425324" y="419429"/>
                        </a:cubicBezTo>
                        <a:cubicBezTo>
                          <a:pt x="3425324" y="424422"/>
                          <a:pt x="3420331" y="424422"/>
                          <a:pt x="3420331" y="429415"/>
                        </a:cubicBezTo>
                        <a:cubicBezTo>
                          <a:pt x="3345433" y="529279"/>
                          <a:pt x="3265542" y="629143"/>
                          <a:pt x="3185651" y="724013"/>
                        </a:cubicBezTo>
                        <a:cubicBezTo>
                          <a:pt x="2975937" y="978666"/>
                          <a:pt x="2751243" y="1218340"/>
                          <a:pt x="2511570" y="1443034"/>
                        </a:cubicBezTo>
                        <a:cubicBezTo>
                          <a:pt x="2271896" y="1672721"/>
                          <a:pt x="2017243" y="1882435"/>
                          <a:pt x="1747611" y="2077169"/>
                        </a:cubicBezTo>
                        <a:cubicBezTo>
                          <a:pt x="1477978" y="2266911"/>
                          <a:pt x="1203352" y="2441672"/>
                          <a:pt x="913747" y="2596462"/>
                        </a:cubicBezTo>
                        <a:cubicBezTo>
                          <a:pt x="818876" y="2646393"/>
                          <a:pt x="719012" y="2696325"/>
                          <a:pt x="614155" y="2736271"/>
                        </a:cubicBezTo>
                        <a:cubicBezTo>
                          <a:pt x="604169" y="2726285"/>
                          <a:pt x="599176" y="2716298"/>
                          <a:pt x="589189" y="2706312"/>
                        </a:cubicBezTo>
                        <a:cubicBezTo>
                          <a:pt x="669080" y="2676353"/>
                          <a:pt x="748972" y="2641400"/>
                          <a:pt x="823870" y="2601455"/>
                        </a:cubicBezTo>
                        <a:cubicBezTo>
                          <a:pt x="1113475" y="2456652"/>
                          <a:pt x="1388101" y="2281890"/>
                          <a:pt x="1652740" y="2097142"/>
                        </a:cubicBezTo>
                        <a:cubicBezTo>
                          <a:pt x="1917379" y="1912394"/>
                          <a:pt x="2172032" y="1707673"/>
                          <a:pt x="2411706" y="1487972"/>
                        </a:cubicBezTo>
                        <a:cubicBezTo>
                          <a:pt x="2651379" y="1268272"/>
                          <a:pt x="2881066" y="1033592"/>
                          <a:pt x="3090780" y="783932"/>
                        </a:cubicBezTo>
                        <a:cubicBezTo>
                          <a:pt x="3115746" y="753973"/>
                          <a:pt x="3135719" y="729007"/>
                          <a:pt x="3160685" y="699047"/>
                        </a:cubicBezTo>
                        <a:cubicBezTo>
                          <a:pt x="2955964" y="898775"/>
                          <a:pt x="2741256" y="1083524"/>
                          <a:pt x="2511570" y="1258285"/>
                        </a:cubicBezTo>
                        <a:cubicBezTo>
                          <a:pt x="2261910" y="1448027"/>
                          <a:pt x="1992277" y="1622789"/>
                          <a:pt x="1717652" y="1777578"/>
                        </a:cubicBezTo>
                        <a:cubicBezTo>
                          <a:pt x="1438033" y="1932367"/>
                          <a:pt x="1153421" y="2067183"/>
                          <a:pt x="858822" y="2182026"/>
                        </a:cubicBezTo>
                        <a:cubicBezTo>
                          <a:pt x="719012" y="2231958"/>
                          <a:pt x="579203" y="2281890"/>
                          <a:pt x="439393" y="2326829"/>
                        </a:cubicBezTo>
                        <a:cubicBezTo>
                          <a:pt x="434400" y="2316843"/>
                          <a:pt x="434400" y="2301863"/>
                          <a:pt x="429407" y="2291877"/>
                        </a:cubicBezTo>
                        <a:cubicBezTo>
                          <a:pt x="529271" y="2261917"/>
                          <a:pt x="634128" y="2226965"/>
                          <a:pt x="738985" y="2187020"/>
                        </a:cubicBezTo>
                        <a:cubicBezTo>
                          <a:pt x="1028591" y="2082163"/>
                          <a:pt x="1318196" y="1952339"/>
                          <a:pt x="1592822" y="1802544"/>
                        </a:cubicBezTo>
                        <a:cubicBezTo>
                          <a:pt x="1872441" y="1652748"/>
                          <a:pt x="2142073" y="1482979"/>
                          <a:pt x="2396726" y="1293238"/>
                        </a:cubicBezTo>
                        <a:cubicBezTo>
                          <a:pt x="2651379" y="1108489"/>
                          <a:pt x="2896045" y="903768"/>
                          <a:pt x="3120739" y="684068"/>
                        </a:cubicBezTo>
                        <a:cubicBezTo>
                          <a:pt x="3215610" y="594190"/>
                          <a:pt x="3305487" y="504313"/>
                          <a:pt x="3390372" y="409442"/>
                        </a:cubicBezTo>
                        <a:cubicBezTo>
                          <a:pt x="3395365" y="404449"/>
                          <a:pt x="3395365" y="404449"/>
                          <a:pt x="3400358" y="399456"/>
                        </a:cubicBezTo>
                        <a:cubicBezTo>
                          <a:pt x="3495229" y="269633"/>
                          <a:pt x="3590100" y="139810"/>
                          <a:pt x="3674984" y="4993"/>
                        </a:cubicBezTo>
                        <a:cubicBezTo>
                          <a:pt x="3674984" y="4993"/>
                          <a:pt x="3679977" y="0"/>
                          <a:pt x="3679977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4" name="Google Shape;1344;p23"/>
                  <p:cNvSpPr/>
                  <p:nvPr/>
                </p:nvSpPr>
                <p:spPr>
                  <a:xfrm>
                    <a:off x="3360362" y="2997876"/>
                    <a:ext cx="141079" cy="1161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727" h="180015" extrusionOk="0">
                        <a:moveTo>
                          <a:pt x="154229" y="140896"/>
                        </a:moveTo>
                        <a:cubicBezTo>
                          <a:pt x="144704" y="152961"/>
                          <a:pt x="133274" y="164391"/>
                          <a:pt x="119939" y="172011"/>
                        </a:cubicBezTo>
                        <a:cubicBezTo>
                          <a:pt x="106604" y="179631"/>
                          <a:pt x="90094" y="182806"/>
                          <a:pt x="76124" y="177091"/>
                        </a:cubicBezTo>
                        <a:cubicBezTo>
                          <a:pt x="62154" y="172011"/>
                          <a:pt x="50724" y="158041"/>
                          <a:pt x="35484" y="159946"/>
                        </a:cubicBezTo>
                        <a:cubicBezTo>
                          <a:pt x="30404" y="160581"/>
                          <a:pt x="25324" y="162486"/>
                          <a:pt x="20244" y="164391"/>
                        </a:cubicBezTo>
                        <a:cubicBezTo>
                          <a:pt x="15164" y="165661"/>
                          <a:pt x="9449" y="166296"/>
                          <a:pt x="5004" y="163121"/>
                        </a:cubicBezTo>
                        <a:cubicBezTo>
                          <a:pt x="-1981" y="158041"/>
                          <a:pt x="-711" y="147246"/>
                          <a:pt x="3099" y="138991"/>
                        </a:cubicBezTo>
                        <a:cubicBezTo>
                          <a:pt x="9449" y="125656"/>
                          <a:pt x="20879" y="114861"/>
                          <a:pt x="32944" y="106606"/>
                        </a:cubicBezTo>
                        <a:cubicBezTo>
                          <a:pt x="45009" y="98351"/>
                          <a:pt x="58979" y="92636"/>
                          <a:pt x="71679" y="85651"/>
                        </a:cubicBezTo>
                        <a:cubicBezTo>
                          <a:pt x="101524" y="69776"/>
                          <a:pt x="129464" y="50091"/>
                          <a:pt x="154229" y="25961"/>
                        </a:cubicBezTo>
                        <a:cubicBezTo>
                          <a:pt x="163754" y="16436"/>
                          <a:pt x="173914" y="6276"/>
                          <a:pt x="186614" y="1831"/>
                        </a:cubicBezTo>
                        <a:cubicBezTo>
                          <a:pt x="195504" y="-1344"/>
                          <a:pt x="208204" y="-709"/>
                          <a:pt x="215189" y="6276"/>
                        </a:cubicBezTo>
                        <a:cubicBezTo>
                          <a:pt x="222174" y="13261"/>
                          <a:pt x="217094" y="22786"/>
                          <a:pt x="214554" y="31041"/>
                        </a:cubicBezTo>
                        <a:cubicBezTo>
                          <a:pt x="206299" y="56441"/>
                          <a:pt x="194869" y="81206"/>
                          <a:pt x="180899" y="104066"/>
                        </a:cubicBezTo>
                        <a:cubicBezTo>
                          <a:pt x="173279" y="116131"/>
                          <a:pt x="163754" y="128831"/>
                          <a:pt x="154229" y="14089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5" name="Google Shape;1345;p23"/>
                  <p:cNvSpPr/>
                  <p:nvPr/>
                </p:nvSpPr>
                <p:spPr>
                  <a:xfrm>
                    <a:off x="3191969" y="2846069"/>
                    <a:ext cx="407688" cy="209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074" h="325222" extrusionOk="0">
                        <a:moveTo>
                          <a:pt x="169643" y="312832"/>
                        </a:moveTo>
                        <a:cubicBezTo>
                          <a:pt x="215363" y="326168"/>
                          <a:pt x="264893" y="328072"/>
                          <a:pt x="313153" y="321722"/>
                        </a:cubicBezTo>
                        <a:cubicBezTo>
                          <a:pt x="333473" y="319182"/>
                          <a:pt x="353158" y="314738"/>
                          <a:pt x="372843" y="309022"/>
                        </a:cubicBezTo>
                        <a:cubicBezTo>
                          <a:pt x="437613" y="291243"/>
                          <a:pt x="497938" y="259493"/>
                          <a:pt x="555088" y="222663"/>
                        </a:cubicBezTo>
                        <a:cubicBezTo>
                          <a:pt x="556993" y="221393"/>
                          <a:pt x="558263" y="220757"/>
                          <a:pt x="560168" y="219488"/>
                        </a:cubicBezTo>
                        <a:cubicBezTo>
                          <a:pt x="563343" y="217582"/>
                          <a:pt x="566518" y="215043"/>
                          <a:pt x="569693" y="213138"/>
                        </a:cubicBezTo>
                        <a:cubicBezTo>
                          <a:pt x="581123" y="205518"/>
                          <a:pt x="593823" y="196627"/>
                          <a:pt x="604618" y="186468"/>
                        </a:cubicBezTo>
                        <a:cubicBezTo>
                          <a:pt x="606523" y="184563"/>
                          <a:pt x="608428" y="182657"/>
                          <a:pt x="610333" y="180752"/>
                        </a:cubicBezTo>
                        <a:cubicBezTo>
                          <a:pt x="619223" y="171227"/>
                          <a:pt x="626843" y="161702"/>
                          <a:pt x="630653" y="150272"/>
                        </a:cubicBezTo>
                        <a:cubicBezTo>
                          <a:pt x="630653" y="150272"/>
                          <a:pt x="630653" y="149638"/>
                          <a:pt x="630653" y="149638"/>
                        </a:cubicBezTo>
                        <a:cubicBezTo>
                          <a:pt x="631288" y="147732"/>
                          <a:pt x="631923" y="146463"/>
                          <a:pt x="631923" y="144557"/>
                        </a:cubicBezTo>
                        <a:cubicBezTo>
                          <a:pt x="635098" y="117888"/>
                          <a:pt x="587473" y="120427"/>
                          <a:pt x="569058" y="121063"/>
                        </a:cubicBezTo>
                        <a:cubicBezTo>
                          <a:pt x="464283" y="122968"/>
                          <a:pt x="359508" y="98202"/>
                          <a:pt x="268068" y="49307"/>
                        </a:cubicBezTo>
                        <a:cubicBezTo>
                          <a:pt x="241398" y="35338"/>
                          <a:pt x="215998" y="18827"/>
                          <a:pt x="187423" y="8668"/>
                        </a:cubicBezTo>
                        <a:cubicBezTo>
                          <a:pt x="184248" y="7397"/>
                          <a:pt x="181073" y="6763"/>
                          <a:pt x="177898" y="5493"/>
                        </a:cubicBezTo>
                        <a:cubicBezTo>
                          <a:pt x="145513" y="-4032"/>
                          <a:pt x="108048" y="-2128"/>
                          <a:pt x="80743" y="18827"/>
                        </a:cubicBezTo>
                        <a:cubicBezTo>
                          <a:pt x="69948" y="27082"/>
                          <a:pt x="61693" y="37877"/>
                          <a:pt x="53438" y="48672"/>
                        </a:cubicBezTo>
                        <a:cubicBezTo>
                          <a:pt x="46453" y="58197"/>
                          <a:pt x="38833" y="67088"/>
                          <a:pt x="31848" y="76613"/>
                        </a:cubicBezTo>
                        <a:cubicBezTo>
                          <a:pt x="30578" y="77882"/>
                          <a:pt x="29943" y="79788"/>
                          <a:pt x="28673" y="81057"/>
                        </a:cubicBezTo>
                        <a:cubicBezTo>
                          <a:pt x="22958" y="88043"/>
                          <a:pt x="17878" y="95027"/>
                          <a:pt x="12163" y="102647"/>
                        </a:cubicBezTo>
                        <a:cubicBezTo>
                          <a:pt x="10893" y="104552"/>
                          <a:pt x="9623" y="106457"/>
                          <a:pt x="8353" y="108363"/>
                        </a:cubicBezTo>
                        <a:cubicBezTo>
                          <a:pt x="7083" y="109632"/>
                          <a:pt x="6448" y="111538"/>
                          <a:pt x="5178" y="112807"/>
                        </a:cubicBezTo>
                        <a:cubicBezTo>
                          <a:pt x="2003" y="118522"/>
                          <a:pt x="-537" y="124872"/>
                          <a:pt x="98" y="131222"/>
                        </a:cubicBezTo>
                        <a:cubicBezTo>
                          <a:pt x="2003" y="149002"/>
                          <a:pt x="24228" y="154082"/>
                          <a:pt x="39468" y="162972"/>
                        </a:cubicBezTo>
                        <a:cubicBezTo>
                          <a:pt x="57883" y="173768"/>
                          <a:pt x="68043" y="194722"/>
                          <a:pt x="75663" y="215043"/>
                        </a:cubicBezTo>
                        <a:cubicBezTo>
                          <a:pt x="78203" y="222027"/>
                          <a:pt x="80743" y="229647"/>
                          <a:pt x="83283" y="237268"/>
                        </a:cubicBezTo>
                        <a:cubicBezTo>
                          <a:pt x="83918" y="239172"/>
                          <a:pt x="84553" y="240443"/>
                          <a:pt x="85188" y="242347"/>
                        </a:cubicBezTo>
                        <a:cubicBezTo>
                          <a:pt x="89633" y="253777"/>
                          <a:pt x="94713" y="264572"/>
                          <a:pt x="101698" y="274097"/>
                        </a:cubicBezTo>
                        <a:cubicBezTo>
                          <a:pt x="118208" y="294418"/>
                          <a:pt x="144243" y="305213"/>
                          <a:pt x="169643" y="31283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6" name="Google Shape;1346;p23"/>
                  <p:cNvSpPr/>
                  <p:nvPr/>
                </p:nvSpPr>
                <p:spPr>
                  <a:xfrm>
                    <a:off x="3195718" y="2895878"/>
                    <a:ext cx="406995" cy="729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33269" h="883789" extrusionOk="0">
                        <a:moveTo>
                          <a:pt x="24966" y="239666"/>
                        </a:moveTo>
                        <a:cubicBezTo>
                          <a:pt x="304585" y="289598"/>
                          <a:pt x="589197" y="339530"/>
                          <a:pt x="868816" y="389462"/>
                        </a:cubicBezTo>
                        <a:cubicBezTo>
                          <a:pt x="1253292" y="454374"/>
                          <a:pt x="1637768" y="524279"/>
                          <a:pt x="2022244" y="589190"/>
                        </a:cubicBezTo>
                        <a:cubicBezTo>
                          <a:pt x="2356788" y="644115"/>
                          <a:pt x="2686339" y="704034"/>
                          <a:pt x="3025877" y="753966"/>
                        </a:cubicBezTo>
                        <a:cubicBezTo>
                          <a:pt x="3355427" y="798905"/>
                          <a:pt x="3684978" y="833857"/>
                          <a:pt x="4014529" y="843844"/>
                        </a:cubicBezTo>
                        <a:cubicBezTo>
                          <a:pt x="4259196" y="848837"/>
                          <a:pt x="4508856" y="843844"/>
                          <a:pt x="4753522" y="813884"/>
                        </a:cubicBezTo>
                        <a:cubicBezTo>
                          <a:pt x="4738543" y="828864"/>
                          <a:pt x="4723563" y="843844"/>
                          <a:pt x="4708583" y="858823"/>
                        </a:cubicBezTo>
                        <a:cubicBezTo>
                          <a:pt x="4523835" y="878796"/>
                          <a:pt x="4334094" y="883789"/>
                          <a:pt x="4144352" y="883789"/>
                        </a:cubicBezTo>
                        <a:cubicBezTo>
                          <a:pt x="3809808" y="878796"/>
                          <a:pt x="3480257" y="853830"/>
                          <a:pt x="3155700" y="808891"/>
                        </a:cubicBezTo>
                        <a:cubicBezTo>
                          <a:pt x="2821156" y="763952"/>
                          <a:pt x="2491605" y="709027"/>
                          <a:pt x="2162054" y="649109"/>
                        </a:cubicBezTo>
                        <a:cubicBezTo>
                          <a:pt x="1777577" y="584197"/>
                          <a:pt x="1393101" y="514292"/>
                          <a:pt x="1008625" y="449381"/>
                        </a:cubicBezTo>
                        <a:cubicBezTo>
                          <a:pt x="674081" y="389462"/>
                          <a:pt x="334544" y="334537"/>
                          <a:pt x="0" y="274619"/>
                        </a:cubicBezTo>
                        <a:cubicBezTo>
                          <a:pt x="9986" y="264632"/>
                          <a:pt x="14980" y="249653"/>
                          <a:pt x="24966" y="239666"/>
                        </a:cubicBezTo>
                        <a:close/>
                        <a:moveTo>
                          <a:pt x="214700" y="0"/>
                        </a:moveTo>
                        <a:cubicBezTo>
                          <a:pt x="414428" y="54925"/>
                          <a:pt x="614156" y="109850"/>
                          <a:pt x="818877" y="159782"/>
                        </a:cubicBezTo>
                        <a:cubicBezTo>
                          <a:pt x="1173393" y="244667"/>
                          <a:pt x="1532903" y="314572"/>
                          <a:pt x="1897407" y="374490"/>
                        </a:cubicBezTo>
                        <a:cubicBezTo>
                          <a:pt x="2261910" y="429415"/>
                          <a:pt x="2626413" y="474354"/>
                          <a:pt x="2995910" y="504313"/>
                        </a:cubicBezTo>
                        <a:cubicBezTo>
                          <a:pt x="3360413" y="534272"/>
                          <a:pt x="3729909" y="549252"/>
                          <a:pt x="4099406" y="549252"/>
                        </a:cubicBezTo>
                        <a:cubicBezTo>
                          <a:pt x="4374031" y="554245"/>
                          <a:pt x="4648657" y="544259"/>
                          <a:pt x="4933269" y="534272"/>
                        </a:cubicBezTo>
                        <a:cubicBezTo>
                          <a:pt x="4933269" y="549252"/>
                          <a:pt x="4928276" y="559238"/>
                          <a:pt x="4923283" y="574218"/>
                        </a:cubicBezTo>
                        <a:cubicBezTo>
                          <a:pt x="4698589" y="584204"/>
                          <a:pt x="4468902" y="594191"/>
                          <a:pt x="4244208" y="594191"/>
                        </a:cubicBezTo>
                        <a:cubicBezTo>
                          <a:pt x="3869719" y="599184"/>
                          <a:pt x="3500222" y="584204"/>
                          <a:pt x="3130726" y="559238"/>
                        </a:cubicBezTo>
                        <a:cubicBezTo>
                          <a:pt x="2761229" y="534272"/>
                          <a:pt x="2391733" y="494327"/>
                          <a:pt x="2027230" y="439402"/>
                        </a:cubicBezTo>
                        <a:cubicBezTo>
                          <a:pt x="1662727" y="384476"/>
                          <a:pt x="1298223" y="314572"/>
                          <a:pt x="938713" y="229687"/>
                        </a:cubicBezTo>
                        <a:cubicBezTo>
                          <a:pt x="684060" y="169769"/>
                          <a:pt x="434401" y="109850"/>
                          <a:pt x="189734" y="34953"/>
                        </a:cubicBezTo>
                        <a:cubicBezTo>
                          <a:pt x="199720" y="19973"/>
                          <a:pt x="204714" y="9987"/>
                          <a:pt x="214700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7" name="Google Shape;1347;p23"/>
                  <p:cNvSpPr/>
                  <p:nvPr/>
                </p:nvSpPr>
                <p:spPr>
                  <a:xfrm>
                    <a:off x="3268493" y="2878506"/>
                    <a:ext cx="302137" cy="142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429" h="220552" extrusionOk="0">
                        <a:moveTo>
                          <a:pt x="249719" y="215536"/>
                        </a:moveTo>
                        <a:cubicBezTo>
                          <a:pt x="226224" y="221250"/>
                          <a:pt x="199554" y="225061"/>
                          <a:pt x="181139" y="209820"/>
                        </a:cubicBezTo>
                        <a:cubicBezTo>
                          <a:pt x="170979" y="202200"/>
                          <a:pt x="164629" y="189500"/>
                          <a:pt x="153834" y="183786"/>
                        </a:cubicBezTo>
                        <a:cubicBezTo>
                          <a:pt x="132244" y="172990"/>
                          <a:pt x="104304" y="192040"/>
                          <a:pt x="82079" y="182515"/>
                        </a:cubicBezTo>
                        <a:cubicBezTo>
                          <a:pt x="64934" y="175531"/>
                          <a:pt x="58584" y="154575"/>
                          <a:pt x="56044" y="136161"/>
                        </a:cubicBezTo>
                        <a:cubicBezTo>
                          <a:pt x="53504" y="117745"/>
                          <a:pt x="52234" y="97425"/>
                          <a:pt x="40804" y="83456"/>
                        </a:cubicBezTo>
                        <a:cubicBezTo>
                          <a:pt x="28739" y="69486"/>
                          <a:pt x="7784" y="64406"/>
                          <a:pt x="1434" y="46625"/>
                        </a:cubicBezTo>
                        <a:cubicBezTo>
                          <a:pt x="-3011" y="33925"/>
                          <a:pt x="3339" y="18686"/>
                          <a:pt x="14134" y="10431"/>
                        </a:cubicBezTo>
                        <a:cubicBezTo>
                          <a:pt x="24929" y="2175"/>
                          <a:pt x="39534" y="-1000"/>
                          <a:pt x="52869" y="270"/>
                        </a:cubicBezTo>
                        <a:cubicBezTo>
                          <a:pt x="66204" y="1540"/>
                          <a:pt x="78904" y="5350"/>
                          <a:pt x="91604" y="9795"/>
                        </a:cubicBezTo>
                        <a:cubicBezTo>
                          <a:pt x="204634" y="46625"/>
                          <a:pt x="322109" y="70120"/>
                          <a:pt x="440854" y="80281"/>
                        </a:cubicBezTo>
                        <a:cubicBezTo>
                          <a:pt x="448474" y="80915"/>
                          <a:pt x="455459" y="81550"/>
                          <a:pt x="461809" y="85995"/>
                        </a:cubicBezTo>
                        <a:cubicBezTo>
                          <a:pt x="478319" y="98061"/>
                          <a:pt x="459904" y="110125"/>
                          <a:pt x="450379" y="117745"/>
                        </a:cubicBezTo>
                        <a:cubicBezTo>
                          <a:pt x="435774" y="129175"/>
                          <a:pt x="421169" y="139336"/>
                          <a:pt x="405294" y="149495"/>
                        </a:cubicBezTo>
                        <a:cubicBezTo>
                          <a:pt x="374814" y="168545"/>
                          <a:pt x="341794" y="185056"/>
                          <a:pt x="308139" y="197756"/>
                        </a:cubicBezTo>
                        <a:cubicBezTo>
                          <a:pt x="289089" y="204106"/>
                          <a:pt x="269404" y="210456"/>
                          <a:pt x="249719" y="21553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8" name="Google Shape;1348;p23"/>
                  <p:cNvSpPr/>
                  <p:nvPr/>
                </p:nvSpPr>
                <p:spPr>
                  <a:xfrm>
                    <a:off x="3545124" y="2612279"/>
                    <a:ext cx="167631" cy="3258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893" h="505235" extrusionOk="0">
                        <a:moveTo>
                          <a:pt x="88028" y="505235"/>
                        </a:moveTo>
                        <a:cubicBezTo>
                          <a:pt x="89933" y="505235"/>
                          <a:pt x="91838" y="505235"/>
                          <a:pt x="93108" y="504601"/>
                        </a:cubicBezTo>
                        <a:cubicBezTo>
                          <a:pt x="93108" y="504601"/>
                          <a:pt x="93743" y="504601"/>
                          <a:pt x="93743" y="504601"/>
                        </a:cubicBezTo>
                        <a:cubicBezTo>
                          <a:pt x="102633" y="502060"/>
                          <a:pt x="112793" y="491265"/>
                          <a:pt x="121683" y="481106"/>
                        </a:cubicBezTo>
                        <a:cubicBezTo>
                          <a:pt x="127398" y="474121"/>
                          <a:pt x="132478" y="467135"/>
                          <a:pt x="136923" y="462690"/>
                        </a:cubicBezTo>
                        <a:cubicBezTo>
                          <a:pt x="138193" y="461421"/>
                          <a:pt x="139463" y="460151"/>
                          <a:pt x="140098" y="458881"/>
                        </a:cubicBezTo>
                        <a:cubicBezTo>
                          <a:pt x="172483" y="422051"/>
                          <a:pt x="199153" y="380140"/>
                          <a:pt x="220108" y="335690"/>
                        </a:cubicBezTo>
                        <a:cubicBezTo>
                          <a:pt x="232173" y="309656"/>
                          <a:pt x="242333" y="282351"/>
                          <a:pt x="250588" y="254410"/>
                        </a:cubicBezTo>
                        <a:cubicBezTo>
                          <a:pt x="250588" y="253776"/>
                          <a:pt x="251223" y="253140"/>
                          <a:pt x="251223" y="252505"/>
                        </a:cubicBezTo>
                        <a:cubicBezTo>
                          <a:pt x="257573" y="230280"/>
                          <a:pt x="262018" y="206785"/>
                          <a:pt x="258843" y="184560"/>
                        </a:cubicBezTo>
                        <a:cubicBezTo>
                          <a:pt x="256938" y="170590"/>
                          <a:pt x="252493" y="157255"/>
                          <a:pt x="244238" y="145826"/>
                        </a:cubicBezTo>
                        <a:cubicBezTo>
                          <a:pt x="242968" y="143921"/>
                          <a:pt x="241698" y="142015"/>
                          <a:pt x="239793" y="140110"/>
                        </a:cubicBezTo>
                        <a:cubicBezTo>
                          <a:pt x="235348" y="135030"/>
                          <a:pt x="229633" y="130585"/>
                          <a:pt x="223918" y="126776"/>
                        </a:cubicBezTo>
                        <a:cubicBezTo>
                          <a:pt x="211853" y="120426"/>
                          <a:pt x="197883" y="117885"/>
                          <a:pt x="185818" y="112171"/>
                        </a:cubicBezTo>
                        <a:lnTo>
                          <a:pt x="185183" y="112171"/>
                        </a:lnTo>
                        <a:cubicBezTo>
                          <a:pt x="183278" y="111535"/>
                          <a:pt x="182008" y="110265"/>
                          <a:pt x="180738" y="109630"/>
                        </a:cubicBezTo>
                        <a:cubicBezTo>
                          <a:pt x="161053" y="96930"/>
                          <a:pt x="149623" y="74705"/>
                          <a:pt x="138193" y="53751"/>
                        </a:cubicBezTo>
                        <a:cubicBezTo>
                          <a:pt x="126128" y="32160"/>
                          <a:pt x="111523" y="9935"/>
                          <a:pt x="88028" y="2315"/>
                        </a:cubicBezTo>
                        <a:cubicBezTo>
                          <a:pt x="87393" y="2315"/>
                          <a:pt x="86123" y="1680"/>
                          <a:pt x="85488" y="1680"/>
                        </a:cubicBezTo>
                        <a:cubicBezTo>
                          <a:pt x="84853" y="1680"/>
                          <a:pt x="83583" y="1046"/>
                          <a:pt x="82948" y="1046"/>
                        </a:cubicBezTo>
                        <a:cubicBezTo>
                          <a:pt x="55643" y="-4670"/>
                          <a:pt x="25798" y="13746"/>
                          <a:pt x="11828" y="39146"/>
                        </a:cubicBezTo>
                        <a:cubicBezTo>
                          <a:pt x="4843" y="51846"/>
                          <a:pt x="1668" y="65180"/>
                          <a:pt x="398" y="79151"/>
                        </a:cubicBezTo>
                        <a:cubicBezTo>
                          <a:pt x="-872" y="95026"/>
                          <a:pt x="1033" y="110901"/>
                          <a:pt x="4208" y="126140"/>
                        </a:cubicBezTo>
                        <a:cubicBezTo>
                          <a:pt x="10558" y="154715"/>
                          <a:pt x="23258" y="181385"/>
                          <a:pt x="32783" y="209326"/>
                        </a:cubicBezTo>
                        <a:cubicBezTo>
                          <a:pt x="53738" y="270921"/>
                          <a:pt x="60723" y="337596"/>
                          <a:pt x="52468" y="403635"/>
                        </a:cubicBezTo>
                        <a:cubicBezTo>
                          <a:pt x="49928" y="425860"/>
                          <a:pt x="45483" y="448721"/>
                          <a:pt x="51198" y="469676"/>
                        </a:cubicBezTo>
                        <a:cubicBezTo>
                          <a:pt x="55008" y="483646"/>
                          <a:pt x="70883" y="505235"/>
                          <a:pt x="88028" y="50523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49" name="Google Shape;1349;p23"/>
                  <p:cNvSpPr/>
                  <p:nvPr/>
                </p:nvSpPr>
                <p:spPr>
                  <a:xfrm>
                    <a:off x="3598608" y="2613363"/>
                    <a:ext cx="105456" cy="327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8258" h="3969584" extrusionOk="0">
                        <a:moveTo>
                          <a:pt x="1238313" y="1093510"/>
                        </a:moveTo>
                        <a:cubicBezTo>
                          <a:pt x="1248299" y="1108490"/>
                          <a:pt x="1258285" y="1123469"/>
                          <a:pt x="1278258" y="1138449"/>
                        </a:cubicBezTo>
                        <a:cubicBezTo>
                          <a:pt x="1243306" y="1418068"/>
                          <a:pt x="1188381" y="1692694"/>
                          <a:pt x="1118476" y="1962327"/>
                        </a:cubicBezTo>
                        <a:cubicBezTo>
                          <a:pt x="1003632" y="2386748"/>
                          <a:pt x="848843" y="2811170"/>
                          <a:pt x="659102" y="3210626"/>
                        </a:cubicBezTo>
                        <a:cubicBezTo>
                          <a:pt x="599183" y="3340449"/>
                          <a:pt x="529279" y="3470272"/>
                          <a:pt x="459374" y="3595102"/>
                        </a:cubicBezTo>
                        <a:cubicBezTo>
                          <a:pt x="454381" y="3605088"/>
                          <a:pt x="444394" y="3615075"/>
                          <a:pt x="434408" y="3625061"/>
                        </a:cubicBezTo>
                        <a:cubicBezTo>
                          <a:pt x="404449" y="3660014"/>
                          <a:pt x="359510" y="3714939"/>
                          <a:pt x="314571" y="3769864"/>
                        </a:cubicBezTo>
                        <a:cubicBezTo>
                          <a:pt x="529279" y="3415347"/>
                          <a:pt x="709034" y="3040857"/>
                          <a:pt x="853836" y="2651388"/>
                        </a:cubicBezTo>
                        <a:cubicBezTo>
                          <a:pt x="1008625" y="2231959"/>
                          <a:pt x="1123469" y="1802544"/>
                          <a:pt x="1198367" y="1368136"/>
                        </a:cubicBezTo>
                        <a:cubicBezTo>
                          <a:pt x="1213347" y="1278258"/>
                          <a:pt x="1228326" y="1183388"/>
                          <a:pt x="1238313" y="1093510"/>
                        </a:cubicBezTo>
                        <a:close/>
                        <a:moveTo>
                          <a:pt x="773945" y="853829"/>
                        </a:moveTo>
                        <a:cubicBezTo>
                          <a:pt x="783931" y="858822"/>
                          <a:pt x="793918" y="868809"/>
                          <a:pt x="808897" y="873802"/>
                        </a:cubicBezTo>
                        <a:lnTo>
                          <a:pt x="813891" y="873802"/>
                        </a:lnTo>
                        <a:cubicBezTo>
                          <a:pt x="853836" y="1193367"/>
                          <a:pt x="848843" y="1517924"/>
                          <a:pt x="808897" y="1842482"/>
                        </a:cubicBezTo>
                        <a:cubicBezTo>
                          <a:pt x="738993" y="2381747"/>
                          <a:pt x="569224" y="2901040"/>
                          <a:pt x="354517" y="3410346"/>
                        </a:cubicBezTo>
                        <a:cubicBezTo>
                          <a:pt x="274625" y="3600088"/>
                          <a:pt x="184748" y="3784836"/>
                          <a:pt x="94870" y="3964591"/>
                        </a:cubicBezTo>
                        <a:cubicBezTo>
                          <a:pt x="94870" y="3964591"/>
                          <a:pt x="89877" y="3964591"/>
                          <a:pt x="89877" y="3964591"/>
                        </a:cubicBezTo>
                        <a:cubicBezTo>
                          <a:pt x="79891" y="3969584"/>
                          <a:pt x="64911" y="3969584"/>
                          <a:pt x="49932" y="3969584"/>
                        </a:cubicBezTo>
                        <a:cubicBezTo>
                          <a:pt x="254653" y="3560142"/>
                          <a:pt x="439401" y="3145707"/>
                          <a:pt x="579211" y="2711298"/>
                        </a:cubicBezTo>
                        <a:cubicBezTo>
                          <a:pt x="734000" y="2221965"/>
                          <a:pt x="823877" y="1712659"/>
                          <a:pt x="803904" y="1208346"/>
                        </a:cubicBezTo>
                        <a:cubicBezTo>
                          <a:pt x="803904" y="1088509"/>
                          <a:pt x="788925" y="968673"/>
                          <a:pt x="773945" y="853829"/>
                        </a:cubicBezTo>
                        <a:close/>
                        <a:moveTo>
                          <a:pt x="0" y="0"/>
                        </a:moveTo>
                        <a:cubicBezTo>
                          <a:pt x="4993" y="0"/>
                          <a:pt x="14979" y="4993"/>
                          <a:pt x="19973" y="4993"/>
                        </a:cubicBezTo>
                        <a:cubicBezTo>
                          <a:pt x="24966" y="4993"/>
                          <a:pt x="34952" y="9986"/>
                          <a:pt x="39945" y="9986"/>
                        </a:cubicBezTo>
                        <a:cubicBezTo>
                          <a:pt x="69904" y="139810"/>
                          <a:pt x="99864" y="269633"/>
                          <a:pt x="124829" y="399456"/>
                        </a:cubicBezTo>
                        <a:cubicBezTo>
                          <a:pt x="179755" y="669088"/>
                          <a:pt x="219700" y="943714"/>
                          <a:pt x="244666" y="1218340"/>
                        </a:cubicBezTo>
                        <a:cubicBezTo>
                          <a:pt x="269632" y="1492966"/>
                          <a:pt x="284611" y="1772585"/>
                          <a:pt x="279618" y="2052204"/>
                        </a:cubicBezTo>
                        <a:cubicBezTo>
                          <a:pt x="274625" y="2326830"/>
                          <a:pt x="259646" y="2606449"/>
                          <a:pt x="229686" y="2881075"/>
                        </a:cubicBezTo>
                        <a:cubicBezTo>
                          <a:pt x="199727" y="3155701"/>
                          <a:pt x="154789" y="3430326"/>
                          <a:pt x="94870" y="3704952"/>
                        </a:cubicBezTo>
                        <a:cubicBezTo>
                          <a:pt x="89877" y="3739905"/>
                          <a:pt x="84884" y="3774857"/>
                          <a:pt x="74898" y="3809809"/>
                        </a:cubicBezTo>
                        <a:cubicBezTo>
                          <a:pt x="69904" y="3834775"/>
                          <a:pt x="29959" y="3829782"/>
                          <a:pt x="34952" y="3804816"/>
                        </a:cubicBezTo>
                        <a:cubicBezTo>
                          <a:pt x="99864" y="3535184"/>
                          <a:pt x="144802" y="3260558"/>
                          <a:pt x="179755" y="2985932"/>
                        </a:cubicBezTo>
                        <a:cubicBezTo>
                          <a:pt x="214707" y="2711306"/>
                          <a:pt x="234680" y="2436680"/>
                          <a:pt x="239673" y="2162054"/>
                        </a:cubicBezTo>
                        <a:cubicBezTo>
                          <a:pt x="244666" y="1882435"/>
                          <a:pt x="234680" y="1607809"/>
                          <a:pt x="214707" y="1333184"/>
                        </a:cubicBezTo>
                        <a:cubicBezTo>
                          <a:pt x="194734" y="1058558"/>
                          <a:pt x="159782" y="783932"/>
                          <a:pt x="109850" y="514299"/>
                        </a:cubicBezTo>
                        <a:cubicBezTo>
                          <a:pt x="79891" y="344531"/>
                          <a:pt x="44938" y="1697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0" name="Google Shape;1350;p23"/>
                  <p:cNvSpPr/>
                  <p:nvPr/>
                </p:nvSpPr>
                <p:spPr>
                  <a:xfrm>
                    <a:off x="3618595" y="2705354"/>
                    <a:ext cx="74618" cy="168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687" h="261821" extrusionOk="0">
                        <a:moveTo>
                          <a:pt x="105528" y="141176"/>
                        </a:moveTo>
                        <a:cubicBezTo>
                          <a:pt x="111242" y="126571"/>
                          <a:pt x="115688" y="111331"/>
                          <a:pt x="115688" y="96091"/>
                        </a:cubicBezTo>
                        <a:cubicBezTo>
                          <a:pt x="115688" y="80851"/>
                          <a:pt x="109972" y="64976"/>
                          <a:pt x="98542" y="55451"/>
                        </a:cubicBezTo>
                        <a:cubicBezTo>
                          <a:pt x="87113" y="45926"/>
                          <a:pt x="69333" y="42751"/>
                          <a:pt x="62983" y="28781"/>
                        </a:cubicBezTo>
                        <a:cubicBezTo>
                          <a:pt x="61078" y="23701"/>
                          <a:pt x="60442" y="18621"/>
                          <a:pt x="59172" y="13541"/>
                        </a:cubicBezTo>
                        <a:cubicBezTo>
                          <a:pt x="57903" y="8461"/>
                          <a:pt x="55363" y="3381"/>
                          <a:pt x="50283" y="841"/>
                        </a:cubicBezTo>
                        <a:cubicBezTo>
                          <a:pt x="42663" y="-2334"/>
                          <a:pt x="33772" y="4016"/>
                          <a:pt x="28692" y="11001"/>
                        </a:cubicBezTo>
                        <a:cubicBezTo>
                          <a:pt x="20438" y="23066"/>
                          <a:pt x="16628" y="38306"/>
                          <a:pt x="15358" y="52911"/>
                        </a:cubicBezTo>
                        <a:cubicBezTo>
                          <a:pt x="14088" y="67516"/>
                          <a:pt x="15992" y="82121"/>
                          <a:pt x="16628" y="97361"/>
                        </a:cubicBezTo>
                        <a:cubicBezTo>
                          <a:pt x="17897" y="131016"/>
                          <a:pt x="14088" y="165306"/>
                          <a:pt x="5833" y="198326"/>
                        </a:cubicBezTo>
                        <a:cubicBezTo>
                          <a:pt x="2658" y="211661"/>
                          <a:pt x="-1787" y="224996"/>
                          <a:pt x="753" y="238331"/>
                        </a:cubicBezTo>
                        <a:cubicBezTo>
                          <a:pt x="2658" y="247856"/>
                          <a:pt x="9008" y="258016"/>
                          <a:pt x="18533" y="261191"/>
                        </a:cubicBezTo>
                        <a:cubicBezTo>
                          <a:pt x="28058" y="264366"/>
                          <a:pt x="33772" y="254841"/>
                          <a:pt x="39488" y="248491"/>
                        </a:cubicBezTo>
                        <a:cubicBezTo>
                          <a:pt x="57267" y="228806"/>
                          <a:pt x="73142" y="206581"/>
                          <a:pt x="86478" y="183086"/>
                        </a:cubicBezTo>
                        <a:cubicBezTo>
                          <a:pt x="93463" y="169116"/>
                          <a:pt x="99813" y="155146"/>
                          <a:pt x="105528" y="14117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1" name="Google Shape;1351;p23"/>
                  <p:cNvSpPr/>
                  <p:nvPr/>
                </p:nvSpPr>
                <p:spPr>
                  <a:xfrm>
                    <a:off x="3366739" y="2606650"/>
                    <a:ext cx="257032" cy="334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500" h="519045" extrusionOk="0">
                        <a:moveTo>
                          <a:pt x="350714" y="519045"/>
                        </a:moveTo>
                        <a:cubicBezTo>
                          <a:pt x="355159" y="519045"/>
                          <a:pt x="358969" y="518410"/>
                          <a:pt x="362144" y="517775"/>
                        </a:cubicBezTo>
                        <a:cubicBezTo>
                          <a:pt x="364048" y="517140"/>
                          <a:pt x="365319" y="516505"/>
                          <a:pt x="366589" y="515870"/>
                        </a:cubicBezTo>
                        <a:cubicBezTo>
                          <a:pt x="371034" y="513330"/>
                          <a:pt x="374844" y="509520"/>
                          <a:pt x="377384" y="505075"/>
                        </a:cubicBezTo>
                        <a:cubicBezTo>
                          <a:pt x="379923" y="501265"/>
                          <a:pt x="381194" y="497455"/>
                          <a:pt x="383098" y="493010"/>
                        </a:cubicBezTo>
                        <a:cubicBezTo>
                          <a:pt x="384369" y="489200"/>
                          <a:pt x="385639" y="484755"/>
                          <a:pt x="386273" y="480310"/>
                        </a:cubicBezTo>
                        <a:lnTo>
                          <a:pt x="386273" y="480310"/>
                        </a:lnTo>
                        <a:cubicBezTo>
                          <a:pt x="388179" y="472690"/>
                          <a:pt x="388814" y="465070"/>
                          <a:pt x="390084" y="458085"/>
                        </a:cubicBezTo>
                        <a:cubicBezTo>
                          <a:pt x="390719" y="454910"/>
                          <a:pt x="391354" y="452370"/>
                          <a:pt x="391354" y="449195"/>
                        </a:cubicBezTo>
                        <a:cubicBezTo>
                          <a:pt x="402148" y="383790"/>
                          <a:pt x="400244" y="315845"/>
                          <a:pt x="388814" y="252345"/>
                        </a:cubicBezTo>
                        <a:cubicBezTo>
                          <a:pt x="383098" y="221865"/>
                          <a:pt x="375479" y="192020"/>
                          <a:pt x="365319" y="162810"/>
                        </a:cubicBezTo>
                        <a:cubicBezTo>
                          <a:pt x="363414" y="157095"/>
                          <a:pt x="361509" y="151380"/>
                          <a:pt x="358969" y="145665"/>
                        </a:cubicBezTo>
                        <a:cubicBezTo>
                          <a:pt x="347539" y="116455"/>
                          <a:pt x="333569" y="87880"/>
                          <a:pt x="313248" y="65020"/>
                        </a:cubicBezTo>
                        <a:cubicBezTo>
                          <a:pt x="311344" y="63115"/>
                          <a:pt x="309439" y="60575"/>
                          <a:pt x="306898" y="58670"/>
                        </a:cubicBezTo>
                        <a:cubicBezTo>
                          <a:pt x="306898" y="58670"/>
                          <a:pt x="306898" y="58670"/>
                          <a:pt x="306898" y="58670"/>
                        </a:cubicBezTo>
                        <a:cubicBezTo>
                          <a:pt x="303723" y="55495"/>
                          <a:pt x="300548" y="52955"/>
                          <a:pt x="297373" y="49780"/>
                        </a:cubicBezTo>
                        <a:lnTo>
                          <a:pt x="297373" y="49780"/>
                        </a:lnTo>
                        <a:cubicBezTo>
                          <a:pt x="278959" y="34540"/>
                          <a:pt x="256734" y="23745"/>
                          <a:pt x="232604" y="22475"/>
                        </a:cubicBezTo>
                        <a:cubicBezTo>
                          <a:pt x="222444" y="21840"/>
                          <a:pt x="211648" y="22475"/>
                          <a:pt x="201489" y="23110"/>
                        </a:cubicBezTo>
                        <a:cubicBezTo>
                          <a:pt x="198948" y="23110"/>
                          <a:pt x="197044" y="23110"/>
                          <a:pt x="194504" y="23110"/>
                        </a:cubicBezTo>
                        <a:cubicBezTo>
                          <a:pt x="188789" y="23110"/>
                          <a:pt x="183073" y="23110"/>
                          <a:pt x="176723" y="21840"/>
                        </a:cubicBezTo>
                        <a:cubicBezTo>
                          <a:pt x="153864" y="18665"/>
                          <a:pt x="134179" y="5965"/>
                          <a:pt x="111954" y="1520"/>
                        </a:cubicBezTo>
                        <a:cubicBezTo>
                          <a:pt x="101794" y="-385"/>
                          <a:pt x="91634" y="-385"/>
                          <a:pt x="81473" y="885"/>
                        </a:cubicBezTo>
                        <a:cubicBezTo>
                          <a:pt x="78934" y="885"/>
                          <a:pt x="77029" y="1520"/>
                          <a:pt x="74489" y="2155"/>
                        </a:cubicBezTo>
                        <a:cubicBezTo>
                          <a:pt x="53534" y="7235"/>
                          <a:pt x="34484" y="18665"/>
                          <a:pt x="20514" y="35810"/>
                        </a:cubicBezTo>
                        <a:cubicBezTo>
                          <a:pt x="-1077" y="63115"/>
                          <a:pt x="-6156" y="101850"/>
                          <a:pt x="7814" y="132330"/>
                        </a:cubicBezTo>
                        <a:cubicBezTo>
                          <a:pt x="13529" y="144395"/>
                          <a:pt x="21148" y="154555"/>
                          <a:pt x="30673" y="164080"/>
                        </a:cubicBezTo>
                        <a:cubicBezTo>
                          <a:pt x="44009" y="178050"/>
                          <a:pt x="60519" y="189480"/>
                          <a:pt x="75759" y="201545"/>
                        </a:cubicBezTo>
                        <a:cubicBezTo>
                          <a:pt x="160848" y="266950"/>
                          <a:pt x="230698" y="352040"/>
                          <a:pt x="278323" y="448560"/>
                        </a:cubicBezTo>
                        <a:cubicBezTo>
                          <a:pt x="294198" y="478405"/>
                          <a:pt x="311979" y="517775"/>
                          <a:pt x="350714" y="51904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2" name="Google Shape;1352;p23"/>
                  <p:cNvSpPr/>
                  <p:nvPr/>
                </p:nvSpPr>
                <p:spPr>
                  <a:xfrm>
                    <a:off x="3415178" y="2606811"/>
                    <a:ext cx="205970" cy="3353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6605" h="4064463" extrusionOk="0">
                        <a:moveTo>
                          <a:pt x="1752619" y="384468"/>
                        </a:moveTo>
                        <a:cubicBezTo>
                          <a:pt x="1777585" y="409434"/>
                          <a:pt x="1802551" y="429407"/>
                          <a:pt x="1827517" y="454373"/>
                        </a:cubicBezTo>
                        <a:cubicBezTo>
                          <a:pt x="1932374" y="679067"/>
                          <a:pt x="2022252" y="908754"/>
                          <a:pt x="2102143" y="1143434"/>
                        </a:cubicBezTo>
                        <a:cubicBezTo>
                          <a:pt x="2197013" y="1433040"/>
                          <a:pt x="2281898" y="1732632"/>
                          <a:pt x="2341816" y="2032223"/>
                        </a:cubicBezTo>
                        <a:cubicBezTo>
                          <a:pt x="2406728" y="2336808"/>
                          <a:pt x="2446673" y="2641393"/>
                          <a:pt x="2471639" y="2950972"/>
                        </a:cubicBezTo>
                        <a:cubicBezTo>
                          <a:pt x="2486619" y="3140713"/>
                          <a:pt x="2491612" y="3335448"/>
                          <a:pt x="2496605" y="3525189"/>
                        </a:cubicBezTo>
                        <a:cubicBezTo>
                          <a:pt x="2496605" y="3550155"/>
                          <a:pt x="2491612" y="3570128"/>
                          <a:pt x="2486619" y="3595094"/>
                        </a:cubicBezTo>
                        <a:cubicBezTo>
                          <a:pt x="2476632" y="3650019"/>
                          <a:pt x="2471639" y="3709938"/>
                          <a:pt x="2456660" y="3769856"/>
                        </a:cubicBezTo>
                        <a:cubicBezTo>
                          <a:pt x="2461653" y="3535176"/>
                          <a:pt x="2461653" y="3295502"/>
                          <a:pt x="2446673" y="3060822"/>
                        </a:cubicBezTo>
                        <a:cubicBezTo>
                          <a:pt x="2426700" y="2756237"/>
                          <a:pt x="2386755" y="2451652"/>
                          <a:pt x="2331830" y="2152060"/>
                        </a:cubicBezTo>
                        <a:cubicBezTo>
                          <a:pt x="2271911" y="1852468"/>
                          <a:pt x="2197013" y="1552876"/>
                          <a:pt x="2102143" y="1263271"/>
                        </a:cubicBezTo>
                        <a:cubicBezTo>
                          <a:pt x="2007272" y="973665"/>
                          <a:pt x="1897422" y="689053"/>
                          <a:pt x="1767599" y="414427"/>
                        </a:cubicBezTo>
                        <a:cubicBezTo>
                          <a:pt x="1762606" y="404441"/>
                          <a:pt x="1757612" y="394455"/>
                          <a:pt x="1752619" y="384468"/>
                        </a:cubicBezTo>
                        <a:close/>
                        <a:moveTo>
                          <a:pt x="938728" y="169761"/>
                        </a:moveTo>
                        <a:cubicBezTo>
                          <a:pt x="958701" y="169761"/>
                          <a:pt x="973680" y="169761"/>
                          <a:pt x="993653" y="169761"/>
                        </a:cubicBezTo>
                        <a:cubicBezTo>
                          <a:pt x="1063558" y="239666"/>
                          <a:pt x="1133462" y="314564"/>
                          <a:pt x="1198374" y="389462"/>
                        </a:cubicBezTo>
                        <a:cubicBezTo>
                          <a:pt x="1423068" y="644115"/>
                          <a:pt x="1622795" y="923734"/>
                          <a:pt x="1787571" y="1218332"/>
                        </a:cubicBezTo>
                        <a:cubicBezTo>
                          <a:pt x="1947353" y="1497952"/>
                          <a:pt x="2077176" y="1792550"/>
                          <a:pt x="2177040" y="2102128"/>
                        </a:cubicBezTo>
                        <a:cubicBezTo>
                          <a:pt x="2276904" y="2396727"/>
                          <a:pt x="2341816" y="2696319"/>
                          <a:pt x="2376768" y="3010890"/>
                        </a:cubicBezTo>
                        <a:cubicBezTo>
                          <a:pt x="2416714" y="3295503"/>
                          <a:pt x="2426700" y="3585108"/>
                          <a:pt x="2416714" y="3874713"/>
                        </a:cubicBezTo>
                        <a:cubicBezTo>
                          <a:pt x="2401734" y="3909666"/>
                          <a:pt x="2391748" y="3939625"/>
                          <a:pt x="2371775" y="3969584"/>
                        </a:cubicBezTo>
                        <a:cubicBezTo>
                          <a:pt x="2391748" y="3689965"/>
                          <a:pt x="2381761" y="3405353"/>
                          <a:pt x="2351802" y="3125734"/>
                        </a:cubicBezTo>
                        <a:cubicBezTo>
                          <a:pt x="2316850" y="2816156"/>
                          <a:pt x="2256931" y="2511571"/>
                          <a:pt x="2167054" y="2216972"/>
                        </a:cubicBezTo>
                        <a:cubicBezTo>
                          <a:pt x="2077176" y="1912387"/>
                          <a:pt x="1957340" y="1622782"/>
                          <a:pt x="1807544" y="1343162"/>
                        </a:cubicBezTo>
                        <a:cubicBezTo>
                          <a:pt x="1652755" y="1043571"/>
                          <a:pt x="1463013" y="763952"/>
                          <a:pt x="1248306" y="509299"/>
                        </a:cubicBezTo>
                        <a:cubicBezTo>
                          <a:pt x="1153435" y="389462"/>
                          <a:pt x="1048578" y="274618"/>
                          <a:pt x="938728" y="169761"/>
                        </a:cubicBezTo>
                        <a:close/>
                        <a:moveTo>
                          <a:pt x="54925" y="0"/>
                        </a:moveTo>
                        <a:cubicBezTo>
                          <a:pt x="244666" y="129823"/>
                          <a:pt x="419428" y="269633"/>
                          <a:pt x="584203" y="429415"/>
                        </a:cubicBezTo>
                        <a:cubicBezTo>
                          <a:pt x="828870" y="664095"/>
                          <a:pt x="1043577" y="928735"/>
                          <a:pt x="1233319" y="1213347"/>
                        </a:cubicBezTo>
                        <a:cubicBezTo>
                          <a:pt x="1418067" y="1497959"/>
                          <a:pt x="1577849" y="1802544"/>
                          <a:pt x="1712665" y="2112123"/>
                        </a:cubicBezTo>
                        <a:cubicBezTo>
                          <a:pt x="1847482" y="2421701"/>
                          <a:pt x="1957332" y="2736272"/>
                          <a:pt x="2052203" y="3060830"/>
                        </a:cubicBezTo>
                        <a:cubicBezTo>
                          <a:pt x="2147074" y="3385388"/>
                          <a:pt x="2226965" y="3719932"/>
                          <a:pt x="2291876" y="4044490"/>
                        </a:cubicBezTo>
                        <a:cubicBezTo>
                          <a:pt x="2291876" y="4044490"/>
                          <a:pt x="2291876" y="4049483"/>
                          <a:pt x="2291876" y="4049483"/>
                        </a:cubicBezTo>
                        <a:cubicBezTo>
                          <a:pt x="2281890" y="4054477"/>
                          <a:pt x="2271903" y="4059470"/>
                          <a:pt x="2256924" y="4064463"/>
                        </a:cubicBezTo>
                        <a:cubicBezTo>
                          <a:pt x="2197005" y="3769864"/>
                          <a:pt x="2127101" y="3480259"/>
                          <a:pt x="2047210" y="3190653"/>
                        </a:cubicBezTo>
                        <a:cubicBezTo>
                          <a:pt x="1957332" y="2871089"/>
                          <a:pt x="1852475" y="2551524"/>
                          <a:pt x="1727645" y="2246939"/>
                        </a:cubicBezTo>
                        <a:cubicBezTo>
                          <a:pt x="1602815" y="1937361"/>
                          <a:pt x="1453019" y="1637769"/>
                          <a:pt x="1273264" y="1353157"/>
                        </a:cubicBezTo>
                        <a:cubicBezTo>
                          <a:pt x="1093509" y="1063551"/>
                          <a:pt x="888788" y="793918"/>
                          <a:pt x="649115" y="549252"/>
                        </a:cubicBezTo>
                        <a:cubicBezTo>
                          <a:pt x="454380" y="349524"/>
                          <a:pt x="234680" y="164776"/>
                          <a:pt x="0" y="9986"/>
                        </a:cubicBezTo>
                        <a:cubicBezTo>
                          <a:pt x="19973" y="4993"/>
                          <a:pt x="34952" y="0"/>
                          <a:pt x="5492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3" name="Google Shape;1353;p23"/>
                  <p:cNvSpPr/>
                  <p:nvPr/>
                </p:nvSpPr>
                <p:spPr>
                  <a:xfrm>
                    <a:off x="3437594" y="2661218"/>
                    <a:ext cx="173705" cy="219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9310" h="340402" extrusionOk="0">
                        <a:moveTo>
                          <a:pt x="218602" y="101676"/>
                        </a:moveTo>
                        <a:cubicBezTo>
                          <a:pt x="209077" y="88341"/>
                          <a:pt x="197011" y="76276"/>
                          <a:pt x="182406" y="69291"/>
                        </a:cubicBezTo>
                        <a:cubicBezTo>
                          <a:pt x="165897" y="62306"/>
                          <a:pt x="147481" y="62941"/>
                          <a:pt x="130972" y="55956"/>
                        </a:cubicBezTo>
                        <a:cubicBezTo>
                          <a:pt x="111922" y="48336"/>
                          <a:pt x="98586" y="31826"/>
                          <a:pt x="83347" y="18491"/>
                        </a:cubicBezTo>
                        <a:cubicBezTo>
                          <a:pt x="68106" y="5156"/>
                          <a:pt x="46517" y="-5004"/>
                          <a:pt x="26831" y="2616"/>
                        </a:cubicBezTo>
                        <a:cubicBezTo>
                          <a:pt x="11592" y="8331"/>
                          <a:pt x="1431" y="24841"/>
                          <a:pt x="161" y="41351"/>
                        </a:cubicBezTo>
                        <a:cubicBezTo>
                          <a:pt x="-1108" y="57861"/>
                          <a:pt x="5242" y="73736"/>
                          <a:pt x="14767" y="86436"/>
                        </a:cubicBezTo>
                        <a:cubicBezTo>
                          <a:pt x="24292" y="99136"/>
                          <a:pt x="36992" y="109296"/>
                          <a:pt x="49692" y="118821"/>
                        </a:cubicBezTo>
                        <a:cubicBezTo>
                          <a:pt x="76361" y="139141"/>
                          <a:pt x="104936" y="157556"/>
                          <a:pt x="130336" y="179146"/>
                        </a:cubicBezTo>
                        <a:cubicBezTo>
                          <a:pt x="155736" y="200736"/>
                          <a:pt x="179231" y="226136"/>
                          <a:pt x="193202" y="256616"/>
                        </a:cubicBezTo>
                        <a:cubicBezTo>
                          <a:pt x="201456" y="274396"/>
                          <a:pt x="206536" y="293446"/>
                          <a:pt x="216061" y="309956"/>
                        </a:cubicBezTo>
                        <a:cubicBezTo>
                          <a:pt x="222411" y="321386"/>
                          <a:pt x="241461" y="352501"/>
                          <a:pt x="256702" y="335356"/>
                        </a:cubicBezTo>
                        <a:cubicBezTo>
                          <a:pt x="268131" y="322021"/>
                          <a:pt x="268131" y="295351"/>
                          <a:pt x="268767" y="278841"/>
                        </a:cubicBezTo>
                        <a:cubicBezTo>
                          <a:pt x="271306" y="238201"/>
                          <a:pt x="264956" y="196926"/>
                          <a:pt x="249717" y="159461"/>
                        </a:cubicBezTo>
                        <a:cubicBezTo>
                          <a:pt x="242731" y="139141"/>
                          <a:pt x="231936" y="119456"/>
                          <a:pt x="218602" y="10167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4" name="Google Shape;1354;p23"/>
                  <p:cNvSpPr/>
                  <p:nvPr/>
                </p:nvSpPr>
                <p:spPr>
                  <a:xfrm>
                    <a:off x="3253448" y="2678933"/>
                    <a:ext cx="357149" cy="2754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720" h="427112" extrusionOk="0">
                        <a:moveTo>
                          <a:pt x="65405" y="295182"/>
                        </a:moveTo>
                        <a:cubicBezTo>
                          <a:pt x="137795" y="354237"/>
                          <a:pt x="224790" y="395512"/>
                          <a:pt x="316865" y="414562"/>
                        </a:cubicBezTo>
                        <a:cubicBezTo>
                          <a:pt x="349250" y="421547"/>
                          <a:pt x="381635" y="425357"/>
                          <a:pt x="414655" y="426627"/>
                        </a:cubicBezTo>
                        <a:cubicBezTo>
                          <a:pt x="438150" y="427262"/>
                          <a:pt x="485140" y="429167"/>
                          <a:pt x="517525" y="416467"/>
                        </a:cubicBezTo>
                        <a:cubicBezTo>
                          <a:pt x="520065" y="415197"/>
                          <a:pt x="522605" y="414562"/>
                          <a:pt x="525145" y="413292"/>
                        </a:cubicBezTo>
                        <a:cubicBezTo>
                          <a:pt x="532130" y="410117"/>
                          <a:pt x="537845" y="405672"/>
                          <a:pt x="542925" y="400592"/>
                        </a:cubicBezTo>
                        <a:cubicBezTo>
                          <a:pt x="544195" y="399322"/>
                          <a:pt x="544830" y="398052"/>
                          <a:pt x="546100" y="396782"/>
                        </a:cubicBezTo>
                        <a:cubicBezTo>
                          <a:pt x="549275" y="392337"/>
                          <a:pt x="551180" y="387257"/>
                          <a:pt x="552450" y="380907"/>
                        </a:cubicBezTo>
                        <a:cubicBezTo>
                          <a:pt x="552450" y="379637"/>
                          <a:pt x="553085" y="379002"/>
                          <a:pt x="553085" y="377732"/>
                        </a:cubicBezTo>
                        <a:cubicBezTo>
                          <a:pt x="553085" y="375827"/>
                          <a:pt x="553720" y="373287"/>
                          <a:pt x="553720" y="371382"/>
                        </a:cubicBezTo>
                        <a:cubicBezTo>
                          <a:pt x="553720" y="366937"/>
                          <a:pt x="553720" y="362492"/>
                          <a:pt x="553085" y="358047"/>
                        </a:cubicBezTo>
                        <a:cubicBezTo>
                          <a:pt x="552450" y="354237"/>
                          <a:pt x="551815" y="350427"/>
                          <a:pt x="551180" y="346617"/>
                        </a:cubicBezTo>
                        <a:cubicBezTo>
                          <a:pt x="548005" y="330107"/>
                          <a:pt x="541655" y="314232"/>
                          <a:pt x="537210" y="300262"/>
                        </a:cubicBezTo>
                        <a:cubicBezTo>
                          <a:pt x="528320" y="272322"/>
                          <a:pt x="516890" y="245652"/>
                          <a:pt x="502285" y="220252"/>
                        </a:cubicBezTo>
                        <a:cubicBezTo>
                          <a:pt x="486410" y="191677"/>
                          <a:pt x="466725" y="164372"/>
                          <a:pt x="445135" y="140242"/>
                        </a:cubicBezTo>
                        <a:cubicBezTo>
                          <a:pt x="384175" y="72932"/>
                          <a:pt x="302260" y="25307"/>
                          <a:pt x="212725" y="6257"/>
                        </a:cubicBezTo>
                        <a:cubicBezTo>
                          <a:pt x="186690" y="541"/>
                          <a:pt x="159385" y="-1998"/>
                          <a:pt x="132715" y="1812"/>
                        </a:cubicBezTo>
                        <a:cubicBezTo>
                          <a:pt x="130175" y="1812"/>
                          <a:pt x="128270" y="2447"/>
                          <a:pt x="125730" y="3082"/>
                        </a:cubicBezTo>
                        <a:cubicBezTo>
                          <a:pt x="125095" y="3082"/>
                          <a:pt x="124460" y="3082"/>
                          <a:pt x="123825" y="3082"/>
                        </a:cubicBezTo>
                        <a:cubicBezTo>
                          <a:pt x="102870" y="7527"/>
                          <a:pt x="82550" y="15782"/>
                          <a:pt x="66675" y="30387"/>
                        </a:cubicBezTo>
                        <a:cubicBezTo>
                          <a:pt x="65405" y="31657"/>
                          <a:pt x="64770" y="32291"/>
                          <a:pt x="63500" y="33562"/>
                        </a:cubicBezTo>
                        <a:cubicBezTo>
                          <a:pt x="62230" y="34832"/>
                          <a:pt x="60960" y="36102"/>
                          <a:pt x="59690" y="37372"/>
                        </a:cubicBezTo>
                        <a:cubicBezTo>
                          <a:pt x="41275" y="57057"/>
                          <a:pt x="30480" y="83092"/>
                          <a:pt x="20320" y="107857"/>
                        </a:cubicBezTo>
                        <a:cubicBezTo>
                          <a:pt x="19685" y="109762"/>
                          <a:pt x="19050" y="111032"/>
                          <a:pt x="18415" y="112937"/>
                        </a:cubicBezTo>
                        <a:cubicBezTo>
                          <a:pt x="17780" y="114207"/>
                          <a:pt x="17145" y="116112"/>
                          <a:pt x="16510" y="117382"/>
                        </a:cubicBezTo>
                        <a:cubicBezTo>
                          <a:pt x="8255" y="138337"/>
                          <a:pt x="635" y="159292"/>
                          <a:pt x="0" y="181517"/>
                        </a:cubicBezTo>
                        <a:cubicBezTo>
                          <a:pt x="0" y="183422"/>
                          <a:pt x="0" y="185327"/>
                          <a:pt x="0" y="187232"/>
                        </a:cubicBezTo>
                        <a:cubicBezTo>
                          <a:pt x="0" y="188502"/>
                          <a:pt x="0" y="190407"/>
                          <a:pt x="0" y="191677"/>
                        </a:cubicBezTo>
                        <a:cubicBezTo>
                          <a:pt x="1270" y="234857"/>
                          <a:pt x="33020" y="268512"/>
                          <a:pt x="65405" y="2951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5" name="Google Shape;1355;p23"/>
                  <p:cNvSpPr/>
                  <p:nvPr/>
                </p:nvSpPr>
                <p:spPr>
                  <a:xfrm>
                    <a:off x="3252630" y="2680101"/>
                    <a:ext cx="359210" cy="2685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4058" h="3255572" extrusionOk="0">
                        <a:moveTo>
                          <a:pt x="0" y="1418076"/>
                        </a:moveTo>
                        <a:cubicBezTo>
                          <a:pt x="134816" y="1502960"/>
                          <a:pt x="269633" y="1587845"/>
                          <a:pt x="409442" y="1672729"/>
                        </a:cubicBezTo>
                        <a:cubicBezTo>
                          <a:pt x="729007" y="1867464"/>
                          <a:pt x="1058557" y="2047219"/>
                          <a:pt x="1398095" y="2216987"/>
                        </a:cubicBezTo>
                        <a:cubicBezTo>
                          <a:pt x="1732639" y="2386756"/>
                          <a:pt x="2072176" y="2536552"/>
                          <a:pt x="2421700" y="2676361"/>
                        </a:cubicBezTo>
                        <a:cubicBezTo>
                          <a:pt x="2766230" y="2811178"/>
                          <a:pt x="3120747" y="2936008"/>
                          <a:pt x="3485250" y="3045858"/>
                        </a:cubicBezTo>
                        <a:cubicBezTo>
                          <a:pt x="3704951" y="3110769"/>
                          <a:pt x="3924652" y="3175681"/>
                          <a:pt x="4144352" y="3230606"/>
                        </a:cubicBezTo>
                        <a:cubicBezTo>
                          <a:pt x="4124379" y="3240592"/>
                          <a:pt x="4104407" y="3245586"/>
                          <a:pt x="4084434" y="3255572"/>
                        </a:cubicBezTo>
                        <a:cubicBezTo>
                          <a:pt x="3924652" y="3215626"/>
                          <a:pt x="3769862" y="3170688"/>
                          <a:pt x="3615073" y="3125749"/>
                        </a:cubicBezTo>
                        <a:cubicBezTo>
                          <a:pt x="3250570" y="3020892"/>
                          <a:pt x="2896053" y="2896062"/>
                          <a:pt x="2541536" y="2761246"/>
                        </a:cubicBezTo>
                        <a:cubicBezTo>
                          <a:pt x="2187020" y="2626429"/>
                          <a:pt x="1842489" y="2476634"/>
                          <a:pt x="1502952" y="2311858"/>
                        </a:cubicBezTo>
                        <a:cubicBezTo>
                          <a:pt x="1163415" y="2147083"/>
                          <a:pt x="833864" y="1967328"/>
                          <a:pt x="509306" y="1777586"/>
                        </a:cubicBezTo>
                        <a:cubicBezTo>
                          <a:pt x="339537" y="1677722"/>
                          <a:pt x="169769" y="1572865"/>
                          <a:pt x="0" y="1463015"/>
                        </a:cubicBezTo>
                        <a:cubicBezTo>
                          <a:pt x="0" y="1448035"/>
                          <a:pt x="0" y="1433056"/>
                          <a:pt x="0" y="1418076"/>
                        </a:cubicBezTo>
                        <a:close/>
                        <a:moveTo>
                          <a:pt x="139810" y="873809"/>
                        </a:moveTo>
                        <a:cubicBezTo>
                          <a:pt x="604177" y="1163415"/>
                          <a:pt x="1083523" y="1423061"/>
                          <a:pt x="1567864" y="1677714"/>
                        </a:cubicBezTo>
                        <a:cubicBezTo>
                          <a:pt x="2187020" y="2002271"/>
                          <a:pt x="2801183" y="2321836"/>
                          <a:pt x="3415346" y="2646394"/>
                        </a:cubicBezTo>
                        <a:cubicBezTo>
                          <a:pt x="3704951" y="2801183"/>
                          <a:pt x="3999550" y="2950979"/>
                          <a:pt x="4294148" y="3105768"/>
                        </a:cubicBezTo>
                        <a:cubicBezTo>
                          <a:pt x="4284162" y="3115754"/>
                          <a:pt x="4279169" y="3125741"/>
                          <a:pt x="4269182" y="3135727"/>
                        </a:cubicBezTo>
                        <a:cubicBezTo>
                          <a:pt x="4014529" y="3000911"/>
                          <a:pt x="3759876" y="2871088"/>
                          <a:pt x="3505223" y="2736271"/>
                        </a:cubicBezTo>
                        <a:cubicBezTo>
                          <a:pt x="3195645" y="2571496"/>
                          <a:pt x="2886067" y="2411714"/>
                          <a:pt x="2576489" y="2251931"/>
                        </a:cubicBezTo>
                        <a:cubicBezTo>
                          <a:pt x="2266911" y="2092149"/>
                          <a:pt x="1957333" y="1927373"/>
                          <a:pt x="1647755" y="1767591"/>
                        </a:cubicBezTo>
                        <a:cubicBezTo>
                          <a:pt x="1348163" y="1607809"/>
                          <a:pt x="1043578" y="1448027"/>
                          <a:pt x="743986" y="1278258"/>
                        </a:cubicBezTo>
                        <a:cubicBezTo>
                          <a:pt x="534272" y="1158421"/>
                          <a:pt x="329551" y="1038585"/>
                          <a:pt x="124830" y="908762"/>
                        </a:cubicBezTo>
                        <a:cubicBezTo>
                          <a:pt x="129823" y="898775"/>
                          <a:pt x="134816" y="883796"/>
                          <a:pt x="139810" y="873809"/>
                        </a:cubicBezTo>
                        <a:close/>
                        <a:moveTo>
                          <a:pt x="499311" y="244674"/>
                        </a:moveTo>
                        <a:cubicBezTo>
                          <a:pt x="679066" y="334552"/>
                          <a:pt x="858821" y="429422"/>
                          <a:pt x="1038576" y="529286"/>
                        </a:cubicBezTo>
                        <a:cubicBezTo>
                          <a:pt x="1343161" y="699055"/>
                          <a:pt x="1642753" y="873817"/>
                          <a:pt x="1932358" y="1058565"/>
                        </a:cubicBezTo>
                        <a:cubicBezTo>
                          <a:pt x="2221964" y="1243313"/>
                          <a:pt x="2511569" y="1438048"/>
                          <a:pt x="2791188" y="1637776"/>
                        </a:cubicBezTo>
                        <a:cubicBezTo>
                          <a:pt x="3070807" y="1842497"/>
                          <a:pt x="3345433" y="2052211"/>
                          <a:pt x="3615065" y="2266918"/>
                        </a:cubicBezTo>
                        <a:cubicBezTo>
                          <a:pt x="3864725" y="2471639"/>
                          <a:pt x="4114385" y="2681354"/>
                          <a:pt x="4354058" y="2896061"/>
                        </a:cubicBezTo>
                        <a:cubicBezTo>
                          <a:pt x="4354058" y="2911041"/>
                          <a:pt x="4349065" y="2931013"/>
                          <a:pt x="4349065" y="2945993"/>
                        </a:cubicBezTo>
                        <a:cubicBezTo>
                          <a:pt x="4134357" y="2751258"/>
                          <a:pt x="3914657" y="2561517"/>
                          <a:pt x="3689963" y="2376769"/>
                        </a:cubicBezTo>
                        <a:cubicBezTo>
                          <a:pt x="3425324" y="2162061"/>
                          <a:pt x="3155691" y="1947354"/>
                          <a:pt x="2876072" y="1747626"/>
                        </a:cubicBezTo>
                        <a:cubicBezTo>
                          <a:pt x="2596453" y="1542905"/>
                          <a:pt x="2311841" y="1348170"/>
                          <a:pt x="2022236" y="1163422"/>
                        </a:cubicBezTo>
                        <a:cubicBezTo>
                          <a:pt x="1732631" y="978674"/>
                          <a:pt x="1433039" y="798919"/>
                          <a:pt x="1133447" y="629150"/>
                        </a:cubicBezTo>
                        <a:cubicBezTo>
                          <a:pt x="913746" y="504320"/>
                          <a:pt x="694046" y="389477"/>
                          <a:pt x="469352" y="274633"/>
                        </a:cubicBezTo>
                        <a:cubicBezTo>
                          <a:pt x="479338" y="264647"/>
                          <a:pt x="489325" y="254660"/>
                          <a:pt x="499311" y="244674"/>
                        </a:cubicBezTo>
                        <a:close/>
                        <a:moveTo>
                          <a:pt x="1038577" y="0"/>
                        </a:moveTo>
                        <a:cubicBezTo>
                          <a:pt x="1223325" y="84884"/>
                          <a:pt x="1403080" y="174762"/>
                          <a:pt x="1577842" y="274626"/>
                        </a:cubicBezTo>
                        <a:cubicBezTo>
                          <a:pt x="1872441" y="439401"/>
                          <a:pt x="2162046" y="624150"/>
                          <a:pt x="2436672" y="823878"/>
                        </a:cubicBezTo>
                        <a:cubicBezTo>
                          <a:pt x="2716291" y="1023605"/>
                          <a:pt x="2980930" y="1243306"/>
                          <a:pt x="3230590" y="1477986"/>
                        </a:cubicBezTo>
                        <a:cubicBezTo>
                          <a:pt x="3480249" y="1712666"/>
                          <a:pt x="3719923" y="1957333"/>
                          <a:pt x="3939623" y="2216979"/>
                        </a:cubicBezTo>
                        <a:cubicBezTo>
                          <a:pt x="4074440" y="2376762"/>
                          <a:pt x="4204263" y="2536544"/>
                          <a:pt x="4329093" y="2706313"/>
                        </a:cubicBezTo>
                        <a:cubicBezTo>
                          <a:pt x="4334086" y="2736272"/>
                          <a:pt x="4339079" y="2766231"/>
                          <a:pt x="4344072" y="2796190"/>
                        </a:cubicBezTo>
                        <a:cubicBezTo>
                          <a:pt x="4234222" y="2641401"/>
                          <a:pt x="4114385" y="2491605"/>
                          <a:pt x="3994548" y="2341809"/>
                        </a:cubicBezTo>
                        <a:cubicBezTo>
                          <a:pt x="3779841" y="2077170"/>
                          <a:pt x="3545161" y="1827510"/>
                          <a:pt x="3300494" y="1592830"/>
                        </a:cubicBezTo>
                        <a:cubicBezTo>
                          <a:pt x="3055828" y="1358150"/>
                          <a:pt x="2791188" y="1138449"/>
                          <a:pt x="2521556" y="933728"/>
                        </a:cubicBezTo>
                        <a:cubicBezTo>
                          <a:pt x="2251923" y="729007"/>
                          <a:pt x="1967311" y="539265"/>
                          <a:pt x="1662726" y="369497"/>
                        </a:cubicBezTo>
                        <a:cubicBezTo>
                          <a:pt x="1438033" y="239674"/>
                          <a:pt x="1203352" y="119837"/>
                          <a:pt x="968672" y="9987"/>
                        </a:cubicBezTo>
                        <a:cubicBezTo>
                          <a:pt x="993638" y="4993"/>
                          <a:pt x="1013611" y="4993"/>
                          <a:pt x="1038577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6" name="Google Shape;1356;p23"/>
                  <p:cNvSpPr/>
                  <p:nvPr/>
                </p:nvSpPr>
                <p:spPr>
                  <a:xfrm>
                    <a:off x="3350794" y="2732471"/>
                    <a:ext cx="237438" cy="191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8121" h="296616" extrusionOk="0">
                        <a:moveTo>
                          <a:pt x="154464" y="9585"/>
                        </a:moveTo>
                        <a:cubicBezTo>
                          <a:pt x="139859" y="3871"/>
                          <a:pt x="123984" y="-574"/>
                          <a:pt x="108744" y="60"/>
                        </a:cubicBezTo>
                        <a:cubicBezTo>
                          <a:pt x="92869" y="1331"/>
                          <a:pt x="76359" y="8316"/>
                          <a:pt x="68104" y="22285"/>
                        </a:cubicBezTo>
                        <a:cubicBezTo>
                          <a:pt x="56039" y="41971"/>
                          <a:pt x="62389" y="68641"/>
                          <a:pt x="49689" y="88326"/>
                        </a:cubicBezTo>
                        <a:cubicBezTo>
                          <a:pt x="38894" y="105471"/>
                          <a:pt x="16034" y="111821"/>
                          <a:pt x="5874" y="128966"/>
                        </a:cubicBezTo>
                        <a:cubicBezTo>
                          <a:pt x="-2381" y="141666"/>
                          <a:pt x="-1111" y="158810"/>
                          <a:pt x="4604" y="172146"/>
                        </a:cubicBezTo>
                        <a:cubicBezTo>
                          <a:pt x="10954" y="185481"/>
                          <a:pt x="21114" y="196910"/>
                          <a:pt x="32544" y="206435"/>
                        </a:cubicBezTo>
                        <a:cubicBezTo>
                          <a:pt x="102394" y="269301"/>
                          <a:pt x="198279" y="301685"/>
                          <a:pt x="293529" y="295971"/>
                        </a:cubicBezTo>
                        <a:cubicBezTo>
                          <a:pt x="313214" y="294701"/>
                          <a:pt x="346234" y="295335"/>
                          <a:pt x="360839" y="280096"/>
                        </a:cubicBezTo>
                        <a:cubicBezTo>
                          <a:pt x="374809" y="265491"/>
                          <a:pt x="365284" y="242631"/>
                          <a:pt x="360204" y="226756"/>
                        </a:cubicBezTo>
                        <a:cubicBezTo>
                          <a:pt x="344329" y="180401"/>
                          <a:pt x="320199" y="137221"/>
                          <a:pt x="287814" y="101026"/>
                        </a:cubicBezTo>
                        <a:cubicBezTo>
                          <a:pt x="250984" y="61021"/>
                          <a:pt x="205264" y="29271"/>
                          <a:pt x="154464" y="9585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7" name="Google Shape;1357;p23"/>
                  <p:cNvSpPr/>
                  <p:nvPr/>
                </p:nvSpPr>
                <p:spPr>
                  <a:xfrm>
                    <a:off x="3410675" y="2736195"/>
                    <a:ext cx="278017" cy="3616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034" h="560656" extrusionOk="0">
                        <a:moveTo>
                          <a:pt x="354965" y="251460"/>
                        </a:moveTo>
                        <a:cubicBezTo>
                          <a:pt x="386715" y="219075"/>
                          <a:pt x="409575" y="177800"/>
                          <a:pt x="421640" y="133985"/>
                        </a:cubicBezTo>
                        <a:cubicBezTo>
                          <a:pt x="433705" y="90170"/>
                          <a:pt x="433705" y="43815"/>
                          <a:pt x="424180" y="0"/>
                        </a:cubicBezTo>
                        <a:cubicBezTo>
                          <a:pt x="354965" y="53975"/>
                          <a:pt x="304165" y="131445"/>
                          <a:pt x="283210" y="215900"/>
                        </a:cubicBezTo>
                        <a:cubicBezTo>
                          <a:pt x="255905" y="201295"/>
                          <a:pt x="222885" y="193675"/>
                          <a:pt x="191770" y="192405"/>
                        </a:cubicBezTo>
                        <a:cubicBezTo>
                          <a:pt x="160655" y="191135"/>
                          <a:pt x="128905" y="194945"/>
                          <a:pt x="97790" y="198755"/>
                        </a:cubicBezTo>
                        <a:cubicBezTo>
                          <a:pt x="97155" y="272415"/>
                          <a:pt x="121920" y="346710"/>
                          <a:pt x="166370" y="403860"/>
                        </a:cubicBezTo>
                        <a:cubicBezTo>
                          <a:pt x="99060" y="440690"/>
                          <a:pt x="41275" y="492125"/>
                          <a:pt x="0" y="556895"/>
                        </a:cubicBezTo>
                        <a:cubicBezTo>
                          <a:pt x="23495" y="562610"/>
                          <a:pt x="48260" y="561340"/>
                          <a:pt x="72390" y="556260"/>
                        </a:cubicBezTo>
                        <a:cubicBezTo>
                          <a:pt x="121920" y="545465"/>
                          <a:pt x="168910" y="518795"/>
                          <a:pt x="204470" y="481330"/>
                        </a:cubicBezTo>
                        <a:cubicBezTo>
                          <a:pt x="240030" y="398145"/>
                          <a:pt x="291465" y="316230"/>
                          <a:pt x="354965" y="25146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8" name="Google Shape;1358;p23"/>
                  <p:cNvSpPr/>
                  <p:nvPr/>
                </p:nvSpPr>
                <p:spPr>
                  <a:xfrm>
                    <a:off x="3387746" y="2726368"/>
                    <a:ext cx="363366" cy="4378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358" h="678815" extrusionOk="0">
                        <a:moveTo>
                          <a:pt x="133985" y="678815"/>
                        </a:moveTo>
                        <a:cubicBezTo>
                          <a:pt x="135255" y="678815"/>
                          <a:pt x="136525" y="678815"/>
                          <a:pt x="137795" y="678180"/>
                        </a:cubicBezTo>
                        <a:cubicBezTo>
                          <a:pt x="140335" y="677545"/>
                          <a:pt x="142875" y="677545"/>
                          <a:pt x="145415" y="676910"/>
                        </a:cubicBezTo>
                        <a:cubicBezTo>
                          <a:pt x="159385" y="673100"/>
                          <a:pt x="172720" y="665480"/>
                          <a:pt x="184785" y="655955"/>
                        </a:cubicBezTo>
                        <a:cubicBezTo>
                          <a:pt x="247650" y="606425"/>
                          <a:pt x="293370" y="534035"/>
                          <a:pt x="309880" y="455930"/>
                        </a:cubicBezTo>
                        <a:cubicBezTo>
                          <a:pt x="318135" y="417830"/>
                          <a:pt x="318770" y="382905"/>
                          <a:pt x="344805" y="351155"/>
                        </a:cubicBezTo>
                        <a:cubicBezTo>
                          <a:pt x="345440" y="350520"/>
                          <a:pt x="346075" y="349885"/>
                          <a:pt x="346710" y="348615"/>
                        </a:cubicBezTo>
                        <a:cubicBezTo>
                          <a:pt x="369570" y="321310"/>
                          <a:pt x="401320" y="302260"/>
                          <a:pt x="431800" y="285115"/>
                        </a:cubicBezTo>
                        <a:cubicBezTo>
                          <a:pt x="477520" y="259715"/>
                          <a:pt x="516255" y="221615"/>
                          <a:pt x="542925" y="176530"/>
                        </a:cubicBezTo>
                        <a:cubicBezTo>
                          <a:pt x="554990" y="156210"/>
                          <a:pt x="564515" y="133985"/>
                          <a:pt x="563245" y="110490"/>
                        </a:cubicBezTo>
                        <a:cubicBezTo>
                          <a:pt x="562610" y="110490"/>
                          <a:pt x="561975" y="110490"/>
                          <a:pt x="561340" y="110490"/>
                        </a:cubicBezTo>
                        <a:cubicBezTo>
                          <a:pt x="559435" y="110490"/>
                          <a:pt x="558165" y="109855"/>
                          <a:pt x="556260" y="109855"/>
                        </a:cubicBezTo>
                        <a:cubicBezTo>
                          <a:pt x="539115" y="107315"/>
                          <a:pt x="521335" y="107950"/>
                          <a:pt x="504190" y="110490"/>
                        </a:cubicBezTo>
                        <a:cubicBezTo>
                          <a:pt x="502285" y="111125"/>
                          <a:pt x="499745" y="111125"/>
                          <a:pt x="497205" y="111760"/>
                        </a:cubicBezTo>
                        <a:cubicBezTo>
                          <a:pt x="464185" y="119380"/>
                          <a:pt x="433070" y="137160"/>
                          <a:pt x="410845" y="163195"/>
                        </a:cubicBezTo>
                        <a:cubicBezTo>
                          <a:pt x="408305" y="114935"/>
                          <a:pt x="389890" y="68580"/>
                          <a:pt x="359410" y="31750"/>
                        </a:cubicBezTo>
                        <a:cubicBezTo>
                          <a:pt x="356870" y="28575"/>
                          <a:pt x="354330" y="25400"/>
                          <a:pt x="351155" y="22225"/>
                        </a:cubicBezTo>
                        <a:cubicBezTo>
                          <a:pt x="343535" y="13970"/>
                          <a:pt x="335915" y="6350"/>
                          <a:pt x="327025" y="0"/>
                        </a:cubicBezTo>
                        <a:cubicBezTo>
                          <a:pt x="314960" y="11430"/>
                          <a:pt x="304165" y="24130"/>
                          <a:pt x="294640" y="38100"/>
                        </a:cubicBezTo>
                        <a:cubicBezTo>
                          <a:pt x="293370" y="40005"/>
                          <a:pt x="292735" y="41275"/>
                          <a:pt x="291465" y="43180"/>
                        </a:cubicBezTo>
                        <a:cubicBezTo>
                          <a:pt x="272415" y="72390"/>
                          <a:pt x="259080" y="105410"/>
                          <a:pt x="253365" y="139700"/>
                        </a:cubicBezTo>
                        <a:cubicBezTo>
                          <a:pt x="244475" y="192405"/>
                          <a:pt x="252730" y="247650"/>
                          <a:pt x="277495" y="293370"/>
                        </a:cubicBezTo>
                        <a:cubicBezTo>
                          <a:pt x="224790" y="289560"/>
                          <a:pt x="170815" y="301625"/>
                          <a:pt x="122555" y="325120"/>
                        </a:cubicBezTo>
                        <a:cubicBezTo>
                          <a:pt x="114935" y="328930"/>
                          <a:pt x="107950" y="332740"/>
                          <a:pt x="100330" y="336550"/>
                        </a:cubicBezTo>
                        <a:cubicBezTo>
                          <a:pt x="97155" y="338455"/>
                          <a:pt x="94615" y="339725"/>
                          <a:pt x="91440" y="341630"/>
                        </a:cubicBezTo>
                        <a:lnTo>
                          <a:pt x="91440" y="341630"/>
                        </a:lnTo>
                        <a:cubicBezTo>
                          <a:pt x="63500" y="359410"/>
                          <a:pt x="38100" y="381000"/>
                          <a:pt x="16510" y="406400"/>
                        </a:cubicBezTo>
                        <a:cubicBezTo>
                          <a:pt x="15240" y="408305"/>
                          <a:pt x="13335" y="410210"/>
                          <a:pt x="12065" y="411480"/>
                        </a:cubicBezTo>
                        <a:cubicBezTo>
                          <a:pt x="8255" y="416560"/>
                          <a:pt x="3810" y="421640"/>
                          <a:pt x="0" y="427355"/>
                        </a:cubicBezTo>
                        <a:cubicBezTo>
                          <a:pt x="26035" y="453390"/>
                          <a:pt x="59055" y="472440"/>
                          <a:pt x="94615" y="481965"/>
                        </a:cubicBezTo>
                        <a:cubicBezTo>
                          <a:pt x="97790" y="482600"/>
                          <a:pt x="100330" y="483235"/>
                          <a:pt x="103505" y="483870"/>
                        </a:cubicBezTo>
                        <a:cubicBezTo>
                          <a:pt x="124460" y="488315"/>
                          <a:pt x="146050" y="490220"/>
                          <a:pt x="167640" y="488315"/>
                        </a:cubicBezTo>
                        <a:cubicBezTo>
                          <a:pt x="142875" y="518795"/>
                          <a:pt x="127000" y="556895"/>
                          <a:pt x="122555" y="596265"/>
                        </a:cubicBezTo>
                        <a:cubicBezTo>
                          <a:pt x="121920" y="598805"/>
                          <a:pt x="121920" y="601345"/>
                          <a:pt x="121920" y="603885"/>
                        </a:cubicBezTo>
                        <a:cubicBezTo>
                          <a:pt x="122555" y="629920"/>
                          <a:pt x="125095" y="655320"/>
                          <a:pt x="133985" y="678815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59" name="Google Shape;1359;p23"/>
                  <p:cNvSpPr/>
                  <p:nvPr/>
                </p:nvSpPr>
                <p:spPr>
                  <a:xfrm>
                    <a:off x="3395935" y="2741927"/>
                    <a:ext cx="353873" cy="4218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8640" h="654050" extrusionOk="0">
                        <a:moveTo>
                          <a:pt x="125095" y="654050"/>
                        </a:moveTo>
                        <a:cubicBezTo>
                          <a:pt x="127635" y="653415"/>
                          <a:pt x="130175" y="653415"/>
                          <a:pt x="132715" y="652780"/>
                        </a:cubicBezTo>
                        <a:cubicBezTo>
                          <a:pt x="147320" y="635635"/>
                          <a:pt x="161290" y="617855"/>
                          <a:pt x="174625" y="600075"/>
                        </a:cubicBezTo>
                        <a:cubicBezTo>
                          <a:pt x="207645" y="554990"/>
                          <a:pt x="237490" y="507365"/>
                          <a:pt x="262255" y="457835"/>
                        </a:cubicBezTo>
                        <a:cubicBezTo>
                          <a:pt x="287655" y="407670"/>
                          <a:pt x="308610" y="355600"/>
                          <a:pt x="325755" y="302260"/>
                        </a:cubicBezTo>
                        <a:cubicBezTo>
                          <a:pt x="346710" y="291465"/>
                          <a:pt x="366395" y="279400"/>
                          <a:pt x="385445" y="266065"/>
                        </a:cubicBezTo>
                        <a:cubicBezTo>
                          <a:pt x="420370" y="241935"/>
                          <a:pt x="452120" y="213360"/>
                          <a:pt x="480695" y="181610"/>
                        </a:cubicBezTo>
                        <a:cubicBezTo>
                          <a:pt x="506730" y="153035"/>
                          <a:pt x="529590" y="121285"/>
                          <a:pt x="548640" y="87630"/>
                        </a:cubicBezTo>
                        <a:cubicBezTo>
                          <a:pt x="546735" y="87630"/>
                          <a:pt x="545465" y="86995"/>
                          <a:pt x="543560" y="86995"/>
                        </a:cubicBezTo>
                        <a:cubicBezTo>
                          <a:pt x="534035" y="104140"/>
                          <a:pt x="523240" y="120650"/>
                          <a:pt x="511810" y="136525"/>
                        </a:cubicBezTo>
                        <a:cubicBezTo>
                          <a:pt x="487045" y="170180"/>
                          <a:pt x="458470" y="201295"/>
                          <a:pt x="426720" y="228600"/>
                        </a:cubicBezTo>
                        <a:cubicBezTo>
                          <a:pt x="398780" y="252730"/>
                          <a:pt x="368300" y="274320"/>
                          <a:pt x="335915" y="292100"/>
                        </a:cubicBezTo>
                        <a:cubicBezTo>
                          <a:pt x="347980" y="278765"/>
                          <a:pt x="360045" y="264795"/>
                          <a:pt x="372110" y="250825"/>
                        </a:cubicBezTo>
                        <a:cubicBezTo>
                          <a:pt x="415925" y="199390"/>
                          <a:pt x="455930" y="144780"/>
                          <a:pt x="491490" y="88265"/>
                        </a:cubicBezTo>
                        <a:cubicBezTo>
                          <a:pt x="489585" y="88900"/>
                          <a:pt x="487045" y="88900"/>
                          <a:pt x="484505" y="89535"/>
                        </a:cubicBezTo>
                        <a:cubicBezTo>
                          <a:pt x="480060" y="96520"/>
                          <a:pt x="474980" y="104140"/>
                          <a:pt x="470535" y="111125"/>
                        </a:cubicBezTo>
                        <a:cubicBezTo>
                          <a:pt x="427990" y="174625"/>
                          <a:pt x="381000" y="234950"/>
                          <a:pt x="329565" y="291465"/>
                        </a:cubicBezTo>
                        <a:cubicBezTo>
                          <a:pt x="337820" y="268605"/>
                          <a:pt x="344805" y="245745"/>
                          <a:pt x="350520" y="222250"/>
                        </a:cubicBezTo>
                        <a:cubicBezTo>
                          <a:pt x="361315" y="175895"/>
                          <a:pt x="365125" y="128270"/>
                          <a:pt x="360680" y="81280"/>
                        </a:cubicBezTo>
                        <a:cubicBezTo>
                          <a:pt x="358775" y="57150"/>
                          <a:pt x="354330" y="33020"/>
                          <a:pt x="347345" y="9525"/>
                        </a:cubicBezTo>
                        <a:cubicBezTo>
                          <a:pt x="344805" y="6350"/>
                          <a:pt x="342265" y="3175"/>
                          <a:pt x="339090" y="0"/>
                        </a:cubicBezTo>
                        <a:cubicBezTo>
                          <a:pt x="341630" y="7620"/>
                          <a:pt x="343535" y="15240"/>
                          <a:pt x="345440" y="23495"/>
                        </a:cubicBezTo>
                        <a:cubicBezTo>
                          <a:pt x="356235" y="67310"/>
                          <a:pt x="358775" y="113665"/>
                          <a:pt x="354965" y="159385"/>
                        </a:cubicBezTo>
                        <a:cubicBezTo>
                          <a:pt x="351155" y="201930"/>
                          <a:pt x="340995" y="243205"/>
                          <a:pt x="327025" y="283845"/>
                        </a:cubicBezTo>
                        <a:cubicBezTo>
                          <a:pt x="326390" y="262890"/>
                          <a:pt x="325755" y="241935"/>
                          <a:pt x="323850" y="220980"/>
                        </a:cubicBezTo>
                        <a:cubicBezTo>
                          <a:pt x="321310" y="179070"/>
                          <a:pt x="316865" y="137160"/>
                          <a:pt x="307975" y="96520"/>
                        </a:cubicBezTo>
                        <a:cubicBezTo>
                          <a:pt x="302260" y="69215"/>
                          <a:pt x="294005" y="41910"/>
                          <a:pt x="282575" y="16510"/>
                        </a:cubicBezTo>
                        <a:cubicBezTo>
                          <a:pt x="281305" y="18415"/>
                          <a:pt x="280670" y="19685"/>
                          <a:pt x="279400" y="21590"/>
                        </a:cubicBezTo>
                        <a:cubicBezTo>
                          <a:pt x="283210" y="31115"/>
                          <a:pt x="287020" y="40640"/>
                          <a:pt x="290195" y="50165"/>
                        </a:cubicBezTo>
                        <a:cubicBezTo>
                          <a:pt x="302895" y="88265"/>
                          <a:pt x="309880" y="127635"/>
                          <a:pt x="314325" y="167640"/>
                        </a:cubicBezTo>
                        <a:cubicBezTo>
                          <a:pt x="318770" y="208915"/>
                          <a:pt x="320675" y="250825"/>
                          <a:pt x="321945" y="292100"/>
                        </a:cubicBezTo>
                        <a:cubicBezTo>
                          <a:pt x="321310" y="292100"/>
                          <a:pt x="321310" y="292735"/>
                          <a:pt x="320675" y="292735"/>
                        </a:cubicBezTo>
                        <a:cubicBezTo>
                          <a:pt x="299720" y="295910"/>
                          <a:pt x="278765" y="298450"/>
                          <a:pt x="257810" y="300990"/>
                        </a:cubicBezTo>
                        <a:cubicBezTo>
                          <a:pt x="201295" y="307340"/>
                          <a:pt x="144780" y="312420"/>
                          <a:pt x="88265" y="314960"/>
                        </a:cubicBezTo>
                        <a:cubicBezTo>
                          <a:pt x="85090" y="316865"/>
                          <a:pt x="82550" y="318135"/>
                          <a:pt x="79375" y="320040"/>
                        </a:cubicBezTo>
                        <a:cubicBezTo>
                          <a:pt x="84455" y="320040"/>
                          <a:pt x="89535" y="319405"/>
                          <a:pt x="94615" y="319405"/>
                        </a:cubicBezTo>
                        <a:cubicBezTo>
                          <a:pt x="165735" y="315595"/>
                          <a:pt x="236220" y="308610"/>
                          <a:pt x="307340" y="299085"/>
                        </a:cubicBezTo>
                        <a:cubicBezTo>
                          <a:pt x="289560" y="307975"/>
                          <a:pt x="271780" y="315595"/>
                          <a:pt x="254000" y="323215"/>
                        </a:cubicBezTo>
                        <a:cubicBezTo>
                          <a:pt x="210820" y="340995"/>
                          <a:pt x="166370" y="354965"/>
                          <a:pt x="121285" y="365760"/>
                        </a:cubicBezTo>
                        <a:cubicBezTo>
                          <a:pt x="82550" y="374650"/>
                          <a:pt x="43815" y="381000"/>
                          <a:pt x="4445" y="384810"/>
                        </a:cubicBezTo>
                        <a:cubicBezTo>
                          <a:pt x="3175" y="386715"/>
                          <a:pt x="1270" y="388620"/>
                          <a:pt x="0" y="389890"/>
                        </a:cubicBezTo>
                        <a:cubicBezTo>
                          <a:pt x="20955" y="387985"/>
                          <a:pt x="41910" y="385445"/>
                          <a:pt x="62230" y="382270"/>
                        </a:cubicBezTo>
                        <a:cubicBezTo>
                          <a:pt x="107950" y="374650"/>
                          <a:pt x="153035" y="363855"/>
                          <a:pt x="197485" y="349250"/>
                        </a:cubicBezTo>
                        <a:cubicBezTo>
                          <a:pt x="239395" y="335280"/>
                          <a:pt x="280035" y="318770"/>
                          <a:pt x="319405" y="298450"/>
                        </a:cubicBezTo>
                        <a:cubicBezTo>
                          <a:pt x="318770" y="299720"/>
                          <a:pt x="317500" y="300355"/>
                          <a:pt x="316865" y="301625"/>
                        </a:cubicBezTo>
                        <a:cubicBezTo>
                          <a:pt x="316230" y="301625"/>
                          <a:pt x="315595" y="302260"/>
                          <a:pt x="314960" y="302895"/>
                        </a:cubicBezTo>
                        <a:cubicBezTo>
                          <a:pt x="314325" y="303530"/>
                          <a:pt x="313690" y="304165"/>
                          <a:pt x="313690" y="305435"/>
                        </a:cubicBezTo>
                        <a:cubicBezTo>
                          <a:pt x="300355" y="320040"/>
                          <a:pt x="286385" y="334645"/>
                          <a:pt x="271780" y="347980"/>
                        </a:cubicBezTo>
                        <a:cubicBezTo>
                          <a:pt x="239395" y="377190"/>
                          <a:pt x="203200" y="402590"/>
                          <a:pt x="165100" y="423545"/>
                        </a:cubicBezTo>
                        <a:cubicBezTo>
                          <a:pt x="139065" y="438150"/>
                          <a:pt x="111760" y="450215"/>
                          <a:pt x="83185" y="460375"/>
                        </a:cubicBezTo>
                        <a:cubicBezTo>
                          <a:pt x="86360" y="461010"/>
                          <a:pt x="88900" y="461645"/>
                          <a:pt x="92075" y="462280"/>
                        </a:cubicBezTo>
                        <a:cubicBezTo>
                          <a:pt x="100330" y="459105"/>
                          <a:pt x="108585" y="455930"/>
                          <a:pt x="116205" y="452755"/>
                        </a:cubicBezTo>
                        <a:cubicBezTo>
                          <a:pt x="156210" y="435610"/>
                          <a:pt x="194945" y="413385"/>
                          <a:pt x="230505" y="387985"/>
                        </a:cubicBezTo>
                        <a:cubicBezTo>
                          <a:pt x="256540" y="368935"/>
                          <a:pt x="281305" y="347345"/>
                          <a:pt x="303530" y="323850"/>
                        </a:cubicBezTo>
                        <a:cubicBezTo>
                          <a:pt x="292735" y="342265"/>
                          <a:pt x="281940" y="360680"/>
                          <a:pt x="270510" y="379095"/>
                        </a:cubicBezTo>
                        <a:cubicBezTo>
                          <a:pt x="242570" y="422275"/>
                          <a:pt x="211455" y="464185"/>
                          <a:pt x="177800" y="503555"/>
                        </a:cubicBezTo>
                        <a:cubicBezTo>
                          <a:pt x="156845" y="528320"/>
                          <a:pt x="134620" y="552450"/>
                          <a:pt x="111125" y="575310"/>
                        </a:cubicBezTo>
                        <a:cubicBezTo>
                          <a:pt x="110490" y="577850"/>
                          <a:pt x="110490" y="580390"/>
                          <a:pt x="110490" y="582930"/>
                        </a:cubicBezTo>
                        <a:cubicBezTo>
                          <a:pt x="118745" y="574675"/>
                          <a:pt x="127000" y="566420"/>
                          <a:pt x="135255" y="558165"/>
                        </a:cubicBezTo>
                        <a:cubicBezTo>
                          <a:pt x="171450" y="520700"/>
                          <a:pt x="205105" y="480060"/>
                          <a:pt x="236220" y="438150"/>
                        </a:cubicBezTo>
                        <a:cubicBezTo>
                          <a:pt x="266065" y="396875"/>
                          <a:pt x="293370" y="353695"/>
                          <a:pt x="318135" y="309245"/>
                        </a:cubicBezTo>
                        <a:cubicBezTo>
                          <a:pt x="318770" y="308610"/>
                          <a:pt x="318770" y="308610"/>
                          <a:pt x="319405" y="307975"/>
                        </a:cubicBezTo>
                        <a:cubicBezTo>
                          <a:pt x="310515" y="335915"/>
                          <a:pt x="300355" y="363220"/>
                          <a:pt x="288925" y="390525"/>
                        </a:cubicBezTo>
                        <a:cubicBezTo>
                          <a:pt x="267335" y="441960"/>
                          <a:pt x="241300" y="492125"/>
                          <a:pt x="211455" y="539115"/>
                        </a:cubicBezTo>
                        <a:cubicBezTo>
                          <a:pt x="186055" y="577850"/>
                          <a:pt x="156845" y="617220"/>
                          <a:pt x="125095" y="65405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360" name="Google Shape;1360;p23"/>
                  <p:cNvSpPr/>
                  <p:nvPr/>
                </p:nvSpPr>
                <p:spPr>
                  <a:xfrm>
                    <a:off x="3576069" y="2910975"/>
                    <a:ext cx="395460" cy="2187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3117" h="339211" extrusionOk="0">
                        <a:moveTo>
                          <a:pt x="261015" y="163911"/>
                        </a:moveTo>
                        <a:cubicBezTo>
                          <a:pt x="344835" y="208361"/>
                          <a:pt x="437546" y="239476"/>
                          <a:pt x="532796" y="243286"/>
                        </a:cubicBezTo>
                        <a:cubicBezTo>
                          <a:pt x="549305" y="243921"/>
                          <a:pt x="565815" y="243921"/>
                          <a:pt x="581055" y="249001"/>
                        </a:cubicBezTo>
                        <a:cubicBezTo>
                          <a:pt x="596296" y="254081"/>
                          <a:pt x="610265" y="266146"/>
                          <a:pt x="612805" y="282656"/>
                        </a:cubicBezTo>
                        <a:cubicBezTo>
                          <a:pt x="614710" y="296626"/>
                          <a:pt x="607725" y="311866"/>
                          <a:pt x="596930" y="321391"/>
                        </a:cubicBezTo>
                        <a:cubicBezTo>
                          <a:pt x="585500" y="330916"/>
                          <a:pt x="571530" y="335996"/>
                          <a:pt x="556925" y="337901"/>
                        </a:cubicBezTo>
                        <a:cubicBezTo>
                          <a:pt x="512475" y="344251"/>
                          <a:pt x="468660" y="326471"/>
                          <a:pt x="428655" y="307421"/>
                        </a:cubicBezTo>
                        <a:cubicBezTo>
                          <a:pt x="426115" y="306151"/>
                          <a:pt x="422940" y="304881"/>
                          <a:pt x="420400" y="303611"/>
                        </a:cubicBezTo>
                        <a:cubicBezTo>
                          <a:pt x="374680" y="281386"/>
                          <a:pt x="330230" y="257256"/>
                          <a:pt x="286415" y="230586"/>
                        </a:cubicBezTo>
                        <a:cubicBezTo>
                          <a:pt x="242600" y="203916"/>
                          <a:pt x="200690" y="175976"/>
                          <a:pt x="160050" y="145496"/>
                        </a:cubicBezTo>
                        <a:cubicBezTo>
                          <a:pt x="139730" y="130256"/>
                          <a:pt x="119410" y="115016"/>
                          <a:pt x="99725" y="98506"/>
                        </a:cubicBezTo>
                        <a:cubicBezTo>
                          <a:pt x="89565" y="90251"/>
                          <a:pt x="80040" y="82631"/>
                          <a:pt x="70515" y="74376"/>
                        </a:cubicBezTo>
                        <a:cubicBezTo>
                          <a:pt x="61625" y="66756"/>
                          <a:pt x="54005" y="59771"/>
                          <a:pt x="41940" y="57231"/>
                        </a:cubicBezTo>
                        <a:cubicBezTo>
                          <a:pt x="34955" y="55961"/>
                          <a:pt x="27335" y="55961"/>
                          <a:pt x="20350" y="54056"/>
                        </a:cubicBezTo>
                        <a:cubicBezTo>
                          <a:pt x="13365" y="52151"/>
                          <a:pt x="6380" y="48976"/>
                          <a:pt x="2570" y="42626"/>
                        </a:cubicBezTo>
                        <a:cubicBezTo>
                          <a:pt x="-605" y="36911"/>
                          <a:pt x="-605" y="29291"/>
                          <a:pt x="1300" y="22941"/>
                        </a:cubicBezTo>
                        <a:cubicBezTo>
                          <a:pt x="3205" y="16591"/>
                          <a:pt x="8285" y="10876"/>
                          <a:pt x="14000" y="7066"/>
                        </a:cubicBezTo>
                        <a:cubicBezTo>
                          <a:pt x="19715" y="2621"/>
                          <a:pt x="26700" y="-554"/>
                          <a:pt x="34320" y="81"/>
                        </a:cubicBezTo>
                        <a:cubicBezTo>
                          <a:pt x="40035" y="716"/>
                          <a:pt x="45115" y="3891"/>
                          <a:pt x="48925" y="7701"/>
                        </a:cubicBezTo>
                        <a:cubicBezTo>
                          <a:pt x="52735" y="11511"/>
                          <a:pt x="55910" y="16591"/>
                          <a:pt x="59085" y="21671"/>
                        </a:cubicBezTo>
                        <a:cubicBezTo>
                          <a:pt x="62260" y="26751"/>
                          <a:pt x="65435" y="31831"/>
                          <a:pt x="68610" y="36911"/>
                        </a:cubicBezTo>
                        <a:cubicBezTo>
                          <a:pt x="71785" y="41991"/>
                          <a:pt x="74960" y="44531"/>
                          <a:pt x="79405" y="47706"/>
                        </a:cubicBezTo>
                        <a:cubicBezTo>
                          <a:pt x="88930" y="54691"/>
                          <a:pt x="98455" y="61676"/>
                          <a:pt x="107980" y="68661"/>
                        </a:cubicBezTo>
                        <a:cubicBezTo>
                          <a:pt x="157510" y="102951"/>
                          <a:pt x="207675" y="135971"/>
                          <a:pt x="261015" y="16391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grpSp>
            <p:nvGrpSpPr>
              <p:cNvPr id="1361" name="Google Shape;1361;p23"/>
              <p:cNvGrpSpPr/>
              <p:nvPr/>
            </p:nvGrpSpPr>
            <p:grpSpPr>
              <a:xfrm>
                <a:off x="8428905" y="4578648"/>
                <a:ext cx="556146" cy="417961"/>
                <a:chOff x="6418073" y="875518"/>
                <a:chExt cx="314171" cy="236123"/>
              </a:xfrm>
            </p:grpSpPr>
            <p:sp>
              <p:nvSpPr>
                <p:cNvPr id="1362" name="Google Shape;1362;p23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63" name="Google Shape;1363;p23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64" name="Google Shape;1364;p23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65" name="Google Shape;1365;p23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66" name="Google Shape;1366;p23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367" name="Google Shape;1367;p23"/>
              <p:cNvGrpSpPr/>
              <p:nvPr/>
            </p:nvGrpSpPr>
            <p:grpSpPr>
              <a:xfrm>
                <a:off x="8455503" y="370466"/>
                <a:ext cx="1145489" cy="1257467"/>
                <a:chOff x="5855909" y="2952542"/>
                <a:chExt cx="404566" cy="444131"/>
              </a:xfrm>
            </p:grpSpPr>
            <p:sp>
              <p:nvSpPr>
                <p:cNvPr id="1368" name="Google Shape;1368;p23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69" name="Google Shape;1369;p23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0" name="Google Shape;1370;p23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1" name="Google Shape;1371;p23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2" name="Google Shape;1372;p23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3" name="Google Shape;1373;p23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4" name="Google Shape;1374;p23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5" name="Google Shape;1375;p23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6" name="Google Shape;1376;p23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7" name="Google Shape;1377;p23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78" name="Google Shape;1378;p23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379" name="Google Shape;1379;p23"/>
              <p:cNvSpPr/>
              <p:nvPr/>
            </p:nvSpPr>
            <p:spPr>
              <a:xfrm>
                <a:off x="8859038" y="3333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0" name="Google Shape;1380;p23"/>
              <p:cNvSpPr/>
              <p:nvPr/>
            </p:nvSpPr>
            <p:spPr>
              <a:xfrm>
                <a:off x="8455500" y="13542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1" name="Google Shape;1381;p23"/>
              <p:cNvSpPr/>
              <p:nvPr/>
            </p:nvSpPr>
            <p:spPr>
              <a:xfrm>
                <a:off x="8559288" y="1469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2" name="Google Shape;1382;p23"/>
              <p:cNvSpPr/>
              <p:nvPr/>
            </p:nvSpPr>
            <p:spPr>
              <a:xfrm>
                <a:off x="8870450" y="16513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3" name="Google Shape;1383;p23"/>
              <p:cNvSpPr/>
              <p:nvPr/>
            </p:nvSpPr>
            <p:spPr>
              <a:xfrm>
                <a:off x="8619650" y="29523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4" name="Google Shape;1384;p23"/>
              <p:cNvSpPr/>
              <p:nvPr/>
            </p:nvSpPr>
            <p:spPr>
              <a:xfrm>
                <a:off x="8837150" y="30093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5" name="Google Shape;1385;p23"/>
              <p:cNvSpPr/>
              <p:nvPr/>
            </p:nvSpPr>
            <p:spPr>
              <a:xfrm>
                <a:off x="8966188" y="28739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6" name="Google Shape;1386;p23"/>
              <p:cNvSpPr/>
              <p:nvPr/>
            </p:nvSpPr>
            <p:spPr>
              <a:xfrm>
                <a:off x="8294563" y="45786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7" name="Google Shape;1387;p23"/>
              <p:cNvSpPr/>
              <p:nvPr/>
            </p:nvSpPr>
            <p:spPr>
              <a:xfrm>
                <a:off x="8195650" y="47620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388" name="Google Shape;1388;p23"/>
              <p:cNvSpPr/>
              <p:nvPr/>
            </p:nvSpPr>
            <p:spPr>
              <a:xfrm>
                <a:off x="8339275" y="50087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389" name="Google Shape;1389;p23"/>
            <p:cNvGrpSpPr/>
            <p:nvPr/>
          </p:nvGrpSpPr>
          <p:grpSpPr>
            <a:xfrm>
              <a:off x="-787616" y="-528668"/>
              <a:ext cx="2814936" cy="4731751"/>
              <a:chOff x="-537629" y="-465893"/>
              <a:chExt cx="2814936" cy="4731751"/>
            </a:xfrm>
          </p:grpSpPr>
          <p:grpSp>
            <p:nvGrpSpPr>
              <p:cNvPr id="1390" name="Google Shape;1390;p23"/>
              <p:cNvGrpSpPr/>
              <p:nvPr/>
            </p:nvGrpSpPr>
            <p:grpSpPr>
              <a:xfrm rot="2411441" flipH="1">
                <a:off x="384843" y="-353100"/>
                <a:ext cx="1247668" cy="2454799"/>
                <a:chOff x="-885401" y="2052863"/>
                <a:chExt cx="580130" cy="1141411"/>
              </a:xfrm>
            </p:grpSpPr>
            <p:sp>
              <p:nvSpPr>
                <p:cNvPr id="1391" name="Google Shape;1391;p23"/>
                <p:cNvSpPr/>
                <p:nvPr/>
              </p:nvSpPr>
              <p:spPr>
                <a:xfrm>
                  <a:off x="-610523" y="2764583"/>
                  <a:ext cx="293739" cy="268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17" h="400356" extrusionOk="0">
                      <a:moveTo>
                        <a:pt x="5142" y="1087"/>
                      </a:moveTo>
                      <a:cubicBezTo>
                        <a:pt x="5777" y="1722"/>
                        <a:pt x="5777" y="2357"/>
                        <a:pt x="6412" y="2357"/>
                      </a:cubicBezTo>
                      <a:cubicBezTo>
                        <a:pt x="6412" y="2357"/>
                        <a:pt x="7047" y="2357"/>
                        <a:pt x="7047" y="2992"/>
                      </a:cubicBezTo>
                      <a:cubicBezTo>
                        <a:pt x="7682" y="3627"/>
                        <a:pt x="8317" y="4897"/>
                        <a:pt x="8317" y="5532"/>
                      </a:cubicBezTo>
                      <a:cubicBezTo>
                        <a:pt x="29907" y="34742"/>
                        <a:pt x="66102" y="50617"/>
                        <a:pt x="100392" y="58237"/>
                      </a:cubicBezTo>
                      <a:cubicBezTo>
                        <a:pt x="144842" y="68397"/>
                        <a:pt x="190562" y="66492"/>
                        <a:pt x="234377" y="76652"/>
                      </a:cubicBezTo>
                      <a:cubicBezTo>
                        <a:pt x="316292" y="95067"/>
                        <a:pt x="375347" y="159202"/>
                        <a:pt x="406462" y="235402"/>
                      </a:cubicBezTo>
                      <a:cubicBezTo>
                        <a:pt x="415987" y="259532"/>
                        <a:pt x="423607" y="284932"/>
                        <a:pt x="428052" y="310332"/>
                      </a:cubicBezTo>
                      <a:cubicBezTo>
                        <a:pt x="433132" y="336367"/>
                        <a:pt x="437577" y="363037"/>
                        <a:pt x="437577" y="389707"/>
                      </a:cubicBezTo>
                      <a:cubicBezTo>
                        <a:pt x="437577" y="390342"/>
                        <a:pt x="437577" y="390342"/>
                        <a:pt x="437577" y="390977"/>
                      </a:cubicBezTo>
                      <a:cubicBezTo>
                        <a:pt x="441387" y="397962"/>
                        <a:pt x="431227" y="404312"/>
                        <a:pt x="427417" y="397327"/>
                      </a:cubicBezTo>
                      <a:cubicBezTo>
                        <a:pt x="409637" y="362402"/>
                        <a:pt x="391222" y="327477"/>
                        <a:pt x="367727" y="295727"/>
                      </a:cubicBezTo>
                      <a:cubicBezTo>
                        <a:pt x="343597" y="263342"/>
                        <a:pt x="314387" y="237307"/>
                        <a:pt x="278827" y="218257"/>
                      </a:cubicBezTo>
                      <a:cubicBezTo>
                        <a:pt x="243267" y="199842"/>
                        <a:pt x="204532" y="187777"/>
                        <a:pt x="167702" y="171902"/>
                      </a:cubicBezTo>
                      <a:cubicBezTo>
                        <a:pt x="132142" y="156662"/>
                        <a:pt x="99122" y="135707"/>
                        <a:pt x="71182" y="109037"/>
                      </a:cubicBezTo>
                      <a:cubicBezTo>
                        <a:pt x="41337" y="81097"/>
                        <a:pt x="13397" y="44902"/>
                        <a:pt x="1332" y="4897"/>
                      </a:cubicBezTo>
                      <a:cubicBezTo>
                        <a:pt x="1332" y="4897"/>
                        <a:pt x="1332" y="4897"/>
                        <a:pt x="1332" y="4262"/>
                      </a:cubicBezTo>
                      <a:cubicBezTo>
                        <a:pt x="697" y="3627"/>
                        <a:pt x="697" y="2992"/>
                        <a:pt x="62" y="2357"/>
                      </a:cubicBezTo>
                      <a:cubicBezTo>
                        <a:pt x="-573" y="1087"/>
                        <a:pt x="3872" y="-1453"/>
                        <a:pt x="5142" y="108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2" name="Google Shape;1392;p23"/>
                <p:cNvSpPr/>
                <p:nvPr/>
              </p:nvSpPr>
              <p:spPr>
                <a:xfrm>
                  <a:off x="-576757" y="2802144"/>
                  <a:ext cx="260357" cy="2206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593" h="329258" extrusionOk="0">
                      <a:moveTo>
                        <a:pt x="476" y="282"/>
                      </a:moveTo>
                      <a:cubicBezTo>
                        <a:pt x="13176" y="14252"/>
                        <a:pt x="28416" y="25047"/>
                        <a:pt x="44926" y="33937"/>
                      </a:cubicBezTo>
                      <a:cubicBezTo>
                        <a:pt x="62071" y="42827"/>
                        <a:pt x="81121" y="48542"/>
                        <a:pt x="100171" y="54257"/>
                      </a:cubicBezTo>
                      <a:cubicBezTo>
                        <a:pt x="135731" y="65052"/>
                        <a:pt x="171926" y="74577"/>
                        <a:pt x="204946" y="91722"/>
                      </a:cubicBezTo>
                      <a:cubicBezTo>
                        <a:pt x="262731" y="121567"/>
                        <a:pt x="311626" y="167922"/>
                        <a:pt x="345916" y="223167"/>
                      </a:cubicBezTo>
                      <a:cubicBezTo>
                        <a:pt x="364966" y="254282"/>
                        <a:pt x="379571" y="287937"/>
                        <a:pt x="388461" y="323497"/>
                      </a:cubicBezTo>
                      <a:cubicBezTo>
                        <a:pt x="389731" y="329212"/>
                        <a:pt x="381476" y="331752"/>
                        <a:pt x="379571" y="326037"/>
                      </a:cubicBezTo>
                      <a:cubicBezTo>
                        <a:pt x="362426" y="263172"/>
                        <a:pt x="328771" y="206022"/>
                        <a:pt x="283051" y="160302"/>
                      </a:cubicBezTo>
                      <a:cubicBezTo>
                        <a:pt x="260191" y="137442"/>
                        <a:pt x="234156" y="117757"/>
                        <a:pt x="206216" y="101882"/>
                      </a:cubicBezTo>
                      <a:cubicBezTo>
                        <a:pt x="192246" y="94262"/>
                        <a:pt x="177641" y="86642"/>
                        <a:pt x="163036" y="80927"/>
                      </a:cubicBezTo>
                      <a:cubicBezTo>
                        <a:pt x="143986" y="73307"/>
                        <a:pt x="123666" y="67592"/>
                        <a:pt x="104616" y="60607"/>
                      </a:cubicBezTo>
                      <a:cubicBezTo>
                        <a:pt x="65881" y="49177"/>
                        <a:pt x="26511" y="31397"/>
                        <a:pt x="476" y="282"/>
                      </a:cubicBezTo>
                      <a:cubicBezTo>
                        <a:pt x="-159" y="282"/>
                        <a:pt x="-159" y="-353"/>
                        <a:pt x="476" y="28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3" name="Google Shape;1393;p23"/>
                <p:cNvSpPr/>
                <p:nvPr/>
              </p:nvSpPr>
              <p:spPr>
                <a:xfrm>
                  <a:off x="-608437" y="2485494"/>
                  <a:ext cx="303166" cy="693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486" h="1034761" extrusionOk="0">
                      <a:moveTo>
                        <a:pt x="447800" y="580737"/>
                      </a:moveTo>
                      <a:cubicBezTo>
                        <a:pt x="440815" y="510887"/>
                        <a:pt x="426210" y="441037"/>
                        <a:pt x="403985" y="371822"/>
                      </a:cubicBezTo>
                      <a:cubicBezTo>
                        <a:pt x="383030" y="306417"/>
                        <a:pt x="354455" y="240377"/>
                        <a:pt x="319530" y="176877"/>
                      </a:cubicBezTo>
                      <a:cubicBezTo>
                        <a:pt x="279525" y="104487"/>
                        <a:pt x="242060" y="49242"/>
                        <a:pt x="200785" y="2252"/>
                      </a:cubicBezTo>
                      <a:cubicBezTo>
                        <a:pt x="198245" y="-288"/>
                        <a:pt x="194435" y="-923"/>
                        <a:pt x="191895" y="1617"/>
                      </a:cubicBezTo>
                      <a:cubicBezTo>
                        <a:pt x="188720" y="4157"/>
                        <a:pt x="188085" y="7967"/>
                        <a:pt x="189990" y="11142"/>
                      </a:cubicBezTo>
                      <a:cubicBezTo>
                        <a:pt x="191895" y="13682"/>
                        <a:pt x="193800" y="16857"/>
                        <a:pt x="195704" y="19397"/>
                      </a:cubicBezTo>
                      <a:cubicBezTo>
                        <a:pt x="198879" y="23842"/>
                        <a:pt x="202054" y="28287"/>
                        <a:pt x="204595" y="32732"/>
                      </a:cubicBezTo>
                      <a:cubicBezTo>
                        <a:pt x="210945" y="42257"/>
                        <a:pt x="217295" y="51147"/>
                        <a:pt x="223645" y="60672"/>
                      </a:cubicBezTo>
                      <a:cubicBezTo>
                        <a:pt x="236345" y="79722"/>
                        <a:pt x="249679" y="98772"/>
                        <a:pt x="262380" y="118457"/>
                      </a:cubicBezTo>
                      <a:cubicBezTo>
                        <a:pt x="280795" y="148302"/>
                        <a:pt x="297940" y="178782"/>
                        <a:pt x="313815" y="209262"/>
                      </a:cubicBezTo>
                      <a:cubicBezTo>
                        <a:pt x="345565" y="271492"/>
                        <a:pt x="371600" y="336262"/>
                        <a:pt x="390650" y="401667"/>
                      </a:cubicBezTo>
                      <a:cubicBezTo>
                        <a:pt x="410970" y="470247"/>
                        <a:pt x="423670" y="540097"/>
                        <a:pt x="428750" y="608677"/>
                      </a:cubicBezTo>
                      <a:cubicBezTo>
                        <a:pt x="428750" y="609312"/>
                        <a:pt x="428750" y="610582"/>
                        <a:pt x="428750" y="611217"/>
                      </a:cubicBezTo>
                      <a:cubicBezTo>
                        <a:pt x="426210" y="602327"/>
                        <a:pt x="423670" y="593437"/>
                        <a:pt x="421130" y="585182"/>
                      </a:cubicBezTo>
                      <a:cubicBezTo>
                        <a:pt x="396365" y="510887"/>
                        <a:pt x="356995" y="446752"/>
                        <a:pt x="306195" y="400397"/>
                      </a:cubicBezTo>
                      <a:cubicBezTo>
                        <a:pt x="280160" y="376902"/>
                        <a:pt x="252220" y="357217"/>
                        <a:pt x="221740" y="343247"/>
                      </a:cubicBezTo>
                      <a:cubicBezTo>
                        <a:pt x="206500" y="335627"/>
                        <a:pt x="190625" y="329912"/>
                        <a:pt x="174115" y="324832"/>
                      </a:cubicBezTo>
                      <a:cubicBezTo>
                        <a:pt x="157604" y="319752"/>
                        <a:pt x="140460" y="318482"/>
                        <a:pt x="125220" y="317212"/>
                      </a:cubicBezTo>
                      <a:cubicBezTo>
                        <a:pt x="122045" y="317212"/>
                        <a:pt x="120140" y="319117"/>
                        <a:pt x="119504" y="322292"/>
                      </a:cubicBezTo>
                      <a:cubicBezTo>
                        <a:pt x="118870" y="325467"/>
                        <a:pt x="120775" y="328007"/>
                        <a:pt x="123950" y="328642"/>
                      </a:cubicBezTo>
                      <a:cubicBezTo>
                        <a:pt x="143000" y="331817"/>
                        <a:pt x="162050" y="338167"/>
                        <a:pt x="176654" y="343247"/>
                      </a:cubicBezTo>
                      <a:cubicBezTo>
                        <a:pt x="193165" y="348962"/>
                        <a:pt x="209675" y="356582"/>
                        <a:pt x="226185" y="366107"/>
                      </a:cubicBezTo>
                      <a:cubicBezTo>
                        <a:pt x="281430" y="397222"/>
                        <a:pt x="328420" y="445482"/>
                        <a:pt x="363345" y="506442"/>
                      </a:cubicBezTo>
                      <a:cubicBezTo>
                        <a:pt x="380490" y="536287"/>
                        <a:pt x="394460" y="569942"/>
                        <a:pt x="405890" y="606772"/>
                      </a:cubicBezTo>
                      <a:cubicBezTo>
                        <a:pt x="414780" y="636617"/>
                        <a:pt x="420495" y="667097"/>
                        <a:pt x="425575" y="696942"/>
                      </a:cubicBezTo>
                      <a:cubicBezTo>
                        <a:pt x="426845" y="702657"/>
                        <a:pt x="427480" y="708372"/>
                        <a:pt x="428750" y="714087"/>
                      </a:cubicBezTo>
                      <a:cubicBezTo>
                        <a:pt x="428750" y="715992"/>
                        <a:pt x="430020" y="717262"/>
                        <a:pt x="430655" y="718532"/>
                      </a:cubicBezTo>
                      <a:cubicBezTo>
                        <a:pt x="429385" y="752822"/>
                        <a:pt x="425575" y="786477"/>
                        <a:pt x="420495" y="819497"/>
                      </a:cubicBezTo>
                      <a:cubicBezTo>
                        <a:pt x="414780" y="854422"/>
                        <a:pt x="407160" y="888712"/>
                        <a:pt x="397635" y="922367"/>
                      </a:cubicBezTo>
                      <a:cubicBezTo>
                        <a:pt x="392555" y="940782"/>
                        <a:pt x="386840" y="957292"/>
                        <a:pt x="381760" y="973167"/>
                      </a:cubicBezTo>
                      <a:cubicBezTo>
                        <a:pt x="380490" y="976977"/>
                        <a:pt x="379220" y="980787"/>
                        <a:pt x="377950" y="984597"/>
                      </a:cubicBezTo>
                      <a:cubicBezTo>
                        <a:pt x="372235" y="955387"/>
                        <a:pt x="362710" y="926177"/>
                        <a:pt x="350010" y="898237"/>
                      </a:cubicBezTo>
                      <a:cubicBezTo>
                        <a:pt x="319530" y="830292"/>
                        <a:pt x="273175" y="764887"/>
                        <a:pt x="215390" y="709642"/>
                      </a:cubicBezTo>
                      <a:cubicBezTo>
                        <a:pt x="183640" y="679162"/>
                        <a:pt x="151890" y="656937"/>
                        <a:pt x="118870" y="642332"/>
                      </a:cubicBezTo>
                      <a:cubicBezTo>
                        <a:pt x="99185" y="633442"/>
                        <a:pt x="80135" y="627727"/>
                        <a:pt x="62354" y="624552"/>
                      </a:cubicBezTo>
                      <a:cubicBezTo>
                        <a:pt x="52195" y="622647"/>
                        <a:pt x="42035" y="621377"/>
                        <a:pt x="32510" y="621377"/>
                      </a:cubicBezTo>
                      <a:cubicBezTo>
                        <a:pt x="22985" y="620742"/>
                        <a:pt x="12825" y="620742"/>
                        <a:pt x="3300" y="625187"/>
                      </a:cubicBezTo>
                      <a:cubicBezTo>
                        <a:pt x="1395" y="626457"/>
                        <a:pt x="-510" y="628362"/>
                        <a:pt x="125" y="630902"/>
                      </a:cubicBezTo>
                      <a:cubicBezTo>
                        <a:pt x="125" y="633442"/>
                        <a:pt x="2029" y="635347"/>
                        <a:pt x="3935" y="635982"/>
                      </a:cubicBezTo>
                      <a:cubicBezTo>
                        <a:pt x="10920" y="637887"/>
                        <a:pt x="17904" y="638522"/>
                        <a:pt x="25525" y="639157"/>
                      </a:cubicBezTo>
                      <a:cubicBezTo>
                        <a:pt x="29335" y="639157"/>
                        <a:pt x="32510" y="639792"/>
                        <a:pt x="36320" y="639792"/>
                      </a:cubicBezTo>
                      <a:cubicBezTo>
                        <a:pt x="46479" y="641062"/>
                        <a:pt x="57275" y="642967"/>
                        <a:pt x="67435" y="646142"/>
                      </a:cubicBezTo>
                      <a:cubicBezTo>
                        <a:pt x="87120" y="651222"/>
                        <a:pt x="106804" y="658842"/>
                        <a:pt x="125854" y="669637"/>
                      </a:cubicBezTo>
                      <a:cubicBezTo>
                        <a:pt x="144904" y="679797"/>
                        <a:pt x="163320" y="692497"/>
                        <a:pt x="181735" y="707737"/>
                      </a:cubicBezTo>
                      <a:cubicBezTo>
                        <a:pt x="179829" y="709007"/>
                        <a:pt x="177290" y="709642"/>
                        <a:pt x="175385" y="710277"/>
                      </a:cubicBezTo>
                      <a:lnTo>
                        <a:pt x="174115" y="710912"/>
                      </a:lnTo>
                      <a:cubicBezTo>
                        <a:pt x="165860" y="714722"/>
                        <a:pt x="158240" y="719167"/>
                        <a:pt x="150620" y="723612"/>
                      </a:cubicBezTo>
                      <a:cubicBezTo>
                        <a:pt x="125854" y="739487"/>
                        <a:pt x="102995" y="761077"/>
                        <a:pt x="80135" y="790922"/>
                      </a:cubicBezTo>
                      <a:cubicBezTo>
                        <a:pt x="69975" y="804257"/>
                        <a:pt x="59179" y="818227"/>
                        <a:pt x="52195" y="834102"/>
                      </a:cubicBezTo>
                      <a:cubicBezTo>
                        <a:pt x="48385" y="842992"/>
                        <a:pt x="45845" y="851882"/>
                        <a:pt x="43940" y="859502"/>
                      </a:cubicBezTo>
                      <a:cubicBezTo>
                        <a:pt x="42670" y="866487"/>
                        <a:pt x="41400" y="877282"/>
                        <a:pt x="43940" y="884902"/>
                      </a:cubicBezTo>
                      <a:cubicBezTo>
                        <a:pt x="44575" y="886807"/>
                        <a:pt x="45845" y="888077"/>
                        <a:pt x="47750" y="888077"/>
                      </a:cubicBezTo>
                      <a:cubicBezTo>
                        <a:pt x="49654" y="888077"/>
                        <a:pt x="50925" y="887442"/>
                        <a:pt x="51560" y="885537"/>
                      </a:cubicBezTo>
                      <a:cubicBezTo>
                        <a:pt x="52829" y="882362"/>
                        <a:pt x="53465" y="879187"/>
                        <a:pt x="54735" y="876012"/>
                      </a:cubicBezTo>
                      <a:cubicBezTo>
                        <a:pt x="55370" y="874107"/>
                        <a:pt x="55370" y="872837"/>
                        <a:pt x="56004" y="870932"/>
                      </a:cubicBezTo>
                      <a:cubicBezTo>
                        <a:pt x="56640" y="869027"/>
                        <a:pt x="57275" y="867757"/>
                        <a:pt x="57275" y="865852"/>
                      </a:cubicBezTo>
                      <a:cubicBezTo>
                        <a:pt x="58545" y="862042"/>
                        <a:pt x="59179" y="858867"/>
                        <a:pt x="60450" y="855057"/>
                      </a:cubicBezTo>
                      <a:cubicBezTo>
                        <a:pt x="63625" y="846167"/>
                        <a:pt x="68704" y="836642"/>
                        <a:pt x="75054" y="826482"/>
                      </a:cubicBezTo>
                      <a:cubicBezTo>
                        <a:pt x="85215" y="811242"/>
                        <a:pt x="97279" y="796002"/>
                        <a:pt x="111885" y="780762"/>
                      </a:cubicBezTo>
                      <a:cubicBezTo>
                        <a:pt x="126490" y="765522"/>
                        <a:pt x="140460" y="753457"/>
                        <a:pt x="155065" y="743297"/>
                      </a:cubicBezTo>
                      <a:cubicBezTo>
                        <a:pt x="163320" y="738217"/>
                        <a:pt x="170940" y="733772"/>
                        <a:pt x="177925" y="730597"/>
                      </a:cubicBezTo>
                      <a:cubicBezTo>
                        <a:pt x="181735" y="728692"/>
                        <a:pt x="186179" y="727422"/>
                        <a:pt x="189990" y="726152"/>
                      </a:cubicBezTo>
                      <a:cubicBezTo>
                        <a:pt x="192529" y="725517"/>
                        <a:pt x="195704" y="724247"/>
                        <a:pt x="198245" y="723612"/>
                      </a:cubicBezTo>
                      <a:cubicBezTo>
                        <a:pt x="224915" y="748377"/>
                        <a:pt x="250315" y="778222"/>
                        <a:pt x="275715" y="814417"/>
                      </a:cubicBezTo>
                      <a:cubicBezTo>
                        <a:pt x="272540" y="815052"/>
                        <a:pt x="270000" y="816322"/>
                        <a:pt x="266825" y="817592"/>
                      </a:cubicBezTo>
                      <a:cubicBezTo>
                        <a:pt x="258570" y="822037"/>
                        <a:pt x="251585" y="828387"/>
                        <a:pt x="245870" y="834102"/>
                      </a:cubicBezTo>
                      <a:cubicBezTo>
                        <a:pt x="234440" y="845532"/>
                        <a:pt x="224279" y="858867"/>
                        <a:pt x="215390" y="874742"/>
                      </a:cubicBezTo>
                      <a:cubicBezTo>
                        <a:pt x="207770" y="888712"/>
                        <a:pt x="201420" y="903952"/>
                        <a:pt x="195704" y="921732"/>
                      </a:cubicBezTo>
                      <a:cubicBezTo>
                        <a:pt x="190625" y="938242"/>
                        <a:pt x="185545" y="956022"/>
                        <a:pt x="185545" y="973167"/>
                      </a:cubicBezTo>
                      <a:cubicBezTo>
                        <a:pt x="185545" y="978247"/>
                        <a:pt x="188720" y="981422"/>
                        <a:pt x="193165" y="982057"/>
                      </a:cubicBezTo>
                      <a:cubicBezTo>
                        <a:pt x="197610" y="982692"/>
                        <a:pt x="202690" y="980787"/>
                        <a:pt x="204595" y="975072"/>
                      </a:cubicBezTo>
                      <a:cubicBezTo>
                        <a:pt x="206500" y="967452"/>
                        <a:pt x="208404" y="960467"/>
                        <a:pt x="209675" y="952847"/>
                      </a:cubicBezTo>
                      <a:cubicBezTo>
                        <a:pt x="210945" y="945227"/>
                        <a:pt x="212850" y="937607"/>
                        <a:pt x="214754" y="930622"/>
                      </a:cubicBezTo>
                      <a:cubicBezTo>
                        <a:pt x="219200" y="916652"/>
                        <a:pt x="224279" y="903317"/>
                        <a:pt x="230629" y="890617"/>
                      </a:cubicBezTo>
                      <a:cubicBezTo>
                        <a:pt x="237615" y="877282"/>
                        <a:pt x="245870" y="864582"/>
                        <a:pt x="254760" y="854422"/>
                      </a:cubicBezTo>
                      <a:cubicBezTo>
                        <a:pt x="264285" y="843627"/>
                        <a:pt x="274445" y="833467"/>
                        <a:pt x="286510" y="830292"/>
                      </a:cubicBezTo>
                      <a:cubicBezTo>
                        <a:pt x="330325" y="895697"/>
                        <a:pt x="355090" y="961102"/>
                        <a:pt x="361440" y="1025237"/>
                      </a:cubicBezTo>
                      <a:cubicBezTo>
                        <a:pt x="362075" y="1031587"/>
                        <a:pt x="367155" y="1034762"/>
                        <a:pt x="372235" y="1034762"/>
                      </a:cubicBezTo>
                      <a:cubicBezTo>
                        <a:pt x="372870" y="1034762"/>
                        <a:pt x="372870" y="1034762"/>
                        <a:pt x="372870" y="1034762"/>
                      </a:cubicBezTo>
                      <a:cubicBezTo>
                        <a:pt x="377950" y="1034127"/>
                        <a:pt x="382395" y="1030317"/>
                        <a:pt x="382395" y="1023967"/>
                      </a:cubicBezTo>
                      <a:lnTo>
                        <a:pt x="382395" y="1022697"/>
                      </a:lnTo>
                      <a:cubicBezTo>
                        <a:pt x="385570" y="1016982"/>
                        <a:pt x="388110" y="1011267"/>
                        <a:pt x="390015" y="1006187"/>
                      </a:cubicBezTo>
                      <a:cubicBezTo>
                        <a:pt x="416685" y="943322"/>
                        <a:pt x="435100" y="872837"/>
                        <a:pt x="444625" y="796637"/>
                      </a:cubicBezTo>
                      <a:cubicBezTo>
                        <a:pt x="454150" y="725517"/>
                        <a:pt x="454785" y="652492"/>
                        <a:pt x="447800" y="5807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4" name="Google Shape;1394;p23"/>
                <p:cNvSpPr/>
                <p:nvPr/>
              </p:nvSpPr>
              <p:spPr>
                <a:xfrm>
                  <a:off x="-885401" y="2052863"/>
                  <a:ext cx="396819" cy="35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267" h="536794" extrusionOk="0">
                      <a:moveTo>
                        <a:pt x="24" y="408425"/>
                      </a:moveTo>
                      <a:cubicBezTo>
                        <a:pt x="-611" y="388740"/>
                        <a:pt x="11454" y="372230"/>
                        <a:pt x="27964" y="364610"/>
                      </a:cubicBezTo>
                      <a:cubicBezTo>
                        <a:pt x="10184" y="348735"/>
                        <a:pt x="659" y="325240"/>
                        <a:pt x="2564" y="301745"/>
                      </a:cubicBezTo>
                      <a:cubicBezTo>
                        <a:pt x="3834" y="287775"/>
                        <a:pt x="8279" y="273805"/>
                        <a:pt x="17169" y="262375"/>
                      </a:cubicBezTo>
                      <a:cubicBezTo>
                        <a:pt x="23519" y="254755"/>
                        <a:pt x="32409" y="248405"/>
                        <a:pt x="41934" y="246500"/>
                      </a:cubicBezTo>
                      <a:cubicBezTo>
                        <a:pt x="30504" y="223005"/>
                        <a:pt x="31774" y="194430"/>
                        <a:pt x="47014" y="172840"/>
                      </a:cubicBezTo>
                      <a:cubicBezTo>
                        <a:pt x="61619" y="152520"/>
                        <a:pt x="88289" y="141725"/>
                        <a:pt x="113054" y="144265"/>
                      </a:cubicBezTo>
                      <a:cubicBezTo>
                        <a:pt x="105434" y="119500"/>
                        <a:pt x="118134" y="91560"/>
                        <a:pt x="139724" y="76955"/>
                      </a:cubicBezTo>
                      <a:cubicBezTo>
                        <a:pt x="152424" y="68700"/>
                        <a:pt x="168934" y="62985"/>
                        <a:pt x="184174" y="62985"/>
                      </a:cubicBezTo>
                      <a:cubicBezTo>
                        <a:pt x="191159" y="62985"/>
                        <a:pt x="198144" y="63620"/>
                        <a:pt x="204494" y="66795"/>
                      </a:cubicBezTo>
                      <a:cubicBezTo>
                        <a:pt x="208939" y="46475"/>
                        <a:pt x="225449" y="29965"/>
                        <a:pt x="243864" y="21075"/>
                      </a:cubicBezTo>
                      <a:cubicBezTo>
                        <a:pt x="257199" y="14725"/>
                        <a:pt x="273074" y="12820"/>
                        <a:pt x="287044" y="18535"/>
                      </a:cubicBezTo>
                      <a:cubicBezTo>
                        <a:pt x="294029" y="21710"/>
                        <a:pt x="299744" y="26790"/>
                        <a:pt x="303554" y="33140"/>
                      </a:cubicBezTo>
                      <a:cubicBezTo>
                        <a:pt x="317524" y="15995"/>
                        <a:pt x="335939" y="1390"/>
                        <a:pt x="358164" y="120"/>
                      </a:cubicBezTo>
                      <a:cubicBezTo>
                        <a:pt x="376579" y="-1150"/>
                        <a:pt x="396264" y="7740"/>
                        <a:pt x="405789" y="23615"/>
                      </a:cubicBezTo>
                      <a:cubicBezTo>
                        <a:pt x="419759" y="7740"/>
                        <a:pt x="441984" y="-515"/>
                        <a:pt x="462939" y="5200"/>
                      </a:cubicBezTo>
                      <a:cubicBezTo>
                        <a:pt x="485799" y="11550"/>
                        <a:pt x="501674" y="33140"/>
                        <a:pt x="502944" y="56000"/>
                      </a:cubicBezTo>
                      <a:cubicBezTo>
                        <a:pt x="529614" y="50920"/>
                        <a:pt x="558189" y="52825"/>
                        <a:pt x="575334" y="76955"/>
                      </a:cubicBezTo>
                      <a:cubicBezTo>
                        <a:pt x="590574" y="97910"/>
                        <a:pt x="591209" y="123310"/>
                        <a:pt x="588034" y="148075"/>
                      </a:cubicBezTo>
                      <a:cubicBezTo>
                        <a:pt x="599464" y="175380"/>
                        <a:pt x="585494" y="204590"/>
                        <a:pt x="572794" y="228085"/>
                      </a:cubicBezTo>
                      <a:cubicBezTo>
                        <a:pt x="559459" y="252850"/>
                        <a:pt x="546124" y="277615"/>
                        <a:pt x="531519" y="301110"/>
                      </a:cubicBezTo>
                      <a:cubicBezTo>
                        <a:pt x="502309" y="348735"/>
                        <a:pt x="492784" y="447160"/>
                        <a:pt x="448334" y="482085"/>
                      </a:cubicBezTo>
                      <a:cubicBezTo>
                        <a:pt x="406424" y="515740"/>
                        <a:pt x="333399" y="485260"/>
                        <a:pt x="282599" y="502405"/>
                      </a:cubicBezTo>
                      <a:cubicBezTo>
                        <a:pt x="256564" y="511295"/>
                        <a:pt x="229894" y="518280"/>
                        <a:pt x="203224" y="523360"/>
                      </a:cubicBezTo>
                      <a:cubicBezTo>
                        <a:pt x="176554" y="529075"/>
                        <a:pt x="149249" y="533520"/>
                        <a:pt x="121944" y="536060"/>
                      </a:cubicBezTo>
                      <a:cubicBezTo>
                        <a:pt x="92099" y="538600"/>
                        <a:pt x="59714" y="535425"/>
                        <a:pt x="38124" y="512565"/>
                      </a:cubicBezTo>
                      <a:cubicBezTo>
                        <a:pt x="20979" y="494785"/>
                        <a:pt x="16534" y="467480"/>
                        <a:pt x="29869" y="447160"/>
                      </a:cubicBezTo>
                      <a:cubicBezTo>
                        <a:pt x="12724" y="442080"/>
                        <a:pt x="24" y="426840"/>
                        <a:pt x="24" y="408425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5" name="Google Shape;1395;p23"/>
                <p:cNvSpPr/>
                <p:nvPr/>
              </p:nvSpPr>
              <p:spPr>
                <a:xfrm>
                  <a:off x="-778999" y="2156316"/>
                  <a:ext cx="249371" cy="225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196" h="336524" extrusionOk="0">
                      <a:moveTo>
                        <a:pt x="0" y="255958"/>
                      </a:moveTo>
                      <a:cubicBezTo>
                        <a:pt x="0" y="243893"/>
                        <a:pt x="6985" y="233733"/>
                        <a:pt x="17780" y="228653"/>
                      </a:cubicBezTo>
                      <a:cubicBezTo>
                        <a:pt x="6985" y="219128"/>
                        <a:pt x="635" y="203888"/>
                        <a:pt x="1905" y="189283"/>
                      </a:cubicBezTo>
                      <a:cubicBezTo>
                        <a:pt x="2540" y="180393"/>
                        <a:pt x="5715" y="171503"/>
                        <a:pt x="11430" y="164518"/>
                      </a:cubicBezTo>
                      <a:cubicBezTo>
                        <a:pt x="15240" y="159438"/>
                        <a:pt x="20955" y="155628"/>
                        <a:pt x="27305" y="154993"/>
                      </a:cubicBezTo>
                      <a:cubicBezTo>
                        <a:pt x="20320" y="140388"/>
                        <a:pt x="20955" y="121973"/>
                        <a:pt x="30480" y="108638"/>
                      </a:cubicBezTo>
                      <a:cubicBezTo>
                        <a:pt x="40005" y="95938"/>
                        <a:pt x="55880" y="88953"/>
                        <a:pt x="71755" y="90858"/>
                      </a:cubicBezTo>
                      <a:cubicBezTo>
                        <a:pt x="67310" y="74983"/>
                        <a:pt x="74930" y="57838"/>
                        <a:pt x="88900" y="48313"/>
                      </a:cubicBezTo>
                      <a:cubicBezTo>
                        <a:pt x="97155" y="43233"/>
                        <a:pt x="107315" y="39423"/>
                        <a:pt x="116840" y="39423"/>
                      </a:cubicBezTo>
                      <a:cubicBezTo>
                        <a:pt x="121285" y="39423"/>
                        <a:pt x="125730" y="40058"/>
                        <a:pt x="129540" y="41963"/>
                      </a:cubicBezTo>
                      <a:cubicBezTo>
                        <a:pt x="132715" y="29263"/>
                        <a:pt x="142875" y="18468"/>
                        <a:pt x="154305" y="13388"/>
                      </a:cubicBezTo>
                      <a:cubicBezTo>
                        <a:pt x="162560" y="9578"/>
                        <a:pt x="172720" y="8308"/>
                        <a:pt x="180975" y="12118"/>
                      </a:cubicBezTo>
                      <a:cubicBezTo>
                        <a:pt x="185420" y="14023"/>
                        <a:pt x="189230" y="17198"/>
                        <a:pt x="191135" y="21008"/>
                      </a:cubicBezTo>
                      <a:cubicBezTo>
                        <a:pt x="200025" y="10213"/>
                        <a:pt x="211455" y="1323"/>
                        <a:pt x="225425" y="53"/>
                      </a:cubicBezTo>
                      <a:cubicBezTo>
                        <a:pt x="236855" y="-582"/>
                        <a:pt x="249555" y="4498"/>
                        <a:pt x="255270" y="14658"/>
                      </a:cubicBezTo>
                      <a:cubicBezTo>
                        <a:pt x="264160" y="4498"/>
                        <a:pt x="278130" y="-582"/>
                        <a:pt x="290830" y="3228"/>
                      </a:cubicBezTo>
                      <a:cubicBezTo>
                        <a:pt x="305435" y="7038"/>
                        <a:pt x="314960" y="21008"/>
                        <a:pt x="316230" y="34978"/>
                      </a:cubicBezTo>
                      <a:cubicBezTo>
                        <a:pt x="332740" y="31803"/>
                        <a:pt x="351155" y="33073"/>
                        <a:pt x="361950" y="47678"/>
                      </a:cubicBezTo>
                      <a:cubicBezTo>
                        <a:pt x="371475" y="61013"/>
                        <a:pt x="372110" y="76888"/>
                        <a:pt x="369570" y="92128"/>
                      </a:cubicBezTo>
                      <a:cubicBezTo>
                        <a:pt x="376555" y="109273"/>
                        <a:pt x="368300" y="127688"/>
                        <a:pt x="360045" y="142293"/>
                      </a:cubicBezTo>
                      <a:cubicBezTo>
                        <a:pt x="351790" y="157533"/>
                        <a:pt x="343535" y="173408"/>
                        <a:pt x="334010" y="188013"/>
                      </a:cubicBezTo>
                      <a:cubicBezTo>
                        <a:pt x="315595" y="217858"/>
                        <a:pt x="309245" y="279453"/>
                        <a:pt x="281940" y="301678"/>
                      </a:cubicBezTo>
                      <a:cubicBezTo>
                        <a:pt x="255905" y="322633"/>
                        <a:pt x="209550" y="303583"/>
                        <a:pt x="177800" y="314378"/>
                      </a:cubicBezTo>
                      <a:cubicBezTo>
                        <a:pt x="161290" y="320093"/>
                        <a:pt x="144780" y="323903"/>
                        <a:pt x="127635" y="327713"/>
                      </a:cubicBezTo>
                      <a:cubicBezTo>
                        <a:pt x="111125" y="330888"/>
                        <a:pt x="93980" y="334063"/>
                        <a:pt x="76835" y="335968"/>
                      </a:cubicBezTo>
                      <a:cubicBezTo>
                        <a:pt x="58420" y="337873"/>
                        <a:pt x="38100" y="335333"/>
                        <a:pt x="24130" y="321363"/>
                      </a:cubicBezTo>
                      <a:cubicBezTo>
                        <a:pt x="13335" y="309933"/>
                        <a:pt x="10795" y="293423"/>
                        <a:pt x="19050" y="280088"/>
                      </a:cubicBezTo>
                      <a:cubicBezTo>
                        <a:pt x="8255" y="277548"/>
                        <a:pt x="635" y="268023"/>
                        <a:pt x="0" y="2559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6" name="Google Shape;1396;p23"/>
                <p:cNvSpPr/>
                <p:nvPr/>
              </p:nvSpPr>
              <p:spPr>
                <a:xfrm>
                  <a:off x="-514215" y="2197680"/>
                  <a:ext cx="85597" cy="210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57" h="314448" extrusionOk="0">
                      <a:moveTo>
                        <a:pt x="4941" y="172644"/>
                      </a:moveTo>
                      <a:cubicBezTo>
                        <a:pt x="10656" y="150419"/>
                        <a:pt x="20816" y="130734"/>
                        <a:pt x="33516" y="112319"/>
                      </a:cubicBezTo>
                      <a:cubicBezTo>
                        <a:pt x="45581" y="95809"/>
                        <a:pt x="58916" y="80569"/>
                        <a:pt x="70981" y="64694"/>
                      </a:cubicBezTo>
                      <a:cubicBezTo>
                        <a:pt x="84951" y="46279"/>
                        <a:pt x="97016" y="26594"/>
                        <a:pt x="101462" y="4369"/>
                      </a:cubicBezTo>
                      <a:cubicBezTo>
                        <a:pt x="102731" y="-1346"/>
                        <a:pt x="110987" y="-1346"/>
                        <a:pt x="112891" y="3734"/>
                      </a:cubicBezTo>
                      <a:cubicBezTo>
                        <a:pt x="120512" y="27229"/>
                        <a:pt x="129401" y="51359"/>
                        <a:pt x="127497" y="76124"/>
                      </a:cubicBezTo>
                      <a:cubicBezTo>
                        <a:pt x="126226" y="97079"/>
                        <a:pt x="117972" y="117399"/>
                        <a:pt x="107176" y="135179"/>
                      </a:cubicBezTo>
                      <a:cubicBezTo>
                        <a:pt x="95747" y="153594"/>
                        <a:pt x="81141" y="169469"/>
                        <a:pt x="66537" y="185979"/>
                      </a:cubicBezTo>
                      <a:cubicBezTo>
                        <a:pt x="52566" y="201854"/>
                        <a:pt x="39866" y="219634"/>
                        <a:pt x="36056" y="241224"/>
                      </a:cubicBezTo>
                      <a:cubicBezTo>
                        <a:pt x="31612" y="264719"/>
                        <a:pt x="37962" y="288849"/>
                        <a:pt x="51931" y="307264"/>
                      </a:cubicBezTo>
                      <a:cubicBezTo>
                        <a:pt x="55741" y="312344"/>
                        <a:pt x="47487" y="317424"/>
                        <a:pt x="43676" y="312344"/>
                      </a:cubicBezTo>
                      <a:cubicBezTo>
                        <a:pt x="39866" y="307264"/>
                        <a:pt x="36691" y="302184"/>
                        <a:pt x="33516" y="296469"/>
                      </a:cubicBezTo>
                      <a:cubicBezTo>
                        <a:pt x="32881" y="296469"/>
                        <a:pt x="32247" y="296469"/>
                        <a:pt x="31612" y="296469"/>
                      </a:cubicBezTo>
                      <a:cubicBezTo>
                        <a:pt x="15101" y="282499"/>
                        <a:pt x="6212" y="260274"/>
                        <a:pt x="2401" y="239954"/>
                      </a:cubicBezTo>
                      <a:cubicBezTo>
                        <a:pt x="-1409" y="217094"/>
                        <a:pt x="-774" y="194234"/>
                        <a:pt x="4941" y="17264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7" name="Google Shape;1397;p23"/>
                <p:cNvSpPr/>
                <p:nvPr/>
              </p:nvSpPr>
              <p:spPr>
                <a:xfrm>
                  <a:off x="-786080" y="2425402"/>
                  <a:ext cx="214210" cy="68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716" h="102567" extrusionOk="0">
                      <a:moveTo>
                        <a:pt x="255676" y="11274"/>
                      </a:moveTo>
                      <a:cubicBezTo>
                        <a:pt x="274726" y="19529"/>
                        <a:pt x="295046" y="32864"/>
                        <a:pt x="305206" y="51279"/>
                      </a:cubicBezTo>
                      <a:cubicBezTo>
                        <a:pt x="305841" y="51914"/>
                        <a:pt x="305206" y="52549"/>
                        <a:pt x="305206" y="53184"/>
                      </a:cubicBezTo>
                      <a:cubicBezTo>
                        <a:pt x="310286" y="56994"/>
                        <a:pt x="314731" y="61439"/>
                        <a:pt x="318541" y="65884"/>
                      </a:cubicBezTo>
                      <a:cubicBezTo>
                        <a:pt x="322351" y="70329"/>
                        <a:pt x="316001" y="77314"/>
                        <a:pt x="312191" y="72869"/>
                      </a:cubicBezTo>
                      <a:cubicBezTo>
                        <a:pt x="296951" y="55089"/>
                        <a:pt x="274091" y="44294"/>
                        <a:pt x="250596" y="44294"/>
                      </a:cubicBezTo>
                      <a:cubicBezTo>
                        <a:pt x="229006" y="43659"/>
                        <a:pt x="209321" y="53184"/>
                        <a:pt x="190271" y="63344"/>
                      </a:cubicBezTo>
                      <a:cubicBezTo>
                        <a:pt x="171221" y="74139"/>
                        <a:pt x="153441" y="85569"/>
                        <a:pt x="133121" y="93189"/>
                      </a:cubicBezTo>
                      <a:cubicBezTo>
                        <a:pt x="113436" y="100809"/>
                        <a:pt x="92481" y="104619"/>
                        <a:pt x="71526" y="101444"/>
                      </a:cubicBezTo>
                      <a:cubicBezTo>
                        <a:pt x="46761" y="98269"/>
                        <a:pt x="24536" y="84934"/>
                        <a:pt x="2946" y="72869"/>
                      </a:cubicBezTo>
                      <a:cubicBezTo>
                        <a:pt x="-2134" y="70329"/>
                        <a:pt x="-229" y="61439"/>
                        <a:pt x="5486" y="62074"/>
                      </a:cubicBezTo>
                      <a:cubicBezTo>
                        <a:pt x="28346" y="62074"/>
                        <a:pt x="49936" y="54454"/>
                        <a:pt x="70891" y="44294"/>
                      </a:cubicBezTo>
                      <a:cubicBezTo>
                        <a:pt x="89306" y="35404"/>
                        <a:pt x="106451" y="25244"/>
                        <a:pt x="124866" y="16989"/>
                      </a:cubicBezTo>
                      <a:cubicBezTo>
                        <a:pt x="145186" y="8099"/>
                        <a:pt x="167411" y="1749"/>
                        <a:pt x="189636" y="479"/>
                      </a:cubicBezTo>
                      <a:cubicBezTo>
                        <a:pt x="211861" y="-1426"/>
                        <a:pt x="234721" y="2384"/>
                        <a:pt x="255676" y="1127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398" name="Google Shape;1398;p23"/>
                <p:cNvGrpSpPr/>
                <p:nvPr/>
              </p:nvGrpSpPr>
              <p:grpSpPr>
                <a:xfrm>
                  <a:off x="-855106" y="2083291"/>
                  <a:ext cx="332429" cy="302639"/>
                  <a:chOff x="2041484" y="3571834"/>
                  <a:chExt cx="496015" cy="451565"/>
                </a:xfrm>
              </p:grpSpPr>
              <p:sp>
                <p:nvSpPr>
                  <p:cNvPr id="1399" name="Google Shape;1399;p23"/>
                  <p:cNvSpPr/>
                  <p:nvPr/>
                </p:nvSpPr>
                <p:spPr>
                  <a:xfrm>
                    <a:off x="2506939" y="3618824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0" name="Google Shape;1400;p23"/>
                  <p:cNvSpPr/>
                  <p:nvPr/>
                </p:nvSpPr>
                <p:spPr>
                  <a:xfrm>
                    <a:off x="2239604" y="359405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1" name="Google Shape;1401;p23"/>
                  <p:cNvSpPr/>
                  <p:nvPr/>
                </p:nvSpPr>
                <p:spPr>
                  <a:xfrm>
                    <a:off x="2078314" y="3728084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4645" y="0"/>
                        </a:moveTo>
                        <a:cubicBezTo>
                          <a:pt x="6390" y="0"/>
                          <a:pt x="-595" y="7620"/>
                          <a:pt x="40" y="15875"/>
                        </a:cubicBezTo>
                        <a:cubicBezTo>
                          <a:pt x="40" y="24130"/>
                          <a:pt x="7660" y="31115"/>
                          <a:pt x="15915" y="30480"/>
                        </a:cubicBezTo>
                        <a:cubicBezTo>
                          <a:pt x="24170" y="29845"/>
                          <a:pt x="31155" y="22860"/>
                          <a:pt x="30520" y="14605"/>
                        </a:cubicBezTo>
                        <a:cubicBezTo>
                          <a:pt x="30520" y="6350"/>
                          <a:pt x="23535" y="0"/>
                          <a:pt x="1464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2" name="Google Shape;1402;p23"/>
                  <p:cNvSpPr/>
                  <p:nvPr/>
                </p:nvSpPr>
                <p:spPr>
                  <a:xfrm>
                    <a:off x="2041484" y="3917909"/>
                    <a:ext cx="3052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0" h="30560" extrusionOk="0">
                        <a:moveTo>
                          <a:pt x="30520" y="14645"/>
                        </a:moveTo>
                        <a:cubicBezTo>
                          <a:pt x="30520" y="6390"/>
                          <a:pt x="22900" y="-595"/>
                          <a:pt x="14645" y="40"/>
                        </a:cubicBez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0520" y="23535"/>
                          <a:pt x="30520" y="1464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3" name="Google Shape;1403;p23"/>
                  <p:cNvSpPr/>
                  <p:nvPr/>
                </p:nvSpPr>
                <p:spPr>
                  <a:xfrm>
                    <a:off x="2059264" y="3992879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4645" y="0"/>
                        </a:moveTo>
                        <a:cubicBezTo>
                          <a:pt x="6390" y="0"/>
                          <a:pt x="-595" y="7620"/>
                          <a:pt x="40" y="15875"/>
                        </a:cubicBezTo>
                        <a:cubicBezTo>
                          <a:pt x="675" y="24130"/>
                          <a:pt x="7660" y="31115"/>
                          <a:pt x="15915" y="30480"/>
                        </a:cubicBezTo>
                        <a:cubicBezTo>
                          <a:pt x="24170" y="30480"/>
                          <a:pt x="31155" y="22860"/>
                          <a:pt x="30520" y="14605"/>
                        </a:cubicBezTo>
                        <a:cubicBezTo>
                          <a:pt x="29885" y="6350"/>
                          <a:pt x="23535" y="0"/>
                          <a:pt x="1464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4" name="Google Shape;1404;p23"/>
                  <p:cNvSpPr/>
                  <p:nvPr/>
                </p:nvSpPr>
                <p:spPr>
                  <a:xfrm>
                    <a:off x="2421214" y="3571834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40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30520" y="6390"/>
                          <a:pt x="22900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5" name="Google Shape;1405;p23"/>
                  <p:cNvSpPr/>
                  <p:nvPr/>
                </p:nvSpPr>
                <p:spPr>
                  <a:xfrm>
                    <a:off x="2335489" y="357500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6" name="Google Shape;1406;p23"/>
                  <p:cNvSpPr/>
                  <p:nvPr/>
                </p:nvSpPr>
                <p:spPr>
                  <a:xfrm>
                    <a:off x="2151339" y="364739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407" name="Google Shape;1407;p23"/>
                  <p:cNvSpPr/>
                  <p:nvPr/>
                </p:nvSpPr>
                <p:spPr>
                  <a:xfrm>
                    <a:off x="2044024" y="3822659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5915" y="30520"/>
                        </a:move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2900" y="-595"/>
                          <a:pt x="14645" y="40"/>
                        </a:cubicBez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025" y="30520"/>
                          <a:pt x="15915" y="3052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1408" name="Google Shape;1408;p23"/>
                <p:cNvSpPr/>
                <p:nvPr/>
              </p:nvSpPr>
              <p:spPr>
                <a:xfrm>
                  <a:off x="-715300" y="2220290"/>
                  <a:ext cx="126175" cy="143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321" h="214096" extrusionOk="0">
                      <a:moveTo>
                        <a:pt x="2104" y="154781"/>
                      </a:moveTo>
                      <a:cubicBezTo>
                        <a:pt x="19884" y="152241"/>
                        <a:pt x="36394" y="150971"/>
                        <a:pt x="54174" y="152241"/>
                      </a:cubicBezTo>
                      <a:cubicBezTo>
                        <a:pt x="70684" y="153512"/>
                        <a:pt x="86559" y="156687"/>
                        <a:pt x="102434" y="161131"/>
                      </a:cubicBezTo>
                      <a:cubicBezTo>
                        <a:pt x="111324" y="163671"/>
                        <a:pt x="120849" y="166846"/>
                        <a:pt x="129104" y="170656"/>
                      </a:cubicBezTo>
                      <a:cubicBezTo>
                        <a:pt x="122119" y="163671"/>
                        <a:pt x="115134" y="156687"/>
                        <a:pt x="107514" y="149701"/>
                      </a:cubicBezTo>
                      <a:cubicBezTo>
                        <a:pt x="97989" y="140812"/>
                        <a:pt x="88464" y="131287"/>
                        <a:pt x="78939" y="122396"/>
                      </a:cubicBezTo>
                      <a:cubicBezTo>
                        <a:pt x="69414" y="112871"/>
                        <a:pt x="58619" y="104616"/>
                        <a:pt x="50364" y="93821"/>
                      </a:cubicBezTo>
                      <a:cubicBezTo>
                        <a:pt x="49094" y="91916"/>
                        <a:pt x="51634" y="88741"/>
                        <a:pt x="53539" y="90012"/>
                      </a:cubicBezTo>
                      <a:cubicBezTo>
                        <a:pt x="64969" y="96996"/>
                        <a:pt x="74494" y="105887"/>
                        <a:pt x="84019" y="114776"/>
                      </a:cubicBezTo>
                      <a:cubicBezTo>
                        <a:pt x="94179" y="124301"/>
                        <a:pt x="104339" y="133826"/>
                        <a:pt x="114499" y="143351"/>
                      </a:cubicBezTo>
                      <a:cubicBezTo>
                        <a:pt x="124024" y="152876"/>
                        <a:pt x="134184" y="162401"/>
                        <a:pt x="143709" y="171926"/>
                      </a:cubicBezTo>
                      <a:cubicBezTo>
                        <a:pt x="147519" y="175737"/>
                        <a:pt x="151329" y="179546"/>
                        <a:pt x="155774" y="183356"/>
                      </a:cubicBezTo>
                      <a:cubicBezTo>
                        <a:pt x="156409" y="183356"/>
                        <a:pt x="157044" y="183991"/>
                        <a:pt x="157679" y="184626"/>
                      </a:cubicBezTo>
                      <a:cubicBezTo>
                        <a:pt x="155774" y="180181"/>
                        <a:pt x="153869" y="176371"/>
                        <a:pt x="151964" y="172562"/>
                      </a:cubicBezTo>
                      <a:cubicBezTo>
                        <a:pt x="145614" y="158591"/>
                        <a:pt x="138629" y="144621"/>
                        <a:pt x="132279" y="130016"/>
                      </a:cubicBezTo>
                      <a:cubicBezTo>
                        <a:pt x="125929" y="116046"/>
                        <a:pt x="119579" y="101441"/>
                        <a:pt x="113229" y="87471"/>
                      </a:cubicBezTo>
                      <a:cubicBezTo>
                        <a:pt x="106879" y="72866"/>
                        <a:pt x="100529" y="57626"/>
                        <a:pt x="96084" y="41751"/>
                      </a:cubicBezTo>
                      <a:cubicBezTo>
                        <a:pt x="95449" y="39212"/>
                        <a:pt x="99259" y="37306"/>
                        <a:pt x="100529" y="39846"/>
                      </a:cubicBezTo>
                      <a:cubicBezTo>
                        <a:pt x="108784" y="53181"/>
                        <a:pt x="115134" y="67151"/>
                        <a:pt x="121484" y="81121"/>
                      </a:cubicBezTo>
                      <a:cubicBezTo>
                        <a:pt x="127834" y="95726"/>
                        <a:pt x="134184" y="110331"/>
                        <a:pt x="141169" y="124301"/>
                      </a:cubicBezTo>
                      <a:cubicBezTo>
                        <a:pt x="146249" y="135731"/>
                        <a:pt x="151964" y="147796"/>
                        <a:pt x="157044" y="159226"/>
                      </a:cubicBezTo>
                      <a:cubicBezTo>
                        <a:pt x="154504" y="142081"/>
                        <a:pt x="153234" y="124937"/>
                        <a:pt x="151964" y="107791"/>
                      </a:cubicBezTo>
                      <a:cubicBezTo>
                        <a:pt x="150694" y="90646"/>
                        <a:pt x="150694" y="73501"/>
                        <a:pt x="150694" y="56356"/>
                      </a:cubicBezTo>
                      <a:cubicBezTo>
                        <a:pt x="150694" y="38576"/>
                        <a:pt x="152599" y="20796"/>
                        <a:pt x="153234" y="2381"/>
                      </a:cubicBezTo>
                      <a:cubicBezTo>
                        <a:pt x="153234" y="-794"/>
                        <a:pt x="157679" y="-794"/>
                        <a:pt x="157679" y="2381"/>
                      </a:cubicBezTo>
                      <a:cubicBezTo>
                        <a:pt x="158314" y="19526"/>
                        <a:pt x="159584" y="36671"/>
                        <a:pt x="160219" y="53816"/>
                      </a:cubicBezTo>
                      <a:cubicBezTo>
                        <a:pt x="160854" y="71596"/>
                        <a:pt x="160854" y="88741"/>
                        <a:pt x="162124" y="105887"/>
                      </a:cubicBezTo>
                      <a:cubicBezTo>
                        <a:pt x="162759" y="123031"/>
                        <a:pt x="164664" y="139541"/>
                        <a:pt x="167204" y="156687"/>
                      </a:cubicBezTo>
                      <a:cubicBezTo>
                        <a:pt x="168474" y="165576"/>
                        <a:pt x="169744" y="173831"/>
                        <a:pt x="171649" y="182721"/>
                      </a:cubicBezTo>
                      <a:cubicBezTo>
                        <a:pt x="172284" y="185896"/>
                        <a:pt x="173554" y="189706"/>
                        <a:pt x="174189" y="194151"/>
                      </a:cubicBezTo>
                      <a:cubicBezTo>
                        <a:pt x="176094" y="195421"/>
                        <a:pt x="177999" y="196691"/>
                        <a:pt x="180539" y="198596"/>
                      </a:cubicBezTo>
                      <a:cubicBezTo>
                        <a:pt x="183714" y="201137"/>
                        <a:pt x="187524" y="203041"/>
                        <a:pt x="188159" y="206851"/>
                      </a:cubicBezTo>
                      <a:cubicBezTo>
                        <a:pt x="188794" y="209391"/>
                        <a:pt x="187524" y="211931"/>
                        <a:pt x="184984" y="211931"/>
                      </a:cubicBezTo>
                      <a:cubicBezTo>
                        <a:pt x="182444" y="211931"/>
                        <a:pt x="180539" y="211296"/>
                        <a:pt x="178634" y="210026"/>
                      </a:cubicBezTo>
                      <a:cubicBezTo>
                        <a:pt x="178634" y="210026"/>
                        <a:pt x="178634" y="210662"/>
                        <a:pt x="178634" y="210662"/>
                      </a:cubicBezTo>
                      <a:cubicBezTo>
                        <a:pt x="178634" y="213837"/>
                        <a:pt x="175459" y="215106"/>
                        <a:pt x="172919" y="213201"/>
                      </a:cubicBezTo>
                      <a:cubicBezTo>
                        <a:pt x="172284" y="212566"/>
                        <a:pt x="171649" y="211296"/>
                        <a:pt x="170379" y="210662"/>
                      </a:cubicBezTo>
                      <a:cubicBezTo>
                        <a:pt x="169109" y="210662"/>
                        <a:pt x="168474" y="210026"/>
                        <a:pt x="167839" y="209391"/>
                      </a:cubicBezTo>
                      <a:cubicBezTo>
                        <a:pt x="167839" y="209391"/>
                        <a:pt x="167204" y="208756"/>
                        <a:pt x="167204" y="208121"/>
                      </a:cubicBezTo>
                      <a:cubicBezTo>
                        <a:pt x="166569" y="208121"/>
                        <a:pt x="165934" y="208121"/>
                        <a:pt x="165299" y="207487"/>
                      </a:cubicBezTo>
                      <a:cubicBezTo>
                        <a:pt x="159584" y="203041"/>
                        <a:pt x="153869" y="197326"/>
                        <a:pt x="148789" y="192246"/>
                      </a:cubicBezTo>
                      <a:cubicBezTo>
                        <a:pt x="147519" y="191612"/>
                        <a:pt x="146249" y="190341"/>
                        <a:pt x="144344" y="189706"/>
                      </a:cubicBezTo>
                      <a:cubicBezTo>
                        <a:pt x="129739" y="182087"/>
                        <a:pt x="113864" y="175737"/>
                        <a:pt x="97989" y="171291"/>
                      </a:cubicBezTo>
                      <a:cubicBezTo>
                        <a:pt x="82749" y="166846"/>
                        <a:pt x="66874" y="163671"/>
                        <a:pt x="50999" y="161766"/>
                      </a:cubicBezTo>
                      <a:cubicBezTo>
                        <a:pt x="34489" y="159862"/>
                        <a:pt x="17344" y="158591"/>
                        <a:pt x="834" y="159862"/>
                      </a:cubicBezTo>
                      <a:cubicBezTo>
                        <a:pt x="-436" y="159862"/>
                        <a:pt x="-436" y="155416"/>
                        <a:pt x="2104" y="1547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409" name="Google Shape;1409;p23"/>
                <p:cNvGrpSpPr/>
                <p:nvPr/>
              </p:nvGrpSpPr>
              <p:grpSpPr>
                <a:xfrm>
                  <a:off x="-852790" y="2480109"/>
                  <a:ext cx="208105" cy="278880"/>
                  <a:chOff x="-852790" y="2480109"/>
                  <a:chExt cx="208105" cy="278880"/>
                </a:xfrm>
              </p:grpSpPr>
              <p:grpSp>
                <p:nvGrpSpPr>
                  <p:cNvPr id="1410" name="Google Shape;1410;p23"/>
                  <p:cNvGrpSpPr/>
                  <p:nvPr/>
                </p:nvGrpSpPr>
                <p:grpSpPr>
                  <a:xfrm>
                    <a:off x="-843663" y="2480109"/>
                    <a:ext cx="198978" cy="278880"/>
                    <a:chOff x="2058558" y="4163922"/>
                    <a:chExt cx="296894" cy="416115"/>
                  </a:xfrm>
                </p:grpSpPr>
                <p:sp>
                  <p:nvSpPr>
                    <p:cNvPr id="1411" name="Google Shape;1411;p23"/>
                    <p:cNvSpPr/>
                    <p:nvPr/>
                  </p:nvSpPr>
                  <p:spPr>
                    <a:xfrm>
                      <a:off x="2226041" y="4163922"/>
                      <a:ext cx="129411" cy="19384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9411" h="193847" extrusionOk="0">
                          <a:moveTo>
                            <a:pt x="129173" y="185827"/>
                          </a:moveTo>
                          <a:cubicBezTo>
                            <a:pt x="120918" y="152807"/>
                            <a:pt x="109488" y="121057"/>
                            <a:pt x="95518" y="89943"/>
                          </a:cubicBezTo>
                          <a:cubicBezTo>
                            <a:pt x="88533" y="74702"/>
                            <a:pt x="81548" y="59462"/>
                            <a:pt x="74563" y="44223"/>
                          </a:cubicBezTo>
                          <a:cubicBezTo>
                            <a:pt x="70753" y="36602"/>
                            <a:pt x="66943" y="28982"/>
                            <a:pt x="60593" y="22632"/>
                          </a:cubicBezTo>
                          <a:cubicBezTo>
                            <a:pt x="50433" y="8027"/>
                            <a:pt x="33923" y="-4673"/>
                            <a:pt x="16778" y="1677"/>
                          </a:cubicBezTo>
                          <a:cubicBezTo>
                            <a:pt x="-2272" y="8662"/>
                            <a:pt x="-2907" y="33427"/>
                            <a:pt x="4078" y="49302"/>
                          </a:cubicBezTo>
                          <a:cubicBezTo>
                            <a:pt x="12968" y="69623"/>
                            <a:pt x="26303" y="89307"/>
                            <a:pt x="39003" y="107723"/>
                          </a:cubicBezTo>
                          <a:cubicBezTo>
                            <a:pt x="51703" y="126773"/>
                            <a:pt x="65673" y="144552"/>
                            <a:pt x="80913" y="161698"/>
                          </a:cubicBezTo>
                          <a:cubicBezTo>
                            <a:pt x="87898" y="169952"/>
                            <a:pt x="95518" y="178843"/>
                            <a:pt x="103773" y="186462"/>
                          </a:cubicBezTo>
                          <a:cubicBezTo>
                            <a:pt x="110123" y="192177"/>
                            <a:pt x="119648" y="197257"/>
                            <a:pt x="127268" y="190907"/>
                          </a:cubicBezTo>
                          <a:cubicBezTo>
                            <a:pt x="129173" y="190273"/>
                            <a:pt x="129808" y="188368"/>
                            <a:pt x="129173" y="185827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1412" name="Google Shape;1412;p23"/>
                    <p:cNvSpPr/>
                    <p:nvPr/>
                  </p:nvSpPr>
                  <p:spPr>
                    <a:xfrm>
                      <a:off x="2104141" y="4245971"/>
                      <a:ext cx="202557" cy="1168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02557" h="116890" extrusionOk="0">
                          <a:moveTo>
                            <a:pt x="119628" y="41549"/>
                          </a:moveTo>
                          <a:cubicBezTo>
                            <a:pt x="105658" y="32658"/>
                            <a:pt x="91053" y="23769"/>
                            <a:pt x="76448" y="14878"/>
                          </a:cubicBezTo>
                          <a:cubicBezTo>
                            <a:pt x="69463" y="10433"/>
                            <a:pt x="61208" y="6624"/>
                            <a:pt x="52953" y="4719"/>
                          </a:cubicBezTo>
                          <a:cubicBezTo>
                            <a:pt x="36443" y="-1631"/>
                            <a:pt x="15488" y="-3537"/>
                            <a:pt x="4693" y="11703"/>
                          </a:cubicBezTo>
                          <a:cubicBezTo>
                            <a:pt x="-7372" y="28213"/>
                            <a:pt x="5963" y="48533"/>
                            <a:pt x="20568" y="58058"/>
                          </a:cubicBezTo>
                          <a:cubicBezTo>
                            <a:pt x="39618" y="70124"/>
                            <a:pt x="61208" y="79013"/>
                            <a:pt x="82163" y="87269"/>
                          </a:cubicBezTo>
                          <a:cubicBezTo>
                            <a:pt x="103118" y="95524"/>
                            <a:pt x="125343" y="103144"/>
                            <a:pt x="146933" y="108858"/>
                          </a:cubicBezTo>
                          <a:cubicBezTo>
                            <a:pt x="157728" y="112033"/>
                            <a:pt x="168523" y="115208"/>
                            <a:pt x="179953" y="116479"/>
                          </a:cubicBezTo>
                          <a:cubicBezTo>
                            <a:pt x="188208" y="117749"/>
                            <a:pt x="199003" y="116479"/>
                            <a:pt x="202178" y="106954"/>
                          </a:cubicBezTo>
                          <a:cubicBezTo>
                            <a:pt x="202813" y="104413"/>
                            <a:pt x="202813" y="102508"/>
                            <a:pt x="200908" y="101238"/>
                          </a:cubicBezTo>
                          <a:cubicBezTo>
                            <a:pt x="175508" y="79649"/>
                            <a:pt x="148203" y="59963"/>
                            <a:pt x="119628" y="4154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1413" name="Google Shape;1413;p23"/>
                    <p:cNvSpPr/>
                    <p:nvPr/>
                  </p:nvSpPr>
                  <p:spPr>
                    <a:xfrm>
                      <a:off x="2058558" y="4384040"/>
                      <a:ext cx="225343" cy="6510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5343" h="65107" extrusionOk="0">
                          <a:moveTo>
                            <a:pt x="221092" y="16510"/>
                          </a:moveTo>
                          <a:cubicBezTo>
                            <a:pt x="186802" y="8890"/>
                            <a:pt x="151877" y="4445"/>
                            <a:pt x="116952" y="2540"/>
                          </a:cubicBezTo>
                          <a:cubicBezTo>
                            <a:pt x="99807" y="1270"/>
                            <a:pt x="82027" y="635"/>
                            <a:pt x="64882" y="0"/>
                          </a:cubicBezTo>
                          <a:cubicBezTo>
                            <a:pt x="55992" y="0"/>
                            <a:pt x="47102" y="0"/>
                            <a:pt x="38847" y="2540"/>
                          </a:cubicBezTo>
                          <a:cubicBezTo>
                            <a:pt x="21067" y="4445"/>
                            <a:pt x="1382" y="13335"/>
                            <a:pt x="112" y="31750"/>
                          </a:cubicBezTo>
                          <a:cubicBezTo>
                            <a:pt x="-1793" y="52070"/>
                            <a:pt x="21067" y="63500"/>
                            <a:pt x="38847" y="64770"/>
                          </a:cubicBezTo>
                          <a:cubicBezTo>
                            <a:pt x="61707" y="66040"/>
                            <a:pt x="85837" y="63500"/>
                            <a:pt x="108697" y="60960"/>
                          </a:cubicBezTo>
                          <a:cubicBezTo>
                            <a:pt x="131557" y="58420"/>
                            <a:pt x="155052" y="53975"/>
                            <a:pt x="177277" y="48895"/>
                          </a:cubicBezTo>
                          <a:cubicBezTo>
                            <a:pt x="188072" y="46355"/>
                            <a:pt x="199502" y="43815"/>
                            <a:pt x="210297" y="40005"/>
                          </a:cubicBezTo>
                          <a:cubicBezTo>
                            <a:pt x="218552" y="36830"/>
                            <a:pt x="227442" y="31115"/>
                            <a:pt x="224902" y="21590"/>
                          </a:cubicBezTo>
                          <a:cubicBezTo>
                            <a:pt x="224902" y="19050"/>
                            <a:pt x="223632" y="17145"/>
                            <a:pt x="221092" y="1651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1414" name="Google Shape;1414;p23"/>
                    <p:cNvSpPr/>
                    <p:nvPr/>
                  </p:nvSpPr>
                  <p:spPr>
                    <a:xfrm>
                      <a:off x="2086794" y="4442845"/>
                      <a:ext cx="195159" cy="13719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5159" h="137192" extrusionOk="0">
                          <a:moveTo>
                            <a:pt x="186506" y="249"/>
                          </a:moveTo>
                          <a:cubicBezTo>
                            <a:pt x="152851" y="10409"/>
                            <a:pt x="121101" y="24379"/>
                            <a:pt x="89351" y="39619"/>
                          </a:cubicBezTo>
                          <a:cubicBezTo>
                            <a:pt x="73476" y="47239"/>
                            <a:pt x="58236" y="55494"/>
                            <a:pt x="42996" y="63114"/>
                          </a:cubicBezTo>
                          <a:cubicBezTo>
                            <a:pt x="35376" y="66924"/>
                            <a:pt x="27756" y="72004"/>
                            <a:pt x="21406" y="78354"/>
                          </a:cubicBezTo>
                          <a:cubicBezTo>
                            <a:pt x="6801" y="89149"/>
                            <a:pt x="-5264" y="106294"/>
                            <a:pt x="2356" y="122804"/>
                          </a:cubicBezTo>
                          <a:cubicBezTo>
                            <a:pt x="11246" y="141219"/>
                            <a:pt x="36646" y="139314"/>
                            <a:pt x="52521" y="131694"/>
                          </a:cubicBezTo>
                          <a:cubicBezTo>
                            <a:pt x="73476" y="121534"/>
                            <a:pt x="92526" y="107564"/>
                            <a:pt x="110941" y="93594"/>
                          </a:cubicBezTo>
                          <a:cubicBezTo>
                            <a:pt x="129356" y="79624"/>
                            <a:pt x="147771" y="65019"/>
                            <a:pt x="164281" y="49144"/>
                          </a:cubicBezTo>
                          <a:cubicBezTo>
                            <a:pt x="172536" y="41524"/>
                            <a:pt x="181426" y="33904"/>
                            <a:pt x="188411" y="25014"/>
                          </a:cubicBezTo>
                          <a:cubicBezTo>
                            <a:pt x="194126" y="18664"/>
                            <a:pt x="198571" y="8504"/>
                            <a:pt x="191586" y="1519"/>
                          </a:cubicBezTo>
                          <a:cubicBezTo>
                            <a:pt x="190951" y="249"/>
                            <a:pt x="189046" y="-386"/>
                            <a:pt x="186506" y="24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</p:grpSp>
              <p:grpSp>
                <p:nvGrpSpPr>
                  <p:cNvPr id="1415" name="Google Shape;1415;p23"/>
                  <p:cNvGrpSpPr/>
                  <p:nvPr/>
                </p:nvGrpSpPr>
                <p:grpSpPr>
                  <a:xfrm>
                    <a:off x="-852790" y="2502127"/>
                    <a:ext cx="194791" cy="213758"/>
                    <a:chOff x="2044940" y="4196775"/>
                    <a:chExt cx="290646" cy="318946"/>
                  </a:xfrm>
                </p:grpSpPr>
                <p:sp>
                  <p:nvSpPr>
                    <p:cNvPr id="1416" name="Google Shape;1416;p23"/>
                    <p:cNvSpPr/>
                    <p:nvPr/>
                  </p:nvSpPr>
                  <p:spPr>
                    <a:xfrm>
                      <a:off x="2165679" y="4196775"/>
                      <a:ext cx="169907" cy="16138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9907" h="161387" extrusionOk="0">
                          <a:moveTo>
                            <a:pt x="169216" y="150434"/>
                          </a:moveTo>
                          <a:cubicBezTo>
                            <a:pt x="152070" y="121224"/>
                            <a:pt x="131750" y="93919"/>
                            <a:pt x="110160" y="67884"/>
                          </a:cubicBezTo>
                          <a:cubicBezTo>
                            <a:pt x="99366" y="55184"/>
                            <a:pt x="88570" y="42484"/>
                            <a:pt x="77141" y="29784"/>
                          </a:cubicBezTo>
                          <a:cubicBezTo>
                            <a:pt x="71425" y="23434"/>
                            <a:pt x="65075" y="17084"/>
                            <a:pt x="58091" y="13274"/>
                          </a:cubicBezTo>
                          <a:cubicBezTo>
                            <a:pt x="44756" y="1844"/>
                            <a:pt x="25070" y="-5776"/>
                            <a:pt x="9831" y="5654"/>
                          </a:cubicBezTo>
                          <a:cubicBezTo>
                            <a:pt x="-6680" y="18354"/>
                            <a:pt x="306" y="41214"/>
                            <a:pt x="11100" y="54549"/>
                          </a:cubicBezTo>
                          <a:cubicBezTo>
                            <a:pt x="25706" y="71694"/>
                            <a:pt x="43485" y="86934"/>
                            <a:pt x="60631" y="100904"/>
                          </a:cubicBezTo>
                          <a:cubicBezTo>
                            <a:pt x="78410" y="115509"/>
                            <a:pt x="96825" y="128844"/>
                            <a:pt x="115875" y="140909"/>
                          </a:cubicBezTo>
                          <a:cubicBezTo>
                            <a:pt x="125400" y="146624"/>
                            <a:pt x="134925" y="153609"/>
                            <a:pt x="144450" y="158054"/>
                          </a:cubicBezTo>
                          <a:cubicBezTo>
                            <a:pt x="152070" y="161864"/>
                            <a:pt x="162866" y="163769"/>
                            <a:pt x="168581" y="156149"/>
                          </a:cubicBezTo>
                          <a:cubicBezTo>
                            <a:pt x="169850" y="154244"/>
                            <a:pt x="170485" y="152339"/>
                            <a:pt x="169216" y="15043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1417" name="Google Shape;1417;p23"/>
                    <p:cNvSpPr/>
                    <p:nvPr/>
                  </p:nvSpPr>
                  <p:spPr>
                    <a:xfrm>
                      <a:off x="2067847" y="4316545"/>
                      <a:ext cx="224530" cy="7231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4530" h="72319" extrusionOk="0">
                          <a:moveTo>
                            <a:pt x="221328" y="47810"/>
                          </a:moveTo>
                          <a:cubicBezTo>
                            <a:pt x="188943" y="33840"/>
                            <a:pt x="155923" y="23045"/>
                            <a:pt x="121633" y="14790"/>
                          </a:cubicBezTo>
                          <a:cubicBezTo>
                            <a:pt x="105123" y="10345"/>
                            <a:pt x="87978" y="6535"/>
                            <a:pt x="70833" y="2725"/>
                          </a:cubicBezTo>
                          <a:cubicBezTo>
                            <a:pt x="62578" y="820"/>
                            <a:pt x="53053" y="-450"/>
                            <a:pt x="44798" y="185"/>
                          </a:cubicBezTo>
                          <a:cubicBezTo>
                            <a:pt x="27018" y="-1085"/>
                            <a:pt x="6063" y="3995"/>
                            <a:pt x="983" y="21775"/>
                          </a:cubicBezTo>
                          <a:cubicBezTo>
                            <a:pt x="-4732" y="41460"/>
                            <a:pt x="15588" y="56700"/>
                            <a:pt x="33368" y="61145"/>
                          </a:cubicBezTo>
                          <a:cubicBezTo>
                            <a:pt x="55593" y="66860"/>
                            <a:pt x="79723" y="68765"/>
                            <a:pt x="102583" y="70670"/>
                          </a:cubicBezTo>
                          <a:cubicBezTo>
                            <a:pt x="126078" y="72575"/>
                            <a:pt x="148938" y="72575"/>
                            <a:pt x="172433" y="71940"/>
                          </a:cubicBezTo>
                          <a:cubicBezTo>
                            <a:pt x="183863" y="71305"/>
                            <a:pt x="195293" y="71305"/>
                            <a:pt x="206723" y="69400"/>
                          </a:cubicBezTo>
                          <a:cubicBezTo>
                            <a:pt x="214978" y="68130"/>
                            <a:pt x="225138" y="63685"/>
                            <a:pt x="224503" y="54160"/>
                          </a:cubicBezTo>
                          <a:cubicBezTo>
                            <a:pt x="224503" y="50350"/>
                            <a:pt x="223233" y="49080"/>
                            <a:pt x="221328" y="4781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1418" name="Google Shape;1418;p23"/>
                    <p:cNvSpPr/>
                    <p:nvPr/>
                  </p:nvSpPr>
                  <p:spPr>
                    <a:xfrm>
                      <a:off x="2044940" y="4425315"/>
                      <a:ext cx="217055" cy="9040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7055" h="90406" extrusionOk="0">
                          <a:moveTo>
                            <a:pt x="210580" y="0"/>
                          </a:moveTo>
                          <a:cubicBezTo>
                            <a:pt x="175020" y="635"/>
                            <a:pt x="140730" y="5080"/>
                            <a:pt x="106440" y="11430"/>
                          </a:cubicBezTo>
                          <a:cubicBezTo>
                            <a:pt x="89295" y="14605"/>
                            <a:pt x="72150" y="17780"/>
                            <a:pt x="55640" y="21590"/>
                          </a:cubicBezTo>
                          <a:cubicBezTo>
                            <a:pt x="46750" y="23495"/>
                            <a:pt x="38495" y="26035"/>
                            <a:pt x="30875" y="29845"/>
                          </a:cubicBezTo>
                          <a:cubicBezTo>
                            <a:pt x="13730" y="36195"/>
                            <a:pt x="-2780" y="48895"/>
                            <a:pt x="395" y="67310"/>
                          </a:cubicBezTo>
                          <a:cubicBezTo>
                            <a:pt x="3570" y="87630"/>
                            <a:pt x="28335" y="92710"/>
                            <a:pt x="46115" y="89535"/>
                          </a:cubicBezTo>
                          <a:cubicBezTo>
                            <a:pt x="68975" y="85725"/>
                            <a:pt x="91835" y="77470"/>
                            <a:pt x="112790" y="69215"/>
                          </a:cubicBezTo>
                          <a:cubicBezTo>
                            <a:pt x="134380" y="60960"/>
                            <a:pt x="155970" y="51435"/>
                            <a:pt x="176290" y="40640"/>
                          </a:cubicBezTo>
                          <a:cubicBezTo>
                            <a:pt x="186450" y="35560"/>
                            <a:pt x="196610" y="30480"/>
                            <a:pt x="206135" y="24130"/>
                          </a:cubicBezTo>
                          <a:cubicBezTo>
                            <a:pt x="213120" y="19685"/>
                            <a:pt x="220105" y="11430"/>
                            <a:pt x="215660" y="2540"/>
                          </a:cubicBezTo>
                          <a:cubicBezTo>
                            <a:pt x="215025" y="635"/>
                            <a:pt x="213120" y="0"/>
                            <a:pt x="210580" y="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</p:grpSp>
            </p:grpSp>
            <p:sp>
              <p:nvSpPr>
                <p:cNvPr id="1419" name="Google Shape;1419;p23"/>
                <p:cNvSpPr/>
                <p:nvPr/>
              </p:nvSpPr>
              <p:spPr>
                <a:xfrm>
                  <a:off x="-869096" y="2126922"/>
                  <a:ext cx="412817" cy="3961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145" h="591244" extrusionOk="0">
                      <a:moveTo>
                        <a:pt x="9347" y="413484"/>
                      </a:moveTo>
                      <a:cubicBezTo>
                        <a:pt x="9982" y="414119"/>
                        <a:pt x="10617" y="414119"/>
                        <a:pt x="10617" y="414754"/>
                      </a:cubicBezTo>
                      <a:cubicBezTo>
                        <a:pt x="16967" y="416659"/>
                        <a:pt x="23952" y="417294"/>
                        <a:pt x="30302" y="417294"/>
                      </a:cubicBezTo>
                      <a:cubicBezTo>
                        <a:pt x="38557" y="417294"/>
                        <a:pt x="46812" y="416024"/>
                        <a:pt x="55067" y="413484"/>
                      </a:cubicBezTo>
                      <a:cubicBezTo>
                        <a:pt x="71577" y="409039"/>
                        <a:pt x="86817" y="400784"/>
                        <a:pt x="101422" y="393164"/>
                      </a:cubicBezTo>
                      <a:cubicBezTo>
                        <a:pt x="117297" y="384909"/>
                        <a:pt x="132537" y="376019"/>
                        <a:pt x="147142" y="365859"/>
                      </a:cubicBezTo>
                      <a:cubicBezTo>
                        <a:pt x="161747" y="356334"/>
                        <a:pt x="175717" y="346809"/>
                        <a:pt x="190322" y="337919"/>
                      </a:cubicBezTo>
                      <a:cubicBezTo>
                        <a:pt x="244932" y="306804"/>
                        <a:pt x="313512" y="310614"/>
                        <a:pt x="369392" y="335379"/>
                      </a:cubicBezTo>
                      <a:cubicBezTo>
                        <a:pt x="382727" y="341094"/>
                        <a:pt x="395427" y="348714"/>
                        <a:pt x="407492" y="356969"/>
                      </a:cubicBezTo>
                      <a:cubicBezTo>
                        <a:pt x="403047" y="344269"/>
                        <a:pt x="399872" y="330299"/>
                        <a:pt x="397967" y="316964"/>
                      </a:cubicBezTo>
                      <a:cubicBezTo>
                        <a:pt x="394157" y="287119"/>
                        <a:pt x="397967" y="256004"/>
                        <a:pt x="408127" y="227429"/>
                      </a:cubicBezTo>
                      <a:cubicBezTo>
                        <a:pt x="418287" y="198219"/>
                        <a:pt x="434797" y="172184"/>
                        <a:pt x="455752" y="149324"/>
                      </a:cubicBezTo>
                      <a:cubicBezTo>
                        <a:pt x="477977" y="125194"/>
                        <a:pt x="503377" y="104874"/>
                        <a:pt x="526872" y="82014"/>
                      </a:cubicBezTo>
                      <a:cubicBezTo>
                        <a:pt x="549732" y="59789"/>
                        <a:pt x="571322" y="35024"/>
                        <a:pt x="585292" y="5814"/>
                      </a:cubicBezTo>
                      <a:cubicBezTo>
                        <a:pt x="585292" y="5179"/>
                        <a:pt x="585292" y="4544"/>
                        <a:pt x="584657" y="4544"/>
                      </a:cubicBezTo>
                      <a:cubicBezTo>
                        <a:pt x="584022" y="2004"/>
                        <a:pt x="587197" y="-536"/>
                        <a:pt x="589102" y="99"/>
                      </a:cubicBezTo>
                      <a:cubicBezTo>
                        <a:pt x="591007" y="99"/>
                        <a:pt x="592912" y="1369"/>
                        <a:pt x="592277" y="3274"/>
                      </a:cubicBezTo>
                      <a:cubicBezTo>
                        <a:pt x="592277" y="3274"/>
                        <a:pt x="592277" y="3909"/>
                        <a:pt x="592277" y="4544"/>
                      </a:cubicBezTo>
                      <a:cubicBezTo>
                        <a:pt x="611327" y="45819"/>
                        <a:pt x="602437" y="94079"/>
                        <a:pt x="580847" y="132814"/>
                      </a:cubicBezTo>
                      <a:cubicBezTo>
                        <a:pt x="570052" y="152499"/>
                        <a:pt x="556082" y="170914"/>
                        <a:pt x="540207" y="187424"/>
                      </a:cubicBezTo>
                      <a:cubicBezTo>
                        <a:pt x="524967" y="203299"/>
                        <a:pt x="505282" y="215999"/>
                        <a:pt x="493217" y="235049"/>
                      </a:cubicBezTo>
                      <a:cubicBezTo>
                        <a:pt x="481152" y="254099"/>
                        <a:pt x="482422" y="277594"/>
                        <a:pt x="490677" y="297914"/>
                      </a:cubicBezTo>
                      <a:cubicBezTo>
                        <a:pt x="498932" y="319504"/>
                        <a:pt x="514807" y="337284"/>
                        <a:pt x="531317" y="353159"/>
                      </a:cubicBezTo>
                      <a:cubicBezTo>
                        <a:pt x="563702" y="385544"/>
                        <a:pt x="597992" y="417929"/>
                        <a:pt x="611327" y="463649"/>
                      </a:cubicBezTo>
                      <a:cubicBezTo>
                        <a:pt x="622757" y="503019"/>
                        <a:pt x="614502" y="550644"/>
                        <a:pt x="579577" y="576044"/>
                      </a:cubicBezTo>
                      <a:cubicBezTo>
                        <a:pt x="563702" y="587474"/>
                        <a:pt x="544017" y="593189"/>
                        <a:pt x="524967" y="590649"/>
                      </a:cubicBezTo>
                      <a:cubicBezTo>
                        <a:pt x="502742" y="588109"/>
                        <a:pt x="486232" y="574139"/>
                        <a:pt x="472262" y="558264"/>
                      </a:cubicBezTo>
                      <a:cubicBezTo>
                        <a:pt x="441147" y="523339"/>
                        <a:pt x="416382" y="483334"/>
                        <a:pt x="386537" y="447139"/>
                      </a:cubicBezTo>
                      <a:cubicBezTo>
                        <a:pt x="372567" y="429359"/>
                        <a:pt x="357327" y="410944"/>
                        <a:pt x="338912" y="397609"/>
                      </a:cubicBezTo>
                      <a:cubicBezTo>
                        <a:pt x="329387" y="391259"/>
                        <a:pt x="319227" y="386179"/>
                        <a:pt x="307797" y="385544"/>
                      </a:cubicBezTo>
                      <a:cubicBezTo>
                        <a:pt x="295732" y="384909"/>
                        <a:pt x="284302" y="388719"/>
                        <a:pt x="273507" y="393799"/>
                      </a:cubicBezTo>
                      <a:cubicBezTo>
                        <a:pt x="251282" y="403959"/>
                        <a:pt x="232232" y="418564"/>
                        <a:pt x="210642" y="429994"/>
                      </a:cubicBezTo>
                      <a:cubicBezTo>
                        <a:pt x="189687" y="441424"/>
                        <a:pt x="168097" y="450949"/>
                        <a:pt x="144602" y="457299"/>
                      </a:cubicBezTo>
                      <a:cubicBezTo>
                        <a:pt x="104597" y="467459"/>
                        <a:pt x="58242" y="466189"/>
                        <a:pt x="22682" y="442694"/>
                      </a:cubicBezTo>
                      <a:cubicBezTo>
                        <a:pt x="14427" y="437614"/>
                        <a:pt x="7442" y="430629"/>
                        <a:pt x="1092" y="423009"/>
                      </a:cubicBezTo>
                      <a:cubicBezTo>
                        <a:pt x="-2718" y="416659"/>
                        <a:pt x="4267" y="408404"/>
                        <a:pt x="9347" y="41348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0" name="Google Shape;1420;p23"/>
                <p:cNvSpPr/>
                <p:nvPr/>
              </p:nvSpPr>
              <p:spPr>
                <a:xfrm>
                  <a:off x="-803045" y="2484496"/>
                  <a:ext cx="277822" cy="29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60" h="440334" extrusionOk="0">
                      <a:moveTo>
                        <a:pt x="322" y="432365"/>
                      </a:moveTo>
                      <a:cubicBezTo>
                        <a:pt x="21277" y="373945"/>
                        <a:pt x="63187" y="323779"/>
                        <a:pt x="118432" y="294570"/>
                      </a:cubicBezTo>
                      <a:cubicBezTo>
                        <a:pt x="105732" y="281234"/>
                        <a:pt x="98112" y="262820"/>
                        <a:pt x="90492" y="246309"/>
                      </a:cubicBezTo>
                      <a:cubicBezTo>
                        <a:pt x="79697" y="224084"/>
                        <a:pt x="69537" y="201225"/>
                        <a:pt x="60012" y="178365"/>
                      </a:cubicBezTo>
                      <a:cubicBezTo>
                        <a:pt x="58107" y="173284"/>
                        <a:pt x="63187" y="168840"/>
                        <a:pt x="67632" y="170109"/>
                      </a:cubicBezTo>
                      <a:cubicBezTo>
                        <a:pt x="96207" y="175825"/>
                        <a:pt x="125417" y="177729"/>
                        <a:pt x="154627" y="177095"/>
                      </a:cubicBezTo>
                      <a:cubicBezTo>
                        <a:pt x="144467" y="118674"/>
                        <a:pt x="151452" y="57715"/>
                        <a:pt x="176852" y="3740"/>
                      </a:cubicBezTo>
                      <a:cubicBezTo>
                        <a:pt x="180027" y="-3246"/>
                        <a:pt x="189552" y="565"/>
                        <a:pt x="189552" y="6915"/>
                      </a:cubicBezTo>
                      <a:cubicBezTo>
                        <a:pt x="189552" y="7549"/>
                        <a:pt x="190187" y="8184"/>
                        <a:pt x="190187" y="8820"/>
                      </a:cubicBezTo>
                      <a:cubicBezTo>
                        <a:pt x="192092" y="38029"/>
                        <a:pt x="210507" y="62159"/>
                        <a:pt x="229557" y="83115"/>
                      </a:cubicBezTo>
                      <a:cubicBezTo>
                        <a:pt x="249242" y="104704"/>
                        <a:pt x="271467" y="125024"/>
                        <a:pt x="294962" y="142804"/>
                      </a:cubicBezTo>
                      <a:cubicBezTo>
                        <a:pt x="318457" y="160584"/>
                        <a:pt x="345762" y="174554"/>
                        <a:pt x="367352" y="194875"/>
                      </a:cubicBezTo>
                      <a:cubicBezTo>
                        <a:pt x="386402" y="212654"/>
                        <a:pt x="401642" y="235515"/>
                        <a:pt x="409262" y="260915"/>
                      </a:cubicBezTo>
                      <a:cubicBezTo>
                        <a:pt x="423867" y="309175"/>
                        <a:pt x="408627" y="365690"/>
                        <a:pt x="366082" y="394900"/>
                      </a:cubicBezTo>
                      <a:cubicBezTo>
                        <a:pt x="318457" y="426650"/>
                        <a:pt x="256862" y="417125"/>
                        <a:pt x="203522" y="411409"/>
                      </a:cubicBezTo>
                      <a:cubicBezTo>
                        <a:pt x="138117" y="404425"/>
                        <a:pt x="66362" y="399979"/>
                        <a:pt x="9847" y="439350"/>
                      </a:cubicBezTo>
                      <a:cubicBezTo>
                        <a:pt x="5402" y="442525"/>
                        <a:pt x="-1583" y="437445"/>
                        <a:pt x="322" y="43236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1" name="Google Shape;1421;p23"/>
                <p:cNvSpPr/>
                <p:nvPr/>
              </p:nvSpPr>
              <p:spPr>
                <a:xfrm>
                  <a:off x="-733465" y="2566686"/>
                  <a:ext cx="204292" cy="181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14" h="271249" extrusionOk="0">
                      <a:moveTo>
                        <a:pt x="34925" y="230981"/>
                      </a:moveTo>
                      <a:cubicBezTo>
                        <a:pt x="53975" y="221456"/>
                        <a:pt x="76200" y="220822"/>
                        <a:pt x="97155" y="223361"/>
                      </a:cubicBezTo>
                      <a:cubicBezTo>
                        <a:pt x="120650" y="226536"/>
                        <a:pt x="143510" y="234791"/>
                        <a:pt x="167005" y="239236"/>
                      </a:cubicBezTo>
                      <a:cubicBezTo>
                        <a:pt x="189865" y="243681"/>
                        <a:pt x="213360" y="246222"/>
                        <a:pt x="236220" y="242411"/>
                      </a:cubicBezTo>
                      <a:cubicBezTo>
                        <a:pt x="255270" y="239236"/>
                        <a:pt x="273050" y="230981"/>
                        <a:pt x="287020" y="218281"/>
                      </a:cubicBezTo>
                      <a:cubicBezTo>
                        <a:pt x="261620" y="194151"/>
                        <a:pt x="226695" y="180816"/>
                        <a:pt x="193675" y="170022"/>
                      </a:cubicBezTo>
                      <a:cubicBezTo>
                        <a:pt x="151765" y="156051"/>
                        <a:pt x="110490" y="142081"/>
                        <a:pt x="69850" y="124936"/>
                      </a:cubicBezTo>
                      <a:cubicBezTo>
                        <a:pt x="69215" y="124936"/>
                        <a:pt x="69850" y="123666"/>
                        <a:pt x="70485" y="123666"/>
                      </a:cubicBezTo>
                      <a:cubicBezTo>
                        <a:pt x="113030" y="138906"/>
                        <a:pt x="156210" y="152876"/>
                        <a:pt x="199390" y="164306"/>
                      </a:cubicBezTo>
                      <a:cubicBezTo>
                        <a:pt x="231140" y="172561"/>
                        <a:pt x="262890" y="182722"/>
                        <a:pt x="288290" y="203676"/>
                      </a:cubicBezTo>
                      <a:cubicBezTo>
                        <a:pt x="286385" y="190976"/>
                        <a:pt x="282575" y="178276"/>
                        <a:pt x="276225" y="166211"/>
                      </a:cubicBezTo>
                      <a:cubicBezTo>
                        <a:pt x="266700" y="148431"/>
                        <a:pt x="252730" y="133826"/>
                        <a:pt x="236855" y="122397"/>
                      </a:cubicBezTo>
                      <a:cubicBezTo>
                        <a:pt x="205105" y="99536"/>
                        <a:pt x="167640" y="84297"/>
                        <a:pt x="140970" y="55086"/>
                      </a:cubicBezTo>
                      <a:cubicBezTo>
                        <a:pt x="126365" y="39211"/>
                        <a:pt x="115570" y="20797"/>
                        <a:pt x="107950" y="476"/>
                      </a:cubicBezTo>
                      <a:cubicBezTo>
                        <a:pt x="107950" y="-159"/>
                        <a:pt x="108585" y="-159"/>
                        <a:pt x="108585" y="476"/>
                      </a:cubicBezTo>
                      <a:cubicBezTo>
                        <a:pt x="116840" y="20161"/>
                        <a:pt x="129540" y="37941"/>
                        <a:pt x="144780" y="52547"/>
                      </a:cubicBezTo>
                      <a:cubicBezTo>
                        <a:pt x="159385" y="67151"/>
                        <a:pt x="177165" y="77311"/>
                        <a:pt x="195580" y="86836"/>
                      </a:cubicBezTo>
                      <a:cubicBezTo>
                        <a:pt x="230505" y="105251"/>
                        <a:pt x="266700" y="123031"/>
                        <a:pt x="287020" y="159226"/>
                      </a:cubicBezTo>
                      <a:cubicBezTo>
                        <a:pt x="295910" y="175101"/>
                        <a:pt x="300990" y="192881"/>
                        <a:pt x="302260" y="210661"/>
                      </a:cubicBezTo>
                      <a:cubicBezTo>
                        <a:pt x="304800" y="212566"/>
                        <a:pt x="306070" y="216376"/>
                        <a:pt x="303530" y="218916"/>
                      </a:cubicBezTo>
                      <a:cubicBezTo>
                        <a:pt x="303530" y="218916"/>
                        <a:pt x="302895" y="219551"/>
                        <a:pt x="302895" y="220186"/>
                      </a:cubicBezTo>
                      <a:cubicBezTo>
                        <a:pt x="302895" y="221456"/>
                        <a:pt x="302895" y="222726"/>
                        <a:pt x="302895" y="223997"/>
                      </a:cubicBezTo>
                      <a:cubicBezTo>
                        <a:pt x="302895" y="229076"/>
                        <a:pt x="297180" y="230981"/>
                        <a:pt x="293370" y="229711"/>
                      </a:cubicBezTo>
                      <a:cubicBezTo>
                        <a:pt x="266065" y="252572"/>
                        <a:pt x="227965" y="258922"/>
                        <a:pt x="193040" y="255747"/>
                      </a:cubicBezTo>
                      <a:cubicBezTo>
                        <a:pt x="169545" y="253206"/>
                        <a:pt x="146685" y="246856"/>
                        <a:pt x="124460" y="240506"/>
                      </a:cubicBezTo>
                      <a:cubicBezTo>
                        <a:pt x="102235" y="234156"/>
                        <a:pt x="79375" y="228441"/>
                        <a:pt x="56515" y="230981"/>
                      </a:cubicBezTo>
                      <a:cubicBezTo>
                        <a:pt x="31750" y="233522"/>
                        <a:pt x="11430" y="248761"/>
                        <a:pt x="1270" y="270986"/>
                      </a:cubicBezTo>
                      <a:cubicBezTo>
                        <a:pt x="1270" y="271622"/>
                        <a:pt x="0" y="270986"/>
                        <a:pt x="0" y="270351"/>
                      </a:cubicBezTo>
                      <a:cubicBezTo>
                        <a:pt x="5715" y="252572"/>
                        <a:pt x="18415" y="239236"/>
                        <a:pt x="34925" y="23098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2" name="Google Shape;1422;p23"/>
                <p:cNvSpPr/>
                <p:nvPr/>
              </p:nvSpPr>
              <p:spPr>
                <a:xfrm>
                  <a:off x="-527925" y="3123612"/>
                  <a:ext cx="74054" cy="70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529" h="105465" extrusionOk="0">
                      <a:moveTo>
                        <a:pt x="19685" y="31131"/>
                      </a:moveTo>
                      <a:cubicBezTo>
                        <a:pt x="22225" y="31131"/>
                        <a:pt x="24765" y="31131"/>
                        <a:pt x="27305" y="32401"/>
                      </a:cubicBezTo>
                      <a:cubicBezTo>
                        <a:pt x="31750" y="14621"/>
                        <a:pt x="47625" y="651"/>
                        <a:pt x="66675" y="16"/>
                      </a:cubicBezTo>
                      <a:cubicBezTo>
                        <a:pt x="90170" y="-619"/>
                        <a:pt x="109855" y="17796"/>
                        <a:pt x="110490" y="40656"/>
                      </a:cubicBezTo>
                      <a:cubicBezTo>
                        <a:pt x="111125" y="54626"/>
                        <a:pt x="104140" y="67961"/>
                        <a:pt x="93980" y="75581"/>
                      </a:cubicBezTo>
                      <a:cubicBezTo>
                        <a:pt x="95250" y="78121"/>
                        <a:pt x="96520" y="81296"/>
                        <a:pt x="96520" y="84471"/>
                      </a:cubicBezTo>
                      <a:cubicBezTo>
                        <a:pt x="97155" y="95266"/>
                        <a:pt x="88265" y="104791"/>
                        <a:pt x="77470" y="105426"/>
                      </a:cubicBezTo>
                      <a:cubicBezTo>
                        <a:pt x="67945" y="106061"/>
                        <a:pt x="59690" y="99076"/>
                        <a:pt x="57150" y="90186"/>
                      </a:cubicBezTo>
                      <a:cubicBezTo>
                        <a:pt x="53975" y="93361"/>
                        <a:pt x="48895" y="95901"/>
                        <a:pt x="43815" y="95901"/>
                      </a:cubicBezTo>
                      <a:cubicBezTo>
                        <a:pt x="33020" y="96536"/>
                        <a:pt x="23495" y="87646"/>
                        <a:pt x="22860" y="76851"/>
                      </a:cubicBezTo>
                      <a:cubicBezTo>
                        <a:pt x="22860" y="74946"/>
                        <a:pt x="22860" y="72406"/>
                        <a:pt x="23495" y="70501"/>
                      </a:cubicBezTo>
                      <a:cubicBezTo>
                        <a:pt x="22860" y="70501"/>
                        <a:pt x="21590" y="70501"/>
                        <a:pt x="20955" y="71136"/>
                      </a:cubicBezTo>
                      <a:cubicBezTo>
                        <a:pt x="10160" y="71771"/>
                        <a:pt x="635" y="62881"/>
                        <a:pt x="0" y="52086"/>
                      </a:cubicBezTo>
                      <a:cubicBezTo>
                        <a:pt x="0" y="40656"/>
                        <a:pt x="8890" y="31131"/>
                        <a:pt x="19685" y="3113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3" name="Google Shape;1423;p23"/>
                <p:cNvSpPr/>
                <p:nvPr/>
              </p:nvSpPr>
              <p:spPr>
                <a:xfrm>
                  <a:off x="-624950" y="3059354"/>
                  <a:ext cx="74054" cy="70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529" h="105465" extrusionOk="0">
                      <a:moveTo>
                        <a:pt x="19685" y="31131"/>
                      </a:moveTo>
                      <a:cubicBezTo>
                        <a:pt x="22225" y="31131"/>
                        <a:pt x="24765" y="31131"/>
                        <a:pt x="27305" y="32401"/>
                      </a:cubicBezTo>
                      <a:cubicBezTo>
                        <a:pt x="31750" y="14621"/>
                        <a:pt x="47625" y="651"/>
                        <a:pt x="66675" y="16"/>
                      </a:cubicBezTo>
                      <a:cubicBezTo>
                        <a:pt x="90170" y="-619"/>
                        <a:pt x="109855" y="17796"/>
                        <a:pt x="110490" y="40656"/>
                      </a:cubicBezTo>
                      <a:cubicBezTo>
                        <a:pt x="111125" y="54626"/>
                        <a:pt x="104140" y="67961"/>
                        <a:pt x="93980" y="75581"/>
                      </a:cubicBezTo>
                      <a:cubicBezTo>
                        <a:pt x="95250" y="78121"/>
                        <a:pt x="96520" y="81296"/>
                        <a:pt x="96520" y="84471"/>
                      </a:cubicBezTo>
                      <a:cubicBezTo>
                        <a:pt x="97155" y="95266"/>
                        <a:pt x="88265" y="104791"/>
                        <a:pt x="77470" y="105426"/>
                      </a:cubicBezTo>
                      <a:cubicBezTo>
                        <a:pt x="67945" y="106061"/>
                        <a:pt x="59690" y="99076"/>
                        <a:pt x="57150" y="90186"/>
                      </a:cubicBezTo>
                      <a:cubicBezTo>
                        <a:pt x="53975" y="93361"/>
                        <a:pt x="48895" y="95901"/>
                        <a:pt x="43815" y="95901"/>
                      </a:cubicBezTo>
                      <a:cubicBezTo>
                        <a:pt x="33020" y="96536"/>
                        <a:pt x="23495" y="87646"/>
                        <a:pt x="22860" y="76851"/>
                      </a:cubicBezTo>
                      <a:cubicBezTo>
                        <a:pt x="22860" y="74946"/>
                        <a:pt x="22860" y="72406"/>
                        <a:pt x="23495" y="70501"/>
                      </a:cubicBezTo>
                      <a:cubicBezTo>
                        <a:pt x="22860" y="70501"/>
                        <a:pt x="21590" y="70501"/>
                        <a:pt x="20955" y="71136"/>
                      </a:cubicBezTo>
                      <a:cubicBezTo>
                        <a:pt x="10160" y="71771"/>
                        <a:pt x="635" y="62881"/>
                        <a:pt x="0" y="52086"/>
                      </a:cubicBezTo>
                      <a:cubicBezTo>
                        <a:pt x="0" y="40656"/>
                        <a:pt x="8890" y="31131"/>
                        <a:pt x="19685" y="3113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4" name="Google Shape;1424;p23"/>
                <p:cNvSpPr/>
                <p:nvPr/>
              </p:nvSpPr>
              <p:spPr>
                <a:xfrm>
                  <a:off x="-661335" y="2884819"/>
                  <a:ext cx="71857" cy="6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49" h="103294" extrusionOk="0">
                      <a:moveTo>
                        <a:pt x="31434" y="5186"/>
                      </a:moveTo>
                      <a:cubicBezTo>
                        <a:pt x="33339" y="6456"/>
                        <a:pt x="35244" y="8361"/>
                        <a:pt x="37149" y="10265"/>
                      </a:cubicBezTo>
                      <a:cubicBezTo>
                        <a:pt x="51119" y="-1800"/>
                        <a:pt x="72074" y="-3705"/>
                        <a:pt x="87949" y="7090"/>
                      </a:cubicBezTo>
                      <a:cubicBezTo>
                        <a:pt x="107634" y="19790"/>
                        <a:pt x="113349" y="46461"/>
                        <a:pt x="100014" y="66145"/>
                      </a:cubicBezTo>
                      <a:cubicBezTo>
                        <a:pt x="92394" y="78211"/>
                        <a:pt x="79694" y="84561"/>
                        <a:pt x="66359" y="85195"/>
                      </a:cubicBezTo>
                      <a:cubicBezTo>
                        <a:pt x="66359" y="88370"/>
                        <a:pt x="65089" y="91545"/>
                        <a:pt x="63184" y="94086"/>
                      </a:cubicBezTo>
                      <a:cubicBezTo>
                        <a:pt x="56834" y="103611"/>
                        <a:pt x="44769" y="106150"/>
                        <a:pt x="35244" y="99800"/>
                      </a:cubicBezTo>
                      <a:cubicBezTo>
                        <a:pt x="26989" y="94720"/>
                        <a:pt x="23814" y="84561"/>
                        <a:pt x="27624" y="75670"/>
                      </a:cubicBezTo>
                      <a:cubicBezTo>
                        <a:pt x="22544" y="76306"/>
                        <a:pt x="17464" y="75670"/>
                        <a:pt x="13019" y="72495"/>
                      </a:cubicBezTo>
                      <a:cubicBezTo>
                        <a:pt x="3494" y="66145"/>
                        <a:pt x="954" y="54081"/>
                        <a:pt x="7304" y="44556"/>
                      </a:cubicBezTo>
                      <a:cubicBezTo>
                        <a:pt x="8574" y="42650"/>
                        <a:pt x="9844" y="41381"/>
                        <a:pt x="11749" y="40111"/>
                      </a:cubicBezTo>
                      <a:cubicBezTo>
                        <a:pt x="11114" y="39475"/>
                        <a:pt x="9844" y="39475"/>
                        <a:pt x="9209" y="38840"/>
                      </a:cubicBezTo>
                      <a:cubicBezTo>
                        <a:pt x="-316" y="32490"/>
                        <a:pt x="-2856" y="20425"/>
                        <a:pt x="3494" y="10900"/>
                      </a:cubicBezTo>
                      <a:cubicBezTo>
                        <a:pt x="9844" y="1375"/>
                        <a:pt x="22544" y="-1164"/>
                        <a:pt x="31434" y="5186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5" name="Google Shape;1425;p23"/>
                <p:cNvSpPr/>
                <p:nvPr/>
              </p:nvSpPr>
              <p:spPr>
                <a:xfrm>
                  <a:off x="-712187" y="2425724"/>
                  <a:ext cx="5105" cy="51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9" h="76200" extrusionOk="0">
                      <a:moveTo>
                        <a:pt x="0" y="0"/>
                      </a:moveTo>
                      <a:lnTo>
                        <a:pt x="7620" y="7620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6" name="Google Shape;1426;p23"/>
                <p:cNvSpPr/>
                <p:nvPr/>
              </p:nvSpPr>
              <p:spPr>
                <a:xfrm>
                  <a:off x="-681189" y="2251558"/>
                  <a:ext cx="217586" cy="262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856" h="2625639" extrusionOk="0">
                      <a:moveTo>
                        <a:pt x="1056504" y="1161475"/>
                      </a:moveTo>
                      <a:cubicBezTo>
                        <a:pt x="1059526" y="1161475"/>
                        <a:pt x="1062417" y="1162789"/>
                        <a:pt x="1064520" y="1165943"/>
                      </a:cubicBezTo>
                      <a:cubicBezTo>
                        <a:pt x="1245336" y="1359374"/>
                        <a:pt x="1409332" y="1573830"/>
                        <a:pt x="1564918" y="1784081"/>
                      </a:cubicBezTo>
                      <a:cubicBezTo>
                        <a:pt x="1724709" y="1998538"/>
                        <a:pt x="1871884" y="2221404"/>
                        <a:pt x="2014855" y="2444270"/>
                      </a:cubicBezTo>
                      <a:cubicBezTo>
                        <a:pt x="2040085" y="2482115"/>
                        <a:pt x="1981215" y="2519961"/>
                        <a:pt x="1955985" y="2482115"/>
                      </a:cubicBezTo>
                      <a:cubicBezTo>
                        <a:pt x="1817219" y="2255044"/>
                        <a:pt x="1670043" y="2036383"/>
                        <a:pt x="1518663" y="1817722"/>
                      </a:cubicBezTo>
                      <a:cubicBezTo>
                        <a:pt x="1442972" y="1708391"/>
                        <a:pt x="1367282" y="1603265"/>
                        <a:pt x="1287386" y="1498140"/>
                      </a:cubicBezTo>
                      <a:cubicBezTo>
                        <a:pt x="1207491" y="1393014"/>
                        <a:pt x="1123390" y="1292094"/>
                        <a:pt x="1043495" y="1182763"/>
                      </a:cubicBezTo>
                      <a:cubicBezTo>
                        <a:pt x="1037187" y="1173302"/>
                        <a:pt x="1047437" y="1161475"/>
                        <a:pt x="1056504" y="1161475"/>
                      </a:cubicBezTo>
                      <a:close/>
                      <a:moveTo>
                        <a:pt x="129075" y="1055266"/>
                      </a:moveTo>
                      <a:cubicBezTo>
                        <a:pt x="417735" y="1061935"/>
                        <a:pt x="695530" y="1202212"/>
                        <a:pt x="908934" y="1397220"/>
                      </a:cubicBezTo>
                      <a:cubicBezTo>
                        <a:pt x="1035085" y="1514960"/>
                        <a:pt x="1144416" y="1649521"/>
                        <a:pt x="1236926" y="1796697"/>
                      </a:cubicBezTo>
                      <a:cubicBezTo>
                        <a:pt x="1325232" y="1935463"/>
                        <a:pt x="1396717" y="2082639"/>
                        <a:pt x="1476613" y="2229814"/>
                      </a:cubicBezTo>
                      <a:cubicBezTo>
                        <a:pt x="1552303" y="2368580"/>
                        <a:pt x="1653223" y="2519961"/>
                        <a:pt x="1800399" y="2604061"/>
                      </a:cubicBezTo>
                      <a:cubicBezTo>
                        <a:pt x="1813014" y="2608266"/>
                        <a:pt x="1804604" y="2629292"/>
                        <a:pt x="1791989" y="2625087"/>
                      </a:cubicBezTo>
                      <a:cubicBezTo>
                        <a:pt x="1724709" y="2612471"/>
                        <a:pt x="1665839" y="2587241"/>
                        <a:pt x="1611173" y="2540986"/>
                      </a:cubicBezTo>
                      <a:cubicBezTo>
                        <a:pt x="1556508" y="2494731"/>
                        <a:pt x="1514458" y="2435861"/>
                        <a:pt x="1476613" y="2376990"/>
                      </a:cubicBezTo>
                      <a:cubicBezTo>
                        <a:pt x="1392512" y="2246635"/>
                        <a:pt x="1329437" y="2099459"/>
                        <a:pt x="1253746" y="1960693"/>
                      </a:cubicBezTo>
                      <a:cubicBezTo>
                        <a:pt x="1085545" y="1662136"/>
                        <a:pt x="866884" y="1384605"/>
                        <a:pt x="559918" y="1216404"/>
                      </a:cubicBezTo>
                      <a:cubicBezTo>
                        <a:pt x="387512" y="1119688"/>
                        <a:pt x="202491" y="1069228"/>
                        <a:pt x="4855" y="1073433"/>
                      </a:cubicBezTo>
                      <a:cubicBezTo>
                        <a:pt x="650" y="1073433"/>
                        <a:pt x="-3555" y="1060818"/>
                        <a:pt x="4855" y="1060818"/>
                      </a:cubicBezTo>
                      <a:cubicBezTo>
                        <a:pt x="46379" y="1056087"/>
                        <a:pt x="87838" y="1054313"/>
                        <a:pt x="129075" y="1055266"/>
                      </a:cubicBezTo>
                      <a:close/>
                      <a:moveTo>
                        <a:pt x="1333648" y="1146"/>
                      </a:moveTo>
                      <a:cubicBezTo>
                        <a:pt x="1337853" y="-3059"/>
                        <a:pt x="1346263" y="5351"/>
                        <a:pt x="1342058" y="9556"/>
                      </a:cubicBezTo>
                      <a:cubicBezTo>
                        <a:pt x="1106577" y="274472"/>
                        <a:pt x="1119192" y="665539"/>
                        <a:pt x="1270573" y="968301"/>
                      </a:cubicBezTo>
                      <a:cubicBezTo>
                        <a:pt x="1350468" y="1128092"/>
                        <a:pt x="1459799" y="1266857"/>
                        <a:pt x="1581745" y="1393008"/>
                      </a:cubicBezTo>
                      <a:cubicBezTo>
                        <a:pt x="1707895" y="1527569"/>
                        <a:pt x="1846661" y="1649514"/>
                        <a:pt x="1960196" y="1792485"/>
                      </a:cubicBezTo>
                      <a:cubicBezTo>
                        <a:pt x="2023272" y="1868175"/>
                        <a:pt x="2073732" y="1952276"/>
                        <a:pt x="2115782" y="2044786"/>
                      </a:cubicBezTo>
                      <a:cubicBezTo>
                        <a:pt x="2136807" y="2086837"/>
                        <a:pt x="2153627" y="2133092"/>
                        <a:pt x="2162037" y="2179347"/>
                      </a:cubicBezTo>
                      <a:cubicBezTo>
                        <a:pt x="2174653" y="2225602"/>
                        <a:pt x="2187268" y="2271858"/>
                        <a:pt x="2157832" y="2318113"/>
                      </a:cubicBezTo>
                      <a:cubicBezTo>
                        <a:pt x="2149422" y="2330728"/>
                        <a:pt x="2128397" y="2330728"/>
                        <a:pt x="2119987" y="2318113"/>
                      </a:cubicBezTo>
                      <a:cubicBezTo>
                        <a:pt x="2094757" y="2284473"/>
                        <a:pt x="2094757" y="2246627"/>
                        <a:pt x="2086347" y="2204577"/>
                      </a:cubicBezTo>
                      <a:cubicBezTo>
                        <a:pt x="2073732" y="2158322"/>
                        <a:pt x="2061117" y="2112067"/>
                        <a:pt x="2040092" y="2070016"/>
                      </a:cubicBezTo>
                      <a:cubicBezTo>
                        <a:pt x="2002247" y="1981711"/>
                        <a:pt x="1951786" y="1906021"/>
                        <a:pt x="1897121" y="1830330"/>
                      </a:cubicBezTo>
                      <a:cubicBezTo>
                        <a:pt x="1779381" y="1678949"/>
                        <a:pt x="1636410" y="1552799"/>
                        <a:pt x="1510259" y="1409828"/>
                      </a:cubicBezTo>
                      <a:cubicBezTo>
                        <a:pt x="1283188" y="1153322"/>
                        <a:pt x="1102372" y="829535"/>
                        <a:pt x="1131807" y="476313"/>
                      </a:cubicBezTo>
                      <a:cubicBezTo>
                        <a:pt x="1144422" y="299702"/>
                        <a:pt x="1211703" y="131501"/>
                        <a:pt x="1333648" y="114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27" name="Google Shape;1427;p23"/>
              <p:cNvGrpSpPr/>
              <p:nvPr/>
            </p:nvGrpSpPr>
            <p:grpSpPr>
              <a:xfrm rot="1494693">
                <a:off x="-112728" y="1681318"/>
                <a:ext cx="1568696" cy="2364124"/>
                <a:chOff x="2397584" y="1423904"/>
                <a:chExt cx="474074" cy="714468"/>
              </a:xfrm>
            </p:grpSpPr>
            <p:sp>
              <p:nvSpPr>
                <p:cNvPr id="1428" name="Google Shape;1428;p23"/>
                <p:cNvSpPr/>
                <p:nvPr/>
              </p:nvSpPr>
              <p:spPr>
                <a:xfrm>
                  <a:off x="2397584" y="1613607"/>
                  <a:ext cx="115907" cy="241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737" h="506729" extrusionOk="0">
                      <a:moveTo>
                        <a:pt x="196612" y="506730"/>
                      </a:moveTo>
                      <a:cubicBezTo>
                        <a:pt x="196612" y="506730"/>
                        <a:pt x="371872" y="139065"/>
                        <a:pt x="39132" y="0"/>
                      </a:cubicBezTo>
                      <a:cubicBezTo>
                        <a:pt x="39132" y="0"/>
                        <a:pt x="-117713" y="213360"/>
                        <a:pt x="196612" y="50673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29" name="Google Shape;1429;p23"/>
                <p:cNvSpPr/>
                <p:nvPr/>
              </p:nvSpPr>
              <p:spPr>
                <a:xfrm>
                  <a:off x="2436102" y="1658737"/>
                  <a:ext cx="52865" cy="1931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713" h="404476" extrusionOk="0">
                      <a:moveTo>
                        <a:pt x="91029" y="238049"/>
                      </a:moveTo>
                      <a:cubicBezTo>
                        <a:pt x="81504" y="184710"/>
                        <a:pt x="67534" y="132639"/>
                        <a:pt x="47848" y="82474"/>
                      </a:cubicBezTo>
                      <a:cubicBezTo>
                        <a:pt x="42134" y="67869"/>
                        <a:pt x="36418" y="53899"/>
                        <a:pt x="29434" y="39929"/>
                      </a:cubicBezTo>
                      <a:cubicBezTo>
                        <a:pt x="23084" y="25960"/>
                        <a:pt x="16098" y="12624"/>
                        <a:pt x="5938" y="1194"/>
                      </a:cubicBezTo>
                      <a:cubicBezTo>
                        <a:pt x="3398" y="-1981"/>
                        <a:pt x="-1047" y="1829"/>
                        <a:pt x="224" y="5004"/>
                      </a:cubicBezTo>
                      <a:cubicBezTo>
                        <a:pt x="5304" y="17704"/>
                        <a:pt x="11654" y="29135"/>
                        <a:pt x="17368" y="41199"/>
                      </a:cubicBezTo>
                      <a:cubicBezTo>
                        <a:pt x="23718" y="53264"/>
                        <a:pt x="28798" y="65964"/>
                        <a:pt x="34513" y="78664"/>
                      </a:cubicBezTo>
                      <a:cubicBezTo>
                        <a:pt x="44673" y="103429"/>
                        <a:pt x="52929" y="128829"/>
                        <a:pt x="60548" y="154864"/>
                      </a:cubicBezTo>
                      <a:cubicBezTo>
                        <a:pt x="75154" y="206935"/>
                        <a:pt x="85313" y="260274"/>
                        <a:pt x="94204" y="313614"/>
                      </a:cubicBezTo>
                      <a:cubicBezTo>
                        <a:pt x="99284" y="343460"/>
                        <a:pt x="104363" y="373939"/>
                        <a:pt x="108809" y="403785"/>
                      </a:cubicBezTo>
                      <a:cubicBezTo>
                        <a:pt x="108809" y="405054"/>
                        <a:pt x="110713" y="404419"/>
                        <a:pt x="110713" y="403149"/>
                      </a:cubicBezTo>
                      <a:cubicBezTo>
                        <a:pt x="106268" y="347904"/>
                        <a:pt x="101188" y="293294"/>
                        <a:pt x="91029" y="23804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0" name="Google Shape;1430;p23"/>
                <p:cNvSpPr/>
                <p:nvPr/>
              </p:nvSpPr>
              <p:spPr>
                <a:xfrm>
                  <a:off x="2461933" y="1782776"/>
                  <a:ext cx="176539" cy="18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716" h="384189" extrusionOk="0">
                      <a:moveTo>
                        <a:pt x="0" y="384189"/>
                      </a:moveTo>
                      <a:cubicBezTo>
                        <a:pt x="0" y="384189"/>
                        <a:pt x="406400" y="359425"/>
                        <a:pt x="367030" y="650"/>
                      </a:cubicBezTo>
                      <a:cubicBezTo>
                        <a:pt x="367030" y="650"/>
                        <a:pt x="104140" y="-33006"/>
                        <a:pt x="0" y="38418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1" name="Google Shape;1431;p23"/>
                <p:cNvSpPr/>
                <p:nvPr/>
              </p:nvSpPr>
              <p:spPr>
                <a:xfrm>
                  <a:off x="2463801" y="1823391"/>
                  <a:ext cx="144676" cy="139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986" h="291524" extrusionOk="0">
                      <a:moveTo>
                        <a:pt x="136416" y="193562"/>
                      </a:moveTo>
                      <a:cubicBezTo>
                        <a:pt x="178326" y="159271"/>
                        <a:pt x="217696" y="122442"/>
                        <a:pt x="251986" y="80532"/>
                      </a:cubicBezTo>
                      <a:cubicBezTo>
                        <a:pt x="261511" y="68467"/>
                        <a:pt x="271036" y="56401"/>
                        <a:pt x="279926" y="43701"/>
                      </a:cubicBezTo>
                      <a:cubicBezTo>
                        <a:pt x="288816" y="31001"/>
                        <a:pt x="297071" y="18937"/>
                        <a:pt x="302786" y="4332"/>
                      </a:cubicBezTo>
                      <a:cubicBezTo>
                        <a:pt x="304056" y="521"/>
                        <a:pt x="298976" y="-1384"/>
                        <a:pt x="296436" y="1157"/>
                      </a:cubicBezTo>
                      <a:cubicBezTo>
                        <a:pt x="287546" y="11317"/>
                        <a:pt x="280561" y="22746"/>
                        <a:pt x="272941" y="34176"/>
                      </a:cubicBezTo>
                      <a:cubicBezTo>
                        <a:pt x="265321" y="45607"/>
                        <a:pt x="257066" y="56401"/>
                        <a:pt x="248811" y="67196"/>
                      </a:cubicBezTo>
                      <a:cubicBezTo>
                        <a:pt x="232301" y="88151"/>
                        <a:pt x="213886" y="107837"/>
                        <a:pt x="194836" y="126887"/>
                      </a:cubicBezTo>
                      <a:cubicBezTo>
                        <a:pt x="156736" y="164987"/>
                        <a:pt x="114191" y="199276"/>
                        <a:pt x="72281" y="233567"/>
                      </a:cubicBezTo>
                      <a:cubicBezTo>
                        <a:pt x="48786" y="252617"/>
                        <a:pt x="24656" y="271667"/>
                        <a:pt x="526" y="290082"/>
                      </a:cubicBezTo>
                      <a:cubicBezTo>
                        <a:pt x="-744" y="290717"/>
                        <a:pt x="526" y="291987"/>
                        <a:pt x="1796" y="291351"/>
                      </a:cubicBezTo>
                      <a:cubicBezTo>
                        <a:pt x="47516" y="260237"/>
                        <a:pt x="93236" y="228487"/>
                        <a:pt x="136416" y="19356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2" name="Google Shape;1432;p23"/>
                <p:cNvSpPr/>
                <p:nvPr/>
              </p:nvSpPr>
              <p:spPr>
                <a:xfrm>
                  <a:off x="2457620" y="1663911"/>
                  <a:ext cx="158578" cy="474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101" h="993638" extrusionOk="0">
                      <a:moveTo>
                        <a:pt x="330994" y="3038"/>
                      </a:moveTo>
                      <a:cubicBezTo>
                        <a:pt x="329724" y="498"/>
                        <a:pt x="326549" y="-772"/>
                        <a:pt x="324009" y="498"/>
                      </a:cubicBezTo>
                      <a:cubicBezTo>
                        <a:pt x="304959" y="8753"/>
                        <a:pt x="290354" y="24628"/>
                        <a:pt x="277654" y="38598"/>
                      </a:cubicBezTo>
                      <a:cubicBezTo>
                        <a:pt x="266224" y="51933"/>
                        <a:pt x="253524" y="66538"/>
                        <a:pt x="241459" y="81778"/>
                      </a:cubicBezTo>
                      <a:cubicBezTo>
                        <a:pt x="218599" y="109718"/>
                        <a:pt x="196374" y="140198"/>
                        <a:pt x="174149" y="171948"/>
                      </a:cubicBezTo>
                      <a:cubicBezTo>
                        <a:pt x="129699" y="236718"/>
                        <a:pt x="93504" y="302123"/>
                        <a:pt x="65564" y="368163"/>
                      </a:cubicBezTo>
                      <a:cubicBezTo>
                        <a:pt x="36354" y="436743"/>
                        <a:pt x="17304" y="505958"/>
                        <a:pt x="7144" y="573903"/>
                      </a:cubicBezTo>
                      <a:cubicBezTo>
                        <a:pt x="-2381" y="642483"/>
                        <a:pt x="-2381" y="710428"/>
                        <a:pt x="7144" y="775833"/>
                      </a:cubicBezTo>
                      <a:cubicBezTo>
                        <a:pt x="17304" y="845048"/>
                        <a:pt x="37624" y="909183"/>
                        <a:pt x="68104" y="966333"/>
                      </a:cubicBezTo>
                      <a:cubicBezTo>
                        <a:pt x="71914" y="973318"/>
                        <a:pt x="76359" y="980938"/>
                        <a:pt x="80804" y="988558"/>
                      </a:cubicBezTo>
                      <a:cubicBezTo>
                        <a:pt x="82709" y="991733"/>
                        <a:pt x="85884" y="993638"/>
                        <a:pt x="89694" y="993638"/>
                      </a:cubicBezTo>
                      <a:cubicBezTo>
                        <a:pt x="89694" y="993638"/>
                        <a:pt x="89694" y="993638"/>
                        <a:pt x="89694" y="993638"/>
                      </a:cubicBezTo>
                      <a:cubicBezTo>
                        <a:pt x="93504" y="993638"/>
                        <a:pt x="96679" y="991733"/>
                        <a:pt x="98584" y="988558"/>
                      </a:cubicBezTo>
                      <a:cubicBezTo>
                        <a:pt x="99854" y="986018"/>
                        <a:pt x="99854" y="982843"/>
                        <a:pt x="98584" y="980303"/>
                      </a:cubicBezTo>
                      <a:cubicBezTo>
                        <a:pt x="65564" y="925058"/>
                        <a:pt x="43339" y="864098"/>
                        <a:pt x="30639" y="798058"/>
                      </a:cubicBezTo>
                      <a:cubicBezTo>
                        <a:pt x="18574" y="735193"/>
                        <a:pt x="16669" y="669153"/>
                        <a:pt x="23654" y="601843"/>
                      </a:cubicBezTo>
                      <a:cubicBezTo>
                        <a:pt x="30639" y="537073"/>
                        <a:pt x="47149" y="469763"/>
                        <a:pt x="73184" y="402453"/>
                      </a:cubicBezTo>
                      <a:cubicBezTo>
                        <a:pt x="97949" y="337683"/>
                        <a:pt x="130969" y="274183"/>
                        <a:pt x="173514" y="207508"/>
                      </a:cubicBezTo>
                      <a:cubicBezTo>
                        <a:pt x="192564" y="177663"/>
                        <a:pt x="214154" y="147183"/>
                        <a:pt x="237014" y="117338"/>
                      </a:cubicBezTo>
                      <a:cubicBezTo>
                        <a:pt x="247809" y="102733"/>
                        <a:pt x="259239" y="88128"/>
                        <a:pt x="270669" y="74158"/>
                      </a:cubicBezTo>
                      <a:lnTo>
                        <a:pt x="277019" y="65903"/>
                      </a:lnTo>
                      <a:cubicBezTo>
                        <a:pt x="286544" y="53203"/>
                        <a:pt x="297339" y="40503"/>
                        <a:pt x="308134" y="29073"/>
                      </a:cubicBezTo>
                      <a:cubicBezTo>
                        <a:pt x="314484" y="22723"/>
                        <a:pt x="321469" y="16373"/>
                        <a:pt x="329724" y="10023"/>
                      </a:cubicBezTo>
                      <a:cubicBezTo>
                        <a:pt x="332264" y="8753"/>
                        <a:pt x="332899" y="5578"/>
                        <a:pt x="330994" y="303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3" name="Google Shape;1433;p23"/>
                <p:cNvSpPr/>
                <p:nvPr/>
              </p:nvSpPr>
              <p:spPr>
                <a:xfrm>
                  <a:off x="2540882" y="1423904"/>
                  <a:ext cx="286271" cy="2383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9520" h="499188" extrusionOk="0">
                      <a:moveTo>
                        <a:pt x="506178" y="211343"/>
                      </a:moveTo>
                      <a:cubicBezTo>
                        <a:pt x="494113" y="211978"/>
                        <a:pt x="482683" y="216423"/>
                        <a:pt x="473158" y="224043"/>
                      </a:cubicBezTo>
                      <a:cubicBezTo>
                        <a:pt x="478873" y="191659"/>
                        <a:pt x="476968" y="156734"/>
                        <a:pt x="459188" y="128159"/>
                      </a:cubicBezTo>
                      <a:cubicBezTo>
                        <a:pt x="440773" y="98948"/>
                        <a:pt x="403943" y="74818"/>
                        <a:pt x="368383" y="84343"/>
                      </a:cubicBezTo>
                      <a:cubicBezTo>
                        <a:pt x="357588" y="87518"/>
                        <a:pt x="346793" y="93234"/>
                        <a:pt x="339808" y="102123"/>
                      </a:cubicBezTo>
                      <a:cubicBezTo>
                        <a:pt x="332823" y="71643"/>
                        <a:pt x="321393" y="39893"/>
                        <a:pt x="292818" y="24653"/>
                      </a:cubicBezTo>
                      <a:cubicBezTo>
                        <a:pt x="264243" y="8778"/>
                        <a:pt x="225508" y="15764"/>
                        <a:pt x="198838" y="32909"/>
                      </a:cubicBezTo>
                      <a:cubicBezTo>
                        <a:pt x="190583" y="37989"/>
                        <a:pt x="184233" y="44973"/>
                        <a:pt x="179788" y="53228"/>
                      </a:cubicBezTo>
                      <a:cubicBezTo>
                        <a:pt x="167723" y="28464"/>
                        <a:pt x="144863" y="9414"/>
                        <a:pt x="118193" y="2428"/>
                      </a:cubicBezTo>
                      <a:cubicBezTo>
                        <a:pt x="83903" y="-5827"/>
                        <a:pt x="48978" y="7509"/>
                        <a:pt x="27388" y="34178"/>
                      </a:cubicBezTo>
                      <a:cubicBezTo>
                        <a:pt x="16593" y="48148"/>
                        <a:pt x="9608" y="64659"/>
                        <a:pt x="8973" y="81803"/>
                      </a:cubicBezTo>
                      <a:cubicBezTo>
                        <a:pt x="8338" y="80534"/>
                        <a:pt x="8338" y="79898"/>
                        <a:pt x="7703" y="78628"/>
                      </a:cubicBezTo>
                      <a:cubicBezTo>
                        <a:pt x="7068" y="76723"/>
                        <a:pt x="3893" y="77359"/>
                        <a:pt x="3893" y="79898"/>
                      </a:cubicBezTo>
                      <a:cubicBezTo>
                        <a:pt x="3893" y="81168"/>
                        <a:pt x="3893" y="82439"/>
                        <a:pt x="4528" y="83709"/>
                      </a:cubicBezTo>
                      <a:cubicBezTo>
                        <a:pt x="4528" y="83073"/>
                        <a:pt x="3893" y="82439"/>
                        <a:pt x="3893" y="81803"/>
                      </a:cubicBezTo>
                      <a:cubicBezTo>
                        <a:pt x="2623" y="79898"/>
                        <a:pt x="-552" y="80534"/>
                        <a:pt x="83" y="83073"/>
                      </a:cubicBezTo>
                      <a:cubicBezTo>
                        <a:pt x="3258" y="93234"/>
                        <a:pt x="6433" y="103393"/>
                        <a:pt x="10878" y="113553"/>
                      </a:cubicBezTo>
                      <a:cubicBezTo>
                        <a:pt x="12783" y="121173"/>
                        <a:pt x="15323" y="128793"/>
                        <a:pt x="17863" y="136414"/>
                      </a:cubicBezTo>
                      <a:cubicBezTo>
                        <a:pt x="21038" y="145939"/>
                        <a:pt x="24213" y="154828"/>
                        <a:pt x="27388" y="163718"/>
                      </a:cubicBezTo>
                      <a:cubicBezTo>
                        <a:pt x="30563" y="171973"/>
                        <a:pt x="33103" y="182768"/>
                        <a:pt x="40088" y="187848"/>
                      </a:cubicBezTo>
                      <a:cubicBezTo>
                        <a:pt x="40088" y="187848"/>
                        <a:pt x="40723" y="188484"/>
                        <a:pt x="41358" y="188484"/>
                      </a:cubicBezTo>
                      <a:cubicBezTo>
                        <a:pt x="48978" y="207534"/>
                        <a:pt x="55963" y="227218"/>
                        <a:pt x="63583" y="246268"/>
                      </a:cubicBezTo>
                      <a:cubicBezTo>
                        <a:pt x="83903" y="300878"/>
                        <a:pt x="102318" y="356123"/>
                        <a:pt x="118828" y="412003"/>
                      </a:cubicBezTo>
                      <a:cubicBezTo>
                        <a:pt x="123273" y="426609"/>
                        <a:pt x="127083" y="440578"/>
                        <a:pt x="131528" y="455184"/>
                      </a:cubicBezTo>
                      <a:cubicBezTo>
                        <a:pt x="133433" y="461534"/>
                        <a:pt x="135338" y="467884"/>
                        <a:pt x="136608" y="474234"/>
                      </a:cubicBezTo>
                      <a:cubicBezTo>
                        <a:pt x="138513" y="480584"/>
                        <a:pt x="139783" y="487568"/>
                        <a:pt x="144863" y="492648"/>
                      </a:cubicBezTo>
                      <a:cubicBezTo>
                        <a:pt x="153118" y="500903"/>
                        <a:pt x="168993" y="498998"/>
                        <a:pt x="179788" y="498998"/>
                      </a:cubicBezTo>
                      <a:cubicBezTo>
                        <a:pt x="193123" y="498998"/>
                        <a:pt x="207093" y="498998"/>
                        <a:pt x="220428" y="498998"/>
                      </a:cubicBezTo>
                      <a:cubicBezTo>
                        <a:pt x="276943" y="497093"/>
                        <a:pt x="333458" y="491378"/>
                        <a:pt x="388703" y="483123"/>
                      </a:cubicBezTo>
                      <a:cubicBezTo>
                        <a:pt x="419183" y="478678"/>
                        <a:pt x="450298" y="473598"/>
                        <a:pt x="480778" y="468518"/>
                      </a:cubicBezTo>
                      <a:cubicBezTo>
                        <a:pt x="496018" y="465978"/>
                        <a:pt x="511258" y="464073"/>
                        <a:pt x="525863" y="460898"/>
                      </a:cubicBezTo>
                      <a:cubicBezTo>
                        <a:pt x="540468" y="457723"/>
                        <a:pt x="554438" y="451373"/>
                        <a:pt x="562693" y="438673"/>
                      </a:cubicBezTo>
                      <a:cubicBezTo>
                        <a:pt x="562693" y="438673"/>
                        <a:pt x="562693" y="438039"/>
                        <a:pt x="563328" y="437403"/>
                      </a:cubicBezTo>
                      <a:cubicBezTo>
                        <a:pt x="590633" y="422798"/>
                        <a:pt x="605873" y="391684"/>
                        <a:pt x="596983" y="360568"/>
                      </a:cubicBezTo>
                      <a:cubicBezTo>
                        <a:pt x="592538" y="344693"/>
                        <a:pt x="581743" y="329453"/>
                        <a:pt x="567138" y="321834"/>
                      </a:cubicBezTo>
                      <a:cubicBezTo>
                        <a:pt x="558248" y="317389"/>
                        <a:pt x="548723" y="314848"/>
                        <a:pt x="539198" y="316118"/>
                      </a:cubicBezTo>
                      <a:cubicBezTo>
                        <a:pt x="556978" y="290718"/>
                        <a:pt x="572218" y="258968"/>
                        <a:pt x="552533" y="230393"/>
                      </a:cubicBezTo>
                      <a:cubicBezTo>
                        <a:pt x="541103" y="217693"/>
                        <a:pt x="523323" y="210709"/>
                        <a:pt x="506178" y="21134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4" name="Google Shape;1434;p23"/>
                <p:cNvSpPr/>
                <p:nvPr/>
              </p:nvSpPr>
              <p:spPr>
                <a:xfrm>
                  <a:off x="2551212" y="1477722"/>
                  <a:ext cx="184960" cy="1849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50" h="387350" extrusionOk="0">
                      <a:moveTo>
                        <a:pt x="387350" y="193675"/>
                      </a:moveTo>
                      <a:cubicBezTo>
                        <a:pt x="387350" y="300639"/>
                        <a:pt x="300638" y="387350"/>
                        <a:pt x="193675" y="387350"/>
                      </a:cubicBezTo>
                      <a:cubicBezTo>
                        <a:pt x="86711" y="387350"/>
                        <a:pt x="0" y="300639"/>
                        <a:pt x="0" y="193675"/>
                      </a:cubicBezTo>
                      <a:cubicBezTo>
                        <a:pt x="0" y="86711"/>
                        <a:pt x="86711" y="0"/>
                        <a:pt x="193675" y="0"/>
                      </a:cubicBezTo>
                      <a:cubicBezTo>
                        <a:pt x="300638" y="0"/>
                        <a:pt x="387350" y="86711"/>
                        <a:pt x="387350" y="193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5" name="Google Shape;1435;p23"/>
                <p:cNvSpPr/>
                <p:nvPr/>
              </p:nvSpPr>
              <p:spPr>
                <a:xfrm>
                  <a:off x="2607723" y="1517248"/>
                  <a:ext cx="103907" cy="1416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606" h="296723" extrusionOk="0">
                      <a:moveTo>
                        <a:pt x="216708" y="177414"/>
                      </a:moveTo>
                      <a:cubicBezTo>
                        <a:pt x="198293" y="179954"/>
                        <a:pt x="180513" y="181859"/>
                        <a:pt x="162733" y="187574"/>
                      </a:cubicBezTo>
                      <a:cubicBezTo>
                        <a:pt x="145588" y="193289"/>
                        <a:pt x="129713" y="202179"/>
                        <a:pt x="113838" y="211704"/>
                      </a:cubicBezTo>
                      <a:cubicBezTo>
                        <a:pt x="89073" y="227579"/>
                        <a:pt x="65578" y="244724"/>
                        <a:pt x="43988" y="264409"/>
                      </a:cubicBezTo>
                      <a:cubicBezTo>
                        <a:pt x="47798" y="258059"/>
                        <a:pt x="51608" y="251709"/>
                        <a:pt x="56688" y="245994"/>
                      </a:cubicBezTo>
                      <a:cubicBezTo>
                        <a:pt x="66848" y="232024"/>
                        <a:pt x="78278" y="218689"/>
                        <a:pt x="89708" y="205989"/>
                      </a:cubicBezTo>
                      <a:cubicBezTo>
                        <a:pt x="113203" y="179954"/>
                        <a:pt x="137968" y="155189"/>
                        <a:pt x="162733" y="131059"/>
                      </a:cubicBezTo>
                      <a:cubicBezTo>
                        <a:pt x="163368" y="130424"/>
                        <a:pt x="162733" y="129154"/>
                        <a:pt x="161463" y="129789"/>
                      </a:cubicBezTo>
                      <a:cubicBezTo>
                        <a:pt x="134793" y="153284"/>
                        <a:pt x="108123" y="176779"/>
                        <a:pt x="83993" y="202814"/>
                      </a:cubicBezTo>
                      <a:cubicBezTo>
                        <a:pt x="71928" y="215514"/>
                        <a:pt x="61133" y="228214"/>
                        <a:pt x="50338" y="242184"/>
                      </a:cubicBezTo>
                      <a:cubicBezTo>
                        <a:pt x="46528" y="247264"/>
                        <a:pt x="42083" y="252979"/>
                        <a:pt x="38273" y="258694"/>
                      </a:cubicBezTo>
                      <a:cubicBezTo>
                        <a:pt x="42083" y="251709"/>
                        <a:pt x="45258" y="244724"/>
                        <a:pt x="49068" y="237739"/>
                      </a:cubicBezTo>
                      <a:cubicBezTo>
                        <a:pt x="57958" y="219959"/>
                        <a:pt x="66848" y="202179"/>
                        <a:pt x="75103" y="183764"/>
                      </a:cubicBezTo>
                      <a:cubicBezTo>
                        <a:pt x="92248" y="147569"/>
                        <a:pt x="108123" y="110739"/>
                        <a:pt x="123998" y="73909"/>
                      </a:cubicBezTo>
                      <a:cubicBezTo>
                        <a:pt x="123998" y="73274"/>
                        <a:pt x="123363" y="73274"/>
                        <a:pt x="123363" y="73909"/>
                      </a:cubicBezTo>
                      <a:cubicBezTo>
                        <a:pt x="106853" y="110104"/>
                        <a:pt x="89073" y="145664"/>
                        <a:pt x="71293" y="181224"/>
                      </a:cubicBezTo>
                      <a:cubicBezTo>
                        <a:pt x="64308" y="194559"/>
                        <a:pt x="57323" y="207894"/>
                        <a:pt x="50338" y="221864"/>
                      </a:cubicBezTo>
                      <a:cubicBezTo>
                        <a:pt x="64943" y="178049"/>
                        <a:pt x="76373" y="132964"/>
                        <a:pt x="79548" y="86609"/>
                      </a:cubicBezTo>
                      <a:cubicBezTo>
                        <a:pt x="80818" y="66924"/>
                        <a:pt x="80818" y="47239"/>
                        <a:pt x="78278" y="27554"/>
                      </a:cubicBezTo>
                      <a:cubicBezTo>
                        <a:pt x="78278" y="26284"/>
                        <a:pt x="76373" y="26919"/>
                        <a:pt x="77008" y="27554"/>
                      </a:cubicBezTo>
                      <a:cubicBezTo>
                        <a:pt x="80183" y="91054"/>
                        <a:pt x="66848" y="153919"/>
                        <a:pt x="46528" y="213609"/>
                      </a:cubicBezTo>
                      <a:cubicBezTo>
                        <a:pt x="47798" y="204084"/>
                        <a:pt x="48433" y="194559"/>
                        <a:pt x="48433" y="185034"/>
                      </a:cubicBezTo>
                      <a:cubicBezTo>
                        <a:pt x="49068" y="144394"/>
                        <a:pt x="42083" y="103754"/>
                        <a:pt x="30018" y="65019"/>
                      </a:cubicBezTo>
                      <a:cubicBezTo>
                        <a:pt x="23668" y="42794"/>
                        <a:pt x="17318" y="18029"/>
                        <a:pt x="1443" y="249"/>
                      </a:cubicBezTo>
                      <a:cubicBezTo>
                        <a:pt x="808" y="-386"/>
                        <a:pt x="-462" y="249"/>
                        <a:pt x="173" y="1519"/>
                      </a:cubicBezTo>
                      <a:cubicBezTo>
                        <a:pt x="6523" y="10409"/>
                        <a:pt x="10333" y="20569"/>
                        <a:pt x="14143" y="30729"/>
                      </a:cubicBezTo>
                      <a:cubicBezTo>
                        <a:pt x="17318" y="40254"/>
                        <a:pt x="20493" y="49779"/>
                        <a:pt x="23033" y="59304"/>
                      </a:cubicBezTo>
                      <a:cubicBezTo>
                        <a:pt x="28748" y="78989"/>
                        <a:pt x="33828" y="98674"/>
                        <a:pt x="37003" y="118994"/>
                      </a:cubicBezTo>
                      <a:cubicBezTo>
                        <a:pt x="43353" y="156459"/>
                        <a:pt x="43988" y="195194"/>
                        <a:pt x="37003" y="232659"/>
                      </a:cubicBezTo>
                      <a:cubicBezTo>
                        <a:pt x="35733" y="239644"/>
                        <a:pt x="33828" y="246629"/>
                        <a:pt x="31923" y="253614"/>
                      </a:cubicBezTo>
                      <a:cubicBezTo>
                        <a:pt x="30653" y="257424"/>
                        <a:pt x="28748" y="261234"/>
                        <a:pt x="27478" y="265044"/>
                      </a:cubicBezTo>
                      <a:cubicBezTo>
                        <a:pt x="25573" y="268219"/>
                        <a:pt x="24303" y="271394"/>
                        <a:pt x="22398" y="274569"/>
                      </a:cubicBezTo>
                      <a:cubicBezTo>
                        <a:pt x="20493" y="278379"/>
                        <a:pt x="17953" y="282189"/>
                        <a:pt x="17318" y="286634"/>
                      </a:cubicBezTo>
                      <a:cubicBezTo>
                        <a:pt x="17318" y="287269"/>
                        <a:pt x="17318" y="287904"/>
                        <a:pt x="17953" y="288539"/>
                      </a:cubicBezTo>
                      <a:cubicBezTo>
                        <a:pt x="17953" y="289174"/>
                        <a:pt x="17318" y="289809"/>
                        <a:pt x="17318" y="290444"/>
                      </a:cubicBezTo>
                      <a:cubicBezTo>
                        <a:pt x="16683" y="291714"/>
                        <a:pt x="17318" y="292984"/>
                        <a:pt x="17953" y="293619"/>
                      </a:cubicBezTo>
                      <a:cubicBezTo>
                        <a:pt x="17953" y="296159"/>
                        <a:pt x="21763" y="298064"/>
                        <a:pt x="23033" y="295524"/>
                      </a:cubicBezTo>
                      <a:cubicBezTo>
                        <a:pt x="23033" y="295524"/>
                        <a:pt x="23033" y="295524"/>
                        <a:pt x="23033" y="294889"/>
                      </a:cubicBezTo>
                      <a:cubicBezTo>
                        <a:pt x="24303" y="295524"/>
                        <a:pt x="26208" y="295524"/>
                        <a:pt x="27478" y="294254"/>
                      </a:cubicBezTo>
                      <a:cubicBezTo>
                        <a:pt x="54148" y="266314"/>
                        <a:pt x="83358" y="240914"/>
                        <a:pt x="115108" y="219324"/>
                      </a:cubicBezTo>
                      <a:cubicBezTo>
                        <a:pt x="130348" y="209164"/>
                        <a:pt x="146223" y="199639"/>
                        <a:pt x="163368" y="193289"/>
                      </a:cubicBezTo>
                      <a:cubicBezTo>
                        <a:pt x="180513" y="186939"/>
                        <a:pt x="199563" y="182494"/>
                        <a:pt x="217343" y="178684"/>
                      </a:cubicBezTo>
                      <a:cubicBezTo>
                        <a:pt x="217978" y="178684"/>
                        <a:pt x="217343" y="177414"/>
                        <a:pt x="216708" y="17741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6" name="Google Shape;1436;p23"/>
                <p:cNvSpPr/>
                <p:nvPr/>
              </p:nvSpPr>
              <p:spPr>
                <a:xfrm>
                  <a:off x="2453936" y="1440563"/>
                  <a:ext cx="417722" cy="3183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4810" h="666609" extrusionOk="0">
                      <a:moveTo>
                        <a:pt x="786400" y="411340"/>
                      </a:moveTo>
                      <a:cubicBezTo>
                        <a:pt x="733060" y="388480"/>
                        <a:pt x="673370" y="386574"/>
                        <a:pt x="616854" y="387210"/>
                      </a:cubicBezTo>
                      <a:cubicBezTo>
                        <a:pt x="564150" y="387845"/>
                        <a:pt x="510175" y="391020"/>
                        <a:pt x="458740" y="403720"/>
                      </a:cubicBezTo>
                      <a:cubicBezTo>
                        <a:pt x="433975" y="410070"/>
                        <a:pt x="409210" y="418324"/>
                        <a:pt x="386350" y="429120"/>
                      </a:cubicBezTo>
                      <a:cubicBezTo>
                        <a:pt x="374920" y="434835"/>
                        <a:pt x="363490" y="441185"/>
                        <a:pt x="352695" y="448170"/>
                      </a:cubicBezTo>
                      <a:cubicBezTo>
                        <a:pt x="350790" y="449440"/>
                        <a:pt x="349520" y="450074"/>
                        <a:pt x="347615" y="451345"/>
                      </a:cubicBezTo>
                      <a:cubicBezTo>
                        <a:pt x="347615" y="449440"/>
                        <a:pt x="348250" y="448170"/>
                        <a:pt x="348250" y="446265"/>
                      </a:cubicBezTo>
                      <a:cubicBezTo>
                        <a:pt x="350154" y="433565"/>
                        <a:pt x="350790" y="420230"/>
                        <a:pt x="350790" y="407530"/>
                      </a:cubicBezTo>
                      <a:cubicBezTo>
                        <a:pt x="350790" y="382130"/>
                        <a:pt x="347615" y="356095"/>
                        <a:pt x="341900" y="331330"/>
                      </a:cubicBezTo>
                      <a:cubicBezTo>
                        <a:pt x="330470" y="279260"/>
                        <a:pt x="310150" y="229730"/>
                        <a:pt x="287290" y="182105"/>
                      </a:cubicBezTo>
                      <a:cubicBezTo>
                        <a:pt x="263160" y="130670"/>
                        <a:pt x="235220" y="77965"/>
                        <a:pt x="190770" y="40499"/>
                      </a:cubicBezTo>
                      <a:cubicBezTo>
                        <a:pt x="152670" y="8115"/>
                        <a:pt x="92979" y="-17920"/>
                        <a:pt x="47260" y="15735"/>
                      </a:cubicBezTo>
                      <a:cubicBezTo>
                        <a:pt x="23765" y="33515"/>
                        <a:pt x="11699" y="62724"/>
                        <a:pt x="16145" y="91935"/>
                      </a:cubicBezTo>
                      <a:cubicBezTo>
                        <a:pt x="18049" y="105905"/>
                        <a:pt x="24399" y="119240"/>
                        <a:pt x="33924" y="130670"/>
                      </a:cubicBezTo>
                      <a:cubicBezTo>
                        <a:pt x="39640" y="137655"/>
                        <a:pt x="46624" y="144005"/>
                        <a:pt x="54245" y="149720"/>
                      </a:cubicBezTo>
                      <a:cubicBezTo>
                        <a:pt x="33290" y="152260"/>
                        <a:pt x="13604" y="163690"/>
                        <a:pt x="4715" y="184010"/>
                      </a:cubicBezTo>
                      <a:cubicBezTo>
                        <a:pt x="-1001" y="197345"/>
                        <a:pt x="-1635" y="212585"/>
                        <a:pt x="3445" y="225920"/>
                      </a:cubicBezTo>
                      <a:cubicBezTo>
                        <a:pt x="9160" y="241795"/>
                        <a:pt x="21860" y="251955"/>
                        <a:pt x="36465" y="258305"/>
                      </a:cubicBezTo>
                      <a:cubicBezTo>
                        <a:pt x="49165" y="264020"/>
                        <a:pt x="63135" y="269099"/>
                        <a:pt x="77104" y="273545"/>
                      </a:cubicBezTo>
                      <a:cubicBezTo>
                        <a:pt x="68215" y="276720"/>
                        <a:pt x="59960" y="281165"/>
                        <a:pt x="53610" y="288785"/>
                      </a:cubicBezTo>
                      <a:cubicBezTo>
                        <a:pt x="44085" y="299580"/>
                        <a:pt x="40910" y="316090"/>
                        <a:pt x="47260" y="329424"/>
                      </a:cubicBezTo>
                      <a:cubicBezTo>
                        <a:pt x="54879" y="345935"/>
                        <a:pt x="73929" y="347205"/>
                        <a:pt x="89804" y="349110"/>
                      </a:cubicBezTo>
                      <a:cubicBezTo>
                        <a:pt x="100600" y="350380"/>
                        <a:pt x="111395" y="352285"/>
                        <a:pt x="122190" y="353555"/>
                      </a:cubicBezTo>
                      <a:cubicBezTo>
                        <a:pt x="117745" y="359270"/>
                        <a:pt x="116475" y="367524"/>
                        <a:pt x="120920" y="373874"/>
                      </a:cubicBezTo>
                      <a:cubicBezTo>
                        <a:pt x="126000" y="381495"/>
                        <a:pt x="136795" y="384670"/>
                        <a:pt x="145050" y="387845"/>
                      </a:cubicBezTo>
                      <a:cubicBezTo>
                        <a:pt x="153940" y="391655"/>
                        <a:pt x="163465" y="395465"/>
                        <a:pt x="172990" y="398640"/>
                      </a:cubicBezTo>
                      <a:cubicBezTo>
                        <a:pt x="209820" y="411974"/>
                        <a:pt x="247920" y="424040"/>
                        <a:pt x="282845" y="441185"/>
                      </a:cubicBezTo>
                      <a:cubicBezTo>
                        <a:pt x="298720" y="449440"/>
                        <a:pt x="313325" y="458965"/>
                        <a:pt x="327295" y="469760"/>
                      </a:cubicBezTo>
                      <a:cubicBezTo>
                        <a:pt x="327929" y="471030"/>
                        <a:pt x="328565" y="471665"/>
                        <a:pt x="329200" y="472299"/>
                      </a:cubicBezTo>
                      <a:cubicBezTo>
                        <a:pt x="328565" y="473570"/>
                        <a:pt x="327929" y="474205"/>
                        <a:pt x="327929" y="475474"/>
                      </a:cubicBezTo>
                      <a:cubicBezTo>
                        <a:pt x="327295" y="477380"/>
                        <a:pt x="328565" y="478649"/>
                        <a:pt x="330470" y="479285"/>
                      </a:cubicBezTo>
                      <a:cubicBezTo>
                        <a:pt x="331104" y="481190"/>
                        <a:pt x="333645" y="483095"/>
                        <a:pt x="335550" y="481190"/>
                      </a:cubicBezTo>
                      <a:cubicBezTo>
                        <a:pt x="336185" y="480555"/>
                        <a:pt x="337454" y="479285"/>
                        <a:pt x="338090" y="478649"/>
                      </a:cubicBezTo>
                      <a:cubicBezTo>
                        <a:pt x="339995" y="479920"/>
                        <a:pt x="341900" y="479920"/>
                        <a:pt x="343170" y="478649"/>
                      </a:cubicBezTo>
                      <a:cubicBezTo>
                        <a:pt x="359045" y="485635"/>
                        <a:pt x="373650" y="494524"/>
                        <a:pt x="387620" y="505320"/>
                      </a:cubicBezTo>
                      <a:cubicBezTo>
                        <a:pt x="418735" y="528815"/>
                        <a:pt x="446040" y="558024"/>
                        <a:pt x="473979" y="584695"/>
                      </a:cubicBezTo>
                      <a:cubicBezTo>
                        <a:pt x="480965" y="591680"/>
                        <a:pt x="488585" y="598665"/>
                        <a:pt x="495570" y="605015"/>
                      </a:cubicBezTo>
                      <a:cubicBezTo>
                        <a:pt x="501920" y="610730"/>
                        <a:pt x="509540" y="618985"/>
                        <a:pt x="519065" y="620255"/>
                      </a:cubicBezTo>
                      <a:cubicBezTo>
                        <a:pt x="526685" y="621524"/>
                        <a:pt x="533035" y="616445"/>
                        <a:pt x="536845" y="610095"/>
                      </a:cubicBezTo>
                      <a:cubicBezTo>
                        <a:pt x="542560" y="618985"/>
                        <a:pt x="548275" y="628510"/>
                        <a:pt x="554625" y="637399"/>
                      </a:cubicBezTo>
                      <a:cubicBezTo>
                        <a:pt x="563515" y="650735"/>
                        <a:pt x="573040" y="666610"/>
                        <a:pt x="591454" y="666610"/>
                      </a:cubicBezTo>
                      <a:cubicBezTo>
                        <a:pt x="606060" y="666610"/>
                        <a:pt x="619395" y="655815"/>
                        <a:pt x="625110" y="643115"/>
                      </a:cubicBezTo>
                      <a:cubicBezTo>
                        <a:pt x="628920" y="634224"/>
                        <a:pt x="629554" y="624699"/>
                        <a:pt x="628285" y="615810"/>
                      </a:cubicBezTo>
                      <a:cubicBezTo>
                        <a:pt x="638445" y="625970"/>
                        <a:pt x="648604" y="636130"/>
                        <a:pt x="660035" y="645655"/>
                      </a:cubicBezTo>
                      <a:cubicBezTo>
                        <a:pt x="672735" y="655815"/>
                        <a:pt x="687340" y="662799"/>
                        <a:pt x="703850" y="660895"/>
                      </a:cubicBezTo>
                      <a:cubicBezTo>
                        <a:pt x="717820" y="658990"/>
                        <a:pt x="731790" y="652005"/>
                        <a:pt x="741315" y="641210"/>
                      </a:cubicBezTo>
                      <a:cubicBezTo>
                        <a:pt x="755920" y="624065"/>
                        <a:pt x="757825" y="601205"/>
                        <a:pt x="750204" y="581520"/>
                      </a:cubicBezTo>
                      <a:cubicBezTo>
                        <a:pt x="758460" y="585965"/>
                        <a:pt x="766715" y="589140"/>
                        <a:pt x="776240" y="591680"/>
                      </a:cubicBezTo>
                      <a:cubicBezTo>
                        <a:pt x="790210" y="594855"/>
                        <a:pt x="804815" y="594855"/>
                        <a:pt x="818785" y="590410"/>
                      </a:cubicBezTo>
                      <a:cubicBezTo>
                        <a:pt x="846725" y="581520"/>
                        <a:pt x="868315" y="558024"/>
                        <a:pt x="874029" y="528815"/>
                      </a:cubicBezTo>
                      <a:cubicBezTo>
                        <a:pt x="881650" y="473570"/>
                        <a:pt x="832120" y="431024"/>
                        <a:pt x="786400" y="41134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37" name="Google Shape;1437;p23"/>
                <p:cNvSpPr/>
                <p:nvPr/>
              </p:nvSpPr>
              <p:spPr>
                <a:xfrm>
                  <a:off x="2531350" y="1535408"/>
                  <a:ext cx="234900" cy="1532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1937" h="320878" extrusionOk="0">
                      <a:moveTo>
                        <a:pt x="455060" y="250438"/>
                      </a:moveTo>
                      <a:cubicBezTo>
                        <a:pt x="417594" y="227578"/>
                        <a:pt x="371874" y="226942"/>
                        <a:pt x="329330" y="230117"/>
                      </a:cubicBezTo>
                      <a:cubicBezTo>
                        <a:pt x="280435" y="234563"/>
                        <a:pt x="230905" y="244088"/>
                        <a:pt x="185185" y="262503"/>
                      </a:cubicBezTo>
                      <a:cubicBezTo>
                        <a:pt x="182644" y="262503"/>
                        <a:pt x="180105" y="262503"/>
                        <a:pt x="177565" y="261867"/>
                      </a:cubicBezTo>
                      <a:cubicBezTo>
                        <a:pt x="171215" y="222497"/>
                        <a:pt x="161690" y="183763"/>
                        <a:pt x="147719" y="146297"/>
                      </a:cubicBezTo>
                      <a:cubicBezTo>
                        <a:pt x="139465" y="124708"/>
                        <a:pt x="130574" y="103753"/>
                        <a:pt x="119780" y="82797"/>
                      </a:cubicBezTo>
                      <a:cubicBezTo>
                        <a:pt x="110255" y="64383"/>
                        <a:pt x="100730" y="45967"/>
                        <a:pt x="86760" y="30728"/>
                      </a:cubicBezTo>
                      <a:cubicBezTo>
                        <a:pt x="74694" y="16758"/>
                        <a:pt x="58185" y="4058"/>
                        <a:pt x="39769" y="883"/>
                      </a:cubicBezTo>
                      <a:cubicBezTo>
                        <a:pt x="23894" y="-2292"/>
                        <a:pt x="3574" y="2788"/>
                        <a:pt x="399" y="21203"/>
                      </a:cubicBezTo>
                      <a:cubicBezTo>
                        <a:pt x="-2776" y="38983"/>
                        <a:pt x="13735" y="56128"/>
                        <a:pt x="23260" y="69463"/>
                      </a:cubicBezTo>
                      <a:cubicBezTo>
                        <a:pt x="37865" y="89783"/>
                        <a:pt x="52469" y="110103"/>
                        <a:pt x="67074" y="130422"/>
                      </a:cubicBezTo>
                      <a:cubicBezTo>
                        <a:pt x="100094" y="176142"/>
                        <a:pt x="133115" y="222497"/>
                        <a:pt x="166135" y="268217"/>
                      </a:cubicBezTo>
                      <a:cubicBezTo>
                        <a:pt x="166769" y="269488"/>
                        <a:pt x="168040" y="269488"/>
                        <a:pt x="168674" y="269488"/>
                      </a:cubicBezTo>
                      <a:cubicBezTo>
                        <a:pt x="168040" y="270758"/>
                        <a:pt x="169310" y="272663"/>
                        <a:pt x="171215" y="272663"/>
                      </a:cubicBezTo>
                      <a:cubicBezTo>
                        <a:pt x="172485" y="272028"/>
                        <a:pt x="174390" y="272028"/>
                        <a:pt x="176294" y="271392"/>
                      </a:cubicBezTo>
                      <a:cubicBezTo>
                        <a:pt x="176294" y="271392"/>
                        <a:pt x="176294" y="271392"/>
                        <a:pt x="176294" y="271392"/>
                      </a:cubicBezTo>
                      <a:cubicBezTo>
                        <a:pt x="176930" y="273297"/>
                        <a:pt x="176930" y="275203"/>
                        <a:pt x="177565" y="277108"/>
                      </a:cubicBezTo>
                      <a:cubicBezTo>
                        <a:pt x="177565" y="278378"/>
                        <a:pt x="180105" y="278378"/>
                        <a:pt x="179469" y="277108"/>
                      </a:cubicBezTo>
                      <a:cubicBezTo>
                        <a:pt x="179469" y="275203"/>
                        <a:pt x="178835" y="273297"/>
                        <a:pt x="178835" y="271392"/>
                      </a:cubicBezTo>
                      <a:cubicBezTo>
                        <a:pt x="222015" y="273297"/>
                        <a:pt x="264560" y="282822"/>
                        <a:pt x="307105" y="293617"/>
                      </a:cubicBezTo>
                      <a:cubicBezTo>
                        <a:pt x="350919" y="304413"/>
                        <a:pt x="394735" y="317113"/>
                        <a:pt x="439819" y="320288"/>
                      </a:cubicBezTo>
                      <a:cubicBezTo>
                        <a:pt x="455694" y="321558"/>
                        <a:pt x="489985" y="322828"/>
                        <a:pt x="491890" y="300603"/>
                      </a:cubicBezTo>
                      <a:cubicBezTo>
                        <a:pt x="492524" y="290442"/>
                        <a:pt x="486810" y="280917"/>
                        <a:pt x="481094" y="273297"/>
                      </a:cubicBezTo>
                      <a:cubicBezTo>
                        <a:pt x="474110" y="265042"/>
                        <a:pt x="465219" y="256788"/>
                        <a:pt x="455060" y="25043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38" name="Google Shape;1438;p23"/>
              <p:cNvGrpSpPr/>
              <p:nvPr/>
            </p:nvGrpSpPr>
            <p:grpSpPr>
              <a:xfrm rot="-1526750">
                <a:off x="450936" y="3166642"/>
                <a:ext cx="779564" cy="797572"/>
                <a:chOff x="7212452" y="2082885"/>
                <a:chExt cx="602637" cy="616621"/>
              </a:xfrm>
            </p:grpSpPr>
            <p:sp>
              <p:nvSpPr>
                <p:cNvPr id="1439" name="Google Shape;1439;p23"/>
                <p:cNvSpPr/>
                <p:nvPr/>
              </p:nvSpPr>
              <p:spPr>
                <a:xfrm>
                  <a:off x="7274108" y="2129294"/>
                  <a:ext cx="241989" cy="2444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608" h="303683" extrusionOk="0">
                      <a:moveTo>
                        <a:pt x="257269" y="302522"/>
                      </a:moveTo>
                      <a:cubicBezTo>
                        <a:pt x="237584" y="307602"/>
                        <a:pt x="214725" y="294902"/>
                        <a:pt x="198214" y="286012"/>
                      </a:cubicBezTo>
                      <a:cubicBezTo>
                        <a:pt x="152494" y="261247"/>
                        <a:pt x="109314" y="231402"/>
                        <a:pt x="70579" y="197112"/>
                      </a:cubicBezTo>
                      <a:cubicBezTo>
                        <a:pt x="50259" y="179332"/>
                        <a:pt x="30575" y="159647"/>
                        <a:pt x="17239" y="136152"/>
                      </a:cubicBezTo>
                      <a:cubicBezTo>
                        <a:pt x="3269" y="112657"/>
                        <a:pt x="-3716" y="84717"/>
                        <a:pt x="2000" y="58047"/>
                      </a:cubicBezTo>
                      <a:cubicBezTo>
                        <a:pt x="2634" y="53602"/>
                        <a:pt x="3904" y="49792"/>
                        <a:pt x="5809" y="45982"/>
                      </a:cubicBezTo>
                      <a:cubicBezTo>
                        <a:pt x="6444" y="44077"/>
                        <a:pt x="7079" y="42172"/>
                        <a:pt x="8350" y="40267"/>
                      </a:cubicBezTo>
                      <a:cubicBezTo>
                        <a:pt x="14700" y="26932"/>
                        <a:pt x="24859" y="15502"/>
                        <a:pt x="37559" y="8517"/>
                      </a:cubicBezTo>
                      <a:cubicBezTo>
                        <a:pt x="38829" y="7247"/>
                        <a:pt x="40734" y="6612"/>
                        <a:pt x="42639" y="5977"/>
                      </a:cubicBezTo>
                      <a:cubicBezTo>
                        <a:pt x="46450" y="4072"/>
                        <a:pt x="50259" y="2802"/>
                        <a:pt x="54704" y="1532"/>
                      </a:cubicBezTo>
                      <a:cubicBezTo>
                        <a:pt x="83279" y="-4818"/>
                        <a:pt x="111219" y="9787"/>
                        <a:pt x="137254" y="23122"/>
                      </a:cubicBezTo>
                      <a:cubicBezTo>
                        <a:pt x="141700" y="25027"/>
                        <a:pt x="146144" y="27567"/>
                        <a:pt x="150589" y="29472"/>
                      </a:cubicBezTo>
                      <a:cubicBezTo>
                        <a:pt x="153129" y="30742"/>
                        <a:pt x="155669" y="31377"/>
                        <a:pt x="158844" y="32012"/>
                      </a:cubicBezTo>
                      <a:cubicBezTo>
                        <a:pt x="165194" y="33282"/>
                        <a:pt x="170909" y="33282"/>
                        <a:pt x="176625" y="30742"/>
                      </a:cubicBezTo>
                      <a:cubicBezTo>
                        <a:pt x="182339" y="28202"/>
                        <a:pt x="187419" y="23757"/>
                        <a:pt x="193134" y="20582"/>
                      </a:cubicBezTo>
                      <a:cubicBezTo>
                        <a:pt x="196309" y="18677"/>
                        <a:pt x="200119" y="17407"/>
                        <a:pt x="203929" y="16137"/>
                      </a:cubicBezTo>
                      <a:cubicBezTo>
                        <a:pt x="205834" y="15502"/>
                        <a:pt x="207739" y="14867"/>
                        <a:pt x="209644" y="14867"/>
                      </a:cubicBezTo>
                      <a:cubicBezTo>
                        <a:pt x="226789" y="12327"/>
                        <a:pt x="245839" y="18677"/>
                        <a:pt x="259175" y="30742"/>
                      </a:cubicBezTo>
                      <a:cubicBezTo>
                        <a:pt x="276954" y="46617"/>
                        <a:pt x="285844" y="70112"/>
                        <a:pt x="292194" y="92972"/>
                      </a:cubicBezTo>
                      <a:cubicBezTo>
                        <a:pt x="297275" y="113292"/>
                        <a:pt x="299814" y="133612"/>
                        <a:pt x="300450" y="154567"/>
                      </a:cubicBezTo>
                      <a:cubicBezTo>
                        <a:pt x="301719" y="192032"/>
                        <a:pt x="295369" y="230132"/>
                        <a:pt x="282034" y="265692"/>
                      </a:cubicBezTo>
                      <a:cubicBezTo>
                        <a:pt x="275684" y="279027"/>
                        <a:pt x="273144" y="298712"/>
                        <a:pt x="257269" y="3025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0" name="Google Shape;1440;p23"/>
                <p:cNvSpPr/>
                <p:nvPr/>
              </p:nvSpPr>
              <p:spPr>
                <a:xfrm>
                  <a:off x="7278274" y="2134107"/>
                  <a:ext cx="211922" cy="23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5623" h="3117334" extrusionOk="0">
                      <a:moveTo>
                        <a:pt x="27401" y="376917"/>
                      </a:moveTo>
                      <a:cubicBezTo>
                        <a:pt x="109648" y="486566"/>
                        <a:pt x="191885" y="596214"/>
                        <a:pt x="274121" y="705863"/>
                      </a:cubicBezTo>
                      <a:cubicBezTo>
                        <a:pt x="582508" y="1103339"/>
                        <a:pt x="904601" y="1480255"/>
                        <a:pt x="1247253" y="1850319"/>
                      </a:cubicBezTo>
                      <a:cubicBezTo>
                        <a:pt x="1589905" y="2213530"/>
                        <a:pt x="1946253" y="2563034"/>
                        <a:pt x="2323170" y="2891980"/>
                      </a:cubicBezTo>
                      <a:cubicBezTo>
                        <a:pt x="2350593" y="2912539"/>
                        <a:pt x="2309475" y="2946804"/>
                        <a:pt x="2282063" y="2926245"/>
                      </a:cubicBezTo>
                      <a:cubicBezTo>
                        <a:pt x="2069618" y="2741213"/>
                        <a:pt x="1864027" y="2549328"/>
                        <a:pt x="1665289" y="2350590"/>
                      </a:cubicBezTo>
                      <a:cubicBezTo>
                        <a:pt x="1308931" y="2001086"/>
                        <a:pt x="966279" y="1631022"/>
                        <a:pt x="644175" y="1254105"/>
                      </a:cubicBezTo>
                      <a:cubicBezTo>
                        <a:pt x="418035" y="986837"/>
                        <a:pt x="205591" y="719569"/>
                        <a:pt x="0" y="438594"/>
                      </a:cubicBezTo>
                      <a:cubicBezTo>
                        <a:pt x="6853" y="418035"/>
                        <a:pt x="13706" y="397476"/>
                        <a:pt x="27401" y="376917"/>
                      </a:cubicBezTo>
                      <a:close/>
                      <a:moveTo>
                        <a:pt x="1555640" y="246698"/>
                      </a:moveTo>
                      <a:cubicBezTo>
                        <a:pt x="1583052" y="260404"/>
                        <a:pt x="1610464" y="267257"/>
                        <a:pt x="1644729" y="274110"/>
                      </a:cubicBezTo>
                      <a:cubicBezTo>
                        <a:pt x="1857173" y="603056"/>
                        <a:pt x="2042206" y="945708"/>
                        <a:pt x="2192973" y="1308918"/>
                      </a:cubicBezTo>
                      <a:cubicBezTo>
                        <a:pt x="2412270" y="1816043"/>
                        <a:pt x="2563037" y="2350579"/>
                        <a:pt x="2652126" y="2891969"/>
                      </a:cubicBezTo>
                      <a:cubicBezTo>
                        <a:pt x="2658979" y="2933087"/>
                        <a:pt x="2597302" y="2946793"/>
                        <a:pt x="2590449" y="2905675"/>
                      </a:cubicBezTo>
                      <a:cubicBezTo>
                        <a:pt x="2542478" y="2604142"/>
                        <a:pt x="2473947" y="2302608"/>
                        <a:pt x="2384858" y="2007928"/>
                      </a:cubicBezTo>
                      <a:cubicBezTo>
                        <a:pt x="2227238" y="1480244"/>
                        <a:pt x="2001087" y="979973"/>
                        <a:pt x="1720113" y="507113"/>
                      </a:cubicBezTo>
                      <a:cubicBezTo>
                        <a:pt x="1665288" y="418024"/>
                        <a:pt x="1610464" y="335788"/>
                        <a:pt x="1555640" y="246698"/>
                      </a:cubicBezTo>
                      <a:close/>
                      <a:moveTo>
                        <a:pt x="2192974" y="95932"/>
                      </a:moveTo>
                      <a:cubicBezTo>
                        <a:pt x="2192974" y="95932"/>
                        <a:pt x="2192974" y="95932"/>
                        <a:pt x="2192974" y="102785"/>
                      </a:cubicBezTo>
                      <a:cubicBezTo>
                        <a:pt x="2446536" y="555085"/>
                        <a:pt x="2624715" y="1048504"/>
                        <a:pt x="2727510" y="1555628"/>
                      </a:cubicBezTo>
                      <a:cubicBezTo>
                        <a:pt x="2830306" y="2062753"/>
                        <a:pt x="2850865" y="2583583"/>
                        <a:pt x="2796041" y="3097561"/>
                      </a:cubicBezTo>
                      <a:cubicBezTo>
                        <a:pt x="2782335" y="3124973"/>
                        <a:pt x="2727510" y="3124973"/>
                        <a:pt x="2734363" y="3090708"/>
                      </a:cubicBezTo>
                      <a:cubicBezTo>
                        <a:pt x="2768629" y="2809733"/>
                        <a:pt x="2775482" y="2521906"/>
                        <a:pt x="2754922" y="2234079"/>
                      </a:cubicBezTo>
                      <a:cubicBezTo>
                        <a:pt x="2720657" y="1720101"/>
                        <a:pt x="2611009" y="1212977"/>
                        <a:pt x="2425977" y="740117"/>
                      </a:cubicBezTo>
                      <a:cubicBezTo>
                        <a:pt x="2343740" y="520820"/>
                        <a:pt x="2240945" y="315229"/>
                        <a:pt x="2131296" y="109638"/>
                      </a:cubicBezTo>
                      <a:cubicBezTo>
                        <a:pt x="2151855" y="102785"/>
                        <a:pt x="2172414" y="95932"/>
                        <a:pt x="2192974" y="95932"/>
                      </a:cubicBezTo>
                      <a:close/>
                      <a:moveTo>
                        <a:pt x="383759" y="0"/>
                      </a:moveTo>
                      <a:cubicBezTo>
                        <a:pt x="760676" y="404329"/>
                        <a:pt x="1117034" y="822364"/>
                        <a:pt x="1439127" y="1267811"/>
                      </a:cubicBezTo>
                      <a:cubicBezTo>
                        <a:pt x="1795485" y="1747523"/>
                        <a:pt x="2117578" y="2254648"/>
                        <a:pt x="2412259" y="2775478"/>
                      </a:cubicBezTo>
                      <a:cubicBezTo>
                        <a:pt x="2439671" y="2809744"/>
                        <a:pt x="2391700" y="2830303"/>
                        <a:pt x="2371141" y="2802891"/>
                      </a:cubicBezTo>
                      <a:cubicBezTo>
                        <a:pt x="2206668" y="2508210"/>
                        <a:pt x="2035341" y="2220383"/>
                        <a:pt x="1843456" y="1939408"/>
                      </a:cubicBezTo>
                      <a:cubicBezTo>
                        <a:pt x="1514511" y="1439137"/>
                        <a:pt x="1151299" y="959425"/>
                        <a:pt x="760676" y="507125"/>
                      </a:cubicBezTo>
                      <a:cubicBezTo>
                        <a:pt x="623615" y="342652"/>
                        <a:pt x="479702" y="185032"/>
                        <a:pt x="328935" y="27412"/>
                      </a:cubicBezTo>
                      <a:cubicBezTo>
                        <a:pt x="342641" y="13706"/>
                        <a:pt x="363200" y="6853"/>
                        <a:pt x="3837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1" name="Google Shape;1441;p23"/>
                <p:cNvSpPr/>
                <p:nvPr/>
              </p:nvSpPr>
              <p:spPr>
                <a:xfrm>
                  <a:off x="7334307" y="2178182"/>
                  <a:ext cx="170785" cy="1882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55" h="233857" extrusionOk="0">
                      <a:moveTo>
                        <a:pt x="211706" y="116068"/>
                      </a:moveTo>
                      <a:cubicBezTo>
                        <a:pt x="212341" y="103368"/>
                        <a:pt x="212977" y="90668"/>
                        <a:pt x="208531" y="78603"/>
                      </a:cubicBezTo>
                      <a:cubicBezTo>
                        <a:pt x="204087" y="66538"/>
                        <a:pt x="195196" y="56378"/>
                        <a:pt x="182496" y="53203"/>
                      </a:cubicBezTo>
                      <a:cubicBezTo>
                        <a:pt x="170431" y="50663"/>
                        <a:pt x="157731" y="56378"/>
                        <a:pt x="145666" y="54473"/>
                      </a:cubicBezTo>
                      <a:cubicBezTo>
                        <a:pt x="131062" y="52568"/>
                        <a:pt x="120266" y="41138"/>
                        <a:pt x="108837" y="32248"/>
                      </a:cubicBezTo>
                      <a:cubicBezTo>
                        <a:pt x="91691" y="18278"/>
                        <a:pt x="72006" y="8753"/>
                        <a:pt x="51052" y="3038"/>
                      </a:cubicBezTo>
                      <a:cubicBezTo>
                        <a:pt x="42796" y="498"/>
                        <a:pt x="33906" y="-772"/>
                        <a:pt x="25016" y="498"/>
                      </a:cubicBezTo>
                      <a:cubicBezTo>
                        <a:pt x="16127" y="1768"/>
                        <a:pt x="7871" y="6213"/>
                        <a:pt x="3427" y="13833"/>
                      </a:cubicBezTo>
                      <a:cubicBezTo>
                        <a:pt x="-2923" y="24628"/>
                        <a:pt x="252" y="38598"/>
                        <a:pt x="7237" y="49393"/>
                      </a:cubicBezTo>
                      <a:cubicBezTo>
                        <a:pt x="14221" y="59553"/>
                        <a:pt x="24381" y="67173"/>
                        <a:pt x="33271" y="76063"/>
                      </a:cubicBezTo>
                      <a:cubicBezTo>
                        <a:pt x="42162" y="84953"/>
                        <a:pt x="50416" y="95748"/>
                        <a:pt x="51052" y="107813"/>
                      </a:cubicBezTo>
                      <a:cubicBezTo>
                        <a:pt x="51687" y="116068"/>
                        <a:pt x="49146" y="124958"/>
                        <a:pt x="49781" y="133213"/>
                      </a:cubicBezTo>
                      <a:cubicBezTo>
                        <a:pt x="50416" y="147183"/>
                        <a:pt x="59941" y="158613"/>
                        <a:pt x="68831" y="169408"/>
                      </a:cubicBezTo>
                      <a:cubicBezTo>
                        <a:pt x="83437" y="185918"/>
                        <a:pt x="99946" y="201158"/>
                        <a:pt x="117091" y="214493"/>
                      </a:cubicBezTo>
                      <a:cubicBezTo>
                        <a:pt x="128521" y="223383"/>
                        <a:pt x="141221" y="231638"/>
                        <a:pt x="155191" y="233543"/>
                      </a:cubicBezTo>
                      <a:cubicBezTo>
                        <a:pt x="197737" y="238623"/>
                        <a:pt x="202816" y="180838"/>
                        <a:pt x="207262" y="150993"/>
                      </a:cubicBezTo>
                      <a:cubicBezTo>
                        <a:pt x="209802" y="139563"/>
                        <a:pt x="211071" y="127498"/>
                        <a:pt x="211706" y="11606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2" name="Google Shape;1442;p23"/>
                <p:cNvSpPr/>
                <p:nvPr/>
              </p:nvSpPr>
              <p:spPr>
                <a:xfrm>
                  <a:off x="7212452" y="2301792"/>
                  <a:ext cx="267702" cy="202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549" h="252155" extrusionOk="0">
                      <a:moveTo>
                        <a:pt x="290671" y="161925"/>
                      </a:moveTo>
                      <a:cubicBezTo>
                        <a:pt x="244316" y="185420"/>
                        <a:pt x="197961" y="208280"/>
                        <a:pt x="151606" y="231775"/>
                      </a:cubicBezTo>
                      <a:cubicBezTo>
                        <a:pt x="137636" y="238760"/>
                        <a:pt x="123666" y="245745"/>
                        <a:pt x="108426" y="249555"/>
                      </a:cubicBezTo>
                      <a:cubicBezTo>
                        <a:pt x="93186" y="253365"/>
                        <a:pt x="76676" y="253365"/>
                        <a:pt x="62071" y="247015"/>
                      </a:cubicBezTo>
                      <a:cubicBezTo>
                        <a:pt x="47466" y="240665"/>
                        <a:pt x="36036" y="226695"/>
                        <a:pt x="35401" y="210820"/>
                      </a:cubicBezTo>
                      <a:cubicBezTo>
                        <a:pt x="35401" y="205105"/>
                        <a:pt x="36036" y="199390"/>
                        <a:pt x="37306" y="193675"/>
                      </a:cubicBezTo>
                      <a:cubicBezTo>
                        <a:pt x="37941" y="191770"/>
                        <a:pt x="37941" y="189865"/>
                        <a:pt x="38576" y="188595"/>
                      </a:cubicBezTo>
                      <a:cubicBezTo>
                        <a:pt x="39846" y="183515"/>
                        <a:pt x="40481" y="178435"/>
                        <a:pt x="40481" y="173355"/>
                      </a:cubicBezTo>
                      <a:cubicBezTo>
                        <a:pt x="39846" y="156845"/>
                        <a:pt x="29051" y="142875"/>
                        <a:pt x="18256" y="129540"/>
                      </a:cubicBezTo>
                      <a:cubicBezTo>
                        <a:pt x="11906" y="121285"/>
                        <a:pt x="4921" y="111760"/>
                        <a:pt x="1746" y="100965"/>
                      </a:cubicBezTo>
                      <a:cubicBezTo>
                        <a:pt x="1111" y="99060"/>
                        <a:pt x="476" y="97790"/>
                        <a:pt x="476" y="95885"/>
                      </a:cubicBezTo>
                      <a:cubicBezTo>
                        <a:pt x="-159" y="92075"/>
                        <a:pt x="-159" y="88265"/>
                        <a:pt x="476" y="84455"/>
                      </a:cubicBezTo>
                      <a:cubicBezTo>
                        <a:pt x="3016" y="66675"/>
                        <a:pt x="20161" y="54610"/>
                        <a:pt x="36671" y="48260"/>
                      </a:cubicBezTo>
                      <a:cubicBezTo>
                        <a:pt x="53181" y="41910"/>
                        <a:pt x="71596" y="38735"/>
                        <a:pt x="86836" y="29210"/>
                      </a:cubicBezTo>
                      <a:cubicBezTo>
                        <a:pt x="90011" y="27305"/>
                        <a:pt x="93186" y="24765"/>
                        <a:pt x="95726" y="22860"/>
                      </a:cubicBezTo>
                      <a:cubicBezTo>
                        <a:pt x="97631" y="21590"/>
                        <a:pt x="99536" y="19685"/>
                        <a:pt x="100806" y="18415"/>
                      </a:cubicBezTo>
                      <a:cubicBezTo>
                        <a:pt x="105251" y="14605"/>
                        <a:pt x="110331" y="10795"/>
                        <a:pt x="115411" y="8255"/>
                      </a:cubicBezTo>
                      <a:cubicBezTo>
                        <a:pt x="127476" y="1905"/>
                        <a:pt x="142081" y="0"/>
                        <a:pt x="156051" y="0"/>
                      </a:cubicBezTo>
                      <a:cubicBezTo>
                        <a:pt x="173831" y="0"/>
                        <a:pt x="192246" y="3175"/>
                        <a:pt x="209391" y="8255"/>
                      </a:cubicBezTo>
                      <a:cubicBezTo>
                        <a:pt x="241141" y="17780"/>
                        <a:pt x="270351" y="36195"/>
                        <a:pt x="293211" y="60325"/>
                      </a:cubicBezTo>
                      <a:cubicBezTo>
                        <a:pt x="303371" y="71120"/>
                        <a:pt x="312261" y="81280"/>
                        <a:pt x="323056" y="90805"/>
                      </a:cubicBezTo>
                      <a:cubicBezTo>
                        <a:pt x="334486" y="100965"/>
                        <a:pt x="335121" y="118745"/>
                        <a:pt x="327501" y="131445"/>
                      </a:cubicBezTo>
                      <a:cubicBezTo>
                        <a:pt x="320516" y="146685"/>
                        <a:pt x="305276" y="154940"/>
                        <a:pt x="290671" y="16192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3" name="Google Shape;1443;p23"/>
                <p:cNvSpPr/>
                <p:nvPr/>
              </p:nvSpPr>
              <p:spPr>
                <a:xfrm>
                  <a:off x="7212991" y="2317129"/>
                  <a:ext cx="255105" cy="142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1404" h="1899575" extrusionOk="0">
                      <a:moveTo>
                        <a:pt x="3384451" y="1034701"/>
                      </a:moveTo>
                      <a:cubicBezTo>
                        <a:pt x="3402118" y="1039520"/>
                        <a:pt x="3411113" y="1074213"/>
                        <a:pt x="3385414" y="1089633"/>
                      </a:cubicBezTo>
                      <a:cubicBezTo>
                        <a:pt x="3159263" y="1226693"/>
                        <a:pt x="2919407" y="1350048"/>
                        <a:pt x="2679550" y="1452843"/>
                      </a:cubicBezTo>
                      <a:cubicBezTo>
                        <a:pt x="2247809" y="1637875"/>
                        <a:pt x="1788655" y="1768083"/>
                        <a:pt x="1322648" y="1836613"/>
                      </a:cubicBezTo>
                      <a:cubicBezTo>
                        <a:pt x="1014261" y="1884585"/>
                        <a:pt x="705874" y="1905144"/>
                        <a:pt x="397487" y="1898291"/>
                      </a:cubicBezTo>
                      <a:cubicBezTo>
                        <a:pt x="404340" y="1877732"/>
                        <a:pt x="404340" y="1857172"/>
                        <a:pt x="411193" y="1843466"/>
                      </a:cubicBezTo>
                      <a:cubicBezTo>
                        <a:pt x="507136" y="1843466"/>
                        <a:pt x="603078" y="1843466"/>
                        <a:pt x="705874" y="1843466"/>
                      </a:cubicBezTo>
                      <a:cubicBezTo>
                        <a:pt x="1171881" y="1822907"/>
                        <a:pt x="1637888" y="1747524"/>
                        <a:pt x="2083336" y="1610463"/>
                      </a:cubicBezTo>
                      <a:cubicBezTo>
                        <a:pt x="2535637" y="1473402"/>
                        <a:pt x="2967378" y="1281518"/>
                        <a:pt x="3364855" y="1041661"/>
                      </a:cubicBezTo>
                      <a:cubicBezTo>
                        <a:pt x="3371708" y="1034808"/>
                        <a:pt x="3378561" y="1033095"/>
                        <a:pt x="3384451" y="1034701"/>
                      </a:cubicBezTo>
                      <a:close/>
                      <a:moveTo>
                        <a:pt x="1378211" y="680046"/>
                      </a:moveTo>
                      <a:cubicBezTo>
                        <a:pt x="1496961" y="678440"/>
                        <a:pt x="1615605" y="680153"/>
                        <a:pt x="1733820" y="685293"/>
                      </a:cubicBezTo>
                      <a:cubicBezTo>
                        <a:pt x="2206679" y="705852"/>
                        <a:pt x="2686392" y="774382"/>
                        <a:pt x="3145546" y="890884"/>
                      </a:cubicBezTo>
                      <a:cubicBezTo>
                        <a:pt x="3179811" y="904590"/>
                        <a:pt x="3166105" y="959414"/>
                        <a:pt x="3124987" y="945708"/>
                      </a:cubicBezTo>
                      <a:cubicBezTo>
                        <a:pt x="2864571" y="877178"/>
                        <a:pt x="2604156" y="829206"/>
                        <a:pt x="2336887" y="794941"/>
                      </a:cubicBezTo>
                      <a:cubicBezTo>
                        <a:pt x="1870880" y="733264"/>
                        <a:pt x="1391168" y="719558"/>
                        <a:pt x="925161" y="760676"/>
                      </a:cubicBezTo>
                      <a:cubicBezTo>
                        <a:pt x="616774" y="788088"/>
                        <a:pt x="315240" y="829206"/>
                        <a:pt x="13706" y="897737"/>
                      </a:cubicBezTo>
                      <a:cubicBezTo>
                        <a:pt x="6853" y="877178"/>
                        <a:pt x="0" y="863471"/>
                        <a:pt x="0" y="842912"/>
                      </a:cubicBezTo>
                      <a:cubicBezTo>
                        <a:pt x="102796" y="822353"/>
                        <a:pt x="205591" y="801794"/>
                        <a:pt x="315240" y="781235"/>
                      </a:cubicBezTo>
                      <a:cubicBezTo>
                        <a:pt x="664745" y="719558"/>
                        <a:pt x="1021960" y="684864"/>
                        <a:pt x="1378211" y="680046"/>
                      </a:cubicBezTo>
                      <a:close/>
                      <a:moveTo>
                        <a:pt x="1082781" y="0"/>
                      </a:moveTo>
                      <a:cubicBezTo>
                        <a:pt x="1322637" y="47971"/>
                        <a:pt x="1562494" y="102795"/>
                        <a:pt x="1795497" y="171326"/>
                      </a:cubicBezTo>
                      <a:cubicBezTo>
                        <a:pt x="2302622" y="308386"/>
                        <a:pt x="2796041" y="486565"/>
                        <a:pt x="3275754" y="699009"/>
                      </a:cubicBezTo>
                      <a:cubicBezTo>
                        <a:pt x="3316872" y="719568"/>
                        <a:pt x="3296313" y="781246"/>
                        <a:pt x="3262048" y="760686"/>
                      </a:cubicBezTo>
                      <a:cubicBezTo>
                        <a:pt x="2994780" y="644185"/>
                        <a:pt x="2727511" y="534536"/>
                        <a:pt x="2453389" y="438594"/>
                      </a:cubicBezTo>
                      <a:cubicBezTo>
                        <a:pt x="1987382" y="274121"/>
                        <a:pt x="1514522" y="143914"/>
                        <a:pt x="1027956" y="47971"/>
                      </a:cubicBezTo>
                      <a:cubicBezTo>
                        <a:pt x="1048515" y="34265"/>
                        <a:pt x="1069075" y="13706"/>
                        <a:pt x="108278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4" name="Google Shape;1444;p23"/>
                <p:cNvSpPr/>
                <p:nvPr/>
              </p:nvSpPr>
              <p:spPr>
                <a:xfrm>
                  <a:off x="7282673" y="2315450"/>
                  <a:ext cx="176662" cy="1328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456" h="164975" extrusionOk="0">
                      <a:moveTo>
                        <a:pt x="125981" y="6530"/>
                      </a:moveTo>
                      <a:cubicBezTo>
                        <a:pt x="113916" y="2085"/>
                        <a:pt x="100581" y="-1725"/>
                        <a:pt x="87246" y="815"/>
                      </a:cubicBezTo>
                      <a:cubicBezTo>
                        <a:pt x="74546" y="3355"/>
                        <a:pt x="61846" y="13515"/>
                        <a:pt x="60576" y="26215"/>
                      </a:cubicBezTo>
                      <a:cubicBezTo>
                        <a:pt x="59941" y="33200"/>
                        <a:pt x="61846" y="40185"/>
                        <a:pt x="59941" y="46535"/>
                      </a:cubicBezTo>
                      <a:cubicBezTo>
                        <a:pt x="56766" y="57965"/>
                        <a:pt x="43431" y="63680"/>
                        <a:pt x="32001" y="66855"/>
                      </a:cubicBezTo>
                      <a:cubicBezTo>
                        <a:pt x="20571" y="70030"/>
                        <a:pt x="7236" y="73840"/>
                        <a:pt x="2156" y="84635"/>
                      </a:cubicBezTo>
                      <a:cubicBezTo>
                        <a:pt x="-2924" y="94160"/>
                        <a:pt x="1521" y="106860"/>
                        <a:pt x="9776" y="114480"/>
                      </a:cubicBezTo>
                      <a:cubicBezTo>
                        <a:pt x="18031" y="122100"/>
                        <a:pt x="29461" y="124640"/>
                        <a:pt x="40256" y="125275"/>
                      </a:cubicBezTo>
                      <a:cubicBezTo>
                        <a:pt x="51051" y="125910"/>
                        <a:pt x="63116" y="125275"/>
                        <a:pt x="71371" y="132260"/>
                      </a:cubicBezTo>
                      <a:cubicBezTo>
                        <a:pt x="80261" y="139245"/>
                        <a:pt x="82166" y="152580"/>
                        <a:pt x="91056" y="159565"/>
                      </a:cubicBezTo>
                      <a:cubicBezTo>
                        <a:pt x="97406" y="165280"/>
                        <a:pt x="106931" y="165915"/>
                        <a:pt x="115186" y="164010"/>
                      </a:cubicBezTo>
                      <a:cubicBezTo>
                        <a:pt x="123441" y="162105"/>
                        <a:pt x="131061" y="157660"/>
                        <a:pt x="138681" y="153215"/>
                      </a:cubicBezTo>
                      <a:cubicBezTo>
                        <a:pt x="152016" y="145595"/>
                        <a:pt x="165986" y="137340"/>
                        <a:pt x="179321" y="129720"/>
                      </a:cubicBezTo>
                      <a:cubicBezTo>
                        <a:pt x="188846" y="124640"/>
                        <a:pt x="197736" y="118925"/>
                        <a:pt x="205356" y="111305"/>
                      </a:cubicBezTo>
                      <a:cubicBezTo>
                        <a:pt x="212341" y="104320"/>
                        <a:pt x="220596" y="91620"/>
                        <a:pt x="219326" y="80825"/>
                      </a:cubicBezTo>
                      <a:cubicBezTo>
                        <a:pt x="218056" y="70030"/>
                        <a:pt x="205356" y="59235"/>
                        <a:pt x="198371" y="52250"/>
                      </a:cubicBezTo>
                      <a:cubicBezTo>
                        <a:pt x="178051" y="32565"/>
                        <a:pt x="153286" y="16690"/>
                        <a:pt x="125981" y="653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5" name="Google Shape;1445;p23"/>
                <p:cNvSpPr/>
                <p:nvPr/>
              </p:nvSpPr>
              <p:spPr>
                <a:xfrm>
                  <a:off x="7315051" y="2404777"/>
                  <a:ext cx="223182" cy="29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820" extrusionOk="0">
                      <a:moveTo>
                        <a:pt x="179745" y="361034"/>
                      </a:moveTo>
                      <a:cubicBezTo>
                        <a:pt x="178474" y="361669"/>
                        <a:pt x="177205" y="362304"/>
                        <a:pt x="175934" y="362939"/>
                      </a:cubicBezTo>
                      <a:cubicBezTo>
                        <a:pt x="174030" y="363574"/>
                        <a:pt x="172124" y="364209"/>
                        <a:pt x="170855" y="364209"/>
                      </a:cubicBezTo>
                      <a:cubicBezTo>
                        <a:pt x="158155" y="366749"/>
                        <a:pt x="143549" y="361034"/>
                        <a:pt x="132120" y="353414"/>
                      </a:cubicBezTo>
                      <a:cubicBezTo>
                        <a:pt x="123230" y="347699"/>
                        <a:pt x="114974" y="340079"/>
                        <a:pt x="107990" y="332459"/>
                      </a:cubicBezTo>
                      <a:cubicBezTo>
                        <a:pt x="106720" y="330554"/>
                        <a:pt x="104815" y="329284"/>
                        <a:pt x="103545" y="327379"/>
                      </a:cubicBezTo>
                      <a:cubicBezTo>
                        <a:pt x="96559" y="318489"/>
                        <a:pt x="90845" y="308329"/>
                        <a:pt x="86399" y="297534"/>
                      </a:cubicBezTo>
                      <a:cubicBezTo>
                        <a:pt x="80684" y="283564"/>
                        <a:pt x="78145" y="267689"/>
                        <a:pt x="67984" y="256259"/>
                      </a:cubicBezTo>
                      <a:cubicBezTo>
                        <a:pt x="57824" y="245464"/>
                        <a:pt x="43220" y="240384"/>
                        <a:pt x="30520" y="232129"/>
                      </a:cubicBezTo>
                      <a:cubicBezTo>
                        <a:pt x="28614" y="230859"/>
                        <a:pt x="26074" y="228954"/>
                        <a:pt x="24170" y="227049"/>
                      </a:cubicBezTo>
                      <a:cubicBezTo>
                        <a:pt x="22899" y="225779"/>
                        <a:pt x="21630" y="224509"/>
                        <a:pt x="20359" y="223239"/>
                      </a:cubicBezTo>
                      <a:cubicBezTo>
                        <a:pt x="3214" y="205459"/>
                        <a:pt x="-4405" y="178154"/>
                        <a:pt x="2580" y="154024"/>
                      </a:cubicBezTo>
                      <a:cubicBezTo>
                        <a:pt x="8930" y="131164"/>
                        <a:pt x="26074" y="113384"/>
                        <a:pt x="43220" y="96874"/>
                      </a:cubicBezTo>
                      <a:cubicBezTo>
                        <a:pt x="69890" y="71474"/>
                        <a:pt x="97195" y="47344"/>
                        <a:pt x="128945" y="29564"/>
                      </a:cubicBezTo>
                      <a:cubicBezTo>
                        <a:pt x="153709" y="15594"/>
                        <a:pt x="194984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4" y="88619"/>
                      </a:cubicBezTo>
                      <a:cubicBezTo>
                        <a:pt x="259755" y="137514"/>
                        <a:pt x="268009" y="186409"/>
                        <a:pt x="275630" y="235939"/>
                      </a:cubicBezTo>
                      <a:cubicBezTo>
                        <a:pt x="276899" y="246099"/>
                        <a:pt x="278805" y="256259"/>
                        <a:pt x="274995" y="265784"/>
                      </a:cubicBezTo>
                      <a:cubicBezTo>
                        <a:pt x="270549" y="277214"/>
                        <a:pt x="258484" y="283564"/>
                        <a:pt x="247690" y="288644"/>
                      </a:cubicBezTo>
                      <a:cubicBezTo>
                        <a:pt x="243880" y="289914"/>
                        <a:pt x="240070" y="291819"/>
                        <a:pt x="236259" y="293724"/>
                      </a:cubicBezTo>
                      <a:cubicBezTo>
                        <a:pt x="234355" y="294359"/>
                        <a:pt x="232449" y="294994"/>
                        <a:pt x="231180" y="296264"/>
                      </a:cubicBezTo>
                      <a:cubicBezTo>
                        <a:pt x="225465" y="298804"/>
                        <a:pt x="220384" y="301979"/>
                        <a:pt x="215940" y="306424"/>
                      </a:cubicBezTo>
                      <a:cubicBezTo>
                        <a:pt x="200065" y="321664"/>
                        <a:pt x="199430" y="350239"/>
                        <a:pt x="179745" y="36103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6" name="Google Shape;1446;p23"/>
                <p:cNvSpPr/>
                <p:nvPr/>
              </p:nvSpPr>
              <p:spPr>
                <a:xfrm>
                  <a:off x="7331442" y="2417168"/>
                  <a:ext cx="174830" cy="282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1065" h="3764502" extrusionOk="0">
                      <a:moveTo>
                        <a:pt x="2013087" y="166660"/>
                      </a:moveTo>
                      <a:cubicBezTo>
                        <a:pt x="2026795" y="168373"/>
                        <a:pt x="2038790" y="180366"/>
                        <a:pt x="2035364" y="200925"/>
                      </a:cubicBezTo>
                      <a:cubicBezTo>
                        <a:pt x="1994246" y="502459"/>
                        <a:pt x="1946275" y="803992"/>
                        <a:pt x="1905156" y="1112378"/>
                      </a:cubicBezTo>
                      <a:cubicBezTo>
                        <a:pt x="1829773" y="1646915"/>
                        <a:pt x="1768096" y="2181452"/>
                        <a:pt x="1713260" y="2722841"/>
                      </a:cubicBezTo>
                      <a:cubicBezTo>
                        <a:pt x="1678995" y="3065493"/>
                        <a:pt x="1658447" y="3408144"/>
                        <a:pt x="1678995" y="3750796"/>
                      </a:cubicBezTo>
                      <a:cubicBezTo>
                        <a:pt x="1665300" y="3757649"/>
                        <a:pt x="1644730" y="3764502"/>
                        <a:pt x="1624182" y="3764502"/>
                      </a:cubicBezTo>
                      <a:cubicBezTo>
                        <a:pt x="1617329" y="3641147"/>
                        <a:pt x="1617329" y="3510940"/>
                        <a:pt x="1617329" y="3380732"/>
                      </a:cubicBezTo>
                      <a:cubicBezTo>
                        <a:pt x="1617329" y="3127170"/>
                        <a:pt x="1637888" y="2880461"/>
                        <a:pt x="1665300" y="2633752"/>
                      </a:cubicBezTo>
                      <a:cubicBezTo>
                        <a:pt x="1692712" y="2359630"/>
                        <a:pt x="1720124" y="2092362"/>
                        <a:pt x="1754389" y="1825094"/>
                      </a:cubicBezTo>
                      <a:cubicBezTo>
                        <a:pt x="1822920" y="1283704"/>
                        <a:pt x="1898303" y="735462"/>
                        <a:pt x="1980540" y="194072"/>
                      </a:cubicBezTo>
                      <a:cubicBezTo>
                        <a:pt x="1983961" y="173513"/>
                        <a:pt x="1999380" y="164947"/>
                        <a:pt x="2013087" y="166660"/>
                      </a:cubicBezTo>
                      <a:close/>
                      <a:moveTo>
                        <a:pt x="1948844" y="116333"/>
                      </a:moveTo>
                      <a:cubicBezTo>
                        <a:pt x="1969403" y="109266"/>
                        <a:pt x="1997669" y="127255"/>
                        <a:pt x="1987382" y="152954"/>
                      </a:cubicBezTo>
                      <a:cubicBezTo>
                        <a:pt x="1870891" y="433928"/>
                        <a:pt x="1761242" y="714903"/>
                        <a:pt x="1658447" y="995877"/>
                      </a:cubicBezTo>
                      <a:cubicBezTo>
                        <a:pt x="1480267" y="1496149"/>
                        <a:pt x="1315794" y="2010126"/>
                        <a:pt x="1171880" y="2524104"/>
                      </a:cubicBezTo>
                      <a:cubicBezTo>
                        <a:pt x="1089644" y="2818784"/>
                        <a:pt x="1014260" y="3113464"/>
                        <a:pt x="945730" y="3414998"/>
                      </a:cubicBezTo>
                      <a:cubicBezTo>
                        <a:pt x="932024" y="3401292"/>
                        <a:pt x="911465" y="3380733"/>
                        <a:pt x="897759" y="3360174"/>
                      </a:cubicBezTo>
                      <a:cubicBezTo>
                        <a:pt x="911465" y="3298496"/>
                        <a:pt x="925160" y="3243672"/>
                        <a:pt x="938877" y="3181995"/>
                      </a:cubicBezTo>
                      <a:cubicBezTo>
                        <a:pt x="1069085" y="2661164"/>
                        <a:pt x="1212999" y="2147187"/>
                        <a:pt x="1377472" y="1640062"/>
                      </a:cubicBezTo>
                      <a:cubicBezTo>
                        <a:pt x="1541934" y="1126085"/>
                        <a:pt x="1726977" y="625813"/>
                        <a:pt x="1932568" y="132395"/>
                      </a:cubicBezTo>
                      <a:cubicBezTo>
                        <a:pt x="1935995" y="123829"/>
                        <a:pt x="1941991" y="118689"/>
                        <a:pt x="1948844" y="116333"/>
                      </a:cubicBezTo>
                      <a:close/>
                      <a:moveTo>
                        <a:pt x="2142439" y="49302"/>
                      </a:moveTo>
                      <a:cubicBezTo>
                        <a:pt x="2157004" y="46732"/>
                        <a:pt x="2172426" y="53585"/>
                        <a:pt x="2172426" y="70718"/>
                      </a:cubicBezTo>
                      <a:cubicBezTo>
                        <a:pt x="2199838" y="317427"/>
                        <a:pt x="2227240" y="570989"/>
                        <a:pt x="2247799" y="824551"/>
                      </a:cubicBezTo>
                      <a:cubicBezTo>
                        <a:pt x="2309487" y="1544120"/>
                        <a:pt x="2336899" y="2270541"/>
                        <a:pt x="2330035" y="2996963"/>
                      </a:cubicBezTo>
                      <a:cubicBezTo>
                        <a:pt x="2309487" y="3003816"/>
                        <a:pt x="2295770" y="3010669"/>
                        <a:pt x="2275222" y="3024375"/>
                      </a:cubicBezTo>
                      <a:cubicBezTo>
                        <a:pt x="2275222" y="2928433"/>
                        <a:pt x="2275222" y="2839343"/>
                        <a:pt x="2275222" y="2743401"/>
                      </a:cubicBezTo>
                      <a:cubicBezTo>
                        <a:pt x="2275222" y="1859359"/>
                        <a:pt x="2220387" y="968465"/>
                        <a:pt x="2117591" y="84424"/>
                      </a:cubicBezTo>
                      <a:cubicBezTo>
                        <a:pt x="2114164" y="63865"/>
                        <a:pt x="2127873" y="51872"/>
                        <a:pt x="2142439" y="49302"/>
                      </a:cubicBezTo>
                      <a:close/>
                      <a:moveTo>
                        <a:pt x="1947555" y="45"/>
                      </a:moveTo>
                      <a:cubicBezTo>
                        <a:pt x="1969397" y="1330"/>
                        <a:pt x="1987390" y="29599"/>
                        <a:pt x="1966823" y="50158"/>
                      </a:cubicBezTo>
                      <a:cubicBezTo>
                        <a:pt x="1795497" y="207767"/>
                        <a:pt x="1631024" y="372251"/>
                        <a:pt x="1466551" y="543577"/>
                      </a:cubicBezTo>
                      <a:cubicBezTo>
                        <a:pt x="945720" y="1084966"/>
                        <a:pt x="466007" y="1667474"/>
                        <a:pt x="41129" y="2284247"/>
                      </a:cubicBezTo>
                      <a:cubicBezTo>
                        <a:pt x="27412" y="2270541"/>
                        <a:pt x="13706" y="2256835"/>
                        <a:pt x="0" y="2243129"/>
                      </a:cubicBezTo>
                      <a:cubicBezTo>
                        <a:pt x="82236" y="2126616"/>
                        <a:pt x="171326" y="2010126"/>
                        <a:pt x="253562" y="1893624"/>
                      </a:cubicBezTo>
                      <a:cubicBezTo>
                        <a:pt x="753834" y="1215174"/>
                        <a:pt x="1315784" y="584684"/>
                        <a:pt x="1925715" y="9040"/>
                      </a:cubicBezTo>
                      <a:cubicBezTo>
                        <a:pt x="1932566" y="2187"/>
                        <a:pt x="1940274" y="-383"/>
                        <a:pt x="1947555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7" name="Google Shape;1447;p23"/>
                <p:cNvSpPr/>
                <p:nvPr/>
              </p:nvSpPr>
              <p:spPr>
                <a:xfrm>
                  <a:off x="7372264" y="2420234"/>
                  <a:ext cx="153129" cy="178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22" h="221766" extrusionOk="0">
                      <a:moveTo>
                        <a:pt x="26131" y="56720"/>
                      </a:moveTo>
                      <a:cubicBezTo>
                        <a:pt x="12796" y="71325"/>
                        <a:pt x="1366" y="89105"/>
                        <a:pt x="96" y="108790"/>
                      </a:cubicBezTo>
                      <a:cubicBezTo>
                        <a:pt x="-1174" y="128475"/>
                        <a:pt x="10256" y="150065"/>
                        <a:pt x="29941" y="155145"/>
                      </a:cubicBezTo>
                      <a:cubicBezTo>
                        <a:pt x="35021" y="156415"/>
                        <a:pt x="41371" y="156415"/>
                        <a:pt x="45181" y="160225"/>
                      </a:cubicBezTo>
                      <a:cubicBezTo>
                        <a:pt x="50896" y="164670"/>
                        <a:pt x="51531" y="172290"/>
                        <a:pt x="52801" y="179275"/>
                      </a:cubicBezTo>
                      <a:cubicBezTo>
                        <a:pt x="54071" y="186260"/>
                        <a:pt x="55976" y="193880"/>
                        <a:pt x="62326" y="197055"/>
                      </a:cubicBezTo>
                      <a:cubicBezTo>
                        <a:pt x="68676" y="200230"/>
                        <a:pt x="76296" y="197055"/>
                        <a:pt x="82011" y="193245"/>
                      </a:cubicBezTo>
                      <a:cubicBezTo>
                        <a:pt x="87726" y="189435"/>
                        <a:pt x="94076" y="184990"/>
                        <a:pt x="101061" y="185625"/>
                      </a:cubicBezTo>
                      <a:cubicBezTo>
                        <a:pt x="108046" y="186260"/>
                        <a:pt x="113761" y="192610"/>
                        <a:pt x="117571" y="198325"/>
                      </a:cubicBezTo>
                      <a:cubicBezTo>
                        <a:pt x="121381" y="204675"/>
                        <a:pt x="123921" y="211660"/>
                        <a:pt x="129636" y="216105"/>
                      </a:cubicBezTo>
                      <a:cubicBezTo>
                        <a:pt x="141066" y="225630"/>
                        <a:pt x="159481" y="222455"/>
                        <a:pt x="170276" y="211660"/>
                      </a:cubicBezTo>
                      <a:cubicBezTo>
                        <a:pt x="181071" y="200865"/>
                        <a:pt x="184881" y="185625"/>
                        <a:pt x="187421" y="171020"/>
                      </a:cubicBezTo>
                      <a:cubicBezTo>
                        <a:pt x="193771" y="129745"/>
                        <a:pt x="189326" y="87200"/>
                        <a:pt x="174086" y="49100"/>
                      </a:cubicBezTo>
                      <a:cubicBezTo>
                        <a:pt x="169006" y="35130"/>
                        <a:pt x="160751" y="8460"/>
                        <a:pt x="146146" y="2110"/>
                      </a:cubicBezTo>
                      <a:cubicBezTo>
                        <a:pt x="130906" y="-4875"/>
                        <a:pt x="103601" y="7190"/>
                        <a:pt x="89631" y="13540"/>
                      </a:cubicBezTo>
                      <a:cubicBezTo>
                        <a:pt x="64866" y="23065"/>
                        <a:pt x="43911" y="37670"/>
                        <a:pt x="26131" y="5672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8" name="Google Shape;1448;p23"/>
                <p:cNvSpPr/>
                <p:nvPr/>
              </p:nvSpPr>
              <p:spPr>
                <a:xfrm>
                  <a:off x="7489147" y="2403250"/>
                  <a:ext cx="218540" cy="2625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8" h="326100" extrusionOk="0">
                      <a:moveTo>
                        <a:pt x="221313" y="326101"/>
                      </a:moveTo>
                      <a:cubicBezTo>
                        <a:pt x="218773" y="326101"/>
                        <a:pt x="216233" y="326101"/>
                        <a:pt x="213692" y="325466"/>
                      </a:cubicBezTo>
                      <a:cubicBezTo>
                        <a:pt x="213058" y="325466"/>
                        <a:pt x="213058" y="325466"/>
                        <a:pt x="212423" y="325466"/>
                      </a:cubicBezTo>
                      <a:cubicBezTo>
                        <a:pt x="196548" y="321656"/>
                        <a:pt x="183213" y="307686"/>
                        <a:pt x="166703" y="309591"/>
                      </a:cubicBezTo>
                      <a:cubicBezTo>
                        <a:pt x="164798" y="309591"/>
                        <a:pt x="162892" y="310226"/>
                        <a:pt x="160988" y="310861"/>
                      </a:cubicBezTo>
                      <a:cubicBezTo>
                        <a:pt x="159083" y="311496"/>
                        <a:pt x="157813" y="312131"/>
                        <a:pt x="155908" y="312766"/>
                      </a:cubicBezTo>
                      <a:cubicBezTo>
                        <a:pt x="150192" y="315306"/>
                        <a:pt x="145113" y="319116"/>
                        <a:pt x="139398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0541"/>
                        <a:pt x="52403" y="269586"/>
                        <a:pt x="44783" y="248631"/>
                      </a:cubicBezTo>
                      <a:cubicBezTo>
                        <a:pt x="24463" y="194656"/>
                        <a:pt x="10492" y="138776"/>
                        <a:pt x="2238" y="81626"/>
                      </a:cubicBezTo>
                      <a:cubicBezTo>
                        <a:pt x="-302" y="62576"/>
                        <a:pt x="-2208" y="42891"/>
                        <a:pt x="5413" y="25111"/>
                      </a:cubicBezTo>
                      <a:cubicBezTo>
                        <a:pt x="21288" y="-10449"/>
                        <a:pt x="60023" y="-289"/>
                        <a:pt x="89233" y="7966"/>
                      </a:cubicBezTo>
                      <a:cubicBezTo>
                        <a:pt x="126063" y="18126"/>
                        <a:pt x="161623" y="35271"/>
                        <a:pt x="192738" y="57496"/>
                      </a:cubicBezTo>
                      <a:cubicBezTo>
                        <a:pt x="210517" y="70196"/>
                        <a:pt x="226392" y="84801"/>
                        <a:pt x="240998" y="100676"/>
                      </a:cubicBezTo>
                      <a:cubicBezTo>
                        <a:pt x="251792" y="112741"/>
                        <a:pt x="261953" y="126076"/>
                        <a:pt x="267667" y="141316"/>
                      </a:cubicBezTo>
                      <a:cubicBezTo>
                        <a:pt x="269573" y="147666"/>
                        <a:pt x="270842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986"/>
                      </a:cubicBezTo>
                      <a:cubicBezTo>
                        <a:pt x="270842" y="175606"/>
                        <a:pt x="268938" y="182591"/>
                        <a:pt x="265128" y="188941"/>
                      </a:cubicBezTo>
                      <a:cubicBezTo>
                        <a:pt x="260048" y="197831"/>
                        <a:pt x="251792" y="204181"/>
                        <a:pt x="247348" y="213071"/>
                      </a:cubicBezTo>
                      <a:cubicBezTo>
                        <a:pt x="247348" y="213706"/>
                        <a:pt x="246713" y="214341"/>
                        <a:pt x="246713" y="214341"/>
                      </a:cubicBezTo>
                      <a:cubicBezTo>
                        <a:pt x="246078" y="215611"/>
                        <a:pt x="245442" y="216881"/>
                        <a:pt x="245442" y="218786"/>
                      </a:cubicBezTo>
                      <a:cubicBezTo>
                        <a:pt x="238458" y="243551"/>
                        <a:pt x="261953" y="270856"/>
                        <a:pt x="256873" y="296891"/>
                      </a:cubicBezTo>
                      <a:cubicBezTo>
                        <a:pt x="253063" y="313401"/>
                        <a:pt x="237188" y="325466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9" name="Google Shape;1449;p23"/>
                <p:cNvSpPr/>
                <p:nvPr/>
              </p:nvSpPr>
              <p:spPr>
                <a:xfrm>
                  <a:off x="7513295" y="2404880"/>
                  <a:ext cx="195460" cy="2628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6139" h="3504326" extrusionOk="0">
                      <a:moveTo>
                        <a:pt x="21676" y="255143"/>
                      </a:moveTo>
                      <a:cubicBezTo>
                        <a:pt x="36237" y="252573"/>
                        <a:pt x="53370" y="259426"/>
                        <a:pt x="56796" y="276559"/>
                      </a:cubicBezTo>
                      <a:cubicBezTo>
                        <a:pt x="132180" y="571239"/>
                        <a:pt x="214417" y="859066"/>
                        <a:pt x="317212" y="1146894"/>
                      </a:cubicBezTo>
                      <a:cubicBezTo>
                        <a:pt x="495391" y="1654018"/>
                        <a:pt x="714689" y="2140583"/>
                        <a:pt x="968251" y="2613442"/>
                      </a:cubicBezTo>
                      <a:cubicBezTo>
                        <a:pt x="1105312" y="2860152"/>
                        <a:pt x="1256079" y="3100008"/>
                        <a:pt x="1413699" y="3333011"/>
                      </a:cubicBezTo>
                      <a:cubicBezTo>
                        <a:pt x="1393140" y="3339864"/>
                        <a:pt x="1379434" y="3346717"/>
                        <a:pt x="1358875" y="3353570"/>
                      </a:cubicBezTo>
                      <a:cubicBezTo>
                        <a:pt x="1331463" y="3319305"/>
                        <a:pt x="1310904" y="3278187"/>
                        <a:pt x="1283491" y="3243921"/>
                      </a:cubicBezTo>
                      <a:cubicBezTo>
                        <a:pt x="988810" y="2791621"/>
                        <a:pt x="728395" y="2311909"/>
                        <a:pt x="515961" y="1818491"/>
                      </a:cubicBezTo>
                      <a:cubicBezTo>
                        <a:pt x="303506" y="1325073"/>
                        <a:pt x="132180" y="817948"/>
                        <a:pt x="1983" y="290265"/>
                      </a:cubicBezTo>
                      <a:cubicBezTo>
                        <a:pt x="-4876" y="269706"/>
                        <a:pt x="7114" y="257713"/>
                        <a:pt x="21676" y="255143"/>
                      </a:cubicBezTo>
                      <a:close/>
                      <a:moveTo>
                        <a:pt x="108194" y="175465"/>
                      </a:moveTo>
                      <a:cubicBezTo>
                        <a:pt x="121900" y="172039"/>
                        <a:pt x="139032" y="177178"/>
                        <a:pt x="145885" y="194311"/>
                      </a:cubicBezTo>
                      <a:cubicBezTo>
                        <a:pt x="248681" y="502697"/>
                        <a:pt x="372036" y="804231"/>
                        <a:pt x="509097" y="1098911"/>
                      </a:cubicBezTo>
                      <a:cubicBezTo>
                        <a:pt x="748953" y="1619742"/>
                        <a:pt x="1036781" y="2126866"/>
                        <a:pt x="1372591" y="2606579"/>
                      </a:cubicBezTo>
                      <a:cubicBezTo>
                        <a:pt x="1591877" y="2914965"/>
                        <a:pt x="1824881" y="3216499"/>
                        <a:pt x="2071590" y="3504326"/>
                      </a:cubicBezTo>
                      <a:cubicBezTo>
                        <a:pt x="2044178" y="3504326"/>
                        <a:pt x="2016766" y="3504326"/>
                        <a:pt x="1989364" y="3497473"/>
                      </a:cubicBezTo>
                      <a:cubicBezTo>
                        <a:pt x="1920834" y="3408383"/>
                        <a:pt x="1845440" y="3326147"/>
                        <a:pt x="1776909" y="3237058"/>
                      </a:cubicBezTo>
                      <a:cubicBezTo>
                        <a:pt x="1406856" y="2784757"/>
                        <a:pt x="1084752" y="2305045"/>
                        <a:pt x="803777" y="1797921"/>
                      </a:cubicBezTo>
                      <a:cubicBezTo>
                        <a:pt x="522803" y="1290796"/>
                        <a:pt x="282946" y="756260"/>
                        <a:pt x="91061" y="208017"/>
                      </a:cubicBezTo>
                      <a:cubicBezTo>
                        <a:pt x="84208" y="190885"/>
                        <a:pt x="94487" y="178892"/>
                        <a:pt x="108194" y="175465"/>
                      </a:cubicBezTo>
                      <a:close/>
                      <a:moveTo>
                        <a:pt x="192579" y="144208"/>
                      </a:moveTo>
                      <a:cubicBezTo>
                        <a:pt x="199861" y="143780"/>
                        <a:pt x="207572" y="146351"/>
                        <a:pt x="214427" y="153204"/>
                      </a:cubicBezTo>
                      <a:cubicBezTo>
                        <a:pt x="433714" y="351942"/>
                        <a:pt x="653022" y="557533"/>
                        <a:pt x="872308" y="763124"/>
                      </a:cubicBezTo>
                      <a:cubicBezTo>
                        <a:pt x="1256079" y="1126324"/>
                        <a:pt x="1639849" y="1503241"/>
                        <a:pt x="1989365" y="1907581"/>
                      </a:cubicBezTo>
                      <a:cubicBezTo>
                        <a:pt x="2105856" y="2030935"/>
                        <a:pt x="2222358" y="2161143"/>
                        <a:pt x="2332017" y="2291340"/>
                      </a:cubicBezTo>
                      <a:cubicBezTo>
                        <a:pt x="2332017" y="2291340"/>
                        <a:pt x="2325153" y="2298204"/>
                        <a:pt x="2325153" y="2305057"/>
                      </a:cubicBezTo>
                      <a:cubicBezTo>
                        <a:pt x="2318300" y="2318763"/>
                        <a:pt x="2318300" y="2332469"/>
                        <a:pt x="2311447" y="2346175"/>
                      </a:cubicBezTo>
                      <a:cubicBezTo>
                        <a:pt x="2003060" y="1982953"/>
                        <a:pt x="1667261" y="1633459"/>
                        <a:pt x="1324609" y="1290808"/>
                      </a:cubicBezTo>
                      <a:cubicBezTo>
                        <a:pt x="947692" y="913891"/>
                        <a:pt x="563922" y="557533"/>
                        <a:pt x="173309" y="194322"/>
                      </a:cubicBezTo>
                      <a:cubicBezTo>
                        <a:pt x="152749" y="173755"/>
                        <a:pt x="170733" y="145490"/>
                        <a:pt x="192579" y="144208"/>
                      </a:cubicBezTo>
                      <a:close/>
                      <a:moveTo>
                        <a:pt x="190763" y="2223"/>
                      </a:moveTo>
                      <a:cubicBezTo>
                        <a:pt x="197723" y="-561"/>
                        <a:pt x="205861" y="-990"/>
                        <a:pt x="214427" y="2437"/>
                      </a:cubicBezTo>
                      <a:cubicBezTo>
                        <a:pt x="488549" y="146351"/>
                        <a:pt x="755817" y="297118"/>
                        <a:pt x="1016222" y="461590"/>
                      </a:cubicBezTo>
                      <a:cubicBezTo>
                        <a:pt x="1475387" y="756271"/>
                        <a:pt x="1907129" y="1085217"/>
                        <a:pt x="2311458" y="1441574"/>
                      </a:cubicBezTo>
                      <a:cubicBezTo>
                        <a:pt x="2407401" y="1530664"/>
                        <a:pt x="2510196" y="1619753"/>
                        <a:pt x="2606139" y="1715696"/>
                      </a:cubicBezTo>
                      <a:cubicBezTo>
                        <a:pt x="2606139" y="1736255"/>
                        <a:pt x="2606139" y="1763667"/>
                        <a:pt x="2599275" y="1791079"/>
                      </a:cubicBezTo>
                      <a:cubicBezTo>
                        <a:pt x="2270340" y="1475839"/>
                        <a:pt x="1920835" y="1181159"/>
                        <a:pt x="1557623" y="907038"/>
                      </a:cubicBezTo>
                      <a:cubicBezTo>
                        <a:pt x="1125871" y="584945"/>
                        <a:pt x="659875" y="297118"/>
                        <a:pt x="180162" y="50408"/>
                      </a:cubicBezTo>
                      <a:cubicBezTo>
                        <a:pt x="159602" y="40129"/>
                        <a:pt x="169882" y="10575"/>
                        <a:pt x="190763" y="22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0" name="Google Shape;1450;p23"/>
                <p:cNvSpPr/>
                <p:nvPr/>
              </p:nvSpPr>
              <p:spPr>
                <a:xfrm>
                  <a:off x="7501337" y="2419343"/>
                  <a:ext cx="173333" cy="17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321" h="220217" extrusionOk="0">
                      <a:moveTo>
                        <a:pt x="24562" y="123866"/>
                      </a:moveTo>
                      <a:cubicBezTo>
                        <a:pt x="37897" y="158791"/>
                        <a:pt x="59487" y="191176"/>
                        <a:pt x="89966" y="212131"/>
                      </a:cubicBezTo>
                      <a:cubicBezTo>
                        <a:pt x="95047" y="215306"/>
                        <a:pt x="100762" y="218481"/>
                        <a:pt x="107112" y="219751"/>
                      </a:cubicBezTo>
                      <a:cubicBezTo>
                        <a:pt x="113462" y="221021"/>
                        <a:pt x="120447" y="219751"/>
                        <a:pt x="124891" y="215306"/>
                      </a:cubicBezTo>
                      <a:cubicBezTo>
                        <a:pt x="131876" y="208956"/>
                        <a:pt x="132512" y="196256"/>
                        <a:pt x="141401" y="193716"/>
                      </a:cubicBezTo>
                      <a:cubicBezTo>
                        <a:pt x="152197" y="190541"/>
                        <a:pt x="161722" y="206416"/>
                        <a:pt x="172516" y="203876"/>
                      </a:cubicBezTo>
                      <a:cubicBezTo>
                        <a:pt x="180772" y="202606"/>
                        <a:pt x="183947" y="192446"/>
                        <a:pt x="182676" y="184191"/>
                      </a:cubicBezTo>
                      <a:cubicBezTo>
                        <a:pt x="181406" y="175936"/>
                        <a:pt x="176962" y="168951"/>
                        <a:pt x="175056" y="160696"/>
                      </a:cubicBezTo>
                      <a:cubicBezTo>
                        <a:pt x="172516" y="147996"/>
                        <a:pt x="179501" y="133391"/>
                        <a:pt x="190931" y="127041"/>
                      </a:cubicBezTo>
                      <a:cubicBezTo>
                        <a:pt x="199187" y="122596"/>
                        <a:pt x="210616" y="120691"/>
                        <a:pt x="214426" y="111801"/>
                      </a:cubicBezTo>
                      <a:cubicBezTo>
                        <a:pt x="216331" y="106721"/>
                        <a:pt x="215062" y="100371"/>
                        <a:pt x="211887" y="95926"/>
                      </a:cubicBezTo>
                      <a:cubicBezTo>
                        <a:pt x="208712" y="91481"/>
                        <a:pt x="204266" y="87671"/>
                        <a:pt x="199822" y="84496"/>
                      </a:cubicBezTo>
                      <a:cubicBezTo>
                        <a:pt x="166801" y="59731"/>
                        <a:pt x="131241" y="38141"/>
                        <a:pt x="94412" y="19091"/>
                      </a:cubicBezTo>
                      <a:cubicBezTo>
                        <a:pt x="79172" y="11471"/>
                        <a:pt x="63931" y="3851"/>
                        <a:pt x="47422" y="1311"/>
                      </a:cubicBezTo>
                      <a:cubicBezTo>
                        <a:pt x="35356" y="-594"/>
                        <a:pt x="19481" y="-1229"/>
                        <a:pt x="8051" y="5121"/>
                      </a:cubicBezTo>
                      <a:cubicBezTo>
                        <a:pt x="-2744" y="11471"/>
                        <a:pt x="-203" y="21631"/>
                        <a:pt x="1701" y="32426"/>
                      </a:cubicBezTo>
                      <a:cubicBezTo>
                        <a:pt x="6781" y="63541"/>
                        <a:pt x="13131" y="94656"/>
                        <a:pt x="24562" y="12386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1" name="Google Shape;1451;p23"/>
                <p:cNvSpPr/>
                <p:nvPr/>
              </p:nvSpPr>
              <p:spPr>
                <a:xfrm>
                  <a:off x="7500443" y="2304584"/>
                  <a:ext cx="313569" cy="177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527" h="220057" extrusionOk="0">
                      <a:moveTo>
                        <a:pt x="344442" y="176237"/>
                      </a:moveTo>
                      <a:cubicBezTo>
                        <a:pt x="326662" y="177507"/>
                        <a:pt x="307612" y="169252"/>
                        <a:pt x="291102" y="177507"/>
                      </a:cubicBezTo>
                      <a:cubicBezTo>
                        <a:pt x="283483" y="181317"/>
                        <a:pt x="277767" y="188302"/>
                        <a:pt x="272687" y="195287"/>
                      </a:cubicBezTo>
                      <a:cubicBezTo>
                        <a:pt x="271417" y="196557"/>
                        <a:pt x="270783" y="198462"/>
                        <a:pt x="269512" y="199732"/>
                      </a:cubicBezTo>
                      <a:cubicBezTo>
                        <a:pt x="265067" y="205447"/>
                        <a:pt x="259987" y="211162"/>
                        <a:pt x="254273" y="214972"/>
                      </a:cubicBezTo>
                      <a:cubicBezTo>
                        <a:pt x="239667" y="223862"/>
                        <a:pt x="220617" y="219417"/>
                        <a:pt x="204108" y="214337"/>
                      </a:cubicBezTo>
                      <a:cubicBezTo>
                        <a:pt x="164102" y="202907"/>
                        <a:pt x="124098" y="191477"/>
                        <a:pt x="84092" y="180047"/>
                      </a:cubicBezTo>
                      <a:cubicBezTo>
                        <a:pt x="62502" y="173697"/>
                        <a:pt x="-4808" y="156552"/>
                        <a:pt x="273" y="123532"/>
                      </a:cubicBezTo>
                      <a:cubicBezTo>
                        <a:pt x="2812" y="106387"/>
                        <a:pt x="22498" y="87337"/>
                        <a:pt x="34562" y="75907"/>
                      </a:cubicBezTo>
                      <a:cubicBezTo>
                        <a:pt x="35198" y="75272"/>
                        <a:pt x="36467" y="74002"/>
                        <a:pt x="37102" y="73367"/>
                      </a:cubicBezTo>
                      <a:cubicBezTo>
                        <a:pt x="39008" y="71462"/>
                        <a:pt x="41548" y="69557"/>
                        <a:pt x="43452" y="67652"/>
                      </a:cubicBezTo>
                      <a:lnTo>
                        <a:pt x="43452" y="67652"/>
                      </a:lnTo>
                      <a:cubicBezTo>
                        <a:pt x="57423" y="56222"/>
                        <a:pt x="72662" y="46062"/>
                        <a:pt x="89173" y="38442"/>
                      </a:cubicBezTo>
                      <a:cubicBezTo>
                        <a:pt x="129177" y="19392"/>
                        <a:pt x="173627" y="10502"/>
                        <a:pt x="217442" y="3517"/>
                      </a:cubicBezTo>
                      <a:cubicBezTo>
                        <a:pt x="231412" y="1612"/>
                        <a:pt x="245383" y="-928"/>
                        <a:pt x="259352" y="342"/>
                      </a:cubicBezTo>
                      <a:cubicBezTo>
                        <a:pt x="272052" y="1612"/>
                        <a:pt x="284117" y="6057"/>
                        <a:pt x="293642" y="14947"/>
                      </a:cubicBezTo>
                      <a:cubicBezTo>
                        <a:pt x="294912" y="16217"/>
                        <a:pt x="295548" y="16852"/>
                        <a:pt x="296817" y="18122"/>
                      </a:cubicBezTo>
                      <a:cubicBezTo>
                        <a:pt x="297452" y="18757"/>
                        <a:pt x="298087" y="20027"/>
                        <a:pt x="298723" y="20662"/>
                      </a:cubicBezTo>
                      <a:cubicBezTo>
                        <a:pt x="304437" y="28282"/>
                        <a:pt x="308248" y="37807"/>
                        <a:pt x="313962" y="45427"/>
                      </a:cubicBezTo>
                      <a:cubicBezTo>
                        <a:pt x="329202" y="66382"/>
                        <a:pt x="359048" y="74637"/>
                        <a:pt x="376192" y="93052"/>
                      </a:cubicBezTo>
                      <a:cubicBezTo>
                        <a:pt x="378098" y="94957"/>
                        <a:pt x="380637" y="97497"/>
                        <a:pt x="381908" y="100672"/>
                      </a:cubicBezTo>
                      <a:cubicBezTo>
                        <a:pt x="381908" y="101307"/>
                        <a:pt x="382542" y="101307"/>
                        <a:pt x="382542" y="101942"/>
                      </a:cubicBezTo>
                      <a:cubicBezTo>
                        <a:pt x="386987" y="108927"/>
                        <a:pt x="389527" y="117817"/>
                        <a:pt x="389527" y="126072"/>
                      </a:cubicBezTo>
                      <a:cubicBezTo>
                        <a:pt x="389527" y="127977"/>
                        <a:pt x="389527" y="129882"/>
                        <a:pt x="389527" y="131787"/>
                      </a:cubicBezTo>
                      <a:cubicBezTo>
                        <a:pt x="388892" y="138137"/>
                        <a:pt x="387623" y="143852"/>
                        <a:pt x="384448" y="149567"/>
                      </a:cubicBezTo>
                      <a:cubicBezTo>
                        <a:pt x="376192" y="164807"/>
                        <a:pt x="360952" y="174967"/>
                        <a:pt x="344442" y="17623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2" name="Google Shape;1452;p23"/>
                <p:cNvSpPr/>
                <p:nvPr/>
              </p:nvSpPr>
              <p:spPr>
                <a:xfrm>
                  <a:off x="7524588" y="2315268"/>
                  <a:ext cx="290501" cy="1504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3349" h="2005470" extrusionOk="0">
                      <a:moveTo>
                        <a:pt x="149043" y="850091"/>
                      </a:moveTo>
                      <a:cubicBezTo>
                        <a:pt x="156003" y="848164"/>
                        <a:pt x="164141" y="849021"/>
                        <a:pt x="172707" y="854160"/>
                      </a:cubicBezTo>
                      <a:cubicBezTo>
                        <a:pt x="405710" y="998074"/>
                        <a:pt x="645567" y="1128282"/>
                        <a:pt x="892276" y="1251636"/>
                      </a:cubicBezTo>
                      <a:cubicBezTo>
                        <a:pt x="1324018" y="1470933"/>
                        <a:pt x="1776319" y="1662818"/>
                        <a:pt x="2235473" y="1827291"/>
                      </a:cubicBezTo>
                      <a:cubicBezTo>
                        <a:pt x="2365680" y="1875262"/>
                        <a:pt x="2489035" y="1916381"/>
                        <a:pt x="2619243" y="1957499"/>
                      </a:cubicBezTo>
                      <a:cubicBezTo>
                        <a:pt x="2612390" y="1971205"/>
                        <a:pt x="2598684" y="1991764"/>
                        <a:pt x="2584978" y="2005470"/>
                      </a:cubicBezTo>
                      <a:cubicBezTo>
                        <a:pt x="2194354" y="1882115"/>
                        <a:pt x="1810584" y="1738202"/>
                        <a:pt x="1440520" y="1573729"/>
                      </a:cubicBezTo>
                      <a:cubicBezTo>
                        <a:pt x="995072" y="1374991"/>
                        <a:pt x="556477" y="1148841"/>
                        <a:pt x="138442" y="902132"/>
                      </a:cubicBezTo>
                      <a:cubicBezTo>
                        <a:pt x="117883" y="886712"/>
                        <a:pt x="128162" y="855874"/>
                        <a:pt x="149043" y="850091"/>
                      </a:cubicBezTo>
                      <a:close/>
                      <a:moveTo>
                        <a:pt x="193266" y="765060"/>
                      </a:moveTo>
                      <a:cubicBezTo>
                        <a:pt x="535918" y="771913"/>
                        <a:pt x="885423" y="785619"/>
                        <a:pt x="1228075" y="799325"/>
                      </a:cubicBezTo>
                      <a:cubicBezTo>
                        <a:pt x="1831132" y="826737"/>
                        <a:pt x="2427357" y="881562"/>
                        <a:pt x="3016719" y="998063"/>
                      </a:cubicBezTo>
                      <a:cubicBezTo>
                        <a:pt x="3311400" y="1052888"/>
                        <a:pt x="3592374" y="1128271"/>
                        <a:pt x="3873349" y="1217361"/>
                      </a:cubicBezTo>
                      <a:cubicBezTo>
                        <a:pt x="3873349" y="1237920"/>
                        <a:pt x="3873349" y="1258479"/>
                        <a:pt x="3873349" y="1279038"/>
                      </a:cubicBezTo>
                      <a:cubicBezTo>
                        <a:pt x="3818514" y="1265332"/>
                        <a:pt x="3763700" y="1244773"/>
                        <a:pt x="3708876" y="1231067"/>
                      </a:cubicBezTo>
                      <a:cubicBezTo>
                        <a:pt x="3153780" y="1066594"/>
                        <a:pt x="2584966" y="970651"/>
                        <a:pt x="2016175" y="915827"/>
                      </a:cubicBezTo>
                      <a:cubicBezTo>
                        <a:pt x="1413107" y="854150"/>
                        <a:pt x="803176" y="840444"/>
                        <a:pt x="193266" y="819884"/>
                      </a:cubicBezTo>
                      <a:cubicBezTo>
                        <a:pt x="152137" y="819884"/>
                        <a:pt x="159001" y="765060"/>
                        <a:pt x="193266" y="765060"/>
                      </a:cubicBezTo>
                      <a:close/>
                      <a:moveTo>
                        <a:pt x="1625549" y="552616"/>
                      </a:moveTo>
                      <a:cubicBezTo>
                        <a:pt x="1877398" y="552616"/>
                        <a:pt x="2129245" y="566322"/>
                        <a:pt x="2379375" y="593734"/>
                      </a:cubicBezTo>
                      <a:cubicBezTo>
                        <a:pt x="2838540" y="641706"/>
                        <a:pt x="3290841" y="730795"/>
                        <a:pt x="3729436" y="861003"/>
                      </a:cubicBezTo>
                      <a:cubicBezTo>
                        <a:pt x="3749984" y="888415"/>
                        <a:pt x="3770554" y="915827"/>
                        <a:pt x="3791113" y="943239"/>
                      </a:cubicBezTo>
                      <a:cubicBezTo>
                        <a:pt x="3537550" y="867856"/>
                        <a:pt x="3283988" y="799325"/>
                        <a:pt x="3023572" y="751354"/>
                      </a:cubicBezTo>
                      <a:cubicBezTo>
                        <a:pt x="2530153" y="655412"/>
                        <a:pt x="2029881" y="607440"/>
                        <a:pt x="1529609" y="614293"/>
                      </a:cubicBezTo>
                      <a:cubicBezTo>
                        <a:pt x="1029337" y="621146"/>
                        <a:pt x="529054" y="675971"/>
                        <a:pt x="35645" y="785619"/>
                      </a:cubicBezTo>
                      <a:cubicBezTo>
                        <a:pt x="-5473" y="799325"/>
                        <a:pt x="-12326" y="737648"/>
                        <a:pt x="21939" y="730795"/>
                      </a:cubicBezTo>
                      <a:cubicBezTo>
                        <a:pt x="302914" y="669118"/>
                        <a:pt x="583889" y="621146"/>
                        <a:pt x="871706" y="593734"/>
                      </a:cubicBezTo>
                      <a:cubicBezTo>
                        <a:pt x="1121848" y="566322"/>
                        <a:pt x="1373700" y="552616"/>
                        <a:pt x="1625549" y="552616"/>
                      </a:cubicBezTo>
                      <a:close/>
                      <a:moveTo>
                        <a:pt x="2595257" y="1053"/>
                      </a:moveTo>
                      <a:cubicBezTo>
                        <a:pt x="2674067" y="2660"/>
                        <a:pt x="2752877" y="6086"/>
                        <a:pt x="2831687" y="11226"/>
                      </a:cubicBezTo>
                      <a:cubicBezTo>
                        <a:pt x="2845393" y="24932"/>
                        <a:pt x="2859099" y="31785"/>
                        <a:pt x="2865952" y="45491"/>
                      </a:cubicBezTo>
                      <a:cubicBezTo>
                        <a:pt x="2872805" y="52344"/>
                        <a:pt x="2879658" y="66050"/>
                        <a:pt x="2886511" y="72903"/>
                      </a:cubicBezTo>
                      <a:cubicBezTo>
                        <a:pt x="2735744" y="59197"/>
                        <a:pt x="2578124" y="59197"/>
                        <a:pt x="2420504" y="59197"/>
                      </a:cubicBezTo>
                      <a:cubicBezTo>
                        <a:pt x="2023028" y="66050"/>
                        <a:pt x="1618698" y="120875"/>
                        <a:pt x="1228075" y="223670"/>
                      </a:cubicBezTo>
                      <a:cubicBezTo>
                        <a:pt x="837452" y="326466"/>
                        <a:pt x="460535" y="477233"/>
                        <a:pt x="104176" y="669118"/>
                      </a:cubicBezTo>
                      <a:cubicBezTo>
                        <a:pt x="83617" y="675971"/>
                        <a:pt x="69911" y="669118"/>
                        <a:pt x="63058" y="648559"/>
                      </a:cubicBezTo>
                      <a:cubicBezTo>
                        <a:pt x="63058" y="634852"/>
                        <a:pt x="63058" y="621146"/>
                        <a:pt x="76764" y="614293"/>
                      </a:cubicBezTo>
                      <a:cubicBezTo>
                        <a:pt x="97323" y="607440"/>
                        <a:pt x="111030" y="593734"/>
                        <a:pt x="131589" y="586881"/>
                      </a:cubicBezTo>
                      <a:cubicBezTo>
                        <a:pt x="316621" y="484086"/>
                        <a:pt x="508506" y="401849"/>
                        <a:pt x="707244" y="326466"/>
                      </a:cubicBezTo>
                      <a:cubicBezTo>
                        <a:pt x="1084161" y="182552"/>
                        <a:pt x="1481638" y="86609"/>
                        <a:pt x="1885967" y="38638"/>
                      </a:cubicBezTo>
                      <a:cubicBezTo>
                        <a:pt x="2122397" y="7799"/>
                        <a:pt x="2358827" y="-3765"/>
                        <a:pt x="2595257" y="105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3" name="Google Shape;1453;p23"/>
                <p:cNvSpPr/>
                <p:nvPr/>
              </p:nvSpPr>
              <p:spPr>
                <a:xfrm>
                  <a:off x="7510091" y="2325488"/>
                  <a:ext cx="252483" cy="1230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643" h="152811" extrusionOk="0">
                      <a:moveTo>
                        <a:pt x="204824" y="152177"/>
                      </a:moveTo>
                      <a:cubicBezTo>
                        <a:pt x="215619" y="151542"/>
                        <a:pt x="227049" y="150272"/>
                        <a:pt x="234669" y="142652"/>
                      </a:cubicBezTo>
                      <a:cubicBezTo>
                        <a:pt x="242289" y="135032"/>
                        <a:pt x="243559" y="123602"/>
                        <a:pt x="251178" y="115982"/>
                      </a:cubicBezTo>
                      <a:cubicBezTo>
                        <a:pt x="258799" y="107727"/>
                        <a:pt x="271499" y="106457"/>
                        <a:pt x="282294" y="105187"/>
                      </a:cubicBezTo>
                      <a:cubicBezTo>
                        <a:pt x="293724" y="103917"/>
                        <a:pt x="305789" y="100107"/>
                        <a:pt x="311503" y="90582"/>
                      </a:cubicBezTo>
                      <a:cubicBezTo>
                        <a:pt x="316584" y="80422"/>
                        <a:pt x="312139" y="67087"/>
                        <a:pt x="303249" y="59467"/>
                      </a:cubicBezTo>
                      <a:cubicBezTo>
                        <a:pt x="294359" y="51847"/>
                        <a:pt x="282928" y="48672"/>
                        <a:pt x="272134" y="45497"/>
                      </a:cubicBezTo>
                      <a:cubicBezTo>
                        <a:pt x="261339" y="42322"/>
                        <a:pt x="249909" y="39147"/>
                        <a:pt x="241019" y="30892"/>
                      </a:cubicBezTo>
                      <a:cubicBezTo>
                        <a:pt x="232128" y="23272"/>
                        <a:pt x="227684" y="11207"/>
                        <a:pt x="217524" y="4857"/>
                      </a:cubicBezTo>
                      <a:cubicBezTo>
                        <a:pt x="203553" y="-4033"/>
                        <a:pt x="184503" y="1047"/>
                        <a:pt x="168628" y="6127"/>
                      </a:cubicBezTo>
                      <a:cubicBezTo>
                        <a:pt x="128624" y="20097"/>
                        <a:pt x="88618" y="33432"/>
                        <a:pt x="49249" y="47402"/>
                      </a:cubicBezTo>
                      <a:cubicBezTo>
                        <a:pt x="39724" y="50577"/>
                        <a:pt x="29564" y="54387"/>
                        <a:pt x="21309" y="59467"/>
                      </a:cubicBezTo>
                      <a:cubicBezTo>
                        <a:pt x="12418" y="65182"/>
                        <a:pt x="4799" y="72802"/>
                        <a:pt x="1624" y="82327"/>
                      </a:cubicBezTo>
                      <a:cubicBezTo>
                        <a:pt x="-9172" y="115347"/>
                        <a:pt x="36549" y="124872"/>
                        <a:pt x="59409" y="131857"/>
                      </a:cubicBezTo>
                      <a:cubicBezTo>
                        <a:pt x="89253" y="141382"/>
                        <a:pt x="120368" y="147732"/>
                        <a:pt x="151484" y="150272"/>
                      </a:cubicBezTo>
                      <a:cubicBezTo>
                        <a:pt x="169264" y="152812"/>
                        <a:pt x="187044" y="153447"/>
                        <a:pt x="204824" y="15217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4" name="Google Shape;1454;p23"/>
                <p:cNvSpPr/>
                <p:nvPr/>
              </p:nvSpPr>
              <p:spPr>
                <a:xfrm>
                  <a:off x="7492858" y="2163191"/>
                  <a:ext cx="209617" cy="216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394" h="269075" extrusionOk="0">
                      <a:moveTo>
                        <a:pt x="191304" y="181679"/>
                      </a:moveTo>
                      <a:cubicBezTo>
                        <a:pt x="145584" y="217874"/>
                        <a:pt x="94149" y="246449"/>
                        <a:pt x="38904" y="264864"/>
                      </a:cubicBezTo>
                      <a:cubicBezTo>
                        <a:pt x="30649" y="268039"/>
                        <a:pt x="21124" y="270579"/>
                        <a:pt x="12234" y="268039"/>
                      </a:cubicBezTo>
                      <a:cubicBezTo>
                        <a:pt x="-466" y="264229"/>
                        <a:pt x="-1101" y="254704"/>
                        <a:pt x="804" y="244544"/>
                      </a:cubicBezTo>
                      <a:cubicBezTo>
                        <a:pt x="3344" y="228669"/>
                        <a:pt x="4614" y="213429"/>
                        <a:pt x="5884" y="197554"/>
                      </a:cubicBezTo>
                      <a:cubicBezTo>
                        <a:pt x="9059" y="165169"/>
                        <a:pt x="12869" y="132784"/>
                        <a:pt x="16044" y="100399"/>
                      </a:cubicBezTo>
                      <a:cubicBezTo>
                        <a:pt x="17949" y="79444"/>
                        <a:pt x="20489" y="57219"/>
                        <a:pt x="32554" y="40074"/>
                      </a:cubicBezTo>
                      <a:cubicBezTo>
                        <a:pt x="39539" y="29914"/>
                        <a:pt x="49064" y="22294"/>
                        <a:pt x="60494" y="17849"/>
                      </a:cubicBezTo>
                      <a:cubicBezTo>
                        <a:pt x="62399" y="16579"/>
                        <a:pt x="64939" y="15944"/>
                        <a:pt x="67479" y="15309"/>
                      </a:cubicBezTo>
                      <a:cubicBezTo>
                        <a:pt x="75734" y="12769"/>
                        <a:pt x="84624" y="12134"/>
                        <a:pt x="92879" y="13404"/>
                      </a:cubicBezTo>
                      <a:cubicBezTo>
                        <a:pt x="100499" y="14674"/>
                        <a:pt x="107484" y="16579"/>
                        <a:pt x="114469" y="19119"/>
                      </a:cubicBezTo>
                      <a:cubicBezTo>
                        <a:pt x="116374" y="19754"/>
                        <a:pt x="118279" y="20389"/>
                        <a:pt x="119549" y="21024"/>
                      </a:cubicBezTo>
                      <a:cubicBezTo>
                        <a:pt x="126534" y="22929"/>
                        <a:pt x="134154" y="24834"/>
                        <a:pt x="141774" y="24834"/>
                      </a:cubicBezTo>
                      <a:cubicBezTo>
                        <a:pt x="158284" y="24834"/>
                        <a:pt x="173524" y="15309"/>
                        <a:pt x="188764" y="8324"/>
                      </a:cubicBezTo>
                      <a:cubicBezTo>
                        <a:pt x="199559" y="3244"/>
                        <a:pt x="212259" y="-566"/>
                        <a:pt x="223689" y="69"/>
                      </a:cubicBezTo>
                      <a:cubicBezTo>
                        <a:pt x="225594" y="69"/>
                        <a:pt x="227499" y="704"/>
                        <a:pt x="229404" y="1339"/>
                      </a:cubicBezTo>
                      <a:cubicBezTo>
                        <a:pt x="231944" y="1974"/>
                        <a:pt x="234484" y="2609"/>
                        <a:pt x="237024" y="3879"/>
                      </a:cubicBezTo>
                      <a:cubicBezTo>
                        <a:pt x="249724" y="10864"/>
                        <a:pt x="256074" y="24834"/>
                        <a:pt x="258614" y="39439"/>
                      </a:cubicBezTo>
                      <a:cubicBezTo>
                        <a:pt x="259249" y="41979"/>
                        <a:pt x="259249" y="44519"/>
                        <a:pt x="259884" y="47059"/>
                      </a:cubicBezTo>
                      <a:cubicBezTo>
                        <a:pt x="259884" y="47059"/>
                        <a:pt x="259884" y="47059"/>
                        <a:pt x="259884" y="47059"/>
                      </a:cubicBezTo>
                      <a:cubicBezTo>
                        <a:pt x="262424" y="75634"/>
                        <a:pt x="255439" y="105479"/>
                        <a:pt x="240199" y="130244"/>
                      </a:cubicBezTo>
                      <a:cubicBezTo>
                        <a:pt x="228769" y="149294"/>
                        <a:pt x="210354" y="166439"/>
                        <a:pt x="191304" y="1816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5" name="Google Shape;1455;p23"/>
                <p:cNvSpPr/>
                <p:nvPr/>
              </p:nvSpPr>
              <p:spPr>
                <a:xfrm>
                  <a:off x="7508880" y="2164156"/>
                  <a:ext cx="194798" cy="213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7303" h="2842770" extrusionOk="0">
                      <a:moveTo>
                        <a:pt x="2583586" y="418046"/>
                      </a:moveTo>
                      <a:cubicBezTo>
                        <a:pt x="2590450" y="445458"/>
                        <a:pt x="2590450" y="472870"/>
                        <a:pt x="2597303" y="500283"/>
                      </a:cubicBezTo>
                      <a:cubicBezTo>
                        <a:pt x="2535626" y="582519"/>
                        <a:pt x="2473937" y="664755"/>
                        <a:pt x="2405407" y="746992"/>
                      </a:cubicBezTo>
                      <a:cubicBezTo>
                        <a:pt x="2090178" y="1144468"/>
                        <a:pt x="1733820" y="1500825"/>
                        <a:pt x="1363755" y="1843477"/>
                      </a:cubicBezTo>
                      <a:cubicBezTo>
                        <a:pt x="986838" y="2186129"/>
                        <a:pt x="596204" y="2515074"/>
                        <a:pt x="205591" y="2837167"/>
                      </a:cubicBezTo>
                      <a:cubicBezTo>
                        <a:pt x="178168" y="2857726"/>
                        <a:pt x="137061" y="2816608"/>
                        <a:pt x="164473" y="2796049"/>
                      </a:cubicBezTo>
                      <a:cubicBezTo>
                        <a:pt x="383760" y="2611017"/>
                        <a:pt x="603068" y="2432838"/>
                        <a:pt x="822365" y="2247806"/>
                      </a:cubicBezTo>
                      <a:cubicBezTo>
                        <a:pt x="1206125" y="1918860"/>
                        <a:pt x="1576200" y="1583062"/>
                        <a:pt x="1925694" y="1212998"/>
                      </a:cubicBezTo>
                      <a:cubicBezTo>
                        <a:pt x="2158708" y="959436"/>
                        <a:pt x="2384859" y="699021"/>
                        <a:pt x="2583586" y="418046"/>
                      </a:cubicBezTo>
                      <a:close/>
                      <a:moveTo>
                        <a:pt x="507125" y="157620"/>
                      </a:moveTo>
                      <a:cubicBezTo>
                        <a:pt x="383771" y="452301"/>
                        <a:pt x="287828" y="753834"/>
                        <a:pt x="219298" y="1069074"/>
                      </a:cubicBezTo>
                      <a:cubicBezTo>
                        <a:pt x="116502" y="1500815"/>
                        <a:pt x="68531" y="1939409"/>
                        <a:pt x="61678" y="2384856"/>
                      </a:cubicBezTo>
                      <a:cubicBezTo>
                        <a:pt x="61678" y="2419121"/>
                        <a:pt x="0" y="2412268"/>
                        <a:pt x="0" y="2378003"/>
                      </a:cubicBezTo>
                      <a:cubicBezTo>
                        <a:pt x="0" y="2124441"/>
                        <a:pt x="20559" y="1877731"/>
                        <a:pt x="54825" y="1624169"/>
                      </a:cubicBezTo>
                      <a:cubicBezTo>
                        <a:pt x="116502" y="1185575"/>
                        <a:pt x="219298" y="746981"/>
                        <a:pt x="376917" y="335799"/>
                      </a:cubicBezTo>
                      <a:cubicBezTo>
                        <a:pt x="397477" y="287828"/>
                        <a:pt x="418036" y="233003"/>
                        <a:pt x="431742" y="185032"/>
                      </a:cubicBezTo>
                      <a:cubicBezTo>
                        <a:pt x="452301" y="171326"/>
                        <a:pt x="479713" y="164473"/>
                        <a:pt x="507125" y="157620"/>
                      </a:cubicBezTo>
                      <a:close/>
                      <a:moveTo>
                        <a:pt x="2199816" y="0"/>
                      </a:moveTo>
                      <a:cubicBezTo>
                        <a:pt x="2220375" y="0"/>
                        <a:pt x="2240934" y="6853"/>
                        <a:pt x="2261493" y="13706"/>
                      </a:cubicBezTo>
                      <a:cubicBezTo>
                        <a:pt x="2172404" y="150767"/>
                        <a:pt x="2083314" y="287828"/>
                        <a:pt x="1987371" y="424888"/>
                      </a:cubicBezTo>
                      <a:cubicBezTo>
                        <a:pt x="1720103" y="808658"/>
                        <a:pt x="1432275" y="1171869"/>
                        <a:pt x="1130741" y="1521374"/>
                      </a:cubicBezTo>
                      <a:cubicBezTo>
                        <a:pt x="829207" y="1857172"/>
                        <a:pt x="500272" y="2186118"/>
                        <a:pt x="150756" y="2501357"/>
                      </a:cubicBezTo>
                      <a:cubicBezTo>
                        <a:pt x="137050" y="2515064"/>
                        <a:pt x="116491" y="2508210"/>
                        <a:pt x="109638" y="2501357"/>
                      </a:cubicBezTo>
                      <a:lnTo>
                        <a:pt x="109613" y="2501292"/>
                      </a:lnTo>
                      <a:lnTo>
                        <a:pt x="100216" y="2510566"/>
                      </a:lnTo>
                      <a:cubicBezTo>
                        <a:pt x="79657" y="2517633"/>
                        <a:pt x="51388" y="2499644"/>
                        <a:pt x="61667" y="2473945"/>
                      </a:cubicBezTo>
                      <a:cubicBezTo>
                        <a:pt x="150757" y="2227236"/>
                        <a:pt x="232993" y="1973674"/>
                        <a:pt x="328936" y="1726964"/>
                      </a:cubicBezTo>
                      <a:cubicBezTo>
                        <a:pt x="486556" y="1295223"/>
                        <a:pt x="664735" y="863482"/>
                        <a:pt x="884032" y="452300"/>
                      </a:cubicBezTo>
                      <a:cubicBezTo>
                        <a:pt x="932003" y="363211"/>
                        <a:pt x="973122" y="280974"/>
                        <a:pt x="1027946" y="191885"/>
                      </a:cubicBezTo>
                      <a:cubicBezTo>
                        <a:pt x="1048505" y="198738"/>
                        <a:pt x="1069064" y="205591"/>
                        <a:pt x="1082770" y="212444"/>
                      </a:cubicBezTo>
                      <a:cubicBezTo>
                        <a:pt x="904591" y="527684"/>
                        <a:pt x="746971" y="856629"/>
                        <a:pt x="603057" y="1192428"/>
                      </a:cubicBezTo>
                      <a:cubicBezTo>
                        <a:pt x="431731" y="1603610"/>
                        <a:pt x="280965" y="2021645"/>
                        <a:pt x="137051" y="2439680"/>
                      </a:cubicBezTo>
                      <a:lnTo>
                        <a:pt x="136793" y="2440368"/>
                      </a:lnTo>
                      <a:lnTo>
                        <a:pt x="406038" y="2188688"/>
                      </a:lnTo>
                      <a:cubicBezTo>
                        <a:pt x="496843" y="2102168"/>
                        <a:pt x="585935" y="2014792"/>
                        <a:pt x="671598" y="1925703"/>
                      </a:cubicBezTo>
                      <a:cubicBezTo>
                        <a:pt x="1247243" y="1336342"/>
                        <a:pt x="1754368" y="692157"/>
                        <a:pt x="219981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6" name="Google Shape;1456;p23"/>
                <p:cNvSpPr/>
                <p:nvPr/>
              </p:nvSpPr>
              <p:spPr>
                <a:xfrm>
                  <a:off x="7512117" y="2220275"/>
                  <a:ext cx="148123" cy="1387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004" h="172356" extrusionOk="0">
                      <a:moveTo>
                        <a:pt x="4822" y="53625"/>
                      </a:moveTo>
                      <a:cubicBezTo>
                        <a:pt x="7362" y="41560"/>
                        <a:pt x="10537" y="29495"/>
                        <a:pt x="16887" y="19970"/>
                      </a:cubicBezTo>
                      <a:cubicBezTo>
                        <a:pt x="23237" y="10445"/>
                        <a:pt x="34032" y="1555"/>
                        <a:pt x="46097" y="285"/>
                      </a:cubicBezTo>
                      <a:cubicBezTo>
                        <a:pt x="65782" y="-2255"/>
                        <a:pt x="82927" y="12985"/>
                        <a:pt x="102612" y="14255"/>
                      </a:cubicBezTo>
                      <a:cubicBezTo>
                        <a:pt x="114042" y="14890"/>
                        <a:pt x="124837" y="10445"/>
                        <a:pt x="136267" y="7905"/>
                      </a:cubicBezTo>
                      <a:cubicBezTo>
                        <a:pt x="147697" y="4730"/>
                        <a:pt x="159762" y="3460"/>
                        <a:pt x="169922" y="9810"/>
                      </a:cubicBezTo>
                      <a:cubicBezTo>
                        <a:pt x="181987" y="16795"/>
                        <a:pt x="185797" y="32670"/>
                        <a:pt x="183257" y="46005"/>
                      </a:cubicBezTo>
                      <a:cubicBezTo>
                        <a:pt x="180082" y="59340"/>
                        <a:pt x="171827" y="70770"/>
                        <a:pt x="162937" y="81565"/>
                      </a:cubicBezTo>
                      <a:cubicBezTo>
                        <a:pt x="131187" y="117760"/>
                        <a:pt x="91817" y="146970"/>
                        <a:pt x="47367" y="165385"/>
                      </a:cubicBezTo>
                      <a:cubicBezTo>
                        <a:pt x="38477" y="169195"/>
                        <a:pt x="23237" y="174910"/>
                        <a:pt x="13712" y="171100"/>
                      </a:cubicBezTo>
                      <a:cubicBezTo>
                        <a:pt x="3552" y="166655"/>
                        <a:pt x="4187" y="147605"/>
                        <a:pt x="2917" y="137445"/>
                      </a:cubicBezTo>
                      <a:cubicBezTo>
                        <a:pt x="-1528" y="108870"/>
                        <a:pt x="-893" y="80930"/>
                        <a:pt x="4822" y="5362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7" name="Google Shape;1457;p23"/>
                <p:cNvSpPr/>
                <p:nvPr/>
              </p:nvSpPr>
              <p:spPr>
                <a:xfrm>
                  <a:off x="7265803" y="2082885"/>
                  <a:ext cx="473576" cy="5496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4340" h="7328553" extrusionOk="0">
                      <a:moveTo>
                        <a:pt x="2982914" y="4536311"/>
                      </a:moveTo>
                      <a:cubicBezTo>
                        <a:pt x="2990623" y="4538024"/>
                        <a:pt x="2997473" y="4541451"/>
                        <a:pt x="3004320" y="4544878"/>
                      </a:cubicBezTo>
                      <a:cubicBezTo>
                        <a:pt x="3018037" y="4551731"/>
                        <a:pt x="3024890" y="4551731"/>
                        <a:pt x="3038586" y="4558584"/>
                      </a:cubicBezTo>
                      <a:cubicBezTo>
                        <a:pt x="3072851" y="4579143"/>
                        <a:pt x="3086568" y="4613408"/>
                        <a:pt x="3079715" y="4647673"/>
                      </a:cubicBezTo>
                      <a:cubicBezTo>
                        <a:pt x="3141381" y="4681938"/>
                        <a:pt x="3141381" y="4757322"/>
                        <a:pt x="3127686" y="4798440"/>
                      </a:cubicBezTo>
                      <a:cubicBezTo>
                        <a:pt x="3113980" y="4832705"/>
                        <a:pt x="3100274" y="4866970"/>
                        <a:pt x="3086568" y="4901235"/>
                      </a:cubicBezTo>
                      <a:cubicBezTo>
                        <a:pt x="3072851" y="4928647"/>
                        <a:pt x="3052302" y="4962913"/>
                        <a:pt x="3038586" y="4990325"/>
                      </a:cubicBezTo>
                      <a:cubicBezTo>
                        <a:pt x="3011184" y="5052002"/>
                        <a:pt x="2976919" y="5113679"/>
                        <a:pt x="2942654" y="5175357"/>
                      </a:cubicBezTo>
                      <a:cubicBezTo>
                        <a:pt x="2928948" y="5195916"/>
                        <a:pt x="2922095" y="5216475"/>
                        <a:pt x="2915242" y="5237034"/>
                      </a:cubicBezTo>
                      <a:cubicBezTo>
                        <a:pt x="2874123" y="5360388"/>
                        <a:pt x="2860417" y="5497449"/>
                        <a:pt x="2853564" y="5634510"/>
                      </a:cubicBezTo>
                      <a:cubicBezTo>
                        <a:pt x="2846711" y="5764717"/>
                        <a:pt x="2860417" y="5901778"/>
                        <a:pt x="2874123" y="6038839"/>
                      </a:cubicBezTo>
                      <a:cubicBezTo>
                        <a:pt x="2887830" y="6169046"/>
                        <a:pt x="2894683" y="6312960"/>
                        <a:pt x="2853564" y="6450021"/>
                      </a:cubicBezTo>
                      <a:cubicBezTo>
                        <a:pt x="2853564" y="6463727"/>
                        <a:pt x="2846711" y="6477433"/>
                        <a:pt x="2839858" y="6491139"/>
                      </a:cubicBezTo>
                      <a:cubicBezTo>
                        <a:pt x="2832994" y="6491139"/>
                        <a:pt x="2832994" y="6497992"/>
                        <a:pt x="2826152" y="6504845"/>
                      </a:cubicBezTo>
                      <a:cubicBezTo>
                        <a:pt x="2805593" y="6518551"/>
                        <a:pt x="2785034" y="6525404"/>
                        <a:pt x="2764464" y="6518551"/>
                      </a:cubicBezTo>
                      <a:cubicBezTo>
                        <a:pt x="2743916" y="6504845"/>
                        <a:pt x="2730199" y="6484286"/>
                        <a:pt x="2730199" y="6463727"/>
                      </a:cubicBezTo>
                      <a:cubicBezTo>
                        <a:pt x="2723357" y="6436315"/>
                        <a:pt x="2730199" y="6408903"/>
                        <a:pt x="2743916" y="6381490"/>
                      </a:cubicBezTo>
                      <a:cubicBezTo>
                        <a:pt x="2750769" y="6354078"/>
                        <a:pt x="2764464" y="6326666"/>
                        <a:pt x="2771328" y="6292401"/>
                      </a:cubicBezTo>
                      <a:cubicBezTo>
                        <a:pt x="2805593" y="6169046"/>
                        <a:pt x="2832994" y="6045692"/>
                        <a:pt x="2826152" y="5908631"/>
                      </a:cubicBezTo>
                      <a:cubicBezTo>
                        <a:pt x="2826152" y="5771570"/>
                        <a:pt x="2798729" y="5634510"/>
                        <a:pt x="2785034" y="5497449"/>
                      </a:cubicBezTo>
                      <a:cubicBezTo>
                        <a:pt x="2778181" y="5456331"/>
                        <a:pt x="2771328" y="5422066"/>
                        <a:pt x="2771328" y="5380948"/>
                      </a:cubicBezTo>
                      <a:cubicBezTo>
                        <a:pt x="2743916" y="5408360"/>
                        <a:pt x="2716504" y="5442625"/>
                        <a:pt x="2689091" y="5470037"/>
                      </a:cubicBezTo>
                      <a:cubicBezTo>
                        <a:pt x="2538324" y="5627657"/>
                        <a:pt x="2380705" y="5771570"/>
                        <a:pt x="2264203" y="5949749"/>
                      </a:cubicBezTo>
                      <a:cubicBezTo>
                        <a:pt x="2202526" y="6038839"/>
                        <a:pt x="2168260" y="6141634"/>
                        <a:pt x="2147690" y="6244430"/>
                      </a:cubicBezTo>
                      <a:cubicBezTo>
                        <a:pt x="2127142" y="6354078"/>
                        <a:pt x="2127142" y="6463727"/>
                        <a:pt x="2140848" y="6566522"/>
                      </a:cubicBezTo>
                      <a:cubicBezTo>
                        <a:pt x="2168260" y="6778966"/>
                        <a:pt x="2243644" y="6977704"/>
                        <a:pt x="2325880" y="7169589"/>
                      </a:cubicBezTo>
                      <a:cubicBezTo>
                        <a:pt x="2332733" y="7190148"/>
                        <a:pt x="2339586" y="7210707"/>
                        <a:pt x="2346439" y="7231266"/>
                      </a:cubicBezTo>
                      <a:cubicBezTo>
                        <a:pt x="2353282" y="7238119"/>
                        <a:pt x="2353282" y="7244972"/>
                        <a:pt x="2353282" y="7258679"/>
                      </a:cubicBezTo>
                      <a:cubicBezTo>
                        <a:pt x="2353282" y="7286091"/>
                        <a:pt x="2346439" y="7320356"/>
                        <a:pt x="2325880" y="7327209"/>
                      </a:cubicBezTo>
                      <a:cubicBezTo>
                        <a:pt x="2305321" y="7334062"/>
                        <a:pt x="2277909" y="7313503"/>
                        <a:pt x="2257350" y="7292944"/>
                      </a:cubicBezTo>
                      <a:cubicBezTo>
                        <a:pt x="2229938" y="7258679"/>
                        <a:pt x="2209379" y="7210707"/>
                        <a:pt x="2195672" y="7162736"/>
                      </a:cubicBezTo>
                      <a:cubicBezTo>
                        <a:pt x="2175113" y="7107912"/>
                        <a:pt x="2161407" y="7053088"/>
                        <a:pt x="2147690" y="6998263"/>
                      </a:cubicBezTo>
                      <a:cubicBezTo>
                        <a:pt x="2092877" y="6785819"/>
                        <a:pt x="2072318" y="6573375"/>
                        <a:pt x="2092877" y="6354078"/>
                      </a:cubicBezTo>
                      <a:cubicBezTo>
                        <a:pt x="2099730" y="6244430"/>
                        <a:pt x="2120289" y="6134781"/>
                        <a:pt x="2161407" y="6031986"/>
                      </a:cubicBezTo>
                      <a:cubicBezTo>
                        <a:pt x="2195672" y="5929190"/>
                        <a:pt x="2250486" y="5833248"/>
                        <a:pt x="2312174" y="5744158"/>
                      </a:cubicBezTo>
                      <a:cubicBezTo>
                        <a:pt x="2428676" y="5565979"/>
                        <a:pt x="2565737" y="5394654"/>
                        <a:pt x="2654826" y="5216475"/>
                      </a:cubicBezTo>
                      <a:cubicBezTo>
                        <a:pt x="2695934" y="5134238"/>
                        <a:pt x="2730199" y="5045149"/>
                        <a:pt x="2757622" y="4962913"/>
                      </a:cubicBezTo>
                      <a:cubicBezTo>
                        <a:pt x="2757622" y="4956059"/>
                        <a:pt x="2764464" y="4942353"/>
                        <a:pt x="2764464" y="4935500"/>
                      </a:cubicBezTo>
                      <a:cubicBezTo>
                        <a:pt x="2695934" y="4969766"/>
                        <a:pt x="2627403" y="4997178"/>
                        <a:pt x="2558873" y="5017737"/>
                      </a:cubicBezTo>
                      <a:cubicBezTo>
                        <a:pt x="2414970" y="5058855"/>
                        <a:pt x="2277909" y="5079414"/>
                        <a:pt x="2140848" y="5127385"/>
                      </a:cubicBezTo>
                      <a:cubicBezTo>
                        <a:pt x="2010630" y="5175357"/>
                        <a:pt x="1894139" y="5264446"/>
                        <a:pt x="1805038" y="5367241"/>
                      </a:cubicBezTo>
                      <a:cubicBezTo>
                        <a:pt x="1715960" y="5476890"/>
                        <a:pt x="1647429" y="5600245"/>
                        <a:pt x="1599447" y="5723599"/>
                      </a:cubicBezTo>
                      <a:cubicBezTo>
                        <a:pt x="1592605" y="5737305"/>
                        <a:pt x="1585752" y="5751011"/>
                        <a:pt x="1578899" y="5764717"/>
                      </a:cubicBezTo>
                      <a:cubicBezTo>
                        <a:pt x="1572046" y="5771570"/>
                        <a:pt x="1572046" y="5771570"/>
                        <a:pt x="1565182" y="5778424"/>
                      </a:cubicBezTo>
                      <a:cubicBezTo>
                        <a:pt x="1551487" y="5792130"/>
                        <a:pt x="1524075" y="5798983"/>
                        <a:pt x="1503515" y="5792130"/>
                      </a:cubicBezTo>
                      <a:cubicBezTo>
                        <a:pt x="1482956" y="5785277"/>
                        <a:pt x="1469250" y="5757864"/>
                        <a:pt x="1469250" y="5737305"/>
                      </a:cubicBezTo>
                      <a:cubicBezTo>
                        <a:pt x="1469250" y="5703040"/>
                        <a:pt x="1482956" y="5668775"/>
                        <a:pt x="1496652" y="5641363"/>
                      </a:cubicBezTo>
                      <a:cubicBezTo>
                        <a:pt x="1510368" y="5607098"/>
                        <a:pt x="1537781" y="5579686"/>
                        <a:pt x="1558340" y="5545420"/>
                      </a:cubicBezTo>
                      <a:cubicBezTo>
                        <a:pt x="1647429" y="5428919"/>
                        <a:pt x="1763931" y="5339829"/>
                        <a:pt x="1873569" y="5250740"/>
                      </a:cubicBezTo>
                      <a:cubicBezTo>
                        <a:pt x="1990081" y="5161651"/>
                        <a:pt x="2113425" y="5086267"/>
                        <a:pt x="2243644" y="5024590"/>
                      </a:cubicBezTo>
                      <a:cubicBezTo>
                        <a:pt x="2373852" y="4962913"/>
                        <a:pt x="2497206" y="4908088"/>
                        <a:pt x="2593138" y="4818999"/>
                      </a:cubicBezTo>
                      <a:cubicBezTo>
                        <a:pt x="2689091" y="4736762"/>
                        <a:pt x="2757622" y="4640820"/>
                        <a:pt x="2860417" y="4579143"/>
                      </a:cubicBezTo>
                      <a:cubicBezTo>
                        <a:pt x="2887830" y="4565437"/>
                        <a:pt x="2915242" y="4551731"/>
                        <a:pt x="2942654" y="4544878"/>
                      </a:cubicBezTo>
                      <a:cubicBezTo>
                        <a:pt x="2942654" y="4544878"/>
                        <a:pt x="2949507" y="4544878"/>
                        <a:pt x="2949507" y="4544878"/>
                      </a:cubicBezTo>
                      <a:cubicBezTo>
                        <a:pt x="2949507" y="4538024"/>
                        <a:pt x="2949507" y="4538024"/>
                        <a:pt x="2956360" y="4538024"/>
                      </a:cubicBezTo>
                      <a:cubicBezTo>
                        <a:pt x="2966640" y="4534598"/>
                        <a:pt x="2975206" y="4534598"/>
                        <a:pt x="2982914" y="4536311"/>
                      </a:cubicBezTo>
                      <a:close/>
                      <a:moveTo>
                        <a:pt x="3338310" y="4518525"/>
                      </a:moveTo>
                      <a:cubicBezTo>
                        <a:pt x="3355550" y="4518739"/>
                        <a:pt x="3372683" y="4520881"/>
                        <a:pt x="3388102" y="4524308"/>
                      </a:cubicBezTo>
                      <a:cubicBezTo>
                        <a:pt x="3429220" y="4531161"/>
                        <a:pt x="3463485" y="4544867"/>
                        <a:pt x="3504604" y="4565426"/>
                      </a:cubicBezTo>
                      <a:cubicBezTo>
                        <a:pt x="3641664" y="4633956"/>
                        <a:pt x="3758166" y="4729899"/>
                        <a:pt x="3874668" y="4825841"/>
                      </a:cubicBezTo>
                      <a:cubicBezTo>
                        <a:pt x="3991170" y="4928636"/>
                        <a:pt x="4100818" y="5031432"/>
                        <a:pt x="4196761" y="5147934"/>
                      </a:cubicBezTo>
                      <a:cubicBezTo>
                        <a:pt x="4292703" y="5264435"/>
                        <a:pt x="4388646" y="5367231"/>
                        <a:pt x="4491442" y="5476879"/>
                      </a:cubicBezTo>
                      <a:cubicBezTo>
                        <a:pt x="4539413" y="5531714"/>
                        <a:pt x="4594237" y="5586538"/>
                        <a:pt x="4655914" y="5620804"/>
                      </a:cubicBezTo>
                      <a:cubicBezTo>
                        <a:pt x="4717592" y="5655069"/>
                        <a:pt x="4786122" y="5675617"/>
                        <a:pt x="4847800" y="5668775"/>
                      </a:cubicBezTo>
                      <a:cubicBezTo>
                        <a:pt x="4861506" y="5661911"/>
                        <a:pt x="4875212" y="5661911"/>
                        <a:pt x="4888918" y="5661911"/>
                      </a:cubicBezTo>
                      <a:cubicBezTo>
                        <a:pt x="4888918" y="5661911"/>
                        <a:pt x="4895771" y="5661911"/>
                        <a:pt x="4902624" y="5661911"/>
                      </a:cubicBezTo>
                      <a:cubicBezTo>
                        <a:pt x="4923183" y="5661911"/>
                        <a:pt x="4943742" y="5668775"/>
                        <a:pt x="4971154" y="5703040"/>
                      </a:cubicBezTo>
                      <a:cubicBezTo>
                        <a:pt x="4984860" y="5723599"/>
                        <a:pt x="4971154" y="5751000"/>
                        <a:pt x="4950595" y="5771570"/>
                      </a:cubicBezTo>
                      <a:cubicBezTo>
                        <a:pt x="4916330" y="5798972"/>
                        <a:pt x="4868359" y="5805835"/>
                        <a:pt x="4827241" y="5798972"/>
                      </a:cubicBezTo>
                      <a:cubicBezTo>
                        <a:pt x="4779269" y="5792129"/>
                        <a:pt x="4731298" y="5771570"/>
                        <a:pt x="4690180" y="5751000"/>
                      </a:cubicBezTo>
                      <a:cubicBezTo>
                        <a:pt x="4614796" y="5703040"/>
                        <a:pt x="4559972" y="5641352"/>
                        <a:pt x="4518854" y="5579675"/>
                      </a:cubicBezTo>
                      <a:cubicBezTo>
                        <a:pt x="4477735" y="5518008"/>
                        <a:pt x="4443470" y="5456320"/>
                        <a:pt x="4395499" y="5401496"/>
                      </a:cubicBezTo>
                      <a:cubicBezTo>
                        <a:pt x="4299556" y="5291858"/>
                        <a:pt x="4189908" y="5189062"/>
                        <a:pt x="4073406" y="5106826"/>
                      </a:cubicBezTo>
                      <a:cubicBezTo>
                        <a:pt x="3970610" y="5038296"/>
                        <a:pt x="3867815" y="4983472"/>
                        <a:pt x="3758166" y="4935500"/>
                      </a:cubicBezTo>
                      <a:cubicBezTo>
                        <a:pt x="3833550" y="5038296"/>
                        <a:pt x="3895227" y="5161640"/>
                        <a:pt x="3950051" y="5278152"/>
                      </a:cubicBezTo>
                      <a:cubicBezTo>
                        <a:pt x="4032288" y="5483743"/>
                        <a:pt x="4087112" y="5696176"/>
                        <a:pt x="4093965" y="5908631"/>
                      </a:cubicBezTo>
                      <a:cubicBezTo>
                        <a:pt x="4100818" y="6011426"/>
                        <a:pt x="4107671" y="6114222"/>
                        <a:pt x="4135083" y="6217017"/>
                      </a:cubicBezTo>
                      <a:cubicBezTo>
                        <a:pt x="4162496" y="6312949"/>
                        <a:pt x="4224173" y="6402038"/>
                        <a:pt x="4306409" y="6470569"/>
                      </a:cubicBezTo>
                      <a:cubicBezTo>
                        <a:pt x="4470882" y="6600776"/>
                        <a:pt x="4676474" y="6655601"/>
                        <a:pt x="4847800" y="6785819"/>
                      </a:cubicBezTo>
                      <a:cubicBezTo>
                        <a:pt x="4861506" y="6799525"/>
                        <a:pt x="4882065" y="6813220"/>
                        <a:pt x="4895771" y="6833790"/>
                      </a:cubicBezTo>
                      <a:cubicBezTo>
                        <a:pt x="4895771" y="6840632"/>
                        <a:pt x="4902624" y="6854349"/>
                        <a:pt x="4909477" y="6861192"/>
                      </a:cubicBezTo>
                      <a:cubicBezTo>
                        <a:pt x="4923183" y="6888614"/>
                        <a:pt x="4923183" y="6922880"/>
                        <a:pt x="4909477" y="6936586"/>
                      </a:cubicBezTo>
                      <a:cubicBezTo>
                        <a:pt x="4888918" y="6957145"/>
                        <a:pt x="4854653" y="6950281"/>
                        <a:pt x="4834094" y="6936586"/>
                      </a:cubicBezTo>
                      <a:cubicBezTo>
                        <a:pt x="4813534" y="6922880"/>
                        <a:pt x="4792975" y="6916016"/>
                        <a:pt x="4779269" y="6902321"/>
                      </a:cubicBezTo>
                      <a:cubicBezTo>
                        <a:pt x="4765563" y="6888614"/>
                        <a:pt x="4745004" y="6874898"/>
                        <a:pt x="4731298" y="6861192"/>
                      </a:cubicBezTo>
                      <a:cubicBezTo>
                        <a:pt x="4697033" y="6833790"/>
                        <a:pt x="4649061" y="6799525"/>
                        <a:pt x="4607943" y="6772102"/>
                      </a:cubicBezTo>
                      <a:cubicBezTo>
                        <a:pt x="4525707" y="6710425"/>
                        <a:pt x="4436617" y="6655601"/>
                        <a:pt x="4354381" y="6587070"/>
                      </a:cubicBezTo>
                      <a:cubicBezTo>
                        <a:pt x="4272144" y="6518540"/>
                        <a:pt x="4196761" y="6443167"/>
                        <a:pt x="4141936" y="6340372"/>
                      </a:cubicBezTo>
                      <a:cubicBezTo>
                        <a:pt x="4087112" y="6237576"/>
                        <a:pt x="4066553" y="6127917"/>
                        <a:pt x="4052847" y="6025122"/>
                      </a:cubicBezTo>
                      <a:cubicBezTo>
                        <a:pt x="4039141" y="5922326"/>
                        <a:pt x="4025435" y="5819531"/>
                        <a:pt x="3991170" y="5723599"/>
                      </a:cubicBezTo>
                      <a:cubicBezTo>
                        <a:pt x="3929492" y="5531714"/>
                        <a:pt x="3826697" y="5360388"/>
                        <a:pt x="3696489" y="5209622"/>
                      </a:cubicBezTo>
                      <a:cubicBezTo>
                        <a:pt x="3655371" y="5161640"/>
                        <a:pt x="3607399" y="5120532"/>
                        <a:pt x="3566281" y="5079403"/>
                      </a:cubicBezTo>
                      <a:cubicBezTo>
                        <a:pt x="3566281" y="5154797"/>
                        <a:pt x="3552575" y="5223328"/>
                        <a:pt x="3538869" y="5291858"/>
                      </a:cubicBezTo>
                      <a:cubicBezTo>
                        <a:pt x="3518310" y="5415213"/>
                        <a:pt x="3490898" y="5538556"/>
                        <a:pt x="3484045" y="5668775"/>
                      </a:cubicBezTo>
                      <a:cubicBezTo>
                        <a:pt x="3477191" y="5792129"/>
                        <a:pt x="3525163" y="5922326"/>
                        <a:pt x="3593693" y="6025122"/>
                      </a:cubicBezTo>
                      <a:cubicBezTo>
                        <a:pt x="3662224" y="6127917"/>
                        <a:pt x="3758166" y="6217017"/>
                        <a:pt x="3860962" y="6278684"/>
                      </a:cubicBezTo>
                      <a:cubicBezTo>
                        <a:pt x="3867815" y="6285548"/>
                        <a:pt x="3881521" y="6292390"/>
                        <a:pt x="3888374" y="6299243"/>
                      </a:cubicBezTo>
                      <a:cubicBezTo>
                        <a:pt x="3895227" y="6306107"/>
                        <a:pt x="3902080" y="6306107"/>
                        <a:pt x="3902080" y="6312949"/>
                      </a:cubicBezTo>
                      <a:cubicBezTo>
                        <a:pt x="3908933" y="6333508"/>
                        <a:pt x="3915786" y="6354078"/>
                        <a:pt x="3902080" y="6374637"/>
                      </a:cubicBezTo>
                      <a:cubicBezTo>
                        <a:pt x="3895227" y="6395185"/>
                        <a:pt x="3867815" y="6402038"/>
                        <a:pt x="3847256" y="6402038"/>
                      </a:cubicBezTo>
                      <a:cubicBezTo>
                        <a:pt x="3812990" y="6402038"/>
                        <a:pt x="3785578" y="6381479"/>
                        <a:pt x="3765019" y="6360920"/>
                      </a:cubicBezTo>
                      <a:cubicBezTo>
                        <a:pt x="3737607" y="6340372"/>
                        <a:pt x="3710195" y="6312949"/>
                        <a:pt x="3689636" y="6285548"/>
                      </a:cubicBezTo>
                      <a:cubicBezTo>
                        <a:pt x="3600546" y="6175888"/>
                        <a:pt x="3552575" y="6059387"/>
                        <a:pt x="3504604" y="5936032"/>
                      </a:cubicBezTo>
                      <a:cubicBezTo>
                        <a:pt x="3456632" y="5812678"/>
                        <a:pt x="3429220" y="5682470"/>
                        <a:pt x="3415514" y="5552273"/>
                      </a:cubicBezTo>
                      <a:cubicBezTo>
                        <a:pt x="3401808" y="5422055"/>
                        <a:pt x="3394955" y="5291858"/>
                        <a:pt x="3367543" y="5175356"/>
                      </a:cubicBezTo>
                      <a:cubicBezTo>
                        <a:pt x="3353837" y="5120532"/>
                        <a:pt x="3333278" y="5072561"/>
                        <a:pt x="3319572" y="5024579"/>
                      </a:cubicBezTo>
                      <a:cubicBezTo>
                        <a:pt x="3299012" y="4976608"/>
                        <a:pt x="3285306" y="4935500"/>
                        <a:pt x="3278453" y="4887518"/>
                      </a:cubicBezTo>
                      <a:cubicBezTo>
                        <a:pt x="3278453" y="4860106"/>
                        <a:pt x="3271600" y="4839547"/>
                        <a:pt x="3278453" y="4812146"/>
                      </a:cubicBezTo>
                      <a:cubicBezTo>
                        <a:pt x="3278453" y="4805282"/>
                        <a:pt x="3278453" y="4805282"/>
                        <a:pt x="3278453" y="4798429"/>
                      </a:cubicBezTo>
                      <a:cubicBezTo>
                        <a:pt x="3257894" y="4777881"/>
                        <a:pt x="3237335" y="4750458"/>
                        <a:pt x="3223629" y="4723045"/>
                      </a:cubicBezTo>
                      <a:cubicBezTo>
                        <a:pt x="3203070" y="4681927"/>
                        <a:pt x="3196217" y="4647662"/>
                        <a:pt x="3209923" y="4613397"/>
                      </a:cubicBezTo>
                      <a:cubicBezTo>
                        <a:pt x="3216776" y="4606555"/>
                        <a:pt x="3216776" y="4599691"/>
                        <a:pt x="3223629" y="4592838"/>
                      </a:cubicBezTo>
                      <a:cubicBezTo>
                        <a:pt x="3223629" y="4592838"/>
                        <a:pt x="3223629" y="4585985"/>
                        <a:pt x="3223629" y="4585985"/>
                      </a:cubicBezTo>
                      <a:cubicBezTo>
                        <a:pt x="3233909" y="4534587"/>
                        <a:pt x="3286592" y="4517883"/>
                        <a:pt x="3338310" y="4518525"/>
                      </a:cubicBezTo>
                      <a:close/>
                      <a:moveTo>
                        <a:pt x="3965942" y="3896746"/>
                      </a:moveTo>
                      <a:cubicBezTo>
                        <a:pt x="4161950" y="3896184"/>
                        <a:pt x="4350087" y="3954649"/>
                        <a:pt x="4511990" y="4044595"/>
                      </a:cubicBezTo>
                      <a:cubicBezTo>
                        <a:pt x="4703876" y="4154244"/>
                        <a:pt x="4840936" y="4305011"/>
                        <a:pt x="5025968" y="4400953"/>
                      </a:cubicBezTo>
                      <a:cubicBezTo>
                        <a:pt x="5197295" y="4496896"/>
                        <a:pt x="5416592" y="4524308"/>
                        <a:pt x="5615330" y="4490043"/>
                      </a:cubicBezTo>
                      <a:cubicBezTo>
                        <a:pt x="5814068" y="4455777"/>
                        <a:pt x="6005953" y="4373541"/>
                        <a:pt x="6156720" y="4250186"/>
                      </a:cubicBezTo>
                      <a:cubicBezTo>
                        <a:pt x="6170426" y="4236480"/>
                        <a:pt x="6190985" y="4229627"/>
                        <a:pt x="6204691" y="4215921"/>
                      </a:cubicBezTo>
                      <a:cubicBezTo>
                        <a:pt x="6211545" y="4209068"/>
                        <a:pt x="6218398" y="4209068"/>
                        <a:pt x="6225251" y="4202215"/>
                      </a:cubicBezTo>
                      <a:cubicBezTo>
                        <a:pt x="6252663" y="4188509"/>
                        <a:pt x="6286928" y="4188509"/>
                        <a:pt x="6300634" y="4202215"/>
                      </a:cubicBezTo>
                      <a:cubicBezTo>
                        <a:pt x="6314340" y="4215921"/>
                        <a:pt x="6307487" y="4250186"/>
                        <a:pt x="6314340" y="4277598"/>
                      </a:cubicBezTo>
                      <a:cubicBezTo>
                        <a:pt x="6286928" y="4318717"/>
                        <a:pt x="6245810" y="4346129"/>
                        <a:pt x="6204691" y="4373541"/>
                      </a:cubicBezTo>
                      <a:lnTo>
                        <a:pt x="6129308" y="4414659"/>
                      </a:lnTo>
                      <a:cubicBezTo>
                        <a:pt x="6108749" y="4428365"/>
                        <a:pt x="6081337" y="4435218"/>
                        <a:pt x="6053925" y="4448924"/>
                      </a:cubicBezTo>
                      <a:cubicBezTo>
                        <a:pt x="5855186" y="4531161"/>
                        <a:pt x="5642742" y="4544867"/>
                        <a:pt x="5437151" y="4531161"/>
                      </a:cubicBezTo>
                      <a:cubicBezTo>
                        <a:pt x="5224707" y="4524308"/>
                        <a:pt x="5019115" y="4462630"/>
                        <a:pt x="4834083" y="4359835"/>
                      </a:cubicBezTo>
                      <a:cubicBezTo>
                        <a:pt x="4744994" y="4311864"/>
                        <a:pt x="4655904" y="4263892"/>
                        <a:pt x="4566815" y="4222774"/>
                      </a:cubicBezTo>
                      <a:cubicBezTo>
                        <a:pt x="4477725" y="4181656"/>
                        <a:pt x="4381783" y="4161097"/>
                        <a:pt x="4292693" y="4147391"/>
                      </a:cubicBezTo>
                      <a:cubicBezTo>
                        <a:pt x="4203604" y="4133685"/>
                        <a:pt x="4114514" y="4140538"/>
                        <a:pt x="4032278" y="4147391"/>
                      </a:cubicBezTo>
                      <a:cubicBezTo>
                        <a:pt x="4018571" y="4154244"/>
                        <a:pt x="4004865" y="4154244"/>
                        <a:pt x="3991159" y="4154244"/>
                      </a:cubicBezTo>
                      <a:cubicBezTo>
                        <a:pt x="4045984" y="4202215"/>
                        <a:pt x="4093955" y="4263892"/>
                        <a:pt x="4141926" y="4318717"/>
                      </a:cubicBezTo>
                      <a:cubicBezTo>
                        <a:pt x="4217310" y="4407806"/>
                        <a:pt x="4285840" y="4496896"/>
                        <a:pt x="4374930" y="4565426"/>
                      </a:cubicBezTo>
                      <a:cubicBezTo>
                        <a:pt x="4457166" y="4633956"/>
                        <a:pt x="4573668" y="4675075"/>
                        <a:pt x="4683316" y="4688781"/>
                      </a:cubicBezTo>
                      <a:cubicBezTo>
                        <a:pt x="4792965" y="4702487"/>
                        <a:pt x="4909467" y="4688781"/>
                        <a:pt x="5012262" y="4668222"/>
                      </a:cubicBezTo>
                      <a:cubicBezTo>
                        <a:pt x="5025968" y="4661368"/>
                        <a:pt x="5032822" y="4661368"/>
                        <a:pt x="5046528" y="4661368"/>
                      </a:cubicBezTo>
                      <a:cubicBezTo>
                        <a:pt x="5046528" y="4661368"/>
                        <a:pt x="5053381" y="4661368"/>
                        <a:pt x="5060234" y="4661368"/>
                      </a:cubicBezTo>
                      <a:cubicBezTo>
                        <a:pt x="5080793" y="4668222"/>
                        <a:pt x="5094499" y="4681928"/>
                        <a:pt x="5101352" y="4702487"/>
                      </a:cubicBezTo>
                      <a:cubicBezTo>
                        <a:pt x="5108205" y="4723046"/>
                        <a:pt x="5094499" y="4743605"/>
                        <a:pt x="5080793" y="4757311"/>
                      </a:cubicBezTo>
                      <a:cubicBezTo>
                        <a:pt x="5060234" y="4777870"/>
                        <a:pt x="5032822" y="4784723"/>
                        <a:pt x="5005409" y="4784723"/>
                      </a:cubicBezTo>
                      <a:cubicBezTo>
                        <a:pt x="4971144" y="4784723"/>
                        <a:pt x="4943732" y="4784723"/>
                        <a:pt x="4909467" y="4784723"/>
                      </a:cubicBezTo>
                      <a:cubicBezTo>
                        <a:pt x="4786112" y="4771017"/>
                        <a:pt x="4676463" y="4729899"/>
                        <a:pt x="4566815" y="4695634"/>
                      </a:cubicBezTo>
                      <a:cubicBezTo>
                        <a:pt x="4450313" y="4661368"/>
                        <a:pt x="4347517" y="4613397"/>
                        <a:pt x="4244722" y="4551720"/>
                      </a:cubicBezTo>
                      <a:cubicBezTo>
                        <a:pt x="4148779" y="4490043"/>
                        <a:pt x="4045984" y="4428365"/>
                        <a:pt x="3950041" y="4380394"/>
                      </a:cubicBezTo>
                      <a:cubicBezTo>
                        <a:pt x="3902070" y="4359835"/>
                        <a:pt x="3854099" y="4346129"/>
                        <a:pt x="3812980" y="4325570"/>
                      </a:cubicBezTo>
                      <a:cubicBezTo>
                        <a:pt x="3765009" y="4311864"/>
                        <a:pt x="3730744" y="4291304"/>
                        <a:pt x="3696479" y="4257039"/>
                      </a:cubicBezTo>
                      <a:cubicBezTo>
                        <a:pt x="3682772" y="4243333"/>
                        <a:pt x="3669066" y="4222774"/>
                        <a:pt x="3655360" y="4202215"/>
                      </a:cubicBezTo>
                      <a:cubicBezTo>
                        <a:pt x="3648507" y="4188509"/>
                        <a:pt x="3648507" y="4174803"/>
                        <a:pt x="3641654" y="4161097"/>
                      </a:cubicBezTo>
                      <a:cubicBezTo>
                        <a:pt x="3607389" y="4154244"/>
                        <a:pt x="3573124" y="4140538"/>
                        <a:pt x="3559418" y="4113125"/>
                      </a:cubicBezTo>
                      <a:cubicBezTo>
                        <a:pt x="3545712" y="4085713"/>
                        <a:pt x="3559418" y="4051448"/>
                        <a:pt x="3586830" y="4017183"/>
                      </a:cubicBezTo>
                      <a:cubicBezTo>
                        <a:pt x="3614242" y="3982918"/>
                        <a:pt x="3662213" y="3955506"/>
                        <a:pt x="3703332" y="3941800"/>
                      </a:cubicBezTo>
                      <a:cubicBezTo>
                        <a:pt x="3758156" y="3921240"/>
                        <a:pt x="3819833" y="3907534"/>
                        <a:pt x="3881511" y="3900681"/>
                      </a:cubicBezTo>
                      <a:cubicBezTo>
                        <a:pt x="3909780" y="3898111"/>
                        <a:pt x="3937941" y="3896827"/>
                        <a:pt x="3965942" y="3896746"/>
                      </a:cubicBezTo>
                      <a:close/>
                      <a:moveTo>
                        <a:pt x="791655" y="2981518"/>
                      </a:moveTo>
                      <a:cubicBezTo>
                        <a:pt x="802791" y="2982375"/>
                        <a:pt x="814784" y="2985801"/>
                        <a:pt x="825064" y="2989228"/>
                      </a:cubicBezTo>
                      <a:cubicBezTo>
                        <a:pt x="852476" y="3002934"/>
                        <a:pt x="873035" y="3030346"/>
                        <a:pt x="893594" y="3050905"/>
                      </a:cubicBezTo>
                      <a:cubicBezTo>
                        <a:pt x="914153" y="3071464"/>
                        <a:pt x="934712" y="3098876"/>
                        <a:pt x="962125" y="3126289"/>
                      </a:cubicBezTo>
                      <a:cubicBezTo>
                        <a:pt x="1051214" y="3215378"/>
                        <a:pt x="1167716" y="3304467"/>
                        <a:pt x="1304777" y="3352439"/>
                      </a:cubicBezTo>
                      <a:cubicBezTo>
                        <a:pt x="1441838" y="3400410"/>
                        <a:pt x="1585752" y="3427822"/>
                        <a:pt x="1736519" y="3455234"/>
                      </a:cubicBezTo>
                      <a:cubicBezTo>
                        <a:pt x="1887285" y="3482646"/>
                        <a:pt x="2038052" y="3503205"/>
                        <a:pt x="2188819" y="3558030"/>
                      </a:cubicBezTo>
                      <a:cubicBezTo>
                        <a:pt x="2264203" y="3578589"/>
                        <a:pt x="2332733" y="3606001"/>
                        <a:pt x="2401263" y="3653972"/>
                      </a:cubicBezTo>
                      <a:cubicBezTo>
                        <a:pt x="2469794" y="3695090"/>
                        <a:pt x="2524618" y="3756768"/>
                        <a:pt x="2558883" y="3832151"/>
                      </a:cubicBezTo>
                      <a:cubicBezTo>
                        <a:pt x="2572589" y="3859563"/>
                        <a:pt x="2579443" y="3893828"/>
                        <a:pt x="2579443" y="3921241"/>
                      </a:cubicBezTo>
                      <a:cubicBezTo>
                        <a:pt x="2606855" y="3934947"/>
                        <a:pt x="2634267" y="3948653"/>
                        <a:pt x="2647973" y="3969212"/>
                      </a:cubicBezTo>
                      <a:cubicBezTo>
                        <a:pt x="2661679" y="3989771"/>
                        <a:pt x="2654826" y="4010330"/>
                        <a:pt x="2647973" y="4030889"/>
                      </a:cubicBezTo>
                      <a:cubicBezTo>
                        <a:pt x="2654826" y="4037742"/>
                        <a:pt x="2661679" y="4051448"/>
                        <a:pt x="2668532" y="4065154"/>
                      </a:cubicBezTo>
                      <a:cubicBezTo>
                        <a:pt x="2689091" y="4133685"/>
                        <a:pt x="2627414" y="4181656"/>
                        <a:pt x="2572589" y="4202215"/>
                      </a:cubicBezTo>
                      <a:cubicBezTo>
                        <a:pt x="2538324" y="4215921"/>
                        <a:pt x="2504059" y="4229627"/>
                        <a:pt x="2462941" y="4236480"/>
                      </a:cubicBezTo>
                      <a:cubicBezTo>
                        <a:pt x="2325880" y="4263892"/>
                        <a:pt x="2181966" y="4270745"/>
                        <a:pt x="2044905" y="4284451"/>
                      </a:cubicBezTo>
                      <a:cubicBezTo>
                        <a:pt x="1900992" y="4305011"/>
                        <a:pt x="1757078" y="4311864"/>
                        <a:pt x="1613164" y="4332423"/>
                      </a:cubicBezTo>
                      <a:cubicBezTo>
                        <a:pt x="1476103" y="4346129"/>
                        <a:pt x="1339042" y="4400953"/>
                        <a:pt x="1215687" y="4469483"/>
                      </a:cubicBezTo>
                      <a:cubicBezTo>
                        <a:pt x="1092333" y="4544867"/>
                        <a:pt x="982684" y="4633956"/>
                        <a:pt x="893594" y="4736752"/>
                      </a:cubicBezTo>
                      <a:cubicBezTo>
                        <a:pt x="886741" y="4750458"/>
                        <a:pt x="879888" y="4764164"/>
                        <a:pt x="866182" y="4771017"/>
                      </a:cubicBezTo>
                      <a:cubicBezTo>
                        <a:pt x="859329" y="4771017"/>
                        <a:pt x="859329" y="4777870"/>
                        <a:pt x="852476" y="4777870"/>
                      </a:cubicBezTo>
                      <a:cubicBezTo>
                        <a:pt x="831917" y="4791576"/>
                        <a:pt x="811358" y="4791576"/>
                        <a:pt x="790799" y="4777870"/>
                      </a:cubicBezTo>
                      <a:cubicBezTo>
                        <a:pt x="777092" y="4764164"/>
                        <a:pt x="770239" y="4736752"/>
                        <a:pt x="777092" y="4716193"/>
                      </a:cubicBezTo>
                      <a:cubicBezTo>
                        <a:pt x="790799" y="4681928"/>
                        <a:pt x="811358" y="4654515"/>
                        <a:pt x="838770" y="4633956"/>
                      </a:cubicBezTo>
                      <a:cubicBezTo>
                        <a:pt x="866182" y="4613397"/>
                        <a:pt x="900447" y="4585985"/>
                        <a:pt x="934712" y="4565426"/>
                      </a:cubicBezTo>
                      <a:cubicBezTo>
                        <a:pt x="1064921" y="4483190"/>
                        <a:pt x="1201981" y="4435218"/>
                        <a:pt x="1332189" y="4387247"/>
                      </a:cubicBezTo>
                      <a:cubicBezTo>
                        <a:pt x="1462397" y="4339276"/>
                        <a:pt x="1599458" y="4298158"/>
                        <a:pt x="1736519" y="4250186"/>
                      </a:cubicBezTo>
                      <a:cubicBezTo>
                        <a:pt x="1873579" y="4209068"/>
                        <a:pt x="2003787" y="4154244"/>
                        <a:pt x="2133995" y="4099420"/>
                      </a:cubicBezTo>
                      <a:cubicBezTo>
                        <a:pt x="2086024" y="4078860"/>
                        <a:pt x="2038052" y="4058301"/>
                        <a:pt x="1996934" y="4037742"/>
                      </a:cubicBezTo>
                      <a:cubicBezTo>
                        <a:pt x="1907845" y="3989771"/>
                        <a:pt x="1825608" y="3934947"/>
                        <a:pt x="1743372" y="3893828"/>
                      </a:cubicBezTo>
                      <a:cubicBezTo>
                        <a:pt x="1572046" y="3804739"/>
                        <a:pt x="1387013" y="3743062"/>
                        <a:pt x="1188275" y="3722503"/>
                      </a:cubicBezTo>
                      <a:cubicBezTo>
                        <a:pt x="996390" y="3701943"/>
                        <a:pt x="797652" y="3736209"/>
                        <a:pt x="619473" y="3818445"/>
                      </a:cubicBezTo>
                      <a:cubicBezTo>
                        <a:pt x="441293" y="3900682"/>
                        <a:pt x="283673" y="4017183"/>
                        <a:pt x="153466" y="4154244"/>
                      </a:cubicBezTo>
                      <a:cubicBezTo>
                        <a:pt x="139760" y="4167950"/>
                        <a:pt x="126054" y="4181656"/>
                        <a:pt x="112347" y="4195362"/>
                      </a:cubicBezTo>
                      <a:cubicBezTo>
                        <a:pt x="105494" y="4202215"/>
                        <a:pt x="98641" y="4202215"/>
                        <a:pt x="91788" y="4209068"/>
                      </a:cubicBezTo>
                      <a:cubicBezTo>
                        <a:pt x="64376" y="4222774"/>
                        <a:pt x="36964" y="4229627"/>
                        <a:pt x="16405" y="4215921"/>
                      </a:cubicBezTo>
                      <a:cubicBezTo>
                        <a:pt x="-4154" y="4202215"/>
                        <a:pt x="-4154" y="4167950"/>
                        <a:pt x="9552" y="4140538"/>
                      </a:cubicBezTo>
                      <a:cubicBezTo>
                        <a:pt x="30111" y="4106273"/>
                        <a:pt x="64376" y="4065154"/>
                        <a:pt x="98641" y="4037742"/>
                      </a:cubicBezTo>
                      <a:cubicBezTo>
                        <a:pt x="139760" y="4003477"/>
                        <a:pt x="180878" y="3969212"/>
                        <a:pt x="228849" y="3941800"/>
                      </a:cubicBezTo>
                      <a:cubicBezTo>
                        <a:pt x="400175" y="3832151"/>
                        <a:pt x="592060" y="3770474"/>
                        <a:pt x="783945" y="3722503"/>
                      </a:cubicBezTo>
                      <a:cubicBezTo>
                        <a:pt x="975831" y="3674531"/>
                        <a:pt x="1181422" y="3660825"/>
                        <a:pt x="1380160" y="3674531"/>
                      </a:cubicBezTo>
                      <a:cubicBezTo>
                        <a:pt x="1482956" y="3681384"/>
                        <a:pt x="1585752" y="3701943"/>
                        <a:pt x="1681694" y="3722503"/>
                      </a:cubicBezTo>
                      <a:cubicBezTo>
                        <a:pt x="1784490" y="3743062"/>
                        <a:pt x="1880432" y="3777327"/>
                        <a:pt x="1969522" y="3804739"/>
                      </a:cubicBezTo>
                      <a:cubicBezTo>
                        <a:pt x="2058611" y="3832151"/>
                        <a:pt x="2140848" y="3852710"/>
                        <a:pt x="2223084" y="3866416"/>
                      </a:cubicBezTo>
                      <a:cubicBezTo>
                        <a:pt x="2236790" y="3873269"/>
                        <a:pt x="2243644" y="3873269"/>
                        <a:pt x="2257350" y="3873269"/>
                      </a:cubicBezTo>
                      <a:cubicBezTo>
                        <a:pt x="2181966" y="3797886"/>
                        <a:pt x="2092877" y="3722503"/>
                        <a:pt x="1990081" y="3660825"/>
                      </a:cubicBezTo>
                      <a:cubicBezTo>
                        <a:pt x="1859873" y="3592295"/>
                        <a:pt x="1722812" y="3537471"/>
                        <a:pt x="1578899" y="3482646"/>
                      </a:cubicBezTo>
                      <a:cubicBezTo>
                        <a:pt x="1441838" y="3434675"/>
                        <a:pt x="1297924" y="3400410"/>
                        <a:pt x="1160863" y="3345586"/>
                      </a:cubicBezTo>
                      <a:cubicBezTo>
                        <a:pt x="1023802" y="3297614"/>
                        <a:pt x="886741" y="3229084"/>
                        <a:pt x="777092" y="3112582"/>
                      </a:cubicBezTo>
                      <a:cubicBezTo>
                        <a:pt x="770239" y="3098876"/>
                        <a:pt x="756533" y="3085170"/>
                        <a:pt x="749680" y="3071464"/>
                      </a:cubicBezTo>
                      <a:cubicBezTo>
                        <a:pt x="749680" y="3064611"/>
                        <a:pt x="742827" y="3057758"/>
                        <a:pt x="742827" y="3050905"/>
                      </a:cubicBezTo>
                      <a:cubicBezTo>
                        <a:pt x="735974" y="3023493"/>
                        <a:pt x="742827" y="3002934"/>
                        <a:pt x="763386" y="2989228"/>
                      </a:cubicBezTo>
                      <a:cubicBezTo>
                        <a:pt x="770239" y="2982375"/>
                        <a:pt x="780519" y="2980662"/>
                        <a:pt x="791655" y="2981518"/>
                      </a:cubicBezTo>
                      <a:close/>
                      <a:moveTo>
                        <a:pt x="1071774" y="1817371"/>
                      </a:moveTo>
                      <a:cubicBezTo>
                        <a:pt x="1092333" y="1817371"/>
                        <a:pt x="1119745" y="1831077"/>
                        <a:pt x="1133451" y="1851636"/>
                      </a:cubicBezTo>
                      <a:cubicBezTo>
                        <a:pt x="1154010" y="1885901"/>
                        <a:pt x="1160863" y="1920166"/>
                        <a:pt x="1174569" y="1954431"/>
                      </a:cubicBezTo>
                      <a:cubicBezTo>
                        <a:pt x="1188275" y="1995549"/>
                        <a:pt x="1201981" y="2036667"/>
                        <a:pt x="1215687" y="2077786"/>
                      </a:cubicBezTo>
                      <a:cubicBezTo>
                        <a:pt x="1263659" y="2228552"/>
                        <a:pt x="1339042" y="2372466"/>
                        <a:pt x="1462397" y="2488968"/>
                      </a:cubicBezTo>
                      <a:cubicBezTo>
                        <a:pt x="1578899" y="2612322"/>
                        <a:pt x="1736519" y="2687706"/>
                        <a:pt x="1894139" y="2749383"/>
                      </a:cubicBezTo>
                      <a:cubicBezTo>
                        <a:pt x="2051759" y="2811060"/>
                        <a:pt x="2216232" y="2865885"/>
                        <a:pt x="2380705" y="2961827"/>
                      </a:cubicBezTo>
                      <a:cubicBezTo>
                        <a:pt x="2456088" y="3002945"/>
                        <a:pt x="2531472" y="3057769"/>
                        <a:pt x="2593149" y="3133153"/>
                      </a:cubicBezTo>
                      <a:cubicBezTo>
                        <a:pt x="2654826" y="3201683"/>
                        <a:pt x="2695945" y="3290773"/>
                        <a:pt x="2702798" y="3393568"/>
                      </a:cubicBezTo>
                      <a:cubicBezTo>
                        <a:pt x="2709651" y="3441539"/>
                        <a:pt x="2702798" y="3489511"/>
                        <a:pt x="2682239" y="3523776"/>
                      </a:cubicBezTo>
                      <a:cubicBezTo>
                        <a:pt x="2668532" y="3564894"/>
                        <a:pt x="2634267" y="3585453"/>
                        <a:pt x="2600002" y="3585453"/>
                      </a:cubicBezTo>
                      <a:cubicBezTo>
                        <a:pt x="2558884" y="3585453"/>
                        <a:pt x="2538325" y="3558041"/>
                        <a:pt x="2517765" y="3537482"/>
                      </a:cubicBezTo>
                      <a:cubicBezTo>
                        <a:pt x="2497206" y="3516923"/>
                        <a:pt x="2490353" y="3482658"/>
                        <a:pt x="2476647" y="3462099"/>
                      </a:cubicBezTo>
                      <a:cubicBezTo>
                        <a:pt x="2456088" y="3427833"/>
                        <a:pt x="2442382" y="3393568"/>
                        <a:pt x="2428676" y="3359303"/>
                      </a:cubicBezTo>
                      <a:cubicBezTo>
                        <a:pt x="2401264" y="3297626"/>
                        <a:pt x="2366999" y="3229095"/>
                        <a:pt x="2319027" y="3174271"/>
                      </a:cubicBezTo>
                      <a:cubicBezTo>
                        <a:pt x="2277909" y="3112594"/>
                        <a:pt x="2216232" y="3057769"/>
                        <a:pt x="2154554" y="3009798"/>
                      </a:cubicBezTo>
                      <a:cubicBezTo>
                        <a:pt x="2024346" y="2907003"/>
                        <a:pt x="1866726" y="2824766"/>
                        <a:pt x="1722813" y="2721971"/>
                      </a:cubicBezTo>
                      <a:cubicBezTo>
                        <a:pt x="1585752" y="2626028"/>
                        <a:pt x="1441838" y="2530086"/>
                        <a:pt x="1325336" y="2399878"/>
                      </a:cubicBezTo>
                      <a:cubicBezTo>
                        <a:pt x="1208834" y="2269671"/>
                        <a:pt x="1106039" y="2118904"/>
                        <a:pt x="1051214" y="1954431"/>
                      </a:cubicBezTo>
                      <a:cubicBezTo>
                        <a:pt x="1044361" y="1933872"/>
                        <a:pt x="1037508" y="1920166"/>
                        <a:pt x="1030655" y="1892754"/>
                      </a:cubicBezTo>
                      <a:cubicBezTo>
                        <a:pt x="1030655" y="1885901"/>
                        <a:pt x="1030655" y="1879048"/>
                        <a:pt x="1030655" y="1872195"/>
                      </a:cubicBezTo>
                      <a:cubicBezTo>
                        <a:pt x="1037508" y="1844783"/>
                        <a:pt x="1051214" y="1824224"/>
                        <a:pt x="1071774" y="1817371"/>
                      </a:cubicBezTo>
                      <a:close/>
                      <a:moveTo>
                        <a:pt x="5135617" y="1097801"/>
                      </a:moveTo>
                      <a:cubicBezTo>
                        <a:pt x="5149323" y="1097801"/>
                        <a:pt x="5156176" y="1097801"/>
                        <a:pt x="5169882" y="1097801"/>
                      </a:cubicBezTo>
                      <a:cubicBezTo>
                        <a:pt x="5204148" y="1097801"/>
                        <a:pt x="5238413" y="1118360"/>
                        <a:pt x="5238413" y="1138920"/>
                      </a:cubicBezTo>
                      <a:cubicBezTo>
                        <a:pt x="5238413" y="1159479"/>
                        <a:pt x="5211001" y="1180038"/>
                        <a:pt x="5183588" y="1193744"/>
                      </a:cubicBezTo>
                      <a:cubicBezTo>
                        <a:pt x="5142470" y="1214303"/>
                        <a:pt x="5094499" y="1221156"/>
                        <a:pt x="5046528" y="1234862"/>
                      </a:cubicBezTo>
                      <a:cubicBezTo>
                        <a:pt x="4991703" y="1248568"/>
                        <a:pt x="4936879" y="1262274"/>
                        <a:pt x="4882055" y="1282833"/>
                      </a:cubicBezTo>
                      <a:cubicBezTo>
                        <a:pt x="4676463" y="1351364"/>
                        <a:pt x="4491431" y="1481571"/>
                        <a:pt x="4374929" y="1673456"/>
                      </a:cubicBezTo>
                      <a:cubicBezTo>
                        <a:pt x="4313252" y="1762546"/>
                        <a:pt x="4272134" y="1872194"/>
                        <a:pt x="4251575" y="1981843"/>
                      </a:cubicBezTo>
                      <a:cubicBezTo>
                        <a:pt x="4231016" y="2091491"/>
                        <a:pt x="4224163" y="2207993"/>
                        <a:pt x="4224163" y="2324494"/>
                      </a:cubicBezTo>
                      <a:cubicBezTo>
                        <a:pt x="4224163" y="2440996"/>
                        <a:pt x="4224163" y="2557497"/>
                        <a:pt x="4210456" y="2680852"/>
                      </a:cubicBezTo>
                      <a:cubicBezTo>
                        <a:pt x="4196750" y="2804206"/>
                        <a:pt x="4155632" y="2927561"/>
                        <a:pt x="4093955" y="3037210"/>
                      </a:cubicBezTo>
                      <a:cubicBezTo>
                        <a:pt x="4018571" y="3167417"/>
                        <a:pt x="3922629" y="3283919"/>
                        <a:pt x="3812980" y="3373008"/>
                      </a:cubicBezTo>
                      <a:cubicBezTo>
                        <a:pt x="3826686" y="3373008"/>
                        <a:pt x="3840392" y="3366155"/>
                        <a:pt x="3854098" y="3366155"/>
                      </a:cubicBezTo>
                      <a:cubicBezTo>
                        <a:pt x="3922629" y="3352449"/>
                        <a:pt x="3984306" y="3345596"/>
                        <a:pt x="4045984" y="3338743"/>
                      </a:cubicBezTo>
                      <a:cubicBezTo>
                        <a:pt x="4169338" y="3325037"/>
                        <a:pt x="4292693" y="3297625"/>
                        <a:pt x="4416048" y="3256506"/>
                      </a:cubicBezTo>
                      <a:cubicBezTo>
                        <a:pt x="4539403" y="3215388"/>
                        <a:pt x="4649051" y="3146858"/>
                        <a:pt x="4738141" y="3057769"/>
                      </a:cubicBezTo>
                      <a:cubicBezTo>
                        <a:pt x="4834083" y="2975532"/>
                        <a:pt x="4909467" y="2872737"/>
                        <a:pt x="4977997" y="2769941"/>
                      </a:cubicBezTo>
                      <a:cubicBezTo>
                        <a:pt x="4984850" y="2756235"/>
                        <a:pt x="4991703" y="2742529"/>
                        <a:pt x="4998556" y="2735676"/>
                      </a:cubicBezTo>
                      <a:cubicBezTo>
                        <a:pt x="5005409" y="2728823"/>
                        <a:pt x="5005409" y="2728823"/>
                        <a:pt x="5012262" y="2721970"/>
                      </a:cubicBezTo>
                      <a:cubicBezTo>
                        <a:pt x="5032822" y="2708264"/>
                        <a:pt x="5053381" y="2708264"/>
                        <a:pt x="5073940" y="2721970"/>
                      </a:cubicBezTo>
                      <a:cubicBezTo>
                        <a:pt x="5087646" y="2728823"/>
                        <a:pt x="5094499" y="2756235"/>
                        <a:pt x="5094499" y="2776794"/>
                      </a:cubicBezTo>
                      <a:cubicBezTo>
                        <a:pt x="5094499" y="2811060"/>
                        <a:pt x="5073940" y="2838472"/>
                        <a:pt x="5053381" y="2859031"/>
                      </a:cubicBezTo>
                      <a:cubicBezTo>
                        <a:pt x="5025969" y="2886443"/>
                        <a:pt x="5005409" y="2913855"/>
                        <a:pt x="4977997" y="2934414"/>
                      </a:cubicBezTo>
                      <a:cubicBezTo>
                        <a:pt x="4882055" y="3023504"/>
                        <a:pt x="4772406" y="3092034"/>
                        <a:pt x="4662757" y="3160564"/>
                      </a:cubicBezTo>
                      <a:cubicBezTo>
                        <a:pt x="4553109" y="3229095"/>
                        <a:pt x="4443460" y="3297625"/>
                        <a:pt x="4326958" y="3359302"/>
                      </a:cubicBezTo>
                      <a:cubicBezTo>
                        <a:pt x="4217310" y="3420979"/>
                        <a:pt x="4100808" y="3468951"/>
                        <a:pt x="3998012" y="3523775"/>
                      </a:cubicBezTo>
                      <a:cubicBezTo>
                        <a:pt x="4011718" y="3523775"/>
                        <a:pt x="4018571" y="3523775"/>
                        <a:pt x="4025424" y="3523775"/>
                      </a:cubicBezTo>
                      <a:cubicBezTo>
                        <a:pt x="4169338" y="3530628"/>
                        <a:pt x="4299546" y="3551187"/>
                        <a:pt x="4429754" y="3578599"/>
                      </a:cubicBezTo>
                      <a:cubicBezTo>
                        <a:pt x="4553109" y="3606011"/>
                        <a:pt x="4683316" y="3606011"/>
                        <a:pt x="4813524" y="3578599"/>
                      </a:cubicBezTo>
                      <a:cubicBezTo>
                        <a:pt x="4936879" y="3551187"/>
                        <a:pt x="5060234" y="3489510"/>
                        <a:pt x="5142470" y="3407273"/>
                      </a:cubicBezTo>
                      <a:cubicBezTo>
                        <a:pt x="5149323" y="3393567"/>
                        <a:pt x="5156176" y="3386714"/>
                        <a:pt x="5169882" y="3379861"/>
                      </a:cubicBezTo>
                      <a:cubicBezTo>
                        <a:pt x="5176735" y="3379861"/>
                        <a:pt x="5176735" y="3379861"/>
                        <a:pt x="5183588" y="3373008"/>
                      </a:cubicBezTo>
                      <a:cubicBezTo>
                        <a:pt x="5204148" y="3366155"/>
                        <a:pt x="5224707" y="3366155"/>
                        <a:pt x="5245266" y="3379861"/>
                      </a:cubicBezTo>
                      <a:cubicBezTo>
                        <a:pt x="5258972" y="3393567"/>
                        <a:pt x="5265825" y="3420979"/>
                        <a:pt x="5258972" y="3441539"/>
                      </a:cubicBezTo>
                      <a:cubicBezTo>
                        <a:pt x="5252119" y="3468951"/>
                        <a:pt x="5224707" y="3496363"/>
                        <a:pt x="5197295" y="3516922"/>
                      </a:cubicBezTo>
                      <a:cubicBezTo>
                        <a:pt x="5163029" y="3537481"/>
                        <a:pt x="5128764" y="3558040"/>
                        <a:pt x="5094499" y="3571746"/>
                      </a:cubicBezTo>
                      <a:cubicBezTo>
                        <a:pt x="4957438" y="3626570"/>
                        <a:pt x="4820377" y="3619717"/>
                        <a:pt x="4690169" y="3626570"/>
                      </a:cubicBezTo>
                      <a:cubicBezTo>
                        <a:pt x="4559962" y="3626570"/>
                        <a:pt x="4429754" y="3619717"/>
                        <a:pt x="4299546" y="3626570"/>
                      </a:cubicBezTo>
                      <a:cubicBezTo>
                        <a:pt x="4169338" y="3633423"/>
                        <a:pt x="4045984" y="3653983"/>
                        <a:pt x="3943188" y="3708807"/>
                      </a:cubicBezTo>
                      <a:cubicBezTo>
                        <a:pt x="3902070" y="3736219"/>
                        <a:pt x="3854098" y="3770484"/>
                        <a:pt x="3819833" y="3797896"/>
                      </a:cubicBezTo>
                      <a:cubicBezTo>
                        <a:pt x="3785568" y="3832161"/>
                        <a:pt x="3751303" y="3859573"/>
                        <a:pt x="3710184" y="3880132"/>
                      </a:cubicBezTo>
                      <a:cubicBezTo>
                        <a:pt x="3696478" y="3886985"/>
                        <a:pt x="3675919" y="3900692"/>
                        <a:pt x="3648507" y="3907545"/>
                      </a:cubicBezTo>
                      <a:cubicBezTo>
                        <a:pt x="3627948" y="3914398"/>
                        <a:pt x="3593683" y="3921251"/>
                        <a:pt x="3559418" y="3914398"/>
                      </a:cubicBezTo>
                      <a:cubicBezTo>
                        <a:pt x="3525152" y="3907545"/>
                        <a:pt x="3511446" y="3880132"/>
                        <a:pt x="3504593" y="3845867"/>
                      </a:cubicBezTo>
                      <a:cubicBezTo>
                        <a:pt x="3504593" y="3811602"/>
                        <a:pt x="3518299" y="3770484"/>
                        <a:pt x="3532005" y="3743072"/>
                      </a:cubicBezTo>
                      <a:cubicBezTo>
                        <a:pt x="3545711" y="3722513"/>
                        <a:pt x="3559418" y="3701954"/>
                        <a:pt x="3573124" y="3688247"/>
                      </a:cubicBezTo>
                      <a:cubicBezTo>
                        <a:pt x="3545711" y="3674541"/>
                        <a:pt x="3538858" y="3647129"/>
                        <a:pt x="3538858" y="3619717"/>
                      </a:cubicBezTo>
                      <a:cubicBezTo>
                        <a:pt x="3538858" y="3585452"/>
                        <a:pt x="3552565" y="3551187"/>
                        <a:pt x="3573124" y="3523775"/>
                      </a:cubicBezTo>
                      <a:cubicBezTo>
                        <a:pt x="3573124" y="3523775"/>
                        <a:pt x="3579977" y="3516922"/>
                        <a:pt x="3579977" y="3516922"/>
                      </a:cubicBezTo>
                      <a:cubicBezTo>
                        <a:pt x="3538858" y="3530628"/>
                        <a:pt x="3497740" y="3544334"/>
                        <a:pt x="3456622" y="3544334"/>
                      </a:cubicBezTo>
                      <a:cubicBezTo>
                        <a:pt x="3408651" y="3544334"/>
                        <a:pt x="3367532" y="3537481"/>
                        <a:pt x="3346973" y="3510069"/>
                      </a:cubicBezTo>
                      <a:cubicBezTo>
                        <a:pt x="3326414" y="3475804"/>
                        <a:pt x="3340120" y="3434686"/>
                        <a:pt x="3374385" y="3400420"/>
                      </a:cubicBezTo>
                      <a:cubicBezTo>
                        <a:pt x="3360679" y="3386714"/>
                        <a:pt x="3360679" y="3379861"/>
                        <a:pt x="3353826" y="3366155"/>
                      </a:cubicBezTo>
                      <a:cubicBezTo>
                        <a:pt x="3346973" y="3331890"/>
                        <a:pt x="3353826" y="3304478"/>
                        <a:pt x="3360679" y="3283919"/>
                      </a:cubicBezTo>
                      <a:cubicBezTo>
                        <a:pt x="3367532" y="3263360"/>
                        <a:pt x="3374385" y="3249654"/>
                        <a:pt x="3381238" y="3235948"/>
                      </a:cubicBezTo>
                      <a:cubicBezTo>
                        <a:pt x="3394945" y="3222242"/>
                        <a:pt x="3408651" y="3201682"/>
                        <a:pt x="3422357" y="3187976"/>
                      </a:cubicBezTo>
                      <a:cubicBezTo>
                        <a:pt x="3470328" y="3126299"/>
                        <a:pt x="3532005" y="3037210"/>
                        <a:pt x="3545711" y="2927561"/>
                      </a:cubicBezTo>
                      <a:cubicBezTo>
                        <a:pt x="3566271" y="2811060"/>
                        <a:pt x="3559418" y="2680852"/>
                        <a:pt x="3573124" y="2557497"/>
                      </a:cubicBezTo>
                      <a:cubicBezTo>
                        <a:pt x="3586830" y="2440996"/>
                        <a:pt x="3600536" y="2317641"/>
                        <a:pt x="3634801" y="2201140"/>
                      </a:cubicBezTo>
                      <a:cubicBezTo>
                        <a:pt x="3662213" y="2084638"/>
                        <a:pt x="3717038" y="1968137"/>
                        <a:pt x="3799274" y="1872194"/>
                      </a:cubicBezTo>
                      <a:cubicBezTo>
                        <a:pt x="3806127" y="1865341"/>
                        <a:pt x="3812980" y="1851635"/>
                        <a:pt x="3826686" y="1844782"/>
                      </a:cubicBezTo>
                      <a:cubicBezTo>
                        <a:pt x="3826686" y="1844782"/>
                        <a:pt x="3833539" y="1837929"/>
                        <a:pt x="3840392" y="1837929"/>
                      </a:cubicBezTo>
                      <a:cubicBezTo>
                        <a:pt x="3854098" y="1831076"/>
                        <a:pt x="3881511" y="1831076"/>
                        <a:pt x="3895217" y="1851635"/>
                      </a:cubicBezTo>
                      <a:cubicBezTo>
                        <a:pt x="3908923" y="1872194"/>
                        <a:pt x="3915776" y="1892753"/>
                        <a:pt x="3908923" y="1913312"/>
                      </a:cubicBezTo>
                      <a:cubicBezTo>
                        <a:pt x="3902070" y="1940724"/>
                        <a:pt x="3881511" y="1954431"/>
                        <a:pt x="3867804" y="1974990"/>
                      </a:cubicBezTo>
                      <a:cubicBezTo>
                        <a:pt x="3847245" y="1995549"/>
                        <a:pt x="3826686" y="2016108"/>
                        <a:pt x="3806127" y="2036667"/>
                      </a:cubicBezTo>
                      <a:cubicBezTo>
                        <a:pt x="3730744" y="2118903"/>
                        <a:pt x="3655360" y="2207993"/>
                        <a:pt x="3627948" y="2324494"/>
                      </a:cubicBezTo>
                      <a:cubicBezTo>
                        <a:pt x="3593683" y="2434143"/>
                        <a:pt x="3600536" y="2557497"/>
                        <a:pt x="3627948" y="2673999"/>
                      </a:cubicBezTo>
                      <a:cubicBezTo>
                        <a:pt x="3648507" y="2797354"/>
                        <a:pt x="3689625" y="2913855"/>
                        <a:pt x="3696478" y="3057769"/>
                      </a:cubicBezTo>
                      <a:cubicBezTo>
                        <a:pt x="3696478" y="3085181"/>
                        <a:pt x="3696478" y="3119446"/>
                        <a:pt x="3689625" y="3153711"/>
                      </a:cubicBezTo>
                      <a:cubicBezTo>
                        <a:pt x="3751303" y="3112593"/>
                        <a:pt x="3806127" y="3071475"/>
                        <a:pt x="3854098" y="3023504"/>
                      </a:cubicBezTo>
                      <a:cubicBezTo>
                        <a:pt x="3929482" y="2948120"/>
                        <a:pt x="3991159" y="2872737"/>
                        <a:pt x="4039130" y="2776794"/>
                      </a:cubicBezTo>
                      <a:cubicBezTo>
                        <a:pt x="4135073" y="2584910"/>
                        <a:pt x="4135073" y="2338200"/>
                        <a:pt x="4183044" y="2105197"/>
                      </a:cubicBezTo>
                      <a:cubicBezTo>
                        <a:pt x="4224163" y="1879047"/>
                        <a:pt x="4320105" y="1659750"/>
                        <a:pt x="4470872" y="1481571"/>
                      </a:cubicBezTo>
                      <a:cubicBezTo>
                        <a:pt x="4621639" y="1303392"/>
                        <a:pt x="4827230" y="1166332"/>
                        <a:pt x="5060234" y="1111507"/>
                      </a:cubicBezTo>
                      <a:cubicBezTo>
                        <a:pt x="5087646" y="1104654"/>
                        <a:pt x="5108205" y="1097801"/>
                        <a:pt x="5135617" y="1097801"/>
                      </a:cubicBezTo>
                      <a:close/>
                      <a:moveTo>
                        <a:pt x="1753106" y="1097"/>
                      </a:moveTo>
                      <a:cubicBezTo>
                        <a:pt x="1759637" y="-401"/>
                        <a:pt x="1765634" y="-400"/>
                        <a:pt x="1770774" y="1316"/>
                      </a:cubicBezTo>
                      <a:cubicBezTo>
                        <a:pt x="1798186" y="8169"/>
                        <a:pt x="1798186" y="49287"/>
                        <a:pt x="1784480" y="90406"/>
                      </a:cubicBezTo>
                      <a:cubicBezTo>
                        <a:pt x="1770774" y="152083"/>
                        <a:pt x="1743361" y="206907"/>
                        <a:pt x="1715949" y="268585"/>
                      </a:cubicBezTo>
                      <a:cubicBezTo>
                        <a:pt x="1681684" y="337115"/>
                        <a:pt x="1654272" y="412498"/>
                        <a:pt x="1633713" y="481028"/>
                      </a:cubicBezTo>
                      <a:cubicBezTo>
                        <a:pt x="1544623" y="748297"/>
                        <a:pt x="1510358" y="1036124"/>
                        <a:pt x="1565182" y="1323952"/>
                      </a:cubicBezTo>
                      <a:cubicBezTo>
                        <a:pt x="1620007" y="1611779"/>
                        <a:pt x="1757068" y="1885901"/>
                        <a:pt x="1948953" y="2105198"/>
                      </a:cubicBezTo>
                      <a:cubicBezTo>
                        <a:pt x="2140838" y="2324495"/>
                        <a:pt x="2401253" y="2461555"/>
                        <a:pt x="2641110" y="2660293"/>
                      </a:cubicBezTo>
                      <a:cubicBezTo>
                        <a:pt x="2757612" y="2749383"/>
                        <a:pt x="2860407" y="2865884"/>
                        <a:pt x="2935791" y="3002945"/>
                      </a:cubicBezTo>
                      <a:cubicBezTo>
                        <a:pt x="2997468" y="3112594"/>
                        <a:pt x="3038586" y="3229095"/>
                        <a:pt x="3052292" y="3352450"/>
                      </a:cubicBezTo>
                      <a:cubicBezTo>
                        <a:pt x="3052292" y="3345597"/>
                        <a:pt x="3052292" y="3338744"/>
                        <a:pt x="3052292" y="3331891"/>
                      </a:cubicBezTo>
                      <a:cubicBezTo>
                        <a:pt x="3072852" y="3187977"/>
                        <a:pt x="3059145" y="3030357"/>
                        <a:pt x="2990615" y="2872737"/>
                      </a:cubicBezTo>
                      <a:cubicBezTo>
                        <a:pt x="2928938" y="2708265"/>
                        <a:pt x="2826142" y="2550645"/>
                        <a:pt x="2737052" y="2393025"/>
                      </a:cubicBezTo>
                      <a:cubicBezTo>
                        <a:pt x="2654816" y="2235405"/>
                        <a:pt x="2558873" y="2084638"/>
                        <a:pt x="2517755" y="1906460"/>
                      </a:cubicBezTo>
                      <a:cubicBezTo>
                        <a:pt x="2469784" y="1735134"/>
                        <a:pt x="2462931" y="1543249"/>
                        <a:pt x="2517755" y="1365070"/>
                      </a:cubicBezTo>
                      <a:cubicBezTo>
                        <a:pt x="2524608" y="1344511"/>
                        <a:pt x="2531461" y="1323952"/>
                        <a:pt x="2538314" y="1310246"/>
                      </a:cubicBezTo>
                      <a:cubicBezTo>
                        <a:pt x="2545167" y="1303393"/>
                        <a:pt x="2545167" y="1296540"/>
                        <a:pt x="2552020" y="1289687"/>
                      </a:cubicBezTo>
                      <a:cubicBezTo>
                        <a:pt x="2565726" y="1269127"/>
                        <a:pt x="2593139" y="1262274"/>
                        <a:pt x="2613698" y="1269127"/>
                      </a:cubicBezTo>
                      <a:cubicBezTo>
                        <a:pt x="2634257" y="1275980"/>
                        <a:pt x="2641110" y="1303393"/>
                        <a:pt x="2641110" y="1330805"/>
                      </a:cubicBezTo>
                      <a:cubicBezTo>
                        <a:pt x="2647963" y="1371923"/>
                        <a:pt x="2634257" y="1406188"/>
                        <a:pt x="2620551" y="1440453"/>
                      </a:cubicBezTo>
                      <a:cubicBezTo>
                        <a:pt x="2606845" y="1481572"/>
                        <a:pt x="2599992" y="1522690"/>
                        <a:pt x="2586286" y="1563808"/>
                      </a:cubicBezTo>
                      <a:cubicBezTo>
                        <a:pt x="2545167" y="1721428"/>
                        <a:pt x="2538314" y="1892754"/>
                        <a:pt x="2599992" y="2057227"/>
                      </a:cubicBezTo>
                      <a:cubicBezTo>
                        <a:pt x="2661669" y="2221699"/>
                        <a:pt x="2771318" y="2365613"/>
                        <a:pt x="2887819" y="2502674"/>
                      </a:cubicBezTo>
                      <a:cubicBezTo>
                        <a:pt x="2997468" y="2646587"/>
                        <a:pt x="3120823" y="2783648"/>
                        <a:pt x="3216765" y="2954974"/>
                      </a:cubicBezTo>
                      <a:cubicBezTo>
                        <a:pt x="3257884" y="3030357"/>
                        <a:pt x="3299002" y="3126300"/>
                        <a:pt x="3312708" y="3222242"/>
                      </a:cubicBezTo>
                      <a:cubicBezTo>
                        <a:pt x="3326414" y="3318185"/>
                        <a:pt x="3312708" y="3427833"/>
                        <a:pt x="3264737" y="3516923"/>
                      </a:cubicBezTo>
                      <a:cubicBezTo>
                        <a:pt x="3237325" y="3558041"/>
                        <a:pt x="3209912" y="3592306"/>
                        <a:pt x="3175647" y="3606012"/>
                      </a:cubicBezTo>
                      <a:cubicBezTo>
                        <a:pt x="3141382" y="3626571"/>
                        <a:pt x="3100264" y="3633424"/>
                        <a:pt x="3072852" y="3612865"/>
                      </a:cubicBezTo>
                      <a:cubicBezTo>
                        <a:pt x="3065999" y="3606012"/>
                        <a:pt x="3059145" y="3599159"/>
                        <a:pt x="3052292" y="3592306"/>
                      </a:cubicBezTo>
                      <a:cubicBezTo>
                        <a:pt x="3045439" y="3606012"/>
                        <a:pt x="3045439" y="3619718"/>
                        <a:pt x="3038586" y="3633424"/>
                      </a:cubicBezTo>
                      <a:cubicBezTo>
                        <a:pt x="3018027" y="3688248"/>
                        <a:pt x="2983762" y="3729366"/>
                        <a:pt x="2949497" y="3729366"/>
                      </a:cubicBezTo>
                      <a:cubicBezTo>
                        <a:pt x="2915232" y="3736219"/>
                        <a:pt x="2894672" y="3695101"/>
                        <a:pt x="2874113" y="3647130"/>
                      </a:cubicBezTo>
                      <a:cubicBezTo>
                        <a:pt x="2860407" y="3599159"/>
                        <a:pt x="2846701" y="3537482"/>
                        <a:pt x="2832995" y="3482657"/>
                      </a:cubicBezTo>
                      <a:cubicBezTo>
                        <a:pt x="2819289" y="3407274"/>
                        <a:pt x="2798730" y="3338744"/>
                        <a:pt x="2778171" y="3270213"/>
                      </a:cubicBezTo>
                      <a:cubicBezTo>
                        <a:pt x="2737052" y="3146859"/>
                        <a:pt x="2682228" y="3023504"/>
                        <a:pt x="2606845" y="2913855"/>
                      </a:cubicBezTo>
                      <a:cubicBezTo>
                        <a:pt x="2531461" y="2804207"/>
                        <a:pt x="2428666" y="2701412"/>
                        <a:pt x="2325870" y="2605469"/>
                      </a:cubicBezTo>
                      <a:cubicBezTo>
                        <a:pt x="2216221" y="2502674"/>
                        <a:pt x="2099720" y="2399878"/>
                        <a:pt x="1996924" y="2283376"/>
                      </a:cubicBezTo>
                      <a:cubicBezTo>
                        <a:pt x="1894128" y="2166875"/>
                        <a:pt x="1811892" y="2036667"/>
                        <a:pt x="1743361" y="1899607"/>
                      </a:cubicBezTo>
                      <a:cubicBezTo>
                        <a:pt x="1613154" y="1632338"/>
                        <a:pt x="1517211" y="1351364"/>
                        <a:pt x="1496652" y="1049830"/>
                      </a:cubicBezTo>
                      <a:cubicBezTo>
                        <a:pt x="1469240" y="748297"/>
                        <a:pt x="1510358" y="446763"/>
                        <a:pt x="1626860" y="165778"/>
                      </a:cubicBezTo>
                      <a:cubicBezTo>
                        <a:pt x="1640566" y="138377"/>
                        <a:pt x="1654272" y="110965"/>
                        <a:pt x="1667978" y="83552"/>
                      </a:cubicBezTo>
                      <a:cubicBezTo>
                        <a:pt x="1674831" y="69846"/>
                        <a:pt x="1681684" y="62983"/>
                        <a:pt x="1688537" y="49287"/>
                      </a:cubicBezTo>
                      <a:cubicBezTo>
                        <a:pt x="1709096" y="23589"/>
                        <a:pt x="1733510" y="5593"/>
                        <a:pt x="1753106" y="109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8" name="Google Shape;1458;p23"/>
                <p:cNvSpPr/>
                <p:nvPr/>
              </p:nvSpPr>
              <p:spPr>
                <a:xfrm>
                  <a:off x="7436181" y="2322629"/>
                  <a:ext cx="110314" cy="1182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036" h="146892" extrusionOk="0">
                      <a:moveTo>
                        <a:pt x="69930" y="2694"/>
                      </a:moveTo>
                      <a:cubicBezTo>
                        <a:pt x="62311" y="789"/>
                        <a:pt x="54691" y="-1116"/>
                        <a:pt x="47071" y="789"/>
                      </a:cubicBezTo>
                      <a:cubicBezTo>
                        <a:pt x="39451" y="2694"/>
                        <a:pt x="33101" y="8409"/>
                        <a:pt x="27386" y="14759"/>
                      </a:cubicBezTo>
                      <a:cubicBezTo>
                        <a:pt x="19766" y="23014"/>
                        <a:pt x="12780" y="31269"/>
                        <a:pt x="7701" y="41429"/>
                      </a:cubicBezTo>
                      <a:cubicBezTo>
                        <a:pt x="2621" y="50954"/>
                        <a:pt x="-554" y="62384"/>
                        <a:pt x="80" y="73179"/>
                      </a:cubicBezTo>
                      <a:cubicBezTo>
                        <a:pt x="716" y="88419"/>
                        <a:pt x="8336" y="102389"/>
                        <a:pt x="19130" y="113184"/>
                      </a:cubicBezTo>
                      <a:cubicBezTo>
                        <a:pt x="29926" y="123979"/>
                        <a:pt x="42626" y="132234"/>
                        <a:pt x="55961" y="139219"/>
                      </a:cubicBezTo>
                      <a:cubicBezTo>
                        <a:pt x="62946" y="143029"/>
                        <a:pt x="69930" y="146839"/>
                        <a:pt x="78186" y="146839"/>
                      </a:cubicBezTo>
                      <a:cubicBezTo>
                        <a:pt x="87711" y="147474"/>
                        <a:pt x="97236" y="142394"/>
                        <a:pt x="104855" y="136679"/>
                      </a:cubicBezTo>
                      <a:cubicBezTo>
                        <a:pt x="122636" y="122709"/>
                        <a:pt x="134066" y="101754"/>
                        <a:pt x="136605" y="78894"/>
                      </a:cubicBezTo>
                      <a:cubicBezTo>
                        <a:pt x="138511" y="60479"/>
                        <a:pt x="134066" y="41429"/>
                        <a:pt x="123905" y="25554"/>
                      </a:cubicBezTo>
                      <a:cubicBezTo>
                        <a:pt x="111841" y="9679"/>
                        <a:pt x="87076" y="7139"/>
                        <a:pt x="69930" y="26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9" name="Google Shape;1459;p23"/>
                <p:cNvSpPr/>
                <p:nvPr/>
              </p:nvSpPr>
              <p:spPr>
                <a:xfrm>
                  <a:off x="7451517" y="2327592"/>
                  <a:ext cx="77297" cy="9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625" h="1228640" extrusionOk="0">
                      <a:moveTo>
                        <a:pt x="657703" y="1042431"/>
                      </a:moveTo>
                      <a:cubicBezTo>
                        <a:pt x="708458" y="1038897"/>
                        <a:pt x="764996" y="1055601"/>
                        <a:pt x="775275" y="1106999"/>
                      </a:cubicBezTo>
                      <a:cubicBezTo>
                        <a:pt x="782128" y="1134411"/>
                        <a:pt x="768422" y="1161824"/>
                        <a:pt x="754716" y="1182383"/>
                      </a:cubicBezTo>
                      <a:cubicBezTo>
                        <a:pt x="734157" y="1202942"/>
                        <a:pt x="713598" y="1216648"/>
                        <a:pt x="686186" y="1223501"/>
                      </a:cubicBezTo>
                      <a:cubicBezTo>
                        <a:pt x="665627" y="1230354"/>
                        <a:pt x="645068" y="1230354"/>
                        <a:pt x="624509" y="1223501"/>
                      </a:cubicBezTo>
                      <a:cubicBezTo>
                        <a:pt x="603949" y="1216648"/>
                        <a:pt x="590243" y="1196089"/>
                        <a:pt x="576537" y="1182383"/>
                      </a:cubicBezTo>
                      <a:cubicBezTo>
                        <a:pt x="562831" y="1168677"/>
                        <a:pt x="555978" y="1154971"/>
                        <a:pt x="549125" y="1134411"/>
                      </a:cubicBezTo>
                      <a:cubicBezTo>
                        <a:pt x="542272" y="1100146"/>
                        <a:pt x="576537" y="1065881"/>
                        <a:pt x="610802" y="1052175"/>
                      </a:cubicBezTo>
                      <a:cubicBezTo>
                        <a:pt x="624508" y="1047035"/>
                        <a:pt x="640784" y="1043609"/>
                        <a:pt x="657703" y="1042431"/>
                      </a:cubicBezTo>
                      <a:close/>
                      <a:moveTo>
                        <a:pt x="330471" y="768299"/>
                      </a:moveTo>
                      <a:cubicBezTo>
                        <a:pt x="428770" y="762195"/>
                        <a:pt x="540563" y="791749"/>
                        <a:pt x="555990" y="894545"/>
                      </a:cubicBezTo>
                      <a:cubicBezTo>
                        <a:pt x="562832" y="942516"/>
                        <a:pt x="549126" y="990487"/>
                        <a:pt x="514861" y="1031605"/>
                      </a:cubicBezTo>
                      <a:cubicBezTo>
                        <a:pt x="480596" y="1072734"/>
                        <a:pt x="432624" y="1100136"/>
                        <a:pt x="384664" y="1113842"/>
                      </a:cubicBezTo>
                      <a:cubicBezTo>
                        <a:pt x="350399" y="1127548"/>
                        <a:pt x="302417" y="1134401"/>
                        <a:pt x="268151" y="1120706"/>
                      </a:cubicBezTo>
                      <a:cubicBezTo>
                        <a:pt x="233886" y="1107000"/>
                        <a:pt x="206474" y="1079577"/>
                        <a:pt x="179072" y="1045312"/>
                      </a:cubicBezTo>
                      <a:cubicBezTo>
                        <a:pt x="158503" y="1017910"/>
                        <a:pt x="131090" y="983645"/>
                        <a:pt x="124237" y="949380"/>
                      </a:cubicBezTo>
                      <a:cubicBezTo>
                        <a:pt x="110541" y="880849"/>
                        <a:pt x="172209" y="805455"/>
                        <a:pt x="240739" y="784896"/>
                      </a:cubicBezTo>
                      <a:cubicBezTo>
                        <a:pt x="266438" y="776330"/>
                        <a:pt x="297705" y="770333"/>
                        <a:pt x="330471" y="768299"/>
                      </a:cubicBezTo>
                      <a:close/>
                      <a:moveTo>
                        <a:pt x="873681" y="764774"/>
                      </a:moveTo>
                      <a:cubicBezTo>
                        <a:pt x="942747" y="759632"/>
                        <a:pt x="1018559" y="781472"/>
                        <a:pt x="1028839" y="853437"/>
                      </a:cubicBezTo>
                      <a:cubicBezTo>
                        <a:pt x="1035702" y="894544"/>
                        <a:pt x="1021985" y="928810"/>
                        <a:pt x="1001437" y="963075"/>
                      </a:cubicBezTo>
                      <a:cubicBezTo>
                        <a:pt x="980867" y="990498"/>
                        <a:pt x="946602" y="1004204"/>
                        <a:pt x="912337" y="1017910"/>
                      </a:cubicBezTo>
                      <a:cubicBezTo>
                        <a:pt x="884925" y="1024763"/>
                        <a:pt x="857513" y="1024763"/>
                        <a:pt x="830111" y="1017910"/>
                      </a:cubicBezTo>
                      <a:cubicBezTo>
                        <a:pt x="802688" y="1004204"/>
                        <a:pt x="782129" y="983645"/>
                        <a:pt x="768423" y="963075"/>
                      </a:cubicBezTo>
                      <a:cubicBezTo>
                        <a:pt x="747864" y="942526"/>
                        <a:pt x="734158" y="921967"/>
                        <a:pt x="727316" y="894544"/>
                      </a:cubicBezTo>
                      <a:cubicBezTo>
                        <a:pt x="720452" y="846584"/>
                        <a:pt x="761581" y="791749"/>
                        <a:pt x="809541" y="778054"/>
                      </a:cubicBezTo>
                      <a:cubicBezTo>
                        <a:pt x="828387" y="771201"/>
                        <a:pt x="850659" y="766488"/>
                        <a:pt x="873681" y="764774"/>
                      </a:cubicBezTo>
                      <a:close/>
                      <a:moveTo>
                        <a:pt x="808476" y="514748"/>
                      </a:moveTo>
                      <a:cubicBezTo>
                        <a:pt x="859229" y="511214"/>
                        <a:pt x="915771" y="527918"/>
                        <a:pt x="926042" y="579316"/>
                      </a:cubicBezTo>
                      <a:cubicBezTo>
                        <a:pt x="932906" y="606728"/>
                        <a:pt x="919189" y="634141"/>
                        <a:pt x="905494" y="654700"/>
                      </a:cubicBezTo>
                      <a:cubicBezTo>
                        <a:pt x="884924" y="675259"/>
                        <a:pt x="864376" y="688965"/>
                        <a:pt x="836964" y="695818"/>
                      </a:cubicBezTo>
                      <a:cubicBezTo>
                        <a:pt x="816394" y="702671"/>
                        <a:pt x="795846" y="702671"/>
                        <a:pt x="775287" y="695818"/>
                      </a:cubicBezTo>
                      <a:cubicBezTo>
                        <a:pt x="754717" y="688965"/>
                        <a:pt x="741021" y="668406"/>
                        <a:pt x="727315" y="654700"/>
                      </a:cubicBezTo>
                      <a:cubicBezTo>
                        <a:pt x="713598" y="640994"/>
                        <a:pt x="706756" y="627288"/>
                        <a:pt x="699903" y="606728"/>
                      </a:cubicBezTo>
                      <a:cubicBezTo>
                        <a:pt x="693050" y="572463"/>
                        <a:pt x="727315" y="538198"/>
                        <a:pt x="761580" y="524492"/>
                      </a:cubicBezTo>
                      <a:cubicBezTo>
                        <a:pt x="775284" y="519352"/>
                        <a:pt x="791558" y="515926"/>
                        <a:pt x="808476" y="514748"/>
                      </a:cubicBezTo>
                      <a:close/>
                      <a:moveTo>
                        <a:pt x="105498" y="487335"/>
                      </a:moveTo>
                      <a:cubicBezTo>
                        <a:pt x="153362" y="483801"/>
                        <a:pt x="209900" y="500505"/>
                        <a:pt x="220179" y="551903"/>
                      </a:cubicBezTo>
                      <a:cubicBezTo>
                        <a:pt x="227032" y="579315"/>
                        <a:pt x="213326" y="606728"/>
                        <a:pt x="199620" y="627287"/>
                      </a:cubicBezTo>
                      <a:cubicBezTo>
                        <a:pt x="179061" y="647846"/>
                        <a:pt x="158502" y="661552"/>
                        <a:pt x="137943" y="668405"/>
                      </a:cubicBezTo>
                      <a:cubicBezTo>
                        <a:pt x="117383" y="675258"/>
                        <a:pt x="96824" y="675258"/>
                        <a:pt x="76265" y="668405"/>
                      </a:cubicBezTo>
                      <a:cubicBezTo>
                        <a:pt x="55706" y="661552"/>
                        <a:pt x="42000" y="640993"/>
                        <a:pt x="28294" y="627287"/>
                      </a:cubicBezTo>
                      <a:cubicBezTo>
                        <a:pt x="14588" y="613581"/>
                        <a:pt x="7735" y="599875"/>
                        <a:pt x="882" y="579315"/>
                      </a:cubicBezTo>
                      <a:cubicBezTo>
                        <a:pt x="-5971" y="545050"/>
                        <a:pt x="28294" y="510785"/>
                        <a:pt x="62559" y="497079"/>
                      </a:cubicBezTo>
                      <a:cubicBezTo>
                        <a:pt x="74552" y="491939"/>
                        <a:pt x="89543" y="488513"/>
                        <a:pt x="105498" y="487335"/>
                      </a:cubicBezTo>
                      <a:close/>
                      <a:moveTo>
                        <a:pt x="458644" y="394819"/>
                      </a:moveTo>
                      <a:cubicBezTo>
                        <a:pt x="525140" y="390001"/>
                        <a:pt x="602236" y="413130"/>
                        <a:pt x="617656" y="490226"/>
                      </a:cubicBezTo>
                      <a:cubicBezTo>
                        <a:pt x="624519" y="524491"/>
                        <a:pt x="610802" y="565609"/>
                        <a:pt x="590254" y="593022"/>
                      </a:cubicBezTo>
                      <a:cubicBezTo>
                        <a:pt x="569684" y="620434"/>
                        <a:pt x="535419" y="634140"/>
                        <a:pt x="501154" y="647846"/>
                      </a:cubicBezTo>
                      <a:cubicBezTo>
                        <a:pt x="473742" y="654699"/>
                        <a:pt x="446330" y="654699"/>
                        <a:pt x="418928" y="647846"/>
                      </a:cubicBezTo>
                      <a:cubicBezTo>
                        <a:pt x="391505" y="634140"/>
                        <a:pt x="370946" y="613581"/>
                        <a:pt x="357240" y="593022"/>
                      </a:cubicBezTo>
                      <a:cubicBezTo>
                        <a:pt x="336681" y="572463"/>
                        <a:pt x="322975" y="551903"/>
                        <a:pt x="316133" y="524491"/>
                      </a:cubicBezTo>
                      <a:cubicBezTo>
                        <a:pt x="309269" y="476520"/>
                        <a:pt x="350398" y="421696"/>
                        <a:pt x="398358" y="407990"/>
                      </a:cubicBezTo>
                      <a:cubicBezTo>
                        <a:pt x="415491" y="401137"/>
                        <a:pt x="436478" y="396425"/>
                        <a:pt x="458644" y="394819"/>
                      </a:cubicBezTo>
                      <a:close/>
                      <a:moveTo>
                        <a:pt x="742842" y="220067"/>
                      </a:moveTo>
                      <a:cubicBezTo>
                        <a:pt x="790706" y="216533"/>
                        <a:pt x="847241" y="233237"/>
                        <a:pt x="857512" y="284635"/>
                      </a:cubicBezTo>
                      <a:cubicBezTo>
                        <a:pt x="864376" y="312047"/>
                        <a:pt x="850670" y="339460"/>
                        <a:pt x="836964" y="360019"/>
                      </a:cubicBezTo>
                      <a:cubicBezTo>
                        <a:pt x="816405" y="380578"/>
                        <a:pt x="795846" y="394284"/>
                        <a:pt x="768434" y="401137"/>
                      </a:cubicBezTo>
                      <a:cubicBezTo>
                        <a:pt x="747875" y="407990"/>
                        <a:pt x="727316" y="407990"/>
                        <a:pt x="706757" y="401137"/>
                      </a:cubicBezTo>
                      <a:cubicBezTo>
                        <a:pt x="693050" y="394284"/>
                        <a:pt x="679344" y="380578"/>
                        <a:pt x="665638" y="360019"/>
                      </a:cubicBezTo>
                      <a:cubicBezTo>
                        <a:pt x="651921" y="346313"/>
                        <a:pt x="645079" y="332607"/>
                        <a:pt x="638226" y="312047"/>
                      </a:cubicBezTo>
                      <a:cubicBezTo>
                        <a:pt x="631373" y="277782"/>
                        <a:pt x="665638" y="243517"/>
                        <a:pt x="699903" y="229811"/>
                      </a:cubicBezTo>
                      <a:cubicBezTo>
                        <a:pt x="711896" y="224671"/>
                        <a:pt x="726887" y="221244"/>
                        <a:pt x="742842" y="220067"/>
                      </a:cubicBezTo>
                      <a:close/>
                      <a:moveTo>
                        <a:pt x="337333" y="760"/>
                      </a:moveTo>
                      <a:cubicBezTo>
                        <a:pt x="435629" y="-5340"/>
                        <a:pt x="547415" y="24220"/>
                        <a:pt x="562843" y="127015"/>
                      </a:cubicBezTo>
                      <a:cubicBezTo>
                        <a:pt x="576538" y="174976"/>
                        <a:pt x="555990" y="229811"/>
                        <a:pt x="521724" y="270918"/>
                      </a:cubicBezTo>
                      <a:cubicBezTo>
                        <a:pt x="487459" y="312037"/>
                        <a:pt x="439477" y="339449"/>
                        <a:pt x="391517" y="353166"/>
                      </a:cubicBezTo>
                      <a:cubicBezTo>
                        <a:pt x="357251" y="366872"/>
                        <a:pt x="309269" y="373714"/>
                        <a:pt x="275004" y="360008"/>
                      </a:cubicBezTo>
                      <a:cubicBezTo>
                        <a:pt x="240739" y="346302"/>
                        <a:pt x="213338" y="318901"/>
                        <a:pt x="185925" y="284635"/>
                      </a:cubicBezTo>
                      <a:cubicBezTo>
                        <a:pt x="158502" y="257212"/>
                        <a:pt x="137943" y="222947"/>
                        <a:pt x="131090" y="181840"/>
                      </a:cubicBezTo>
                      <a:cubicBezTo>
                        <a:pt x="117394" y="113309"/>
                        <a:pt x="179072" y="37915"/>
                        <a:pt x="247603" y="17356"/>
                      </a:cubicBezTo>
                      <a:cubicBezTo>
                        <a:pt x="273302" y="8790"/>
                        <a:pt x="304568" y="2794"/>
                        <a:pt x="337333" y="7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60" name="Google Shape;1460;p23"/>
              <p:cNvGrpSpPr/>
              <p:nvPr/>
            </p:nvGrpSpPr>
            <p:grpSpPr>
              <a:xfrm rot="4169206">
                <a:off x="1363931" y="1318399"/>
                <a:ext cx="278701" cy="512107"/>
                <a:chOff x="6146660" y="653131"/>
                <a:chExt cx="157446" cy="289308"/>
              </a:xfrm>
            </p:grpSpPr>
            <p:sp>
              <p:nvSpPr>
                <p:cNvPr id="1461" name="Google Shape;1461;p23"/>
                <p:cNvSpPr/>
                <p:nvPr/>
              </p:nvSpPr>
              <p:spPr>
                <a:xfrm>
                  <a:off x="6146660" y="653131"/>
                  <a:ext cx="157446" cy="289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02" h="448540" extrusionOk="0">
                      <a:moveTo>
                        <a:pt x="182220" y="386960"/>
                      </a:moveTo>
                      <a:cubicBezTo>
                        <a:pt x="169520" y="403470"/>
                        <a:pt x="155550" y="419980"/>
                        <a:pt x="137770" y="432045"/>
                      </a:cubicBezTo>
                      <a:cubicBezTo>
                        <a:pt x="122530" y="442205"/>
                        <a:pt x="92685" y="456175"/>
                        <a:pt x="76175" y="443475"/>
                      </a:cubicBezTo>
                      <a:cubicBezTo>
                        <a:pt x="55855" y="427600"/>
                        <a:pt x="36170" y="402835"/>
                        <a:pt x="22200" y="380610"/>
                      </a:cubicBezTo>
                      <a:cubicBezTo>
                        <a:pt x="6960" y="357115"/>
                        <a:pt x="-2565" y="329175"/>
                        <a:pt x="610" y="301235"/>
                      </a:cubicBezTo>
                      <a:cubicBezTo>
                        <a:pt x="3785" y="276470"/>
                        <a:pt x="16485" y="253610"/>
                        <a:pt x="31090" y="233290"/>
                      </a:cubicBezTo>
                      <a:cubicBezTo>
                        <a:pt x="45695" y="212970"/>
                        <a:pt x="62840" y="193920"/>
                        <a:pt x="74905" y="172330"/>
                      </a:cubicBezTo>
                      <a:cubicBezTo>
                        <a:pt x="76175" y="170425"/>
                        <a:pt x="76810" y="169155"/>
                        <a:pt x="77445" y="167250"/>
                      </a:cubicBezTo>
                      <a:cubicBezTo>
                        <a:pt x="79985" y="162170"/>
                        <a:pt x="82525" y="157090"/>
                        <a:pt x="85065" y="152010"/>
                      </a:cubicBezTo>
                      <a:cubicBezTo>
                        <a:pt x="93955" y="131055"/>
                        <a:pt x="100940" y="108830"/>
                        <a:pt x="109195" y="87875"/>
                      </a:cubicBezTo>
                      <a:cubicBezTo>
                        <a:pt x="119990" y="59300"/>
                        <a:pt x="133960" y="30725"/>
                        <a:pt x="157455" y="11675"/>
                      </a:cubicBezTo>
                      <a:cubicBezTo>
                        <a:pt x="159995" y="9135"/>
                        <a:pt x="163170" y="7230"/>
                        <a:pt x="166345" y="5325"/>
                      </a:cubicBezTo>
                      <a:cubicBezTo>
                        <a:pt x="168250" y="4055"/>
                        <a:pt x="170790" y="3420"/>
                        <a:pt x="172695" y="2150"/>
                      </a:cubicBezTo>
                      <a:cubicBezTo>
                        <a:pt x="179680" y="-390"/>
                        <a:pt x="187300" y="-1025"/>
                        <a:pt x="194285" y="2150"/>
                      </a:cubicBezTo>
                      <a:cubicBezTo>
                        <a:pt x="198095" y="4055"/>
                        <a:pt x="201270" y="7230"/>
                        <a:pt x="203810" y="11040"/>
                      </a:cubicBezTo>
                      <a:cubicBezTo>
                        <a:pt x="206350" y="14850"/>
                        <a:pt x="208255" y="19930"/>
                        <a:pt x="209525" y="25010"/>
                      </a:cubicBezTo>
                      <a:cubicBezTo>
                        <a:pt x="210795" y="28185"/>
                        <a:pt x="211430" y="31995"/>
                        <a:pt x="212065" y="35805"/>
                      </a:cubicBezTo>
                      <a:cubicBezTo>
                        <a:pt x="219050" y="72000"/>
                        <a:pt x="226035" y="108195"/>
                        <a:pt x="233020" y="144390"/>
                      </a:cubicBezTo>
                      <a:cubicBezTo>
                        <a:pt x="233655" y="148835"/>
                        <a:pt x="234925" y="153280"/>
                        <a:pt x="235560" y="157725"/>
                      </a:cubicBezTo>
                      <a:cubicBezTo>
                        <a:pt x="236195" y="161535"/>
                        <a:pt x="236830" y="165345"/>
                        <a:pt x="237465" y="169155"/>
                      </a:cubicBezTo>
                      <a:cubicBezTo>
                        <a:pt x="243180" y="202810"/>
                        <a:pt x="246990" y="236465"/>
                        <a:pt x="241275" y="269485"/>
                      </a:cubicBezTo>
                      <a:cubicBezTo>
                        <a:pt x="233655" y="313300"/>
                        <a:pt x="209525" y="352035"/>
                        <a:pt x="182220" y="3869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62" name="Google Shape;1462;p23"/>
                <p:cNvSpPr/>
                <p:nvPr/>
              </p:nvSpPr>
              <p:spPr>
                <a:xfrm>
                  <a:off x="6187074" y="654108"/>
                  <a:ext cx="94708" cy="264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620" h="5866733" extrusionOk="0">
                      <a:moveTo>
                        <a:pt x="2023440" y="135324"/>
                      </a:moveTo>
                      <a:cubicBezTo>
                        <a:pt x="2059512" y="189454"/>
                        <a:pt x="2086577" y="261627"/>
                        <a:pt x="2104620" y="333800"/>
                      </a:cubicBezTo>
                      <a:cubicBezTo>
                        <a:pt x="2104620" y="405972"/>
                        <a:pt x="2104620" y="478145"/>
                        <a:pt x="2104620" y="550318"/>
                      </a:cubicBezTo>
                      <a:cubicBezTo>
                        <a:pt x="2086577" y="1452479"/>
                        <a:pt x="1924188" y="2363662"/>
                        <a:pt x="1617467" y="3211693"/>
                      </a:cubicBezTo>
                      <a:cubicBezTo>
                        <a:pt x="1455064" y="3653752"/>
                        <a:pt x="1265610" y="4077768"/>
                        <a:pt x="1040070" y="4492762"/>
                      </a:cubicBezTo>
                      <a:cubicBezTo>
                        <a:pt x="787465" y="4961886"/>
                        <a:pt x="498773" y="5403945"/>
                        <a:pt x="210081" y="5846004"/>
                      </a:cubicBezTo>
                      <a:cubicBezTo>
                        <a:pt x="183016" y="5891112"/>
                        <a:pt x="110843" y="5855025"/>
                        <a:pt x="137908" y="5809917"/>
                      </a:cubicBezTo>
                      <a:cubicBezTo>
                        <a:pt x="453665" y="5313729"/>
                        <a:pt x="778443" y="4826562"/>
                        <a:pt x="1049091" y="4312330"/>
                      </a:cubicBezTo>
                      <a:cubicBezTo>
                        <a:pt x="1473107" y="3500385"/>
                        <a:pt x="1761799" y="2625289"/>
                        <a:pt x="1915166" y="1723128"/>
                      </a:cubicBezTo>
                      <a:cubicBezTo>
                        <a:pt x="1996361" y="1199874"/>
                        <a:pt x="2032447" y="667599"/>
                        <a:pt x="2023440" y="135324"/>
                      </a:cubicBezTo>
                      <a:close/>
                      <a:moveTo>
                        <a:pt x="1563337" y="0"/>
                      </a:moveTo>
                      <a:cubicBezTo>
                        <a:pt x="1518229" y="279670"/>
                        <a:pt x="1464100" y="568362"/>
                        <a:pt x="1409970" y="848031"/>
                      </a:cubicBezTo>
                      <a:cubicBezTo>
                        <a:pt x="1247581" y="1687041"/>
                        <a:pt x="1058127" y="2517029"/>
                        <a:pt x="832587" y="3337996"/>
                      </a:cubicBezTo>
                      <a:cubicBezTo>
                        <a:pt x="616068" y="4177006"/>
                        <a:pt x="363463" y="4988951"/>
                        <a:pt x="83792" y="5791874"/>
                      </a:cubicBezTo>
                      <a:cubicBezTo>
                        <a:pt x="65749" y="5836982"/>
                        <a:pt x="-15445" y="5827961"/>
                        <a:pt x="2598" y="5773831"/>
                      </a:cubicBezTo>
                      <a:cubicBezTo>
                        <a:pt x="155966" y="5322750"/>
                        <a:pt x="309333" y="4862648"/>
                        <a:pt x="444657" y="4402546"/>
                      </a:cubicBezTo>
                      <a:cubicBezTo>
                        <a:pt x="688241" y="3590601"/>
                        <a:pt x="904760" y="2760613"/>
                        <a:pt x="1094213" y="1930625"/>
                      </a:cubicBezTo>
                      <a:cubicBezTo>
                        <a:pt x="1238559" y="1308134"/>
                        <a:pt x="1355840" y="676621"/>
                        <a:pt x="1473121" y="45108"/>
                      </a:cubicBezTo>
                      <a:cubicBezTo>
                        <a:pt x="1500186" y="27065"/>
                        <a:pt x="1536273" y="18043"/>
                        <a:pt x="156333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463" name="Google Shape;1463;p23"/>
              <p:cNvSpPr/>
              <p:nvPr/>
            </p:nvSpPr>
            <p:spPr>
              <a:xfrm>
                <a:off x="1190813" y="31511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64" name="Google Shape;1464;p23"/>
              <p:cNvSpPr/>
              <p:nvPr/>
            </p:nvSpPr>
            <p:spPr>
              <a:xfrm>
                <a:off x="1364025" y="34314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65" name="Google Shape;1465;p23"/>
              <p:cNvSpPr/>
              <p:nvPr/>
            </p:nvSpPr>
            <p:spPr>
              <a:xfrm>
                <a:off x="1570575" y="11615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992025" y="1481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245963" y="18395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468" name="Google Shape;1468;p23"/>
            <p:cNvGrpSpPr/>
            <p:nvPr/>
          </p:nvGrpSpPr>
          <p:grpSpPr>
            <a:xfrm>
              <a:off x="7705600" y="633163"/>
              <a:ext cx="1965688" cy="4755071"/>
              <a:chOff x="7335200" y="488800"/>
              <a:chExt cx="1965688" cy="4755071"/>
            </a:xfrm>
          </p:grpSpPr>
          <p:grpSp>
            <p:nvGrpSpPr>
              <p:cNvPr id="1469" name="Google Shape;1469;p23"/>
              <p:cNvGrpSpPr/>
              <p:nvPr/>
            </p:nvGrpSpPr>
            <p:grpSpPr>
              <a:xfrm rot="10800000">
                <a:off x="7941985" y="2856104"/>
                <a:ext cx="1358903" cy="2387767"/>
                <a:chOff x="1592039" y="2135514"/>
                <a:chExt cx="481607" cy="846246"/>
              </a:xfrm>
            </p:grpSpPr>
            <p:sp>
              <p:nvSpPr>
                <p:cNvPr id="1470" name="Google Shape;1470;p23"/>
                <p:cNvSpPr/>
                <p:nvPr/>
              </p:nvSpPr>
              <p:spPr>
                <a:xfrm>
                  <a:off x="1592039" y="2677214"/>
                  <a:ext cx="217165" cy="203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284" h="454351" extrusionOk="0">
                      <a:moveTo>
                        <a:pt x="484768" y="293042"/>
                      </a:moveTo>
                      <a:cubicBezTo>
                        <a:pt x="486673" y="263197"/>
                        <a:pt x="483498" y="233352"/>
                        <a:pt x="472068" y="205412"/>
                      </a:cubicBezTo>
                      <a:cubicBezTo>
                        <a:pt x="452383" y="159692"/>
                        <a:pt x="416188" y="122227"/>
                        <a:pt x="377453" y="92382"/>
                      </a:cubicBezTo>
                      <a:cubicBezTo>
                        <a:pt x="336178" y="60632"/>
                        <a:pt x="289823" y="36502"/>
                        <a:pt x="240293" y="20627"/>
                      </a:cubicBezTo>
                      <a:cubicBezTo>
                        <a:pt x="192033" y="5387"/>
                        <a:pt x="140598" y="-1598"/>
                        <a:pt x="89163" y="307"/>
                      </a:cubicBezTo>
                      <a:cubicBezTo>
                        <a:pt x="76463" y="942"/>
                        <a:pt x="63128" y="1577"/>
                        <a:pt x="52968" y="10467"/>
                      </a:cubicBezTo>
                      <a:cubicBezTo>
                        <a:pt x="43443" y="18722"/>
                        <a:pt x="36458" y="30152"/>
                        <a:pt x="30108" y="40947"/>
                      </a:cubicBezTo>
                      <a:cubicBezTo>
                        <a:pt x="19313" y="59997"/>
                        <a:pt x="12963" y="84127"/>
                        <a:pt x="23758" y="103812"/>
                      </a:cubicBezTo>
                      <a:cubicBezTo>
                        <a:pt x="1533" y="129847"/>
                        <a:pt x="-7992" y="168582"/>
                        <a:pt x="7883" y="200332"/>
                      </a:cubicBezTo>
                      <a:cubicBezTo>
                        <a:pt x="19313" y="223192"/>
                        <a:pt x="42808" y="239702"/>
                        <a:pt x="68208" y="240972"/>
                      </a:cubicBezTo>
                      <a:cubicBezTo>
                        <a:pt x="55508" y="263197"/>
                        <a:pt x="54238" y="290502"/>
                        <a:pt x="65668" y="313362"/>
                      </a:cubicBezTo>
                      <a:cubicBezTo>
                        <a:pt x="75193" y="332412"/>
                        <a:pt x="100593" y="356542"/>
                        <a:pt x="124723" y="353367"/>
                      </a:cubicBezTo>
                      <a:cubicBezTo>
                        <a:pt x="124723" y="364797"/>
                        <a:pt x="125993" y="376862"/>
                        <a:pt x="131073" y="387657"/>
                      </a:cubicBezTo>
                      <a:cubicBezTo>
                        <a:pt x="137423" y="402262"/>
                        <a:pt x="148853" y="412422"/>
                        <a:pt x="164093" y="417502"/>
                      </a:cubicBezTo>
                      <a:cubicBezTo>
                        <a:pt x="178698" y="422582"/>
                        <a:pt x="195843" y="423217"/>
                        <a:pt x="211083" y="422582"/>
                      </a:cubicBezTo>
                      <a:cubicBezTo>
                        <a:pt x="219973" y="421947"/>
                        <a:pt x="228863" y="420677"/>
                        <a:pt x="235848" y="415597"/>
                      </a:cubicBezTo>
                      <a:cubicBezTo>
                        <a:pt x="250453" y="439727"/>
                        <a:pt x="277123" y="454967"/>
                        <a:pt x="305698" y="454332"/>
                      </a:cubicBezTo>
                      <a:cubicBezTo>
                        <a:pt x="334273" y="453697"/>
                        <a:pt x="360308" y="435282"/>
                        <a:pt x="372373" y="409882"/>
                      </a:cubicBezTo>
                      <a:cubicBezTo>
                        <a:pt x="395233" y="422582"/>
                        <a:pt x="424443" y="425757"/>
                        <a:pt x="446668" y="409882"/>
                      </a:cubicBezTo>
                      <a:cubicBezTo>
                        <a:pt x="451748" y="406707"/>
                        <a:pt x="456193" y="402262"/>
                        <a:pt x="459368" y="397182"/>
                      </a:cubicBezTo>
                      <a:cubicBezTo>
                        <a:pt x="461908" y="395912"/>
                        <a:pt x="464448" y="394007"/>
                        <a:pt x="465083" y="390832"/>
                      </a:cubicBezTo>
                      <a:cubicBezTo>
                        <a:pt x="476513" y="359717"/>
                        <a:pt x="482863" y="326697"/>
                        <a:pt x="484768" y="29304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1" name="Google Shape;1471;p23"/>
                <p:cNvSpPr/>
                <p:nvPr/>
              </p:nvSpPr>
              <p:spPr>
                <a:xfrm>
                  <a:off x="1609997" y="2682616"/>
                  <a:ext cx="198400" cy="185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353" h="413735" extrusionOk="0">
                      <a:moveTo>
                        <a:pt x="442833" y="267031"/>
                      </a:moveTo>
                      <a:cubicBezTo>
                        <a:pt x="444738" y="239726"/>
                        <a:pt x="441563" y="213056"/>
                        <a:pt x="430768" y="187656"/>
                      </a:cubicBezTo>
                      <a:cubicBezTo>
                        <a:pt x="412988" y="145746"/>
                        <a:pt x="379968" y="112091"/>
                        <a:pt x="344408" y="84151"/>
                      </a:cubicBezTo>
                      <a:cubicBezTo>
                        <a:pt x="306943" y="54941"/>
                        <a:pt x="265033" y="33351"/>
                        <a:pt x="219313" y="18746"/>
                      </a:cubicBezTo>
                      <a:cubicBezTo>
                        <a:pt x="174863" y="4776"/>
                        <a:pt x="128508" y="-1574"/>
                        <a:pt x="81518" y="331"/>
                      </a:cubicBezTo>
                      <a:cubicBezTo>
                        <a:pt x="70088" y="966"/>
                        <a:pt x="58023" y="1601"/>
                        <a:pt x="48498" y="9221"/>
                      </a:cubicBezTo>
                      <a:cubicBezTo>
                        <a:pt x="39608" y="16841"/>
                        <a:pt x="33258" y="27001"/>
                        <a:pt x="27543" y="37161"/>
                      </a:cubicBezTo>
                      <a:cubicBezTo>
                        <a:pt x="17383" y="54306"/>
                        <a:pt x="11668" y="76531"/>
                        <a:pt x="21828" y="94311"/>
                      </a:cubicBezTo>
                      <a:cubicBezTo>
                        <a:pt x="1508" y="118441"/>
                        <a:pt x="-7382" y="153366"/>
                        <a:pt x="7223" y="182576"/>
                      </a:cubicBezTo>
                      <a:cubicBezTo>
                        <a:pt x="17383" y="203531"/>
                        <a:pt x="38973" y="218136"/>
                        <a:pt x="61833" y="219406"/>
                      </a:cubicBezTo>
                      <a:cubicBezTo>
                        <a:pt x="50403" y="239726"/>
                        <a:pt x="49133" y="264491"/>
                        <a:pt x="59293" y="285446"/>
                      </a:cubicBezTo>
                      <a:cubicBezTo>
                        <a:pt x="68183" y="303226"/>
                        <a:pt x="91043" y="324816"/>
                        <a:pt x="113268" y="322276"/>
                      </a:cubicBezTo>
                      <a:cubicBezTo>
                        <a:pt x="113268" y="333071"/>
                        <a:pt x="114538" y="343866"/>
                        <a:pt x="118983" y="353391"/>
                      </a:cubicBezTo>
                      <a:cubicBezTo>
                        <a:pt x="124698" y="366726"/>
                        <a:pt x="135493" y="375616"/>
                        <a:pt x="149463" y="380061"/>
                      </a:cubicBezTo>
                      <a:cubicBezTo>
                        <a:pt x="162798" y="384506"/>
                        <a:pt x="178673" y="385141"/>
                        <a:pt x="192643" y="384506"/>
                      </a:cubicBezTo>
                      <a:cubicBezTo>
                        <a:pt x="200263" y="383871"/>
                        <a:pt x="208518" y="382601"/>
                        <a:pt x="214868" y="378156"/>
                      </a:cubicBezTo>
                      <a:cubicBezTo>
                        <a:pt x="228203" y="399746"/>
                        <a:pt x="252333" y="414351"/>
                        <a:pt x="278368" y="413716"/>
                      </a:cubicBezTo>
                      <a:cubicBezTo>
                        <a:pt x="305038" y="413081"/>
                        <a:pt x="327898" y="396571"/>
                        <a:pt x="339328" y="373711"/>
                      </a:cubicBezTo>
                      <a:cubicBezTo>
                        <a:pt x="360283" y="385141"/>
                        <a:pt x="386953" y="387681"/>
                        <a:pt x="407273" y="373711"/>
                      </a:cubicBezTo>
                      <a:cubicBezTo>
                        <a:pt x="411718" y="370536"/>
                        <a:pt x="415528" y="366726"/>
                        <a:pt x="419338" y="362281"/>
                      </a:cubicBezTo>
                      <a:cubicBezTo>
                        <a:pt x="421878" y="361646"/>
                        <a:pt x="423783" y="359106"/>
                        <a:pt x="424418" y="356566"/>
                      </a:cubicBezTo>
                      <a:cubicBezTo>
                        <a:pt x="435213" y="327991"/>
                        <a:pt x="440928" y="298146"/>
                        <a:pt x="442833" y="26703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2" name="Google Shape;1472;p23"/>
                <p:cNvSpPr/>
                <p:nvPr/>
              </p:nvSpPr>
              <p:spPr>
                <a:xfrm>
                  <a:off x="1625100" y="2696898"/>
                  <a:ext cx="134677" cy="14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1959" h="2161027" extrusionOk="0">
                      <a:moveTo>
                        <a:pt x="1752478" y="271600"/>
                      </a:moveTo>
                      <a:cubicBezTo>
                        <a:pt x="1765020" y="275417"/>
                        <a:pt x="1777016" y="283051"/>
                        <a:pt x="1785741" y="293956"/>
                      </a:cubicBezTo>
                      <a:cubicBezTo>
                        <a:pt x="1803190" y="315768"/>
                        <a:pt x="1803190" y="341942"/>
                        <a:pt x="1790103" y="363753"/>
                      </a:cubicBezTo>
                      <a:cubicBezTo>
                        <a:pt x="1759567" y="403014"/>
                        <a:pt x="1720306" y="433550"/>
                        <a:pt x="1681045" y="464080"/>
                      </a:cubicBezTo>
                      <a:cubicBezTo>
                        <a:pt x="1667958" y="472811"/>
                        <a:pt x="1654871" y="481536"/>
                        <a:pt x="1646146" y="490260"/>
                      </a:cubicBezTo>
                      <a:cubicBezTo>
                        <a:pt x="1593799" y="529514"/>
                        <a:pt x="1541451" y="573138"/>
                        <a:pt x="1502190" y="603681"/>
                      </a:cubicBezTo>
                      <a:cubicBezTo>
                        <a:pt x="1388770" y="690927"/>
                        <a:pt x="1275350" y="778173"/>
                        <a:pt x="1188103" y="839245"/>
                      </a:cubicBezTo>
                      <a:cubicBezTo>
                        <a:pt x="1087770" y="909042"/>
                        <a:pt x="983075" y="983202"/>
                        <a:pt x="865292" y="1061723"/>
                      </a:cubicBezTo>
                      <a:cubicBezTo>
                        <a:pt x="812944" y="1096615"/>
                        <a:pt x="760596" y="1127158"/>
                        <a:pt x="708249" y="1162050"/>
                      </a:cubicBezTo>
                      <a:cubicBezTo>
                        <a:pt x="682075" y="1179506"/>
                        <a:pt x="655901" y="1196955"/>
                        <a:pt x="625365" y="1210042"/>
                      </a:cubicBezTo>
                      <a:cubicBezTo>
                        <a:pt x="634089" y="1240578"/>
                        <a:pt x="638452" y="1271108"/>
                        <a:pt x="634089" y="1301651"/>
                      </a:cubicBezTo>
                      <a:cubicBezTo>
                        <a:pt x="625365" y="1367085"/>
                        <a:pt x="568655" y="1419433"/>
                        <a:pt x="507582" y="1419433"/>
                      </a:cubicBezTo>
                      <a:cubicBezTo>
                        <a:pt x="507582" y="1419433"/>
                        <a:pt x="503220" y="1419433"/>
                        <a:pt x="503220" y="1419433"/>
                      </a:cubicBezTo>
                      <a:cubicBezTo>
                        <a:pt x="468321" y="1419433"/>
                        <a:pt x="433423" y="1406346"/>
                        <a:pt x="407249" y="1384535"/>
                      </a:cubicBezTo>
                      <a:cubicBezTo>
                        <a:pt x="402887" y="1380165"/>
                        <a:pt x="398524" y="1375810"/>
                        <a:pt x="394162" y="1371448"/>
                      </a:cubicBezTo>
                      <a:cubicBezTo>
                        <a:pt x="385437" y="1367085"/>
                        <a:pt x="376713" y="1358354"/>
                        <a:pt x="367988" y="1349636"/>
                      </a:cubicBezTo>
                      <a:cubicBezTo>
                        <a:pt x="337452" y="1310375"/>
                        <a:pt x="320003" y="1271108"/>
                        <a:pt x="320003" y="1227484"/>
                      </a:cubicBezTo>
                      <a:cubicBezTo>
                        <a:pt x="311277" y="1196955"/>
                        <a:pt x="315640" y="1170781"/>
                        <a:pt x="333090" y="1144607"/>
                      </a:cubicBezTo>
                      <a:cubicBezTo>
                        <a:pt x="337452" y="1135883"/>
                        <a:pt x="346176" y="1127158"/>
                        <a:pt x="354901" y="1118427"/>
                      </a:cubicBezTo>
                      <a:cubicBezTo>
                        <a:pt x="359263" y="1118427"/>
                        <a:pt x="363626" y="1114071"/>
                        <a:pt x="363626" y="1114071"/>
                      </a:cubicBezTo>
                      <a:cubicBezTo>
                        <a:pt x="367988" y="1109709"/>
                        <a:pt x="372350" y="1105347"/>
                        <a:pt x="372350" y="1105347"/>
                      </a:cubicBezTo>
                      <a:cubicBezTo>
                        <a:pt x="394162" y="1087897"/>
                        <a:pt x="420336" y="1079173"/>
                        <a:pt x="446510" y="1074804"/>
                      </a:cubicBezTo>
                      <a:cubicBezTo>
                        <a:pt x="494495" y="1070448"/>
                        <a:pt x="546843" y="1092260"/>
                        <a:pt x="581741" y="1131520"/>
                      </a:cubicBezTo>
                      <a:cubicBezTo>
                        <a:pt x="599191" y="1114071"/>
                        <a:pt x="621002" y="1100984"/>
                        <a:pt x="642814" y="1083535"/>
                      </a:cubicBezTo>
                      <a:lnTo>
                        <a:pt x="712611" y="1031180"/>
                      </a:lnTo>
                      <a:cubicBezTo>
                        <a:pt x="738785" y="1009369"/>
                        <a:pt x="769321" y="987557"/>
                        <a:pt x="799857" y="965746"/>
                      </a:cubicBezTo>
                      <a:cubicBezTo>
                        <a:pt x="900191" y="891593"/>
                        <a:pt x="1004886" y="817434"/>
                        <a:pt x="1105219" y="738912"/>
                      </a:cubicBezTo>
                      <a:cubicBezTo>
                        <a:pt x="1209915" y="660384"/>
                        <a:pt x="1314611" y="581869"/>
                        <a:pt x="1406219" y="507703"/>
                      </a:cubicBezTo>
                      <a:cubicBezTo>
                        <a:pt x="1458567" y="472811"/>
                        <a:pt x="1506552" y="433550"/>
                        <a:pt x="1554538" y="394290"/>
                      </a:cubicBezTo>
                      <a:cubicBezTo>
                        <a:pt x="1567625" y="381203"/>
                        <a:pt x="1580712" y="372478"/>
                        <a:pt x="1593799" y="359391"/>
                      </a:cubicBezTo>
                      <a:cubicBezTo>
                        <a:pt x="1633060" y="324493"/>
                        <a:pt x="1672320" y="289587"/>
                        <a:pt x="1715944" y="272145"/>
                      </a:cubicBezTo>
                      <a:cubicBezTo>
                        <a:pt x="1726849" y="267782"/>
                        <a:pt x="1739936" y="267782"/>
                        <a:pt x="1752478" y="271600"/>
                      </a:cubicBezTo>
                      <a:close/>
                      <a:moveTo>
                        <a:pt x="1991867" y="240517"/>
                      </a:moveTo>
                      <a:cubicBezTo>
                        <a:pt x="2007135" y="238336"/>
                        <a:pt x="2023493" y="241608"/>
                        <a:pt x="2038761" y="250332"/>
                      </a:cubicBezTo>
                      <a:cubicBezTo>
                        <a:pt x="2064935" y="267782"/>
                        <a:pt x="2082385" y="307043"/>
                        <a:pt x="2064935" y="346304"/>
                      </a:cubicBezTo>
                      <a:cubicBezTo>
                        <a:pt x="2043124" y="394289"/>
                        <a:pt x="2012588" y="442275"/>
                        <a:pt x="1986414" y="485898"/>
                      </a:cubicBezTo>
                      <a:cubicBezTo>
                        <a:pt x="1973327" y="507709"/>
                        <a:pt x="1960240" y="529521"/>
                        <a:pt x="1947153" y="551333"/>
                      </a:cubicBezTo>
                      <a:cubicBezTo>
                        <a:pt x="1907892" y="621130"/>
                        <a:pt x="1868631" y="690927"/>
                        <a:pt x="1833733" y="760724"/>
                      </a:cubicBezTo>
                      <a:cubicBezTo>
                        <a:pt x="1759573" y="900318"/>
                        <a:pt x="1694139" y="1044274"/>
                        <a:pt x="1641791" y="1175144"/>
                      </a:cubicBezTo>
                      <a:cubicBezTo>
                        <a:pt x="1585081" y="1319100"/>
                        <a:pt x="1545820" y="1441245"/>
                        <a:pt x="1524008" y="1559027"/>
                      </a:cubicBezTo>
                      <a:cubicBezTo>
                        <a:pt x="1502197" y="1676810"/>
                        <a:pt x="1502197" y="1777143"/>
                        <a:pt x="1515284" y="1864390"/>
                      </a:cubicBezTo>
                      <a:cubicBezTo>
                        <a:pt x="1563269" y="1855665"/>
                        <a:pt x="1619979" y="1864390"/>
                        <a:pt x="1659240" y="1894926"/>
                      </a:cubicBezTo>
                      <a:cubicBezTo>
                        <a:pt x="1698501" y="1925462"/>
                        <a:pt x="1715950" y="1977810"/>
                        <a:pt x="1707226" y="2030158"/>
                      </a:cubicBezTo>
                      <a:cubicBezTo>
                        <a:pt x="1698501" y="2073781"/>
                        <a:pt x="1672327" y="2117404"/>
                        <a:pt x="1633066" y="2139215"/>
                      </a:cubicBezTo>
                      <a:cubicBezTo>
                        <a:pt x="1606892" y="2152302"/>
                        <a:pt x="1576356" y="2161027"/>
                        <a:pt x="1550182" y="2161027"/>
                      </a:cubicBezTo>
                      <a:cubicBezTo>
                        <a:pt x="1515284" y="2161027"/>
                        <a:pt x="1484748" y="2152302"/>
                        <a:pt x="1454211" y="2130491"/>
                      </a:cubicBezTo>
                      <a:cubicBezTo>
                        <a:pt x="1419313" y="2104317"/>
                        <a:pt x="1397501" y="2056331"/>
                        <a:pt x="1397501" y="2008346"/>
                      </a:cubicBezTo>
                      <a:cubicBezTo>
                        <a:pt x="1397501" y="2003984"/>
                        <a:pt x="1397501" y="2003984"/>
                        <a:pt x="1397501" y="1999621"/>
                      </a:cubicBezTo>
                      <a:cubicBezTo>
                        <a:pt x="1393139" y="1969085"/>
                        <a:pt x="1401864" y="1942911"/>
                        <a:pt x="1423675" y="1916737"/>
                      </a:cubicBezTo>
                      <a:cubicBezTo>
                        <a:pt x="1428038" y="1912375"/>
                        <a:pt x="1432400" y="1908013"/>
                        <a:pt x="1436762" y="1903650"/>
                      </a:cubicBezTo>
                      <a:cubicBezTo>
                        <a:pt x="1401864" y="1790230"/>
                        <a:pt x="1384414" y="1681172"/>
                        <a:pt x="1393139" y="1563390"/>
                      </a:cubicBezTo>
                      <a:cubicBezTo>
                        <a:pt x="1401864" y="1406346"/>
                        <a:pt x="1449849" y="1258028"/>
                        <a:pt x="1493472" y="1144608"/>
                      </a:cubicBezTo>
                      <a:cubicBezTo>
                        <a:pt x="1545820" y="1005013"/>
                        <a:pt x="1611255" y="861057"/>
                        <a:pt x="1689776" y="704014"/>
                      </a:cubicBezTo>
                      <a:cubicBezTo>
                        <a:pt x="1729037" y="625492"/>
                        <a:pt x="1768298" y="551333"/>
                        <a:pt x="1811921" y="477173"/>
                      </a:cubicBezTo>
                      <a:lnTo>
                        <a:pt x="1833733" y="442275"/>
                      </a:lnTo>
                      <a:cubicBezTo>
                        <a:pt x="1868631" y="381202"/>
                        <a:pt x="1903530" y="315768"/>
                        <a:pt x="1951515" y="263419"/>
                      </a:cubicBezTo>
                      <a:cubicBezTo>
                        <a:pt x="1962421" y="250332"/>
                        <a:pt x="1976599" y="242698"/>
                        <a:pt x="1991867" y="240517"/>
                      </a:cubicBezTo>
                      <a:close/>
                      <a:moveTo>
                        <a:pt x="1298797" y="45"/>
                      </a:moveTo>
                      <a:cubicBezTo>
                        <a:pt x="1314610" y="590"/>
                        <a:pt x="1329878" y="6043"/>
                        <a:pt x="1340784" y="19130"/>
                      </a:cubicBezTo>
                      <a:cubicBezTo>
                        <a:pt x="1353871" y="32217"/>
                        <a:pt x="1362596" y="54029"/>
                        <a:pt x="1358234" y="71478"/>
                      </a:cubicBezTo>
                      <a:cubicBezTo>
                        <a:pt x="1353871" y="119463"/>
                        <a:pt x="1292799" y="163086"/>
                        <a:pt x="1253538" y="189260"/>
                      </a:cubicBezTo>
                      <a:cubicBezTo>
                        <a:pt x="1249176" y="193623"/>
                        <a:pt x="1244813" y="193623"/>
                        <a:pt x="1240451" y="197985"/>
                      </a:cubicBezTo>
                      <a:cubicBezTo>
                        <a:pt x="1196828" y="228521"/>
                        <a:pt x="1153205" y="259057"/>
                        <a:pt x="1105219" y="289594"/>
                      </a:cubicBezTo>
                      <a:cubicBezTo>
                        <a:pt x="1017973" y="346304"/>
                        <a:pt x="926365" y="394289"/>
                        <a:pt x="821669" y="442275"/>
                      </a:cubicBezTo>
                      <a:cubicBezTo>
                        <a:pt x="638452" y="529521"/>
                        <a:pt x="472684" y="577507"/>
                        <a:pt x="315640" y="599318"/>
                      </a:cubicBezTo>
                      <a:cubicBezTo>
                        <a:pt x="324365" y="634217"/>
                        <a:pt x="320003" y="673477"/>
                        <a:pt x="302553" y="712738"/>
                      </a:cubicBezTo>
                      <a:cubicBezTo>
                        <a:pt x="276379" y="773811"/>
                        <a:pt x="215307" y="821796"/>
                        <a:pt x="149872" y="821796"/>
                      </a:cubicBezTo>
                      <a:cubicBezTo>
                        <a:pt x="136785" y="821796"/>
                        <a:pt x="119336" y="817434"/>
                        <a:pt x="106249" y="813071"/>
                      </a:cubicBezTo>
                      <a:cubicBezTo>
                        <a:pt x="32090" y="786898"/>
                        <a:pt x="1553" y="704014"/>
                        <a:pt x="5916" y="634217"/>
                      </a:cubicBezTo>
                      <a:lnTo>
                        <a:pt x="5916" y="625492"/>
                      </a:lnTo>
                      <a:cubicBezTo>
                        <a:pt x="-11534" y="555695"/>
                        <a:pt x="10278" y="494623"/>
                        <a:pt x="62626" y="459724"/>
                      </a:cubicBezTo>
                      <a:cubicBezTo>
                        <a:pt x="132423" y="411739"/>
                        <a:pt x="210944" y="442275"/>
                        <a:pt x="263292" y="498985"/>
                      </a:cubicBezTo>
                      <a:cubicBezTo>
                        <a:pt x="276379" y="494623"/>
                        <a:pt x="293828" y="490260"/>
                        <a:pt x="306915" y="485898"/>
                      </a:cubicBezTo>
                      <a:cubicBezTo>
                        <a:pt x="450872" y="437913"/>
                        <a:pt x="603553" y="389927"/>
                        <a:pt x="743147" y="324492"/>
                      </a:cubicBezTo>
                      <a:cubicBezTo>
                        <a:pt x="826031" y="285232"/>
                        <a:pt x="913278" y="241608"/>
                        <a:pt x="1004886" y="184898"/>
                      </a:cubicBezTo>
                      <a:cubicBezTo>
                        <a:pt x="1044147" y="158724"/>
                        <a:pt x="1087770" y="128188"/>
                        <a:pt x="1127031" y="97652"/>
                      </a:cubicBezTo>
                      <a:cubicBezTo>
                        <a:pt x="1166292" y="67116"/>
                        <a:pt x="1209915" y="36579"/>
                        <a:pt x="1253538" y="10405"/>
                      </a:cubicBezTo>
                      <a:cubicBezTo>
                        <a:pt x="1266625" y="3862"/>
                        <a:pt x="1282984" y="-500"/>
                        <a:pt x="1298797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3" name="Google Shape;1473;p23"/>
                <p:cNvSpPr/>
                <p:nvPr/>
              </p:nvSpPr>
              <p:spPr>
                <a:xfrm>
                  <a:off x="1657628" y="2420978"/>
                  <a:ext cx="98972" cy="141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6" h="317128" extrusionOk="0">
                      <a:moveTo>
                        <a:pt x="187430" y="281940"/>
                      </a:moveTo>
                      <a:cubicBezTo>
                        <a:pt x="199495" y="269875"/>
                        <a:pt x="209655" y="256540"/>
                        <a:pt x="214735" y="240030"/>
                      </a:cubicBezTo>
                      <a:cubicBezTo>
                        <a:pt x="223625" y="213360"/>
                        <a:pt x="222355" y="183515"/>
                        <a:pt x="216640" y="156210"/>
                      </a:cubicBezTo>
                      <a:cubicBezTo>
                        <a:pt x="210925" y="127635"/>
                        <a:pt x="200765" y="99695"/>
                        <a:pt x="185525" y="74295"/>
                      </a:cubicBezTo>
                      <a:cubicBezTo>
                        <a:pt x="170920" y="49530"/>
                        <a:pt x="151870" y="27305"/>
                        <a:pt x="129010" y="9525"/>
                      </a:cubicBezTo>
                      <a:cubicBezTo>
                        <a:pt x="123295" y="5080"/>
                        <a:pt x="117580" y="635"/>
                        <a:pt x="109960" y="0"/>
                      </a:cubicBezTo>
                      <a:cubicBezTo>
                        <a:pt x="102975" y="0"/>
                        <a:pt x="95355" y="1905"/>
                        <a:pt x="89005" y="4445"/>
                      </a:cubicBezTo>
                      <a:cubicBezTo>
                        <a:pt x="77575" y="8255"/>
                        <a:pt x="65510" y="16510"/>
                        <a:pt x="62970" y="28575"/>
                      </a:cubicBezTo>
                      <a:cubicBezTo>
                        <a:pt x="43920" y="31750"/>
                        <a:pt x="24870" y="44450"/>
                        <a:pt x="19790" y="63500"/>
                      </a:cubicBezTo>
                      <a:cubicBezTo>
                        <a:pt x="15980" y="77470"/>
                        <a:pt x="19790" y="93345"/>
                        <a:pt x="29950" y="103505"/>
                      </a:cubicBezTo>
                      <a:cubicBezTo>
                        <a:pt x="16615" y="107950"/>
                        <a:pt x="5185" y="119380"/>
                        <a:pt x="1375" y="133350"/>
                      </a:cubicBezTo>
                      <a:cubicBezTo>
                        <a:pt x="-1800" y="145415"/>
                        <a:pt x="105" y="165100"/>
                        <a:pt x="11535" y="172720"/>
                      </a:cubicBezTo>
                      <a:cubicBezTo>
                        <a:pt x="7090" y="177800"/>
                        <a:pt x="3280" y="183515"/>
                        <a:pt x="1375" y="189230"/>
                      </a:cubicBezTo>
                      <a:cubicBezTo>
                        <a:pt x="-1165" y="197485"/>
                        <a:pt x="105" y="206375"/>
                        <a:pt x="4550" y="213995"/>
                      </a:cubicBezTo>
                      <a:cubicBezTo>
                        <a:pt x="8995" y="221615"/>
                        <a:pt x="15980" y="227965"/>
                        <a:pt x="22965" y="233680"/>
                      </a:cubicBezTo>
                      <a:cubicBezTo>
                        <a:pt x="26775" y="236855"/>
                        <a:pt x="31220" y="239395"/>
                        <a:pt x="35665" y="240030"/>
                      </a:cubicBezTo>
                      <a:cubicBezTo>
                        <a:pt x="33125" y="255905"/>
                        <a:pt x="38205" y="272415"/>
                        <a:pt x="50905" y="282575"/>
                      </a:cubicBezTo>
                      <a:cubicBezTo>
                        <a:pt x="63605" y="293370"/>
                        <a:pt x="80750" y="295275"/>
                        <a:pt x="95990" y="288925"/>
                      </a:cubicBezTo>
                      <a:cubicBezTo>
                        <a:pt x="101070" y="302895"/>
                        <a:pt x="112500" y="314960"/>
                        <a:pt x="127740" y="316865"/>
                      </a:cubicBezTo>
                      <a:cubicBezTo>
                        <a:pt x="130915" y="317500"/>
                        <a:pt x="134725" y="316865"/>
                        <a:pt x="137900" y="316230"/>
                      </a:cubicBezTo>
                      <a:cubicBezTo>
                        <a:pt x="139170" y="316865"/>
                        <a:pt x="141075" y="316865"/>
                        <a:pt x="142980" y="315595"/>
                      </a:cubicBezTo>
                      <a:cubicBezTo>
                        <a:pt x="158855" y="307340"/>
                        <a:pt x="174095" y="295275"/>
                        <a:pt x="187430" y="28194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4" name="Google Shape;1474;p23"/>
                <p:cNvSpPr/>
                <p:nvPr/>
              </p:nvSpPr>
              <p:spPr>
                <a:xfrm>
                  <a:off x="1666768" y="2429809"/>
                  <a:ext cx="90494" cy="129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222" h="288552" extrusionOk="0">
                      <a:moveTo>
                        <a:pt x="171501" y="255905"/>
                      </a:moveTo>
                      <a:cubicBezTo>
                        <a:pt x="182297" y="245110"/>
                        <a:pt x="191187" y="232410"/>
                        <a:pt x="196267" y="217805"/>
                      </a:cubicBezTo>
                      <a:cubicBezTo>
                        <a:pt x="204522" y="193675"/>
                        <a:pt x="203251" y="166370"/>
                        <a:pt x="198172" y="141605"/>
                      </a:cubicBezTo>
                      <a:cubicBezTo>
                        <a:pt x="193092" y="115570"/>
                        <a:pt x="183567" y="90170"/>
                        <a:pt x="169597" y="67310"/>
                      </a:cubicBezTo>
                      <a:cubicBezTo>
                        <a:pt x="156262" y="45085"/>
                        <a:pt x="138481" y="24130"/>
                        <a:pt x="118162" y="8255"/>
                      </a:cubicBezTo>
                      <a:cubicBezTo>
                        <a:pt x="113081" y="3810"/>
                        <a:pt x="107367" y="0"/>
                        <a:pt x="101017" y="0"/>
                      </a:cubicBezTo>
                      <a:cubicBezTo>
                        <a:pt x="94667" y="0"/>
                        <a:pt x="87681" y="1905"/>
                        <a:pt x="81967" y="3810"/>
                      </a:cubicBezTo>
                      <a:cubicBezTo>
                        <a:pt x="71172" y="6985"/>
                        <a:pt x="60376" y="14605"/>
                        <a:pt x="57837" y="26035"/>
                      </a:cubicBezTo>
                      <a:cubicBezTo>
                        <a:pt x="40056" y="28575"/>
                        <a:pt x="23547" y="40005"/>
                        <a:pt x="18467" y="57785"/>
                      </a:cubicBezTo>
                      <a:cubicBezTo>
                        <a:pt x="15292" y="70485"/>
                        <a:pt x="18467" y="85090"/>
                        <a:pt x="27992" y="93980"/>
                      </a:cubicBezTo>
                      <a:cubicBezTo>
                        <a:pt x="15292" y="98425"/>
                        <a:pt x="5767" y="107950"/>
                        <a:pt x="1956" y="121285"/>
                      </a:cubicBezTo>
                      <a:cubicBezTo>
                        <a:pt x="-1219" y="132080"/>
                        <a:pt x="687" y="149860"/>
                        <a:pt x="10847" y="156845"/>
                      </a:cubicBezTo>
                      <a:cubicBezTo>
                        <a:pt x="7037" y="161290"/>
                        <a:pt x="3226" y="166370"/>
                        <a:pt x="1322" y="172085"/>
                      </a:cubicBezTo>
                      <a:cubicBezTo>
                        <a:pt x="-1219" y="179705"/>
                        <a:pt x="51" y="187960"/>
                        <a:pt x="3862" y="194945"/>
                      </a:cubicBezTo>
                      <a:cubicBezTo>
                        <a:pt x="7672" y="201930"/>
                        <a:pt x="14022" y="207645"/>
                        <a:pt x="20372" y="212725"/>
                      </a:cubicBezTo>
                      <a:cubicBezTo>
                        <a:pt x="23547" y="215265"/>
                        <a:pt x="27992" y="217805"/>
                        <a:pt x="32437" y="218440"/>
                      </a:cubicBezTo>
                      <a:cubicBezTo>
                        <a:pt x="29897" y="232410"/>
                        <a:pt x="34976" y="247650"/>
                        <a:pt x="46406" y="257175"/>
                      </a:cubicBezTo>
                      <a:cubicBezTo>
                        <a:pt x="57837" y="266700"/>
                        <a:pt x="73712" y="268605"/>
                        <a:pt x="87681" y="262890"/>
                      </a:cubicBezTo>
                      <a:cubicBezTo>
                        <a:pt x="92126" y="275590"/>
                        <a:pt x="102287" y="287020"/>
                        <a:pt x="116256" y="288290"/>
                      </a:cubicBezTo>
                      <a:cubicBezTo>
                        <a:pt x="119431" y="288925"/>
                        <a:pt x="122606" y="288290"/>
                        <a:pt x="125781" y="287655"/>
                      </a:cubicBezTo>
                      <a:cubicBezTo>
                        <a:pt x="127051" y="288290"/>
                        <a:pt x="128956" y="288290"/>
                        <a:pt x="130226" y="287020"/>
                      </a:cubicBezTo>
                      <a:cubicBezTo>
                        <a:pt x="145467" y="278765"/>
                        <a:pt x="159437" y="267970"/>
                        <a:pt x="171501" y="25590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5" name="Google Shape;1475;p23"/>
                <p:cNvSpPr/>
                <p:nvPr/>
              </p:nvSpPr>
              <p:spPr>
                <a:xfrm>
                  <a:off x="1681888" y="2444586"/>
                  <a:ext cx="74187" cy="85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1341" h="1317974" extrusionOk="0">
                      <a:moveTo>
                        <a:pt x="1086217" y="624365"/>
                      </a:moveTo>
                      <a:cubicBezTo>
                        <a:pt x="1112391" y="620003"/>
                        <a:pt x="1129840" y="637452"/>
                        <a:pt x="1138565" y="659264"/>
                      </a:cubicBezTo>
                      <a:cubicBezTo>
                        <a:pt x="1147289" y="685438"/>
                        <a:pt x="1134203" y="711612"/>
                        <a:pt x="1116753" y="715974"/>
                      </a:cubicBezTo>
                      <a:cubicBezTo>
                        <a:pt x="1086217" y="729061"/>
                        <a:pt x="1060043" y="737786"/>
                        <a:pt x="1029507" y="746510"/>
                      </a:cubicBezTo>
                      <a:cubicBezTo>
                        <a:pt x="1012058" y="750873"/>
                        <a:pt x="998971" y="755235"/>
                        <a:pt x="985884" y="759597"/>
                      </a:cubicBezTo>
                      <a:cubicBezTo>
                        <a:pt x="942261" y="772684"/>
                        <a:pt x="903000" y="785771"/>
                        <a:pt x="859376" y="803220"/>
                      </a:cubicBezTo>
                      <a:cubicBezTo>
                        <a:pt x="776492" y="838119"/>
                        <a:pt x="697971" y="873017"/>
                        <a:pt x="623811" y="907916"/>
                      </a:cubicBezTo>
                      <a:cubicBezTo>
                        <a:pt x="545290" y="947177"/>
                        <a:pt x="484217" y="982075"/>
                        <a:pt x="431869" y="1025699"/>
                      </a:cubicBezTo>
                      <a:cubicBezTo>
                        <a:pt x="379522" y="1064959"/>
                        <a:pt x="344623" y="1104220"/>
                        <a:pt x="318449" y="1143481"/>
                      </a:cubicBezTo>
                      <a:cubicBezTo>
                        <a:pt x="344623" y="1160931"/>
                        <a:pt x="362072" y="1187104"/>
                        <a:pt x="366435" y="1213278"/>
                      </a:cubicBezTo>
                      <a:cubicBezTo>
                        <a:pt x="370797" y="1243815"/>
                        <a:pt x="357710" y="1274351"/>
                        <a:pt x="331536" y="1296162"/>
                      </a:cubicBezTo>
                      <a:cubicBezTo>
                        <a:pt x="314087" y="1309249"/>
                        <a:pt x="292275" y="1317974"/>
                        <a:pt x="270464" y="1317974"/>
                      </a:cubicBezTo>
                      <a:cubicBezTo>
                        <a:pt x="266101" y="1317974"/>
                        <a:pt x="257377" y="1317974"/>
                        <a:pt x="253014" y="1317974"/>
                      </a:cubicBezTo>
                      <a:cubicBezTo>
                        <a:pt x="213754" y="1309249"/>
                        <a:pt x="183217" y="1278713"/>
                        <a:pt x="174493" y="1239452"/>
                      </a:cubicBezTo>
                      <a:cubicBezTo>
                        <a:pt x="165768" y="1213278"/>
                        <a:pt x="178855" y="1182742"/>
                        <a:pt x="196304" y="1160931"/>
                      </a:cubicBezTo>
                      <a:cubicBezTo>
                        <a:pt x="200667" y="1160931"/>
                        <a:pt x="200667" y="1156568"/>
                        <a:pt x="200667" y="1156568"/>
                      </a:cubicBezTo>
                      <a:cubicBezTo>
                        <a:pt x="213754" y="1139119"/>
                        <a:pt x="226840" y="1130394"/>
                        <a:pt x="248652" y="1126032"/>
                      </a:cubicBezTo>
                      <a:cubicBezTo>
                        <a:pt x="248652" y="1126032"/>
                        <a:pt x="253014" y="1126032"/>
                        <a:pt x="253014" y="1126032"/>
                      </a:cubicBezTo>
                      <a:cubicBezTo>
                        <a:pt x="279188" y="1064959"/>
                        <a:pt x="314087" y="1012612"/>
                        <a:pt x="362072" y="964626"/>
                      </a:cubicBezTo>
                      <a:cubicBezTo>
                        <a:pt x="423145" y="903554"/>
                        <a:pt x="501666" y="855568"/>
                        <a:pt x="562739" y="825032"/>
                      </a:cubicBezTo>
                      <a:cubicBezTo>
                        <a:pt x="636898" y="785771"/>
                        <a:pt x="719782" y="746510"/>
                        <a:pt x="811391" y="711612"/>
                      </a:cubicBezTo>
                      <a:cubicBezTo>
                        <a:pt x="855014" y="694162"/>
                        <a:pt x="903000" y="681075"/>
                        <a:pt x="946623" y="663626"/>
                      </a:cubicBezTo>
                      <a:lnTo>
                        <a:pt x="968434" y="654902"/>
                      </a:lnTo>
                      <a:cubicBezTo>
                        <a:pt x="1007695" y="641815"/>
                        <a:pt x="1046956" y="628728"/>
                        <a:pt x="1086217" y="624365"/>
                      </a:cubicBezTo>
                      <a:close/>
                      <a:moveTo>
                        <a:pt x="87247" y="393163"/>
                      </a:moveTo>
                      <a:cubicBezTo>
                        <a:pt x="87247" y="393163"/>
                        <a:pt x="95971" y="393163"/>
                        <a:pt x="95971" y="393163"/>
                      </a:cubicBezTo>
                      <a:cubicBezTo>
                        <a:pt x="95971" y="393163"/>
                        <a:pt x="100333" y="393163"/>
                        <a:pt x="100333" y="393163"/>
                      </a:cubicBezTo>
                      <a:cubicBezTo>
                        <a:pt x="117783" y="393163"/>
                        <a:pt x="135232" y="401888"/>
                        <a:pt x="148319" y="410612"/>
                      </a:cubicBezTo>
                      <a:cubicBezTo>
                        <a:pt x="170131" y="428062"/>
                        <a:pt x="183217" y="454236"/>
                        <a:pt x="187580" y="484772"/>
                      </a:cubicBezTo>
                      <a:cubicBezTo>
                        <a:pt x="196304" y="484772"/>
                        <a:pt x="209391" y="484772"/>
                        <a:pt x="222478" y="484772"/>
                      </a:cubicBezTo>
                      <a:lnTo>
                        <a:pt x="331536" y="493496"/>
                      </a:lnTo>
                      <a:cubicBezTo>
                        <a:pt x="401333" y="497859"/>
                        <a:pt x="471130" y="506583"/>
                        <a:pt x="545290" y="510946"/>
                      </a:cubicBezTo>
                      <a:cubicBezTo>
                        <a:pt x="615087" y="515308"/>
                        <a:pt x="684884" y="519670"/>
                        <a:pt x="759043" y="524033"/>
                      </a:cubicBezTo>
                      <a:cubicBezTo>
                        <a:pt x="793941" y="524033"/>
                        <a:pt x="828840" y="528395"/>
                        <a:pt x="863739" y="528395"/>
                      </a:cubicBezTo>
                      <a:cubicBezTo>
                        <a:pt x="872463" y="528395"/>
                        <a:pt x="885550" y="528395"/>
                        <a:pt x="894275" y="528395"/>
                      </a:cubicBezTo>
                      <a:cubicBezTo>
                        <a:pt x="924811" y="528395"/>
                        <a:pt x="955347" y="528395"/>
                        <a:pt x="981521" y="537120"/>
                      </a:cubicBezTo>
                      <a:cubicBezTo>
                        <a:pt x="1003333" y="541482"/>
                        <a:pt x="1012057" y="558931"/>
                        <a:pt x="1012057" y="580743"/>
                      </a:cubicBezTo>
                      <a:cubicBezTo>
                        <a:pt x="1012057" y="598192"/>
                        <a:pt x="998970" y="615641"/>
                        <a:pt x="981521" y="620004"/>
                      </a:cubicBezTo>
                      <a:cubicBezTo>
                        <a:pt x="968434" y="624366"/>
                        <a:pt x="950985" y="624366"/>
                        <a:pt x="937898" y="624366"/>
                      </a:cubicBezTo>
                      <a:cubicBezTo>
                        <a:pt x="920449" y="624366"/>
                        <a:pt x="907362" y="624366"/>
                        <a:pt x="894275" y="624366"/>
                      </a:cubicBezTo>
                      <a:cubicBezTo>
                        <a:pt x="889912" y="624366"/>
                        <a:pt x="881188" y="624366"/>
                        <a:pt x="872463" y="624366"/>
                      </a:cubicBezTo>
                      <a:cubicBezTo>
                        <a:pt x="837565" y="624366"/>
                        <a:pt x="798304" y="620004"/>
                        <a:pt x="763405" y="620004"/>
                      </a:cubicBezTo>
                      <a:cubicBezTo>
                        <a:pt x="680521" y="615641"/>
                        <a:pt x="602000" y="606917"/>
                        <a:pt x="540927" y="602554"/>
                      </a:cubicBezTo>
                      <a:cubicBezTo>
                        <a:pt x="475493" y="593830"/>
                        <a:pt x="401333" y="585105"/>
                        <a:pt x="322812" y="576380"/>
                      </a:cubicBezTo>
                      <a:cubicBezTo>
                        <a:pt x="287913" y="572018"/>
                        <a:pt x="253014" y="563293"/>
                        <a:pt x="218116" y="558931"/>
                      </a:cubicBezTo>
                      <a:cubicBezTo>
                        <a:pt x="200667" y="558931"/>
                        <a:pt x="183217" y="554569"/>
                        <a:pt x="178855" y="554569"/>
                      </a:cubicBezTo>
                      <a:cubicBezTo>
                        <a:pt x="170131" y="567656"/>
                        <a:pt x="161406" y="580743"/>
                        <a:pt x="148319" y="593830"/>
                      </a:cubicBezTo>
                      <a:cubicBezTo>
                        <a:pt x="135232" y="606917"/>
                        <a:pt x="113420" y="615641"/>
                        <a:pt x="91609" y="615641"/>
                      </a:cubicBezTo>
                      <a:cubicBezTo>
                        <a:pt x="69797" y="615641"/>
                        <a:pt x="52348" y="606917"/>
                        <a:pt x="34899" y="593830"/>
                      </a:cubicBezTo>
                      <a:cubicBezTo>
                        <a:pt x="17450" y="576380"/>
                        <a:pt x="8725" y="558931"/>
                        <a:pt x="4363" y="537120"/>
                      </a:cubicBezTo>
                      <a:cubicBezTo>
                        <a:pt x="4363" y="537120"/>
                        <a:pt x="4363" y="532757"/>
                        <a:pt x="4363" y="528395"/>
                      </a:cubicBezTo>
                      <a:cubicBezTo>
                        <a:pt x="0" y="519670"/>
                        <a:pt x="0" y="515308"/>
                        <a:pt x="0" y="506583"/>
                      </a:cubicBezTo>
                      <a:cubicBezTo>
                        <a:pt x="0" y="480409"/>
                        <a:pt x="8725" y="454236"/>
                        <a:pt x="26174" y="432424"/>
                      </a:cubicBezTo>
                      <a:cubicBezTo>
                        <a:pt x="34899" y="414975"/>
                        <a:pt x="47986" y="401888"/>
                        <a:pt x="65435" y="397525"/>
                      </a:cubicBezTo>
                      <a:cubicBezTo>
                        <a:pt x="69797" y="393163"/>
                        <a:pt x="78522" y="393163"/>
                        <a:pt x="87247" y="393163"/>
                      </a:cubicBezTo>
                      <a:close/>
                      <a:moveTo>
                        <a:pt x="222485" y="554"/>
                      </a:moveTo>
                      <a:cubicBezTo>
                        <a:pt x="274833" y="4910"/>
                        <a:pt x="296645" y="52895"/>
                        <a:pt x="301007" y="96518"/>
                      </a:cubicBezTo>
                      <a:cubicBezTo>
                        <a:pt x="305363" y="100881"/>
                        <a:pt x="314087" y="100881"/>
                        <a:pt x="318456" y="105243"/>
                      </a:cubicBezTo>
                      <a:cubicBezTo>
                        <a:pt x="396978" y="140142"/>
                        <a:pt x="479855" y="175047"/>
                        <a:pt x="562746" y="201214"/>
                      </a:cubicBezTo>
                      <a:cubicBezTo>
                        <a:pt x="610725" y="218670"/>
                        <a:pt x="663073" y="231750"/>
                        <a:pt x="724152" y="240482"/>
                      </a:cubicBezTo>
                      <a:cubicBezTo>
                        <a:pt x="750319" y="244837"/>
                        <a:pt x="780862" y="244837"/>
                        <a:pt x="807029" y="249199"/>
                      </a:cubicBezTo>
                      <a:cubicBezTo>
                        <a:pt x="837565" y="249199"/>
                        <a:pt x="863746" y="253562"/>
                        <a:pt x="894275" y="257924"/>
                      </a:cubicBezTo>
                      <a:cubicBezTo>
                        <a:pt x="911732" y="257924"/>
                        <a:pt x="933543" y="279736"/>
                        <a:pt x="933543" y="301547"/>
                      </a:cubicBezTo>
                      <a:cubicBezTo>
                        <a:pt x="933543" y="314634"/>
                        <a:pt x="924812" y="327728"/>
                        <a:pt x="916087" y="336446"/>
                      </a:cubicBezTo>
                      <a:cubicBezTo>
                        <a:pt x="898645" y="349540"/>
                        <a:pt x="881188" y="353895"/>
                        <a:pt x="859377" y="353895"/>
                      </a:cubicBezTo>
                      <a:cubicBezTo>
                        <a:pt x="846297" y="353895"/>
                        <a:pt x="833210" y="349540"/>
                        <a:pt x="820123" y="349540"/>
                      </a:cubicBezTo>
                      <a:lnTo>
                        <a:pt x="811398" y="349540"/>
                      </a:lnTo>
                      <a:cubicBezTo>
                        <a:pt x="780862" y="345170"/>
                        <a:pt x="750319" y="340808"/>
                        <a:pt x="719783" y="336446"/>
                      </a:cubicBezTo>
                      <a:cubicBezTo>
                        <a:pt x="663073" y="327728"/>
                        <a:pt x="602007" y="310272"/>
                        <a:pt x="540935" y="292823"/>
                      </a:cubicBezTo>
                      <a:cubicBezTo>
                        <a:pt x="431877" y="257924"/>
                        <a:pt x="344630" y="218670"/>
                        <a:pt x="270464" y="170678"/>
                      </a:cubicBezTo>
                      <a:cubicBezTo>
                        <a:pt x="257384" y="188127"/>
                        <a:pt x="244297" y="201214"/>
                        <a:pt x="226841" y="209939"/>
                      </a:cubicBezTo>
                      <a:cubicBezTo>
                        <a:pt x="213761" y="218670"/>
                        <a:pt x="196305" y="223026"/>
                        <a:pt x="178862" y="223026"/>
                      </a:cubicBezTo>
                      <a:cubicBezTo>
                        <a:pt x="148326" y="223026"/>
                        <a:pt x="113427" y="209939"/>
                        <a:pt x="100340" y="183765"/>
                      </a:cubicBezTo>
                      <a:cubicBezTo>
                        <a:pt x="78529" y="140142"/>
                        <a:pt x="95971" y="87801"/>
                        <a:pt x="126514" y="57258"/>
                      </a:cubicBezTo>
                      <a:lnTo>
                        <a:pt x="130870" y="52895"/>
                      </a:lnTo>
                      <a:cubicBezTo>
                        <a:pt x="148326" y="17997"/>
                        <a:pt x="183218" y="-3815"/>
                        <a:pt x="222485" y="55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6" name="Google Shape;1476;p23"/>
                <p:cNvSpPr/>
                <p:nvPr/>
              </p:nvSpPr>
              <p:spPr>
                <a:xfrm>
                  <a:off x="1872359" y="2454762"/>
                  <a:ext cx="201287" cy="526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804" h="1177649" extrusionOk="0">
                      <a:moveTo>
                        <a:pt x="329788" y="821311"/>
                      </a:moveTo>
                      <a:cubicBezTo>
                        <a:pt x="332963" y="797181"/>
                        <a:pt x="338677" y="773686"/>
                        <a:pt x="348202" y="750826"/>
                      </a:cubicBezTo>
                      <a:cubicBezTo>
                        <a:pt x="383763" y="667006"/>
                        <a:pt x="460597" y="590806"/>
                        <a:pt x="448532" y="493016"/>
                      </a:cubicBezTo>
                      <a:cubicBezTo>
                        <a:pt x="445992" y="470791"/>
                        <a:pt x="437738" y="449836"/>
                        <a:pt x="432022" y="428246"/>
                      </a:cubicBezTo>
                      <a:cubicBezTo>
                        <a:pt x="426307" y="407291"/>
                        <a:pt x="423767" y="385701"/>
                        <a:pt x="424402" y="364111"/>
                      </a:cubicBezTo>
                      <a:cubicBezTo>
                        <a:pt x="425038" y="342521"/>
                        <a:pt x="426942" y="320931"/>
                        <a:pt x="426307" y="298706"/>
                      </a:cubicBezTo>
                      <a:cubicBezTo>
                        <a:pt x="425672" y="277116"/>
                        <a:pt x="421863" y="256161"/>
                        <a:pt x="412972" y="236476"/>
                      </a:cubicBezTo>
                      <a:cubicBezTo>
                        <a:pt x="404082" y="216156"/>
                        <a:pt x="392017" y="197106"/>
                        <a:pt x="379952" y="179326"/>
                      </a:cubicBezTo>
                      <a:cubicBezTo>
                        <a:pt x="365982" y="158371"/>
                        <a:pt x="351377" y="137416"/>
                        <a:pt x="337407" y="116461"/>
                      </a:cubicBezTo>
                      <a:cubicBezTo>
                        <a:pt x="322802" y="94871"/>
                        <a:pt x="308832" y="73916"/>
                        <a:pt x="294227" y="52326"/>
                      </a:cubicBezTo>
                      <a:cubicBezTo>
                        <a:pt x="282797" y="35816"/>
                        <a:pt x="272002" y="16766"/>
                        <a:pt x="254222" y="6606"/>
                      </a:cubicBezTo>
                      <a:cubicBezTo>
                        <a:pt x="252952" y="-1014"/>
                        <a:pt x="243427" y="-2284"/>
                        <a:pt x="240252" y="4066"/>
                      </a:cubicBezTo>
                      <a:cubicBezTo>
                        <a:pt x="236442" y="6606"/>
                        <a:pt x="235172" y="12321"/>
                        <a:pt x="237712" y="16131"/>
                      </a:cubicBezTo>
                      <a:cubicBezTo>
                        <a:pt x="236442" y="24386"/>
                        <a:pt x="235172" y="32006"/>
                        <a:pt x="233267" y="40261"/>
                      </a:cubicBezTo>
                      <a:cubicBezTo>
                        <a:pt x="213582" y="126621"/>
                        <a:pt x="158972" y="199646"/>
                        <a:pt x="125952" y="280926"/>
                      </a:cubicBezTo>
                      <a:cubicBezTo>
                        <a:pt x="111982" y="316486"/>
                        <a:pt x="100552" y="353951"/>
                        <a:pt x="98647" y="392686"/>
                      </a:cubicBezTo>
                      <a:cubicBezTo>
                        <a:pt x="96107" y="432056"/>
                        <a:pt x="104362" y="469521"/>
                        <a:pt x="121507" y="505081"/>
                      </a:cubicBezTo>
                      <a:cubicBezTo>
                        <a:pt x="138652" y="540641"/>
                        <a:pt x="159607" y="574931"/>
                        <a:pt x="160242" y="614936"/>
                      </a:cubicBezTo>
                      <a:cubicBezTo>
                        <a:pt x="160877" y="653036"/>
                        <a:pt x="147542" y="691136"/>
                        <a:pt x="128492" y="722886"/>
                      </a:cubicBezTo>
                      <a:cubicBezTo>
                        <a:pt x="106267" y="759716"/>
                        <a:pt x="75152" y="788926"/>
                        <a:pt x="49117" y="821946"/>
                      </a:cubicBezTo>
                      <a:cubicBezTo>
                        <a:pt x="22447" y="854966"/>
                        <a:pt x="4667" y="893066"/>
                        <a:pt x="857" y="935611"/>
                      </a:cubicBezTo>
                      <a:cubicBezTo>
                        <a:pt x="-1048" y="955296"/>
                        <a:pt x="222" y="975616"/>
                        <a:pt x="4667" y="994666"/>
                      </a:cubicBezTo>
                      <a:cubicBezTo>
                        <a:pt x="9112" y="1014986"/>
                        <a:pt x="17367" y="1034036"/>
                        <a:pt x="25622" y="1053086"/>
                      </a:cubicBezTo>
                      <a:cubicBezTo>
                        <a:pt x="39592" y="1086741"/>
                        <a:pt x="55467" y="1135636"/>
                        <a:pt x="21177" y="1162941"/>
                      </a:cubicBezTo>
                      <a:cubicBezTo>
                        <a:pt x="19907" y="1164211"/>
                        <a:pt x="19272" y="1165481"/>
                        <a:pt x="19272" y="1166116"/>
                      </a:cubicBezTo>
                      <a:cubicBezTo>
                        <a:pt x="19272" y="1166116"/>
                        <a:pt x="18637" y="1166116"/>
                        <a:pt x="18637" y="1166116"/>
                      </a:cubicBezTo>
                      <a:cubicBezTo>
                        <a:pt x="12287" y="1168021"/>
                        <a:pt x="15462" y="1178816"/>
                        <a:pt x="21812" y="1177546"/>
                      </a:cubicBezTo>
                      <a:cubicBezTo>
                        <a:pt x="32607" y="1174371"/>
                        <a:pt x="43402" y="1171831"/>
                        <a:pt x="53562" y="1168021"/>
                      </a:cubicBezTo>
                      <a:cubicBezTo>
                        <a:pt x="138017" y="1140081"/>
                        <a:pt x="219297" y="1092456"/>
                        <a:pt x="272002" y="1018796"/>
                      </a:cubicBezTo>
                      <a:cubicBezTo>
                        <a:pt x="299307" y="980696"/>
                        <a:pt x="315817" y="938151"/>
                        <a:pt x="322167" y="891796"/>
                      </a:cubicBezTo>
                      <a:cubicBezTo>
                        <a:pt x="325342" y="869571"/>
                        <a:pt x="326613" y="845441"/>
                        <a:pt x="329788" y="82131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7" name="Google Shape;1477;p23"/>
                <p:cNvSpPr/>
                <p:nvPr/>
              </p:nvSpPr>
              <p:spPr>
                <a:xfrm>
                  <a:off x="1938501" y="2452260"/>
                  <a:ext cx="54866" cy="431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06" h="964244" extrusionOk="0">
                      <a:moveTo>
                        <a:pt x="101" y="962778"/>
                      </a:moveTo>
                      <a:cubicBezTo>
                        <a:pt x="36296" y="842128"/>
                        <a:pt x="62331" y="718938"/>
                        <a:pt x="80111" y="594478"/>
                      </a:cubicBezTo>
                      <a:cubicBezTo>
                        <a:pt x="97891" y="470653"/>
                        <a:pt x="107416" y="345558"/>
                        <a:pt x="106781" y="219828"/>
                      </a:cubicBezTo>
                      <a:cubicBezTo>
                        <a:pt x="106146" y="149343"/>
                        <a:pt x="102971" y="79493"/>
                        <a:pt x="95986" y="9008"/>
                      </a:cubicBezTo>
                      <a:cubicBezTo>
                        <a:pt x="94716" y="-1152"/>
                        <a:pt x="110591" y="-3692"/>
                        <a:pt x="111861" y="6468"/>
                      </a:cubicBezTo>
                      <a:cubicBezTo>
                        <a:pt x="123926" y="132198"/>
                        <a:pt x="125831" y="259198"/>
                        <a:pt x="117576" y="384928"/>
                      </a:cubicBezTo>
                      <a:cubicBezTo>
                        <a:pt x="109321" y="511293"/>
                        <a:pt x="90906" y="637023"/>
                        <a:pt x="61696" y="759578"/>
                      </a:cubicBezTo>
                      <a:cubicBezTo>
                        <a:pt x="45186" y="828158"/>
                        <a:pt x="24866" y="896103"/>
                        <a:pt x="2641" y="962778"/>
                      </a:cubicBezTo>
                      <a:cubicBezTo>
                        <a:pt x="2006" y="965318"/>
                        <a:pt x="-534" y="964048"/>
                        <a:pt x="101" y="962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8" name="Google Shape;1478;p23"/>
                <p:cNvSpPr/>
                <p:nvPr/>
              </p:nvSpPr>
              <p:spPr>
                <a:xfrm>
                  <a:off x="1739985" y="2640179"/>
                  <a:ext cx="138728" cy="209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06" h="467704" extrusionOk="0">
                      <a:moveTo>
                        <a:pt x="309912" y="339405"/>
                      </a:moveTo>
                      <a:cubicBezTo>
                        <a:pt x="309277" y="315275"/>
                        <a:pt x="304832" y="291145"/>
                        <a:pt x="300387" y="267650"/>
                      </a:cubicBezTo>
                      <a:cubicBezTo>
                        <a:pt x="295942" y="243520"/>
                        <a:pt x="290227" y="220025"/>
                        <a:pt x="283877" y="196530"/>
                      </a:cubicBezTo>
                      <a:cubicBezTo>
                        <a:pt x="271812" y="151445"/>
                        <a:pt x="258477" y="70800"/>
                        <a:pt x="256572" y="79055"/>
                      </a:cubicBezTo>
                      <a:cubicBezTo>
                        <a:pt x="251492" y="60640"/>
                        <a:pt x="245142" y="42860"/>
                        <a:pt x="237522" y="25715"/>
                      </a:cubicBezTo>
                      <a:cubicBezTo>
                        <a:pt x="234347" y="18095"/>
                        <a:pt x="231172" y="7935"/>
                        <a:pt x="223552" y="2855"/>
                      </a:cubicBezTo>
                      <a:cubicBezTo>
                        <a:pt x="215297" y="-2860"/>
                        <a:pt x="205772" y="950"/>
                        <a:pt x="198787" y="6030"/>
                      </a:cubicBezTo>
                      <a:cubicBezTo>
                        <a:pt x="184817" y="15555"/>
                        <a:pt x="171482" y="27620"/>
                        <a:pt x="158147" y="39050"/>
                      </a:cubicBezTo>
                      <a:cubicBezTo>
                        <a:pt x="144812" y="50480"/>
                        <a:pt x="132112" y="62545"/>
                        <a:pt x="119412" y="74610"/>
                      </a:cubicBezTo>
                      <a:cubicBezTo>
                        <a:pt x="94012" y="99375"/>
                        <a:pt x="70517" y="125410"/>
                        <a:pt x="48927" y="153350"/>
                      </a:cubicBezTo>
                      <a:cubicBezTo>
                        <a:pt x="38132" y="167320"/>
                        <a:pt x="27972" y="181290"/>
                        <a:pt x="17812" y="195895"/>
                      </a:cubicBezTo>
                      <a:cubicBezTo>
                        <a:pt x="8287" y="209865"/>
                        <a:pt x="-603" y="225105"/>
                        <a:pt x="32" y="242885"/>
                      </a:cubicBezTo>
                      <a:cubicBezTo>
                        <a:pt x="667" y="256855"/>
                        <a:pt x="8287" y="271460"/>
                        <a:pt x="22257" y="275905"/>
                      </a:cubicBezTo>
                      <a:cubicBezTo>
                        <a:pt x="26067" y="277175"/>
                        <a:pt x="29877" y="277810"/>
                        <a:pt x="33687" y="277175"/>
                      </a:cubicBezTo>
                      <a:cubicBezTo>
                        <a:pt x="28607" y="302575"/>
                        <a:pt x="36862" y="329245"/>
                        <a:pt x="57182" y="346390"/>
                      </a:cubicBezTo>
                      <a:cubicBezTo>
                        <a:pt x="73057" y="360360"/>
                        <a:pt x="99727" y="368615"/>
                        <a:pt x="120047" y="360995"/>
                      </a:cubicBezTo>
                      <a:cubicBezTo>
                        <a:pt x="116872" y="395920"/>
                        <a:pt x="130842" y="432750"/>
                        <a:pt x="161322" y="452435"/>
                      </a:cubicBezTo>
                      <a:cubicBezTo>
                        <a:pt x="193707" y="473390"/>
                        <a:pt x="236252" y="473390"/>
                        <a:pt x="266732" y="448625"/>
                      </a:cubicBezTo>
                      <a:cubicBezTo>
                        <a:pt x="299752" y="422590"/>
                        <a:pt x="311182" y="380045"/>
                        <a:pt x="309912" y="33940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79" name="Google Shape;1479;p23"/>
                <p:cNvSpPr/>
                <p:nvPr/>
              </p:nvSpPr>
              <p:spPr>
                <a:xfrm>
                  <a:off x="1615551" y="2610462"/>
                  <a:ext cx="207268" cy="1313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169" h="293611" extrusionOk="0">
                      <a:moveTo>
                        <a:pt x="11352" y="62114"/>
                      </a:moveTo>
                      <a:cubicBezTo>
                        <a:pt x="-8333" y="95769"/>
                        <a:pt x="-1348" y="138314"/>
                        <a:pt x="24052" y="166889"/>
                      </a:cubicBezTo>
                      <a:cubicBezTo>
                        <a:pt x="48182" y="194194"/>
                        <a:pt x="86917" y="202449"/>
                        <a:pt x="121207" y="193558"/>
                      </a:cubicBezTo>
                      <a:cubicBezTo>
                        <a:pt x="116762" y="214514"/>
                        <a:pt x="128827" y="239914"/>
                        <a:pt x="145337" y="253249"/>
                      </a:cubicBezTo>
                      <a:cubicBezTo>
                        <a:pt x="165657" y="270394"/>
                        <a:pt x="192962" y="274203"/>
                        <a:pt x="217092" y="265314"/>
                      </a:cubicBezTo>
                      <a:cubicBezTo>
                        <a:pt x="217727" y="269124"/>
                        <a:pt x="218362" y="272933"/>
                        <a:pt x="220267" y="276744"/>
                      </a:cubicBezTo>
                      <a:cubicBezTo>
                        <a:pt x="227252" y="289444"/>
                        <a:pt x="242492" y="295158"/>
                        <a:pt x="256462" y="293253"/>
                      </a:cubicBezTo>
                      <a:cubicBezTo>
                        <a:pt x="274242" y="291349"/>
                        <a:pt x="287577" y="279919"/>
                        <a:pt x="299642" y="268489"/>
                      </a:cubicBezTo>
                      <a:cubicBezTo>
                        <a:pt x="312342" y="256424"/>
                        <a:pt x="325042" y="244358"/>
                        <a:pt x="337107" y="231024"/>
                      </a:cubicBezTo>
                      <a:cubicBezTo>
                        <a:pt x="361237" y="205624"/>
                        <a:pt x="383462" y="177683"/>
                        <a:pt x="403782" y="149108"/>
                      </a:cubicBezTo>
                      <a:cubicBezTo>
                        <a:pt x="413942" y="135139"/>
                        <a:pt x="424102" y="120533"/>
                        <a:pt x="432992" y="105294"/>
                      </a:cubicBezTo>
                      <a:cubicBezTo>
                        <a:pt x="442517" y="90689"/>
                        <a:pt x="452042" y="75449"/>
                        <a:pt x="459662" y="60208"/>
                      </a:cubicBezTo>
                      <a:cubicBezTo>
                        <a:pt x="463472" y="51953"/>
                        <a:pt x="465377" y="42428"/>
                        <a:pt x="459027" y="34808"/>
                      </a:cubicBezTo>
                      <a:cubicBezTo>
                        <a:pt x="452677" y="28458"/>
                        <a:pt x="441882" y="27189"/>
                        <a:pt x="434262" y="24649"/>
                      </a:cubicBezTo>
                      <a:cubicBezTo>
                        <a:pt x="415847" y="19569"/>
                        <a:pt x="397432" y="16394"/>
                        <a:pt x="378382" y="13853"/>
                      </a:cubicBezTo>
                      <a:cubicBezTo>
                        <a:pt x="386002" y="10678"/>
                        <a:pt x="304087" y="10044"/>
                        <a:pt x="257732" y="5599"/>
                      </a:cubicBezTo>
                      <a:cubicBezTo>
                        <a:pt x="233602" y="3058"/>
                        <a:pt x="209472" y="1153"/>
                        <a:pt x="185342" y="519"/>
                      </a:cubicBezTo>
                      <a:cubicBezTo>
                        <a:pt x="161212" y="-117"/>
                        <a:pt x="137082" y="-751"/>
                        <a:pt x="112952" y="2424"/>
                      </a:cubicBezTo>
                      <a:cubicBezTo>
                        <a:pt x="72312" y="8139"/>
                        <a:pt x="32307" y="25919"/>
                        <a:pt x="11352" y="6211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0" name="Google Shape;1480;p23"/>
                <p:cNvSpPr/>
                <p:nvPr/>
              </p:nvSpPr>
              <p:spPr>
                <a:xfrm>
                  <a:off x="1788066" y="2661608"/>
                  <a:ext cx="59914" cy="13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756" h="2095878" extrusionOk="0">
                      <a:moveTo>
                        <a:pt x="551890" y="172942"/>
                      </a:moveTo>
                      <a:cubicBezTo>
                        <a:pt x="561705" y="170215"/>
                        <a:pt x="572611" y="173485"/>
                        <a:pt x="576973" y="184391"/>
                      </a:cubicBezTo>
                      <a:cubicBezTo>
                        <a:pt x="646770" y="398151"/>
                        <a:pt x="655495" y="620623"/>
                        <a:pt x="638045" y="843108"/>
                      </a:cubicBezTo>
                      <a:cubicBezTo>
                        <a:pt x="629321" y="956528"/>
                        <a:pt x="611871" y="1065586"/>
                        <a:pt x="581335" y="1174644"/>
                      </a:cubicBezTo>
                      <a:cubicBezTo>
                        <a:pt x="555161" y="1283701"/>
                        <a:pt x="511538" y="1388397"/>
                        <a:pt x="463553" y="1488730"/>
                      </a:cubicBezTo>
                      <a:cubicBezTo>
                        <a:pt x="454828" y="1506173"/>
                        <a:pt x="424292" y="1493086"/>
                        <a:pt x="433016" y="1471274"/>
                      </a:cubicBezTo>
                      <a:cubicBezTo>
                        <a:pt x="507176" y="1270615"/>
                        <a:pt x="550799" y="1052499"/>
                        <a:pt x="568248" y="838738"/>
                      </a:cubicBezTo>
                      <a:cubicBezTo>
                        <a:pt x="585698" y="624992"/>
                        <a:pt x="563886" y="411238"/>
                        <a:pt x="533350" y="197478"/>
                      </a:cubicBezTo>
                      <a:cubicBezTo>
                        <a:pt x="533350" y="184394"/>
                        <a:pt x="542074" y="175670"/>
                        <a:pt x="551890" y="172942"/>
                      </a:cubicBezTo>
                      <a:close/>
                      <a:moveTo>
                        <a:pt x="382509" y="4179"/>
                      </a:moveTo>
                      <a:cubicBezTo>
                        <a:pt x="401117" y="-2364"/>
                        <a:pt x="426473" y="13177"/>
                        <a:pt x="419930" y="36079"/>
                      </a:cubicBezTo>
                      <a:cubicBezTo>
                        <a:pt x="376307" y="210572"/>
                        <a:pt x="306509" y="376340"/>
                        <a:pt x="245437" y="542107"/>
                      </a:cubicBezTo>
                      <a:cubicBezTo>
                        <a:pt x="180002" y="712238"/>
                        <a:pt x="114567" y="878006"/>
                        <a:pt x="44770" y="1043774"/>
                      </a:cubicBezTo>
                      <a:cubicBezTo>
                        <a:pt x="36046" y="1069947"/>
                        <a:pt x="-7578" y="1056860"/>
                        <a:pt x="1147" y="1030687"/>
                      </a:cubicBezTo>
                      <a:cubicBezTo>
                        <a:pt x="57857" y="860556"/>
                        <a:pt x="110205" y="690426"/>
                        <a:pt x="171277" y="524658"/>
                      </a:cubicBezTo>
                      <a:cubicBezTo>
                        <a:pt x="232350" y="354528"/>
                        <a:pt x="289060" y="180035"/>
                        <a:pt x="367582" y="18630"/>
                      </a:cubicBezTo>
                      <a:cubicBezTo>
                        <a:pt x="370854" y="10996"/>
                        <a:pt x="376307" y="6361"/>
                        <a:pt x="382509" y="4179"/>
                      </a:cubicBezTo>
                      <a:close/>
                      <a:moveTo>
                        <a:pt x="682208" y="1181"/>
                      </a:moveTo>
                      <a:cubicBezTo>
                        <a:pt x="692568" y="-2091"/>
                        <a:pt x="705655" y="1181"/>
                        <a:pt x="712199" y="14268"/>
                      </a:cubicBezTo>
                      <a:cubicBezTo>
                        <a:pt x="768909" y="145137"/>
                        <a:pt x="812532" y="271644"/>
                        <a:pt x="843068" y="411238"/>
                      </a:cubicBezTo>
                      <a:cubicBezTo>
                        <a:pt x="873605" y="546470"/>
                        <a:pt x="895416" y="681702"/>
                        <a:pt x="908503" y="816934"/>
                      </a:cubicBezTo>
                      <a:cubicBezTo>
                        <a:pt x="934677" y="1091760"/>
                        <a:pt x="921590" y="1370948"/>
                        <a:pt x="873605" y="1637049"/>
                      </a:cubicBezTo>
                      <a:cubicBezTo>
                        <a:pt x="843068" y="1794092"/>
                        <a:pt x="790721" y="1938049"/>
                        <a:pt x="734010" y="2086367"/>
                      </a:cubicBezTo>
                      <a:cubicBezTo>
                        <a:pt x="725286" y="2103817"/>
                        <a:pt x="699112" y="2095092"/>
                        <a:pt x="703474" y="2077643"/>
                      </a:cubicBezTo>
                      <a:cubicBezTo>
                        <a:pt x="738373" y="1951136"/>
                        <a:pt x="764547" y="1815904"/>
                        <a:pt x="786358" y="1685034"/>
                      </a:cubicBezTo>
                      <a:cubicBezTo>
                        <a:pt x="808170" y="1554165"/>
                        <a:pt x="825619" y="1418933"/>
                        <a:pt x="834344" y="1283701"/>
                      </a:cubicBezTo>
                      <a:cubicBezTo>
                        <a:pt x="847431" y="1013238"/>
                        <a:pt x="829981" y="738412"/>
                        <a:pt x="777634" y="472311"/>
                      </a:cubicBezTo>
                      <a:cubicBezTo>
                        <a:pt x="751460" y="323992"/>
                        <a:pt x="712199" y="171311"/>
                        <a:pt x="668575" y="27355"/>
                      </a:cubicBezTo>
                      <a:cubicBezTo>
                        <a:pt x="664213" y="14268"/>
                        <a:pt x="671847" y="4452"/>
                        <a:pt x="682208" y="118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1" name="Google Shape;1481;p23"/>
                <p:cNvSpPr/>
                <p:nvPr/>
              </p:nvSpPr>
              <p:spPr>
                <a:xfrm>
                  <a:off x="1648754" y="2625222"/>
                  <a:ext cx="145419" cy="6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12" h="1000426" extrusionOk="0">
                      <a:moveTo>
                        <a:pt x="2208718" y="253014"/>
                      </a:moveTo>
                      <a:cubicBezTo>
                        <a:pt x="2226168" y="248652"/>
                        <a:pt x="2243617" y="274826"/>
                        <a:pt x="2234892" y="292275"/>
                      </a:cubicBezTo>
                      <a:cubicBezTo>
                        <a:pt x="2208718" y="335898"/>
                        <a:pt x="2169457" y="357710"/>
                        <a:pt x="2130197" y="383883"/>
                      </a:cubicBezTo>
                      <a:cubicBezTo>
                        <a:pt x="2086573" y="414420"/>
                        <a:pt x="2047313" y="440600"/>
                        <a:pt x="2003689" y="466767"/>
                      </a:cubicBezTo>
                      <a:cubicBezTo>
                        <a:pt x="1920805" y="519115"/>
                        <a:pt x="1837921" y="571470"/>
                        <a:pt x="1755037" y="628173"/>
                      </a:cubicBezTo>
                      <a:cubicBezTo>
                        <a:pt x="1606719" y="728506"/>
                        <a:pt x="1454037" y="833209"/>
                        <a:pt x="1358067" y="985890"/>
                      </a:cubicBezTo>
                      <a:cubicBezTo>
                        <a:pt x="1340617" y="1016419"/>
                        <a:pt x="1288269" y="994608"/>
                        <a:pt x="1305719" y="959709"/>
                      </a:cubicBezTo>
                      <a:cubicBezTo>
                        <a:pt x="1397327" y="798303"/>
                        <a:pt x="1532559" y="676158"/>
                        <a:pt x="1685240" y="575825"/>
                      </a:cubicBezTo>
                      <a:cubicBezTo>
                        <a:pt x="1768124" y="519115"/>
                        <a:pt x="1855371" y="462412"/>
                        <a:pt x="1938255" y="410057"/>
                      </a:cubicBezTo>
                      <a:cubicBezTo>
                        <a:pt x="1986240" y="379521"/>
                        <a:pt x="2029863" y="348985"/>
                        <a:pt x="2077849" y="318449"/>
                      </a:cubicBezTo>
                      <a:cubicBezTo>
                        <a:pt x="2117110" y="292275"/>
                        <a:pt x="2160733" y="261739"/>
                        <a:pt x="2208718" y="253014"/>
                      </a:cubicBezTo>
                      <a:close/>
                      <a:moveTo>
                        <a:pt x="2008052" y="139594"/>
                      </a:moveTo>
                      <a:cubicBezTo>
                        <a:pt x="2034226" y="143957"/>
                        <a:pt x="2047313" y="183218"/>
                        <a:pt x="2016777" y="191942"/>
                      </a:cubicBezTo>
                      <a:cubicBezTo>
                        <a:pt x="1907719" y="218116"/>
                        <a:pt x="1798661" y="235565"/>
                        <a:pt x="1693965" y="266102"/>
                      </a:cubicBezTo>
                      <a:cubicBezTo>
                        <a:pt x="1589270" y="296638"/>
                        <a:pt x="1488937" y="335899"/>
                        <a:pt x="1388603" y="375159"/>
                      </a:cubicBezTo>
                      <a:cubicBezTo>
                        <a:pt x="1183574" y="466768"/>
                        <a:pt x="987270" y="575826"/>
                        <a:pt x="790966" y="684884"/>
                      </a:cubicBezTo>
                      <a:cubicBezTo>
                        <a:pt x="760430" y="702333"/>
                        <a:pt x="729893" y="658710"/>
                        <a:pt x="760430" y="641261"/>
                      </a:cubicBezTo>
                      <a:cubicBezTo>
                        <a:pt x="956734" y="523478"/>
                        <a:pt x="1148676" y="401333"/>
                        <a:pt x="1358067" y="309725"/>
                      </a:cubicBezTo>
                      <a:cubicBezTo>
                        <a:pt x="1462763" y="261739"/>
                        <a:pt x="1567458" y="222478"/>
                        <a:pt x="1672154" y="191942"/>
                      </a:cubicBezTo>
                      <a:cubicBezTo>
                        <a:pt x="1781212" y="161406"/>
                        <a:pt x="1894632" y="130870"/>
                        <a:pt x="2008052" y="139594"/>
                      </a:cubicBezTo>
                      <a:close/>
                      <a:moveTo>
                        <a:pt x="2042957" y="0"/>
                      </a:moveTo>
                      <a:cubicBezTo>
                        <a:pt x="2077855" y="0"/>
                        <a:pt x="2095305" y="56710"/>
                        <a:pt x="2056044" y="65435"/>
                      </a:cubicBezTo>
                      <a:cubicBezTo>
                        <a:pt x="1912087" y="95971"/>
                        <a:pt x="1763769" y="95971"/>
                        <a:pt x="1615450" y="104696"/>
                      </a:cubicBezTo>
                      <a:cubicBezTo>
                        <a:pt x="1467131" y="117783"/>
                        <a:pt x="1318812" y="126507"/>
                        <a:pt x="1161769" y="135232"/>
                      </a:cubicBezTo>
                      <a:cubicBezTo>
                        <a:pt x="895668" y="165768"/>
                        <a:pt x="633929" y="222478"/>
                        <a:pt x="394001" y="340261"/>
                      </a:cubicBezTo>
                      <a:cubicBezTo>
                        <a:pt x="267494" y="405696"/>
                        <a:pt x="136625" y="484218"/>
                        <a:pt x="31929" y="580189"/>
                      </a:cubicBezTo>
                      <a:cubicBezTo>
                        <a:pt x="14480" y="597638"/>
                        <a:pt x="-11695" y="575826"/>
                        <a:pt x="5755" y="558377"/>
                      </a:cubicBezTo>
                      <a:cubicBezTo>
                        <a:pt x="93001" y="458044"/>
                        <a:pt x="184610" y="379522"/>
                        <a:pt x="298030" y="314087"/>
                      </a:cubicBezTo>
                      <a:cubicBezTo>
                        <a:pt x="411451" y="248652"/>
                        <a:pt x="533595" y="200667"/>
                        <a:pt x="655740" y="161406"/>
                      </a:cubicBezTo>
                      <a:cubicBezTo>
                        <a:pt x="934929" y="78522"/>
                        <a:pt x="1227204" y="47986"/>
                        <a:pt x="1515117" y="30536"/>
                      </a:cubicBezTo>
                      <a:cubicBezTo>
                        <a:pt x="1689609" y="17449"/>
                        <a:pt x="1868464" y="0"/>
                        <a:pt x="204295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2" name="Google Shape;1482;p23"/>
                <p:cNvSpPr/>
                <p:nvPr/>
              </p:nvSpPr>
              <p:spPr>
                <a:xfrm>
                  <a:off x="1811160" y="2135514"/>
                  <a:ext cx="213696" cy="505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532" h="1129743" extrusionOk="0">
                      <a:moveTo>
                        <a:pt x="466210" y="10239"/>
                      </a:moveTo>
                      <a:cubicBezTo>
                        <a:pt x="465575" y="2619"/>
                        <a:pt x="459225" y="-556"/>
                        <a:pt x="453510" y="79"/>
                      </a:cubicBezTo>
                      <a:cubicBezTo>
                        <a:pt x="447795" y="714"/>
                        <a:pt x="441445" y="5794"/>
                        <a:pt x="442080" y="13414"/>
                      </a:cubicBezTo>
                      <a:cubicBezTo>
                        <a:pt x="442715" y="21034"/>
                        <a:pt x="443350" y="29289"/>
                        <a:pt x="443985" y="37544"/>
                      </a:cubicBezTo>
                      <a:lnTo>
                        <a:pt x="444620" y="43894"/>
                      </a:lnTo>
                      <a:cubicBezTo>
                        <a:pt x="452240" y="131524"/>
                        <a:pt x="454145" y="211534"/>
                        <a:pt x="450970" y="287099"/>
                      </a:cubicBezTo>
                      <a:cubicBezTo>
                        <a:pt x="447795" y="371554"/>
                        <a:pt x="437635" y="452199"/>
                        <a:pt x="422395" y="527764"/>
                      </a:cubicBezTo>
                      <a:cubicBezTo>
                        <a:pt x="421125" y="533479"/>
                        <a:pt x="419855" y="539194"/>
                        <a:pt x="418585" y="544274"/>
                      </a:cubicBezTo>
                      <a:lnTo>
                        <a:pt x="417950" y="546179"/>
                      </a:lnTo>
                      <a:cubicBezTo>
                        <a:pt x="413505" y="550624"/>
                        <a:pt x="408425" y="555704"/>
                        <a:pt x="403980" y="560149"/>
                      </a:cubicBezTo>
                      <a:cubicBezTo>
                        <a:pt x="397630" y="566499"/>
                        <a:pt x="391280" y="572849"/>
                        <a:pt x="384930" y="579199"/>
                      </a:cubicBezTo>
                      <a:cubicBezTo>
                        <a:pt x="372230" y="591264"/>
                        <a:pt x="358260" y="603329"/>
                        <a:pt x="344290" y="614759"/>
                      </a:cubicBezTo>
                      <a:cubicBezTo>
                        <a:pt x="296030" y="654129"/>
                        <a:pt x="242690" y="688419"/>
                        <a:pt x="185540" y="715724"/>
                      </a:cubicBezTo>
                      <a:cubicBezTo>
                        <a:pt x="156965" y="729694"/>
                        <a:pt x="127120" y="741759"/>
                        <a:pt x="97275" y="752554"/>
                      </a:cubicBezTo>
                      <a:cubicBezTo>
                        <a:pt x="82035" y="757634"/>
                        <a:pt x="66795" y="762714"/>
                        <a:pt x="51555" y="767159"/>
                      </a:cubicBezTo>
                      <a:cubicBezTo>
                        <a:pt x="45205" y="769064"/>
                        <a:pt x="39490" y="770969"/>
                        <a:pt x="33140" y="772874"/>
                      </a:cubicBezTo>
                      <a:cubicBezTo>
                        <a:pt x="24250" y="776049"/>
                        <a:pt x="14725" y="778589"/>
                        <a:pt x="5200" y="781129"/>
                      </a:cubicBezTo>
                      <a:cubicBezTo>
                        <a:pt x="1390" y="781764"/>
                        <a:pt x="-515" y="785574"/>
                        <a:pt x="120" y="789384"/>
                      </a:cubicBezTo>
                      <a:cubicBezTo>
                        <a:pt x="755" y="793194"/>
                        <a:pt x="3930" y="795099"/>
                        <a:pt x="7740" y="794464"/>
                      </a:cubicBezTo>
                      <a:lnTo>
                        <a:pt x="17265" y="793194"/>
                      </a:lnTo>
                      <a:cubicBezTo>
                        <a:pt x="32505" y="791289"/>
                        <a:pt x="47745" y="788749"/>
                        <a:pt x="62985" y="784939"/>
                      </a:cubicBezTo>
                      <a:cubicBezTo>
                        <a:pt x="79495" y="780494"/>
                        <a:pt x="97275" y="775414"/>
                        <a:pt x="115055" y="769699"/>
                      </a:cubicBezTo>
                      <a:cubicBezTo>
                        <a:pt x="175380" y="749379"/>
                        <a:pt x="233800" y="720804"/>
                        <a:pt x="289680" y="683974"/>
                      </a:cubicBezTo>
                      <a:cubicBezTo>
                        <a:pt x="316985" y="666194"/>
                        <a:pt x="343655" y="645874"/>
                        <a:pt x="368420" y="624919"/>
                      </a:cubicBezTo>
                      <a:cubicBezTo>
                        <a:pt x="380485" y="614759"/>
                        <a:pt x="392550" y="603964"/>
                        <a:pt x="404615" y="591899"/>
                      </a:cubicBezTo>
                      <a:cubicBezTo>
                        <a:pt x="405250" y="591264"/>
                        <a:pt x="405885" y="590629"/>
                        <a:pt x="407155" y="589359"/>
                      </a:cubicBezTo>
                      <a:cubicBezTo>
                        <a:pt x="392550" y="645239"/>
                        <a:pt x="373500" y="699849"/>
                        <a:pt x="351275" y="751284"/>
                      </a:cubicBezTo>
                      <a:cubicBezTo>
                        <a:pt x="320160" y="823039"/>
                        <a:pt x="282060" y="889714"/>
                        <a:pt x="238245" y="950039"/>
                      </a:cubicBezTo>
                      <a:cubicBezTo>
                        <a:pt x="215385" y="981154"/>
                        <a:pt x="190620" y="1010999"/>
                        <a:pt x="165220" y="1038304"/>
                      </a:cubicBezTo>
                      <a:cubicBezTo>
                        <a:pt x="151885" y="1052909"/>
                        <a:pt x="137915" y="1066244"/>
                        <a:pt x="123945" y="1079579"/>
                      </a:cubicBezTo>
                      <a:cubicBezTo>
                        <a:pt x="120770" y="1082754"/>
                        <a:pt x="116960" y="1085929"/>
                        <a:pt x="113785" y="1089739"/>
                      </a:cubicBezTo>
                      <a:cubicBezTo>
                        <a:pt x="103625" y="1099264"/>
                        <a:pt x="92830" y="1109424"/>
                        <a:pt x="82035" y="1118314"/>
                      </a:cubicBezTo>
                      <a:cubicBezTo>
                        <a:pt x="79495" y="1120219"/>
                        <a:pt x="78860" y="1124029"/>
                        <a:pt x="80765" y="1127204"/>
                      </a:cubicBezTo>
                      <a:cubicBezTo>
                        <a:pt x="82035" y="1129109"/>
                        <a:pt x="83940" y="1129744"/>
                        <a:pt x="85845" y="1129744"/>
                      </a:cubicBezTo>
                      <a:cubicBezTo>
                        <a:pt x="87115" y="1129744"/>
                        <a:pt x="88385" y="1129109"/>
                        <a:pt x="89655" y="1128474"/>
                      </a:cubicBezTo>
                      <a:cubicBezTo>
                        <a:pt x="93465" y="1125299"/>
                        <a:pt x="97910" y="1122124"/>
                        <a:pt x="102355" y="1118949"/>
                      </a:cubicBezTo>
                      <a:cubicBezTo>
                        <a:pt x="106165" y="1116409"/>
                        <a:pt x="109975" y="1113869"/>
                        <a:pt x="113785" y="1110694"/>
                      </a:cubicBezTo>
                      <a:cubicBezTo>
                        <a:pt x="169665" y="1068784"/>
                        <a:pt x="221735" y="1012904"/>
                        <a:pt x="273170" y="940514"/>
                      </a:cubicBezTo>
                      <a:cubicBezTo>
                        <a:pt x="316985" y="878919"/>
                        <a:pt x="354450" y="809704"/>
                        <a:pt x="384930" y="735409"/>
                      </a:cubicBezTo>
                      <a:cubicBezTo>
                        <a:pt x="414140" y="664924"/>
                        <a:pt x="436365" y="586819"/>
                        <a:pt x="452240" y="504269"/>
                      </a:cubicBezTo>
                      <a:cubicBezTo>
                        <a:pt x="466845" y="426799"/>
                        <a:pt x="475100" y="344249"/>
                        <a:pt x="477005" y="258524"/>
                      </a:cubicBezTo>
                      <a:cubicBezTo>
                        <a:pt x="478910" y="166449"/>
                        <a:pt x="475735" y="85804"/>
                        <a:pt x="466210" y="1023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3" name="Google Shape;1483;p23"/>
                <p:cNvSpPr/>
                <p:nvPr/>
              </p:nvSpPr>
              <p:spPr>
                <a:xfrm>
                  <a:off x="1719151" y="2585393"/>
                  <a:ext cx="176018" cy="15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336" h="341038" extrusionOk="0">
                      <a:moveTo>
                        <a:pt x="392551" y="330087"/>
                      </a:moveTo>
                      <a:cubicBezTo>
                        <a:pt x="375406" y="289447"/>
                        <a:pt x="365246" y="248172"/>
                        <a:pt x="358896" y="204992"/>
                      </a:cubicBezTo>
                      <a:cubicBezTo>
                        <a:pt x="353816" y="169432"/>
                        <a:pt x="348736" y="132602"/>
                        <a:pt x="331591" y="100852"/>
                      </a:cubicBezTo>
                      <a:cubicBezTo>
                        <a:pt x="323336" y="86247"/>
                        <a:pt x="313176" y="72277"/>
                        <a:pt x="299841" y="62117"/>
                      </a:cubicBezTo>
                      <a:cubicBezTo>
                        <a:pt x="284601" y="50052"/>
                        <a:pt x="266821" y="42432"/>
                        <a:pt x="248406" y="36717"/>
                      </a:cubicBezTo>
                      <a:cubicBezTo>
                        <a:pt x="210941" y="25287"/>
                        <a:pt x="171571" y="20207"/>
                        <a:pt x="132836" y="18302"/>
                      </a:cubicBezTo>
                      <a:cubicBezTo>
                        <a:pt x="94101" y="17032"/>
                        <a:pt x="54731" y="22112"/>
                        <a:pt x="17901" y="7507"/>
                      </a:cubicBezTo>
                      <a:cubicBezTo>
                        <a:pt x="17266" y="6237"/>
                        <a:pt x="15996" y="4967"/>
                        <a:pt x="15361" y="3697"/>
                      </a:cubicBezTo>
                      <a:cubicBezTo>
                        <a:pt x="9011" y="-5828"/>
                        <a:pt x="-4324" y="4967"/>
                        <a:pt x="1391" y="14492"/>
                      </a:cubicBezTo>
                      <a:cubicBezTo>
                        <a:pt x="26791" y="53227"/>
                        <a:pt x="60446" y="84977"/>
                        <a:pt x="99816" y="109107"/>
                      </a:cubicBezTo>
                      <a:lnTo>
                        <a:pt x="46476" y="140222"/>
                      </a:lnTo>
                      <a:cubicBezTo>
                        <a:pt x="40761" y="143397"/>
                        <a:pt x="38856" y="154192"/>
                        <a:pt x="46476" y="156097"/>
                      </a:cubicBezTo>
                      <a:cubicBezTo>
                        <a:pt x="76321" y="164352"/>
                        <a:pt x="106166" y="169432"/>
                        <a:pt x="136646" y="171972"/>
                      </a:cubicBezTo>
                      <a:cubicBezTo>
                        <a:pt x="123946" y="192292"/>
                        <a:pt x="111246" y="211977"/>
                        <a:pt x="99181" y="231662"/>
                      </a:cubicBezTo>
                      <a:cubicBezTo>
                        <a:pt x="96006" y="236742"/>
                        <a:pt x="97911" y="244997"/>
                        <a:pt x="104896" y="245632"/>
                      </a:cubicBezTo>
                      <a:cubicBezTo>
                        <a:pt x="137281" y="245632"/>
                        <a:pt x="169031" y="239917"/>
                        <a:pt x="199511" y="228487"/>
                      </a:cubicBezTo>
                      <a:cubicBezTo>
                        <a:pt x="199511" y="258332"/>
                        <a:pt x="196971" y="287542"/>
                        <a:pt x="191256" y="316752"/>
                      </a:cubicBezTo>
                      <a:cubicBezTo>
                        <a:pt x="189986" y="323102"/>
                        <a:pt x="197606" y="327547"/>
                        <a:pt x="202686" y="325007"/>
                      </a:cubicBezTo>
                      <a:cubicBezTo>
                        <a:pt x="233801" y="313577"/>
                        <a:pt x="262376" y="295797"/>
                        <a:pt x="286506" y="273572"/>
                      </a:cubicBezTo>
                      <a:cubicBezTo>
                        <a:pt x="311906" y="303417"/>
                        <a:pt x="344926" y="326277"/>
                        <a:pt x="381121" y="340247"/>
                      </a:cubicBezTo>
                      <a:cubicBezTo>
                        <a:pt x="388741" y="343422"/>
                        <a:pt x="395726" y="336437"/>
                        <a:pt x="392551" y="33008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4" name="Google Shape;1484;p23"/>
                <p:cNvSpPr/>
                <p:nvPr/>
              </p:nvSpPr>
              <p:spPr>
                <a:xfrm>
                  <a:off x="1727885" y="2484217"/>
                  <a:ext cx="89532" cy="96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071" h="215265" extrusionOk="0">
                      <a:moveTo>
                        <a:pt x="110190" y="184150"/>
                      </a:moveTo>
                      <a:cubicBezTo>
                        <a:pt x="119080" y="173990"/>
                        <a:pt x="126065" y="161925"/>
                        <a:pt x="133050" y="150495"/>
                      </a:cubicBezTo>
                      <a:cubicBezTo>
                        <a:pt x="140035" y="138430"/>
                        <a:pt x="146385" y="126365"/>
                        <a:pt x="152735" y="114300"/>
                      </a:cubicBezTo>
                      <a:cubicBezTo>
                        <a:pt x="164800" y="90805"/>
                        <a:pt x="188930" y="51435"/>
                        <a:pt x="185120" y="53975"/>
                      </a:cubicBezTo>
                      <a:cubicBezTo>
                        <a:pt x="189565" y="44450"/>
                        <a:pt x="194010" y="34290"/>
                        <a:pt x="197185" y="24130"/>
                      </a:cubicBezTo>
                      <a:cubicBezTo>
                        <a:pt x="198455" y="19685"/>
                        <a:pt x="200995" y="13970"/>
                        <a:pt x="199725" y="9525"/>
                      </a:cubicBezTo>
                      <a:cubicBezTo>
                        <a:pt x="198455" y="3810"/>
                        <a:pt x="192740" y="1905"/>
                        <a:pt x="188295" y="1270"/>
                      </a:cubicBezTo>
                      <a:cubicBezTo>
                        <a:pt x="178770" y="0"/>
                        <a:pt x="168610" y="0"/>
                        <a:pt x="158450" y="0"/>
                      </a:cubicBezTo>
                      <a:cubicBezTo>
                        <a:pt x="148290" y="0"/>
                        <a:pt x="138765" y="0"/>
                        <a:pt x="128605" y="635"/>
                      </a:cubicBezTo>
                      <a:cubicBezTo>
                        <a:pt x="108920" y="1905"/>
                        <a:pt x="89235" y="3810"/>
                        <a:pt x="69550" y="7620"/>
                      </a:cubicBezTo>
                      <a:cubicBezTo>
                        <a:pt x="60025" y="9525"/>
                        <a:pt x="49865" y="11430"/>
                        <a:pt x="40340" y="13970"/>
                      </a:cubicBezTo>
                      <a:cubicBezTo>
                        <a:pt x="30815" y="16510"/>
                        <a:pt x="21290" y="19685"/>
                        <a:pt x="14940" y="27305"/>
                      </a:cubicBezTo>
                      <a:cubicBezTo>
                        <a:pt x="9860" y="33655"/>
                        <a:pt x="7320" y="42545"/>
                        <a:pt x="11765" y="49530"/>
                      </a:cubicBezTo>
                      <a:cubicBezTo>
                        <a:pt x="13035" y="51435"/>
                        <a:pt x="14305" y="53340"/>
                        <a:pt x="16210" y="54610"/>
                      </a:cubicBezTo>
                      <a:cubicBezTo>
                        <a:pt x="4780" y="63500"/>
                        <a:pt x="-1570" y="78105"/>
                        <a:pt x="335" y="92710"/>
                      </a:cubicBezTo>
                      <a:cubicBezTo>
                        <a:pt x="1605" y="104775"/>
                        <a:pt x="9860" y="118110"/>
                        <a:pt x="21290" y="122555"/>
                      </a:cubicBezTo>
                      <a:cubicBezTo>
                        <a:pt x="6685" y="136525"/>
                        <a:pt x="-935" y="156845"/>
                        <a:pt x="4780" y="177165"/>
                      </a:cubicBezTo>
                      <a:cubicBezTo>
                        <a:pt x="10495" y="198120"/>
                        <a:pt x="28910" y="213995"/>
                        <a:pt x="50500" y="215265"/>
                      </a:cubicBezTo>
                      <a:cubicBezTo>
                        <a:pt x="74630" y="215265"/>
                        <a:pt x="95585" y="201295"/>
                        <a:pt x="110190" y="18415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5" name="Google Shape;1485;p23"/>
                <p:cNvSpPr/>
                <p:nvPr/>
              </p:nvSpPr>
              <p:spPr>
                <a:xfrm>
                  <a:off x="1710374" y="2403099"/>
                  <a:ext cx="104880" cy="88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369" h="198607" extrusionOk="0">
                      <a:moveTo>
                        <a:pt x="33655" y="3027"/>
                      </a:moveTo>
                      <a:cubicBezTo>
                        <a:pt x="12700" y="10012"/>
                        <a:pt x="0" y="30332"/>
                        <a:pt x="0" y="51922"/>
                      </a:cubicBezTo>
                      <a:cubicBezTo>
                        <a:pt x="0" y="72877"/>
                        <a:pt x="13335" y="90657"/>
                        <a:pt x="31115" y="99547"/>
                      </a:cubicBezTo>
                      <a:cubicBezTo>
                        <a:pt x="21590" y="107167"/>
                        <a:pt x="17145" y="122407"/>
                        <a:pt x="19050" y="133837"/>
                      </a:cubicBezTo>
                      <a:cubicBezTo>
                        <a:pt x="20955" y="148442"/>
                        <a:pt x="31750" y="160507"/>
                        <a:pt x="45085" y="166222"/>
                      </a:cubicBezTo>
                      <a:cubicBezTo>
                        <a:pt x="43815" y="168127"/>
                        <a:pt x="43180" y="170032"/>
                        <a:pt x="42545" y="172572"/>
                      </a:cubicBezTo>
                      <a:cubicBezTo>
                        <a:pt x="40640" y="180827"/>
                        <a:pt x="45085" y="188447"/>
                        <a:pt x="52070" y="192892"/>
                      </a:cubicBezTo>
                      <a:cubicBezTo>
                        <a:pt x="60325" y="198607"/>
                        <a:pt x="70485" y="198607"/>
                        <a:pt x="80010" y="198607"/>
                      </a:cubicBezTo>
                      <a:cubicBezTo>
                        <a:pt x="90170" y="198607"/>
                        <a:pt x="99695" y="197972"/>
                        <a:pt x="109855" y="196702"/>
                      </a:cubicBezTo>
                      <a:cubicBezTo>
                        <a:pt x="129540" y="194797"/>
                        <a:pt x="149225" y="191622"/>
                        <a:pt x="168910" y="187177"/>
                      </a:cubicBezTo>
                      <a:cubicBezTo>
                        <a:pt x="178435" y="185272"/>
                        <a:pt x="187960" y="182097"/>
                        <a:pt x="197485" y="179557"/>
                      </a:cubicBezTo>
                      <a:cubicBezTo>
                        <a:pt x="207010" y="177017"/>
                        <a:pt x="216535" y="173842"/>
                        <a:pt x="225425" y="170032"/>
                      </a:cubicBezTo>
                      <a:cubicBezTo>
                        <a:pt x="229870" y="168127"/>
                        <a:pt x="234950" y="164952"/>
                        <a:pt x="234315" y="159237"/>
                      </a:cubicBezTo>
                      <a:cubicBezTo>
                        <a:pt x="234315" y="154157"/>
                        <a:pt x="229870" y="149712"/>
                        <a:pt x="227330" y="145902"/>
                      </a:cubicBezTo>
                      <a:cubicBezTo>
                        <a:pt x="221615" y="137012"/>
                        <a:pt x="214630" y="128122"/>
                        <a:pt x="207645" y="120502"/>
                      </a:cubicBezTo>
                      <a:cubicBezTo>
                        <a:pt x="212090" y="121772"/>
                        <a:pt x="177800" y="91292"/>
                        <a:pt x="160020" y="71607"/>
                      </a:cubicBezTo>
                      <a:cubicBezTo>
                        <a:pt x="150495" y="61447"/>
                        <a:pt x="140970" y="51922"/>
                        <a:pt x="131445" y="42397"/>
                      </a:cubicBezTo>
                      <a:cubicBezTo>
                        <a:pt x="121920" y="32872"/>
                        <a:pt x="111760" y="23982"/>
                        <a:pt x="100330" y="16362"/>
                      </a:cubicBezTo>
                      <a:cubicBezTo>
                        <a:pt x="80010" y="3027"/>
                        <a:pt x="55880" y="-4593"/>
                        <a:pt x="33655" y="30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6" name="Google Shape;1486;p23"/>
                <p:cNvSpPr/>
                <p:nvPr/>
              </p:nvSpPr>
              <p:spPr>
                <a:xfrm>
                  <a:off x="1755716" y="2486180"/>
                  <a:ext cx="51122" cy="66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489" h="1021959" extrusionOk="0">
                      <a:moveTo>
                        <a:pt x="652515" y="139119"/>
                      </a:moveTo>
                      <a:cubicBezTo>
                        <a:pt x="660694" y="137892"/>
                        <a:pt x="668874" y="147707"/>
                        <a:pt x="662330" y="157522"/>
                      </a:cubicBezTo>
                      <a:cubicBezTo>
                        <a:pt x="614345" y="270942"/>
                        <a:pt x="535823" y="371275"/>
                        <a:pt x="444215" y="458522"/>
                      </a:cubicBezTo>
                      <a:cubicBezTo>
                        <a:pt x="400591" y="502145"/>
                        <a:pt x="348244" y="541406"/>
                        <a:pt x="295896" y="576304"/>
                      </a:cubicBezTo>
                      <a:cubicBezTo>
                        <a:pt x="243548" y="611203"/>
                        <a:pt x="186838" y="637376"/>
                        <a:pt x="130128" y="663550"/>
                      </a:cubicBezTo>
                      <a:cubicBezTo>
                        <a:pt x="117041" y="667913"/>
                        <a:pt x="112679" y="650463"/>
                        <a:pt x="121403" y="646101"/>
                      </a:cubicBezTo>
                      <a:cubicBezTo>
                        <a:pt x="230461" y="589391"/>
                        <a:pt x="330794" y="510869"/>
                        <a:pt x="418041" y="427985"/>
                      </a:cubicBezTo>
                      <a:cubicBezTo>
                        <a:pt x="505287" y="345102"/>
                        <a:pt x="579446" y="244768"/>
                        <a:pt x="644881" y="144435"/>
                      </a:cubicBezTo>
                      <a:cubicBezTo>
                        <a:pt x="647062" y="141164"/>
                        <a:pt x="649789" y="139528"/>
                        <a:pt x="652515" y="139119"/>
                      </a:cubicBezTo>
                      <a:close/>
                      <a:moveTo>
                        <a:pt x="780106" y="117171"/>
                      </a:moveTo>
                      <a:cubicBezTo>
                        <a:pt x="785559" y="119352"/>
                        <a:pt x="788831" y="124805"/>
                        <a:pt x="784468" y="131348"/>
                      </a:cubicBezTo>
                      <a:cubicBezTo>
                        <a:pt x="762657" y="209870"/>
                        <a:pt x="732121" y="279674"/>
                        <a:pt x="692860" y="349464"/>
                      </a:cubicBezTo>
                      <a:cubicBezTo>
                        <a:pt x="653599" y="414898"/>
                        <a:pt x="614338" y="484696"/>
                        <a:pt x="566353" y="545768"/>
                      </a:cubicBezTo>
                      <a:cubicBezTo>
                        <a:pt x="470382" y="672282"/>
                        <a:pt x="361324" y="785695"/>
                        <a:pt x="239179" y="881666"/>
                      </a:cubicBezTo>
                      <a:cubicBezTo>
                        <a:pt x="169382" y="938376"/>
                        <a:pt x="90860" y="981999"/>
                        <a:pt x="12338" y="1021267"/>
                      </a:cubicBezTo>
                      <a:cubicBezTo>
                        <a:pt x="3614" y="1025623"/>
                        <a:pt x="-5111" y="1008173"/>
                        <a:pt x="3614" y="1003811"/>
                      </a:cubicBezTo>
                      <a:cubicBezTo>
                        <a:pt x="69049" y="964550"/>
                        <a:pt x="130121" y="916565"/>
                        <a:pt x="186831" y="868586"/>
                      </a:cubicBezTo>
                      <a:cubicBezTo>
                        <a:pt x="247904" y="820594"/>
                        <a:pt x="308976" y="768246"/>
                        <a:pt x="361324" y="715905"/>
                      </a:cubicBezTo>
                      <a:cubicBezTo>
                        <a:pt x="470382" y="611203"/>
                        <a:pt x="561990" y="484696"/>
                        <a:pt x="640512" y="353826"/>
                      </a:cubicBezTo>
                      <a:cubicBezTo>
                        <a:pt x="684135" y="279674"/>
                        <a:pt x="727758" y="201145"/>
                        <a:pt x="762657" y="122623"/>
                      </a:cubicBezTo>
                      <a:cubicBezTo>
                        <a:pt x="767019" y="116080"/>
                        <a:pt x="774653" y="114989"/>
                        <a:pt x="780106" y="117171"/>
                      </a:cubicBezTo>
                      <a:close/>
                      <a:moveTo>
                        <a:pt x="636150" y="486"/>
                      </a:moveTo>
                      <a:cubicBezTo>
                        <a:pt x="653599" y="-3877"/>
                        <a:pt x="671048" y="22297"/>
                        <a:pt x="653599" y="31022"/>
                      </a:cubicBezTo>
                      <a:cubicBezTo>
                        <a:pt x="570715" y="87732"/>
                        <a:pt x="479107" y="131355"/>
                        <a:pt x="391860" y="179341"/>
                      </a:cubicBezTo>
                      <a:cubicBezTo>
                        <a:pt x="300252" y="227326"/>
                        <a:pt x="208643" y="275312"/>
                        <a:pt x="117034" y="318935"/>
                      </a:cubicBezTo>
                      <a:cubicBezTo>
                        <a:pt x="103948" y="327660"/>
                        <a:pt x="90861" y="305848"/>
                        <a:pt x="103948" y="292761"/>
                      </a:cubicBezTo>
                      <a:cubicBezTo>
                        <a:pt x="191194" y="240413"/>
                        <a:pt x="278440" y="188065"/>
                        <a:pt x="365686" y="140080"/>
                      </a:cubicBezTo>
                      <a:cubicBezTo>
                        <a:pt x="452933" y="92094"/>
                        <a:pt x="540179" y="39747"/>
                        <a:pt x="636150" y="48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7" name="Google Shape;1487;p23"/>
                <p:cNvSpPr/>
                <p:nvPr/>
              </p:nvSpPr>
              <p:spPr>
                <a:xfrm>
                  <a:off x="1728351" y="2424735"/>
                  <a:ext cx="70630" cy="47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610" h="737082" extrusionOk="0">
                      <a:moveTo>
                        <a:pt x="557919" y="637711"/>
                      </a:moveTo>
                      <a:cubicBezTo>
                        <a:pt x="609176" y="634984"/>
                        <a:pt x="660433" y="638256"/>
                        <a:pt x="710600" y="644799"/>
                      </a:cubicBezTo>
                      <a:cubicBezTo>
                        <a:pt x="767310" y="649162"/>
                        <a:pt x="824020" y="657886"/>
                        <a:pt x="880723" y="666611"/>
                      </a:cubicBezTo>
                      <a:cubicBezTo>
                        <a:pt x="911266" y="670973"/>
                        <a:pt x="941802" y="675336"/>
                        <a:pt x="972339" y="679698"/>
                      </a:cubicBezTo>
                      <a:cubicBezTo>
                        <a:pt x="1002875" y="684060"/>
                        <a:pt x="1029049" y="684060"/>
                        <a:pt x="1050860" y="705872"/>
                      </a:cubicBezTo>
                      <a:cubicBezTo>
                        <a:pt x="1059585" y="710234"/>
                        <a:pt x="1059585" y="727683"/>
                        <a:pt x="1046498" y="732046"/>
                      </a:cubicBezTo>
                      <a:cubicBezTo>
                        <a:pt x="1020324" y="740770"/>
                        <a:pt x="994150" y="736408"/>
                        <a:pt x="967969" y="732046"/>
                      </a:cubicBezTo>
                      <a:cubicBezTo>
                        <a:pt x="941802" y="727683"/>
                        <a:pt x="911266" y="723321"/>
                        <a:pt x="885092" y="718959"/>
                      </a:cubicBezTo>
                      <a:cubicBezTo>
                        <a:pt x="828382" y="710234"/>
                        <a:pt x="776034" y="701509"/>
                        <a:pt x="719324" y="692785"/>
                      </a:cubicBezTo>
                      <a:cubicBezTo>
                        <a:pt x="618984" y="679698"/>
                        <a:pt x="514296" y="666611"/>
                        <a:pt x="418325" y="697147"/>
                      </a:cubicBezTo>
                      <a:cubicBezTo>
                        <a:pt x="396513" y="705872"/>
                        <a:pt x="383426" y="675336"/>
                        <a:pt x="405238" y="666611"/>
                      </a:cubicBezTo>
                      <a:cubicBezTo>
                        <a:pt x="455404" y="649162"/>
                        <a:pt x="506662" y="640437"/>
                        <a:pt x="557919" y="637711"/>
                      </a:cubicBezTo>
                      <a:close/>
                      <a:moveTo>
                        <a:pt x="300542" y="326357"/>
                      </a:moveTo>
                      <a:cubicBezTo>
                        <a:pt x="427049" y="348169"/>
                        <a:pt x="553556" y="369980"/>
                        <a:pt x="675701" y="409241"/>
                      </a:cubicBezTo>
                      <a:cubicBezTo>
                        <a:pt x="732411" y="426690"/>
                        <a:pt x="793484" y="448502"/>
                        <a:pt x="850194" y="474676"/>
                      </a:cubicBezTo>
                      <a:cubicBezTo>
                        <a:pt x="906904" y="500849"/>
                        <a:pt x="963614" y="531386"/>
                        <a:pt x="1011600" y="579371"/>
                      </a:cubicBezTo>
                      <a:cubicBezTo>
                        <a:pt x="1024687" y="592458"/>
                        <a:pt x="1015962" y="614270"/>
                        <a:pt x="998513" y="605545"/>
                      </a:cubicBezTo>
                      <a:cubicBezTo>
                        <a:pt x="941803" y="575009"/>
                        <a:pt x="889455" y="540110"/>
                        <a:pt x="832745" y="513936"/>
                      </a:cubicBezTo>
                      <a:cubicBezTo>
                        <a:pt x="776035" y="487763"/>
                        <a:pt x="719324" y="465951"/>
                        <a:pt x="666977" y="448502"/>
                      </a:cubicBezTo>
                      <a:cubicBezTo>
                        <a:pt x="544832" y="409241"/>
                        <a:pt x="418325" y="383067"/>
                        <a:pt x="296180" y="356893"/>
                      </a:cubicBezTo>
                      <a:cubicBezTo>
                        <a:pt x="278730" y="352531"/>
                        <a:pt x="283093" y="321995"/>
                        <a:pt x="300542" y="326357"/>
                      </a:cubicBezTo>
                      <a:close/>
                      <a:moveTo>
                        <a:pt x="115137" y="267"/>
                      </a:moveTo>
                      <a:cubicBezTo>
                        <a:pt x="150035" y="1358"/>
                        <a:pt x="184934" y="5720"/>
                        <a:pt x="222013" y="12264"/>
                      </a:cubicBezTo>
                      <a:cubicBezTo>
                        <a:pt x="296173" y="29713"/>
                        <a:pt x="365970" y="51524"/>
                        <a:pt x="431404" y="82061"/>
                      </a:cubicBezTo>
                      <a:cubicBezTo>
                        <a:pt x="584085" y="151858"/>
                        <a:pt x="714955" y="247828"/>
                        <a:pt x="845824" y="348162"/>
                      </a:cubicBezTo>
                      <a:cubicBezTo>
                        <a:pt x="924346" y="409234"/>
                        <a:pt x="1007230" y="465944"/>
                        <a:pt x="1081389" y="531379"/>
                      </a:cubicBezTo>
                      <a:cubicBezTo>
                        <a:pt x="1094476" y="544466"/>
                        <a:pt x="1081389" y="575002"/>
                        <a:pt x="1059578" y="566277"/>
                      </a:cubicBezTo>
                      <a:cubicBezTo>
                        <a:pt x="989781" y="527016"/>
                        <a:pt x="924346" y="470306"/>
                        <a:pt x="858911" y="417959"/>
                      </a:cubicBezTo>
                      <a:cubicBezTo>
                        <a:pt x="789114" y="365611"/>
                        <a:pt x="723679" y="313263"/>
                        <a:pt x="653882" y="265278"/>
                      </a:cubicBezTo>
                      <a:cubicBezTo>
                        <a:pt x="531737" y="178031"/>
                        <a:pt x="396506" y="103872"/>
                        <a:pt x="252549" y="64611"/>
                      </a:cubicBezTo>
                      <a:cubicBezTo>
                        <a:pt x="174028" y="42800"/>
                        <a:pt x="86781" y="29713"/>
                        <a:pt x="8260" y="29713"/>
                      </a:cubicBezTo>
                      <a:cubicBezTo>
                        <a:pt x="-465" y="29713"/>
                        <a:pt x="-4828" y="7901"/>
                        <a:pt x="8260" y="7901"/>
                      </a:cubicBezTo>
                      <a:cubicBezTo>
                        <a:pt x="45340" y="1358"/>
                        <a:pt x="80238" y="-823"/>
                        <a:pt x="115137" y="2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88" name="Google Shape;1488;p23"/>
                <p:cNvSpPr/>
                <p:nvPr/>
              </p:nvSpPr>
              <p:spPr>
                <a:xfrm>
                  <a:off x="1765552" y="2419834"/>
                  <a:ext cx="68421" cy="129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896" h="288321" extrusionOk="0">
                      <a:moveTo>
                        <a:pt x="90994" y="285127"/>
                      </a:moveTo>
                      <a:cubicBezTo>
                        <a:pt x="98614" y="261632"/>
                        <a:pt x="110044" y="240042"/>
                        <a:pt x="123379" y="219087"/>
                      </a:cubicBezTo>
                      <a:cubicBezTo>
                        <a:pt x="134809" y="201942"/>
                        <a:pt x="146239" y="184797"/>
                        <a:pt x="150684" y="164477"/>
                      </a:cubicBezTo>
                      <a:cubicBezTo>
                        <a:pt x="152589" y="154952"/>
                        <a:pt x="153859" y="145427"/>
                        <a:pt x="151954" y="135902"/>
                      </a:cubicBezTo>
                      <a:cubicBezTo>
                        <a:pt x="150049" y="125107"/>
                        <a:pt x="145604" y="114947"/>
                        <a:pt x="139889" y="106057"/>
                      </a:cubicBezTo>
                      <a:cubicBezTo>
                        <a:pt x="128459" y="87007"/>
                        <a:pt x="113219" y="70497"/>
                        <a:pt x="97979" y="55257"/>
                      </a:cubicBezTo>
                      <a:cubicBezTo>
                        <a:pt x="82104" y="40017"/>
                        <a:pt x="63689" y="27317"/>
                        <a:pt x="52894" y="7632"/>
                      </a:cubicBezTo>
                      <a:cubicBezTo>
                        <a:pt x="52894" y="6997"/>
                        <a:pt x="52894" y="5727"/>
                        <a:pt x="52894" y="5092"/>
                      </a:cubicBezTo>
                      <a:cubicBezTo>
                        <a:pt x="53529" y="-1258"/>
                        <a:pt x="44004" y="-1893"/>
                        <a:pt x="43369" y="4457"/>
                      </a:cubicBezTo>
                      <a:cubicBezTo>
                        <a:pt x="39559" y="30492"/>
                        <a:pt x="42099" y="56527"/>
                        <a:pt x="49719" y="81292"/>
                      </a:cubicBezTo>
                      <a:lnTo>
                        <a:pt x="15429" y="74307"/>
                      </a:lnTo>
                      <a:cubicBezTo>
                        <a:pt x="11619" y="73672"/>
                        <a:pt x="7174" y="77482"/>
                        <a:pt x="9714" y="81292"/>
                      </a:cubicBezTo>
                      <a:cubicBezTo>
                        <a:pt x="19239" y="95897"/>
                        <a:pt x="30034" y="109232"/>
                        <a:pt x="42099" y="121932"/>
                      </a:cubicBezTo>
                      <a:cubicBezTo>
                        <a:pt x="29399" y="125742"/>
                        <a:pt x="16699" y="129552"/>
                        <a:pt x="3999" y="133362"/>
                      </a:cubicBezTo>
                      <a:cubicBezTo>
                        <a:pt x="824" y="134632"/>
                        <a:pt x="-1716" y="138442"/>
                        <a:pt x="1459" y="141617"/>
                      </a:cubicBezTo>
                      <a:cubicBezTo>
                        <a:pt x="15429" y="153682"/>
                        <a:pt x="30669" y="163207"/>
                        <a:pt x="47814" y="170192"/>
                      </a:cubicBezTo>
                      <a:cubicBezTo>
                        <a:pt x="37019" y="182892"/>
                        <a:pt x="24319" y="194322"/>
                        <a:pt x="10984" y="204482"/>
                      </a:cubicBezTo>
                      <a:cubicBezTo>
                        <a:pt x="7809" y="207022"/>
                        <a:pt x="9714" y="211467"/>
                        <a:pt x="12889" y="212737"/>
                      </a:cubicBezTo>
                      <a:cubicBezTo>
                        <a:pt x="30669" y="219722"/>
                        <a:pt x="49084" y="222897"/>
                        <a:pt x="67499" y="222262"/>
                      </a:cubicBezTo>
                      <a:cubicBezTo>
                        <a:pt x="67499" y="244487"/>
                        <a:pt x="72579" y="266712"/>
                        <a:pt x="82739" y="285762"/>
                      </a:cubicBezTo>
                      <a:cubicBezTo>
                        <a:pt x="84009" y="289572"/>
                        <a:pt x="89724" y="288937"/>
                        <a:pt x="90994" y="28512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89" name="Google Shape;1489;p23"/>
              <p:cNvGrpSpPr/>
              <p:nvPr/>
            </p:nvGrpSpPr>
            <p:grpSpPr>
              <a:xfrm>
                <a:off x="7677899" y="2302313"/>
                <a:ext cx="589927" cy="538861"/>
                <a:chOff x="4667799" y="2357213"/>
                <a:chExt cx="589927" cy="538861"/>
              </a:xfrm>
            </p:grpSpPr>
            <p:sp>
              <p:nvSpPr>
                <p:cNvPr id="1490" name="Google Shape;1490;p23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1" name="Google Shape;1491;p23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2" name="Google Shape;1492;p23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3" name="Google Shape;1493;p23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4" name="Google Shape;1494;p23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5" name="Google Shape;1495;p23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96" name="Google Shape;1496;p23"/>
              <p:cNvGrpSpPr/>
              <p:nvPr/>
            </p:nvGrpSpPr>
            <p:grpSpPr>
              <a:xfrm>
                <a:off x="7335209" y="628217"/>
                <a:ext cx="1036599" cy="1085652"/>
                <a:chOff x="6915646" y="3087290"/>
                <a:chExt cx="505880" cy="529845"/>
              </a:xfrm>
            </p:grpSpPr>
            <p:sp>
              <p:nvSpPr>
                <p:cNvPr id="1497" name="Google Shape;1497;p23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8" name="Google Shape;1498;p23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99" name="Google Shape;1499;p23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500" name="Google Shape;1500;p23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1501" name="Google Shape;1501;p23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02" name="Google Shape;1502;p23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03" name="Google Shape;1503;p23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04" name="Google Shape;1504;p23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1505" name="Google Shape;1505;p23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06" name="Google Shape;1506;p23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07" name="Google Shape;1507;p23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08" name="Google Shape;1508;p23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09" name="Google Shape;1509;p23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10" name="Google Shape;1510;p23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11" name="Google Shape;1511;p23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12" name="Google Shape;1512;p23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13" name="Google Shape;1513;p23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14" name="Google Shape;1514;p23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515" name="Google Shape;1515;p23"/>
              <p:cNvSpPr/>
              <p:nvPr/>
            </p:nvSpPr>
            <p:spPr>
              <a:xfrm>
                <a:off x="8195650" y="4888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16" name="Google Shape;1516;p23"/>
              <p:cNvSpPr/>
              <p:nvPr/>
            </p:nvSpPr>
            <p:spPr>
              <a:xfrm>
                <a:off x="8385588" y="6783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7335200" y="7604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8002350" y="18395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7730063" y="17798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7814450" y="2068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7979988" y="29808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8305975" y="27703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3" name="Google Shape;1523;p23"/>
              <p:cNvSpPr/>
              <p:nvPr/>
            </p:nvSpPr>
            <p:spPr>
              <a:xfrm>
                <a:off x="7964700" y="43264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4" name="Google Shape;1524;p23"/>
              <p:cNvSpPr/>
              <p:nvPr/>
            </p:nvSpPr>
            <p:spPr>
              <a:xfrm>
                <a:off x="7991388" y="46227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1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6" name="Google Shape;1526;p24"/>
          <p:cNvSpPr txBox="1">
            <a:spLocks noGrp="1"/>
          </p:cNvSpPr>
          <p:nvPr>
            <p:ph type="ctrTitle"/>
          </p:nvPr>
        </p:nvSpPr>
        <p:spPr>
          <a:xfrm>
            <a:off x="920775" y="535000"/>
            <a:ext cx="3341400" cy="1108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subTitle" idx="1"/>
          </p:nvPr>
        </p:nvSpPr>
        <p:spPr>
          <a:xfrm>
            <a:off x="920832" y="1528375"/>
            <a:ext cx="3341400" cy="95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528" name="Google Shape;1528;p24"/>
          <p:cNvSpPr txBox="1"/>
          <p:nvPr/>
        </p:nvSpPr>
        <p:spPr>
          <a:xfrm>
            <a:off x="920850" y="3888707"/>
            <a:ext cx="3341400" cy="6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-GB" sz="10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rPr>
              <a:t>CREDITS: This presentation template was created by </a:t>
            </a:r>
            <a:r>
              <a:rPr lang="en-GB" sz="1000" b="1" u="sng">
                <a:solidFill>
                  <a:schemeClr val="hlink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  <a:hlinkClick r:id="rId2"/>
              </a:rPr>
              <a:t>Slidesgo</a:t>
            </a:r>
            <a:r>
              <a:rPr lang="en-GB" sz="1000" u="sng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rPr>
              <a:t>,</a:t>
            </a:r>
            <a:r>
              <a:rPr lang="en-GB" sz="10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rPr>
              <a:t> and includes icons by </a:t>
            </a:r>
            <a:r>
              <a:rPr lang="en-GB" sz="1000" b="1" u="sng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  <a:hlinkClick r:id="rId3"/>
              </a:rPr>
              <a:t>Flaticon</a:t>
            </a:r>
            <a:r>
              <a:rPr lang="en-GB" sz="1000" u="sng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rPr>
              <a:t>,</a:t>
            </a:r>
            <a:r>
              <a:rPr lang="en-GB" sz="10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rPr>
              <a:t> and infographics &amp; images by </a:t>
            </a:r>
            <a:r>
              <a:rPr lang="en-GB" sz="1000" b="1" u="sng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  <a:hlinkClick r:id="rId4"/>
              </a:rPr>
              <a:t>Freepik</a:t>
            </a:r>
            <a:endParaRPr sz="1000" b="1" u="sng">
              <a:solidFill>
                <a:schemeClr val="dk1"/>
              </a:solidFill>
              <a:latin typeface="Fira Sans" panose="020B0503050000020004"/>
              <a:ea typeface="Fira Sans" panose="020B0503050000020004"/>
              <a:cs typeface="Fira Sans" panose="020B0503050000020004"/>
              <a:sym typeface="Fira Sans" panose="020B0503050000020004"/>
            </a:endParaRPr>
          </a:p>
        </p:txBody>
      </p:sp>
      <p:sp>
        <p:nvSpPr>
          <p:cNvPr id="1529" name="Google Shape;1529;p24"/>
          <p:cNvSpPr/>
          <p:nvPr/>
        </p:nvSpPr>
        <p:spPr>
          <a:xfrm>
            <a:off x="-695607" y="3507474"/>
            <a:ext cx="1746711" cy="2458743"/>
          </a:xfrm>
          <a:custGeom>
            <a:avLst/>
            <a:gdLst/>
            <a:ahLst/>
            <a:cxnLst/>
            <a:rect l="l" t="t" r="r" b="b"/>
            <a:pathLst>
              <a:path w="649335" h="914031" extrusionOk="0">
                <a:moveTo>
                  <a:pt x="320527" y="912448"/>
                </a:moveTo>
                <a:cubicBezTo>
                  <a:pt x="292587" y="909908"/>
                  <a:pt x="262107" y="902923"/>
                  <a:pt x="243692" y="881333"/>
                </a:cubicBezTo>
                <a:cubicBezTo>
                  <a:pt x="222102" y="855298"/>
                  <a:pt x="225277" y="816563"/>
                  <a:pt x="233532" y="783543"/>
                </a:cubicBezTo>
                <a:cubicBezTo>
                  <a:pt x="241787" y="750523"/>
                  <a:pt x="254487" y="716233"/>
                  <a:pt x="247502" y="683213"/>
                </a:cubicBezTo>
                <a:cubicBezTo>
                  <a:pt x="231627" y="610188"/>
                  <a:pt x="131297" y="580978"/>
                  <a:pt x="112882" y="507953"/>
                </a:cubicBezTo>
                <a:cubicBezTo>
                  <a:pt x="100817" y="460963"/>
                  <a:pt x="127487" y="414608"/>
                  <a:pt x="137647" y="366983"/>
                </a:cubicBezTo>
                <a:cubicBezTo>
                  <a:pt x="150982" y="303483"/>
                  <a:pt x="132567" y="234268"/>
                  <a:pt x="89387" y="186008"/>
                </a:cubicBezTo>
                <a:cubicBezTo>
                  <a:pt x="66527" y="160608"/>
                  <a:pt x="37317" y="140288"/>
                  <a:pt x="17632" y="112348"/>
                </a:cubicBezTo>
                <a:cubicBezTo>
                  <a:pt x="-2053" y="83773"/>
                  <a:pt x="-8403" y="41863"/>
                  <a:pt x="15092" y="17098"/>
                </a:cubicBezTo>
                <a:cubicBezTo>
                  <a:pt x="36682" y="-5127"/>
                  <a:pt x="73512" y="-3222"/>
                  <a:pt x="102087" y="8843"/>
                </a:cubicBezTo>
                <a:cubicBezTo>
                  <a:pt x="175747" y="39958"/>
                  <a:pt x="215117" y="122508"/>
                  <a:pt x="283062" y="163783"/>
                </a:cubicBezTo>
                <a:cubicBezTo>
                  <a:pt x="323067" y="187913"/>
                  <a:pt x="371962" y="198073"/>
                  <a:pt x="406252" y="229823"/>
                </a:cubicBezTo>
                <a:cubicBezTo>
                  <a:pt x="443082" y="264113"/>
                  <a:pt x="455782" y="316183"/>
                  <a:pt x="462767" y="365713"/>
                </a:cubicBezTo>
                <a:cubicBezTo>
                  <a:pt x="469752" y="415243"/>
                  <a:pt x="473562" y="467313"/>
                  <a:pt x="497692" y="510493"/>
                </a:cubicBezTo>
                <a:cubicBezTo>
                  <a:pt x="533252" y="573993"/>
                  <a:pt x="606912" y="610188"/>
                  <a:pt x="636757" y="676863"/>
                </a:cubicBezTo>
                <a:cubicBezTo>
                  <a:pt x="654537" y="716233"/>
                  <a:pt x="653267" y="763858"/>
                  <a:pt x="634217" y="802593"/>
                </a:cubicBezTo>
                <a:cubicBezTo>
                  <a:pt x="610722" y="849583"/>
                  <a:pt x="561827" y="881968"/>
                  <a:pt x="511662" y="892128"/>
                </a:cubicBezTo>
                <a:cubicBezTo>
                  <a:pt x="447527" y="904828"/>
                  <a:pt x="385932" y="918798"/>
                  <a:pt x="320527" y="91244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1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1" name="Google Shape;1531;p25"/>
          <p:cNvGrpSpPr/>
          <p:nvPr/>
        </p:nvGrpSpPr>
        <p:grpSpPr>
          <a:xfrm>
            <a:off x="-1362257" y="-1331194"/>
            <a:ext cx="12887046" cy="7959580"/>
            <a:chOff x="-1362257" y="-1331194"/>
            <a:chExt cx="12887046" cy="7959580"/>
          </a:xfrm>
        </p:grpSpPr>
        <p:sp>
          <p:nvSpPr>
            <p:cNvPr id="1532" name="Google Shape;1532;p25"/>
            <p:cNvSpPr/>
            <p:nvPr/>
          </p:nvSpPr>
          <p:spPr>
            <a:xfrm rot="3980122">
              <a:off x="8069754" y="2919233"/>
              <a:ext cx="2568172" cy="3615066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533" name="Google Shape;1533;p25"/>
            <p:cNvSpPr/>
            <p:nvPr/>
          </p:nvSpPr>
          <p:spPr>
            <a:xfrm rot="4058019" flipH="1">
              <a:off x="11406" y="-1862677"/>
              <a:ext cx="1524850" cy="3992269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534" name="Google Shape;1534;p25"/>
          <p:cNvGrpSpPr/>
          <p:nvPr/>
        </p:nvGrpSpPr>
        <p:grpSpPr>
          <a:xfrm rot="10800000" flipH="1">
            <a:off x="-2618333" y="-1716881"/>
            <a:ext cx="4916917" cy="4272247"/>
            <a:chOff x="-2097693" y="2261123"/>
            <a:chExt cx="5828493" cy="5064304"/>
          </a:xfrm>
        </p:grpSpPr>
        <p:grpSp>
          <p:nvGrpSpPr>
            <p:cNvPr id="1535" name="Google Shape;1535;p25"/>
            <p:cNvGrpSpPr/>
            <p:nvPr/>
          </p:nvGrpSpPr>
          <p:grpSpPr>
            <a:xfrm>
              <a:off x="-794702" y="2261123"/>
              <a:ext cx="4525502" cy="3579789"/>
              <a:chOff x="-170277" y="1954223"/>
              <a:chExt cx="4525502" cy="3579789"/>
            </a:xfrm>
          </p:grpSpPr>
          <p:grpSp>
            <p:nvGrpSpPr>
              <p:cNvPr id="1536" name="Google Shape;1536;p25"/>
              <p:cNvGrpSpPr/>
              <p:nvPr/>
            </p:nvGrpSpPr>
            <p:grpSpPr>
              <a:xfrm rot="1461354" flipH="1">
                <a:off x="2140168" y="4206570"/>
                <a:ext cx="816425" cy="1213074"/>
                <a:chOff x="4672847" y="653124"/>
                <a:chExt cx="438178" cy="651062"/>
              </a:xfrm>
            </p:grpSpPr>
            <p:sp>
              <p:nvSpPr>
                <p:cNvPr id="1537" name="Google Shape;1537;p25"/>
                <p:cNvSpPr/>
                <p:nvPr/>
              </p:nvSpPr>
              <p:spPr>
                <a:xfrm>
                  <a:off x="4672847" y="653124"/>
                  <a:ext cx="438178" cy="587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651" h="1231411" extrusionOk="0">
                      <a:moveTo>
                        <a:pt x="787804" y="748329"/>
                      </a:moveTo>
                      <a:cubicBezTo>
                        <a:pt x="737004" y="670859"/>
                        <a:pt x="770025" y="563544"/>
                        <a:pt x="733829" y="478454"/>
                      </a:cubicBezTo>
                      <a:cubicBezTo>
                        <a:pt x="712875" y="429559"/>
                        <a:pt x="670964" y="392729"/>
                        <a:pt x="627150" y="362884"/>
                      </a:cubicBezTo>
                      <a:cubicBezTo>
                        <a:pt x="583334" y="333039"/>
                        <a:pt x="535075" y="308909"/>
                        <a:pt x="494434" y="275254"/>
                      </a:cubicBezTo>
                      <a:cubicBezTo>
                        <a:pt x="441729" y="232074"/>
                        <a:pt x="402359" y="176194"/>
                        <a:pt x="357909" y="124759"/>
                      </a:cubicBezTo>
                      <a:cubicBezTo>
                        <a:pt x="313459" y="73324"/>
                        <a:pt x="260754" y="25064"/>
                        <a:pt x="195350" y="6649"/>
                      </a:cubicBezTo>
                      <a:cubicBezTo>
                        <a:pt x="129944" y="-11766"/>
                        <a:pt x="49934" y="7919"/>
                        <a:pt x="16279" y="67609"/>
                      </a:cubicBezTo>
                      <a:cubicBezTo>
                        <a:pt x="-13566" y="121584"/>
                        <a:pt x="2309" y="188894"/>
                        <a:pt x="26439" y="246044"/>
                      </a:cubicBezTo>
                      <a:cubicBezTo>
                        <a:pt x="50569" y="303194"/>
                        <a:pt x="82954" y="359074"/>
                        <a:pt x="84225" y="420669"/>
                      </a:cubicBezTo>
                      <a:cubicBezTo>
                        <a:pt x="85494" y="468929"/>
                        <a:pt x="67079" y="517824"/>
                        <a:pt x="79779" y="564814"/>
                      </a:cubicBezTo>
                      <a:cubicBezTo>
                        <a:pt x="96925" y="628949"/>
                        <a:pt x="164234" y="665144"/>
                        <a:pt x="200429" y="721024"/>
                      </a:cubicBezTo>
                      <a:cubicBezTo>
                        <a:pt x="241069" y="784524"/>
                        <a:pt x="237259" y="865169"/>
                        <a:pt x="233450" y="940734"/>
                      </a:cubicBezTo>
                      <a:cubicBezTo>
                        <a:pt x="229639" y="1015664"/>
                        <a:pt x="229004" y="1098214"/>
                        <a:pt x="275359" y="1157904"/>
                      </a:cubicBezTo>
                      <a:cubicBezTo>
                        <a:pt x="323619" y="1220769"/>
                        <a:pt x="411884" y="1240454"/>
                        <a:pt x="489354" y="1227754"/>
                      </a:cubicBezTo>
                      <a:cubicBezTo>
                        <a:pt x="567459" y="1215054"/>
                        <a:pt x="637309" y="1175049"/>
                        <a:pt x="705889" y="1135679"/>
                      </a:cubicBezTo>
                      <a:cubicBezTo>
                        <a:pt x="777009" y="1131869"/>
                        <a:pt x="873529" y="1104564"/>
                        <a:pt x="902104" y="1039159"/>
                      </a:cubicBezTo>
                      <a:cubicBezTo>
                        <a:pt x="930679" y="973754"/>
                        <a:pt x="919250" y="892474"/>
                        <a:pt x="872894" y="837229"/>
                      </a:cubicBezTo>
                      <a:cubicBezTo>
                        <a:pt x="846859" y="806114"/>
                        <a:pt x="810664" y="782619"/>
                        <a:pt x="787804" y="748329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38" name="Google Shape;1538;p25"/>
                <p:cNvSpPr/>
                <p:nvPr/>
              </p:nvSpPr>
              <p:spPr>
                <a:xfrm>
                  <a:off x="4749073" y="751647"/>
                  <a:ext cx="310057" cy="43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335" h="914031" extrusionOk="0">
                      <a:moveTo>
                        <a:pt x="320527" y="912448"/>
                      </a:moveTo>
                      <a:cubicBezTo>
                        <a:pt x="292587" y="909908"/>
                        <a:pt x="262107" y="902923"/>
                        <a:pt x="243692" y="881333"/>
                      </a:cubicBezTo>
                      <a:cubicBezTo>
                        <a:pt x="222102" y="855298"/>
                        <a:pt x="225277" y="816563"/>
                        <a:pt x="233532" y="783543"/>
                      </a:cubicBezTo>
                      <a:cubicBezTo>
                        <a:pt x="241787" y="750523"/>
                        <a:pt x="254487" y="716233"/>
                        <a:pt x="247502" y="683213"/>
                      </a:cubicBezTo>
                      <a:cubicBezTo>
                        <a:pt x="231627" y="610188"/>
                        <a:pt x="131297" y="580978"/>
                        <a:pt x="112882" y="507953"/>
                      </a:cubicBezTo>
                      <a:cubicBezTo>
                        <a:pt x="100817" y="460963"/>
                        <a:pt x="127487" y="414608"/>
                        <a:pt x="137647" y="366983"/>
                      </a:cubicBezTo>
                      <a:cubicBezTo>
                        <a:pt x="150982" y="303483"/>
                        <a:pt x="132567" y="234268"/>
                        <a:pt x="89387" y="186008"/>
                      </a:cubicBezTo>
                      <a:cubicBezTo>
                        <a:pt x="66527" y="160608"/>
                        <a:pt x="37317" y="140288"/>
                        <a:pt x="17632" y="112348"/>
                      </a:cubicBezTo>
                      <a:cubicBezTo>
                        <a:pt x="-2053" y="83773"/>
                        <a:pt x="-8403" y="41863"/>
                        <a:pt x="15092" y="17098"/>
                      </a:cubicBezTo>
                      <a:cubicBezTo>
                        <a:pt x="36682" y="-5127"/>
                        <a:pt x="73512" y="-3222"/>
                        <a:pt x="102087" y="8843"/>
                      </a:cubicBezTo>
                      <a:cubicBezTo>
                        <a:pt x="175747" y="39958"/>
                        <a:pt x="215117" y="122508"/>
                        <a:pt x="283062" y="163783"/>
                      </a:cubicBezTo>
                      <a:cubicBezTo>
                        <a:pt x="323067" y="187913"/>
                        <a:pt x="371962" y="198073"/>
                        <a:pt x="406252" y="229823"/>
                      </a:cubicBezTo>
                      <a:cubicBezTo>
                        <a:pt x="443082" y="264113"/>
                        <a:pt x="455782" y="316183"/>
                        <a:pt x="462767" y="365713"/>
                      </a:cubicBezTo>
                      <a:cubicBezTo>
                        <a:pt x="469752" y="415243"/>
                        <a:pt x="473562" y="467313"/>
                        <a:pt x="497692" y="510493"/>
                      </a:cubicBezTo>
                      <a:cubicBezTo>
                        <a:pt x="533252" y="573993"/>
                        <a:pt x="606912" y="610188"/>
                        <a:pt x="636757" y="676863"/>
                      </a:cubicBezTo>
                      <a:cubicBezTo>
                        <a:pt x="654537" y="716233"/>
                        <a:pt x="653267" y="763858"/>
                        <a:pt x="634217" y="802593"/>
                      </a:cubicBezTo>
                      <a:cubicBezTo>
                        <a:pt x="610722" y="849583"/>
                        <a:pt x="561827" y="881968"/>
                        <a:pt x="511662" y="892128"/>
                      </a:cubicBezTo>
                      <a:cubicBezTo>
                        <a:pt x="447527" y="904828"/>
                        <a:pt x="385932" y="918798"/>
                        <a:pt x="320527" y="91244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39" name="Google Shape;1539;p25"/>
                <p:cNvSpPr/>
                <p:nvPr/>
              </p:nvSpPr>
              <p:spPr>
                <a:xfrm>
                  <a:off x="4748272" y="737098"/>
                  <a:ext cx="309705" cy="567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597" h="1187619" extrusionOk="0">
                      <a:moveTo>
                        <a:pt x="647963" y="755650"/>
                      </a:moveTo>
                      <a:cubicBezTo>
                        <a:pt x="647328" y="755015"/>
                        <a:pt x="646693" y="755650"/>
                        <a:pt x="645423" y="755650"/>
                      </a:cubicBezTo>
                      <a:cubicBezTo>
                        <a:pt x="644153" y="756285"/>
                        <a:pt x="643518" y="757555"/>
                        <a:pt x="643518" y="758190"/>
                      </a:cubicBezTo>
                      <a:cubicBezTo>
                        <a:pt x="638438" y="765175"/>
                        <a:pt x="633993" y="772160"/>
                        <a:pt x="628913" y="779145"/>
                      </a:cubicBezTo>
                      <a:cubicBezTo>
                        <a:pt x="622563" y="787400"/>
                        <a:pt x="616213" y="795655"/>
                        <a:pt x="609863" y="804545"/>
                      </a:cubicBezTo>
                      <a:cubicBezTo>
                        <a:pt x="597163" y="821055"/>
                        <a:pt x="583828" y="836295"/>
                        <a:pt x="571128" y="852170"/>
                      </a:cubicBezTo>
                      <a:cubicBezTo>
                        <a:pt x="561603" y="863600"/>
                        <a:pt x="552078" y="874395"/>
                        <a:pt x="542553" y="885190"/>
                      </a:cubicBezTo>
                      <a:cubicBezTo>
                        <a:pt x="541283" y="877570"/>
                        <a:pt x="540013" y="869950"/>
                        <a:pt x="538108" y="862330"/>
                      </a:cubicBezTo>
                      <a:cubicBezTo>
                        <a:pt x="531758" y="831215"/>
                        <a:pt x="525408" y="800735"/>
                        <a:pt x="516518" y="770255"/>
                      </a:cubicBezTo>
                      <a:cubicBezTo>
                        <a:pt x="512073" y="755015"/>
                        <a:pt x="508263" y="739775"/>
                        <a:pt x="503818" y="724535"/>
                      </a:cubicBezTo>
                      <a:lnTo>
                        <a:pt x="488578" y="679450"/>
                      </a:lnTo>
                      <a:lnTo>
                        <a:pt x="481593" y="659765"/>
                      </a:lnTo>
                      <a:cubicBezTo>
                        <a:pt x="487308" y="652780"/>
                        <a:pt x="492388" y="645795"/>
                        <a:pt x="497468" y="638810"/>
                      </a:cubicBezTo>
                      <a:cubicBezTo>
                        <a:pt x="504453" y="627380"/>
                        <a:pt x="511438" y="616585"/>
                        <a:pt x="517153" y="604520"/>
                      </a:cubicBezTo>
                      <a:cubicBezTo>
                        <a:pt x="522868" y="592455"/>
                        <a:pt x="527948" y="580390"/>
                        <a:pt x="533028" y="567690"/>
                      </a:cubicBezTo>
                      <a:cubicBezTo>
                        <a:pt x="537473" y="554990"/>
                        <a:pt x="541283" y="542290"/>
                        <a:pt x="544458" y="529590"/>
                      </a:cubicBezTo>
                      <a:cubicBezTo>
                        <a:pt x="547633" y="516890"/>
                        <a:pt x="550173" y="504190"/>
                        <a:pt x="552078" y="490855"/>
                      </a:cubicBezTo>
                      <a:cubicBezTo>
                        <a:pt x="553348" y="481965"/>
                        <a:pt x="554618" y="473710"/>
                        <a:pt x="555253" y="464820"/>
                      </a:cubicBezTo>
                      <a:cubicBezTo>
                        <a:pt x="555888" y="458470"/>
                        <a:pt x="556523" y="451485"/>
                        <a:pt x="556523" y="445135"/>
                      </a:cubicBezTo>
                      <a:cubicBezTo>
                        <a:pt x="556523" y="443865"/>
                        <a:pt x="557158" y="438785"/>
                        <a:pt x="554618" y="438150"/>
                      </a:cubicBezTo>
                      <a:cubicBezTo>
                        <a:pt x="553348" y="438150"/>
                        <a:pt x="552713" y="438785"/>
                        <a:pt x="552713" y="440055"/>
                      </a:cubicBezTo>
                      <a:cubicBezTo>
                        <a:pt x="552078" y="441325"/>
                        <a:pt x="552078" y="443230"/>
                        <a:pt x="551443" y="443865"/>
                      </a:cubicBezTo>
                      <a:cubicBezTo>
                        <a:pt x="550173" y="454660"/>
                        <a:pt x="548903" y="465455"/>
                        <a:pt x="546998" y="475615"/>
                      </a:cubicBezTo>
                      <a:cubicBezTo>
                        <a:pt x="545093" y="488315"/>
                        <a:pt x="541283" y="501015"/>
                        <a:pt x="538108" y="513715"/>
                      </a:cubicBezTo>
                      <a:cubicBezTo>
                        <a:pt x="534298" y="525780"/>
                        <a:pt x="530488" y="538480"/>
                        <a:pt x="526043" y="549910"/>
                      </a:cubicBezTo>
                      <a:cubicBezTo>
                        <a:pt x="521598" y="561975"/>
                        <a:pt x="516518" y="573405"/>
                        <a:pt x="510803" y="584835"/>
                      </a:cubicBezTo>
                      <a:cubicBezTo>
                        <a:pt x="505088" y="596265"/>
                        <a:pt x="499373" y="607060"/>
                        <a:pt x="493023" y="618490"/>
                      </a:cubicBezTo>
                      <a:cubicBezTo>
                        <a:pt x="487308" y="627380"/>
                        <a:pt x="482228" y="636270"/>
                        <a:pt x="476513" y="644525"/>
                      </a:cubicBezTo>
                      <a:cubicBezTo>
                        <a:pt x="475243" y="641350"/>
                        <a:pt x="473973" y="637540"/>
                        <a:pt x="472068" y="634365"/>
                      </a:cubicBezTo>
                      <a:lnTo>
                        <a:pt x="454288" y="590550"/>
                      </a:lnTo>
                      <a:lnTo>
                        <a:pt x="449843" y="579755"/>
                      </a:lnTo>
                      <a:lnTo>
                        <a:pt x="444763" y="568960"/>
                      </a:lnTo>
                      <a:lnTo>
                        <a:pt x="434603" y="547370"/>
                      </a:lnTo>
                      <a:cubicBezTo>
                        <a:pt x="429523" y="536575"/>
                        <a:pt x="424443" y="526415"/>
                        <a:pt x="419363" y="515620"/>
                      </a:cubicBezTo>
                      <a:cubicBezTo>
                        <a:pt x="429523" y="498475"/>
                        <a:pt x="437778" y="480060"/>
                        <a:pt x="444763" y="461010"/>
                      </a:cubicBezTo>
                      <a:cubicBezTo>
                        <a:pt x="449208" y="450215"/>
                        <a:pt x="452383" y="438785"/>
                        <a:pt x="455558" y="427355"/>
                      </a:cubicBezTo>
                      <a:cubicBezTo>
                        <a:pt x="461908" y="404495"/>
                        <a:pt x="466353" y="381635"/>
                        <a:pt x="470163" y="358775"/>
                      </a:cubicBezTo>
                      <a:cubicBezTo>
                        <a:pt x="471433" y="351155"/>
                        <a:pt x="472068" y="343535"/>
                        <a:pt x="473338" y="335280"/>
                      </a:cubicBezTo>
                      <a:cubicBezTo>
                        <a:pt x="473973" y="329565"/>
                        <a:pt x="474608" y="323215"/>
                        <a:pt x="475243" y="317500"/>
                      </a:cubicBezTo>
                      <a:cubicBezTo>
                        <a:pt x="475243" y="316230"/>
                        <a:pt x="475878" y="311785"/>
                        <a:pt x="473973" y="311150"/>
                      </a:cubicBezTo>
                      <a:cubicBezTo>
                        <a:pt x="473338" y="311150"/>
                        <a:pt x="472703" y="311150"/>
                        <a:pt x="472068" y="312420"/>
                      </a:cubicBezTo>
                      <a:cubicBezTo>
                        <a:pt x="471433" y="313690"/>
                        <a:pt x="470798" y="315595"/>
                        <a:pt x="470798" y="315595"/>
                      </a:cubicBezTo>
                      <a:cubicBezTo>
                        <a:pt x="469528" y="325120"/>
                        <a:pt x="467623" y="334645"/>
                        <a:pt x="465718" y="344170"/>
                      </a:cubicBezTo>
                      <a:cubicBezTo>
                        <a:pt x="463813" y="355600"/>
                        <a:pt x="460638" y="367030"/>
                        <a:pt x="458098" y="378460"/>
                      </a:cubicBezTo>
                      <a:cubicBezTo>
                        <a:pt x="452383" y="400685"/>
                        <a:pt x="444763" y="422275"/>
                        <a:pt x="437143" y="443865"/>
                      </a:cubicBezTo>
                      <a:cubicBezTo>
                        <a:pt x="433333" y="454660"/>
                        <a:pt x="428888" y="464820"/>
                        <a:pt x="424443" y="475615"/>
                      </a:cubicBezTo>
                      <a:cubicBezTo>
                        <a:pt x="420633" y="483870"/>
                        <a:pt x="416823" y="492125"/>
                        <a:pt x="413013" y="500380"/>
                      </a:cubicBezTo>
                      <a:lnTo>
                        <a:pt x="392693" y="462280"/>
                      </a:lnTo>
                      <a:lnTo>
                        <a:pt x="381263" y="441325"/>
                      </a:lnTo>
                      <a:lnTo>
                        <a:pt x="369198" y="421005"/>
                      </a:lnTo>
                      <a:lnTo>
                        <a:pt x="344433" y="381000"/>
                      </a:lnTo>
                      <a:cubicBezTo>
                        <a:pt x="340623" y="374015"/>
                        <a:pt x="336178" y="367665"/>
                        <a:pt x="331733" y="361315"/>
                      </a:cubicBezTo>
                      <a:lnTo>
                        <a:pt x="318398" y="341630"/>
                      </a:lnTo>
                      <a:lnTo>
                        <a:pt x="305063" y="321945"/>
                      </a:lnTo>
                      <a:cubicBezTo>
                        <a:pt x="301253" y="316230"/>
                        <a:pt x="297443" y="310515"/>
                        <a:pt x="293633" y="305435"/>
                      </a:cubicBezTo>
                      <a:cubicBezTo>
                        <a:pt x="303158" y="292100"/>
                        <a:pt x="311413" y="278130"/>
                        <a:pt x="317128" y="262890"/>
                      </a:cubicBezTo>
                      <a:cubicBezTo>
                        <a:pt x="320303" y="255270"/>
                        <a:pt x="322843" y="247650"/>
                        <a:pt x="325383" y="239395"/>
                      </a:cubicBezTo>
                      <a:cubicBezTo>
                        <a:pt x="329828" y="223520"/>
                        <a:pt x="333003" y="207645"/>
                        <a:pt x="334908" y="191770"/>
                      </a:cubicBezTo>
                      <a:cubicBezTo>
                        <a:pt x="335543" y="186055"/>
                        <a:pt x="336178" y="180975"/>
                        <a:pt x="336813" y="175895"/>
                      </a:cubicBezTo>
                      <a:cubicBezTo>
                        <a:pt x="337448" y="171450"/>
                        <a:pt x="337448" y="167640"/>
                        <a:pt x="337448" y="163830"/>
                      </a:cubicBezTo>
                      <a:cubicBezTo>
                        <a:pt x="337448" y="162560"/>
                        <a:pt x="338083" y="160020"/>
                        <a:pt x="335543" y="159385"/>
                      </a:cubicBezTo>
                      <a:cubicBezTo>
                        <a:pt x="334908" y="159385"/>
                        <a:pt x="334273" y="159385"/>
                        <a:pt x="333638" y="160020"/>
                      </a:cubicBezTo>
                      <a:cubicBezTo>
                        <a:pt x="333003" y="160655"/>
                        <a:pt x="333003" y="161925"/>
                        <a:pt x="333003" y="162560"/>
                      </a:cubicBezTo>
                      <a:cubicBezTo>
                        <a:pt x="331733" y="168910"/>
                        <a:pt x="331098" y="175895"/>
                        <a:pt x="329828" y="182245"/>
                      </a:cubicBezTo>
                      <a:cubicBezTo>
                        <a:pt x="328558" y="189865"/>
                        <a:pt x="326018" y="198120"/>
                        <a:pt x="324113" y="205740"/>
                      </a:cubicBezTo>
                      <a:cubicBezTo>
                        <a:pt x="319668" y="220980"/>
                        <a:pt x="313953" y="235585"/>
                        <a:pt x="308238" y="250190"/>
                      </a:cubicBezTo>
                      <a:cubicBezTo>
                        <a:pt x="302523" y="264795"/>
                        <a:pt x="294903" y="278765"/>
                        <a:pt x="287918" y="292100"/>
                      </a:cubicBezTo>
                      <a:lnTo>
                        <a:pt x="286013" y="295910"/>
                      </a:lnTo>
                      <a:lnTo>
                        <a:pt x="263153" y="266065"/>
                      </a:lnTo>
                      <a:cubicBezTo>
                        <a:pt x="251088" y="248920"/>
                        <a:pt x="236483" y="233680"/>
                        <a:pt x="223148" y="217805"/>
                      </a:cubicBezTo>
                      <a:lnTo>
                        <a:pt x="202828" y="193675"/>
                      </a:lnTo>
                      <a:cubicBezTo>
                        <a:pt x="198383" y="188595"/>
                        <a:pt x="193938" y="183515"/>
                        <a:pt x="188858" y="179070"/>
                      </a:cubicBezTo>
                      <a:cubicBezTo>
                        <a:pt x="193303" y="172085"/>
                        <a:pt x="197748" y="165735"/>
                        <a:pt x="201558" y="158115"/>
                      </a:cubicBezTo>
                      <a:cubicBezTo>
                        <a:pt x="206003" y="149225"/>
                        <a:pt x="210448" y="139700"/>
                        <a:pt x="213623" y="130175"/>
                      </a:cubicBezTo>
                      <a:cubicBezTo>
                        <a:pt x="217433" y="120650"/>
                        <a:pt x="219973" y="110490"/>
                        <a:pt x="221878" y="100965"/>
                      </a:cubicBezTo>
                      <a:cubicBezTo>
                        <a:pt x="223783" y="90805"/>
                        <a:pt x="225688" y="81280"/>
                        <a:pt x="226958" y="71120"/>
                      </a:cubicBezTo>
                      <a:cubicBezTo>
                        <a:pt x="228228" y="60960"/>
                        <a:pt x="228863" y="50800"/>
                        <a:pt x="229498" y="40640"/>
                      </a:cubicBezTo>
                      <a:cubicBezTo>
                        <a:pt x="229498" y="33655"/>
                        <a:pt x="229498" y="27305"/>
                        <a:pt x="229498" y="20320"/>
                      </a:cubicBezTo>
                      <a:cubicBezTo>
                        <a:pt x="229498" y="15240"/>
                        <a:pt x="228863" y="10160"/>
                        <a:pt x="228228" y="5080"/>
                      </a:cubicBezTo>
                      <a:cubicBezTo>
                        <a:pt x="228228" y="3810"/>
                        <a:pt x="228228" y="0"/>
                        <a:pt x="225688" y="0"/>
                      </a:cubicBezTo>
                      <a:cubicBezTo>
                        <a:pt x="225053" y="0"/>
                        <a:pt x="224418" y="635"/>
                        <a:pt x="223783" y="1270"/>
                      </a:cubicBezTo>
                      <a:cubicBezTo>
                        <a:pt x="223148" y="2540"/>
                        <a:pt x="223148" y="3810"/>
                        <a:pt x="223148" y="4445"/>
                      </a:cubicBezTo>
                      <a:cubicBezTo>
                        <a:pt x="223148" y="12700"/>
                        <a:pt x="223148" y="20955"/>
                        <a:pt x="222513" y="29210"/>
                      </a:cubicBezTo>
                      <a:cubicBezTo>
                        <a:pt x="221878" y="39370"/>
                        <a:pt x="220608" y="48895"/>
                        <a:pt x="218703" y="59055"/>
                      </a:cubicBezTo>
                      <a:cubicBezTo>
                        <a:pt x="216798" y="68580"/>
                        <a:pt x="214893" y="78105"/>
                        <a:pt x="212353" y="87630"/>
                      </a:cubicBezTo>
                      <a:cubicBezTo>
                        <a:pt x="209813" y="97155"/>
                        <a:pt x="207273" y="106045"/>
                        <a:pt x="203463" y="115570"/>
                      </a:cubicBezTo>
                      <a:cubicBezTo>
                        <a:pt x="200288" y="124460"/>
                        <a:pt x="196478" y="133350"/>
                        <a:pt x="192668" y="142240"/>
                      </a:cubicBezTo>
                      <a:cubicBezTo>
                        <a:pt x="188858" y="151130"/>
                        <a:pt x="184413" y="160020"/>
                        <a:pt x="179968" y="168275"/>
                      </a:cubicBezTo>
                      <a:lnTo>
                        <a:pt x="179333" y="169545"/>
                      </a:lnTo>
                      <a:lnTo>
                        <a:pt x="147583" y="135890"/>
                      </a:lnTo>
                      <a:cubicBezTo>
                        <a:pt x="136153" y="124460"/>
                        <a:pt x="124088" y="114300"/>
                        <a:pt x="112658" y="102870"/>
                      </a:cubicBezTo>
                      <a:cubicBezTo>
                        <a:pt x="106943" y="97790"/>
                        <a:pt x="91068" y="82550"/>
                        <a:pt x="85353" y="85725"/>
                      </a:cubicBezTo>
                      <a:cubicBezTo>
                        <a:pt x="82813" y="86995"/>
                        <a:pt x="84083" y="90805"/>
                        <a:pt x="86623" y="95250"/>
                      </a:cubicBezTo>
                      <a:cubicBezTo>
                        <a:pt x="90433" y="100965"/>
                        <a:pt x="96783" y="107315"/>
                        <a:pt x="98688" y="109855"/>
                      </a:cubicBezTo>
                      <a:cubicBezTo>
                        <a:pt x="116468" y="128270"/>
                        <a:pt x="135518" y="146050"/>
                        <a:pt x="152028" y="165735"/>
                      </a:cubicBezTo>
                      <a:lnTo>
                        <a:pt x="177428" y="194945"/>
                      </a:lnTo>
                      <a:lnTo>
                        <a:pt x="183778" y="201930"/>
                      </a:lnTo>
                      <a:lnTo>
                        <a:pt x="189493" y="209550"/>
                      </a:lnTo>
                      <a:lnTo>
                        <a:pt x="201558" y="224790"/>
                      </a:lnTo>
                      <a:lnTo>
                        <a:pt x="212988" y="238760"/>
                      </a:lnTo>
                      <a:cubicBezTo>
                        <a:pt x="206638" y="240030"/>
                        <a:pt x="200288" y="241935"/>
                        <a:pt x="193303" y="243205"/>
                      </a:cubicBezTo>
                      <a:cubicBezTo>
                        <a:pt x="181238" y="245745"/>
                        <a:pt x="169808" y="247650"/>
                        <a:pt x="157743" y="248920"/>
                      </a:cubicBezTo>
                      <a:cubicBezTo>
                        <a:pt x="145678" y="250825"/>
                        <a:pt x="133613" y="251460"/>
                        <a:pt x="121548" y="252095"/>
                      </a:cubicBezTo>
                      <a:cubicBezTo>
                        <a:pt x="109483" y="252730"/>
                        <a:pt x="97418" y="252730"/>
                        <a:pt x="84718" y="252095"/>
                      </a:cubicBezTo>
                      <a:cubicBezTo>
                        <a:pt x="72653" y="251460"/>
                        <a:pt x="60588" y="250190"/>
                        <a:pt x="48523" y="248285"/>
                      </a:cubicBezTo>
                      <a:cubicBezTo>
                        <a:pt x="40268" y="247015"/>
                        <a:pt x="32648" y="245745"/>
                        <a:pt x="24393" y="243840"/>
                      </a:cubicBezTo>
                      <a:cubicBezTo>
                        <a:pt x="18043" y="242570"/>
                        <a:pt x="12328" y="240665"/>
                        <a:pt x="6613" y="239395"/>
                      </a:cubicBezTo>
                      <a:cubicBezTo>
                        <a:pt x="5343" y="238760"/>
                        <a:pt x="898" y="237490"/>
                        <a:pt x="263" y="239395"/>
                      </a:cubicBezTo>
                      <a:cubicBezTo>
                        <a:pt x="-372" y="240030"/>
                        <a:pt x="263" y="240665"/>
                        <a:pt x="898" y="241935"/>
                      </a:cubicBezTo>
                      <a:cubicBezTo>
                        <a:pt x="2168" y="242570"/>
                        <a:pt x="3438" y="243205"/>
                        <a:pt x="4073" y="243840"/>
                      </a:cubicBezTo>
                      <a:cubicBezTo>
                        <a:pt x="13598" y="247650"/>
                        <a:pt x="23758" y="250190"/>
                        <a:pt x="33918" y="253365"/>
                      </a:cubicBezTo>
                      <a:cubicBezTo>
                        <a:pt x="45983" y="256540"/>
                        <a:pt x="58683" y="259080"/>
                        <a:pt x="70748" y="260985"/>
                      </a:cubicBezTo>
                      <a:cubicBezTo>
                        <a:pt x="82813" y="262890"/>
                        <a:pt x="95513" y="264160"/>
                        <a:pt x="108213" y="264795"/>
                      </a:cubicBezTo>
                      <a:cubicBezTo>
                        <a:pt x="120913" y="265430"/>
                        <a:pt x="132978" y="265430"/>
                        <a:pt x="145678" y="264795"/>
                      </a:cubicBezTo>
                      <a:cubicBezTo>
                        <a:pt x="158378" y="264160"/>
                        <a:pt x="170443" y="262255"/>
                        <a:pt x="182508" y="260350"/>
                      </a:cubicBezTo>
                      <a:cubicBezTo>
                        <a:pt x="194573" y="257810"/>
                        <a:pt x="206638" y="255270"/>
                        <a:pt x="218703" y="251460"/>
                      </a:cubicBezTo>
                      <a:cubicBezTo>
                        <a:pt x="219338" y="251460"/>
                        <a:pt x="220608" y="250825"/>
                        <a:pt x="221243" y="250825"/>
                      </a:cubicBezTo>
                      <a:lnTo>
                        <a:pt x="230133" y="262255"/>
                      </a:lnTo>
                      <a:lnTo>
                        <a:pt x="256803" y="300355"/>
                      </a:lnTo>
                      <a:cubicBezTo>
                        <a:pt x="275218" y="325755"/>
                        <a:pt x="291093" y="352425"/>
                        <a:pt x="307603" y="379095"/>
                      </a:cubicBezTo>
                      <a:lnTo>
                        <a:pt x="313953" y="388620"/>
                      </a:lnTo>
                      <a:lnTo>
                        <a:pt x="315223" y="391160"/>
                      </a:lnTo>
                      <a:cubicBezTo>
                        <a:pt x="300618" y="391795"/>
                        <a:pt x="286648" y="391160"/>
                        <a:pt x="272043" y="391160"/>
                      </a:cubicBezTo>
                      <a:cubicBezTo>
                        <a:pt x="254898" y="390525"/>
                        <a:pt x="237753" y="389255"/>
                        <a:pt x="220608" y="387350"/>
                      </a:cubicBezTo>
                      <a:cubicBezTo>
                        <a:pt x="203463" y="386080"/>
                        <a:pt x="186318" y="382905"/>
                        <a:pt x="169173" y="379730"/>
                      </a:cubicBezTo>
                      <a:cubicBezTo>
                        <a:pt x="160918" y="378460"/>
                        <a:pt x="152028" y="376555"/>
                        <a:pt x="143773" y="374650"/>
                      </a:cubicBezTo>
                      <a:cubicBezTo>
                        <a:pt x="135518" y="372110"/>
                        <a:pt x="126628" y="370840"/>
                        <a:pt x="118373" y="368300"/>
                      </a:cubicBezTo>
                      <a:cubicBezTo>
                        <a:pt x="110118" y="365760"/>
                        <a:pt x="101863" y="363220"/>
                        <a:pt x="93608" y="360680"/>
                      </a:cubicBezTo>
                      <a:cubicBezTo>
                        <a:pt x="85353" y="358140"/>
                        <a:pt x="77098" y="354965"/>
                        <a:pt x="68843" y="351790"/>
                      </a:cubicBezTo>
                      <a:cubicBezTo>
                        <a:pt x="63128" y="349885"/>
                        <a:pt x="58048" y="347345"/>
                        <a:pt x="52968" y="344805"/>
                      </a:cubicBezTo>
                      <a:cubicBezTo>
                        <a:pt x="47888" y="342265"/>
                        <a:pt x="42173" y="340360"/>
                        <a:pt x="37093" y="337820"/>
                      </a:cubicBezTo>
                      <a:lnTo>
                        <a:pt x="25028" y="332105"/>
                      </a:lnTo>
                      <a:lnTo>
                        <a:pt x="13598" y="325755"/>
                      </a:lnTo>
                      <a:cubicBezTo>
                        <a:pt x="11693" y="324485"/>
                        <a:pt x="6613" y="321945"/>
                        <a:pt x="4708" y="323215"/>
                      </a:cubicBezTo>
                      <a:cubicBezTo>
                        <a:pt x="4073" y="323850"/>
                        <a:pt x="4708" y="325120"/>
                        <a:pt x="5343" y="325755"/>
                      </a:cubicBezTo>
                      <a:cubicBezTo>
                        <a:pt x="6613" y="327025"/>
                        <a:pt x="9153" y="328295"/>
                        <a:pt x="9788" y="328930"/>
                      </a:cubicBezTo>
                      <a:cubicBezTo>
                        <a:pt x="22488" y="336550"/>
                        <a:pt x="35188" y="343535"/>
                        <a:pt x="48523" y="349885"/>
                      </a:cubicBezTo>
                      <a:lnTo>
                        <a:pt x="60588" y="355600"/>
                      </a:lnTo>
                      <a:lnTo>
                        <a:pt x="72653" y="361315"/>
                      </a:lnTo>
                      <a:cubicBezTo>
                        <a:pt x="80908" y="365125"/>
                        <a:pt x="89163" y="368300"/>
                        <a:pt x="97418" y="371475"/>
                      </a:cubicBezTo>
                      <a:cubicBezTo>
                        <a:pt x="105673" y="374650"/>
                        <a:pt x="113928" y="377190"/>
                        <a:pt x="122183" y="380365"/>
                      </a:cubicBezTo>
                      <a:cubicBezTo>
                        <a:pt x="130438" y="382905"/>
                        <a:pt x="139328" y="385445"/>
                        <a:pt x="147583" y="387985"/>
                      </a:cubicBezTo>
                      <a:cubicBezTo>
                        <a:pt x="155838" y="390525"/>
                        <a:pt x="164728" y="392430"/>
                        <a:pt x="173618" y="394335"/>
                      </a:cubicBezTo>
                      <a:cubicBezTo>
                        <a:pt x="182508" y="396240"/>
                        <a:pt x="190763" y="397510"/>
                        <a:pt x="199653" y="399415"/>
                      </a:cubicBezTo>
                      <a:cubicBezTo>
                        <a:pt x="216798" y="401955"/>
                        <a:pt x="234578" y="403860"/>
                        <a:pt x="252358" y="405130"/>
                      </a:cubicBezTo>
                      <a:cubicBezTo>
                        <a:pt x="270138" y="405765"/>
                        <a:pt x="287918" y="406400"/>
                        <a:pt x="305063" y="405130"/>
                      </a:cubicBezTo>
                      <a:cubicBezTo>
                        <a:pt x="308873" y="405130"/>
                        <a:pt x="313318" y="404495"/>
                        <a:pt x="317128" y="404495"/>
                      </a:cubicBezTo>
                      <a:cubicBezTo>
                        <a:pt x="318398" y="404495"/>
                        <a:pt x="319668" y="403860"/>
                        <a:pt x="321573" y="403860"/>
                      </a:cubicBezTo>
                      <a:lnTo>
                        <a:pt x="330463" y="419735"/>
                      </a:lnTo>
                      <a:cubicBezTo>
                        <a:pt x="338083" y="433070"/>
                        <a:pt x="345703" y="446405"/>
                        <a:pt x="352688" y="460375"/>
                      </a:cubicBezTo>
                      <a:lnTo>
                        <a:pt x="373008" y="501650"/>
                      </a:lnTo>
                      <a:lnTo>
                        <a:pt x="383168" y="521970"/>
                      </a:lnTo>
                      <a:cubicBezTo>
                        <a:pt x="386343" y="528955"/>
                        <a:pt x="389518" y="535940"/>
                        <a:pt x="392058" y="542925"/>
                      </a:cubicBezTo>
                      <a:lnTo>
                        <a:pt x="409838" y="584200"/>
                      </a:lnTo>
                      <a:cubicBezTo>
                        <a:pt x="399678" y="584835"/>
                        <a:pt x="388883" y="585470"/>
                        <a:pt x="378723" y="586105"/>
                      </a:cubicBezTo>
                      <a:cubicBezTo>
                        <a:pt x="364118" y="586105"/>
                        <a:pt x="349513" y="586105"/>
                        <a:pt x="334908" y="585470"/>
                      </a:cubicBezTo>
                      <a:cubicBezTo>
                        <a:pt x="320303" y="584835"/>
                        <a:pt x="305698" y="582930"/>
                        <a:pt x="291093" y="580390"/>
                      </a:cubicBezTo>
                      <a:cubicBezTo>
                        <a:pt x="284108" y="579120"/>
                        <a:pt x="276488" y="577850"/>
                        <a:pt x="269503" y="576580"/>
                      </a:cubicBezTo>
                      <a:cubicBezTo>
                        <a:pt x="262518" y="574675"/>
                        <a:pt x="254898" y="573405"/>
                        <a:pt x="247913" y="571500"/>
                      </a:cubicBezTo>
                      <a:cubicBezTo>
                        <a:pt x="240928" y="569595"/>
                        <a:pt x="233943" y="567690"/>
                        <a:pt x="226958" y="565150"/>
                      </a:cubicBezTo>
                      <a:cubicBezTo>
                        <a:pt x="219973" y="562610"/>
                        <a:pt x="212988" y="560070"/>
                        <a:pt x="206003" y="557530"/>
                      </a:cubicBezTo>
                      <a:cubicBezTo>
                        <a:pt x="201558" y="555625"/>
                        <a:pt x="197113" y="553720"/>
                        <a:pt x="192668" y="551815"/>
                      </a:cubicBezTo>
                      <a:cubicBezTo>
                        <a:pt x="188223" y="549910"/>
                        <a:pt x="183778" y="548005"/>
                        <a:pt x="179333" y="545465"/>
                      </a:cubicBezTo>
                      <a:lnTo>
                        <a:pt x="169173" y="540385"/>
                      </a:lnTo>
                      <a:lnTo>
                        <a:pt x="159648" y="534670"/>
                      </a:lnTo>
                      <a:cubicBezTo>
                        <a:pt x="158378" y="534035"/>
                        <a:pt x="153933" y="530860"/>
                        <a:pt x="152028" y="532765"/>
                      </a:cubicBezTo>
                      <a:cubicBezTo>
                        <a:pt x="151393" y="533400"/>
                        <a:pt x="151393" y="534670"/>
                        <a:pt x="152663" y="535305"/>
                      </a:cubicBezTo>
                      <a:cubicBezTo>
                        <a:pt x="153933" y="536575"/>
                        <a:pt x="155203" y="537845"/>
                        <a:pt x="156473" y="538480"/>
                      </a:cubicBezTo>
                      <a:cubicBezTo>
                        <a:pt x="166633" y="545465"/>
                        <a:pt x="177428" y="551815"/>
                        <a:pt x="188858" y="557530"/>
                      </a:cubicBezTo>
                      <a:lnTo>
                        <a:pt x="199018" y="562610"/>
                      </a:lnTo>
                      <a:lnTo>
                        <a:pt x="209178" y="567690"/>
                      </a:lnTo>
                      <a:cubicBezTo>
                        <a:pt x="216163" y="570865"/>
                        <a:pt x="223148" y="574040"/>
                        <a:pt x="230133" y="576580"/>
                      </a:cubicBezTo>
                      <a:cubicBezTo>
                        <a:pt x="237118" y="579120"/>
                        <a:pt x="244103" y="581660"/>
                        <a:pt x="251723" y="584200"/>
                      </a:cubicBezTo>
                      <a:cubicBezTo>
                        <a:pt x="258708" y="586105"/>
                        <a:pt x="266328" y="588645"/>
                        <a:pt x="273313" y="590550"/>
                      </a:cubicBezTo>
                      <a:cubicBezTo>
                        <a:pt x="280933" y="592455"/>
                        <a:pt x="287918" y="594360"/>
                        <a:pt x="295538" y="595630"/>
                      </a:cubicBezTo>
                      <a:cubicBezTo>
                        <a:pt x="303158" y="596900"/>
                        <a:pt x="310143" y="598170"/>
                        <a:pt x="317763" y="598805"/>
                      </a:cubicBezTo>
                      <a:cubicBezTo>
                        <a:pt x="325383" y="600075"/>
                        <a:pt x="333003" y="600075"/>
                        <a:pt x="339988" y="600710"/>
                      </a:cubicBezTo>
                      <a:cubicBezTo>
                        <a:pt x="347608" y="601345"/>
                        <a:pt x="355228" y="601345"/>
                        <a:pt x="362848" y="601345"/>
                      </a:cubicBezTo>
                      <a:cubicBezTo>
                        <a:pt x="378088" y="601345"/>
                        <a:pt x="392693" y="600710"/>
                        <a:pt x="407933" y="598170"/>
                      </a:cubicBezTo>
                      <a:cubicBezTo>
                        <a:pt x="410473" y="597535"/>
                        <a:pt x="413013" y="597535"/>
                        <a:pt x="415553" y="596900"/>
                      </a:cubicBezTo>
                      <a:cubicBezTo>
                        <a:pt x="416823" y="600075"/>
                        <a:pt x="418093" y="603885"/>
                        <a:pt x="419363" y="607060"/>
                      </a:cubicBezTo>
                      <a:lnTo>
                        <a:pt x="427618" y="628650"/>
                      </a:lnTo>
                      <a:cubicBezTo>
                        <a:pt x="432698" y="643255"/>
                        <a:pt x="438413" y="657225"/>
                        <a:pt x="443493" y="671830"/>
                      </a:cubicBezTo>
                      <a:lnTo>
                        <a:pt x="457463" y="715645"/>
                      </a:lnTo>
                      <a:lnTo>
                        <a:pt x="464448" y="737235"/>
                      </a:lnTo>
                      <a:lnTo>
                        <a:pt x="470163" y="759460"/>
                      </a:lnTo>
                      <a:lnTo>
                        <a:pt x="475243" y="777875"/>
                      </a:lnTo>
                      <a:cubicBezTo>
                        <a:pt x="462543" y="777875"/>
                        <a:pt x="449843" y="777875"/>
                        <a:pt x="437143" y="777240"/>
                      </a:cubicBezTo>
                      <a:cubicBezTo>
                        <a:pt x="428888" y="777240"/>
                        <a:pt x="421268" y="776605"/>
                        <a:pt x="413013" y="775970"/>
                      </a:cubicBezTo>
                      <a:cubicBezTo>
                        <a:pt x="397138" y="774700"/>
                        <a:pt x="381263" y="772160"/>
                        <a:pt x="365388" y="768985"/>
                      </a:cubicBezTo>
                      <a:cubicBezTo>
                        <a:pt x="360308" y="767715"/>
                        <a:pt x="354593" y="766445"/>
                        <a:pt x="349513" y="765175"/>
                      </a:cubicBezTo>
                      <a:cubicBezTo>
                        <a:pt x="345703" y="763905"/>
                        <a:pt x="341893" y="762635"/>
                        <a:pt x="337448" y="761365"/>
                      </a:cubicBezTo>
                      <a:cubicBezTo>
                        <a:pt x="336178" y="761365"/>
                        <a:pt x="333638" y="760095"/>
                        <a:pt x="333003" y="762000"/>
                      </a:cubicBezTo>
                      <a:cubicBezTo>
                        <a:pt x="332368" y="762635"/>
                        <a:pt x="333003" y="763270"/>
                        <a:pt x="333003" y="763905"/>
                      </a:cubicBezTo>
                      <a:cubicBezTo>
                        <a:pt x="333638" y="764540"/>
                        <a:pt x="334908" y="765175"/>
                        <a:pt x="334908" y="765175"/>
                      </a:cubicBezTo>
                      <a:cubicBezTo>
                        <a:pt x="341258" y="767715"/>
                        <a:pt x="347608" y="770255"/>
                        <a:pt x="353958" y="772795"/>
                      </a:cubicBezTo>
                      <a:cubicBezTo>
                        <a:pt x="361578" y="775970"/>
                        <a:pt x="369833" y="778510"/>
                        <a:pt x="378088" y="780415"/>
                      </a:cubicBezTo>
                      <a:cubicBezTo>
                        <a:pt x="393963" y="784860"/>
                        <a:pt x="410473" y="788035"/>
                        <a:pt x="426983" y="789940"/>
                      </a:cubicBezTo>
                      <a:cubicBezTo>
                        <a:pt x="443493" y="791845"/>
                        <a:pt x="460003" y="791845"/>
                        <a:pt x="476513" y="789940"/>
                      </a:cubicBezTo>
                      <a:cubicBezTo>
                        <a:pt x="477148" y="789940"/>
                        <a:pt x="477783" y="789940"/>
                        <a:pt x="479053" y="789940"/>
                      </a:cubicBezTo>
                      <a:lnTo>
                        <a:pt x="482228" y="803275"/>
                      </a:lnTo>
                      <a:cubicBezTo>
                        <a:pt x="486038" y="817880"/>
                        <a:pt x="488578" y="833120"/>
                        <a:pt x="491753" y="847725"/>
                      </a:cubicBezTo>
                      <a:lnTo>
                        <a:pt x="495563" y="865505"/>
                      </a:lnTo>
                      <a:cubicBezTo>
                        <a:pt x="479053" y="865505"/>
                        <a:pt x="463178" y="864870"/>
                        <a:pt x="446668" y="864235"/>
                      </a:cubicBezTo>
                      <a:cubicBezTo>
                        <a:pt x="426983" y="862330"/>
                        <a:pt x="407933" y="860425"/>
                        <a:pt x="388248" y="856615"/>
                      </a:cubicBezTo>
                      <a:lnTo>
                        <a:pt x="373643" y="854075"/>
                      </a:lnTo>
                      <a:lnTo>
                        <a:pt x="359038" y="850900"/>
                      </a:lnTo>
                      <a:cubicBezTo>
                        <a:pt x="349513" y="848995"/>
                        <a:pt x="339988" y="845820"/>
                        <a:pt x="330463" y="843280"/>
                      </a:cubicBezTo>
                      <a:cubicBezTo>
                        <a:pt x="320938" y="840105"/>
                        <a:pt x="312048" y="836930"/>
                        <a:pt x="302523" y="833755"/>
                      </a:cubicBezTo>
                      <a:cubicBezTo>
                        <a:pt x="293633" y="829945"/>
                        <a:pt x="284108" y="826770"/>
                        <a:pt x="275218" y="822325"/>
                      </a:cubicBezTo>
                      <a:cubicBezTo>
                        <a:pt x="266328" y="818515"/>
                        <a:pt x="257438" y="814070"/>
                        <a:pt x="248548" y="809625"/>
                      </a:cubicBezTo>
                      <a:cubicBezTo>
                        <a:pt x="239658" y="805180"/>
                        <a:pt x="231403" y="800100"/>
                        <a:pt x="222513" y="795020"/>
                      </a:cubicBezTo>
                      <a:cubicBezTo>
                        <a:pt x="216798" y="791845"/>
                        <a:pt x="211083" y="788035"/>
                        <a:pt x="206003" y="784225"/>
                      </a:cubicBezTo>
                      <a:cubicBezTo>
                        <a:pt x="200923" y="780415"/>
                        <a:pt x="195208" y="777240"/>
                        <a:pt x="189493" y="772795"/>
                      </a:cubicBezTo>
                      <a:lnTo>
                        <a:pt x="177428" y="763905"/>
                      </a:lnTo>
                      <a:lnTo>
                        <a:pt x="165998" y="754380"/>
                      </a:lnTo>
                      <a:cubicBezTo>
                        <a:pt x="164093" y="753110"/>
                        <a:pt x="159013" y="748030"/>
                        <a:pt x="157108" y="749300"/>
                      </a:cubicBezTo>
                      <a:cubicBezTo>
                        <a:pt x="155838" y="749935"/>
                        <a:pt x="156473" y="751205"/>
                        <a:pt x="157743" y="752475"/>
                      </a:cubicBezTo>
                      <a:cubicBezTo>
                        <a:pt x="159013" y="754380"/>
                        <a:pt x="160918" y="756285"/>
                        <a:pt x="162188" y="756920"/>
                      </a:cubicBezTo>
                      <a:cubicBezTo>
                        <a:pt x="168538" y="762635"/>
                        <a:pt x="174253" y="768350"/>
                        <a:pt x="181238" y="773430"/>
                      </a:cubicBezTo>
                      <a:cubicBezTo>
                        <a:pt x="187588" y="778510"/>
                        <a:pt x="193938" y="784225"/>
                        <a:pt x="200923" y="788670"/>
                      </a:cubicBezTo>
                      <a:lnTo>
                        <a:pt x="212988" y="797560"/>
                      </a:lnTo>
                      <a:lnTo>
                        <a:pt x="225688" y="805815"/>
                      </a:lnTo>
                      <a:cubicBezTo>
                        <a:pt x="233943" y="811530"/>
                        <a:pt x="242833" y="816610"/>
                        <a:pt x="251723" y="821690"/>
                      </a:cubicBezTo>
                      <a:cubicBezTo>
                        <a:pt x="260613" y="826770"/>
                        <a:pt x="269503" y="831215"/>
                        <a:pt x="278393" y="835660"/>
                      </a:cubicBezTo>
                      <a:cubicBezTo>
                        <a:pt x="287918" y="839470"/>
                        <a:pt x="296808" y="843915"/>
                        <a:pt x="306333" y="847725"/>
                      </a:cubicBezTo>
                      <a:cubicBezTo>
                        <a:pt x="315858" y="851535"/>
                        <a:pt x="325383" y="854710"/>
                        <a:pt x="334908" y="857885"/>
                      </a:cubicBezTo>
                      <a:cubicBezTo>
                        <a:pt x="344433" y="861060"/>
                        <a:pt x="353958" y="863600"/>
                        <a:pt x="364118" y="866140"/>
                      </a:cubicBezTo>
                      <a:cubicBezTo>
                        <a:pt x="373643" y="868680"/>
                        <a:pt x="383803" y="870585"/>
                        <a:pt x="393328" y="872490"/>
                      </a:cubicBezTo>
                      <a:cubicBezTo>
                        <a:pt x="403488" y="874395"/>
                        <a:pt x="413013" y="875665"/>
                        <a:pt x="423173" y="876935"/>
                      </a:cubicBezTo>
                      <a:cubicBezTo>
                        <a:pt x="442858" y="878840"/>
                        <a:pt x="463178" y="880110"/>
                        <a:pt x="482863" y="878840"/>
                      </a:cubicBezTo>
                      <a:cubicBezTo>
                        <a:pt x="487308" y="878840"/>
                        <a:pt x="492388" y="878840"/>
                        <a:pt x="496833" y="878205"/>
                      </a:cubicBezTo>
                      <a:cubicBezTo>
                        <a:pt x="496833" y="878205"/>
                        <a:pt x="497468" y="878205"/>
                        <a:pt x="497468" y="878205"/>
                      </a:cubicBezTo>
                      <a:cubicBezTo>
                        <a:pt x="498738" y="883285"/>
                        <a:pt x="499373" y="888365"/>
                        <a:pt x="500008" y="893445"/>
                      </a:cubicBezTo>
                      <a:lnTo>
                        <a:pt x="506993" y="938530"/>
                      </a:lnTo>
                      <a:cubicBezTo>
                        <a:pt x="508263" y="946150"/>
                        <a:pt x="509533" y="953770"/>
                        <a:pt x="510803" y="961390"/>
                      </a:cubicBezTo>
                      <a:lnTo>
                        <a:pt x="513343" y="984250"/>
                      </a:lnTo>
                      <a:lnTo>
                        <a:pt x="518423" y="1029970"/>
                      </a:lnTo>
                      <a:cubicBezTo>
                        <a:pt x="519693" y="1045210"/>
                        <a:pt x="520328" y="1060450"/>
                        <a:pt x="521598" y="1075690"/>
                      </a:cubicBezTo>
                      <a:cubicBezTo>
                        <a:pt x="522233" y="1089660"/>
                        <a:pt x="524138" y="1104265"/>
                        <a:pt x="524138" y="1118235"/>
                      </a:cubicBezTo>
                      <a:cubicBezTo>
                        <a:pt x="524773" y="1142365"/>
                        <a:pt x="525408" y="1172845"/>
                        <a:pt x="540648" y="1185545"/>
                      </a:cubicBezTo>
                      <a:cubicBezTo>
                        <a:pt x="542553" y="1186815"/>
                        <a:pt x="544458" y="1188085"/>
                        <a:pt x="546363" y="1187450"/>
                      </a:cubicBezTo>
                      <a:cubicBezTo>
                        <a:pt x="548903" y="1186815"/>
                        <a:pt x="551443" y="1183005"/>
                        <a:pt x="553348" y="1179195"/>
                      </a:cubicBezTo>
                      <a:cubicBezTo>
                        <a:pt x="557793" y="1168400"/>
                        <a:pt x="559063" y="1156970"/>
                        <a:pt x="559698" y="1144270"/>
                      </a:cubicBezTo>
                      <a:cubicBezTo>
                        <a:pt x="561603" y="1112520"/>
                        <a:pt x="560968" y="1081405"/>
                        <a:pt x="560333" y="1049655"/>
                      </a:cubicBezTo>
                      <a:cubicBezTo>
                        <a:pt x="560333" y="1033780"/>
                        <a:pt x="559063" y="1017905"/>
                        <a:pt x="557793" y="1002665"/>
                      </a:cubicBezTo>
                      <a:lnTo>
                        <a:pt x="553983" y="955675"/>
                      </a:lnTo>
                      <a:lnTo>
                        <a:pt x="546998" y="908685"/>
                      </a:lnTo>
                      <a:cubicBezTo>
                        <a:pt x="546363" y="906780"/>
                        <a:pt x="546363" y="904240"/>
                        <a:pt x="545728" y="902335"/>
                      </a:cubicBezTo>
                      <a:cubicBezTo>
                        <a:pt x="555888" y="892175"/>
                        <a:pt x="566048" y="881380"/>
                        <a:pt x="575573" y="869315"/>
                      </a:cubicBezTo>
                      <a:cubicBezTo>
                        <a:pt x="582558" y="861060"/>
                        <a:pt x="588273" y="852805"/>
                        <a:pt x="594623" y="844550"/>
                      </a:cubicBezTo>
                      <a:cubicBezTo>
                        <a:pt x="606688" y="827405"/>
                        <a:pt x="618118" y="810260"/>
                        <a:pt x="629548" y="792480"/>
                      </a:cubicBezTo>
                      <a:cubicBezTo>
                        <a:pt x="633358" y="786765"/>
                        <a:pt x="637168" y="780415"/>
                        <a:pt x="640343" y="774700"/>
                      </a:cubicBezTo>
                      <a:lnTo>
                        <a:pt x="648598" y="760730"/>
                      </a:lnTo>
                      <a:cubicBezTo>
                        <a:pt x="647328" y="760095"/>
                        <a:pt x="649233" y="756920"/>
                        <a:pt x="647963" y="7556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540" name="Google Shape;1540;p25"/>
              <p:cNvGrpSpPr/>
              <p:nvPr/>
            </p:nvGrpSpPr>
            <p:grpSpPr>
              <a:xfrm>
                <a:off x="3170389" y="4417464"/>
                <a:ext cx="896622" cy="939044"/>
                <a:chOff x="6915646" y="3087290"/>
                <a:chExt cx="505880" cy="529845"/>
              </a:xfrm>
            </p:grpSpPr>
            <p:sp>
              <p:nvSpPr>
                <p:cNvPr id="1541" name="Google Shape;1541;p25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42" name="Google Shape;1542;p25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43" name="Google Shape;1543;p25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544" name="Google Shape;1544;p25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1545" name="Google Shape;1545;p25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46" name="Google Shape;1546;p25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47" name="Google Shape;1547;p25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548" name="Google Shape;1548;p25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1549" name="Google Shape;1549;p25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0" name="Google Shape;1550;p25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1" name="Google Shape;1551;p25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2" name="Google Shape;1552;p25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3" name="Google Shape;1553;p25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4" name="Google Shape;1554;p25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5" name="Google Shape;1555;p25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6" name="Google Shape;1556;p25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7" name="Google Shape;1557;p25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58" name="Google Shape;1558;p25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559" name="Google Shape;1559;p25"/>
              <p:cNvGrpSpPr/>
              <p:nvPr/>
            </p:nvGrpSpPr>
            <p:grpSpPr>
              <a:xfrm rot="-1275257">
                <a:off x="-122316" y="2027275"/>
                <a:ext cx="469210" cy="352646"/>
                <a:chOff x="6418073" y="875518"/>
                <a:chExt cx="314171" cy="236123"/>
              </a:xfrm>
            </p:grpSpPr>
            <p:sp>
              <p:nvSpPr>
                <p:cNvPr id="1560" name="Google Shape;1560;p25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1" name="Google Shape;1561;p25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2" name="Google Shape;1562;p25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3" name="Google Shape;1563;p25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64" name="Google Shape;1564;p25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565" name="Google Shape;1565;p25"/>
              <p:cNvSpPr/>
              <p:nvPr/>
            </p:nvSpPr>
            <p:spPr>
              <a:xfrm>
                <a:off x="475300" y="22803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66" name="Google Shape;1566;p25"/>
              <p:cNvSpPr/>
              <p:nvPr/>
            </p:nvSpPr>
            <p:spPr>
              <a:xfrm>
                <a:off x="279550" y="2417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67" name="Google Shape;1567;p25"/>
              <p:cNvSpPr/>
              <p:nvPr/>
            </p:nvSpPr>
            <p:spPr>
              <a:xfrm>
                <a:off x="374825" y="39790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68" name="Google Shape;1568;p25"/>
              <p:cNvSpPr/>
              <p:nvPr/>
            </p:nvSpPr>
            <p:spPr>
              <a:xfrm>
                <a:off x="1968625" y="46860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69" name="Google Shape;1569;p25"/>
              <p:cNvSpPr/>
              <p:nvPr/>
            </p:nvSpPr>
            <p:spPr>
              <a:xfrm>
                <a:off x="867475" y="4984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70" name="Google Shape;1570;p25"/>
              <p:cNvSpPr/>
              <p:nvPr/>
            </p:nvSpPr>
            <p:spPr>
              <a:xfrm>
                <a:off x="1801850" y="49491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71" name="Google Shape;1571;p25"/>
              <p:cNvSpPr/>
              <p:nvPr/>
            </p:nvSpPr>
            <p:spPr>
              <a:xfrm>
                <a:off x="2932288" y="50199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72" name="Google Shape;1572;p25"/>
              <p:cNvSpPr/>
              <p:nvPr/>
            </p:nvSpPr>
            <p:spPr>
              <a:xfrm>
                <a:off x="3058300" y="47430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73" name="Google Shape;1573;p25"/>
              <p:cNvSpPr/>
              <p:nvPr/>
            </p:nvSpPr>
            <p:spPr>
              <a:xfrm>
                <a:off x="4094563" y="47309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74" name="Google Shape;1574;p25"/>
              <p:cNvSpPr/>
              <p:nvPr/>
            </p:nvSpPr>
            <p:spPr>
              <a:xfrm>
                <a:off x="4268525" y="49206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1575" name="Google Shape;1575;p25"/>
            <p:cNvGrpSpPr/>
            <p:nvPr/>
          </p:nvGrpSpPr>
          <p:grpSpPr>
            <a:xfrm>
              <a:off x="-2097693" y="2719076"/>
              <a:ext cx="5064943" cy="4606351"/>
              <a:chOff x="-1727268" y="2242801"/>
              <a:chExt cx="5064943" cy="4606351"/>
            </a:xfrm>
          </p:grpSpPr>
          <p:grpSp>
            <p:nvGrpSpPr>
              <p:cNvPr id="1576" name="Google Shape;1576;p25"/>
              <p:cNvGrpSpPr/>
              <p:nvPr/>
            </p:nvGrpSpPr>
            <p:grpSpPr>
              <a:xfrm>
                <a:off x="1000269" y="2524203"/>
                <a:ext cx="671868" cy="613708"/>
                <a:chOff x="4667799" y="2357213"/>
                <a:chExt cx="589927" cy="538861"/>
              </a:xfrm>
            </p:grpSpPr>
            <p:sp>
              <p:nvSpPr>
                <p:cNvPr id="1577" name="Google Shape;1577;p25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78" name="Google Shape;1578;p25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79" name="Google Shape;1579;p25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0" name="Google Shape;1580;p25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1" name="Google Shape;1581;p25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2" name="Google Shape;1582;p25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583" name="Google Shape;1583;p25"/>
              <p:cNvGrpSpPr/>
              <p:nvPr/>
            </p:nvGrpSpPr>
            <p:grpSpPr>
              <a:xfrm rot="1808186">
                <a:off x="-983263" y="2689842"/>
                <a:ext cx="2780301" cy="3712268"/>
                <a:chOff x="2048725" y="210091"/>
                <a:chExt cx="783938" cy="1046676"/>
              </a:xfrm>
            </p:grpSpPr>
            <p:sp>
              <p:nvSpPr>
                <p:cNvPr id="1584" name="Google Shape;1584;p25"/>
                <p:cNvSpPr/>
                <p:nvPr/>
              </p:nvSpPr>
              <p:spPr>
                <a:xfrm>
                  <a:off x="2239929" y="606415"/>
                  <a:ext cx="257642" cy="296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772" h="872135" extrusionOk="0">
                      <a:moveTo>
                        <a:pt x="507484" y="286847"/>
                      </a:moveTo>
                      <a:cubicBezTo>
                        <a:pt x="477004" y="266527"/>
                        <a:pt x="443349" y="250652"/>
                        <a:pt x="408424" y="238587"/>
                      </a:cubicBezTo>
                      <a:cubicBezTo>
                        <a:pt x="337939" y="213822"/>
                        <a:pt x="263009" y="201122"/>
                        <a:pt x="191889" y="178262"/>
                      </a:cubicBezTo>
                      <a:cubicBezTo>
                        <a:pt x="153789" y="165562"/>
                        <a:pt x="115054" y="150957"/>
                        <a:pt x="83304" y="125557"/>
                      </a:cubicBezTo>
                      <a:cubicBezTo>
                        <a:pt x="55364" y="103332"/>
                        <a:pt x="34409" y="69677"/>
                        <a:pt x="32504" y="33482"/>
                      </a:cubicBezTo>
                      <a:cubicBezTo>
                        <a:pt x="32504" y="25862"/>
                        <a:pt x="32504" y="18877"/>
                        <a:pt x="34409" y="11257"/>
                      </a:cubicBezTo>
                      <a:cubicBezTo>
                        <a:pt x="35044" y="9987"/>
                        <a:pt x="35044" y="8717"/>
                        <a:pt x="35679" y="8082"/>
                      </a:cubicBezTo>
                      <a:cubicBezTo>
                        <a:pt x="38219" y="2367"/>
                        <a:pt x="30599" y="-3348"/>
                        <a:pt x="26789" y="2367"/>
                      </a:cubicBezTo>
                      <a:cubicBezTo>
                        <a:pt x="2024" y="43642"/>
                        <a:pt x="-4326" y="91902"/>
                        <a:pt x="2659" y="138892"/>
                      </a:cubicBezTo>
                      <a:cubicBezTo>
                        <a:pt x="10279" y="192232"/>
                        <a:pt x="36314" y="240492"/>
                        <a:pt x="71239" y="281132"/>
                      </a:cubicBezTo>
                      <a:cubicBezTo>
                        <a:pt x="90289" y="303357"/>
                        <a:pt x="111879" y="323042"/>
                        <a:pt x="134739" y="340822"/>
                      </a:cubicBezTo>
                      <a:cubicBezTo>
                        <a:pt x="101719" y="374477"/>
                        <a:pt x="88384" y="425912"/>
                        <a:pt x="98544" y="471632"/>
                      </a:cubicBezTo>
                      <a:cubicBezTo>
                        <a:pt x="104259" y="498302"/>
                        <a:pt x="118229" y="522432"/>
                        <a:pt x="137914" y="540847"/>
                      </a:cubicBezTo>
                      <a:cubicBezTo>
                        <a:pt x="162044" y="563072"/>
                        <a:pt x="191889" y="578947"/>
                        <a:pt x="221734" y="591012"/>
                      </a:cubicBezTo>
                      <a:cubicBezTo>
                        <a:pt x="250944" y="603077"/>
                        <a:pt x="282059" y="611967"/>
                        <a:pt x="312539" y="620222"/>
                      </a:cubicBezTo>
                      <a:cubicBezTo>
                        <a:pt x="292219" y="641177"/>
                        <a:pt x="277614" y="669752"/>
                        <a:pt x="285869" y="698962"/>
                      </a:cubicBezTo>
                      <a:cubicBezTo>
                        <a:pt x="290949" y="716107"/>
                        <a:pt x="303014" y="728807"/>
                        <a:pt x="318254" y="737062"/>
                      </a:cubicBezTo>
                      <a:cubicBezTo>
                        <a:pt x="334129" y="745952"/>
                        <a:pt x="351909" y="751667"/>
                        <a:pt x="369689" y="756747"/>
                      </a:cubicBezTo>
                      <a:cubicBezTo>
                        <a:pt x="383659" y="761192"/>
                        <a:pt x="398264" y="764367"/>
                        <a:pt x="413504" y="766907"/>
                      </a:cubicBezTo>
                      <a:cubicBezTo>
                        <a:pt x="405884" y="780242"/>
                        <a:pt x="409059" y="799927"/>
                        <a:pt x="420489" y="811357"/>
                      </a:cubicBezTo>
                      <a:cubicBezTo>
                        <a:pt x="430649" y="821517"/>
                        <a:pt x="445254" y="825962"/>
                        <a:pt x="458589" y="829137"/>
                      </a:cubicBezTo>
                      <a:cubicBezTo>
                        <a:pt x="471924" y="832312"/>
                        <a:pt x="485259" y="834217"/>
                        <a:pt x="498594" y="836122"/>
                      </a:cubicBezTo>
                      <a:cubicBezTo>
                        <a:pt x="550664" y="843107"/>
                        <a:pt x="604004" y="843107"/>
                        <a:pt x="656074" y="850092"/>
                      </a:cubicBezTo>
                      <a:cubicBezTo>
                        <a:pt x="685284" y="853902"/>
                        <a:pt x="714494" y="860252"/>
                        <a:pt x="741799" y="871682"/>
                      </a:cubicBezTo>
                      <a:cubicBezTo>
                        <a:pt x="746879" y="873587"/>
                        <a:pt x="751324" y="869142"/>
                        <a:pt x="751959" y="864697"/>
                      </a:cubicBezTo>
                      <a:cubicBezTo>
                        <a:pt x="751959" y="863427"/>
                        <a:pt x="751959" y="861522"/>
                        <a:pt x="752594" y="860252"/>
                      </a:cubicBezTo>
                      <a:cubicBezTo>
                        <a:pt x="755769" y="858982"/>
                        <a:pt x="758309" y="856442"/>
                        <a:pt x="757674" y="851997"/>
                      </a:cubicBezTo>
                      <a:cubicBezTo>
                        <a:pt x="748784" y="769447"/>
                        <a:pt x="731639" y="687532"/>
                        <a:pt x="705604" y="608157"/>
                      </a:cubicBezTo>
                      <a:cubicBezTo>
                        <a:pt x="692904" y="568787"/>
                        <a:pt x="677664" y="529417"/>
                        <a:pt x="660519" y="491317"/>
                      </a:cubicBezTo>
                      <a:cubicBezTo>
                        <a:pt x="642739" y="451312"/>
                        <a:pt x="621784" y="411942"/>
                        <a:pt x="596384" y="376382"/>
                      </a:cubicBezTo>
                      <a:cubicBezTo>
                        <a:pt x="572889" y="341457"/>
                        <a:pt x="543044" y="310342"/>
                        <a:pt x="507484" y="2868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5" name="Google Shape;1585;p25"/>
                <p:cNvSpPr/>
                <p:nvPr/>
              </p:nvSpPr>
              <p:spPr>
                <a:xfrm>
                  <a:off x="2253743" y="646619"/>
                  <a:ext cx="239156" cy="256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399" h="753057" extrusionOk="0">
                      <a:moveTo>
                        <a:pt x="470606" y="408464"/>
                      </a:moveTo>
                      <a:cubicBezTo>
                        <a:pt x="419171" y="360839"/>
                        <a:pt x="362656" y="320834"/>
                        <a:pt x="303601" y="283369"/>
                      </a:cubicBezTo>
                      <a:cubicBezTo>
                        <a:pt x="244546" y="245904"/>
                        <a:pt x="184856" y="210344"/>
                        <a:pt x="129611" y="167164"/>
                      </a:cubicBezTo>
                      <a:cubicBezTo>
                        <a:pt x="101671" y="145574"/>
                        <a:pt x="75001" y="121444"/>
                        <a:pt x="52141" y="94139"/>
                      </a:cubicBezTo>
                      <a:cubicBezTo>
                        <a:pt x="29916" y="66834"/>
                        <a:pt x="12771" y="35719"/>
                        <a:pt x="3881" y="1429"/>
                      </a:cubicBezTo>
                      <a:cubicBezTo>
                        <a:pt x="3246" y="-476"/>
                        <a:pt x="-564" y="-476"/>
                        <a:pt x="71" y="1429"/>
                      </a:cubicBezTo>
                      <a:cubicBezTo>
                        <a:pt x="4516" y="63659"/>
                        <a:pt x="48966" y="115094"/>
                        <a:pt x="93416" y="154464"/>
                      </a:cubicBezTo>
                      <a:cubicBezTo>
                        <a:pt x="146121" y="200819"/>
                        <a:pt x="205176" y="238284"/>
                        <a:pt x="264231" y="275114"/>
                      </a:cubicBezTo>
                      <a:cubicBezTo>
                        <a:pt x="323286" y="312579"/>
                        <a:pt x="382341" y="350679"/>
                        <a:pt x="435681" y="395764"/>
                      </a:cubicBezTo>
                      <a:cubicBezTo>
                        <a:pt x="488386" y="440849"/>
                        <a:pt x="536011" y="492284"/>
                        <a:pt x="577286" y="548164"/>
                      </a:cubicBezTo>
                      <a:cubicBezTo>
                        <a:pt x="623006" y="610394"/>
                        <a:pt x="661741" y="678339"/>
                        <a:pt x="691586" y="749459"/>
                      </a:cubicBezTo>
                      <a:cubicBezTo>
                        <a:pt x="694761" y="757079"/>
                        <a:pt x="705556" y="751364"/>
                        <a:pt x="703016" y="743744"/>
                      </a:cubicBezTo>
                      <a:cubicBezTo>
                        <a:pt x="650946" y="617379"/>
                        <a:pt x="571571" y="501809"/>
                        <a:pt x="470606" y="4084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6" name="Google Shape;1586;p25"/>
                <p:cNvSpPr/>
                <p:nvPr/>
              </p:nvSpPr>
              <p:spPr>
                <a:xfrm>
                  <a:off x="2260634" y="597301"/>
                  <a:ext cx="224687" cy="149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43" h="438784" extrusionOk="0">
                      <a:moveTo>
                        <a:pt x="658592" y="421640"/>
                      </a:moveTo>
                      <a:cubicBezTo>
                        <a:pt x="614777" y="369570"/>
                        <a:pt x="569057" y="316230"/>
                        <a:pt x="509367" y="279400"/>
                      </a:cubicBezTo>
                      <a:cubicBezTo>
                        <a:pt x="483967" y="263525"/>
                        <a:pt x="455392" y="251460"/>
                        <a:pt x="422372" y="241935"/>
                      </a:cubicBezTo>
                      <a:cubicBezTo>
                        <a:pt x="403322" y="236855"/>
                        <a:pt x="383002" y="232410"/>
                        <a:pt x="363952" y="227965"/>
                      </a:cubicBezTo>
                      <a:cubicBezTo>
                        <a:pt x="353157" y="225425"/>
                        <a:pt x="342362" y="222885"/>
                        <a:pt x="331567" y="220345"/>
                      </a:cubicBezTo>
                      <a:cubicBezTo>
                        <a:pt x="310612" y="215265"/>
                        <a:pt x="285847" y="208915"/>
                        <a:pt x="263622" y="199390"/>
                      </a:cubicBezTo>
                      <a:cubicBezTo>
                        <a:pt x="266162" y="195580"/>
                        <a:pt x="268067" y="192405"/>
                        <a:pt x="269337" y="189230"/>
                      </a:cubicBezTo>
                      <a:cubicBezTo>
                        <a:pt x="282672" y="163195"/>
                        <a:pt x="276957" y="131445"/>
                        <a:pt x="254097" y="105410"/>
                      </a:cubicBezTo>
                      <a:cubicBezTo>
                        <a:pt x="234412" y="81915"/>
                        <a:pt x="205202" y="68580"/>
                        <a:pt x="176627" y="67945"/>
                      </a:cubicBezTo>
                      <a:cubicBezTo>
                        <a:pt x="169642" y="67945"/>
                        <a:pt x="163292" y="68580"/>
                        <a:pt x="156307" y="69850"/>
                      </a:cubicBezTo>
                      <a:lnTo>
                        <a:pt x="155037" y="67945"/>
                      </a:lnTo>
                      <a:cubicBezTo>
                        <a:pt x="153132" y="66040"/>
                        <a:pt x="151227" y="63500"/>
                        <a:pt x="149322" y="61595"/>
                      </a:cubicBezTo>
                      <a:cubicBezTo>
                        <a:pt x="139797" y="50800"/>
                        <a:pt x="130907" y="39370"/>
                        <a:pt x="122017" y="27940"/>
                      </a:cubicBezTo>
                      <a:cubicBezTo>
                        <a:pt x="124557" y="25400"/>
                        <a:pt x="126462" y="22225"/>
                        <a:pt x="127097" y="18415"/>
                      </a:cubicBezTo>
                      <a:cubicBezTo>
                        <a:pt x="127732" y="15240"/>
                        <a:pt x="126462" y="11430"/>
                        <a:pt x="125192" y="8890"/>
                      </a:cubicBezTo>
                      <a:cubicBezTo>
                        <a:pt x="123287" y="5080"/>
                        <a:pt x="120112" y="2540"/>
                        <a:pt x="116302" y="1270"/>
                      </a:cubicBezTo>
                      <a:cubicBezTo>
                        <a:pt x="113762" y="0"/>
                        <a:pt x="110587" y="0"/>
                        <a:pt x="106142" y="0"/>
                      </a:cubicBezTo>
                      <a:cubicBezTo>
                        <a:pt x="103602" y="0"/>
                        <a:pt x="101062" y="635"/>
                        <a:pt x="98522" y="1905"/>
                      </a:cubicBezTo>
                      <a:cubicBezTo>
                        <a:pt x="97887" y="1905"/>
                        <a:pt x="97887" y="2540"/>
                        <a:pt x="97887" y="2540"/>
                      </a:cubicBezTo>
                      <a:cubicBezTo>
                        <a:pt x="97887" y="2540"/>
                        <a:pt x="97252" y="2540"/>
                        <a:pt x="97252" y="3175"/>
                      </a:cubicBezTo>
                      <a:cubicBezTo>
                        <a:pt x="93442" y="5715"/>
                        <a:pt x="90902" y="8890"/>
                        <a:pt x="90267" y="12065"/>
                      </a:cubicBezTo>
                      <a:cubicBezTo>
                        <a:pt x="89632" y="15240"/>
                        <a:pt x="89632" y="19050"/>
                        <a:pt x="90902" y="22860"/>
                      </a:cubicBezTo>
                      <a:cubicBezTo>
                        <a:pt x="93442" y="29845"/>
                        <a:pt x="101062" y="34290"/>
                        <a:pt x="108047" y="33020"/>
                      </a:cubicBezTo>
                      <a:cubicBezTo>
                        <a:pt x="108047" y="33020"/>
                        <a:pt x="108682" y="33020"/>
                        <a:pt x="109317" y="33020"/>
                      </a:cubicBezTo>
                      <a:cubicBezTo>
                        <a:pt x="118207" y="46355"/>
                        <a:pt x="127732" y="59690"/>
                        <a:pt x="137892" y="72390"/>
                      </a:cubicBezTo>
                      <a:cubicBezTo>
                        <a:pt x="138527" y="73660"/>
                        <a:pt x="139797" y="74295"/>
                        <a:pt x="140432" y="75565"/>
                      </a:cubicBezTo>
                      <a:cubicBezTo>
                        <a:pt x="133447" y="78105"/>
                        <a:pt x="126462" y="81915"/>
                        <a:pt x="120112" y="86360"/>
                      </a:cubicBezTo>
                      <a:cubicBezTo>
                        <a:pt x="108047" y="76835"/>
                        <a:pt x="94077" y="65405"/>
                        <a:pt x="80107" y="53340"/>
                      </a:cubicBezTo>
                      <a:cubicBezTo>
                        <a:pt x="80107" y="51435"/>
                        <a:pt x="80107" y="48895"/>
                        <a:pt x="79472" y="46990"/>
                      </a:cubicBezTo>
                      <a:cubicBezTo>
                        <a:pt x="78837" y="43815"/>
                        <a:pt x="77567" y="41275"/>
                        <a:pt x="75662" y="39370"/>
                      </a:cubicBezTo>
                      <a:cubicBezTo>
                        <a:pt x="73122" y="36830"/>
                        <a:pt x="70582" y="35560"/>
                        <a:pt x="68042" y="34925"/>
                      </a:cubicBezTo>
                      <a:cubicBezTo>
                        <a:pt x="67407" y="34925"/>
                        <a:pt x="66772" y="34290"/>
                        <a:pt x="65502" y="34290"/>
                      </a:cubicBezTo>
                      <a:cubicBezTo>
                        <a:pt x="64867" y="34290"/>
                        <a:pt x="64232" y="33655"/>
                        <a:pt x="62962" y="33655"/>
                      </a:cubicBezTo>
                      <a:cubicBezTo>
                        <a:pt x="61692" y="33655"/>
                        <a:pt x="60422" y="33655"/>
                        <a:pt x="59152" y="33655"/>
                      </a:cubicBezTo>
                      <a:cubicBezTo>
                        <a:pt x="56612" y="33655"/>
                        <a:pt x="54072" y="34925"/>
                        <a:pt x="52167" y="36195"/>
                      </a:cubicBezTo>
                      <a:cubicBezTo>
                        <a:pt x="50262" y="37465"/>
                        <a:pt x="48992" y="38735"/>
                        <a:pt x="47722" y="40005"/>
                      </a:cubicBezTo>
                      <a:cubicBezTo>
                        <a:pt x="47087" y="40640"/>
                        <a:pt x="47087" y="40640"/>
                        <a:pt x="46452" y="41910"/>
                      </a:cubicBezTo>
                      <a:cubicBezTo>
                        <a:pt x="45817" y="42545"/>
                        <a:pt x="45817" y="43180"/>
                        <a:pt x="45182" y="44450"/>
                      </a:cubicBezTo>
                      <a:cubicBezTo>
                        <a:pt x="45182" y="45720"/>
                        <a:pt x="44547" y="46990"/>
                        <a:pt x="44547" y="48895"/>
                      </a:cubicBezTo>
                      <a:cubicBezTo>
                        <a:pt x="44547" y="51435"/>
                        <a:pt x="45182" y="52705"/>
                        <a:pt x="45817" y="54610"/>
                      </a:cubicBezTo>
                      <a:cubicBezTo>
                        <a:pt x="46452" y="56515"/>
                        <a:pt x="47722" y="58420"/>
                        <a:pt x="49627" y="60325"/>
                      </a:cubicBezTo>
                      <a:cubicBezTo>
                        <a:pt x="50262" y="60960"/>
                        <a:pt x="51532" y="61595"/>
                        <a:pt x="52802" y="62230"/>
                      </a:cubicBezTo>
                      <a:cubicBezTo>
                        <a:pt x="54072" y="62865"/>
                        <a:pt x="55342" y="63500"/>
                        <a:pt x="57247" y="64135"/>
                      </a:cubicBezTo>
                      <a:cubicBezTo>
                        <a:pt x="58517" y="64770"/>
                        <a:pt x="59787" y="65405"/>
                        <a:pt x="60422" y="65405"/>
                      </a:cubicBezTo>
                      <a:cubicBezTo>
                        <a:pt x="61057" y="65405"/>
                        <a:pt x="62962" y="66040"/>
                        <a:pt x="64232" y="66040"/>
                      </a:cubicBezTo>
                      <a:cubicBezTo>
                        <a:pt x="64232" y="66040"/>
                        <a:pt x="64232" y="66040"/>
                        <a:pt x="64232" y="66040"/>
                      </a:cubicBezTo>
                      <a:cubicBezTo>
                        <a:pt x="66137" y="66040"/>
                        <a:pt x="68042" y="66040"/>
                        <a:pt x="69947" y="64770"/>
                      </a:cubicBezTo>
                      <a:cubicBezTo>
                        <a:pt x="70582" y="64770"/>
                        <a:pt x="70582" y="64135"/>
                        <a:pt x="71217" y="64135"/>
                      </a:cubicBezTo>
                      <a:cubicBezTo>
                        <a:pt x="83917" y="76200"/>
                        <a:pt x="95347" y="86995"/>
                        <a:pt x="106777" y="95885"/>
                      </a:cubicBezTo>
                      <a:cubicBezTo>
                        <a:pt x="104872" y="97790"/>
                        <a:pt x="102967" y="99695"/>
                        <a:pt x="101062" y="102235"/>
                      </a:cubicBezTo>
                      <a:cubicBezTo>
                        <a:pt x="96617" y="107315"/>
                        <a:pt x="92807" y="113030"/>
                        <a:pt x="89632" y="119380"/>
                      </a:cubicBezTo>
                      <a:cubicBezTo>
                        <a:pt x="78837" y="113030"/>
                        <a:pt x="68677" y="106680"/>
                        <a:pt x="57882" y="100965"/>
                      </a:cubicBezTo>
                      <a:cubicBezTo>
                        <a:pt x="57882" y="99695"/>
                        <a:pt x="57882" y="97790"/>
                        <a:pt x="57882" y="96520"/>
                      </a:cubicBezTo>
                      <a:cubicBezTo>
                        <a:pt x="57247" y="93345"/>
                        <a:pt x="55342" y="89535"/>
                        <a:pt x="52802" y="86360"/>
                      </a:cubicBezTo>
                      <a:cubicBezTo>
                        <a:pt x="49627" y="81915"/>
                        <a:pt x="43912" y="80010"/>
                        <a:pt x="38832" y="80645"/>
                      </a:cubicBezTo>
                      <a:cubicBezTo>
                        <a:pt x="34387" y="81280"/>
                        <a:pt x="29942" y="83820"/>
                        <a:pt x="28037" y="87630"/>
                      </a:cubicBezTo>
                      <a:cubicBezTo>
                        <a:pt x="26767" y="90170"/>
                        <a:pt x="26132" y="92710"/>
                        <a:pt x="26132" y="95250"/>
                      </a:cubicBezTo>
                      <a:cubicBezTo>
                        <a:pt x="26132" y="95250"/>
                        <a:pt x="26132" y="95885"/>
                        <a:pt x="26132" y="95885"/>
                      </a:cubicBezTo>
                      <a:cubicBezTo>
                        <a:pt x="26132" y="97155"/>
                        <a:pt x="26132" y="97790"/>
                        <a:pt x="26132" y="98425"/>
                      </a:cubicBezTo>
                      <a:cubicBezTo>
                        <a:pt x="26767" y="101600"/>
                        <a:pt x="28037" y="104140"/>
                        <a:pt x="29307" y="106045"/>
                      </a:cubicBezTo>
                      <a:cubicBezTo>
                        <a:pt x="29942" y="106680"/>
                        <a:pt x="29942" y="107315"/>
                        <a:pt x="30577" y="107950"/>
                      </a:cubicBezTo>
                      <a:cubicBezTo>
                        <a:pt x="31212" y="108585"/>
                        <a:pt x="32482" y="109855"/>
                        <a:pt x="33117" y="110490"/>
                      </a:cubicBezTo>
                      <a:cubicBezTo>
                        <a:pt x="34387" y="111760"/>
                        <a:pt x="36292" y="112395"/>
                        <a:pt x="38197" y="113030"/>
                      </a:cubicBezTo>
                      <a:cubicBezTo>
                        <a:pt x="40102" y="113665"/>
                        <a:pt x="42007" y="114300"/>
                        <a:pt x="43912" y="114300"/>
                      </a:cubicBezTo>
                      <a:cubicBezTo>
                        <a:pt x="45182" y="114300"/>
                        <a:pt x="46452" y="114300"/>
                        <a:pt x="47087" y="114300"/>
                      </a:cubicBezTo>
                      <a:cubicBezTo>
                        <a:pt x="47722" y="114300"/>
                        <a:pt x="48357" y="114300"/>
                        <a:pt x="48992" y="113665"/>
                      </a:cubicBezTo>
                      <a:lnTo>
                        <a:pt x="50262" y="114300"/>
                      </a:lnTo>
                      <a:cubicBezTo>
                        <a:pt x="61057" y="121920"/>
                        <a:pt x="72487" y="128905"/>
                        <a:pt x="83917" y="136525"/>
                      </a:cubicBezTo>
                      <a:cubicBezTo>
                        <a:pt x="83282" y="139700"/>
                        <a:pt x="82647" y="141605"/>
                        <a:pt x="82647" y="144145"/>
                      </a:cubicBezTo>
                      <a:cubicBezTo>
                        <a:pt x="82012" y="154940"/>
                        <a:pt x="84552" y="166370"/>
                        <a:pt x="89632" y="177165"/>
                      </a:cubicBezTo>
                      <a:lnTo>
                        <a:pt x="87092" y="177165"/>
                      </a:lnTo>
                      <a:cubicBezTo>
                        <a:pt x="82647" y="177165"/>
                        <a:pt x="78202" y="177165"/>
                        <a:pt x="73757" y="177165"/>
                      </a:cubicBezTo>
                      <a:lnTo>
                        <a:pt x="66137" y="177165"/>
                      </a:lnTo>
                      <a:cubicBezTo>
                        <a:pt x="55342" y="177165"/>
                        <a:pt x="44547" y="176530"/>
                        <a:pt x="33752" y="177165"/>
                      </a:cubicBezTo>
                      <a:cubicBezTo>
                        <a:pt x="31847" y="172085"/>
                        <a:pt x="28037" y="168275"/>
                        <a:pt x="22957" y="166370"/>
                      </a:cubicBezTo>
                      <a:cubicBezTo>
                        <a:pt x="20417" y="165100"/>
                        <a:pt x="17242" y="165100"/>
                        <a:pt x="14067" y="165735"/>
                      </a:cubicBezTo>
                      <a:cubicBezTo>
                        <a:pt x="11527" y="165735"/>
                        <a:pt x="8987" y="167005"/>
                        <a:pt x="6447" y="168910"/>
                      </a:cubicBezTo>
                      <a:cubicBezTo>
                        <a:pt x="2002" y="172085"/>
                        <a:pt x="-538" y="178435"/>
                        <a:pt x="97" y="184150"/>
                      </a:cubicBezTo>
                      <a:cubicBezTo>
                        <a:pt x="732" y="186690"/>
                        <a:pt x="1367" y="189230"/>
                        <a:pt x="3272" y="191770"/>
                      </a:cubicBezTo>
                      <a:cubicBezTo>
                        <a:pt x="4542" y="193675"/>
                        <a:pt x="6447" y="194945"/>
                        <a:pt x="8987" y="196215"/>
                      </a:cubicBezTo>
                      <a:cubicBezTo>
                        <a:pt x="10257" y="197485"/>
                        <a:pt x="12162" y="198755"/>
                        <a:pt x="14067" y="199390"/>
                      </a:cubicBezTo>
                      <a:cubicBezTo>
                        <a:pt x="15337" y="200025"/>
                        <a:pt x="16607" y="200025"/>
                        <a:pt x="17242" y="200025"/>
                      </a:cubicBezTo>
                      <a:cubicBezTo>
                        <a:pt x="18512" y="200025"/>
                        <a:pt x="19147" y="200660"/>
                        <a:pt x="20417" y="200660"/>
                      </a:cubicBezTo>
                      <a:cubicBezTo>
                        <a:pt x="24862" y="200660"/>
                        <a:pt x="28037" y="199390"/>
                        <a:pt x="30577" y="196850"/>
                      </a:cubicBezTo>
                      <a:cubicBezTo>
                        <a:pt x="31847" y="195580"/>
                        <a:pt x="33117" y="193675"/>
                        <a:pt x="33752" y="191770"/>
                      </a:cubicBezTo>
                      <a:cubicBezTo>
                        <a:pt x="44547" y="193040"/>
                        <a:pt x="55342" y="193040"/>
                        <a:pt x="65502" y="193675"/>
                      </a:cubicBezTo>
                      <a:lnTo>
                        <a:pt x="73122" y="193675"/>
                      </a:lnTo>
                      <a:cubicBezTo>
                        <a:pt x="80107" y="193675"/>
                        <a:pt x="87092" y="194310"/>
                        <a:pt x="94077" y="194310"/>
                      </a:cubicBezTo>
                      <a:lnTo>
                        <a:pt x="100427" y="194310"/>
                      </a:lnTo>
                      <a:cubicBezTo>
                        <a:pt x="113127" y="210820"/>
                        <a:pt x="130907" y="224155"/>
                        <a:pt x="150592" y="231140"/>
                      </a:cubicBezTo>
                      <a:cubicBezTo>
                        <a:pt x="168372" y="241300"/>
                        <a:pt x="184247" y="245745"/>
                        <a:pt x="199487" y="243840"/>
                      </a:cubicBezTo>
                      <a:cubicBezTo>
                        <a:pt x="212822" y="242570"/>
                        <a:pt x="226157" y="236220"/>
                        <a:pt x="240127" y="224155"/>
                      </a:cubicBezTo>
                      <a:cubicBezTo>
                        <a:pt x="245207" y="219710"/>
                        <a:pt x="250287" y="214630"/>
                        <a:pt x="254732" y="209550"/>
                      </a:cubicBezTo>
                      <a:cubicBezTo>
                        <a:pt x="272512" y="219075"/>
                        <a:pt x="290927" y="227330"/>
                        <a:pt x="309977" y="233680"/>
                      </a:cubicBezTo>
                      <a:cubicBezTo>
                        <a:pt x="329662" y="240030"/>
                        <a:pt x="349347" y="245110"/>
                        <a:pt x="369032" y="249555"/>
                      </a:cubicBezTo>
                      <a:cubicBezTo>
                        <a:pt x="378557" y="252095"/>
                        <a:pt x="388082" y="254635"/>
                        <a:pt x="397607" y="257175"/>
                      </a:cubicBezTo>
                      <a:cubicBezTo>
                        <a:pt x="424277" y="264160"/>
                        <a:pt x="454757" y="273685"/>
                        <a:pt x="483332" y="288925"/>
                      </a:cubicBezTo>
                      <a:cubicBezTo>
                        <a:pt x="510002" y="303530"/>
                        <a:pt x="536037" y="323850"/>
                        <a:pt x="563342" y="349250"/>
                      </a:cubicBezTo>
                      <a:cubicBezTo>
                        <a:pt x="591917" y="376555"/>
                        <a:pt x="617952" y="407670"/>
                        <a:pt x="640812" y="434975"/>
                      </a:cubicBezTo>
                      <a:cubicBezTo>
                        <a:pt x="642717" y="437515"/>
                        <a:pt x="645892" y="438785"/>
                        <a:pt x="648432" y="438785"/>
                      </a:cubicBezTo>
                      <a:cubicBezTo>
                        <a:pt x="649067" y="438785"/>
                        <a:pt x="649702" y="438785"/>
                        <a:pt x="650337" y="438785"/>
                      </a:cubicBezTo>
                      <a:cubicBezTo>
                        <a:pt x="654147" y="438150"/>
                        <a:pt x="657957" y="434975"/>
                        <a:pt x="659227" y="431165"/>
                      </a:cubicBezTo>
                      <a:cubicBezTo>
                        <a:pt x="661767" y="428625"/>
                        <a:pt x="661132" y="424815"/>
                        <a:pt x="658592" y="42164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7" name="Google Shape;1587;p25"/>
                <p:cNvSpPr/>
                <p:nvPr/>
              </p:nvSpPr>
              <p:spPr>
                <a:xfrm>
                  <a:off x="2298181" y="860814"/>
                  <a:ext cx="198898" cy="1886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993" h="554831" extrusionOk="0">
                      <a:moveTo>
                        <a:pt x="584200" y="539591"/>
                      </a:moveTo>
                      <a:cubicBezTo>
                        <a:pt x="553720" y="478631"/>
                        <a:pt x="521970" y="415766"/>
                        <a:pt x="473075" y="366236"/>
                      </a:cubicBezTo>
                      <a:cubicBezTo>
                        <a:pt x="452120" y="344646"/>
                        <a:pt x="426720" y="326231"/>
                        <a:pt x="396875" y="309721"/>
                      </a:cubicBezTo>
                      <a:cubicBezTo>
                        <a:pt x="379095" y="300196"/>
                        <a:pt x="361315" y="291306"/>
                        <a:pt x="343535" y="282416"/>
                      </a:cubicBezTo>
                      <a:cubicBezTo>
                        <a:pt x="333375" y="277336"/>
                        <a:pt x="323850" y="272891"/>
                        <a:pt x="313690" y="267811"/>
                      </a:cubicBezTo>
                      <a:cubicBezTo>
                        <a:pt x="294005" y="257651"/>
                        <a:pt x="271780" y="246221"/>
                        <a:pt x="252730" y="230981"/>
                      </a:cubicBezTo>
                      <a:cubicBezTo>
                        <a:pt x="255905" y="227806"/>
                        <a:pt x="258445" y="225266"/>
                        <a:pt x="260985" y="222726"/>
                      </a:cubicBezTo>
                      <a:cubicBezTo>
                        <a:pt x="280035" y="200501"/>
                        <a:pt x="281940" y="168116"/>
                        <a:pt x="266065" y="137636"/>
                      </a:cubicBezTo>
                      <a:cubicBezTo>
                        <a:pt x="252095" y="110331"/>
                        <a:pt x="227330" y="90011"/>
                        <a:pt x="199390" y="83026"/>
                      </a:cubicBezTo>
                      <a:cubicBezTo>
                        <a:pt x="193040" y="81121"/>
                        <a:pt x="186055" y="80486"/>
                        <a:pt x="179070" y="80486"/>
                      </a:cubicBezTo>
                      <a:lnTo>
                        <a:pt x="177800" y="78581"/>
                      </a:lnTo>
                      <a:cubicBezTo>
                        <a:pt x="176530" y="76041"/>
                        <a:pt x="175260" y="73501"/>
                        <a:pt x="173990" y="70961"/>
                      </a:cubicBezTo>
                      <a:cubicBezTo>
                        <a:pt x="167640" y="58261"/>
                        <a:pt x="161290" y="44926"/>
                        <a:pt x="154940" y="32226"/>
                      </a:cubicBezTo>
                      <a:cubicBezTo>
                        <a:pt x="158115" y="30956"/>
                        <a:pt x="160655" y="27781"/>
                        <a:pt x="161925" y="23971"/>
                      </a:cubicBezTo>
                      <a:cubicBezTo>
                        <a:pt x="163195" y="20796"/>
                        <a:pt x="163195" y="16986"/>
                        <a:pt x="161925" y="13811"/>
                      </a:cubicBezTo>
                      <a:cubicBezTo>
                        <a:pt x="160655" y="10001"/>
                        <a:pt x="158115" y="6826"/>
                        <a:pt x="154940" y="4286"/>
                      </a:cubicBezTo>
                      <a:cubicBezTo>
                        <a:pt x="152400" y="2381"/>
                        <a:pt x="149860" y="1111"/>
                        <a:pt x="145415" y="476"/>
                      </a:cubicBezTo>
                      <a:cubicBezTo>
                        <a:pt x="142875" y="-159"/>
                        <a:pt x="140335" y="-159"/>
                        <a:pt x="137795" y="476"/>
                      </a:cubicBezTo>
                      <a:cubicBezTo>
                        <a:pt x="137160" y="476"/>
                        <a:pt x="137160" y="1111"/>
                        <a:pt x="137160" y="476"/>
                      </a:cubicBezTo>
                      <a:cubicBezTo>
                        <a:pt x="137160" y="476"/>
                        <a:pt x="136525" y="476"/>
                        <a:pt x="136525" y="476"/>
                      </a:cubicBezTo>
                      <a:cubicBezTo>
                        <a:pt x="132080" y="1746"/>
                        <a:pt x="128905" y="4286"/>
                        <a:pt x="127000" y="7461"/>
                      </a:cubicBezTo>
                      <a:cubicBezTo>
                        <a:pt x="125095" y="10636"/>
                        <a:pt x="124460" y="14446"/>
                        <a:pt x="125095" y="18256"/>
                      </a:cubicBezTo>
                      <a:cubicBezTo>
                        <a:pt x="126365" y="25876"/>
                        <a:pt x="132080" y="31591"/>
                        <a:pt x="139700" y="32226"/>
                      </a:cubicBezTo>
                      <a:cubicBezTo>
                        <a:pt x="140335" y="32226"/>
                        <a:pt x="140335" y="32226"/>
                        <a:pt x="140970" y="32226"/>
                      </a:cubicBezTo>
                      <a:cubicBezTo>
                        <a:pt x="146050" y="47466"/>
                        <a:pt x="152400" y="62706"/>
                        <a:pt x="160020" y="77311"/>
                      </a:cubicBezTo>
                      <a:cubicBezTo>
                        <a:pt x="160655" y="78581"/>
                        <a:pt x="161290" y="79851"/>
                        <a:pt x="161925" y="80486"/>
                      </a:cubicBezTo>
                      <a:cubicBezTo>
                        <a:pt x="154305" y="81756"/>
                        <a:pt x="146685" y="83661"/>
                        <a:pt x="139700" y="86201"/>
                      </a:cubicBezTo>
                      <a:cubicBezTo>
                        <a:pt x="130175" y="74136"/>
                        <a:pt x="119380" y="59531"/>
                        <a:pt x="108585" y="44291"/>
                      </a:cubicBezTo>
                      <a:cubicBezTo>
                        <a:pt x="109220" y="42386"/>
                        <a:pt x="109855" y="40481"/>
                        <a:pt x="109855" y="38576"/>
                      </a:cubicBezTo>
                      <a:cubicBezTo>
                        <a:pt x="109855" y="35401"/>
                        <a:pt x="109220" y="32861"/>
                        <a:pt x="107950" y="30321"/>
                      </a:cubicBezTo>
                      <a:cubicBezTo>
                        <a:pt x="106045" y="27146"/>
                        <a:pt x="104140" y="25241"/>
                        <a:pt x="101600" y="23971"/>
                      </a:cubicBezTo>
                      <a:cubicBezTo>
                        <a:pt x="100965" y="23336"/>
                        <a:pt x="100330" y="23336"/>
                        <a:pt x="99695" y="22701"/>
                      </a:cubicBezTo>
                      <a:cubicBezTo>
                        <a:pt x="99060" y="22066"/>
                        <a:pt x="98425" y="22066"/>
                        <a:pt x="97155" y="21431"/>
                      </a:cubicBezTo>
                      <a:cubicBezTo>
                        <a:pt x="95885" y="20796"/>
                        <a:pt x="94615" y="20796"/>
                        <a:pt x="93345" y="20796"/>
                      </a:cubicBezTo>
                      <a:cubicBezTo>
                        <a:pt x="90805" y="20796"/>
                        <a:pt x="88265" y="20796"/>
                        <a:pt x="85725" y="21431"/>
                      </a:cubicBezTo>
                      <a:cubicBezTo>
                        <a:pt x="83820" y="22066"/>
                        <a:pt x="81915" y="22701"/>
                        <a:pt x="80645" y="24606"/>
                      </a:cubicBezTo>
                      <a:cubicBezTo>
                        <a:pt x="80010" y="24606"/>
                        <a:pt x="80010" y="25241"/>
                        <a:pt x="79375" y="25876"/>
                      </a:cubicBezTo>
                      <a:cubicBezTo>
                        <a:pt x="78740" y="26511"/>
                        <a:pt x="78105" y="27146"/>
                        <a:pt x="77470" y="27781"/>
                      </a:cubicBezTo>
                      <a:cubicBezTo>
                        <a:pt x="76835" y="29051"/>
                        <a:pt x="76200" y="30321"/>
                        <a:pt x="75565" y="31591"/>
                      </a:cubicBezTo>
                      <a:cubicBezTo>
                        <a:pt x="74930" y="34131"/>
                        <a:pt x="74930" y="35401"/>
                        <a:pt x="74930" y="37941"/>
                      </a:cubicBezTo>
                      <a:cubicBezTo>
                        <a:pt x="74930" y="39846"/>
                        <a:pt x="75565" y="42386"/>
                        <a:pt x="77470" y="44291"/>
                      </a:cubicBezTo>
                      <a:cubicBezTo>
                        <a:pt x="78105" y="44926"/>
                        <a:pt x="78740" y="46196"/>
                        <a:pt x="80010" y="47466"/>
                      </a:cubicBezTo>
                      <a:cubicBezTo>
                        <a:pt x="81280" y="48736"/>
                        <a:pt x="82550" y="49371"/>
                        <a:pt x="83820" y="50006"/>
                      </a:cubicBezTo>
                      <a:cubicBezTo>
                        <a:pt x="85090" y="50641"/>
                        <a:pt x="85725" y="51911"/>
                        <a:pt x="86995" y="51911"/>
                      </a:cubicBezTo>
                      <a:cubicBezTo>
                        <a:pt x="88265" y="52546"/>
                        <a:pt x="88900" y="53181"/>
                        <a:pt x="90805" y="53181"/>
                      </a:cubicBezTo>
                      <a:cubicBezTo>
                        <a:pt x="92075" y="53181"/>
                        <a:pt x="93345" y="53816"/>
                        <a:pt x="94615" y="53816"/>
                      </a:cubicBezTo>
                      <a:cubicBezTo>
                        <a:pt x="95250" y="53816"/>
                        <a:pt x="95885" y="53816"/>
                        <a:pt x="96520" y="53816"/>
                      </a:cubicBezTo>
                      <a:cubicBezTo>
                        <a:pt x="97155" y="53816"/>
                        <a:pt x="97790" y="53816"/>
                        <a:pt x="97790" y="53181"/>
                      </a:cubicBezTo>
                      <a:cubicBezTo>
                        <a:pt x="107315" y="67786"/>
                        <a:pt x="115570" y="80486"/>
                        <a:pt x="124460" y="92551"/>
                      </a:cubicBezTo>
                      <a:cubicBezTo>
                        <a:pt x="121920" y="93821"/>
                        <a:pt x="119380" y="95726"/>
                        <a:pt x="117475" y="96996"/>
                      </a:cubicBezTo>
                      <a:cubicBezTo>
                        <a:pt x="111760" y="101441"/>
                        <a:pt x="106680" y="105886"/>
                        <a:pt x="102870" y="110966"/>
                      </a:cubicBezTo>
                      <a:cubicBezTo>
                        <a:pt x="93980" y="102076"/>
                        <a:pt x="85090" y="93821"/>
                        <a:pt x="76200" y="85566"/>
                      </a:cubicBezTo>
                      <a:cubicBezTo>
                        <a:pt x="76835" y="84296"/>
                        <a:pt x="76835" y="82391"/>
                        <a:pt x="76835" y="81121"/>
                      </a:cubicBezTo>
                      <a:cubicBezTo>
                        <a:pt x="76835" y="77311"/>
                        <a:pt x="76200" y="73501"/>
                        <a:pt x="74295" y="69691"/>
                      </a:cubicBezTo>
                      <a:cubicBezTo>
                        <a:pt x="72390" y="64611"/>
                        <a:pt x="67310" y="61436"/>
                        <a:pt x="61595" y="60801"/>
                      </a:cubicBezTo>
                      <a:cubicBezTo>
                        <a:pt x="57150" y="60166"/>
                        <a:pt x="52070" y="62071"/>
                        <a:pt x="49530" y="65246"/>
                      </a:cubicBezTo>
                      <a:cubicBezTo>
                        <a:pt x="47625" y="67151"/>
                        <a:pt x="46355" y="69691"/>
                        <a:pt x="45720" y="71596"/>
                      </a:cubicBezTo>
                      <a:cubicBezTo>
                        <a:pt x="45720" y="71596"/>
                        <a:pt x="45720" y="72231"/>
                        <a:pt x="45720" y="72231"/>
                      </a:cubicBezTo>
                      <a:cubicBezTo>
                        <a:pt x="45720" y="72866"/>
                        <a:pt x="45085" y="74136"/>
                        <a:pt x="45085" y="74771"/>
                      </a:cubicBezTo>
                      <a:cubicBezTo>
                        <a:pt x="45085" y="77946"/>
                        <a:pt x="45720" y="80486"/>
                        <a:pt x="46355" y="82391"/>
                      </a:cubicBezTo>
                      <a:cubicBezTo>
                        <a:pt x="46355" y="83026"/>
                        <a:pt x="46990" y="84296"/>
                        <a:pt x="47625" y="84931"/>
                      </a:cubicBezTo>
                      <a:cubicBezTo>
                        <a:pt x="48260" y="86201"/>
                        <a:pt x="48895" y="86836"/>
                        <a:pt x="49530" y="88106"/>
                      </a:cubicBezTo>
                      <a:cubicBezTo>
                        <a:pt x="50800" y="89376"/>
                        <a:pt x="52070" y="90646"/>
                        <a:pt x="53975" y="91916"/>
                      </a:cubicBezTo>
                      <a:cubicBezTo>
                        <a:pt x="55880" y="93186"/>
                        <a:pt x="57785" y="93821"/>
                        <a:pt x="59055" y="94456"/>
                      </a:cubicBezTo>
                      <a:cubicBezTo>
                        <a:pt x="60325" y="94456"/>
                        <a:pt x="61595" y="95091"/>
                        <a:pt x="62230" y="95091"/>
                      </a:cubicBezTo>
                      <a:cubicBezTo>
                        <a:pt x="62865" y="95091"/>
                        <a:pt x="63500" y="95091"/>
                        <a:pt x="64135" y="95091"/>
                      </a:cubicBezTo>
                      <a:lnTo>
                        <a:pt x="65405" y="96361"/>
                      </a:lnTo>
                      <a:cubicBezTo>
                        <a:pt x="74295" y="105886"/>
                        <a:pt x="83820" y="116046"/>
                        <a:pt x="93345" y="126206"/>
                      </a:cubicBezTo>
                      <a:cubicBezTo>
                        <a:pt x="92075" y="128746"/>
                        <a:pt x="91440" y="131286"/>
                        <a:pt x="90170" y="133191"/>
                      </a:cubicBezTo>
                      <a:cubicBezTo>
                        <a:pt x="86995" y="143986"/>
                        <a:pt x="86995" y="155416"/>
                        <a:pt x="88900" y="167481"/>
                      </a:cubicBezTo>
                      <a:lnTo>
                        <a:pt x="86360" y="166846"/>
                      </a:lnTo>
                      <a:cubicBezTo>
                        <a:pt x="81915" y="165576"/>
                        <a:pt x="77470" y="164306"/>
                        <a:pt x="73025" y="163671"/>
                      </a:cubicBezTo>
                      <a:lnTo>
                        <a:pt x="65405" y="161766"/>
                      </a:lnTo>
                      <a:cubicBezTo>
                        <a:pt x="55245" y="159226"/>
                        <a:pt x="45085" y="156051"/>
                        <a:pt x="34290" y="154146"/>
                      </a:cubicBezTo>
                      <a:cubicBezTo>
                        <a:pt x="33655" y="149066"/>
                        <a:pt x="30480" y="143986"/>
                        <a:pt x="26670" y="141446"/>
                      </a:cubicBezTo>
                      <a:cubicBezTo>
                        <a:pt x="24765" y="140176"/>
                        <a:pt x="21590" y="138906"/>
                        <a:pt x="18415" y="138271"/>
                      </a:cubicBezTo>
                      <a:cubicBezTo>
                        <a:pt x="15875" y="138271"/>
                        <a:pt x="13335" y="138271"/>
                        <a:pt x="10160" y="139541"/>
                      </a:cubicBezTo>
                      <a:cubicBezTo>
                        <a:pt x="5080" y="141446"/>
                        <a:pt x="635" y="146526"/>
                        <a:pt x="0" y="152876"/>
                      </a:cubicBezTo>
                      <a:cubicBezTo>
                        <a:pt x="0" y="155416"/>
                        <a:pt x="0" y="157956"/>
                        <a:pt x="1270" y="161131"/>
                      </a:cubicBezTo>
                      <a:cubicBezTo>
                        <a:pt x="1905" y="163036"/>
                        <a:pt x="3810" y="164941"/>
                        <a:pt x="5715" y="166846"/>
                      </a:cubicBezTo>
                      <a:cubicBezTo>
                        <a:pt x="6985" y="168751"/>
                        <a:pt x="8255" y="170021"/>
                        <a:pt x="9525" y="171291"/>
                      </a:cubicBezTo>
                      <a:cubicBezTo>
                        <a:pt x="10795" y="171926"/>
                        <a:pt x="11430" y="172561"/>
                        <a:pt x="12700" y="173196"/>
                      </a:cubicBezTo>
                      <a:cubicBezTo>
                        <a:pt x="13970" y="173831"/>
                        <a:pt x="14605" y="173831"/>
                        <a:pt x="15875" y="174466"/>
                      </a:cubicBezTo>
                      <a:cubicBezTo>
                        <a:pt x="19685" y="175101"/>
                        <a:pt x="23495" y="175101"/>
                        <a:pt x="26670" y="173196"/>
                      </a:cubicBezTo>
                      <a:cubicBezTo>
                        <a:pt x="28575" y="171926"/>
                        <a:pt x="29845" y="170656"/>
                        <a:pt x="31115" y="168751"/>
                      </a:cubicBezTo>
                      <a:cubicBezTo>
                        <a:pt x="41275" y="172561"/>
                        <a:pt x="51435" y="175101"/>
                        <a:pt x="61595" y="178276"/>
                      </a:cubicBezTo>
                      <a:lnTo>
                        <a:pt x="69215" y="180181"/>
                      </a:lnTo>
                      <a:cubicBezTo>
                        <a:pt x="75565" y="182086"/>
                        <a:pt x="81915" y="183991"/>
                        <a:pt x="88265" y="185896"/>
                      </a:cubicBezTo>
                      <a:lnTo>
                        <a:pt x="94615" y="187801"/>
                      </a:lnTo>
                      <a:cubicBezTo>
                        <a:pt x="102870" y="206851"/>
                        <a:pt x="117475" y="223996"/>
                        <a:pt x="134620" y="235426"/>
                      </a:cubicBezTo>
                      <a:cubicBezTo>
                        <a:pt x="149225" y="249396"/>
                        <a:pt x="163830" y="257651"/>
                        <a:pt x="179070" y="259556"/>
                      </a:cubicBezTo>
                      <a:cubicBezTo>
                        <a:pt x="192405" y="261461"/>
                        <a:pt x="207010" y="258286"/>
                        <a:pt x="223520" y="250031"/>
                      </a:cubicBezTo>
                      <a:cubicBezTo>
                        <a:pt x="229870" y="246856"/>
                        <a:pt x="235585" y="243046"/>
                        <a:pt x="241300" y="239236"/>
                      </a:cubicBezTo>
                      <a:cubicBezTo>
                        <a:pt x="256540" y="253206"/>
                        <a:pt x="272415" y="265271"/>
                        <a:pt x="289560" y="275431"/>
                      </a:cubicBezTo>
                      <a:cubicBezTo>
                        <a:pt x="306705" y="286226"/>
                        <a:pt x="325120" y="295751"/>
                        <a:pt x="342900" y="304641"/>
                      </a:cubicBezTo>
                      <a:cubicBezTo>
                        <a:pt x="351790" y="309086"/>
                        <a:pt x="360680" y="314166"/>
                        <a:pt x="368935" y="318611"/>
                      </a:cubicBezTo>
                      <a:cubicBezTo>
                        <a:pt x="393065" y="331311"/>
                        <a:pt x="421005" y="347821"/>
                        <a:pt x="445135" y="370046"/>
                      </a:cubicBezTo>
                      <a:cubicBezTo>
                        <a:pt x="467995" y="391001"/>
                        <a:pt x="488315" y="416401"/>
                        <a:pt x="508635" y="447516"/>
                      </a:cubicBezTo>
                      <a:cubicBezTo>
                        <a:pt x="530225" y="481171"/>
                        <a:pt x="548005" y="517366"/>
                        <a:pt x="563880" y="549116"/>
                      </a:cubicBezTo>
                      <a:cubicBezTo>
                        <a:pt x="565785" y="552291"/>
                        <a:pt x="568960" y="554831"/>
                        <a:pt x="572135" y="554831"/>
                      </a:cubicBezTo>
                      <a:cubicBezTo>
                        <a:pt x="572135" y="554831"/>
                        <a:pt x="572770" y="554831"/>
                        <a:pt x="572770" y="554831"/>
                      </a:cubicBezTo>
                      <a:cubicBezTo>
                        <a:pt x="576580" y="554831"/>
                        <a:pt x="580390" y="552926"/>
                        <a:pt x="582295" y="549751"/>
                      </a:cubicBezTo>
                      <a:cubicBezTo>
                        <a:pt x="585470" y="547211"/>
                        <a:pt x="585470" y="543401"/>
                        <a:pt x="584200" y="539591"/>
                      </a:cubicBezTo>
                      <a:close/>
                      <a:moveTo>
                        <a:pt x="137795" y="90646"/>
                      </a:moveTo>
                      <a:cubicBezTo>
                        <a:pt x="137795" y="90646"/>
                        <a:pt x="137795" y="90646"/>
                        <a:pt x="137795" y="90646"/>
                      </a:cubicBezTo>
                      <a:lnTo>
                        <a:pt x="137795" y="90646"/>
                      </a:lnTo>
                      <a:lnTo>
                        <a:pt x="137795" y="9064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8" name="Google Shape;1588;p25"/>
                <p:cNvSpPr/>
                <p:nvPr/>
              </p:nvSpPr>
              <p:spPr>
                <a:xfrm>
                  <a:off x="2498038" y="586953"/>
                  <a:ext cx="76066" cy="246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3" h="725170" extrusionOk="0">
                      <a:moveTo>
                        <a:pt x="223520" y="41275"/>
                      </a:moveTo>
                      <a:cubicBezTo>
                        <a:pt x="223520" y="38100"/>
                        <a:pt x="222250" y="35560"/>
                        <a:pt x="219710" y="31750"/>
                      </a:cubicBezTo>
                      <a:cubicBezTo>
                        <a:pt x="218440" y="29210"/>
                        <a:pt x="216535" y="27305"/>
                        <a:pt x="214630" y="26035"/>
                      </a:cubicBezTo>
                      <a:cubicBezTo>
                        <a:pt x="214630" y="26035"/>
                        <a:pt x="213995" y="26035"/>
                        <a:pt x="213995" y="25400"/>
                      </a:cubicBezTo>
                      <a:cubicBezTo>
                        <a:pt x="213995" y="25400"/>
                        <a:pt x="213360" y="24765"/>
                        <a:pt x="213360" y="24765"/>
                      </a:cubicBezTo>
                      <a:cubicBezTo>
                        <a:pt x="209550" y="22860"/>
                        <a:pt x="205740" y="21590"/>
                        <a:pt x="201930" y="22860"/>
                      </a:cubicBezTo>
                      <a:cubicBezTo>
                        <a:pt x="198120" y="24130"/>
                        <a:pt x="195580" y="26035"/>
                        <a:pt x="193040" y="28575"/>
                      </a:cubicBezTo>
                      <a:cubicBezTo>
                        <a:pt x="187960" y="34290"/>
                        <a:pt x="187960" y="42545"/>
                        <a:pt x="192405" y="48260"/>
                      </a:cubicBezTo>
                      <a:cubicBezTo>
                        <a:pt x="192405" y="48260"/>
                        <a:pt x="193040" y="48895"/>
                        <a:pt x="193040" y="48895"/>
                      </a:cubicBezTo>
                      <a:cubicBezTo>
                        <a:pt x="185420" y="62865"/>
                        <a:pt x="178435" y="78105"/>
                        <a:pt x="172085" y="93345"/>
                      </a:cubicBezTo>
                      <a:cubicBezTo>
                        <a:pt x="171450" y="94615"/>
                        <a:pt x="171450" y="95885"/>
                        <a:pt x="170815" y="97155"/>
                      </a:cubicBezTo>
                      <a:cubicBezTo>
                        <a:pt x="165100" y="92075"/>
                        <a:pt x="158750" y="88265"/>
                        <a:pt x="151765" y="85090"/>
                      </a:cubicBezTo>
                      <a:cubicBezTo>
                        <a:pt x="154305" y="70485"/>
                        <a:pt x="157480" y="52070"/>
                        <a:pt x="161290" y="33655"/>
                      </a:cubicBezTo>
                      <a:cubicBezTo>
                        <a:pt x="163195" y="33020"/>
                        <a:pt x="165100" y="31750"/>
                        <a:pt x="166370" y="30480"/>
                      </a:cubicBezTo>
                      <a:cubicBezTo>
                        <a:pt x="168910" y="28575"/>
                        <a:pt x="170180" y="26035"/>
                        <a:pt x="170815" y="23495"/>
                      </a:cubicBezTo>
                      <a:cubicBezTo>
                        <a:pt x="172085" y="20320"/>
                        <a:pt x="172085" y="17145"/>
                        <a:pt x="171450" y="14605"/>
                      </a:cubicBezTo>
                      <a:cubicBezTo>
                        <a:pt x="171450" y="13970"/>
                        <a:pt x="170815" y="13335"/>
                        <a:pt x="170815" y="12700"/>
                      </a:cubicBezTo>
                      <a:cubicBezTo>
                        <a:pt x="170815" y="12065"/>
                        <a:pt x="170180" y="11430"/>
                        <a:pt x="170180" y="10160"/>
                      </a:cubicBezTo>
                      <a:cubicBezTo>
                        <a:pt x="169545" y="8890"/>
                        <a:pt x="168910" y="8255"/>
                        <a:pt x="168275" y="6985"/>
                      </a:cubicBezTo>
                      <a:cubicBezTo>
                        <a:pt x="167005" y="5080"/>
                        <a:pt x="165100" y="3175"/>
                        <a:pt x="162560" y="1905"/>
                      </a:cubicBezTo>
                      <a:cubicBezTo>
                        <a:pt x="160655" y="635"/>
                        <a:pt x="158750" y="635"/>
                        <a:pt x="156845" y="0"/>
                      </a:cubicBezTo>
                      <a:cubicBezTo>
                        <a:pt x="156210" y="0"/>
                        <a:pt x="156210" y="0"/>
                        <a:pt x="154940" y="0"/>
                      </a:cubicBezTo>
                      <a:cubicBezTo>
                        <a:pt x="153670" y="0"/>
                        <a:pt x="153035" y="0"/>
                        <a:pt x="151765" y="0"/>
                      </a:cubicBezTo>
                      <a:cubicBezTo>
                        <a:pt x="150495" y="0"/>
                        <a:pt x="149225" y="635"/>
                        <a:pt x="147955" y="1270"/>
                      </a:cubicBezTo>
                      <a:cubicBezTo>
                        <a:pt x="146050" y="2540"/>
                        <a:pt x="144780" y="3810"/>
                        <a:pt x="143510" y="5080"/>
                      </a:cubicBezTo>
                      <a:cubicBezTo>
                        <a:pt x="142240" y="6350"/>
                        <a:pt x="140970" y="8890"/>
                        <a:pt x="140335" y="11430"/>
                      </a:cubicBezTo>
                      <a:cubicBezTo>
                        <a:pt x="140335" y="12700"/>
                        <a:pt x="139700" y="13970"/>
                        <a:pt x="139700" y="15240"/>
                      </a:cubicBezTo>
                      <a:cubicBezTo>
                        <a:pt x="139700" y="17145"/>
                        <a:pt x="139700" y="18415"/>
                        <a:pt x="140335" y="19685"/>
                      </a:cubicBezTo>
                      <a:cubicBezTo>
                        <a:pt x="140335" y="20955"/>
                        <a:pt x="140335" y="22225"/>
                        <a:pt x="140970" y="23495"/>
                      </a:cubicBezTo>
                      <a:cubicBezTo>
                        <a:pt x="141605" y="24765"/>
                        <a:pt x="141605" y="26035"/>
                        <a:pt x="142240" y="27305"/>
                      </a:cubicBezTo>
                      <a:cubicBezTo>
                        <a:pt x="143510" y="29210"/>
                        <a:pt x="144145" y="30480"/>
                        <a:pt x="146050" y="31750"/>
                      </a:cubicBezTo>
                      <a:cubicBezTo>
                        <a:pt x="146685" y="32385"/>
                        <a:pt x="146685" y="32385"/>
                        <a:pt x="147320" y="32385"/>
                      </a:cubicBezTo>
                      <a:cubicBezTo>
                        <a:pt x="142875" y="48895"/>
                        <a:pt x="139065" y="64135"/>
                        <a:pt x="136525" y="78740"/>
                      </a:cubicBezTo>
                      <a:cubicBezTo>
                        <a:pt x="133985" y="78105"/>
                        <a:pt x="131445" y="77470"/>
                        <a:pt x="128905" y="76835"/>
                      </a:cubicBezTo>
                      <a:cubicBezTo>
                        <a:pt x="121920" y="75565"/>
                        <a:pt x="115570" y="74930"/>
                        <a:pt x="108585" y="75565"/>
                      </a:cubicBezTo>
                      <a:cubicBezTo>
                        <a:pt x="109220" y="63500"/>
                        <a:pt x="109220" y="50800"/>
                        <a:pt x="109220" y="38735"/>
                      </a:cubicBezTo>
                      <a:cubicBezTo>
                        <a:pt x="110490" y="38100"/>
                        <a:pt x="112395" y="37465"/>
                        <a:pt x="113030" y="36195"/>
                      </a:cubicBezTo>
                      <a:cubicBezTo>
                        <a:pt x="115570" y="33655"/>
                        <a:pt x="118110" y="30480"/>
                        <a:pt x="119380" y="26670"/>
                      </a:cubicBezTo>
                      <a:cubicBezTo>
                        <a:pt x="121920" y="21590"/>
                        <a:pt x="120650" y="15875"/>
                        <a:pt x="117475" y="11430"/>
                      </a:cubicBezTo>
                      <a:cubicBezTo>
                        <a:pt x="114935" y="7620"/>
                        <a:pt x="110490" y="5080"/>
                        <a:pt x="106045" y="5080"/>
                      </a:cubicBezTo>
                      <a:cubicBezTo>
                        <a:pt x="103505" y="5080"/>
                        <a:pt x="100965" y="5715"/>
                        <a:pt x="98425" y="6985"/>
                      </a:cubicBezTo>
                      <a:cubicBezTo>
                        <a:pt x="98425" y="6985"/>
                        <a:pt x="98425" y="6985"/>
                        <a:pt x="97790" y="6985"/>
                      </a:cubicBezTo>
                      <a:cubicBezTo>
                        <a:pt x="97155" y="6985"/>
                        <a:pt x="95885" y="7620"/>
                        <a:pt x="95250" y="8255"/>
                      </a:cubicBezTo>
                      <a:cubicBezTo>
                        <a:pt x="92710" y="10160"/>
                        <a:pt x="91440" y="12700"/>
                        <a:pt x="90170" y="14605"/>
                      </a:cubicBezTo>
                      <a:cubicBezTo>
                        <a:pt x="89535" y="15240"/>
                        <a:pt x="89535" y="15875"/>
                        <a:pt x="88900" y="17145"/>
                      </a:cubicBezTo>
                      <a:cubicBezTo>
                        <a:pt x="88265" y="18415"/>
                        <a:pt x="88265" y="19685"/>
                        <a:pt x="88265" y="20955"/>
                      </a:cubicBezTo>
                      <a:cubicBezTo>
                        <a:pt x="88265" y="22860"/>
                        <a:pt x="88265" y="24765"/>
                        <a:pt x="88265" y="26670"/>
                      </a:cubicBezTo>
                      <a:cubicBezTo>
                        <a:pt x="88900" y="28575"/>
                        <a:pt x="89535" y="30480"/>
                        <a:pt x="90170" y="32385"/>
                      </a:cubicBezTo>
                      <a:cubicBezTo>
                        <a:pt x="90805" y="33655"/>
                        <a:pt x="91440" y="34290"/>
                        <a:pt x="92075" y="35560"/>
                      </a:cubicBezTo>
                      <a:cubicBezTo>
                        <a:pt x="92710" y="36195"/>
                        <a:pt x="92710" y="36830"/>
                        <a:pt x="93345" y="36830"/>
                      </a:cubicBezTo>
                      <a:lnTo>
                        <a:pt x="93345" y="38735"/>
                      </a:lnTo>
                      <a:cubicBezTo>
                        <a:pt x="92075" y="52070"/>
                        <a:pt x="91440" y="65405"/>
                        <a:pt x="90170" y="78740"/>
                      </a:cubicBezTo>
                      <a:cubicBezTo>
                        <a:pt x="87630" y="79375"/>
                        <a:pt x="85090" y="80645"/>
                        <a:pt x="82550" y="81280"/>
                      </a:cubicBezTo>
                      <a:cubicBezTo>
                        <a:pt x="72390" y="86360"/>
                        <a:pt x="63500" y="93345"/>
                        <a:pt x="56515" y="103505"/>
                      </a:cubicBezTo>
                      <a:lnTo>
                        <a:pt x="55245" y="100965"/>
                      </a:lnTo>
                      <a:cubicBezTo>
                        <a:pt x="53340" y="97155"/>
                        <a:pt x="51435" y="93345"/>
                        <a:pt x="48895" y="88900"/>
                      </a:cubicBezTo>
                      <a:lnTo>
                        <a:pt x="45085" y="81915"/>
                      </a:lnTo>
                      <a:cubicBezTo>
                        <a:pt x="40005" y="72390"/>
                        <a:pt x="34925" y="62865"/>
                        <a:pt x="29210" y="53975"/>
                      </a:cubicBezTo>
                      <a:cubicBezTo>
                        <a:pt x="32385" y="50165"/>
                        <a:pt x="34290" y="44450"/>
                        <a:pt x="33655" y="39370"/>
                      </a:cubicBezTo>
                      <a:cubicBezTo>
                        <a:pt x="33655" y="36830"/>
                        <a:pt x="32385" y="33655"/>
                        <a:pt x="30480" y="31750"/>
                      </a:cubicBezTo>
                      <a:cubicBezTo>
                        <a:pt x="29210" y="29845"/>
                        <a:pt x="26670" y="27940"/>
                        <a:pt x="23495" y="26670"/>
                      </a:cubicBezTo>
                      <a:cubicBezTo>
                        <a:pt x="18415" y="24130"/>
                        <a:pt x="12065" y="24765"/>
                        <a:pt x="6985" y="28575"/>
                      </a:cubicBezTo>
                      <a:cubicBezTo>
                        <a:pt x="5080" y="29845"/>
                        <a:pt x="3175" y="32385"/>
                        <a:pt x="1905" y="34925"/>
                      </a:cubicBezTo>
                      <a:cubicBezTo>
                        <a:pt x="1270" y="36830"/>
                        <a:pt x="635" y="39370"/>
                        <a:pt x="635" y="41910"/>
                      </a:cubicBezTo>
                      <a:cubicBezTo>
                        <a:pt x="0" y="43815"/>
                        <a:pt x="0" y="45720"/>
                        <a:pt x="0" y="47625"/>
                      </a:cubicBezTo>
                      <a:cubicBezTo>
                        <a:pt x="0" y="48895"/>
                        <a:pt x="635" y="50165"/>
                        <a:pt x="635" y="50800"/>
                      </a:cubicBezTo>
                      <a:cubicBezTo>
                        <a:pt x="635" y="52070"/>
                        <a:pt x="1270" y="52705"/>
                        <a:pt x="1905" y="53975"/>
                      </a:cubicBezTo>
                      <a:cubicBezTo>
                        <a:pt x="3810" y="57785"/>
                        <a:pt x="6985" y="59690"/>
                        <a:pt x="10160" y="60960"/>
                      </a:cubicBezTo>
                      <a:cubicBezTo>
                        <a:pt x="12065" y="61595"/>
                        <a:pt x="13970" y="61595"/>
                        <a:pt x="16510" y="61595"/>
                      </a:cubicBezTo>
                      <a:cubicBezTo>
                        <a:pt x="20955" y="71120"/>
                        <a:pt x="25400" y="81280"/>
                        <a:pt x="30480" y="90170"/>
                      </a:cubicBezTo>
                      <a:lnTo>
                        <a:pt x="34290" y="97155"/>
                      </a:lnTo>
                      <a:cubicBezTo>
                        <a:pt x="37465" y="103505"/>
                        <a:pt x="40640" y="109220"/>
                        <a:pt x="43180" y="115570"/>
                      </a:cubicBezTo>
                      <a:lnTo>
                        <a:pt x="46355" y="121285"/>
                      </a:lnTo>
                      <a:cubicBezTo>
                        <a:pt x="38100" y="140335"/>
                        <a:pt x="34925" y="162560"/>
                        <a:pt x="38735" y="182880"/>
                      </a:cubicBezTo>
                      <a:cubicBezTo>
                        <a:pt x="38100" y="203200"/>
                        <a:pt x="42545" y="219075"/>
                        <a:pt x="50800" y="232410"/>
                      </a:cubicBezTo>
                      <a:cubicBezTo>
                        <a:pt x="58420" y="243840"/>
                        <a:pt x="70485" y="252095"/>
                        <a:pt x="87630" y="258445"/>
                      </a:cubicBezTo>
                      <a:cubicBezTo>
                        <a:pt x="93980" y="260985"/>
                        <a:pt x="100965" y="262890"/>
                        <a:pt x="107315" y="264160"/>
                      </a:cubicBezTo>
                      <a:cubicBezTo>
                        <a:pt x="107315" y="284480"/>
                        <a:pt x="109220" y="304800"/>
                        <a:pt x="113030" y="323850"/>
                      </a:cubicBezTo>
                      <a:cubicBezTo>
                        <a:pt x="116840" y="343535"/>
                        <a:pt x="122555" y="363855"/>
                        <a:pt x="127635" y="382905"/>
                      </a:cubicBezTo>
                      <a:cubicBezTo>
                        <a:pt x="130175" y="392430"/>
                        <a:pt x="132715" y="401955"/>
                        <a:pt x="135255" y="411480"/>
                      </a:cubicBezTo>
                      <a:cubicBezTo>
                        <a:pt x="142240" y="438150"/>
                        <a:pt x="148590" y="469265"/>
                        <a:pt x="148590" y="502285"/>
                      </a:cubicBezTo>
                      <a:cubicBezTo>
                        <a:pt x="148590" y="532765"/>
                        <a:pt x="144145" y="565785"/>
                        <a:pt x="133985" y="601345"/>
                      </a:cubicBezTo>
                      <a:cubicBezTo>
                        <a:pt x="123825" y="639445"/>
                        <a:pt x="109220" y="677545"/>
                        <a:pt x="96520" y="710565"/>
                      </a:cubicBezTo>
                      <a:cubicBezTo>
                        <a:pt x="95250" y="714375"/>
                        <a:pt x="95885" y="718185"/>
                        <a:pt x="97790" y="720725"/>
                      </a:cubicBezTo>
                      <a:cubicBezTo>
                        <a:pt x="99695" y="723265"/>
                        <a:pt x="103505" y="725170"/>
                        <a:pt x="106680" y="725170"/>
                      </a:cubicBezTo>
                      <a:cubicBezTo>
                        <a:pt x="107315" y="725170"/>
                        <a:pt x="107950" y="725170"/>
                        <a:pt x="107950" y="725170"/>
                      </a:cubicBezTo>
                      <a:cubicBezTo>
                        <a:pt x="111760" y="724535"/>
                        <a:pt x="114300" y="721995"/>
                        <a:pt x="115570" y="718820"/>
                      </a:cubicBezTo>
                      <a:cubicBezTo>
                        <a:pt x="139700" y="655320"/>
                        <a:pt x="165100" y="589280"/>
                        <a:pt x="168275" y="519430"/>
                      </a:cubicBezTo>
                      <a:cubicBezTo>
                        <a:pt x="169545" y="489585"/>
                        <a:pt x="166370" y="458470"/>
                        <a:pt x="158750" y="424815"/>
                      </a:cubicBezTo>
                      <a:cubicBezTo>
                        <a:pt x="154305" y="405130"/>
                        <a:pt x="148590" y="386080"/>
                        <a:pt x="142875" y="367030"/>
                      </a:cubicBezTo>
                      <a:cubicBezTo>
                        <a:pt x="139700" y="356235"/>
                        <a:pt x="136525" y="346075"/>
                        <a:pt x="133985" y="335280"/>
                      </a:cubicBezTo>
                      <a:cubicBezTo>
                        <a:pt x="128270" y="314325"/>
                        <a:pt x="121920" y="290195"/>
                        <a:pt x="120015" y="265430"/>
                      </a:cubicBezTo>
                      <a:cubicBezTo>
                        <a:pt x="124460" y="266065"/>
                        <a:pt x="128270" y="266065"/>
                        <a:pt x="131445" y="266065"/>
                      </a:cubicBezTo>
                      <a:cubicBezTo>
                        <a:pt x="160655" y="264795"/>
                        <a:pt x="185420" y="244475"/>
                        <a:pt x="197485" y="212090"/>
                      </a:cubicBezTo>
                      <a:cubicBezTo>
                        <a:pt x="208280" y="183515"/>
                        <a:pt x="206375" y="151765"/>
                        <a:pt x="192405" y="126365"/>
                      </a:cubicBezTo>
                      <a:cubicBezTo>
                        <a:pt x="189230" y="120650"/>
                        <a:pt x="185420" y="114935"/>
                        <a:pt x="180340" y="109220"/>
                      </a:cubicBezTo>
                      <a:lnTo>
                        <a:pt x="180975" y="107315"/>
                      </a:lnTo>
                      <a:cubicBezTo>
                        <a:pt x="182245" y="104775"/>
                        <a:pt x="182880" y="102235"/>
                        <a:pt x="184150" y="99695"/>
                      </a:cubicBezTo>
                      <a:cubicBezTo>
                        <a:pt x="189230" y="86360"/>
                        <a:pt x="194945" y="72390"/>
                        <a:pt x="200025" y="59690"/>
                      </a:cubicBezTo>
                      <a:cubicBezTo>
                        <a:pt x="203200" y="60960"/>
                        <a:pt x="207010" y="60960"/>
                        <a:pt x="210820" y="59055"/>
                      </a:cubicBezTo>
                      <a:cubicBezTo>
                        <a:pt x="213995" y="57785"/>
                        <a:pt x="216535" y="55245"/>
                        <a:pt x="218440" y="52705"/>
                      </a:cubicBezTo>
                      <a:cubicBezTo>
                        <a:pt x="223520" y="49530"/>
                        <a:pt x="224155" y="45720"/>
                        <a:pt x="223520" y="41275"/>
                      </a:cubicBezTo>
                      <a:close/>
                      <a:moveTo>
                        <a:pt x="148590" y="86360"/>
                      </a:moveTo>
                      <a:cubicBezTo>
                        <a:pt x="148590" y="86360"/>
                        <a:pt x="148590" y="86360"/>
                        <a:pt x="148590" y="86360"/>
                      </a:cubicBezTo>
                      <a:lnTo>
                        <a:pt x="148590" y="86360"/>
                      </a:lnTo>
                      <a:lnTo>
                        <a:pt x="148590" y="8636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89" name="Google Shape;1589;p25"/>
                <p:cNvSpPr/>
                <p:nvPr/>
              </p:nvSpPr>
              <p:spPr>
                <a:xfrm>
                  <a:off x="2590374" y="490259"/>
                  <a:ext cx="242289" cy="24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15" h="722012" extrusionOk="0">
                      <a:moveTo>
                        <a:pt x="652601" y="315"/>
                      </a:moveTo>
                      <a:cubicBezTo>
                        <a:pt x="633551" y="1584"/>
                        <a:pt x="615771" y="6665"/>
                        <a:pt x="597991" y="13649"/>
                      </a:cubicBezTo>
                      <a:cubicBezTo>
                        <a:pt x="562431" y="27619"/>
                        <a:pt x="530681" y="50479"/>
                        <a:pt x="502106" y="74609"/>
                      </a:cubicBezTo>
                      <a:cubicBezTo>
                        <a:pt x="467816" y="103184"/>
                        <a:pt x="435431" y="134299"/>
                        <a:pt x="403681" y="165415"/>
                      </a:cubicBezTo>
                      <a:cubicBezTo>
                        <a:pt x="369391" y="198434"/>
                        <a:pt x="336371" y="232090"/>
                        <a:pt x="303351" y="265744"/>
                      </a:cubicBezTo>
                      <a:cubicBezTo>
                        <a:pt x="237311" y="333054"/>
                        <a:pt x="171271" y="400365"/>
                        <a:pt x="102691" y="465134"/>
                      </a:cubicBezTo>
                      <a:cubicBezTo>
                        <a:pt x="96976" y="470850"/>
                        <a:pt x="91261" y="475929"/>
                        <a:pt x="85546" y="481644"/>
                      </a:cubicBezTo>
                      <a:cubicBezTo>
                        <a:pt x="81736" y="479104"/>
                        <a:pt x="76021" y="479740"/>
                        <a:pt x="74751" y="485454"/>
                      </a:cubicBezTo>
                      <a:cubicBezTo>
                        <a:pt x="55701" y="561654"/>
                        <a:pt x="30301" y="636584"/>
                        <a:pt x="456" y="708975"/>
                      </a:cubicBezTo>
                      <a:cubicBezTo>
                        <a:pt x="-1449" y="713419"/>
                        <a:pt x="2996" y="717865"/>
                        <a:pt x="6806" y="718500"/>
                      </a:cubicBezTo>
                      <a:cubicBezTo>
                        <a:pt x="76021" y="727390"/>
                        <a:pt x="145871" y="717865"/>
                        <a:pt x="214451" y="707069"/>
                      </a:cubicBezTo>
                      <a:cubicBezTo>
                        <a:pt x="249376" y="701354"/>
                        <a:pt x="284936" y="696909"/>
                        <a:pt x="319226" y="687384"/>
                      </a:cubicBezTo>
                      <a:cubicBezTo>
                        <a:pt x="336371" y="682940"/>
                        <a:pt x="352881" y="677225"/>
                        <a:pt x="368756" y="669604"/>
                      </a:cubicBezTo>
                      <a:cubicBezTo>
                        <a:pt x="382726" y="663254"/>
                        <a:pt x="397331" y="654365"/>
                        <a:pt x="406221" y="641029"/>
                      </a:cubicBezTo>
                      <a:cubicBezTo>
                        <a:pt x="414476" y="628965"/>
                        <a:pt x="415111" y="613725"/>
                        <a:pt x="407491" y="601659"/>
                      </a:cubicBezTo>
                      <a:cubicBezTo>
                        <a:pt x="405586" y="599119"/>
                        <a:pt x="403681" y="596579"/>
                        <a:pt x="401141" y="594675"/>
                      </a:cubicBezTo>
                      <a:cubicBezTo>
                        <a:pt x="425906" y="588325"/>
                        <a:pt x="450036" y="580069"/>
                        <a:pt x="472896" y="569909"/>
                      </a:cubicBezTo>
                      <a:cubicBezTo>
                        <a:pt x="501471" y="557844"/>
                        <a:pt x="532586" y="543875"/>
                        <a:pt x="552906" y="520379"/>
                      </a:cubicBezTo>
                      <a:cubicBezTo>
                        <a:pt x="570686" y="500059"/>
                        <a:pt x="577036" y="472754"/>
                        <a:pt x="569416" y="446719"/>
                      </a:cubicBezTo>
                      <a:cubicBezTo>
                        <a:pt x="562431" y="422590"/>
                        <a:pt x="545286" y="402269"/>
                        <a:pt x="521156" y="394015"/>
                      </a:cubicBezTo>
                      <a:cubicBezTo>
                        <a:pt x="507821" y="389569"/>
                        <a:pt x="493851" y="388934"/>
                        <a:pt x="479881" y="391474"/>
                      </a:cubicBezTo>
                      <a:cubicBezTo>
                        <a:pt x="537666" y="341309"/>
                        <a:pt x="597991" y="293049"/>
                        <a:pt x="644346" y="230819"/>
                      </a:cubicBezTo>
                      <a:cubicBezTo>
                        <a:pt x="667206" y="199704"/>
                        <a:pt x="686891" y="166049"/>
                        <a:pt x="698956" y="129854"/>
                      </a:cubicBezTo>
                      <a:cubicBezTo>
                        <a:pt x="705306" y="111440"/>
                        <a:pt x="709116" y="93024"/>
                        <a:pt x="711656" y="73974"/>
                      </a:cubicBezTo>
                      <a:cubicBezTo>
                        <a:pt x="713561" y="55559"/>
                        <a:pt x="713561" y="34604"/>
                        <a:pt x="702766" y="18729"/>
                      </a:cubicBezTo>
                      <a:cubicBezTo>
                        <a:pt x="691336" y="949"/>
                        <a:pt x="672286" y="-956"/>
                        <a:pt x="652601" y="3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0" name="Google Shape;1590;p25"/>
                <p:cNvSpPr/>
                <p:nvPr/>
              </p:nvSpPr>
              <p:spPr>
                <a:xfrm>
                  <a:off x="2604159" y="491856"/>
                  <a:ext cx="212182" cy="211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064" h="623471" extrusionOk="0">
                      <a:moveTo>
                        <a:pt x="622794" y="692"/>
                      </a:moveTo>
                      <a:cubicBezTo>
                        <a:pt x="580249" y="105467"/>
                        <a:pt x="519924" y="201987"/>
                        <a:pt x="444994" y="287077"/>
                      </a:cubicBezTo>
                      <a:cubicBezTo>
                        <a:pt x="367524" y="375977"/>
                        <a:pt x="275449" y="450272"/>
                        <a:pt x="177024" y="514407"/>
                      </a:cubicBezTo>
                      <a:cubicBezTo>
                        <a:pt x="120509" y="551237"/>
                        <a:pt x="62089" y="584257"/>
                        <a:pt x="2399" y="614737"/>
                      </a:cubicBezTo>
                      <a:cubicBezTo>
                        <a:pt x="-2681" y="617277"/>
                        <a:pt x="1129" y="625532"/>
                        <a:pt x="6209" y="622992"/>
                      </a:cubicBezTo>
                      <a:cubicBezTo>
                        <a:pt x="114159" y="568382"/>
                        <a:pt x="217664" y="503612"/>
                        <a:pt x="311009" y="426142"/>
                      </a:cubicBezTo>
                      <a:cubicBezTo>
                        <a:pt x="398639" y="353117"/>
                        <a:pt x="478649" y="268027"/>
                        <a:pt x="540244" y="170872"/>
                      </a:cubicBezTo>
                      <a:cubicBezTo>
                        <a:pt x="573899" y="117532"/>
                        <a:pt x="603109" y="61017"/>
                        <a:pt x="624064" y="1327"/>
                      </a:cubicBezTo>
                      <a:cubicBezTo>
                        <a:pt x="624064" y="57"/>
                        <a:pt x="622794" y="-578"/>
                        <a:pt x="622794" y="69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1" name="Google Shape;1591;p25"/>
                <p:cNvSpPr/>
                <p:nvPr/>
              </p:nvSpPr>
              <p:spPr>
                <a:xfrm>
                  <a:off x="2338758" y="521095"/>
                  <a:ext cx="294289" cy="735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56" h="2163742" extrusionOk="0">
                      <a:moveTo>
                        <a:pt x="467225" y="1183937"/>
                      </a:moveTo>
                      <a:cubicBezTo>
                        <a:pt x="469130" y="1156632"/>
                        <a:pt x="471670" y="1128692"/>
                        <a:pt x="473575" y="1100752"/>
                      </a:cubicBezTo>
                      <a:cubicBezTo>
                        <a:pt x="475480" y="1100117"/>
                        <a:pt x="476750" y="1098847"/>
                        <a:pt x="478020" y="1096942"/>
                      </a:cubicBezTo>
                      <a:cubicBezTo>
                        <a:pt x="490085" y="1076622"/>
                        <a:pt x="502150" y="1056302"/>
                        <a:pt x="514215" y="1035982"/>
                      </a:cubicBezTo>
                      <a:cubicBezTo>
                        <a:pt x="544060" y="985817"/>
                        <a:pt x="574540" y="934382"/>
                        <a:pt x="605020" y="883582"/>
                      </a:cubicBezTo>
                      <a:cubicBezTo>
                        <a:pt x="641215" y="822622"/>
                        <a:pt x="683125" y="750232"/>
                        <a:pt x="720590" y="674667"/>
                      </a:cubicBezTo>
                      <a:cubicBezTo>
                        <a:pt x="758690" y="598467"/>
                        <a:pt x="788535" y="528617"/>
                        <a:pt x="810125" y="462577"/>
                      </a:cubicBezTo>
                      <a:cubicBezTo>
                        <a:pt x="832985" y="393997"/>
                        <a:pt x="848860" y="325417"/>
                        <a:pt x="857750" y="258742"/>
                      </a:cubicBezTo>
                      <a:cubicBezTo>
                        <a:pt x="862195" y="223182"/>
                        <a:pt x="864735" y="188257"/>
                        <a:pt x="865370" y="154602"/>
                      </a:cubicBezTo>
                      <a:cubicBezTo>
                        <a:pt x="866005" y="120312"/>
                        <a:pt x="865370" y="84117"/>
                        <a:pt x="857750" y="49827"/>
                      </a:cubicBezTo>
                      <a:cubicBezTo>
                        <a:pt x="856480" y="44747"/>
                        <a:pt x="855845" y="39667"/>
                        <a:pt x="855210" y="34587"/>
                      </a:cubicBezTo>
                      <a:cubicBezTo>
                        <a:pt x="854575" y="31412"/>
                        <a:pt x="853940" y="28237"/>
                        <a:pt x="853940" y="24427"/>
                      </a:cubicBezTo>
                      <a:cubicBezTo>
                        <a:pt x="853305" y="20617"/>
                        <a:pt x="850130" y="18712"/>
                        <a:pt x="846320" y="19347"/>
                      </a:cubicBezTo>
                      <a:cubicBezTo>
                        <a:pt x="842510" y="19982"/>
                        <a:pt x="839970" y="23157"/>
                        <a:pt x="840605" y="26967"/>
                      </a:cubicBezTo>
                      <a:cubicBezTo>
                        <a:pt x="842510" y="42842"/>
                        <a:pt x="843780" y="59352"/>
                        <a:pt x="844415" y="75227"/>
                      </a:cubicBezTo>
                      <a:lnTo>
                        <a:pt x="844415" y="78402"/>
                      </a:lnTo>
                      <a:cubicBezTo>
                        <a:pt x="845685" y="96817"/>
                        <a:pt x="845685" y="113962"/>
                        <a:pt x="846320" y="129837"/>
                      </a:cubicBezTo>
                      <a:cubicBezTo>
                        <a:pt x="846320" y="163492"/>
                        <a:pt x="845050" y="198417"/>
                        <a:pt x="841240" y="232072"/>
                      </a:cubicBezTo>
                      <a:cubicBezTo>
                        <a:pt x="834255" y="296842"/>
                        <a:pt x="819650" y="364787"/>
                        <a:pt x="798060" y="433367"/>
                      </a:cubicBezTo>
                      <a:cubicBezTo>
                        <a:pt x="777105" y="500042"/>
                        <a:pt x="749800" y="567987"/>
                        <a:pt x="714240" y="641012"/>
                      </a:cubicBezTo>
                      <a:cubicBezTo>
                        <a:pt x="676140" y="718482"/>
                        <a:pt x="634230" y="792777"/>
                        <a:pt x="601845" y="848657"/>
                      </a:cubicBezTo>
                      <a:cubicBezTo>
                        <a:pt x="571365" y="900727"/>
                        <a:pt x="540250" y="952797"/>
                        <a:pt x="509770" y="1003597"/>
                      </a:cubicBezTo>
                      <a:cubicBezTo>
                        <a:pt x="498975" y="1022012"/>
                        <a:pt x="488180" y="1040427"/>
                        <a:pt x="476750" y="1058207"/>
                      </a:cubicBezTo>
                      <a:lnTo>
                        <a:pt x="476115" y="1059477"/>
                      </a:lnTo>
                      <a:cubicBezTo>
                        <a:pt x="479290" y="997882"/>
                        <a:pt x="481195" y="919142"/>
                        <a:pt x="472940" y="839132"/>
                      </a:cubicBezTo>
                      <a:cubicBezTo>
                        <a:pt x="456430" y="688002"/>
                        <a:pt x="410075" y="535602"/>
                        <a:pt x="338955" y="398442"/>
                      </a:cubicBezTo>
                      <a:cubicBezTo>
                        <a:pt x="265930" y="257472"/>
                        <a:pt x="168140" y="133012"/>
                        <a:pt x="55110" y="36492"/>
                      </a:cubicBezTo>
                      <a:cubicBezTo>
                        <a:pt x="42410" y="25697"/>
                        <a:pt x="28440" y="14902"/>
                        <a:pt x="11295" y="1567"/>
                      </a:cubicBezTo>
                      <a:cubicBezTo>
                        <a:pt x="8120" y="-973"/>
                        <a:pt x="4310" y="-338"/>
                        <a:pt x="1770" y="2837"/>
                      </a:cubicBezTo>
                      <a:cubicBezTo>
                        <a:pt x="-770" y="6012"/>
                        <a:pt x="-770" y="11092"/>
                        <a:pt x="3040" y="14267"/>
                      </a:cubicBezTo>
                      <a:cubicBezTo>
                        <a:pt x="124960" y="117772"/>
                        <a:pt x="225290" y="237787"/>
                        <a:pt x="299585" y="370502"/>
                      </a:cubicBezTo>
                      <a:cubicBezTo>
                        <a:pt x="376420" y="507662"/>
                        <a:pt x="426585" y="654982"/>
                        <a:pt x="447540" y="807382"/>
                      </a:cubicBezTo>
                      <a:cubicBezTo>
                        <a:pt x="457700" y="881677"/>
                        <a:pt x="460875" y="959147"/>
                        <a:pt x="457065" y="1044237"/>
                      </a:cubicBezTo>
                      <a:cubicBezTo>
                        <a:pt x="455160" y="1089957"/>
                        <a:pt x="451350" y="1136312"/>
                        <a:pt x="447540" y="1181397"/>
                      </a:cubicBezTo>
                      <a:cubicBezTo>
                        <a:pt x="445000" y="1215687"/>
                        <a:pt x="441825" y="1251247"/>
                        <a:pt x="439920" y="1286172"/>
                      </a:cubicBezTo>
                      <a:cubicBezTo>
                        <a:pt x="436110" y="1351577"/>
                        <a:pt x="432935" y="1438572"/>
                        <a:pt x="444365" y="1525567"/>
                      </a:cubicBezTo>
                      <a:cubicBezTo>
                        <a:pt x="454525" y="1602402"/>
                        <a:pt x="476750" y="1679237"/>
                        <a:pt x="511040" y="1753532"/>
                      </a:cubicBezTo>
                      <a:cubicBezTo>
                        <a:pt x="575175" y="1894502"/>
                        <a:pt x="676140" y="2023407"/>
                        <a:pt x="803775" y="2126277"/>
                      </a:cubicBezTo>
                      <a:cubicBezTo>
                        <a:pt x="820285" y="2139612"/>
                        <a:pt x="836160" y="2151677"/>
                        <a:pt x="851400" y="2161837"/>
                      </a:cubicBezTo>
                      <a:cubicBezTo>
                        <a:pt x="852670" y="2163107"/>
                        <a:pt x="854575" y="2163742"/>
                        <a:pt x="856480" y="2163742"/>
                      </a:cubicBezTo>
                      <a:cubicBezTo>
                        <a:pt x="859020" y="2163742"/>
                        <a:pt x="860925" y="2162473"/>
                        <a:pt x="862830" y="2160567"/>
                      </a:cubicBezTo>
                      <a:cubicBezTo>
                        <a:pt x="865370" y="2156757"/>
                        <a:pt x="866005" y="2151042"/>
                        <a:pt x="861560" y="2147867"/>
                      </a:cubicBezTo>
                      <a:cubicBezTo>
                        <a:pt x="810125" y="2105323"/>
                        <a:pt x="742815" y="2048173"/>
                        <a:pt x="685030" y="1981498"/>
                      </a:cubicBezTo>
                      <a:cubicBezTo>
                        <a:pt x="631055" y="1919267"/>
                        <a:pt x="585335" y="1853227"/>
                        <a:pt x="549775" y="1784647"/>
                      </a:cubicBezTo>
                      <a:cubicBezTo>
                        <a:pt x="511675" y="1711622"/>
                        <a:pt x="485640" y="1635422"/>
                        <a:pt x="471670" y="1559222"/>
                      </a:cubicBezTo>
                      <a:cubicBezTo>
                        <a:pt x="458970" y="1490642"/>
                        <a:pt x="455160" y="1413807"/>
                        <a:pt x="460240" y="1318557"/>
                      </a:cubicBezTo>
                      <a:cubicBezTo>
                        <a:pt x="460240" y="1273472"/>
                        <a:pt x="464050" y="1227752"/>
                        <a:pt x="467225" y="11839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2" name="Google Shape;1592;p25"/>
                <p:cNvSpPr/>
                <p:nvPr/>
              </p:nvSpPr>
              <p:spPr>
                <a:xfrm rot="326420">
                  <a:off x="2420710" y="283678"/>
                  <a:ext cx="357903" cy="280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081" h="885603" extrusionOk="0">
                      <a:moveTo>
                        <a:pt x="1065286" y="195603"/>
                      </a:moveTo>
                      <a:cubicBezTo>
                        <a:pt x="1030996" y="142898"/>
                        <a:pt x="970036" y="116863"/>
                        <a:pt x="911616" y="124483"/>
                      </a:cubicBezTo>
                      <a:cubicBezTo>
                        <a:pt x="910346" y="102258"/>
                        <a:pt x="903361" y="79398"/>
                        <a:pt x="890661" y="59713"/>
                      </a:cubicBezTo>
                      <a:cubicBezTo>
                        <a:pt x="850656" y="-1247"/>
                        <a:pt x="768741" y="-18392"/>
                        <a:pt x="707781" y="21613"/>
                      </a:cubicBezTo>
                      <a:cubicBezTo>
                        <a:pt x="646821" y="61618"/>
                        <a:pt x="629676" y="143533"/>
                        <a:pt x="669681" y="204493"/>
                      </a:cubicBezTo>
                      <a:cubicBezTo>
                        <a:pt x="693176" y="240688"/>
                        <a:pt x="731911" y="261643"/>
                        <a:pt x="772551" y="264183"/>
                      </a:cubicBezTo>
                      <a:cubicBezTo>
                        <a:pt x="768106" y="301013"/>
                        <a:pt x="775726" y="339113"/>
                        <a:pt x="797316" y="372133"/>
                      </a:cubicBezTo>
                      <a:cubicBezTo>
                        <a:pt x="810016" y="391818"/>
                        <a:pt x="826526" y="407693"/>
                        <a:pt x="844941" y="419758"/>
                      </a:cubicBezTo>
                      <a:cubicBezTo>
                        <a:pt x="821446" y="448968"/>
                        <a:pt x="810016" y="485798"/>
                        <a:pt x="810016" y="521993"/>
                      </a:cubicBezTo>
                      <a:cubicBezTo>
                        <a:pt x="774456" y="518183"/>
                        <a:pt x="737626" y="526438"/>
                        <a:pt x="705241" y="547393"/>
                      </a:cubicBezTo>
                      <a:cubicBezTo>
                        <a:pt x="684921" y="560728"/>
                        <a:pt x="669046" y="577873"/>
                        <a:pt x="656981" y="596923"/>
                      </a:cubicBezTo>
                      <a:cubicBezTo>
                        <a:pt x="604276" y="556918"/>
                        <a:pt x="530616" y="552473"/>
                        <a:pt x="472196" y="590573"/>
                      </a:cubicBezTo>
                      <a:cubicBezTo>
                        <a:pt x="463306" y="596288"/>
                        <a:pt x="455686" y="602638"/>
                        <a:pt x="448066" y="609623"/>
                      </a:cubicBezTo>
                      <a:cubicBezTo>
                        <a:pt x="445526" y="585493"/>
                        <a:pt x="437271" y="561363"/>
                        <a:pt x="422666" y="539773"/>
                      </a:cubicBezTo>
                      <a:cubicBezTo>
                        <a:pt x="390916" y="490878"/>
                        <a:pt x="336306" y="464843"/>
                        <a:pt x="281696" y="467383"/>
                      </a:cubicBezTo>
                      <a:cubicBezTo>
                        <a:pt x="314716" y="429283"/>
                        <a:pt x="328051" y="377848"/>
                        <a:pt x="317891" y="328953"/>
                      </a:cubicBezTo>
                      <a:cubicBezTo>
                        <a:pt x="349641" y="334033"/>
                        <a:pt x="383296" y="328318"/>
                        <a:pt x="411871" y="309268"/>
                      </a:cubicBezTo>
                      <a:cubicBezTo>
                        <a:pt x="472831" y="269263"/>
                        <a:pt x="489976" y="187348"/>
                        <a:pt x="449971" y="126388"/>
                      </a:cubicBezTo>
                      <a:cubicBezTo>
                        <a:pt x="409966" y="65428"/>
                        <a:pt x="328051" y="48283"/>
                        <a:pt x="267091" y="88288"/>
                      </a:cubicBezTo>
                      <a:cubicBezTo>
                        <a:pt x="225816" y="115593"/>
                        <a:pt x="204226" y="161948"/>
                        <a:pt x="207401" y="208303"/>
                      </a:cubicBezTo>
                      <a:cubicBezTo>
                        <a:pt x="163586" y="194968"/>
                        <a:pt x="114056" y="200048"/>
                        <a:pt x="72781" y="227353"/>
                      </a:cubicBezTo>
                      <a:cubicBezTo>
                        <a:pt x="-1514" y="275613"/>
                        <a:pt x="-22469" y="375308"/>
                        <a:pt x="26426" y="449603"/>
                      </a:cubicBezTo>
                      <a:cubicBezTo>
                        <a:pt x="58176" y="498498"/>
                        <a:pt x="112786" y="524533"/>
                        <a:pt x="167396" y="521993"/>
                      </a:cubicBezTo>
                      <a:cubicBezTo>
                        <a:pt x="121041" y="574698"/>
                        <a:pt x="113421" y="654073"/>
                        <a:pt x="154061" y="715668"/>
                      </a:cubicBezTo>
                      <a:cubicBezTo>
                        <a:pt x="202321" y="789963"/>
                        <a:pt x="302016" y="810918"/>
                        <a:pt x="376311" y="762023"/>
                      </a:cubicBezTo>
                      <a:cubicBezTo>
                        <a:pt x="385201" y="756308"/>
                        <a:pt x="392821" y="749958"/>
                        <a:pt x="400441" y="742973"/>
                      </a:cubicBezTo>
                      <a:cubicBezTo>
                        <a:pt x="402981" y="767103"/>
                        <a:pt x="411236" y="791233"/>
                        <a:pt x="425841" y="812823"/>
                      </a:cubicBezTo>
                      <a:cubicBezTo>
                        <a:pt x="474736" y="887118"/>
                        <a:pt x="573796" y="908073"/>
                        <a:pt x="648091" y="859178"/>
                      </a:cubicBezTo>
                      <a:cubicBezTo>
                        <a:pt x="668411" y="845843"/>
                        <a:pt x="684286" y="828698"/>
                        <a:pt x="696351" y="809648"/>
                      </a:cubicBezTo>
                      <a:cubicBezTo>
                        <a:pt x="749056" y="849653"/>
                        <a:pt x="822716" y="854098"/>
                        <a:pt x="881136" y="815998"/>
                      </a:cubicBezTo>
                      <a:cubicBezTo>
                        <a:pt x="928761" y="784883"/>
                        <a:pt x="954796" y="732178"/>
                        <a:pt x="953526" y="678838"/>
                      </a:cubicBezTo>
                      <a:cubicBezTo>
                        <a:pt x="989086" y="682648"/>
                        <a:pt x="1025916" y="674393"/>
                        <a:pt x="1058301" y="653438"/>
                      </a:cubicBezTo>
                      <a:cubicBezTo>
                        <a:pt x="1132596" y="605178"/>
                        <a:pt x="1153551" y="505483"/>
                        <a:pt x="1104656" y="431188"/>
                      </a:cubicBezTo>
                      <a:cubicBezTo>
                        <a:pt x="1091956" y="411503"/>
                        <a:pt x="1075446" y="395628"/>
                        <a:pt x="1057031" y="383563"/>
                      </a:cubicBezTo>
                      <a:cubicBezTo>
                        <a:pt x="1098941" y="330223"/>
                        <a:pt x="1104021" y="254658"/>
                        <a:pt x="1065286" y="1956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3" name="Google Shape;1593;p25"/>
                <p:cNvSpPr/>
                <p:nvPr/>
              </p:nvSpPr>
              <p:spPr>
                <a:xfrm rot="321350">
                  <a:off x="2478358" y="298475"/>
                  <a:ext cx="271170" cy="231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4823" h="2884302" extrusionOk="0">
                      <a:moveTo>
                        <a:pt x="2510962" y="2623470"/>
                      </a:moveTo>
                      <a:cubicBezTo>
                        <a:pt x="2519012" y="2620894"/>
                        <a:pt x="2528671" y="2623470"/>
                        <a:pt x="2532535" y="2633773"/>
                      </a:cubicBezTo>
                      <a:cubicBezTo>
                        <a:pt x="2545414" y="2669835"/>
                        <a:pt x="2555717" y="2708472"/>
                        <a:pt x="2566021" y="2744533"/>
                      </a:cubicBezTo>
                      <a:cubicBezTo>
                        <a:pt x="2571172" y="2765140"/>
                        <a:pt x="2576324" y="2783170"/>
                        <a:pt x="2578900" y="2798625"/>
                      </a:cubicBezTo>
                      <a:cubicBezTo>
                        <a:pt x="2581476" y="2814080"/>
                        <a:pt x="2589203" y="2837263"/>
                        <a:pt x="2581476" y="2852717"/>
                      </a:cubicBezTo>
                      <a:cubicBezTo>
                        <a:pt x="2578900" y="2857869"/>
                        <a:pt x="2571172" y="2860445"/>
                        <a:pt x="2566021" y="2857869"/>
                      </a:cubicBezTo>
                      <a:cubicBezTo>
                        <a:pt x="2550566" y="2847566"/>
                        <a:pt x="2547990" y="2824383"/>
                        <a:pt x="2542838" y="2808929"/>
                      </a:cubicBezTo>
                      <a:cubicBezTo>
                        <a:pt x="2537686" y="2790898"/>
                        <a:pt x="2535111" y="2772867"/>
                        <a:pt x="2529959" y="2754836"/>
                      </a:cubicBezTo>
                      <a:cubicBezTo>
                        <a:pt x="2519656" y="2718775"/>
                        <a:pt x="2509352" y="2680138"/>
                        <a:pt x="2499049" y="2644076"/>
                      </a:cubicBezTo>
                      <a:cubicBezTo>
                        <a:pt x="2496473" y="2633773"/>
                        <a:pt x="2502913" y="2626046"/>
                        <a:pt x="2510962" y="2623470"/>
                      </a:cubicBezTo>
                      <a:close/>
                      <a:moveTo>
                        <a:pt x="2602078" y="2618318"/>
                      </a:moveTo>
                      <a:cubicBezTo>
                        <a:pt x="2609805" y="2615743"/>
                        <a:pt x="2620108" y="2620894"/>
                        <a:pt x="2622684" y="2628622"/>
                      </a:cubicBezTo>
                      <a:cubicBezTo>
                        <a:pt x="2635563" y="2659531"/>
                        <a:pt x="2648442" y="2687865"/>
                        <a:pt x="2661321" y="2718775"/>
                      </a:cubicBezTo>
                      <a:cubicBezTo>
                        <a:pt x="2666473" y="2734230"/>
                        <a:pt x="2674201" y="2747109"/>
                        <a:pt x="2679352" y="2765140"/>
                      </a:cubicBezTo>
                      <a:cubicBezTo>
                        <a:pt x="2684504" y="2778019"/>
                        <a:pt x="2694807" y="2796050"/>
                        <a:pt x="2689656" y="2811504"/>
                      </a:cubicBezTo>
                      <a:cubicBezTo>
                        <a:pt x="2687080" y="2816656"/>
                        <a:pt x="2679352" y="2819232"/>
                        <a:pt x="2674201" y="2816656"/>
                      </a:cubicBezTo>
                      <a:cubicBezTo>
                        <a:pt x="2666473" y="2811504"/>
                        <a:pt x="2661321" y="2803777"/>
                        <a:pt x="2658746" y="2796050"/>
                      </a:cubicBezTo>
                      <a:cubicBezTo>
                        <a:pt x="2656170" y="2788322"/>
                        <a:pt x="2651018" y="2780595"/>
                        <a:pt x="2648442" y="2772867"/>
                      </a:cubicBezTo>
                      <a:cubicBezTo>
                        <a:pt x="2643291" y="2759988"/>
                        <a:pt x="2635563" y="2744533"/>
                        <a:pt x="2630412" y="2729078"/>
                      </a:cubicBezTo>
                      <a:cubicBezTo>
                        <a:pt x="2617532" y="2698169"/>
                        <a:pt x="2604653" y="2669835"/>
                        <a:pt x="2591774" y="2638925"/>
                      </a:cubicBezTo>
                      <a:cubicBezTo>
                        <a:pt x="2586623" y="2631197"/>
                        <a:pt x="2594350" y="2620894"/>
                        <a:pt x="2602078" y="2618318"/>
                      </a:cubicBezTo>
                      <a:close/>
                      <a:moveTo>
                        <a:pt x="2360918" y="2585803"/>
                      </a:moveTo>
                      <a:cubicBezTo>
                        <a:pt x="2368967" y="2584193"/>
                        <a:pt x="2377981" y="2587413"/>
                        <a:pt x="2380557" y="2597716"/>
                      </a:cubicBezTo>
                      <a:cubicBezTo>
                        <a:pt x="2385709" y="2623474"/>
                        <a:pt x="2388284" y="2646657"/>
                        <a:pt x="2396016" y="2672415"/>
                      </a:cubicBezTo>
                      <a:cubicBezTo>
                        <a:pt x="2403743" y="2693021"/>
                        <a:pt x="2411467" y="2716204"/>
                        <a:pt x="2419194" y="2739386"/>
                      </a:cubicBezTo>
                      <a:cubicBezTo>
                        <a:pt x="2429502" y="2759993"/>
                        <a:pt x="2439801" y="2783175"/>
                        <a:pt x="2450104" y="2806357"/>
                      </a:cubicBezTo>
                      <a:cubicBezTo>
                        <a:pt x="2460412" y="2826964"/>
                        <a:pt x="2478438" y="2850146"/>
                        <a:pt x="2481018" y="2873329"/>
                      </a:cubicBezTo>
                      <a:cubicBezTo>
                        <a:pt x="2481018" y="2881056"/>
                        <a:pt x="2473291" y="2886208"/>
                        <a:pt x="2465559" y="2883632"/>
                      </a:cubicBezTo>
                      <a:cubicBezTo>
                        <a:pt x="2444953" y="2873329"/>
                        <a:pt x="2432073" y="2844995"/>
                        <a:pt x="2419194" y="2824388"/>
                      </a:cubicBezTo>
                      <a:cubicBezTo>
                        <a:pt x="2406315" y="2801206"/>
                        <a:pt x="2396016" y="2778023"/>
                        <a:pt x="2385709" y="2754841"/>
                      </a:cubicBezTo>
                      <a:cubicBezTo>
                        <a:pt x="2367678" y="2705900"/>
                        <a:pt x="2349647" y="2654384"/>
                        <a:pt x="2347071" y="2602868"/>
                      </a:cubicBezTo>
                      <a:cubicBezTo>
                        <a:pt x="2345785" y="2593852"/>
                        <a:pt x="2352869" y="2587413"/>
                        <a:pt x="2360918" y="2585803"/>
                      </a:cubicBezTo>
                      <a:close/>
                      <a:moveTo>
                        <a:pt x="2715416" y="2575496"/>
                      </a:moveTo>
                      <a:cubicBezTo>
                        <a:pt x="2720568" y="2573886"/>
                        <a:pt x="2727007" y="2574530"/>
                        <a:pt x="2730873" y="2577106"/>
                      </a:cubicBezTo>
                      <a:cubicBezTo>
                        <a:pt x="2738600" y="2582257"/>
                        <a:pt x="2743752" y="2592561"/>
                        <a:pt x="2748900" y="2600288"/>
                      </a:cubicBezTo>
                      <a:cubicBezTo>
                        <a:pt x="2751480" y="2608016"/>
                        <a:pt x="2756631" y="2615743"/>
                        <a:pt x="2761779" y="2623470"/>
                      </a:cubicBezTo>
                      <a:cubicBezTo>
                        <a:pt x="2769510" y="2638925"/>
                        <a:pt x="2779810" y="2654380"/>
                        <a:pt x="2790117" y="2669835"/>
                      </a:cubicBezTo>
                      <a:cubicBezTo>
                        <a:pt x="2800416" y="2685290"/>
                        <a:pt x="2810723" y="2700745"/>
                        <a:pt x="2821027" y="2713624"/>
                      </a:cubicBezTo>
                      <a:cubicBezTo>
                        <a:pt x="2828754" y="2723928"/>
                        <a:pt x="2844205" y="2747110"/>
                        <a:pt x="2828754" y="2754838"/>
                      </a:cubicBezTo>
                      <a:cubicBezTo>
                        <a:pt x="2813295" y="2762565"/>
                        <a:pt x="2800416" y="2739383"/>
                        <a:pt x="2792689" y="2729079"/>
                      </a:cubicBezTo>
                      <a:cubicBezTo>
                        <a:pt x="2782389" y="2713624"/>
                        <a:pt x="2772086" y="2698169"/>
                        <a:pt x="2761779" y="2682714"/>
                      </a:cubicBezTo>
                      <a:cubicBezTo>
                        <a:pt x="2751480" y="2669835"/>
                        <a:pt x="2741172" y="2654380"/>
                        <a:pt x="2733449" y="2638925"/>
                      </a:cubicBezTo>
                      <a:cubicBezTo>
                        <a:pt x="2728293" y="2631198"/>
                        <a:pt x="2725721" y="2623470"/>
                        <a:pt x="2720570" y="2615743"/>
                      </a:cubicBezTo>
                      <a:cubicBezTo>
                        <a:pt x="2715414" y="2605440"/>
                        <a:pt x="2707691" y="2597712"/>
                        <a:pt x="2707691" y="2587409"/>
                      </a:cubicBezTo>
                      <a:cubicBezTo>
                        <a:pt x="2706403" y="2580969"/>
                        <a:pt x="2710265" y="2577106"/>
                        <a:pt x="2715416" y="2575496"/>
                      </a:cubicBezTo>
                      <a:close/>
                      <a:moveTo>
                        <a:pt x="2175460" y="2571954"/>
                      </a:moveTo>
                      <a:cubicBezTo>
                        <a:pt x="2183510" y="2569378"/>
                        <a:pt x="2192524" y="2571954"/>
                        <a:pt x="2195098" y="2582257"/>
                      </a:cubicBezTo>
                      <a:cubicBezTo>
                        <a:pt x="2205405" y="2626046"/>
                        <a:pt x="2215709" y="2672411"/>
                        <a:pt x="2226008" y="2716200"/>
                      </a:cubicBezTo>
                      <a:cubicBezTo>
                        <a:pt x="2231164" y="2736807"/>
                        <a:pt x="2236315" y="2759989"/>
                        <a:pt x="2241467" y="2783171"/>
                      </a:cubicBezTo>
                      <a:cubicBezTo>
                        <a:pt x="2244043" y="2793475"/>
                        <a:pt x="2244043" y="2806354"/>
                        <a:pt x="2246614" y="2816657"/>
                      </a:cubicBezTo>
                      <a:cubicBezTo>
                        <a:pt x="2249194" y="2826960"/>
                        <a:pt x="2251766" y="2837264"/>
                        <a:pt x="2249194" y="2847567"/>
                      </a:cubicBezTo>
                      <a:cubicBezTo>
                        <a:pt x="2246614" y="2857870"/>
                        <a:pt x="2233735" y="2863022"/>
                        <a:pt x="2226008" y="2855294"/>
                      </a:cubicBezTo>
                      <a:cubicBezTo>
                        <a:pt x="2218284" y="2847567"/>
                        <a:pt x="2215709" y="2837264"/>
                        <a:pt x="2213129" y="2824384"/>
                      </a:cubicBezTo>
                      <a:cubicBezTo>
                        <a:pt x="2210557" y="2811505"/>
                        <a:pt x="2207977" y="2801202"/>
                        <a:pt x="2205405" y="2790899"/>
                      </a:cubicBezTo>
                      <a:cubicBezTo>
                        <a:pt x="2200250" y="2770292"/>
                        <a:pt x="2195098" y="2747110"/>
                        <a:pt x="2189950" y="2726503"/>
                      </a:cubicBezTo>
                      <a:cubicBezTo>
                        <a:pt x="2179647" y="2682714"/>
                        <a:pt x="2169340" y="2638925"/>
                        <a:pt x="2161612" y="2592561"/>
                      </a:cubicBezTo>
                      <a:cubicBezTo>
                        <a:pt x="2160326" y="2582257"/>
                        <a:pt x="2167411" y="2574530"/>
                        <a:pt x="2175460" y="2571954"/>
                      </a:cubicBezTo>
                      <a:close/>
                      <a:moveTo>
                        <a:pt x="2048599" y="2542654"/>
                      </a:moveTo>
                      <a:cubicBezTo>
                        <a:pt x="2057292" y="2539756"/>
                        <a:pt x="2067595" y="2542332"/>
                        <a:pt x="2071459" y="2553923"/>
                      </a:cubicBezTo>
                      <a:cubicBezTo>
                        <a:pt x="2089490" y="2600288"/>
                        <a:pt x="2102369" y="2646652"/>
                        <a:pt x="2112672" y="2693017"/>
                      </a:cubicBezTo>
                      <a:cubicBezTo>
                        <a:pt x="2115248" y="2716199"/>
                        <a:pt x="2120399" y="2741957"/>
                        <a:pt x="2125551" y="2759988"/>
                      </a:cubicBezTo>
                      <a:cubicBezTo>
                        <a:pt x="2125551" y="2772867"/>
                        <a:pt x="2125551" y="2783170"/>
                        <a:pt x="2125551" y="2796049"/>
                      </a:cubicBezTo>
                      <a:cubicBezTo>
                        <a:pt x="2125551" y="2808929"/>
                        <a:pt x="2125551" y="2819232"/>
                        <a:pt x="2117824" y="2826959"/>
                      </a:cubicBezTo>
                      <a:cubicBezTo>
                        <a:pt x="2115248" y="2829535"/>
                        <a:pt x="2110096" y="2829535"/>
                        <a:pt x="2104945" y="2826959"/>
                      </a:cubicBezTo>
                      <a:cubicBezTo>
                        <a:pt x="2094641" y="2821808"/>
                        <a:pt x="2094641" y="2808929"/>
                        <a:pt x="2092066" y="2798625"/>
                      </a:cubicBezTo>
                      <a:cubicBezTo>
                        <a:pt x="2089490" y="2788322"/>
                        <a:pt x="2086914" y="2775443"/>
                        <a:pt x="2084338" y="2765140"/>
                      </a:cubicBezTo>
                      <a:cubicBezTo>
                        <a:pt x="2079186" y="2741957"/>
                        <a:pt x="2076611" y="2721351"/>
                        <a:pt x="2071459" y="2698169"/>
                      </a:cubicBezTo>
                      <a:cubicBezTo>
                        <a:pt x="2061156" y="2654380"/>
                        <a:pt x="2050852" y="2608015"/>
                        <a:pt x="2035398" y="2564226"/>
                      </a:cubicBezTo>
                      <a:cubicBezTo>
                        <a:pt x="2032822" y="2553923"/>
                        <a:pt x="2039905" y="2545552"/>
                        <a:pt x="2048599" y="2542654"/>
                      </a:cubicBezTo>
                      <a:close/>
                      <a:moveTo>
                        <a:pt x="1138047" y="2523657"/>
                      </a:moveTo>
                      <a:cubicBezTo>
                        <a:pt x="1144164" y="2522369"/>
                        <a:pt x="1150604" y="2524301"/>
                        <a:pt x="1154468" y="2530741"/>
                      </a:cubicBezTo>
                      <a:cubicBezTo>
                        <a:pt x="1159619" y="2541044"/>
                        <a:pt x="1159619" y="2553923"/>
                        <a:pt x="1162195" y="2564226"/>
                      </a:cubicBezTo>
                      <a:cubicBezTo>
                        <a:pt x="1164771" y="2574530"/>
                        <a:pt x="1167347" y="2584833"/>
                        <a:pt x="1167347" y="2595136"/>
                      </a:cubicBezTo>
                      <a:cubicBezTo>
                        <a:pt x="1169922" y="2615743"/>
                        <a:pt x="1172498" y="2638925"/>
                        <a:pt x="1175074" y="2659532"/>
                      </a:cubicBezTo>
                      <a:cubicBezTo>
                        <a:pt x="1177650" y="2680138"/>
                        <a:pt x="1180226" y="2703321"/>
                        <a:pt x="1182801" y="2723927"/>
                      </a:cubicBezTo>
                      <a:cubicBezTo>
                        <a:pt x="1185377" y="2734231"/>
                        <a:pt x="1185377" y="2744534"/>
                        <a:pt x="1185377" y="2754837"/>
                      </a:cubicBezTo>
                      <a:cubicBezTo>
                        <a:pt x="1185377" y="2765141"/>
                        <a:pt x="1187953" y="2775444"/>
                        <a:pt x="1182801" y="2785747"/>
                      </a:cubicBezTo>
                      <a:cubicBezTo>
                        <a:pt x="1177650" y="2793475"/>
                        <a:pt x="1167347" y="2796050"/>
                        <a:pt x="1162195" y="2790899"/>
                      </a:cubicBezTo>
                      <a:cubicBezTo>
                        <a:pt x="1154468" y="2780596"/>
                        <a:pt x="1154468" y="2770292"/>
                        <a:pt x="1151892" y="2759989"/>
                      </a:cubicBezTo>
                      <a:cubicBezTo>
                        <a:pt x="1149316" y="2749686"/>
                        <a:pt x="1149316" y="2739382"/>
                        <a:pt x="1146740" y="2729079"/>
                      </a:cubicBezTo>
                      <a:cubicBezTo>
                        <a:pt x="1144164" y="2708473"/>
                        <a:pt x="1141589" y="2685290"/>
                        <a:pt x="1139013" y="2664684"/>
                      </a:cubicBezTo>
                      <a:lnTo>
                        <a:pt x="1131285" y="2600288"/>
                      </a:lnTo>
                      <a:cubicBezTo>
                        <a:pt x="1128710" y="2589985"/>
                        <a:pt x="1126134" y="2579681"/>
                        <a:pt x="1126134" y="2569378"/>
                      </a:cubicBezTo>
                      <a:cubicBezTo>
                        <a:pt x="1123558" y="2559075"/>
                        <a:pt x="1120982" y="2546196"/>
                        <a:pt x="1123558" y="2535892"/>
                      </a:cubicBezTo>
                      <a:cubicBezTo>
                        <a:pt x="1126134" y="2529453"/>
                        <a:pt x="1131929" y="2524945"/>
                        <a:pt x="1138047" y="2523657"/>
                      </a:cubicBezTo>
                      <a:close/>
                      <a:moveTo>
                        <a:pt x="1031798" y="2517544"/>
                      </a:moveTo>
                      <a:cubicBezTo>
                        <a:pt x="1039848" y="2518509"/>
                        <a:pt x="1047575" y="2524305"/>
                        <a:pt x="1048863" y="2533320"/>
                      </a:cubicBezTo>
                      <a:cubicBezTo>
                        <a:pt x="1051439" y="2543624"/>
                        <a:pt x="1048863" y="2553927"/>
                        <a:pt x="1048863" y="2564230"/>
                      </a:cubicBezTo>
                      <a:cubicBezTo>
                        <a:pt x="1048863" y="2574534"/>
                        <a:pt x="1048863" y="2584837"/>
                        <a:pt x="1048863" y="2595140"/>
                      </a:cubicBezTo>
                      <a:cubicBezTo>
                        <a:pt x="1048863" y="2615747"/>
                        <a:pt x="1048863" y="2633778"/>
                        <a:pt x="1048863" y="2654384"/>
                      </a:cubicBezTo>
                      <a:cubicBezTo>
                        <a:pt x="1048863" y="2674991"/>
                        <a:pt x="1051439" y="2693022"/>
                        <a:pt x="1054015" y="2713628"/>
                      </a:cubicBezTo>
                      <a:cubicBezTo>
                        <a:pt x="1056591" y="2731659"/>
                        <a:pt x="1061742" y="2752265"/>
                        <a:pt x="1059166" y="2770296"/>
                      </a:cubicBezTo>
                      <a:cubicBezTo>
                        <a:pt x="1059166" y="2778024"/>
                        <a:pt x="1046287" y="2780599"/>
                        <a:pt x="1041136" y="2775448"/>
                      </a:cubicBezTo>
                      <a:cubicBezTo>
                        <a:pt x="1025681" y="2762569"/>
                        <a:pt x="1023105" y="2739386"/>
                        <a:pt x="1017954" y="2718780"/>
                      </a:cubicBezTo>
                      <a:cubicBezTo>
                        <a:pt x="1012802" y="2698173"/>
                        <a:pt x="1010226" y="2677567"/>
                        <a:pt x="1010226" y="2656960"/>
                      </a:cubicBezTo>
                      <a:cubicBezTo>
                        <a:pt x="1010226" y="2636353"/>
                        <a:pt x="1010226" y="2613171"/>
                        <a:pt x="1010226" y="2592564"/>
                      </a:cubicBezTo>
                      <a:cubicBezTo>
                        <a:pt x="1010226" y="2582261"/>
                        <a:pt x="1010226" y="2571958"/>
                        <a:pt x="1010226" y="2561655"/>
                      </a:cubicBezTo>
                      <a:cubicBezTo>
                        <a:pt x="1010226" y="2551351"/>
                        <a:pt x="1010226" y="2541048"/>
                        <a:pt x="1012802" y="2530745"/>
                      </a:cubicBezTo>
                      <a:cubicBezTo>
                        <a:pt x="1015378" y="2520441"/>
                        <a:pt x="1023749" y="2516578"/>
                        <a:pt x="1031798" y="2517544"/>
                      </a:cubicBezTo>
                      <a:close/>
                      <a:moveTo>
                        <a:pt x="1304836" y="2501767"/>
                      </a:moveTo>
                      <a:cubicBezTo>
                        <a:pt x="1313529" y="2501123"/>
                        <a:pt x="1321901" y="2506274"/>
                        <a:pt x="1321901" y="2517866"/>
                      </a:cubicBezTo>
                      <a:cubicBezTo>
                        <a:pt x="1324477" y="2561655"/>
                        <a:pt x="1324477" y="2602868"/>
                        <a:pt x="1324477" y="2646657"/>
                      </a:cubicBezTo>
                      <a:cubicBezTo>
                        <a:pt x="1327052" y="2685294"/>
                        <a:pt x="1327052" y="2721355"/>
                        <a:pt x="1329628" y="2754841"/>
                      </a:cubicBezTo>
                      <a:cubicBezTo>
                        <a:pt x="1329628" y="2754841"/>
                        <a:pt x="1329628" y="2757417"/>
                        <a:pt x="1329628" y="2759992"/>
                      </a:cubicBezTo>
                      <a:cubicBezTo>
                        <a:pt x="1329628" y="2762568"/>
                        <a:pt x="1329628" y="2762568"/>
                        <a:pt x="1329628" y="2765144"/>
                      </a:cubicBezTo>
                      <a:cubicBezTo>
                        <a:pt x="1329628" y="2765144"/>
                        <a:pt x="1329628" y="2767720"/>
                        <a:pt x="1329628" y="2767720"/>
                      </a:cubicBezTo>
                      <a:cubicBezTo>
                        <a:pt x="1329628" y="2767720"/>
                        <a:pt x="1329628" y="2770296"/>
                        <a:pt x="1329628" y="2770296"/>
                      </a:cubicBezTo>
                      <a:cubicBezTo>
                        <a:pt x="1329628" y="2772872"/>
                        <a:pt x="1327052" y="2775447"/>
                        <a:pt x="1324477" y="2775447"/>
                      </a:cubicBezTo>
                      <a:cubicBezTo>
                        <a:pt x="1316749" y="2780599"/>
                        <a:pt x="1303870" y="2780599"/>
                        <a:pt x="1298718" y="2767720"/>
                      </a:cubicBezTo>
                      <a:cubicBezTo>
                        <a:pt x="1283263" y="2731658"/>
                        <a:pt x="1283263" y="2690445"/>
                        <a:pt x="1283263" y="2651808"/>
                      </a:cubicBezTo>
                      <a:cubicBezTo>
                        <a:pt x="1283263" y="2608019"/>
                        <a:pt x="1285839" y="2564230"/>
                        <a:pt x="1285839" y="2520441"/>
                      </a:cubicBezTo>
                      <a:cubicBezTo>
                        <a:pt x="1287127" y="2508850"/>
                        <a:pt x="1296142" y="2502411"/>
                        <a:pt x="1304836" y="2501767"/>
                      </a:cubicBezTo>
                      <a:close/>
                      <a:moveTo>
                        <a:pt x="907189" y="2489532"/>
                      </a:moveTo>
                      <a:cubicBezTo>
                        <a:pt x="917492" y="2489532"/>
                        <a:pt x="927796" y="2497260"/>
                        <a:pt x="927796" y="2507563"/>
                      </a:cubicBezTo>
                      <a:cubicBezTo>
                        <a:pt x="925220" y="2548776"/>
                        <a:pt x="925220" y="2589989"/>
                        <a:pt x="927796" y="2631202"/>
                      </a:cubicBezTo>
                      <a:cubicBezTo>
                        <a:pt x="927796" y="2651808"/>
                        <a:pt x="930371" y="2672415"/>
                        <a:pt x="930371" y="2693022"/>
                      </a:cubicBezTo>
                      <a:cubicBezTo>
                        <a:pt x="930371" y="2703325"/>
                        <a:pt x="930371" y="2713628"/>
                        <a:pt x="930371" y="2723931"/>
                      </a:cubicBezTo>
                      <a:cubicBezTo>
                        <a:pt x="930371" y="2734235"/>
                        <a:pt x="932947" y="2744538"/>
                        <a:pt x="925220" y="2752265"/>
                      </a:cubicBezTo>
                      <a:cubicBezTo>
                        <a:pt x="920068" y="2759993"/>
                        <a:pt x="909765" y="2759993"/>
                        <a:pt x="904613" y="2754841"/>
                      </a:cubicBezTo>
                      <a:cubicBezTo>
                        <a:pt x="896886" y="2747114"/>
                        <a:pt x="896886" y="2734235"/>
                        <a:pt x="894310" y="2723931"/>
                      </a:cubicBezTo>
                      <a:cubicBezTo>
                        <a:pt x="894310" y="2713628"/>
                        <a:pt x="891734" y="2703325"/>
                        <a:pt x="891734" y="2693022"/>
                      </a:cubicBezTo>
                      <a:cubicBezTo>
                        <a:pt x="891734" y="2674991"/>
                        <a:pt x="889158" y="2654384"/>
                        <a:pt x="889158" y="2633778"/>
                      </a:cubicBezTo>
                      <a:cubicBezTo>
                        <a:pt x="886582" y="2592565"/>
                        <a:pt x="886582" y="2551352"/>
                        <a:pt x="889158" y="2510139"/>
                      </a:cubicBezTo>
                      <a:cubicBezTo>
                        <a:pt x="889158" y="2499835"/>
                        <a:pt x="896886" y="2489532"/>
                        <a:pt x="907189" y="2489532"/>
                      </a:cubicBezTo>
                      <a:close/>
                      <a:moveTo>
                        <a:pt x="2856082" y="2477051"/>
                      </a:moveTo>
                      <a:cubicBezTo>
                        <a:pt x="2860147" y="2477614"/>
                        <a:pt x="2864171" y="2479868"/>
                        <a:pt x="2867391" y="2484376"/>
                      </a:cubicBezTo>
                      <a:cubicBezTo>
                        <a:pt x="2877694" y="2497255"/>
                        <a:pt x="2885422" y="2512710"/>
                        <a:pt x="2895725" y="2525589"/>
                      </a:cubicBezTo>
                      <a:cubicBezTo>
                        <a:pt x="2903453" y="2538468"/>
                        <a:pt x="2913756" y="2548771"/>
                        <a:pt x="2924059" y="2561650"/>
                      </a:cubicBezTo>
                      <a:cubicBezTo>
                        <a:pt x="2934363" y="2571954"/>
                        <a:pt x="2944666" y="2584833"/>
                        <a:pt x="2954969" y="2595136"/>
                      </a:cubicBezTo>
                      <a:cubicBezTo>
                        <a:pt x="2965273" y="2605439"/>
                        <a:pt x="2978152" y="2618318"/>
                        <a:pt x="2993607" y="2631197"/>
                      </a:cubicBezTo>
                      <a:cubicBezTo>
                        <a:pt x="3001334" y="2644076"/>
                        <a:pt x="2988455" y="2656956"/>
                        <a:pt x="2975576" y="2651804"/>
                      </a:cubicBezTo>
                      <a:cubicBezTo>
                        <a:pt x="2960121" y="2644076"/>
                        <a:pt x="2947242" y="2631197"/>
                        <a:pt x="2934363" y="2620894"/>
                      </a:cubicBezTo>
                      <a:cubicBezTo>
                        <a:pt x="2921484" y="2608015"/>
                        <a:pt x="2908604" y="2595136"/>
                        <a:pt x="2898301" y="2582257"/>
                      </a:cubicBezTo>
                      <a:cubicBezTo>
                        <a:pt x="2887998" y="2569378"/>
                        <a:pt x="2877694" y="2556499"/>
                        <a:pt x="2867391" y="2543620"/>
                      </a:cubicBezTo>
                      <a:cubicBezTo>
                        <a:pt x="2857088" y="2530741"/>
                        <a:pt x="2846785" y="2517862"/>
                        <a:pt x="2839057" y="2502407"/>
                      </a:cubicBezTo>
                      <a:cubicBezTo>
                        <a:pt x="2831330" y="2488884"/>
                        <a:pt x="2843887" y="2475361"/>
                        <a:pt x="2856082" y="2477051"/>
                      </a:cubicBezTo>
                      <a:close/>
                      <a:moveTo>
                        <a:pt x="727204" y="2464413"/>
                      </a:moveTo>
                      <a:cubicBezTo>
                        <a:pt x="733965" y="2463769"/>
                        <a:pt x="741049" y="2467633"/>
                        <a:pt x="744913" y="2476648"/>
                      </a:cubicBezTo>
                      <a:cubicBezTo>
                        <a:pt x="747488" y="2484376"/>
                        <a:pt x="747488" y="2494679"/>
                        <a:pt x="747488" y="2504982"/>
                      </a:cubicBezTo>
                      <a:cubicBezTo>
                        <a:pt x="747488" y="2512710"/>
                        <a:pt x="747488" y="2523013"/>
                        <a:pt x="747488" y="2530740"/>
                      </a:cubicBezTo>
                      <a:cubicBezTo>
                        <a:pt x="747488" y="2548771"/>
                        <a:pt x="747488" y="2566802"/>
                        <a:pt x="750064" y="2587408"/>
                      </a:cubicBezTo>
                      <a:cubicBezTo>
                        <a:pt x="750064" y="2605439"/>
                        <a:pt x="750064" y="2623469"/>
                        <a:pt x="750064" y="2641500"/>
                      </a:cubicBezTo>
                      <a:cubicBezTo>
                        <a:pt x="750064" y="2651803"/>
                        <a:pt x="750064" y="2659531"/>
                        <a:pt x="750064" y="2669834"/>
                      </a:cubicBezTo>
                      <a:cubicBezTo>
                        <a:pt x="747488" y="2680137"/>
                        <a:pt x="750064" y="2687865"/>
                        <a:pt x="739761" y="2695592"/>
                      </a:cubicBezTo>
                      <a:cubicBezTo>
                        <a:pt x="737185" y="2698168"/>
                        <a:pt x="729458" y="2698168"/>
                        <a:pt x="726882" y="2695592"/>
                      </a:cubicBezTo>
                      <a:cubicBezTo>
                        <a:pt x="716579" y="2687865"/>
                        <a:pt x="714003" y="2680137"/>
                        <a:pt x="714003" y="2669834"/>
                      </a:cubicBezTo>
                      <a:cubicBezTo>
                        <a:pt x="711427" y="2659531"/>
                        <a:pt x="711427" y="2651803"/>
                        <a:pt x="711427" y="2641500"/>
                      </a:cubicBezTo>
                      <a:cubicBezTo>
                        <a:pt x="711427" y="2623469"/>
                        <a:pt x="711427" y="2605439"/>
                        <a:pt x="711427" y="2587408"/>
                      </a:cubicBezTo>
                      <a:cubicBezTo>
                        <a:pt x="711427" y="2569377"/>
                        <a:pt x="711427" y="2551347"/>
                        <a:pt x="711427" y="2533316"/>
                      </a:cubicBezTo>
                      <a:cubicBezTo>
                        <a:pt x="711427" y="2525589"/>
                        <a:pt x="711427" y="2515285"/>
                        <a:pt x="711427" y="2507558"/>
                      </a:cubicBezTo>
                      <a:cubicBezTo>
                        <a:pt x="711427" y="2499830"/>
                        <a:pt x="708851" y="2486951"/>
                        <a:pt x="711427" y="2479224"/>
                      </a:cubicBezTo>
                      <a:cubicBezTo>
                        <a:pt x="714003" y="2470209"/>
                        <a:pt x="720442" y="2465057"/>
                        <a:pt x="727204" y="2464413"/>
                      </a:cubicBezTo>
                      <a:close/>
                      <a:moveTo>
                        <a:pt x="1456808" y="2450246"/>
                      </a:moveTo>
                      <a:cubicBezTo>
                        <a:pt x="1463570" y="2450890"/>
                        <a:pt x="1470009" y="2454754"/>
                        <a:pt x="1471297" y="2461194"/>
                      </a:cubicBezTo>
                      <a:cubicBezTo>
                        <a:pt x="1473873" y="2471497"/>
                        <a:pt x="1471297" y="2484376"/>
                        <a:pt x="1471297" y="2494679"/>
                      </a:cubicBezTo>
                      <a:cubicBezTo>
                        <a:pt x="1471297" y="2504982"/>
                        <a:pt x="1471297" y="2515286"/>
                        <a:pt x="1471297" y="2525589"/>
                      </a:cubicBezTo>
                      <a:cubicBezTo>
                        <a:pt x="1471297" y="2546196"/>
                        <a:pt x="1471297" y="2566802"/>
                        <a:pt x="1471297" y="2587409"/>
                      </a:cubicBezTo>
                      <a:cubicBezTo>
                        <a:pt x="1471297" y="2610591"/>
                        <a:pt x="1473873" y="2631198"/>
                        <a:pt x="1473873" y="2651804"/>
                      </a:cubicBezTo>
                      <a:cubicBezTo>
                        <a:pt x="1476449" y="2662107"/>
                        <a:pt x="1476449" y="2672411"/>
                        <a:pt x="1468721" y="2682714"/>
                      </a:cubicBezTo>
                      <a:cubicBezTo>
                        <a:pt x="1468721" y="2693017"/>
                        <a:pt x="1468721" y="2703320"/>
                        <a:pt x="1463570" y="2713624"/>
                      </a:cubicBezTo>
                      <a:cubicBezTo>
                        <a:pt x="1458418" y="2723927"/>
                        <a:pt x="1448115" y="2723927"/>
                        <a:pt x="1440387" y="2716199"/>
                      </a:cubicBezTo>
                      <a:cubicBezTo>
                        <a:pt x="1432660" y="2705896"/>
                        <a:pt x="1432660" y="2695593"/>
                        <a:pt x="1432660" y="2682714"/>
                      </a:cubicBezTo>
                      <a:cubicBezTo>
                        <a:pt x="1430084" y="2672411"/>
                        <a:pt x="1430084" y="2662107"/>
                        <a:pt x="1430084" y="2651804"/>
                      </a:cubicBezTo>
                      <a:cubicBezTo>
                        <a:pt x="1430084" y="2628622"/>
                        <a:pt x="1430084" y="2608015"/>
                        <a:pt x="1430084" y="2587409"/>
                      </a:cubicBezTo>
                      <a:cubicBezTo>
                        <a:pt x="1430084" y="2566802"/>
                        <a:pt x="1432660" y="2543620"/>
                        <a:pt x="1432660" y="2523013"/>
                      </a:cubicBezTo>
                      <a:cubicBezTo>
                        <a:pt x="1432660" y="2512710"/>
                        <a:pt x="1435236" y="2502407"/>
                        <a:pt x="1435236" y="2492103"/>
                      </a:cubicBezTo>
                      <a:cubicBezTo>
                        <a:pt x="1435236" y="2479224"/>
                        <a:pt x="1435236" y="2468921"/>
                        <a:pt x="1440387" y="2458618"/>
                      </a:cubicBezTo>
                      <a:cubicBezTo>
                        <a:pt x="1442963" y="2452178"/>
                        <a:pt x="1450047" y="2449602"/>
                        <a:pt x="1456808" y="2450246"/>
                      </a:cubicBezTo>
                      <a:close/>
                      <a:moveTo>
                        <a:pt x="1889864" y="2435435"/>
                      </a:moveTo>
                      <a:cubicBezTo>
                        <a:pt x="1897592" y="2432859"/>
                        <a:pt x="1906607" y="2435435"/>
                        <a:pt x="1909183" y="2445738"/>
                      </a:cubicBezTo>
                      <a:cubicBezTo>
                        <a:pt x="1919486" y="2489527"/>
                        <a:pt x="1929790" y="2535892"/>
                        <a:pt x="1932365" y="2584832"/>
                      </a:cubicBezTo>
                      <a:cubicBezTo>
                        <a:pt x="1934941" y="2608015"/>
                        <a:pt x="1934941" y="2631197"/>
                        <a:pt x="1934941" y="2654379"/>
                      </a:cubicBezTo>
                      <a:cubicBezTo>
                        <a:pt x="1934941" y="2674986"/>
                        <a:pt x="1937517" y="2703320"/>
                        <a:pt x="1927214" y="2721351"/>
                      </a:cubicBezTo>
                      <a:cubicBezTo>
                        <a:pt x="1922062" y="2729078"/>
                        <a:pt x="1906607" y="2729078"/>
                        <a:pt x="1904031" y="2718775"/>
                      </a:cubicBezTo>
                      <a:cubicBezTo>
                        <a:pt x="1901456" y="2708471"/>
                        <a:pt x="1901456" y="2695592"/>
                        <a:pt x="1901456" y="2685289"/>
                      </a:cubicBezTo>
                      <a:cubicBezTo>
                        <a:pt x="1901456" y="2672410"/>
                        <a:pt x="1901456" y="2662107"/>
                        <a:pt x="1901456" y="2651804"/>
                      </a:cubicBezTo>
                      <a:cubicBezTo>
                        <a:pt x="1901456" y="2631197"/>
                        <a:pt x="1901456" y="2610590"/>
                        <a:pt x="1898880" y="2587408"/>
                      </a:cubicBezTo>
                      <a:cubicBezTo>
                        <a:pt x="1896304" y="2543619"/>
                        <a:pt x="1888576" y="2499830"/>
                        <a:pt x="1878273" y="2456042"/>
                      </a:cubicBezTo>
                      <a:cubicBezTo>
                        <a:pt x="1875697" y="2445738"/>
                        <a:pt x="1882137" y="2438011"/>
                        <a:pt x="1889864" y="2435435"/>
                      </a:cubicBezTo>
                      <a:close/>
                      <a:moveTo>
                        <a:pt x="532408" y="2397442"/>
                      </a:moveTo>
                      <a:cubicBezTo>
                        <a:pt x="540135" y="2396798"/>
                        <a:pt x="547863" y="2400662"/>
                        <a:pt x="549150" y="2409677"/>
                      </a:cubicBezTo>
                      <a:cubicBezTo>
                        <a:pt x="554302" y="2425132"/>
                        <a:pt x="551726" y="2443163"/>
                        <a:pt x="551726" y="2458618"/>
                      </a:cubicBezTo>
                      <a:cubicBezTo>
                        <a:pt x="551726" y="2474073"/>
                        <a:pt x="549150" y="2486952"/>
                        <a:pt x="549150" y="2502406"/>
                      </a:cubicBezTo>
                      <a:cubicBezTo>
                        <a:pt x="546575" y="2517861"/>
                        <a:pt x="546575" y="2533316"/>
                        <a:pt x="543999" y="2548771"/>
                      </a:cubicBezTo>
                      <a:cubicBezTo>
                        <a:pt x="543999" y="2564226"/>
                        <a:pt x="538847" y="2577105"/>
                        <a:pt x="536271" y="2592560"/>
                      </a:cubicBezTo>
                      <a:cubicBezTo>
                        <a:pt x="533696" y="2600287"/>
                        <a:pt x="525968" y="2605439"/>
                        <a:pt x="518241" y="2605439"/>
                      </a:cubicBezTo>
                      <a:cubicBezTo>
                        <a:pt x="510514" y="2605439"/>
                        <a:pt x="502786" y="2597712"/>
                        <a:pt x="502786" y="2589984"/>
                      </a:cubicBezTo>
                      <a:cubicBezTo>
                        <a:pt x="502786" y="2574529"/>
                        <a:pt x="502786" y="2559074"/>
                        <a:pt x="505362" y="2543620"/>
                      </a:cubicBezTo>
                      <a:cubicBezTo>
                        <a:pt x="507938" y="2528165"/>
                        <a:pt x="510514" y="2515286"/>
                        <a:pt x="510514" y="2499831"/>
                      </a:cubicBezTo>
                      <a:cubicBezTo>
                        <a:pt x="513089" y="2486952"/>
                        <a:pt x="513089" y="2471497"/>
                        <a:pt x="513089" y="2458618"/>
                      </a:cubicBezTo>
                      <a:cubicBezTo>
                        <a:pt x="515665" y="2443163"/>
                        <a:pt x="513089" y="2427708"/>
                        <a:pt x="515665" y="2412253"/>
                      </a:cubicBezTo>
                      <a:cubicBezTo>
                        <a:pt x="516953" y="2403238"/>
                        <a:pt x="524680" y="2398086"/>
                        <a:pt x="532408" y="2397442"/>
                      </a:cubicBezTo>
                      <a:close/>
                      <a:moveTo>
                        <a:pt x="1602664" y="2364283"/>
                      </a:moveTo>
                      <a:cubicBezTo>
                        <a:pt x="1609748" y="2363961"/>
                        <a:pt x="1616831" y="2368469"/>
                        <a:pt x="1618119" y="2378772"/>
                      </a:cubicBezTo>
                      <a:cubicBezTo>
                        <a:pt x="1623271" y="2419985"/>
                        <a:pt x="1625846" y="2461198"/>
                        <a:pt x="1628422" y="2504987"/>
                      </a:cubicBezTo>
                      <a:cubicBezTo>
                        <a:pt x="1628422" y="2528169"/>
                        <a:pt x="1630998" y="2548776"/>
                        <a:pt x="1630998" y="2569382"/>
                      </a:cubicBezTo>
                      <a:cubicBezTo>
                        <a:pt x="1630998" y="2579686"/>
                        <a:pt x="1630998" y="2589989"/>
                        <a:pt x="1630998" y="2597716"/>
                      </a:cubicBezTo>
                      <a:cubicBezTo>
                        <a:pt x="1630998" y="2602868"/>
                        <a:pt x="1630998" y="2610595"/>
                        <a:pt x="1630998" y="2615747"/>
                      </a:cubicBezTo>
                      <a:cubicBezTo>
                        <a:pt x="1630998" y="2620899"/>
                        <a:pt x="1628422" y="2626050"/>
                        <a:pt x="1625846" y="2631202"/>
                      </a:cubicBezTo>
                      <a:cubicBezTo>
                        <a:pt x="1623271" y="2641505"/>
                        <a:pt x="1607816" y="2636354"/>
                        <a:pt x="1602664" y="2628626"/>
                      </a:cubicBezTo>
                      <a:cubicBezTo>
                        <a:pt x="1600088" y="2623474"/>
                        <a:pt x="1597512" y="2618323"/>
                        <a:pt x="1597512" y="2613171"/>
                      </a:cubicBezTo>
                      <a:cubicBezTo>
                        <a:pt x="1594937" y="2605444"/>
                        <a:pt x="1594937" y="2600292"/>
                        <a:pt x="1594937" y="2595140"/>
                      </a:cubicBezTo>
                      <a:cubicBezTo>
                        <a:pt x="1592361" y="2587413"/>
                        <a:pt x="1592361" y="2577110"/>
                        <a:pt x="1592361" y="2566806"/>
                      </a:cubicBezTo>
                      <a:cubicBezTo>
                        <a:pt x="1592361" y="2546200"/>
                        <a:pt x="1589785" y="2525593"/>
                        <a:pt x="1589785" y="2504987"/>
                      </a:cubicBezTo>
                      <a:cubicBezTo>
                        <a:pt x="1587209" y="2461198"/>
                        <a:pt x="1587209" y="2419985"/>
                        <a:pt x="1587209" y="2378772"/>
                      </a:cubicBezTo>
                      <a:cubicBezTo>
                        <a:pt x="1588497" y="2369756"/>
                        <a:pt x="1595581" y="2364605"/>
                        <a:pt x="1602664" y="2364283"/>
                      </a:cubicBezTo>
                      <a:close/>
                      <a:moveTo>
                        <a:pt x="2998557" y="2362588"/>
                      </a:moveTo>
                      <a:cubicBezTo>
                        <a:pt x="3002139" y="2362347"/>
                        <a:pt x="3005841" y="2363313"/>
                        <a:pt x="3009061" y="2365888"/>
                      </a:cubicBezTo>
                      <a:cubicBezTo>
                        <a:pt x="3021940" y="2378767"/>
                        <a:pt x="3034819" y="2391647"/>
                        <a:pt x="3047699" y="2404526"/>
                      </a:cubicBezTo>
                      <a:cubicBezTo>
                        <a:pt x="3060578" y="2414829"/>
                        <a:pt x="3073457" y="2427708"/>
                        <a:pt x="3086336" y="2438011"/>
                      </a:cubicBezTo>
                      <a:cubicBezTo>
                        <a:pt x="3099215" y="2448314"/>
                        <a:pt x="3114670" y="2458618"/>
                        <a:pt x="3127549" y="2468921"/>
                      </a:cubicBezTo>
                      <a:cubicBezTo>
                        <a:pt x="3135276" y="2476648"/>
                        <a:pt x="3143004" y="2481800"/>
                        <a:pt x="3150731" y="2486952"/>
                      </a:cubicBezTo>
                      <a:cubicBezTo>
                        <a:pt x="3158459" y="2492103"/>
                        <a:pt x="3166186" y="2497255"/>
                        <a:pt x="3168762" y="2507558"/>
                      </a:cubicBezTo>
                      <a:cubicBezTo>
                        <a:pt x="3168762" y="2512710"/>
                        <a:pt x="3168762" y="2520437"/>
                        <a:pt x="3161035" y="2523013"/>
                      </a:cubicBezTo>
                      <a:cubicBezTo>
                        <a:pt x="3143004" y="2525589"/>
                        <a:pt x="3124973" y="2510134"/>
                        <a:pt x="3112094" y="2499831"/>
                      </a:cubicBezTo>
                      <a:cubicBezTo>
                        <a:pt x="3096639" y="2489528"/>
                        <a:pt x="3081184" y="2479224"/>
                        <a:pt x="3068305" y="2466345"/>
                      </a:cubicBezTo>
                      <a:cubicBezTo>
                        <a:pt x="3052850" y="2453466"/>
                        <a:pt x="3037395" y="2440587"/>
                        <a:pt x="3024516" y="2427708"/>
                      </a:cubicBezTo>
                      <a:cubicBezTo>
                        <a:pt x="3011637" y="2414829"/>
                        <a:pt x="2996182" y="2401950"/>
                        <a:pt x="2985879" y="2386495"/>
                      </a:cubicBezTo>
                      <a:cubicBezTo>
                        <a:pt x="2978151" y="2374904"/>
                        <a:pt x="2987811" y="2363313"/>
                        <a:pt x="2998557" y="2362588"/>
                      </a:cubicBezTo>
                      <a:close/>
                      <a:moveTo>
                        <a:pt x="1828370" y="2331115"/>
                      </a:moveTo>
                      <a:cubicBezTo>
                        <a:pt x="1836419" y="2330471"/>
                        <a:pt x="1844790" y="2334979"/>
                        <a:pt x="1844790" y="2345282"/>
                      </a:cubicBezTo>
                      <a:cubicBezTo>
                        <a:pt x="1847366" y="2391647"/>
                        <a:pt x="1847366" y="2440587"/>
                        <a:pt x="1847366" y="2486952"/>
                      </a:cubicBezTo>
                      <a:cubicBezTo>
                        <a:pt x="1844790" y="2510134"/>
                        <a:pt x="1844790" y="2533317"/>
                        <a:pt x="1844790" y="2556499"/>
                      </a:cubicBezTo>
                      <a:cubicBezTo>
                        <a:pt x="1844790" y="2569378"/>
                        <a:pt x="1842215" y="2579681"/>
                        <a:pt x="1842215" y="2592560"/>
                      </a:cubicBezTo>
                      <a:cubicBezTo>
                        <a:pt x="1842215" y="2605440"/>
                        <a:pt x="1842215" y="2615743"/>
                        <a:pt x="1834487" y="2623470"/>
                      </a:cubicBezTo>
                      <a:cubicBezTo>
                        <a:pt x="1829336" y="2631198"/>
                        <a:pt x="1819032" y="2628622"/>
                        <a:pt x="1816457" y="2623470"/>
                      </a:cubicBezTo>
                      <a:cubicBezTo>
                        <a:pt x="1811305" y="2613167"/>
                        <a:pt x="1811305" y="2600288"/>
                        <a:pt x="1811305" y="2589985"/>
                      </a:cubicBezTo>
                      <a:cubicBezTo>
                        <a:pt x="1811305" y="2579681"/>
                        <a:pt x="1811305" y="2566802"/>
                        <a:pt x="1811305" y="2556499"/>
                      </a:cubicBezTo>
                      <a:cubicBezTo>
                        <a:pt x="1813881" y="2533317"/>
                        <a:pt x="1813881" y="2510134"/>
                        <a:pt x="1813881" y="2486952"/>
                      </a:cubicBezTo>
                      <a:cubicBezTo>
                        <a:pt x="1813881" y="2440587"/>
                        <a:pt x="1813881" y="2394222"/>
                        <a:pt x="1813881" y="2347858"/>
                      </a:cubicBezTo>
                      <a:cubicBezTo>
                        <a:pt x="1812593" y="2337554"/>
                        <a:pt x="1820320" y="2331759"/>
                        <a:pt x="1828370" y="2331115"/>
                      </a:cubicBezTo>
                      <a:close/>
                      <a:moveTo>
                        <a:pt x="430662" y="2239995"/>
                      </a:moveTo>
                      <a:cubicBezTo>
                        <a:pt x="439034" y="2241605"/>
                        <a:pt x="446117" y="2248689"/>
                        <a:pt x="443541" y="2260280"/>
                      </a:cubicBezTo>
                      <a:cubicBezTo>
                        <a:pt x="435814" y="2304069"/>
                        <a:pt x="425511" y="2345282"/>
                        <a:pt x="412632" y="2389071"/>
                      </a:cubicBezTo>
                      <a:cubicBezTo>
                        <a:pt x="407484" y="2409677"/>
                        <a:pt x="399752" y="2432860"/>
                        <a:pt x="392025" y="2453466"/>
                      </a:cubicBezTo>
                      <a:cubicBezTo>
                        <a:pt x="386873" y="2463769"/>
                        <a:pt x="384298" y="2474073"/>
                        <a:pt x="379146" y="2484376"/>
                      </a:cubicBezTo>
                      <a:cubicBezTo>
                        <a:pt x="373994" y="2494679"/>
                        <a:pt x="371418" y="2507558"/>
                        <a:pt x="358539" y="2510134"/>
                      </a:cubicBezTo>
                      <a:cubicBezTo>
                        <a:pt x="350812" y="2512710"/>
                        <a:pt x="345660" y="2510134"/>
                        <a:pt x="340509" y="2504982"/>
                      </a:cubicBezTo>
                      <a:cubicBezTo>
                        <a:pt x="332781" y="2492103"/>
                        <a:pt x="337933" y="2479224"/>
                        <a:pt x="343089" y="2468921"/>
                      </a:cubicBezTo>
                      <a:cubicBezTo>
                        <a:pt x="345660" y="2461194"/>
                        <a:pt x="350812" y="2450890"/>
                        <a:pt x="353388" y="2440587"/>
                      </a:cubicBezTo>
                      <a:cubicBezTo>
                        <a:pt x="361115" y="2419981"/>
                        <a:pt x="366267" y="2399374"/>
                        <a:pt x="373994" y="2378767"/>
                      </a:cubicBezTo>
                      <a:cubicBezTo>
                        <a:pt x="386873" y="2337554"/>
                        <a:pt x="399752" y="2293766"/>
                        <a:pt x="410056" y="2252553"/>
                      </a:cubicBezTo>
                      <a:cubicBezTo>
                        <a:pt x="412632" y="2242249"/>
                        <a:pt x="422291" y="2238386"/>
                        <a:pt x="430662" y="2239995"/>
                      </a:cubicBezTo>
                      <a:close/>
                      <a:moveTo>
                        <a:pt x="3119817" y="2229369"/>
                      </a:moveTo>
                      <a:cubicBezTo>
                        <a:pt x="3148152" y="2242249"/>
                        <a:pt x="3173910" y="2257704"/>
                        <a:pt x="3199668" y="2270583"/>
                      </a:cubicBezTo>
                      <a:cubicBezTo>
                        <a:pt x="3212547" y="2275734"/>
                        <a:pt x="3228002" y="2283462"/>
                        <a:pt x="3240881" y="2288613"/>
                      </a:cubicBezTo>
                      <a:cubicBezTo>
                        <a:pt x="3253760" y="2293765"/>
                        <a:pt x="3271791" y="2298917"/>
                        <a:pt x="3276943" y="2316947"/>
                      </a:cubicBezTo>
                      <a:cubicBezTo>
                        <a:pt x="3282094" y="2322099"/>
                        <a:pt x="3279519" y="2329827"/>
                        <a:pt x="3271791" y="2332402"/>
                      </a:cubicBezTo>
                      <a:cubicBezTo>
                        <a:pt x="3258912" y="2334978"/>
                        <a:pt x="3240881" y="2324675"/>
                        <a:pt x="3228002" y="2319523"/>
                      </a:cubicBezTo>
                      <a:cubicBezTo>
                        <a:pt x="3212547" y="2314372"/>
                        <a:pt x="3199668" y="2306644"/>
                        <a:pt x="3186789" y="2301493"/>
                      </a:cubicBezTo>
                      <a:cubicBezTo>
                        <a:pt x="3161031" y="2286038"/>
                        <a:pt x="3132697" y="2273158"/>
                        <a:pt x="3106938" y="2257704"/>
                      </a:cubicBezTo>
                      <a:cubicBezTo>
                        <a:pt x="3099211" y="2252552"/>
                        <a:pt x="3094059" y="2244824"/>
                        <a:pt x="3099211" y="2237097"/>
                      </a:cubicBezTo>
                      <a:cubicBezTo>
                        <a:pt x="3104363" y="2229369"/>
                        <a:pt x="3112090" y="2226794"/>
                        <a:pt x="3119817" y="2229369"/>
                      </a:cubicBezTo>
                      <a:close/>
                      <a:moveTo>
                        <a:pt x="312175" y="2097681"/>
                      </a:moveTo>
                      <a:cubicBezTo>
                        <a:pt x="314750" y="2096715"/>
                        <a:pt x="317326" y="2096715"/>
                        <a:pt x="319902" y="2098003"/>
                      </a:cubicBezTo>
                      <a:cubicBezTo>
                        <a:pt x="325054" y="2100579"/>
                        <a:pt x="330205" y="2105731"/>
                        <a:pt x="327629" y="2113458"/>
                      </a:cubicBezTo>
                      <a:cubicBezTo>
                        <a:pt x="325054" y="2128913"/>
                        <a:pt x="314750" y="2146944"/>
                        <a:pt x="307023" y="2162399"/>
                      </a:cubicBezTo>
                      <a:cubicBezTo>
                        <a:pt x="299295" y="2180429"/>
                        <a:pt x="291568" y="2195884"/>
                        <a:pt x="283841" y="2211339"/>
                      </a:cubicBezTo>
                      <a:cubicBezTo>
                        <a:pt x="276113" y="2229370"/>
                        <a:pt x="268386" y="2244825"/>
                        <a:pt x="260658" y="2260280"/>
                      </a:cubicBezTo>
                      <a:cubicBezTo>
                        <a:pt x="258083" y="2268007"/>
                        <a:pt x="252931" y="2275735"/>
                        <a:pt x="247779" y="2283462"/>
                      </a:cubicBezTo>
                      <a:cubicBezTo>
                        <a:pt x="242628" y="2291190"/>
                        <a:pt x="240052" y="2298917"/>
                        <a:pt x="229749" y="2301493"/>
                      </a:cubicBezTo>
                      <a:cubicBezTo>
                        <a:pt x="224597" y="2301493"/>
                        <a:pt x="219445" y="2298917"/>
                        <a:pt x="216870" y="2293766"/>
                      </a:cubicBezTo>
                      <a:cubicBezTo>
                        <a:pt x="214294" y="2283462"/>
                        <a:pt x="219445" y="2275735"/>
                        <a:pt x="222021" y="2268007"/>
                      </a:cubicBezTo>
                      <a:cubicBezTo>
                        <a:pt x="224597" y="2257704"/>
                        <a:pt x="227173" y="2249977"/>
                        <a:pt x="232324" y="2242249"/>
                      </a:cubicBezTo>
                      <a:cubicBezTo>
                        <a:pt x="240052" y="2226794"/>
                        <a:pt x="247779" y="2211339"/>
                        <a:pt x="255507" y="2195884"/>
                      </a:cubicBezTo>
                      <a:cubicBezTo>
                        <a:pt x="263234" y="2180429"/>
                        <a:pt x="270962" y="2164974"/>
                        <a:pt x="278689" y="2149520"/>
                      </a:cubicBezTo>
                      <a:cubicBezTo>
                        <a:pt x="283841" y="2141792"/>
                        <a:pt x="286416" y="2134065"/>
                        <a:pt x="291568" y="2126337"/>
                      </a:cubicBezTo>
                      <a:cubicBezTo>
                        <a:pt x="294144" y="2118610"/>
                        <a:pt x="296720" y="2108306"/>
                        <a:pt x="304447" y="2103155"/>
                      </a:cubicBezTo>
                      <a:cubicBezTo>
                        <a:pt x="307023" y="2100579"/>
                        <a:pt x="309599" y="2098647"/>
                        <a:pt x="312175" y="2097681"/>
                      </a:cubicBezTo>
                      <a:close/>
                      <a:moveTo>
                        <a:pt x="3181641" y="2031036"/>
                      </a:moveTo>
                      <a:cubicBezTo>
                        <a:pt x="3209975" y="2038764"/>
                        <a:pt x="3238305" y="2043916"/>
                        <a:pt x="3266643" y="2049067"/>
                      </a:cubicBezTo>
                      <a:cubicBezTo>
                        <a:pt x="3292401" y="2056795"/>
                        <a:pt x="3315579" y="2061946"/>
                        <a:pt x="3341338" y="2067098"/>
                      </a:cubicBezTo>
                      <a:cubicBezTo>
                        <a:pt x="3349069" y="2067098"/>
                        <a:pt x="3356797" y="2069674"/>
                        <a:pt x="3361948" y="2077401"/>
                      </a:cubicBezTo>
                      <a:cubicBezTo>
                        <a:pt x="3367096" y="2079977"/>
                        <a:pt x="3369676" y="2087705"/>
                        <a:pt x="3364524" y="2092856"/>
                      </a:cubicBezTo>
                      <a:cubicBezTo>
                        <a:pt x="3354217" y="2103160"/>
                        <a:pt x="3338766" y="2098008"/>
                        <a:pt x="3325887" y="2095432"/>
                      </a:cubicBezTo>
                      <a:cubicBezTo>
                        <a:pt x="3274370" y="2085129"/>
                        <a:pt x="3225426" y="2074826"/>
                        <a:pt x="3176489" y="2061946"/>
                      </a:cubicBezTo>
                      <a:cubicBezTo>
                        <a:pt x="3155883" y="2056795"/>
                        <a:pt x="3163610" y="2028461"/>
                        <a:pt x="3181641" y="2031036"/>
                      </a:cubicBezTo>
                      <a:close/>
                      <a:moveTo>
                        <a:pt x="308270" y="1902285"/>
                      </a:moveTo>
                      <a:cubicBezTo>
                        <a:pt x="319258" y="1904338"/>
                        <a:pt x="326985" y="1918344"/>
                        <a:pt x="317326" y="1928003"/>
                      </a:cubicBezTo>
                      <a:cubicBezTo>
                        <a:pt x="301871" y="1943458"/>
                        <a:pt x="283840" y="1958913"/>
                        <a:pt x="268385" y="1974368"/>
                      </a:cubicBezTo>
                      <a:cubicBezTo>
                        <a:pt x="252930" y="1989823"/>
                        <a:pt x="237476" y="2005278"/>
                        <a:pt x="224596" y="2023308"/>
                      </a:cubicBezTo>
                      <a:cubicBezTo>
                        <a:pt x="211717" y="2041339"/>
                        <a:pt x="198838" y="2056794"/>
                        <a:pt x="185959" y="2074825"/>
                      </a:cubicBezTo>
                      <a:cubicBezTo>
                        <a:pt x="180807" y="2082552"/>
                        <a:pt x="173080" y="2092855"/>
                        <a:pt x="167928" y="2100583"/>
                      </a:cubicBezTo>
                      <a:cubicBezTo>
                        <a:pt x="162777" y="2108310"/>
                        <a:pt x="157625" y="2118613"/>
                        <a:pt x="144746" y="2121189"/>
                      </a:cubicBezTo>
                      <a:cubicBezTo>
                        <a:pt x="137019" y="2121189"/>
                        <a:pt x="129291" y="2118613"/>
                        <a:pt x="129291" y="2113462"/>
                      </a:cubicBezTo>
                      <a:cubicBezTo>
                        <a:pt x="126715" y="2092855"/>
                        <a:pt x="144746" y="2069673"/>
                        <a:pt x="157625" y="2054218"/>
                      </a:cubicBezTo>
                      <a:cubicBezTo>
                        <a:pt x="170504" y="2036187"/>
                        <a:pt x="183383" y="2020732"/>
                        <a:pt x="198838" y="2002702"/>
                      </a:cubicBezTo>
                      <a:cubicBezTo>
                        <a:pt x="214293" y="1984671"/>
                        <a:pt x="229748" y="1969216"/>
                        <a:pt x="245203" y="1953761"/>
                      </a:cubicBezTo>
                      <a:cubicBezTo>
                        <a:pt x="260658" y="1935731"/>
                        <a:pt x="276113" y="1917700"/>
                        <a:pt x="296719" y="1904821"/>
                      </a:cubicBezTo>
                      <a:cubicBezTo>
                        <a:pt x="300583" y="1902245"/>
                        <a:pt x="304608" y="1901601"/>
                        <a:pt x="308270" y="1902285"/>
                      </a:cubicBezTo>
                      <a:close/>
                      <a:moveTo>
                        <a:pt x="219244" y="1820540"/>
                      </a:moveTo>
                      <a:cubicBezTo>
                        <a:pt x="222584" y="1820620"/>
                        <a:pt x="225724" y="1822069"/>
                        <a:pt x="228139" y="1824323"/>
                      </a:cubicBezTo>
                      <a:cubicBezTo>
                        <a:pt x="232968" y="1828830"/>
                        <a:pt x="234900" y="1836558"/>
                        <a:pt x="229748" y="1842997"/>
                      </a:cubicBezTo>
                      <a:cubicBezTo>
                        <a:pt x="211718" y="1868756"/>
                        <a:pt x="193687" y="1891938"/>
                        <a:pt x="170505" y="1912545"/>
                      </a:cubicBezTo>
                      <a:cubicBezTo>
                        <a:pt x="160201" y="1922848"/>
                        <a:pt x="149898" y="1933151"/>
                        <a:pt x="137019" y="1940879"/>
                      </a:cubicBezTo>
                      <a:cubicBezTo>
                        <a:pt x="131867" y="1946030"/>
                        <a:pt x="124140" y="1951182"/>
                        <a:pt x="118988" y="1956334"/>
                      </a:cubicBezTo>
                      <a:cubicBezTo>
                        <a:pt x="113837" y="1961485"/>
                        <a:pt x="106109" y="1964061"/>
                        <a:pt x="98382" y="1966637"/>
                      </a:cubicBezTo>
                      <a:cubicBezTo>
                        <a:pt x="85503" y="1971788"/>
                        <a:pt x="77775" y="1956334"/>
                        <a:pt x="85503" y="1946030"/>
                      </a:cubicBezTo>
                      <a:cubicBezTo>
                        <a:pt x="90654" y="1938303"/>
                        <a:pt x="95806" y="1933151"/>
                        <a:pt x="100958" y="1928000"/>
                      </a:cubicBezTo>
                      <a:cubicBezTo>
                        <a:pt x="106109" y="1922848"/>
                        <a:pt x="111261" y="1920272"/>
                        <a:pt x="116412" y="1915120"/>
                      </a:cubicBezTo>
                      <a:cubicBezTo>
                        <a:pt x="126716" y="1904817"/>
                        <a:pt x="137019" y="1897090"/>
                        <a:pt x="147322" y="1886786"/>
                      </a:cubicBezTo>
                      <a:cubicBezTo>
                        <a:pt x="167929" y="1866180"/>
                        <a:pt x="188535" y="1845573"/>
                        <a:pt x="209142" y="1824967"/>
                      </a:cubicBezTo>
                      <a:cubicBezTo>
                        <a:pt x="212362" y="1821747"/>
                        <a:pt x="215903" y="1820459"/>
                        <a:pt x="219244" y="1820540"/>
                      </a:cubicBezTo>
                      <a:close/>
                      <a:moveTo>
                        <a:pt x="59749" y="1693600"/>
                      </a:moveTo>
                      <a:cubicBezTo>
                        <a:pt x="93234" y="1693600"/>
                        <a:pt x="126720" y="1696176"/>
                        <a:pt x="160206" y="1698752"/>
                      </a:cubicBezTo>
                      <a:cubicBezTo>
                        <a:pt x="175660" y="1698752"/>
                        <a:pt x="193691" y="1701328"/>
                        <a:pt x="209146" y="1703903"/>
                      </a:cubicBezTo>
                      <a:cubicBezTo>
                        <a:pt x="216874" y="1706479"/>
                        <a:pt x="227177" y="1706479"/>
                        <a:pt x="234904" y="1709055"/>
                      </a:cubicBezTo>
                      <a:cubicBezTo>
                        <a:pt x="242632" y="1711631"/>
                        <a:pt x="250359" y="1714207"/>
                        <a:pt x="255511" y="1719359"/>
                      </a:cubicBezTo>
                      <a:cubicBezTo>
                        <a:pt x="260663" y="1724510"/>
                        <a:pt x="263239" y="1734814"/>
                        <a:pt x="255511" y="1737389"/>
                      </a:cubicBezTo>
                      <a:cubicBezTo>
                        <a:pt x="247784" y="1742541"/>
                        <a:pt x="240056" y="1742541"/>
                        <a:pt x="229753" y="1742541"/>
                      </a:cubicBezTo>
                      <a:cubicBezTo>
                        <a:pt x="222025" y="1742541"/>
                        <a:pt x="211722" y="1739965"/>
                        <a:pt x="203995" y="1739965"/>
                      </a:cubicBezTo>
                      <a:cubicBezTo>
                        <a:pt x="185964" y="1737389"/>
                        <a:pt x="167933" y="1737389"/>
                        <a:pt x="149902" y="1734814"/>
                      </a:cubicBezTo>
                      <a:cubicBezTo>
                        <a:pt x="131872" y="1732238"/>
                        <a:pt x="113841" y="1732238"/>
                        <a:pt x="90658" y="1734814"/>
                      </a:cubicBezTo>
                      <a:cubicBezTo>
                        <a:pt x="82931" y="1734814"/>
                        <a:pt x="72628" y="1732238"/>
                        <a:pt x="64900" y="1732238"/>
                      </a:cubicBezTo>
                      <a:cubicBezTo>
                        <a:pt x="62324" y="1729662"/>
                        <a:pt x="57173" y="1732238"/>
                        <a:pt x="52021" y="1729662"/>
                      </a:cubicBezTo>
                      <a:cubicBezTo>
                        <a:pt x="46869" y="1727086"/>
                        <a:pt x="44294" y="1721934"/>
                        <a:pt x="41718" y="1716783"/>
                      </a:cubicBezTo>
                      <a:cubicBezTo>
                        <a:pt x="41718" y="1711631"/>
                        <a:pt x="41718" y="1706479"/>
                        <a:pt x="44294" y="1703903"/>
                      </a:cubicBezTo>
                      <a:cubicBezTo>
                        <a:pt x="46869" y="1698752"/>
                        <a:pt x="54597" y="1693600"/>
                        <a:pt x="59749" y="1693600"/>
                      </a:cubicBezTo>
                      <a:close/>
                      <a:moveTo>
                        <a:pt x="3361944" y="1685872"/>
                      </a:moveTo>
                      <a:cubicBezTo>
                        <a:pt x="3372247" y="1688448"/>
                        <a:pt x="3374823" y="1696175"/>
                        <a:pt x="3374823" y="1703903"/>
                      </a:cubicBezTo>
                      <a:cubicBezTo>
                        <a:pt x="3369671" y="1711630"/>
                        <a:pt x="3361944" y="1714206"/>
                        <a:pt x="3356792" y="1716782"/>
                      </a:cubicBezTo>
                      <a:cubicBezTo>
                        <a:pt x="3351641" y="1719358"/>
                        <a:pt x="3346489" y="1721934"/>
                        <a:pt x="3341337" y="1724509"/>
                      </a:cubicBezTo>
                      <a:cubicBezTo>
                        <a:pt x="3331034" y="1732237"/>
                        <a:pt x="3318155" y="1737389"/>
                        <a:pt x="3305276" y="1742540"/>
                      </a:cubicBezTo>
                      <a:cubicBezTo>
                        <a:pt x="3294973" y="1747692"/>
                        <a:pt x="3282094" y="1750268"/>
                        <a:pt x="3269215" y="1755419"/>
                      </a:cubicBezTo>
                      <a:cubicBezTo>
                        <a:pt x="3256336" y="1757995"/>
                        <a:pt x="3240881" y="1765723"/>
                        <a:pt x="3228002" y="1760571"/>
                      </a:cubicBezTo>
                      <a:cubicBezTo>
                        <a:pt x="3217698" y="1755419"/>
                        <a:pt x="3217698" y="1745116"/>
                        <a:pt x="3222850" y="1739964"/>
                      </a:cubicBezTo>
                      <a:cubicBezTo>
                        <a:pt x="3230578" y="1729661"/>
                        <a:pt x="3246032" y="1729661"/>
                        <a:pt x="3258911" y="1724509"/>
                      </a:cubicBezTo>
                      <a:cubicBezTo>
                        <a:pt x="3269215" y="1719358"/>
                        <a:pt x="3282094" y="1716782"/>
                        <a:pt x="3292397" y="1711630"/>
                      </a:cubicBezTo>
                      <a:cubicBezTo>
                        <a:pt x="3302700" y="1709054"/>
                        <a:pt x="3313004" y="1703903"/>
                        <a:pt x="3323307" y="1698751"/>
                      </a:cubicBezTo>
                      <a:cubicBezTo>
                        <a:pt x="3328458" y="1696175"/>
                        <a:pt x="3336186" y="1693599"/>
                        <a:pt x="3341337" y="1691024"/>
                      </a:cubicBezTo>
                      <a:cubicBezTo>
                        <a:pt x="3349065" y="1688448"/>
                        <a:pt x="3354217" y="1683296"/>
                        <a:pt x="3361944" y="1685872"/>
                      </a:cubicBezTo>
                      <a:close/>
                      <a:moveTo>
                        <a:pt x="39138" y="1510720"/>
                      </a:moveTo>
                      <a:cubicBezTo>
                        <a:pt x="64896" y="1515872"/>
                        <a:pt x="90655" y="1521023"/>
                        <a:pt x="116413" y="1523599"/>
                      </a:cubicBezTo>
                      <a:cubicBezTo>
                        <a:pt x="129292" y="1526175"/>
                        <a:pt x="142171" y="1526175"/>
                        <a:pt x="155050" y="1528751"/>
                      </a:cubicBezTo>
                      <a:cubicBezTo>
                        <a:pt x="160206" y="1528751"/>
                        <a:pt x="167929" y="1531327"/>
                        <a:pt x="173085" y="1531327"/>
                      </a:cubicBezTo>
                      <a:cubicBezTo>
                        <a:pt x="180808" y="1531327"/>
                        <a:pt x="188540" y="1531327"/>
                        <a:pt x="193687" y="1533902"/>
                      </a:cubicBezTo>
                      <a:cubicBezTo>
                        <a:pt x="209146" y="1536478"/>
                        <a:pt x="206566" y="1562236"/>
                        <a:pt x="191112" y="1562236"/>
                      </a:cubicBezTo>
                      <a:cubicBezTo>
                        <a:pt x="183388" y="1562236"/>
                        <a:pt x="178232" y="1562236"/>
                        <a:pt x="170509" y="1562236"/>
                      </a:cubicBezTo>
                      <a:cubicBezTo>
                        <a:pt x="162782" y="1562236"/>
                        <a:pt x="157630" y="1562236"/>
                        <a:pt x="149903" y="1562236"/>
                      </a:cubicBezTo>
                      <a:cubicBezTo>
                        <a:pt x="137023" y="1562236"/>
                        <a:pt x="124144" y="1559660"/>
                        <a:pt x="108689" y="1559660"/>
                      </a:cubicBezTo>
                      <a:cubicBezTo>
                        <a:pt x="82931" y="1554509"/>
                        <a:pt x="57173" y="1549357"/>
                        <a:pt x="31415" y="1544206"/>
                      </a:cubicBezTo>
                      <a:cubicBezTo>
                        <a:pt x="23683" y="1541630"/>
                        <a:pt x="15960" y="1533902"/>
                        <a:pt x="18536" y="1523599"/>
                      </a:cubicBezTo>
                      <a:cubicBezTo>
                        <a:pt x="21112" y="1515872"/>
                        <a:pt x="28839" y="1508144"/>
                        <a:pt x="39138" y="1510720"/>
                      </a:cubicBezTo>
                      <a:close/>
                      <a:moveTo>
                        <a:pt x="3301457" y="1463590"/>
                      </a:moveTo>
                      <a:cubicBezTo>
                        <a:pt x="3311237" y="1462747"/>
                        <a:pt x="3321379" y="1475304"/>
                        <a:pt x="3315584" y="1484963"/>
                      </a:cubicBezTo>
                      <a:cubicBezTo>
                        <a:pt x="3300129" y="1513293"/>
                        <a:pt x="3282098" y="1536479"/>
                        <a:pt x="3258915" y="1557086"/>
                      </a:cubicBezTo>
                      <a:cubicBezTo>
                        <a:pt x="3248612" y="1567385"/>
                        <a:pt x="3235733" y="1577688"/>
                        <a:pt x="3222854" y="1585416"/>
                      </a:cubicBezTo>
                      <a:cubicBezTo>
                        <a:pt x="3212551" y="1593143"/>
                        <a:pt x="3191944" y="1606022"/>
                        <a:pt x="3179065" y="1595723"/>
                      </a:cubicBezTo>
                      <a:cubicBezTo>
                        <a:pt x="3163610" y="1580264"/>
                        <a:pt x="3186792" y="1567385"/>
                        <a:pt x="3197096" y="1559657"/>
                      </a:cubicBezTo>
                      <a:cubicBezTo>
                        <a:pt x="3209975" y="1551930"/>
                        <a:pt x="3220278" y="1544207"/>
                        <a:pt x="3233157" y="1533899"/>
                      </a:cubicBezTo>
                      <a:cubicBezTo>
                        <a:pt x="3253764" y="1515869"/>
                        <a:pt x="3274370" y="1492690"/>
                        <a:pt x="3292401" y="1469504"/>
                      </a:cubicBezTo>
                      <a:cubicBezTo>
                        <a:pt x="3294977" y="1465641"/>
                        <a:pt x="3298197" y="1463871"/>
                        <a:pt x="3301457" y="1463590"/>
                      </a:cubicBezTo>
                      <a:close/>
                      <a:moveTo>
                        <a:pt x="3212872" y="1350050"/>
                      </a:moveTo>
                      <a:cubicBezTo>
                        <a:pt x="3217058" y="1349728"/>
                        <a:pt x="3221566" y="1351016"/>
                        <a:pt x="3225429" y="1353592"/>
                      </a:cubicBezTo>
                      <a:cubicBezTo>
                        <a:pt x="3233157" y="1358744"/>
                        <a:pt x="3233157" y="1369047"/>
                        <a:pt x="3228005" y="1376775"/>
                      </a:cubicBezTo>
                      <a:cubicBezTo>
                        <a:pt x="3215126" y="1392230"/>
                        <a:pt x="3202247" y="1407684"/>
                        <a:pt x="3186792" y="1420564"/>
                      </a:cubicBezTo>
                      <a:cubicBezTo>
                        <a:pt x="3179065" y="1428291"/>
                        <a:pt x="3168761" y="1433443"/>
                        <a:pt x="3161034" y="1441170"/>
                      </a:cubicBezTo>
                      <a:cubicBezTo>
                        <a:pt x="3155882" y="1443746"/>
                        <a:pt x="3153306" y="1446322"/>
                        <a:pt x="3148155" y="1448898"/>
                      </a:cubicBezTo>
                      <a:cubicBezTo>
                        <a:pt x="3140427" y="1454049"/>
                        <a:pt x="3132700" y="1454049"/>
                        <a:pt x="3124973" y="1451474"/>
                      </a:cubicBezTo>
                      <a:cubicBezTo>
                        <a:pt x="3119821" y="1451474"/>
                        <a:pt x="3117245" y="1446322"/>
                        <a:pt x="3117245" y="1441170"/>
                      </a:cubicBezTo>
                      <a:cubicBezTo>
                        <a:pt x="3117245" y="1430867"/>
                        <a:pt x="3119821" y="1425715"/>
                        <a:pt x="3127548" y="1420564"/>
                      </a:cubicBezTo>
                      <a:cubicBezTo>
                        <a:pt x="3132700" y="1417988"/>
                        <a:pt x="3135276" y="1415412"/>
                        <a:pt x="3140427" y="1412836"/>
                      </a:cubicBezTo>
                      <a:cubicBezTo>
                        <a:pt x="3148155" y="1407684"/>
                        <a:pt x="3153306" y="1402533"/>
                        <a:pt x="3163610" y="1399957"/>
                      </a:cubicBezTo>
                      <a:cubicBezTo>
                        <a:pt x="3176489" y="1387078"/>
                        <a:pt x="3189368" y="1371623"/>
                        <a:pt x="3202247" y="1356168"/>
                      </a:cubicBezTo>
                      <a:cubicBezTo>
                        <a:pt x="3204823" y="1352304"/>
                        <a:pt x="3208687" y="1350372"/>
                        <a:pt x="3212872" y="1350050"/>
                      </a:cubicBezTo>
                      <a:close/>
                      <a:moveTo>
                        <a:pt x="21111" y="1273745"/>
                      </a:moveTo>
                      <a:cubicBezTo>
                        <a:pt x="59749" y="1276321"/>
                        <a:pt x="95810" y="1284048"/>
                        <a:pt x="131871" y="1294352"/>
                      </a:cubicBezTo>
                      <a:cubicBezTo>
                        <a:pt x="170509" y="1304655"/>
                        <a:pt x="206570" y="1317534"/>
                        <a:pt x="240056" y="1335565"/>
                      </a:cubicBezTo>
                      <a:cubicBezTo>
                        <a:pt x="245207" y="1340716"/>
                        <a:pt x="250359" y="1345868"/>
                        <a:pt x="250359" y="1351020"/>
                      </a:cubicBezTo>
                      <a:cubicBezTo>
                        <a:pt x="250359" y="1356171"/>
                        <a:pt x="247783" y="1361323"/>
                        <a:pt x="245207" y="1363899"/>
                      </a:cubicBezTo>
                      <a:cubicBezTo>
                        <a:pt x="242631" y="1366475"/>
                        <a:pt x="234904" y="1371626"/>
                        <a:pt x="229752" y="1369050"/>
                      </a:cubicBezTo>
                      <a:cubicBezTo>
                        <a:pt x="193691" y="1358747"/>
                        <a:pt x="160205" y="1345868"/>
                        <a:pt x="121568" y="1332989"/>
                      </a:cubicBezTo>
                      <a:cubicBezTo>
                        <a:pt x="85507" y="1320110"/>
                        <a:pt x="49445" y="1312382"/>
                        <a:pt x="13384" y="1307231"/>
                      </a:cubicBezTo>
                      <a:cubicBezTo>
                        <a:pt x="5656" y="1307231"/>
                        <a:pt x="-2071" y="1296927"/>
                        <a:pt x="505" y="1286624"/>
                      </a:cubicBezTo>
                      <a:cubicBezTo>
                        <a:pt x="505" y="1278897"/>
                        <a:pt x="10808" y="1273745"/>
                        <a:pt x="21111" y="1273745"/>
                      </a:cubicBezTo>
                      <a:close/>
                      <a:moveTo>
                        <a:pt x="3145817" y="1167010"/>
                      </a:moveTo>
                      <a:cubicBezTo>
                        <a:pt x="3156684" y="1167010"/>
                        <a:pt x="3166826" y="1177152"/>
                        <a:pt x="3161031" y="1188743"/>
                      </a:cubicBezTo>
                      <a:cubicBezTo>
                        <a:pt x="3155879" y="1201622"/>
                        <a:pt x="3143000" y="1214501"/>
                        <a:pt x="3132697" y="1227381"/>
                      </a:cubicBezTo>
                      <a:cubicBezTo>
                        <a:pt x="3122393" y="1240260"/>
                        <a:pt x="3109514" y="1250563"/>
                        <a:pt x="3096635" y="1260866"/>
                      </a:cubicBezTo>
                      <a:cubicBezTo>
                        <a:pt x="3070877" y="1281473"/>
                        <a:pt x="3042543" y="1302079"/>
                        <a:pt x="3011633" y="1307231"/>
                      </a:cubicBezTo>
                      <a:cubicBezTo>
                        <a:pt x="3001330" y="1309807"/>
                        <a:pt x="2996178" y="1307231"/>
                        <a:pt x="2991026" y="1299503"/>
                      </a:cubicBezTo>
                      <a:cubicBezTo>
                        <a:pt x="2988451" y="1291776"/>
                        <a:pt x="2991026" y="1281473"/>
                        <a:pt x="2998754" y="1276321"/>
                      </a:cubicBezTo>
                      <a:cubicBezTo>
                        <a:pt x="3024512" y="1260866"/>
                        <a:pt x="3052846" y="1250563"/>
                        <a:pt x="3076029" y="1232532"/>
                      </a:cubicBezTo>
                      <a:cubicBezTo>
                        <a:pt x="3086332" y="1224805"/>
                        <a:pt x="3096635" y="1214501"/>
                        <a:pt x="3106938" y="1204198"/>
                      </a:cubicBezTo>
                      <a:cubicBezTo>
                        <a:pt x="3117242" y="1193895"/>
                        <a:pt x="3124969" y="1181016"/>
                        <a:pt x="3135272" y="1170713"/>
                      </a:cubicBezTo>
                      <a:cubicBezTo>
                        <a:pt x="3138492" y="1168137"/>
                        <a:pt x="3142195" y="1167010"/>
                        <a:pt x="3145817" y="1167010"/>
                      </a:cubicBezTo>
                      <a:close/>
                      <a:moveTo>
                        <a:pt x="90619" y="1108330"/>
                      </a:moveTo>
                      <a:cubicBezTo>
                        <a:pt x="95005" y="1106478"/>
                        <a:pt x="100318" y="1106317"/>
                        <a:pt x="106114" y="1108893"/>
                      </a:cubicBezTo>
                      <a:cubicBezTo>
                        <a:pt x="139599" y="1126924"/>
                        <a:pt x="173085" y="1142379"/>
                        <a:pt x="206570" y="1157834"/>
                      </a:cubicBezTo>
                      <a:cubicBezTo>
                        <a:pt x="224601" y="1165561"/>
                        <a:pt x="240056" y="1173288"/>
                        <a:pt x="258087" y="1181016"/>
                      </a:cubicBezTo>
                      <a:cubicBezTo>
                        <a:pt x="273542" y="1186168"/>
                        <a:pt x="296724" y="1193895"/>
                        <a:pt x="301876" y="1211926"/>
                      </a:cubicBezTo>
                      <a:cubicBezTo>
                        <a:pt x="301876" y="1214501"/>
                        <a:pt x="301876" y="1219653"/>
                        <a:pt x="296724" y="1222229"/>
                      </a:cubicBezTo>
                      <a:cubicBezTo>
                        <a:pt x="281269" y="1232532"/>
                        <a:pt x="258087" y="1222229"/>
                        <a:pt x="242632" y="1217077"/>
                      </a:cubicBezTo>
                      <a:cubicBezTo>
                        <a:pt x="224601" y="1211926"/>
                        <a:pt x="206570" y="1201622"/>
                        <a:pt x="188540" y="1193895"/>
                      </a:cubicBezTo>
                      <a:cubicBezTo>
                        <a:pt x="155054" y="1178440"/>
                        <a:pt x="121568" y="1160409"/>
                        <a:pt x="88083" y="1142379"/>
                      </a:cubicBezTo>
                      <a:cubicBezTo>
                        <a:pt x="72628" y="1134651"/>
                        <a:pt x="77458" y="1113884"/>
                        <a:pt x="90619" y="1108330"/>
                      </a:cubicBezTo>
                      <a:close/>
                      <a:moveTo>
                        <a:pt x="3019360" y="1021311"/>
                      </a:moveTo>
                      <a:cubicBezTo>
                        <a:pt x="3027092" y="1018736"/>
                        <a:pt x="3032239" y="1023887"/>
                        <a:pt x="3034819" y="1031615"/>
                      </a:cubicBezTo>
                      <a:cubicBezTo>
                        <a:pt x="3037395" y="1041918"/>
                        <a:pt x="3029667" y="1049646"/>
                        <a:pt x="3024516" y="1057373"/>
                      </a:cubicBezTo>
                      <a:cubicBezTo>
                        <a:pt x="3019360" y="1065100"/>
                        <a:pt x="3014213" y="1072828"/>
                        <a:pt x="3009061" y="1077980"/>
                      </a:cubicBezTo>
                      <a:cubicBezTo>
                        <a:pt x="2996182" y="1090859"/>
                        <a:pt x="2983303" y="1103738"/>
                        <a:pt x="2970424" y="1114041"/>
                      </a:cubicBezTo>
                      <a:cubicBezTo>
                        <a:pt x="2957545" y="1126920"/>
                        <a:pt x="2942086" y="1134648"/>
                        <a:pt x="2926635" y="1142375"/>
                      </a:cubicBezTo>
                      <a:cubicBezTo>
                        <a:pt x="2908604" y="1150103"/>
                        <a:pt x="2893149" y="1157830"/>
                        <a:pt x="2875119" y="1157830"/>
                      </a:cubicBezTo>
                      <a:cubicBezTo>
                        <a:pt x="2862239" y="1157830"/>
                        <a:pt x="2854512" y="1137224"/>
                        <a:pt x="2867391" y="1129496"/>
                      </a:cubicBezTo>
                      <a:cubicBezTo>
                        <a:pt x="2880270" y="1124344"/>
                        <a:pt x="2895725" y="1119193"/>
                        <a:pt x="2908604" y="1108889"/>
                      </a:cubicBezTo>
                      <a:cubicBezTo>
                        <a:pt x="2924059" y="1103738"/>
                        <a:pt x="2936938" y="1096010"/>
                        <a:pt x="2949817" y="1085707"/>
                      </a:cubicBezTo>
                      <a:cubicBezTo>
                        <a:pt x="2962696" y="1075404"/>
                        <a:pt x="2975575" y="1065100"/>
                        <a:pt x="2985879" y="1054797"/>
                      </a:cubicBezTo>
                      <a:cubicBezTo>
                        <a:pt x="2991030" y="1049646"/>
                        <a:pt x="2996182" y="1044494"/>
                        <a:pt x="3001333" y="1039342"/>
                      </a:cubicBezTo>
                      <a:cubicBezTo>
                        <a:pt x="3006481" y="1031615"/>
                        <a:pt x="3011637" y="1023887"/>
                        <a:pt x="3019360" y="1021311"/>
                      </a:cubicBezTo>
                      <a:close/>
                      <a:moveTo>
                        <a:pt x="167929" y="959492"/>
                      </a:moveTo>
                      <a:cubicBezTo>
                        <a:pt x="178232" y="956916"/>
                        <a:pt x="188536" y="962068"/>
                        <a:pt x="198839" y="964644"/>
                      </a:cubicBezTo>
                      <a:cubicBezTo>
                        <a:pt x="209142" y="967219"/>
                        <a:pt x="219446" y="972371"/>
                        <a:pt x="229749" y="974947"/>
                      </a:cubicBezTo>
                      <a:cubicBezTo>
                        <a:pt x="245204" y="982674"/>
                        <a:pt x="263235" y="990402"/>
                        <a:pt x="281265" y="998129"/>
                      </a:cubicBezTo>
                      <a:cubicBezTo>
                        <a:pt x="299296" y="1008432"/>
                        <a:pt x="317327" y="1018736"/>
                        <a:pt x="332782" y="1029039"/>
                      </a:cubicBezTo>
                      <a:cubicBezTo>
                        <a:pt x="340509" y="1034191"/>
                        <a:pt x="348237" y="1041918"/>
                        <a:pt x="355964" y="1047070"/>
                      </a:cubicBezTo>
                      <a:cubicBezTo>
                        <a:pt x="363692" y="1052221"/>
                        <a:pt x="373995" y="1059949"/>
                        <a:pt x="373995" y="1070252"/>
                      </a:cubicBezTo>
                      <a:cubicBezTo>
                        <a:pt x="373995" y="1075404"/>
                        <a:pt x="368843" y="1080555"/>
                        <a:pt x="363692" y="1083131"/>
                      </a:cubicBezTo>
                      <a:cubicBezTo>
                        <a:pt x="353388" y="1085707"/>
                        <a:pt x="345661" y="1080555"/>
                        <a:pt x="337933" y="1070252"/>
                      </a:cubicBezTo>
                      <a:cubicBezTo>
                        <a:pt x="327630" y="1065100"/>
                        <a:pt x="319903" y="1059949"/>
                        <a:pt x="312175" y="1054797"/>
                      </a:cubicBezTo>
                      <a:cubicBezTo>
                        <a:pt x="296720" y="1047070"/>
                        <a:pt x="278689" y="1036766"/>
                        <a:pt x="263235" y="1029039"/>
                      </a:cubicBezTo>
                      <a:cubicBezTo>
                        <a:pt x="247780" y="1021311"/>
                        <a:pt x="229749" y="1013584"/>
                        <a:pt x="211718" y="1005857"/>
                      </a:cubicBezTo>
                      <a:cubicBezTo>
                        <a:pt x="203991" y="1000705"/>
                        <a:pt x="193687" y="998129"/>
                        <a:pt x="185960" y="995553"/>
                      </a:cubicBezTo>
                      <a:cubicBezTo>
                        <a:pt x="175657" y="992977"/>
                        <a:pt x="165353" y="992977"/>
                        <a:pt x="160202" y="982674"/>
                      </a:cubicBezTo>
                      <a:cubicBezTo>
                        <a:pt x="155050" y="974947"/>
                        <a:pt x="160202" y="962068"/>
                        <a:pt x="167929" y="959492"/>
                      </a:cubicBezTo>
                      <a:close/>
                      <a:moveTo>
                        <a:pt x="2920232" y="897994"/>
                      </a:moveTo>
                      <a:cubicBezTo>
                        <a:pt x="2930012" y="897511"/>
                        <a:pt x="2940154" y="908619"/>
                        <a:pt x="2934359" y="918278"/>
                      </a:cubicBezTo>
                      <a:cubicBezTo>
                        <a:pt x="2918904" y="946612"/>
                        <a:pt x="2893145" y="972370"/>
                        <a:pt x="2864811" y="990401"/>
                      </a:cubicBezTo>
                      <a:cubicBezTo>
                        <a:pt x="2849357" y="1000704"/>
                        <a:pt x="2833902" y="1008432"/>
                        <a:pt x="2818447" y="1016159"/>
                      </a:cubicBezTo>
                      <a:cubicBezTo>
                        <a:pt x="2802992" y="1021311"/>
                        <a:pt x="2779809" y="1031614"/>
                        <a:pt x="2766930" y="1023886"/>
                      </a:cubicBezTo>
                      <a:cubicBezTo>
                        <a:pt x="2761779" y="1021311"/>
                        <a:pt x="2756627" y="1011007"/>
                        <a:pt x="2761779" y="1005856"/>
                      </a:cubicBezTo>
                      <a:cubicBezTo>
                        <a:pt x="2772082" y="992977"/>
                        <a:pt x="2792689" y="987825"/>
                        <a:pt x="2805568" y="982674"/>
                      </a:cubicBezTo>
                      <a:cubicBezTo>
                        <a:pt x="2818447" y="977522"/>
                        <a:pt x="2831326" y="969795"/>
                        <a:pt x="2844205" y="964643"/>
                      </a:cubicBezTo>
                      <a:cubicBezTo>
                        <a:pt x="2869963" y="946612"/>
                        <a:pt x="2890570" y="926006"/>
                        <a:pt x="2911176" y="902823"/>
                      </a:cubicBezTo>
                      <a:cubicBezTo>
                        <a:pt x="2913752" y="899604"/>
                        <a:pt x="2916972" y="898155"/>
                        <a:pt x="2920232" y="897994"/>
                      </a:cubicBezTo>
                      <a:close/>
                      <a:moveTo>
                        <a:pt x="229749" y="802367"/>
                      </a:moveTo>
                      <a:cubicBezTo>
                        <a:pt x="270962" y="812670"/>
                        <a:pt x="314751" y="825549"/>
                        <a:pt x="353388" y="846156"/>
                      </a:cubicBezTo>
                      <a:cubicBezTo>
                        <a:pt x="373995" y="856459"/>
                        <a:pt x="392025" y="869338"/>
                        <a:pt x="410056" y="882217"/>
                      </a:cubicBezTo>
                      <a:cubicBezTo>
                        <a:pt x="420363" y="889945"/>
                        <a:pt x="428087" y="897672"/>
                        <a:pt x="435814" y="905399"/>
                      </a:cubicBezTo>
                      <a:cubicBezTo>
                        <a:pt x="443542" y="913127"/>
                        <a:pt x="453845" y="920854"/>
                        <a:pt x="453845" y="926006"/>
                      </a:cubicBezTo>
                      <a:cubicBezTo>
                        <a:pt x="453845" y="933733"/>
                        <a:pt x="448693" y="938885"/>
                        <a:pt x="440966" y="938885"/>
                      </a:cubicBezTo>
                      <a:cubicBezTo>
                        <a:pt x="430663" y="938885"/>
                        <a:pt x="422935" y="928582"/>
                        <a:pt x="415208" y="923430"/>
                      </a:cubicBezTo>
                      <a:cubicBezTo>
                        <a:pt x="407484" y="918279"/>
                        <a:pt x="397177" y="913127"/>
                        <a:pt x="389449" y="907975"/>
                      </a:cubicBezTo>
                      <a:cubicBezTo>
                        <a:pt x="371419" y="897672"/>
                        <a:pt x="355968" y="887369"/>
                        <a:pt x="337933" y="877065"/>
                      </a:cubicBezTo>
                      <a:cubicBezTo>
                        <a:pt x="299296" y="859035"/>
                        <a:pt x="263234" y="846156"/>
                        <a:pt x="222021" y="835852"/>
                      </a:cubicBezTo>
                      <a:cubicBezTo>
                        <a:pt x="201419" y="830701"/>
                        <a:pt x="209142" y="797215"/>
                        <a:pt x="229749" y="802367"/>
                      </a:cubicBezTo>
                      <a:close/>
                      <a:moveTo>
                        <a:pt x="2833419" y="754476"/>
                      </a:moveTo>
                      <a:cubicBezTo>
                        <a:pt x="2844527" y="752303"/>
                        <a:pt x="2857084" y="762445"/>
                        <a:pt x="2849357" y="774036"/>
                      </a:cubicBezTo>
                      <a:cubicBezTo>
                        <a:pt x="2826174" y="810098"/>
                        <a:pt x="2800416" y="838432"/>
                        <a:pt x="2769506" y="864190"/>
                      </a:cubicBezTo>
                      <a:cubicBezTo>
                        <a:pt x="2754051" y="874493"/>
                        <a:pt x="2736021" y="887372"/>
                        <a:pt x="2717990" y="895100"/>
                      </a:cubicBezTo>
                      <a:cubicBezTo>
                        <a:pt x="2702535" y="902827"/>
                        <a:pt x="2676777" y="915706"/>
                        <a:pt x="2661322" y="907979"/>
                      </a:cubicBezTo>
                      <a:cubicBezTo>
                        <a:pt x="2656170" y="905403"/>
                        <a:pt x="2653594" y="897676"/>
                        <a:pt x="2656170" y="892524"/>
                      </a:cubicBezTo>
                      <a:cubicBezTo>
                        <a:pt x="2658746" y="882221"/>
                        <a:pt x="2669049" y="879645"/>
                        <a:pt x="2681928" y="877069"/>
                      </a:cubicBezTo>
                      <a:cubicBezTo>
                        <a:pt x="2689656" y="874493"/>
                        <a:pt x="2697383" y="869342"/>
                        <a:pt x="2705111" y="866766"/>
                      </a:cubicBezTo>
                      <a:cubicBezTo>
                        <a:pt x="2723142" y="859038"/>
                        <a:pt x="2736021" y="848735"/>
                        <a:pt x="2751476" y="838432"/>
                      </a:cubicBezTo>
                      <a:cubicBezTo>
                        <a:pt x="2779810" y="817825"/>
                        <a:pt x="2805568" y="792067"/>
                        <a:pt x="2823599" y="761157"/>
                      </a:cubicBezTo>
                      <a:cubicBezTo>
                        <a:pt x="2826175" y="757293"/>
                        <a:pt x="2829716" y="755201"/>
                        <a:pt x="2833419" y="754476"/>
                      </a:cubicBezTo>
                      <a:close/>
                      <a:moveTo>
                        <a:pt x="2677782" y="605079"/>
                      </a:moveTo>
                      <a:cubicBezTo>
                        <a:pt x="2688528" y="602906"/>
                        <a:pt x="2702534" y="613048"/>
                        <a:pt x="2694806" y="624639"/>
                      </a:cubicBezTo>
                      <a:cubicBezTo>
                        <a:pt x="2676775" y="655549"/>
                        <a:pt x="2653593" y="683883"/>
                        <a:pt x="2625259" y="709641"/>
                      </a:cubicBezTo>
                      <a:cubicBezTo>
                        <a:pt x="2612380" y="722520"/>
                        <a:pt x="2596925" y="732824"/>
                        <a:pt x="2581470" y="743127"/>
                      </a:cubicBezTo>
                      <a:cubicBezTo>
                        <a:pt x="2566016" y="753430"/>
                        <a:pt x="2550561" y="763733"/>
                        <a:pt x="2529954" y="766309"/>
                      </a:cubicBezTo>
                      <a:cubicBezTo>
                        <a:pt x="2524803" y="766309"/>
                        <a:pt x="2519651" y="761158"/>
                        <a:pt x="2517075" y="756006"/>
                      </a:cubicBezTo>
                      <a:cubicBezTo>
                        <a:pt x="2514499" y="750854"/>
                        <a:pt x="2517075" y="745703"/>
                        <a:pt x="2522227" y="740551"/>
                      </a:cubicBezTo>
                      <a:cubicBezTo>
                        <a:pt x="2535106" y="730248"/>
                        <a:pt x="2553136" y="725096"/>
                        <a:pt x="2566016" y="714793"/>
                      </a:cubicBezTo>
                      <a:cubicBezTo>
                        <a:pt x="2578895" y="707065"/>
                        <a:pt x="2591774" y="696762"/>
                        <a:pt x="2604653" y="686459"/>
                      </a:cubicBezTo>
                      <a:cubicBezTo>
                        <a:pt x="2630411" y="665852"/>
                        <a:pt x="2651017" y="640094"/>
                        <a:pt x="2669048" y="611760"/>
                      </a:cubicBezTo>
                      <a:cubicBezTo>
                        <a:pt x="2670980" y="607896"/>
                        <a:pt x="2674200" y="605804"/>
                        <a:pt x="2677782" y="605079"/>
                      </a:cubicBezTo>
                      <a:close/>
                      <a:moveTo>
                        <a:pt x="371423" y="591154"/>
                      </a:moveTo>
                      <a:cubicBezTo>
                        <a:pt x="407485" y="606608"/>
                        <a:pt x="440970" y="624639"/>
                        <a:pt x="477032" y="642670"/>
                      </a:cubicBezTo>
                      <a:cubicBezTo>
                        <a:pt x="495063" y="652973"/>
                        <a:pt x="513094" y="660701"/>
                        <a:pt x="528549" y="671004"/>
                      </a:cubicBezTo>
                      <a:cubicBezTo>
                        <a:pt x="538852" y="676156"/>
                        <a:pt x="546580" y="681307"/>
                        <a:pt x="554307" y="686459"/>
                      </a:cubicBezTo>
                      <a:cubicBezTo>
                        <a:pt x="562034" y="691611"/>
                        <a:pt x="572338" y="696762"/>
                        <a:pt x="572338" y="704490"/>
                      </a:cubicBezTo>
                      <a:cubicBezTo>
                        <a:pt x="574914" y="709641"/>
                        <a:pt x="572338" y="717369"/>
                        <a:pt x="564610" y="719945"/>
                      </a:cubicBezTo>
                      <a:cubicBezTo>
                        <a:pt x="554307" y="722520"/>
                        <a:pt x="549155" y="717369"/>
                        <a:pt x="538852" y="712217"/>
                      </a:cubicBezTo>
                      <a:cubicBezTo>
                        <a:pt x="531125" y="709641"/>
                        <a:pt x="520821" y="704490"/>
                        <a:pt x="513094" y="699338"/>
                      </a:cubicBezTo>
                      <a:cubicBezTo>
                        <a:pt x="495063" y="689035"/>
                        <a:pt x="479608" y="681307"/>
                        <a:pt x="461577" y="671004"/>
                      </a:cubicBezTo>
                      <a:cubicBezTo>
                        <a:pt x="428091" y="652973"/>
                        <a:pt x="392030" y="634943"/>
                        <a:pt x="355968" y="619488"/>
                      </a:cubicBezTo>
                      <a:cubicBezTo>
                        <a:pt x="337938" y="611760"/>
                        <a:pt x="350817" y="583426"/>
                        <a:pt x="371423" y="591154"/>
                      </a:cubicBezTo>
                      <a:close/>
                      <a:moveTo>
                        <a:pt x="2586301" y="497132"/>
                      </a:moveTo>
                      <a:cubicBezTo>
                        <a:pt x="2590487" y="499708"/>
                        <a:pt x="2593062" y="504860"/>
                        <a:pt x="2591774" y="511299"/>
                      </a:cubicBezTo>
                      <a:cubicBezTo>
                        <a:pt x="2589199" y="521602"/>
                        <a:pt x="2584047" y="526754"/>
                        <a:pt x="2578895" y="534481"/>
                      </a:cubicBezTo>
                      <a:cubicBezTo>
                        <a:pt x="2573744" y="542209"/>
                        <a:pt x="2568592" y="549936"/>
                        <a:pt x="2563440" y="555088"/>
                      </a:cubicBezTo>
                      <a:cubicBezTo>
                        <a:pt x="2553137" y="567967"/>
                        <a:pt x="2542834" y="578270"/>
                        <a:pt x="2532531" y="591149"/>
                      </a:cubicBezTo>
                      <a:cubicBezTo>
                        <a:pt x="2519652" y="601453"/>
                        <a:pt x="2506773" y="611756"/>
                        <a:pt x="2493893" y="622059"/>
                      </a:cubicBezTo>
                      <a:cubicBezTo>
                        <a:pt x="2481014" y="629787"/>
                        <a:pt x="2462984" y="647817"/>
                        <a:pt x="2447529" y="637514"/>
                      </a:cubicBezTo>
                      <a:cubicBezTo>
                        <a:pt x="2439801" y="632362"/>
                        <a:pt x="2439801" y="622059"/>
                        <a:pt x="2444953" y="614332"/>
                      </a:cubicBezTo>
                      <a:cubicBezTo>
                        <a:pt x="2450105" y="609180"/>
                        <a:pt x="2457832" y="604028"/>
                        <a:pt x="2465559" y="598877"/>
                      </a:cubicBezTo>
                      <a:cubicBezTo>
                        <a:pt x="2478439" y="588574"/>
                        <a:pt x="2491318" y="578270"/>
                        <a:pt x="2504197" y="567967"/>
                      </a:cubicBezTo>
                      <a:cubicBezTo>
                        <a:pt x="2517076" y="557664"/>
                        <a:pt x="2527379" y="547360"/>
                        <a:pt x="2537682" y="534481"/>
                      </a:cubicBezTo>
                      <a:cubicBezTo>
                        <a:pt x="2542834" y="529330"/>
                        <a:pt x="2547986" y="521602"/>
                        <a:pt x="2553137" y="516451"/>
                      </a:cubicBezTo>
                      <a:cubicBezTo>
                        <a:pt x="2558289" y="511299"/>
                        <a:pt x="2563440" y="503572"/>
                        <a:pt x="2571168" y="498420"/>
                      </a:cubicBezTo>
                      <a:cubicBezTo>
                        <a:pt x="2576320" y="494556"/>
                        <a:pt x="2582115" y="494556"/>
                        <a:pt x="2586301" y="497132"/>
                      </a:cubicBezTo>
                      <a:close/>
                      <a:moveTo>
                        <a:pt x="482183" y="461276"/>
                      </a:moveTo>
                      <a:cubicBezTo>
                        <a:pt x="485081" y="460270"/>
                        <a:pt x="488623" y="460431"/>
                        <a:pt x="492487" y="462363"/>
                      </a:cubicBezTo>
                      <a:cubicBezTo>
                        <a:pt x="520821" y="475242"/>
                        <a:pt x="546579" y="490697"/>
                        <a:pt x="574913" y="506152"/>
                      </a:cubicBezTo>
                      <a:cubicBezTo>
                        <a:pt x="590368" y="513879"/>
                        <a:pt x="603247" y="521606"/>
                        <a:pt x="616126" y="529334"/>
                      </a:cubicBezTo>
                      <a:cubicBezTo>
                        <a:pt x="621277" y="531910"/>
                        <a:pt x="629005" y="537061"/>
                        <a:pt x="634156" y="539637"/>
                      </a:cubicBezTo>
                      <a:cubicBezTo>
                        <a:pt x="639308" y="542213"/>
                        <a:pt x="649611" y="547365"/>
                        <a:pt x="652187" y="560244"/>
                      </a:cubicBezTo>
                      <a:cubicBezTo>
                        <a:pt x="652187" y="565395"/>
                        <a:pt x="649611" y="570547"/>
                        <a:pt x="644460" y="573123"/>
                      </a:cubicBezTo>
                      <a:cubicBezTo>
                        <a:pt x="631581" y="578274"/>
                        <a:pt x="616126" y="565395"/>
                        <a:pt x="603247" y="557668"/>
                      </a:cubicBezTo>
                      <a:cubicBezTo>
                        <a:pt x="587792" y="549940"/>
                        <a:pt x="574913" y="542213"/>
                        <a:pt x="562034" y="534486"/>
                      </a:cubicBezTo>
                      <a:cubicBezTo>
                        <a:pt x="536276" y="519031"/>
                        <a:pt x="507942" y="503576"/>
                        <a:pt x="482183" y="485545"/>
                      </a:cubicBezTo>
                      <a:cubicBezTo>
                        <a:pt x="470592" y="477818"/>
                        <a:pt x="473490" y="464295"/>
                        <a:pt x="482183" y="461276"/>
                      </a:cubicBezTo>
                      <a:close/>
                      <a:moveTo>
                        <a:pt x="2465760" y="365242"/>
                      </a:moveTo>
                      <a:cubicBezTo>
                        <a:pt x="2476506" y="365604"/>
                        <a:pt x="2486166" y="378644"/>
                        <a:pt x="2478438" y="390236"/>
                      </a:cubicBezTo>
                      <a:cubicBezTo>
                        <a:pt x="2455256" y="421145"/>
                        <a:pt x="2424346" y="452055"/>
                        <a:pt x="2388285" y="477814"/>
                      </a:cubicBezTo>
                      <a:cubicBezTo>
                        <a:pt x="2370254" y="488117"/>
                        <a:pt x="2352223" y="498420"/>
                        <a:pt x="2334192" y="506148"/>
                      </a:cubicBezTo>
                      <a:cubicBezTo>
                        <a:pt x="2318737" y="513875"/>
                        <a:pt x="2295555" y="526754"/>
                        <a:pt x="2277524" y="521603"/>
                      </a:cubicBezTo>
                      <a:cubicBezTo>
                        <a:pt x="2267221" y="519027"/>
                        <a:pt x="2262069" y="506148"/>
                        <a:pt x="2269797" y="498420"/>
                      </a:cubicBezTo>
                      <a:cubicBezTo>
                        <a:pt x="2282676" y="482965"/>
                        <a:pt x="2305858" y="480390"/>
                        <a:pt x="2321313" y="472662"/>
                      </a:cubicBezTo>
                      <a:cubicBezTo>
                        <a:pt x="2336768" y="464935"/>
                        <a:pt x="2354799" y="454631"/>
                        <a:pt x="2370254" y="444328"/>
                      </a:cubicBezTo>
                      <a:cubicBezTo>
                        <a:pt x="2401164" y="423721"/>
                        <a:pt x="2429498" y="397963"/>
                        <a:pt x="2455256" y="369629"/>
                      </a:cubicBezTo>
                      <a:cubicBezTo>
                        <a:pt x="2458476" y="366409"/>
                        <a:pt x="2462178" y="365121"/>
                        <a:pt x="2465760" y="365242"/>
                      </a:cubicBezTo>
                      <a:close/>
                      <a:moveTo>
                        <a:pt x="2352868" y="226993"/>
                      </a:moveTo>
                      <a:cubicBezTo>
                        <a:pt x="2356731" y="225383"/>
                        <a:pt x="2361239" y="225383"/>
                        <a:pt x="2365103" y="227959"/>
                      </a:cubicBezTo>
                      <a:cubicBezTo>
                        <a:pt x="2372830" y="230535"/>
                        <a:pt x="2377982" y="240838"/>
                        <a:pt x="2372830" y="248565"/>
                      </a:cubicBezTo>
                      <a:cubicBezTo>
                        <a:pt x="2352224" y="282051"/>
                        <a:pt x="2323890" y="310385"/>
                        <a:pt x="2292980" y="333567"/>
                      </a:cubicBezTo>
                      <a:cubicBezTo>
                        <a:pt x="2277525" y="343870"/>
                        <a:pt x="2259494" y="354173"/>
                        <a:pt x="2241463" y="361901"/>
                      </a:cubicBezTo>
                      <a:cubicBezTo>
                        <a:pt x="2223433" y="369628"/>
                        <a:pt x="2202826" y="377356"/>
                        <a:pt x="2184795" y="374780"/>
                      </a:cubicBezTo>
                      <a:cubicBezTo>
                        <a:pt x="2171916" y="372204"/>
                        <a:pt x="2169340" y="354173"/>
                        <a:pt x="2179644" y="349022"/>
                      </a:cubicBezTo>
                      <a:cubicBezTo>
                        <a:pt x="2195098" y="338719"/>
                        <a:pt x="2213129" y="336143"/>
                        <a:pt x="2228584" y="328415"/>
                      </a:cubicBezTo>
                      <a:cubicBezTo>
                        <a:pt x="2244039" y="320688"/>
                        <a:pt x="2259494" y="312960"/>
                        <a:pt x="2274949" y="307809"/>
                      </a:cubicBezTo>
                      <a:cubicBezTo>
                        <a:pt x="2300707" y="289778"/>
                        <a:pt x="2326465" y="264020"/>
                        <a:pt x="2344496" y="235686"/>
                      </a:cubicBezTo>
                      <a:cubicBezTo>
                        <a:pt x="2345784" y="231822"/>
                        <a:pt x="2349004" y="228603"/>
                        <a:pt x="2352868" y="226993"/>
                      </a:cubicBezTo>
                      <a:close/>
                      <a:moveTo>
                        <a:pt x="2291289" y="81181"/>
                      </a:moveTo>
                      <a:cubicBezTo>
                        <a:pt x="2301673" y="83234"/>
                        <a:pt x="2308434" y="97240"/>
                        <a:pt x="2300707" y="106899"/>
                      </a:cubicBezTo>
                      <a:cubicBezTo>
                        <a:pt x="2287828" y="122354"/>
                        <a:pt x="2272373" y="135233"/>
                        <a:pt x="2256918" y="148112"/>
                      </a:cubicBezTo>
                      <a:cubicBezTo>
                        <a:pt x="2241463" y="160991"/>
                        <a:pt x="2228584" y="171294"/>
                        <a:pt x="2213129" y="184173"/>
                      </a:cubicBezTo>
                      <a:cubicBezTo>
                        <a:pt x="2197674" y="194477"/>
                        <a:pt x="2182219" y="207356"/>
                        <a:pt x="2166764" y="217659"/>
                      </a:cubicBezTo>
                      <a:cubicBezTo>
                        <a:pt x="2151309" y="230538"/>
                        <a:pt x="2133278" y="243417"/>
                        <a:pt x="2115248" y="243417"/>
                      </a:cubicBezTo>
                      <a:cubicBezTo>
                        <a:pt x="2107520" y="243417"/>
                        <a:pt x="2102369" y="235689"/>
                        <a:pt x="2104944" y="227962"/>
                      </a:cubicBezTo>
                      <a:cubicBezTo>
                        <a:pt x="2112672" y="209931"/>
                        <a:pt x="2130703" y="199628"/>
                        <a:pt x="2151309" y="186749"/>
                      </a:cubicBezTo>
                      <a:cubicBezTo>
                        <a:pt x="2166764" y="179022"/>
                        <a:pt x="2179643" y="166143"/>
                        <a:pt x="2195098" y="155839"/>
                      </a:cubicBezTo>
                      <a:cubicBezTo>
                        <a:pt x="2207977" y="145536"/>
                        <a:pt x="2223432" y="135233"/>
                        <a:pt x="2236311" y="122354"/>
                      </a:cubicBezTo>
                      <a:cubicBezTo>
                        <a:pt x="2251766" y="109475"/>
                        <a:pt x="2264645" y="96596"/>
                        <a:pt x="2280100" y="83717"/>
                      </a:cubicBezTo>
                      <a:cubicBezTo>
                        <a:pt x="2283964" y="81141"/>
                        <a:pt x="2287828" y="80497"/>
                        <a:pt x="2291289" y="81181"/>
                      </a:cubicBezTo>
                      <a:close/>
                      <a:moveTo>
                        <a:pt x="2160324" y="0"/>
                      </a:moveTo>
                      <a:cubicBezTo>
                        <a:pt x="2164188" y="0"/>
                        <a:pt x="2168052" y="1289"/>
                        <a:pt x="2171915" y="3867"/>
                      </a:cubicBezTo>
                      <a:cubicBezTo>
                        <a:pt x="2177067" y="11590"/>
                        <a:pt x="2177067" y="21897"/>
                        <a:pt x="2171915" y="27045"/>
                      </a:cubicBezTo>
                      <a:cubicBezTo>
                        <a:pt x="2159036" y="42504"/>
                        <a:pt x="2146157" y="55383"/>
                        <a:pt x="2133278" y="68262"/>
                      </a:cubicBezTo>
                      <a:cubicBezTo>
                        <a:pt x="2125551" y="73413"/>
                        <a:pt x="2120399" y="81141"/>
                        <a:pt x="2112672" y="86292"/>
                      </a:cubicBezTo>
                      <a:cubicBezTo>
                        <a:pt x="2110096" y="91440"/>
                        <a:pt x="2104944" y="94020"/>
                        <a:pt x="2102369" y="96596"/>
                      </a:cubicBezTo>
                      <a:cubicBezTo>
                        <a:pt x="2097217" y="101743"/>
                        <a:pt x="2094641" y="104319"/>
                        <a:pt x="2089490" y="104319"/>
                      </a:cubicBezTo>
                      <a:cubicBezTo>
                        <a:pt x="2086914" y="104319"/>
                        <a:pt x="2086914" y="106899"/>
                        <a:pt x="2084338" y="106899"/>
                      </a:cubicBezTo>
                      <a:cubicBezTo>
                        <a:pt x="2079186" y="109475"/>
                        <a:pt x="2074035" y="106899"/>
                        <a:pt x="2071459" y="101743"/>
                      </a:cubicBezTo>
                      <a:cubicBezTo>
                        <a:pt x="2068883" y="96596"/>
                        <a:pt x="2068883" y="94020"/>
                        <a:pt x="2071459" y="88864"/>
                      </a:cubicBezTo>
                      <a:cubicBezTo>
                        <a:pt x="2074035" y="88864"/>
                        <a:pt x="2074035" y="86292"/>
                        <a:pt x="2074035" y="86292"/>
                      </a:cubicBezTo>
                      <a:cubicBezTo>
                        <a:pt x="2076611" y="78561"/>
                        <a:pt x="2084338" y="70838"/>
                        <a:pt x="2092065" y="63106"/>
                      </a:cubicBezTo>
                      <a:cubicBezTo>
                        <a:pt x="2097217" y="55383"/>
                        <a:pt x="2104944" y="47655"/>
                        <a:pt x="2110096" y="42504"/>
                      </a:cubicBezTo>
                      <a:cubicBezTo>
                        <a:pt x="2122975" y="29625"/>
                        <a:pt x="2135854" y="16746"/>
                        <a:pt x="2148733" y="3867"/>
                      </a:cubicBezTo>
                      <a:cubicBezTo>
                        <a:pt x="2152597" y="1289"/>
                        <a:pt x="2156461" y="0"/>
                        <a:pt x="216032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4" name="Google Shape;1594;p25"/>
                <p:cNvSpPr/>
                <p:nvPr/>
              </p:nvSpPr>
              <p:spPr>
                <a:xfrm rot="326420">
                  <a:off x="2492913" y="251022"/>
                  <a:ext cx="246226" cy="256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150" h="810024" extrusionOk="0">
                      <a:moveTo>
                        <a:pt x="440182" y="0"/>
                      </a:moveTo>
                      <a:cubicBezTo>
                        <a:pt x="422402" y="0"/>
                        <a:pt x="405257" y="6985"/>
                        <a:pt x="391922" y="19050"/>
                      </a:cubicBezTo>
                      <a:cubicBezTo>
                        <a:pt x="384937" y="8255"/>
                        <a:pt x="372872" y="1270"/>
                        <a:pt x="359537" y="1270"/>
                      </a:cubicBezTo>
                      <a:cubicBezTo>
                        <a:pt x="347472" y="1270"/>
                        <a:pt x="337312" y="7620"/>
                        <a:pt x="330327" y="16510"/>
                      </a:cubicBezTo>
                      <a:cubicBezTo>
                        <a:pt x="324612" y="8890"/>
                        <a:pt x="315087" y="5080"/>
                        <a:pt x="305562" y="5080"/>
                      </a:cubicBezTo>
                      <a:cubicBezTo>
                        <a:pt x="291592" y="5080"/>
                        <a:pt x="281432" y="14605"/>
                        <a:pt x="273812" y="26035"/>
                      </a:cubicBezTo>
                      <a:cubicBezTo>
                        <a:pt x="270002" y="20955"/>
                        <a:pt x="264287" y="17145"/>
                        <a:pt x="257937" y="17780"/>
                      </a:cubicBezTo>
                      <a:cubicBezTo>
                        <a:pt x="248412" y="18415"/>
                        <a:pt x="240792" y="26670"/>
                        <a:pt x="239522" y="35560"/>
                      </a:cubicBezTo>
                      <a:cubicBezTo>
                        <a:pt x="232537" y="34290"/>
                        <a:pt x="222377" y="33020"/>
                        <a:pt x="214757" y="31750"/>
                      </a:cubicBezTo>
                      <a:cubicBezTo>
                        <a:pt x="208407" y="30480"/>
                        <a:pt x="203962" y="36830"/>
                        <a:pt x="205867" y="42545"/>
                      </a:cubicBezTo>
                      <a:cubicBezTo>
                        <a:pt x="209042" y="52070"/>
                        <a:pt x="210947" y="62230"/>
                        <a:pt x="212852" y="71755"/>
                      </a:cubicBezTo>
                      <a:cubicBezTo>
                        <a:pt x="213487" y="75565"/>
                        <a:pt x="214122" y="80010"/>
                        <a:pt x="214122" y="83820"/>
                      </a:cubicBezTo>
                      <a:lnTo>
                        <a:pt x="214122" y="83820"/>
                      </a:lnTo>
                      <a:cubicBezTo>
                        <a:pt x="218567" y="106680"/>
                        <a:pt x="216027" y="130175"/>
                        <a:pt x="209677" y="152400"/>
                      </a:cubicBezTo>
                      <a:cubicBezTo>
                        <a:pt x="198247" y="191135"/>
                        <a:pt x="174752" y="225425"/>
                        <a:pt x="150622" y="257810"/>
                      </a:cubicBezTo>
                      <a:cubicBezTo>
                        <a:pt x="102362" y="323215"/>
                        <a:pt x="45847" y="385445"/>
                        <a:pt x="17272" y="462280"/>
                      </a:cubicBezTo>
                      <a:cubicBezTo>
                        <a:pt x="4572" y="496570"/>
                        <a:pt x="-2413" y="532765"/>
                        <a:pt x="762" y="569595"/>
                      </a:cubicBezTo>
                      <a:cubicBezTo>
                        <a:pt x="3302" y="603250"/>
                        <a:pt x="13462" y="636905"/>
                        <a:pt x="29972" y="666115"/>
                      </a:cubicBezTo>
                      <a:cubicBezTo>
                        <a:pt x="62992" y="726440"/>
                        <a:pt x="120777" y="770890"/>
                        <a:pt x="188722" y="783590"/>
                      </a:cubicBezTo>
                      <a:cubicBezTo>
                        <a:pt x="253492" y="795655"/>
                        <a:pt x="323977" y="780415"/>
                        <a:pt x="377317" y="741045"/>
                      </a:cubicBezTo>
                      <a:cubicBezTo>
                        <a:pt x="382397" y="737235"/>
                        <a:pt x="386842" y="733425"/>
                        <a:pt x="391287" y="729615"/>
                      </a:cubicBezTo>
                      <a:cubicBezTo>
                        <a:pt x="437007" y="790575"/>
                        <a:pt x="521462" y="817245"/>
                        <a:pt x="595122" y="808355"/>
                      </a:cubicBezTo>
                      <a:cubicBezTo>
                        <a:pt x="630682" y="804545"/>
                        <a:pt x="666242" y="791845"/>
                        <a:pt x="695452" y="770890"/>
                      </a:cubicBezTo>
                      <a:cubicBezTo>
                        <a:pt x="724027" y="749935"/>
                        <a:pt x="747522" y="721360"/>
                        <a:pt x="762127" y="688975"/>
                      </a:cubicBezTo>
                      <a:cubicBezTo>
                        <a:pt x="776732" y="655320"/>
                        <a:pt x="781812" y="618490"/>
                        <a:pt x="775462" y="582295"/>
                      </a:cubicBezTo>
                      <a:cubicBezTo>
                        <a:pt x="768477" y="542290"/>
                        <a:pt x="748792" y="506095"/>
                        <a:pt x="725932" y="473075"/>
                      </a:cubicBezTo>
                      <a:cubicBezTo>
                        <a:pt x="673862" y="399415"/>
                        <a:pt x="604012" y="340360"/>
                        <a:pt x="547497" y="269875"/>
                      </a:cubicBezTo>
                      <a:cubicBezTo>
                        <a:pt x="519557" y="235585"/>
                        <a:pt x="495427" y="198120"/>
                        <a:pt x="478282" y="156845"/>
                      </a:cubicBezTo>
                      <a:cubicBezTo>
                        <a:pt x="461772" y="118110"/>
                        <a:pt x="451612" y="76835"/>
                        <a:pt x="447802" y="34925"/>
                      </a:cubicBezTo>
                      <a:cubicBezTo>
                        <a:pt x="446532" y="24765"/>
                        <a:pt x="446532" y="13970"/>
                        <a:pt x="445897" y="3810"/>
                      </a:cubicBezTo>
                      <a:cubicBezTo>
                        <a:pt x="445897" y="1905"/>
                        <a:pt x="442722" y="0"/>
                        <a:pt x="4401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5" name="Google Shape;1595;p25"/>
                <p:cNvSpPr/>
                <p:nvPr/>
              </p:nvSpPr>
              <p:spPr>
                <a:xfrm rot="321350">
                  <a:off x="2514367" y="273047"/>
                  <a:ext cx="204877" cy="242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9788" h="3016629" extrusionOk="0">
                      <a:moveTo>
                        <a:pt x="2494103" y="2269532"/>
                      </a:moveTo>
                      <a:cubicBezTo>
                        <a:pt x="2506982" y="2269532"/>
                        <a:pt x="2517285" y="2269532"/>
                        <a:pt x="2527588" y="2269532"/>
                      </a:cubicBezTo>
                      <a:cubicBezTo>
                        <a:pt x="2532740" y="2269532"/>
                        <a:pt x="2535316" y="2269532"/>
                        <a:pt x="2537892" y="2269532"/>
                      </a:cubicBezTo>
                      <a:cubicBezTo>
                        <a:pt x="2543043" y="2292714"/>
                        <a:pt x="2545619" y="2318473"/>
                        <a:pt x="2548195" y="2341655"/>
                      </a:cubicBezTo>
                      <a:cubicBezTo>
                        <a:pt x="2555922" y="2444688"/>
                        <a:pt x="2535316" y="2550296"/>
                        <a:pt x="2491527" y="2645602"/>
                      </a:cubicBezTo>
                      <a:cubicBezTo>
                        <a:pt x="2398798" y="2854243"/>
                        <a:pt x="2192732" y="2995913"/>
                        <a:pt x="1968636" y="3016520"/>
                      </a:cubicBezTo>
                      <a:cubicBezTo>
                        <a:pt x="1940302" y="3019095"/>
                        <a:pt x="1937726" y="2975307"/>
                        <a:pt x="1966060" y="2972731"/>
                      </a:cubicBezTo>
                      <a:cubicBezTo>
                        <a:pt x="1994394" y="2970155"/>
                        <a:pt x="2022728" y="2967579"/>
                        <a:pt x="2051062" y="2959852"/>
                      </a:cubicBezTo>
                      <a:cubicBezTo>
                        <a:pt x="2264855" y="2908335"/>
                        <a:pt x="2437435" y="2738331"/>
                        <a:pt x="2488951" y="2524538"/>
                      </a:cubicBezTo>
                      <a:cubicBezTo>
                        <a:pt x="2509558" y="2439536"/>
                        <a:pt x="2509558" y="2354534"/>
                        <a:pt x="2494103" y="2269532"/>
                      </a:cubicBezTo>
                      <a:close/>
                      <a:moveTo>
                        <a:pt x="667848" y="2156196"/>
                      </a:moveTo>
                      <a:cubicBezTo>
                        <a:pt x="683303" y="2161348"/>
                        <a:pt x="696182" y="2166499"/>
                        <a:pt x="711637" y="2171651"/>
                      </a:cubicBezTo>
                      <a:cubicBezTo>
                        <a:pt x="709061" y="2223167"/>
                        <a:pt x="709061" y="2272108"/>
                        <a:pt x="714212" y="2323624"/>
                      </a:cubicBezTo>
                      <a:cubicBezTo>
                        <a:pt x="732243" y="2516811"/>
                        <a:pt x="788911" y="2704846"/>
                        <a:pt x="884216" y="2877425"/>
                      </a:cubicBezTo>
                      <a:cubicBezTo>
                        <a:pt x="899671" y="2900608"/>
                        <a:pt x="861034" y="2926366"/>
                        <a:pt x="848155" y="2900608"/>
                      </a:cubicBezTo>
                      <a:cubicBezTo>
                        <a:pt x="837851" y="2877425"/>
                        <a:pt x="824972" y="2856819"/>
                        <a:pt x="814669" y="2836212"/>
                      </a:cubicBezTo>
                      <a:cubicBezTo>
                        <a:pt x="727091" y="2661057"/>
                        <a:pt x="675575" y="2467870"/>
                        <a:pt x="667848" y="2272108"/>
                      </a:cubicBezTo>
                      <a:cubicBezTo>
                        <a:pt x="665272" y="2233471"/>
                        <a:pt x="665272" y="2194833"/>
                        <a:pt x="667848" y="2156196"/>
                      </a:cubicBezTo>
                      <a:close/>
                      <a:moveTo>
                        <a:pt x="1260286" y="1906338"/>
                      </a:moveTo>
                      <a:cubicBezTo>
                        <a:pt x="1275741" y="1911490"/>
                        <a:pt x="1291196" y="1916641"/>
                        <a:pt x="1306651" y="1919217"/>
                      </a:cubicBezTo>
                      <a:cubicBezTo>
                        <a:pt x="1347864" y="2248922"/>
                        <a:pt x="1425138" y="2576051"/>
                        <a:pt x="1559081" y="2879997"/>
                      </a:cubicBezTo>
                      <a:cubicBezTo>
                        <a:pt x="1571960" y="2905755"/>
                        <a:pt x="1528171" y="2921210"/>
                        <a:pt x="1515292" y="2892876"/>
                      </a:cubicBezTo>
                      <a:cubicBezTo>
                        <a:pt x="1435441" y="2709993"/>
                        <a:pt x="1376198" y="2519383"/>
                        <a:pt x="1332409" y="2323621"/>
                      </a:cubicBezTo>
                      <a:cubicBezTo>
                        <a:pt x="1298923" y="2187102"/>
                        <a:pt x="1278317" y="2045432"/>
                        <a:pt x="1260286" y="1906338"/>
                      </a:cubicBezTo>
                      <a:close/>
                      <a:moveTo>
                        <a:pt x="29045" y="1849670"/>
                      </a:moveTo>
                      <a:cubicBezTo>
                        <a:pt x="39348" y="1854822"/>
                        <a:pt x="49651" y="1857398"/>
                        <a:pt x="59959" y="1862549"/>
                      </a:cubicBezTo>
                      <a:cubicBezTo>
                        <a:pt x="62530" y="1862549"/>
                        <a:pt x="67682" y="1865125"/>
                        <a:pt x="70258" y="1865125"/>
                      </a:cubicBezTo>
                      <a:cubicBezTo>
                        <a:pt x="36772" y="2011947"/>
                        <a:pt x="34200" y="2163920"/>
                        <a:pt x="57379" y="2313317"/>
                      </a:cubicBezTo>
                      <a:cubicBezTo>
                        <a:pt x="85717" y="2493625"/>
                        <a:pt x="157836" y="2666204"/>
                        <a:pt x="268596" y="2810450"/>
                      </a:cubicBezTo>
                      <a:cubicBezTo>
                        <a:pt x="286626" y="2833633"/>
                        <a:pt x="247989" y="2856815"/>
                        <a:pt x="232534" y="2833633"/>
                      </a:cubicBezTo>
                      <a:cubicBezTo>
                        <a:pt x="219655" y="2815602"/>
                        <a:pt x="206776" y="2797571"/>
                        <a:pt x="193897" y="2779540"/>
                      </a:cubicBezTo>
                      <a:cubicBezTo>
                        <a:pt x="93440" y="2624991"/>
                        <a:pt x="31621" y="2447260"/>
                        <a:pt x="8442" y="2264377"/>
                      </a:cubicBezTo>
                      <a:cubicBezTo>
                        <a:pt x="-7017" y="2127858"/>
                        <a:pt x="-1865" y="1986188"/>
                        <a:pt x="29045" y="1849670"/>
                      </a:cubicBezTo>
                      <a:close/>
                      <a:moveTo>
                        <a:pt x="719364" y="1834219"/>
                      </a:moveTo>
                      <a:cubicBezTo>
                        <a:pt x="721940" y="1834219"/>
                        <a:pt x="721940" y="1836795"/>
                        <a:pt x="727091" y="1834219"/>
                      </a:cubicBezTo>
                      <a:cubicBezTo>
                        <a:pt x="729667" y="1834219"/>
                        <a:pt x="734819" y="1836795"/>
                        <a:pt x="737395" y="1839371"/>
                      </a:cubicBezTo>
                      <a:cubicBezTo>
                        <a:pt x="742546" y="1841947"/>
                        <a:pt x="745122" y="1847098"/>
                        <a:pt x="750274" y="1849674"/>
                      </a:cubicBezTo>
                      <a:cubicBezTo>
                        <a:pt x="752849" y="1852250"/>
                        <a:pt x="758001" y="1854826"/>
                        <a:pt x="760577" y="1857401"/>
                      </a:cubicBezTo>
                      <a:cubicBezTo>
                        <a:pt x="745122" y="1914070"/>
                        <a:pt x="732243" y="1973313"/>
                        <a:pt x="724516" y="2032557"/>
                      </a:cubicBezTo>
                      <a:cubicBezTo>
                        <a:pt x="709061" y="2027406"/>
                        <a:pt x="696182" y="2022254"/>
                        <a:pt x="680727" y="2017102"/>
                      </a:cubicBezTo>
                      <a:cubicBezTo>
                        <a:pt x="688454" y="1955283"/>
                        <a:pt x="703909" y="1893463"/>
                        <a:pt x="719364" y="1834219"/>
                      </a:cubicBezTo>
                      <a:close/>
                      <a:moveTo>
                        <a:pt x="126926" y="1571481"/>
                      </a:moveTo>
                      <a:cubicBezTo>
                        <a:pt x="132077" y="1574057"/>
                        <a:pt x="134653" y="1576633"/>
                        <a:pt x="139805" y="1579209"/>
                      </a:cubicBezTo>
                      <a:cubicBezTo>
                        <a:pt x="147532" y="1581784"/>
                        <a:pt x="155260" y="1584360"/>
                        <a:pt x="162987" y="1584360"/>
                      </a:cubicBezTo>
                      <a:cubicBezTo>
                        <a:pt x="162987" y="1584360"/>
                        <a:pt x="165563" y="1584360"/>
                        <a:pt x="168139" y="1584360"/>
                      </a:cubicBezTo>
                      <a:cubicBezTo>
                        <a:pt x="144956" y="1633301"/>
                        <a:pt x="124350" y="1679666"/>
                        <a:pt x="106319" y="1731182"/>
                      </a:cubicBezTo>
                      <a:cubicBezTo>
                        <a:pt x="93440" y="1726030"/>
                        <a:pt x="77985" y="1720879"/>
                        <a:pt x="65106" y="1715727"/>
                      </a:cubicBezTo>
                      <a:cubicBezTo>
                        <a:pt x="83137" y="1666787"/>
                        <a:pt x="103743" y="1617846"/>
                        <a:pt x="126926" y="1571481"/>
                      </a:cubicBezTo>
                      <a:close/>
                      <a:moveTo>
                        <a:pt x="1224228" y="1483908"/>
                      </a:moveTo>
                      <a:cubicBezTo>
                        <a:pt x="1234531" y="1486484"/>
                        <a:pt x="1242259" y="1486484"/>
                        <a:pt x="1249986" y="1489060"/>
                      </a:cubicBezTo>
                      <a:cubicBezTo>
                        <a:pt x="1255138" y="1489060"/>
                        <a:pt x="1262865" y="1489060"/>
                        <a:pt x="1268017" y="1489060"/>
                      </a:cubicBezTo>
                      <a:cubicBezTo>
                        <a:pt x="1273168" y="1584365"/>
                        <a:pt x="1280896" y="1682246"/>
                        <a:pt x="1291199" y="1780127"/>
                      </a:cubicBezTo>
                      <a:cubicBezTo>
                        <a:pt x="1275744" y="1774976"/>
                        <a:pt x="1260289" y="1772400"/>
                        <a:pt x="1244834" y="1767248"/>
                      </a:cubicBezTo>
                      <a:cubicBezTo>
                        <a:pt x="1234531" y="1671943"/>
                        <a:pt x="1229379" y="1579213"/>
                        <a:pt x="1224228" y="1483908"/>
                      </a:cubicBezTo>
                      <a:close/>
                      <a:moveTo>
                        <a:pt x="242842" y="1373143"/>
                      </a:moveTo>
                      <a:cubicBezTo>
                        <a:pt x="255721" y="1378295"/>
                        <a:pt x="271176" y="1383446"/>
                        <a:pt x="284055" y="1388598"/>
                      </a:cubicBezTo>
                      <a:cubicBezTo>
                        <a:pt x="263448" y="1419508"/>
                        <a:pt x="242842" y="1450418"/>
                        <a:pt x="224811" y="1483903"/>
                      </a:cubicBezTo>
                      <a:cubicBezTo>
                        <a:pt x="219660" y="1478752"/>
                        <a:pt x="217084" y="1473600"/>
                        <a:pt x="211932" y="1471024"/>
                      </a:cubicBezTo>
                      <a:cubicBezTo>
                        <a:pt x="204205" y="1465872"/>
                        <a:pt x="196477" y="1460721"/>
                        <a:pt x="188750" y="1455569"/>
                      </a:cubicBezTo>
                      <a:cubicBezTo>
                        <a:pt x="204205" y="1427235"/>
                        <a:pt x="222235" y="1398901"/>
                        <a:pt x="242842" y="1373143"/>
                      </a:cubicBezTo>
                      <a:close/>
                      <a:moveTo>
                        <a:pt x="904823" y="1344813"/>
                      </a:moveTo>
                      <a:cubicBezTo>
                        <a:pt x="917702" y="1349965"/>
                        <a:pt x="935733" y="1349965"/>
                        <a:pt x="951188" y="1344813"/>
                      </a:cubicBezTo>
                      <a:cubicBezTo>
                        <a:pt x="897096" y="1478756"/>
                        <a:pt x="840428" y="1607547"/>
                        <a:pt x="794063" y="1744065"/>
                      </a:cubicBezTo>
                      <a:cubicBezTo>
                        <a:pt x="791487" y="1744065"/>
                        <a:pt x="791487" y="1741489"/>
                        <a:pt x="788911" y="1741489"/>
                      </a:cubicBezTo>
                      <a:cubicBezTo>
                        <a:pt x="783760" y="1738914"/>
                        <a:pt x="781184" y="1736338"/>
                        <a:pt x="776032" y="1733762"/>
                      </a:cubicBezTo>
                      <a:cubicBezTo>
                        <a:pt x="768305" y="1731186"/>
                        <a:pt x="763153" y="1728610"/>
                        <a:pt x="755426" y="1726034"/>
                      </a:cubicBezTo>
                      <a:cubicBezTo>
                        <a:pt x="755426" y="1726034"/>
                        <a:pt x="752850" y="1726034"/>
                        <a:pt x="752850" y="1726034"/>
                      </a:cubicBezTo>
                      <a:cubicBezTo>
                        <a:pt x="752850" y="1723459"/>
                        <a:pt x="755426" y="1718307"/>
                        <a:pt x="755426" y="1715731"/>
                      </a:cubicBezTo>
                      <a:cubicBezTo>
                        <a:pt x="799215" y="1589516"/>
                        <a:pt x="853307" y="1468452"/>
                        <a:pt x="904823" y="1344813"/>
                      </a:cubicBezTo>
                      <a:close/>
                      <a:moveTo>
                        <a:pt x="1729085" y="1087228"/>
                      </a:moveTo>
                      <a:cubicBezTo>
                        <a:pt x="1762570" y="1146472"/>
                        <a:pt x="1798632" y="1203140"/>
                        <a:pt x="1837269" y="1259808"/>
                      </a:cubicBezTo>
                      <a:cubicBezTo>
                        <a:pt x="1837269" y="1259808"/>
                        <a:pt x="1837269" y="1262384"/>
                        <a:pt x="1837269" y="1262384"/>
                      </a:cubicBezTo>
                      <a:cubicBezTo>
                        <a:pt x="1834693" y="1270111"/>
                        <a:pt x="1834693" y="1277839"/>
                        <a:pt x="1837269" y="1285566"/>
                      </a:cubicBezTo>
                      <a:cubicBezTo>
                        <a:pt x="1837269" y="1293294"/>
                        <a:pt x="1839845" y="1301021"/>
                        <a:pt x="1844996" y="1306173"/>
                      </a:cubicBezTo>
                      <a:cubicBezTo>
                        <a:pt x="1852724" y="1319052"/>
                        <a:pt x="1865603" y="1329355"/>
                        <a:pt x="1881058" y="1331931"/>
                      </a:cubicBezTo>
                      <a:cubicBezTo>
                        <a:pt x="1883634" y="1331931"/>
                        <a:pt x="1886209" y="1331931"/>
                        <a:pt x="1888785" y="1331931"/>
                      </a:cubicBezTo>
                      <a:cubicBezTo>
                        <a:pt x="1906816" y="1360265"/>
                        <a:pt x="1929998" y="1388599"/>
                        <a:pt x="1950605" y="1416933"/>
                      </a:cubicBezTo>
                      <a:cubicBezTo>
                        <a:pt x="2030455" y="1519966"/>
                        <a:pt x="2120609" y="1615271"/>
                        <a:pt x="2210763" y="1713152"/>
                      </a:cubicBezTo>
                      <a:cubicBezTo>
                        <a:pt x="2295765" y="1805882"/>
                        <a:pt x="2378191" y="1903763"/>
                        <a:pt x="2442586" y="2011947"/>
                      </a:cubicBezTo>
                      <a:cubicBezTo>
                        <a:pt x="2465769" y="2053160"/>
                        <a:pt x="2486375" y="2096949"/>
                        <a:pt x="2504406" y="2140738"/>
                      </a:cubicBezTo>
                      <a:cubicBezTo>
                        <a:pt x="2488951" y="2140738"/>
                        <a:pt x="2476072" y="2140738"/>
                        <a:pt x="2460617" y="2140738"/>
                      </a:cubicBezTo>
                      <a:cubicBezTo>
                        <a:pt x="2424556" y="2053160"/>
                        <a:pt x="2373039" y="1970734"/>
                        <a:pt x="2313795" y="1896035"/>
                      </a:cubicBezTo>
                      <a:cubicBezTo>
                        <a:pt x="2233945" y="1793003"/>
                        <a:pt x="2138640" y="1700273"/>
                        <a:pt x="2058789" y="1599816"/>
                      </a:cubicBezTo>
                      <a:cubicBezTo>
                        <a:pt x="1973787" y="1504511"/>
                        <a:pt x="1896513" y="1404054"/>
                        <a:pt x="1824390" y="1298445"/>
                      </a:cubicBezTo>
                      <a:cubicBezTo>
                        <a:pt x="1783177" y="1239201"/>
                        <a:pt x="1744539" y="1174806"/>
                        <a:pt x="1705902" y="1110410"/>
                      </a:cubicBezTo>
                      <a:cubicBezTo>
                        <a:pt x="1713630" y="1102683"/>
                        <a:pt x="1721357" y="1094956"/>
                        <a:pt x="1729085" y="1087228"/>
                      </a:cubicBezTo>
                      <a:close/>
                      <a:moveTo>
                        <a:pt x="495273" y="1002230"/>
                      </a:moveTo>
                      <a:cubicBezTo>
                        <a:pt x="508152" y="1007382"/>
                        <a:pt x="521031" y="1012533"/>
                        <a:pt x="533910" y="1017685"/>
                      </a:cubicBezTo>
                      <a:cubicBezTo>
                        <a:pt x="484969" y="1089808"/>
                        <a:pt x="436029" y="1161931"/>
                        <a:pt x="384512" y="1234054"/>
                      </a:cubicBezTo>
                      <a:cubicBezTo>
                        <a:pt x="376785" y="1249509"/>
                        <a:pt x="366481" y="1264964"/>
                        <a:pt x="356178" y="1277843"/>
                      </a:cubicBezTo>
                      <a:cubicBezTo>
                        <a:pt x="340723" y="1272692"/>
                        <a:pt x="327844" y="1267540"/>
                        <a:pt x="314965" y="1262388"/>
                      </a:cubicBezTo>
                      <a:cubicBezTo>
                        <a:pt x="332996" y="1236630"/>
                        <a:pt x="348451" y="1213448"/>
                        <a:pt x="366481" y="1187689"/>
                      </a:cubicBezTo>
                      <a:cubicBezTo>
                        <a:pt x="410270" y="1128445"/>
                        <a:pt x="451484" y="1066626"/>
                        <a:pt x="495273" y="1002230"/>
                      </a:cubicBezTo>
                      <a:close/>
                      <a:moveTo>
                        <a:pt x="1378777" y="337668"/>
                      </a:moveTo>
                      <a:cubicBezTo>
                        <a:pt x="1383929" y="355699"/>
                        <a:pt x="1391657" y="371154"/>
                        <a:pt x="1396808" y="386609"/>
                      </a:cubicBezTo>
                      <a:cubicBezTo>
                        <a:pt x="1440597" y="507672"/>
                        <a:pt x="1489537" y="628735"/>
                        <a:pt x="1546205" y="747223"/>
                      </a:cubicBezTo>
                      <a:cubicBezTo>
                        <a:pt x="1582267" y="821922"/>
                        <a:pt x="1618328" y="896620"/>
                        <a:pt x="1659541" y="971319"/>
                      </a:cubicBezTo>
                      <a:cubicBezTo>
                        <a:pt x="1651814" y="981622"/>
                        <a:pt x="1644086" y="989350"/>
                        <a:pt x="1636359" y="997077"/>
                      </a:cubicBezTo>
                      <a:cubicBezTo>
                        <a:pt x="1571964" y="876014"/>
                        <a:pt x="1512720" y="749799"/>
                        <a:pt x="1461204" y="623584"/>
                      </a:cubicBezTo>
                      <a:cubicBezTo>
                        <a:pt x="1422566" y="530854"/>
                        <a:pt x="1386505" y="438125"/>
                        <a:pt x="1355595" y="342820"/>
                      </a:cubicBezTo>
                      <a:cubicBezTo>
                        <a:pt x="1360747" y="342820"/>
                        <a:pt x="1363323" y="340244"/>
                        <a:pt x="1368474" y="340244"/>
                      </a:cubicBezTo>
                      <a:cubicBezTo>
                        <a:pt x="1373626" y="340244"/>
                        <a:pt x="1376202" y="337668"/>
                        <a:pt x="1378777" y="337668"/>
                      </a:cubicBezTo>
                      <a:close/>
                      <a:moveTo>
                        <a:pt x="1167882" y="181183"/>
                      </a:moveTo>
                      <a:cubicBezTo>
                        <a:pt x="1168848" y="181183"/>
                        <a:pt x="1170136" y="181827"/>
                        <a:pt x="1170136" y="183115"/>
                      </a:cubicBezTo>
                      <a:cubicBezTo>
                        <a:pt x="1185591" y="232055"/>
                        <a:pt x="1201045" y="280996"/>
                        <a:pt x="1211349" y="329936"/>
                      </a:cubicBezTo>
                      <a:cubicBezTo>
                        <a:pt x="1221652" y="376301"/>
                        <a:pt x="1229379" y="425242"/>
                        <a:pt x="1234531" y="474183"/>
                      </a:cubicBezTo>
                      <a:cubicBezTo>
                        <a:pt x="1247410" y="574639"/>
                        <a:pt x="1249986" y="675096"/>
                        <a:pt x="1252562" y="775553"/>
                      </a:cubicBezTo>
                      <a:cubicBezTo>
                        <a:pt x="1257713" y="955861"/>
                        <a:pt x="1255137" y="1133592"/>
                        <a:pt x="1260289" y="1313900"/>
                      </a:cubicBezTo>
                      <a:cubicBezTo>
                        <a:pt x="1260289" y="1331930"/>
                        <a:pt x="1260289" y="1347385"/>
                        <a:pt x="1262865" y="1362840"/>
                      </a:cubicBezTo>
                      <a:cubicBezTo>
                        <a:pt x="1249986" y="1360264"/>
                        <a:pt x="1234531" y="1357689"/>
                        <a:pt x="1221652" y="1355113"/>
                      </a:cubicBezTo>
                      <a:cubicBezTo>
                        <a:pt x="1221652" y="1321627"/>
                        <a:pt x="1219076" y="1290717"/>
                        <a:pt x="1219076" y="1259807"/>
                      </a:cubicBezTo>
                      <a:cubicBezTo>
                        <a:pt x="1213925" y="1082076"/>
                        <a:pt x="1219076" y="901769"/>
                        <a:pt x="1219076" y="724037"/>
                      </a:cubicBezTo>
                      <a:cubicBezTo>
                        <a:pt x="1219076" y="633883"/>
                        <a:pt x="1216500" y="543730"/>
                        <a:pt x="1208773" y="453576"/>
                      </a:cubicBezTo>
                      <a:cubicBezTo>
                        <a:pt x="1201045" y="363422"/>
                        <a:pt x="1190742" y="270693"/>
                        <a:pt x="1167560" y="183115"/>
                      </a:cubicBezTo>
                      <a:cubicBezTo>
                        <a:pt x="1166272" y="181827"/>
                        <a:pt x="1166916" y="181183"/>
                        <a:pt x="1167882" y="181183"/>
                      </a:cubicBezTo>
                      <a:close/>
                      <a:moveTo>
                        <a:pt x="732887" y="147056"/>
                      </a:moveTo>
                      <a:cubicBezTo>
                        <a:pt x="736751" y="145768"/>
                        <a:pt x="741259" y="147057"/>
                        <a:pt x="742547" y="152209"/>
                      </a:cubicBezTo>
                      <a:cubicBezTo>
                        <a:pt x="747698" y="172816"/>
                        <a:pt x="755426" y="193422"/>
                        <a:pt x="760577" y="214025"/>
                      </a:cubicBezTo>
                      <a:cubicBezTo>
                        <a:pt x="799215" y="391760"/>
                        <a:pt x="760577" y="569492"/>
                        <a:pt x="693606" y="736920"/>
                      </a:cubicBezTo>
                      <a:cubicBezTo>
                        <a:pt x="667848" y="796164"/>
                        <a:pt x="636938" y="852832"/>
                        <a:pt x="606028" y="906924"/>
                      </a:cubicBezTo>
                      <a:cubicBezTo>
                        <a:pt x="603452" y="904348"/>
                        <a:pt x="600877" y="901773"/>
                        <a:pt x="598301" y="901773"/>
                      </a:cubicBezTo>
                      <a:cubicBezTo>
                        <a:pt x="587997" y="899197"/>
                        <a:pt x="577694" y="894045"/>
                        <a:pt x="567391" y="891469"/>
                      </a:cubicBezTo>
                      <a:cubicBezTo>
                        <a:pt x="606028" y="827074"/>
                        <a:pt x="642090" y="757527"/>
                        <a:pt x="670424" y="685404"/>
                      </a:cubicBezTo>
                      <a:cubicBezTo>
                        <a:pt x="737395" y="520551"/>
                        <a:pt x="770881" y="332516"/>
                        <a:pt x="727092" y="157361"/>
                      </a:cubicBezTo>
                      <a:cubicBezTo>
                        <a:pt x="725804" y="152207"/>
                        <a:pt x="729024" y="148343"/>
                        <a:pt x="732887" y="147056"/>
                      </a:cubicBezTo>
                      <a:close/>
                      <a:moveTo>
                        <a:pt x="942819" y="55295"/>
                      </a:moveTo>
                      <a:cubicBezTo>
                        <a:pt x="946039" y="54329"/>
                        <a:pt x="949902" y="55617"/>
                        <a:pt x="951188" y="59480"/>
                      </a:cubicBezTo>
                      <a:cubicBezTo>
                        <a:pt x="961495" y="82663"/>
                        <a:pt x="971794" y="108421"/>
                        <a:pt x="982102" y="131603"/>
                      </a:cubicBezTo>
                      <a:cubicBezTo>
                        <a:pt x="1002704" y="180544"/>
                        <a:pt x="1020739" y="232060"/>
                        <a:pt x="1036190" y="281001"/>
                      </a:cubicBezTo>
                      <a:cubicBezTo>
                        <a:pt x="1051649" y="332517"/>
                        <a:pt x="1067099" y="381458"/>
                        <a:pt x="1079978" y="432974"/>
                      </a:cubicBezTo>
                      <a:cubicBezTo>
                        <a:pt x="1100585" y="533431"/>
                        <a:pt x="1113464" y="633888"/>
                        <a:pt x="1110892" y="736921"/>
                      </a:cubicBezTo>
                      <a:cubicBezTo>
                        <a:pt x="1105737" y="917228"/>
                        <a:pt x="1051649" y="1089808"/>
                        <a:pt x="987253" y="1257236"/>
                      </a:cubicBezTo>
                      <a:cubicBezTo>
                        <a:pt x="987253" y="1259812"/>
                        <a:pt x="987253" y="1259812"/>
                        <a:pt x="987253" y="1259812"/>
                      </a:cubicBezTo>
                      <a:cubicBezTo>
                        <a:pt x="979526" y="1246933"/>
                        <a:pt x="971794" y="1239206"/>
                        <a:pt x="958915" y="1231478"/>
                      </a:cubicBezTo>
                      <a:cubicBezTo>
                        <a:pt x="956343" y="1231478"/>
                        <a:pt x="956343" y="1228902"/>
                        <a:pt x="953768" y="1228902"/>
                      </a:cubicBezTo>
                      <a:cubicBezTo>
                        <a:pt x="956343" y="1221175"/>
                        <a:pt x="958915" y="1216023"/>
                        <a:pt x="961495" y="1208296"/>
                      </a:cubicBezTo>
                      <a:cubicBezTo>
                        <a:pt x="1025890" y="1038292"/>
                        <a:pt x="1074827" y="863136"/>
                        <a:pt x="1072255" y="680253"/>
                      </a:cubicBezTo>
                      <a:cubicBezTo>
                        <a:pt x="1069679" y="574644"/>
                        <a:pt x="1051649" y="471612"/>
                        <a:pt x="1025890" y="368579"/>
                      </a:cubicBezTo>
                      <a:cubicBezTo>
                        <a:pt x="1000132" y="265546"/>
                        <a:pt x="969222" y="165089"/>
                        <a:pt x="938309" y="64632"/>
                      </a:cubicBezTo>
                      <a:cubicBezTo>
                        <a:pt x="937023" y="59481"/>
                        <a:pt x="939600" y="56261"/>
                        <a:pt x="942819" y="55295"/>
                      </a:cubicBezTo>
                      <a:close/>
                      <a:moveTo>
                        <a:pt x="1351083" y="232"/>
                      </a:moveTo>
                      <a:cubicBezTo>
                        <a:pt x="1353015" y="876"/>
                        <a:pt x="1354303" y="2808"/>
                        <a:pt x="1353015" y="5384"/>
                      </a:cubicBezTo>
                      <a:cubicBezTo>
                        <a:pt x="1342711" y="28566"/>
                        <a:pt x="1337560" y="54324"/>
                        <a:pt x="1334984" y="80082"/>
                      </a:cubicBezTo>
                      <a:cubicBezTo>
                        <a:pt x="1329832" y="126447"/>
                        <a:pt x="1334984" y="175388"/>
                        <a:pt x="1345287" y="221752"/>
                      </a:cubicBezTo>
                      <a:cubicBezTo>
                        <a:pt x="1340136" y="224328"/>
                        <a:pt x="1337560" y="224328"/>
                        <a:pt x="1332408" y="226904"/>
                      </a:cubicBezTo>
                      <a:cubicBezTo>
                        <a:pt x="1329832" y="229480"/>
                        <a:pt x="1327257" y="229480"/>
                        <a:pt x="1324681" y="229480"/>
                      </a:cubicBezTo>
                      <a:cubicBezTo>
                        <a:pt x="1309226" y="154781"/>
                        <a:pt x="1304074" y="72355"/>
                        <a:pt x="1345287" y="2808"/>
                      </a:cubicBezTo>
                      <a:cubicBezTo>
                        <a:pt x="1346575" y="232"/>
                        <a:pt x="1349151" y="-412"/>
                        <a:pt x="1351083" y="23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6" name="Google Shape;1596;p25"/>
                <p:cNvSpPr/>
                <p:nvPr/>
              </p:nvSpPr>
              <p:spPr>
                <a:xfrm>
                  <a:off x="2096410" y="290308"/>
                  <a:ext cx="312174" cy="297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58" h="874176" extrusionOk="0">
                      <a:moveTo>
                        <a:pt x="827960" y="84412"/>
                      </a:moveTo>
                      <a:cubicBezTo>
                        <a:pt x="818435" y="50122"/>
                        <a:pt x="793035" y="22182"/>
                        <a:pt x="760650" y="8847"/>
                      </a:cubicBezTo>
                      <a:cubicBezTo>
                        <a:pt x="728900" y="-3853"/>
                        <a:pt x="692070" y="-2583"/>
                        <a:pt x="660320" y="10752"/>
                      </a:cubicBezTo>
                      <a:cubicBezTo>
                        <a:pt x="640000" y="19007"/>
                        <a:pt x="622220" y="32977"/>
                        <a:pt x="605710" y="46947"/>
                      </a:cubicBezTo>
                      <a:cubicBezTo>
                        <a:pt x="589200" y="60917"/>
                        <a:pt x="573325" y="76157"/>
                        <a:pt x="557450" y="91397"/>
                      </a:cubicBezTo>
                      <a:cubicBezTo>
                        <a:pt x="493950" y="151087"/>
                        <a:pt x="432990" y="213952"/>
                        <a:pt x="371395" y="275547"/>
                      </a:cubicBezTo>
                      <a:cubicBezTo>
                        <a:pt x="310435" y="336507"/>
                        <a:pt x="247570" y="396197"/>
                        <a:pt x="181530" y="452077"/>
                      </a:cubicBezTo>
                      <a:cubicBezTo>
                        <a:pt x="126920" y="497797"/>
                        <a:pt x="67230" y="544787"/>
                        <a:pt x="35480" y="610827"/>
                      </a:cubicBezTo>
                      <a:cubicBezTo>
                        <a:pt x="31670" y="619082"/>
                        <a:pt x="28495" y="627337"/>
                        <a:pt x="25320" y="635592"/>
                      </a:cubicBezTo>
                      <a:cubicBezTo>
                        <a:pt x="24685" y="636862"/>
                        <a:pt x="24685" y="638767"/>
                        <a:pt x="25320" y="639402"/>
                      </a:cubicBezTo>
                      <a:cubicBezTo>
                        <a:pt x="6270" y="669882"/>
                        <a:pt x="-4525" y="704172"/>
                        <a:pt x="1825" y="740367"/>
                      </a:cubicBezTo>
                      <a:cubicBezTo>
                        <a:pt x="6270" y="765132"/>
                        <a:pt x="18970" y="788627"/>
                        <a:pt x="39925" y="803232"/>
                      </a:cubicBezTo>
                      <a:cubicBezTo>
                        <a:pt x="58975" y="817202"/>
                        <a:pt x="83105" y="821012"/>
                        <a:pt x="106600" y="817202"/>
                      </a:cubicBezTo>
                      <a:cubicBezTo>
                        <a:pt x="128190" y="814027"/>
                        <a:pt x="147875" y="805137"/>
                        <a:pt x="165655" y="793072"/>
                      </a:cubicBezTo>
                      <a:cubicBezTo>
                        <a:pt x="166290" y="821012"/>
                        <a:pt x="183435" y="847682"/>
                        <a:pt x="208200" y="861652"/>
                      </a:cubicBezTo>
                      <a:cubicBezTo>
                        <a:pt x="240585" y="881337"/>
                        <a:pt x="281225" y="874987"/>
                        <a:pt x="311070" y="853397"/>
                      </a:cubicBezTo>
                      <a:cubicBezTo>
                        <a:pt x="324405" y="843872"/>
                        <a:pt x="335200" y="831807"/>
                        <a:pt x="343455" y="817837"/>
                      </a:cubicBezTo>
                      <a:cubicBezTo>
                        <a:pt x="353615" y="846412"/>
                        <a:pt x="381555" y="866732"/>
                        <a:pt x="411400" y="872447"/>
                      </a:cubicBezTo>
                      <a:cubicBezTo>
                        <a:pt x="452675" y="880702"/>
                        <a:pt x="491410" y="858477"/>
                        <a:pt x="514905" y="825457"/>
                      </a:cubicBezTo>
                      <a:cubicBezTo>
                        <a:pt x="526335" y="809582"/>
                        <a:pt x="533955" y="791167"/>
                        <a:pt x="538400" y="771482"/>
                      </a:cubicBezTo>
                      <a:cubicBezTo>
                        <a:pt x="560625" y="793707"/>
                        <a:pt x="591740" y="805137"/>
                        <a:pt x="622855" y="802597"/>
                      </a:cubicBezTo>
                      <a:cubicBezTo>
                        <a:pt x="659685" y="799422"/>
                        <a:pt x="691435" y="775292"/>
                        <a:pt x="706675" y="741637"/>
                      </a:cubicBezTo>
                      <a:cubicBezTo>
                        <a:pt x="713660" y="726397"/>
                        <a:pt x="716200" y="709887"/>
                        <a:pt x="715565" y="693377"/>
                      </a:cubicBezTo>
                      <a:cubicBezTo>
                        <a:pt x="748585" y="701632"/>
                        <a:pt x="783510" y="697822"/>
                        <a:pt x="813990" y="682582"/>
                      </a:cubicBezTo>
                      <a:cubicBezTo>
                        <a:pt x="831135" y="673692"/>
                        <a:pt x="845740" y="660992"/>
                        <a:pt x="852090" y="642577"/>
                      </a:cubicBezTo>
                      <a:cubicBezTo>
                        <a:pt x="857805" y="624162"/>
                        <a:pt x="856535" y="603842"/>
                        <a:pt x="852090" y="585427"/>
                      </a:cubicBezTo>
                      <a:cubicBezTo>
                        <a:pt x="848280" y="567647"/>
                        <a:pt x="840660" y="551137"/>
                        <a:pt x="829865" y="535897"/>
                      </a:cubicBezTo>
                      <a:cubicBezTo>
                        <a:pt x="861615" y="530182"/>
                        <a:pt x="890190" y="509862"/>
                        <a:pt x="906065" y="481287"/>
                      </a:cubicBezTo>
                      <a:cubicBezTo>
                        <a:pt x="924480" y="448267"/>
                        <a:pt x="921305" y="406992"/>
                        <a:pt x="900350" y="375877"/>
                      </a:cubicBezTo>
                      <a:cubicBezTo>
                        <a:pt x="890825" y="361907"/>
                        <a:pt x="878125" y="349842"/>
                        <a:pt x="863520" y="341587"/>
                      </a:cubicBezTo>
                      <a:cubicBezTo>
                        <a:pt x="888920" y="322537"/>
                        <a:pt x="904795" y="291422"/>
                        <a:pt x="904795" y="259672"/>
                      </a:cubicBezTo>
                      <a:cubicBezTo>
                        <a:pt x="904795" y="222842"/>
                        <a:pt x="882570" y="190457"/>
                        <a:pt x="850185" y="174582"/>
                      </a:cubicBezTo>
                      <a:cubicBezTo>
                        <a:pt x="838755" y="168867"/>
                        <a:pt x="826690" y="165692"/>
                        <a:pt x="814625" y="164422"/>
                      </a:cubicBezTo>
                      <a:cubicBezTo>
                        <a:pt x="831770" y="142832"/>
                        <a:pt x="834945" y="109812"/>
                        <a:pt x="827960" y="8441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7" name="Google Shape;1597;p25"/>
                <p:cNvSpPr/>
                <p:nvPr/>
              </p:nvSpPr>
              <p:spPr>
                <a:xfrm>
                  <a:off x="2048725" y="210704"/>
                  <a:ext cx="252187" cy="273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726" h="803669" extrusionOk="0">
                      <a:moveTo>
                        <a:pt x="558832" y="78839"/>
                      </a:moveTo>
                      <a:cubicBezTo>
                        <a:pt x="542322" y="55344"/>
                        <a:pt x="524542" y="29309"/>
                        <a:pt x="500411" y="12799"/>
                      </a:cubicBezTo>
                      <a:cubicBezTo>
                        <a:pt x="498507" y="11529"/>
                        <a:pt x="496602" y="10894"/>
                        <a:pt x="494697" y="9624"/>
                      </a:cubicBezTo>
                      <a:cubicBezTo>
                        <a:pt x="497872" y="8989"/>
                        <a:pt x="497236" y="4544"/>
                        <a:pt x="494061" y="3909"/>
                      </a:cubicBezTo>
                      <a:cubicBezTo>
                        <a:pt x="488982" y="3274"/>
                        <a:pt x="483902" y="2639"/>
                        <a:pt x="478822" y="2639"/>
                      </a:cubicBezTo>
                      <a:cubicBezTo>
                        <a:pt x="474377" y="1369"/>
                        <a:pt x="469932" y="99"/>
                        <a:pt x="464852" y="99"/>
                      </a:cubicBezTo>
                      <a:cubicBezTo>
                        <a:pt x="461042" y="-536"/>
                        <a:pt x="459136" y="2004"/>
                        <a:pt x="458502" y="4544"/>
                      </a:cubicBezTo>
                      <a:cubicBezTo>
                        <a:pt x="430561" y="8989"/>
                        <a:pt x="403892" y="21689"/>
                        <a:pt x="382936" y="40104"/>
                      </a:cubicBezTo>
                      <a:cubicBezTo>
                        <a:pt x="353727" y="65504"/>
                        <a:pt x="335311" y="102334"/>
                        <a:pt x="329597" y="140434"/>
                      </a:cubicBezTo>
                      <a:cubicBezTo>
                        <a:pt x="327057" y="156944"/>
                        <a:pt x="327057" y="173454"/>
                        <a:pt x="328961" y="189964"/>
                      </a:cubicBezTo>
                      <a:cubicBezTo>
                        <a:pt x="290861" y="166469"/>
                        <a:pt x="241967" y="163929"/>
                        <a:pt x="201327" y="182344"/>
                      </a:cubicBezTo>
                      <a:cubicBezTo>
                        <a:pt x="153702" y="203934"/>
                        <a:pt x="127032" y="254099"/>
                        <a:pt x="128936" y="305534"/>
                      </a:cubicBezTo>
                      <a:cubicBezTo>
                        <a:pt x="130207" y="330299"/>
                        <a:pt x="137827" y="354429"/>
                        <a:pt x="151161" y="374749"/>
                      </a:cubicBezTo>
                      <a:cubicBezTo>
                        <a:pt x="96552" y="382369"/>
                        <a:pt x="43846" y="413484"/>
                        <a:pt x="18446" y="463649"/>
                      </a:cubicBezTo>
                      <a:cubicBezTo>
                        <a:pt x="-5683" y="510639"/>
                        <a:pt x="-5048" y="567789"/>
                        <a:pt x="14002" y="616684"/>
                      </a:cubicBezTo>
                      <a:cubicBezTo>
                        <a:pt x="58452" y="732254"/>
                        <a:pt x="189261" y="786229"/>
                        <a:pt x="303561" y="800199"/>
                      </a:cubicBezTo>
                      <a:cubicBezTo>
                        <a:pt x="370236" y="808454"/>
                        <a:pt x="437547" y="800834"/>
                        <a:pt x="503586" y="789404"/>
                      </a:cubicBezTo>
                      <a:cubicBezTo>
                        <a:pt x="567086" y="777974"/>
                        <a:pt x="633127" y="758924"/>
                        <a:pt x="680117" y="712569"/>
                      </a:cubicBezTo>
                      <a:cubicBezTo>
                        <a:pt x="722661" y="670659"/>
                        <a:pt x="741077" y="610334"/>
                        <a:pt x="741711" y="551914"/>
                      </a:cubicBezTo>
                      <a:cubicBezTo>
                        <a:pt x="742347" y="485239"/>
                        <a:pt x="723297" y="418564"/>
                        <a:pt x="701707" y="356334"/>
                      </a:cubicBezTo>
                      <a:cubicBezTo>
                        <a:pt x="679482" y="290294"/>
                        <a:pt x="650272" y="226794"/>
                        <a:pt x="615982" y="166469"/>
                      </a:cubicBezTo>
                      <a:cubicBezTo>
                        <a:pt x="597567" y="136624"/>
                        <a:pt x="579152" y="107414"/>
                        <a:pt x="558832" y="788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8" name="Google Shape;1598;p25"/>
                <p:cNvSpPr/>
                <p:nvPr/>
              </p:nvSpPr>
              <p:spPr>
                <a:xfrm>
                  <a:off x="2116164" y="275996"/>
                  <a:ext cx="156711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915" h="501472" extrusionOk="0">
                      <a:moveTo>
                        <a:pt x="297338" y="9723"/>
                      </a:moveTo>
                      <a:cubicBezTo>
                        <a:pt x="289083" y="5278"/>
                        <a:pt x="280193" y="2103"/>
                        <a:pt x="271303" y="198"/>
                      </a:cubicBezTo>
                      <a:cubicBezTo>
                        <a:pt x="265588" y="-1072"/>
                        <a:pt x="261778" y="4008"/>
                        <a:pt x="262413" y="8453"/>
                      </a:cubicBezTo>
                      <a:cubicBezTo>
                        <a:pt x="259238" y="9088"/>
                        <a:pt x="256698" y="10358"/>
                        <a:pt x="253523" y="11628"/>
                      </a:cubicBezTo>
                      <a:cubicBezTo>
                        <a:pt x="240823" y="16708"/>
                        <a:pt x="229393" y="24328"/>
                        <a:pt x="219232" y="33853"/>
                      </a:cubicBezTo>
                      <a:cubicBezTo>
                        <a:pt x="202088" y="50363"/>
                        <a:pt x="190657" y="71318"/>
                        <a:pt x="186213" y="94813"/>
                      </a:cubicBezTo>
                      <a:cubicBezTo>
                        <a:pt x="176688" y="89098"/>
                        <a:pt x="163988" y="89733"/>
                        <a:pt x="153193" y="91003"/>
                      </a:cubicBezTo>
                      <a:cubicBezTo>
                        <a:pt x="135413" y="93543"/>
                        <a:pt x="118268" y="100528"/>
                        <a:pt x="103028" y="110688"/>
                      </a:cubicBezTo>
                      <a:cubicBezTo>
                        <a:pt x="74453" y="130373"/>
                        <a:pt x="55403" y="162123"/>
                        <a:pt x="56673" y="197048"/>
                      </a:cubicBezTo>
                      <a:cubicBezTo>
                        <a:pt x="57307" y="210383"/>
                        <a:pt x="60482" y="223718"/>
                        <a:pt x="66198" y="235148"/>
                      </a:cubicBezTo>
                      <a:cubicBezTo>
                        <a:pt x="55403" y="236418"/>
                        <a:pt x="44607" y="243403"/>
                        <a:pt x="36988" y="249118"/>
                      </a:cubicBezTo>
                      <a:cubicBezTo>
                        <a:pt x="23653" y="259913"/>
                        <a:pt x="13493" y="273883"/>
                        <a:pt x="7143" y="289758"/>
                      </a:cubicBezTo>
                      <a:cubicBezTo>
                        <a:pt x="-6827" y="324683"/>
                        <a:pt x="793" y="363418"/>
                        <a:pt x="20478" y="394533"/>
                      </a:cubicBezTo>
                      <a:cubicBezTo>
                        <a:pt x="42068" y="427553"/>
                        <a:pt x="75088" y="450413"/>
                        <a:pt x="110648" y="465018"/>
                      </a:cubicBezTo>
                      <a:cubicBezTo>
                        <a:pt x="146207" y="479623"/>
                        <a:pt x="184307" y="489148"/>
                        <a:pt x="222407" y="495498"/>
                      </a:cubicBezTo>
                      <a:cubicBezTo>
                        <a:pt x="259873" y="501213"/>
                        <a:pt x="297973" y="503118"/>
                        <a:pt x="336073" y="499943"/>
                      </a:cubicBezTo>
                      <a:cubicBezTo>
                        <a:pt x="355123" y="498038"/>
                        <a:pt x="374173" y="495498"/>
                        <a:pt x="392588" y="491053"/>
                      </a:cubicBezTo>
                      <a:cubicBezTo>
                        <a:pt x="410368" y="487243"/>
                        <a:pt x="428783" y="482163"/>
                        <a:pt x="442753" y="471368"/>
                      </a:cubicBezTo>
                      <a:cubicBezTo>
                        <a:pt x="457358" y="459938"/>
                        <a:pt x="462438" y="443428"/>
                        <a:pt x="460533" y="425648"/>
                      </a:cubicBezTo>
                      <a:cubicBezTo>
                        <a:pt x="457993" y="405328"/>
                        <a:pt x="451643" y="384373"/>
                        <a:pt x="446563" y="364688"/>
                      </a:cubicBezTo>
                      <a:cubicBezTo>
                        <a:pt x="435768" y="321508"/>
                        <a:pt x="423068" y="278963"/>
                        <a:pt x="409098" y="236418"/>
                      </a:cubicBezTo>
                      <a:cubicBezTo>
                        <a:pt x="395763" y="194508"/>
                        <a:pt x="380523" y="152598"/>
                        <a:pt x="364013" y="111958"/>
                      </a:cubicBezTo>
                      <a:cubicBezTo>
                        <a:pt x="349408" y="73858"/>
                        <a:pt x="335438" y="30678"/>
                        <a:pt x="297338" y="972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599" name="Google Shape;1599;p25"/>
                <p:cNvSpPr/>
                <p:nvPr/>
              </p:nvSpPr>
              <p:spPr>
                <a:xfrm>
                  <a:off x="2134192" y="328617"/>
                  <a:ext cx="80808" cy="67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492" h="814584" extrusionOk="0">
                      <a:moveTo>
                        <a:pt x="825871" y="727006"/>
                      </a:moveTo>
                      <a:cubicBezTo>
                        <a:pt x="828447" y="727006"/>
                        <a:pt x="828447" y="727006"/>
                        <a:pt x="831023" y="727006"/>
                      </a:cubicBezTo>
                      <a:cubicBezTo>
                        <a:pt x="833598" y="727006"/>
                        <a:pt x="833598" y="727006"/>
                        <a:pt x="836174" y="727006"/>
                      </a:cubicBezTo>
                      <a:cubicBezTo>
                        <a:pt x="838750" y="727006"/>
                        <a:pt x="841326" y="727006"/>
                        <a:pt x="843902" y="727006"/>
                      </a:cubicBezTo>
                      <a:cubicBezTo>
                        <a:pt x="851629" y="729582"/>
                        <a:pt x="856781" y="732158"/>
                        <a:pt x="861933" y="737309"/>
                      </a:cubicBezTo>
                      <a:cubicBezTo>
                        <a:pt x="861933" y="739885"/>
                        <a:pt x="864508" y="742461"/>
                        <a:pt x="867084" y="745037"/>
                      </a:cubicBezTo>
                      <a:cubicBezTo>
                        <a:pt x="869660" y="747613"/>
                        <a:pt x="872236" y="750189"/>
                        <a:pt x="872236" y="752764"/>
                      </a:cubicBezTo>
                      <a:cubicBezTo>
                        <a:pt x="874812" y="757916"/>
                        <a:pt x="877388" y="760492"/>
                        <a:pt x="872236" y="760492"/>
                      </a:cubicBezTo>
                      <a:cubicBezTo>
                        <a:pt x="872236" y="763068"/>
                        <a:pt x="872236" y="768219"/>
                        <a:pt x="872236" y="770795"/>
                      </a:cubicBezTo>
                      <a:cubicBezTo>
                        <a:pt x="872236" y="770795"/>
                        <a:pt x="872236" y="773371"/>
                        <a:pt x="872236" y="773371"/>
                      </a:cubicBezTo>
                      <a:cubicBezTo>
                        <a:pt x="872236" y="773371"/>
                        <a:pt x="872236" y="775947"/>
                        <a:pt x="872236" y="778523"/>
                      </a:cubicBezTo>
                      <a:cubicBezTo>
                        <a:pt x="872236" y="778523"/>
                        <a:pt x="872236" y="781098"/>
                        <a:pt x="872236" y="783674"/>
                      </a:cubicBezTo>
                      <a:cubicBezTo>
                        <a:pt x="872236" y="786250"/>
                        <a:pt x="869660" y="788826"/>
                        <a:pt x="869660" y="791402"/>
                      </a:cubicBezTo>
                      <a:cubicBezTo>
                        <a:pt x="869660" y="793978"/>
                        <a:pt x="869660" y="793978"/>
                        <a:pt x="869660" y="793978"/>
                      </a:cubicBezTo>
                      <a:cubicBezTo>
                        <a:pt x="869660" y="796553"/>
                        <a:pt x="867084" y="799129"/>
                        <a:pt x="864508" y="801705"/>
                      </a:cubicBezTo>
                      <a:cubicBezTo>
                        <a:pt x="861933" y="804281"/>
                        <a:pt x="861933" y="804281"/>
                        <a:pt x="861933" y="804281"/>
                      </a:cubicBezTo>
                      <a:cubicBezTo>
                        <a:pt x="859357" y="806857"/>
                        <a:pt x="856781" y="806857"/>
                        <a:pt x="854205" y="809433"/>
                      </a:cubicBezTo>
                      <a:cubicBezTo>
                        <a:pt x="851629" y="809433"/>
                        <a:pt x="851629" y="809433"/>
                        <a:pt x="851629" y="809433"/>
                      </a:cubicBezTo>
                      <a:cubicBezTo>
                        <a:pt x="849053" y="812008"/>
                        <a:pt x="846478" y="814584"/>
                        <a:pt x="843902" y="814584"/>
                      </a:cubicBezTo>
                      <a:cubicBezTo>
                        <a:pt x="843902" y="814584"/>
                        <a:pt x="841326" y="814584"/>
                        <a:pt x="841326" y="814584"/>
                      </a:cubicBezTo>
                      <a:cubicBezTo>
                        <a:pt x="841326" y="814584"/>
                        <a:pt x="838750" y="814584"/>
                        <a:pt x="836174" y="814584"/>
                      </a:cubicBezTo>
                      <a:cubicBezTo>
                        <a:pt x="833598" y="814584"/>
                        <a:pt x="833598" y="814584"/>
                        <a:pt x="831023" y="814584"/>
                      </a:cubicBezTo>
                      <a:cubicBezTo>
                        <a:pt x="831023" y="814584"/>
                        <a:pt x="828447" y="814584"/>
                        <a:pt x="828447" y="814584"/>
                      </a:cubicBezTo>
                      <a:cubicBezTo>
                        <a:pt x="825871" y="812008"/>
                        <a:pt x="823295" y="812008"/>
                        <a:pt x="820719" y="812008"/>
                      </a:cubicBezTo>
                      <a:cubicBezTo>
                        <a:pt x="820719" y="812008"/>
                        <a:pt x="818143" y="812008"/>
                        <a:pt x="818143" y="812008"/>
                      </a:cubicBezTo>
                      <a:cubicBezTo>
                        <a:pt x="815568" y="812008"/>
                        <a:pt x="812992" y="809433"/>
                        <a:pt x="810416" y="809433"/>
                      </a:cubicBezTo>
                      <a:cubicBezTo>
                        <a:pt x="807840" y="809433"/>
                        <a:pt x="805264" y="806857"/>
                        <a:pt x="802688" y="804281"/>
                      </a:cubicBezTo>
                      <a:cubicBezTo>
                        <a:pt x="800113" y="801705"/>
                        <a:pt x="800113" y="801705"/>
                        <a:pt x="800113" y="801705"/>
                      </a:cubicBezTo>
                      <a:cubicBezTo>
                        <a:pt x="800113" y="801705"/>
                        <a:pt x="797537" y="799129"/>
                        <a:pt x="797537" y="799129"/>
                      </a:cubicBezTo>
                      <a:cubicBezTo>
                        <a:pt x="797537" y="799129"/>
                        <a:pt x="794961" y="796553"/>
                        <a:pt x="794961" y="796553"/>
                      </a:cubicBezTo>
                      <a:cubicBezTo>
                        <a:pt x="794961" y="793978"/>
                        <a:pt x="792385" y="791402"/>
                        <a:pt x="792385" y="788826"/>
                      </a:cubicBezTo>
                      <a:cubicBezTo>
                        <a:pt x="792385" y="788826"/>
                        <a:pt x="792385" y="786250"/>
                        <a:pt x="792385" y="786250"/>
                      </a:cubicBezTo>
                      <a:cubicBezTo>
                        <a:pt x="792385" y="783674"/>
                        <a:pt x="792385" y="781098"/>
                        <a:pt x="792385" y="778523"/>
                      </a:cubicBezTo>
                      <a:cubicBezTo>
                        <a:pt x="789809" y="775947"/>
                        <a:pt x="792385" y="770795"/>
                        <a:pt x="792385" y="768219"/>
                      </a:cubicBezTo>
                      <a:cubicBezTo>
                        <a:pt x="792385" y="768219"/>
                        <a:pt x="792385" y="765644"/>
                        <a:pt x="792385" y="765644"/>
                      </a:cubicBezTo>
                      <a:cubicBezTo>
                        <a:pt x="792385" y="763068"/>
                        <a:pt x="794961" y="763068"/>
                        <a:pt x="794961" y="760492"/>
                      </a:cubicBezTo>
                      <a:cubicBezTo>
                        <a:pt x="797537" y="760492"/>
                        <a:pt x="797537" y="757916"/>
                        <a:pt x="797537" y="757916"/>
                      </a:cubicBezTo>
                      <a:cubicBezTo>
                        <a:pt x="800113" y="757916"/>
                        <a:pt x="800113" y="755340"/>
                        <a:pt x="800113" y="755340"/>
                      </a:cubicBezTo>
                      <a:cubicBezTo>
                        <a:pt x="800113" y="757916"/>
                        <a:pt x="797537" y="757916"/>
                        <a:pt x="797537" y="760492"/>
                      </a:cubicBezTo>
                      <a:cubicBezTo>
                        <a:pt x="800113" y="757916"/>
                        <a:pt x="802688" y="755340"/>
                        <a:pt x="805264" y="752764"/>
                      </a:cubicBezTo>
                      <a:cubicBezTo>
                        <a:pt x="805264" y="750189"/>
                        <a:pt x="805264" y="747613"/>
                        <a:pt x="807840" y="745037"/>
                      </a:cubicBezTo>
                      <a:cubicBezTo>
                        <a:pt x="807840" y="742461"/>
                        <a:pt x="810416" y="739885"/>
                        <a:pt x="812992" y="737309"/>
                      </a:cubicBezTo>
                      <a:cubicBezTo>
                        <a:pt x="812992" y="734734"/>
                        <a:pt x="815568" y="734734"/>
                        <a:pt x="818143" y="732158"/>
                      </a:cubicBezTo>
                      <a:cubicBezTo>
                        <a:pt x="820719" y="729582"/>
                        <a:pt x="823295" y="727006"/>
                        <a:pt x="825871" y="727006"/>
                      </a:cubicBezTo>
                      <a:close/>
                      <a:moveTo>
                        <a:pt x="40251" y="622360"/>
                      </a:moveTo>
                      <a:cubicBezTo>
                        <a:pt x="45403" y="622682"/>
                        <a:pt x="50555" y="623970"/>
                        <a:pt x="55706" y="626545"/>
                      </a:cubicBezTo>
                      <a:cubicBezTo>
                        <a:pt x="68585" y="634273"/>
                        <a:pt x="76313" y="647152"/>
                        <a:pt x="81464" y="654879"/>
                      </a:cubicBezTo>
                      <a:cubicBezTo>
                        <a:pt x="84040" y="667758"/>
                        <a:pt x="81464" y="680638"/>
                        <a:pt x="76313" y="693517"/>
                      </a:cubicBezTo>
                      <a:cubicBezTo>
                        <a:pt x="68585" y="706396"/>
                        <a:pt x="55706" y="714123"/>
                        <a:pt x="42827" y="714123"/>
                      </a:cubicBezTo>
                      <a:cubicBezTo>
                        <a:pt x="29948" y="714123"/>
                        <a:pt x="17069" y="706396"/>
                        <a:pt x="11917" y="693517"/>
                      </a:cubicBezTo>
                      <a:cubicBezTo>
                        <a:pt x="9341" y="688365"/>
                        <a:pt x="6765" y="683213"/>
                        <a:pt x="6765" y="675486"/>
                      </a:cubicBezTo>
                      <a:cubicBezTo>
                        <a:pt x="4190" y="672910"/>
                        <a:pt x="1614" y="667758"/>
                        <a:pt x="1614" y="665183"/>
                      </a:cubicBezTo>
                      <a:cubicBezTo>
                        <a:pt x="-3538" y="652304"/>
                        <a:pt x="4190" y="634273"/>
                        <a:pt x="17069" y="626545"/>
                      </a:cubicBezTo>
                      <a:cubicBezTo>
                        <a:pt x="19644" y="626545"/>
                        <a:pt x="19644" y="626545"/>
                        <a:pt x="19644" y="626545"/>
                      </a:cubicBezTo>
                      <a:cubicBezTo>
                        <a:pt x="22220" y="626545"/>
                        <a:pt x="22220" y="623970"/>
                        <a:pt x="24796" y="623970"/>
                      </a:cubicBezTo>
                      <a:cubicBezTo>
                        <a:pt x="29948" y="622682"/>
                        <a:pt x="35099" y="622038"/>
                        <a:pt x="40251" y="622360"/>
                      </a:cubicBezTo>
                      <a:close/>
                      <a:moveTo>
                        <a:pt x="313288" y="605943"/>
                      </a:moveTo>
                      <a:cubicBezTo>
                        <a:pt x="313288" y="605943"/>
                        <a:pt x="315864" y="605943"/>
                        <a:pt x="318439" y="605943"/>
                      </a:cubicBezTo>
                      <a:cubicBezTo>
                        <a:pt x="323591" y="605943"/>
                        <a:pt x="323591" y="605943"/>
                        <a:pt x="328743" y="605943"/>
                      </a:cubicBezTo>
                      <a:cubicBezTo>
                        <a:pt x="328743" y="605943"/>
                        <a:pt x="331318" y="605943"/>
                        <a:pt x="331318" y="605943"/>
                      </a:cubicBezTo>
                      <a:cubicBezTo>
                        <a:pt x="336470" y="608519"/>
                        <a:pt x="339046" y="611095"/>
                        <a:pt x="344197" y="613670"/>
                      </a:cubicBezTo>
                      <a:cubicBezTo>
                        <a:pt x="346773" y="616246"/>
                        <a:pt x="349349" y="618822"/>
                        <a:pt x="354501" y="618822"/>
                      </a:cubicBezTo>
                      <a:cubicBezTo>
                        <a:pt x="357076" y="623974"/>
                        <a:pt x="359652" y="631701"/>
                        <a:pt x="359652" y="639429"/>
                      </a:cubicBezTo>
                      <a:cubicBezTo>
                        <a:pt x="359652" y="644580"/>
                        <a:pt x="359652" y="649732"/>
                        <a:pt x="357076" y="654884"/>
                      </a:cubicBezTo>
                      <a:cubicBezTo>
                        <a:pt x="354501" y="657460"/>
                        <a:pt x="354501" y="662611"/>
                        <a:pt x="351925" y="665187"/>
                      </a:cubicBezTo>
                      <a:cubicBezTo>
                        <a:pt x="349349" y="667763"/>
                        <a:pt x="349349" y="667763"/>
                        <a:pt x="349349" y="670339"/>
                      </a:cubicBezTo>
                      <a:cubicBezTo>
                        <a:pt x="349349" y="675490"/>
                        <a:pt x="346773" y="678066"/>
                        <a:pt x="344197" y="680642"/>
                      </a:cubicBezTo>
                      <a:cubicBezTo>
                        <a:pt x="344197" y="680642"/>
                        <a:pt x="344197" y="683218"/>
                        <a:pt x="341622" y="683218"/>
                      </a:cubicBezTo>
                      <a:cubicBezTo>
                        <a:pt x="339046" y="683218"/>
                        <a:pt x="336470" y="685794"/>
                        <a:pt x="333894" y="688369"/>
                      </a:cubicBezTo>
                      <a:cubicBezTo>
                        <a:pt x="333894" y="688369"/>
                        <a:pt x="331318" y="690945"/>
                        <a:pt x="328743" y="690945"/>
                      </a:cubicBezTo>
                      <a:cubicBezTo>
                        <a:pt x="323591" y="690945"/>
                        <a:pt x="318439" y="690945"/>
                        <a:pt x="313288" y="690945"/>
                      </a:cubicBezTo>
                      <a:cubicBezTo>
                        <a:pt x="302984" y="688369"/>
                        <a:pt x="295257" y="678066"/>
                        <a:pt x="292681" y="667763"/>
                      </a:cubicBezTo>
                      <a:cubicBezTo>
                        <a:pt x="292681" y="662611"/>
                        <a:pt x="292681" y="660035"/>
                        <a:pt x="292681" y="657460"/>
                      </a:cubicBezTo>
                      <a:cubicBezTo>
                        <a:pt x="292681" y="654884"/>
                        <a:pt x="292681" y="652308"/>
                        <a:pt x="292681" y="649732"/>
                      </a:cubicBezTo>
                      <a:cubicBezTo>
                        <a:pt x="292681" y="647156"/>
                        <a:pt x="295257" y="644580"/>
                        <a:pt x="295257" y="642005"/>
                      </a:cubicBezTo>
                      <a:cubicBezTo>
                        <a:pt x="297833" y="642005"/>
                        <a:pt x="297833" y="639429"/>
                        <a:pt x="297833" y="639429"/>
                      </a:cubicBezTo>
                      <a:cubicBezTo>
                        <a:pt x="297833" y="639429"/>
                        <a:pt x="295257" y="639429"/>
                        <a:pt x="295257" y="636853"/>
                      </a:cubicBezTo>
                      <a:cubicBezTo>
                        <a:pt x="295257" y="634277"/>
                        <a:pt x="295257" y="629126"/>
                        <a:pt x="295257" y="626550"/>
                      </a:cubicBezTo>
                      <a:cubicBezTo>
                        <a:pt x="295257" y="623974"/>
                        <a:pt x="297833" y="618822"/>
                        <a:pt x="300409" y="616246"/>
                      </a:cubicBezTo>
                      <a:cubicBezTo>
                        <a:pt x="300409" y="613670"/>
                        <a:pt x="302984" y="611095"/>
                        <a:pt x="305560" y="611095"/>
                      </a:cubicBezTo>
                      <a:cubicBezTo>
                        <a:pt x="308136" y="608519"/>
                        <a:pt x="310712" y="605943"/>
                        <a:pt x="313288" y="605943"/>
                      </a:cubicBezTo>
                      <a:close/>
                      <a:moveTo>
                        <a:pt x="652006" y="550563"/>
                      </a:moveTo>
                      <a:cubicBezTo>
                        <a:pt x="670680" y="548631"/>
                        <a:pt x="689353" y="554427"/>
                        <a:pt x="702232" y="569882"/>
                      </a:cubicBezTo>
                      <a:cubicBezTo>
                        <a:pt x="730570" y="600791"/>
                        <a:pt x="730570" y="647156"/>
                        <a:pt x="715111" y="683218"/>
                      </a:cubicBezTo>
                      <a:cubicBezTo>
                        <a:pt x="697085" y="719279"/>
                        <a:pt x="655872" y="745038"/>
                        <a:pt x="617234" y="739886"/>
                      </a:cubicBezTo>
                      <a:cubicBezTo>
                        <a:pt x="594052" y="734734"/>
                        <a:pt x="573441" y="724431"/>
                        <a:pt x="565718" y="701249"/>
                      </a:cubicBezTo>
                      <a:cubicBezTo>
                        <a:pt x="560562" y="683218"/>
                        <a:pt x="560562" y="660036"/>
                        <a:pt x="565718" y="642005"/>
                      </a:cubicBezTo>
                      <a:cubicBezTo>
                        <a:pt x="570866" y="626550"/>
                        <a:pt x="576021" y="613671"/>
                        <a:pt x="586321" y="600791"/>
                      </a:cubicBezTo>
                      <a:cubicBezTo>
                        <a:pt x="591476" y="593064"/>
                        <a:pt x="596624" y="585336"/>
                        <a:pt x="601779" y="577609"/>
                      </a:cubicBezTo>
                      <a:cubicBezTo>
                        <a:pt x="614658" y="562154"/>
                        <a:pt x="633332" y="552495"/>
                        <a:pt x="652006" y="550563"/>
                      </a:cubicBezTo>
                      <a:close/>
                      <a:moveTo>
                        <a:pt x="923756" y="474571"/>
                      </a:moveTo>
                      <a:cubicBezTo>
                        <a:pt x="939211" y="479723"/>
                        <a:pt x="949514" y="490026"/>
                        <a:pt x="959818" y="502905"/>
                      </a:cubicBezTo>
                      <a:cubicBezTo>
                        <a:pt x="967545" y="513209"/>
                        <a:pt x="972697" y="523512"/>
                        <a:pt x="975273" y="536391"/>
                      </a:cubicBezTo>
                      <a:cubicBezTo>
                        <a:pt x="983000" y="562149"/>
                        <a:pt x="980424" y="590483"/>
                        <a:pt x="964969" y="613665"/>
                      </a:cubicBezTo>
                      <a:cubicBezTo>
                        <a:pt x="949514" y="634272"/>
                        <a:pt x="923756" y="644576"/>
                        <a:pt x="897998" y="639424"/>
                      </a:cubicBezTo>
                      <a:cubicBezTo>
                        <a:pt x="869664" y="636848"/>
                        <a:pt x="849057" y="608514"/>
                        <a:pt x="843906" y="582756"/>
                      </a:cubicBezTo>
                      <a:cubicBezTo>
                        <a:pt x="838754" y="554422"/>
                        <a:pt x="843906" y="528664"/>
                        <a:pt x="861936" y="508057"/>
                      </a:cubicBezTo>
                      <a:cubicBezTo>
                        <a:pt x="864512" y="502905"/>
                        <a:pt x="869664" y="500330"/>
                        <a:pt x="872240" y="497754"/>
                      </a:cubicBezTo>
                      <a:cubicBezTo>
                        <a:pt x="872240" y="495178"/>
                        <a:pt x="872240" y="495178"/>
                        <a:pt x="872240" y="495178"/>
                      </a:cubicBezTo>
                      <a:cubicBezTo>
                        <a:pt x="882543" y="479723"/>
                        <a:pt x="903150" y="469420"/>
                        <a:pt x="923756" y="474571"/>
                      </a:cubicBezTo>
                      <a:close/>
                      <a:moveTo>
                        <a:pt x="223130" y="371543"/>
                      </a:moveTo>
                      <a:cubicBezTo>
                        <a:pt x="236009" y="371543"/>
                        <a:pt x="246312" y="379270"/>
                        <a:pt x="254040" y="389574"/>
                      </a:cubicBezTo>
                      <a:cubicBezTo>
                        <a:pt x="254040" y="392149"/>
                        <a:pt x="256616" y="397301"/>
                        <a:pt x="256616" y="399877"/>
                      </a:cubicBezTo>
                      <a:cubicBezTo>
                        <a:pt x="256616" y="399877"/>
                        <a:pt x="256616" y="402453"/>
                        <a:pt x="256616" y="402453"/>
                      </a:cubicBezTo>
                      <a:cubicBezTo>
                        <a:pt x="259191" y="407604"/>
                        <a:pt x="259191" y="412756"/>
                        <a:pt x="261767" y="420483"/>
                      </a:cubicBezTo>
                      <a:cubicBezTo>
                        <a:pt x="259191" y="428211"/>
                        <a:pt x="259191" y="435938"/>
                        <a:pt x="256616" y="443666"/>
                      </a:cubicBezTo>
                      <a:cubicBezTo>
                        <a:pt x="254040" y="451393"/>
                        <a:pt x="251464" y="456545"/>
                        <a:pt x="248888" y="464272"/>
                      </a:cubicBezTo>
                      <a:cubicBezTo>
                        <a:pt x="246312" y="466848"/>
                        <a:pt x="243736" y="472000"/>
                        <a:pt x="241161" y="474576"/>
                      </a:cubicBezTo>
                      <a:cubicBezTo>
                        <a:pt x="241161" y="477152"/>
                        <a:pt x="238585" y="477152"/>
                        <a:pt x="238585" y="477152"/>
                      </a:cubicBezTo>
                      <a:cubicBezTo>
                        <a:pt x="236009" y="479727"/>
                        <a:pt x="233433" y="479727"/>
                        <a:pt x="230857" y="482303"/>
                      </a:cubicBezTo>
                      <a:cubicBezTo>
                        <a:pt x="217978" y="487455"/>
                        <a:pt x="205099" y="487455"/>
                        <a:pt x="194796" y="482303"/>
                      </a:cubicBezTo>
                      <a:cubicBezTo>
                        <a:pt x="184492" y="474576"/>
                        <a:pt x="179341" y="464272"/>
                        <a:pt x="176765" y="453969"/>
                      </a:cubicBezTo>
                      <a:cubicBezTo>
                        <a:pt x="174189" y="446242"/>
                        <a:pt x="171613" y="435938"/>
                        <a:pt x="174189" y="428211"/>
                      </a:cubicBezTo>
                      <a:cubicBezTo>
                        <a:pt x="174189" y="423059"/>
                        <a:pt x="174189" y="420483"/>
                        <a:pt x="176765" y="417908"/>
                      </a:cubicBezTo>
                      <a:cubicBezTo>
                        <a:pt x="179341" y="412756"/>
                        <a:pt x="179341" y="410180"/>
                        <a:pt x="179341" y="405029"/>
                      </a:cubicBezTo>
                      <a:cubicBezTo>
                        <a:pt x="181917" y="397301"/>
                        <a:pt x="184492" y="389574"/>
                        <a:pt x="192220" y="384422"/>
                      </a:cubicBezTo>
                      <a:cubicBezTo>
                        <a:pt x="199947" y="379270"/>
                        <a:pt x="202523" y="376695"/>
                        <a:pt x="210251" y="374119"/>
                      </a:cubicBezTo>
                      <a:cubicBezTo>
                        <a:pt x="215402" y="371543"/>
                        <a:pt x="220554" y="371543"/>
                        <a:pt x="223130" y="371543"/>
                      </a:cubicBezTo>
                      <a:close/>
                      <a:moveTo>
                        <a:pt x="688387" y="353187"/>
                      </a:moveTo>
                      <a:cubicBezTo>
                        <a:pt x="693860" y="352221"/>
                        <a:pt x="699656" y="352221"/>
                        <a:pt x="704807" y="353509"/>
                      </a:cubicBezTo>
                      <a:cubicBezTo>
                        <a:pt x="707383" y="353509"/>
                        <a:pt x="709959" y="353509"/>
                        <a:pt x="712535" y="356085"/>
                      </a:cubicBezTo>
                      <a:cubicBezTo>
                        <a:pt x="715111" y="356085"/>
                        <a:pt x="717687" y="358661"/>
                        <a:pt x="717687" y="358661"/>
                      </a:cubicBezTo>
                      <a:cubicBezTo>
                        <a:pt x="720262" y="358661"/>
                        <a:pt x="720262" y="358661"/>
                        <a:pt x="722838" y="361236"/>
                      </a:cubicBezTo>
                      <a:cubicBezTo>
                        <a:pt x="727990" y="366388"/>
                        <a:pt x="733141" y="374116"/>
                        <a:pt x="733141" y="384419"/>
                      </a:cubicBezTo>
                      <a:cubicBezTo>
                        <a:pt x="735717" y="389571"/>
                        <a:pt x="735717" y="394722"/>
                        <a:pt x="735717" y="399874"/>
                      </a:cubicBezTo>
                      <a:cubicBezTo>
                        <a:pt x="735717" y="407601"/>
                        <a:pt x="733141" y="412753"/>
                        <a:pt x="730566" y="420481"/>
                      </a:cubicBezTo>
                      <a:cubicBezTo>
                        <a:pt x="730566" y="423056"/>
                        <a:pt x="727990" y="423056"/>
                        <a:pt x="727990" y="425632"/>
                      </a:cubicBezTo>
                      <a:cubicBezTo>
                        <a:pt x="725414" y="428208"/>
                        <a:pt x="722838" y="430784"/>
                        <a:pt x="720262" y="433360"/>
                      </a:cubicBezTo>
                      <a:cubicBezTo>
                        <a:pt x="715111" y="438511"/>
                        <a:pt x="709959" y="441087"/>
                        <a:pt x="702232" y="443663"/>
                      </a:cubicBezTo>
                      <a:cubicBezTo>
                        <a:pt x="694504" y="446239"/>
                        <a:pt x="689353" y="446239"/>
                        <a:pt x="681625" y="443663"/>
                      </a:cubicBezTo>
                      <a:cubicBezTo>
                        <a:pt x="679049" y="443663"/>
                        <a:pt x="676474" y="441087"/>
                        <a:pt x="673898" y="441087"/>
                      </a:cubicBezTo>
                      <a:cubicBezTo>
                        <a:pt x="671322" y="441087"/>
                        <a:pt x="671322" y="441087"/>
                        <a:pt x="671322" y="441087"/>
                      </a:cubicBezTo>
                      <a:cubicBezTo>
                        <a:pt x="668746" y="441087"/>
                        <a:pt x="666170" y="438511"/>
                        <a:pt x="663594" y="435936"/>
                      </a:cubicBezTo>
                      <a:cubicBezTo>
                        <a:pt x="653291" y="425632"/>
                        <a:pt x="650715" y="412753"/>
                        <a:pt x="653291" y="402450"/>
                      </a:cubicBezTo>
                      <a:cubicBezTo>
                        <a:pt x="653291" y="397298"/>
                        <a:pt x="653291" y="394722"/>
                        <a:pt x="653291" y="392146"/>
                      </a:cubicBezTo>
                      <a:cubicBezTo>
                        <a:pt x="653291" y="389571"/>
                        <a:pt x="653291" y="384419"/>
                        <a:pt x="653291" y="381843"/>
                      </a:cubicBezTo>
                      <a:cubicBezTo>
                        <a:pt x="655867" y="376691"/>
                        <a:pt x="658443" y="371540"/>
                        <a:pt x="663594" y="366388"/>
                      </a:cubicBezTo>
                      <a:cubicBezTo>
                        <a:pt x="666170" y="363812"/>
                        <a:pt x="671322" y="361236"/>
                        <a:pt x="673898" y="358661"/>
                      </a:cubicBezTo>
                      <a:cubicBezTo>
                        <a:pt x="677761" y="356085"/>
                        <a:pt x="682913" y="354153"/>
                        <a:pt x="688387" y="353187"/>
                      </a:cubicBezTo>
                      <a:close/>
                      <a:moveTo>
                        <a:pt x="442079" y="294269"/>
                      </a:moveTo>
                      <a:cubicBezTo>
                        <a:pt x="460110" y="294269"/>
                        <a:pt x="475565" y="299421"/>
                        <a:pt x="491020" y="307148"/>
                      </a:cubicBezTo>
                      <a:cubicBezTo>
                        <a:pt x="521929" y="322603"/>
                        <a:pt x="542536" y="353513"/>
                        <a:pt x="545112" y="386998"/>
                      </a:cubicBezTo>
                      <a:cubicBezTo>
                        <a:pt x="547688" y="417908"/>
                        <a:pt x="529657" y="453970"/>
                        <a:pt x="501323" y="469425"/>
                      </a:cubicBezTo>
                      <a:cubicBezTo>
                        <a:pt x="485868" y="479728"/>
                        <a:pt x="467837" y="482304"/>
                        <a:pt x="449806" y="477152"/>
                      </a:cubicBezTo>
                      <a:cubicBezTo>
                        <a:pt x="429200" y="469425"/>
                        <a:pt x="421472" y="456545"/>
                        <a:pt x="413745" y="438515"/>
                      </a:cubicBezTo>
                      <a:cubicBezTo>
                        <a:pt x="411169" y="435939"/>
                        <a:pt x="411169" y="435939"/>
                        <a:pt x="408593" y="433363"/>
                      </a:cubicBezTo>
                      <a:cubicBezTo>
                        <a:pt x="385411" y="405029"/>
                        <a:pt x="380259" y="358664"/>
                        <a:pt x="395714" y="325179"/>
                      </a:cubicBezTo>
                      <a:cubicBezTo>
                        <a:pt x="403442" y="307148"/>
                        <a:pt x="421472" y="296845"/>
                        <a:pt x="442079" y="294269"/>
                      </a:cubicBezTo>
                      <a:close/>
                      <a:moveTo>
                        <a:pt x="467833" y="72749"/>
                      </a:moveTo>
                      <a:cubicBezTo>
                        <a:pt x="472985" y="72749"/>
                        <a:pt x="475560" y="72749"/>
                        <a:pt x="478136" y="72749"/>
                      </a:cubicBezTo>
                      <a:cubicBezTo>
                        <a:pt x="480712" y="72749"/>
                        <a:pt x="483288" y="72749"/>
                        <a:pt x="485864" y="75325"/>
                      </a:cubicBezTo>
                      <a:cubicBezTo>
                        <a:pt x="488439" y="75325"/>
                        <a:pt x="491015" y="77900"/>
                        <a:pt x="491015" y="77900"/>
                      </a:cubicBezTo>
                      <a:cubicBezTo>
                        <a:pt x="491015" y="77900"/>
                        <a:pt x="493591" y="80476"/>
                        <a:pt x="493591" y="80476"/>
                      </a:cubicBezTo>
                      <a:cubicBezTo>
                        <a:pt x="498743" y="83052"/>
                        <a:pt x="498743" y="85628"/>
                        <a:pt x="501318" y="88204"/>
                      </a:cubicBezTo>
                      <a:cubicBezTo>
                        <a:pt x="501318" y="90780"/>
                        <a:pt x="503894" y="95931"/>
                        <a:pt x="503894" y="95931"/>
                      </a:cubicBezTo>
                      <a:cubicBezTo>
                        <a:pt x="503894" y="101083"/>
                        <a:pt x="503894" y="103659"/>
                        <a:pt x="503894" y="106234"/>
                      </a:cubicBezTo>
                      <a:cubicBezTo>
                        <a:pt x="503894" y="108810"/>
                        <a:pt x="503894" y="111386"/>
                        <a:pt x="503894" y="113962"/>
                      </a:cubicBezTo>
                      <a:cubicBezTo>
                        <a:pt x="503894" y="116538"/>
                        <a:pt x="501318" y="119113"/>
                        <a:pt x="501318" y="121689"/>
                      </a:cubicBezTo>
                      <a:cubicBezTo>
                        <a:pt x="501318" y="124265"/>
                        <a:pt x="498743" y="126841"/>
                        <a:pt x="496167" y="129417"/>
                      </a:cubicBezTo>
                      <a:cubicBezTo>
                        <a:pt x="493591" y="131992"/>
                        <a:pt x="488439" y="134568"/>
                        <a:pt x="488439" y="134568"/>
                      </a:cubicBezTo>
                      <a:cubicBezTo>
                        <a:pt x="485864" y="134568"/>
                        <a:pt x="485864" y="134568"/>
                        <a:pt x="485864" y="134568"/>
                      </a:cubicBezTo>
                      <a:cubicBezTo>
                        <a:pt x="480712" y="137144"/>
                        <a:pt x="475560" y="139720"/>
                        <a:pt x="467833" y="139720"/>
                      </a:cubicBezTo>
                      <a:cubicBezTo>
                        <a:pt x="462681" y="139720"/>
                        <a:pt x="457530" y="137144"/>
                        <a:pt x="452378" y="134568"/>
                      </a:cubicBezTo>
                      <a:cubicBezTo>
                        <a:pt x="449802" y="131992"/>
                        <a:pt x="447226" y="131992"/>
                        <a:pt x="444651" y="129417"/>
                      </a:cubicBezTo>
                      <a:cubicBezTo>
                        <a:pt x="442075" y="126841"/>
                        <a:pt x="439499" y="124265"/>
                        <a:pt x="439499" y="121689"/>
                      </a:cubicBezTo>
                      <a:cubicBezTo>
                        <a:pt x="439499" y="119113"/>
                        <a:pt x="436923" y="116538"/>
                        <a:pt x="436923" y="113962"/>
                      </a:cubicBezTo>
                      <a:cubicBezTo>
                        <a:pt x="434347" y="111386"/>
                        <a:pt x="436923" y="108810"/>
                        <a:pt x="436923" y="106234"/>
                      </a:cubicBezTo>
                      <a:cubicBezTo>
                        <a:pt x="436923" y="103659"/>
                        <a:pt x="439499" y="101083"/>
                        <a:pt x="439499" y="98507"/>
                      </a:cubicBezTo>
                      <a:cubicBezTo>
                        <a:pt x="439499" y="98507"/>
                        <a:pt x="439499" y="95931"/>
                        <a:pt x="439499" y="95931"/>
                      </a:cubicBezTo>
                      <a:cubicBezTo>
                        <a:pt x="439499" y="93355"/>
                        <a:pt x="442075" y="90780"/>
                        <a:pt x="442075" y="88204"/>
                      </a:cubicBezTo>
                      <a:cubicBezTo>
                        <a:pt x="444651" y="88204"/>
                        <a:pt x="444651" y="85628"/>
                        <a:pt x="447226" y="83052"/>
                      </a:cubicBezTo>
                      <a:cubicBezTo>
                        <a:pt x="447226" y="80476"/>
                        <a:pt x="449802" y="80476"/>
                        <a:pt x="452378" y="77900"/>
                      </a:cubicBezTo>
                      <a:cubicBezTo>
                        <a:pt x="454954" y="72749"/>
                        <a:pt x="462681" y="72749"/>
                        <a:pt x="467833" y="72749"/>
                      </a:cubicBezTo>
                      <a:close/>
                      <a:moveTo>
                        <a:pt x="687421" y="4811"/>
                      </a:moveTo>
                      <a:cubicBezTo>
                        <a:pt x="701588" y="7065"/>
                        <a:pt x="715111" y="13504"/>
                        <a:pt x="725414" y="23808"/>
                      </a:cubicBezTo>
                      <a:cubicBezTo>
                        <a:pt x="774355" y="67596"/>
                        <a:pt x="751172" y="170629"/>
                        <a:pt x="679050" y="173205"/>
                      </a:cubicBezTo>
                      <a:cubicBezTo>
                        <a:pt x="666170" y="173205"/>
                        <a:pt x="650716" y="168053"/>
                        <a:pt x="637836" y="160326"/>
                      </a:cubicBezTo>
                      <a:cubicBezTo>
                        <a:pt x="624957" y="150023"/>
                        <a:pt x="614654" y="137143"/>
                        <a:pt x="609503" y="121689"/>
                      </a:cubicBezTo>
                      <a:cubicBezTo>
                        <a:pt x="606927" y="113961"/>
                        <a:pt x="606927" y="106234"/>
                        <a:pt x="606927" y="95930"/>
                      </a:cubicBezTo>
                      <a:cubicBezTo>
                        <a:pt x="606927" y="93355"/>
                        <a:pt x="606927" y="90779"/>
                        <a:pt x="606927" y="88203"/>
                      </a:cubicBezTo>
                      <a:cubicBezTo>
                        <a:pt x="604351" y="59869"/>
                        <a:pt x="617230" y="23808"/>
                        <a:pt x="645564" y="10929"/>
                      </a:cubicBezTo>
                      <a:cubicBezTo>
                        <a:pt x="658443" y="4489"/>
                        <a:pt x="673254" y="2557"/>
                        <a:pt x="687421" y="4811"/>
                      </a:cubicBezTo>
                      <a:close/>
                      <a:moveTo>
                        <a:pt x="290105" y="622"/>
                      </a:moveTo>
                      <a:cubicBezTo>
                        <a:pt x="315863" y="5773"/>
                        <a:pt x="336470" y="28955"/>
                        <a:pt x="339045" y="54714"/>
                      </a:cubicBezTo>
                      <a:cubicBezTo>
                        <a:pt x="341621" y="80472"/>
                        <a:pt x="333894" y="101078"/>
                        <a:pt x="323591" y="124260"/>
                      </a:cubicBezTo>
                      <a:cubicBezTo>
                        <a:pt x="318439" y="131988"/>
                        <a:pt x="313287" y="142291"/>
                        <a:pt x="305560" y="147443"/>
                      </a:cubicBezTo>
                      <a:cubicBezTo>
                        <a:pt x="292681" y="157746"/>
                        <a:pt x="274650" y="162898"/>
                        <a:pt x="259195" y="155170"/>
                      </a:cubicBezTo>
                      <a:cubicBezTo>
                        <a:pt x="248892" y="150019"/>
                        <a:pt x="241165" y="137139"/>
                        <a:pt x="238589" y="124260"/>
                      </a:cubicBezTo>
                      <a:cubicBezTo>
                        <a:pt x="236013" y="116533"/>
                        <a:pt x="238589" y="106230"/>
                        <a:pt x="238589" y="98502"/>
                      </a:cubicBezTo>
                      <a:cubicBezTo>
                        <a:pt x="236013" y="95927"/>
                        <a:pt x="236013" y="93351"/>
                        <a:pt x="236013" y="90775"/>
                      </a:cubicBezTo>
                      <a:cubicBezTo>
                        <a:pt x="233437" y="80472"/>
                        <a:pt x="233437" y="67593"/>
                        <a:pt x="233437" y="57289"/>
                      </a:cubicBezTo>
                      <a:cubicBezTo>
                        <a:pt x="233437" y="44410"/>
                        <a:pt x="236013" y="31531"/>
                        <a:pt x="243740" y="21228"/>
                      </a:cubicBezTo>
                      <a:cubicBezTo>
                        <a:pt x="254044" y="3197"/>
                        <a:pt x="272074" y="-1954"/>
                        <a:pt x="290105" y="6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00" name="Google Shape;1600;p25"/>
                <p:cNvSpPr/>
                <p:nvPr/>
              </p:nvSpPr>
              <p:spPr>
                <a:xfrm>
                  <a:off x="2124998" y="308187"/>
                  <a:ext cx="220453" cy="225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155" h="2729865" extrusionOk="0">
                      <a:moveTo>
                        <a:pt x="469183" y="2477298"/>
                      </a:moveTo>
                      <a:cubicBezTo>
                        <a:pt x="479808" y="2477298"/>
                        <a:pt x="490111" y="2484382"/>
                        <a:pt x="490111" y="2498549"/>
                      </a:cubicBezTo>
                      <a:cubicBezTo>
                        <a:pt x="487536" y="2529458"/>
                        <a:pt x="487536" y="2560368"/>
                        <a:pt x="490111" y="2596430"/>
                      </a:cubicBezTo>
                      <a:cubicBezTo>
                        <a:pt x="490111" y="2624764"/>
                        <a:pt x="492687" y="2653098"/>
                        <a:pt x="492687" y="2681432"/>
                      </a:cubicBezTo>
                      <a:cubicBezTo>
                        <a:pt x="492687" y="2686583"/>
                        <a:pt x="492687" y="2696887"/>
                        <a:pt x="487536" y="2702038"/>
                      </a:cubicBezTo>
                      <a:cubicBezTo>
                        <a:pt x="484960" y="2707190"/>
                        <a:pt x="477232" y="2709766"/>
                        <a:pt x="472081" y="2707190"/>
                      </a:cubicBezTo>
                      <a:cubicBezTo>
                        <a:pt x="459201" y="2702038"/>
                        <a:pt x="456626" y="2681432"/>
                        <a:pt x="454050" y="2668553"/>
                      </a:cubicBezTo>
                      <a:cubicBezTo>
                        <a:pt x="443746" y="2614461"/>
                        <a:pt x="443746" y="2555217"/>
                        <a:pt x="446322" y="2498549"/>
                      </a:cubicBezTo>
                      <a:cubicBezTo>
                        <a:pt x="447610" y="2484382"/>
                        <a:pt x="458558" y="2477298"/>
                        <a:pt x="469183" y="2477298"/>
                      </a:cubicBezTo>
                      <a:close/>
                      <a:moveTo>
                        <a:pt x="613747" y="2457335"/>
                      </a:moveTo>
                      <a:cubicBezTo>
                        <a:pt x="626626" y="2457335"/>
                        <a:pt x="634353" y="2467638"/>
                        <a:pt x="636929" y="2480517"/>
                      </a:cubicBezTo>
                      <a:cubicBezTo>
                        <a:pt x="642081" y="2514003"/>
                        <a:pt x="644657" y="2550064"/>
                        <a:pt x="647233" y="2588702"/>
                      </a:cubicBezTo>
                      <a:cubicBezTo>
                        <a:pt x="649808" y="2604156"/>
                        <a:pt x="652384" y="2622187"/>
                        <a:pt x="652384" y="2640218"/>
                      </a:cubicBezTo>
                      <a:cubicBezTo>
                        <a:pt x="652384" y="2650521"/>
                        <a:pt x="649808" y="2658249"/>
                        <a:pt x="649808" y="2668552"/>
                      </a:cubicBezTo>
                      <a:cubicBezTo>
                        <a:pt x="649808" y="2676279"/>
                        <a:pt x="647233" y="2686583"/>
                        <a:pt x="642081" y="2691734"/>
                      </a:cubicBezTo>
                      <a:cubicBezTo>
                        <a:pt x="639505" y="2691734"/>
                        <a:pt x="634353" y="2694310"/>
                        <a:pt x="631778" y="2691734"/>
                      </a:cubicBezTo>
                      <a:cubicBezTo>
                        <a:pt x="624050" y="2686583"/>
                        <a:pt x="621474" y="2676279"/>
                        <a:pt x="618898" y="2668552"/>
                      </a:cubicBezTo>
                      <a:cubicBezTo>
                        <a:pt x="616323" y="2660824"/>
                        <a:pt x="613747" y="2653097"/>
                        <a:pt x="611171" y="2645370"/>
                      </a:cubicBezTo>
                      <a:cubicBezTo>
                        <a:pt x="606019" y="2627339"/>
                        <a:pt x="606019" y="2606732"/>
                        <a:pt x="603443" y="2588702"/>
                      </a:cubicBezTo>
                      <a:cubicBezTo>
                        <a:pt x="598292" y="2552640"/>
                        <a:pt x="593140" y="2516579"/>
                        <a:pt x="590564" y="2480517"/>
                      </a:cubicBezTo>
                      <a:cubicBezTo>
                        <a:pt x="587988" y="2467638"/>
                        <a:pt x="603443" y="2457335"/>
                        <a:pt x="613747" y="2457335"/>
                      </a:cubicBezTo>
                      <a:close/>
                      <a:moveTo>
                        <a:pt x="1146945" y="2439301"/>
                      </a:moveTo>
                      <a:cubicBezTo>
                        <a:pt x="1159824" y="2436725"/>
                        <a:pt x="1167552" y="2444453"/>
                        <a:pt x="1172703" y="2454756"/>
                      </a:cubicBezTo>
                      <a:cubicBezTo>
                        <a:pt x="1188158" y="2490817"/>
                        <a:pt x="1203613" y="2529455"/>
                        <a:pt x="1221644" y="2565516"/>
                      </a:cubicBezTo>
                      <a:cubicBezTo>
                        <a:pt x="1231947" y="2583547"/>
                        <a:pt x="1239674" y="2601577"/>
                        <a:pt x="1247402" y="2622184"/>
                      </a:cubicBezTo>
                      <a:cubicBezTo>
                        <a:pt x="1255129" y="2637639"/>
                        <a:pt x="1265432" y="2655670"/>
                        <a:pt x="1262857" y="2676276"/>
                      </a:cubicBezTo>
                      <a:cubicBezTo>
                        <a:pt x="1260281" y="2684004"/>
                        <a:pt x="1252553" y="2686579"/>
                        <a:pt x="1244826" y="2684004"/>
                      </a:cubicBezTo>
                      <a:cubicBezTo>
                        <a:pt x="1226795" y="2676276"/>
                        <a:pt x="1216492" y="2653094"/>
                        <a:pt x="1206189" y="2635063"/>
                      </a:cubicBezTo>
                      <a:cubicBezTo>
                        <a:pt x="1195886" y="2617032"/>
                        <a:pt x="1188158" y="2599002"/>
                        <a:pt x="1180431" y="2580971"/>
                      </a:cubicBezTo>
                      <a:cubicBezTo>
                        <a:pt x="1162400" y="2542334"/>
                        <a:pt x="1146945" y="2503696"/>
                        <a:pt x="1131490" y="2465059"/>
                      </a:cubicBezTo>
                      <a:cubicBezTo>
                        <a:pt x="1126339" y="2454756"/>
                        <a:pt x="1136642" y="2441877"/>
                        <a:pt x="1146945" y="2439301"/>
                      </a:cubicBezTo>
                      <a:close/>
                      <a:moveTo>
                        <a:pt x="752841" y="2436725"/>
                      </a:moveTo>
                      <a:cubicBezTo>
                        <a:pt x="765720" y="2436725"/>
                        <a:pt x="773447" y="2444453"/>
                        <a:pt x="773447" y="2457332"/>
                      </a:cubicBezTo>
                      <a:cubicBezTo>
                        <a:pt x="778599" y="2501120"/>
                        <a:pt x="783750" y="2544909"/>
                        <a:pt x="794054" y="2588698"/>
                      </a:cubicBezTo>
                      <a:cubicBezTo>
                        <a:pt x="799205" y="2609305"/>
                        <a:pt x="804357" y="2632487"/>
                        <a:pt x="812084" y="2658245"/>
                      </a:cubicBezTo>
                      <a:cubicBezTo>
                        <a:pt x="814660" y="2676276"/>
                        <a:pt x="824963" y="2699458"/>
                        <a:pt x="817236" y="2720065"/>
                      </a:cubicBezTo>
                      <a:cubicBezTo>
                        <a:pt x="814660" y="2727792"/>
                        <a:pt x="806933" y="2732944"/>
                        <a:pt x="799205" y="2727792"/>
                      </a:cubicBezTo>
                      <a:cubicBezTo>
                        <a:pt x="778599" y="2714913"/>
                        <a:pt x="773447" y="2689155"/>
                        <a:pt x="768296" y="2668548"/>
                      </a:cubicBezTo>
                      <a:cubicBezTo>
                        <a:pt x="763144" y="2645366"/>
                        <a:pt x="757992" y="2622184"/>
                        <a:pt x="752841" y="2599001"/>
                      </a:cubicBezTo>
                      <a:cubicBezTo>
                        <a:pt x="742537" y="2552637"/>
                        <a:pt x="737386" y="2503696"/>
                        <a:pt x="732234" y="2457332"/>
                      </a:cubicBezTo>
                      <a:cubicBezTo>
                        <a:pt x="732234" y="2447028"/>
                        <a:pt x="742537" y="2436725"/>
                        <a:pt x="752841" y="2436725"/>
                      </a:cubicBezTo>
                      <a:close/>
                      <a:moveTo>
                        <a:pt x="976938" y="2436081"/>
                      </a:moveTo>
                      <a:cubicBezTo>
                        <a:pt x="987241" y="2433505"/>
                        <a:pt x="998832" y="2438012"/>
                        <a:pt x="1002696" y="2452179"/>
                      </a:cubicBezTo>
                      <a:cubicBezTo>
                        <a:pt x="1018151" y="2495968"/>
                        <a:pt x="1028454" y="2542333"/>
                        <a:pt x="1041333" y="2586122"/>
                      </a:cubicBezTo>
                      <a:cubicBezTo>
                        <a:pt x="1049061" y="2606728"/>
                        <a:pt x="1056788" y="2629911"/>
                        <a:pt x="1056788" y="2647942"/>
                      </a:cubicBezTo>
                      <a:cubicBezTo>
                        <a:pt x="1061940" y="2668548"/>
                        <a:pt x="1074819" y="2694306"/>
                        <a:pt x="1067092" y="2714913"/>
                      </a:cubicBezTo>
                      <a:cubicBezTo>
                        <a:pt x="1064516" y="2722640"/>
                        <a:pt x="1056788" y="2727792"/>
                        <a:pt x="1049061" y="2722640"/>
                      </a:cubicBezTo>
                      <a:cubicBezTo>
                        <a:pt x="1031030" y="2712337"/>
                        <a:pt x="1023303" y="2686579"/>
                        <a:pt x="1015575" y="2665972"/>
                      </a:cubicBezTo>
                      <a:cubicBezTo>
                        <a:pt x="1007848" y="2645366"/>
                        <a:pt x="1002696" y="2622183"/>
                        <a:pt x="994969" y="2599001"/>
                      </a:cubicBezTo>
                      <a:cubicBezTo>
                        <a:pt x="982089" y="2555212"/>
                        <a:pt x="966634" y="2508847"/>
                        <a:pt x="958907" y="2462483"/>
                      </a:cubicBezTo>
                      <a:cubicBezTo>
                        <a:pt x="957619" y="2448316"/>
                        <a:pt x="966634" y="2438656"/>
                        <a:pt x="976938" y="2436081"/>
                      </a:cubicBezTo>
                      <a:close/>
                      <a:moveTo>
                        <a:pt x="345862" y="2430611"/>
                      </a:moveTo>
                      <a:cubicBezTo>
                        <a:pt x="351657" y="2430289"/>
                        <a:pt x="357453" y="2432865"/>
                        <a:pt x="361317" y="2439304"/>
                      </a:cubicBezTo>
                      <a:cubicBezTo>
                        <a:pt x="369044" y="2449608"/>
                        <a:pt x="366468" y="2462487"/>
                        <a:pt x="366468" y="2475366"/>
                      </a:cubicBezTo>
                      <a:lnTo>
                        <a:pt x="366468" y="2508851"/>
                      </a:lnTo>
                      <a:cubicBezTo>
                        <a:pt x="366468" y="2532034"/>
                        <a:pt x="366468" y="2552640"/>
                        <a:pt x="366468" y="2578398"/>
                      </a:cubicBezTo>
                      <a:cubicBezTo>
                        <a:pt x="369044" y="2601581"/>
                        <a:pt x="369044" y="2624763"/>
                        <a:pt x="366468" y="2647945"/>
                      </a:cubicBezTo>
                      <a:cubicBezTo>
                        <a:pt x="366468" y="2658249"/>
                        <a:pt x="363893" y="2668552"/>
                        <a:pt x="361317" y="2681431"/>
                      </a:cubicBezTo>
                      <a:cubicBezTo>
                        <a:pt x="358741" y="2691734"/>
                        <a:pt x="358741" y="2702038"/>
                        <a:pt x="351013" y="2709765"/>
                      </a:cubicBezTo>
                      <a:cubicBezTo>
                        <a:pt x="345862" y="2714917"/>
                        <a:pt x="338134" y="2712341"/>
                        <a:pt x="332983" y="2707189"/>
                      </a:cubicBezTo>
                      <a:cubicBezTo>
                        <a:pt x="327831" y="2699462"/>
                        <a:pt x="325255" y="2686583"/>
                        <a:pt x="325255" y="2676279"/>
                      </a:cubicBezTo>
                      <a:cubicBezTo>
                        <a:pt x="325255" y="2665976"/>
                        <a:pt x="322679" y="2655673"/>
                        <a:pt x="322679" y="2642794"/>
                      </a:cubicBezTo>
                      <a:cubicBezTo>
                        <a:pt x="322679" y="2619612"/>
                        <a:pt x="322679" y="2599005"/>
                        <a:pt x="322679" y="2575823"/>
                      </a:cubicBezTo>
                      <a:cubicBezTo>
                        <a:pt x="325255" y="2552640"/>
                        <a:pt x="325255" y="2532034"/>
                        <a:pt x="325255" y="2508851"/>
                      </a:cubicBezTo>
                      <a:cubicBezTo>
                        <a:pt x="325255" y="2498548"/>
                        <a:pt x="325255" y="2485669"/>
                        <a:pt x="325255" y="2475366"/>
                      </a:cubicBezTo>
                      <a:cubicBezTo>
                        <a:pt x="325255" y="2462487"/>
                        <a:pt x="322679" y="2449608"/>
                        <a:pt x="330407" y="2439304"/>
                      </a:cubicBezTo>
                      <a:cubicBezTo>
                        <a:pt x="334270" y="2434153"/>
                        <a:pt x="340066" y="2430933"/>
                        <a:pt x="345862" y="2430611"/>
                      </a:cubicBezTo>
                      <a:close/>
                      <a:moveTo>
                        <a:pt x="881636" y="2423846"/>
                      </a:moveTo>
                      <a:cubicBezTo>
                        <a:pt x="894515" y="2423846"/>
                        <a:pt x="904818" y="2434149"/>
                        <a:pt x="904818" y="2447028"/>
                      </a:cubicBezTo>
                      <a:cubicBezTo>
                        <a:pt x="907394" y="2490817"/>
                        <a:pt x="912546" y="2532031"/>
                        <a:pt x="922849" y="2575820"/>
                      </a:cubicBezTo>
                      <a:cubicBezTo>
                        <a:pt x="928001" y="2599002"/>
                        <a:pt x="933152" y="2619609"/>
                        <a:pt x="935728" y="2642791"/>
                      </a:cubicBezTo>
                      <a:cubicBezTo>
                        <a:pt x="940880" y="2663398"/>
                        <a:pt x="951183" y="2684004"/>
                        <a:pt x="943456" y="2704611"/>
                      </a:cubicBezTo>
                      <a:cubicBezTo>
                        <a:pt x="940880" y="2712338"/>
                        <a:pt x="930576" y="2717490"/>
                        <a:pt x="922849" y="2712338"/>
                      </a:cubicBezTo>
                      <a:cubicBezTo>
                        <a:pt x="904818" y="2699459"/>
                        <a:pt x="897091" y="2676277"/>
                        <a:pt x="891939" y="2653094"/>
                      </a:cubicBezTo>
                      <a:cubicBezTo>
                        <a:pt x="886787" y="2632488"/>
                        <a:pt x="881636" y="2609305"/>
                        <a:pt x="876484" y="2586123"/>
                      </a:cubicBezTo>
                      <a:cubicBezTo>
                        <a:pt x="868757" y="2539758"/>
                        <a:pt x="861029" y="2493393"/>
                        <a:pt x="858453" y="2447028"/>
                      </a:cubicBezTo>
                      <a:cubicBezTo>
                        <a:pt x="858453" y="2434149"/>
                        <a:pt x="871332" y="2423846"/>
                        <a:pt x="881636" y="2423846"/>
                      </a:cubicBezTo>
                      <a:close/>
                      <a:moveTo>
                        <a:pt x="1272512" y="2404531"/>
                      </a:moveTo>
                      <a:cubicBezTo>
                        <a:pt x="1278308" y="2405819"/>
                        <a:pt x="1283459" y="2409682"/>
                        <a:pt x="1286035" y="2416122"/>
                      </a:cubicBezTo>
                      <a:cubicBezTo>
                        <a:pt x="1301490" y="2454759"/>
                        <a:pt x="1319521" y="2490821"/>
                        <a:pt x="1340128" y="2526882"/>
                      </a:cubicBezTo>
                      <a:cubicBezTo>
                        <a:pt x="1350431" y="2542337"/>
                        <a:pt x="1360738" y="2560368"/>
                        <a:pt x="1368462" y="2578399"/>
                      </a:cubicBezTo>
                      <a:cubicBezTo>
                        <a:pt x="1373617" y="2588702"/>
                        <a:pt x="1376189" y="2599005"/>
                        <a:pt x="1383917" y="2606733"/>
                      </a:cubicBezTo>
                      <a:cubicBezTo>
                        <a:pt x="1389068" y="2614460"/>
                        <a:pt x="1391644" y="2624763"/>
                        <a:pt x="1389068" y="2635067"/>
                      </a:cubicBezTo>
                      <a:cubicBezTo>
                        <a:pt x="1386496" y="2642794"/>
                        <a:pt x="1381341" y="2647946"/>
                        <a:pt x="1373617" y="2645370"/>
                      </a:cubicBezTo>
                      <a:cubicBezTo>
                        <a:pt x="1363310" y="2642794"/>
                        <a:pt x="1355583" y="2635067"/>
                        <a:pt x="1350431" y="2627339"/>
                      </a:cubicBezTo>
                      <a:cubicBezTo>
                        <a:pt x="1342703" y="2619612"/>
                        <a:pt x="1334980" y="2609308"/>
                        <a:pt x="1329824" y="2601581"/>
                      </a:cubicBezTo>
                      <a:cubicBezTo>
                        <a:pt x="1319521" y="2586126"/>
                        <a:pt x="1309222" y="2568095"/>
                        <a:pt x="1301490" y="2550065"/>
                      </a:cubicBezTo>
                      <a:cubicBezTo>
                        <a:pt x="1283464" y="2514003"/>
                        <a:pt x="1265429" y="2477942"/>
                        <a:pt x="1247398" y="2439304"/>
                      </a:cubicBezTo>
                      <a:cubicBezTo>
                        <a:pt x="1242246" y="2429001"/>
                        <a:pt x="1242246" y="2416122"/>
                        <a:pt x="1255125" y="2408395"/>
                      </a:cubicBezTo>
                      <a:cubicBezTo>
                        <a:pt x="1260277" y="2404531"/>
                        <a:pt x="1266717" y="2403243"/>
                        <a:pt x="1272512" y="2404531"/>
                      </a:cubicBezTo>
                      <a:close/>
                      <a:moveTo>
                        <a:pt x="201620" y="2385208"/>
                      </a:moveTo>
                      <a:cubicBezTo>
                        <a:pt x="211924" y="2385208"/>
                        <a:pt x="222227" y="2392936"/>
                        <a:pt x="217075" y="2403239"/>
                      </a:cubicBezTo>
                      <a:cubicBezTo>
                        <a:pt x="214499" y="2449604"/>
                        <a:pt x="214499" y="2493392"/>
                        <a:pt x="214499" y="2539757"/>
                      </a:cubicBezTo>
                      <a:cubicBezTo>
                        <a:pt x="214499" y="2560364"/>
                        <a:pt x="217075" y="2583546"/>
                        <a:pt x="217075" y="2606728"/>
                      </a:cubicBezTo>
                      <a:cubicBezTo>
                        <a:pt x="219651" y="2619608"/>
                        <a:pt x="217075" y="2629911"/>
                        <a:pt x="217075" y="2642790"/>
                      </a:cubicBezTo>
                      <a:cubicBezTo>
                        <a:pt x="214499" y="2653093"/>
                        <a:pt x="214499" y="2665972"/>
                        <a:pt x="206772" y="2673700"/>
                      </a:cubicBezTo>
                      <a:cubicBezTo>
                        <a:pt x="201620" y="2678851"/>
                        <a:pt x="196469" y="2678851"/>
                        <a:pt x="191317" y="2676276"/>
                      </a:cubicBezTo>
                      <a:cubicBezTo>
                        <a:pt x="178438" y="2671124"/>
                        <a:pt x="178438" y="2658245"/>
                        <a:pt x="175862" y="2645366"/>
                      </a:cubicBezTo>
                      <a:cubicBezTo>
                        <a:pt x="173286" y="2635062"/>
                        <a:pt x="170710" y="2624759"/>
                        <a:pt x="170710" y="2611880"/>
                      </a:cubicBezTo>
                      <a:cubicBezTo>
                        <a:pt x="170710" y="2591274"/>
                        <a:pt x="170710" y="2568091"/>
                        <a:pt x="170710" y="2544909"/>
                      </a:cubicBezTo>
                      <a:cubicBezTo>
                        <a:pt x="170710" y="2498544"/>
                        <a:pt x="175862" y="2452179"/>
                        <a:pt x="181014" y="2405815"/>
                      </a:cubicBezTo>
                      <a:cubicBezTo>
                        <a:pt x="183589" y="2392936"/>
                        <a:pt x="188741" y="2385208"/>
                        <a:pt x="201620" y="2385208"/>
                      </a:cubicBezTo>
                      <a:close/>
                      <a:moveTo>
                        <a:pt x="1414826" y="2362030"/>
                      </a:moveTo>
                      <a:cubicBezTo>
                        <a:pt x="1425129" y="2369757"/>
                        <a:pt x="1430281" y="2380060"/>
                        <a:pt x="1438009" y="2390364"/>
                      </a:cubicBezTo>
                      <a:cubicBezTo>
                        <a:pt x="1443160" y="2400667"/>
                        <a:pt x="1450888" y="2410970"/>
                        <a:pt x="1456039" y="2421273"/>
                      </a:cubicBezTo>
                      <a:cubicBezTo>
                        <a:pt x="1466343" y="2441880"/>
                        <a:pt x="1479222" y="2459911"/>
                        <a:pt x="1489525" y="2480517"/>
                      </a:cubicBezTo>
                      <a:cubicBezTo>
                        <a:pt x="1499828" y="2501124"/>
                        <a:pt x="1512707" y="2519155"/>
                        <a:pt x="1523011" y="2539761"/>
                      </a:cubicBezTo>
                      <a:cubicBezTo>
                        <a:pt x="1535890" y="2560368"/>
                        <a:pt x="1548769" y="2580974"/>
                        <a:pt x="1551345" y="2606733"/>
                      </a:cubicBezTo>
                      <a:cubicBezTo>
                        <a:pt x="1556496" y="2622187"/>
                        <a:pt x="1538466" y="2632491"/>
                        <a:pt x="1525586" y="2622187"/>
                      </a:cubicBezTo>
                      <a:cubicBezTo>
                        <a:pt x="1507556" y="2609308"/>
                        <a:pt x="1494677" y="2586126"/>
                        <a:pt x="1481798" y="2565519"/>
                      </a:cubicBezTo>
                      <a:cubicBezTo>
                        <a:pt x="1471494" y="2544913"/>
                        <a:pt x="1458615" y="2526882"/>
                        <a:pt x="1448312" y="2506276"/>
                      </a:cubicBezTo>
                      <a:cubicBezTo>
                        <a:pt x="1438009" y="2485669"/>
                        <a:pt x="1425129" y="2467638"/>
                        <a:pt x="1414826" y="2447032"/>
                      </a:cubicBezTo>
                      <a:cubicBezTo>
                        <a:pt x="1404523" y="2426425"/>
                        <a:pt x="1386492" y="2403243"/>
                        <a:pt x="1383916" y="2380060"/>
                      </a:cubicBezTo>
                      <a:cubicBezTo>
                        <a:pt x="1381340" y="2364605"/>
                        <a:pt x="1401947" y="2354302"/>
                        <a:pt x="1414826" y="2362030"/>
                      </a:cubicBezTo>
                      <a:close/>
                      <a:moveTo>
                        <a:pt x="1527764" y="2346011"/>
                      </a:moveTo>
                      <a:cubicBezTo>
                        <a:pt x="1532996" y="2347058"/>
                        <a:pt x="1537826" y="2350439"/>
                        <a:pt x="1541046" y="2356878"/>
                      </a:cubicBezTo>
                      <a:cubicBezTo>
                        <a:pt x="1559076" y="2390364"/>
                        <a:pt x="1574531" y="2421274"/>
                        <a:pt x="1592562" y="2454759"/>
                      </a:cubicBezTo>
                      <a:cubicBezTo>
                        <a:pt x="1600289" y="2472790"/>
                        <a:pt x="1608017" y="2488245"/>
                        <a:pt x="1618320" y="2506275"/>
                      </a:cubicBezTo>
                      <a:cubicBezTo>
                        <a:pt x="1626048" y="2524306"/>
                        <a:pt x="1631199" y="2539761"/>
                        <a:pt x="1631199" y="2557792"/>
                      </a:cubicBezTo>
                      <a:cubicBezTo>
                        <a:pt x="1631199" y="2565519"/>
                        <a:pt x="1620896" y="2573247"/>
                        <a:pt x="1613169" y="2568095"/>
                      </a:cubicBezTo>
                      <a:cubicBezTo>
                        <a:pt x="1595138" y="2557792"/>
                        <a:pt x="1587410" y="2542337"/>
                        <a:pt x="1577107" y="2526882"/>
                      </a:cubicBezTo>
                      <a:cubicBezTo>
                        <a:pt x="1569380" y="2511427"/>
                        <a:pt x="1559076" y="2495972"/>
                        <a:pt x="1551349" y="2480517"/>
                      </a:cubicBezTo>
                      <a:cubicBezTo>
                        <a:pt x="1535894" y="2447032"/>
                        <a:pt x="1520439" y="2413546"/>
                        <a:pt x="1502408" y="2380061"/>
                      </a:cubicBezTo>
                      <a:cubicBezTo>
                        <a:pt x="1492749" y="2360742"/>
                        <a:pt x="1512067" y="2342872"/>
                        <a:pt x="1527764" y="2346011"/>
                      </a:cubicBezTo>
                      <a:close/>
                      <a:moveTo>
                        <a:pt x="63809" y="2324355"/>
                      </a:moveTo>
                      <a:cubicBezTo>
                        <a:pt x="68317" y="2324033"/>
                        <a:pt x="72825" y="2325965"/>
                        <a:pt x="75401" y="2331117"/>
                      </a:cubicBezTo>
                      <a:cubicBezTo>
                        <a:pt x="80552" y="2341420"/>
                        <a:pt x="77976" y="2351723"/>
                        <a:pt x="77976" y="2364602"/>
                      </a:cubicBezTo>
                      <a:cubicBezTo>
                        <a:pt x="75401" y="2377481"/>
                        <a:pt x="75401" y="2387784"/>
                        <a:pt x="75401" y="2400664"/>
                      </a:cubicBezTo>
                      <a:cubicBezTo>
                        <a:pt x="75401" y="2423846"/>
                        <a:pt x="70249" y="2447028"/>
                        <a:pt x="67673" y="2470211"/>
                      </a:cubicBezTo>
                      <a:cubicBezTo>
                        <a:pt x="65097" y="2493393"/>
                        <a:pt x="59946" y="2516575"/>
                        <a:pt x="54794" y="2539758"/>
                      </a:cubicBezTo>
                      <a:cubicBezTo>
                        <a:pt x="49642" y="2560364"/>
                        <a:pt x="47067" y="2588698"/>
                        <a:pt x="34188" y="2606729"/>
                      </a:cubicBezTo>
                      <a:cubicBezTo>
                        <a:pt x="23884" y="2622184"/>
                        <a:pt x="702" y="2614456"/>
                        <a:pt x="702" y="2596426"/>
                      </a:cubicBezTo>
                      <a:cubicBezTo>
                        <a:pt x="-1874" y="2583546"/>
                        <a:pt x="3278" y="2573243"/>
                        <a:pt x="5854" y="2560364"/>
                      </a:cubicBezTo>
                      <a:cubicBezTo>
                        <a:pt x="8429" y="2547485"/>
                        <a:pt x="11005" y="2537182"/>
                        <a:pt x="13581" y="2526879"/>
                      </a:cubicBezTo>
                      <a:cubicBezTo>
                        <a:pt x="18733" y="2506272"/>
                        <a:pt x="21308" y="2483090"/>
                        <a:pt x="26460" y="2462483"/>
                      </a:cubicBezTo>
                      <a:cubicBezTo>
                        <a:pt x="31612" y="2439301"/>
                        <a:pt x="34188" y="2418694"/>
                        <a:pt x="39339" y="2395512"/>
                      </a:cubicBezTo>
                      <a:cubicBezTo>
                        <a:pt x="41915" y="2385209"/>
                        <a:pt x="41915" y="2372330"/>
                        <a:pt x="44491" y="2362026"/>
                      </a:cubicBezTo>
                      <a:cubicBezTo>
                        <a:pt x="47067" y="2351723"/>
                        <a:pt x="47067" y="2338844"/>
                        <a:pt x="52218" y="2331117"/>
                      </a:cubicBezTo>
                      <a:cubicBezTo>
                        <a:pt x="54794" y="2327253"/>
                        <a:pt x="59302" y="2324677"/>
                        <a:pt x="63809" y="2324355"/>
                      </a:cubicBezTo>
                      <a:close/>
                      <a:moveTo>
                        <a:pt x="1626687" y="2293127"/>
                      </a:moveTo>
                      <a:cubicBezTo>
                        <a:pt x="1631839" y="2294415"/>
                        <a:pt x="1636347" y="2297635"/>
                        <a:pt x="1638923" y="2302786"/>
                      </a:cubicBezTo>
                      <a:cubicBezTo>
                        <a:pt x="1659529" y="2333696"/>
                        <a:pt x="1682711" y="2364606"/>
                        <a:pt x="1705894" y="2395516"/>
                      </a:cubicBezTo>
                      <a:cubicBezTo>
                        <a:pt x="1718773" y="2410971"/>
                        <a:pt x="1729076" y="2426426"/>
                        <a:pt x="1741955" y="2441881"/>
                      </a:cubicBezTo>
                      <a:cubicBezTo>
                        <a:pt x="1747107" y="2449608"/>
                        <a:pt x="1752259" y="2454760"/>
                        <a:pt x="1757410" y="2465063"/>
                      </a:cubicBezTo>
                      <a:cubicBezTo>
                        <a:pt x="1765138" y="2472791"/>
                        <a:pt x="1770289" y="2483094"/>
                        <a:pt x="1770289" y="2493397"/>
                      </a:cubicBezTo>
                      <a:cubicBezTo>
                        <a:pt x="1767713" y="2503701"/>
                        <a:pt x="1762562" y="2511428"/>
                        <a:pt x="1752259" y="2511428"/>
                      </a:cubicBezTo>
                      <a:cubicBezTo>
                        <a:pt x="1731652" y="2508852"/>
                        <a:pt x="1718773" y="2488246"/>
                        <a:pt x="1705894" y="2472791"/>
                      </a:cubicBezTo>
                      <a:cubicBezTo>
                        <a:pt x="1695591" y="2457336"/>
                        <a:pt x="1682711" y="2439305"/>
                        <a:pt x="1669832" y="2423850"/>
                      </a:cubicBezTo>
                      <a:cubicBezTo>
                        <a:pt x="1646650" y="2390364"/>
                        <a:pt x="1623468" y="2356879"/>
                        <a:pt x="1602861" y="2323393"/>
                      </a:cubicBezTo>
                      <a:cubicBezTo>
                        <a:pt x="1597709" y="2313090"/>
                        <a:pt x="1600285" y="2300210"/>
                        <a:pt x="1610589" y="2295059"/>
                      </a:cubicBezTo>
                      <a:cubicBezTo>
                        <a:pt x="1615740" y="2292483"/>
                        <a:pt x="1621536" y="2291839"/>
                        <a:pt x="1626687" y="2293127"/>
                      </a:cubicBezTo>
                      <a:close/>
                      <a:moveTo>
                        <a:pt x="1738092" y="2236777"/>
                      </a:moveTo>
                      <a:cubicBezTo>
                        <a:pt x="1744531" y="2236455"/>
                        <a:pt x="1750970" y="2238387"/>
                        <a:pt x="1754834" y="2243538"/>
                      </a:cubicBezTo>
                      <a:cubicBezTo>
                        <a:pt x="1780593" y="2274448"/>
                        <a:pt x="1806351" y="2302782"/>
                        <a:pt x="1832109" y="2331116"/>
                      </a:cubicBezTo>
                      <a:cubicBezTo>
                        <a:pt x="1847564" y="2346571"/>
                        <a:pt x="1860443" y="2359450"/>
                        <a:pt x="1873322" y="2374905"/>
                      </a:cubicBezTo>
                      <a:cubicBezTo>
                        <a:pt x="1875898" y="2377481"/>
                        <a:pt x="1878474" y="2380057"/>
                        <a:pt x="1881050" y="2382633"/>
                      </a:cubicBezTo>
                      <a:cubicBezTo>
                        <a:pt x="1886201" y="2387784"/>
                        <a:pt x="1888777" y="2392936"/>
                        <a:pt x="1891353" y="2398088"/>
                      </a:cubicBezTo>
                      <a:cubicBezTo>
                        <a:pt x="1896505" y="2405815"/>
                        <a:pt x="1901656" y="2410967"/>
                        <a:pt x="1901656" y="2421270"/>
                      </a:cubicBezTo>
                      <a:cubicBezTo>
                        <a:pt x="1901656" y="2428997"/>
                        <a:pt x="1893929" y="2434149"/>
                        <a:pt x="1888777" y="2434149"/>
                      </a:cubicBezTo>
                      <a:cubicBezTo>
                        <a:pt x="1878474" y="2434149"/>
                        <a:pt x="1870746" y="2428997"/>
                        <a:pt x="1863019" y="2423846"/>
                      </a:cubicBezTo>
                      <a:cubicBezTo>
                        <a:pt x="1860443" y="2421270"/>
                        <a:pt x="1855291" y="2418694"/>
                        <a:pt x="1850140" y="2416118"/>
                      </a:cubicBezTo>
                      <a:cubicBezTo>
                        <a:pt x="1847564" y="2410967"/>
                        <a:pt x="1842412" y="2408391"/>
                        <a:pt x="1839837" y="2405815"/>
                      </a:cubicBezTo>
                      <a:cubicBezTo>
                        <a:pt x="1824382" y="2392936"/>
                        <a:pt x="1811502" y="2380057"/>
                        <a:pt x="1798623" y="2364602"/>
                      </a:cubicBezTo>
                      <a:cubicBezTo>
                        <a:pt x="1770289" y="2336268"/>
                        <a:pt x="1744531" y="2307934"/>
                        <a:pt x="1721349" y="2277024"/>
                      </a:cubicBezTo>
                      <a:cubicBezTo>
                        <a:pt x="1713621" y="2266721"/>
                        <a:pt x="1711045" y="2253842"/>
                        <a:pt x="1721349" y="2243538"/>
                      </a:cubicBezTo>
                      <a:cubicBezTo>
                        <a:pt x="1725212" y="2239675"/>
                        <a:pt x="1731652" y="2237099"/>
                        <a:pt x="1738092" y="2236777"/>
                      </a:cubicBezTo>
                      <a:close/>
                      <a:moveTo>
                        <a:pt x="1847004" y="2188886"/>
                      </a:moveTo>
                      <a:cubicBezTo>
                        <a:pt x="1852237" y="2188484"/>
                        <a:pt x="1857871" y="2190094"/>
                        <a:pt x="1863023" y="2194601"/>
                      </a:cubicBezTo>
                      <a:cubicBezTo>
                        <a:pt x="1896509" y="2222935"/>
                        <a:pt x="1929994" y="2253845"/>
                        <a:pt x="1966056" y="2282179"/>
                      </a:cubicBezTo>
                      <a:cubicBezTo>
                        <a:pt x="1984087" y="2297634"/>
                        <a:pt x="2002117" y="2313089"/>
                        <a:pt x="2020148" y="2325968"/>
                      </a:cubicBezTo>
                      <a:cubicBezTo>
                        <a:pt x="2027876" y="2333696"/>
                        <a:pt x="2035603" y="2341423"/>
                        <a:pt x="2043330" y="2349151"/>
                      </a:cubicBezTo>
                      <a:cubicBezTo>
                        <a:pt x="2051058" y="2356878"/>
                        <a:pt x="2058785" y="2364606"/>
                        <a:pt x="2061361" y="2372333"/>
                      </a:cubicBezTo>
                      <a:cubicBezTo>
                        <a:pt x="2066513" y="2380061"/>
                        <a:pt x="2061361" y="2390364"/>
                        <a:pt x="2051058" y="2390364"/>
                      </a:cubicBezTo>
                      <a:cubicBezTo>
                        <a:pt x="2027876" y="2387788"/>
                        <a:pt x="2007269" y="2374909"/>
                        <a:pt x="1989238" y="2362030"/>
                      </a:cubicBezTo>
                      <a:cubicBezTo>
                        <a:pt x="1971207" y="2346575"/>
                        <a:pt x="1953177" y="2333696"/>
                        <a:pt x="1935146" y="2318241"/>
                      </a:cubicBezTo>
                      <a:cubicBezTo>
                        <a:pt x="1899084" y="2287331"/>
                        <a:pt x="1865599" y="2256421"/>
                        <a:pt x="1834689" y="2222935"/>
                      </a:cubicBezTo>
                      <a:cubicBezTo>
                        <a:pt x="1819234" y="2209412"/>
                        <a:pt x="1831308" y="2190094"/>
                        <a:pt x="1847004" y="2188886"/>
                      </a:cubicBezTo>
                      <a:close/>
                      <a:moveTo>
                        <a:pt x="1978689" y="2144776"/>
                      </a:moveTo>
                      <a:cubicBezTo>
                        <a:pt x="1983761" y="2144535"/>
                        <a:pt x="1989234" y="2146306"/>
                        <a:pt x="1994386" y="2150813"/>
                      </a:cubicBezTo>
                      <a:cubicBezTo>
                        <a:pt x="2007265" y="2163692"/>
                        <a:pt x="2020144" y="2176571"/>
                        <a:pt x="2033023" y="2189451"/>
                      </a:cubicBezTo>
                      <a:cubicBezTo>
                        <a:pt x="2048478" y="2199754"/>
                        <a:pt x="2061357" y="2212633"/>
                        <a:pt x="2074236" y="2222936"/>
                      </a:cubicBezTo>
                      <a:cubicBezTo>
                        <a:pt x="2087115" y="2233240"/>
                        <a:pt x="2102570" y="2246119"/>
                        <a:pt x="2115449" y="2256422"/>
                      </a:cubicBezTo>
                      <a:cubicBezTo>
                        <a:pt x="2130904" y="2266725"/>
                        <a:pt x="2146359" y="2277028"/>
                        <a:pt x="2151510" y="2297635"/>
                      </a:cubicBezTo>
                      <a:cubicBezTo>
                        <a:pt x="2154086" y="2305363"/>
                        <a:pt x="2146359" y="2313090"/>
                        <a:pt x="2138631" y="2313090"/>
                      </a:cubicBezTo>
                      <a:cubicBezTo>
                        <a:pt x="2120600" y="2313090"/>
                        <a:pt x="2105146" y="2300211"/>
                        <a:pt x="2089691" y="2289908"/>
                      </a:cubicBezTo>
                      <a:cubicBezTo>
                        <a:pt x="2071660" y="2279604"/>
                        <a:pt x="2058781" y="2269301"/>
                        <a:pt x="2043326" y="2256422"/>
                      </a:cubicBezTo>
                      <a:cubicBezTo>
                        <a:pt x="2030447" y="2246119"/>
                        <a:pt x="2014992" y="2233240"/>
                        <a:pt x="2002113" y="2220360"/>
                      </a:cubicBezTo>
                      <a:cubicBezTo>
                        <a:pt x="1989234" y="2207481"/>
                        <a:pt x="1973779" y="2197178"/>
                        <a:pt x="1963476" y="2181723"/>
                      </a:cubicBezTo>
                      <a:cubicBezTo>
                        <a:pt x="1951884" y="2164336"/>
                        <a:pt x="1963476" y="2145501"/>
                        <a:pt x="1978689" y="2144776"/>
                      </a:cubicBezTo>
                      <a:close/>
                      <a:moveTo>
                        <a:pt x="2108047" y="2032965"/>
                      </a:moveTo>
                      <a:cubicBezTo>
                        <a:pt x="2112877" y="2031677"/>
                        <a:pt x="2118028" y="2032321"/>
                        <a:pt x="2123180" y="2034897"/>
                      </a:cubicBezTo>
                      <a:cubicBezTo>
                        <a:pt x="2161817" y="2050352"/>
                        <a:pt x="2195303" y="2073534"/>
                        <a:pt x="2228789" y="2094141"/>
                      </a:cubicBezTo>
                      <a:cubicBezTo>
                        <a:pt x="2244244" y="2104444"/>
                        <a:pt x="2262275" y="2114747"/>
                        <a:pt x="2280305" y="2125050"/>
                      </a:cubicBezTo>
                      <a:cubicBezTo>
                        <a:pt x="2298336" y="2135354"/>
                        <a:pt x="2316367" y="2143081"/>
                        <a:pt x="2331822" y="2153384"/>
                      </a:cubicBezTo>
                      <a:cubicBezTo>
                        <a:pt x="2344701" y="2161112"/>
                        <a:pt x="2339549" y="2181718"/>
                        <a:pt x="2324094" y="2181718"/>
                      </a:cubicBezTo>
                      <a:cubicBezTo>
                        <a:pt x="2282881" y="2184294"/>
                        <a:pt x="2241668" y="2158536"/>
                        <a:pt x="2208182" y="2135354"/>
                      </a:cubicBezTo>
                      <a:cubicBezTo>
                        <a:pt x="2174697" y="2112171"/>
                        <a:pt x="2141211" y="2088989"/>
                        <a:pt x="2102574" y="2070958"/>
                      </a:cubicBezTo>
                      <a:cubicBezTo>
                        <a:pt x="2092270" y="2065807"/>
                        <a:pt x="2089694" y="2050352"/>
                        <a:pt x="2094846" y="2042624"/>
                      </a:cubicBezTo>
                      <a:cubicBezTo>
                        <a:pt x="2098710" y="2037473"/>
                        <a:pt x="2103218" y="2034253"/>
                        <a:pt x="2108047" y="2032965"/>
                      </a:cubicBezTo>
                      <a:close/>
                      <a:moveTo>
                        <a:pt x="2266782" y="1886143"/>
                      </a:moveTo>
                      <a:cubicBezTo>
                        <a:pt x="2271934" y="1884855"/>
                        <a:pt x="2277729" y="1885499"/>
                        <a:pt x="2282881" y="1888075"/>
                      </a:cubicBezTo>
                      <a:cubicBezTo>
                        <a:pt x="2316367" y="1908681"/>
                        <a:pt x="2347277" y="1929288"/>
                        <a:pt x="2380762" y="1947319"/>
                      </a:cubicBezTo>
                      <a:cubicBezTo>
                        <a:pt x="2396217" y="1955046"/>
                        <a:pt x="2414248" y="1965349"/>
                        <a:pt x="2429703" y="1973077"/>
                      </a:cubicBezTo>
                      <a:cubicBezTo>
                        <a:pt x="2440006" y="1978229"/>
                        <a:pt x="2447734" y="1983380"/>
                        <a:pt x="2455461" y="1988532"/>
                      </a:cubicBezTo>
                      <a:cubicBezTo>
                        <a:pt x="2463189" y="1993684"/>
                        <a:pt x="2470916" y="1996259"/>
                        <a:pt x="2476068" y="2009139"/>
                      </a:cubicBezTo>
                      <a:cubicBezTo>
                        <a:pt x="2478643" y="2011714"/>
                        <a:pt x="2481219" y="2014290"/>
                        <a:pt x="2481219" y="2019442"/>
                      </a:cubicBezTo>
                      <a:cubicBezTo>
                        <a:pt x="2481219" y="2024593"/>
                        <a:pt x="2481219" y="2027169"/>
                        <a:pt x="2476068" y="2029745"/>
                      </a:cubicBezTo>
                      <a:cubicBezTo>
                        <a:pt x="2470916" y="2032321"/>
                        <a:pt x="2468340" y="2032321"/>
                        <a:pt x="2463189" y="2032321"/>
                      </a:cubicBezTo>
                      <a:cubicBezTo>
                        <a:pt x="2455461" y="2032321"/>
                        <a:pt x="2447734" y="2029745"/>
                        <a:pt x="2440006" y="2027169"/>
                      </a:cubicBezTo>
                      <a:cubicBezTo>
                        <a:pt x="2429703" y="2022018"/>
                        <a:pt x="2421975" y="2019442"/>
                        <a:pt x="2411672" y="2014290"/>
                      </a:cubicBezTo>
                      <a:cubicBezTo>
                        <a:pt x="2393641" y="2003987"/>
                        <a:pt x="2375611" y="1996259"/>
                        <a:pt x="2360156" y="1985956"/>
                      </a:cubicBezTo>
                      <a:cubicBezTo>
                        <a:pt x="2326670" y="1967925"/>
                        <a:pt x="2293184" y="1944743"/>
                        <a:pt x="2262275" y="1924136"/>
                      </a:cubicBezTo>
                      <a:cubicBezTo>
                        <a:pt x="2251971" y="1916409"/>
                        <a:pt x="2249395" y="1906106"/>
                        <a:pt x="2254547" y="1895802"/>
                      </a:cubicBezTo>
                      <a:cubicBezTo>
                        <a:pt x="2257123" y="1890651"/>
                        <a:pt x="2261631" y="1887431"/>
                        <a:pt x="2266782" y="1886143"/>
                      </a:cubicBezTo>
                      <a:close/>
                      <a:moveTo>
                        <a:pt x="2348882" y="1759932"/>
                      </a:moveTo>
                      <a:cubicBezTo>
                        <a:pt x="2354356" y="1758644"/>
                        <a:pt x="2360151" y="1759288"/>
                        <a:pt x="2365303" y="1761864"/>
                      </a:cubicBezTo>
                      <a:cubicBezTo>
                        <a:pt x="2398789" y="1774743"/>
                        <a:pt x="2432274" y="1790198"/>
                        <a:pt x="2465760" y="1805653"/>
                      </a:cubicBezTo>
                      <a:cubicBezTo>
                        <a:pt x="2483791" y="1813380"/>
                        <a:pt x="2499245" y="1821108"/>
                        <a:pt x="2517276" y="1828835"/>
                      </a:cubicBezTo>
                      <a:cubicBezTo>
                        <a:pt x="2525004" y="1831411"/>
                        <a:pt x="2532731" y="1836563"/>
                        <a:pt x="2540459" y="1841714"/>
                      </a:cubicBezTo>
                      <a:cubicBezTo>
                        <a:pt x="2550762" y="1846866"/>
                        <a:pt x="2558489" y="1852017"/>
                        <a:pt x="2558489" y="1862321"/>
                      </a:cubicBezTo>
                      <a:cubicBezTo>
                        <a:pt x="2561065" y="1872624"/>
                        <a:pt x="2553338" y="1880351"/>
                        <a:pt x="2545610" y="1882927"/>
                      </a:cubicBezTo>
                      <a:cubicBezTo>
                        <a:pt x="2535307" y="1888079"/>
                        <a:pt x="2527579" y="1882927"/>
                        <a:pt x="2517276" y="1880351"/>
                      </a:cubicBezTo>
                      <a:cubicBezTo>
                        <a:pt x="2506973" y="1877776"/>
                        <a:pt x="2499245" y="1875200"/>
                        <a:pt x="2488942" y="1870048"/>
                      </a:cubicBezTo>
                      <a:cubicBezTo>
                        <a:pt x="2473487" y="1862321"/>
                        <a:pt x="2455457" y="1854593"/>
                        <a:pt x="2440002" y="1846866"/>
                      </a:cubicBezTo>
                      <a:cubicBezTo>
                        <a:pt x="2409092" y="1831411"/>
                        <a:pt x="2375606" y="1815956"/>
                        <a:pt x="2342121" y="1800501"/>
                      </a:cubicBezTo>
                      <a:cubicBezTo>
                        <a:pt x="2331817" y="1795349"/>
                        <a:pt x="2329241" y="1779894"/>
                        <a:pt x="2334393" y="1769591"/>
                      </a:cubicBezTo>
                      <a:cubicBezTo>
                        <a:pt x="2338257" y="1764440"/>
                        <a:pt x="2343409" y="1761220"/>
                        <a:pt x="2348882" y="1759932"/>
                      </a:cubicBezTo>
                      <a:close/>
                      <a:moveTo>
                        <a:pt x="2432279" y="1573825"/>
                      </a:moveTo>
                      <a:cubicBezTo>
                        <a:pt x="2470916" y="1584128"/>
                        <a:pt x="2506977" y="1597008"/>
                        <a:pt x="2543039" y="1609887"/>
                      </a:cubicBezTo>
                      <a:cubicBezTo>
                        <a:pt x="2563645" y="1617614"/>
                        <a:pt x="2581676" y="1625342"/>
                        <a:pt x="2599707" y="1633069"/>
                      </a:cubicBezTo>
                      <a:cubicBezTo>
                        <a:pt x="2610010" y="1638221"/>
                        <a:pt x="2620313" y="1640796"/>
                        <a:pt x="2628041" y="1648524"/>
                      </a:cubicBezTo>
                      <a:cubicBezTo>
                        <a:pt x="2628041" y="1648524"/>
                        <a:pt x="2633192" y="1653676"/>
                        <a:pt x="2630616" y="1651100"/>
                      </a:cubicBezTo>
                      <a:cubicBezTo>
                        <a:pt x="2633192" y="1653676"/>
                        <a:pt x="2635768" y="1653676"/>
                        <a:pt x="2638344" y="1656251"/>
                      </a:cubicBezTo>
                      <a:cubicBezTo>
                        <a:pt x="2640920" y="1658827"/>
                        <a:pt x="2646071" y="1661403"/>
                        <a:pt x="2643495" y="1666555"/>
                      </a:cubicBezTo>
                      <a:cubicBezTo>
                        <a:pt x="2648647" y="1674282"/>
                        <a:pt x="2643495" y="1687161"/>
                        <a:pt x="2635768" y="1687161"/>
                      </a:cubicBezTo>
                      <a:cubicBezTo>
                        <a:pt x="2625465" y="1689737"/>
                        <a:pt x="2617737" y="1687161"/>
                        <a:pt x="2607434" y="1684585"/>
                      </a:cubicBezTo>
                      <a:cubicBezTo>
                        <a:pt x="2610010" y="1684585"/>
                        <a:pt x="2615161" y="1684585"/>
                        <a:pt x="2617737" y="1684585"/>
                      </a:cubicBezTo>
                      <a:cubicBezTo>
                        <a:pt x="2602282" y="1687161"/>
                        <a:pt x="2581676" y="1674282"/>
                        <a:pt x="2566221" y="1669130"/>
                      </a:cubicBezTo>
                      <a:cubicBezTo>
                        <a:pt x="2548190" y="1663979"/>
                        <a:pt x="2532735" y="1656251"/>
                        <a:pt x="2517280" y="1651100"/>
                      </a:cubicBezTo>
                      <a:cubicBezTo>
                        <a:pt x="2483795" y="1638221"/>
                        <a:pt x="2452885" y="1627917"/>
                        <a:pt x="2419399" y="1617614"/>
                      </a:cubicBezTo>
                      <a:cubicBezTo>
                        <a:pt x="2393641" y="1607311"/>
                        <a:pt x="2403945" y="1566098"/>
                        <a:pt x="2432279" y="1573825"/>
                      </a:cubicBezTo>
                      <a:close/>
                      <a:moveTo>
                        <a:pt x="2667036" y="1375451"/>
                      </a:moveTo>
                      <a:cubicBezTo>
                        <a:pt x="2673436" y="1378711"/>
                        <a:pt x="2674401" y="1390303"/>
                        <a:pt x="2666674" y="1396098"/>
                      </a:cubicBezTo>
                      <a:cubicBezTo>
                        <a:pt x="2651219" y="1403826"/>
                        <a:pt x="2635768" y="1411553"/>
                        <a:pt x="2620309" y="1419280"/>
                      </a:cubicBezTo>
                      <a:cubicBezTo>
                        <a:pt x="2604854" y="1424432"/>
                        <a:pt x="2589399" y="1429584"/>
                        <a:pt x="2573945" y="1434735"/>
                      </a:cubicBezTo>
                      <a:cubicBezTo>
                        <a:pt x="2558494" y="1439887"/>
                        <a:pt x="2543035" y="1445039"/>
                        <a:pt x="2527580" y="1447614"/>
                      </a:cubicBezTo>
                      <a:cubicBezTo>
                        <a:pt x="2519856" y="1450190"/>
                        <a:pt x="2509549" y="1450190"/>
                        <a:pt x="2501822" y="1452766"/>
                      </a:cubicBezTo>
                      <a:cubicBezTo>
                        <a:pt x="2494098" y="1452766"/>
                        <a:pt x="2483791" y="1455342"/>
                        <a:pt x="2476063" y="1452766"/>
                      </a:cubicBezTo>
                      <a:cubicBezTo>
                        <a:pt x="2465760" y="1450190"/>
                        <a:pt x="2458033" y="1434735"/>
                        <a:pt x="2468340" y="1427008"/>
                      </a:cubicBezTo>
                      <a:cubicBezTo>
                        <a:pt x="2481219" y="1416705"/>
                        <a:pt x="2501822" y="1414129"/>
                        <a:pt x="2517276" y="1411553"/>
                      </a:cubicBezTo>
                      <a:cubicBezTo>
                        <a:pt x="2532735" y="1408977"/>
                        <a:pt x="2548186" y="1406401"/>
                        <a:pt x="2563641" y="1401250"/>
                      </a:cubicBezTo>
                      <a:cubicBezTo>
                        <a:pt x="2581672" y="1396098"/>
                        <a:pt x="2597131" y="1393522"/>
                        <a:pt x="2612582" y="1388371"/>
                      </a:cubicBezTo>
                      <a:cubicBezTo>
                        <a:pt x="2628037" y="1383219"/>
                        <a:pt x="2643492" y="1380643"/>
                        <a:pt x="2658947" y="1375492"/>
                      </a:cubicBezTo>
                      <a:cubicBezTo>
                        <a:pt x="2662167" y="1374204"/>
                        <a:pt x="2664903" y="1374365"/>
                        <a:pt x="2667036" y="1375451"/>
                      </a:cubicBezTo>
                      <a:close/>
                      <a:moveTo>
                        <a:pt x="2636247" y="1143708"/>
                      </a:moveTo>
                      <a:cubicBezTo>
                        <a:pt x="2645907" y="1145761"/>
                        <a:pt x="2651219" y="1159767"/>
                        <a:pt x="2643492" y="1169426"/>
                      </a:cubicBezTo>
                      <a:cubicBezTo>
                        <a:pt x="2633188" y="1182305"/>
                        <a:pt x="2617734" y="1192609"/>
                        <a:pt x="2604854" y="1202912"/>
                      </a:cubicBezTo>
                      <a:cubicBezTo>
                        <a:pt x="2591975" y="1213215"/>
                        <a:pt x="2579096" y="1223518"/>
                        <a:pt x="2566217" y="1231246"/>
                      </a:cubicBezTo>
                      <a:cubicBezTo>
                        <a:pt x="2550762" y="1238973"/>
                        <a:pt x="2537883" y="1246701"/>
                        <a:pt x="2525004" y="1254428"/>
                      </a:cubicBezTo>
                      <a:cubicBezTo>
                        <a:pt x="2514701" y="1262156"/>
                        <a:pt x="2488942" y="1275035"/>
                        <a:pt x="2478639" y="1259580"/>
                      </a:cubicBezTo>
                      <a:cubicBezTo>
                        <a:pt x="2465760" y="1241549"/>
                        <a:pt x="2491518" y="1228670"/>
                        <a:pt x="2504397" y="1223518"/>
                      </a:cubicBezTo>
                      <a:cubicBezTo>
                        <a:pt x="2519852" y="1215791"/>
                        <a:pt x="2532731" y="1208063"/>
                        <a:pt x="2545610" y="1200336"/>
                      </a:cubicBezTo>
                      <a:cubicBezTo>
                        <a:pt x="2558490" y="1192609"/>
                        <a:pt x="2571369" y="1182305"/>
                        <a:pt x="2584248" y="1174578"/>
                      </a:cubicBezTo>
                      <a:cubicBezTo>
                        <a:pt x="2599703" y="1166850"/>
                        <a:pt x="2612582" y="1153971"/>
                        <a:pt x="2625461" y="1146244"/>
                      </a:cubicBezTo>
                      <a:cubicBezTo>
                        <a:pt x="2629324" y="1143668"/>
                        <a:pt x="2633027" y="1143024"/>
                        <a:pt x="2636247" y="1143708"/>
                      </a:cubicBezTo>
                      <a:close/>
                      <a:moveTo>
                        <a:pt x="2631900" y="944686"/>
                      </a:moveTo>
                      <a:cubicBezTo>
                        <a:pt x="2637051" y="944686"/>
                        <a:pt x="2642203" y="946618"/>
                        <a:pt x="2646067" y="950481"/>
                      </a:cubicBezTo>
                      <a:cubicBezTo>
                        <a:pt x="2653794" y="958209"/>
                        <a:pt x="2653794" y="971088"/>
                        <a:pt x="2646067" y="978815"/>
                      </a:cubicBezTo>
                      <a:cubicBezTo>
                        <a:pt x="2620309" y="1001998"/>
                        <a:pt x="2589399" y="1022604"/>
                        <a:pt x="2558489" y="1035483"/>
                      </a:cubicBezTo>
                      <a:cubicBezTo>
                        <a:pt x="2543034" y="1043211"/>
                        <a:pt x="2527579" y="1048362"/>
                        <a:pt x="2509549" y="1053514"/>
                      </a:cubicBezTo>
                      <a:cubicBezTo>
                        <a:pt x="2494094" y="1058665"/>
                        <a:pt x="2468336" y="1066393"/>
                        <a:pt x="2455457" y="1050938"/>
                      </a:cubicBezTo>
                      <a:cubicBezTo>
                        <a:pt x="2450305" y="1045786"/>
                        <a:pt x="2450305" y="1038059"/>
                        <a:pt x="2452881" y="1032907"/>
                      </a:cubicBezTo>
                      <a:cubicBezTo>
                        <a:pt x="2460608" y="1014877"/>
                        <a:pt x="2483791" y="1014877"/>
                        <a:pt x="2499245" y="1012301"/>
                      </a:cubicBezTo>
                      <a:cubicBezTo>
                        <a:pt x="2514700" y="1009725"/>
                        <a:pt x="2530155" y="1004573"/>
                        <a:pt x="2543034" y="999422"/>
                      </a:cubicBezTo>
                      <a:cubicBezTo>
                        <a:pt x="2571368" y="989119"/>
                        <a:pt x="2597126" y="973664"/>
                        <a:pt x="2617733" y="950481"/>
                      </a:cubicBezTo>
                      <a:cubicBezTo>
                        <a:pt x="2621597" y="946618"/>
                        <a:pt x="2626748" y="944686"/>
                        <a:pt x="2631900" y="944686"/>
                      </a:cubicBezTo>
                      <a:close/>
                      <a:moveTo>
                        <a:pt x="2616127" y="792386"/>
                      </a:moveTo>
                      <a:cubicBezTo>
                        <a:pt x="2620957" y="793996"/>
                        <a:pt x="2625465" y="797215"/>
                        <a:pt x="2628040" y="801079"/>
                      </a:cubicBezTo>
                      <a:cubicBezTo>
                        <a:pt x="2633192" y="811382"/>
                        <a:pt x="2628040" y="821686"/>
                        <a:pt x="2620313" y="826837"/>
                      </a:cubicBezTo>
                      <a:cubicBezTo>
                        <a:pt x="2594555" y="844868"/>
                        <a:pt x="2566221" y="860323"/>
                        <a:pt x="2535311" y="870626"/>
                      </a:cubicBezTo>
                      <a:cubicBezTo>
                        <a:pt x="2504401" y="883505"/>
                        <a:pt x="2468340" y="888657"/>
                        <a:pt x="2437430" y="883505"/>
                      </a:cubicBezTo>
                      <a:cubicBezTo>
                        <a:pt x="2416824" y="880930"/>
                        <a:pt x="2416824" y="844868"/>
                        <a:pt x="2437430" y="842292"/>
                      </a:cubicBezTo>
                      <a:cubicBezTo>
                        <a:pt x="2450309" y="839716"/>
                        <a:pt x="2465764" y="839716"/>
                        <a:pt x="2481219" y="837141"/>
                      </a:cubicBezTo>
                      <a:cubicBezTo>
                        <a:pt x="2494098" y="834565"/>
                        <a:pt x="2509553" y="831989"/>
                        <a:pt x="2522432" y="829413"/>
                      </a:cubicBezTo>
                      <a:cubicBezTo>
                        <a:pt x="2550766" y="821686"/>
                        <a:pt x="2576524" y="808807"/>
                        <a:pt x="2602282" y="793352"/>
                      </a:cubicBezTo>
                      <a:cubicBezTo>
                        <a:pt x="2606146" y="790776"/>
                        <a:pt x="2611298" y="790776"/>
                        <a:pt x="2616127" y="792386"/>
                      </a:cubicBezTo>
                      <a:close/>
                      <a:moveTo>
                        <a:pt x="2591335" y="627534"/>
                      </a:moveTo>
                      <a:cubicBezTo>
                        <a:pt x="2595843" y="629144"/>
                        <a:pt x="2599706" y="632363"/>
                        <a:pt x="2602282" y="636227"/>
                      </a:cubicBezTo>
                      <a:cubicBezTo>
                        <a:pt x="2607434" y="643955"/>
                        <a:pt x="2602282" y="654258"/>
                        <a:pt x="2594555" y="659410"/>
                      </a:cubicBezTo>
                      <a:cubicBezTo>
                        <a:pt x="2566221" y="680016"/>
                        <a:pt x="2535311" y="695471"/>
                        <a:pt x="2501826" y="708350"/>
                      </a:cubicBezTo>
                      <a:cubicBezTo>
                        <a:pt x="2486371" y="713502"/>
                        <a:pt x="2470916" y="718654"/>
                        <a:pt x="2452885" y="721229"/>
                      </a:cubicBezTo>
                      <a:cubicBezTo>
                        <a:pt x="2434854" y="723805"/>
                        <a:pt x="2414248" y="728957"/>
                        <a:pt x="2396217" y="723805"/>
                      </a:cubicBezTo>
                      <a:cubicBezTo>
                        <a:pt x="2375611" y="718654"/>
                        <a:pt x="2375611" y="690320"/>
                        <a:pt x="2396217" y="682592"/>
                      </a:cubicBezTo>
                      <a:cubicBezTo>
                        <a:pt x="2409096" y="677440"/>
                        <a:pt x="2427127" y="680016"/>
                        <a:pt x="2442582" y="677440"/>
                      </a:cubicBezTo>
                      <a:cubicBezTo>
                        <a:pt x="2458037" y="674865"/>
                        <a:pt x="2473492" y="672289"/>
                        <a:pt x="2491522" y="667137"/>
                      </a:cubicBezTo>
                      <a:cubicBezTo>
                        <a:pt x="2522432" y="656834"/>
                        <a:pt x="2550766" y="646530"/>
                        <a:pt x="2576524" y="628500"/>
                      </a:cubicBezTo>
                      <a:cubicBezTo>
                        <a:pt x="2581676" y="625924"/>
                        <a:pt x="2586828" y="625924"/>
                        <a:pt x="2591335" y="627534"/>
                      </a:cubicBezTo>
                      <a:close/>
                      <a:moveTo>
                        <a:pt x="2541268" y="433301"/>
                      </a:moveTo>
                      <a:cubicBezTo>
                        <a:pt x="2555757" y="437889"/>
                        <a:pt x="2563002" y="459139"/>
                        <a:pt x="2545615" y="468799"/>
                      </a:cubicBezTo>
                      <a:cubicBezTo>
                        <a:pt x="2512129" y="486829"/>
                        <a:pt x="2476068" y="502284"/>
                        <a:pt x="2440006" y="512587"/>
                      </a:cubicBezTo>
                      <a:cubicBezTo>
                        <a:pt x="2421976" y="520315"/>
                        <a:pt x="2403945" y="522891"/>
                        <a:pt x="2385914" y="525466"/>
                      </a:cubicBezTo>
                      <a:cubicBezTo>
                        <a:pt x="2367883" y="528042"/>
                        <a:pt x="2344701" y="533194"/>
                        <a:pt x="2326670" y="528042"/>
                      </a:cubicBezTo>
                      <a:cubicBezTo>
                        <a:pt x="2318943" y="525466"/>
                        <a:pt x="2313791" y="520315"/>
                        <a:pt x="2311215" y="512587"/>
                      </a:cubicBezTo>
                      <a:cubicBezTo>
                        <a:pt x="2311215" y="510012"/>
                        <a:pt x="2311215" y="507436"/>
                        <a:pt x="2311215" y="502284"/>
                      </a:cubicBezTo>
                      <a:cubicBezTo>
                        <a:pt x="2313791" y="494557"/>
                        <a:pt x="2318943" y="489405"/>
                        <a:pt x="2326670" y="486829"/>
                      </a:cubicBezTo>
                      <a:cubicBezTo>
                        <a:pt x="2342125" y="481678"/>
                        <a:pt x="2360156" y="484254"/>
                        <a:pt x="2378187" y="481678"/>
                      </a:cubicBezTo>
                      <a:cubicBezTo>
                        <a:pt x="2396217" y="479102"/>
                        <a:pt x="2414248" y="473950"/>
                        <a:pt x="2427127" y="471374"/>
                      </a:cubicBezTo>
                      <a:cubicBezTo>
                        <a:pt x="2460613" y="463647"/>
                        <a:pt x="2494099" y="450768"/>
                        <a:pt x="2525008" y="435313"/>
                      </a:cubicBezTo>
                      <a:cubicBezTo>
                        <a:pt x="2530804" y="432093"/>
                        <a:pt x="2536439" y="431771"/>
                        <a:pt x="2541268" y="433301"/>
                      </a:cubicBezTo>
                      <a:close/>
                      <a:moveTo>
                        <a:pt x="2456382" y="248852"/>
                      </a:moveTo>
                      <a:cubicBezTo>
                        <a:pt x="2469785" y="250663"/>
                        <a:pt x="2479927" y="266601"/>
                        <a:pt x="2468336" y="278192"/>
                      </a:cubicBezTo>
                      <a:cubicBezTo>
                        <a:pt x="2440002" y="303950"/>
                        <a:pt x="2409092" y="324557"/>
                        <a:pt x="2373031" y="340012"/>
                      </a:cubicBezTo>
                      <a:cubicBezTo>
                        <a:pt x="2336969" y="352891"/>
                        <a:pt x="2298332" y="365770"/>
                        <a:pt x="2259695" y="370921"/>
                      </a:cubicBezTo>
                      <a:cubicBezTo>
                        <a:pt x="2249391" y="373497"/>
                        <a:pt x="2239088" y="363194"/>
                        <a:pt x="2239088" y="352891"/>
                      </a:cubicBezTo>
                      <a:cubicBezTo>
                        <a:pt x="2236512" y="342587"/>
                        <a:pt x="2244240" y="332284"/>
                        <a:pt x="2254543" y="329708"/>
                      </a:cubicBezTo>
                      <a:cubicBezTo>
                        <a:pt x="2285453" y="316829"/>
                        <a:pt x="2321514" y="311678"/>
                        <a:pt x="2355000" y="298799"/>
                      </a:cubicBezTo>
                      <a:cubicBezTo>
                        <a:pt x="2385910" y="285920"/>
                        <a:pt x="2416820" y="273041"/>
                        <a:pt x="2442578" y="252434"/>
                      </a:cubicBezTo>
                      <a:cubicBezTo>
                        <a:pt x="2447085" y="249214"/>
                        <a:pt x="2451915" y="248248"/>
                        <a:pt x="2456382" y="248852"/>
                      </a:cubicBezTo>
                      <a:close/>
                      <a:moveTo>
                        <a:pt x="2430343" y="644"/>
                      </a:moveTo>
                      <a:cubicBezTo>
                        <a:pt x="2435495" y="1932"/>
                        <a:pt x="2440002" y="5152"/>
                        <a:pt x="2442578" y="10303"/>
                      </a:cubicBezTo>
                      <a:cubicBezTo>
                        <a:pt x="2447730" y="20606"/>
                        <a:pt x="2445154" y="33486"/>
                        <a:pt x="2434851" y="38637"/>
                      </a:cubicBezTo>
                      <a:cubicBezTo>
                        <a:pt x="2398789" y="61820"/>
                        <a:pt x="2365304" y="82426"/>
                        <a:pt x="2326667" y="100457"/>
                      </a:cubicBezTo>
                      <a:cubicBezTo>
                        <a:pt x="2308636" y="108184"/>
                        <a:pt x="2290605" y="115912"/>
                        <a:pt x="2269998" y="123639"/>
                      </a:cubicBezTo>
                      <a:cubicBezTo>
                        <a:pt x="2249392" y="131367"/>
                        <a:pt x="2223634" y="144246"/>
                        <a:pt x="2205603" y="131367"/>
                      </a:cubicBezTo>
                      <a:cubicBezTo>
                        <a:pt x="2200451" y="126215"/>
                        <a:pt x="2197875" y="115912"/>
                        <a:pt x="2200451" y="110760"/>
                      </a:cubicBezTo>
                      <a:cubicBezTo>
                        <a:pt x="2208179" y="90154"/>
                        <a:pt x="2236513" y="85002"/>
                        <a:pt x="2254544" y="79850"/>
                      </a:cubicBezTo>
                      <a:cubicBezTo>
                        <a:pt x="2272574" y="72123"/>
                        <a:pt x="2290605" y="66971"/>
                        <a:pt x="2308636" y="59244"/>
                      </a:cubicBezTo>
                      <a:cubicBezTo>
                        <a:pt x="2344697" y="43789"/>
                        <a:pt x="2380759" y="23182"/>
                        <a:pt x="2414244" y="2576"/>
                      </a:cubicBezTo>
                      <a:cubicBezTo>
                        <a:pt x="2419396" y="0"/>
                        <a:pt x="2425192" y="-644"/>
                        <a:pt x="2430343" y="6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01" name="Google Shape;1601;p25"/>
                <p:cNvSpPr/>
                <p:nvPr/>
              </p:nvSpPr>
              <p:spPr>
                <a:xfrm>
                  <a:off x="2051996" y="210091"/>
                  <a:ext cx="282585" cy="306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133" h="901469" extrusionOk="0">
                      <a:moveTo>
                        <a:pt x="666672" y="158750"/>
                      </a:moveTo>
                      <a:cubicBezTo>
                        <a:pt x="633017" y="114300"/>
                        <a:pt x="593647" y="73660"/>
                        <a:pt x="547927" y="41275"/>
                      </a:cubicBezTo>
                      <a:cubicBezTo>
                        <a:pt x="532687" y="30480"/>
                        <a:pt x="516812" y="20955"/>
                        <a:pt x="500302" y="11430"/>
                      </a:cubicBezTo>
                      <a:cubicBezTo>
                        <a:pt x="492682" y="6985"/>
                        <a:pt x="485062" y="3810"/>
                        <a:pt x="476807" y="0"/>
                      </a:cubicBezTo>
                      <a:cubicBezTo>
                        <a:pt x="454582" y="13335"/>
                        <a:pt x="438072" y="33655"/>
                        <a:pt x="426642" y="59055"/>
                      </a:cubicBezTo>
                      <a:cubicBezTo>
                        <a:pt x="410767" y="95885"/>
                        <a:pt x="408862" y="137160"/>
                        <a:pt x="414577" y="176530"/>
                      </a:cubicBezTo>
                      <a:cubicBezTo>
                        <a:pt x="419022" y="204470"/>
                        <a:pt x="425372" y="235585"/>
                        <a:pt x="437437" y="263525"/>
                      </a:cubicBezTo>
                      <a:cubicBezTo>
                        <a:pt x="444422" y="275590"/>
                        <a:pt x="451407" y="287020"/>
                        <a:pt x="459662" y="298450"/>
                      </a:cubicBezTo>
                      <a:cubicBezTo>
                        <a:pt x="465377" y="306070"/>
                        <a:pt x="470457" y="313690"/>
                        <a:pt x="476172" y="320675"/>
                      </a:cubicBezTo>
                      <a:cubicBezTo>
                        <a:pt x="466012" y="348615"/>
                        <a:pt x="460932" y="377825"/>
                        <a:pt x="466647" y="407035"/>
                      </a:cubicBezTo>
                      <a:cubicBezTo>
                        <a:pt x="472997" y="438150"/>
                        <a:pt x="492682" y="466090"/>
                        <a:pt x="521892" y="479425"/>
                      </a:cubicBezTo>
                      <a:cubicBezTo>
                        <a:pt x="503477" y="510540"/>
                        <a:pt x="512367" y="549910"/>
                        <a:pt x="533322" y="578485"/>
                      </a:cubicBezTo>
                      <a:cubicBezTo>
                        <a:pt x="542847" y="591185"/>
                        <a:pt x="553642" y="602615"/>
                        <a:pt x="566342" y="612140"/>
                      </a:cubicBezTo>
                      <a:cubicBezTo>
                        <a:pt x="556182" y="610870"/>
                        <a:pt x="546022" y="609600"/>
                        <a:pt x="535862" y="608330"/>
                      </a:cubicBezTo>
                      <a:cubicBezTo>
                        <a:pt x="518717" y="606425"/>
                        <a:pt x="497127" y="606425"/>
                        <a:pt x="485697" y="621665"/>
                      </a:cubicBezTo>
                      <a:cubicBezTo>
                        <a:pt x="483157" y="624840"/>
                        <a:pt x="481252" y="628650"/>
                        <a:pt x="479982" y="633095"/>
                      </a:cubicBezTo>
                      <a:cubicBezTo>
                        <a:pt x="455217" y="608330"/>
                        <a:pt x="428547" y="584835"/>
                        <a:pt x="396797" y="569595"/>
                      </a:cubicBezTo>
                      <a:cubicBezTo>
                        <a:pt x="379652" y="561340"/>
                        <a:pt x="361237" y="555625"/>
                        <a:pt x="342187" y="553720"/>
                      </a:cubicBezTo>
                      <a:cubicBezTo>
                        <a:pt x="322502" y="551815"/>
                        <a:pt x="300277" y="553720"/>
                        <a:pt x="282497" y="563880"/>
                      </a:cubicBezTo>
                      <a:cubicBezTo>
                        <a:pt x="269797" y="571500"/>
                        <a:pt x="260907" y="584835"/>
                        <a:pt x="259637" y="598805"/>
                      </a:cubicBezTo>
                      <a:cubicBezTo>
                        <a:pt x="206932" y="564515"/>
                        <a:pt x="147242" y="530860"/>
                        <a:pt x="82472" y="547370"/>
                      </a:cubicBezTo>
                      <a:cubicBezTo>
                        <a:pt x="52627" y="554990"/>
                        <a:pt x="23417" y="573405"/>
                        <a:pt x="9447" y="601980"/>
                      </a:cubicBezTo>
                      <a:cubicBezTo>
                        <a:pt x="-3888" y="628650"/>
                        <a:pt x="-1983" y="659765"/>
                        <a:pt x="8177" y="687070"/>
                      </a:cubicBezTo>
                      <a:cubicBezTo>
                        <a:pt x="18972" y="716280"/>
                        <a:pt x="37387" y="741680"/>
                        <a:pt x="58977" y="764540"/>
                      </a:cubicBezTo>
                      <a:cubicBezTo>
                        <a:pt x="83107" y="789940"/>
                        <a:pt x="111047" y="811530"/>
                        <a:pt x="140892" y="829945"/>
                      </a:cubicBezTo>
                      <a:cubicBezTo>
                        <a:pt x="201217" y="866775"/>
                        <a:pt x="270432" y="888365"/>
                        <a:pt x="340917" y="897255"/>
                      </a:cubicBezTo>
                      <a:cubicBezTo>
                        <a:pt x="413942" y="906145"/>
                        <a:pt x="489507" y="900430"/>
                        <a:pt x="561262" y="885190"/>
                      </a:cubicBezTo>
                      <a:cubicBezTo>
                        <a:pt x="636192" y="869315"/>
                        <a:pt x="709852" y="838835"/>
                        <a:pt x="763827" y="782320"/>
                      </a:cubicBezTo>
                      <a:cubicBezTo>
                        <a:pt x="787322" y="757555"/>
                        <a:pt x="806372" y="728345"/>
                        <a:pt x="817802" y="696595"/>
                      </a:cubicBezTo>
                      <a:cubicBezTo>
                        <a:pt x="830502" y="662305"/>
                        <a:pt x="832407" y="625475"/>
                        <a:pt x="830502" y="589280"/>
                      </a:cubicBezTo>
                      <a:cubicBezTo>
                        <a:pt x="827327" y="511810"/>
                        <a:pt x="811452" y="434340"/>
                        <a:pt x="784147" y="361315"/>
                      </a:cubicBezTo>
                      <a:cubicBezTo>
                        <a:pt x="757477" y="290195"/>
                        <a:pt x="720012" y="223520"/>
                        <a:pt x="671117" y="165100"/>
                      </a:cubicBezTo>
                      <a:cubicBezTo>
                        <a:pt x="670482" y="162560"/>
                        <a:pt x="668577" y="160655"/>
                        <a:pt x="666672" y="1587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02" name="Google Shape;1602;p25"/>
                <p:cNvSpPr/>
                <p:nvPr/>
              </p:nvSpPr>
              <p:spPr>
                <a:xfrm>
                  <a:off x="2163924" y="282681"/>
                  <a:ext cx="164242" cy="2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0810" h="2566020" extrusionOk="0">
                      <a:moveTo>
                        <a:pt x="1323249" y="1371127"/>
                      </a:moveTo>
                      <a:cubicBezTo>
                        <a:pt x="1395372" y="1407188"/>
                        <a:pt x="1454616" y="1463856"/>
                        <a:pt x="1508708" y="1520524"/>
                      </a:cubicBezTo>
                      <a:cubicBezTo>
                        <a:pt x="1606589" y="1623557"/>
                        <a:pt x="1689015" y="1739469"/>
                        <a:pt x="1753411" y="1865684"/>
                      </a:cubicBezTo>
                      <a:cubicBezTo>
                        <a:pt x="1786897" y="1927503"/>
                        <a:pt x="1812655" y="1991899"/>
                        <a:pt x="1835837" y="2058870"/>
                      </a:cubicBezTo>
                      <a:cubicBezTo>
                        <a:pt x="1848716" y="2100083"/>
                        <a:pt x="1864171" y="2146448"/>
                        <a:pt x="1861595" y="2190237"/>
                      </a:cubicBezTo>
                      <a:cubicBezTo>
                        <a:pt x="1869323" y="2187661"/>
                        <a:pt x="1877050" y="2197964"/>
                        <a:pt x="1869323" y="2205692"/>
                      </a:cubicBezTo>
                      <a:cubicBezTo>
                        <a:pt x="1866747" y="2208267"/>
                        <a:pt x="1861595" y="2210843"/>
                        <a:pt x="1856444" y="2213419"/>
                      </a:cubicBezTo>
                      <a:cubicBezTo>
                        <a:pt x="1856444" y="2215995"/>
                        <a:pt x="1853868" y="2218571"/>
                        <a:pt x="1853868" y="2221146"/>
                      </a:cubicBezTo>
                      <a:cubicBezTo>
                        <a:pt x="1859019" y="2226298"/>
                        <a:pt x="1864171" y="2228874"/>
                        <a:pt x="1866747" y="2234026"/>
                      </a:cubicBezTo>
                      <a:cubicBezTo>
                        <a:pt x="1869323" y="2236601"/>
                        <a:pt x="1866747" y="2241753"/>
                        <a:pt x="1861595" y="2241753"/>
                      </a:cubicBezTo>
                      <a:cubicBezTo>
                        <a:pt x="1856444" y="2241753"/>
                        <a:pt x="1851292" y="2239177"/>
                        <a:pt x="1846140" y="2236601"/>
                      </a:cubicBezTo>
                      <a:cubicBezTo>
                        <a:pt x="1843565" y="2239177"/>
                        <a:pt x="1838413" y="2239177"/>
                        <a:pt x="1835837" y="2236601"/>
                      </a:cubicBezTo>
                      <a:cubicBezTo>
                        <a:pt x="1745683" y="2357665"/>
                        <a:pt x="1593710" y="2424636"/>
                        <a:pt x="1454616" y="2473577"/>
                      </a:cubicBezTo>
                      <a:cubicBezTo>
                        <a:pt x="1217641" y="2558579"/>
                        <a:pt x="957483" y="2584337"/>
                        <a:pt x="707629" y="2553427"/>
                      </a:cubicBezTo>
                      <a:cubicBezTo>
                        <a:pt x="583989" y="2537972"/>
                        <a:pt x="457774" y="2509638"/>
                        <a:pt x="339287" y="2465849"/>
                      </a:cubicBezTo>
                      <a:cubicBezTo>
                        <a:pt x="223375" y="2424636"/>
                        <a:pt x="99736" y="2373120"/>
                        <a:pt x="4430" y="2293269"/>
                      </a:cubicBezTo>
                      <a:cubicBezTo>
                        <a:pt x="-8449" y="2280390"/>
                        <a:pt x="9582" y="2262360"/>
                        <a:pt x="22461" y="2270087"/>
                      </a:cubicBezTo>
                      <a:cubicBezTo>
                        <a:pt x="84281" y="2300997"/>
                        <a:pt x="143525" y="2337058"/>
                        <a:pt x="205344" y="2367968"/>
                      </a:cubicBezTo>
                      <a:cubicBezTo>
                        <a:pt x="267164" y="2398878"/>
                        <a:pt x="331559" y="2424636"/>
                        <a:pt x="398530" y="2445243"/>
                      </a:cubicBezTo>
                      <a:cubicBezTo>
                        <a:pt x="630354" y="2522517"/>
                        <a:pt x="880208" y="2545700"/>
                        <a:pt x="1122335" y="2514790"/>
                      </a:cubicBezTo>
                      <a:cubicBezTo>
                        <a:pt x="1361887" y="2483880"/>
                        <a:pt x="1601438" y="2401454"/>
                        <a:pt x="1789472" y="2249480"/>
                      </a:cubicBezTo>
                      <a:cubicBezTo>
                        <a:pt x="1717349" y="2277814"/>
                        <a:pt x="1640075" y="2290694"/>
                        <a:pt x="1560225" y="2293269"/>
                      </a:cubicBezTo>
                      <a:cubicBezTo>
                        <a:pt x="1470071" y="2298421"/>
                        <a:pt x="1377342" y="2295845"/>
                        <a:pt x="1287188" y="2293269"/>
                      </a:cubicBezTo>
                      <a:cubicBezTo>
                        <a:pt x="1202186" y="2290694"/>
                        <a:pt x="1114608" y="2285542"/>
                        <a:pt x="1029606" y="2272663"/>
                      </a:cubicBezTo>
                      <a:cubicBezTo>
                        <a:pt x="944604" y="2262360"/>
                        <a:pt x="859602" y="2241753"/>
                        <a:pt x="779751" y="2213419"/>
                      </a:cubicBezTo>
                      <a:cubicBezTo>
                        <a:pt x="699901" y="2185085"/>
                        <a:pt x="630354" y="2143872"/>
                        <a:pt x="565959" y="2089780"/>
                      </a:cubicBezTo>
                      <a:cubicBezTo>
                        <a:pt x="558231" y="2082052"/>
                        <a:pt x="568534" y="2069173"/>
                        <a:pt x="578838" y="2074325"/>
                      </a:cubicBezTo>
                      <a:cubicBezTo>
                        <a:pt x="656112" y="2123265"/>
                        <a:pt x="741114" y="2164478"/>
                        <a:pt x="828692" y="2192812"/>
                      </a:cubicBezTo>
                      <a:cubicBezTo>
                        <a:pt x="985817" y="2244329"/>
                        <a:pt x="1150669" y="2254632"/>
                        <a:pt x="1315522" y="2259784"/>
                      </a:cubicBezTo>
                      <a:cubicBezTo>
                        <a:pt x="1403100" y="2262360"/>
                        <a:pt x="1493253" y="2264935"/>
                        <a:pt x="1580831" y="2262360"/>
                      </a:cubicBezTo>
                      <a:cubicBezTo>
                        <a:pt x="1658106" y="2259784"/>
                        <a:pt x="1740532" y="2249480"/>
                        <a:pt x="1812655" y="2218571"/>
                      </a:cubicBezTo>
                      <a:cubicBezTo>
                        <a:pt x="1802351" y="2210843"/>
                        <a:pt x="1792048" y="2203116"/>
                        <a:pt x="1781745" y="2197964"/>
                      </a:cubicBezTo>
                      <a:cubicBezTo>
                        <a:pt x="1753411" y="2182509"/>
                        <a:pt x="1727653" y="2164478"/>
                        <a:pt x="1699319" y="2146448"/>
                      </a:cubicBezTo>
                      <a:cubicBezTo>
                        <a:pt x="1645227" y="2112962"/>
                        <a:pt x="1593710" y="2079477"/>
                        <a:pt x="1542194" y="2045991"/>
                      </a:cubicBezTo>
                      <a:cubicBezTo>
                        <a:pt x="1488102" y="2009929"/>
                        <a:pt x="1436585" y="1976444"/>
                        <a:pt x="1382493" y="1942958"/>
                      </a:cubicBezTo>
                      <a:cubicBezTo>
                        <a:pt x="1354159" y="1927503"/>
                        <a:pt x="1328401" y="1909473"/>
                        <a:pt x="1300067" y="1891442"/>
                      </a:cubicBezTo>
                      <a:cubicBezTo>
                        <a:pt x="1276885" y="1875987"/>
                        <a:pt x="1248551" y="1860532"/>
                        <a:pt x="1230520" y="1839925"/>
                      </a:cubicBezTo>
                      <a:cubicBezTo>
                        <a:pt x="1225368" y="1834774"/>
                        <a:pt x="1230520" y="1821895"/>
                        <a:pt x="1240823" y="1824471"/>
                      </a:cubicBezTo>
                      <a:cubicBezTo>
                        <a:pt x="1269157" y="1832198"/>
                        <a:pt x="1294915" y="1850229"/>
                        <a:pt x="1320674" y="1865684"/>
                      </a:cubicBezTo>
                      <a:cubicBezTo>
                        <a:pt x="1349008" y="1881139"/>
                        <a:pt x="1374766" y="1899169"/>
                        <a:pt x="1403100" y="1917200"/>
                      </a:cubicBezTo>
                      <a:cubicBezTo>
                        <a:pt x="1454616" y="1953261"/>
                        <a:pt x="1506132" y="1986747"/>
                        <a:pt x="1557649" y="2020233"/>
                      </a:cubicBezTo>
                      <a:cubicBezTo>
                        <a:pt x="1609165" y="2053718"/>
                        <a:pt x="1663257" y="2089780"/>
                        <a:pt x="1714774" y="2125841"/>
                      </a:cubicBezTo>
                      <a:cubicBezTo>
                        <a:pt x="1740532" y="2146448"/>
                        <a:pt x="1768866" y="2164478"/>
                        <a:pt x="1794624" y="2182509"/>
                      </a:cubicBezTo>
                      <a:cubicBezTo>
                        <a:pt x="1804927" y="2190237"/>
                        <a:pt x="1817806" y="2197964"/>
                        <a:pt x="1828110" y="2205692"/>
                      </a:cubicBezTo>
                      <a:cubicBezTo>
                        <a:pt x="1828110" y="2172206"/>
                        <a:pt x="1820382" y="2143872"/>
                        <a:pt x="1810079" y="2112962"/>
                      </a:cubicBezTo>
                      <a:cubicBezTo>
                        <a:pt x="1794624" y="2071749"/>
                        <a:pt x="1779169" y="2030536"/>
                        <a:pt x="1763714" y="1991899"/>
                      </a:cubicBezTo>
                      <a:cubicBezTo>
                        <a:pt x="1732804" y="1914624"/>
                        <a:pt x="1694167" y="1842501"/>
                        <a:pt x="1647802" y="1770378"/>
                      </a:cubicBezTo>
                      <a:cubicBezTo>
                        <a:pt x="1601438" y="1695680"/>
                        <a:pt x="1549921" y="1628708"/>
                        <a:pt x="1490678" y="1564313"/>
                      </a:cubicBezTo>
                      <a:cubicBezTo>
                        <a:pt x="1434010" y="1502493"/>
                        <a:pt x="1369614" y="1448401"/>
                        <a:pt x="1312946" y="1386582"/>
                      </a:cubicBezTo>
                      <a:cubicBezTo>
                        <a:pt x="1305219" y="1378854"/>
                        <a:pt x="1312946" y="1365975"/>
                        <a:pt x="1323249" y="1371127"/>
                      </a:cubicBezTo>
                      <a:close/>
                      <a:moveTo>
                        <a:pt x="1189306" y="575199"/>
                      </a:moveTo>
                      <a:cubicBezTo>
                        <a:pt x="1217641" y="593229"/>
                        <a:pt x="1240823" y="616412"/>
                        <a:pt x="1266581" y="639594"/>
                      </a:cubicBezTo>
                      <a:cubicBezTo>
                        <a:pt x="1292339" y="662776"/>
                        <a:pt x="1318098" y="685959"/>
                        <a:pt x="1343856" y="711717"/>
                      </a:cubicBezTo>
                      <a:cubicBezTo>
                        <a:pt x="1395372" y="763233"/>
                        <a:pt x="1441737" y="814750"/>
                        <a:pt x="1488102" y="868842"/>
                      </a:cubicBezTo>
                      <a:cubicBezTo>
                        <a:pt x="1642651" y="1051725"/>
                        <a:pt x="1768866" y="1262942"/>
                        <a:pt x="1846140" y="1489614"/>
                      </a:cubicBezTo>
                      <a:cubicBezTo>
                        <a:pt x="1884777" y="1597798"/>
                        <a:pt x="1907960" y="1708559"/>
                        <a:pt x="1923414" y="1819319"/>
                      </a:cubicBezTo>
                      <a:cubicBezTo>
                        <a:pt x="1938869" y="1935230"/>
                        <a:pt x="1933718" y="2045991"/>
                        <a:pt x="1918263" y="2161902"/>
                      </a:cubicBezTo>
                      <a:cubicBezTo>
                        <a:pt x="1918263" y="2167054"/>
                        <a:pt x="1907960" y="2167054"/>
                        <a:pt x="1907960" y="2161902"/>
                      </a:cubicBezTo>
                      <a:cubicBezTo>
                        <a:pt x="1918263" y="2035687"/>
                        <a:pt x="1907960" y="1906897"/>
                        <a:pt x="1887353" y="1783257"/>
                      </a:cubicBezTo>
                      <a:cubicBezTo>
                        <a:pt x="1851292" y="1559161"/>
                        <a:pt x="1768866" y="1342792"/>
                        <a:pt x="1650378" y="1149606"/>
                      </a:cubicBezTo>
                      <a:cubicBezTo>
                        <a:pt x="1585983" y="1043997"/>
                        <a:pt x="1513860" y="943541"/>
                        <a:pt x="1431434" y="850811"/>
                      </a:cubicBezTo>
                      <a:cubicBezTo>
                        <a:pt x="1392796" y="807022"/>
                        <a:pt x="1351583" y="763233"/>
                        <a:pt x="1310370" y="722020"/>
                      </a:cubicBezTo>
                      <a:cubicBezTo>
                        <a:pt x="1287188" y="698838"/>
                        <a:pt x="1264006" y="675655"/>
                        <a:pt x="1240823" y="652473"/>
                      </a:cubicBezTo>
                      <a:cubicBezTo>
                        <a:pt x="1217641" y="631867"/>
                        <a:pt x="1194458" y="613836"/>
                        <a:pt x="1176427" y="590654"/>
                      </a:cubicBezTo>
                      <a:cubicBezTo>
                        <a:pt x="1168700" y="582926"/>
                        <a:pt x="1179003" y="570047"/>
                        <a:pt x="1189306" y="575199"/>
                      </a:cubicBezTo>
                      <a:close/>
                      <a:moveTo>
                        <a:pt x="1240824" y="3367"/>
                      </a:moveTo>
                      <a:cubicBezTo>
                        <a:pt x="1359311" y="129582"/>
                        <a:pt x="1457192" y="273828"/>
                        <a:pt x="1547346" y="420650"/>
                      </a:cubicBezTo>
                      <a:cubicBezTo>
                        <a:pt x="1707047" y="685959"/>
                        <a:pt x="1828110" y="971875"/>
                        <a:pt x="1905384" y="1270670"/>
                      </a:cubicBezTo>
                      <a:cubicBezTo>
                        <a:pt x="1944022" y="1417491"/>
                        <a:pt x="1972356" y="1566889"/>
                        <a:pt x="1985235" y="1716286"/>
                      </a:cubicBezTo>
                      <a:cubicBezTo>
                        <a:pt x="1998114" y="1857956"/>
                        <a:pt x="1990386" y="1994475"/>
                        <a:pt x="1944022" y="2128417"/>
                      </a:cubicBezTo>
                      <a:cubicBezTo>
                        <a:pt x="1941446" y="2136145"/>
                        <a:pt x="1928567" y="2133569"/>
                        <a:pt x="1931143" y="2125841"/>
                      </a:cubicBezTo>
                      <a:cubicBezTo>
                        <a:pt x="1972356" y="1973868"/>
                        <a:pt x="1964628" y="1809016"/>
                        <a:pt x="1944022" y="1654467"/>
                      </a:cubicBezTo>
                      <a:cubicBezTo>
                        <a:pt x="1902809" y="1355672"/>
                        <a:pt x="1817807" y="1062028"/>
                        <a:pt x="1694167" y="786416"/>
                      </a:cubicBezTo>
                      <a:cubicBezTo>
                        <a:pt x="1634924" y="649897"/>
                        <a:pt x="1562801" y="515955"/>
                        <a:pt x="1482951" y="389740"/>
                      </a:cubicBezTo>
                      <a:cubicBezTo>
                        <a:pt x="1403100" y="260949"/>
                        <a:pt x="1310371" y="142461"/>
                        <a:pt x="1220217" y="21398"/>
                      </a:cubicBezTo>
                      <a:cubicBezTo>
                        <a:pt x="1209914" y="8519"/>
                        <a:pt x="1230521" y="-6937"/>
                        <a:pt x="1240824" y="33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603" name="Google Shape;1603;p25"/>
              <p:cNvSpPr/>
              <p:nvPr/>
            </p:nvSpPr>
            <p:spPr>
              <a:xfrm>
                <a:off x="867475" y="2857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4" name="Google Shape;1604;p25"/>
              <p:cNvSpPr/>
              <p:nvPr/>
            </p:nvSpPr>
            <p:spPr>
              <a:xfrm>
                <a:off x="731888" y="22889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5" name="Google Shape;1605;p25"/>
              <p:cNvSpPr/>
              <p:nvPr/>
            </p:nvSpPr>
            <p:spPr>
              <a:xfrm>
                <a:off x="803225" y="25255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6" name="Google Shape;1606;p25"/>
              <p:cNvSpPr/>
              <p:nvPr/>
            </p:nvSpPr>
            <p:spPr>
              <a:xfrm>
                <a:off x="1073850" y="25648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7" name="Google Shape;1607;p25"/>
              <p:cNvSpPr/>
              <p:nvPr/>
            </p:nvSpPr>
            <p:spPr>
              <a:xfrm>
                <a:off x="1283988" y="31988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8" name="Google Shape;1608;p25"/>
              <p:cNvSpPr/>
              <p:nvPr/>
            </p:nvSpPr>
            <p:spPr>
              <a:xfrm>
                <a:off x="1650725" y="30455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09" name="Google Shape;1609;p25"/>
              <p:cNvSpPr/>
              <p:nvPr/>
            </p:nvSpPr>
            <p:spPr>
              <a:xfrm>
                <a:off x="1835150" y="3210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10" name="Google Shape;1610;p25"/>
              <p:cNvSpPr/>
              <p:nvPr/>
            </p:nvSpPr>
            <p:spPr>
              <a:xfrm>
                <a:off x="687038" y="38784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11" name="Google Shape;1611;p25"/>
              <p:cNvSpPr/>
              <p:nvPr/>
            </p:nvSpPr>
            <p:spPr>
              <a:xfrm>
                <a:off x="783800" y="40699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12" name="Google Shape;1612;p25"/>
              <p:cNvSpPr/>
              <p:nvPr/>
            </p:nvSpPr>
            <p:spPr>
              <a:xfrm>
                <a:off x="2168263" y="44781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13" name="Google Shape;1613;p25"/>
              <p:cNvSpPr/>
              <p:nvPr/>
            </p:nvSpPr>
            <p:spPr>
              <a:xfrm>
                <a:off x="2055325" y="42820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614" name="Google Shape;1614;p25"/>
              <p:cNvSpPr/>
              <p:nvPr/>
            </p:nvSpPr>
            <p:spPr>
              <a:xfrm>
                <a:off x="3250975" y="43528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1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6" name="Google Shape;1616;p26"/>
          <p:cNvGrpSpPr/>
          <p:nvPr/>
        </p:nvGrpSpPr>
        <p:grpSpPr>
          <a:xfrm>
            <a:off x="-1604523" y="-1583262"/>
            <a:ext cx="12251515" cy="7938862"/>
            <a:chOff x="-1604523" y="-1583262"/>
            <a:chExt cx="12251515" cy="7938862"/>
          </a:xfrm>
        </p:grpSpPr>
        <p:sp>
          <p:nvSpPr>
            <p:cNvPr id="1617" name="Google Shape;1617;p26"/>
            <p:cNvSpPr/>
            <p:nvPr/>
          </p:nvSpPr>
          <p:spPr>
            <a:xfrm rot="-451226">
              <a:off x="-1379060" y="2589040"/>
              <a:ext cx="2567478" cy="3614089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618" name="Google Shape;1618;p26"/>
            <p:cNvSpPr/>
            <p:nvPr/>
          </p:nvSpPr>
          <p:spPr>
            <a:xfrm rot="9098348" flipH="1">
              <a:off x="8265952" y="-1460708"/>
              <a:ext cx="1524524" cy="3991415"/>
            </a:xfrm>
            <a:custGeom>
              <a:avLst/>
              <a:gdLst/>
              <a:ahLst/>
              <a:cxnLst/>
              <a:rect l="l" t="t" r="r" b="b"/>
              <a:pathLst>
                <a:path w="449804" h="1177649" extrusionOk="0">
                  <a:moveTo>
                    <a:pt x="329788" y="821311"/>
                  </a:moveTo>
                  <a:cubicBezTo>
                    <a:pt x="332963" y="797181"/>
                    <a:pt x="338677" y="773686"/>
                    <a:pt x="348202" y="750826"/>
                  </a:cubicBezTo>
                  <a:cubicBezTo>
                    <a:pt x="383763" y="667006"/>
                    <a:pt x="460597" y="590806"/>
                    <a:pt x="448532" y="493016"/>
                  </a:cubicBezTo>
                  <a:cubicBezTo>
                    <a:pt x="445992" y="470791"/>
                    <a:pt x="437738" y="449836"/>
                    <a:pt x="432022" y="428246"/>
                  </a:cubicBezTo>
                  <a:cubicBezTo>
                    <a:pt x="426307" y="407291"/>
                    <a:pt x="423767" y="385701"/>
                    <a:pt x="424402" y="364111"/>
                  </a:cubicBezTo>
                  <a:cubicBezTo>
                    <a:pt x="425038" y="342521"/>
                    <a:pt x="426942" y="320931"/>
                    <a:pt x="426307" y="298706"/>
                  </a:cubicBezTo>
                  <a:cubicBezTo>
                    <a:pt x="425672" y="277116"/>
                    <a:pt x="421863" y="256161"/>
                    <a:pt x="412972" y="236476"/>
                  </a:cubicBezTo>
                  <a:cubicBezTo>
                    <a:pt x="404082" y="216156"/>
                    <a:pt x="392017" y="197106"/>
                    <a:pt x="379952" y="179326"/>
                  </a:cubicBezTo>
                  <a:cubicBezTo>
                    <a:pt x="365982" y="158371"/>
                    <a:pt x="351377" y="137416"/>
                    <a:pt x="337407" y="116461"/>
                  </a:cubicBezTo>
                  <a:cubicBezTo>
                    <a:pt x="322802" y="94871"/>
                    <a:pt x="308832" y="73916"/>
                    <a:pt x="294227" y="52326"/>
                  </a:cubicBezTo>
                  <a:cubicBezTo>
                    <a:pt x="282797" y="35816"/>
                    <a:pt x="272002" y="16766"/>
                    <a:pt x="254222" y="6606"/>
                  </a:cubicBezTo>
                  <a:cubicBezTo>
                    <a:pt x="252952" y="-1014"/>
                    <a:pt x="243427" y="-2284"/>
                    <a:pt x="240252" y="4066"/>
                  </a:cubicBezTo>
                  <a:cubicBezTo>
                    <a:pt x="236442" y="6606"/>
                    <a:pt x="235172" y="12321"/>
                    <a:pt x="237712" y="16131"/>
                  </a:cubicBezTo>
                  <a:cubicBezTo>
                    <a:pt x="236442" y="24386"/>
                    <a:pt x="235172" y="32006"/>
                    <a:pt x="233267" y="40261"/>
                  </a:cubicBezTo>
                  <a:cubicBezTo>
                    <a:pt x="213582" y="126621"/>
                    <a:pt x="158972" y="199646"/>
                    <a:pt x="125952" y="280926"/>
                  </a:cubicBezTo>
                  <a:cubicBezTo>
                    <a:pt x="111982" y="316486"/>
                    <a:pt x="100552" y="353951"/>
                    <a:pt x="98647" y="392686"/>
                  </a:cubicBezTo>
                  <a:cubicBezTo>
                    <a:pt x="96107" y="432056"/>
                    <a:pt x="104362" y="469521"/>
                    <a:pt x="121507" y="505081"/>
                  </a:cubicBezTo>
                  <a:cubicBezTo>
                    <a:pt x="138652" y="540641"/>
                    <a:pt x="159607" y="574931"/>
                    <a:pt x="160242" y="614936"/>
                  </a:cubicBezTo>
                  <a:cubicBezTo>
                    <a:pt x="160877" y="653036"/>
                    <a:pt x="147542" y="691136"/>
                    <a:pt x="128492" y="722886"/>
                  </a:cubicBezTo>
                  <a:cubicBezTo>
                    <a:pt x="106267" y="759716"/>
                    <a:pt x="75152" y="788926"/>
                    <a:pt x="49117" y="821946"/>
                  </a:cubicBezTo>
                  <a:cubicBezTo>
                    <a:pt x="22447" y="854966"/>
                    <a:pt x="4667" y="893066"/>
                    <a:pt x="857" y="935611"/>
                  </a:cubicBezTo>
                  <a:cubicBezTo>
                    <a:pt x="-1048" y="955296"/>
                    <a:pt x="222" y="975616"/>
                    <a:pt x="4667" y="994666"/>
                  </a:cubicBezTo>
                  <a:cubicBezTo>
                    <a:pt x="9112" y="1014986"/>
                    <a:pt x="17367" y="1034036"/>
                    <a:pt x="25622" y="1053086"/>
                  </a:cubicBezTo>
                  <a:cubicBezTo>
                    <a:pt x="39592" y="1086741"/>
                    <a:pt x="55467" y="1135636"/>
                    <a:pt x="21177" y="1162941"/>
                  </a:cubicBezTo>
                  <a:cubicBezTo>
                    <a:pt x="19907" y="1164211"/>
                    <a:pt x="19272" y="1165481"/>
                    <a:pt x="19272" y="1166116"/>
                  </a:cubicBezTo>
                  <a:cubicBezTo>
                    <a:pt x="19272" y="1166116"/>
                    <a:pt x="18637" y="1166116"/>
                    <a:pt x="18637" y="1166116"/>
                  </a:cubicBezTo>
                  <a:cubicBezTo>
                    <a:pt x="12287" y="1168021"/>
                    <a:pt x="15462" y="1178816"/>
                    <a:pt x="21812" y="1177546"/>
                  </a:cubicBezTo>
                  <a:cubicBezTo>
                    <a:pt x="32607" y="1174371"/>
                    <a:pt x="43402" y="1171831"/>
                    <a:pt x="53562" y="1168021"/>
                  </a:cubicBezTo>
                  <a:cubicBezTo>
                    <a:pt x="138017" y="1140081"/>
                    <a:pt x="219297" y="1092456"/>
                    <a:pt x="272002" y="1018796"/>
                  </a:cubicBezTo>
                  <a:cubicBezTo>
                    <a:pt x="299307" y="980696"/>
                    <a:pt x="315817" y="938151"/>
                    <a:pt x="322167" y="891796"/>
                  </a:cubicBezTo>
                  <a:cubicBezTo>
                    <a:pt x="325342" y="869571"/>
                    <a:pt x="326613" y="845441"/>
                    <a:pt x="329788" y="8213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619" name="Google Shape;1619;p26"/>
          <p:cNvGrpSpPr/>
          <p:nvPr/>
        </p:nvGrpSpPr>
        <p:grpSpPr>
          <a:xfrm>
            <a:off x="-825378" y="-684908"/>
            <a:ext cx="10804603" cy="5531831"/>
            <a:chOff x="-825378" y="-684908"/>
            <a:chExt cx="10804603" cy="5531831"/>
          </a:xfrm>
        </p:grpSpPr>
        <p:grpSp>
          <p:nvGrpSpPr>
            <p:cNvPr id="1620" name="Google Shape;1620;p26"/>
            <p:cNvGrpSpPr/>
            <p:nvPr/>
          </p:nvGrpSpPr>
          <p:grpSpPr>
            <a:xfrm>
              <a:off x="7950977" y="-348527"/>
              <a:ext cx="570941" cy="571005"/>
              <a:chOff x="3771940" y="1183199"/>
              <a:chExt cx="476300" cy="476393"/>
            </a:xfrm>
          </p:grpSpPr>
          <p:sp>
            <p:nvSpPr>
              <p:cNvPr id="1621" name="Google Shape;1621;p26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2" name="Google Shape;1622;p26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23" name="Google Shape;1623;p26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624" name="Google Shape;1624;p26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1625" name="Google Shape;1625;p26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26" name="Google Shape;1626;p26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27" name="Google Shape;1627;p26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28" name="Google Shape;1628;p26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29" name="Google Shape;1629;p26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30" name="Google Shape;1630;p26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31" name="Google Shape;1631;p26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632" name="Google Shape;1632;p26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1633" name="Google Shape;1633;p26"/>
            <p:cNvGrpSpPr/>
            <p:nvPr/>
          </p:nvGrpSpPr>
          <p:grpSpPr>
            <a:xfrm rot="10800000" flipH="1">
              <a:off x="6663375" y="-684908"/>
              <a:ext cx="953482" cy="1046682"/>
              <a:chOff x="5855909" y="2952542"/>
              <a:chExt cx="404566" cy="444131"/>
            </a:xfrm>
          </p:grpSpPr>
          <p:sp>
            <p:nvSpPr>
              <p:cNvPr id="1634" name="Google Shape;1634;p26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5" name="Google Shape;1635;p26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6" name="Google Shape;1636;p26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7" name="Google Shape;1637;p26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8" name="Google Shape;1638;p26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39" name="Google Shape;1639;p26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0" name="Google Shape;1640;p26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1" name="Google Shape;1641;p26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2" name="Google Shape;1642;p26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3" name="Google Shape;1643;p26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4" name="Google Shape;1644;p26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45" name="Google Shape;1645;p26"/>
            <p:cNvGrpSpPr/>
            <p:nvPr/>
          </p:nvGrpSpPr>
          <p:grpSpPr>
            <a:xfrm rot="-721347">
              <a:off x="8397184" y="-421521"/>
              <a:ext cx="1383240" cy="2054906"/>
              <a:chOff x="337777" y="443496"/>
              <a:chExt cx="771411" cy="1146064"/>
            </a:xfrm>
          </p:grpSpPr>
          <p:sp>
            <p:nvSpPr>
              <p:cNvPr id="1646" name="Google Shape;1646;p26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7" name="Google Shape;1647;p26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8" name="Google Shape;1648;p26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49" name="Google Shape;1649;p26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0" name="Google Shape;1650;p26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1" name="Google Shape;1651;p26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2" name="Google Shape;1652;p26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3" name="Google Shape;1653;p26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4" name="Google Shape;1654;p26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5" name="Google Shape;1655;p26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6" name="Google Shape;1656;p26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7" name="Google Shape;1657;p26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8" name="Google Shape;1658;p26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59" name="Google Shape;1659;p26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0" name="Google Shape;1660;p26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1" name="Google Shape;1661;p26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2" name="Google Shape;1662;p26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3" name="Google Shape;1663;p26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4" name="Google Shape;1664;p26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65" name="Google Shape;1665;p26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66" name="Google Shape;1666;p26"/>
            <p:cNvSpPr/>
            <p:nvPr/>
          </p:nvSpPr>
          <p:spPr>
            <a:xfrm>
              <a:off x="6543375" y="-11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67" name="Google Shape;1667;p26"/>
            <p:cNvSpPr/>
            <p:nvPr/>
          </p:nvSpPr>
          <p:spPr>
            <a:xfrm>
              <a:off x="6395975" y="-1888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68" name="Google Shape;1668;p26"/>
            <p:cNvSpPr/>
            <p:nvPr/>
          </p:nvSpPr>
          <p:spPr>
            <a:xfrm>
              <a:off x="7734113" y="-11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69" name="Google Shape;1669;p26"/>
            <p:cNvSpPr/>
            <p:nvPr/>
          </p:nvSpPr>
          <p:spPr>
            <a:xfrm>
              <a:off x="7767413" y="-2612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70" name="Google Shape;1670;p26"/>
            <p:cNvSpPr/>
            <p:nvPr/>
          </p:nvSpPr>
          <p:spPr>
            <a:xfrm>
              <a:off x="9080263" y="15733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1671" name="Google Shape;1671;p26"/>
            <p:cNvGrpSpPr/>
            <p:nvPr/>
          </p:nvGrpSpPr>
          <p:grpSpPr>
            <a:xfrm rot="5400000">
              <a:off x="-808490" y="3045265"/>
              <a:ext cx="1296091" cy="1329867"/>
              <a:chOff x="7212452" y="2082885"/>
              <a:chExt cx="602637" cy="616621"/>
            </a:xfrm>
          </p:grpSpPr>
          <p:sp>
            <p:nvSpPr>
              <p:cNvPr id="1672" name="Google Shape;1672;p26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3" name="Google Shape;1673;p26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4" name="Google Shape;1674;p26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5" name="Google Shape;1675;p26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6" name="Google Shape;1676;p26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7" name="Google Shape;1677;p26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8" name="Google Shape;1678;p26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9" name="Google Shape;1679;p26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0" name="Google Shape;1680;p26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1" name="Google Shape;1681;p26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2" name="Google Shape;1682;p26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3" name="Google Shape;1683;p26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4" name="Google Shape;1684;p26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5" name="Google Shape;1685;p26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6" name="Google Shape;1686;p26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7" name="Google Shape;1687;p26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8" name="Google Shape;1688;p26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9" name="Google Shape;1689;p26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0" name="Google Shape;1690;p26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1" name="Google Shape;1691;p26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2" name="Google Shape;1692;p26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93" name="Google Shape;1693;p26"/>
            <p:cNvGrpSpPr/>
            <p:nvPr/>
          </p:nvGrpSpPr>
          <p:grpSpPr>
            <a:xfrm rot="-859928">
              <a:off x="273314" y="4392466"/>
              <a:ext cx="235142" cy="432077"/>
              <a:chOff x="6146660" y="653131"/>
              <a:chExt cx="157446" cy="289308"/>
            </a:xfrm>
          </p:grpSpPr>
          <p:sp>
            <p:nvSpPr>
              <p:cNvPr id="1694" name="Google Shape;1694;p26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95" name="Google Shape;1695;p26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696" name="Google Shape;1696;p26"/>
            <p:cNvSpPr/>
            <p:nvPr/>
          </p:nvSpPr>
          <p:spPr>
            <a:xfrm>
              <a:off x="7096025" y="38838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97" name="Google Shape;1697;p26"/>
            <p:cNvSpPr/>
            <p:nvPr/>
          </p:nvSpPr>
          <p:spPr>
            <a:xfrm>
              <a:off x="7884825" y="217363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98" name="Google Shape;1698;p26"/>
            <p:cNvSpPr/>
            <p:nvPr/>
          </p:nvSpPr>
          <p:spPr>
            <a:xfrm>
              <a:off x="8286063" y="7456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699" name="Google Shape;1699;p26"/>
            <p:cNvSpPr/>
            <p:nvPr/>
          </p:nvSpPr>
          <p:spPr>
            <a:xfrm>
              <a:off x="8569175" y="79803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700" name="Google Shape;1700;p26"/>
            <p:cNvSpPr/>
            <p:nvPr/>
          </p:nvSpPr>
          <p:spPr>
            <a:xfrm>
              <a:off x="9162075" y="7102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701" name="Google Shape;1701;p26"/>
            <p:cNvSpPr/>
            <p:nvPr/>
          </p:nvSpPr>
          <p:spPr>
            <a:xfrm>
              <a:off x="8661513" y="1308663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702" name="Google Shape;1702;p26"/>
            <p:cNvSpPr/>
            <p:nvPr/>
          </p:nvSpPr>
          <p:spPr>
            <a:xfrm>
              <a:off x="8910075" y="1431363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6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/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/>
            </a:lvl9pPr>
          </a:lstStyle>
          <a:p>
            <a:endParaRPr/>
          </a:p>
        </p:txBody>
      </p:sp>
      <p:grpSp>
        <p:nvGrpSpPr>
          <p:cNvPr id="39" name="Google Shape;39;p4"/>
          <p:cNvGrpSpPr/>
          <p:nvPr/>
        </p:nvGrpSpPr>
        <p:grpSpPr>
          <a:xfrm>
            <a:off x="-2220054" y="-1140500"/>
            <a:ext cx="13218617" cy="7269548"/>
            <a:chOff x="-2220054" y="-1140500"/>
            <a:chExt cx="13218617" cy="7269548"/>
          </a:xfrm>
        </p:grpSpPr>
        <p:sp>
          <p:nvSpPr>
            <p:cNvPr id="40" name="Google Shape;40;p4"/>
            <p:cNvSpPr/>
            <p:nvPr/>
          </p:nvSpPr>
          <p:spPr>
            <a:xfrm rot="6571387" flipH="1">
              <a:off x="-1460804" y="2888741"/>
              <a:ext cx="2297631" cy="3234240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1" name="Google Shape;41;p4"/>
            <p:cNvSpPr/>
            <p:nvPr/>
          </p:nvSpPr>
          <p:spPr>
            <a:xfrm rot="8100000" flipH="1">
              <a:off x="8091913" y="-823406"/>
              <a:ext cx="2151114" cy="3027998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42" name="Google Shape;42;p4"/>
          <p:cNvGrpSpPr/>
          <p:nvPr/>
        </p:nvGrpSpPr>
        <p:grpSpPr>
          <a:xfrm>
            <a:off x="-638442" y="-451501"/>
            <a:ext cx="11560837" cy="6046650"/>
            <a:chOff x="-638442" y="-451501"/>
            <a:chExt cx="11560837" cy="6046650"/>
          </a:xfrm>
        </p:grpSpPr>
        <p:grpSp>
          <p:nvGrpSpPr>
            <p:cNvPr id="43" name="Google Shape;43;p4"/>
            <p:cNvGrpSpPr/>
            <p:nvPr/>
          </p:nvGrpSpPr>
          <p:grpSpPr>
            <a:xfrm>
              <a:off x="7622200" y="-451501"/>
              <a:ext cx="3300194" cy="3209569"/>
              <a:chOff x="7622200" y="-451501"/>
              <a:chExt cx="3300194" cy="3209569"/>
            </a:xfrm>
          </p:grpSpPr>
          <p:grpSp>
            <p:nvGrpSpPr>
              <p:cNvPr id="44" name="Google Shape;44;p4"/>
              <p:cNvGrpSpPr/>
              <p:nvPr/>
            </p:nvGrpSpPr>
            <p:grpSpPr>
              <a:xfrm>
                <a:off x="8591971" y="1336839"/>
                <a:ext cx="885362" cy="808722"/>
                <a:chOff x="4667799" y="2357213"/>
                <a:chExt cx="589927" cy="538861"/>
              </a:xfrm>
            </p:grpSpPr>
            <p:sp>
              <p:nvSpPr>
                <p:cNvPr id="45" name="Google Shape;45;p4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6" name="Google Shape;46;p4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7" name="Google Shape;47;p4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8" name="Google Shape;48;p4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49" name="Google Shape;49;p4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0" name="Google Shape;50;p4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51" name="Google Shape;51;p4"/>
              <p:cNvGrpSpPr/>
              <p:nvPr/>
            </p:nvGrpSpPr>
            <p:grpSpPr>
              <a:xfrm rot="10800000" flipH="1">
                <a:off x="7756900" y="-451501"/>
                <a:ext cx="776767" cy="852642"/>
                <a:chOff x="5855909" y="2952542"/>
                <a:chExt cx="404566" cy="444131"/>
              </a:xfrm>
            </p:grpSpPr>
            <p:sp>
              <p:nvSpPr>
                <p:cNvPr id="52" name="Google Shape;52;p4"/>
                <p:cNvSpPr/>
                <p:nvPr/>
              </p:nvSpPr>
              <p:spPr>
                <a:xfrm>
                  <a:off x="5940322" y="3248906"/>
                  <a:ext cx="238506" cy="1133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6265" h="283298" extrusionOk="0">
                      <a:moveTo>
                        <a:pt x="596265" y="60250"/>
                      </a:moveTo>
                      <a:cubicBezTo>
                        <a:pt x="499745" y="5640"/>
                        <a:pt x="384175" y="-12775"/>
                        <a:pt x="275590" y="8815"/>
                      </a:cubicBezTo>
                      <a:cubicBezTo>
                        <a:pt x="167005" y="31040"/>
                        <a:pt x="67311" y="92635"/>
                        <a:pt x="0" y="180265"/>
                      </a:cubicBezTo>
                      <a:cubicBezTo>
                        <a:pt x="38736" y="246940"/>
                        <a:pt x="118745" y="280595"/>
                        <a:pt x="196215" y="283135"/>
                      </a:cubicBezTo>
                      <a:cubicBezTo>
                        <a:pt x="273050" y="285675"/>
                        <a:pt x="348615" y="258370"/>
                        <a:pt x="416561" y="221540"/>
                      </a:cubicBezTo>
                      <a:cubicBezTo>
                        <a:pt x="492125" y="180900"/>
                        <a:pt x="537211" y="123750"/>
                        <a:pt x="596265" y="6025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3" name="Google Shape;53;p4"/>
                <p:cNvSpPr/>
                <p:nvPr/>
              </p:nvSpPr>
              <p:spPr>
                <a:xfrm>
                  <a:off x="6146725" y="3036449"/>
                  <a:ext cx="113750" cy="220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376" h="551814" extrusionOk="0">
                      <a:moveTo>
                        <a:pt x="66528" y="551815"/>
                      </a:moveTo>
                      <a:cubicBezTo>
                        <a:pt x="20174" y="464185"/>
                        <a:pt x="-5862" y="364490"/>
                        <a:pt x="1124" y="265430"/>
                      </a:cubicBezTo>
                      <a:cubicBezTo>
                        <a:pt x="8109" y="166370"/>
                        <a:pt x="48749" y="68580"/>
                        <a:pt x="120503" y="0"/>
                      </a:cubicBezTo>
                      <a:cubicBezTo>
                        <a:pt x="159874" y="26035"/>
                        <a:pt x="197974" y="59055"/>
                        <a:pt x="227184" y="96520"/>
                      </a:cubicBezTo>
                      <a:cubicBezTo>
                        <a:pt x="255759" y="133985"/>
                        <a:pt x="276078" y="178435"/>
                        <a:pt x="282428" y="225425"/>
                      </a:cubicBezTo>
                      <a:cubicBezTo>
                        <a:pt x="291319" y="293370"/>
                        <a:pt x="269094" y="362585"/>
                        <a:pt x="229724" y="418465"/>
                      </a:cubicBezTo>
                      <a:cubicBezTo>
                        <a:pt x="189719" y="473710"/>
                        <a:pt x="127488" y="521335"/>
                        <a:pt x="66528" y="551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4" name="Google Shape;54;p4"/>
                <p:cNvSpPr/>
                <p:nvPr/>
              </p:nvSpPr>
              <p:spPr>
                <a:xfrm>
                  <a:off x="5855909" y="3165615"/>
                  <a:ext cx="223774" cy="987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434" h="246829" extrusionOk="0">
                      <a:moveTo>
                        <a:pt x="559435" y="109511"/>
                      </a:moveTo>
                      <a:cubicBezTo>
                        <a:pt x="486410" y="46011"/>
                        <a:pt x="392430" y="7276"/>
                        <a:pt x="295275" y="926"/>
                      </a:cubicBezTo>
                      <a:cubicBezTo>
                        <a:pt x="194945" y="-5424"/>
                        <a:pt x="95885" y="21881"/>
                        <a:pt x="0" y="52361"/>
                      </a:cubicBezTo>
                      <a:cubicBezTo>
                        <a:pt x="12065" y="106336"/>
                        <a:pt x="38735" y="162216"/>
                        <a:pt x="81280" y="197141"/>
                      </a:cubicBezTo>
                      <a:cubicBezTo>
                        <a:pt x="125095" y="233336"/>
                        <a:pt x="184150" y="248576"/>
                        <a:pt x="240665" y="246671"/>
                      </a:cubicBezTo>
                      <a:cubicBezTo>
                        <a:pt x="297815" y="244766"/>
                        <a:pt x="353060" y="225716"/>
                        <a:pt x="403225" y="199681"/>
                      </a:cubicBezTo>
                      <a:cubicBezTo>
                        <a:pt x="453390" y="173646"/>
                        <a:pt x="513080" y="142531"/>
                        <a:pt x="559435" y="1095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5" name="Google Shape;55;p4"/>
                <p:cNvSpPr/>
                <p:nvPr/>
              </p:nvSpPr>
              <p:spPr>
                <a:xfrm>
                  <a:off x="6030983" y="2999439"/>
                  <a:ext cx="102463" cy="211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157" h="528320" extrusionOk="0">
                      <a:moveTo>
                        <a:pt x="146276" y="528320"/>
                      </a:moveTo>
                      <a:cubicBezTo>
                        <a:pt x="44676" y="427990"/>
                        <a:pt x="-9933" y="281305"/>
                        <a:pt x="1496" y="138430"/>
                      </a:cubicBezTo>
                      <a:cubicBezTo>
                        <a:pt x="5307" y="89535"/>
                        <a:pt x="16736" y="41275"/>
                        <a:pt x="42771" y="0"/>
                      </a:cubicBezTo>
                      <a:cubicBezTo>
                        <a:pt x="111351" y="16510"/>
                        <a:pt x="172946" y="65405"/>
                        <a:pt x="211046" y="124460"/>
                      </a:cubicBezTo>
                      <a:cubicBezTo>
                        <a:pt x="249782" y="183515"/>
                        <a:pt x="264386" y="257175"/>
                        <a:pt x="251686" y="326390"/>
                      </a:cubicBezTo>
                      <a:cubicBezTo>
                        <a:pt x="238986" y="400050"/>
                        <a:pt x="188186" y="466725"/>
                        <a:pt x="146276" y="5283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6" name="Google Shape;56;p4"/>
                <p:cNvSpPr/>
                <p:nvPr/>
              </p:nvSpPr>
              <p:spPr>
                <a:xfrm>
                  <a:off x="5882537" y="2952542"/>
                  <a:ext cx="142946" cy="2021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366" h="505460" extrusionOk="0">
                      <a:moveTo>
                        <a:pt x="328266" y="505460"/>
                      </a:moveTo>
                      <a:cubicBezTo>
                        <a:pt x="220316" y="481965"/>
                        <a:pt x="122526" y="412750"/>
                        <a:pt x="63471" y="319405"/>
                      </a:cubicBezTo>
                      <a:cubicBezTo>
                        <a:pt x="4416" y="225425"/>
                        <a:pt x="-14634" y="107950"/>
                        <a:pt x="11401" y="0"/>
                      </a:cubicBezTo>
                      <a:cubicBezTo>
                        <a:pt x="72362" y="17145"/>
                        <a:pt x="132687" y="29210"/>
                        <a:pt x="187296" y="62230"/>
                      </a:cubicBezTo>
                      <a:cubicBezTo>
                        <a:pt x="260321" y="106045"/>
                        <a:pt x="316201" y="177165"/>
                        <a:pt x="340966" y="257810"/>
                      </a:cubicBezTo>
                      <a:cubicBezTo>
                        <a:pt x="365731" y="338455"/>
                        <a:pt x="363191" y="427990"/>
                        <a:pt x="328266" y="50546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7" name="Google Shape;57;p4"/>
                <p:cNvSpPr/>
                <p:nvPr/>
              </p:nvSpPr>
              <p:spPr>
                <a:xfrm>
                  <a:off x="6172837" y="3089591"/>
                  <a:ext cx="63846" cy="131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0368" h="2287877" extrusionOk="0">
                      <a:moveTo>
                        <a:pt x="285992" y="2026457"/>
                      </a:moveTo>
                      <a:cubicBezTo>
                        <a:pt x="305491" y="2026455"/>
                        <a:pt x="324991" y="2030787"/>
                        <a:pt x="342324" y="2041620"/>
                      </a:cubicBezTo>
                      <a:cubicBezTo>
                        <a:pt x="385656" y="2071953"/>
                        <a:pt x="402989" y="2123958"/>
                        <a:pt x="389989" y="2167290"/>
                      </a:cubicBezTo>
                      <a:cubicBezTo>
                        <a:pt x="381322" y="2214949"/>
                        <a:pt x="346657" y="2258281"/>
                        <a:pt x="298991" y="2275621"/>
                      </a:cubicBezTo>
                      <a:cubicBezTo>
                        <a:pt x="277325" y="2284288"/>
                        <a:pt x="251326" y="2292954"/>
                        <a:pt x="225327" y="2284288"/>
                      </a:cubicBezTo>
                      <a:cubicBezTo>
                        <a:pt x="186328" y="2271288"/>
                        <a:pt x="155995" y="2227956"/>
                        <a:pt x="151662" y="2184623"/>
                      </a:cubicBezTo>
                      <a:cubicBezTo>
                        <a:pt x="151662" y="2162957"/>
                        <a:pt x="155995" y="2136951"/>
                        <a:pt x="164662" y="2115285"/>
                      </a:cubicBezTo>
                      <a:cubicBezTo>
                        <a:pt x="181995" y="2080626"/>
                        <a:pt x="194994" y="2050286"/>
                        <a:pt x="229660" y="2037294"/>
                      </a:cubicBezTo>
                      <a:cubicBezTo>
                        <a:pt x="246993" y="2030794"/>
                        <a:pt x="266492" y="2026459"/>
                        <a:pt x="285992" y="2026457"/>
                      </a:cubicBezTo>
                      <a:close/>
                      <a:moveTo>
                        <a:pt x="264333" y="1754551"/>
                      </a:moveTo>
                      <a:cubicBezTo>
                        <a:pt x="276250" y="1754551"/>
                        <a:pt x="288166" y="1757801"/>
                        <a:pt x="298999" y="1764301"/>
                      </a:cubicBezTo>
                      <a:cubicBezTo>
                        <a:pt x="324998" y="1781627"/>
                        <a:pt x="333665" y="1811966"/>
                        <a:pt x="329325" y="1842299"/>
                      </a:cubicBezTo>
                      <a:cubicBezTo>
                        <a:pt x="324998" y="1872631"/>
                        <a:pt x="298999" y="1894297"/>
                        <a:pt x="273000" y="1907297"/>
                      </a:cubicBezTo>
                      <a:cubicBezTo>
                        <a:pt x="260000" y="1911623"/>
                        <a:pt x="242660" y="1915963"/>
                        <a:pt x="229667" y="1911623"/>
                      </a:cubicBezTo>
                      <a:cubicBezTo>
                        <a:pt x="203668" y="1902964"/>
                        <a:pt x="186335" y="1876964"/>
                        <a:pt x="182002" y="1855298"/>
                      </a:cubicBezTo>
                      <a:cubicBezTo>
                        <a:pt x="182002" y="1842299"/>
                        <a:pt x="186335" y="1824959"/>
                        <a:pt x="190669" y="1811966"/>
                      </a:cubicBezTo>
                      <a:cubicBezTo>
                        <a:pt x="199328" y="1790300"/>
                        <a:pt x="208001" y="1772967"/>
                        <a:pt x="229667" y="1764301"/>
                      </a:cubicBezTo>
                      <a:cubicBezTo>
                        <a:pt x="240501" y="1757801"/>
                        <a:pt x="252417" y="1754551"/>
                        <a:pt x="264333" y="1754551"/>
                      </a:cubicBezTo>
                      <a:close/>
                      <a:moveTo>
                        <a:pt x="658655" y="1659220"/>
                      </a:moveTo>
                      <a:cubicBezTo>
                        <a:pt x="670572" y="1659220"/>
                        <a:pt x="682488" y="1662470"/>
                        <a:pt x="693321" y="1668970"/>
                      </a:cubicBezTo>
                      <a:cubicBezTo>
                        <a:pt x="719320" y="1686302"/>
                        <a:pt x="727987" y="1720968"/>
                        <a:pt x="723653" y="1751301"/>
                      </a:cubicBezTo>
                      <a:cubicBezTo>
                        <a:pt x="719320" y="1781633"/>
                        <a:pt x="693321" y="1803299"/>
                        <a:pt x="667322" y="1816299"/>
                      </a:cubicBezTo>
                      <a:cubicBezTo>
                        <a:pt x="654322" y="1820632"/>
                        <a:pt x="636989" y="1824965"/>
                        <a:pt x="623989" y="1820632"/>
                      </a:cubicBezTo>
                      <a:cubicBezTo>
                        <a:pt x="597990" y="1811966"/>
                        <a:pt x="580657" y="1785966"/>
                        <a:pt x="576324" y="1759967"/>
                      </a:cubicBezTo>
                      <a:cubicBezTo>
                        <a:pt x="576324" y="1742634"/>
                        <a:pt x="580657" y="1729635"/>
                        <a:pt x="584991" y="1716635"/>
                      </a:cubicBezTo>
                      <a:cubicBezTo>
                        <a:pt x="593657" y="1694969"/>
                        <a:pt x="602323" y="1677636"/>
                        <a:pt x="623989" y="1668970"/>
                      </a:cubicBezTo>
                      <a:cubicBezTo>
                        <a:pt x="634823" y="1662470"/>
                        <a:pt x="646739" y="1659220"/>
                        <a:pt x="658655" y="1659220"/>
                      </a:cubicBezTo>
                      <a:close/>
                      <a:moveTo>
                        <a:pt x="657023" y="1378095"/>
                      </a:moveTo>
                      <a:cubicBezTo>
                        <a:pt x="662981" y="1377554"/>
                        <a:pt x="669481" y="1378637"/>
                        <a:pt x="675980" y="1382970"/>
                      </a:cubicBezTo>
                      <a:cubicBezTo>
                        <a:pt x="688980" y="1391637"/>
                        <a:pt x="697646" y="1408969"/>
                        <a:pt x="693313" y="1426302"/>
                      </a:cubicBezTo>
                      <a:cubicBezTo>
                        <a:pt x="688980" y="1443635"/>
                        <a:pt x="675980" y="1456635"/>
                        <a:pt x="662981" y="1460968"/>
                      </a:cubicBezTo>
                      <a:cubicBezTo>
                        <a:pt x="654314" y="1465301"/>
                        <a:pt x="645648" y="1465301"/>
                        <a:pt x="636988" y="1465301"/>
                      </a:cubicBezTo>
                      <a:cubicBezTo>
                        <a:pt x="619649" y="1465301"/>
                        <a:pt x="610982" y="1447968"/>
                        <a:pt x="610982" y="1434969"/>
                      </a:cubicBezTo>
                      <a:cubicBezTo>
                        <a:pt x="610982" y="1430635"/>
                        <a:pt x="610982" y="1421969"/>
                        <a:pt x="615322" y="1413303"/>
                      </a:cubicBezTo>
                      <a:cubicBezTo>
                        <a:pt x="619649" y="1404636"/>
                        <a:pt x="623982" y="1395970"/>
                        <a:pt x="641315" y="1382970"/>
                      </a:cubicBezTo>
                      <a:cubicBezTo>
                        <a:pt x="645648" y="1380803"/>
                        <a:pt x="651064" y="1378637"/>
                        <a:pt x="657023" y="1378095"/>
                      </a:cubicBezTo>
                      <a:close/>
                      <a:moveTo>
                        <a:pt x="407329" y="1333141"/>
                      </a:moveTo>
                      <a:cubicBezTo>
                        <a:pt x="426828" y="1333139"/>
                        <a:pt x="446328" y="1337471"/>
                        <a:pt x="463661" y="1348304"/>
                      </a:cubicBezTo>
                      <a:cubicBezTo>
                        <a:pt x="506993" y="1374310"/>
                        <a:pt x="524326" y="1430642"/>
                        <a:pt x="511326" y="1473974"/>
                      </a:cubicBezTo>
                      <a:cubicBezTo>
                        <a:pt x="502659" y="1521633"/>
                        <a:pt x="467994" y="1564965"/>
                        <a:pt x="420328" y="1582305"/>
                      </a:cubicBezTo>
                      <a:cubicBezTo>
                        <a:pt x="398662" y="1590972"/>
                        <a:pt x="372663" y="1599638"/>
                        <a:pt x="346664" y="1590972"/>
                      </a:cubicBezTo>
                      <a:cubicBezTo>
                        <a:pt x="307665" y="1577972"/>
                        <a:pt x="277332" y="1534640"/>
                        <a:pt x="272999" y="1491307"/>
                      </a:cubicBezTo>
                      <a:cubicBezTo>
                        <a:pt x="272999" y="1469641"/>
                        <a:pt x="277332" y="1443635"/>
                        <a:pt x="285999" y="1421969"/>
                      </a:cubicBezTo>
                      <a:cubicBezTo>
                        <a:pt x="303332" y="1387310"/>
                        <a:pt x="316331" y="1356970"/>
                        <a:pt x="350997" y="1343978"/>
                      </a:cubicBezTo>
                      <a:cubicBezTo>
                        <a:pt x="368330" y="1337478"/>
                        <a:pt x="387829" y="1333143"/>
                        <a:pt x="407329" y="1333141"/>
                      </a:cubicBezTo>
                      <a:close/>
                      <a:moveTo>
                        <a:pt x="41707" y="1126767"/>
                      </a:moveTo>
                      <a:cubicBezTo>
                        <a:pt x="47665" y="1126225"/>
                        <a:pt x="54165" y="1127309"/>
                        <a:pt x="60665" y="1131642"/>
                      </a:cubicBezTo>
                      <a:cubicBezTo>
                        <a:pt x="77998" y="1140309"/>
                        <a:pt x="82331" y="1157641"/>
                        <a:pt x="82331" y="1170641"/>
                      </a:cubicBezTo>
                      <a:cubicBezTo>
                        <a:pt x="77998" y="1187974"/>
                        <a:pt x="64998" y="1200974"/>
                        <a:pt x="51999" y="1205307"/>
                      </a:cubicBezTo>
                      <a:cubicBezTo>
                        <a:pt x="43332" y="1209640"/>
                        <a:pt x="34666" y="1209640"/>
                        <a:pt x="25999" y="1209640"/>
                      </a:cubicBezTo>
                      <a:cubicBezTo>
                        <a:pt x="8667" y="1209640"/>
                        <a:pt x="0" y="1192307"/>
                        <a:pt x="0" y="1179308"/>
                      </a:cubicBezTo>
                      <a:cubicBezTo>
                        <a:pt x="0" y="1174974"/>
                        <a:pt x="0" y="1166308"/>
                        <a:pt x="4333" y="1157641"/>
                      </a:cubicBezTo>
                      <a:cubicBezTo>
                        <a:pt x="8667" y="1144642"/>
                        <a:pt x="17333" y="1135975"/>
                        <a:pt x="25999" y="1131642"/>
                      </a:cubicBezTo>
                      <a:cubicBezTo>
                        <a:pt x="30333" y="1129476"/>
                        <a:pt x="35749" y="1127309"/>
                        <a:pt x="41707" y="1126767"/>
                      </a:cubicBezTo>
                      <a:close/>
                      <a:moveTo>
                        <a:pt x="431697" y="1061769"/>
                      </a:moveTo>
                      <a:cubicBezTo>
                        <a:pt x="437655" y="1061227"/>
                        <a:pt x="444155" y="1062311"/>
                        <a:pt x="450654" y="1066644"/>
                      </a:cubicBezTo>
                      <a:cubicBezTo>
                        <a:pt x="463654" y="1075310"/>
                        <a:pt x="472320" y="1092643"/>
                        <a:pt x="467987" y="1109976"/>
                      </a:cubicBezTo>
                      <a:cubicBezTo>
                        <a:pt x="463654" y="1127309"/>
                        <a:pt x="450654" y="1140309"/>
                        <a:pt x="437655" y="1144642"/>
                      </a:cubicBezTo>
                      <a:cubicBezTo>
                        <a:pt x="428988" y="1148975"/>
                        <a:pt x="420322" y="1148975"/>
                        <a:pt x="411655" y="1148975"/>
                      </a:cubicBezTo>
                      <a:cubicBezTo>
                        <a:pt x="394323" y="1148975"/>
                        <a:pt x="385656" y="1131642"/>
                        <a:pt x="385656" y="1118642"/>
                      </a:cubicBezTo>
                      <a:cubicBezTo>
                        <a:pt x="385656" y="1114309"/>
                        <a:pt x="385656" y="1105643"/>
                        <a:pt x="389989" y="1096976"/>
                      </a:cubicBezTo>
                      <a:cubicBezTo>
                        <a:pt x="394323" y="1088310"/>
                        <a:pt x="398656" y="1075310"/>
                        <a:pt x="415989" y="1066644"/>
                      </a:cubicBezTo>
                      <a:cubicBezTo>
                        <a:pt x="420322" y="1064477"/>
                        <a:pt x="425738" y="1062311"/>
                        <a:pt x="431697" y="1061769"/>
                      </a:cubicBezTo>
                      <a:close/>
                      <a:moveTo>
                        <a:pt x="719320" y="944237"/>
                      </a:moveTo>
                      <a:cubicBezTo>
                        <a:pt x="731237" y="944237"/>
                        <a:pt x="743153" y="947487"/>
                        <a:pt x="753986" y="953986"/>
                      </a:cubicBezTo>
                      <a:cubicBezTo>
                        <a:pt x="779985" y="971319"/>
                        <a:pt x="788652" y="1005985"/>
                        <a:pt x="784312" y="1036317"/>
                      </a:cubicBezTo>
                      <a:cubicBezTo>
                        <a:pt x="779985" y="1066650"/>
                        <a:pt x="753986" y="1088316"/>
                        <a:pt x="727987" y="1101316"/>
                      </a:cubicBezTo>
                      <a:cubicBezTo>
                        <a:pt x="714987" y="1105649"/>
                        <a:pt x="697647" y="1109982"/>
                        <a:pt x="684654" y="1105649"/>
                      </a:cubicBezTo>
                      <a:cubicBezTo>
                        <a:pt x="658655" y="1096983"/>
                        <a:pt x="641322" y="1070983"/>
                        <a:pt x="636989" y="1044984"/>
                      </a:cubicBezTo>
                      <a:cubicBezTo>
                        <a:pt x="636989" y="1031984"/>
                        <a:pt x="641322" y="1014651"/>
                        <a:pt x="645656" y="1001652"/>
                      </a:cubicBezTo>
                      <a:cubicBezTo>
                        <a:pt x="654315" y="979986"/>
                        <a:pt x="662988" y="962653"/>
                        <a:pt x="684654" y="953986"/>
                      </a:cubicBezTo>
                      <a:cubicBezTo>
                        <a:pt x="695487" y="947487"/>
                        <a:pt x="707404" y="944237"/>
                        <a:pt x="719320" y="944237"/>
                      </a:cubicBezTo>
                      <a:close/>
                      <a:moveTo>
                        <a:pt x="1044310" y="935571"/>
                      </a:moveTo>
                      <a:cubicBezTo>
                        <a:pt x="1056226" y="935571"/>
                        <a:pt x="1068143" y="938821"/>
                        <a:pt x="1078976" y="945320"/>
                      </a:cubicBezTo>
                      <a:cubicBezTo>
                        <a:pt x="1104975" y="962653"/>
                        <a:pt x="1113642" y="997319"/>
                        <a:pt x="1109302" y="1027651"/>
                      </a:cubicBezTo>
                      <a:cubicBezTo>
                        <a:pt x="1104975" y="1057984"/>
                        <a:pt x="1078976" y="1079650"/>
                        <a:pt x="1052977" y="1092650"/>
                      </a:cubicBezTo>
                      <a:cubicBezTo>
                        <a:pt x="1039977" y="1096983"/>
                        <a:pt x="1022637" y="1101316"/>
                        <a:pt x="1009644" y="1096983"/>
                      </a:cubicBezTo>
                      <a:cubicBezTo>
                        <a:pt x="983645" y="1088317"/>
                        <a:pt x="966312" y="1062317"/>
                        <a:pt x="961979" y="1036318"/>
                      </a:cubicBezTo>
                      <a:cubicBezTo>
                        <a:pt x="961979" y="1023318"/>
                        <a:pt x="966312" y="1005985"/>
                        <a:pt x="970645" y="992986"/>
                      </a:cubicBezTo>
                      <a:cubicBezTo>
                        <a:pt x="979305" y="971320"/>
                        <a:pt x="987978" y="953987"/>
                        <a:pt x="1009644" y="945320"/>
                      </a:cubicBezTo>
                      <a:cubicBezTo>
                        <a:pt x="1020477" y="938821"/>
                        <a:pt x="1032394" y="935571"/>
                        <a:pt x="1044310" y="935571"/>
                      </a:cubicBezTo>
                      <a:close/>
                      <a:moveTo>
                        <a:pt x="267038" y="684778"/>
                      </a:moveTo>
                      <a:cubicBezTo>
                        <a:pt x="272996" y="684236"/>
                        <a:pt x="279496" y="685320"/>
                        <a:pt x="285992" y="689653"/>
                      </a:cubicBezTo>
                      <a:cubicBezTo>
                        <a:pt x="298992" y="698319"/>
                        <a:pt x="307658" y="715652"/>
                        <a:pt x="303325" y="732985"/>
                      </a:cubicBezTo>
                      <a:cubicBezTo>
                        <a:pt x="298992" y="750318"/>
                        <a:pt x="285992" y="763317"/>
                        <a:pt x="272999" y="767651"/>
                      </a:cubicBezTo>
                      <a:cubicBezTo>
                        <a:pt x="264326" y="771984"/>
                        <a:pt x="255660" y="771984"/>
                        <a:pt x="247000" y="771984"/>
                      </a:cubicBezTo>
                      <a:cubicBezTo>
                        <a:pt x="233994" y="767651"/>
                        <a:pt x="220994" y="754651"/>
                        <a:pt x="225334" y="737318"/>
                      </a:cubicBezTo>
                      <a:cubicBezTo>
                        <a:pt x="225334" y="732985"/>
                        <a:pt x="225334" y="724319"/>
                        <a:pt x="229667" y="715652"/>
                      </a:cubicBezTo>
                      <a:cubicBezTo>
                        <a:pt x="233994" y="702652"/>
                        <a:pt x="242660" y="693986"/>
                        <a:pt x="251333" y="689653"/>
                      </a:cubicBezTo>
                      <a:cubicBezTo>
                        <a:pt x="255663" y="687486"/>
                        <a:pt x="261080" y="685320"/>
                        <a:pt x="267038" y="684778"/>
                      </a:cubicBezTo>
                      <a:close/>
                      <a:moveTo>
                        <a:pt x="667322" y="518494"/>
                      </a:moveTo>
                      <a:cubicBezTo>
                        <a:pt x="686821" y="518492"/>
                        <a:pt x="706321" y="522824"/>
                        <a:pt x="723653" y="533657"/>
                      </a:cubicBezTo>
                      <a:cubicBezTo>
                        <a:pt x="766986" y="559663"/>
                        <a:pt x="784318" y="615995"/>
                        <a:pt x="775652" y="663654"/>
                      </a:cubicBezTo>
                      <a:cubicBezTo>
                        <a:pt x="766986" y="711326"/>
                        <a:pt x="732320" y="754658"/>
                        <a:pt x="684655" y="771984"/>
                      </a:cubicBezTo>
                      <a:cubicBezTo>
                        <a:pt x="662988" y="780651"/>
                        <a:pt x="636989" y="784984"/>
                        <a:pt x="606657" y="776324"/>
                      </a:cubicBezTo>
                      <a:cubicBezTo>
                        <a:pt x="567658" y="763318"/>
                        <a:pt x="537325" y="719986"/>
                        <a:pt x="532992" y="676653"/>
                      </a:cubicBezTo>
                      <a:cubicBezTo>
                        <a:pt x="532992" y="654987"/>
                        <a:pt x="537325" y="628988"/>
                        <a:pt x="545992" y="607322"/>
                      </a:cubicBezTo>
                      <a:cubicBezTo>
                        <a:pt x="563325" y="572663"/>
                        <a:pt x="576324" y="542323"/>
                        <a:pt x="610990" y="529330"/>
                      </a:cubicBezTo>
                      <a:cubicBezTo>
                        <a:pt x="628323" y="522831"/>
                        <a:pt x="647822" y="518496"/>
                        <a:pt x="667322" y="518494"/>
                      </a:cubicBezTo>
                      <a:close/>
                      <a:moveTo>
                        <a:pt x="333664" y="194589"/>
                      </a:moveTo>
                      <a:cubicBezTo>
                        <a:pt x="345581" y="194589"/>
                        <a:pt x="357497" y="197839"/>
                        <a:pt x="368330" y="204338"/>
                      </a:cubicBezTo>
                      <a:cubicBezTo>
                        <a:pt x="394329" y="221664"/>
                        <a:pt x="402996" y="252004"/>
                        <a:pt x="398662" y="282336"/>
                      </a:cubicBezTo>
                      <a:cubicBezTo>
                        <a:pt x="394329" y="312669"/>
                        <a:pt x="368330" y="334335"/>
                        <a:pt x="342331" y="347335"/>
                      </a:cubicBezTo>
                      <a:cubicBezTo>
                        <a:pt x="329331" y="351661"/>
                        <a:pt x="311998" y="356001"/>
                        <a:pt x="298998" y="351661"/>
                      </a:cubicBezTo>
                      <a:cubicBezTo>
                        <a:pt x="272999" y="343002"/>
                        <a:pt x="255666" y="317002"/>
                        <a:pt x="251333" y="295336"/>
                      </a:cubicBezTo>
                      <a:cubicBezTo>
                        <a:pt x="251333" y="282336"/>
                        <a:pt x="255666" y="264997"/>
                        <a:pt x="260000" y="252004"/>
                      </a:cubicBezTo>
                      <a:cubicBezTo>
                        <a:pt x="268666" y="230338"/>
                        <a:pt x="277332" y="213005"/>
                        <a:pt x="298998" y="204338"/>
                      </a:cubicBezTo>
                      <a:cubicBezTo>
                        <a:pt x="309832" y="197839"/>
                        <a:pt x="321748" y="194589"/>
                        <a:pt x="333664" y="194589"/>
                      </a:cubicBezTo>
                      <a:close/>
                      <a:moveTo>
                        <a:pt x="748020" y="128"/>
                      </a:moveTo>
                      <a:cubicBezTo>
                        <a:pt x="753978" y="-414"/>
                        <a:pt x="760478" y="670"/>
                        <a:pt x="766978" y="5003"/>
                      </a:cubicBezTo>
                      <a:cubicBezTo>
                        <a:pt x="779978" y="13669"/>
                        <a:pt x="788644" y="31002"/>
                        <a:pt x="784311" y="48335"/>
                      </a:cubicBezTo>
                      <a:cubicBezTo>
                        <a:pt x="779978" y="65668"/>
                        <a:pt x="766978" y="78668"/>
                        <a:pt x="753978" y="83001"/>
                      </a:cubicBezTo>
                      <a:cubicBezTo>
                        <a:pt x="745312" y="87334"/>
                        <a:pt x="736646" y="87334"/>
                        <a:pt x="727979" y="87334"/>
                      </a:cubicBezTo>
                      <a:cubicBezTo>
                        <a:pt x="714980" y="83001"/>
                        <a:pt x="706313" y="70001"/>
                        <a:pt x="706313" y="52668"/>
                      </a:cubicBezTo>
                      <a:cubicBezTo>
                        <a:pt x="706313" y="48335"/>
                        <a:pt x="706313" y="39669"/>
                        <a:pt x="710646" y="31002"/>
                      </a:cubicBezTo>
                      <a:cubicBezTo>
                        <a:pt x="714980" y="18003"/>
                        <a:pt x="723646" y="9336"/>
                        <a:pt x="732312" y="5003"/>
                      </a:cubicBezTo>
                      <a:cubicBezTo>
                        <a:pt x="736646" y="2836"/>
                        <a:pt x="742062" y="670"/>
                        <a:pt x="748020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8" name="Google Shape;58;p4"/>
                <p:cNvSpPr/>
                <p:nvPr/>
              </p:nvSpPr>
              <p:spPr>
                <a:xfrm>
                  <a:off x="5912246" y="3191218"/>
                  <a:ext cx="108602" cy="429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731" h="746391" extrusionOk="0">
                      <a:moveTo>
                        <a:pt x="388370" y="663518"/>
                      </a:moveTo>
                      <a:cubicBezTo>
                        <a:pt x="394328" y="662977"/>
                        <a:pt x="400826" y="664060"/>
                        <a:pt x="407322" y="668393"/>
                      </a:cubicBezTo>
                      <a:cubicBezTo>
                        <a:pt x="420329" y="677060"/>
                        <a:pt x="424662" y="694392"/>
                        <a:pt x="428988" y="707392"/>
                      </a:cubicBezTo>
                      <a:cubicBezTo>
                        <a:pt x="424662" y="724725"/>
                        <a:pt x="411662" y="737725"/>
                        <a:pt x="398663" y="742058"/>
                      </a:cubicBezTo>
                      <a:cubicBezTo>
                        <a:pt x="389996" y="746391"/>
                        <a:pt x="381330" y="746391"/>
                        <a:pt x="372663" y="746391"/>
                      </a:cubicBezTo>
                      <a:cubicBezTo>
                        <a:pt x="355331" y="746391"/>
                        <a:pt x="346664" y="729058"/>
                        <a:pt x="346664" y="716059"/>
                      </a:cubicBezTo>
                      <a:cubicBezTo>
                        <a:pt x="346664" y="711725"/>
                        <a:pt x="346664" y="703059"/>
                        <a:pt x="350997" y="694392"/>
                      </a:cubicBezTo>
                      <a:cubicBezTo>
                        <a:pt x="355331" y="681393"/>
                        <a:pt x="363990" y="672726"/>
                        <a:pt x="372663" y="668393"/>
                      </a:cubicBezTo>
                      <a:cubicBezTo>
                        <a:pt x="376997" y="666226"/>
                        <a:pt x="382413" y="664060"/>
                        <a:pt x="388370" y="663518"/>
                      </a:cubicBezTo>
                      <a:close/>
                      <a:moveTo>
                        <a:pt x="1247968" y="576319"/>
                      </a:moveTo>
                      <a:cubicBezTo>
                        <a:pt x="1259883" y="576319"/>
                        <a:pt x="1271797" y="579569"/>
                        <a:pt x="1282630" y="586069"/>
                      </a:cubicBezTo>
                      <a:cubicBezTo>
                        <a:pt x="1308629" y="603401"/>
                        <a:pt x="1317296" y="638067"/>
                        <a:pt x="1312963" y="668400"/>
                      </a:cubicBezTo>
                      <a:cubicBezTo>
                        <a:pt x="1308629" y="698732"/>
                        <a:pt x="1282630" y="720398"/>
                        <a:pt x="1256638" y="733398"/>
                      </a:cubicBezTo>
                      <a:cubicBezTo>
                        <a:pt x="1243631" y="737731"/>
                        <a:pt x="1226298" y="742064"/>
                        <a:pt x="1213305" y="737731"/>
                      </a:cubicBezTo>
                      <a:cubicBezTo>
                        <a:pt x="1187299" y="729065"/>
                        <a:pt x="1169973" y="703065"/>
                        <a:pt x="1165633" y="677066"/>
                      </a:cubicBezTo>
                      <a:cubicBezTo>
                        <a:pt x="1165633" y="664067"/>
                        <a:pt x="1169973" y="646734"/>
                        <a:pt x="1174300" y="633734"/>
                      </a:cubicBezTo>
                      <a:cubicBezTo>
                        <a:pt x="1182966" y="612068"/>
                        <a:pt x="1191639" y="594735"/>
                        <a:pt x="1213305" y="586069"/>
                      </a:cubicBezTo>
                      <a:cubicBezTo>
                        <a:pt x="1224138" y="579569"/>
                        <a:pt x="1236053" y="576319"/>
                        <a:pt x="1247968" y="576319"/>
                      </a:cubicBezTo>
                      <a:close/>
                      <a:moveTo>
                        <a:pt x="784317" y="484235"/>
                      </a:moveTo>
                      <a:cubicBezTo>
                        <a:pt x="803816" y="484233"/>
                        <a:pt x="823313" y="488565"/>
                        <a:pt x="840643" y="499398"/>
                      </a:cubicBezTo>
                      <a:cubicBezTo>
                        <a:pt x="879648" y="529731"/>
                        <a:pt x="901314" y="581736"/>
                        <a:pt x="888315" y="625068"/>
                      </a:cubicBezTo>
                      <a:cubicBezTo>
                        <a:pt x="879648" y="672727"/>
                        <a:pt x="844983" y="716059"/>
                        <a:pt x="797310" y="733399"/>
                      </a:cubicBezTo>
                      <a:cubicBezTo>
                        <a:pt x="775644" y="742066"/>
                        <a:pt x="749652" y="750732"/>
                        <a:pt x="723653" y="742066"/>
                      </a:cubicBezTo>
                      <a:cubicBezTo>
                        <a:pt x="684654" y="729066"/>
                        <a:pt x="654321" y="685734"/>
                        <a:pt x="649988" y="642401"/>
                      </a:cubicBezTo>
                      <a:cubicBezTo>
                        <a:pt x="649988" y="620735"/>
                        <a:pt x="654321" y="594729"/>
                        <a:pt x="662988" y="573063"/>
                      </a:cubicBezTo>
                      <a:cubicBezTo>
                        <a:pt x="680321" y="538404"/>
                        <a:pt x="693320" y="508064"/>
                        <a:pt x="727986" y="495072"/>
                      </a:cubicBezTo>
                      <a:cubicBezTo>
                        <a:pt x="745319" y="488572"/>
                        <a:pt x="764818" y="484237"/>
                        <a:pt x="784317" y="484235"/>
                      </a:cubicBezTo>
                      <a:close/>
                      <a:moveTo>
                        <a:pt x="1450006" y="472856"/>
                      </a:moveTo>
                      <a:cubicBezTo>
                        <a:pt x="1455964" y="472315"/>
                        <a:pt x="1462462" y="473398"/>
                        <a:pt x="1468958" y="477731"/>
                      </a:cubicBezTo>
                      <a:cubicBezTo>
                        <a:pt x="1481965" y="486398"/>
                        <a:pt x="1486298" y="503730"/>
                        <a:pt x="1490624" y="516730"/>
                      </a:cubicBezTo>
                      <a:cubicBezTo>
                        <a:pt x="1486298" y="534063"/>
                        <a:pt x="1473298" y="547063"/>
                        <a:pt x="1460299" y="551396"/>
                      </a:cubicBezTo>
                      <a:cubicBezTo>
                        <a:pt x="1451632" y="555729"/>
                        <a:pt x="1442966" y="555729"/>
                        <a:pt x="1434299" y="555729"/>
                      </a:cubicBezTo>
                      <a:cubicBezTo>
                        <a:pt x="1416967" y="555729"/>
                        <a:pt x="1408300" y="538396"/>
                        <a:pt x="1408300" y="525397"/>
                      </a:cubicBezTo>
                      <a:cubicBezTo>
                        <a:pt x="1408300" y="516730"/>
                        <a:pt x="1408300" y="512397"/>
                        <a:pt x="1412633" y="503730"/>
                      </a:cubicBezTo>
                      <a:cubicBezTo>
                        <a:pt x="1416967" y="490731"/>
                        <a:pt x="1425626" y="482064"/>
                        <a:pt x="1434299" y="477731"/>
                      </a:cubicBezTo>
                      <a:cubicBezTo>
                        <a:pt x="1438632" y="475564"/>
                        <a:pt x="1444049" y="473398"/>
                        <a:pt x="1450006" y="472856"/>
                      </a:cubicBezTo>
                      <a:close/>
                      <a:moveTo>
                        <a:pt x="1780955" y="306573"/>
                      </a:moveTo>
                      <a:cubicBezTo>
                        <a:pt x="1800453" y="306574"/>
                        <a:pt x="1819951" y="310909"/>
                        <a:pt x="1837281" y="321742"/>
                      </a:cubicBezTo>
                      <a:cubicBezTo>
                        <a:pt x="1876286" y="347734"/>
                        <a:pt x="1897952" y="399733"/>
                        <a:pt x="1884953" y="447405"/>
                      </a:cubicBezTo>
                      <a:cubicBezTo>
                        <a:pt x="1876286" y="495071"/>
                        <a:pt x="1841621" y="538403"/>
                        <a:pt x="1793948" y="555736"/>
                      </a:cubicBezTo>
                      <a:cubicBezTo>
                        <a:pt x="1772282" y="564396"/>
                        <a:pt x="1746290" y="573062"/>
                        <a:pt x="1720291" y="564396"/>
                      </a:cubicBezTo>
                      <a:cubicBezTo>
                        <a:pt x="1681292" y="551396"/>
                        <a:pt x="1650959" y="508064"/>
                        <a:pt x="1646626" y="464732"/>
                      </a:cubicBezTo>
                      <a:cubicBezTo>
                        <a:pt x="1646626" y="443065"/>
                        <a:pt x="1650959" y="417073"/>
                        <a:pt x="1659626" y="395407"/>
                      </a:cubicBezTo>
                      <a:cubicBezTo>
                        <a:pt x="1676959" y="360741"/>
                        <a:pt x="1689958" y="330408"/>
                        <a:pt x="1724624" y="317409"/>
                      </a:cubicBezTo>
                      <a:cubicBezTo>
                        <a:pt x="1741957" y="310905"/>
                        <a:pt x="1761456" y="306572"/>
                        <a:pt x="1780955" y="306573"/>
                      </a:cubicBezTo>
                      <a:close/>
                      <a:moveTo>
                        <a:pt x="738816" y="294660"/>
                      </a:moveTo>
                      <a:cubicBezTo>
                        <a:pt x="745317" y="293576"/>
                        <a:pt x="751819" y="293576"/>
                        <a:pt x="758318" y="295743"/>
                      </a:cubicBezTo>
                      <a:cubicBezTo>
                        <a:pt x="771318" y="304409"/>
                        <a:pt x="779984" y="321742"/>
                        <a:pt x="775644" y="339075"/>
                      </a:cubicBezTo>
                      <a:cubicBezTo>
                        <a:pt x="771318" y="356408"/>
                        <a:pt x="758318" y="369408"/>
                        <a:pt x="745319" y="373741"/>
                      </a:cubicBezTo>
                      <a:cubicBezTo>
                        <a:pt x="736652" y="378074"/>
                        <a:pt x="727986" y="378074"/>
                        <a:pt x="719319" y="378074"/>
                      </a:cubicBezTo>
                      <a:cubicBezTo>
                        <a:pt x="701987" y="378074"/>
                        <a:pt x="693320" y="360741"/>
                        <a:pt x="693320" y="347741"/>
                      </a:cubicBezTo>
                      <a:cubicBezTo>
                        <a:pt x="693320" y="343408"/>
                        <a:pt x="693320" y="334742"/>
                        <a:pt x="697653" y="326075"/>
                      </a:cubicBezTo>
                      <a:cubicBezTo>
                        <a:pt x="701987" y="313076"/>
                        <a:pt x="710646" y="304409"/>
                        <a:pt x="719319" y="300076"/>
                      </a:cubicBezTo>
                      <a:cubicBezTo>
                        <a:pt x="725816" y="297910"/>
                        <a:pt x="732316" y="295743"/>
                        <a:pt x="738816" y="294660"/>
                      </a:cubicBezTo>
                      <a:close/>
                      <a:moveTo>
                        <a:pt x="82331" y="264327"/>
                      </a:moveTo>
                      <a:cubicBezTo>
                        <a:pt x="94247" y="264327"/>
                        <a:pt x="106164" y="267577"/>
                        <a:pt x="116997" y="274077"/>
                      </a:cubicBezTo>
                      <a:cubicBezTo>
                        <a:pt x="142996" y="291409"/>
                        <a:pt x="151662" y="326075"/>
                        <a:pt x="147322" y="356408"/>
                      </a:cubicBezTo>
                      <a:cubicBezTo>
                        <a:pt x="142996" y="386740"/>
                        <a:pt x="116997" y="408406"/>
                        <a:pt x="90997" y="421406"/>
                      </a:cubicBezTo>
                      <a:cubicBezTo>
                        <a:pt x="77998" y="425739"/>
                        <a:pt x="60658" y="430072"/>
                        <a:pt x="47665" y="425739"/>
                      </a:cubicBezTo>
                      <a:cubicBezTo>
                        <a:pt x="21666" y="417073"/>
                        <a:pt x="4333" y="391073"/>
                        <a:pt x="0" y="365074"/>
                      </a:cubicBezTo>
                      <a:cubicBezTo>
                        <a:pt x="0" y="352075"/>
                        <a:pt x="4333" y="334742"/>
                        <a:pt x="8666" y="321742"/>
                      </a:cubicBezTo>
                      <a:cubicBezTo>
                        <a:pt x="17326" y="300076"/>
                        <a:pt x="25999" y="282743"/>
                        <a:pt x="47665" y="274077"/>
                      </a:cubicBezTo>
                      <a:cubicBezTo>
                        <a:pt x="58498" y="267577"/>
                        <a:pt x="70415" y="264327"/>
                        <a:pt x="82331" y="264327"/>
                      </a:cubicBezTo>
                      <a:close/>
                      <a:moveTo>
                        <a:pt x="1338968" y="134330"/>
                      </a:moveTo>
                      <a:cubicBezTo>
                        <a:pt x="1350885" y="134330"/>
                        <a:pt x="1362801" y="137580"/>
                        <a:pt x="1373634" y="144080"/>
                      </a:cubicBezTo>
                      <a:cubicBezTo>
                        <a:pt x="1399633" y="161412"/>
                        <a:pt x="1408300" y="196078"/>
                        <a:pt x="1403960" y="226411"/>
                      </a:cubicBezTo>
                      <a:cubicBezTo>
                        <a:pt x="1399633" y="256743"/>
                        <a:pt x="1373634" y="278409"/>
                        <a:pt x="1347635" y="291409"/>
                      </a:cubicBezTo>
                      <a:cubicBezTo>
                        <a:pt x="1334635" y="295742"/>
                        <a:pt x="1317295" y="300075"/>
                        <a:pt x="1304303" y="295742"/>
                      </a:cubicBezTo>
                      <a:cubicBezTo>
                        <a:pt x="1278303" y="287076"/>
                        <a:pt x="1260970" y="261076"/>
                        <a:pt x="1256637" y="235077"/>
                      </a:cubicBezTo>
                      <a:cubicBezTo>
                        <a:pt x="1256637" y="222078"/>
                        <a:pt x="1260970" y="204745"/>
                        <a:pt x="1265304" y="191745"/>
                      </a:cubicBezTo>
                      <a:cubicBezTo>
                        <a:pt x="1273963" y="170079"/>
                        <a:pt x="1282637" y="152746"/>
                        <a:pt x="1304303" y="144080"/>
                      </a:cubicBezTo>
                      <a:cubicBezTo>
                        <a:pt x="1315136" y="137580"/>
                        <a:pt x="1327052" y="134330"/>
                        <a:pt x="1338968" y="134330"/>
                      </a:cubicBezTo>
                      <a:close/>
                      <a:moveTo>
                        <a:pt x="1643594" y="129212"/>
                      </a:moveTo>
                      <a:cubicBezTo>
                        <a:pt x="1655508" y="129212"/>
                        <a:pt x="1667423" y="132462"/>
                        <a:pt x="1678256" y="138962"/>
                      </a:cubicBezTo>
                      <a:cubicBezTo>
                        <a:pt x="1699922" y="151961"/>
                        <a:pt x="1712922" y="190960"/>
                        <a:pt x="1708589" y="221293"/>
                      </a:cubicBezTo>
                      <a:cubicBezTo>
                        <a:pt x="1704255" y="251625"/>
                        <a:pt x="1678256" y="273291"/>
                        <a:pt x="1652264" y="286291"/>
                      </a:cubicBezTo>
                      <a:cubicBezTo>
                        <a:pt x="1639257" y="290624"/>
                        <a:pt x="1621924" y="294957"/>
                        <a:pt x="1608931" y="290624"/>
                      </a:cubicBezTo>
                      <a:cubicBezTo>
                        <a:pt x="1582925" y="281958"/>
                        <a:pt x="1565599" y="255958"/>
                        <a:pt x="1561259" y="229959"/>
                      </a:cubicBezTo>
                      <a:cubicBezTo>
                        <a:pt x="1561259" y="216960"/>
                        <a:pt x="1565599" y="199627"/>
                        <a:pt x="1569926" y="186627"/>
                      </a:cubicBezTo>
                      <a:cubicBezTo>
                        <a:pt x="1578592" y="164961"/>
                        <a:pt x="1587265" y="147628"/>
                        <a:pt x="1608931" y="138962"/>
                      </a:cubicBezTo>
                      <a:cubicBezTo>
                        <a:pt x="1619765" y="132462"/>
                        <a:pt x="1631679" y="129212"/>
                        <a:pt x="1643594" y="129212"/>
                      </a:cubicBezTo>
                      <a:close/>
                      <a:moveTo>
                        <a:pt x="1034016" y="82866"/>
                      </a:moveTo>
                      <a:cubicBezTo>
                        <a:pt x="1039974" y="82325"/>
                        <a:pt x="1046474" y="83408"/>
                        <a:pt x="1052970" y="87741"/>
                      </a:cubicBezTo>
                      <a:cubicBezTo>
                        <a:pt x="1065970" y="96408"/>
                        <a:pt x="1074636" y="113740"/>
                        <a:pt x="1074636" y="126740"/>
                      </a:cubicBezTo>
                      <a:cubicBezTo>
                        <a:pt x="1070303" y="144073"/>
                        <a:pt x="1057303" y="157073"/>
                        <a:pt x="1044304" y="161406"/>
                      </a:cubicBezTo>
                      <a:cubicBezTo>
                        <a:pt x="1035637" y="165739"/>
                        <a:pt x="1026971" y="165739"/>
                        <a:pt x="1018311" y="165739"/>
                      </a:cubicBezTo>
                      <a:cubicBezTo>
                        <a:pt x="1000972" y="165739"/>
                        <a:pt x="992305" y="148406"/>
                        <a:pt x="992305" y="135407"/>
                      </a:cubicBezTo>
                      <a:cubicBezTo>
                        <a:pt x="992305" y="131073"/>
                        <a:pt x="992305" y="122407"/>
                        <a:pt x="996645" y="113740"/>
                      </a:cubicBezTo>
                      <a:cubicBezTo>
                        <a:pt x="1000972" y="100741"/>
                        <a:pt x="1009638" y="92074"/>
                        <a:pt x="1018311" y="87741"/>
                      </a:cubicBezTo>
                      <a:cubicBezTo>
                        <a:pt x="1022641" y="85575"/>
                        <a:pt x="1028057" y="83408"/>
                        <a:pt x="1034016" y="82866"/>
                      </a:cubicBezTo>
                      <a:close/>
                      <a:moveTo>
                        <a:pt x="258373" y="4868"/>
                      </a:moveTo>
                      <a:cubicBezTo>
                        <a:pt x="264331" y="4326"/>
                        <a:pt x="270829" y="5410"/>
                        <a:pt x="277325" y="9743"/>
                      </a:cubicBezTo>
                      <a:cubicBezTo>
                        <a:pt x="290332" y="18410"/>
                        <a:pt x="298991" y="35742"/>
                        <a:pt x="298991" y="48742"/>
                      </a:cubicBezTo>
                      <a:cubicBezTo>
                        <a:pt x="294665" y="66075"/>
                        <a:pt x="281665" y="79075"/>
                        <a:pt x="268666" y="83408"/>
                      </a:cubicBezTo>
                      <a:cubicBezTo>
                        <a:pt x="259999" y="87741"/>
                        <a:pt x="251333" y="87741"/>
                        <a:pt x="242666" y="87741"/>
                      </a:cubicBezTo>
                      <a:cubicBezTo>
                        <a:pt x="225334" y="87741"/>
                        <a:pt x="216667" y="70408"/>
                        <a:pt x="216667" y="57409"/>
                      </a:cubicBezTo>
                      <a:cubicBezTo>
                        <a:pt x="216667" y="48742"/>
                        <a:pt x="216667" y="44409"/>
                        <a:pt x="221000" y="35742"/>
                      </a:cubicBezTo>
                      <a:cubicBezTo>
                        <a:pt x="225334" y="22743"/>
                        <a:pt x="233993" y="14076"/>
                        <a:pt x="242666" y="9743"/>
                      </a:cubicBezTo>
                      <a:cubicBezTo>
                        <a:pt x="247000" y="7577"/>
                        <a:pt x="252416" y="5410"/>
                        <a:pt x="258373" y="4868"/>
                      </a:cubicBezTo>
                      <a:close/>
                      <a:moveTo>
                        <a:pt x="658649" y="0"/>
                      </a:moveTo>
                      <a:cubicBezTo>
                        <a:pt x="670565" y="0"/>
                        <a:pt x="682481" y="3250"/>
                        <a:pt x="693314" y="9750"/>
                      </a:cubicBezTo>
                      <a:cubicBezTo>
                        <a:pt x="719313" y="27082"/>
                        <a:pt x="727980" y="57415"/>
                        <a:pt x="723647" y="87748"/>
                      </a:cubicBezTo>
                      <a:cubicBezTo>
                        <a:pt x="719313" y="118080"/>
                        <a:pt x="693314" y="144079"/>
                        <a:pt x="667315" y="157079"/>
                      </a:cubicBezTo>
                      <a:cubicBezTo>
                        <a:pt x="654315" y="161412"/>
                        <a:pt x="636982" y="165745"/>
                        <a:pt x="623983" y="161412"/>
                      </a:cubicBezTo>
                      <a:cubicBezTo>
                        <a:pt x="597983" y="152746"/>
                        <a:pt x="580650" y="126746"/>
                        <a:pt x="576317" y="100747"/>
                      </a:cubicBezTo>
                      <a:cubicBezTo>
                        <a:pt x="576317" y="83414"/>
                        <a:pt x="580650" y="70415"/>
                        <a:pt x="584984" y="57415"/>
                      </a:cubicBezTo>
                      <a:cubicBezTo>
                        <a:pt x="593650" y="35749"/>
                        <a:pt x="602317" y="18416"/>
                        <a:pt x="623983" y="9750"/>
                      </a:cubicBezTo>
                      <a:cubicBezTo>
                        <a:pt x="634816" y="3250"/>
                        <a:pt x="646732" y="0"/>
                        <a:pt x="6586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59" name="Google Shape;59;p4"/>
                <p:cNvSpPr/>
                <p:nvPr/>
              </p:nvSpPr>
              <p:spPr>
                <a:xfrm>
                  <a:off x="5914020" y="2996052"/>
                  <a:ext cx="85192" cy="129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1593" h="2247207" extrusionOk="0">
                      <a:moveTo>
                        <a:pt x="982025" y="2162409"/>
                      </a:moveTo>
                      <a:cubicBezTo>
                        <a:pt x="987983" y="2161868"/>
                        <a:pt x="994483" y="2162951"/>
                        <a:pt x="1000979" y="2167284"/>
                      </a:cubicBezTo>
                      <a:cubicBezTo>
                        <a:pt x="1013979" y="2175950"/>
                        <a:pt x="1022646" y="2193283"/>
                        <a:pt x="1018312" y="2210616"/>
                      </a:cubicBezTo>
                      <a:cubicBezTo>
                        <a:pt x="1013979" y="2227949"/>
                        <a:pt x="1000979" y="2240949"/>
                        <a:pt x="987987" y="2245282"/>
                      </a:cubicBezTo>
                      <a:cubicBezTo>
                        <a:pt x="979313" y="2245282"/>
                        <a:pt x="970647" y="2249615"/>
                        <a:pt x="966320" y="2245282"/>
                      </a:cubicBezTo>
                      <a:cubicBezTo>
                        <a:pt x="948981" y="2245282"/>
                        <a:pt x="940314" y="2227949"/>
                        <a:pt x="940314" y="2214949"/>
                      </a:cubicBezTo>
                      <a:cubicBezTo>
                        <a:pt x="940314" y="2210616"/>
                        <a:pt x="940314" y="2201950"/>
                        <a:pt x="944654" y="2193283"/>
                      </a:cubicBezTo>
                      <a:cubicBezTo>
                        <a:pt x="948981" y="2180284"/>
                        <a:pt x="957647" y="2171617"/>
                        <a:pt x="966320" y="2167284"/>
                      </a:cubicBezTo>
                      <a:cubicBezTo>
                        <a:pt x="970650" y="2165117"/>
                        <a:pt x="976067" y="2162951"/>
                        <a:pt x="982025" y="2162409"/>
                      </a:cubicBezTo>
                      <a:close/>
                      <a:moveTo>
                        <a:pt x="1443635" y="1931031"/>
                      </a:moveTo>
                      <a:cubicBezTo>
                        <a:pt x="1450136" y="1930490"/>
                        <a:pt x="1456637" y="1931573"/>
                        <a:pt x="1463137" y="1933740"/>
                      </a:cubicBezTo>
                      <a:cubicBezTo>
                        <a:pt x="1476137" y="1942406"/>
                        <a:pt x="1484803" y="1959739"/>
                        <a:pt x="1480463" y="1977072"/>
                      </a:cubicBezTo>
                      <a:cubicBezTo>
                        <a:pt x="1476137" y="1994405"/>
                        <a:pt x="1463137" y="2007405"/>
                        <a:pt x="1450138" y="2011738"/>
                      </a:cubicBezTo>
                      <a:cubicBezTo>
                        <a:pt x="1441471" y="2016071"/>
                        <a:pt x="1432805" y="2016071"/>
                        <a:pt x="1424138" y="2016071"/>
                      </a:cubicBezTo>
                      <a:cubicBezTo>
                        <a:pt x="1406806" y="2016071"/>
                        <a:pt x="1398139" y="1998738"/>
                        <a:pt x="1398139" y="1985738"/>
                      </a:cubicBezTo>
                      <a:cubicBezTo>
                        <a:pt x="1398139" y="1981405"/>
                        <a:pt x="1398139" y="1972739"/>
                        <a:pt x="1402472" y="1964072"/>
                      </a:cubicBezTo>
                      <a:cubicBezTo>
                        <a:pt x="1406806" y="1951073"/>
                        <a:pt x="1415465" y="1942406"/>
                        <a:pt x="1424138" y="1938073"/>
                      </a:cubicBezTo>
                      <a:cubicBezTo>
                        <a:pt x="1430635" y="1933740"/>
                        <a:pt x="1437135" y="1931573"/>
                        <a:pt x="1443635" y="1931031"/>
                      </a:cubicBezTo>
                      <a:close/>
                      <a:moveTo>
                        <a:pt x="648905" y="1860708"/>
                      </a:moveTo>
                      <a:cubicBezTo>
                        <a:pt x="660822" y="1860708"/>
                        <a:pt x="671655" y="1863958"/>
                        <a:pt x="680321" y="1872625"/>
                      </a:cubicBezTo>
                      <a:cubicBezTo>
                        <a:pt x="706320" y="1889958"/>
                        <a:pt x="714987" y="1920290"/>
                        <a:pt x="710654" y="1950623"/>
                      </a:cubicBezTo>
                      <a:cubicBezTo>
                        <a:pt x="706320" y="1980955"/>
                        <a:pt x="680321" y="2002621"/>
                        <a:pt x="654322" y="2015621"/>
                      </a:cubicBezTo>
                      <a:cubicBezTo>
                        <a:pt x="641322" y="2019954"/>
                        <a:pt x="623989" y="2024288"/>
                        <a:pt x="610990" y="2019954"/>
                      </a:cubicBezTo>
                      <a:cubicBezTo>
                        <a:pt x="584990" y="2011288"/>
                        <a:pt x="567657" y="1985289"/>
                        <a:pt x="563324" y="1959289"/>
                      </a:cubicBezTo>
                      <a:cubicBezTo>
                        <a:pt x="563324" y="1946290"/>
                        <a:pt x="567657" y="1928957"/>
                        <a:pt x="571991" y="1915957"/>
                      </a:cubicBezTo>
                      <a:cubicBezTo>
                        <a:pt x="580657" y="1894291"/>
                        <a:pt x="589324" y="1876958"/>
                        <a:pt x="610990" y="1868291"/>
                      </a:cubicBezTo>
                      <a:cubicBezTo>
                        <a:pt x="623989" y="1863958"/>
                        <a:pt x="636989" y="1860708"/>
                        <a:pt x="648905" y="1860708"/>
                      </a:cubicBezTo>
                      <a:close/>
                      <a:moveTo>
                        <a:pt x="565648" y="1696028"/>
                      </a:moveTo>
                      <a:cubicBezTo>
                        <a:pt x="572148" y="1694945"/>
                        <a:pt x="578648" y="1694945"/>
                        <a:pt x="585147" y="1697112"/>
                      </a:cubicBezTo>
                      <a:cubicBezTo>
                        <a:pt x="598147" y="1705778"/>
                        <a:pt x="606814" y="1723111"/>
                        <a:pt x="602480" y="1740444"/>
                      </a:cubicBezTo>
                      <a:cubicBezTo>
                        <a:pt x="598147" y="1757777"/>
                        <a:pt x="585147" y="1770777"/>
                        <a:pt x="572148" y="1775110"/>
                      </a:cubicBezTo>
                      <a:cubicBezTo>
                        <a:pt x="563481" y="1779443"/>
                        <a:pt x="554815" y="1779443"/>
                        <a:pt x="546149" y="1779443"/>
                      </a:cubicBezTo>
                      <a:cubicBezTo>
                        <a:pt x="528816" y="1779443"/>
                        <a:pt x="520149" y="1762110"/>
                        <a:pt x="520149" y="1749110"/>
                      </a:cubicBezTo>
                      <a:cubicBezTo>
                        <a:pt x="520149" y="1744777"/>
                        <a:pt x="520149" y="1736111"/>
                        <a:pt x="524482" y="1727444"/>
                      </a:cubicBezTo>
                      <a:cubicBezTo>
                        <a:pt x="528816" y="1714445"/>
                        <a:pt x="537482" y="1705778"/>
                        <a:pt x="546149" y="1701445"/>
                      </a:cubicBezTo>
                      <a:cubicBezTo>
                        <a:pt x="552649" y="1699278"/>
                        <a:pt x="559148" y="1697112"/>
                        <a:pt x="565648" y="1696028"/>
                      </a:cubicBezTo>
                      <a:close/>
                      <a:moveTo>
                        <a:pt x="1199440" y="1579350"/>
                      </a:moveTo>
                      <a:cubicBezTo>
                        <a:pt x="1218939" y="1579352"/>
                        <a:pt x="1238439" y="1583687"/>
                        <a:pt x="1255772" y="1594520"/>
                      </a:cubicBezTo>
                      <a:cubicBezTo>
                        <a:pt x="1299104" y="1620512"/>
                        <a:pt x="1316436" y="1676844"/>
                        <a:pt x="1307770" y="1724516"/>
                      </a:cubicBezTo>
                      <a:cubicBezTo>
                        <a:pt x="1299104" y="1772175"/>
                        <a:pt x="1264438" y="1815507"/>
                        <a:pt x="1216773" y="1832847"/>
                      </a:cubicBezTo>
                      <a:cubicBezTo>
                        <a:pt x="1195107" y="1841507"/>
                        <a:pt x="1169108" y="1850173"/>
                        <a:pt x="1143108" y="1841507"/>
                      </a:cubicBezTo>
                      <a:cubicBezTo>
                        <a:pt x="1104109" y="1828507"/>
                        <a:pt x="1073777" y="1785175"/>
                        <a:pt x="1069444" y="1741843"/>
                      </a:cubicBezTo>
                      <a:cubicBezTo>
                        <a:pt x="1065111" y="1720176"/>
                        <a:pt x="1073777" y="1694184"/>
                        <a:pt x="1078110" y="1668178"/>
                      </a:cubicBezTo>
                      <a:cubicBezTo>
                        <a:pt x="1095443" y="1633512"/>
                        <a:pt x="1108443" y="1603179"/>
                        <a:pt x="1143108" y="1590180"/>
                      </a:cubicBezTo>
                      <a:cubicBezTo>
                        <a:pt x="1160441" y="1583680"/>
                        <a:pt x="1179940" y="1579348"/>
                        <a:pt x="1199440" y="1579350"/>
                      </a:cubicBezTo>
                      <a:close/>
                      <a:moveTo>
                        <a:pt x="411648" y="1524890"/>
                      </a:moveTo>
                      <a:cubicBezTo>
                        <a:pt x="423564" y="1524890"/>
                        <a:pt x="435481" y="1528140"/>
                        <a:pt x="446314" y="1534639"/>
                      </a:cubicBezTo>
                      <a:cubicBezTo>
                        <a:pt x="472313" y="1551972"/>
                        <a:pt x="480979" y="1586638"/>
                        <a:pt x="476646" y="1616971"/>
                      </a:cubicBezTo>
                      <a:cubicBezTo>
                        <a:pt x="472313" y="1647303"/>
                        <a:pt x="446314" y="1668969"/>
                        <a:pt x="420314" y="1681969"/>
                      </a:cubicBezTo>
                      <a:cubicBezTo>
                        <a:pt x="407315" y="1686302"/>
                        <a:pt x="389982" y="1690635"/>
                        <a:pt x="376982" y="1686302"/>
                      </a:cubicBezTo>
                      <a:cubicBezTo>
                        <a:pt x="350983" y="1677636"/>
                        <a:pt x="333650" y="1651636"/>
                        <a:pt x="329317" y="1625637"/>
                      </a:cubicBezTo>
                      <a:cubicBezTo>
                        <a:pt x="329317" y="1612637"/>
                        <a:pt x="333650" y="1595304"/>
                        <a:pt x="337983" y="1582305"/>
                      </a:cubicBezTo>
                      <a:cubicBezTo>
                        <a:pt x="346650" y="1560639"/>
                        <a:pt x="355316" y="1543306"/>
                        <a:pt x="376982" y="1534639"/>
                      </a:cubicBezTo>
                      <a:cubicBezTo>
                        <a:pt x="387815" y="1528140"/>
                        <a:pt x="399732" y="1524890"/>
                        <a:pt x="411648" y="1524890"/>
                      </a:cubicBezTo>
                      <a:close/>
                      <a:moveTo>
                        <a:pt x="98045" y="1460426"/>
                      </a:moveTo>
                      <a:cubicBezTo>
                        <a:pt x="104002" y="1459884"/>
                        <a:pt x="110500" y="1460968"/>
                        <a:pt x="116997" y="1465301"/>
                      </a:cubicBezTo>
                      <a:cubicBezTo>
                        <a:pt x="130003" y="1473967"/>
                        <a:pt x="134336" y="1491300"/>
                        <a:pt x="138663" y="1504300"/>
                      </a:cubicBezTo>
                      <a:cubicBezTo>
                        <a:pt x="134336" y="1521633"/>
                        <a:pt x="121337" y="1534632"/>
                        <a:pt x="108337" y="1538966"/>
                      </a:cubicBezTo>
                      <a:cubicBezTo>
                        <a:pt x="99671" y="1543299"/>
                        <a:pt x="91004" y="1543299"/>
                        <a:pt x="82338" y="1543299"/>
                      </a:cubicBezTo>
                      <a:cubicBezTo>
                        <a:pt x="65005" y="1543299"/>
                        <a:pt x="56339" y="1525966"/>
                        <a:pt x="56339" y="1512966"/>
                      </a:cubicBezTo>
                      <a:cubicBezTo>
                        <a:pt x="56339" y="1508633"/>
                        <a:pt x="56339" y="1499967"/>
                        <a:pt x="60672" y="1491300"/>
                      </a:cubicBezTo>
                      <a:cubicBezTo>
                        <a:pt x="65005" y="1478301"/>
                        <a:pt x="73665" y="1469634"/>
                        <a:pt x="82338" y="1465301"/>
                      </a:cubicBezTo>
                      <a:cubicBezTo>
                        <a:pt x="86671" y="1463134"/>
                        <a:pt x="92088" y="1460968"/>
                        <a:pt x="98045" y="1460426"/>
                      </a:cubicBezTo>
                      <a:close/>
                      <a:moveTo>
                        <a:pt x="1099024" y="1386761"/>
                      </a:moveTo>
                      <a:cubicBezTo>
                        <a:pt x="1104983" y="1386219"/>
                        <a:pt x="1111482" y="1387303"/>
                        <a:pt x="1117982" y="1391636"/>
                      </a:cubicBezTo>
                      <a:cubicBezTo>
                        <a:pt x="1130982" y="1400302"/>
                        <a:pt x="1135315" y="1417635"/>
                        <a:pt x="1139648" y="1430635"/>
                      </a:cubicBezTo>
                      <a:cubicBezTo>
                        <a:pt x="1135315" y="1447968"/>
                        <a:pt x="1122315" y="1460967"/>
                        <a:pt x="1109316" y="1465301"/>
                      </a:cubicBezTo>
                      <a:cubicBezTo>
                        <a:pt x="1100649" y="1469634"/>
                        <a:pt x="1091983" y="1469634"/>
                        <a:pt x="1083317" y="1469634"/>
                      </a:cubicBezTo>
                      <a:cubicBezTo>
                        <a:pt x="1065984" y="1469634"/>
                        <a:pt x="1057317" y="1452301"/>
                        <a:pt x="1057317" y="1439301"/>
                      </a:cubicBezTo>
                      <a:cubicBezTo>
                        <a:pt x="1057317" y="1434968"/>
                        <a:pt x="1057317" y="1426302"/>
                        <a:pt x="1061650" y="1417635"/>
                      </a:cubicBezTo>
                      <a:cubicBezTo>
                        <a:pt x="1065984" y="1404636"/>
                        <a:pt x="1074650" y="1395969"/>
                        <a:pt x="1083317" y="1391636"/>
                      </a:cubicBezTo>
                      <a:cubicBezTo>
                        <a:pt x="1087650" y="1389469"/>
                        <a:pt x="1093066" y="1387303"/>
                        <a:pt x="1099024" y="1386761"/>
                      </a:cubicBezTo>
                      <a:close/>
                      <a:moveTo>
                        <a:pt x="864260" y="1319879"/>
                      </a:moveTo>
                      <a:cubicBezTo>
                        <a:pt x="870219" y="1319337"/>
                        <a:pt x="876719" y="1320421"/>
                        <a:pt x="883218" y="1324754"/>
                      </a:cubicBezTo>
                      <a:cubicBezTo>
                        <a:pt x="896218" y="1333420"/>
                        <a:pt x="900551" y="1350753"/>
                        <a:pt x="904884" y="1363753"/>
                      </a:cubicBezTo>
                      <a:cubicBezTo>
                        <a:pt x="900551" y="1381086"/>
                        <a:pt x="887551" y="1394085"/>
                        <a:pt x="874552" y="1398419"/>
                      </a:cubicBezTo>
                      <a:cubicBezTo>
                        <a:pt x="865885" y="1402752"/>
                        <a:pt x="857219" y="1402752"/>
                        <a:pt x="848553" y="1402752"/>
                      </a:cubicBezTo>
                      <a:cubicBezTo>
                        <a:pt x="831220" y="1402752"/>
                        <a:pt x="822553" y="1385419"/>
                        <a:pt x="822553" y="1372419"/>
                      </a:cubicBezTo>
                      <a:cubicBezTo>
                        <a:pt x="822553" y="1368086"/>
                        <a:pt x="822553" y="1359420"/>
                        <a:pt x="826886" y="1350753"/>
                      </a:cubicBezTo>
                      <a:cubicBezTo>
                        <a:pt x="831220" y="1337754"/>
                        <a:pt x="839886" y="1329087"/>
                        <a:pt x="848553" y="1324754"/>
                      </a:cubicBezTo>
                      <a:cubicBezTo>
                        <a:pt x="852886" y="1322587"/>
                        <a:pt x="858302" y="1320421"/>
                        <a:pt x="864260" y="1319879"/>
                      </a:cubicBezTo>
                      <a:close/>
                      <a:moveTo>
                        <a:pt x="1369836" y="1243222"/>
                      </a:moveTo>
                      <a:cubicBezTo>
                        <a:pt x="1376877" y="1242139"/>
                        <a:pt x="1384460" y="1242139"/>
                        <a:pt x="1390960" y="1244306"/>
                      </a:cubicBezTo>
                      <a:cubicBezTo>
                        <a:pt x="1403960" y="1252972"/>
                        <a:pt x="1412627" y="1270305"/>
                        <a:pt x="1408293" y="1287638"/>
                      </a:cubicBezTo>
                      <a:cubicBezTo>
                        <a:pt x="1403960" y="1304971"/>
                        <a:pt x="1390960" y="1317970"/>
                        <a:pt x="1377961" y="1322304"/>
                      </a:cubicBezTo>
                      <a:cubicBezTo>
                        <a:pt x="1369294" y="1326637"/>
                        <a:pt x="1360628" y="1326637"/>
                        <a:pt x="1351962" y="1326637"/>
                      </a:cubicBezTo>
                      <a:cubicBezTo>
                        <a:pt x="1334629" y="1326637"/>
                        <a:pt x="1325962" y="1309304"/>
                        <a:pt x="1325962" y="1296304"/>
                      </a:cubicBezTo>
                      <a:cubicBezTo>
                        <a:pt x="1325962" y="1291971"/>
                        <a:pt x="1325962" y="1283305"/>
                        <a:pt x="1330295" y="1274638"/>
                      </a:cubicBezTo>
                      <a:cubicBezTo>
                        <a:pt x="1334629" y="1261639"/>
                        <a:pt x="1343295" y="1252972"/>
                        <a:pt x="1351962" y="1248639"/>
                      </a:cubicBezTo>
                      <a:cubicBezTo>
                        <a:pt x="1356295" y="1246472"/>
                        <a:pt x="1362795" y="1244306"/>
                        <a:pt x="1369836" y="1243222"/>
                      </a:cubicBezTo>
                      <a:close/>
                      <a:moveTo>
                        <a:pt x="1156974" y="1087768"/>
                      </a:moveTo>
                      <a:cubicBezTo>
                        <a:pt x="1168891" y="1088310"/>
                        <a:pt x="1180807" y="1092643"/>
                        <a:pt x="1191640" y="1101309"/>
                      </a:cubicBezTo>
                      <a:cubicBezTo>
                        <a:pt x="1217639" y="1118642"/>
                        <a:pt x="1226306" y="1148975"/>
                        <a:pt x="1221966" y="1179308"/>
                      </a:cubicBezTo>
                      <a:cubicBezTo>
                        <a:pt x="1217639" y="1209640"/>
                        <a:pt x="1191640" y="1231306"/>
                        <a:pt x="1165641" y="1244306"/>
                      </a:cubicBezTo>
                      <a:cubicBezTo>
                        <a:pt x="1152641" y="1248639"/>
                        <a:pt x="1135301" y="1252972"/>
                        <a:pt x="1122309" y="1248639"/>
                      </a:cubicBezTo>
                      <a:cubicBezTo>
                        <a:pt x="1096309" y="1239973"/>
                        <a:pt x="1078976" y="1213973"/>
                        <a:pt x="1074643" y="1187974"/>
                      </a:cubicBezTo>
                      <a:cubicBezTo>
                        <a:pt x="1074643" y="1174974"/>
                        <a:pt x="1078976" y="1157641"/>
                        <a:pt x="1083310" y="1144642"/>
                      </a:cubicBezTo>
                      <a:cubicBezTo>
                        <a:pt x="1091969" y="1122976"/>
                        <a:pt x="1100643" y="1105642"/>
                        <a:pt x="1122309" y="1096976"/>
                      </a:cubicBezTo>
                      <a:cubicBezTo>
                        <a:pt x="1133142" y="1090476"/>
                        <a:pt x="1145058" y="1087226"/>
                        <a:pt x="1156974" y="1087768"/>
                      </a:cubicBezTo>
                      <a:close/>
                      <a:moveTo>
                        <a:pt x="134329" y="1003815"/>
                      </a:moveTo>
                      <a:cubicBezTo>
                        <a:pt x="153829" y="1003813"/>
                        <a:pt x="173328" y="1008145"/>
                        <a:pt x="190661" y="1018978"/>
                      </a:cubicBezTo>
                      <a:cubicBezTo>
                        <a:pt x="233993" y="1044984"/>
                        <a:pt x="251326" y="1101316"/>
                        <a:pt x="242660" y="1148975"/>
                      </a:cubicBezTo>
                      <a:cubicBezTo>
                        <a:pt x="233993" y="1196647"/>
                        <a:pt x="194994" y="1239979"/>
                        <a:pt x="147329" y="1252979"/>
                      </a:cubicBezTo>
                      <a:cubicBezTo>
                        <a:pt x="125663" y="1261645"/>
                        <a:pt x="99664" y="1270312"/>
                        <a:pt x="73664" y="1261645"/>
                      </a:cubicBezTo>
                      <a:cubicBezTo>
                        <a:pt x="34665" y="1248646"/>
                        <a:pt x="4333" y="1205313"/>
                        <a:pt x="0" y="1161981"/>
                      </a:cubicBezTo>
                      <a:cubicBezTo>
                        <a:pt x="0" y="1140315"/>
                        <a:pt x="4333" y="1114309"/>
                        <a:pt x="12999" y="1092643"/>
                      </a:cubicBezTo>
                      <a:cubicBezTo>
                        <a:pt x="30332" y="1057984"/>
                        <a:pt x="43332" y="1027645"/>
                        <a:pt x="77998" y="1014652"/>
                      </a:cubicBezTo>
                      <a:cubicBezTo>
                        <a:pt x="95331" y="1008152"/>
                        <a:pt x="114830" y="1003817"/>
                        <a:pt x="134329" y="1003815"/>
                      </a:cubicBezTo>
                      <a:close/>
                      <a:moveTo>
                        <a:pt x="604665" y="969377"/>
                      </a:moveTo>
                      <a:cubicBezTo>
                        <a:pt x="616581" y="969377"/>
                        <a:pt x="628497" y="972627"/>
                        <a:pt x="639330" y="979127"/>
                      </a:cubicBezTo>
                      <a:cubicBezTo>
                        <a:pt x="665329" y="996460"/>
                        <a:pt x="673996" y="1026792"/>
                        <a:pt x="669663" y="1057125"/>
                      </a:cubicBezTo>
                      <a:cubicBezTo>
                        <a:pt x="665329" y="1087457"/>
                        <a:pt x="639330" y="1109123"/>
                        <a:pt x="613331" y="1122123"/>
                      </a:cubicBezTo>
                      <a:cubicBezTo>
                        <a:pt x="600331" y="1126456"/>
                        <a:pt x="582998" y="1130790"/>
                        <a:pt x="569999" y="1126456"/>
                      </a:cubicBezTo>
                      <a:cubicBezTo>
                        <a:pt x="543999" y="1117790"/>
                        <a:pt x="526666" y="1091791"/>
                        <a:pt x="522333" y="1070124"/>
                      </a:cubicBezTo>
                      <a:cubicBezTo>
                        <a:pt x="522333" y="1057125"/>
                        <a:pt x="526666" y="1039792"/>
                        <a:pt x="531000" y="1026792"/>
                      </a:cubicBezTo>
                      <a:cubicBezTo>
                        <a:pt x="539666" y="1005126"/>
                        <a:pt x="548333" y="987793"/>
                        <a:pt x="569999" y="979127"/>
                      </a:cubicBezTo>
                      <a:cubicBezTo>
                        <a:pt x="580832" y="972627"/>
                        <a:pt x="592748" y="969377"/>
                        <a:pt x="604665" y="969377"/>
                      </a:cubicBezTo>
                      <a:close/>
                      <a:moveTo>
                        <a:pt x="808689" y="905773"/>
                      </a:moveTo>
                      <a:cubicBezTo>
                        <a:pt x="814647" y="905231"/>
                        <a:pt x="821147" y="906315"/>
                        <a:pt x="827643" y="910648"/>
                      </a:cubicBezTo>
                      <a:cubicBezTo>
                        <a:pt x="840643" y="919314"/>
                        <a:pt x="849310" y="936647"/>
                        <a:pt x="844976" y="953980"/>
                      </a:cubicBezTo>
                      <a:cubicBezTo>
                        <a:pt x="840643" y="971313"/>
                        <a:pt x="827643" y="984313"/>
                        <a:pt x="814651" y="988646"/>
                      </a:cubicBezTo>
                      <a:cubicBezTo>
                        <a:pt x="805977" y="988646"/>
                        <a:pt x="797311" y="992979"/>
                        <a:pt x="792984" y="988646"/>
                      </a:cubicBezTo>
                      <a:cubicBezTo>
                        <a:pt x="775645" y="988646"/>
                        <a:pt x="766978" y="971313"/>
                        <a:pt x="766978" y="958313"/>
                      </a:cubicBezTo>
                      <a:cubicBezTo>
                        <a:pt x="766978" y="953980"/>
                        <a:pt x="766978" y="945314"/>
                        <a:pt x="771318" y="936647"/>
                      </a:cubicBezTo>
                      <a:cubicBezTo>
                        <a:pt x="775645" y="923648"/>
                        <a:pt x="784311" y="914981"/>
                        <a:pt x="792984" y="910648"/>
                      </a:cubicBezTo>
                      <a:cubicBezTo>
                        <a:pt x="797314" y="908481"/>
                        <a:pt x="802731" y="906315"/>
                        <a:pt x="808689" y="905773"/>
                      </a:cubicBezTo>
                      <a:close/>
                      <a:moveTo>
                        <a:pt x="1346011" y="732444"/>
                      </a:moveTo>
                      <a:cubicBezTo>
                        <a:pt x="1351969" y="731903"/>
                        <a:pt x="1358469" y="732986"/>
                        <a:pt x="1364968" y="737319"/>
                      </a:cubicBezTo>
                      <a:cubicBezTo>
                        <a:pt x="1377968" y="745986"/>
                        <a:pt x="1386635" y="763318"/>
                        <a:pt x="1382301" y="780651"/>
                      </a:cubicBezTo>
                      <a:cubicBezTo>
                        <a:pt x="1377968" y="797984"/>
                        <a:pt x="1364968" y="810984"/>
                        <a:pt x="1351969" y="815317"/>
                      </a:cubicBezTo>
                      <a:cubicBezTo>
                        <a:pt x="1343302" y="819650"/>
                        <a:pt x="1334636" y="819650"/>
                        <a:pt x="1325969" y="819650"/>
                      </a:cubicBezTo>
                      <a:cubicBezTo>
                        <a:pt x="1312970" y="815317"/>
                        <a:pt x="1304303" y="802317"/>
                        <a:pt x="1304303" y="784984"/>
                      </a:cubicBezTo>
                      <a:cubicBezTo>
                        <a:pt x="1304303" y="780651"/>
                        <a:pt x="1304303" y="771985"/>
                        <a:pt x="1308636" y="763318"/>
                      </a:cubicBezTo>
                      <a:cubicBezTo>
                        <a:pt x="1312970" y="750319"/>
                        <a:pt x="1321636" y="741652"/>
                        <a:pt x="1330303" y="737319"/>
                      </a:cubicBezTo>
                      <a:cubicBezTo>
                        <a:pt x="1334636" y="735152"/>
                        <a:pt x="1340053" y="732986"/>
                        <a:pt x="1346011" y="732444"/>
                      </a:cubicBezTo>
                      <a:close/>
                      <a:moveTo>
                        <a:pt x="427370" y="658779"/>
                      </a:moveTo>
                      <a:cubicBezTo>
                        <a:pt x="433328" y="658238"/>
                        <a:pt x="439828" y="659321"/>
                        <a:pt x="446328" y="663654"/>
                      </a:cubicBezTo>
                      <a:cubicBezTo>
                        <a:pt x="459327" y="672321"/>
                        <a:pt x="467994" y="689654"/>
                        <a:pt x="463661" y="706986"/>
                      </a:cubicBezTo>
                      <a:cubicBezTo>
                        <a:pt x="459327" y="724319"/>
                        <a:pt x="446328" y="737319"/>
                        <a:pt x="433328" y="741652"/>
                      </a:cubicBezTo>
                      <a:cubicBezTo>
                        <a:pt x="424662" y="745985"/>
                        <a:pt x="415995" y="745985"/>
                        <a:pt x="407329" y="745985"/>
                      </a:cubicBezTo>
                      <a:cubicBezTo>
                        <a:pt x="394329" y="741652"/>
                        <a:pt x="385663" y="728652"/>
                        <a:pt x="385663" y="711319"/>
                      </a:cubicBezTo>
                      <a:cubicBezTo>
                        <a:pt x="385663" y="706986"/>
                        <a:pt x="385663" y="698320"/>
                        <a:pt x="389996" y="689654"/>
                      </a:cubicBezTo>
                      <a:cubicBezTo>
                        <a:pt x="394329" y="676654"/>
                        <a:pt x="402996" y="667987"/>
                        <a:pt x="411662" y="663654"/>
                      </a:cubicBezTo>
                      <a:cubicBezTo>
                        <a:pt x="415995" y="661488"/>
                        <a:pt x="421412" y="659321"/>
                        <a:pt x="427370" y="658779"/>
                      </a:cubicBezTo>
                      <a:close/>
                      <a:moveTo>
                        <a:pt x="849313" y="467582"/>
                      </a:moveTo>
                      <a:cubicBezTo>
                        <a:pt x="861228" y="467582"/>
                        <a:pt x="873142" y="470832"/>
                        <a:pt x="883975" y="477332"/>
                      </a:cubicBezTo>
                      <a:cubicBezTo>
                        <a:pt x="909974" y="494665"/>
                        <a:pt x="918641" y="529330"/>
                        <a:pt x="914308" y="559663"/>
                      </a:cubicBezTo>
                      <a:cubicBezTo>
                        <a:pt x="909974" y="589996"/>
                        <a:pt x="883975" y="611662"/>
                        <a:pt x="857983" y="624661"/>
                      </a:cubicBezTo>
                      <a:cubicBezTo>
                        <a:pt x="844976" y="628995"/>
                        <a:pt x="827643" y="633328"/>
                        <a:pt x="814650" y="628995"/>
                      </a:cubicBezTo>
                      <a:cubicBezTo>
                        <a:pt x="788644" y="620328"/>
                        <a:pt x="771318" y="594329"/>
                        <a:pt x="766978" y="568329"/>
                      </a:cubicBezTo>
                      <a:cubicBezTo>
                        <a:pt x="766978" y="555330"/>
                        <a:pt x="771318" y="537997"/>
                        <a:pt x="775645" y="524997"/>
                      </a:cubicBezTo>
                      <a:cubicBezTo>
                        <a:pt x="784311" y="503331"/>
                        <a:pt x="792984" y="485998"/>
                        <a:pt x="814650" y="477332"/>
                      </a:cubicBezTo>
                      <a:cubicBezTo>
                        <a:pt x="825483" y="470832"/>
                        <a:pt x="837398" y="467582"/>
                        <a:pt x="849313" y="467582"/>
                      </a:cubicBezTo>
                      <a:close/>
                      <a:moveTo>
                        <a:pt x="1126642" y="397164"/>
                      </a:moveTo>
                      <a:cubicBezTo>
                        <a:pt x="1146141" y="397163"/>
                        <a:pt x="1165641" y="401494"/>
                        <a:pt x="1182974" y="412327"/>
                      </a:cubicBezTo>
                      <a:cubicBezTo>
                        <a:pt x="1226306" y="438334"/>
                        <a:pt x="1243638" y="494665"/>
                        <a:pt x="1234972" y="542324"/>
                      </a:cubicBezTo>
                      <a:cubicBezTo>
                        <a:pt x="1226306" y="589996"/>
                        <a:pt x="1191640" y="633329"/>
                        <a:pt x="1143975" y="650655"/>
                      </a:cubicBezTo>
                      <a:cubicBezTo>
                        <a:pt x="1122309" y="659321"/>
                        <a:pt x="1096309" y="667994"/>
                        <a:pt x="1070310" y="659321"/>
                      </a:cubicBezTo>
                      <a:cubicBezTo>
                        <a:pt x="1026978" y="650655"/>
                        <a:pt x="996645" y="607322"/>
                        <a:pt x="992312" y="555331"/>
                      </a:cubicBezTo>
                      <a:cubicBezTo>
                        <a:pt x="992312" y="533664"/>
                        <a:pt x="996645" y="507658"/>
                        <a:pt x="1005312" y="485992"/>
                      </a:cubicBezTo>
                      <a:cubicBezTo>
                        <a:pt x="1022645" y="451333"/>
                        <a:pt x="1035644" y="420994"/>
                        <a:pt x="1070310" y="408001"/>
                      </a:cubicBezTo>
                      <a:cubicBezTo>
                        <a:pt x="1087643" y="401501"/>
                        <a:pt x="1107142" y="397166"/>
                        <a:pt x="1126642" y="397164"/>
                      </a:cubicBezTo>
                      <a:close/>
                      <a:moveTo>
                        <a:pt x="576324" y="276920"/>
                      </a:moveTo>
                      <a:cubicBezTo>
                        <a:pt x="588241" y="276920"/>
                        <a:pt x="600157" y="280170"/>
                        <a:pt x="610990" y="286670"/>
                      </a:cubicBezTo>
                      <a:cubicBezTo>
                        <a:pt x="636989" y="303996"/>
                        <a:pt x="645656" y="334335"/>
                        <a:pt x="641323" y="364668"/>
                      </a:cubicBezTo>
                      <a:cubicBezTo>
                        <a:pt x="636989" y="395001"/>
                        <a:pt x="610990" y="416667"/>
                        <a:pt x="584991" y="429667"/>
                      </a:cubicBezTo>
                      <a:cubicBezTo>
                        <a:pt x="571991" y="433993"/>
                        <a:pt x="554658" y="438333"/>
                        <a:pt x="541659" y="438333"/>
                      </a:cubicBezTo>
                      <a:cubicBezTo>
                        <a:pt x="515659" y="429667"/>
                        <a:pt x="498326" y="403667"/>
                        <a:pt x="493993" y="377668"/>
                      </a:cubicBezTo>
                      <a:cubicBezTo>
                        <a:pt x="493993" y="364668"/>
                        <a:pt x="498326" y="347328"/>
                        <a:pt x="502659" y="334335"/>
                      </a:cubicBezTo>
                      <a:cubicBezTo>
                        <a:pt x="511326" y="312669"/>
                        <a:pt x="519992" y="295336"/>
                        <a:pt x="541659" y="286670"/>
                      </a:cubicBezTo>
                      <a:cubicBezTo>
                        <a:pt x="552492" y="280170"/>
                        <a:pt x="564408" y="276920"/>
                        <a:pt x="576324" y="276920"/>
                      </a:cubicBezTo>
                      <a:close/>
                      <a:moveTo>
                        <a:pt x="752361" y="128"/>
                      </a:moveTo>
                      <a:cubicBezTo>
                        <a:pt x="758320" y="-414"/>
                        <a:pt x="764819" y="670"/>
                        <a:pt x="771319" y="5003"/>
                      </a:cubicBezTo>
                      <a:cubicBezTo>
                        <a:pt x="784319" y="13669"/>
                        <a:pt x="792985" y="31002"/>
                        <a:pt x="788652" y="48335"/>
                      </a:cubicBezTo>
                      <a:cubicBezTo>
                        <a:pt x="784319" y="65668"/>
                        <a:pt x="771319" y="78668"/>
                        <a:pt x="758320" y="83001"/>
                      </a:cubicBezTo>
                      <a:cubicBezTo>
                        <a:pt x="749653" y="87334"/>
                        <a:pt x="740987" y="87334"/>
                        <a:pt x="732320" y="87334"/>
                      </a:cubicBezTo>
                      <a:cubicBezTo>
                        <a:pt x="719321" y="83001"/>
                        <a:pt x="710654" y="70001"/>
                        <a:pt x="710654" y="52668"/>
                      </a:cubicBezTo>
                      <a:cubicBezTo>
                        <a:pt x="710654" y="44002"/>
                        <a:pt x="710654" y="39669"/>
                        <a:pt x="714987" y="31002"/>
                      </a:cubicBezTo>
                      <a:cubicBezTo>
                        <a:pt x="719321" y="18003"/>
                        <a:pt x="727987" y="9336"/>
                        <a:pt x="736654" y="5003"/>
                      </a:cubicBezTo>
                      <a:cubicBezTo>
                        <a:pt x="740987" y="2836"/>
                        <a:pt x="746403" y="670"/>
                        <a:pt x="752361" y="1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0" name="Google Shape;60;p4"/>
                <p:cNvSpPr/>
                <p:nvPr/>
              </p:nvSpPr>
              <p:spPr>
                <a:xfrm>
                  <a:off x="6059526" y="3062633"/>
                  <a:ext cx="57026" cy="1004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1750" h="1747710" extrusionOk="0">
                      <a:moveTo>
                        <a:pt x="675980" y="1486298"/>
                      </a:moveTo>
                      <a:cubicBezTo>
                        <a:pt x="695480" y="1486299"/>
                        <a:pt x="714980" y="1490634"/>
                        <a:pt x="732313" y="1501467"/>
                      </a:cubicBezTo>
                      <a:cubicBezTo>
                        <a:pt x="775645" y="1527459"/>
                        <a:pt x="792977" y="1583798"/>
                        <a:pt x="784311" y="1631464"/>
                      </a:cubicBezTo>
                      <a:cubicBezTo>
                        <a:pt x="775645" y="1679122"/>
                        <a:pt x="740979" y="1722455"/>
                        <a:pt x="688980" y="1735461"/>
                      </a:cubicBezTo>
                      <a:cubicBezTo>
                        <a:pt x="667314" y="1744121"/>
                        <a:pt x="641315" y="1752787"/>
                        <a:pt x="615315" y="1744121"/>
                      </a:cubicBezTo>
                      <a:cubicBezTo>
                        <a:pt x="576316" y="1731121"/>
                        <a:pt x="545984" y="1687789"/>
                        <a:pt x="541651" y="1644457"/>
                      </a:cubicBezTo>
                      <a:cubicBezTo>
                        <a:pt x="541651" y="1622790"/>
                        <a:pt x="545984" y="1596798"/>
                        <a:pt x="554650" y="1575132"/>
                      </a:cubicBezTo>
                      <a:cubicBezTo>
                        <a:pt x="571983" y="1540466"/>
                        <a:pt x="584983" y="1510133"/>
                        <a:pt x="619649" y="1497134"/>
                      </a:cubicBezTo>
                      <a:cubicBezTo>
                        <a:pt x="636981" y="1490630"/>
                        <a:pt x="656481" y="1486297"/>
                        <a:pt x="675980" y="1486298"/>
                      </a:cubicBezTo>
                      <a:close/>
                      <a:moveTo>
                        <a:pt x="394315" y="1409386"/>
                      </a:moveTo>
                      <a:cubicBezTo>
                        <a:pt x="406231" y="1409386"/>
                        <a:pt x="418148" y="1412636"/>
                        <a:pt x="428981" y="1419136"/>
                      </a:cubicBezTo>
                      <a:cubicBezTo>
                        <a:pt x="454980" y="1436468"/>
                        <a:pt x="463646" y="1471134"/>
                        <a:pt x="459313" y="1501467"/>
                      </a:cubicBezTo>
                      <a:cubicBezTo>
                        <a:pt x="454980" y="1531799"/>
                        <a:pt x="428981" y="1553465"/>
                        <a:pt x="402981" y="1566465"/>
                      </a:cubicBezTo>
                      <a:cubicBezTo>
                        <a:pt x="389982" y="1570798"/>
                        <a:pt x="372649" y="1575131"/>
                        <a:pt x="359649" y="1570798"/>
                      </a:cubicBezTo>
                      <a:cubicBezTo>
                        <a:pt x="333650" y="1562132"/>
                        <a:pt x="316317" y="1536132"/>
                        <a:pt x="311984" y="1510133"/>
                      </a:cubicBezTo>
                      <a:cubicBezTo>
                        <a:pt x="311984" y="1497134"/>
                        <a:pt x="316317" y="1479801"/>
                        <a:pt x="320650" y="1466801"/>
                      </a:cubicBezTo>
                      <a:cubicBezTo>
                        <a:pt x="329317" y="1445135"/>
                        <a:pt x="337983" y="1427802"/>
                        <a:pt x="359649" y="1419136"/>
                      </a:cubicBezTo>
                      <a:cubicBezTo>
                        <a:pt x="370482" y="1412636"/>
                        <a:pt x="382399" y="1409386"/>
                        <a:pt x="394315" y="1409386"/>
                      </a:cubicBezTo>
                      <a:close/>
                      <a:moveTo>
                        <a:pt x="713361" y="1171593"/>
                      </a:moveTo>
                      <a:cubicBezTo>
                        <a:pt x="719320" y="1171052"/>
                        <a:pt x="725819" y="1172135"/>
                        <a:pt x="732319" y="1176468"/>
                      </a:cubicBezTo>
                      <a:cubicBezTo>
                        <a:pt x="745319" y="1185135"/>
                        <a:pt x="753985" y="1202467"/>
                        <a:pt x="749652" y="1219800"/>
                      </a:cubicBezTo>
                      <a:cubicBezTo>
                        <a:pt x="745319" y="1237133"/>
                        <a:pt x="732319" y="1250133"/>
                        <a:pt x="719320" y="1254466"/>
                      </a:cubicBezTo>
                      <a:cubicBezTo>
                        <a:pt x="710653" y="1258799"/>
                        <a:pt x="701987" y="1258799"/>
                        <a:pt x="693320" y="1258799"/>
                      </a:cubicBezTo>
                      <a:cubicBezTo>
                        <a:pt x="680320" y="1254466"/>
                        <a:pt x="671654" y="1241466"/>
                        <a:pt x="671654" y="1224133"/>
                      </a:cubicBezTo>
                      <a:cubicBezTo>
                        <a:pt x="671654" y="1219800"/>
                        <a:pt x="671654" y="1211134"/>
                        <a:pt x="675987" y="1202467"/>
                      </a:cubicBezTo>
                      <a:cubicBezTo>
                        <a:pt x="680320" y="1189468"/>
                        <a:pt x="688987" y="1180801"/>
                        <a:pt x="697654" y="1176468"/>
                      </a:cubicBezTo>
                      <a:cubicBezTo>
                        <a:pt x="701987" y="1174302"/>
                        <a:pt x="707403" y="1172135"/>
                        <a:pt x="713361" y="1171593"/>
                      </a:cubicBezTo>
                      <a:close/>
                      <a:moveTo>
                        <a:pt x="132704" y="1011263"/>
                      </a:moveTo>
                      <a:cubicBezTo>
                        <a:pt x="138662" y="1010722"/>
                        <a:pt x="145162" y="1011805"/>
                        <a:pt x="151662" y="1016138"/>
                      </a:cubicBezTo>
                      <a:cubicBezTo>
                        <a:pt x="164661" y="1024804"/>
                        <a:pt x="173328" y="1042137"/>
                        <a:pt x="173328" y="1055137"/>
                      </a:cubicBezTo>
                      <a:cubicBezTo>
                        <a:pt x="168995" y="1072470"/>
                        <a:pt x="155995" y="1085470"/>
                        <a:pt x="142995" y="1089803"/>
                      </a:cubicBezTo>
                      <a:cubicBezTo>
                        <a:pt x="134329" y="1094136"/>
                        <a:pt x="125662" y="1094136"/>
                        <a:pt x="116996" y="1094136"/>
                      </a:cubicBezTo>
                      <a:cubicBezTo>
                        <a:pt x="99663" y="1094136"/>
                        <a:pt x="90997" y="1076803"/>
                        <a:pt x="90997" y="1063803"/>
                      </a:cubicBezTo>
                      <a:cubicBezTo>
                        <a:pt x="90997" y="1059470"/>
                        <a:pt x="90997" y="1050804"/>
                        <a:pt x="95330" y="1042137"/>
                      </a:cubicBezTo>
                      <a:cubicBezTo>
                        <a:pt x="99663" y="1029138"/>
                        <a:pt x="108330" y="1020471"/>
                        <a:pt x="116996" y="1016138"/>
                      </a:cubicBezTo>
                      <a:cubicBezTo>
                        <a:pt x="121329" y="1013971"/>
                        <a:pt x="126746" y="1011805"/>
                        <a:pt x="132704" y="1011263"/>
                      </a:cubicBezTo>
                      <a:close/>
                      <a:moveTo>
                        <a:pt x="883980" y="827646"/>
                      </a:moveTo>
                      <a:cubicBezTo>
                        <a:pt x="903479" y="827644"/>
                        <a:pt x="922977" y="831976"/>
                        <a:pt x="940306" y="842809"/>
                      </a:cubicBezTo>
                      <a:cubicBezTo>
                        <a:pt x="979305" y="868815"/>
                        <a:pt x="1000971" y="920807"/>
                        <a:pt x="987971" y="968479"/>
                      </a:cubicBezTo>
                      <a:cubicBezTo>
                        <a:pt x="979305" y="1016138"/>
                        <a:pt x="944639" y="1059470"/>
                        <a:pt x="896974" y="1076810"/>
                      </a:cubicBezTo>
                      <a:cubicBezTo>
                        <a:pt x="875308" y="1085476"/>
                        <a:pt x="849309" y="1094136"/>
                        <a:pt x="823310" y="1085476"/>
                      </a:cubicBezTo>
                      <a:cubicBezTo>
                        <a:pt x="784311" y="1072470"/>
                        <a:pt x="753985" y="1029138"/>
                        <a:pt x="749645" y="985805"/>
                      </a:cubicBezTo>
                      <a:cubicBezTo>
                        <a:pt x="749645" y="964139"/>
                        <a:pt x="753985" y="938140"/>
                        <a:pt x="762645" y="916474"/>
                      </a:cubicBezTo>
                      <a:cubicBezTo>
                        <a:pt x="779978" y="881815"/>
                        <a:pt x="792977" y="851475"/>
                        <a:pt x="827643" y="838483"/>
                      </a:cubicBezTo>
                      <a:cubicBezTo>
                        <a:pt x="844979" y="831983"/>
                        <a:pt x="864480" y="827648"/>
                        <a:pt x="883980" y="827646"/>
                      </a:cubicBezTo>
                      <a:close/>
                      <a:moveTo>
                        <a:pt x="446313" y="753981"/>
                      </a:moveTo>
                      <a:cubicBezTo>
                        <a:pt x="465813" y="753979"/>
                        <a:pt x="485312" y="758311"/>
                        <a:pt x="502645" y="769144"/>
                      </a:cubicBezTo>
                      <a:cubicBezTo>
                        <a:pt x="545977" y="795150"/>
                        <a:pt x="563310" y="851482"/>
                        <a:pt x="554644" y="899141"/>
                      </a:cubicBezTo>
                      <a:cubicBezTo>
                        <a:pt x="545977" y="946813"/>
                        <a:pt x="511311" y="990145"/>
                        <a:pt x="459313" y="1003145"/>
                      </a:cubicBezTo>
                      <a:cubicBezTo>
                        <a:pt x="437647" y="1011811"/>
                        <a:pt x="411648" y="1020478"/>
                        <a:pt x="385648" y="1011811"/>
                      </a:cubicBezTo>
                      <a:cubicBezTo>
                        <a:pt x="346649" y="998812"/>
                        <a:pt x="316317" y="955480"/>
                        <a:pt x="311984" y="912147"/>
                      </a:cubicBezTo>
                      <a:cubicBezTo>
                        <a:pt x="311984" y="890481"/>
                        <a:pt x="316317" y="864475"/>
                        <a:pt x="324983" y="842809"/>
                      </a:cubicBezTo>
                      <a:cubicBezTo>
                        <a:pt x="342316" y="808150"/>
                        <a:pt x="355316" y="777810"/>
                        <a:pt x="389982" y="764818"/>
                      </a:cubicBezTo>
                      <a:cubicBezTo>
                        <a:pt x="407315" y="758318"/>
                        <a:pt x="426814" y="753983"/>
                        <a:pt x="446313" y="753981"/>
                      </a:cubicBezTo>
                      <a:close/>
                      <a:moveTo>
                        <a:pt x="82331" y="538407"/>
                      </a:moveTo>
                      <a:cubicBezTo>
                        <a:pt x="94247" y="538407"/>
                        <a:pt x="106164" y="541657"/>
                        <a:pt x="116997" y="548157"/>
                      </a:cubicBezTo>
                      <a:cubicBezTo>
                        <a:pt x="142996" y="565489"/>
                        <a:pt x="151662" y="595822"/>
                        <a:pt x="147329" y="626154"/>
                      </a:cubicBezTo>
                      <a:cubicBezTo>
                        <a:pt x="142996" y="652154"/>
                        <a:pt x="121330" y="678153"/>
                        <a:pt x="90997" y="695486"/>
                      </a:cubicBezTo>
                      <a:cubicBezTo>
                        <a:pt x="77998" y="699819"/>
                        <a:pt x="60665" y="704152"/>
                        <a:pt x="47665" y="699819"/>
                      </a:cubicBezTo>
                      <a:cubicBezTo>
                        <a:pt x="21666" y="691153"/>
                        <a:pt x="4333" y="665153"/>
                        <a:pt x="0" y="639154"/>
                      </a:cubicBezTo>
                      <a:cubicBezTo>
                        <a:pt x="0" y="626154"/>
                        <a:pt x="4333" y="608822"/>
                        <a:pt x="8666" y="595822"/>
                      </a:cubicBezTo>
                      <a:cubicBezTo>
                        <a:pt x="17333" y="574156"/>
                        <a:pt x="25999" y="556823"/>
                        <a:pt x="47665" y="548157"/>
                      </a:cubicBezTo>
                      <a:cubicBezTo>
                        <a:pt x="58498" y="541657"/>
                        <a:pt x="70415" y="538407"/>
                        <a:pt x="82331" y="538407"/>
                      </a:cubicBezTo>
                      <a:close/>
                      <a:moveTo>
                        <a:pt x="753978" y="477742"/>
                      </a:moveTo>
                      <a:cubicBezTo>
                        <a:pt x="765895" y="477742"/>
                        <a:pt x="777811" y="480992"/>
                        <a:pt x="788644" y="487492"/>
                      </a:cubicBezTo>
                      <a:cubicBezTo>
                        <a:pt x="814643" y="504824"/>
                        <a:pt x="823310" y="535157"/>
                        <a:pt x="818976" y="565490"/>
                      </a:cubicBezTo>
                      <a:cubicBezTo>
                        <a:pt x="814643" y="595822"/>
                        <a:pt x="788644" y="617488"/>
                        <a:pt x="762645" y="630488"/>
                      </a:cubicBezTo>
                      <a:cubicBezTo>
                        <a:pt x="749645" y="634821"/>
                        <a:pt x="732312" y="639154"/>
                        <a:pt x="719313" y="634821"/>
                      </a:cubicBezTo>
                      <a:cubicBezTo>
                        <a:pt x="693313" y="630488"/>
                        <a:pt x="675980" y="600155"/>
                        <a:pt x="671647" y="578489"/>
                      </a:cubicBezTo>
                      <a:cubicBezTo>
                        <a:pt x="671647" y="565490"/>
                        <a:pt x="675980" y="548157"/>
                        <a:pt x="680313" y="535157"/>
                      </a:cubicBezTo>
                      <a:cubicBezTo>
                        <a:pt x="688980" y="513491"/>
                        <a:pt x="697647" y="496158"/>
                        <a:pt x="719313" y="487492"/>
                      </a:cubicBezTo>
                      <a:cubicBezTo>
                        <a:pt x="730146" y="480992"/>
                        <a:pt x="742062" y="477742"/>
                        <a:pt x="753978" y="477742"/>
                      </a:cubicBezTo>
                      <a:close/>
                      <a:moveTo>
                        <a:pt x="739361" y="118618"/>
                      </a:moveTo>
                      <a:cubicBezTo>
                        <a:pt x="745319" y="118076"/>
                        <a:pt x="751819" y="119160"/>
                        <a:pt x="758318" y="123493"/>
                      </a:cubicBezTo>
                      <a:cubicBezTo>
                        <a:pt x="771311" y="132159"/>
                        <a:pt x="779984" y="149492"/>
                        <a:pt x="775651" y="166825"/>
                      </a:cubicBezTo>
                      <a:cubicBezTo>
                        <a:pt x="771311" y="184158"/>
                        <a:pt x="758318" y="197158"/>
                        <a:pt x="745319" y="201491"/>
                      </a:cubicBezTo>
                      <a:cubicBezTo>
                        <a:pt x="736653" y="205824"/>
                        <a:pt x="727979" y="205824"/>
                        <a:pt x="719320" y="205824"/>
                      </a:cubicBezTo>
                      <a:cubicBezTo>
                        <a:pt x="701987" y="205824"/>
                        <a:pt x="693320" y="188491"/>
                        <a:pt x="697654" y="171158"/>
                      </a:cubicBezTo>
                      <a:cubicBezTo>
                        <a:pt x="697654" y="166825"/>
                        <a:pt x="697654" y="158159"/>
                        <a:pt x="701987" y="149492"/>
                      </a:cubicBezTo>
                      <a:cubicBezTo>
                        <a:pt x="706313" y="136493"/>
                        <a:pt x="714987" y="127826"/>
                        <a:pt x="723653" y="123493"/>
                      </a:cubicBezTo>
                      <a:cubicBezTo>
                        <a:pt x="727986" y="121326"/>
                        <a:pt x="733403" y="119160"/>
                        <a:pt x="739361" y="118618"/>
                      </a:cubicBezTo>
                      <a:close/>
                      <a:moveTo>
                        <a:pt x="99664" y="35752"/>
                      </a:moveTo>
                      <a:cubicBezTo>
                        <a:pt x="111580" y="35752"/>
                        <a:pt x="123497" y="39002"/>
                        <a:pt x="134330" y="45501"/>
                      </a:cubicBezTo>
                      <a:cubicBezTo>
                        <a:pt x="160329" y="62834"/>
                        <a:pt x="168995" y="93167"/>
                        <a:pt x="164655" y="123500"/>
                      </a:cubicBezTo>
                      <a:cubicBezTo>
                        <a:pt x="160329" y="153832"/>
                        <a:pt x="134330" y="175498"/>
                        <a:pt x="108330" y="188498"/>
                      </a:cubicBezTo>
                      <a:cubicBezTo>
                        <a:pt x="95331" y="192831"/>
                        <a:pt x="77991" y="197164"/>
                        <a:pt x="64998" y="192831"/>
                      </a:cubicBezTo>
                      <a:cubicBezTo>
                        <a:pt x="38999" y="184165"/>
                        <a:pt x="21666" y="158165"/>
                        <a:pt x="17333" y="136499"/>
                      </a:cubicBezTo>
                      <a:cubicBezTo>
                        <a:pt x="17333" y="123500"/>
                        <a:pt x="21666" y="106167"/>
                        <a:pt x="25999" y="93167"/>
                      </a:cubicBezTo>
                      <a:cubicBezTo>
                        <a:pt x="34659" y="71501"/>
                        <a:pt x="43332" y="54168"/>
                        <a:pt x="64998" y="45501"/>
                      </a:cubicBezTo>
                      <a:cubicBezTo>
                        <a:pt x="75831" y="39002"/>
                        <a:pt x="87748" y="35752"/>
                        <a:pt x="99664" y="35752"/>
                      </a:cubicBezTo>
                      <a:close/>
                      <a:moveTo>
                        <a:pt x="459320" y="0"/>
                      </a:moveTo>
                      <a:cubicBezTo>
                        <a:pt x="478820" y="2"/>
                        <a:pt x="498319" y="4337"/>
                        <a:pt x="515652" y="15170"/>
                      </a:cubicBezTo>
                      <a:cubicBezTo>
                        <a:pt x="558984" y="41162"/>
                        <a:pt x="576317" y="97494"/>
                        <a:pt x="567651" y="145166"/>
                      </a:cubicBezTo>
                      <a:cubicBezTo>
                        <a:pt x="558984" y="192825"/>
                        <a:pt x="524318" y="236157"/>
                        <a:pt x="476653" y="253497"/>
                      </a:cubicBezTo>
                      <a:cubicBezTo>
                        <a:pt x="454987" y="262163"/>
                        <a:pt x="428988" y="270823"/>
                        <a:pt x="402989" y="262163"/>
                      </a:cubicBezTo>
                      <a:cubicBezTo>
                        <a:pt x="359656" y="253497"/>
                        <a:pt x="329324" y="210165"/>
                        <a:pt x="324991" y="158166"/>
                      </a:cubicBezTo>
                      <a:cubicBezTo>
                        <a:pt x="324991" y="136500"/>
                        <a:pt x="329324" y="110501"/>
                        <a:pt x="337990" y="88834"/>
                      </a:cubicBezTo>
                      <a:cubicBezTo>
                        <a:pt x="355323" y="54162"/>
                        <a:pt x="368323" y="23836"/>
                        <a:pt x="402989" y="10830"/>
                      </a:cubicBezTo>
                      <a:cubicBezTo>
                        <a:pt x="420322" y="4330"/>
                        <a:pt x="439821" y="-2"/>
                        <a:pt x="4593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1" name="Google Shape;61;p4"/>
                <p:cNvSpPr/>
                <p:nvPr/>
              </p:nvSpPr>
              <p:spPr>
                <a:xfrm>
                  <a:off x="5999939" y="3274798"/>
                  <a:ext cx="113850" cy="597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0008" h="1039756" extrusionOk="0">
                      <a:moveTo>
                        <a:pt x="806251" y="876549"/>
                      </a:moveTo>
                      <a:cubicBezTo>
                        <a:pt x="818167" y="876549"/>
                        <a:pt x="830083" y="879799"/>
                        <a:pt x="840916" y="886299"/>
                      </a:cubicBezTo>
                      <a:cubicBezTo>
                        <a:pt x="866915" y="903632"/>
                        <a:pt x="875582" y="938297"/>
                        <a:pt x="871249" y="968630"/>
                      </a:cubicBezTo>
                      <a:cubicBezTo>
                        <a:pt x="866915" y="998962"/>
                        <a:pt x="840916" y="1020628"/>
                        <a:pt x="814917" y="1033628"/>
                      </a:cubicBezTo>
                      <a:cubicBezTo>
                        <a:pt x="801917" y="1037961"/>
                        <a:pt x="784584" y="1042295"/>
                        <a:pt x="771585" y="1037961"/>
                      </a:cubicBezTo>
                      <a:cubicBezTo>
                        <a:pt x="745585" y="1029295"/>
                        <a:pt x="728252" y="1003296"/>
                        <a:pt x="723919" y="977296"/>
                      </a:cubicBezTo>
                      <a:cubicBezTo>
                        <a:pt x="723919" y="964297"/>
                        <a:pt x="728252" y="946964"/>
                        <a:pt x="732586" y="933964"/>
                      </a:cubicBezTo>
                      <a:cubicBezTo>
                        <a:pt x="741252" y="912298"/>
                        <a:pt x="749919" y="894965"/>
                        <a:pt x="771585" y="886299"/>
                      </a:cubicBezTo>
                      <a:cubicBezTo>
                        <a:pt x="782418" y="879799"/>
                        <a:pt x="794334" y="876549"/>
                        <a:pt x="806251" y="876549"/>
                      </a:cubicBezTo>
                      <a:close/>
                      <a:moveTo>
                        <a:pt x="1378240" y="794217"/>
                      </a:moveTo>
                      <a:cubicBezTo>
                        <a:pt x="1390157" y="794217"/>
                        <a:pt x="1402073" y="797467"/>
                        <a:pt x="1412906" y="803967"/>
                      </a:cubicBezTo>
                      <a:cubicBezTo>
                        <a:pt x="1438905" y="821300"/>
                        <a:pt x="1447572" y="855965"/>
                        <a:pt x="1443232" y="886298"/>
                      </a:cubicBezTo>
                      <a:cubicBezTo>
                        <a:pt x="1438905" y="916630"/>
                        <a:pt x="1412906" y="938296"/>
                        <a:pt x="1386907" y="951296"/>
                      </a:cubicBezTo>
                      <a:cubicBezTo>
                        <a:pt x="1373907" y="955629"/>
                        <a:pt x="1356567" y="959963"/>
                        <a:pt x="1343575" y="955629"/>
                      </a:cubicBezTo>
                      <a:cubicBezTo>
                        <a:pt x="1317575" y="946963"/>
                        <a:pt x="1300242" y="920964"/>
                        <a:pt x="1295909" y="894964"/>
                      </a:cubicBezTo>
                      <a:cubicBezTo>
                        <a:pt x="1295909" y="881965"/>
                        <a:pt x="1300242" y="864632"/>
                        <a:pt x="1304576" y="851632"/>
                      </a:cubicBezTo>
                      <a:cubicBezTo>
                        <a:pt x="1313235" y="829966"/>
                        <a:pt x="1321909" y="812633"/>
                        <a:pt x="1343575" y="803967"/>
                      </a:cubicBezTo>
                      <a:cubicBezTo>
                        <a:pt x="1354408" y="797467"/>
                        <a:pt x="1366324" y="794217"/>
                        <a:pt x="1378240" y="794217"/>
                      </a:cubicBezTo>
                      <a:close/>
                      <a:moveTo>
                        <a:pt x="41707" y="751440"/>
                      </a:moveTo>
                      <a:cubicBezTo>
                        <a:pt x="47666" y="750898"/>
                        <a:pt x="54166" y="751982"/>
                        <a:pt x="60665" y="756315"/>
                      </a:cubicBezTo>
                      <a:cubicBezTo>
                        <a:pt x="73665" y="764982"/>
                        <a:pt x="82331" y="782315"/>
                        <a:pt x="82331" y="795314"/>
                      </a:cubicBezTo>
                      <a:cubicBezTo>
                        <a:pt x="77998" y="812647"/>
                        <a:pt x="64998" y="825647"/>
                        <a:pt x="51999" y="829980"/>
                      </a:cubicBezTo>
                      <a:cubicBezTo>
                        <a:pt x="43332" y="834313"/>
                        <a:pt x="34666" y="834313"/>
                        <a:pt x="26000" y="834313"/>
                      </a:cubicBezTo>
                      <a:cubicBezTo>
                        <a:pt x="8667" y="834313"/>
                        <a:pt x="0" y="816980"/>
                        <a:pt x="0" y="803981"/>
                      </a:cubicBezTo>
                      <a:cubicBezTo>
                        <a:pt x="0" y="799647"/>
                        <a:pt x="0" y="790981"/>
                        <a:pt x="4333" y="782315"/>
                      </a:cubicBezTo>
                      <a:cubicBezTo>
                        <a:pt x="8667" y="769315"/>
                        <a:pt x="17333" y="760648"/>
                        <a:pt x="26000" y="756315"/>
                      </a:cubicBezTo>
                      <a:cubicBezTo>
                        <a:pt x="30333" y="754148"/>
                        <a:pt x="35749" y="751982"/>
                        <a:pt x="41707" y="751440"/>
                      </a:cubicBezTo>
                      <a:close/>
                      <a:moveTo>
                        <a:pt x="1008269" y="725461"/>
                      </a:moveTo>
                      <a:cubicBezTo>
                        <a:pt x="1014227" y="724919"/>
                        <a:pt x="1020727" y="726002"/>
                        <a:pt x="1027223" y="730336"/>
                      </a:cubicBezTo>
                      <a:cubicBezTo>
                        <a:pt x="1040223" y="739002"/>
                        <a:pt x="1044556" y="756336"/>
                        <a:pt x="1048889" y="769335"/>
                      </a:cubicBezTo>
                      <a:cubicBezTo>
                        <a:pt x="1044556" y="786668"/>
                        <a:pt x="1031556" y="799668"/>
                        <a:pt x="1018557" y="804001"/>
                      </a:cubicBezTo>
                      <a:cubicBezTo>
                        <a:pt x="1009890" y="808334"/>
                        <a:pt x="1001224" y="808334"/>
                        <a:pt x="992564" y="808334"/>
                      </a:cubicBezTo>
                      <a:cubicBezTo>
                        <a:pt x="975225" y="808334"/>
                        <a:pt x="966558" y="791001"/>
                        <a:pt x="966558" y="778002"/>
                      </a:cubicBezTo>
                      <a:cubicBezTo>
                        <a:pt x="966558" y="773668"/>
                        <a:pt x="966558" y="765002"/>
                        <a:pt x="970898" y="756336"/>
                      </a:cubicBezTo>
                      <a:cubicBezTo>
                        <a:pt x="975225" y="743335"/>
                        <a:pt x="983891" y="734669"/>
                        <a:pt x="992564" y="730336"/>
                      </a:cubicBezTo>
                      <a:cubicBezTo>
                        <a:pt x="996894" y="728169"/>
                        <a:pt x="1002310" y="726002"/>
                        <a:pt x="1008269" y="725461"/>
                      </a:cubicBezTo>
                      <a:close/>
                      <a:moveTo>
                        <a:pt x="450934" y="555890"/>
                      </a:moveTo>
                      <a:cubicBezTo>
                        <a:pt x="462851" y="555890"/>
                        <a:pt x="474767" y="559140"/>
                        <a:pt x="485600" y="565639"/>
                      </a:cubicBezTo>
                      <a:cubicBezTo>
                        <a:pt x="507266" y="578639"/>
                        <a:pt x="520266" y="617638"/>
                        <a:pt x="515933" y="647970"/>
                      </a:cubicBezTo>
                      <a:cubicBezTo>
                        <a:pt x="511599" y="678303"/>
                        <a:pt x="485600" y="699969"/>
                        <a:pt x="459601" y="712969"/>
                      </a:cubicBezTo>
                      <a:cubicBezTo>
                        <a:pt x="446601" y="717302"/>
                        <a:pt x="429268" y="721635"/>
                        <a:pt x="416269" y="717302"/>
                      </a:cubicBezTo>
                      <a:cubicBezTo>
                        <a:pt x="390269" y="708635"/>
                        <a:pt x="372936" y="682636"/>
                        <a:pt x="368603" y="656637"/>
                      </a:cubicBezTo>
                      <a:cubicBezTo>
                        <a:pt x="368603" y="643637"/>
                        <a:pt x="372936" y="626304"/>
                        <a:pt x="377270" y="613305"/>
                      </a:cubicBezTo>
                      <a:cubicBezTo>
                        <a:pt x="385936" y="591639"/>
                        <a:pt x="394603" y="574306"/>
                        <a:pt x="416269" y="565639"/>
                      </a:cubicBezTo>
                      <a:cubicBezTo>
                        <a:pt x="427102" y="559140"/>
                        <a:pt x="439018" y="555890"/>
                        <a:pt x="450934" y="555890"/>
                      </a:cubicBezTo>
                      <a:close/>
                      <a:moveTo>
                        <a:pt x="1178910" y="373901"/>
                      </a:moveTo>
                      <a:cubicBezTo>
                        <a:pt x="1190824" y="373901"/>
                        <a:pt x="1202739" y="377151"/>
                        <a:pt x="1213572" y="383650"/>
                      </a:cubicBezTo>
                      <a:cubicBezTo>
                        <a:pt x="1235238" y="400983"/>
                        <a:pt x="1248238" y="435649"/>
                        <a:pt x="1243905" y="465981"/>
                      </a:cubicBezTo>
                      <a:cubicBezTo>
                        <a:pt x="1239571" y="496314"/>
                        <a:pt x="1213572" y="517980"/>
                        <a:pt x="1187580" y="530980"/>
                      </a:cubicBezTo>
                      <a:cubicBezTo>
                        <a:pt x="1174573" y="535313"/>
                        <a:pt x="1157240" y="539646"/>
                        <a:pt x="1144247" y="535313"/>
                      </a:cubicBezTo>
                      <a:cubicBezTo>
                        <a:pt x="1118241" y="526646"/>
                        <a:pt x="1100915" y="500647"/>
                        <a:pt x="1096575" y="474648"/>
                      </a:cubicBezTo>
                      <a:cubicBezTo>
                        <a:pt x="1096575" y="461648"/>
                        <a:pt x="1100915" y="444315"/>
                        <a:pt x="1105242" y="431316"/>
                      </a:cubicBezTo>
                      <a:cubicBezTo>
                        <a:pt x="1113908" y="409650"/>
                        <a:pt x="1122581" y="392317"/>
                        <a:pt x="1144247" y="383650"/>
                      </a:cubicBezTo>
                      <a:cubicBezTo>
                        <a:pt x="1155080" y="377151"/>
                        <a:pt x="1166995" y="373901"/>
                        <a:pt x="1178910" y="373901"/>
                      </a:cubicBezTo>
                      <a:close/>
                      <a:moveTo>
                        <a:pt x="1872233" y="307810"/>
                      </a:moveTo>
                      <a:cubicBezTo>
                        <a:pt x="1891732" y="307810"/>
                        <a:pt x="1911231" y="312145"/>
                        <a:pt x="1928564" y="322978"/>
                      </a:cubicBezTo>
                      <a:cubicBezTo>
                        <a:pt x="1967563" y="353311"/>
                        <a:pt x="1989229" y="405310"/>
                        <a:pt x="1976229" y="448642"/>
                      </a:cubicBezTo>
                      <a:cubicBezTo>
                        <a:pt x="1967563" y="496308"/>
                        <a:pt x="1932897" y="539640"/>
                        <a:pt x="1885232" y="556973"/>
                      </a:cubicBezTo>
                      <a:cubicBezTo>
                        <a:pt x="1863566" y="565632"/>
                        <a:pt x="1837567" y="574299"/>
                        <a:pt x="1811568" y="565632"/>
                      </a:cubicBezTo>
                      <a:cubicBezTo>
                        <a:pt x="1772569" y="552633"/>
                        <a:pt x="1742236" y="509300"/>
                        <a:pt x="1737903" y="465968"/>
                      </a:cubicBezTo>
                      <a:cubicBezTo>
                        <a:pt x="1737903" y="444302"/>
                        <a:pt x="1742236" y="418309"/>
                        <a:pt x="1750903" y="396643"/>
                      </a:cubicBezTo>
                      <a:cubicBezTo>
                        <a:pt x="1768236" y="361977"/>
                        <a:pt x="1781235" y="331645"/>
                        <a:pt x="1815901" y="318645"/>
                      </a:cubicBezTo>
                      <a:cubicBezTo>
                        <a:pt x="1833234" y="312142"/>
                        <a:pt x="1852733" y="307809"/>
                        <a:pt x="1872233" y="307810"/>
                      </a:cubicBezTo>
                      <a:close/>
                      <a:moveTo>
                        <a:pt x="810294" y="290538"/>
                      </a:moveTo>
                      <a:cubicBezTo>
                        <a:pt x="829793" y="290539"/>
                        <a:pt x="849293" y="294874"/>
                        <a:pt x="866625" y="305707"/>
                      </a:cubicBezTo>
                      <a:cubicBezTo>
                        <a:pt x="909957" y="331700"/>
                        <a:pt x="931623" y="388032"/>
                        <a:pt x="914290" y="431364"/>
                      </a:cubicBezTo>
                      <a:cubicBezTo>
                        <a:pt x="905624" y="479037"/>
                        <a:pt x="870958" y="522369"/>
                        <a:pt x="823293" y="539695"/>
                      </a:cubicBezTo>
                      <a:cubicBezTo>
                        <a:pt x="801627" y="548361"/>
                        <a:pt x="775628" y="557035"/>
                        <a:pt x="749629" y="548361"/>
                      </a:cubicBezTo>
                      <a:cubicBezTo>
                        <a:pt x="710630" y="535368"/>
                        <a:pt x="680297" y="492036"/>
                        <a:pt x="675964" y="448704"/>
                      </a:cubicBezTo>
                      <a:cubicBezTo>
                        <a:pt x="675964" y="427038"/>
                        <a:pt x="680297" y="401038"/>
                        <a:pt x="688964" y="379372"/>
                      </a:cubicBezTo>
                      <a:cubicBezTo>
                        <a:pt x="706297" y="344700"/>
                        <a:pt x="719296" y="314374"/>
                        <a:pt x="753962" y="301367"/>
                      </a:cubicBezTo>
                      <a:cubicBezTo>
                        <a:pt x="771295" y="294868"/>
                        <a:pt x="790794" y="290536"/>
                        <a:pt x="810294" y="290538"/>
                      </a:cubicBezTo>
                      <a:close/>
                      <a:moveTo>
                        <a:pt x="1562943" y="283424"/>
                      </a:moveTo>
                      <a:cubicBezTo>
                        <a:pt x="1568902" y="282882"/>
                        <a:pt x="1575402" y="283966"/>
                        <a:pt x="1581901" y="288299"/>
                      </a:cubicBezTo>
                      <a:cubicBezTo>
                        <a:pt x="1594901" y="296965"/>
                        <a:pt x="1603567" y="314298"/>
                        <a:pt x="1603567" y="327298"/>
                      </a:cubicBezTo>
                      <a:cubicBezTo>
                        <a:pt x="1599234" y="344631"/>
                        <a:pt x="1586234" y="357630"/>
                        <a:pt x="1573235" y="361964"/>
                      </a:cubicBezTo>
                      <a:cubicBezTo>
                        <a:pt x="1564568" y="366297"/>
                        <a:pt x="1555902" y="366297"/>
                        <a:pt x="1547236" y="366297"/>
                      </a:cubicBezTo>
                      <a:cubicBezTo>
                        <a:pt x="1529903" y="366297"/>
                        <a:pt x="1521236" y="348964"/>
                        <a:pt x="1521236" y="335964"/>
                      </a:cubicBezTo>
                      <a:cubicBezTo>
                        <a:pt x="1521236" y="331631"/>
                        <a:pt x="1521236" y="322965"/>
                        <a:pt x="1525569" y="314298"/>
                      </a:cubicBezTo>
                      <a:cubicBezTo>
                        <a:pt x="1529903" y="301298"/>
                        <a:pt x="1538569" y="292632"/>
                        <a:pt x="1547236" y="288299"/>
                      </a:cubicBezTo>
                      <a:cubicBezTo>
                        <a:pt x="1551569" y="286132"/>
                        <a:pt x="1556985" y="283965"/>
                        <a:pt x="1562943" y="283424"/>
                      </a:cubicBezTo>
                      <a:close/>
                      <a:moveTo>
                        <a:pt x="164666" y="0"/>
                      </a:moveTo>
                      <a:cubicBezTo>
                        <a:pt x="176581" y="0"/>
                        <a:pt x="188495" y="3250"/>
                        <a:pt x="199328" y="9749"/>
                      </a:cubicBezTo>
                      <a:cubicBezTo>
                        <a:pt x="225327" y="27075"/>
                        <a:pt x="233994" y="57415"/>
                        <a:pt x="229661" y="87747"/>
                      </a:cubicBezTo>
                      <a:cubicBezTo>
                        <a:pt x="220994" y="118080"/>
                        <a:pt x="199328" y="144079"/>
                        <a:pt x="173336" y="157072"/>
                      </a:cubicBezTo>
                      <a:cubicBezTo>
                        <a:pt x="160329" y="161412"/>
                        <a:pt x="142996" y="165745"/>
                        <a:pt x="130003" y="161412"/>
                      </a:cubicBezTo>
                      <a:cubicBezTo>
                        <a:pt x="103997" y="152745"/>
                        <a:pt x="86671" y="126746"/>
                        <a:pt x="82331" y="100747"/>
                      </a:cubicBezTo>
                      <a:cubicBezTo>
                        <a:pt x="82331" y="87747"/>
                        <a:pt x="86671" y="70407"/>
                        <a:pt x="90998" y="57415"/>
                      </a:cubicBezTo>
                      <a:cubicBezTo>
                        <a:pt x="99664" y="35749"/>
                        <a:pt x="108337" y="18416"/>
                        <a:pt x="130003" y="9749"/>
                      </a:cubicBezTo>
                      <a:cubicBezTo>
                        <a:pt x="140837" y="3250"/>
                        <a:pt x="152751" y="0"/>
                        <a:pt x="16466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2" name="Google Shape;62;p4"/>
                <p:cNvSpPr/>
                <p:nvPr/>
              </p:nvSpPr>
              <p:spPr>
                <a:xfrm>
                  <a:off x="5875428" y="2977132"/>
                  <a:ext cx="369339" cy="419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3347" h="1048853" extrusionOk="0">
                      <a:moveTo>
                        <a:pt x="922020" y="1036955"/>
                      </a:moveTo>
                      <a:cubicBezTo>
                        <a:pt x="918845" y="1029335"/>
                        <a:pt x="913765" y="1024255"/>
                        <a:pt x="908050" y="1017905"/>
                      </a:cubicBezTo>
                      <a:cubicBezTo>
                        <a:pt x="894715" y="1002030"/>
                        <a:pt x="883920" y="982980"/>
                        <a:pt x="876300" y="962660"/>
                      </a:cubicBezTo>
                      <a:cubicBezTo>
                        <a:pt x="868045" y="942340"/>
                        <a:pt x="862330" y="921385"/>
                        <a:pt x="856615" y="899160"/>
                      </a:cubicBezTo>
                      <a:cubicBezTo>
                        <a:pt x="850900" y="876935"/>
                        <a:pt x="845820" y="854075"/>
                        <a:pt x="838835" y="831215"/>
                      </a:cubicBezTo>
                      <a:cubicBezTo>
                        <a:pt x="831850" y="808355"/>
                        <a:pt x="822960" y="785495"/>
                        <a:pt x="809625" y="763905"/>
                      </a:cubicBezTo>
                      <a:cubicBezTo>
                        <a:pt x="793115" y="736600"/>
                        <a:pt x="772795" y="713740"/>
                        <a:pt x="749935" y="693420"/>
                      </a:cubicBezTo>
                      <a:cubicBezTo>
                        <a:pt x="755015" y="675640"/>
                        <a:pt x="756920" y="657225"/>
                        <a:pt x="756920" y="638175"/>
                      </a:cubicBezTo>
                      <a:cubicBezTo>
                        <a:pt x="756920" y="615315"/>
                        <a:pt x="754380" y="592455"/>
                        <a:pt x="751205" y="570230"/>
                      </a:cubicBezTo>
                      <a:cubicBezTo>
                        <a:pt x="748030" y="548005"/>
                        <a:pt x="744220" y="526415"/>
                        <a:pt x="742315" y="504190"/>
                      </a:cubicBezTo>
                      <a:cubicBezTo>
                        <a:pt x="739775" y="482600"/>
                        <a:pt x="739140" y="460375"/>
                        <a:pt x="740410" y="438785"/>
                      </a:cubicBezTo>
                      <a:cubicBezTo>
                        <a:pt x="741680" y="394970"/>
                        <a:pt x="749300" y="351790"/>
                        <a:pt x="762000" y="309880"/>
                      </a:cubicBezTo>
                      <a:cubicBezTo>
                        <a:pt x="763270" y="304800"/>
                        <a:pt x="765175" y="300355"/>
                        <a:pt x="766445" y="295275"/>
                      </a:cubicBezTo>
                      <a:cubicBezTo>
                        <a:pt x="768985" y="287020"/>
                        <a:pt x="772795" y="276860"/>
                        <a:pt x="770255" y="271145"/>
                      </a:cubicBezTo>
                      <a:cubicBezTo>
                        <a:pt x="770255" y="270510"/>
                        <a:pt x="769620" y="269875"/>
                        <a:pt x="768985" y="269875"/>
                      </a:cubicBezTo>
                      <a:cubicBezTo>
                        <a:pt x="768350" y="269875"/>
                        <a:pt x="767080" y="271145"/>
                        <a:pt x="766445" y="271780"/>
                      </a:cubicBezTo>
                      <a:cubicBezTo>
                        <a:pt x="763905" y="274955"/>
                        <a:pt x="762000" y="278765"/>
                        <a:pt x="760095" y="282575"/>
                      </a:cubicBezTo>
                      <a:cubicBezTo>
                        <a:pt x="742950" y="324485"/>
                        <a:pt x="732790" y="368300"/>
                        <a:pt x="729615" y="413385"/>
                      </a:cubicBezTo>
                      <a:cubicBezTo>
                        <a:pt x="728345" y="435610"/>
                        <a:pt x="728345" y="458470"/>
                        <a:pt x="729615" y="480695"/>
                      </a:cubicBezTo>
                      <a:cubicBezTo>
                        <a:pt x="731520" y="502920"/>
                        <a:pt x="734695" y="525145"/>
                        <a:pt x="739140" y="547370"/>
                      </a:cubicBezTo>
                      <a:cubicBezTo>
                        <a:pt x="742950" y="569595"/>
                        <a:pt x="747395" y="591185"/>
                        <a:pt x="749300" y="612775"/>
                      </a:cubicBezTo>
                      <a:cubicBezTo>
                        <a:pt x="750570" y="627380"/>
                        <a:pt x="751205" y="641985"/>
                        <a:pt x="750570" y="657225"/>
                      </a:cubicBezTo>
                      <a:cubicBezTo>
                        <a:pt x="749935" y="668020"/>
                        <a:pt x="748665" y="678815"/>
                        <a:pt x="746125" y="689610"/>
                      </a:cubicBezTo>
                      <a:cubicBezTo>
                        <a:pt x="733425" y="678815"/>
                        <a:pt x="720725" y="668655"/>
                        <a:pt x="706755" y="659765"/>
                      </a:cubicBezTo>
                      <a:cubicBezTo>
                        <a:pt x="666750" y="633095"/>
                        <a:pt x="624205" y="612775"/>
                        <a:pt x="581660" y="593090"/>
                      </a:cubicBezTo>
                      <a:cubicBezTo>
                        <a:pt x="565150" y="585470"/>
                        <a:pt x="548005" y="577850"/>
                        <a:pt x="531495" y="570230"/>
                      </a:cubicBezTo>
                      <a:cubicBezTo>
                        <a:pt x="530225" y="567690"/>
                        <a:pt x="528955" y="564515"/>
                        <a:pt x="527050" y="561975"/>
                      </a:cubicBezTo>
                      <a:cubicBezTo>
                        <a:pt x="514350" y="541020"/>
                        <a:pt x="502920" y="519430"/>
                        <a:pt x="492760" y="497205"/>
                      </a:cubicBezTo>
                      <a:cubicBezTo>
                        <a:pt x="482600" y="474980"/>
                        <a:pt x="474345" y="452120"/>
                        <a:pt x="466725" y="428625"/>
                      </a:cubicBezTo>
                      <a:cubicBezTo>
                        <a:pt x="459740" y="405130"/>
                        <a:pt x="454025" y="381000"/>
                        <a:pt x="449580" y="356870"/>
                      </a:cubicBezTo>
                      <a:cubicBezTo>
                        <a:pt x="445135" y="332740"/>
                        <a:pt x="443230" y="307975"/>
                        <a:pt x="441960" y="283845"/>
                      </a:cubicBezTo>
                      <a:cubicBezTo>
                        <a:pt x="440690" y="259080"/>
                        <a:pt x="442595" y="234315"/>
                        <a:pt x="444500" y="210185"/>
                      </a:cubicBezTo>
                      <a:cubicBezTo>
                        <a:pt x="446405" y="193675"/>
                        <a:pt x="448945" y="177165"/>
                        <a:pt x="451485" y="161290"/>
                      </a:cubicBezTo>
                      <a:cubicBezTo>
                        <a:pt x="453390" y="148590"/>
                        <a:pt x="455295" y="136525"/>
                        <a:pt x="457200" y="123825"/>
                      </a:cubicBezTo>
                      <a:cubicBezTo>
                        <a:pt x="457835" y="120650"/>
                        <a:pt x="458470" y="112395"/>
                        <a:pt x="457200" y="111125"/>
                      </a:cubicBezTo>
                      <a:cubicBezTo>
                        <a:pt x="456565" y="110490"/>
                        <a:pt x="455930" y="112395"/>
                        <a:pt x="455295" y="114300"/>
                      </a:cubicBezTo>
                      <a:cubicBezTo>
                        <a:pt x="454660" y="116840"/>
                        <a:pt x="454025" y="120650"/>
                        <a:pt x="454025" y="121920"/>
                      </a:cubicBezTo>
                      <a:cubicBezTo>
                        <a:pt x="450850" y="142240"/>
                        <a:pt x="447040" y="162560"/>
                        <a:pt x="443230" y="182880"/>
                      </a:cubicBezTo>
                      <a:cubicBezTo>
                        <a:pt x="438785" y="207645"/>
                        <a:pt x="435610" y="233045"/>
                        <a:pt x="434975" y="257810"/>
                      </a:cubicBezTo>
                      <a:cubicBezTo>
                        <a:pt x="433705" y="282575"/>
                        <a:pt x="434340" y="307975"/>
                        <a:pt x="436880" y="332740"/>
                      </a:cubicBezTo>
                      <a:cubicBezTo>
                        <a:pt x="439420" y="357505"/>
                        <a:pt x="443230" y="382270"/>
                        <a:pt x="449580" y="406400"/>
                      </a:cubicBezTo>
                      <a:cubicBezTo>
                        <a:pt x="455295" y="430530"/>
                        <a:pt x="462915" y="454025"/>
                        <a:pt x="472440" y="477520"/>
                      </a:cubicBezTo>
                      <a:cubicBezTo>
                        <a:pt x="481965" y="500380"/>
                        <a:pt x="492760" y="523240"/>
                        <a:pt x="505460" y="544195"/>
                      </a:cubicBezTo>
                      <a:lnTo>
                        <a:pt x="514350" y="558800"/>
                      </a:lnTo>
                      <a:cubicBezTo>
                        <a:pt x="514985" y="560070"/>
                        <a:pt x="516255" y="561340"/>
                        <a:pt x="516890" y="563245"/>
                      </a:cubicBezTo>
                      <a:cubicBezTo>
                        <a:pt x="497205" y="553720"/>
                        <a:pt x="477520" y="543560"/>
                        <a:pt x="459105" y="532130"/>
                      </a:cubicBezTo>
                      <a:cubicBezTo>
                        <a:pt x="433070" y="516255"/>
                        <a:pt x="408305" y="498475"/>
                        <a:pt x="386080" y="476885"/>
                      </a:cubicBezTo>
                      <a:cubicBezTo>
                        <a:pt x="368935" y="461010"/>
                        <a:pt x="354330" y="442595"/>
                        <a:pt x="342265" y="422910"/>
                      </a:cubicBezTo>
                      <a:cubicBezTo>
                        <a:pt x="340995" y="420370"/>
                        <a:pt x="337820" y="415925"/>
                        <a:pt x="335280" y="412115"/>
                      </a:cubicBezTo>
                      <a:cubicBezTo>
                        <a:pt x="332740" y="408305"/>
                        <a:pt x="329565" y="404495"/>
                        <a:pt x="326390" y="405130"/>
                      </a:cubicBezTo>
                      <a:cubicBezTo>
                        <a:pt x="323850" y="405765"/>
                        <a:pt x="323850" y="408940"/>
                        <a:pt x="324485" y="412115"/>
                      </a:cubicBezTo>
                      <a:cubicBezTo>
                        <a:pt x="324485" y="413385"/>
                        <a:pt x="325120" y="414655"/>
                        <a:pt x="325755" y="415925"/>
                      </a:cubicBezTo>
                      <a:cubicBezTo>
                        <a:pt x="310515" y="401320"/>
                        <a:pt x="295910" y="386080"/>
                        <a:pt x="281305" y="370840"/>
                      </a:cubicBezTo>
                      <a:cubicBezTo>
                        <a:pt x="263525" y="351155"/>
                        <a:pt x="245745" y="330835"/>
                        <a:pt x="229235" y="309880"/>
                      </a:cubicBezTo>
                      <a:lnTo>
                        <a:pt x="217170" y="294005"/>
                      </a:lnTo>
                      <a:lnTo>
                        <a:pt x="205105" y="277495"/>
                      </a:lnTo>
                      <a:cubicBezTo>
                        <a:pt x="196850" y="266700"/>
                        <a:pt x="189865" y="255270"/>
                        <a:pt x="182245" y="244475"/>
                      </a:cubicBezTo>
                      <a:cubicBezTo>
                        <a:pt x="174625" y="233045"/>
                        <a:pt x="167640" y="221615"/>
                        <a:pt x="160655" y="210185"/>
                      </a:cubicBezTo>
                      <a:cubicBezTo>
                        <a:pt x="154305" y="198755"/>
                        <a:pt x="146685" y="186690"/>
                        <a:pt x="140970" y="175260"/>
                      </a:cubicBezTo>
                      <a:lnTo>
                        <a:pt x="131445" y="157480"/>
                      </a:lnTo>
                      <a:cubicBezTo>
                        <a:pt x="128270" y="151765"/>
                        <a:pt x="125730" y="145415"/>
                        <a:pt x="122555" y="139065"/>
                      </a:cubicBezTo>
                      <a:cubicBezTo>
                        <a:pt x="116840" y="127000"/>
                        <a:pt x="111125" y="114935"/>
                        <a:pt x="106045" y="102235"/>
                      </a:cubicBezTo>
                      <a:cubicBezTo>
                        <a:pt x="102235" y="93980"/>
                        <a:pt x="99060" y="85725"/>
                        <a:pt x="95885" y="77470"/>
                      </a:cubicBezTo>
                      <a:cubicBezTo>
                        <a:pt x="92710" y="69215"/>
                        <a:pt x="89535" y="60960"/>
                        <a:pt x="86360" y="52070"/>
                      </a:cubicBezTo>
                      <a:lnTo>
                        <a:pt x="80010" y="32385"/>
                      </a:lnTo>
                      <a:lnTo>
                        <a:pt x="74295" y="12700"/>
                      </a:lnTo>
                      <a:cubicBezTo>
                        <a:pt x="73660" y="9525"/>
                        <a:pt x="70485" y="635"/>
                        <a:pt x="68580" y="0"/>
                      </a:cubicBezTo>
                      <a:cubicBezTo>
                        <a:pt x="67310" y="0"/>
                        <a:pt x="67310" y="1270"/>
                        <a:pt x="67945" y="3810"/>
                      </a:cubicBezTo>
                      <a:cubicBezTo>
                        <a:pt x="68580" y="6985"/>
                        <a:pt x="69215" y="10160"/>
                        <a:pt x="69850" y="12065"/>
                      </a:cubicBezTo>
                      <a:cubicBezTo>
                        <a:pt x="73025" y="22860"/>
                        <a:pt x="75565" y="33655"/>
                        <a:pt x="79375" y="44450"/>
                      </a:cubicBezTo>
                      <a:cubicBezTo>
                        <a:pt x="82550" y="55245"/>
                        <a:pt x="85725" y="66040"/>
                        <a:pt x="90170" y="76835"/>
                      </a:cubicBezTo>
                      <a:lnTo>
                        <a:pt x="97155" y="95885"/>
                      </a:lnTo>
                      <a:lnTo>
                        <a:pt x="104775" y="114935"/>
                      </a:lnTo>
                      <a:cubicBezTo>
                        <a:pt x="109855" y="127635"/>
                        <a:pt x="115570" y="140335"/>
                        <a:pt x="121285" y="153035"/>
                      </a:cubicBezTo>
                      <a:cubicBezTo>
                        <a:pt x="127000" y="165100"/>
                        <a:pt x="132715" y="177165"/>
                        <a:pt x="139065" y="189865"/>
                      </a:cubicBezTo>
                      <a:cubicBezTo>
                        <a:pt x="145415" y="201930"/>
                        <a:pt x="151765" y="213995"/>
                        <a:pt x="158750" y="225425"/>
                      </a:cubicBezTo>
                      <a:cubicBezTo>
                        <a:pt x="165735" y="236855"/>
                        <a:pt x="172720" y="248920"/>
                        <a:pt x="179705" y="260350"/>
                      </a:cubicBezTo>
                      <a:cubicBezTo>
                        <a:pt x="183515" y="266065"/>
                        <a:pt x="186690" y="271780"/>
                        <a:pt x="191135" y="277495"/>
                      </a:cubicBezTo>
                      <a:lnTo>
                        <a:pt x="202565" y="294005"/>
                      </a:lnTo>
                      <a:cubicBezTo>
                        <a:pt x="210185" y="305435"/>
                        <a:pt x="219075" y="315595"/>
                        <a:pt x="226695" y="326390"/>
                      </a:cubicBezTo>
                      <a:cubicBezTo>
                        <a:pt x="234950" y="337185"/>
                        <a:pt x="243840" y="347345"/>
                        <a:pt x="252730" y="357505"/>
                      </a:cubicBezTo>
                      <a:cubicBezTo>
                        <a:pt x="261620" y="367665"/>
                        <a:pt x="270510" y="377825"/>
                        <a:pt x="280035" y="387350"/>
                      </a:cubicBezTo>
                      <a:lnTo>
                        <a:pt x="294005" y="401955"/>
                      </a:lnTo>
                      <a:cubicBezTo>
                        <a:pt x="299085" y="407035"/>
                        <a:pt x="303530" y="411480"/>
                        <a:pt x="308610" y="415925"/>
                      </a:cubicBezTo>
                      <a:cubicBezTo>
                        <a:pt x="313055" y="420370"/>
                        <a:pt x="317500" y="424815"/>
                        <a:pt x="322580" y="428625"/>
                      </a:cubicBezTo>
                      <a:cubicBezTo>
                        <a:pt x="327025" y="432435"/>
                        <a:pt x="332740" y="436880"/>
                        <a:pt x="337185" y="440055"/>
                      </a:cubicBezTo>
                      <a:cubicBezTo>
                        <a:pt x="355600" y="469265"/>
                        <a:pt x="379730" y="495300"/>
                        <a:pt x="405765" y="517525"/>
                      </a:cubicBezTo>
                      <a:cubicBezTo>
                        <a:pt x="420370" y="529590"/>
                        <a:pt x="435610" y="541020"/>
                        <a:pt x="451485" y="551180"/>
                      </a:cubicBezTo>
                      <a:cubicBezTo>
                        <a:pt x="409575" y="544830"/>
                        <a:pt x="367030" y="539115"/>
                        <a:pt x="325120" y="533400"/>
                      </a:cubicBezTo>
                      <a:lnTo>
                        <a:pt x="250190" y="523875"/>
                      </a:lnTo>
                      <a:cubicBezTo>
                        <a:pt x="200660" y="517525"/>
                        <a:pt x="149860" y="511810"/>
                        <a:pt x="99060" y="514985"/>
                      </a:cubicBezTo>
                      <a:cubicBezTo>
                        <a:pt x="81915" y="516255"/>
                        <a:pt x="65405" y="518160"/>
                        <a:pt x="48895" y="521335"/>
                      </a:cubicBezTo>
                      <a:cubicBezTo>
                        <a:pt x="36195" y="523875"/>
                        <a:pt x="24130" y="527050"/>
                        <a:pt x="11430" y="531495"/>
                      </a:cubicBezTo>
                      <a:cubicBezTo>
                        <a:pt x="8255" y="532765"/>
                        <a:pt x="0" y="535940"/>
                        <a:pt x="0" y="537845"/>
                      </a:cubicBezTo>
                      <a:cubicBezTo>
                        <a:pt x="0" y="538480"/>
                        <a:pt x="1270" y="538480"/>
                        <a:pt x="3175" y="538480"/>
                      </a:cubicBezTo>
                      <a:cubicBezTo>
                        <a:pt x="5715" y="537845"/>
                        <a:pt x="8890" y="536575"/>
                        <a:pt x="10795" y="536575"/>
                      </a:cubicBezTo>
                      <a:cubicBezTo>
                        <a:pt x="30480" y="530225"/>
                        <a:pt x="50800" y="525780"/>
                        <a:pt x="71755" y="523875"/>
                      </a:cubicBezTo>
                      <a:cubicBezTo>
                        <a:pt x="96520" y="521335"/>
                        <a:pt x="121920" y="521335"/>
                        <a:pt x="147320" y="522605"/>
                      </a:cubicBezTo>
                      <a:cubicBezTo>
                        <a:pt x="172085" y="523875"/>
                        <a:pt x="196850" y="527050"/>
                        <a:pt x="221615" y="530860"/>
                      </a:cubicBezTo>
                      <a:lnTo>
                        <a:pt x="295910" y="541655"/>
                      </a:lnTo>
                      <a:cubicBezTo>
                        <a:pt x="345440" y="548640"/>
                        <a:pt x="394970" y="555625"/>
                        <a:pt x="444500" y="561340"/>
                      </a:cubicBezTo>
                      <a:lnTo>
                        <a:pt x="461645" y="563245"/>
                      </a:lnTo>
                      <a:cubicBezTo>
                        <a:pt x="464820" y="563880"/>
                        <a:pt x="467995" y="563880"/>
                        <a:pt x="471170" y="563880"/>
                      </a:cubicBezTo>
                      <a:cubicBezTo>
                        <a:pt x="488950" y="574675"/>
                        <a:pt x="507365" y="584835"/>
                        <a:pt x="525780" y="594360"/>
                      </a:cubicBezTo>
                      <a:cubicBezTo>
                        <a:pt x="567055" y="615950"/>
                        <a:pt x="608965" y="636270"/>
                        <a:pt x="647700" y="659765"/>
                      </a:cubicBezTo>
                      <a:cubicBezTo>
                        <a:pt x="685800" y="682625"/>
                        <a:pt x="721360" y="709295"/>
                        <a:pt x="749935" y="742315"/>
                      </a:cubicBezTo>
                      <a:cubicBezTo>
                        <a:pt x="749300" y="741680"/>
                        <a:pt x="748030" y="741680"/>
                        <a:pt x="746760" y="741680"/>
                      </a:cubicBezTo>
                      <a:cubicBezTo>
                        <a:pt x="741680" y="741045"/>
                        <a:pt x="737235" y="742315"/>
                        <a:pt x="731520" y="742950"/>
                      </a:cubicBezTo>
                      <a:cubicBezTo>
                        <a:pt x="678815" y="750570"/>
                        <a:pt x="624840" y="752475"/>
                        <a:pt x="570865" y="754380"/>
                      </a:cubicBezTo>
                      <a:cubicBezTo>
                        <a:pt x="543560" y="755650"/>
                        <a:pt x="516255" y="756920"/>
                        <a:pt x="489585" y="758825"/>
                      </a:cubicBezTo>
                      <a:cubicBezTo>
                        <a:pt x="435610" y="763270"/>
                        <a:pt x="381000" y="772795"/>
                        <a:pt x="330200" y="792480"/>
                      </a:cubicBezTo>
                      <a:cubicBezTo>
                        <a:pt x="313055" y="799465"/>
                        <a:pt x="297180" y="807085"/>
                        <a:pt x="281305" y="816610"/>
                      </a:cubicBezTo>
                      <a:cubicBezTo>
                        <a:pt x="269240" y="823595"/>
                        <a:pt x="257810" y="831850"/>
                        <a:pt x="247015" y="840740"/>
                      </a:cubicBezTo>
                      <a:cubicBezTo>
                        <a:pt x="244475" y="842645"/>
                        <a:pt x="236855" y="848995"/>
                        <a:pt x="237490" y="850900"/>
                      </a:cubicBezTo>
                      <a:cubicBezTo>
                        <a:pt x="237490" y="851535"/>
                        <a:pt x="239395" y="850900"/>
                        <a:pt x="241300" y="850265"/>
                      </a:cubicBezTo>
                      <a:cubicBezTo>
                        <a:pt x="243840" y="848995"/>
                        <a:pt x="247015" y="846455"/>
                        <a:pt x="248285" y="845185"/>
                      </a:cubicBezTo>
                      <a:cubicBezTo>
                        <a:pt x="266065" y="831215"/>
                        <a:pt x="285115" y="819785"/>
                        <a:pt x="305435" y="810260"/>
                      </a:cubicBezTo>
                      <a:cubicBezTo>
                        <a:pt x="330200" y="798830"/>
                        <a:pt x="356235" y="790575"/>
                        <a:pt x="382270" y="784225"/>
                      </a:cubicBezTo>
                      <a:cubicBezTo>
                        <a:pt x="434340" y="772160"/>
                        <a:pt x="488315" y="768985"/>
                        <a:pt x="542290" y="767080"/>
                      </a:cubicBezTo>
                      <a:cubicBezTo>
                        <a:pt x="595630" y="765175"/>
                        <a:pt x="650240" y="765175"/>
                        <a:pt x="703580" y="757555"/>
                      </a:cubicBezTo>
                      <a:cubicBezTo>
                        <a:pt x="709930" y="756920"/>
                        <a:pt x="716280" y="755650"/>
                        <a:pt x="721995" y="754380"/>
                      </a:cubicBezTo>
                      <a:cubicBezTo>
                        <a:pt x="732790" y="752475"/>
                        <a:pt x="746125" y="749935"/>
                        <a:pt x="749935" y="744220"/>
                      </a:cubicBezTo>
                      <a:cubicBezTo>
                        <a:pt x="750570" y="743585"/>
                        <a:pt x="750570" y="742950"/>
                        <a:pt x="750570" y="742950"/>
                      </a:cubicBezTo>
                      <a:cubicBezTo>
                        <a:pt x="750570" y="742950"/>
                        <a:pt x="750570" y="742950"/>
                        <a:pt x="751205" y="743585"/>
                      </a:cubicBezTo>
                      <a:cubicBezTo>
                        <a:pt x="765175" y="760095"/>
                        <a:pt x="777240" y="777875"/>
                        <a:pt x="786765" y="796925"/>
                      </a:cubicBezTo>
                      <a:cubicBezTo>
                        <a:pt x="795655" y="815975"/>
                        <a:pt x="802640" y="836930"/>
                        <a:pt x="808990" y="859155"/>
                      </a:cubicBezTo>
                      <a:cubicBezTo>
                        <a:pt x="814705" y="880745"/>
                        <a:pt x="820420" y="903605"/>
                        <a:pt x="826770" y="925830"/>
                      </a:cubicBezTo>
                      <a:cubicBezTo>
                        <a:pt x="833755" y="948690"/>
                        <a:pt x="842010" y="971550"/>
                        <a:pt x="853440" y="992505"/>
                      </a:cubicBezTo>
                      <a:cubicBezTo>
                        <a:pt x="859155" y="1002665"/>
                        <a:pt x="864870" y="1012190"/>
                        <a:pt x="871855" y="1021080"/>
                      </a:cubicBezTo>
                      <a:cubicBezTo>
                        <a:pt x="877570" y="1028700"/>
                        <a:pt x="885825" y="1036955"/>
                        <a:pt x="894080" y="1042670"/>
                      </a:cubicBezTo>
                      <a:cubicBezTo>
                        <a:pt x="902335" y="1048385"/>
                        <a:pt x="911860" y="1050290"/>
                        <a:pt x="918845" y="1047750"/>
                      </a:cubicBezTo>
                      <a:cubicBezTo>
                        <a:pt x="920750" y="1047115"/>
                        <a:pt x="922020" y="1045845"/>
                        <a:pt x="922655" y="1044575"/>
                      </a:cubicBezTo>
                      <a:cubicBezTo>
                        <a:pt x="923925" y="1042670"/>
                        <a:pt x="923290" y="1040130"/>
                        <a:pt x="922020" y="103695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63" name="Google Shape;63;p4"/>
              <p:cNvGrpSpPr/>
              <p:nvPr/>
            </p:nvGrpSpPr>
            <p:grpSpPr>
              <a:xfrm flipH="1">
                <a:off x="8573795" y="-377669"/>
                <a:ext cx="2348600" cy="3135738"/>
                <a:chOff x="2048725" y="210091"/>
                <a:chExt cx="783938" cy="1046676"/>
              </a:xfrm>
            </p:grpSpPr>
            <p:sp>
              <p:nvSpPr>
                <p:cNvPr id="64" name="Google Shape;64;p4"/>
                <p:cNvSpPr/>
                <p:nvPr/>
              </p:nvSpPr>
              <p:spPr>
                <a:xfrm>
                  <a:off x="2239929" y="606415"/>
                  <a:ext cx="257642" cy="296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772" h="872135" extrusionOk="0">
                      <a:moveTo>
                        <a:pt x="507484" y="286847"/>
                      </a:moveTo>
                      <a:cubicBezTo>
                        <a:pt x="477004" y="266527"/>
                        <a:pt x="443349" y="250652"/>
                        <a:pt x="408424" y="238587"/>
                      </a:cubicBezTo>
                      <a:cubicBezTo>
                        <a:pt x="337939" y="213822"/>
                        <a:pt x="263009" y="201122"/>
                        <a:pt x="191889" y="178262"/>
                      </a:cubicBezTo>
                      <a:cubicBezTo>
                        <a:pt x="153789" y="165562"/>
                        <a:pt x="115054" y="150957"/>
                        <a:pt x="83304" y="125557"/>
                      </a:cubicBezTo>
                      <a:cubicBezTo>
                        <a:pt x="55364" y="103332"/>
                        <a:pt x="34409" y="69677"/>
                        <a:pt x="32504" y="33482"/>
                      </a:cubicBezTo>
                      <a:cubicBezTo>
                        <a:pt x="32504" y="25862"/>
                        <a:pt x="32504" y="18877"/>
                        <a:pt x="34409" y="11257"/>
                      </a:cubicBezTo>
                      <a:cubicBezTo>
                        <a:pt x="35044" y="9987"/>
                        <a:pt x="35044" y="8717"/>
                        <a:pt x="35679" y="8082"/>
                      </a:cubicBezTo>
                      <a:cubicBezTo>
                        <a:pt x="38219" y="2367"/>
                        <a:pt x="30599" y="-3348"/>
                        <a:pt x="26789" y="2367"/>
                      </a:cubicBezTo>
                      <a:cubicBezTo>
                        <a:pt x="2024" y="43642"/>
                        <a:pt x="-4326" y="91902"/>
                        <a:pt x="2659" y="138892"/>
                      </a:cubicBezTo>
                      <a:cubicBezTo>
                        <a:pt x="10279" y="192232"/>
                        <a:pt x="36314" y="240492"/>
                        <a:pt x="71239" y="281132"/>
                      </a:cubicBezTo>
                      <a:cubicBezTo>
                        <a:pt x="90289" y="303357"/>
                        <a:pt x="111879" y="323042"/>
                        <a:pt x="134739" y="340822"/>
                      </a:cubicBezTo>
                      <a:cubicBezTo>
                        <a:pt x="101719" y="374477"/>
                        <a:pt x="88384" y="425912"/>
                        <a:pt x="98544" y="471632"/>
                      </a:cubicBezTo>
                      <a:cubicBezTo>
                        <a:pt x="104259" y="498302"/>
                        <a:pt x="118229" y="522432"/>
                        <a:pt x="137914" y="540847"/>
                      </a:cubicBezTo>
                      <a:cubicBezTo>
                        <a:pt x="162044" y="563072"/>
                        <a:pt x="191889" y="578947"/>
                        <a:pt x="221734" y="591012"/>
                      </a:cubicBezTo>
                      <a:cubicBezTo>
                        <a:pt x="250944" y="603077"/>
                        <a:pt x="282059" y="611967"/>
                        <a:pt x="312539" y="620222"/>
                      </a:cubicBezTo>
                      <a:cubicBezTo>
                        <a:pt x="292219" y="641177"/>
                        <a:pt x="277614" y="669752"/>
                        <a:pt x="285869" y="698962"/>
                      </a:cubicBezTo>
                      <a:cubicBezTo>
                        <a:pt x="290949" y="716107"/>
                        <a:pt x="303014" y="728807"/>
                        <a:pt x="318254" y="737062"/>
                      </a:cubicBezTo>
                      <a:cubicBezTo>
                        <a:pt x="334129" y="745952"/>
                        <a:pt x="351909" y="751667"/>
                        <a:pt x="369689" y="756747"/>
                      </a:cubicBezTo>
                      <a:cubicBezTo>
                        <a:pt x="383659" y="761192"/>
                        <a:pt x="398264" y="764367"/>
                        <a:pt x="413504" y="766907"/>
                      </a:cubicBezTo>
                      <a:cubicBezTo>
                        <a:pt x="405884" y="780242"/>
                        <a:pt x="409059" y="799927"/>
                        <a:pt x="420489" y="811357"/>
                      </a:cubicBezTo>
                      <a:cubicBezTo>
                        <a:pt x="430649" y="821517"/>
                        <a:pt x="445254" y="825962"/>
                        <a:pt x="458589" y="829137"/>
                      </a:cubicBezTo>
                      <a:cubicBezTo>
                        <a:pt x="471924" y="832312"/>
                        <a:pt x="485259" y="834217"/>
                        <a:pt x="498594" y="836122"/>
                      </a:cubicBezTo>
                      <a:cubicBezTo>
                        <a:pt x="550664" y="843107"/>
                        <a:pt x="604004" y="843107"/>
                        <a:pt x="656074" y="850092"/>
                      </a:cubicBezTo>
                      <a:cubicBezTo>
                        <a:pt x="685284" y="853902"/>
                        <a:pt x="714494" y="860252"/>
                        <a:pt x="741799" y="871682"/>
                      </a:cubicBezTo>
                      <a:cubicBezTo>
                        <a:pt x="746879" y="873587"/>
                        <a:pt x="751324" y="869142"/>
                        <a:pt x="751959" y="864697"/>
                      </a:cubicBezTo>
                      <a:cubicBezTo>
                        <a:pt x="751959" y="863427"/>
                        <a:pt x="751959" y="861522"/>
                        <a:pt x="752594" y="860252"/>
                      </a:cubicBezTo>
                      <a:cubicBezTo>
                        <a:pt x="755769" y="858982"/>
                        <a:pt x="758309" y="856442"/>
                        <a:pt x="757674" y="851997"/>
                      </a:cubicBezTo>
                      <a:cubicBezTo>
                        <a:pt x="748784" y="769447"/>
                        <a:pt x="731639" y="687532"/>
                        <a:pt x="705604" y="608157"/>
                      </a:cubicBezTo>
                      <a:cubicBezTo>
                        <a:pt x="692904" y="568787"/>
                        <a:pt x="677664" y="529417"/>
                        <a:pt x="660519" y="491317"/>
                      </a:cubicBezTo>
                      <a:cubicBezTo>
                        <a:pt x="642739" y="451312"/>
                        <a:pt x="621784" y="411942"/>
                        <a:pt x="596384" y="376382"/>
                      </a:cubicBezTo>
                      <a:cubicBezTo>
                        <a:pt x="572889" y="341457"/>
                        <a:pt x="543044" y="310342"/>
                        <a:pt x="507484" y="2868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5" name="Google Shape;65;p4"/>
                <p:cNvSpPr/>
                <p:nvPr/>
              </p:nvSpPr>
              <p:spPr>
                <a:xfrm>
                  <a:off x="2253743" y="646619"/>
                  <a:ext cx="239156" cy="2560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399" h="753057" extrusionOk="0">
                      <a:moveTo>
                        <a:pt x="470606" y="408464"/>
                      </a:moveTo>
                      <a:cubicBezTo>
                        <a:pt x="419171" y="360839"/>
                        <a:pt x="362656" y="320834"/>
                        <a:pt x="303601" y="283369"/>
                      </a:cubicBezTo>
                      <a:cubicBezTo>
                        <a:pt x="244546" y="245904"/>
                        <a:pt x="184856" y="210344"/>
                        <a:pt x="129611" y="167164"/>
                      </a:cubicBezTo>
                      <a:cubicBezTo>
                        <a:pt x="101671" y="145574"/>
                        <a:pt x="75001" y="121444"/>
                        <a:pt x="52141" y="94139"/>
                      </a:cubicBezTo>
                      <a:cubicBezTo>
                        <a:pt x="29916" y="66834"/>
                        <a:pt x="12771" y="35719"/>
                        <a:pt x="3881" y="1429"/>
                      </a:cubicBezTo>
                      <a:cubicBezTo>
                        <a:pt x="3246" y="-476"/>
                        <a:pt x="-564" y="-476"/>
                        <a:pt x="71" y="1429"/>
                      </a:cubicBezTo>
                      <a:cubicBezTo>
                        <a:pt x="4516" y="63659"/>
                        <a:pt x="48966" y="115094"/>
                        <a:pt x="93416" y="154464"/>
                      </a:cubicBezTo>
                      <a:cubicBezTo>
                        <a:pt x="146121" y="200819"/>
                        <a:pt x="205176" y="238284"/>
                        <a:pt x="264231" y="275114"/>
                      </a:cubicBezTo>
                      <a:cubicBezTo>
                        <a:pt x="323286" y="312579"/>
                        <a:pt x="382341" y="350679"/>
                        <a:pt x="435681" y="395764"/>
                      </a:cubicBezTo>
                      <a:cubicBezTo>
                        <a:pt x="488386" y="440849"/>
                        <a:pt x="536011" y="492284"/>
                        <a:pt x="577286" y="548164"/>
                      </a:cubicBezTo>
                      <a:cubicBezTo>
                        <a:pt x="623006" y="610394"/>
                        <a:pt x="661741" y="678339"/>
                        <a:pt x="691586" y="749459"/>
                      </a:cubicBezTo>
                      <a:cubicBezTo>
                        <a:pt x="694761" y="757079"/>
                        <a:pt x="705556" y="751364"/>
                        <a:pt x="703016" y="743744"/>
                      </a:cubicBezTo>
                      <a:cubicBezTo>
                        <a:pt x="650946" y="617379"/>
                        <a:pt x="571571" y="501809"/>
                        <a:pt x="470606" y="4084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6" name="Google Shape;66;p4"/>
                <p:cNvSpPr/>
                <p:nvPr/>
              </p:nvSpPr>
              <p:spPr>
                <a:xfrm>
                  <a:off x="2260634" y="597301"/>
                  <a:ext cx="224687" cy="149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43" h="438784" extrusionOk="0">
                      <a:moveTo>
                        <a:pt x="658592" y="421640"/>
                      </a:moveTo>
                      <a:cubicBezTo>
                        <a:pt x="614777" y="369570"/>
                        <a:pt x="569057" y="316230"/>
                        <a:pt x="509367" y="279400"/>
                      </a:cubicBezTo>
                      <a:cubicBezTo>
                        <a:pt x="483967" y="263525"/>
                        <a:pt x="455392" y="251460"/>
                        <a:pt x="422372" y="241935"/>
                      </a:cubicBezTo>
                      <a:cubicBezTo>
                        <a:pt x="403322" y="236855"/>
                        <a:pt x="383002" y="232410"/>
                        <a:pt x="363952" y="227965"/>
                      </a:cubicBezTo>
                      <a:cubicBezTo>
                        <a:pt x="353157" y="225425"/>
                        <a:pt x="342362" y="222885"/>
                        <a:pt x="331567" y="220345"/>
                      </a:cubicBezTo>
                      <a:cubicBezTo>
                        <a:pt x="310612" y="215265"/>
                        <a:pt x="285847" y="208915"/>
                        <a:pt x="263622" y="199390"/>
                      </a:cubicBezTo>
                      <a:cubicBezTo>
                        <a:pt x="266162" y="195580"/>
                        <a:pt x="268067" y="192405"/>
                        <a:pt x="269337" y="189230"/>
                      </a:cubicBezTo>
                      <a:cubicBezTo>
                        <a:pt x="282672" y="163195"/>
                        <a:pt x="276957" y="131445"/>
                        <a:pt x="254097" y="105410"/>
                      </a:cubicBezTo>
                      <a:cubicBezTo>
                        <a:pt x="234412" y="81915"/>
                        <a:pt x="205202" y="68580"/>
                        <a:pt x="176627" y="67945"/>
                      </a:cubicBezTo>
                      <a:cubicBezTo>
                        <a:pt x="169642" y="67945"/>
                        <a:pt x="163292" y="68580"/>
                        <a:pt x="156307" y="69850"/>
                      </a:cubicBezTo>
                      <a:lnTo>
                        <a:pt x="155037" y="67945"/>
                      </a:lnTo>
                      <a:cubicBezTo>
                        <a:pt x="153132" y="66040"/>
                        <a:pt x="151227" y="63500"/>
                        <a:pt x="149322" y="61595"/>
                      </a:cubicBezTo>
                      <a:cubicBezTo>
                        <a:pt x="139797" y="50800"/>
                        <a:pt x="130907" y="39370"/>
                        <a:pt x="122017" y="27940"/>
                      </a:cubicBezTo>
                      <a:cubicBezTo>
                        <a:pt x="124557" y="25400"/>
                        <a:pt x="126462" y="22225"/>
                        <a:pt x="127097" y="18415"/>
                      </a:cubicBezTo>
                      <a:cubicBezTo>
                        <a:pt x="127732" y="15240"/>
                        <a:pt x="126462" y="11430"/>
                        <a:pt x="125192" y="8890"/>
                      </a:cubicBezTo>
                      <a:cubicBezTo>
                        <a:pt x="123287" y="5080"/>
                        <a:pt x="120112" y="2540"/>
                        <a:pt x="116302" y="1270"/>
                      </a:cubicBezTo>
                      <a:cubicBezTo>
                        <a:pt x="113762" y="0"/>
                        <a:pt x="110587" y="0"/>
                        <a:pt x="106142" y="0"/>
                      </a:cubicBezTo>
                      <a:cubicBezTo>
                        <a:pt x="103602" y="0"/>
                        <a:pt x="101062" y="635"/>
                        <a:pt x="98522" y="1905"/>
                      </a:cubicBezTo>
                      <a:cubicBezTo>
                        <a:pt x="97887" y="1905"/>
                        <a:pt x="97887" y="2540"/>
                        <a:pt x="97887" y="2540"/>
                      </a:cubicBezTo>
                      <a:cubicBezTo>
                        <a:pt x="97887" y="2540"/>
                        <a:pt x="97252" y="2540"/>
                        <a:pt x="97252" y="3175"/>
                      </a:cubicBezTo>
                      <a:cubicBezTo>
                        <a:pt x="93442" y="5715"/>
                        <a:pt x="90902" y="8890"/>
                        <a:pt x="90267" y="12065"/>
                      </a:cubicBezTo>
                      <a:cubicBezTo>
                        <a:pt x="89632" y="15240"/>
                        <a:pt x="89632" y="19050"/>
                        <a:pt x="90902" y="22860"/>
                      </a:cubicBezTo>
                      <a:cubicBezTo>
                        <a:pt x="93442" y="29845"/>
                        <a:pt x="101062" y="34290"/>
                        <a:pt x="108047" y="33020"/>
                      </a:cubicBezTo>
                      <a:cubicBezTo>
                        <a:pt x="108047" y="33020"/>
                        <a:pt x="108682" y="33020"/>
                        <a:pt x="109317" y="33020"/>
                      </a:cubicBezTo>
                      <a:cubicBezTo>
                        <a:pt x="118207" y="46355"/>
                        <a:pt x="127732" y="59690"/>
                        <a:pt x="137892" y="72390"/>
                      </a:cubicBezTo>
                      <a:cubicBezTo>
                        <a:pt x="138527" y="73660"/>
                        <a:pt x="139797" y="74295"/>
                        <a:pt x="140432" y="75565"/>
                      </a:cubicBezTo>
                      <a:cubicBezTo>
                        <a:pt x="133447" y="78105"/>
                        <a:pt x="126462" y="81915"/>
                        <a:pt x="120112" y="86360"/>
                      </a:cubicBezTo>
                      <a:cubicBezTo>
                        <a:pt x="108047" y="76835"/>
                        <a:pt x="94077" y="65405"/>
                        <a:pt x="80107" y="53340"/>
                      </a:cubicBezTo>
                      <a:cubicBezTo>
                        <a:pt x="80107" y="51435"/>
                        <a:pt x="80107" y="48895"/>
                        <a:pt x="79472" y="46990"/>
                      </a:cubicBezTo>
                      <a:cubicBezTo>
                        <a:pt x="78837" y="43815"/>
                        <a:pt x="77567" y="41275"/>
                        <a:pt x="75662" y="39370"/>
                      </a:cubicBezTo>
                      <a:cubicBezTo>
                        <a:pt x="73122" y="36830"/>
                        <a:pt x="70582" y="35560"/>
                        <a:pt x="68042" y="34925"/>
                      </a:cubicBezTo>
                      <a:cubicBezTo>
                        <a:pt x="67407" y="34925"/>
                        <a:pt x="66772" y="34290"/>
                        <a:pt x="65502" y="34290"/>
                      </a:cubicBezTo>
                      <a:cubicBezTo>
                        <a:pt x="64867" y="34290"/>
                        <a:pt x="64232" y="33655"/>
                        <a:pt x="62962" y="33655"/>
                      </a:cubicBezTo>
                      <a:cubicBezTo>
                        <a:pt x="61692" y="33655"/>
                        <a:pt x="60422" y="33655"/>
                        <a:pt x="59152" y="33655"/>
                      </a:cubicBezTo>
                      <a:cubicBezTo>
                        <a:pt x="56612" y="33655"/>
                        <a:pt x="54072" y="34925"/>
                        <a:pt x="52167" y="36195"/>
                      </a:cubicBezTo>
                      <a:cubicBezTo>
                        <a:pt x="50262" y="37465"/>
                        <a:pt x="48992" y="38735"/>
                        <a:pt x="47722" y="40005"/>
                      </a:cubicBezTo>
                      <a:cubicBezTo>
                        <a:pt x="47087" y="40640"/>
                        <a:pt x="47087" y="40640"/>
                        <a:pt x="46452" y="41910"/>
                      </a:cubicBezTo>
                      <a:cubicBezTo>
                        <a:pt x="45817" y="42545"/>
                        <a:pt x="45817" y="43180"/>
                        <a:pt x="45182" y="44450"/>
                      </a:cubicBezTo>
                      <a:cubicBezTo>
                        <a:pt x="45182" y="45720"/>
                        <a:pt x="44547" y="46990"/>
                        <a:pt x="44547" y="48895"/>
                      </a:cubicBezTo>
                      <a:cubicBezTo>
                        <a:pt x="44547" y="51435"/>
                        <a:pt x="45182" y="52705"/>
                        <a:pt x="45817" y="54610"/>
                      </a:cubicBezTo>
                      <a:cubicBezTo>
                        <a:pt x="46452" y="56515"/>
                        <a:pt x="47722" y="58420"/>
                        <a:pt x="49627" y="60325"/>
                      </a:cubicBezTo>
                      <a:cubicBezTo>
                        <a:pt x="50262" y="60960"/>
                        <a:pt x="51532" y="61595"/>
                        <a:pt x="52802" y="62230"/>
                      </a:cubicBezTo>
                      <a:cubicBezTo>
                        <a:pt x="54072" y="62865"/>
                        <a:pt x="55342" y="63500"/>
                        <a:pt x="57247" y="64135"/>
                      </a:cubicBezTo>
                      <a:cubicBezTo>
                        <a:pt x="58517" y="64770"/>
                        <a:pt x="59787" y="65405"/>
                        <a:pt x="60422" y="65405"/>
                      </a:cubicBezTo>
                      <a:cubicBezTo>
                        <a:pt x="61057" y="65405"/>
                        <a:pt x="62962" y="66040"/>
                        <a:pt x="64232" y="66040"/>
                      </a:cubicBezTo>
                      <a:cubicBezTo>
                        <a:pt x="64232" y="66040"/>
                        <a:pt x="64232" y="66040"/>
                        <a:pt x="64232" y="66040"/>
                      </a:cubicBezTo>
                      <a:cubicBezTo>
                        <a:pt x="66137" y="66040"/>
                        <a:pt x="68042" y="66040"/>
                        <a:pt x="69947" y="64770"/>
                      </a:cubicBezTo>
                      <a:cubicBezTo>
                        <a:pt x="70582" y="64770"/>
                        <a:pt x="70582" y="64135"/>
                        <a:pt x="71217" y="64135"/>
                      </a:cubicBezTo>
                      <a:cubicBezTo>
                        <a:pt x="83917" y="76200"/>
                        <a:pt x="95347" y="86995"/>
                        <a:pt x="106777" y="95885"/>
                      </a:cubicBezTo>
                      <a:cubicBezTo>
                        <a:pt x="104872" y="97790"/>
                        <a:pt x="102967" y="99695"/>
                        <a:pt x="101062" y="102235"/>
                      </a:cubicBezTo>
                      <a:cubicBezTo>
                        <a:pt x="96617" y="107315"/>
                        <a:pt x="92807" y="113030"/>
                        <a:pt x="89632" y="119380"/>
                      </a:cubicBezTo>
                      <a:cubicBezTo>
                        <a:pt x="78837" y="113030"/>
                        <a:pt x="68677" y="106680"/>
                        <a:pt x="57882" y="100965"/>
                      </a:cubicBezTo>
                      <a:cubicBezTo>
                        <a:pt x="57882" y="99695"/>
                        <a:pt x="57882" y="97790"/>
                        <a:pt x="57882" y="96520"/>
                      </a:cubicBezTo>
                      <a:cubicBezTo>
                        <a:pt x="57247" y="93345"/>
                        <a:pt x="55342" y="89535"/>
                        <a:pt x="52802" y="86360"/>
                      </a:cubicBezTo>
                      <a:cubicBezTo>
                        <a:pt x="49627" y="81915"/>
                        <a:pt x="43912" y="80010"/>
                        <a:pt x="38832" y="80645"/>
                      </a:cubicBezTo>
                      <a:cubicBezTo>
                        <a:pt x="34387" y="81280"/>
                        <a:pt x="29942" y="83820"/>
                        <a:pt x="28037" y="87630"/>
                      </a:cubicBezTo>
                      <a:cubicBezTo>
                        <a:pt x="26767" y="90170"/>
                        <a:pt x="26132" y="92710"/>
                        <a:pt x="26132" y="95250"/>
                      </a:cubicBezTo>
                      <a:cubicBezTo>
                        <a:pt x="26132" y="95250"/>
                        <a:pt x="26132" y="95885"/>
                        <a:pt x="26132" y="95885"/>
                      </a:cubicBezTo>
                      <a:cubicBezTo>
                        <a:pt x="26132" y="97155"/>
                        <a:pt x="26132" y="97790"/>
                        <a:pt x="26132" y="98425"/>
                      </a:cubicBezTo>
                      <a:cubicBezTo>
                        <a:pt x="26767" y="101600"/>
                        <a:pt x="28037" y="104140"/>
                        <a:pt x="29307" y="106045"/>
                      </a:cubicBezTo>
                      <a:cubicBezTo>
                        <a:pt x="29942" y="106680"/>
                        <a:pt x="29942" y="107315"/>
                        <a:pt x="30577" y="107950"/>
                      </a:cubicBezTo>
                      <a:cubicBezTo>
                        <a:pt x="31212" y="108585"/>
                        <a:pt x="32482" y="109855"/>
                        <a:pt x="33117" y="110490"/>
                      </a:cubicBezTo>
                      <a:cubicBezTo>
                        <a:pt x="34387" y="111760"/>
                        <a:pt x="36292" y="112395"/>
                        <a:pt x="38197" y="113030"/>
                      </a:cubicBezTo>
                      <a:cubicBezTo>
                        <a:pt x="40102" y="113665"/>
                        <a:pt x="42007" y="114300"/>
                        <a:pt x="43912" y="114300"/>
                      </a:cubicBezTo>
                      <a:cubicBezTo>
                        <a:pt x="45182" y="114300"/>
                        <a:pt x="46452" y="114300"/>
                        <a:pt x="47087" y="114300"/>
                      </a:cubicBezTo>
                      <a:cubicBezTo>
                        <a:pt x="47722" y="114300"/>
                        <a:pt x="48357" y="114300"/>
                        <a:pt x="48992" y="113665"/>
                      </a:cubicBezTo>
                      <a:lnTo>
                        <a:pt x="50262" y="114300"/>
                      </a:lnTo>
                      <a:cubicBezTo>
                        <a:pt x="61057" y="121920"/>
                        <a:pt x="72487" y="128905"/>
                        <a:pt x="83917" y="136525"/>
                      </a:cubicBezTo>
                      <a:cubicBezTo>
                        <a:pt x="83282" y="139700"/>
                        <a:pt x="82647" y="141605"/>
                        <a:pt x="82647" y="144145"/>
                      </a:cubicBezTo>
                      <a:cubicBezTo>
                        <a:pt x="82012" y="154940"/>
                        <a:pt x="84552" y="166370"/>
                        <a:pt x="89632" y="177165"/>
                      </a:cubicBezTo>
                      <a:lnTo>
                        <a:pt x="87092" y="177165"/>
                      </a:lnTo>
                      <a:cubicBezTo>
                        <a:pt x="82647" y="177165"/>
                        <a:pt x="78202" y="177165"/>
                        <a:pt x="73757" y="177165"/>
                      </a:cubicBezTo>
                      <a:lnTo>
                        <a:pt x="66137" y="177165"/>
                      </a:lnTo>
                      <a:cubicBezTo>
                        <a:pt x="55342" y="177165"/>
                        <a:pt x="44547" y="176530"/>
                        <a:pt x="33752" y="177165"/>
                      </a:cubicBezTo>
                      <a:cubicBezTo>
                        <a:pt x="31847" y="172085"/>
                        <a:pt x="28037" y="168275"/>
                        <a:pt x="22957" y="166370"/>
                      </a:cubicBezTo>
                      <a:cubicBezTo>
                        <a:pt x="20417" y="165100"/>
                        <a:pt x="17242" y="165100"/>
                        <a:pt x="14067" y="165735"/>
                      </a:cubicBezTo>
                      <a:cubicBezTo>
                        <a:pt x="11527" y="165735"/>
                        <a:pt x="8987" y="167005"/>
                        <a:pt x="6447" y="168910"/>
                      </a:cubicBezTo>
                      <a:cubicBezTo>
                        <a:pt x="2002" y="172085"/>
                        <a:pt x="-538" y="178435"/>
                        <a:pt x="97" y="184150"/>
                      </a:cubicBezTo>
                      <a:cubicBezTo>
                        <a:pt x="732" y="186690"/>
                        <a:pt x="1367" y="189230"/>
                        <a:pt x="3272" y="191770"/>
                      </a:cubicBezTo>
                      <a:cubicBezTo>
                        <a:pt x="4542" y="193675"/>
                        <a:pt x="6447" y="194945"/>
                        <a:pt x="8987" y="196215"/>
                      </a:cubicBezTo>
                      <a:cubicBezTo>
                        <a:pt x="10257" y="197485"/>
                        <a:pt x="12162" y="198755"/>
                        <a:pt x="14067" y="199390"/>
                      </a:cubicBezTo>
                      <a:cubicBezTo>
                        <a:pt x="15337" y="200025"/>
                        <a:pt x="16607" y="200025"/>
                        <a:pt x="17242" y="200025"/>
                      </a:cubicBezTo>
                      <a:cubicBezTo>
                        <a:pt x="18512" y="200025"/>
                        <a:pt x="19147" y="200660"/>
                        <a:pt x="20417" y="200660"/>
                      </a:cubicBezTo>
                      <a:cubicBezTo>
                        <a:pt x="24862" y="200660"/>
                        <a:pt x="28037" y="199390"/>
                        <a:pt x="30577" y="196850"/>
                      </a:cubicBezTo>
                      <a:cubicBezTo>
                        <a:pt x="31847" y="195580"/>
                        <a:pt x="33117" y="193675"/>
                        <a:pt x="33752" y="191770"/>
                      </a:cubicBezTo>
                      <a:cubicBezTo>
                        <a:pt x="44547" y="193040"/>
                        <a:pt x="55342" y="193040"/>
                        <a:pt x="65502" y="193675"/>
                      </a:cubicBezTo>
                      <a:lnTo>
                        <a:pt x="73122" y="193675"/>
                      </a:lnTo>
                      <a:cubicBezTo>
                        <a:pt x="80107" y="193675"/>
                        <a:pt x="87092" y="194310"/>
                        <a:pt x="94077" y="194310"/>
                      </a:cubicBezTo>
                      <a:lnTo>
                        <a:pt x="100427" y="194310"/>
                      </a:lnTo>
                      <a:cubicBezTo>
                        <a:pt x="113127" y="210820"/>
                        <a:pt x="130907" y="224155"/>
                        <a:pt x="150592" y="231140"/>
                      </a:cubicBezTo>
                      <a:cubicBezTo>
                        <a:pt x="168372" y="241300"/>
                        <a:pt x="184247" y="245745"/>
                        <a:pt x="199487" y="243840"/>
                      </a:cubicBezTo>
                      <a:cubicBezTo>
                        <a:pt x="212822" y="242570"/>
                        <a:pt x="226157" y="236220"/>
                        <a:pt x="240127" y="224155"/>
                      </a:cubicBezTo>
                      <a:cubicBezTo>
                        <a:pt x="245207" y="219710"/>
                        <a:pt x="250287" y="214630"/>
                        <a:pt x="254732" y="209550"/>
                      </a:cubicBezTo>
                      <a:cubicBezTo>
                        <a:pt x="272512" y="219075"/>
                        <a:pt x="290927" y="227330"/>
                        <a:pt x="309977" y="233680"/>
                      </a:cubicBezTo>
                      <a:cubicBezTo>
                        <a:pt x="329662" y="240030"/>
                        <a:pt x="349347" y="245110"/>
                        <a:pt x="369032" y="249555"/>
                      </a:cubicBezTo>
                      <a:cubicBezTo>
                        <a:pt x="378557" y="252095"/>
                        <a:pt x="388082" y="254635"/>
                        <a:pt x="397607" y="257175"/>
                      </a:cubicBezTo>
                      <a:cubicBezTo>
                        <a:pt x="424277" y="264160"/>
                        <a:pt x="454757" y="273685"/>
                        <a:pt x="483332" y="288925"/>
                      </a:cubicBezTo>
                      <a:cubicBezTo>
                        <a:pt x="510002" y="303530"/>
                        <a:pt x="536037" y="323850"/>
                        <a:pt x="563342" y="349250"/>
                      </a:cubicBezTo>
                      <a:cubicBezTo>
                        <a:pt x="591917" y="376555"/>
                        <a:pt x="617952" y="407670"/>
                        <a:pt x="640812" y="434975"/>
                      </a:cubicBezTo>
                      <a:cubicBezTo>
                        <a:pt x="642717" y="437515"/>
                        <a:pt x="645892" y="438785"/>
                        <a:pt x="648432" y="438785"/>
                      </a:cubicBezTo>
                      <a:cubicBezTo>
                        <a:pt x="649067" y="438785"/>
                        <a:pt x="649702" y="438785"/>
                        <a:pt x="650337" y="438785"/>
                      </a:cubicBezTo>
                      <a:cubicBezTo>
                        <a:pt x="654147" y="438150"/>
                        <a:pt x="657957" y="434975"/>
                        <a:pt x="659227" y="431165"/>
                      </a:cubicBezTo>
                      <a:cubicBezTo>
                        <a:pt x="661767" y="428625"/>
                        <a:pt x="661132" y="424815"/>
                        <a:pt x="658592" y="42164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7" name="Google Shape;67;p4"/>
                <p:cNvSpPr/>
                <p:nvPr/>
              </p:nvSpPr>
              <p:spPr>
                <a:xfrm>
                  <a:off x="2298181" y="860814"/>
                  <a:ext cx="198898" cy="1886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4993" h="554831" extrusionOk="0">
                      <a:moveTo>
                        <a:pt x="584200" y="539591"/>
                      </a:moveTo>
                      <a:cubicBezTo>
                        <a:pt x="553720" y="478631"/>
                        <a:pt x="521970" y="415766"/>
                        <a:pt x="473075" y="366236"/>
                      </a:cubicBezTo>
                      <a:cubicBezTo>
                        <a:pt x="452120" y="344646"/>
                        <a:pt x="426720" y="326231"/>
                        <a:pt x="396875" y="309721"/>
                      </a:cubicBezTo>
                      <a:cubicBezTo>
                        <a:pt x="379095" y="300196"/>
                        <a:pt x="361315" y="291306"/>
                        <a:pt x="343535" y="282416"/>
                      </a:cubicBezTo>
                      <a:cubicBezTo>
                        <a:pt x="333375" y="277336"/>
                        <a:pt x="323850" y="272891"/>
                        <a:pt x="313690" y="267811"/>
                      </a:cubicBezTo>
                      <a:cubicBezTo>
                        <a:pt x="294005" y="257651"/>
                        <a:pt x="271780" y="246221"/>
                        <a:pt x="252730" y="230981"/>
                      </a:cubicBezTo>
                      <a:cubicBezTo>
                        <a:pt x="255905" y="227806"/>
                        <a:pt x="258445" y="225266"/>
                        <a:pt x="260985" y="222726"/>
                      </a:cubicBezTo>
                      <a:cubicBezTo>
                        <a:pt x="280035" y="200501"/>
                        <a:pt x="281940" y="168116"/>
                        <a:pt x="266065" y="137636"/>
                      </a:cubicBezTo>
                      <a:cubicBezTo>
                        <a:pt x="252095" y="110331"/>
                        <a:pt x="227330" y="90011"/>
                        <a:pt x="199390" y="83026"/>
                      </a:cubicBezTo>
                      <a:cubicBezTo>
                        <a:pt x="193040" y="81121"/>
                        <a:pt x="186055" y="80486"/>
                        <a:pt x="179070" y="80486"/>
                      </a:cubicBezTo>
                      <a:lnTo>
                        <a:pt x="177800" y="78581"/>
                      </a:lnTo>
                      <a:cubicBezTo>
                        <a:pt x="176530" y="76041"/>
                        <a:pt x="175260" y="73501"/>
                        <a:pt x="173990" y="70961"/>
                      </a:cubicBezTo>
                      <a:cubicBezTo>
                        <a:pt x="167640" y="58261"/>
                        <a:pt x="161290" y="44926"/>
                        <a:pt x="154940" y="32226"/>
                      </a:cubicBezTo>
                      <a:cubicBezTo>
                        <a:pt x="158115" y="30956"/>
                        <a:pt x="160655" y="27781"/>
                        <a:pt x="161925" y="23971"/>
                      </a:cubicBezTo>
                      <a:cubicBezTo>
                        <a:pt x="163195" y="20796"/>
                        <a:pt x="163195" y="16986"/>
                        <a:pt x="161925" y="13811"/>
                      </a:cubicBezTo>
                      <a:cubicBezTo>
                        <a:pt x="160655" y="10001"/>
                        <a:pt x="158115" y="6826"/>
                        <a:pt x="154940" y="4286"/>
                      </a:cubicBezTo>
                      <a:cubicBezTo>
                        <a:pt x="152400" y="2381"/>
                        <a:pt x="149860" y="1111"/>
                        <a:pt x="145415" y="476"/>
                      </a:cubicBezTo>
                      <a:cubicBezTo>
                        <a:pt x="142875" y="-159"/>
                        <a:pt x="140335" y="-159"/>
                        <a:pt x="137795" y="476"/>
                      </a:cubicBezTo>
                      <a:cubicBezTo>
                        <a:pt x="137160" y="476"/>
                        <a:pt x="137160" y="1111"/>
                        <a:pt x="137160" y="476"/>
                      </a:cubicBezTo>
                      <a:cubicBezTo>
                        <a:pt x="137160" y="476"/>
                        <a:pt x="136525" y="476"/>
                        <a:pt x="136525" y="476"/>
                      </a:cubicBezTo>
                      <a:cubicBezTo>
                        <a:pt x="132080" y="1746"/>
                        <a:pt x="128905" y="4286"/>
                        <a:pt x="127000" y="7461"/>
                      </a:cubicBezTo>
                      <a:cubicBezTo>
                        <a:pt x="125095" y="10636"/>
                        <a:pt x="124460" y="14446"/>
                        <a:pt x="125095" y="18256"/>
                      </a:cubicBezTo>
                      <a:cubicBezTo>
                        <a:pt x="126365" y="25876"/>
                        <a:pt x="132080" y="31591"/>
                        <a:pt x="139700" y="32226"/>
                      </a:cubicBezTo>
                      <a:cubicBezTo>
                        <a:pt x="140335" y="32226"/>
                        <a:pt x="140335" y="32226"/>
                        <a:pt x="140970" y="32226"/>
                      </a:cubicBezTo>
                      <a:cubicBezTo>
                        <a:pt x="146050" y="47466"/>
                        <a:pt x="152400" y="62706"/>
                        <a:pt x="160020" y="77311"/>
                      </a:cubicBezTo>
                      <a:cubicBezTo>
                        <a:pt x="160655" y="78581"/>
                        <a:pt x="161290" y="79851"/>
                        <a:pt x="161925" y="80486"/>
                      </a:cubicBezTo>
                      <a:cubicBezTo>
                        <a:pt x="154305" y="81756"/>
                        <a:pt x="146685" y="83661"/>
                        <a:pt x="139700" y="86201"/>
                      </a:cubicBezTo>
                      <a:cubicBezTo>
                        <a:pt x="130175" y="74136"/>
                        <a:pt x="119380" y="59531"/>
                        <a:pt x="108585" y="44291"/>
                      </a:cubicBezTo>
                      <a:cubicBezTo>
                        <a:pt x="109220" y="42386"/>
                        <a:pt x="109855" y="40481"/>
                        <a:pt x="109855" y="38576"/>
                      </a:cubicBezTo>
                      <a:cubicBezTo>
                        <a:pt x="109855" y="35401"/>
                        <a:pt x="109220" y="32861"/>
                        <a:pt x="107950" y="30321"/>
                      </a:cubicBezTo>
                      <a:cubicBezTo>
                        <a:pt x="106045" y="27146"/>
                        <a:pt x="104140" y="25241"/>
                        <a:pt x="101600" y="23971"/>
                      </a:cubicBezTo>
                      <a:cubicBezTo>
                        <a:pt x="100965" y="23336"/>
                        <a:pt x="100330" y="23336"/>
                        <a:pt x="99695" y="22701"/>
                      </a:cubicBezTo>
                      <a:cubicBezTo>
                        <a:pt x="99060" y="22066"/>
                        <a:pt x="98425" y="22066"/>
                        <a:pt x="97155" y="21431"/>
                      </a:cubicBezTo>
                      <a:cubicBezTo>
                        <a:pt x="95885" y="20796"/>
                        <a:pt x="94615" y="20796"/>
                        <a:pt x="93345" y="20796"/>
                      </a:cubicBezTo>
                      <a:cubicBezTo>
                        <a:pt x="90805" y="20796"/>
                        <a:pt x="88265" y="20796"/>
                        <a:pt x="85725" y="21431"/>
                      </a:cubicBezTo>
                      <a:cubicBezTo>
                        <a:pt x="83820" y="22066"/>
                        <a:pt x="81915" y="22701"/>
                        <a:pt x="80645" y="24606"/>
                      </a:cubicBezTo>
                      <a:cubicBezTo>
                        <a:pt x="80010" y="24606"/>
                        <a:pt x="80010" y="25241"/>
                        <a:pt x="79375" y="25876"/>
                      </a:cubicBezTo>
                      <a:cubicBezTo>
                        <a:pt x="78740" y="26511"/>
                        <a:pt x="78105" y="27146"/>
                        <a:pt x="77470" y="27781"/>
                      </a:cubicBezTo>
                      <a:cubicBezTo>
                        <a:pt x="76835" y="29051"/>
                        <a:pt x="76200" y="30321"/>
                        <a:pt x="75565" y="31591"/>
                      </a:cubicBezTo>
                      <a:cubicBezTo>
                        <a:pt x="74930" y="34131"/>
                        <a:pt x="74930" y="35401"/>
                        <a:pt x="74930" y="37941"/>
                      </a:cubicBezTo>
                      <a:cubicBezTo>
                        <a:pt x="74930" y="39846"/>
                        <a:pt x="75565" y="42386"/>
                        <a:pt x="77470" y="44291"/>
                      </a:cubicBezTo>
                      <a:cubicBezTo>
                        <a:pt x="78105" y="44926"/>
                        <a:pt x="78740" y="46196"/>
                        <a:pt x="80010" y="47466"/>
                      </a:cubicBezTo>
                      <a:cubicBezTo>
                        <a:pt x="81280" y="48736"/>
                        <a:pt x="82550" y="49371"/>
                        <a:pt x="83820" y="50006"/>
                      </a:cubicBezTo>
                      <a:cubicBezTo>
                        <a:pt x="85090" y="50641"/>
                        <a:pt x="85725" y="51911"/>
                        <a:pt x="86995" y="51911"/>
                      </a:cubicBezTo>
                      <a:cubicBezTo>
                        <a:pt x="88265" y="52546"/>
                        <a:pt x="88900" y="53181"/>
                        <a:pt x="90805" y="53181"/>
                      </a:cubicBezTo>
                      <a:cubicBezTo>
                        <a:pt x="92075" y="53181"/>
                        <a:pt x="93345" y="53816"/>
                        <a:pt x="94615" y="53816"/>
                      </a:cubicBezTo>
                      <a:cubicBezTo>
                        <a:pt x="95250" y="53816"/>
                        <a:pt x="95885" y="53816"/>
                        <a:pt x="96520" y="53816"/>
                      </a:cubicBezTo>
                      <a:cubicBezTo>
                        <a:pt x="97155" y="53816"/>
                        <a:pt x="97790" y="53816"/>
                        <a:pt x="97790" y="53181"/>
                      </a:cubicBezTo>
                      <a:cubicBezTo>
                        <a:pt x="107315" y="67786"/>
                        <a:pt x="115570" y="80486"/>
                        <a:pt x="124460" y="92551"/>
                      </a:cubicBezTo>
                      <a:cubicBezTo>
                        <a:pt x="121920" y="93821"/>
                        <a:pt x="119380" y="95726"/>
                        <a:pt x="117475" y="96996"/>
                      </a:cubicBezTo>
                      <a:cubicBezTo>
                        <a:pt x="111760" y="101441"/>
                        <a:pt x="106680" y="105886"/>
                        <a:pt x="102870" y="110966"/>
                      </a:cubicBezTo>
                      <a:cubicBezTo>
                        <a:pt x="93980" y="102076"/>
                        <a:pt x="85090" y="93821"/>
                        <a:pt x="76200" y="85566"/>
                      </a:cubicBezTo>
                      <a:cubicBezTo>
                        <a:pt x="76835" y="84296"/>
                        <a:pt x="76835" y="82391"/>
                        <a:pt x="76835" y="81121"/>
                      </a:cubicBezTo>
                      <a:cubicBezTo>
                        <a:pt x="76835" y="77311"/>
                        <a:pt x="76200" y="73501"/>
                        <a:pt x="74295" y="69691"/>
                      </a:cubicBezTo>
                      <a:cubicBezTo>
                        <a:pt x="72390" y="64611"/>
                        <a:pt x="67310" y="61436"/>
                        <a:pt x="61595" y="60801"/>
                      </a:cubicBezTo>
                      <a:cubicBezTo>
                        <a:pt x="57150" y="60166"/>
                        <a:pt x="52070" y="62071"/>
                        <a:pt x="49530" y="65246"/>
                      </a:cubicBezTo>
                      <a:cubicBezTo>
                        <a:pt x="47625" y="67151"/>
                        <a:pt x="46355" y="69691"/>
                        <a:pt x="45720" y="71596"/>
                      </a:cubicBezTo>
                      <a:cubicBezTo>
                        <a:pt x="45720" y="71596"/>
                        <a:pt x="45720" y="72231"/>
                        <a:pt x="45720" y="72231"/>
                      </a:cubicBezTo>
                      <a:cubicBezTo>
                        <a:pt x="45720" y="72866"/>
                        <a:pt x="45085" y="74136"/>
                        <a:pt x="45085" y="74771"/>
                      </a:cubicBezTo>
                      <a:cubicBezTo>
                        <a:pt x="45085" y="77946"/>
                        <a:pt x="45720" y="80486"/>
                        <a:pt x="46355" y="82391"/>
                      </a:cubicBezTo>
                      <a:cubicBezTo>
                        <a:pt x="46355" y="83026"/>
                        <a:pt x="46990" y="84296"/>
                        <a:pt x="47625" y="84931"/>
                      </a:cubicBezTo>
                      <a:cubicBezTo>
                        <a:pt x="48260" y="86201"/>
                        <a:pt x="48895" y="86836"/>
                        <a:pt x="49530" y="88106"/>
                      </a:cubicBezTo>
                      <a:cubicBezTo>
                        <a:pt x="50800" y="89376"/>
                        <a:pt x="52070" y="90646"/>
                        <a:pt x="53975" y="91916"/>
                      </a:cubicBezTo>
                      <a:cubicBezTo>
                        <a:pt x="55880" y="93186"/>
                        <a:pt x="57785" y="93821"/>
                        <a:pt x="59055" y="94456"/>
                      </a:cubicBezTo>
                      <a:cubicBezTo>
                        <a:pt x="60325" y="94456"/>
                        <a:pt x="61595" y="95091"/>
                        <a:pt x="62230" y="95091"/>
                      </a:cubicBezTo>
                      <a:cubicBezTo>
                        <a:pt x="62865" y="95091"/>
                        <a:pt x="63500" y="95091"/>
                        <a:pt x="64135" y="95091"/>
                      </a:cubicBezTo>
                      <a:lnTo>
                        <a:pt x="65405" y="96361"/>
                      </a:lnTo>
                      <a:cubicBezTo>
                        <a:pt x="74295" y="105886"/>
                        <a:pt x="83820" y="116046"/>
                        <a:pt x="93345" y="126206"/>
                      </a:cubicBezTo>
                      <a:cubicBezTo>
                        <a:pt x="92075" y="128746"/>
                        <a:pt x="91440" y="131286"/>
                        <a:pt x="90170" y="133191"/>
                      </a:cubicBezTo>
                      <a:cubicBezTo>
                        <a:pt x="86995" y="143986"/>
                        <a:pt x="86995" y="155416"/>
                        <a:pt x="88900" y="167481"/>
                      </a:cubicBezTo>
                      <a:lnTo>
                        <a:pt x="86360" y="166846"/>
                      </a:lnTo>
                      <a:cubicBezTo>
                        <a:pt x="81915" y="165576"/>
                        <a:pt x="77470" y="164306"/>
                        <a:pt x="73025" y="163671"/>
                      </a:cubicBezTo>
                      <a:lnTo>
                        <a:pt x="65405" y="161766"/>
                      </a:lnTo>
                      <a:cubicBezTo>
                        <a:pt x="55245" y="159226"/>
                        <a:pt x="45085" y="156051"/>
                        <a:pt x="34290" y="154146"/>
                      </a:cubicBezTo>
                      <a:cubicBezTo>
                        <a:pt x="33655" y="149066"/>
                        <a:pt x="30480" y="143986"/>
                        <a:pt x="26670" y="141446"/>
                      </a:cubicBezTo>
                      <a:cubicBezTo>
                        <a:pt x="24765" y="140176"/>
                        <a:pt x="21590" y="138906"/>
                        <a:pt x="18415" y="138271"/>
                      </a:cubicBezTo>
                      <a:cubicBezTo>
                        <a:pt x="15875" y="138271"/>
                        <a:pt x="13335" y="138271"/>
                        <a:pt x="10160" y="139541"/>
                      </a:cubicBezTo>
                      <a:cubicBezTo>
                        <a:pt x="5080" y="141446"/>
                        <a:pt x="635" y="146526"/>
                        <a:pt x="0" y="152876"/>
                      </a:cubicBezTo>
                      <a:cubicBezTo>
                        <a:pt x="0" y="155416"/>
                        <a:pt x="0" y="157956"/>
                        <a:pt x="1270" y="161131"/>
                      </a:cubicBezTo>
                      <a:cubicBezTo>
                        <a:pt x="1905" y="163036"/>
                        <a:pt x="3810" y="164941"/>
                        <a:pt x="5715" y="166846"/>
                      </a:cubicBezTo>
                      <a:cubicBezTo>
                        <a:pt x="6985" y="168751"/>
                        <a:pt x="8255" y="170021"/>
                        <a:pt x="9525" y="171291"/>
                      </a:cubicBezTo>
                      <a:cubicBezTo>
                        <a:pt x="10795" y="171926"/>
                        <a:pt x="11430" y="172561"/>
                        <a:pt x="12700" y="173196"/>
                      </a:cubicBezTo>
                      <a:cubicBezTo>
                        <a:pt x="13970" y="173831"/>
                        <a:pt x="14605" y="173831"/>
                        <a:pt x="15875" y="174466"/>
                      </a:cubicBezTo>
                      <a:cubicBezTo>
                        <a:pt x="19685" y="175101"/>
                        <a:pt x="23495" y="175101"/>
                        <a:pt x="26670" y="173196"/>
                      </a:cubicBezTo>
                      <a:cubicBezTo>
                        <a:pt x="28575" y="171926"/>
                        <a:pt x="29845" y="170656"/>
                        <a:pt x="31115" y="168751"/>
                      </a:cubicBezTo>
                      <a:cubicBezTo>
                        <a:pt x="41275" y="172561"/>
                        <a:pt x="51435" y="175101"/>
                        <a:pt x="61595" y="178276"/>
                      </a:cubicBezTo>
                      <a:lnTo>
                        <a:pt x="69215" y="180181"/>
                      </a:lnTo>
                      <a:cubicBezTo>
                        <a:pt x="75565" y="182086"/>
                        <a:pt x="81915" y="183991"/>
                        <a:pt x="88265" y="185896"/>
                      </a:cubicBezTo>
                      <a:lnTo>
                        <a:pt x="94615" y="187801"/>
                      </a:lnTo>
                      <a:cubicBezTo>
                        <a:pt x="102870" y="206851"/>
                        <a:pt x="117475" y="223996"/>
                        <a:pt x="134620" y="235426"/>
                      </a:cubicBezTo>
                      <a:cubicBezTo>
                        <a:pt x="149225" y="249396"/>
                        <a:pt x="163830" y="257651"/>
                        <a:pt x="179070" y="259556"/>
                      </a:cubicBezTo>
                      <a:cubicBezTo>
                        <a:pt x="192405" y="261461"/>
                        <a:pt x="207010" y="258286"/>
                        <a:pt x="223520" y="250031"/>
                      </a:cubicBezTo>
                      <a:cubicBezTo>
                        <a:pt x="229870" y="246856"/>
                        <a:pt x="235585" y="243046"/>
                        <a:pt x="241300" y="239236"/>
                      </a:cubicBezTo>
                      <a:cubicBezTo>
                        <a:pt x="256540" y="253206"/>
                        <a:pt x="272415" y="265271"/>
                        <a:pt x="289560" y="275431"/>
                      </a:cubicBezTo>
                      <a:cubicBezTo>
                        <a:pt x="306705" y="286226"/>
                        <a:pt x="325120" y="295751"/>
                        <a:pt x="342900" y="304641"/>
                      </a:cubicBezTo>
                      <a:cubicBezTo>
                        <a:pt x="351790" y="309086"/>
                        <a:pt x="360680" y="314166"/>
                        <a:pt x="368935" y="318611"/>
                      </a:cubicBezTo>
                      <a:cubicBezTo>
                        <a:pt x="393065" y="331311"/>
                        <a:pt x="421005" y="347821"/>
                        <a:pt x="445135" y="370046"/>
                      </a:cubicBezTo>
                      <a:cubicBezTo>
                        <a:pt x="467995" y="391001"/>
                        <a:pt x="488315" y="416401"/>
                        <a:pt x="508635" y="447516"/>
                      </a:cubicBezTo>
                      <a:cubicBezTo>
                        <a:pt x="530225" y="481171"/>
                        <a:pt x="548005" y="517366"/>
                        <a:pt x="563880" y="549116"/>
                      </a:cubicBezTo>
                      <a:cubicBezTo>
                        <a:pt x="565785" y="552291"/>
                        <a:pt x="568960" y="554831"/>
                        <a:pt x="572135" y="554831"/>
                      </a:cubicBezTo>
                      <a:cubicBezTo>
                        <a:pt x="572135" y="554831"/>
                        <a:pt x="572770" y="554831"/>
                        <a:pt x="572770" y="554831"/>
                      </a:cubicBezTo>
                      <a:cubicBezTo>
                        <a:pt x="576580" y="554831"/>
                        <a:pt x="580390" y="552926"/>
                        <a:pt x="582295" y="549751"/>
                      </a:cubicBezTo>
                      <a:cubicBezTo>
                        <a:pt x="585470" y="547211"/>
                        <a:pt x="585470" y="543401"/>
                        <a:pt x="584200" y="539591"/>
                      </a:cubicBezTo>
                      <a:close/>
                      <a:moveTo>
                        <a:pt x="137795" y="90646"/>
                      </a:moveTo>
                      <a:cubicBezTo>
                        <a:pt x="137795" y="90646"/>
                        <a:pt x="137795" y="90646"/>
                        <a:pt x="137795" y="90646"/>
                      </a:cubicBezTo>
                      <a:lnTo>
                        <a:pt x="137795" y="90646"/>
                      </a:lnTo>
                      <a:lnTo>
                        <a:pt x="137795" y="90646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8" name="Google Shape;68;p4"/>
                <p:cNvSpPr/>
                <p:nvPr/>
              </p:nvSpPr>
              <p:spPr>
                <a:xfrm>
                  <a:off x="2498038" y="586953"/>
                  <a:ext cx="76066" cy="246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3" h="725170" extrusionOk="0">
                      <a:moveTo>
                        <a:pt x="223520" y="41275"/>
                      </a:moveTo>
                      <a:cubicBezTo>
                        <a:pt x="223520" y="38100"/>
                        <a:pt x="222250" y="35560"/>
                        <a:pt x="219710" y="31750"/>
                      </a:cubicBezTo>
                      <a:cubicBezTo>
                        <a:pt x="218440" y="29210"/>
                        <a:pt x="216535" y="27305"/>
                        <a:pt x="214630" y="26035"/>
                      </a:cubicBezTo>
                      <a:cubicBezTo>
                        <a:pt x="214630" y="26035"/>
                        <a:pt x="213995" y="26035"/>
                        <a:pt x="213995" y="25400"/>
                      </a:cubicBezTo>
                      <a:cubicBezTo>
                        <a:pt x="213995" y="25400"/>
                        <a:pt x="213360" y="24765"/>
                        <a:pt x="213360" y="24765"/>
                      </a:cubicBezTo>
                      <a:cubicBezTo>
                        <a:pt x="209550" y="22860"/>
                        <a:pt x="205740" y="21590"/>
                        <a:pt x="201930" y="22860"/>
                      </a:cubicBezTo>
                      <a:cubicBezTo>
                        <a:pt x="198120" y="24130"/>
                        <a:pt x="195580" y="26035"/>
                        <a:pt x="193040" y="28575"/>
                      </a:cubicBezTo>
                      <a:cubicBezTo>
                        <a:pt x="187960" y="34290"/>
                        <a:pt x="187960" y="42545"/>
                        <a:pt x="192405" y="48260"/>
                      </a:cubicBezTo>
                      <a:cubicBezTo>
                        <a:pt x="192405" y="48260"/>
                        <a:pt x="193040" y="48895"/>
                        <a:pt x="193040" y="48895"/>
                      </a:cubicBezTo>
                      <a:cubicBezTo>
                        <a:pt x="185420" y="62865"/>
                        <a:pt x="178435" y="78105"/>
                        <a:pt x="172085" y="93345"/>
                      </a:cubicBezTo>
                      <a:cubicBezTo>
                        <a:pt x="171450" y="94615"/>
                        <a:pt x="171450" y="95885"/>
                        <a:pt x="170815" y="97155"/>
                      </a:cubicBezTo>
                      <a:cubicBezTo>
                        <a:pt x="165100" y="92075"/>
                        <a:pt x="158750" y="88265"/>
                        <a:pt x="151765" y="85090"/>
                      </a:cubicBezTo>
                      <a:cubicBezTo>
                        <a:pt x="154305" y="70485"/>
                        <a:pt x="157480" y="52070"/>
                        <a:pt x="161290" y="33655"/>
                      </a:cubicBezTo>
                      <a:cubicBezTo>
                        <a:pt x="163195" y="33020"/>
                        <a:pt x="165100" y="31750"/>
                        <a:pt x="166370" y="30480"/>
                      </a:cubicBezTo>
                      <a:cubicBezTo>
                        <a:pt x="168910" y="28575"/>
                        <a:pt x="170180" y="26035"/>
                        <a:pt x="170815" y="23495"/>
                      </a:cubicBezTo>
                      <a:cubicBezTo>
                        <a:pt x="172085" y="20320"/>
                        <a:pt x="172085" y="17145"/>
                        <a:pt x="171450" y="14605"/>
                      </a:cubicBezTo>
                      <a:cubicBezTo>
                        <a:pt x="171450" y="13970"/>
                        <a:pt x="170815" y="13335"/>
                        <a:pt x="170815" y="12700"/>
                      </a:cubicBezTo>
                      <a:cubicBezTo>
                        <a:pt x="170815" y="12065"/>
                        <a:pt x="170180" y="11430"/>
                        <a:pt x="170180" y="10160"/>
                      </a:cubicBezTo>
                      <a:cubicBezTo>
                        <a:pt x="169545" y="8890"/>
                        <a:pt x="168910" y="8255"/>
                        <a:pt x="168275" y="6985"/>
                      </a:cubicBezTo>
                      <a:cubicBezTo>
                        <a:pt x="167005" y="5080"/>
                        <a:pt x="165100" y="3175"/>
                        <a:pt x="162560" y="1905"/>
                      </a:cubicBezTo>
                      <a:cubicBezTo>
                        <a:pt x="160655" y="635"/>
                        <a:pt x="158750" y="635"/>
                        <a:pt x="156845" y="0"/>
                      </a:cubicBezTo>
                      <a:cubicBezTo>
                        <a:pt x="156210" y="0"/>
                        <a:pt x="156210" y="0"/>
                        <a:pt x="154940" y="0"/>
                      </a:cubicBezTo>
                      <a:cubicBezTo>
                        <a:pt x="153670" y="0"/>
                        <a:pt x="153035" y="0"/>
                        <a:pt x="151765" y="0"/>
                      </a:cubicBezTo>
                      <a:cubicBezTo>
                        <a:pt x="150495" y="0"/>
                        <a:pt x="149225" y="635"/>
                        <a:pt x="147955" y="1270"/>
                      </a:cubicBezTo>
                      <a:cubicBezTo>
                        <a:pt x="146050" y="2540"/>
                        <a:pt x="144780" y="3810"/>
                        <a:pt x="143510" y="5080"/>
                      </a:cubicBezTo>
                      <a:cubicBezTo>
                        <a:pt x="142240" y="6350"/>
                        <a:pt x="140970" y="8890"/>
                        <a:pt x="140335" y="11430"/>
                      </a:cubicBezTo>
                      <a:cubicBezTo>
                        <a:pt x="140335" y="12700"/>
                        <a:pt x="139700" y="13970"/>
                        <a:pt x="139700" y="15240"/>
                      </a:cubicBezTo>
                      <a:cubicBezTo>
                        <a:pt x="139700" y="17145"/>
                        <a:pt x="139700" y="18415"/>
                        <a:pt x="140335" y="19685"/>
                      </a:cubicBezTo>
                      <a:cubicBezTo>
                        <a:pt x="140335" y="20955"/>
                        <a:pt x="140335" y="22225"/>
                        <a:pt x="140970" y="23495"/>
                      </a:cubicBezTo>
                      <a:cubicBezTo>
                        <a:pt x="141605" y="24765"/>
                        <a:pt x="141605" y="26035"/>
                        <a:pt x="142240" y="27305"/>
                      </a:cubicBezTo>
                      <a:cubicBezTo>
                        <a:pt x="143510" y="29210"/>
                        <a:pt x="144145" y="30480"/>
                        <a:pt x="146050" y="31750"/>
                      </a:cubicBezTo>
                      <a:cubicBezTo>
                        <a:pt x="146685" y="32385"/>
                        <a:pt x="146685" y="32385"/>
                        <a:pt x="147320" y="32385"/>
                      </a:cubicBezTo>
                      <a:cubicBezTo>
                        <a:pt x="142875" y="48895"/>
                        <a:pt x="139065" y="64135"/>
                        <a:pt x="136525" y="78740"/>
                      </a:cubicBezTo>
                      <a:cubicBezTo>
                        <a:pt x="133985" y="78105"/>
                        <a:pt x="131445" y="77470"/>
                        <a:pt x="128905" y="76835"/>
                      </a:cubicBezTo>
                      <a:cubicBezTo>
                        <a:pt x="121920" y="75565"/>
                        <a:pt x="115570" y="74930"/>
                        <a:pt x="108585" y="75565"/>
                      </a:cubicBezTo>
                      <a:cubicBezTo>
                        <a:pt x="109220" y="63500"/>
                        <a:pt x="109220" y="50800"/>
                        <a:pt x="109220" y="38735"/>
                      </a:cubicBezTo>
                      <a:cubicBezTo>
                        <a:pt x="110490" y="38100"/>
                        <a:pt x="112395" y="37465"/>
                        <a:pt x="113030" y="36195"/>
                      </a:cubicBezTo>
                      <a:cubicBezTo>
                        <a:pt x="115570" y="33655"/>
                        <a:pt x="118110" y="30480"/>
                        <a:pt x="119380" y="26670"/>
                      </a:cubicBezTo>
                      <a:cubicBezTo>
                        <a:pt x="121920" y="21590"/>
                        <a:pt x="120650" y="15875"/>
                        <a:pt x="117475" y="11430"/>
                      </a:cubicBezTo>
                      <a:cubicBezTo>
                        <a:pt x="114935" y="7620"/>
                        <a:pt x="110490" y="5080"/>
                        <a:pt x="106045" y="5080"/>
                      </a:cubicBezTo>
                      <a:cubicBezTo>
                        <a:pt x="103505" y="5080"/>
                        <a:pt x="100965" y="5715"/>
                        <a:pt x="98425" y="6985"/>
                      </a:cubicBezTo>
                      <a:cubicBezTo>
                        <a:pt x="98425" y="6985"/>
                        <a:pt x="98425" y="6985"/>
                        <a:pt x="97790" y="6985"/>
                      </a:cubicBezTo>
                      <a:cubicBezTo>
                        <a:pt x="97155" y="6985"/>
                        <a:pt x="95885" y="7620"/>
                        <a:pt x="95250" y="8255"/>
                      </a:cubicBezTo>
                      <a:cubicBezTo>
                        <a:pt x="92710" y="10160"/>
                        <a:pt x="91440" y="12700"/>
                        <a:pt x="90170" y="14605"/>
                      </a:cubicBezTo>
                      <a:cubicBezTo>
                        <a:pt x="89535" y="15240"/>
                        <a:pt x="89535" y="15875"/>
                        <a:pt x="88900" y="17145"/>
                      </a:cubicBezTo>
                      <a:cubicBezTo>
                        <a:pt x="88265" y="18415"/>
                        <a:pt x="88265" y="19685"/>
                        <a:pt x="88265" y="20955"/>
                      </a:cubicBezTo>
                      <a:cubicBezTo>
                        <a:pt x="88265" y="22860"/>
                        <a:pt x="88265" y="24765"/>
                        <a:pt x="88265" y="26670"/>
                      </a:cubicBezTo>
                      <a:cubicBezTo>
                        <a:pt x="88900" y="28575"/>
                        <a:pt x="89535" y="30480"/>
                        <a:pt x="90170" y="32385"/>
                      </a:cubicBezTo>
                      <a:cubicBezTo>
                        <a:pt x="90805" y="33655"/>
                        <a:pt x="91440" y="34290"/>
                        <a:pt x="92075" y="35560"/>
                      </a:cubicBezTo>
                      <a:cubicBezTo>
                        <a:pt x="92710" y="36195"/>
                        <a:pt x="92710" y="36830"/>
                        <a:pt x="93345" y="36830"/>
                      </a:cubicBezTo>
                      <a:lnTo>
                        <a:pt x="93345" y="38735"/>
                      </a:lnTo>
                      <a:cubicBezTo>
                        <a:pt x="92075" y="52070"/>
                        <a:pt x="91440" y="65405"/>
                        <a:pt x="90170" y="78740"/>
                      </a:cubicBezTo>
                      <a:cubicBezTo>
                        <a:pt x="87630" y="79375"/>
                        <a:pt x="85090" y="80645"/>
                        <a:pt x="82550" y="81280"/>
                      </a:cubicBezTo>
                      <a:cubicBezTo>
                        <a:pt x="72390" y="86360"/>
                        <a:pt x="63500" y="93345"/>
                        <a:pt x="56515" y="103505"/>
                      </a:cubicBezTo>
                      <a:lnTo>
                        <a:pt x="55245" y="100965"/>
                      </a:lnTo>
                      <a:cubicBezTo>
                        <a:pt x="53340" y="97155"/>
                        <a:pt x="51435" y="93345"/>
                        <a:pt x="48895" y="88900"/>
                      </a:cubicBezTo>
                      <a:lnTo>
                        <a:pt x="45085" y="81915"/>
                      </a:lnTo>
                      <a:cubicBezTo>
                        <a:pt x="40005" y="72390"/>
                        <a:pt x="34925" y="62865"/>
                        <a:pt x="29210" y="53975"/>
                      </a:cubicBezTo>
                      <a:cubicBezTo>
                        <a:pt x="32385" y="50165"/>
                        <a:pt x="34290" y="44450"/>
                        <a:pt x="33655" y="39370"/>
                      </a:cubicBezTo>
                      <a:cubicBezTo>
                        <a:pt x="33655" y="36830"/>
                        <a:pt x="32385" y="33655"/>
                        <a:pt x="30480" y="31750"/>
                      </a:cubicBezTo>
                      <a:cubicBezTo>
                        <a:pt x="29210" y="29845"/>
                        <a:pt x="26670" y="27940"/>
                        <a:pt x="23495" y="26670"/>
                      </a:cubicBezTo>
                      <a:cubicBezTo>
                        <a:pt x="18415" y="24130"/>
                        <a:pt x="12065" y="24765"/>
                        <a:pt x="6985" y="28575"/>
                      </a:cubicBezTo>
                      <a:cubicBezTo>
                        <a:pt x="5080" y="29845"/>
                        <a:pt x="3175" y="32385"/>
                        <a:pt x="1905" y="34925"/>
                      </a:cubicBezTo>
                      <a:cubicBezTo>
                        <a:pt x="1270" y="36830"/>
                        <a:pt x="635" y="39370"/>
                        <a:pt x="635" y="41910"/>
                      </a:cubicBezTo>
                      <a:cubicBezTo>
                        <a:pt x="0" y="43815"/>
                        <a:pt x="0" y="45720"/>
                        <a:pt x="0" y="47625"/>
                      </a:cubicBezTo>
                      <a:cubicBezTo>
                        <a:pt x="0" y="48895"/>
                        <a:pt x="635" y="50165"/>
                        <a:pt x="635" y="50800"/>
                      </a:cubicBezTo>
                      <a:cubicBezTo>
                        <a:pt x="635" y="52070"/>
                        <a:pt x="1270" y="52705"/>
                        <a:pt x="1905" y="53975"/>
                      </a:cubicBezTo>
                      <a:cubicBezTo>
                        <a:pt x="3810" y="57785"/>
                        <a:pt x="6985" y="59690"/>
                        <a:pt x="10160" y="60960"/>
                      </a:cubicBezTo>
                      <a:cubicBezTo>
                        <a:pt x="12065" y="61595"/>
                        <a:pt x="13970" y="61595"/>
                        <a:pt x="16510" y="61595"/>
                      </a:cubicBezTo>
                      <a:cubicBezTo>
                        <a:pt x="20955" y="71120"/>
                        <a:pt x="25400" y="81280"/>
                        <a:pt x="30480" y="90170"/>
                      </a:cubicBezTo>
                      <a:lnTo>
                        <a:pt x="34290" y="97155"/>
                      </a:lnTo>
                      <a:cubicBezTo>
                        <a:pt x="37465" y="103505"/>
                        <a:pt x="40640" y="109220"/>
                        <a:pt x="43180" y="115570"/>
                      </a:cubicBezTo>
                      <a:lnTo>
                        <a:pt x="46355" y="121285"/>
                      </a:lnTo>
                      <a:cubicBezTo>
                        <a:pt x="38100" y="140335"/>
                        <a:pt x="34925" y="162560"/>
                        <a:pt x="38735" y="182880"/>
                      </a:cubicBezTo>
                      <a:cubicBezTo>
                        <a:pt x="38100" y="203200"/>
                        <a:pt x="42545" y="219075"/>
                        <a:pt x="50800" y="232410"/>
                      </a:cubicBezTo>
                      <a:cubicBezTo>
                        <a:pt x="58420" y="243840"/>
                        <a:pt x="70485" y="252095"/>
                        <a:pt x="87630" y="258445"/>
                      </a:cubicBezTo>
                      <a:cubicBezTo>
                        <a:pt x="93980" y="260985"/>
                        <a:pt x="100965" y="262890"/>
                        <a:pt x="107315" y="264160"/>
                      </a:cubicBezTo>
                      <a:cubicBezTo>
                        <a:pt x="107315" y="284480"/>
                        <a:pt x="109220" y="304800"/>
                        <a:pt x="113030" y="323850"/>
                      </a:cubicBezTo>
                      <a:cubicBezTo>
                        <a:pt x="116840" y="343535"/>
                        <a:pt x="122555" y="363855"/>
                        <a:pt x="127635" y="382905"/>
                      </a:cubicBezTo>
                      <a:cubicBezTo>
                        <a:pt x="130175" y="392430"/>
                        <a:pt x="132715" y="401955"/>
                        <a:pt x="135255" y="411480"/>
                      </a:cubicBezTo>
                      <a:cubicBezTo>
                        <a:pt x="142240" y="438150"/>
                        <a:pt x="148590" y="469265"/>
                        <a:pt x="148590" y="502285"/>
                      </a:cubicBezTo>
                      <a:cubicBezTo>
                        <a:pt x="148590" y="532765"/>
                        <a:pt x="144145" y="565785"/>
                        <a:pt x="133985" y="601345"/>
                      </a:cubicBezTo>
                      <a:cubicBezTo>
                        <a:pt x="123825" y="639445"/>
                        <a:pt x="109220" y="677545"/>
                        <a:pt x="96520" y="710565"/>
                      </a:cubicBezTo>
                      <a:cubicBezTo>
                        <a:pt x="95250" y="714375"/>
                        <a:pt x="95885" y="718185"/>
                        <a:pt x="97790" y="720725"/>
                      </a:cubicBezTo>
                      <a:cubicBezTo>
                        <a:pt x="99695" y="723265"/>
                        <a:pt x="103505" y="725170"/>
                        <a:pt x="106680" y="725170"/>
                      </a:cubicBezTo>
                      <a:cubicBezTo>
                        <a:pt x="107315" y="725170"/>
                        <a:pt x="107950" y="725170"/>
                        <a:pt x="107950" y="725170"/>
                      </a:cubicBezTo>
                      <a:cubicBezTo>
                        <a:pt x="111760" y="724535"/>
                        <a:pt x="114300" y="721995"/>
                        <a:pt x="115570" y="718820"/>
                      </a:cubicBezTo>
                      <a:cubicBezTo>
                        <a:pt x="139700" y="655320"/>
                        <a:pt x="165100" y="589280"/>
                        <a:pt x="168275" y="519430"/>
                      </a:cubicBezTo>
                      <a:cubicBezTo>
                        <a:pt x="169545" y="489585"/>
                        <a:pt x="166370" y="458470"/>
                        <a:pt x="158750" y="424815"/>
                      </a:cubicBezTo>
                      <a:cubicBezTo>
                        <a:pt x="154305" y="405130"/>
                        <a:pt x="148590" y="386080"/>
                        <a:pt x="142875" y="367030"/>
                      </a:cubicBezTo>
                      <a:cubicBezTo>
                        <a:pt x="139700" y="356235"/>
                        <a:pt x="136525" y="346075"/>
                        <a:pt x="133985" y="335280"/>
                      </a:cubicBezTo>
                      <a:cubicBezTo>
                        <a:pt x="128270" y="314325"/>
                        <a:pt x="121920" y="290195"/>
                        <a:pt x="120015" y="265430"/>
                      </a:cubicBezTo>
                      <a:cubicBezTo>
                        <a:pt x="124460" y="266065"/>
                        <a:pt x="128270" y="266065"/>
                        <a:pt x="131445" y="266065"/>
                      </a:cubicBezTo>
                      <a:cubicBezTo>
                        <a:pt x="160655" y="264795"/>
                        <a:pt x="185420" y="244475"/>
                        <a:pt x="197485" y="212090"/>
                      </a:cubicBezTo>
                      <a:cubicBezTo>
                        <a:pt x="208280" y="183515"/>
                        <a:pt x="206375" y="151765"/>
                        <a:pt x="192405" y="126365"/>
                      </a:cubicBezTo>
                      <a:cubicBezTo>
                        <a:pt x="189230" y="120650"/>
                        <a:pt x="185420" y="114935"/>
                        <a:pt x="180340" y="109220"/>
                      </a:cubicBezTo>
                      <a:lnTo>
                        <a:pt x="180975" y="107315"/>
                      </a:lnTo>
                      <a:cubicBezTo>
                        <a:pt x="182245" y="104775"/>
                        <a:pt x="182880" y="102235"/>
                        <a:pt x="184150" y="99695"/>
                      </a:cubicBezTo>
                      <a:cubicBezTo>
                        <a:pt x="189230" y="86360"/>
                        <a:pt x="194945" y="72390"/>
                        <a:pt x="200025" y="59690"/>
                      </a:cubicBezTo>
                      <a:cubicBezTo>
                        <a:pt x="203200" y="60960"/>
                        <a:pt x="207010" y="60960"/>
                        <a:pt x="210820" y="59055"/>
                      </a:cubicBezTo>
                      <a:cubicBezTo>
                        <a:pt x="213995" y="57785"/>
                        <a:pt x="216535" y="55245"/>
                        <a:pt x="218440" y="52705"/>
                      </a:cubicBezTo>
                      <a:cubicBezTo>
                        <a:pt x="223520" y="49530"/>
                        <a:pt x="224155" y="45720"/>
                        <a:pt x="223520" y="41275"/>
                      </a:cubicBezTo>
                      <a:close/>
                      <a:moveTo>
                        <a:pt x="148590" y="86360"/>
                      </a:moveTo>
                      <a:cubicBezTo>
                        <a:pt x="148590" y="86360"/>
                        <a:pt x="148590" y="86360"/>
                        <a:pt x="148590" y="86360"/>
                      </a:cubicBezTo>
                      <a:lnTo>
                        <a:pt x="148590" y="86360"/>
                      </a:lnTo>
                      <a:lnTo>
                        <a:pt x="148590" y="8636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69" name="Google Shape;69;p4"/>
                <p:cNvSpPr/>
                <p:nvPr/>
              </p:nvSpPr>
              <p:spPr>
                <a:xfrm>
                  <a:off x="2590374" y="490259"/>
                  <a:ext cx="242289" cy="245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615" h="722012" extrusionOk="0">
                      <a:moveTo>
                        <a:pt x="652601" y="315"/>
                      </a:moveTo>
                      <a:cubicBezTo>
                        <a:pt x="633551" y="1584"/>
                        <a:pt x="615771" y="6665"/>
                        <a:pt x="597991" y="13649"/>
                      </a:cubicBezTo>
                      <a:cubicBezTo>
                        <a:pt x="562431" y="27619"/>
                        <a:pt x="530681" y="50479"/>
                        <a:pt x="502106" y="74609"/>
                      </a:cubicBezTo>
                      <a:cubicBezTo>
                        <a:pt x="467816" y="103184"/>
                        <a:pt x="435431" y="134299"/>
                        <a:pt x="403681" y="165415"/>
                      </a:cubicBezTo>
                      <a:cubicBezTo>
                        <a:pt x="369391" y="198434"/>
                        <a:pt x="336371" y="232090"/>
                        <a:pt x="303351" y="265744"/>
                      </a:cubicBezTo>
                      <a:cubicBezTo>
                        <a:pt x="237311" y="333054"/>
                        <a:pt x="171271" y="400365"/>
                        <a:pt x="102691" y="465134"/>
                      </a:cubicBezTo>
                      <a:cubicBezTo>
                        <a:pt x="96976" y="470850"/>
                        <a:pt x="91261" y="475929"/>
                        <a:pt x="85546" y="481644"/>
                      </a:cubicBezTo>
                      <a:cubicBezTo>
                        <a:pt x="81736" y="479104"/>
                        <a:pt x="76021" y="479740"/>
                        <a:pt x="74751" y="485454"/>
                      </a:cubicBezTo>
                      <a:cubicBezTo>
                        <a:pt x="55701" y="561654"/>
                        <a:pt x="30301" y="636584"/>
                        <a:pt x="456" y="708975"/>
                      </a:cubicBezTo>
                      <a:cubicBezTo>
                        <a:pt x="-1449" y="713419"/>
                        <a:pt x="2996" y="717865"/>
                        <a:pt x="6806" y="718500"/>
                      </a:cubicBezTo>
                      <a:cubicBezTo>
                        <a:pt x="76021" y="727390"/>
                        <a:pt x="145871" y="717865"/>
                        <a:pt x="214451" y="707069"/>
                      </a:cubicBezTo>
                      <a:cubicBezTo>
                        <a:pt x="249376" y="701354"/>
                        <a:pt x="284936" y="696909"/>
                        <a:pt x="319226" y="687384"/>
                      </a:cubicBezTo>
                      <a:cubicBezTo>
                        <a:pt x="336371" y="682940"/>
                        <a:pt x="352881" y="677225"/>
                        <a:pt x="368756" y="669604"/>
                      </a:cubicBezTo>
                      <a:cubicBezTo>
                        <a:pt x="382726" y="663254"/>
                        <a:pt x="397331" y="654365"/>
                        <a:pt x="406221" y="641029"/>
                      </a:cubicBezTo>
                      <a:cubicBezTo>
                        <a:pt x="414476" y="628965"/>
                        <a:pt x="415111" y="613725"/>
                        <a:pt x="407491" y="601659"/>
                      </a:cubicBezTo>
                      <a:cubicBezTo>
                        <a:pt x="405586" y="599119"/>
                        <a:pt x="403681" y="596579"/>
                        <a:pt x="401141" y="594675"/>
                      </a:cubicBezTo>
                      <a:cubicBezTo>
                        <a:pt x="425906" y="588325"/>
                        <a:pt x="450036" y="580069"/>
                        <a:pt x="472896" y="569909"/>
                      </a:cubicBezTo>
                      <a:cubicBezTo>
                        <a:pt x="501471" y="557844"/>
                        <a:pt x="532586" y="543875"/>
                        <a:pt x="552906" y="520379"/>
                      </a:cubicBezTo>
                      <a:cubicBezTo>
                        <a:pt x="570686" y="500059"/>
                        <a:pt x="577036" y="472754"/>
                        <a:pt x="569416" y="446719"/>
                      </a:cubicBezTo>
                      <a:cubicBezTo>
                        <a:pt x="562431" y="422590"/>
                        <a:pt x="545286" y="402269"/>
                        <a:pt x="521156" y="394015"/>
                      </a:cubicBezTo>
                      <a:cubicBezTo>
                        <a:pt x="507821" y="389569"/>
                        <a:pt x="493851" y="388934"/>
                        <a:pt x="479881" y="391474"/>
                      </a:cubicBezTo>
                      <a:cubicBezTo>
                        <a:pt x="537666" y="341309"/>
                        <a:pt x="597991" y="293049"/>
                        <a:pt x="644346" y="230819"/>
                      </a:cubicBezTo>
                      <a:cubicBezTo>
                        <a:pt x="667206" y="199704"/>
                        <a:pt x="686891" y="166049"/>
                        <a:pt x="698956" y="129854"/>
                      </a:cubicBezTo>
                      <a:cubicBezTo>
                        <a:pt x="705306" y="111440"/>
                        <a:pt x="709116" y="93024"/>
                        <a:pt x="711656" y="73974"/>
                      </a:cubicBezTo>
                      <a:cubicBezTo>
                        <a:pt x="713561" y="55559"/>
                        <a:pt x="713561" y="34604"/>
                        <a:pt x="702766" y="18729"/>
                      </a:cubicBezTo>
                      <a:cubicBezTo>
                        <a:pt x="691336" y="949"/>
                        <a:pt x="672286" y="-956"/>
                        <a:pt x="652601" y="3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0" name="Google Shape;70;p4"/>
                <p:cNvSpPr/>
                <p:nvPr/>
              </p:nvSpPr>
              <p:spPr>
                <a:xfrm>
                  <a:off x="2604159" y="491856"/>
                  <a:ext cx="212182" cy="211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4064" h="623471" extrusionOk="0">
                      <a:moveTo>
                        <a:pt x="622794" y="692"/>
                      </a:moveTo>
                      <a:cubicBezTo>
                        <a:pt x="580249" y="105467"/>
                        <a:pt x="519924" y="201987"/>
                        <a:pt x="444994" y="287077"/>
                      </a:cubicBezTo>
                      <a:cubicBezTo>
                        <a:pt x="367524" y="375977"/>
                        <a:pt x="275449" y="450272"/>
                        <a:pt x="177024" y="514407"/>
                      </a:cubicBezTo>
                      <a:cubicBezTo>
                        <a:pt x="120509" y="551237"/>
                        <a:pt x="62089" y="584257"/>
                        <a:pt x="2399" y="614737"/>
                      </a:cubicBezTo>
                      <a:cubicBezTo>
                        <a:pt x="-2681" y="617277"/>
                        <a:pt x="1129" y="625532"/>
                        <a:pt x="6209" y="622992"/>
                      </a:cubicBezTo>
                      <a:cubicBezTo>
                        <a:pt x="114159" y="568382"/>
                        <a:pt x="217664" y="503612"/>
                        <a:pt x="311009" y="426142"/>
                      </a:cubicBezTo>
                      <a:cubicBezTo>
                        <a:pt x="398639" y="353117"/>
                        <a:pt x="478649" y="268027"/>
                        <a:pt x="540244" y="170872"/>
                      </a:cubicBezTo>
                      <a:cubicBezTo>
                        <a:pt x="573899" y="117532"/>
                        <a:pt x="603109" y="61017"/>
                        <a:pt x="624064" y="1327"/>
                      </a:cubicBezTo>
                      <a:cubicBezTo>
                        <a:pt x="624064" y="57"/>
                        <a:pt x="622794" y="-578"/>
                        <a:pt x="622794" y="69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1" name="Google Shape;71;p4"/>
                <p:cNvSpPr/>
                <p:nvPr/>
              </p:nvSpPr>
              <p:spPr>
                <a:xfrm>
                  <a:off x="2338758" y="521095"/>
                  <a:ext cx="294289" cy="735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556" h="2163742" extrusionOk="0">
                      <a:moveTo>
                        <a:pt x="467225" y="1183937"/>
                      </a:moveTo>
                      <a:cubicBezTo>
                        <a:pt x="469130" y="1156632"/>
                        <a:pt x="471670" y="1128692"/>
                        <a:pt x="473575" y="1100752"/>
                      </a:cubicBezTo>
                      <a:cubicBezTo>
                        <a:pt x="475480" y="1100117"/>
                        <a:pt x="476750" y="1098847"/>
                        <a:pt x="478020" y="1096942"/>
                      </a:cubicBezTo>
                      <a:cubicBezTo>
                        <a:pt x="490085" y="1076622"/>
                        <a:pt x="502150" y="1056302"/>
                        <a:pt x="514215" y="1035982"/>
                      </a:cubicBezTo>
                      <a:cubicBezTo>
                        <a:pt x="544060" y="985817"/>
                        <a:pt x="574540" y="934382"/>
                        <a:pt x="605020" y="883582"/>
                      </a:cubicBezTo>
                      <a:cubicBezTo>
                        <a:pt x="641215" y="822622"/>
                        <a:pt x="683125" y="750232"/>
                        <a:pt x="720590" y="674667"/>
                      </a:cubicBezTo>
                      <a:cubicBezTo>
                        <a:pt x="758690" y="598467"/>
                        <a:pt x="788535" y="528617"/>
                        <a:pt x="810125" y="462577"/>
                      </a:cubicBezTo>
                      <a:cubicBezTo>
                        <a:pt x="832985" y="393997"/>
                        <a:pt x="848860" y="325417"/>
                        <a:pt x="857750" y="258742"/>
                      </a:cubicBezTo>
                      <a:cubicBezTo>
                        <a:pt x="862195" y="223182"/>
                        <a:pt x="864735" y="188257"/>
                        <a:pt x="865370" y="154602"/>
                      </a:cubicBezTo>
                      <a:cubicBezTo>
                        <a:pt x="866005" y="120312"/>
                        <a:pt x="865370" y="84117"/>
                        <a:pt x="857750" y="49827"/>
                      </a:cubicBezTo>
                      <a:cubicBezTo>
                        <a:pt x="856480" y="44747"/>
                        <a:pt x="855845" y="39667"/>
                        <a:pt x="855210" y="34587"/>
                      </a:cubicBezTo>
                      <a:cubicBezTo>
                        <a:pt x="854575" y="31412"/>
                        <a:pt x="853940" y="28237"/>
                        <a:pt x="853940" y="24427"/>
                      </a:cubicBezTo>
                      <a:cubicBezTo>
                        <a:pt x="853305" y="20617"/>
                        <a:pt x="850130" y="18712"/>
                        <a:pt x="846320" y="19347"/>
                      </a:cubicBezTo>
                      <a:cubicBezTo>
                        <a:pt x="842510" y="19982"/>
                        <a:pt x="839970" y="23157"/>
                        <a:pt x="840605" y="26967"/>
                      </a:cubicBezTo>
                      <a:cubicBezTo>
                        <a:pt x="842510" y="42842"/>
                        <a:pt x="843780" y="59352"/>
                        <a:pt x="844415" y="75227"/>
                      </a:cubicBezTo>
                      <a:lnTo>
                        <a:pt x="844415" y="78402"/>
                      </a:lnTo>
                      <a:cubicBezTo>
                        <a:pt x="845685" y="96817"/>
                        <a:pt x="845685" y="113962"/>
                        <a:pt x="846320" y="129837"/>
                      </a:cubicBezTo>
                      <a:cubicBezTo>
                        <a:pt x="846320" y="163492"/>
                        <a:pt x="845050" y="198417"/>
                        <a:pt x="841240" y="232072"/>
                      </a:cubicBezTo>
                      <a:cubicBezTo>
                        <a:pt x="834255" y="296842"/>
                        <a:pt x="819650" y="364787"/>
                        <a:pt x="798060" y="433367"/>
                      </a:cubicBezTo>
                      <a:cubicBezTo>
                        <a:pt x="777105" y="500042"/>
                        <a:pt x="749800" y="567987"/>
                        <a:pt x="714240" y="641012"/>
                      </a:cubicBezTo>
                      <a:cubicBezTo>
                        <a:pt x="676140" y="718482"/>
                        <a:pt x="634230" y="792777"/>
                        <a:pt x="601845" y="848657"/>
                      </a:cubicBezTo>
                      <a:cubicBezTo>
                        <a:pt x="571365" y="900727"/>
                        <a:pt x="540250" y="952797"/>
                        <a:pt x="509770" y="1003597"/>
                      </a:cubicBezTo>
                      <a:cubicBezTo>
                        <a:pt x="498975" y="1022012"/>
                        <a:pt x="488180" y="1040427"/>
                        <a:pt x="476750" y="1058207"/>
                      </a:cubicBezTo>
                      <a:lnTo>
                        <a:pt x="476115" y="1059477"/>
                      </a:lnTo>
                      <a:cubicBezTo>
                        <a:pt x="479290" y="997882"/>
                        <a:pt x="481195" y="919142"/>
                        <a:pt x="472940" y="839132"/>
                      </a:cubicBezTo>
                      <a:cubicBezTo>
                        <a:pt x="456430" y="688002"/>
                        <a:pt x="410075" y="535602"/>
                        <a:pt x="338955" y="398442"/>
                      </a:cubicBezTo>
                      <a:cubicBezTo>
                        <a:pt x="265930" y="257472"/>
                        <a:pt x="168140" y="133012"/>
                        <a:pt x="55110" y="36492"/>
                      </a:cubicBezTo>
                      <a:cubicBezTo>
                        <a:pt x="42410" y="25697"/>
                        <a:pt x="28440" y="14902"/>
                        <a:pt x="11295" y="1567"/>
                      </a:cubicBezTo>
                      <a:cubicBezTo>
                        <a:pt x="8120" y="-973"/>
                        <a:pt x="4310" y="-338"/>
                        <a:pt x="1770" y="2837"/>
                      </a:cubicBezTo>
                      <a:cubicBezTo>
                        <a:pt x="-770" y="6012"/>
                        <a:pt x="-770" y="11092"/>
                        <a:pt x="3040" y="14267"/>
                      </a:cubicBezTo>
                      <a:cubicBezTo>
                        <a:pt x="124960" y="117772"/>
                        <a:pt x="225290" y="237787"/>
                        <a:pt x="299585" y="370502"/>
                      </a:cubicBezTo>
                      <a:cubicBezTo>
                        <a:pt x="376420" y="507662"/>
                        <a:pt x="426585" y="654982"/>
                        <a:pt x="447540" y="807382"/>
                      </a:cubicBezTo>
                      <a:cubicBezTo>
                        <a:pt x="457700" y="881677"/>
                        <a:pt x="460875" y="959147"/>
                        <a:pt x="457065" y="1044237"/>
                      </a:cubicBezTo>
                      <a:cubicBezTo>
                        <a:pt x="455160" y="1089957"/>
                        <a:pt x="451350" y="1136312"/>
                        <a:pt x="447540" y="1181397"/>
                      </a:cubicBezTo>
                      <a:cubicBezTo>
                        <a:pt x="445000" y="1215687"/>
                        <a:pt x="441825" y="1251247"/>
                        <a:pt x="439920" y="1286172"/>
                      </a:cubicBezTo>
                      <a:cubicBezTo>
                        <a:pt x="436110" y="1351577"/>
                        <a:pt x="432935" y="1438572"/>
                        <a:pt x="444365" y="1525567"/>
                      </a:cubicBezTo>
                      <a:cubicBezTo>
                        <a:pt x="454525" y="1602402"/>
                        <a:pt x="476750" y="1679237"/>
                        <a:pt x="511040" y="1753532"/>
                      </a:cubicBezTo>
                      <a:cubicBezTo>
                        <a:pt x="575175" y="1894502"/>
                        <a:pt x="676140" y="2023407"/>
                        <a:pt x="803775" y="2126277"/>
                      </a:cubicBezTo>
                      <a:cubicBezTo>
                        <a:pt x="820285" y="2139612"/>
                        <a:pt x="836160" y="2151677"/>
                        <a:pt x="851400" y="2161837"/>
                      </a:cubicBezTo>
                      <a:cubicBezTo>
                        <a:pt x="852670" y="2163107"/>
                        <a:pt x="854575" y="2163742"/>
                        <a:pt x="856480" y="2163742"/>
                      </a:cubicBezTo>
                      <a:cubicBezTo>
                        <a:pt x="859020" y="2163742"/>
                        <a:pt x="860925" y="2162473"/>
                        <a:pt x="862830" y="2160567"/>
                      </a:cubicBezTo>
                      <a:cubicBezTo>
                        <a:pt x="865370" y="2156757"/>
                        <a:pt x="866005" y="2151042"/>
                        <a:pt x="861560" y="2147867"/>
                      </a:cubicBezTo>
                      <a:cubicBezTo>
                        <a:pt x="810125" y="2105323"/>
                        <a:pt x="742815" y="2048173"/>
                        <a:pt x="685030" y="1981498"/>
                      </a:cubicBezTo>
                      <a:cubicBezTo>
                        <a:pt x="631055" y="1919267"/>
                        <a:pt x="585335" y="1853227"/>
                        <a:pt x="549775" y="1784647"/>
                      </a:cubicBezTo>
                      <a:cubicBezTo>
                        <a:pt x="511675" y="1711622"/>
                        <a:pt x="485640" y="1635422"/>
                        <a:pt x="471670" y="1559222"/>
                      </a:cubicBezTo>
                      <a:cubicBezTo>
                        <a:pt x="458970" y="1490642"/>
                        <a:pt x="455160" y="1413807"/>
                        <a:pt x="460240" y="1318557"/>
                      </a:cubicBezTo>
                      <a:cubicBezTo>
                        <a:pt x="460240" y="1273472"/>
                        <a:pt x="464050" y="1227752"/>
                        <a:pt x="467225" y="11839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2" name="Google Shape;72;p4"/>
                <p:cNvSpPr/>
                <p:nvPr/>
              </p:nvSpPr>
              <p:spPr>
                <a:xfrm rot="326420">
                  <a:off x="2420710" y="283678"/>
                  <a:ext cx="357903" cy="2802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081" h="885603" extrusionOk="0">
                      <a:moveTo>
                        <a:pt x="1065286" y="195603"/>
                      </a:moveTo>
                      <a:cubicBezTo>
                        <a:pt x="1030996" y="142898"/>
                        <a:pt x="970036" y="116863"/>
                        <a:pt x="911616" y="124483"/>
                      </a:cubicBezTo>
                      <a:cubicBezTo>
                        <a:pt x="910346" y="102258"/>
                        <a:pt x="903361" y="79398"/>
                        <a:pt x="890661" y="59713"/>
                      </a:cubicBezTo>
                      <a:cubicBezTo>
                        <a:pt x="850656" y="-1247"/>
                        <a:pt x="768741" y="-18392"/>
                        <a:pt x="707781" y="21613"/>
                      </a:cubicBezTo>
                      <a:cubicBezTo>
                        <a:pt x="646821" y="61618"/>
                        <a:pt x="629676" y="143533"/>
                        <a:pt x="669681" y="204493"/>
                      </a:cubicBezTo>
                      <a:cubicBezTo>
                        <a:pt x="693176" y="240688"/>
                        <a:pt x="731911" y="261643"/>
                        <a:pt x="772551" y="264183"/>
                      </a:cubicBezTo>
                      <a:cubicBezTo>
                        <a:pt x="768106" y="301013"/>
                        <a:pt x="775726" y="339113"/>
                        <a:pt x="797316" y="372133"/>
                      </a:cubicBezTo>
                      <a:cubicBezTo>
                        <a:pt x="810016" y="391818"/>
                        <a:pt x="826526" y="407693"/>
                        <a:pt x="844941" y="419758"/>
                      </a:cubicBezTo>
                      <a:cubicBezTo>
                        <a:pt x="821446" y="448968"/>
                        <a:pt x="810016" y="485798"/>
                        <a:pt x="810016" y="521993"/>
                      </a:cubicBezTo>
                      <a:cubicBezTo>
                        <a:pt x="774456" y="518183"/>
                        <a:pt x="737626" y="526438"/>
                        <a:pt x="705241" y="547393"/>
                      </a:cubicBezTo>
                      <a:cubicBezTo>
                        <a:pt x="684921" y="560728"/>
                        <a:pt x="669046" y="577873"/>
                        <a:pt x="656981" y="596923"/>
                      </a:cubicBezTo>
                      <a:cubicBezTo>
                        <a:pt x="604276" y="556918"/>
                        <a:pt x="530616" y="552473"/>
                        <a:pt x="472196" y="590573"/>
                      </a:cubicBezTo>
                      <a:cubicBezTo>
                        <a:pt x="463306" y="596288"/>
                        <a:pt x="455686" y="602638"/>
                        <a:pt x="448066" y="609623"/>
                      </a:cubicBezTo>
                      <a:cubicBezTo>
                        <a:pt x="445526" y="585493"/>
                        <a:pt x="437271" y="561363"/>
                        <a:pt x="422666" y="539773"/>
                      </a:cubicBezTo>
                      <a:cubicBezTo>
                        <a:pt x="390916" y="490878"/>
                        <a:pt x="336306" y="464843"/>
                        <a:pt x="281696" y="467383"/>
                      </a:cubicBezTo>
                      <a:cubicBezTo>
                        <a:pt x="314716" y="429283"/>
                        <a:pt x="328051" y="377848"/>
                        <a:pt x="317891" y="328953"/>
                      </a:cubicBezTo>
                      <a:cubicBezTo>
                        <a:pt x="349641" y="334033"/>
                        <a:pt x="383296" y="328318"/>
                        <a:pt x="411871" y="309268"/>
                      </a:cubicBezTo>
                      <a:cubicBezTo>
                        <a:pt x="472831" y="269263"/>
                        <a:pt x="489976" y="187348"/>
                        <a:pt x="449971" y="126388"/>
                      </a:cubicBezTo>
                      <a:cubicBezTo>
                        <a:pt x="409966" y="65428"/>
                        <a:pt x="328051" y="48283"/>
                        <a:pt x="267091" y="88288"/>
                      </a:cubicBezTo>
                      <a:cubicBezTo>
                        <a:pt x="225816" y="115593"/>
                        <a:pt x="204226" y="161948"/>
                        <a:pt x="207401" y="208303"/>
                      </a:cubicBezTo>
                      <a:cubicBezTo>
                        <a:pt x="163586" y="194968"/>
                        <a:pt x="114056" y="200048"/>
                        <a:pt x="72781" y="227353"/>
                      </a:cubicBezTo>
                      <a:cubicBezTo>
                        <a:pt x="-1514" y="275613"/>
                        <a:pt x="-22469" y="375308"/>
                        <a:pt x="26426" y="449603"/>
                      </a:cubicBezTo>
                      <a:cubicBezTo>
                        <a:pt x="58176" y="498498"/>
                        <a:pt x="112786" y="524533"/>
                        <a:pt x="167396" y="521993"/>
                      </a:cubicBezTo>
                      <a:cubicBezTo>
                        <a:pt x="121041" y="574698"/>
                        <a:pt x="113421" y="654073"/>
                        <a:pt x="154061" y="715668"/>
                      </a:cubicBezTo>
                      <a:cubicBezTo>
                        <a:pt x="202321" y="789963"/>
                        <a:pt x="302016" y="810918"/>
                        <a:pt x="376311" y="762023"/>
                      </a:cubicBezTo>
                      <a:cubicBezTo>
                        <a:pt x="385201" y="756308"/>
                        <a:pt x="392821" y="749958"/>
                        <a:pt x="400441" y="742973"/>
                      </a:cubicBezTo>
                      <a:cubicBezTo>
                        <a:pt x="402981" y="767103"/>
                        <a:pt x="411236" y="791233"/>
                        <a:pt x="425841" y="812823"/>
                      </a:cubicBezTo>
                      <a:cubicBezTo>
                        <a:pt x="474736" y="887118"/>
                        <a:pt x="573796" y="908073"/>
                        <a:pt x="648091" y="859178"/>
                      </a:cubicBezTo>
                      <a:cubicBezTo>
                        <a:pt x="668411" y="845843"/>
                        <a:pt x="684286" y="828698"/>
                        <a:pt x="696351" y="809648"/>
                      </a:cubicBezTo>
                      <a:cubicBezTo>
                        <a:pt x="749056" y="849653"/>
                        <a:pt x="822716" y="854098"/>
                        <a:pt x="881136" y="815998"/>
                      </a:cubicBezTo>
                      <a:cubicBezTo>
                        <a:pt x="928761" y="784883"/>
                        <a:pt x="954796" y="732178"/>
                        <a:pt x="953526" y="678838"/>
                      </a:cubicBezTo>
                      <a:cubicBezTo>
                        <a:pt x="989086" y="682648"/>
                        <a:pt x="1025916" y="674393"/>
                        <a:pt x="1058301" y="653438"/>
                      </a:cubicBezTo>
                      <a:cubicBezTo>
                        <a:pt x="1132596" y="605178"/>
                        <a:pt x="1153551" y="505483"/>
                        <a:pt x="1104656" y="431188"/>
                      </a:cubicBezTo>
                      <a:cubicBezTo>
                        <a:pt x="1091956" y="411503"/>
                        <a:pt x="1075446" y="395628"/>
                        <a:pt x="1057031" y="383563"/>
                      </a:cubicBezTo>
                      <a:cubicBezTo>
                        <a:pt x="1098941" y="330223"/>
                        <a:pt x="1104021" y="254658"/>
                        <a:pt x="1065286" y="1956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3" name="Google Shape;73;p4"/>
                <p:cNvSpPr/>
                <p:nvPr/>
              </p:nvSpPr>
              <p:spPr>
                <a:xfrm rot="321350">
                  <a:off x="2478358" y="298475"/>
                  <a:ext cx="271170" cy="231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4823" h="2884302" extrusionOk="0">
                      <a:moveTo>
                        <a:pt x="2510962" y="2623470"/>
                      </a:moveTo>
                      <a:cubicBezTo>
                        <a:pt x="2519012" y="2620894"/>
                        <a:pt x="2528671" y="2623470"/>
                        <a:pt x="2532535" y="2633773"/>
                      </a:cubicBezTo>
                      <a:cubicBezTo>
                        <a:pt x="2545414" y="2669835"/>
                        <a:pt x="2555717" y="2708472"/>
                        <a:pt x="2566021" y="2744533"/>
                      </a:cubicBezTo>
                      <a:cubicBezTo>
                        <a:pt x="2571172" y="2765140"/>
                        <a:pt x="2576324" y="2783170"/>
                        <a:pt x="2578900" y="2798625"/>
                      </a:cubicBezTo>
                      <a:cubicBezTo>
                        <a:pt x="2581476" y="2814080"/>
                        <a:pt x="2589203" y="2837263"/>
                        <a:pt x="2581476" y="2852717"/>
                      </a:cubicBezTo>
                      <a:cubicBezTo>
                        <a:pt x="2578900" y="2857869"/>
                        <a:pt x="2571172" y="2860445"/>
                        <a:pt x="2566021" y="2857869"/>
                      </a:cubicBezTo>
                      <a:cubicBezTo>
                        <a:pt x="2550566" y="2847566"/>
                        <a:pt x="2547990" y="2824383"/>
                        <a:pt x="2542838" y="2808929"/>
                      </a:cubicBezTo>
                      <a:cubicBezTo>
                        <a:pt x="2537686" y="2790898"/>
                        <a:pt x="2535111" y="2772867"/>
                        <a:pt x="2529959" y="2754836"/>
                      </a:cubicBezTo>
                      <a:cubicBezTo>
                        <a:pt x="2519656" y="2718775"/>
                        <a:pt x="2509352" y="2680138"/>
                        <a:pt x="2499049" y="2644076"/>
                      </a:cubicBezTo>
                      <a:cubicBezTo>
                        <a:pt x="2496473" y="2633773"/>
                        <a:pt x="2502913" y="2626046"/>
                        <a:pt x="2510962" y="2623470"/>
                      </a:cubicBezTo>
                      <a:close/>
                      <a:moveTo>
                        <a:pt x="2602078" y="2618318"/>
                      </a:moveTo>
                      <a:cubicBezTo>
                        <a:pt x="2609805" y="2615743"/>
                        <a:pt x="2620108" y="2620894"/>
                        <a:pt x="2622684" y="2628622"/>
                      </a:cubicBezTo>
                      <a:cubicBezTo>
                        <a:pt x="2635563" y="2659531"/>
                        <a:pt x="2648442" y="2687865"/>
                        <a:pt x="2661321" y="2718775"/>
                      </a:cubicBezTo>
                      <a:cubicBezTo>
                        <a:pt x="2666473" y="2734230"/>
                        <a:pt x="2674201" y="2747109"/>
                        <a:pt x="2679352" y="2765140"/>
                      </a:cubicBezTo>
                      <a:cubicBezTo>
                        <a:pt x="2684504" y="2778019"/>
                        <a:pt x="2694807" y="2796050"/>
                        <a:pt x="2689656" y="2811504"/>
                      </a:cubicBezTo>
                      <a:cubicBezTo>
                        <a:pt x="2687080" y="2816656"/>
                        <a:pt x="2679352" y="2819232"/>
                        <a:pt x="2674201" y="2816656"/>
                      </a:cubicBezTo>
                      <a:cubicBezTo>
                        <a:pt x="2666473" y="2811504"/>
                        <a:pt x="2661321" y="2803777"/>
                        <a:pt x="2658746" y="2796050"/>
                      </a:cubicBezTo>
                      <a:cubicBezTo>
                        <a:pt x="2656170" y="2788322"/>
                        <a:pt x="2651018" y="2780595"/>
                        <a:pt x="2648442" y="2772867"/>
                      </a:cubicBezTo>
                      <a:cubicBezTo>
                        <a:pt x="2643291" y="2759988"/>
                        <a:pt x="2635563" y="2744533"/>
                        <a:pt x="2630412" y="2729078"/>
                      </a:cubicBezTo>
                      <a:cubicBezTo>
                        <a:pt x="2617532" y="2698169"/>
                        <a:pt x="2604653" y="2669835"/>
                        <a:pt x="2591774" y="2638925"/>
                      </a:cubicBezTo>
                      <a:cubicBezTo>
                        <a:pt x="2586623" y="2631197"/>
                        <a:pt x="2594350" y="2620894"/>
                        <a:pt x="2602078" y="2618318"/>
                      </a:cubicBezTo>
                      <a:close/>
                      <a:moveTo>
                        <a:pt x="2360918" y="2585803"/>
                      </a:moveTo>
                      <a:cubicBezTo>
                        <a:pt x="2368967" y="2584193"/>
                        <a:pt x="2377981" y="2587413"/>
                        <a:pt x="2380557" y="2597716"/>
                      </a:cubicBezTo>
                      <a:cubicBezTo>
                        <a:pt x="2385709" y="2623474"/>
                        <a:pt x="2388284" y="2646657"/>
                        <a:pt x="2396016" y="2672415"/>
                      </a:cubicBezTo>
                      <a:cubicBezTo>
                        <a:pt x="2403743" y="2693021"/>
                        <a:pt x="2411467" y="2716204"/>
                        <a:pt x="2419194" y="2739386"/>
                      </a:cubicBezTo>
                      <a:cubicBezTo>
                        <a:pt x="2429502" y="2759993"/>
                        <a:pt x="2439801" y="2783175"/>
                        <a:pt x="2450104" y="2806357"/>
                      </a:cubicBezTo>
                      <a:cubicBezTo>
                        <a:pt x="2460412" y="2826964"/>
                        <a:pt x="2478438" y="2850146"/>
                        <a:pt x="2481018" y="2873329"/>
                      </a:cubicBezTo>
                      <a:cubicBezTo>
                        <a:pt x="2481018" y="2881056"/>
                        <a:pt x="2473291" y="2886208"/>
                        <a:pt x="2465559" y="2883632"/>
                      </a:cubicBezTo>
                      <a:cubicBezTo>
                        <a:pt x="2444953" y="2873329"/>
                        <a:pt x="2432073" y="2844995"/>
                        <a:pt x="2419194" y="2824388"/>
                      </a:cubicBezTo>
                      <a:cubicBezTo>
                        <a:pt x="2406315" y="2801206"/>
                        <a:pt x="2396016" y="2778023"/>
                        <a:pt x="2385709" y="2754841"/>
                      </a:cubicBezTo>
                      <a:cubicBezTo>
                        <a:pt x="2367678" y="2705900"/>
                        <a:pt x="2349647" y="2654384"/>
                        <a:pt x="2347071" y="2602868"/>
                      </a:cubicBezTo>
                      <a:cubicBezTo>
                        <a:pt x="2345785" y="2593852"/>
                        <a:pt x="2352869" y="2587413"/>
                        <a:pt x="2360918" y="2585803"/>
                      </a:cubicBezTo>
                      <a:close/>
                      <a:moveTo>
                        <a:pt x="2715416" y="2575496"/>
                      </a:moveTo>
                      <a:cubicBezTo>
                        <a:pt x="2720568" y="2573886"/>
                        <a:pt x="2727007" y="2574530"/>
                        <a:pt x="2730873" y="2577106"/>
                      </a:cubicBezTo>
                      <a:cubicBezTo>
                        <a:pt x="2738600" y="2582257"/>
                        <a:pt x="2743752" y="2592561"/>
                        <a:pt x="2748900" y="2600288"/>
                      </a:cubicBezTo>
                      <a:cubicBezTo>
                        <a:pt x="2751480" y="2608016"/>
                        <a:pt x="2756631" y="2615743"/>
                        <a:pt x="2761779" y="2623470"/>
                      </a:cubicBezTo>
                      <a:cubicBezTo>
                        <a:pt x="2769510" y="2638925"/>
                        <a:pt x="2779810" y="2654380"/>
                        <a:pt x="2790117" y="2669835"/>
                      </a:cubicBezTo>
                      <a:cubicBezTo>
                        <a:pt x="2800416" y="2685290"/>
                        <a:pt x="2810723" y="2700745"/>
                        <a:pt x="2821027" y="2713624"/>
                      </a:cubicBezTo>
                      <a:cubicBezTo>
                        <a:pt x="2828754" y="2723928"/>
                        <a:pt x="2844205" y="2747110"/>
                        <a:pt x="2828754" y="2754838"/>
                      </a:cubicBezTo>
                      <a:cubicBezTo>
                        <a:pt x="2813295" y="2762565"/>
                        <a:pt x="2800416" y="2739383"/>
                        <a:pt x="2792689" y="2729079"/>
                      </a:cubicBezTo>
                      <a:cubicBezTo>
                        <a:pt x="2782389" y="2713624"/>
                        <a:pt x="2772086" y="2698169"/>
                        <a:pt x="2761779" y="2682714"/>
                      </a:cubicBezTo>
                      <a:cubicBezTo>
                        <a:pt x="2751480" y="2669835"/>
                        <a:pt x="2741172" y="2654380"/>
                        <a:pt x="2733449" y="2638925"/>
                      </a:cubicBezTo>
                      <a:cubicBezTo>
                        <a:pt x="2728293" y="2631198"/>
                        <a:pt x="2725721" y="2623470"/>
                        <a:pt x="2720570" y="2615743"/>
                      </a:cubicBezTo>
                      <a:cubicBezTo>
                        <a:pt x="2715414" y="2605440"/>
                        <a:pt x="2707691" y="2597712"/>
                        <a:pt x="2707691" y="2587409"/>
                      </a:cubicBezTo>
                      <a:cubicBezTo>
                        <a:pt x="2706403" y="2580969"/>
                        <a:pt x="2710265" y="2577106"/>
                        <a:pt x="2715416" y="2575496"/>
                      </a:cubicBezTo>
                      <a:close/>
                      <a:moveTo>
                        <a:pt x="2175460" y="2571954"/>
                      </a:moveTo>
                      <a:cubicBezTo>
                        <a:pt x="2183510" y="2569378"/>
                        <a:pt x="2192524" y="2571954"/>
                        <a:pt x="2195098" y="2582257"/>
                      </a:cubicBezTo>
                      <a:cubicBezTo>
                        <a:pt x="2205405" y="2626046"/>
                        <a:pt x="2215709" y="2672411"/>
                        <a:pt x="2226008" y="2716200"/>
                      </a:cubicBezTo>
                      <a:cubicBezTo>
                        <a:pt x="2231164" y="2736807"/>
                        <a:pt x="2236315" y="2759989"/>
                        <a:pt x="2241467" y="2783171"/>
                      </a:cubicBezTo>
                      <a:cubicBezTo>
                        <a:pt x="2244043" y="2793475"/>
                        <a:pt x="2244043" y="2806354"/>
                        <a:pt x="2246614" y="2816657"/>
                      </a:cubicBezTo>
                      <a:cubicBezTo>
                        <a:pt x="2249194" y="2826960"/>
                        <a:pt x="2251766" y="2837264"/>
                        <a:pt x="2249194" y="2847567"/>
                      </a:cubicBezTo>
                      <a:cubicBezTo>
                        <a:pt x="2246614" y="2857870"/>
                        <a:pt x="2233735" y="2863022"/>
                        <a:pt x="2226008" y="2855294"/>
                      </a:cubicBezTo>
                      <a:cubicBezTo>
                        <a:pt x="2218284" y="2847567"/>
                        <a:pt x="2215709" y="2837264"/>
                        <a:pt x="2213129" y="2824384"/>
                      </a:cubicBezTo>
                      <a:cubicBezTo>
                        <a:pt x="2210557" y="2811505"/>
                        <a:pt x="2207977" y="2801202"/>
                        <a:pt x="2205405" y="2790899"/>
                      </a:cubicBezTo>
                      <a:cubicBezTo>
                        <a:pt x="2200250" y="2770292"/>
                        <a:pt x="2195098" y="2747110"/>
                        <a:pt x="2189950" y="2726503"/>
                      </a:cubicBezTo>
                      <a:cubicBezTo>
                        <a:pt x="2179647" y="2682714"/>
                        <a:pt x="2169340" y="2638925"/>
                        <a:pt x="2161612" y="2592561"/>
                      </a:cubicBezTo>
                      <a:cubicBezTo>
                        <a:pt x="2160326" y="2582257"/>
                        <a:pt x="2167411" y="2574530"/>
                        <a:pt x="2175460" y="2571954"/>
                      </a:cubicBezTo>
                      <a:close/>
                      <a:moveTo>
                        <a:pt x="2048599" y="2542654"/>
                      </a:moveTo>
                      <a:cubicBezTo>
                        <a:pt x="2057292" y="2539756"/>
                        <a:pt x="2067595" y="2542332"/>
                        <a:pt x="2071459" y="2553923"/>
                      </a:cubicBezTo>
                      <a:cubicBezTo>
                        <a:pt x="2089490" y="2600288"/>
                        <a:pt x="2102369" y="2646652"/>
                        <a:pt x="2112672" y="2693017"/>
                      </a:cubicBezTo>
                      <a:cubicBezTo>
                        <a:pt x="2115248" y="2716199"/>
                        <a:pt x="2120399" y="2741957"/>
                        <a:pt x="2125551" y="2759988"/>
                      </a:cubicBezTo>
                      <a:cubicBezTo>
                        <a:pt x="2125551" y="2772867"/>
                        <a:pt x="2125551" y="2783170"/>
                        <a:pt x="2125551" y="2796049"/>
                      </a:cubicBezTo>
                      <a:cubicBezTo>
                        <a:pt x="2125551" y="2808929"/>
                        <a:pt x="2125551" y="2819232"/>
                        <a:pt x="2117824" y="2826959"/>
                      </a:cubicBezTo>
                      <a:cubicBezTo>
                        <a:pt x="2115248" y="2829535"/>
                        <a:pt x="2110096" y="2829535"/>
                        <a:pt x="2104945" y="2826959"/>
                      </a:cubicBezTo>
                      <a:cubicBezTo>
                        <a:pt x="2094641" y="2821808"/>
                        <a:pt x="2094641" y="2808929"/>
                        <a:pt x="2092066" y="2798625"/>
                      </a:cubicBezTo>
                      <a:cubicBezTo>
                        <a:pt x="2089490" y="2788322"/>
                        <a:pt x="2086914" y="2775443"/>
                        <a:pt x="2084338" y="2765140"/>
                      </a:cubicBezTo>
                      <a:cubicBezTo>
                        <a:pt x="2079186" y="2741957"/>
                        <a:pt x="2076611" y="2721351"/>
                        <a:pt x="2071459" y="2698169"/>
                      </a:cubicBezTo>
                      <a:cubicBezTo>
                        <a:pt x="2061156" y="2654380"/>
                        <a:pt x="2050852" y="2608015"/>
                        <a:pt x="2035398" y="2564226"/>
                      </a:cubicBezTo>
                      <a:cubicBezTo>
                        <a:pt x="2032822" y="2553923"/>
                        <a:pt x="2039905" y="2545552"/>
                        <a:pt x="2048599" y="2542654"/>
                      </a:cubicBezTo>
                      <a:close/>
                      <a:moveTo>
                        <a:pt x="1138047" y="2523657"/>
                      </a:moveTo>
                      <a:cubicBezTo>
                        <a:pt x="1144164" y="2522369"/>
                        <a:pt x="1150604" y="2524301"/>
                        <a:pt x="1154468" y="2530741"/>
                      </a:cubicBezTo>
                      <a:cubicBezTo>
                        <a:pt x="1159619" y="2541044"/>
                        <a:pt x="1159619" y="2553923"/>
                        <a:pt x="1162195" y="2564226"/>
                      </a:cubicBezTo>
                      <a:cubicBezTo>
                        <a:pt x="1164771" y="2574530"/>
                        <a:pt x="1167347" y="2584833"/>
                        <a:pt x="1167347" y="2595136"/>
                      </a:cubicBezTo>
                      <a:cubicBezTo>
                        <a:pt x="1169922" y="2615743"/>
                        <a:pt x="1172498" y="2638925"/>
                        <a:pt x="1175074" y="2659532"/>
                      </a:cubicBezTo>
                      <a:cubicBezTo>
                        <a:pt x="1177650" y="2680138"/>
                        <a:pt x="1180226" y="2703321"/>
                        <a:pt x="1182801" y="2723927"/>
                      </a:cubicBezTo>
                      <a:cubicBezTo>
                        <a:pt x="1185377" y="2734231"/>
                        <a:pt x="1185377" y="2744534"/>
                        <a:pt x="1185377" y="2754837"/>
                      </a:cubicBezTo>
                      <a:cubicBezTo>
                        <a:pt x="1185377" y="2765141"/>
                        <a:pt x="1187953" y="2775444"/>
                        <a:pt x="1182801" y="2785747"/>
                      </a:cubicBezTo>
                      <a:cubicBezTo>
                        <a:pt x="1177650" y="2793475"/>
                        <a:pt x="1167347" y="2796050"/>
                        <a:pt x="1162195" y="2790899"/>
                      </a:cubicBezTo>
                      <a:cubicBezTo>
                        <a:pt x="1154468" y="2780596"/>
                        <a:pt x="1154468" y="2770292"/>
                        <a:pt x="1151892" y="2759989"/>
                      </a:cubicBezTo>
                      <a:cubicBezTo>
                        <a:pt x="1149316" y="2749686"/>
                        <a:pt x="1149316" y="2739382"/>
                        <a:pt x="1146740" y="2729079"/>
                      </a:cubicBezTo>
                      <a:cubicBezTo>
                        <a:pt x="1144164" y="2708473"/>
                        <a:pt x="1141589" y="2685290"/>
                        <a:pt x="1139013" y="2664684"/>
                      </a:cubicBezTo>
                      <a:lnTo>
                        <a:pt x="1131285" y="2600288"/>
                      </a:lnTo>
                      <a:cubicBezTo>
                        <a:pt x="1128710" y="2589985"/>
                        <a:pt x="1126134" y="2579681"/>
                        <a:pt x="1126134" y="2569378"/>
                      </a:cubicBezTo>
                      <a:cubicBezTo>
                        <a:pt x="1123558" y="2559075"/>
                        <a:pt x="1120982" y="2546196"/>
                        <a:pt x="1123558" y="2535892"/>
                      </a:cubicBezTo>
                      <a:cubicBezTo>
                        <a:pt x="1126134" y="2529453"/>
                        <a:pt x="1131929" y="2524945"/>
                        <a:pt x="1138047" y="2523657"/>
                      </a:cubicBezTo>
                      <a:close/>
                      <a:moveTo>
                        <a:pt x="1031798" y="2517544"/>
                      </a:moveTo>
                      <a:cubicBezTo>
                        <a:pt x="1039848" y="2518509"/>
                        <a:pt x="1047575" y="2524305"/>
                        <a:pt x="1048863" y="2533320"/>
                      </a:cubicBezTo>
                      <a:cubicBezTo>
                        <a:pt x="1051439" y="2543624"/>
                        <a:pt x="1048863" y="2553927"/>
                        <a:pt x="1048863" y="2564230"/>
                      </a:cubicBezTo>
                      <a:cubicBezTo>
                        <a:pt x="1048863" y="2574534"/>
                        <a:pt x="1048863" y="2584837"/>
                        <a:pt x="1048863" y="2595140"/>
                      </a:cubicBezTo>
                      <a:cubicBezTo>
                        <a:pt x="1048863" y="2615747"/>
                        <a:pt x="1048863" y="2633778"/>
                        <a:pt x="1048863" y="2654384"/>
                      </a:cubicBezTo>
                      <a:cubicBezTo>
                        <a:pt x="1048863" y="2674991"/>
                        <a:pt x="1051439" y="2693022"/>
                        <a:pt x="1054015" y="2713628"/>
                      </a:cubicBezTo>
                      <a:cubicBezTo>
                        <a:pt x="1056591" y="2731659"/>
                        <a:pt x="1061742" y="2752265"/>
                        <a:pt x="1059166" y="2770296"/>
                      </a:cubicBezTo>
                      <a:cubicBezTo>
                        <a:pt x="1059166" y="2778024"/>
                        <a:pt x="1046287" y="2780599"/>
                        <a:pt x="1041136" y="2775448"/>
                      </a:cubicBezTo>
                      <a:cubicBezTo>
                        <a:pt x="1025681" y="2762569"/>
                        <a:pt x="1023105" y="2739386"/>
                        <a:pt x="1017954" y="2718780"/>
                      </a:cubicBezTo>
                      <a:cubicBezTo>
                        <a:pt x="1012802" y="2698173"/>
                        <a:pt x="1010226" y="2677567"/>
                        <a:pt x="1010226" y="2656960"/>
                      </a:cubicBezTo>
                      <a:cubicBezTo>
                        <a:pt x="1010226" y="2636353"/>
                        <a:pt x="1010226" y="2613171"/>
                        <a:pt x="1010226" y="2592564"/>
                      </a:cubicBezTo>
                      <a:cubicBezTo>
                        <a:pt x="1010226" y="2582261"/>
                        <a:pt x="1010226" y="2571958"/>
                        <a:pt x="1010226" y="2561655"/>
                      </a:cubicBezTo>
                      <a:cubicBezTo>
                        <a:pt x="1010226" y="2551351"/>
                        <a:pt x="1010226" y="2541048"/>
                        <a:pt x="1012802" y="2530745"/>
                      </a:cubicBezTo>
                      <a:cubicBezTo>
                        <a:pt x="1015378" y="2520441"/>
                        <a:pt x="1023749" y="2516578"/>
                        <a:pt x="1031798" y="2517544"/>
                      </a:cubicBezTo>
                      <a:close/>
                      <a:moveTo>
                        <a:pt x="1304836" y="2501767"/>
                      </a:moveTo>
                      <a:cubicBezTo>
                        <a:pt x="1313529" y="2501123"/>
                        <a:pt x="1321901" y="2506274"/>
                        <a:pt x="1321901" y="2517866"/>
                      </a:cubicBezTo>
                      <a:cubicBezTo>
                        <a:pt x="1324477" y="2561655"/>
                        <a:pt x="1324477" y="2602868"/>
                        <a:pt x="1324477" y="2646657"/>
                      </a:cubicBezTo>
                      <a:cubicBezTo>
                        <a:pt x="1327052" y="2685294"/>
                        <a:pt x="1327052" y="2721355"/>
                        <a:pt x="1329628" y="2754841"/>
                      </a:cubicBezTo>
                      <a:cubicBezTo>
                        <a:pt x="1329628" y="2754841"/>
                        <a:pt x="1329628" y="2757417"/>
                        <a:pt x="1329628" y="2759992"/>
                      </a:cubicBezTo>
                      <a:cubicBezTo>
                        <a:pt x="1329628" y="2762568"/>
                        <a:pt x="1329628" y="2762568"/>
                        <a:pt x="1329628" y="2765144"/>
                      </a:cubicBezTo>
                      <a:cubicBezTo>
                        <a:pt x="1329628" y="2765144"/>
                        <a:pt x="1329628" y="2767720"/>
                        <a:pt x="1329628" y="2767720"/>
                      </a:cubicBezTo>
                      <a:cubicBezTo>
                        <a:pt x="1329628" y="2767720"/>
                        <a:pt x="1329628" y="2770296"/>
                        <a:pt x="1329628" y="2770296"/>
                      </a:cubicBezTo>
                      <a:cubicBezTo>
                        <a:pt x="1329628" y="2772872"/>
                        <a:pt x="1327052" y="2775447"/>
                        <a:pt x="1324477" y="2775447"/>
                      </a:cubicBezTo>
                      <a:cubicBezTo>
                        <a:pt x="1316749" y="2780599"/>
                        <a:pt x="1303870" y="2780599"/>
                        <a:pt x="1298718" y="2767720"/>
                      </a:cubicBezTo>
                      <a:cubicBezTo>
                        <a:pt x="1283263" y="2731658"/>
                        <a:pt x="1283263" y="2690445"/>
                        <a:pt x="1283263" y="2651808"/>
                      </a:cubicBezTo>
                      <a:cubicBezTo>
                        <a:pt x="1283263" y="2608019"/>
                        <a:pt x="1285839" y="2564230"/>
                        <a:pt x="1285839" y="2520441"/>
                      </a:cubicBezTo>
                      <a:cubicBezTo>
                        <a:pt x="1287127" y="2508850"/>
                        <a:pt x="1296142" y="2502411"/>
                        <a:pt x="1304836" y="2501767"/>
                      </a:cubicBezTo>
                      <a:close/>
                      <a:moveTo>
                        <a:pt x="907189" y="2489532"/>
                      </a:moveTo>
                      <a:cubicBezTo>
                        <a:pt x="917492" y="2489532"/>
                        <a:pt x="927796" y="2497260"/>
                        <a:pt x="927796" y="2507563"/>
                      </a:cubicBezTo>
                      <a:cubicBezTo>
                        <a:pt x="925220" y="2548776"/>
                        <a:pt x="925220" y="2589989"/>
                        <a:pt x="927796" y="2631202"/>
                      </a:cubicBezTo>
                      <a:cubicBezTo>
                        <a:pt x="927796" y="2651808"/>
                        <a:pt x="930371" y="2672415"/>
                        <a:pt x="930371" y="2693022"/>
                      </a:cubicBezTo>
                      <a:cubicBezTo>
                        <a:pt x="930371" y="2703325"/>
                        <a:pt x="930371" y="2713628"/>
                        <a:pt x="930371" y="2723931"/>
                      </a:cubicBezTo>
                      <a:cubicBezTo>
                        <a:pt x="930371" y="2734235"/>
                        <a:pt x="932947" y="2744538"/>
                        <a:pt x="925220" y="2752265"/>
                      </a:cubicBezTo>
                      <a:cubicBezTo>
                        <a:pt x="920068" y="2759993"/>
                        <a:pt x="909765" y="2759993"/>
                        <a:pt x="904613" y="2754841"/>
                      </a:cubicBezTo>
                      <a:cubicBezTo>
                        <a:pt x="896886" y="2747114"/>
                        <a:pt x="896886" y="2734235"/>
                        <a:pt x="894310" y="2723931"/>
                      </a:cubicBezTo>
                      <a:cubicBezTo>
                        <a:pt x="894310" y="2713628"/>
                        <a:pt x="891734" y="2703325"/>
                        <a:pt x="891734" y="2693022"/>
                      </a:cubicBezTo>
                      <a:cubicBezTo>
                        <a:pt x="891734" y="2674991"/>
                        <a:pt x="889158" y="2654384"/>
                        <a:pt x="889158" y="2633778"/>
                      </a:cubicBezTo>
                      <a:cubicBezTo>
                        <a:pt x="886582" y="2592565"/>
                        <a:pt x="886582" y="2551352"/>
                        <a:pt x="889158" y="2510139"/>
                      </a:cubicBezTo>
                      <a:cubicBezTo>
                        <a:pt x="889158" y="2499835"/>
                        <a:pt x="896886" y="2489532"/>
                        <a:pt x="907189" y="2489532"/>
                      </a:cubicBezTo>
                      <a:close/>
                      <a:moveTo>
                        <a:pt x="2856082" y="2477051"/>
                      </a:moveTo>
                      <a:cubicBezTo>
                        <a:pt x="2860147" y="2477614"/>
                        <a:pt x="2864171" y="2479868"/>
                        <a:pt x="2867391" y="2484376"/>
                      </a:cubicBezTo>
                      <a:cubicBezTo>
                        <a:pt x="2877694" y="2497255"/>
                        <a:pt x="2885422" y="2512710"/>
                        <a:pt x="2895725" y="2525589"/>
                      </a:cubicBezTo>
                      <a:cubicBezTo>
                        <a:pt x="2903453" y="2538468"/>
                        <a:pt x="2913756" y="2548771"/>
                        <a:pt x="2924059" y="2561650"/>
                      </a:cubicBezTo>
                      <a:cubicBezTo>
                        <a:pt x="2934363" y="2571954"/>
                        <a:pt x="2944666" y="2584833"/>
                        <a:pt x="2954969" y="2595136"/>
                      </a:cubicBezTo>
                      <a:cubicBezTo>
                        <a:pt x="2965273" y="2605439"/>
                        <a:pt x="2978152" y="2618318"/>
                        <a:pt x="2993607" y="2631197"/>
                      </a:cubicBezTo>
                      <a:cubicBezTo>
                        <a:pt x="3001334" y="2644076"/>
                        <a:pt x="2988455" y="2656956"/>
                        <a:pt x="2975576" y="2651804"/>
                      </a:cubicBezTo>
                      <a:cubicBezTo>
                        <a:pt x="2960121" y="2644076"/>
                        <a:pt x="2947242" y="2631197"/>
                        <a:pt x="2934363" y="2620894"/>
                      </a:cubicBezTo>
                      <a:cubicBezTo>
                        <a:pt x="2921484" y="2608015"/>
                        <a:pt x="2908604" y="2595136"/>
                        <a:pt x="2898301" y="2582257"/>
                      </a:cubicBezTo>
                      <a:cubicBezTo>
                        <a:pt x="2887998" y="2569378"/>
                        <a:pt x="2877694" y="2556499"/>
                        <a:pt x="2867391" y="2543620"/>
                      </a:cubicBezTo>
                      <a:cubicBezTo>
                        <a:pt x="2857088" y="2530741"/>
                        <a:pt x="2846785" y="2517862"/>
                        <a:pt x="2839057" y="2502407"/>
                      </a:cubicBezTo>
                      <a:cubicBezTo>
                        <a:pt x="2831330" y="2488884"/>
                        <a:pt x="2843887" y="2475361"/>
                        <a:pt x="2856082" y="2477051"/>
                      </a:cubicBezTo>
                      <a:close/>
                      <a:moveTo>
                        <a:pt x="727204" y="2464413"/>
                      </a:moveTo>
                      <a:cubicBezTo>
                        <a:pt x="733965" y="2463769"/>
                        <a:pt x="741049" y="2467633"/>
                        <a:pt x="744913" y="2476648"/>
                      </a:cubicBezTo>
                      <a:cubicBezTo>
                        <a:pt x="747488" y="2484376"/>
                        <a:pt x="747488" y="2494679"/>
                        <a:pt x="747488" y="2504982"/>
                      </a:cubicBezTo>
                      <a:cubicBezTo>
                        <a:pt x="747488" y="2512710"/>
                        <a:pt x="747488" y="2523013"/>
                        <a:pt x="747488" y="2530740"/>
                      </a:cubicBezTo>
                      <a:cubicBezTo>
                        <a:pt x="747488" y="2548771"/>
                        <a:pt x="747488" y="2566802"/>
                        <a:pt x="750064" y="2587408"/>
                      </a:cubicBezTo>
                      <a:cubicBezTo>
                        <a:pt x="750064" y="2605439"/>
                        <a:pt x="750064" y="2623469"/>
                        <a:pt x="750064" y="2641500"/>
                      </a:cubicBezTo>
                      <a:cubicBezTo>
                        <a:pt x="750064" y="2651803"/>
                        <a:pt x="750064" y="2659531"/>
                        <a:pt x="750064" y="2669834"/>
                      </a:cubicBezTo>
                      <a:cubicBezTo>
                        <a:pt x="747488" y="2680137"/>
                        <a:pt x="750064" y="2687865"/>
                        <a:pt x="739761" y="2695592"/>
                      </a:cubicBezTo>
                      <a:cubicBezTo>
                        <a:pt x="737185" y="2698168"/>
                        <a:pt x="729458" y="2698168"/>
                        <a:pt x="726882" y="2695592"/>
                      </a:cubicBezTo>
                      <a:cubicBezTo>
                        <a:pt x="716579" y="2687865"/>
                        <a:pt x="714003" y="2680137"/>
                        <a:pt x="714003" y="2669834"/>
                      </a:cubicBezTo>
                      <a:cubicBezTo>
                        <a:pt x="711427" y="2659531"/>
                        <a:pt x="711427" y="2651803"/>
                        <a:pt x="711427" y="2641500"/>
                      </a:cubicBezTo>
                      <a:cubicBezTo>
                        <a:pt x="711427" y="2623469"/>
                        <a:pt x="711427" y="2605439"/>
                        <a:pt x="711427" y="2587408"/>
                      </a:cubicBezTo>
                      <a:cubicBezTo>
                        <a:pt x="711427" y="2569377"/>
                        <a:pt x="711427" y="2551347"/>
                        <a:pt x="711427" y="2533316"/>
                      </a:cubicBezTo>
                      <a:cubicBezTo>
                        <a:pt x="711427" y="2525589"/>
                        <a:pt x="711427" y="2515285"/>
                        <a:pt x="711427" y="2507558"/>
                      </a:cubicBezTo>
                      <a:cubicBezTo>
                        <a:pt x="711427" y="2499830"/>
                        <a:pt x="708851" y="2486951"/>
                        <a:pt x="711427" y="2479224"/>
                      </a:cubicBezTo>
                      <a:cubicBezTo>
                        <a:pt x="714003" y="2470209"/>
                        <a:pt x="720442" y="2465057"/>
                        <a:pt x="727204" y="2464413"/>
                      </a:cubicBezTo>
                      <a:close/>
                      <a:moveTo>
                        <a:pt x="1456808" y="2450246"/>
                      </a:moveTo>
                      <a:cubicBezTo>
                        <a:pt x="1463570" y="2450890"/>
                        <a:pt x="1470009" y="2454754"/>
                        <a:pt x="1471297" y="2461194"/>
                      </a:cubicBezTo>
                      <a:cubicBezTo>
                        <a:pt x="1473873" y="2471497"/>
                        <a:pt x="1471297" y="2484376"/>
                        <a:pt x="1471297" y="2494679"/>
                      </a:cubicBezTo>
                      <a:cubicBezTo>
                        <a:pt x="1471297" y="2504982"/>
                        <a:pt x="1471297" y="2515286"/>
                        <a:pt x="1471297" y="2525589"/>
                      </a:cubicBezTo>
                      <a:cubicBezTo>
                        <a:pt x="1471297" y="2546196"/>
                        <a:pt x="1471297" y="2566802"/>
                        <a:pt x="1471297" y="2587409"/>
                      </a:cubicBezTo>
                      <a:cubicBezTo>
                        <a:pt x="1471297" y="2610591"/>
                        <a:pt x="1473873" y="2631198"/>
                        <a:pt x="1473873" y="2651804"/>
                      </a:cubicBezTo>
                      <a:cubicBezTo>
                        <a:pt x="1476449" y="2662107"/>
                        <a:pt x="1476449" y="2672411"/>
                        <a:pt x="1468721" y="2682714"/>
                      </a:cubicBezTo>
                      <a:cubicBezTo>
                        <a:pt x="1468721" y="2693017"/>
                        <a:pt x="1468721" y="2703320"/>
                        <a:pt x="1463570" y="2713624"/>
                      </a:cubicBezTo>
                      <a:cubicBezTo>
                        <a:pt x="1458418" y="2723927"/>
                        <a:pt x="1448115" y="2723927"/>
                        <a:pt x="1440387" y="2716199"/>
                      </a:cubicBezTo>
                      <a:cubicBezTo>
                        <a:pt x="1432660" y="2705896"/>
                        <a:pt x="1432660" y="2695593"/>
                        <a:pt x="1432660" y="2682714"/>
                      </a:cubicBezTo>
                      <a:cubicBezTo>
                        <a:pt x="1430084" y="2672411"/>
                        <a:pt x="1430084" y="2662107"/>
                        <a:pt x="1430084" y="2651804"/>
                      </a:cubicBezTo>
                      <a:cubicBezTo>
                        <a:pt x="1430084" y="2628622"/>
                        <a:pt x="1430084" y="2608015"/>
                        <a:pt x="1430084" y="2587409"/>
                      </a:cubicBezTo>
                      <a:cubicBezTo>
                        <a:pt x="1430084" y="2566802"/>
                        <a:pt x="1432660" y="2543620"/>
                        <a:pt x="1432660" y="2523013"/>
                      </a:cubicBezTo>
                      <a:cubicBezTo>
                        <a:pt x="1432660" y="2512710"/>
                        <a:pt x="1435236" y="2502407"/>
                        <a:pt x="1435236" y="2492103"/>
                      </a:cubicBezTo>
                      <a:cubicBezTo>
                        <a:pt x="1435236" y="2479224"/>
                        <a:pt x="1435236" y="2468921"/>
                        <a:pt x="1440387" y="2458618"/>
                      </a:cubicBezTo>
                      <a:cubicBezTo>
                        <a:pt x="1442963" y="2452178"/>
                        <a:pt x="1450047" y="2449602"/>
                        <a:pt x="1456808" y="2450246"/>
                      </a:cubicBezTo>
                      <a:close/>
                      <a:moveTo>
                        <a:pt x="1889864" y="2435435"/>
                      </a:moveTo>
                      <a:cubicBezTo>
                        <a:pt x="1897592" y="2432859"/>
                        <a:pt x="1906607" y="2435435"/>
                        <a:pt x="1909183" y="2445738"/>
                      </a:cubicBezTo>
                      <a:cubicBezTo>
                        <a:pt x="1919486" y="2489527"/>
                        <a:pt x="1929790" y="2535892"/>
                        <a:pt x="1932365" y="2584832"/>
                      </a:cubicBezTo>
                      <a:cubicBezTo>
                        <a:pt x="1934941" y="2608015"/>
                        <a:pt x="1934941" y="2631197"/>
                        <a:pt x="1934941" y="2654379"/>
                      </a:cubicBezTo>
                      <a:cubicBezTo>
                        <a:pt x="1934941" y="2674986"/>
                        <a:pt x="1937517" y="2703320"/>
                        <a:pt x="1927214" y="2721351"/>
                      </a:cubicBezTo>
                      <a:cubicBezTo>
                        <a:pt x="1922062" y="2729078"/>
                        <a:pt x="1906607" y="2729078"/>
                        <a:pt x="1904031" y="2718775"/>
                      </a:cubicBezTo>
                      <a:cubicBezTo>
                        <a:pt x="1901456" y="2708471"/>
                        <a:pt x="1901456" y="2695592"/>
                        <a:pt x="1901456" y="2685289"/>
                      </a:cubicBezTo>
                      <a:cubicBezTo>
                        <a:pt x="1901456" y="2672410"/>
                        <a:pt x="1901456" y="2662107"/>
                        <a:pt x="1901456" y="2651804"/>
                      </a:cubicBezTo>
                      <a:cubicBezTo>
                        <a:pt x="1901456" y="2631197"/>
                        <a:pt x="1901456" y="2610590"/>
                        <a:pt x="1898880" y="2587408"/>
                      </a:cubicBezTo>
                      <a:cubicBezTo>
                        <a:pt x="1896304" y="2543619"/>
                        <a:pt x="1888576" y="2499830"/>
                        <a:pt x="1878273" y="2456042"/>
                      </a:cubicBezTo>
                      <a:cubicBezTo>
                        <a:pt x="1875697" y="2445738"/>
                        <a:pt x="1882137" y="2438011"/>
                        <a:pt x="1889864" y="2435435"/>
                      </a:cubicBezTo>
                      <a:close/>
                      <a:moveTo>
                        <a:pt x="532408" y="2397442"/>
                      </a:moveTo>
                      <a:cubicBezTo>
                        <a:pt x="540135" y="2396798"/>
                        <a:pt x="547863" y="2400662"/>
                        <a:pt x="549150" y="2409677"/>
                      </a:cubicBezTo>
                      <a:cubicBezTo>
                        <a:pt x="554302" y="2425132"/>
                        <a:pt x="551726" y="2443163"/>
                        <a:pt x="551726" y="2458618"/>
                      </a:cubicBezTo>
                      <a:cubicBezTo>
                        <a:pt x="551726" y="2474073"/>
                        <a:pt x="549150" y="2486952"/>
                        <a:pt x="549150" y="2502406"/>
                      </a:cubicBezTo>
                      <a:cubicBezTo>
                        <a:pt x="546575" y="2517861"/>
                        <a:pt x="546575" y="2533316"/>
                        <a:pt x="543999" y="2548771"/>
                      </a:cubicBezTo>
                      <a:cubicBezTo>
                        <a:pt x="543999" y="2564226"/>
                        <a:pt x="538847" y="2577105"/>
                        <a:pt x="536271" y="2592560"/>
                      </a:cubicBezTo>
                      <a:cubicBezTo>
                        <a:pt x="533696" y="2600287"/>
                        <a:pt x="525968" y="2605439"/>
                        <a:pt x="518241" y="2605439"/>
                      </a:cubicBezTo>
                      <a:cubicBezTo>
                        <a:pt x="510514" y="2605439"/>
                        <a:pt x="502786" y="2597712"/>
                        <a:pt x="502786" y="2589984"/>
                      </a:cubicBezTo>
                      <a:cubicBezTo>
                        <a:pt x="502786" y="2574529"/>
                        <a:pt x="502786" y="2559074"/>
                        <a:pt x="505362" y="2543620"/>
                      </a:cubicBezTo>
                      <a:cubicBezTo>
                        <a:pt x="507938" y="2528165"/>
                        <a:pt x="510514" y="2515286"/>
                        <a:pt x="510514" y="2499831"/>
                      </a:cubicBezTo>
                      <a:cubicBezTo>
                        <a:pt x="513089" y="2486952"/>
                        <a:pt x="513089" y="2471497"/>
                        <a:pt x="513089" y="2458618"/>
                      </a:cubicBezTo>
                      <a:cubicBezTo>
                        <a:pt x="515665" y="2443163"/>
                        <a:pt x="513089" y="2427708"/>
                        <a:pt x="515665" y="2412253"/>
                      </a:cubicBezTo>
                      <a:cubicBezTo>
                        <a:pt x="516953" y="2403238"/>
                        <a:pt x="524680" y="2398086"/>
                        <a:pt x="532408" y="2397442"/>
                      </a:cubicBezTo>
                      <a:close/>
                      <a:moveTo>
                        <a:pt x="1602664" y="2364283"/>
                      </a:moveTo>
                      <a:cubicBezTo>
                        <a:pt x="1609748" y="2363961"/>
                        <a:pt x="1616831" y="2368469"/>
                        <a:pt x="1618119" y="2378772"/>
                      </a:cubicBezTo>
                      <a:cubicBezTo>
                        <a:pt x="1623271" y="2419985"/>
                        <a:pt x="1625846" y="2461198"/>
                        <a:pt x="1628422" y="2504987"/>
                      </a:cubicBezTo>
                      <a:cubicBezTo>
                        <a:pt x="1628422" y="2528169"/>
                        <a:pt x="1630998" y="2548776"/>
                        <a:pt x="1630998" y="2569382"/>
                      </a:cubicBezTo>
                      <a:cubicBezTo>
                        <a:pt x="1630998" y="2579686"/>
                        <a:pt x="1630998" y="2589989"/>
                        <a:pt x="1630998" y="2597716"/>
                      </a:cubicBezTo>
                      <a:cubicBezTo>
                        <a:pt x="1630998" y="2602868"/>
                        <a:pt x="1630998" y="2610595"/>
                        <a:pt x="1630998" y="2615747"/>
                      </a:cubicBezTo>
                      <a:cubicBezTo>
                        <a:pt x="1630998" y="2620899"/>
                        <a:pt x="1628422" y="2626050"/>
                        <a:pt x="1625846" y="2631202"/>
                      </a:cubicBezTo>
                      <a:cubicBezTo>
                        <a:pt x="1623271" y="2641505"/>
                        <a:pt x="1607816" y="2636354"/>
                        <a:pt x="1602664" y="2628626"/>
                      </a:cubicBezTo>
                      <a:cubicBezTo>
                        <a:pt x="1600088" y="2623474"/>
                        <a:pt x="1597512" y="2618323"/>
                        <a:pt x="1597512" y="2613171"/>
                      </a:cubicBezTo>
                      <a:cubicBezTo>
                        <a:pt x="1594937" y="2605444"/>
                        <a:pt x="1594937" y="2600292"/>
                        <a:pt x="1594937" y="2595140"/>
                      </a:cubicBezTo>
                      <a:cubicBezTo>
                        <a:pt x="1592361" y="2587413"/>
                        <a:pt x="1592361" y="2577110"/>
                        <a:pt x="1592361" y="2566806"/>
                      </a:cubicBezTo>
                      <a:cubicBezTo>
                        <a:pt x="1592361" y="2546200"/>
                        <a:pt x="1589785" y="2525593"/>
                        <a:pt x="1589785" y="2504987"/>
                      </a:cubicBezTo>
                      <a:cubicBezTo>
                        <a:pt x="1587209" y="2461198"/>
                        <a:pt x="1587209" y="2419985"/>
                        <a:pt x="1587209" y="2378772"/>
                      </a:cubicBezTo>
                      <a:cubicBezTo>
                        <a:pt x="1588497" y="2369756"/>
                        <a:pt x="1595581" y="2364605"/>
                        <a:pt x="1602664" y="2364283"/>
                      </a:cubicBezTo>
                      <a:close/>
                      <a:moveTo>
                        <a:pt x="2998557" y="2362588"/>
                      </a:moveTo>
                      <a:cubicBezTo>
                        <a:pt x="3002139" y="2362347"/>
                        <a:pt x="3005841" y="2363313"/>
                        <a:pt x="3009061" y="2365888"/>
                      </a:cubicBezTo>
                      <a:cubicBezTo>
                        <a:pt x="3021940" y="2378767"/>
                        <a:pt x="3034819" y="2391647"/>
                        <a:pt x="3047699" y="2404526"/>
                      </a:cubicBezTo>
                      <a:cubicBezTo>
                        <a:pt x="3060578" y="2414829"/>
                        <a:pt x="3073457" y="2427708"/>
                        <a:pt x="3086336" y="2438011"/>
                      </a:cubicBezTo>
                      <a:cubicBezTo>
                        <a:pt x="3099215" y="2448314"/>
                        <a:pt x="3114670" y="2458618"/>
                        <a:pt x="3127549" y="2468921"/>
                      </a:cubicBezTo>
                      <a:cubicBezTo>
                        <a:pt x="3135276" y="2476648"/>
                        <a:pt x="3143004" y="2481800"/>
                        <a:pt x="3150731" y="2486952"/>
                      </a:cubicBezTo>
                      <a:cubicBezTo>
                        <a:pt x="3158459" y="2492103"/>
                        <a:pt x="3166186" y="2497255"/>
                        <a:pt x="3168762" y="2507558"/>
                      </a:cubicBezTo>
                      <a:cubicBezTo>
                        <a:pt x="3168762" y="2512710"/>
                        <a:pt x="3168762" y="2520437"/>
                        <a:pt x="3161035" y="2523013"/>
                      </a:cubicBezTo>
                      <a:cubicBezTo>
                        <a:pt x="3143004" y="2525589"/>
                        <a:pt x="3124973" y="2510134"/>
                        <a:pt x="3112094" y="2499831"/>
                      </a:cubicBezTo>
                      <a:cubicBezTo>
                        <a:pt x="3096639" y="2489528"/>
                        <a:pt x="3081184" y="2479224"/>
                        <a:pt x="3068305" y="2466345"/>
                      </a:cubicBezTo>
                      <a:cubicBezTo>
                        <a:pt x="3052850" y="2453466"/>
                        <a:pt x="3037395" y="2440587"/>
                        <a:pt x="3024516" y="2427708"/>
                      </a:cubicBezTo>
                      <a:cubicBezTo>
                        <a:pt x="3011637" y="2414829"/>
                        <a:pt x="2996182" y="2401950"/>
                        <a:pt x="2985879" y="2386495"/>
                      </a:cubicBezTo>
                      <a:cubicBezTo>
                        <a:pt x="2978151" y="2374904"/>
                        <a:pt x="2987811" y="2363313"/>
                        <a:pt x="2998557" y="2362588"/>
                      </a:cubicBezTo>
                      <a:close/>
                      <a:moveTo>
                        <a:pt x="1828370" y="2331115"/>
                      </a:moveTo>
                      <a:cubicBezTo>
                        <a:pt x="1836419" y="2330471"/>
                        <a:pt x="1844790" y="2334979"/>
                        <a:pt x="1844790" y="2345282"/>
                      </a:cubicBezTo>
                      <a:cubicBezTo>
                        <a:pt x="1847366" y="2391647"/>
                        <a:pt x="1847366" y="2440587"/>
                        <a:pt x="1847366" y="2486952"/>
                      </a:cubicBezTo>
                      <a:cubicBezTo>
                        <a:pt x="1844790" y="2510134"/>
                        <a:pt x="1844790" y="2533317"/>
                        <a:pt x="1844790" y="2556499"/>
                      </a:cubicBezTo>
                      <a:cubicBezTo>
                        <a:pt x="1844790" y="2569378"/>
                        <a:pt x="1842215" y="2579681"/>
                        <a:pt x="1842215" y="2592560"/>
                      </a:cubicBezTo>
                      <a:cubicBezTo>
                        <a:pt x="1842215" y="2605440"/>
                        <a:pt x="1842215" y="2615743"/>
                        <a:pt x="1834487" y="2623470"/>
                      </a:cubicBezTo>
                      <a:cubicBezTo>
                        <a:pt x="1829336" y="2631198"/>
                        <a:pt x="1819032" y="2628622"/>
                        <a:pt x="1816457" y="2623470"/>
                      </a:cubicBezTo>
                      <a:cubicBezTo>
                        <a:pt x="1811305" y="2613167"/>
                        <a:pt x="1811305" y="2600288"/>
                        <a:pt x="1811305" y="2589985"/>
                      </a:cubicBezTo>
                      <a:cubicBezTo>
                        <a:pt x="1811305" y="2579681"/>
                        <a:pt x="1811305" y="2566802"/>
                        <a:pt x="1811305" y="2556499"/>
                      </a:cubicBezTo>
                      <a:cubicBezTo>
                        <a:pt x="1813881" y="2533317"/>
                        <a:pt x="1813881" y="2510134"/>
                        <a:pt x="1813881" y="2486952"/>
                      </a:cubicBezTo>
                      <a:cubicBezTo>
                        <a:pt x="1813881" y="2440587"/>
                        <a:pt x="1813881" y="2394222"/>
                        <a:pt x="1813881" y="2347858"/>
                      </a:cubicBezTo>
                      <a:cubicBezTo>
                        <a:pt x="1812593" y="2337554"/>
                        <a:pt x="1820320" y="2331759"/>
                        <a:pt x="1828370" y="2331115"/>
                      </a:cubicBezTo>
                      <a:close/>
                      <a:moveTo>
                        <a:pt x="430662" y="2239995"/>
                      </a:moveTo>
                      <a:cubicBezTo>
                        <a:pt x="439034" y="2241605"/>
                        <a:pt x="446117" y="2248689"/>
                        <a:pt x="443541" y="2260280"/>
                      </a:cubicBezTo>
                      <a:cubicBezTo>
                        <a:pt x="435814" y="2304069"/>
                        <a:pt x="425511" y="2345282"/>
                        <a:pt x="412632" y="2389071"/>
                      </a:cubicBezTo>
                      <a:cubicBezTo>
                        <a:pt x="407484" y="2409677"/>
                        <a:pt x="399752" y="2432860"/>
                        <a:pt x="392025" y="2453466"/>
                      </a:cubicBezTo>
                      <a:cubicBezTo>
                        <a:pt x="386873" y="2463769"/>
                        <a:pt x="384298" y="2474073"/>
                        <a:pt x="379146" y="2484376"/>
                      </a:cubicBezTo>
                      <a:cubicBezTo>
                        <a:pt x="373994" y="2494679"/>
                        <a:pt x="371418" y="2507558"/>
                        <a:pt x="358539" y="2510134"/>
                      </a:cubicBezTo>
                      <a:cubicBezTo>
                        <a:pt x="350812" y="2512710"/>
                        <a:pt x="345660" y="2510134"/>
                        <a:pt x="340509" y="2504982"/>
                      </a:cubicBezTo>
                      <a:cubicBezTo>
                        <a:pt x="332781" y="2492103"/>
                        <a:pt x="337933" y="2479224"/>
                        <a:pt x="343089" y="2468921"/>
                      </a:cubicBezTo>
                      <a:cubicBezTo>
                        <a:pt x="345660" y="2461194"/>
                        <a:pt x="350812" y="2450890"/>
                        <a:pt x="353388" y="2440587"/>
                      </a:cubicBezTo>
                      <a:cubicBezTo>
                        <a:pt x="361115" y="2419981"/>
                        <a:pt x="366267" y="2399374"/>
                        <a:pt x="373994" y="2378767"/>
                      </a:cubicBezTo>
                      <a:cubicBezTo>
                        <a:pt x="386873" y="2337554"/>
                        <a:pt x="399752" y="2293766"/>
                        <a:pt x="410056" y="2252553"/>
                      </a:cubicBezTo>
                      <a:cubicBezTo>
                        <a:pt x="412632" y="2242249"/>
                        <a:pt x="422291" y="2238386"/>
                        <a:pt x="430662" y="2239995"/>
                      </a:cubicBezTo>
                      <a:close/>
                      <a:moveTo>
                        <a:pt x="3119817" y="2229369"/>
                      </a:moveTo>
                      <a:cubicBezTo>
                        <a:pt x="3148152" y="2242249"/>
                        <a:pt x="3173910" y="2257704"/>
                        <a:pt x="3199668" y="2270583"/>
                      </a:cubicBezTo>
                      <a:cubicBezTo>
                        <a:pt x="3212547" y="2275734"/>
                        <a:pt x="3228002" y="2283462"/>
                        <a:pt x="3240881" y="2288613"/>
                      </a:cubicBezTo>
                      <a:cubicBezTo>
                        <a:pt x="3253760" y="2293765"/>
                        <a:pt x="3271791" y="2298917"/>
                        <a:pt x="3276943" y="2316947"/>
                      </a:cubicBezTo>
                      <a:cubicBezTo>
                        <a:pt x="3282094" y="2322099"/>
                        <a:pt x="3279519" y="2329827"/>
                        <a:pt x="3271791" y="2332402"/>
                      </a:cubicBezTo>
                      <a:cubicBezTo>
                        <a:pt x="3258912" y="2334978"/>
                        <a:pt x="3240881" y="2324675"/>
                        <a:pt x="3228002" y="2319523"/>
                      </a:cubicBezTo>
                      <a:cubicBezTo>
                        <a:pt x="3212547" y="2314372"/>
                        <a:pt x="3199668" y="2306644"/>
                        <a:pt x="3186789" y="2301493"/>
                      </a:cubicBezTo>
                      <a:cubicBezTo>
                        <a:pt x="3161031" y="2286038"/>
                        <a:pt x="3132697" y="2273158"/>
                        <a:pt x="3106938" y="2257704"/>
                      </a:cubicBezTo>
                      <a:cubicBezTo>
                        <a:pt x="3099211" y="2252552"/>
                        <a:pt x="3094059" y="2244824"/>
                        <a:pt x="3099211" y="2237097"/>
                      </a:cubicBezTo>
                      <a:cubicBezTo>
                        <a:pt x="3104363" y="2229369"/>
                        <a:pt x="3112090" y="2226794"/>
                        <a:pt x="3119817" y="2229369"/>
                      </a:cubicBezTo>
                      <a:close/>
                      <a:moveTo>
                        <a:pt x="312175" y="2097681"/>
                      </a:moveTo>
                      <a:cubicBezTo>
                        <a:pt x="314750" y="2096715"/>
                        <a:pt x="317326" y="2096715"/>
                        <a:pt x="319902" y="2098003"/>
                      </a:cubicBezTo>
                      <a:cubicBezTo>
                        <a:pt x="325054" y="2100579"/>
                        <a:pt x="330205" y="2105731"/>
                        <a:pt x="327629" y="2113458"/>
                      </a:cubicBezTo>
                      <a:cubicBezTo>
                        <a:pt x="325054" y="2128913"/>
                        <a:pt x="314750" y="2146944"/>
                        <a:pt x="307023" y="2162399"/>
                      </a:cubicBezTo>
                      <a:cubicBezTo>
                        <a:pt x="299295" y="2180429"/>
                        <a:pt x="291568" y="2195884"/>
                        <a:pt x="283841" y="2211339"/>
                      </a:cubicBezTo>
                      <a:cubicBezTo>
                        <a:pt x="276113" y="2229370"/>
                        <a:pt x="268386" y="2244825"/>
                        <a:pt x="260658" y="2260280"/>
                      </a:cubicBezTo>
                      <a:cubicBezTo>
                        <a:pt x="258083" y="2268007"/>
                        <a:pt x="252931" y="2275735"/>
                        <a:pt x="247779" y="2283462"/>
                      </a:cubicBezTo>
                      <a:cubicBezTo>
                        <a:pt x="242628" y="2291190"/>
                        <a:pt x="240052" y="2298917"/>
                        <a:pt x="229749" y="2301493"/>
                      </a:cubicBezTo>
                      <a:cubicBezTo>
                        <a:pt x="224597" y="2301493"/>
                        <a:pt x="219445" y="2298917"/>
                        <a:pt x="216870" y="2293766"/>
                      </a:cubicBezTo>
                      <a:cubicBezTo>
                        <a:pt x="214294" y="2283462"/>
                        <a:pt x="219445" y="2275735"/>
                        <a:pt x="222021" y="2268007"/>
                      </a:cubicBezTo>
                      <a:cubicBezTo>
                        <a:pt x="224597" y="2257704"/>
                        <a:pt x="227173" y="2249977"/>
                        <a:pt x="232324" y="2242249"/>
                      </a:cubicBezTo>
                      <a:cubicBezTo>
                        <a:pt x="240052" y="2226794"/>
                        <a:pt x="247779" y="2211339"/>
                        <a:pt x="255507" y="2195884"/>
                      </a:cubicBezTo>
                      <a:cubicBezTo>
                        <a:pt x="263234" y="2180429"/>
                        <a:pt x="270962" y="2164974"/>
                        <a:pt x="278689" y="2149520"/>
                      </a:cubicBezTo>
                      <a:cubicBezTo>
                        <a:pt x="283841" y="2141792"/>
                        <a:pt x="286416" y="2134065"/>
                        <a:pt x="291568" y="2126337"/>
                      </a:cubicBezTo>
                      <a:cubicBezTo>
                        <a:pt x="294144" y="2118610"/>
                        <a:pt x="296720" y="2108306"/>
                        <a:pt x="304447" y="2103155"/>
                      </a:cubicBezTo>
                      <a:cubicBezTo>
                        <a:pt x="307023" y="2100579"/>
                        <a:pt x="309599" y="2098647"/>
                        <a:pt x="312175" y="2097681"/>
                      </a:cubicBezTo>
                      <a:close/>
                      <a:moveTo>
                        <a:pt x="3181641" y="2031036"/>
                      </a:moveTo>
                      <a:cubicBezTo>
                        <a:pt x="3209975" y="2038764"/>
                        <a:pt x="3238305" y="2043916"/>
                        <a:pt x="3266643" y="2049067"/>
                      </a:cubicBezTo>
                      <a:cubicBezTo>
                        <a:pt x="3292401" y="2056795"/>
                        <a:pt x="3315579" y="2061946"/>
                        <a:pt x="3341338" y="2067098"/>
                      </a:cubicBezTo>
                      <a:cubicBezTo>
                        <a:pt x="3349069" y="2067098"/>
                        <a:pt x="3356797" y="2069674"/>
                        <a:pt x="3361948" y="2077401"/>
                      </a:cubicBezTo>
                      <a:cubicBezTo>
                        <a:pt x="3367096" y="2079977"/>
                        <a:pt x="3369676" y="2087705"/>
                        <a:pt x="3364524" y="2092856"/>
                      </a:cubicBezTo>
                      <a:cubicBezTo>
                        <a:pt x="3354217" y="2103160"/>
                        <a:pt x="3338766" y="2098008"/>
                        <a:pt x="3325887" y="2095432"/>
                      </a:cubicBezTo>
                      <a:cubicBezTo>
                        <a:pt x="3274370" y="2085129"/>
                        <a:pt x="3225426" y="2074826"/>
                        <a:pt x="3176489" y="2061946"/>
                      </a:cubicBezTo>
                      <a:cubicBezTo>
                        <a:pt x="3155883" y="2056795"/>
                        <a:pt x="3163610" y="2028461"/>
                        <a:pt x="3181641" y="2031036"/>
                      </a:cubicBezTo>
                      <a:close/>
                      <a:moveTo>
                        <a:pt x="308270" y="1902285"/>
                      </a:moveTo>
                      <a:cubicBezTo>
                        <a:pt x="319258" y="1904338"/>
                        <a:pt x="326985" y="1918344"/>
                        <a:pt x="317326" y="1928003"/>
                      </a:cubicBezTo>
                      <a:cubicBezTo>
                        <a:pt x="301871" y="1943458"/>
                        <a:pt x="283840" y="1958913"/>
                        <a:pt x="268385" y="1974368"/>
                      </a:cubicBezTo>
                      <a:cubicBezTo>
                        <a:pt x="252930" y="1989823"/>
                        <a:pt x="237476" y="2005278"/>
                        <a:pt x="224596" y="2023308"/>
                      </a:cubicBezTo>
                      <a:cubicBezTo>
                        <a:pt x="211717" y="2041339"/>
                        <a:pt x="198838" y="2056794"/>
                        <a:pt x="185959" y="2074825"/>
                      </a:cubicBezTo>
                      <a:cubicBezTo>
                        <a:pt x="180807" y="2082552"/>
                        <a:pt x="173080" y="2092855"/>
                        <a:pt x="167928" y="2100583"/>
                      </a:cubicBezTo>
                      <a:cubicBezTo>
                        <a:pt x="162777" y="2108310"/>
                        <a:pt x="157625" y="2118613"/>
                        <a:pt x="144746" y="2121189"/>
                      </a:cubicBezTo>
                      <a:cubicBezTo>
                        <a:pt x="137019" y="2121189"/>
                        <a:pt x="129291" y="2118613"/>
                        <a:pt x="129291" y="2113462"/>
                      </a:cubicBezTo>
                      <a:cubicBezTo>
                        <a:pt x="126715" y="2092855"/>
                        <a:pt x="144746" y="2069673"/>
                        <a:pt x="157625" y="2054218"/>
                      </a:cubicBezTo>
                      <a:cubicBezTo>
                        <a:pt x="170504" y="2036187"/>
                        <a:pt x="183383" y="2020732"/>
                        <a:pt x="198838" y="2002702"/>
                      </a:cubicBezTo>
                      <a:cubicBezTo>
                        <a:pt x="214293" y="1984671"/>
                        <a:pt x="229748" y="1969216"/>
                        <a:pt x="245203" y="1953761"/>
                      </a:cubicBezTo>
                      <a:cubicBezTo>
                        <a:pt x="260658" y="1935731"/>
                        <a:pt x="276113" y="1917700"/>
                        <a:pt x="296719" y="1904821"/>
                      </a:cubicBezTo>
                      <a:cubicBezTo>
                        <a:pt x="300583" y="1902245"/>
                        <a:pt x="304608" y="1901601"/>
                        <a:pt x="308270" y="1902285"/>
                      </a:cubicBezTo>
                      <a:close/>
                      <a:moveTo>
                        <a:pt x="219244" y="1820540"/>
                      </a:moveTo>
                      <a:cubicBezTo>
                        <a:pt x="222584" y="1820620"/>
                        <a:pt x="225724" y="1822069"/>
                        <a:pt x="228139" y="1824323"/>
                      </a:cubicBezTo>
                      <a:cubicBezTo>
                        <a:pt x="232968" y="1828830"/>
                        <a:pt x="234900" y="1836558"/>
                        <a:pt x="229748" y="1842997"/>
                      </a:cubicBezTo>
                      <a:cubicBezTo>
                        <a:pt x="211718" y="1868756"/>
                        <a:pt x="193687" y="1891938"/>
                        <a:pt x="170505" y="1912545"/>
                      </a:cubicBezTo>
                      <a:cubicBezTo>
                        <a:pt x="160201" y="1922848"/>
                        <a:pt x="149898" y="1933151"/>
                        <a:pt x="137019" y="1940879"/>
                      </a:cubicBezTo>
                      <a:cubicBezTo>
                        <a:pt x="131867" y="1946030"/>
                        <a:pt x="124140" y="1951182"/>
                        <a:pt x="118988" y="1956334"/>
                      </a:cubicBezTo>
                      <a:cubicBezTo>
                        <a:pt x="113837" y="1961485"/>
                        <a:pt x="106109" y="1964061"/>
                        <a:pt x="98382" y="1966637"/>
                      </a:cubicBezTo>
                      <a:cubicBezTo>
                        <a:pt x="85503" y="1971788"/>
                        <a:pt x="77775" y="1956334"/>
                        <a:pt x="85503" y="1946030"/>
                      </a:cubicBezTo>
                      <a:cubicBezTo>
                        <a:pt x="90654" y="1938303"/>
                        <a:pt x="95806" y="1933151"/>
                        <a:pt x="100958" y="1928000"/>
                      </a:cubicBezTo>
                      <a:cubicBezTo>
                        <a:pt x="106109" y="1922848"/>
                        <a:pt x="111261" y="1920272"/>
                        <a:pt x="116412" y="1915120"/>
                      </a:cubicBezTo>
                      <a:cubicBezTo>
                        <a:pt x="126716" y="1904817"/>
                        <a:pt x="137019" y="1897090"/>
                        <a:pt x="147322" y="1886786"/>
                      </a:cubicBezTo>
                      <a:cubicBezTo>
                        <a:pt x="167929" y="1866180"/>
                        <a:pt x="188535" y="1845573"/>
                        <a:pt x="209142" y="1824967"/>
                      </a:cubicBezTo>
                      <a:cubicBezTo>
                        <a:pt x="212362" y="1821747"/>
                        <a:pt x="215903" y="1820459"/>
                        <a:pt x="219244" y="1820540"/>
                      </a:cubicBezTo>
                      <a:close/>
                      <a:moveTo>
                        <a:pt x="59749" y="1693600"/>
                      </a:moveTo>
                      <a:cubicBezTo>
                        <a:pt x="93234" y="1693600"/>
                        <a:pt x="126720" y="1696176"/>
                        <a:pt x="160206" y="1698752"/>
                      </a:cubicBezTo>
                      <a:cubicBezTo>
                        <a:pt x="175660" y="1698752"/>
                        <a:pt x="193691" y="1701328"/>
                        <a:pt x="209146" y="1703903"/>
                      </a:cubicBezTo>
                      <a:cubicBezTo>
                        <a:pt x="216874" y="1706479"/>
                        <a:pt x="227177" y="1706479"/>
                        <a:pt x="234904" y="1709055"/>
                      </a:cubicBezTo>
                      <a:cubicBezTo>
                        <a:pt x="242632" y="1711631"/>
                        <a:pt x="250359" y="1714207"/>
                        <a:pt x="255511" y="1719359"/>
                      </a:cubicBezTo>
                      <a:cubicBezTo>
                        <a:pt x="260663" y="1724510"/>
                        <a:pt x="263239" y="1734814"/>
                        <a:pt x="255511" y="1737389"/>
                      </a:cubicBezTo>
                      <a:cubicBezTo>
                        <a:pt x="247784" y="1742541"/>
                        <a:pt x="240056" y="1742541"/>
                        <a:pt x="229753" y="1742541"/>
                      </a:cubicBezTo>
                      <a:cubicBezTo>
                        <a:pt x="222025" y="1742541"/>
                        <a:pt x="211722" y="1739965"/>
                        <a:pt x="203995" y="1739965"/>
                      </a:cubicBezTo>
                      <a:cubicBezTo>
                        <a:pt x="185964" y="1737389"/>
                        <a:pt x="167933" y="1737389"/>
                        <a:pt x="149902" y="1734814"/>
                      </a:cubicBezTo>
                      <a:cubicBezTo>
                        <a:pt x="131872" y="1732238"/>
                        <a:pt x="113841" y="1732238"/>
                        <a:pt x="90658" y="1734814"/>
                      </a:cubicBezTo>
                      <a:cubicBezTo>
                        <a:pt x="82931" y="1734814"/>
                        <a:pt x="72628" y="1732238"/>
                        <a:pt x="64900" y="1732238"/>
                      </a:cubicBezTo>
                      <a:cubicBezTo>
                        <a:pt x="62324" y="1729662"/>
                        <a:pt x="57173" y="1732238"/>
                        <a:pt x="52021" y="1729662"/>
                      </a:cubicBezTo>
                      <a:cubicBezTo>
                        <a:pt x="46869" y="1727086"/>
                        <a:pt x="44294" y="1721934"/>
                        <a:pt x="41718" y="1716783"/>
                      </a:cubicBezTo>
                      <a:cubicBezTo>
                        <a:pt x="41718" y="1711631"/>
                        <a:pt x="41718" y="1706479"/>
                        <a:pt x="44294" y="1703903"/>
                      </a:cubicBezTo>
                      <a:cubicBezTo>
                        <a:pt x="46869" y="1698752"/>
                        <a:pt x="54597" y="1693600"/>
                        <a:pt x="59749" y="1693600"/>
                      </a:cubicBezTo>
                      <a:close/>
                      <a:moveTo>
                        <a:pt x="3361944" y="1685872"/>
                      </a:moveTo>
                      <a:cubicBezTo>
                        <a:pt x="3372247" y="1688448"/>
                        <a:pt x="3374823" y="1696175"/>
                        <a:pt x="3374823" y="1703903"/>
                      </a:cubicBezTo>
                      <a:cubicBezTo>
                        <a:pt x="3369671" y="1711630"/>
                        <a:pt x="3361944" y="1714206"/>
                        <a:pt x="3356792" y="1716782"/>
                      </a:cubicBezTo>
                      <a:cubicBezTo>
                        <a:pt x="3351641" y="1719358"/>
                        <a:pt x="3346489" y="1721934"/>
                        <a:pt x="3341337" y="1724509"/>
                      </a:cubicBezTo>
                      <a:cubicBezTo>
                        <a:pt x="3331034" y="1732237"/>
                        <a:pt x="3318155" y="1737389"/>
                        <a:pt x="3305276" y="1742540"/>
                      </a:cubicBezTo>
                      <a:cubicBezTo>
                        <a:pt x="3294973" y="1747692"/>
                        <a:pt x="3282094" y="1750268"/>
                        <a:pt x="3269215" y="1755419"/>
                      </a:cubicBezTo>
                      <a:cubicBezTo>
                        <a:pt x="3256336" y="1757995"/>
                        <a:pt x="3240881" y="1765723"/>
                        <a:pt x="3228002" y="1760571"/>
                      </a:cubicBezTo>
                      <a:cubicBezTo>
                        <a:pt x="3217698" y="1755419"/>
                        <a:pt x="3217698" y="1745116"/>
                        <a:pt x="3222850" y="1739964"/>
                      </a:cubicBezTo>
                      <a:cubicBezTo>
                        <a:pt x="3230578" y="1729661"/>
                        <a:pt x="3246032" y="1729661"/>
                        <a:pt x="3258911" y="1724509"/>
                      </a:cubicBezTo>
                      <a:cubicBezTo>
                        <a:pt x="3269215" y="1719358"/>
                        <a:pt x="3282094" y="1716782"/>
                        <a:pt x="3292397" y="1711630"/>
                      </a:cubicBezTo>
                      <a:cubicBezTo>
                        <a:pt x="3302700" y="1709054"/>
                        <a:pt x="3313004" y="1703903"/>
                        <a:pt x="3323307" y="1698751"/>
                      </a:cubicBezTo>
                      <a:cubicBezTo>
                        <a:pt x="3328458" y="1696175"/>
                        <a:pt x="3336186" y="1693599"/>
                        <a:pt x="3341337" y="1691024"/>
                      </a:cubicBezTo>
                      <a:cubicBezTo>
                        <a:pt x="3349065" y="1688448"/>
                        <a:pt x="3354217" y="1683296"/>
                        <a:pt x="3361944" y="1685872"/>
                      </a:cubicBezTo>
                      <a:close/>
                      <a:moveTo>
                        <a:pt x="39138" y="1510720"/>
                      </a:moveTo>
                      <a:cubicBezTo>
                        <a:pt x="64896" y="1515872"/>
                        <a:pt x="90655" y="1521023"/>
                        <a:pt x="116413" y="1523599"/>
                      </a:cubicBezTo>
                      <a:cubicBezTo>
                        <a:pt x="129292" y="1526175"/>
                        <a:pt x="142171" y="1526175"/>
                        <a:pt x="155050" y="1528751"/>
                      </a:cubicBezTo>
                      <a:cubicBezTo>
                        <a:pt x="160206" y="1528751"/>
                        <a:pt x="167929" y="1531327"/>
                        <a:pt x="173085" y="1531327"/>
                      </a:cubicBezTo>
                      <a:cubicBezTo>
                        <a:pt x="180808" y="1531327"/>
                        <a:pt x="188540" y="1531327"/>
                        <a:pt x="193687" y="1533902"/>
                      </a:cubicBezTo>
                      <a:cubicBezTo>
                        <a:pt x="209146" y="1536478"/>
                        <a:pt x="206566" y="1562236"/>
                        <a:pt x="191112" y="1562236"/>
                      </a:cubicBezTo>
                      <a:cubicBezTo>
                        <a:pt x="183388" y="1562236"/>
                        <a:pt x="178232" y="1562236"/>
                        <a:pt x="170509" y="1562236"/>
                      </a:cubicBezTo>
                      <a:cubicBezTo>
                        <a:pt x="162782" y="1562236"/>
                        <a:pt x="157630" y="1562236"/>
                        <a:pt x="149903" y="1562236"/>
                      </a:cubicBezTo>
                      <a:cubicBezTo>
                        <a:pt x="137023" y="1562236"/>
                        <a:pt x="124144" y="1559660"/>
                        <a:pt x="108689" y="1559660"/>
                      </a:cubicBezTo>
                      <a:cubicBezTo>
                        <a:pt x="82931" y="1554509"/>
                        <a:pt x="57173" y="1549357"/>
                        <a:pt x="31415" y="1544206"/>
                      </a:cubicBezTo>
                      <a:cubicBezTo>
                        <a:pt x="23683" y="1541630"/>
                        <a:pt x="15960" y="1533902"/>
                        <a:pt x="18536" y="1523599"/>
                      </a:cubicBezTo>
                      <a:cubicBezTo>
                        <a:pt x="21112" y="1515872"/>
                        <a:pt x="28839" y="1508144"/>
                        <a:pt x="39138" y="1510720"/>
                      </a:cubicBezTo>
                      <a:close/>
                      <a:moveTo>
                        <a:pt x="3301457" y="1463590"/>
                      </a:moveTo>
                      <a:cubicBezTo>
                        <a:pt x="3311237" y="1462747"/>
                        <a:pt x="3321379" y="1475304"/>
                        <a:pt x="3315584" y="1484963"/>
                      </a:cubicBezTo>
                      <a:cubicBezTo>
                        <a:pt x="3300129" y="1513293"/>
                        <a:pt x="3282098" y="1536479"/>
                        <a:pt x="3258915" y="1557086"/>
                      </a:cubicBezTo>
                      <a:cubicBezTo>
                        <a:pt x="3248612" y="1567385"/>
                        <a:pt x="3235733" y="1577688"/>
                        <a:pt x="3222854" y="1585416"/>
                      </a:cubicBezTo>
                      <a:cubicBezTo>
                        <a:pt x="3212551" y="1593143"/>
                        <a:pt x="3191944" y="1606022"/>
                        <a:pt x="3179065" y="1595723"/>
                      </a:cubicBezTo>
                      <a:cubicBezTo>
                        <a:pt x="3163610" y="1580264"/>
                        <a:pt x="3186792" y="1567385"/>
                        <a:pt x="3197096" y="1559657"/>
                      </a:cubicBezTo>
                      <a:cubicBezTo>
                        <a:pt x="3209975" y="1551930"/>
                        <a:pt x="3220278" y="1544207"/>
                        <a:pt x="3233157" y="1533899"/>
                      </a:cubicBezTo>
                      <a:cubicBezTo>
                        <a:pt x="3253764" y="1515869"/>
                        <a:pt x="3274370" y="1492690"/>
                        <a:pt x="3292401" y="1469504"/>
                      </a:cubicBezTo>
                      <a:cubicBezTo>
                        <a:pt x="3294977" y="1465641"/>
                        <a:pt x="3298197" y="1463871"/>
                        <a:pt x="3301457" y="1463590"/>
                      </a:cubicBezTo>
                      <a:close/>
                      <a:moveTo>
                        <a:pt x="3212872" y="1350050"/>
                      </a:moveTo>
                      <a:cubicBezTo>
                        <a:pt x="3217058" y="1349728"/>
                        <a:pt x="3221566" y="1351016"/>
                        <a:pt x="3225429" y="1353592"/>
                      </a:cubicBezTo>
                      <a:cubicBezTo>
                        <a:pt x="3233157" y="1358744"/>
                        <a:pt x="3233157" y="1369047"/>
                        <a:pt x="3228005" y="1376775"/>
                      </a:cubicBezTo>
                      <a:cubicBezTo>
                        <a:pt x="3215126" y="1392230"/>
                        <a:pt x="3202247" y="1407684"/>
                        <a:pt x="3186792" y="1420564"/>
                      </a:cubicBezTo>
                      <a:cubicBezTo>
                        <a:pt x="3179065" y="1428291"/>
                        <a:pt x="3168761" y="1433443"/>
                        <a:pt x="3161034" y="1441170"/>
                      </a:cubicBezTo>
                      <a:cubicBezTo>
                        <a:pt x="3155882" y="1443746"/>
                        <a:pt x="3153306" y="1446322"/>
                        <a:pt x="3148155" y="1448898"/>
                      </a:cubicBezTo>
                      <a:cubicBezTo>
                        <a:pt x="3140427" y="1454049"/>
                        <a:pt x="3132700" y="1454049"/>
                        <a:pt x="3124973" y="1451474"/>
                      </a:cubicBezTo>
                      <a:cubicBezTo>
                        <a:pt x="3119821" y="1451474"/>
                        <a:pt x="3117245" y="1446322"/>
                        <a:pt x="3117245" y="1441170"/>
                      </a:cubicBezTo>
                      <a:cubicBezTo>
                        <a:pt x="3117245" y="1430867"/>
                        <a:pt x="3119821" y="1425715"/>
                        <a:pt x="3127548" y="1420564"/>
                      </a:cubicBezTo>
                      <a:cubicBezTo>
                        <a:pt x="3132700" y="1417988"/>
                        <a:pt x="3135276" y="1415412"/>
                        <a:pt x="3140427" y="1412836"/>
                      </a:cubicBezTo>
                      <a:cubicBezTo>
                        <a:pt x="3148155" y="1407684"/>
                        <a:pt x="3153306" y="1402533"/>
                        <a:pt x="3163610" y="1399957"/>
                      </a:cubicBezTo>
                      <a:cubicBezTo>
                        <a:pt x="3176489" y="1387078"/>
                        <a:pt x="3189368" y="1371623"/>
                        <a:pt x="3202247" y="1356168"/>
                      </a:cubicBezTo>
                      <a:cubicBezTo>
                        <a:pt x="3204823" y="1352304"/>
                        <a:pt x="3208687" y="1350372"/>
                        <a:pt x="3212872" y="1350050"/>
                      </a:cubicBezTo>
                      <a:close/>
                      <a:moveTo>
                        <a:pt x="21111" y="1273745"/>
                      </a:moveTo>
                      <a:cubicBezTo>
                        <a:pt x="59749" y="1276321"/>
                        <a:pt x="95810" y="1284048"/>
                        <a:pt x="131871" y="1294352"/>
                      </a:cubicBezTo>
                      <a:cubicBezTo>
                        <a:pt x="170509" y="1304655"/>
                        <a:pt x="206570" y="1317534"/>
                        <a:pt x="240056" y="1335565"/>
                      </a:cubicBezTo>
                      <a:cubicBezTo>
                        <a:pt x="245207" y="1340716"/>
                        <a:pt x="250359" y="1345868"/>
                        <a:pt x="250359" y="1351020"/>
                      </a:cubicBezTo>
                      <a:cubicBezTo>
                        <a:pt x="250359" y="1356171"/>
                        <a:pt x="247783" y="1361323"/>
                        <a:pt x="245207" y="1363899"/>
                      </a:cubicBezTo>
                      <a:cubicBezTo>
                        <a:pt x="242631" y="1366475"/>
                        <a:pt x="234904" y="1371626"/>
                        <a:pt x="229752" y="1369050"/>
                      </a:cubicBezTo>
                      <a:cubicBezTo>
                        <a:pt x="193691" y="1358747"/>
                        <a:pt x="160205" y="1345868"/>
                        <a:pt x="121568" y="1332989"/>
                      </a:cubicBezTo>
                      <a:cubicBezTo>
                        <a:pt x="85507" y="1320110"/>
                        <a:pt x="49445" y="1312382"/>
                        <a:pt x="13384" y="1307231"/>
                      </a:cubicBezTo>
                      <a:cubicBezTo>
                        <a:pt x="5656" y="1307231"/>
                        <a:pt x="-2071" y="1296927"/>
                        <a:pt x="505" y="1286624"/>
                      </a:cubicBezTo>
                      <a:cubicBezTo>
                        <a:pt x="505" y="1278897"/>
                        <a:pt x="10808" y="1273745"/>
                        <a:pt x="21111" y="1273745"/>
                      </a:cubicBezTo>
                      <a:close/>
                      <a:moveTo>
                        <a:pt x="3145817" y="1167010"/>
                      </a:moveTo>
                      <a:cubicBezTo>
                        <a:pt x="3156684" y="1167010"/>
                        <a:pt x="3166826" y="1177152"/>
                        <a:pt x="3161031" y="1188743"/>
                      </a:cubicBezTo>
                      <a:cubicBezTo>
                        <a:pt x="3155879" y="1201622"/>
                        <a:pt x="3143000" y="1214501"/>
                        <a:pt x="3132697" y="1227381"/>
                      </a:cubicBezTo>
                      <a:cubicBezTo>
                        <a:pt x="3122393" y="1240260"/>
                        <a:pt x="3109514" y="1250563"/>
                        <a:pt x="3096635" y="1260866"/>
                      </a:cubicBezTo>
                      <a:cubicBezTo>
                        <a:pt x="3070877" y="1281473"/>
                        <a:pt x="3042543" y="1302079"/>
                        <a:pt x="3011633" y="1307231"/>
                      </a:cubicBezTo>
                      <a:cubicBezTo>
                        <a:pt x="3001330" y="1309807"/>
                        <a:pt x="2996178" y="1307231"/>
                        <a:pt x="2991026" y="1299503"/>
                      </a:cubicBezTo>
                      <a:cubicBezTo>
                        <a:pt x="2988451" y="1291776"/>
                        <a:pt x="2991026" y="1281473"/>
                        <a:pt x="2998754" y="1276321"/>
                      </a:cubicBezTo>
                      <a:cubicBezTo>
                        <a:pt x="3024512" y="1260866"/>
                        <a:pt x="3052846" y="1250563"/>
                        <a:pt x="3076029" y="1232532"/>
                      </a:cubicBezTo>
                      <a:cubicBezTo>
                        <a:pt x="3086332" y="1224805"/>
                        <a:pt x="3096635" y="1214501"/>
                        <a:pt x="3106938" y="1204198"/>
                      </a:cubicBezTo>
                      <a:cubicBezTo>
                        <a:pt x="3117242" y="1193895"/>
                        <a:pt x="3124969" y="1181016"/>
                        <a:pt x="3135272" y="1170713"/>
                      </a:cubicBezTo>
                      <a:cubicBezTo>
                        <a:pt x="3138492" y="1168137"/>
                        <a:pt x="3142195" y="1167010"/>
                        <a:pt x="3145817" y="1167010"/>
                      </a:cubicBezTo>
                      <a:close/>
                      <a:moveTo>
                        <a:pt x="90619" y="1108330"/>
                      </a:moveTo>
                      <a:cubicBezTo>
                        <a:pt x="95005" y="1106478"/>
                        <a:pt x="100318" y="1106317"/>
                        <a:pt x="106114" y="1108893"/>
                      </a:cubicBezTo>
                      <a:cubicBezTo>
                        <a:pt x="139599" y="1126924"/>
                        <a:pt x="173085" y="1142379"/>
                        <a:pt x="206570" y="1157834"/>
                      </a:cubicBezTo>
                      <a:cubicBezTo>
                        <a:pt x="224601" y="1165561"/>
                        <a:pt x="240056" y="1173288"/>
                        <a:pt x="258087" y="1181016"/>
                      </a:cubicBezTo>
                      <a:cubicBezTo>
                        <a:pt x="273542" y="1186168"/>
                        <a:pt x="296724" y="1193895"/>
                        <a:pt x="301876" y="1211926"/>
                      </a:cubicBezTo>
                      <a:cubicBezTo>
                        <a:pt x="301876" y="1214501"/>
                        <a:pt x="301876" y="1219653"/>
                        <a:pt x="296724" y="1222229"/>
                      </a:cubicBezTo>
                      <a:cubicBezTo>
                        <a:pt x="281269" y="1232532"/>
                        <a:pt x="258087" y="1222229"/>
                        <a:pt x="242632" y="1217077"/>
                      </a:cubicBezTo>
                      <a:cubicBezTo>
                        <a:pt x="224601" y="1211926"/>
                        <a:pt x="206570" y="1201622"/>
                        <a:pt x="188540" y="1193895"/>
                      </a:cubicBezTo>
                      <a:cubicBezTo>
                        <a:pt x="155054" y="1178440"/>
                        <a:pt x="121568" y="1160409"/>
                        <a:pt x="88083" y="1142379"/>
                      </a:cubicBezTo>
                      <a:cubicBezTo>
                        <a:pt x="72628" y="1134651"/>
                        <a:pt x="77458" y="1113884"/>
                        <a:pt x="90619" y="1108330"/>
                      </a:cubicBezTo>
                      <a:close/>
                      <a:moveTo>
                        <a:pt x="3019360" y="1021311"/>
                      </a:moveTo>
                      <a:cubicBezTo>
                        <a:pt x="3027092" y="1018736"/>
                        <a:pt x="3032239" y="1023887"/>
                        <a:pt x="3034819" y="1031615"/>
                      </a:cubicBezTo>
                      <a:cubicBezTo>
                        <a:pt x="3037395" y="1041918"/>
                        <a:pt x="3029667" y="1049646"/>
                        <a:pt x="3024516" y="1057373"/>
                      </a:cubicBezTo>
                      <a:cubicBezTo>
                        <a:pt x="3019360" y="1065100"/>
                        <a:pt x="3014213" y="1072828"/>
                        <a:pt x="3009061" y="1077980"/>
                      </a:cubicBezTo>
                      <a:cubicBezTo>
                        <a:pt x="2996182" y="1090859"/>
                        <a:pt x="2983303" y="1103738"/>
                        <a:pt x="2970424" y="1114041"/>
                      </a:cubicBezTo>
                      <a:cubicBezTo>
                        <a:pt x="2957545" y="1126920"/>
                        <a:pt x="2942086" y="1134648"/>
                        <a:pt x="2926635" y="1142375"/>
                      </a:cubicBezTo>
                      <a:cubicBezTo>
                        <a:pt x="2908604" y="1150103"/>
                        <a:pt x="2893149" y="1157830"/>
                        <a:pt x="2875119" y="1157830"/>
                      </a:cubicBezTo>
                      <a:cubicBezTo>
                        <a:pt x="2862239" y="1157830"/>
                        <a:pt x="2854512" y="1137224"/>
                        <a:pt x="2867391" y="1129496"/>
                      </a:cubicBezTo>
                      <a:cubicBezTo>
                        <a:pt x="2880270" y="1124344"/>
                        <a:pt x="2895725" y="1119193"/>
                        <a:pt x="2908604" y="1108889"/>
                      </a:cubicBezTo>
                      <a:cubicBezTo>
                        <a:pt x="2924059" y="1103738"/>
                        <a:pt x="2936938" y="1096010"/>
                        <a:pt x="2949817" y="1085707"/>
                      </a:cubicBezTo>
                      <a:cubicBezTo>
                        <a:pt x="2962696" y="1075404"/>
                        <a:pt x="2975575" y="1065100"/>
                        <a:pt x="2985879" y="1054797"/>
                      </a:cubicBezTo>
                      <a:cubicBezTo>
                        <a:pt x="2991030" y="1049646"/>
                        <a:pt x="2996182" y="1044494"/>
                        <a:pt x="3001333" y="1039342"/>
                      </a:cubicBezTo>
                      <a:cubicBezTo>
                        <a:pt x="3006481" y="1031615"/>
                        <a:pt x="3011637" y="1023887"/>
                        <a:pt x="3019360" y="1021311"/>
                      </a:cubicBezTo>
                      <a:close/>
                      <a:moveTo>
                        <a:pt x="167929" y="959492"/>
                      </a:moveTo>
                      <a:cubicBezTo>
                        <a:pt x="178232" y="956916"/>
                        <a:pt x="188536" y="962068"/>
                        <a:pt x="198839" y="964644"/>
                      </a:cubicBezTo>
                      <a:cubicBezTo>
                        <a:pt x="209142" y="967219"/>
                        <a:pt x="219446" y="972371"/>
                        <a:pt x="229749" y="974947"/>
                      </a:cubicBezTo>
                      <a:cubicBezTo>
                        <a:pt x="245204" y="982674"/>
                        <a:pt x="263235" y="990402"/>
                        <a:pt x="281265" y="998129"/>
                      </a:cubicBezTo>
                      <a:cubicBezTo>
                        <a:pt x="299296" y="1008432"/>
                        <a:pt x="317327" y="1018736"/>
                        <a:pt x="332782" y="1029039"/>
                      </a:cubicBezTo>
                      <a:cubicBezTo>
                        <a:pt x="340509" y="1034191"/>
                        <a:pt x="348237" y="1041918"/>
                        <a:pt x="355964" y="1047070"/>
                      </a:cubicBezTo>
                      <a:cubicBezTo>
                        <a:pt x="363692" y="1052221"/>
                        <a:pt x="373995" y="1059949"/>
                        <a:pt x="373995" y="1070252"/>
                      </a:cubicBezTo>
                      <a:cubicBezTo>
                        <a:pt x="373995" y="1075404"/>
                        <a:pt x="368843" y="1080555"/>
                        <a:pt x="363692" y="1083131"/>
                      </a:cubicBezTo>
                      <a:cubicBezTo>
                        <a:pt x="353388" y="1085707"/>
                        <a:pt x="345661" y="1080555"/>
                        <a:pt x="337933" y="1070252"/>
                      </a:cubicBezTo>
                      <a:cubicBezTo>
                        <a:pt x="327630" y="1065100"/>
                        <a:pt x="319903" y="1059949"/>
                        <a:pt x="312175" y="1054797"/>
                      </a:cubicBezTo>
                      <a:cubicBezTo>
                        <a:pt x="296720" y="1047070"/>
                        <a:pt x="278689" y="1036766"/>
                        <a:pt x="263235" y="1029039"/>
                      </a:cubicBezTo>
                      <a:cubicBezTo>
                        <a:pt x="247780" y="1021311"/>
                        <a:pt x="229749" y="1013584"/>
                        <a:pt x="211718" y="1005857"/>
                      </a:cubicBezTo>
                      <a:cubicBezTo>
                        <a:pt x="203991" y="1000705"/>
                        <a:pt x="193687" y="998129"/>
                        <a:pt x="185960" y="995553"/>
                      </a:cubicBezTo>
                      <a:cubicBezTo>
                        <a:pt x="175657" y="992977"/>
                        <a:pt x="165353" y="992977"/>
                        <a:pt x="160202" y="982674"/>
                      </a:cubicBezTo>
                      <a:cubicBezTo>
                        <a:pt x="155050" y="974947"/>
                        <a:pt x="160202" y="962068"/>
                        <a:pt x="167929" y="959492"/>
                      </a:cubicBezTo>
                      <a:close/>
                      <a:moveTo>
                        <a:pt x="2920232" y="897994"/>
                      </a:moveTo>
                      <a:cubicBezTo>
                        <a:pt x="2930012" y="897511"/>
                        <a:pt x="2940154" y="908619"/>
                        <a:pt x="2934359" y="918278"/>
                      </a:cubicBezTo>
                      <a:cubicBezTo>
                        <a:pt x="2918904" y="946612"/>
                        <a:pt x="2893145" y="972370"/>
                        <a:pt x="2864811" y="990401"/>
                      </a:cubicBezTo>
                      <a:cubicBezTo>
                        <a:pt x="2849357" y="1000704"/>
                        <a:pt x="2833902" y="1008432"/>
                        <a:pt x="2818447" y="1016159"/>
                      </a:cubicBezTo>
                      <a:cubicBezTo>
                        <a:pt x="2802992" y="1021311"/>
                        <a:pt x="2779809" y="1031614"/>
                        <a:pt x="2766930" y="1023886"/>
                      </a:cubicBezTo>
                      <a:cubicBezTo>
                        <a:pt x="2761779" y="1021311"/>
                        <a:pt x="2756627" y="1011007"/>
                        <a:pt x="2761779" y="1005856"/>
                      </a:cubicBezTo>
                      <a:cubicBezTo>
                        <a:pt x="2772082" y="992977"/>
                        <a:pt x="2792689" y="987825"/>
                        <a:pt x="2805568" y="982674"/>
                      </a:cubicBezTo>
                      <a:cubicBezTo>
                        <a:pt x="2818447" y="977522"/>
                        <a:pt x="2831326" y="969795"/>
                        <a:pt x="2844205" y="964643"/>
                      </a:cubicBezTo>
                      <a:cubicBezTo>
                        <a:pt x="2869963" y="946612"/>
                        <a:pt x="2890570" y="926006"/>
                        <a:pt x="2911176" y="902823"/>
                      </a:cubicBezTo>
                      <a:cubicBezTo>
                        <a:pt x="2913752" y="899604"/>
                        <a:pt x="2916972" y="898155"/>
                        <a:pt x="2920232" y="897994"/>
                      </a:cubicBezTo>
                      <a:close/>
                      <a:moveTo>
                        <a:pt x="229749" y="802367"/>
                      </a:moveTo>
                      <a:cubicBezTo>
                        <a:pt x="270962" y="812670"/>
                        <a:pt x="314751" y="825549"/>
                        <a:pt x="353388" y="846156"/>
                      </a:cubicBezTo>
                      <a:cubicBezTo>
                        <a:pt x="373995" y="856459"/>
                        <a:pt x="392025" y="869338"/>
                        <a:pt x="410056" y="882217"/>
                      </a:cubicBezTo>
                      <a:cubicBezTo>
                        <a:pt x="420363" y="889945"/>
                        <a:pt x="428087" y="897672"/>
                        <a:pt x="435814" y="905399"/>
                      </a:cubicBezTo>
                      <a:cubicBezTo>
                        <a:pt x="443542" y="913127"/>
                        <a:pt x="453845" y="920854"/>
                        <a:pt x="453845" y="926006"/>
                      </a:cubicBezTo>
                      <a:cubicBezTo>
                        <a:pt x="453845" y="933733"/>
                        <a:pt x="448693" y="938885"/>
                        <a:pt x="440966" y="938885"/>
                      </a:cubicBezTo>
                      <a:cubicBezTo>
                        <a:pt x="430663" y="938885"/>
                        <a:pt x="422935" y="928582"/>
                        <a:pt x="415208" y="923430"/>
                      </a:cubicBezTo>
                      <a:cubicBezTo>
                        <a:pt x="407484" y="918279"/>
                        <a:pt x="397177" y="913127"/>
                        <a:pt x="389449" y="907975"/>
                      </a:cubicBezTo>
                      <a:cubicBezTo>
                        <a:pt x="371419" y="897672"/>
                        <a:pt x="355968" y="887369"/>
                        <a:pt x="337933" y="877065"/>
                      </a:cubicBezTo>
                      <a:cubicBezTo>
                        <a:pt x="299296" y="859035"/>
                        <a:pt x="263234" y="846156"/>
                        <a:pt x="222021" y="835852"/>
                      </a:cubicBezTo>
                      <a:cubicBezTo>
                        <a:pt x="201419" y="830701"/>
                        <a:pt x="209142" y="797215"/>
                        <a:pt x="229749" y="802367"/>
                      </a:cubicBezTo>
                      <a:close/>
                      <a:moveTo>
                        <a:pt x="2833419" y="754476"/>
                      </a:moveTo>
                      <a:cubicBezTo>
                        <a:pt x="2844527" y="752303"/>
                        <a:pt x="2857084" y="762445"/>
                        <a:pt x="2849357" y="774036"/>
                      </a:cubicBezTo>
                      <a:cubicBezTo>
                        <a:pt x="2826174" y="810098"/>
                        <a:pt x="2800416" y="838432"/>
                        <a:pt x="2769506" y="864190"/>
                      </a:cubicBezTo>
                      <a:cubicBezTo>
                        <a:pt x="2754051" y="874493"/>
                        <a:pt x="2736021" y="887372"/>
                        <a:pt x="2717990" y="895100"/>
                      </a:cubicBezTo>
                      <a:cubicBezTo>
                        <a:pt x="2702535" y="902827"/>
                        <a:pt x="2676777" y="915706"/>
                        <a:pt x="2661322" y="907979"/>
                      </a:cubicBezTo>
                      <a:cubicBezTo>
                        <a:pt x="2656170" y="905403"/>
                        <a:pt x="2653594" y="897676"/>
                        <a:pt x="2656170" y="892524"/>
                      </a:cubicBezTo>
                      <a:cubicBezTo>
                        <a:pt x="2658746" y="882221"/>
                        <a:pt x="2669049" y="879645"/>
                        <a:pt x="2681928" y="877069"/>
                      </a:cubicBezTo>
                      <a:cubicBezTo>
                        <a:pt x="2689656" y="874493"/>
                        <a:pt x="2697383" y="869342"/>
                        <a:pt x="2705111" y="866766"/>
                      </a:cubicBezTo>
                      <a:cubicBezTo>
                        <a:pt x="2723142" y="859038"/>
                        <a:pt x="2736021" y="848735"/>
                        <a:pt x="2751476" y="838432"/>
                      </a:cubicBezTo>
                      <a:cubicBezTo>
                        <a:pt x="2779810" y="817825"/>
                        <a:pt x="2805568" y="792067"/>
                        <a:pt x="2823599" y="761157"/>
                      </a:cubicBezTo>
                      <a:cubicBezTo>
                        <a:pt x="2826175" y="757293"/>
                        <a:pt x="2829716" y="755201"/>
                        <a:pt x="2833419" y="754476"/>
                      </a:cubicBezTo>
                      <a:close/>
                      <a:moveTo>
                        <a:pt x="2677782" y="605079"/>
                      </a:moveTo>
                      <a:cubicBezTo>
                        <a:pt x="2688528" y="602906"/>
                        <a:pt x="2702534" y="613048"/>
                        <a:pt x="2694806" y="624639"/>
                      </a:cubicBezTo>
                      <a:cubicBezTo>
                        <a:pt x="2676775" y="655549"/>
                        <a:pt x="2653593" y="683883"/>
                        <a:pt x="2625259" y="709641"/>
                      </a:cubicBezTo>
                      <a:cubicBezTo>
                        <a:pt x="2612380" y="722520"/>
                        <a:pt x="2596925" y="732824"/>
                        <a:pt x="2581470" y="743127"/>
                      </a:cubicBezTo>
                      <a:cubicBezTo>
                        <a:pt x="2566016" y="753430"/>
                        <a:pt x="2550561" y="763733"/>
                        <a:pt x="2529954" y="766309"/>
                      </a:cubicBezTo>
                      <a:cubicBezTo>
                        <a:pt x="2524803" y="766309"/>
                        <a:pt x="2519651" y="761158"/>
                        <a:pt x="2517075" y="756006"/>
                      </a:cubicBezTo>
                      <a:cubicBezTo>
                        <a:pt x="2514499" y="750854"/>
                        <a:pt x="2517075" y="745703"/>
                        <a:pt x="2522227" y="740551"/>
                      </a:cubicBezTo>
                      <a:cubicBezTo>
                        <a:pt x="2535106" y="730248"/>
                        <a:pt x="2553136" y="725096"/>
                        <a:pt x="2566016" y="714793"/>
                      </a:cubicBezTo>
                      <a:cubicBezTo>
                        <a:pt x="2578895" y="707065"/>
                        <a:pt x="2591774" y="696762"/>
                        <a:pt x="2604653" y="686459"/>
                      </a:cubicBezTo>
                      <a:cubicBezTo>
                        <a:pt x="2630411" y="665852"/>
                        <a:pt x="2651017" y="640094"/>
                        <a:pt x="2669048" y="611760"/>
                      </a:cubicBezTo>
                      <a:cubicBezTo>
                        <a:pt x="2670980" y="607896"/>
                        <a:pt x="2674200" y="605804"/>
                        <a:pt x="2677782" y="605079"/>
                      </a:cubicBezTo>
                      <a:close/>
                      <a:moveTo>
                        <a:pt x="371423" y="591154"/>
                      </a:moveTo>
                      <a:cubicBezTo>
                        <a:pt x="407485" y="606608"/>
                        <a:pt x="440970" y="624639"/>
                        <a:pt x="477032" y="642670"/>
                      </a:cubicBezTo>
                      <a:cubicBezTo>
                        <a:pt x="495063" y="652973"/>
                        <a:pt x="513094" y="660701"/>
                        <a:pt x="528549" y="671004"/>
                      </a:cubicBezTo>
                      <a:cubicBezTo>
                        <a:pt x="538852" y="676156"/>
                        <a:pt x="546580" y="681307"/>
                        <a:pt x="554307" y="686459"/>
                      </a:cubicBezTo>
                      <a:cubicBezTo>
                        <a:pt x="562034" y="691611"/>
                        <a:pt x="572338" y="696762"/>
                        <a:pt x="572338" y="704490"/>
                      </a:cubicBezTo>
                      <a:cubicBezTo>
                        <a:pt x="574914" y="709641"/>
                        <a:pt x="572338" y="717369"/>
                        <a:pt x="564610" y="719945"/>
                      </a:cubicBezTo>
                      <a:cubicBezTo>
                        <a:pt x="554307" y="722520"/>
                        <a:pt x="549155" y="717369"/>
                        <a:pt x="538852" y="712217"/>
                      </a:cubicBezTo>
                      <a:cubicBezTo>
                        <a:pt x="531125" y="709641"/>
                        <a:pt x="520821" y="704490"/>
                        <a:pt x="513094" y="699338"/>
                      </a:cubicBezTo>
                      <a:cubicBezTo>
                        <a:pt x="495063" y="689035"/>
                        <a:pt x="479608" y="681307"/>
                        <a:pt x="461577" y="671004"/>
                      </a:cubicBezTo>
                      <a:cubicBezTo>
                        <a:pt x="428091" y="652973"/>
                        <a:pt x="392030" y="634943"/>
                        <a:pt x="355968" y="619488"/>
                      </a:cubicBezTo>
                      <a:cubicBezTo>
                        <a:pt x="337938" y="611760"/>
                        <a:pt x="350817" y="583426"/>
                        <a:pt x="371423" y="591154"/>
                      </a:cubicBezTo>
                      <a:close/>
                      <a:moveTo>
                        <a:pt x="2586301" y="497132"/>
                      </a:moveTo>
                      <a:cubicBezTo>
                        <a:pt x="2590487" y="499708"/>
                        <a:pt x="2593062" y="504860"/>
                        <a:pt x="2591774" y="511299"/>
                      </a:cubicBezTo>
                      <a:cubicBezTo>
                        <a:pt x="2589199" y="521602"/>
                        <a:pt x="2584047" y="526754"/>
                        <a:pt x="2578895" y="534481"/>
                      </a:cubicBezTo>
                      <a:cubicBezTo>
                        <a:pt x="2573744" y="542209"/>
                        <a:pt x="2568592" y="549936"/>
                        <a:pt x="2563440" y="555088"/>
                      </a:cubicBezTo>
                      <a:cubicBezTo>
                        <a:pt x="2553137" y="567967"/>
                        <a:pt x="2542834" y="578270"/>
                        <a:pt x="2532531" y="591149"/>
                      </a:cubicBezTo>
                      <a:cubicBezTo>
                        <a:pt x="2519652" y="601453"/>
                        <a:pt x="2506773" y="611756"/>
                        <a:pt x="2493893" y="622059"/>
                      </a:cubicBezTo>
                      <a:cubicBezTo>
                        <a:pt x="2481014" y="629787"/>
                        <a:pt x="2462984" y="647817"/>
                        <a:pt x="2447529" y="637514"/>
                      </a:cubicBezTo>
                      <a:cubicBezTo>
                        <a:pt x="2439801" y="632362"/>
                        <a:pt x="2439801" y="622059"/>
                        <a:pt x="2444953" y="614332"/>
                      </a:cubicBezTo>
                      <a:cubicBezTo>
                        <a:pt x="2450105" y="609180"/>
                        <a:pt x="2457832" y="604028"/>
                        <a:pt x="2465559" y="598877"/>
                      </a:cubicBezTo>
                      <a:cubicBezTo>
                        <a:pt x="2478439" y="588574"/>
                        <a:pt x="2491318" y="578270"/>
                        <a:pt x="2504197" y="567967"/>
                      </a:cubicBezTo>
                      <a:cubicBezTo>
                        <a:pt x="2517076" y="557664"/>
                        <a:pt x="2527379" y="547360"/>
                        <a:pt x="2537682" y="534481"/>
                      </a:cubicBezTo>
                      <a:cubicBezTo>
                        <a:pt x="2542834" y="529330"/>
                        <a:pt x="2547986" y="521602"/>
                        <a:pt x="2553137" y="516451"/>
                      </a:cubicBezTo>
                      <a:cubicBezTo>
                        <a:pt x="2558289" y="511299"/>
                        <a:pt x="2563440" y="503572"/>
                        <a:pt x="2571168" y="498420"/>
                      </a:cubicBezTo>
                      <a:cubicBezTo>
                        <a:pt x="2576320" y="494556"/>
                        <a:pt x="2582115" y="494556"/>
                        <a:pt x="2586301" y="497132"/>
                      </a:cubicBezTo>
                      <a:close/>
                      <a:moveTo>
                        <a:pt x="482183" y="461276"/>
                      </a:moveTo>
                      <a:cubicBezTo>
                        <a:pt x="485081" y="460270"/>
                        <a:pt x="488623" y="460431"/>
                        <a:pt x="492487" y="462363"/>
                      </a:cubicBezTo>
                      <a:cubicBezTo>
                        <a:pt x="520821" y="475242"/>
                        <a:pt x="546579" y="490697"/>
                        <a:pt x="574913" y="506152"/>
                      </a:cubicBezTo>
                      <a:cubicBezTo>
                        <a:pt x="590368" y="513879"/>
                        <a:pt x="603247" y="521606"/>
                        <a:pt x="616126" y="529334"/>
                      </a:cubicBezTo>
                      <a:cubicBezTo>
                        <a:pt x="621277" y="531910"/>
                        <a:pt x="629005" y="537061"/>
                        <a:pt x="634156" y="539637"/>
                      </a:cubicBezTo>
                      <a:cubicBezTo>
                        <a:pt x="639308" y="542213"/>
                        <a:pt x="649611" y="547365"/>
                        <a:pt x="652187" y="560244"/>
                      </a:cubicBezTo>
                      <a:cubicBezTo>
                        <a:pt x="652187" y="565395"/>
                        <a:pt x="649611" y="570547"/>
                        <a:pt x="644460" y="573123"/>
                      </a:cubicBezTo>
                      <a:cubicBezTo>
                        <a:pt x="631581" y="578274"/>
                        <a:pt x="616126" y="565395"/>
                        <a:pt x="603247" y="557668"/>
                      </a:cubicBezTo>
                      <a:cubicBezTo>
                        <a:pt x="587792" y="549940"/>
                        <a:pt x="574913" y="542213"/>
                        <a:pt x="562034" y="534486"/>
                      </a:cubicBezTo>
                      <a:cubicBezTo>
                        <a:pt x="536276" y="519031"/>
                        <a:pt x="507942" y="503576"/>
                        <a:pt x="482183" y="485545"/>
                      </a:cubicBezTo>
                      <a:cubicBezTo>
                        <a:pt x="470592" y="477818"/>
                        <a:pt x="473490" y="464295"/>
                        <a:pt x="482183" y="461276"/>
                      </a:cubicBezTo>
                      <a:close/>
                      <a:moveTo>
                        <a:pt x="2465760" y="365242"/>
                      </a:moveTo>
                      <a:cubicBezTo>
                        <a:pt x="2476506" y="365604"/>
                        <a:pt x="2486166" y="378644"/>
                        <a:pt x="2478438" y="390236"/>
                      </a:cubicBezTo>
                      <a:cubicBezTo>
                        <a:pt x="2455256" y="421145"/>
                        <a:pt x="2424346" y="452055"/>
                        <a:pt x="2388285" y="477814"/>
                      </a:cubicBezTo>
                      <a:cubicBezTo>
                        <a:pt x="2370254" y="488117"/>
                        <a:pt x="2352223" y="498420"/>
                        <a:pt x="2334192" y="506148"/>
                      </a:cubicBezTo>
                      <a:cubicBezTo>
                        <a:pt x="2318737" y="513875"/>
                        <a:pt x="2295555" y="526754"/>
                        <a:pt x="2277524" y="521603"/>
                      </a:cubicBezTo>
                      <a:cubicBezTo>
                        <a:pt x="2267221" y="519027"/>
                        <a:pt x="2262069" y="506148"/>
                        <a:pt x="2269797" y="498420"/>
                      </a:cubicBezTo>
                      <a:cubicBezTo>
                        <a:pt x="2282676" y="482965"/>
                        <a:pt x="2305858" y="480390"/>
                        <a:pt x="2321313" y="472662"/>
                      </a:cubicBezTo>
                      <a:cubicBezTo>
                        <a:pt x="2336768" y="464935"/>
                        <a:pt x="2354799" y="454631"/>
                        <a:pt x="2370254" y="444328"/>
                      </a:cubicBezTo>
                      <a:cubicBezTo>
                        <a:pt x="2401164" y="423721"/>
                        <a:pt x="2429498" y="397963"/>
                        <a:pt x="2455256" y="369629"/>
                      </a:cubicBezTo>
                      <a:cubicBezTo>
                        <a:pt x="2458476" y="366409"/>
                        <a:pt x="2462178" y="365121"/>
                        <a:pt x="2465760" y="365242"/>
                      </a:cubicBezTo>
                      <a:close/>
                      <a:moveTo>
                        <a:pt x="2352868" y="226993"/>
                      </a:moveTo>
                      <a:cubicBezTo>
                        <a:pt x="2356731" y="225383"/>
                        <a:pt x="2361239" y="225383"/>
                        <a:pt x="2365103" y="227959"/>
                      </a:cubicBezTo>
                      <a:cubicBezTo>
                        <a:pt x="2372830" y="230535"/>
                        <a:pt x="2377982" y="240838"/>
                        <a:pt x="2372830" y="248565"/>
                      </a:cubicBezTo>
                      <a:cubicBezTo>
                        <a:pt x="2352224" y="282051"/>
                        <a:pt x="2323890" y="310385"/>
                        <a:pt x="2292980" y="333567"/>
                      </a:cubicBezTo>
                      <a:cubicBezTo>
                        <a:pt x="2277525" y="343870"/>
                        <a:pt x="2259494" y="354173"/>
                        <a:pt x="2241463" y="361901"/>
                      </a:cubicBezTo>
                      <a:cubicBezTo>
                        <a:pt x="2223433" y="369628"/>
                        <a:pt x="2202826" y="377356"/>
                        <a:pt x="2184795" y="374780"/>
                      </a:cubicBezTo>
                      <a:cubicBezTo>
                        <a:pt x="2171916" y="372204"/>
                        <a:pt x="2169340" y="354173"/>
                        <a:pt x="2179644" y="349022"/>
                      </a:cubicBezTo>
                      <a:cubicBezTo>
                        <a:pt x="2195098" y="338719"/>
                        <a:pt x="2213129" y="336143"/>
                        <a:pt x="2228584" y="328415"/>
                      </a:cubicBezTo>
                      <a:cubicBezTo>
                        <a:pt x="2244039" y="320688"/>
                        <a:pt x="2259494" y="312960"/>
                        <a:pt x="2274949" y="307809"/>
                      </a:cubicBezTo>
                      <a:cubicBezTo>
                        <a:pt x="2300707" y="289778"/>
                        <a:pt x="2326465" y="264020"/>
                        <a:pt x="2344496" y="235686"/>
                      </a:cubicBezTo>
                      <a:cubicBezTo>
                        <a:pt x="2345784" y="231822"/>
                        <a:pt x="2349004" y="228603"/>
                        <a:pt x="2352868" y="226993"/>
                      </a:cubicBezTo>
                      <a:close/>
                      <a:moveTo>
                        <a:pt x="2291289" y="81181"/>
                      </a:moveTo>
                      <a:cubicBezTo>
                        <a:pt x="2301673" y="83234"/>
                        <a:pt x="2308434" y="97240"/>
                        <a:pt x="2300707" y="106899"/>
                      </a:cubicBezTo>
                      <a:cubicBezTo>
                        <a:pt x="2287828" y="122354"/>
                        <a:pt x="2272373" y="135233"/>
                        <a:pt x="2256918" y="148112"/>
                      </a:cubicBezTo>
                      <a:cubicBezTo>
                        <a:pt x="2241463" y="160991"/>
                        <a:pt x="2228584" y="171294"/>
                        <a:pt x="2213129" y="184173"/>
                      </a:cubicBezTo>
                      <a:cubicBezTo>
                        <a:pt x="2197674" y="194477"/>
                        <a:pt x="2182219" y="207356"/>
                        <a:pt x="2166764" y="217659"/>
                      </a:cubicBezTo>
                      <a:cubicBezTo>
                        <a:pt x="2151309" y="230538"/>
                        <a:pt x="2133278" y="243417"/>
                        <a:pt x="2115248" y="243417"/>
                      </a:cubicBezTo>
                      <a:cubicBezTo>
                        <a:pt x="2107520" y="243417"/>
                        <a:pt x="2102369" y="235689"/>
                        <a:pt x="2104944" y="227962"/>
                      </a:cubicBezTo>
                      <a:cubicBezTo>
                        <a:pt x="2112672" y="209931"/>
                        <a:pt x="2130703" y="199628"/>
                        <a:pt x="2151309" y="186749"/>
                      </a:cubicBezTo>
                      <a:cubicBezTo>
                        <a:pt x="2166764" y="179022"/>
                        <a:pt x="2179643" y="166143"/>
                        <a:pt x="2195098" y="155839"/>
                      </a:cubicBezTo>
                      <a:cubicBezTo>
                        <a:pt x="2207977" y="145536"/>
                        <a:pt x="2223432" y="135233"/>
                        <a:pt x="2236311" y="122354"/>
                      </a:cubicBezTo>
                      <a:cubicBezTo>
                        <a:pt x="2251766" y="109475"/>
                        <a:pt x="2264645" y="96596"/>
                        <a:pt x="2280100" y="83717"/>
                      </a:cubicBezTo>
                      <a:cubicBezTo>
                        <a:pt x="2283964" y="81141"/>
                        <a:pt x="2287828" y="80497"/>
                        <a:pt x="2291289" y="81181"/>
                      </a:cubicBezTo>
                      <a:close/>
                      <a:moveTo>
                        <a:pt x="2160324" y="0"/>
                      </a:moveTo>
                      <a:cubicBezTo>
                        <a:pt x="2164188" y="0"/>
                        <a:pt x="2168052" y="1289"/>
                        <a:pt x="2171915" y="3867"/>
                      </a:cubicBezTo>
                      <a:cubicBezTo>
                        <a:pt x="2177067" y="11590"/>
                        <a:pt x="2177067" y="21897"/>
                        <a:pt x="2171915" y="27045"/>
                      </a:cubicBezTo>
                      <a:cubicBezTo>
                        <a:pt x="2159036" y="42504"/>
                        <a:pt x="2146157" y="55383"/>
                        <a:pt x="2133278" y="68262"/>
                      </a:cubicBezTo>
                      <a:cubicBezTo>
                        <a:pt x="2125551" y="73413"/>
                        <a:pt x="2120399" y="81141"/>
                        <a:pt x="2112672" y="86292"/>
                      </a:cubicBezTo>
                      <a:cubicBezTo>
                        <a:pt x="2110096" y="91440"/>
                        <a:pt x="2104944" y="94020"/>
                        <a:pt x="2102369" y="96596"/>
                      </a:cubicBezTo>
                      <a:cubicBezTo>
                        <a:pt x="2097217" y="101743"/>
                        <a:pt x="2094641" y="104319"/>
                        <a:pt x="2089490" y="104319"/>
                      </a:cubicBezTo>
                      <a:cubicBezTo>
                        <a:pt x="2086914" y="104319"/>
                        <a:pt x="2086914" y="106899"/>
                        <a:pt x="2084338" y="106899"/>
                      </a:cubicBezTo>
                      <a:cubicBezTo>
                        <a:pt x="2079186" y="109475"/>
                        <a:pt x="2074035" y="106899"/>
                        <a:pt x="2071459" y="101743"/>
                      </a:cubicBezTo>
                      <a:cubicBezTo>
                        <a:pt x="2068883" y="96596"/>
                        <a:pt x="2068883" y="94020"/>
                        <a:pt x="2071459" y="88864"/>
                      </a:cubicBezTo>
                      <a:cubicBezTo>
                        <a:pt x="2074035" y="88864"/>
                        <a:pt x="2074035" y="86292"/>
                        <a:pt x="2074035" y="86292"/>
                      </a:cubicBezTo>
                      <a:cubicBezTo>
                        <a:pt x="2076611" y="78561"/>
                        <a:pt x="2084338" y="70838"/>
                        <a:pt x="2092065" y="63106"/>
                      </a:cubicBezTo>
                      <a:cubicBezTo>
                        <a:pt x="2097217" y="55383"/>
                        <a:pt x="2104944" y="47655"/>
                        <a:pt x="2110096" y="42504"/>
                      </a:cubicBezTo>
                      <a:cubicBezTo>
                        <a:pt x="2122975" y="29625"/>
                        <a:pt x="2135854" y="16746"/>
                        <a:pt x="2148733" y="3867"/>
                      </a:cubicBezTo>
                      <a:cubicBezTo>
                        <a:pt x="2152597" y="1289"/>
                        <a:pt x="2156461" y="0"/>
                        <a:pt x="216032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4" name="Google Shape;74;p4"/>
                <p:cNvSpPr/>
                <p:nvPr/>
              </p:nvSpPr>
              <p:spPr>
                <a:xfrm rot="326420">
                  <a:off x="2492913" y="251022"/>
                  <a:ext cx="246226" cy="256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150" h="810024" extrusionOk="0">
                      <a:moveTo>
                        <a:pt x="440182" y="0"/>
                      </a:moveTo>
                      <a:cubicBezTo>
                        <a:pt x="422402" y="0"/>
                        <a:pt x="405257" y="6985"/>
                        <a:pt x="391922" y="19050"/>
                      </a:cubicBezTo>
                      <a:cubicBezTo>
                        <a:pt x="384937" y="8255"/>
                        <a:pt x="372872" y="1270"/>
                        <a:pt x="359537" y="1270"/>
                      </a:cubicBezTo>
                      <a:cubicBezTo>
                        <a:pt x="347472" y="1270"/>
                        <a:pt x="337312" y="7620"/>
                        <a:pt x="330327" y="16510"/>
                      </a:cubicBezTo>
                      <a:cubicBezTo>
                        <a:pt x="324612" y="8890"/>
                        <a:pt x="315087" y="5080"/>
                        <a:pt x="305562" y="5080"/>
                      </a:cubicBezTo>
                      <a:cubicBezTo>
                        <a:pt x="291592" y="5080"/>
                        <a:pt x="281432" y="14605"/>
                        <a:pt x="273812" y="26035"/>
                      </a:cubicBezTo>
                      <a:cubicBezTo>
                        <a:pt x="270002" y="20955"/>
                        <a:pt x="264287" y="17145"/>
                        <a:pt x="257937" y="17780"/>
                      </a:cubicBezTo>
                      <a:cubicBezTo>
                        <a:pt x="248412" y="18415"/>
                        <a:pt x="240792" y="26670"/>
                        <a:pt x="239522" y="35560"/>
                      </a:cubicBezTo>
                      <a:cubicBezTo>
                        <a:pt x="232537" y="34290"/>
                        <a:pt x="222377" y="33020"/>
                        <a:pt x="214757" y="31750"/>
                      </a:cubicBezTo>
                      <a:cubicBezTo>
                        <a:pt x="208407" y="30480"/>
                        <a:pt x="203962" y="36830"/>
                        <a:pt x="205867" y="42545"/>
                      </a:cubicBezTo>
                      <a:cubicBezTo>
                        <a:pt x="209042" y="52070"/>
                        <a:pt x="210947" y="62230"/>
                        <a:pt x="212852" y="71755"/>
                      </a:cubicBezTo>
                      <a:cubicBezTo>
                        <a:pt x="213487" y="75565"/>
                        <a:pt x="214122" y="80010"/>
                        <a:pt x="214122" y="83820"/>
                      </a:cubicBezTo>
                      <a:lnTo>
                        <a:pt x="214122" y="83820"/>
                      </a:lnTo>
                      <a:cubicBezTo>
                        <a:pt x="218567" y="106680"/>
                        <a:pt x="216027" y="130175"/>
                        <a:pt x="209677" y="152400"/>
                      </a:cubicBezTo>
                      <a:cubicBezTo>
                        <a:pt x="198247" y="191135"/>
                        <a:pt x="174752" y="225425"/>
                        <a:pt x="150622" y="257810"/>
                      </a:cubicBezTo>
                      <a:cubicBezTo>
                        <a:pt x="102362" y="323215"/>
                        <a:pt x="45847" y="385445"/>
                        <a:pt x="17272" y="462280"/>
                      </a:cubicBezTo>
                      <a:cubicBezTo>
                        <a:pt x="4572" y="496570"/>
                        <a:pt x="-2413" y="532765"/>
                        <a:pt x="762" y="569595"/>
                      </a:cubicBezTo>
                      <a:cubicBezTo>
                        <a:pt x="3302" y="603250"/>
                        <a:pt x="13462" y="636905"/>
                        <a:pt x="29972" y="666115"/>
                      </a:cubicBezTo>
                      <a:cubicBezTo>
                        <a:pt x="62992" y="726440"/>
                        <a:pt x="120777" y="770890"/>
                        <a:pt x="188722" y="783590"/>
                      </a:cubicBezTo>
                      <a:cubicBezTo>
                        <a:pt x="253492" y="795655"/>
                        <a:pt x="323977" y="780415"/>
                        <a:pt x="377317" y="741045"/>
                      </a:cubicBezTo>
                      <a:cubicBezTo>
                        <a:pt x="382397" y="737235"/>
                        <a:pt x="386842" y="733425"/>
                        <a:pt x="391287" y="729615"/>
                      </a:cubicBezTo>
                      <a:cubicBezTo>
                        <a:pt x="437007" y="790575"/>
                        <a:pt x="521462" y="817245"/>
                        <a:pt x="595122" y="808355"/>
                      </a:cubicBezTo>
                      <a:cubicBezTo>
                        <a:pt x="630682" y="804545"/>
                        <a:pt x="666242" y="791845"/>
                        <a:pt x="695452" y="770890"/>
                      </a:cubicBezTo>
                      <a:cubicBezTo>
                        <a:pt x="724027" y="749935"/>
                        <a:pt x="747522" y="721360"/>
                        <a:pt x="762127" y="688975"/>
                      </a:cubicBezTo>
                      <a:cubicBezTo>
                        <a:pt x="776732" y="655320"/>
                        <a:pt x="781812" y="618490"/>
                        <a:pt x="775462" y="582295"/>
                      </a:cubicBezTo>
                      <a:cubicBezTo>
                        <a:pt x="768477" y="542290"/>
                        <a:pt x="748792" y="506095"/>
                        <a:pt x="725932" y="473075"/>
                      </a:cubicBezTo>
                      <a:cubicBezTo>
                        <a:pt x="673862" y="399415"/>
                        <a:pt x="604012" y="340360"/>
                        <a:pt x="547497" y="269875"/>
                      </a:cubicBezTo>
                      <a:cubicBezTo>
                        <a:pt x="519557" y="235585"/>
                        <a:pt x="495427" y="198120"/>
                        <a:pt x="478282" y="156845"/>
                      </a:cubicBezTo>
                      <a:cubicBezTo>
                        <a:pt x="461772" y="118110"/>
                        <a:pt x="451612" y="76835"/>
                        <a:pt x="447802" y="34925"/>
                      </a:cubicBezTo>
                      <a:cubicBezTo>
                        <a:pt x="446532" y="24765"/>
                        <a:pt x="446532" y="13970"/>
                        <a:pt x="445897" y="3810"/>
                      </a:cubicBezTo>
                      <a:cubicBezTo>
                        <a:pt x="445897" y="1905"/>
                        <a:pt x="442722" y="0"/>
                        <a:pt x="4401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5" name="Google Shape;75;p4"/>
                <p:cNvSpPr/>
                <p:nvPr/>
              </p:nvSpPr>
              <p:spPr>
                <a:xfrm rot="321350">
                  <a:off x="2514367" y="273047"/>
                  <a:ext cx="204877" cy="2423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9788" h="3016629" extrusionOk="0">
                      <a:moveTo>
                        <a:pt x="2494103" y="2269532"/>
                      </a:moveTo>
                      <a:cubicBezTo>
                        <a:pt x="2506982" y="2269532"/>
                        <a:pt x="2517285" y="2269532"/>
                        <a:pt x="2527588" y="2269532"/>
                      </a:cubicBezTo>
                      <a:cubicBezTo>
                        <a:pt x="2532740" y="2269532"/>
                        <a:pt x="2535316" y="2269532"/>
                        <a:pt x="2537892" y="2269532"/>
                      </a:cubicBezTo>
                      <a:cubicBezTo>
                        <a:pt x="2543043" y="2292714"/>
                        <a:pt x="2545619" y="2318473"/>
                        <a:pt x="2548195" y="2341655"/>
                      </a:cubicBezTo>
                      <a:cubicBezTo>
                        <a:pt x="2555922" y="2444688"/>
                        <a:pt x="2535316" y="2550296"/>
                        <a:pt x="2491527" y="2645602"/>
                      </a:cubicBezTo>
                      <a:cubicBezTo>
                        <a:pt x="2398798" y="2854243"/>
                        <a:pt x="2192732" y="2995913"/>
                        <a:pt x="1968636" y="3016520"/>
                      </a:cubicBezTo>
                      <a:cubicBezTo>
                        <a:pt x="1940302" y="3019095"/>
                        <a:pt x="1937726" y="2975307"/>
                        <a:pt x="1966060" y="2972731"/>
                      </a:cubicBezTo>
                      <a:cubicBezTo>
                        <a:pt x="1994394" y="2970155"/>
                        <a:pt x="2022728" y="2967579"/>
                        <a:pt x="2051062" y="2959852"/>
                      </a:cubicBezTo>
                      <a:cubicBezTo>
                        <a:pt x="2264855" y="2908335"/>
                        <a:pt x="2437435" y="2738331"/>
                        <a:pt x="2488951" y="2524538"/>
                      </a:cubicBezTo>
                      <a:cubicBezTo>
                        <a:pt x="2509558" y="2439536"/>
                        <a:pt x="2509558" y="2354534"/>
                        <a:pt x="2494103" y="2269532"/>
                      </a:cubicBezTo>
                      <a:close/>
                      <a:moveTo>
                        <a:pt x="667848" y="2156196"/>
                      </a:moveTo>
                      <a:cubicBezTo>
                        <a:pt x="683303" y="2161348"/>
                        <a:pt x="696182" y="2166499"/>
                        <a:pt x="711637" y="2171651"/>
                      </a:cubicBezTo>
                      <a:cubicBezTo>
                        <a:pt x="709061" y="2223167"/>
                        <a:pt x="709061" y="2272108"/>
                        <a:pt x="714212" y="2323624"/>
                      </a:cubicBezTo>
                      <a:cubicBezTo>
                        <a:pt x="732243" y="2516811"/>
                        <a:pt x="788911" y="2704846"/>
                        <a:pt x="884216" y="2877425"/>
                      </a:cubicBezTo>
                      <a:cubicBezTo>
                        <a:pt x="899671" y="2900608"/>
                        <a:pt x="861034" y="2926366"/>
                        <a:pt x="848155" y="2900608"/>
                      </a:cubicBezTo>
                      <a:cubicBezTo>
                        <a:pt x="837851" y="2877425"/>
                        <a:pt x="824972" y="2856819"/>
                        <a:pt x="814669" y="2836212"/>
                      </a:cubicBezTo>
                      <a:cubicBezTo>
                        <a:pt x="727091" y="2661057"/>
                        <a:pt x="675575" y="2467870"/>
                        <a:pt x="667848" y="2272108"/>
                      </a:cubicBezTo>
                      <a:cubicBezTo>
                        <a:pt x="665272" y="2233471"/>
                        <a:pt x="665272" y="2194833"/>
                        <a:pt x="667848" y="2156196"/>
                      </a:cubicBezTo>
                      <a:close/>
                      <a:moveTo>
                        <a:pt x="1260286" y="1906338"/>
                      </a:moveTo>
                      <a:cubicBezTo>
                        <a:pt x="1275741" y="1911490"/>
                        <a:pt x="1291196" y="1916641"/>
                        <a:pt x="1306651" y="1919217"/>
                      </a:cubicBezTo>
                      <a:cubicBezTo>
                        <a:pt x="1347864" y="2248922"/>
                        <a:pt x="1425138" y="2576051"/>
                        <a:pt x="1559081" y="2879997"/>
                      </a:cubicBezTo>
                      <a:cubicBezTo>
                        <a:pt x="1571960" y="2905755"/>
                        <a:pt x="1528171" y="2921210"/>
                        <a:pt x="1515292" y="2892876"/>
                      </a:cubicBezTo>
                      <a:cubicBezTo>
                        <a:pt x="1435441" y="2709993"/>
                        <a:pt x="1376198" y="2519383"/>
                        <a:pt x="1332409" y="2323621"/>
                      </a:cubicBezTo>
                      <a:cubicBezTo>
                        <a:pt x="1298923" y="2187102"/>
                        <a:pt x="1278317" y="2045432"/>
                        <a:pt x="1260286" y="1906338"/>
                      </a:cubicBezTo>
                      <a:close/>
                      <a:moveTo>
                        <a:pt x="29045" y="1849670"/>
                      </a:moveTo>
                      <a:cubicBezTo>
                        <a:pt x="39348" y="1854822"/>
                        <a:pt x="49651" y="1857398"/>
                        <a:pt x="59959" y="1862549"/>
                      </a:cubicBezTo>
                      <a:cubicBezTo>
                        <a:pt x="62530" y="1862549"/>
                        <a:pt x="67682" y="1865125"/>
                        <a:pt x="70258" y="1865125"/>
                      </a:cubicBezTo>
                      <a:cubicBezTo>
                        <a:pt x="36772" y="2011947"/>
                        <a:pt x="34200" y="2163920"/>
                        <a:pt x="57379" y="2313317"/>
                      </a:cubicBezTo>
                      <a:cubicBezTo>
                        <a:pt x="85717" y="2493625"/>
                        <a:pt x="157836" y="2666204"/>
                        <a:pt x="268596" y="2810450"/>
                      </a:cubicBezTo>
                      <a:cubicBezTo>
                        <a:pt x="286626" y="2833633"/>
                        <a:pt x="247989" y="2856815"/>
                        <a:pt x="232534" y="2833633"/>
                      </a:cubicBezTo>
                      <a:cubicBezTo>
                        <a:pt x="219655" y="2815602"/>
                        <a:pt x="206776" y="2797571"/>
                        <a:pt x="193897" y="2779540"/>
                      </a:cubicBezTo>
                      <a:cubicBezTo>
                        <a:pt x="93440" y="2624991"/>
                        <a:pt x="31621" y="2447260"/>
                        <a:pt x="8442" y="2264377"/>
                      </a:cubicBezTo>
                      <a:cubicBezTo>
                        <a:pt x="-7017" y="2127858"/>
                        <a:pt x="-1865" y="1986188"/>
                        <a:pt x="29045" y="1849670"/>
                      </a:cubicBezTo>
                      <a:close/>
                      <a:moveTo>
                        <a:pt x="719364" y="1834219"/>
                      </a:moveTo>
                      <a:cubicBezTo>
                        <a:pt x="721940" y="1834219"/>
                        <a:pt x="721940" y="1836795"/>
                        <a:pt x="727091" y="1834219"/>
                      </a:cubicBezTo>
                      <a:cubicBezTo>
                        <a:pt x="729667" y="1834219"/>
                        <a:pt x="734819" y="1836795"/>
                        <a:pt x="737395" y="1839371"/>
                      </a:cubicBezTo>
                      <a:cubicBezTo>
                        <a:pt x="742546" y="1841947"/>
                        <a:pt x="745122" y="1847098"/>
                        <a:pt x="750274" y="1849674"/>
                      </a:cubicBezTo>
                      <a:cubicBezTo>
                        <a:pt x="752849" y="1852250"/>
                        <a:pt x="758001" y="1854826"/>
                        <a:pt x="760577" y="1857401"/>
                      </a:cubicBezTo>
                      <a:cubicBezTo>
                        <a:pt x="745122" y="1914070"/>
                        <a:pt x="732243" y="1973313"/>
                        <a:pt x="724516" y="2032557"/>
                      </a:cubicBezTo>
                      <a:cubicBezTo>
                        <a:pt x="709061" y="2027406"/>
                        <a:pt x="696182" y="2022254"/>
                        <a:pt x="680727" y="2017102"/>
                      </a:cubicBezTo>
                      <a:cubicBezTo>
                        <a:pt x="688454" y="1955283"/>
                        <a:pt x="703909" y="1893463"/>
                        <a:pt x="719364" y="1834219"/>
                      </a:cubicBezTo>
                      <a:close/>
                      <a:moveTo>
                        <a:pt x="126926" y="1571481"/>
                      </a:moveTo>
                      <a:cubicBezTo>
                        <a:pt x="132077" y="1574057"/>
                        <a:pt x="134653" y="1576633"/>
                        <a:pt x="139805" y="1579209"/>
                      </a:cubicBezTo>
                      <a:cubicBezTo>
                        <a:pt x="147532" y="1581784"/>
                        <a:pt x="155260" y="1584360"/>
                        <a:pt x="162987" y="1584360"/>
                      </a:cubicBezTo>
                      <a:cubicBezTo>
                        <a:pt x="162987" y="1584360"/>
                        <a:pt x="165563" y="1584360"/>
                        <a:pt x="168139" y="1584360"/>
                      </a:cubicBezTo>
                      <a:cubicBezTo>
                        <a:pt x="144956" y="1633301"/>
                        <a:pt x="124350" y="1679666"/>
                        <a:pt x="106319" y="1731182"/>
                      </a:cubicBezTo>
                      <a:cubicBezTo>
                        <a:pt x="93440" y="1726030"/>
                        <a:pt x="77985" y="1720879"/>
                        <a:pt x="65106" y="1715727"/>
                      </a:cubicBezTo>
                      <a:cubicBezTo>
                        <a:pt x="83137" y="1666787"/>
                        <a:pt x="103743" y="1617846"/>
                        <a:pt x="126926" y="1571481"/>
                      </a:cubicBezTo>
                      <a:close/>
                      <a:moveTo>
                        <a:pt x="1224228" y="1483908"/>
                      </a:moveTo>
                      <a:cubicBezTo>
                        <a:pt x="1234531" y="1486484"/>
                        <a:pt x="1242259" y="1486484"/>
                        <a:pt x="1249986" y="1489060"/>
                      </a:cubicBezTo>
                      <a:cubicBezTo>
                        <a:pt x="1255138" y="1489060"/>
                        <a:pt x="1262865" y="1489060"/>
                        <a:pt x="1268017" y="1489060"/>
                      </a:cubicBezTo>
                      <a:cubicBezTo>
                        <a:pt x="1273168" y="1584365"/>
                        <a:pt x="1280896" y="1682246"/>
                        <a:pt x="1291199" y="1780127"/>
                      </a:cubicBezTo>
                      <a:cubicBezTo>
                        <a:pt x="1275744" y="1774976"/>
                        <a:pt x="1260289" y="1772400"/>
                        <a:pt x="1244834" y="1767248"/>
                      </a:cubicBezTo>
                      <a:cubicBezTo>
                        <a:pt x="1234531" y="1671943"/>
                        <a:pt x="1229379" y="1579213"/>
                        <a:pt x="1224228" y="1483908"/>
                      </a:cubicBezTo>
                      <a:close/>
                      <a:moveTo>
                        <a:pt x="242842" y="1373143"/>
                      </a:moveTo>
                      <a:cubicBezTo>
                        <a:pt x="255721" y="1378295"/>
                        <a:pt x="271176" y="1383446"/>
                        <a:pt x="284055" y="1388598"/>
                      </a:cubicBezTo>
                      <a:cubicBezTo>
                        <a:pt x="263448" y="1419508"/>
                        <a:pt x="242842" y="1450418"/>
                        <a:pt x="224811" y="1483903"/>
                      </a:cubicBezTo>
                      <a:cubicBezTo>
                        <a:pt x="219660" y="1478752"/>
                        <a:pt x="217084" y="1473600"/>
                        <a:pt x="211932" y="1471024"/>
                      </a:cubicBezTo>
                      <a:cubicBezTo>
                        <a:pt x="204205" y="1465872"/>
                        <a:pt x="196477" y="1460721"/>
                        <a:pt x="188750" y="1455569"/>
                      </a:cubicBezTo>
                      <a:cubicBezTo>
                        <a:pt x="204205" y="1427235"/>
                        <a:pt x="222235" y="1398901"/>
                        <a:pt x="242842" y="1373143"/>
                      </a:cubicBezTo>
                      <a:close/>
                      <a:moveTo>
                        <a:pt x="904823" y="1344813"/>
                      </a:moveTo>
                      <a:cubicBezTo>
                        <a:pt x="917702" y="1349965"/>
                        <a:pt x="935733" y="1349965"/>
                        <a:pt x="951188" y="1344813"/>
                      </a:cubicBezTo>
                      <a:cubicBezTo>
                        <a:pt x="897096" y="1478756"/>
                        <a:pt x="840428" y="1607547"/>
                        <a:pt x="794063" y="1744065"/>
                      </a:cubicBezTo>
                      <a:cubicBezTo>
                        <a:pt x="791487" y="1744065"/>
                        <a:pt x="791487" y="1741489"/>
                        <a:pt x="788911" y="1741489"/>
                      </a:cubicBezTo>
                      <a:cubicBezTo>
                        <a:pt x="783760" y="1738914"/>
                        <a:pt x="781184" y="1736338"/>
                        <a:pt x="776032" y="1733762"/>
                      </a:cubicBezTo>
                      <a:cubicBezTo>
                        <a:pt x="768305" y="1731186"/>
                        <a:pt x="763153" y="1728610"/>
                        <a:pt x="755426" y="1726034"/>
                      </a:cubicBezTo>
                      <a:cubicBezTo>
                        <a:pt x="755426" y="1726034"/>
                        <a:pt x="752850" y="1726034"/>
                        <a:pt x="752850" y="1726034"/>
                      </a:cubicBezTo>
                      <a:cubicBezTo>
                        <a:pt x="752850" y="1723459"/>
                        <a:pt x="755426" y="1718307"/>
                        <a:pt x="755426" y="1715731"/>
                      </a:cubicBezTo>
                      <a:cubicBezTo>
                        <a:pt x="799215" y="1589516"/>
                        <a:pt x="853307" y="1468452"/>
                        <a:pt x="904823" y="1344813"/>
                      </a:cubicBezTo>
                      <a:close/>
                      <a:moveTo>
                        <a:pt x="1729085" y="1087228"/>
                      </a:moveTo>
                      <a:cubicBezTo>
                        <a:pt x="1762570" y="1146472"/>
                        <a:pt x="1798632" y="1203140"/>
                        <a:pt x="1837269" y="1259808"/>
                      </a:cubicBezTo>
                      <a:cubicBezTo>
                        <a:pt x="1837269" y="1259808"/>
                        <a:pt x="1837269" y="1262384"/>
                        <a:pt x="1837269" y="1262384"/>
                      </a:cubicBezTo>
                      <a:cubicBezTo>
                        <a:pt x="1834693" y="1270111"/>
                        <a:pt x="1834693" y="1277839"/>
                        <a:pt x="1837269" y="1285566"/>
                      </a:cubicBezTo>
                      <a:cubicBezTo>
                        <a:pt x="1837269" y="1293294"/>
                        <a:pt x="1839845" y="1301021"/>
                        <a:pt x="1844996" y="1306173"/>
                      </a:cubicBezTo>
                      <a:cubicBezTo>
                        <a:pt x="1852724" y="1319052"/>
                        <a:pt x="1865603" y="1329355"/>
                        <a:pt x="1881058" y="1331931"/>
                      </a:cubicBezTo>
                      <a:cubicBezTo>
                        <a:pt x="1883634" y="1331931"/>
                        <a:pt x="1886209" y="1331931"/>
                        <a:pt x="1888785" y="1331931"/>
                      </a:cubicBezTo>
                      <a:cubicBezTo>
                        <a:pt x="1906816" y="1360265"/>
                        <a:pt x="1929998" y="1388599"/>
                        <a:pt x="1950605" y="1416933"/>
                      </a:cubicBezTo>
                      <a:cubicBezTo>
                        <a:pt x="2030455" y="1519966"/>
                        <a:pt x="2120609" y="1615271"/>
                        <a:pt x="2210763" y="1713152"/>
                      </a:cubicBezTo>
                      <a:cubicBezTo>
                        <a:pt x="2295765" y="1805882"/>
                        <a:pt x="2378191" y="1903763"/>
                        <a:pt x="2442586" y="2011947"/>
                      </a:cubicBezTo>
                      <a:cubicBezTo>
                        <a:pt x="2465769" y="2053160"/>
                        <a:pt x="2486375" y="2096949"/>
                        <a:pt x="2504406" y="2140738"/>
                      </a:cubicBezTo>
                      <a:cubicBezTo>
                        <a:pt x="2488951" y="2140738"/>
                        <a:pt x="2476072" y="2140738"/>
                        <a:pt x="2460617" y="2140738"/>
                      </a:cubicBezTo>
                      <a:cubicBezTo>
                        <a:pt x="2424556" y="2053160"/>
                        <a:pt x="2373039" y="1970734"/>
                        <a:pt x="2313795" y="1896035"/>
                      </a:cubicBezTo>
                      <a:cubicBezTo>
                        <a:pt x="2233945" y="1793003"/>
                        <a:pt x="2138640" y="1700273"/>
                        <a:pt x="2058789" y="1599816"/>
                      </a:cubicBezTo>
                      <a:cubicBezTo>
                        <a:pt x="1973787" y="1504511"/>
                        <a:pt x="1896513" y="1404054"/>
                        <a:pt x="1824390" y="1298445"/>
                      </a:cubicBezTo>
                      <a:cubicBezTo>
                        <a:pt x="1783177" y="1239201"/>
                        <a:pt x="1744539" y="1174806"/>
                        <a:pt x="1705902" y="1110410"/>
                      </a:cubicBezTo>
                      <a:cubicBezTo>
                        <a:pt x="1713630" y="1102683"/>
                        <a:pt x="1721357" y="1094956"/>
                        <a:pt x="1729085" y="1087228"/>
                      </a:cubicBezTo>
                      <a:close/>
                      <a:moveTo>
                        <a:pt x="495273" y="1002230"/>
                      </a:moveTo>
                      <a:cubicBezTo>
                        <a:pt x="508152" y="1007382"/>
                        <a:pt x="521031" y="1012533"/>
                        <a:pt x="533910" y="1017685"/>
                      </a:cubicBezTo>
                      <a:cubicBezTo>
                        <a:pt x="484969" y="1089808"/>
                        <a:pt x="436029" y="1161931"/>
                        <a:pt x="384512" y="1234054"/>
                      </a:cubicBezTo>
                      <a:cubicBezTo>
                        <a:pt x="376785" y="1249509"/>
                        <a:pt x="366481" y="1264964"/>
                        <a:pt x="356178" y="1277843"/>
                      </a:cubicBezTo>
                      <a:cubicBezTo>
                        <a:pt x="340723" y="1272692"/>
                        <a:pt x="327844" y="1267540"/>
                        <a:pt x="314965" y="1262388"/>
                      </a:cubicBezTo>
                      <a:cubicBezTo>
                        <a:pt x="332996" y="1236630"/>
                        <a:pt x="348451" y="1213448"/>
                        <a:pt x="366481" y="1187689"/>
                      </a:cubicBezTo>
                      <a:cubicBezTo>
                        <a:pt x="410270" y="1128445"/>
                        <a:pt x="451484" y="1066626"/>
                        <a:pt x="495273" y="1002230"/>
                      </a:cubicBezTo>
                      <a:close/>
                      <a:moveTo>
                        <a:pt x="1378777" y="337668"/>
                      </a:moveTo>
                      <a:cubicBezTo>
                        <a:pt x="1383929" y="355699"/>
                        <a:pt x="1391657" y="371154"/>
                        <a:pt x="1396808" y="386609"/>
                      </a:cubicBezTo>
                      <a:cubicBezTo>
                        <a:pt x="1440597" y="507672"/>
                        <a:pt x="1489537" y="628735"/>
                        <a:pt x="1546205" y="747223"/>
                      </a:cubicBezTo>
                      <a:cubicBezTo>
                        <a:pt x="1582267" y="821922"/>
                        <a:pt x="1618328" y="896620"/>
                        <a:pt x="1659541" y="971319"/>
                      </a:cubicBezTo>
                      <a:cubicBezTo>
                        <a:pt x="1651814" y="981622"/>
                        <a:pt x="1644086" y="989350"/>
                        <a:pt x="1636359" y="997077"/>
                      </a:cubicBezTo>
                      <a:cubicBezTo>
                        <a:pt x="1571964" y="876014"/>
                        <a:pt x="1512720" y="749799"/>
                        <a:pt x="1461204" y="623584"/>
                      </a:cubicBezTo>
                      <a:cubicBezTo>
                        <a:pt x="1422566" y="530854"/>
                        <a:pt x="1386505" y="438125"/>
                        <a:pt x="1355595" y="342820"/>
                      </a:cubicBezTo>
                      <a:cubicBezTo>
                        <a:pt x="1360747" y="342820"/>
                        <a:pt x="1363323" y="340244"/>
                        <a:pt x="1368474" y="340244"/>
                      </a:cubicBezTo>
                      <a:cubicBezTo>
                        <a:pt x="1373626" y="340244"/>
                        <a:pt x="1376202" y="337668"/>
                        <a:pt x="1378777" y="337668"/>
                      </a:cubicBezTo>
                      <a:close/>
                      <a:moveTo>
                        <a:pt x="1167882" y="181183"/>
                      </a:moveTo>
                      <a:cubicBezTo>
                        <a:pt x="1168848" y="181183"/>
                        <a:pt x="1170136" y="181827"/>
                        <a:pt x="1170136" y="183115"/>
                      </a:cubicBezTo>
                      <a:cubicBezTo>
                        <a:pt x="1185591" y="232055"/>
                        <a:pt x="1201045" y="280996"/>
                        <a:pt x="1211349" y="329936"/>
                      </a:cubicBezTo>
                      <a:cubicBezTo>
                        <a:pt x="1221652" y="376301"/>
                        <a:pt x="1229379" y="425242"/>
                        <a:pt x="1234531" y="474183"/>
                      </a:cubicBezTo>
                      <a:cubicBezTo>
                        <a:pt x="1247410" y="574639"/>
                        <a:pt x="1249986" y="675096"/>
                        <a:pt x="1252562" y="775553"/>
                      </a:cubicBezTo>
                      <a:cubicBezTo>
                        <a:pt x="1257713" y="955861"/>
                        <a:pt x="1255137" y="1133592"/>
                        <a:pt x="1260289" y="1313900"/>
                      </a:cubicBezTo>
                      <a:cubicBezTo>
                        <a:pt x="1260289" y="1331930"/>
                        <a:pt x="1260289" y="1347385"/>
                        <a:pt x="1262865" y="1362840"/>
                      </a:cubicBezTo>
                      <a:cubicBezTo>
                        <a:pt x="1249986" y="1360264"/>
                        <a:pt x="1234531" y="1357689"/>
                        <a:pt x="1221652" y="1355113"/>
                      </a:cubicBezTo>
                      <a:cubicBezTo>
                        <a:pt x="1221652" y="1321627"/>
                        <a:pt x="1219076" y="1290717"/>
                        <a:pt x="1219076" y="1259807"/>
                      </a:cubicBezTo>
                      <a:cubicBezTo>
                        <a:pt x="1213925" y="1082076"/>
                        <a:pt x="1219076" y="901769"/>
                        <a:pt x="1219076" y="724037"/>
                      </a:cubicBezTo>
                      <a:cubicBezTo>
                        <a:pt x="1219076" y="633883"/>
                        <a:pt x="1216500" y="543730"/>
                        <a:pt x="1208773" y="453576"/>
                      </a:cubicBezTo>
                      <a:cubicBezTo>
                        <a:pt x="1201045" y="363422"/>
                        <a:pt x="1190742" y="270693"/>
                        <a:pt x="1167560" y="183115"/>
                      </a:cubicBezTo>
                      <a:cubicBezTo>
                        <a:pt x="1166272" y="181827"/>
                        <a:pt x="1166916" y="181183"/>
                        <a:pt x="1167882" y="181183"/>
                      </a:cubicBezTo>
                      <a:close/>
                      <a:moveTo>
                        <a:pt x="732887" y="147056"/>
                      </a:moveTo>
                      <a:cubicBezTo>
                        <a:pt x="736751" y="145768"/>
                        <a:pt x="741259" y="147057"/>
                        <a:pt x="742547" y="152209"/>
                      </a:cubicBezTo>
                      <a:cubicBezTo>
                        <a:pt x="747698" y="172816"/>
                        <a:pt x="755426" y="193422"/>
                        <a:pt x="760577" y="214025"/>
                      </a:cubicBezTo>
                      <a:cubicBezTo>
                        <a:pt x="799215" y="391760"/>
                        <a:pt x="760577" y="569492"/>
                        <a:pt x="693606" y="736920"/>
                      </a:cubicBezTo>
                      <a:cubicBezTo>
                        <a:pt x="667848" y="796164"/>
                        <a:pt x="636938" y="852832"/>
                        <a:pt x="606028" y="906924"/>
                      </a:cubicBezTo>
                      <a:cubicBezTo>
                        <a:pt x="603452" y="904348"/>
                        <a:pt x="600877" y="901773"/>
                        <a:pt x="598301" y="901773"/>
                      </a:cubicBezTo>
                      <a:cubicBezTo>
                        <a:pt x="587997" y="899197"/>
                        <a:pt x="577694" y="894045"/>
                        <a:pt x="567391" y="891469"/>
                      </a:cubicBezTo>
                      <a:cubicBezTo>
                        <a:pt x="606028" y="827074"/>
                        <a:pt x="642090" y="757527"/>
                        <a:pt x="670424" y="685404"/>
                      </a:cubicBezTo>
                      <a:cubicBezTo>
                        <a:pt x="737395" y="520551"/>
                        <a:pt x="770881" y="332516"/>
                        <a:pt x="727092" y="157361"/>
                      </a:cubicBezTo>
                      <a:cubicBezTo>
                        <a:pt x="725804" y="152207"/>
                        <a:pt x="729024" y="148343"/>
                        <a:pt x="732887" y="147056"/>
                      </a:cubicBezTo>
                      <a:close/>
                      <a:moveTo>
                        <a:pt x="942819" y="55295"/>
                      </a:moveTo>
                      <a:cubicBezTo>
                        <a:pt x="946039" y="54329"/>
                        <a:pt x="949902" y="55617"/>
                        <a:pt x="951188" y="59480"/>
                      </a:cubicBezTo>
                      <a:cubicBezTo>
                        <a:pt x="961495" y="82663"/>
                        <a:pt x="971794" y="108421"/>
                        <a:pt x="982102" y="131603"/>
                      </a:cubicBezTo>
                      <a:cubicBezTo>
                        <a:pt x="1002704" y="180544"/>
                        <a:pt x="1020739" y="232060"/>
                        <a:pt x="1036190" y="281001"/>
                      </a:cubicBezTo>
                      <a:cubicBezTo>
                        <a:pt x="1051649" y="332517"/>
                        <a:pt x="1067099" y="381458"/>
                        <a:pt x="1079978" y="432974"/>
                      </a:cubicBezTo>
                      <a:cubicBezTo>
                        <a:pt x="1100585" y="533431"/>
                        <a:pt x="1113464" y="633888"/>
                        <a:pt x="1110892" y="736921"/>
                      </a:cubicBezTo>
                      <a:cubicBezTo>
                        <a:pt x="1105737" y="917228"/>
                        <a:pt x="1051649" y="1089808"/>
                        <a:pt x="987253" y="1257236"/>
                      </a:cubicBezTo>
                      <a:cubicBezTo>
                        <a:pt x="987253" y="1259812"/>
                        <a:pt x="987253" y="1259812"/>
                        <a:pt x="987253" y="1259812"/>
                      </a:cubicBezTo>
                      <a:cubicBezTo>
                        <a:pt x="979526" y="1246933"/>
                        <a:pt x="971794" y="1239206"/>
                        <a:pt x="958915" y="1231478"/>
                      </a:cubicBezTo>
                      <a:cubicBezTo>
                        <a:pt x="956343" y="1231478"/>
                        <a:pt x="956343" y="1228902"/>
                        <a:pt x="953768" y="1228902"/>
                      </a:cubicBezTo>
                      <a:cubicBezTo>
                        <a:pt x="956343" y="1221175"/>
                        <a:pt x="958915" y="1216023"/>
                        <a:pt x="961495" y="1208296"/>
                      </a:cubicBezTo>
                      <a:cubicBezTo>
                        <a:pt x="1025890" y="1038292"/>
                        <a:pt x="1074827" y="863136"/>
                        <a:pt x="1072255" y="680253"/>
                      </a:cubicBezTo>
                      <a:cubicBezTo>
                        <a:pt x="1069679" y="574644"/>
                        <a:pt x="1051649" y="471612"/>
                        <a:pt x="1025890" y="368579"/>
                      </a:cubicBezTo>
                      <a:cubicBezTo>
                        <a:pt x="1000132" y="265546"/>
                        <a:pt x="969222" y="165089"/>
                        <a:pt x="938309" y="64632"/>
                      </a:cubicBezTo>
                      <a:cubicBezTo>
                        <a:pt x="937023" y="59481"/>
                        <a:pt x="939600" y="56261"/>
                        <a:pt x="942819" y="55295"/>
                      </a:cubicBezTo>
                      <a:close/>
                      <a:moveTo>
                        <a:pt x="1351083" y="232"/>
                      </a:moveTo>
                      <a:cubicBezTo>
                        <a:pt x="1353015" y="876"/>
                        <a:pt x="1354303" y="2808"/>
                        <a:pt x="1353015" y="5384"/>
                      </a:cubicBezTo>
                      <a:cubicBezTo>
                        <a:pt x="1342711" y="28566"/>
                        <a:pt x="1337560" y="54324"/>
                        <a:pt x="1334984" y="80082"/>
                      </a:cubicBezTo>
                      <a:cubicBezTo>
                        <a:pt x="1329832" y="126447"/>
                        <a:pt x="1334984" y="175388"/>
                        <a:pt x="1345287" y="221752"/>
                      </a:cubicBezTo>
                      <a:cubicBezTo>
                        <a:pt x="1340136" y="224328"/>
                        <a:pt x="1337560" y="224328"/>
                        <a:pt x="1332408" y="226904"/>
                      </a:cubicBezTo>
                      <a:cubicBezTo>
                        <a:pt x="1329832" y="229480"/>
                        <a:pt x="1327257" y="229480"/>
                        <a:pt x="1324681" y="229480"/>
                      </a:cubicBezTo>
                      <a:cubicBezTo>
                        <a:pt x="1309226" y="154781"/>
                        <a:pt x="1304074" y="72355"/>
                        <a:pt x="1345287" y="2808"/>
                      </a:cubicBezTo>
                      <a:cubicBezTo>
                        <a:pt x="1346575" y="232"/>
                        <a:pt x="1349151" y="-412"/>
                        <a:pt x="1351083" y="23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6" name="Google Shape;76;p4"/>
                <p:cNvSpPr/>
                <p:nvPr/>
              </p:nvSpPr>
              <p:spPr>
                <a:xfrm>
                  <a:off x="2096410" y="290308"/>
                  <a:ext cx="312174" cy="297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58" h="874176" extrusionOk="0">
                      <a:moveTo>
                        <a:pt x="827960" y="84412"/>
                      </a:moveTo>
                      <a:cubicBezTo>
                        <a:pt x="818435" y="50122"/>
                        <a:pt x="793035" y="22182"/>
                        <a:pt x="760650" y="8847"/>
                      </a:cubicBezTo>
                      <a:cubicBezTo>
                        <a:pt x="728900" y="-3853"/>
                        <a:pt x="692070" y="-2583"/>
                        <a:pt x="660320" y="10752"/>
                      </a:cubicBezTo>
                      <a:cubicBezTo>
                        <a:pt x="640000" y="19007"/>
                        <a:pt x="622220" y="32977"/>
                        <a:pt x="605710" y="46947"/>
                      </a:cubicBezTo>
                      <a:cubicBezTo>
                        <a:pt x="589200" y="60917"/>
                        <a:pt x="573325" y="76157"/>
                        <a:pt x="557450" y="91397"/>
                      </a:cubicBezTo>
                      <a:cubicBezTo>
                        <a:pt x="493950" y="151087"/>
                        <a:pt x="432990" y="213952"/>
                        <a:pt x="371395" y="275547"/>
                      </a:cubicBezTo>
                      <a:cubicBezTo>
                        <a:pt x="310435" y="336507"/>
                        <a:pt x="247570" y="396197"/>
                        <a:pt x="181530" y="452077"/>
                      </a:cubicBezTo>
                      <a:cubicBezTo>
                        <a:pt x="126920" y="497797"/>
                        <a:pt x="67230" y="544787"/>
                        <a:pt x="35480" y="610827"/>
                      </a:cubicBezTo>
                      <a:cubicBezTo>
                        <a:pt x="31670" y="619082"/>
                        <a:pt x="28495" y="627337"/>
                        <a:pt x="25320" y="635592"/>
                      </a:cubicBezTo>
                      <a:cubicBezTo>
                        <a:pt x="24685" y="636862"/>
                        <a:pt x="24685" y="638767"/>
                        <a:pt x="25320" y="639402"/>
                      </a:cubicBezTo>
                      <a:cubicBezTo>
                        <a:pt x="6270" y="669882"/>
                        <a:pt x="-4525" y="704172"/>
                        <a:pt x="1825" y="740367"/>
                      </a:cubicBezTo>
                      <a:cubicBezTo>
                        <a:pt x="6270" y="765132"/>
                        <a:pt x="18970" y="788627"/>
                        <a:pt x="39925" y="803232"/>
                      </a:cubicBezTo>
                      <a:cubicBezTo>
                        <a:pt x="58975" y="817202"/>
                        <a:pt x="83105" y="821012"/>
                        <a:pt x="106600" y="817202"/>
                      </a:cubicBezTo>
                      <a:cubicBezTo>
                        <a:pt x="128190" y="814027"/>
                        <a:pt x="147875" y="805137"/>
                        <a:pt x="165655" y="793072"/>
                      </a:cubicBezTo>
                      <a:cubicBezTo>
                        <a:pt x="166290" y="821012"/>
                        <a:pt x="183435" y="847682"/>
                        <a:pt x="208200" y="861652"/>
                      </a:cubicBezTo>
                      <a:cubicBezTo>
                        <a:pt x="240585" y="881337"/>
                        <a:pt x="281225" y="874987"/>
                        <a:pt x="311070" y="853397"/>
                      </a:cubicBezTo>
                      <a:cubicBezTo>
                        <a:pt x="324405" y="843872"/>
                        <a:pt x="335200" y="831807"/>
                        <a:pt x="343455" y="817837"/>
                      </a:cubicBezTo>
                      <a:cubicBezTo>
                        <a:pt x="353615" y="846412"/>
                        <a:pt x="381555" y="866732"/>
                        <a:pt x="411400" y="872447"/>
                      </a:cubicBezTo>
                      <a:cubicBezTo>
                        <a:pt x="452675" y="880702"/>
                        <a:pt x="491410" y="858477"/>
                        <a:pt x="514905" y="825457"/>
                      </a:cubicBezTo>
                      <a:cubicBezTo>
                        <a:pt x="526335" y="809582"/>
                        <a:pt x="533955" y="791167"/>
                        <a:pt x="538400" y="771482"/>
                      </a:cubicBezTo>
                      <a:cubicBezTo>
                        <a:pt x="560625" y="793707"/>
                        <a:pt x="591740" y="805137"/>
                        <a:pt x="622855" y="802597"/>
                      </a:cubicBezTo>
                      <a:cubicBezTo>
                        <a:pt x="659685" y="799422"/>
                        <a:pt x="691435" y="775292"/>
                        <a:pt x="706675" y="741637"/>
                      </a:cubicBezTo>
                      <a:cubicBezTo>
                        <a:pt x="713660" y="726397"/>
                        <a:pt x="716200" y="709887"/>
                        <a:pt x="715565" y="693377"/>
                      </a:cubicBezTo>
                      <a:cubicBezTo>
                        <a:pt x="748585" y="701632"/>
                        <a:pt x="783510" y="697822"/>
                        <a:pt x="813990" y="682582"/>
                      </a:cubicBezTo>
                      <a:cubicBezTo>
                        <a:pt x="831135" y="673692"/>
                        <a:pt x="845740" y="660992"/>
                        <a:pt x="852090" y="642577"/>
                      </a:cubicBezTo>
                      <a:cubicBezTo>
                        <a:pt x="857805" y="624162"/>
                        <a:pt x="856535" y="603842"/>
                        <a:pt x="852090" y="585427"/>
                      </a:cubicBezTo>
                      <a:cubicBezTo>
                        <a:pt x="848280" y="567647"/>
                        <a:pt x="840660" y="551137"/>
                        <a:pt x="829865" y="535897"/>
                      </a:cubicBezTo>
                      <a:cubicBezTo>
                        <a:pt x="861615" y="530182"/>
                        <a:pt x="890190" y="509862"/>
                        <a:pt x="906065" y="481287"/>
                      </a:cubicBezTo>
                      <a:cubicBezTo>
                        <a:pt x="924480" y="448267"/>
                        <a:pt x="921305" y="406992"/>
                        <a:pt x="900350" y="375877"/>
                      </a:cubicBezTo>
                      <a:cubicBezTo>
                        <a:pt x="890825" y="361907"/>
                        <a:pt x="878125" y="349842"/>
                        <a:pt x="863520" y="341587"/>
                      </a:cubicBezTo>
                      <a:cubicBezTo>
                        <a:pt x="888920" y="322537"/>
                        <a:pt x="904795" y="291422"/>
                        <a:pt x="904795" y="259672"/>
                      </a:cubicBezTo>
                      <a:cubicBezTo>
                        <a:pt x="904795" y="222842"/>
                        <a:pt x="882570" y="190457"/>
                        <a:pt x="850185" y="174582"/>
                      </a:cubicBezTo>
                      <a:cubicBezTo>
                        <a:pt x="838755" y="168867"/>
                        <a:pt x="826690" y="165692"/>
                        <a:pt x="814625" y="164422"/>
                      </a:cubicBezTo>
                      <a:cubicBezTo>
                        <a:pt x="831770" y="142832"/>
                        <a:pt x="834945" y="109812"/>
                        <a:pt x="827960" y="8441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7" name="Google Shape;77;p4"/>
                <p:cNvSpPr/>
                <p:nvPr/>
              </p:nvSpPr>
              <p:spPr>
                <a:xfrm>
                  <a:off x="2048725" y="210704"/>
                  <a:ext cx="252187" cy="2732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726" h="803669" extrusionOk="0">
                      <a:moveTo>
                        <a:pt x="558832" y="78839"/>
                      </a:moveTo>
                      <a:cubicBezTo>
                        <a:pt x="542322" y="55344"/>
                        <a:pt x="524542" y="29309"/>
                        <a:pt x="500411" y="12799"/>
                      </a:cubicBezTo>
                      <a:cubicBezTo>
                        <a:pt x="498507" y="11529"/>
                        <a:pt x="496602" y="10894"/>
                        <a:pt x="494697" y="9624"/>
                      </a:cubicBezTo>
                      <a:cubicBezTo>
                        <a:pt x="497872" y="8989"/>
                        <a:pt x="497236" y="4544"/>
                        <a:pt x="494061" y="3909"/>
                      </a:cubicBezTo>
                      <a:cubicBezTo>
                        <a:pt x="488982" y="3274"/>
                        <a:pt x="483902" y="2639"/>
                        <a:pt x="478822" y="2639"/>
                      </a:cubicBezTo>
                      <a:cubicBezTo>
                        <a:pt x="474377" y="1369"/>
                        <a:pt x="469932" y="99"/>
                        <a:pt x="464852" y="99"/>
                      </a:cubicBezTo>
                      <a:cubicBezTo>
                        <a:pt x="461042" y="-536"/>
                        <a:pt x="459136" y="2004"/>
                        <a:pt x="458502" y="4544"/>
                      </a:cubicBezTo>
                      <a:cubicBezTo>
                        <a:pt x="430561" y="8989"/>
                        <a:pt x="403892" y="21689"/>
                        <a:pt x="382936" y="40104"/>
                      </a:cubicBezTo>
                      <a:cubicBezTo>
                        <a:pt x="353727" y="65504"/>
                        <a:pt x="335311" y="102334"/>
                        <a:pt x="329597" y="140434"/>
                      </a:cubicBezTo>
                      <a:cubicBezTo>
                        <a:pt x="327057" y="156944"/>
                        <a:pt x="327057" y="173454"/>
                        <a:pt x="328961" y="189964"/>
                      </a:cubicBezTo>
                      <a:cubicBezTo>
                        <a:pt x="290861" y="166469"/>
                        <a:pt x="241967" y="163929"/>
                        <a:pt x="201327" y="182344"/>
                      </a:cubicBezTo>
                      <a:cubicBezTo>
                        <a:pt x="153702" y="203934"/>
                        <a:pt x="127032" y="254099"/>
                        <a:pt x="128936" y="305534"/>
                      </a:cubicBezTo>
                      <a:cubicBezTo>
                        <a:pt x="130207" y="330299"/>
                        <a:pt x="137827" y="354429"/>
                        <a:pt x="151161" y="374749"/>
                      </a:cubicBezTo>
                      <a:cubicBezTo>
                        <a:pt x="96552" y="382369"/>
                        <a:pt x="43846" y="413484"/>
                        <a:pt x="18446" y="463649"/>
                      </a:cubicBezTo>
                      <a:cubicBezTo>
                        <a:pt x="-5683" y="510639"/>
                        <a:pt x="-5048" y="567789"/>
                        <a:pt x="14002" y="616684"/>
                      </a:cubicBezTo>
                      <a:cubicBezTo>
                        <a:pt x="58452" y="732254"/>
                        <a:pt x="189261" y="786229"/>
                        <a:pt x="303561" y="800199"/>
                      </a:cubicBezTo>
                      <a:cubicBezTo>
                        <a:pt x="370236" y="808454"/>
                        <a:pt x="437547" y="800834"/>
                        <a:pt x="503586" y="789404"/>
                      </a:cubicBezTo>
                      <a:cubicBezTo>
                        <a:pt x="567086" y="777974"/>
                        <a:pt x="633127" y="758924"/>
                        <a:pt x="680117" y="712569"/>
                      </a:cubicBezTo>
                      <a:cubicBezTo>
                        <a:pt x="722661" y="670659"/>
                        <a:pt x="741077" y="610334"/>
                        <a:pt x="741711" y="551914"/>
                      </a:cubicBezTo>
                      <a:cubicBezTo>
                        <a:pt x="742347" y="485239"/>
                        <a:pt x="723297" y="418564"/>
                        <a:pt x="701707" y="356334"/>
                      </a:cubicBezTo>
                      <a:cubicBezTo>
                        <a:pt x="679482" y="290294"/>
                        <a:pt x="650272" y="226794"/>
                        <a:pt x="615982" y="166469"/>
                      </a:cubicBezTo>
                      <a:cubicBezTo>
                        <a:pt x="597567" y="136624"/>
                        <a:pt x="579152" y="107414"/>
                        <a:pt x="558832" y="788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8" name="Google Shape;78;p4"/>
                <p:cNvSpPr/>
                <p:nvPr/>
              </p:nvSpPr>
              <p:spPr>
                <a:xfrm>
                  <a:off x="2116164" y="275996"/>
                  <a:ext cx="156711" cy="17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915" h="501472" extrusionOk="0">
                      <a:moveTo>
                        <a:pt x="297338" y="9723"/>
                      </a:moveTo>
                      <a:cubicBezTo>
                        <a:pt x="289083" y="5278"/>
                        <a:pt x="280193" y="2103"/>
                        <a:pt x="271303" y="198"/>
                      </a:cubicBezTo>
                      <a:cubicBezTo>
                        <a:pt x="265588" y="-1072"/>
                        <a:pt x="261778" y="4008"/>
                        <a:pt x="262413" y="8453"/>
                      </a:cubicBezTo>
                      <a:cubicBezTo>
                        <a:pt x="259238" y="9088"/>
                        <a:pt x="256698" y="10358"/>
                        <a:pt x="253523" y="11628"/>
                      </a:cubicBezTo>
                      <a:cubicBezTo>
                        <a:pt x="240823" y="16708"/>
                        <a:pt x="229393" y="24328"/>
                        <a:pt x="219232" y="33853"/>
                      </a:cubicBezTo>
                      <a:cubicBezTo>
                        <a:pt x="202088" y="50363"/>
                        <a:pt x="190657" y="71318"/>
                        <a:pt x="186213" y="94813"/>
                      </a:cubicBezTo>
                      <a:cubicBezTo>
                        <a:pt x="176688" y="89098"/>
                        <a:pt x="163988" y="89733"/>
                        <a:pt x="153193" y="91003"/>
                      </a:cubicBezTo>
                      <a:cubicBezTo>
                        <a:pt x="135413" y="93543"/>
                        <a:pt x="118268" y="100528"/>
                        <a:pt x="103028" y="110688"/>
                      </a:cubicBezTo>
                      <a:cubicBezTo>
                        <a:pt x="74453" y="130373"/>
                        <a:pt x="55403" y="162123"/>
                        <a:pt x="56673" y="197048"/>
                      </a:cubicBezTo>
                      <a:cubicBezTo>
                        <a:pt x="57307" y="210383"/>
                        <a:pt x="60482" y="223718"/>
                        <a:pt x="66198" y="235148"/>
                      </a:cubicBezTo>
                      <a:cubicBezTo>
                        <a:pt x="55403" y="236418"/>
                        <a:pt x="44607" y="243403"/>
                        <a:pt x="36988" y="249118"/>
                      </a:cubicBezTo>
                      <a:cubicBezTo>
                        <a:pt x="23653" y="259913"/>
                        <a:pt x="13493" y="273883"/>
                        <a:pt x="7143" y="289758"/>
                      </a:cubicBezTo>
                      <a:cubicBezTo>
                        <a:pt x="-6827" y="324683"/>
                        <a:pt x="793" y="363418"/>
                        <a:pt x="20478" y="394533"/>
                      </a:cubicBezTo>
                      <a:cubicBezTo>
                        <a:pt x="42068" y="427553"/>
                        <a:pt x="75088" y="450413"/>
                        <a:pt x="110648" y="465018"/>
                      </a:cubicBezTo>
                      <a:cubicBezTo>
                        <a:pt x="146207" y="479623"/>
                        <a:pt x="184307" y="489148"/>
                        <a:pt x="222407" y="495498"/>
                      </a:cubicBezTo>
                      <a:cubicBezTo>
                        <a:pt x="259873" y="501213"/>
                        <a:pt x="297973" y="503118"/>
                        <a:pt x="336073" y="499943"/>
                      </a:cubicBezTo>
                      <a:cubicBezTo>
                        <a:pt x="355123" y="498038"/>
                        <a:pt x="374173" y="495498"/>
                        <a:pt x="392588" y="491053"/>
                      </a:cubicBezTo>
                      <a:cubicBezTo>
                        <a:pt x="410368" y="487243"/>
                        <a:pt x="428783" y="482163"/>
                        <a:pt x="442753" y="471368"/>
                      </a:cubicBezTo>
                      <a:cubicBezTo>
                        <a:pt x="457358" y="459938"/>
                        <a:pt x="462438" y="443428"/>
                        <a:pt x="460533" y="425648"/>
                      </a:cubicBezTo>
                      <a:cubicBezTo>
                        <a:pt x="457993" y="405328"/>
                        <a:pt x="451643" y="384373"/>
                        <a:pt x="446563" y="364688"/>
                      </a:cubicBezTo>
                      <a:cubicBezTo>
                        <a:pt x="435768" y="321508"/>
                        <a:pt x="423068" y="278963"/>
                        <a:pt x="409098" y="236418"/>
                      </a:cubicBezTo>
                      <a:cubicBezTo>
                        <a:pt x="395763" y="194508"/>
                        <a:pt x="380523" y="152598"/>
                        <a:pt x="364013" y="111958"/>
                      </a:cubicBezTo>
                      <a:cubicBezTo>
                        <a:pt x="349408" y="73858"/>
                        <a:pt x="335438" y="30678"/>
                        <a:pt x="297338" y="972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79" name="Google Shape;79;p4"/>
                <p:cNvSpPr/>
                <p:nvPr/>
              </p:nvSpPr>
              <p:spPr>
                <a:xfrm>
                  <a:off x="2134192" y="328617"/>
                  <a:ext cx="80808" cy="672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9492" h="814584" extrusionOk="0">
                      <a:moveTo>
                        <a:pt x="825871" y="727006"/>
                      </a:moveTo>
                      <a:cubicBezTo>
                        <a:pt x="828447" y="727006"/>
                        <a:pt x="828447" y="727006"/>
                        <a:pt x="831023" y="727006"/>
                      </a:cubicBezTo>
                      <a:cubicBezTo>
                        <a:pt x="833598" y="727006"/>
                        <a:pt x="833598" y="727006"/>
                        <a:pt x="836174" y="727006"/>
                      </a:cubicBezTo>
                      <a:cubicBezTo>
                        <a:pt x="838750" y="727006"/>
                        <a:pt x="841326" y="727006"/>
                        <a:pt x="843902" y="727006"/>
                      </a:cubicBezTo>
                      <a:cubicBezTo>
                        <a:pt x="851629" y="729582"/>
                        <a:pt x="856781" y="732158"/>
                        <a:pt x="861933" y="737309"/>
                      </a:cubicBezTo>
                      <a:cubicBezTo>
                        <a:pt x="861933" y="739885"/>
                        <a:pt x="864508" y="742461"/>
                        <a:pt x="867084" y="745037"/>
                      </a:cubicBezTo>
                      <a:cubicBezTo>
                        <a:pt x="869660" y="747613"/>
                        <a:pt x="872236" y="750189"/>
                        <a:pt x="872236" y="752764"/>
                      </a:cubicBezTo>
                      <a:cubicBezTo>
                        <a:pt x="874812" y="757916"/>
                        <a:pt x="877388" y="760492"/>
                        <a:pt x="872236" y="760492"/>
                      </a:cubicBezTo>
                      <a:cubicBezTo>
                        <a:pt x="872236" y="763068"/>
                        <a:pt x="872236" y="768219"/>
                        <a:pt x="872236" y="770795"/>
                      </a:cubicBezTo>
                      <a:cubicBezTo>
                        <a:pt x="872236" y="770795"/>
                        <a:pt x="872236" y="773371"/>
                        <a:pt x="872236" y="773371"/>
                      </a:cubicBezTo>
                      <a:cubicBezTo>
                        <a:pt x="872236" y="773371"/>
                        <a:pt x="872236" y="775947"/>
                        <a:pt x="872236" y="778523"/>
                      </a:cubicBezTo>
                      <a:cubicBezTo>
                        <a:pt x="872236" y="778523"/>
                        <a:pt x="872236" y="781098"/>
                        <a:pt x="872236" y="783674"/>
                      </a:cubicBezTo>
                      <a:cubicBezTo>
                        <a:pt x="872236" y="786250"/>
                        <a:pt x="869660" y="788826"/>
                        <a:pt x="869660" y="791402"/>
                      </a:cubicBezTo>
                      <a:cubicBezTo>
                        <a:pt x="869660" y="793978"/>
                        <a:pt x="869660" y="793978"/>
                        <a:pt x="869660" y="793978"/>
                      </a:cubicBezTo>
                      <a:cubicBezTo>
                        <a:pt x="869660" y="796553"/>
                        <a:pt x="867084" y="799129"/>
                        <a:pt x="864508" y="801705"/>
                      </a:cubicBezTo>
                      <a:cubicBezTo>
                        <a:pt x="861933" y="804281"/>
                        <a:pt x="861933" y="804281"/>
                        <a:pt x="861933" y="804281"/>
                      </a:cubicBezTo>
                      <a:cubicBezTo>
                        <a:pt x="859357" y="806857"/>
                        <a:pt x="856781" y="806857"/>
                        <a:pt x="854205" y="809433"/>
                      </a:cubicBezTo>
                      <a:cubicBezTo>
                        <a:pt x="851629" y="809433"/>
                        <a:pt x="851629" y="809433"/>
                        <a:pt x="851629" y="809433"/>
                      </a:cubicBezTo>
                      <a:cubicBezTo>
                        <a:pt x="849053" y="812008"/>
                        <a:pt x="846478" y="814584"/>
                        <a:pt x="843902" y="814584"/>
                      </a:cubicBezTo>
                      <a:cubicBezTo>
                        <a:pt x="843902" y="814584"/>
                        <a:pt x="841326" y="814584"/>
                        <a:pt x="841326" y="814584"/>
                      </a:cubicBezTo>
                      <a:cubicBezTo>
                        <a:pt x="841326" y="814584"/>
                        <a:pt x="838750" y="814584"/>
                        <a:pt x="836174" y="814584"/>
                      </a:cubicBezTo>
                      <a:cubicBezTo>
                        <a:pt x="833598" y="814584"/>
                        <a:pt x="833598" y="814584"/>
                        <a:pt x="831023" y="814584"/>
                      </a:cubicBezTo>
                      <a:cubicBezTo>
                        <a:pt x="831023" y="814584"/>
                        <a:pt x="828447" y="814584"/>
                        <a:pt x="828447" y="814584"/>
                      </a:cubicBezTo>
                      <a:cubicBezTo>
                        <a:pt x="825871" y="812008"/>
                        <a:pt x="823295" y="812008"/>
                        <a:pt x="820719" y="812008"/>
                      </a:cubicBezTo>
                      <a:cubicBezTo>
                        <a:pt x="820719" y="812008"/>
                        <a:pt x="818143" y="812008"/>
                        <a:pt x="818143" y="812008"/>
                      </a:cubicBezTo>
                      <a:cubicBezTo>
                        <a:pt x="815568" y="812008"/>
                        <a:pt x="812992" y="809433"/>
                        <a:pt x="810416" y="809433"/>
                      </a:cubicBezTo>
                      <a:cubicBezTo>
                        <a:pt x="807840" y="809433"/>
                        <a:pt x="805264" y="806857"/>
                        <a:pt x="802688" y="804281"/>
                      </a:cubicBezTo>
                      <a:cubicBezTo>
                        <a:pt x="800113" y="801705"/>
                        <a:pt x="800113" y="801705"/>
                        <a:pt x="800113" y="801705"/>
                      </a:cubicBezTo>
                      <a:cubicBezTo>
                        <a:pt x="800113" y="801705"/>
                        <a:pt x="797537" y="799129"/>
                        <a:pt x="797537" y="799129"/>
                      </a:cubicBezTo>
                      <a:cubicBezTo>
                        <a:pt x="797537" y="799129"/>
                        <a:pt x="794961" y="796553"/>
                        <a:pt x="794961" y="796553"/>
                      </a:cubicBezTo>
                      <a:cubicBezTo>
                        <a:pt x="794961" y="793978"/>
                        <a:pt x="792385" y="791402"/>
                        <a:pt x="792385" y="788826"/>
                      </a:cubicBezTo>
                      <a:cubicBezTo>
                        <a:pt x="792385" y="788826"/>
                        <a:pt x="792385" y="786250"/>
                        <a:pt x="792385" y="786250"/>
                      </a:cubicBezTo>
                      <a:cubicBezTo>
                        <a:pt x="792385" y="783674"/>
                        <a:pt x="792385" y="781098"/>
                        <a:pt x="792385" y="778523"/>
                      </a:cubicBezTo>
                      <a:cubicBezTo>
                        <a:pt x="789809" y="775947"/>
                        <a:pt x="792385" y="770795"/>
                        <a:pt x="792385" y="768219"/>
                      </a:cubicBezTo>
                      <a:cubicBezTo>
                        <a:pt x="792385" y="768219"/>
                        <a:pt x="792385" y="765644"/>
                        <a:pt x="792385" y="765644"/>
                      </a:cubicBezTo>
                      <a:cubicBezTo>
                        <a:pt x="792385" y="763068"/>
                        <a:pt x="794961" y="763068"/>
                        <a:pt x="794961" y="760492"/>
                      </a:cubicBezTo>
                      <a:cubicBezTo>
                        <a:pt x="797537" y="760492"/>
                        <a:pt x="797537" y="757916"/>
                        <a:pt x="797537" y="757916"/>
                      </a:cubicBezTo>
                      <a:cubicBezTo>
                        <a:pt x="800113" y="757916"/>
                        <a:pt x="800113" y="755340"/>
                        <a:pt x="800113" y="755340"/>
                      </a:cubicBezTo>
                      <a:cubicBezTo>
                        <a:pt x="800113" y="757916"/>
                        <a:pt x="797537" y="757916"/>
                        <a:pt x="797537" y="760492"/>
                      </a:cubicBezTo>
                      <a:cubicBezTo>
                        <a:pt x="800113" y="757916"/>
                        <a:pt x="802688" y="755340"/>
                        <a:pt x="805264" y="752764"/>
                      </a:cubicBezTo>
                      <a:cubicBezTo>
                        <a:pt x="805264" y="750189"/>
                        <a:pt x="805264" y="747613"/>
                        <a:pt x="807840" y="745037"/>
                      </a:cubicBezTo>
                      <a:cubicBezTo>
                        <a:pt x="807840" y="742461"/>
                        <a:pt x="810416" y="739885"/>
                        <a:pt x="812992" y="737309"/>
                      </a:cubicBezTo>
                      <a:cubicBezTo>
                        <a:pt x="812992" y="734734"/>
                        <a:pt x="815568" y="734734"/>
                        <a:pt x="818143" y="732158"/>
                      </a:cubicBezTo>
                      <a:cubicBezTo>
                        <a:pt x="820719" y="729582"/>
                        <a:pt x="823295" y="727006"/>
                        <a:pt x="825871" y="727006"/>
                      </a:cubicBezTo>
                      <a:close/>
                      <a:moveTo>
                        <a:pt x="40251" y="622360"/>
                      </a:moveTo>
                      <a:cubicBezTo>
                        <a:pt x="45403" y="622682"/>
                        <a:pt x="50555" y="623970"/>
                        <a:pt x="55706" y="626545"/>
                      </a:cubicBezTo>
                      <a:cubicBezTo>
                        <a:pt x="68585" y="634273"/>
                        <a:pt x="76313" y="647152"/>
                        <a:pt x="81464" y="654879"/>
                      </a:cubicBezTo>
                      <a:cubicBezTo>
                        <a:pt x="84040" y="667758"/>
                        <a:pt x="81464" y="680638"/>
                        <a:pt x="76313" y="693517"/>
                      </a:cubicBezTo>
                      <a:cubicBezTo>
                        <a:pt x="68585" y="706396"/>
                        <a:pt x="55706" y="714123"/>
                        <a:pt x="42827" y="714123"/>
                      </a:cubicBezTo>
                      <a:cubicBezTo>
                        <a:pt x="29948" y="714123"/>
                        <a:pt x="17069" y="706396"/>
                        <a:pt x="11917" y="693517"/>
                      </a:cubicBezTo>
                      <a:cubicBezTo>
                        <a:pt x="9341" y="688365"/>
                        <a:pt x="6765" y="683213"/>
                        <a:pt x="6765" y="675486"/>
                      </a:cubicBezTo>
                      <a:cubicBezTo>
                        <a:pt x="4190" y="672910"/>
                        <a:pt x="1614" y="667758"/>
                        <a:pt x="1614" y="665183"/>
                      </a:cubicBezTo>
                      <a:cubicBezTo>
                        <a:pt x="-3538" y="652304"/>
                        <a:pt x="4190" y="634273"/>
                        <a:pt x="17069" y="626545"/>
                      </a:cubicBezTo>
                      <a:cubicBezTo>
                        <a:pt x="19644" y="626545"/>
                        <a:pt x="19644" y="626545"/>
                        <a:pt x="19644" y="626545"/>
                      </a:cubicBezTo>
                      <a:cubicBezTo>
                        <a:pt x="22220" y="626545"/>
                        <a:pt x="22220" y="623970"/>
                        <a:pt x="24796" y="623970"/>
                      </a:cubicBezTo>
                      <a:cubicBezTo>
                        <a:pt x="29948" y="622682"/>
                        <a:pt x="35099" y="622038"/>
                        <a:pt x="40251" y="622360"/>
                      </a:cubicBezTo>
                      <a:close/>
                      <a:moveTo>
                        <a:pt x="313288" y="605943"/>
                      </a:moveTo>
                      <a:cubicBezTo>
                        <a:pt x="313288" y="605943"/>
                        <a:pt x="315864" y="605943"/>
                        <a:pt x="318439" y="605943"/>
                      </a:cubicBezTo>
                      <a:cubicBezTo>
                        <a:pt x="323591" y="605943"/>
                        <a:pt x="323591" y="605943"/>
                        <a:pt x="328743" y="605943"/>
                      </a:cubicBezTo>
                      <a:cubicBezTo>
                        <a:pt x="328743" y="605943"/>
                        <a:pt x="331318" y="605943"/>
                        <a:pt x="331318" y="605943"/>
                      </a:cubicBezTo>
                      <a:cubicBezTo>
                        <a:pt x="336470" y="608519"/>
                        <a:pt x="339046" y="611095"/>
                        <a:pt x="344197" y="613670"/>
                      </a:cubicBezTo>
                      <a:cubicBezTo>
                        <a:pt x="346773" y="616246"/>
                        <a:pt x="349349" y="618822"/>
                        <a:pt x="354501" y="618822"/>
                      </a:cubicBezTo>
                      <a:cubicBezTo>
                        <a:pt x="357076" y="623974"/>
                        <a:pt x="359652" y="631701"/>
                        <a:pt x="359652" y="639429"/>
                      </a:cubicBezTo>
                      <a:cubicBezTo>
                        <a:pt x="359652" y="644580"/>
                        <a:pt x="359652" y="649732"/>
                        <a:pt x="357076" y="654884"/>
                      </a:cubicBezTo>
                      <a:cubicBezTo>
                        <a:pt x="354501" y="657460"/>
                        <a:pt x="354501" y="662611"/>
                        <a:pt x="351925" y="665187"/>
                      </a:cubicBezTo>
                      <a:cubicBezTo>
                        <a:pt x="349349" y="667763"/>
                        <a:pt x="349349" y="667763"/>
                        <a:pt x="349349" y="670339"/>
                      </a:cubicBezTo>
                      <a:cubicBezTo>
                        <a:pt x="349349" y="675490"/>
                        <a:pt x="346773" y="678066"/>
                        <a:pt x="344197" y="680642"/>
                      </a:cubicBezTo>
                      <a:cubicBezTo>
                        <a:pt x="344197" y="680642"/>
                        <a:pt x="344197" y="683218"/>
                        <a:pt x="341622" y="683218"/>
                      </a:cubicBezTo>
                      <a:cubicBezTo>
                        <a:pt x="339046" y="683218"/>
                        <a:pt x="336470" y="685794"/>
                        <a:pt x="333894" y="688369"/>
                      </a:cubicBezTo>
                      <a:cubicBezTo>
                        <a:pt x="333894" y="688369"/>
                        <a:pt x="331318" y="690945"/>
                        <a:pt x="328743" y="690945"/>
                      </a:cubicBezTo>
                      <a:cubicBezTo>
                        <a:pt x="323591" y="690945"/>
                        <a:pt x="318439" y="690945"/>
                        <a:pt x="313288" y="690945"/>
                      </a:cubicBezTo>
                      <a:cubicBezTo>
                        <a:pt x="302984" y="688369"/>
                        <a:pt x="295257" y="678066"/>
                        <a:pt x="292681" y="667763"/>
                      </a:cubicBezTo>
                      <a:cubicBezTo>
                        <a:pt x="292681" y="662611"/>
                        <a:pt x="292681" y="660035"/>
                        <a:pt x="292681" y="657460"/>
                      </a:cubicBezTo>
                      <a:cubicBezTo>
                        <a:pt x="292681" y="654884"/>
                        <a:pt x="292681" y="652308"/>
                        <a:pt x="292681" y="649732"/>
                      </a:cubicBezTo>
                      <a:cubicBezTo>
                        <a:pt x="292681" y="647156"/>
                        <a:pt x="295257" y="644580"/>
                        <a:pt x="295257" y="642005"/>
                      </a:cubicBezTo>
                      <a:cubicBezTo>
                        <a:pt x="297833" y="642005"/>
                        <a:pt x="297833" y="639429"/>
                        <a:pt x="297833" y="639429"/>
                      </a:cubicBezTo>
                      <a:cubicBezTo>
                        <a:pt x="297833" y="639429"/>
                        <a:pt x="295257" y="639429"/>
                        <a:pt x="295257" y="636853"/>
                      </a:cubicBezTo>
                      <a:cubicBezTo>
                        <a:pt x="295257" y="634277"/>
                        <a:pt x="295257" y="629126"/>
                        <a:pt x="295257" y="626550"/>
                      </a:cubicBezTo>
                      <a:cubicBezTo>
                        <a:pt x="295257" y="623974"/>
                        <a:pt x="297833" y="618822"/>
                        <a:pt x="300409" y="616246"/>
                      </a:cubicBezTo>
                      <a:cubicBezTo>
                        <a:pt x="300409" y="613670"/>
                        <a:pt x="302984" y="611095"/>
                        <a:pt x="305560" y="611095"/>
                      </a:cubicBezTo>
                      <a:cubicBezTo>
                        <a:pt x="308136" y="608519"/>
                        <a:pt x="310712" y="605943"/>
                        <a:pt x="313288" y="605943"/>
                      </a:cubicBezTo>
                      <a:close/>
                      <a:moveTo>
                        <a:pt x="652006" y="550563"/>
                      </a:moveTo>
                      <a:cubicBezTo>
                        <a:pt x="670680" y="548631"/>
                        <a:pt x="689353" y="554427"/>
                        <a:pt x="702232" y="569882"/>
                      </a:cubicBezTo>
                      <a:cubicBezTo>
                        <a:pt x="730570" y="600791"/>
                        <a:pt x="730570" y="647156"/>
                        <a:pt x="715111" y="683218"/>
                      </a:cubicBezTo>
                      <a:cubicBezTo>
                        <a:pt x="697085" y="719279"/>
                        <a:pt x="655872" y="745038"/>
                        <a:pt x="617234" y="739886"/>
                      </a:cubicBezTo>
                      <a:cubicBezTo>
                        <a:pt x="594052" y="734734"/>
                        <a:pt x="573441" y="724431"/>
                        <a:pt x="565718" y="701249"/>
                      </a:cubicBezTo>
                      <a:cubicBezTo>
                        <a:pt x="560562" y="683218"/>
                        <a:pt x="560562" y="660036"/>
                        <a:pt x="565718" y="642005"/>
                      </a:cubicBezTo>
                      <a:cubicBezTo>
                        <a:pt x="570866" y="626550"/>
                        <a:pt x="576021" y="613671"/>
                        <a:pt x="586321" y="600791"/>
                      </a:cubicBezTo>
                      <a:cubicBezTo>
                        <a:pt x="591476" y="593064"/>
                        <a:pt x="596624" y="585336"/>
                        <a:pt x="601779" y="577609"/>
                      </a:cubicBezTo>
                      <a:cubicBezTo>
                        <a:pt x="614658" y="562154"/>
                        <a:pt x="633332" y="552495"/>
                        <a:pt x="652006" y="550563"/>
                      </a:cubicBezTo>
                      <a:close/>
                      <a:moveTo>
                        <a:pt x="923756" y="474571"/>
                      </a:moveTo>
                      <a:cubicBezTo>
                        <a:pt x="939211" y="479723"/>
                        <a:pt x="949514" y="490026"/>
                        <a:pt x="959818" y="502905"/>
                      </a:cubicBezTo>
                      <a:cubicBezTo>
                        <a:pt x="967545" y="513209"/>
                        <a:pt x="972697" y="523512"/>
                        <a:pt x="975273" y="536391"/>
                      </a:cubicBezTo>
                      <a:cubicBezTo>
                        <a:pt x="983000" y="562149"/>
                        <a:pt x="980424" y="590483"/>
                        <a:pt x="964969" y="613665"/>
                      </a:cubicBezTo>
                      <a:cubicBezTo>
                        <a:pt x="949514" y="634272"/>
                        <a:pt x="923756" y="644576"/>
                        <a:pt x="897998" y="639424"/>
                      </a:cubicBezTo>
                      <a:cubicBezTo>
                        <a:pt x="869664" y="636848"/>
                        <a:pt x="849057" y="608514"/>
                        <a:pt x="843906" y="582756"/>
                      </a:cubicBezTo>
                      <a:cubicBezTo>
                        <a:pt x="838754" y="554422"/>
                        <a:pt x="843906" y="528664"/>
                        <a:pt x="861936" y="508057"/>
                      </a:cubicBezTo>
                      <a:cubicBezTo>
                        <a:pt x="864512" y="502905"/>
                        <a:pt x="869664" y="500330"/>
                        <a:pt x="872240" y="497754"/>
                      </a:cubicBezTo>
                      <a:cubicBezTo>
                        <a:pt x="872240" y="495178"/>
                        <a:pt x="872240" y="495178"/>
                        <a:pt x="872240" y="495178"/>
                      </a:cubicBezTo>
                      <a:cubicBezTo>
                        <a:pt x="882543" y="479723"/>
                        <a:pt x="903150" y="469420"/>
                        <a:pt x="923756" y="474571"/>
                      </a:cubicBezTo>
                      <a:close/>
                      <a:moveTo>
                        <a:pt x="223130" y="371543"/>
                      </a:moveTo>
                      <a:cubicBezTo>
                        <a:pt x="236009" y="371543"/>
                        <a:pt x="246312" y="379270"/>
                        <a:pt x="254040" y="389574"/>
                      </a:cubicBezTo>
                      <a:cubicBezTo>
                        <a:pt x="254040" y="392149"/>
                        <a:pt x="256616" y="397301"/>
                        <a:pt x="256616" y="399877"/>
                      </a:cubicBezTo>
                      <a:cubicBezTo>
                        <a:pt x="256616" y="399877"/>
                        <a:pt x="256616" y="402453"/>
                        <a:pt x="256616" y="402453"/>
                      </a:cubicBezTo>
                      <a:cubicBezTo>
                        <a:pt x="259191" y="407604"/>
                        <a:pt x="259191" y="412756"/>
                        <a:pt x="261767" y="420483"/>
                      </a:cubicBezTo>
                      <a:cubicBezTo>
                        <a:pt x="259191" y="428211"/>
                        <a:pt x="259191" y="435938"/>
                        <a:pt x="256616" y="443666"/>
                      </a:cubicBezTo>
                      <a:cubicBezTo>
                        <a:pt x="254040" y="451393"/>
                        <a:pt x="251464" y="456545"/>
                        <a:pt x="248888" y="464272"/>
                      </a:cubicBezTo>
                      <a:cubicBezTo>
                        <a:pt x="246312" y="466848"/>
                        <a:pt x="243736" y="472000"/>
                        <a:pt x="241161" y="474576"/>
                      </a:cubicBezTo>
                      <a:cubicBezTo>
                        <a:pt x="241161" y="477152"/>
                        <a:pt x="238585" y="477152"/>
                        <a:pt x="238585" y="477152"/>
                      </a:cubicBezTo>
                      <a:cubicBezTo>
                        <a:pt x="236009" y="479727"/>
                        <a:pt x="233433" y="479727"/>
                        <a:pt x="230857" y="482303"/>
                      </a:cubicBezTo>
                      <a:cubicBezTo>
                        <a:pt x="217978" y="487455"/>
                        <a:pt x="205099" y="487455"/>
                        <a:pt x="194796" y="482303"/>
                      </a:cubicBezTo>
                      <a:cubicBezTo>
                        <a:pt x="184492" y="474576"/>
                        <a:pt x="179341" y="464272"/>
                        <a:pt x="176765" y="453969"/>
                      </a:cubicBezTo>
                      <a:cubicBezTo>
                        <a:pt x="174189" y="446242"/>
                        <a:pt x="171613" y="435938"/>
                        <a:pt x="174189" y="428211"/>
                      </a:cubicBezTo>
                      <a:cubicBezTo>
                        <a:pt x="174189" y="423059"/>
                        <a:pt x="174189" y="420483"/>
                        <a:pt x="176765" y="417908"/>
                      </a:cubicBezTo>
                      <a:cubicBezTo>
                        <a:pt x="179341" y="412756"/>
                        <a:pt x="179341" y="410180"/>
                        <a:pt x="179341" y="405029"/>
                      </a:cubicBezTo>
                      <a:cubicBezTo>
                        <a:pt x="181917" y="397301"/>
                        <a:pt x="184492" y="389574"/>
                        <a:pt x="192220" y="384422"/>
                      </a:cubicBezTo>
                      <a:cubicBezTo>
                        <a:pt x="199947" y="379270"/>
                        <a:pt x="202523" y="376695"/>
                        <a:pt x="210251" y="374119"/>
                      </a:cubicBezTo>
                      <a:cubicBezTo>
                        <a:pt x="215402" y="371543"/>
                        <a:pt x="220554" y="371543"/>
                        <a:pt x="223130" y="371543"/>
                      </a:cubicBezTo>
                      <a:close/>
                      <a:moveTo>
                        <a:pt x="688387" y="353187"/>
                      </a:moveTo>
                      <a:cubicBezTo>
                        <a:pt x="693860" y="352221"/>
                        <a:pt x="699656" y="352221"/>
                        <a:pt x="704807" y="353509"/>
                      </a:cubicBezTo>
                      <a:cubicBezTo>
                        <a:pt x="707383" y="353509"/>
                        <a:pt x="709959" y="353509"/>
                        <a:pt x="712535" y="356085"/>
                      </a:cubicBezTo>
                      <a:cubicBezTo>
                        <a:pt x="715111" y="356085"/>
                        <a:pt x="717687" y="358661"/>
                        <a:pt x="717687" y="358661"/>
                      </a:cubicBezTo>
                      <a:cubicBezTo>
                        <a:pt x="720262" y="358661"/>
                        <a:pt x="720262" y="358661"/>
                        <a:pt x="722838" y="361236"/>
                      </a:cubicBezTo>
                      <a:cubicBezTo>
                        <a:pt x="727990" y="366388"/>
                        <a:pt x="733141" y="374116"/>
                        <a:pt x="733141" y="384419"/>
                      </a:cubicBezTo>
                      <a:cubicBezTo>
                        <a:pt x="735717" y="389571"/>
                        <a:pt x="735717" y="394722"/>
                        <a:pt x="735717" y="399874"/>
                      </a:cubicBezTo>
                      <a:cubicBezTo>
                        <a:pt x="735717" y="407601"/>
                        <a:pt x="733141" y="412753"/>
                        <a:pt x="730566" y="420481"/>
                      </a:cubicBezTo>
                      <a:cubicBezTo>
                        <a:pt x="730566" y="423056"/>
                        <a:pt x="727990" y="423056"/>
                        <a:pt x="727990" y="425632"/>
                      </a:cubicBezTo>
                      <a:cubicBezTo>
                        <a:pt x="725414" y="428208"/>
                        <a:pt x="722838" y="430784"/>
                        <a:pt x="720262" y="433360"/>
                      </a:cubicBezTo>
                      <a:cubicBezTo>
                        <a:pt x="715111" y="438511"/>
                        <a:pt x="709959" y="441087"/>
                        <a:pt x="702232" y="443663"/>
                      </a:cubicBezTo>
                      <a:cubicBezTo>
                        <a:pt x="694504" y="446239"/>
                        <a:pt x="689353" y="446239"/>
                        <a:pt x="681625" y="443663"/>
                      </a:cubicBezTo>
                      <a:cubicBezTo>
                        <a:pt x="679049" y="443663"/>
                        <a:pt x="676474" y="441087"/>
                        <a:pt x="673898" y="441087"/>
                      </a:cubicBezTo>
                      <a:cubicBezTo>
                        <a:pt x="671322" y="441087"/>
                        <a:pt x="671322" y="441087"/>
                        <a:pt x="671322" y="441087"/>
                      </a:cubicBezTo>
                      <a:cubicBezTo>
                        <a:pt x="668746" y="441087"/>
                        <a:pt x="666170" y="438511"/>
                        <a:pt x="663594" y="435936"/>
                      </a:cubicBezTo>
                      <a:cubicBezTo>
                        <a:pt x="653291" y="425632"/>
                        <a:pt x="650715" y="412753"/>
                        <a:pt x="653291" y="402450"/>
                      </a:cubicBezTo>
                      <a:cubicBezTo>
                        <a:pt x="653291" y="397298"/>
                        <a:pt x="653291" y="394722"/>
                        <a:pt x="653291" y="392146"/>
                      </a:cubicBezTo>
                      <a:cubicBezTo>
                        <a:pt x="653291" y="389571"/>
                        <a:pt x="653291" y="384419"/>
                        <a:pt x="653291" y="381843"/>
                      </a:cubicBezTo>
                      <a:cubicBezTo>
                        <a:pt x="655867" y="376691"/>
                        <a:pt x="658443" y="371540"/>
                        <a:pt x="663594" y="366388"/>
                      </a:cubicBezTo>
                      <a:cubicBezTo>
                        <a:pt x="666170" y="363812"/>
                        <a:pt x="671322" y="361236"/>
                        <a:pt x="673898" y="358661"/>
                      </a:cubicBezTo>
                      <a:cubicBezTo>
                        <a:pt x="677761" y="356085"/>
                        <a:pt x="682913" y="354153"/>
                        <a:pt x="688387" y="353187"/>
                      </a:cubicBezTo>
                      <a:close/>
                      <a:moveTo>
                        <a:pt x="442079" y="294269"/>
                      </a:moveTo>
                      <a:cubicBezTo>
                        <a:pt x="460110" y="294269"/>
                        <a:pt x="475565" y="299421"/>
                        <a:pt x="491020" y="307148"/>
                      </a:cubicBezTo>
                      <a:cubicBezTo>
                        <a:pt x="521929" y="322603"/>
                        <a:pt x="542536" y="353513"/>
                        <a:pt x="545112" y="386998"/>
                      </a:cubicBezTo>
                      <a:cubicBezTo>
                        <a:pt x="547688" y="417908"/>
                        <a:pt x="529657" y="453970"/>
                        <a:pt x="501323" y="469425"/>
                      </a:cubicBezTo>
                      <a:cubicBezTo>
                        <a:pt x="485868" y="479728"/>
                        <a:pt x="467837" y="482304"/>
                        <a:pt x="449806" y="477152"/>
                      </a:cubicBezTo>
                      <a:cubicBezTo>
                        <a:pt x="429200" y="469425"/>
                        <a:pt x="421472" y="456545"/>
                        <a:pt x="413745" y="438515"/>
                      </a:cubicBezTo>
                      <a:cubicBezTo>
                        <a:pt x="411169" y="435939"/>
                        <a:pt x="411169" y="435939"/>
                        <a:pt x="408593" y="433363"/>
                      </a:cubicBezTo>
                      <a:cubicBezTo>
                        <a:pt x="385411" y="405029"/>
                        <a:pt x="380259" y="358664"/>
                        <a:pt x="395714" y="325179"/>
                      </a:cubicBezTo>
                      <a:cubicBezTo>
                        <a:pt x="403442" y="307148"/>
                        <a:pt x="421472" y="296845"/>
                        <a:pt x="442079" y="294269"/>
                      </a:cubicBezTo>
                      <a:close/>
                      <a:moveTo>
                        <a:pt x="467833" y="72749"/>
                      </a:moveTo>
                      <a:cubicBezTo>
                        <a:pt x="472985" y="72749"/>
                        <a:pt x="475560" y="72749"/>
                        <a:pt x="478136" y="72749"/>
                      </a:cubicBezTo>
                      <a:cubicBezTo>
                        <a:pt x="480712" y="72749"/>
                        <a:pt x="483288" y="72749"/>
                        <a:pt x="485864" y="75325"/>
                      </a:cubicBezTo>
                      <a:cubicBezTo>
                        <a:pt x="488439" y="75325"/>
                        <a:pt x="491015" y="77900"/>
                        <a:pt x="491015" y="77900"/>
                      </a:cubicBezTo>
                      <a:cubicBezTo>
                        <a:pt x="491015" y="77900"/>
                        <a:pt x="493591" y="80476"/>
                        <a:pt x="493591" y="80476"/>
                      </a:cubicBezTo>
                      <a:cubicBezTo>
                        <a:pt x="498743" y="83052"/>
                        <a:pt x="498743" y="85628"/>
                        <a:pt x="501318" y="88204"/>
                      </a:cubicBezTo>
                      <a:cubicBezTo>
                        <a:pt x="501318" y="90780"/>
                        <a:pt x="503894" y="95931"/>
                        <a:pt x="503894" y="95931"/>
                      </a:cubicBezTo>
                      <a:cubicBezTo>
                        <a:pt x="503894" y="101083"/>
                        <a:pt x="503894" y="103659"/>
                        <a:pt x="503894" y="106234"/>
                      </a:cubicBezTo>
                      <a:cubicBezTo>
                        <a:pt x="503894" y="108810"/>
                        <a:pt x="503894" y="111386"/>
                        <a:pt x="503894" y="113962"/>
                      </a:cubicBezTo>
                      <a:cubicBezTo>
                        <a:pt x="503894" y="116538"/>
                        <a:pt x="501318" y="119113"/>
                        <a:pt x="501318" y="121689"/>
                      </a:cubicBezTo>
                      <a:cubicBezTo>
                        <a:pt x="501318" y="124265"/>
                        <a:pt x="498743" y="126841"/>
                        <a:pt x="496167" y="129417"/>
                      </a:cubicBezTo>
                      <a:cubicBezTo>
                        <a:pt x="493591" y="131992"/>
                        <a:pt x="488439" y="134568"/>
                        <a:pt x="488439" y="134568"/>
                      </a:cubicBezTo>
                      <a:cubicBezTo>
                        <a:pt x="485864" y="134568"/>
                        <a:pt x="485864" y="134568"/>
                        <a:pt x="485864" y="134568"/>
                      </a:cubicBezTo>
                      <a:cubicBezTo>
                        <a:pt x="480712" y="137144"/>
                        <a:pt x="475560" y="139720"/>
                        <a:pt x="467833" y="139720"/>
                      </a:cubicBezTo>
                      <a:cubicBezTo>
                        <a:pt x="462681" y="139720"/>
                        <a:pt x="457530" y="137144"/>
                        <a:pt x="452378" y="134568"/>
                      </a:cubicBezTo>
                      <a:cubicBezTo>
                        <a:pt x="449802" y="131992"/>
                        <a:pt x="447226" y="131992"/>
                        <a:pt x="444651" y="129417"/>
                      </a:cubicBezTo>
                      <a:cubicBezTo>
                        <a:pt x="442075" y="126841"/>
                        <a:pt x="439499" y="124265"/>
                        <a:pt x="439499" y="121689"/>
                      </a:cubicBezTo>
                      <a:cubicBezTo>
                        <a:pt x="439499" y="119113"/>
                        <a:pt x="436923" y="116538"/>
                        <a:pt x="436923" y="113962"/>
                      </a:cubicBezTo>
                      <a:cubicBezTo>
                        <a:pt x="434347" y="111386"/>
                        <a:pt x="436923" y="108810"/>
                        <a:pt x="436923" y="106234"/>
                      </a:cubicBezTo>
                      <a:cubicBezTo>
                        <a:pt x="436923" y="103659"/>
                        <a:pt x="439499" y="101083"/>
                        <a:pt x="439499" y="98507"/>
                      </a:cubicBezTo>
                      <a:cubicBezTo>
                        <a:pt x="439499" y="98507"/>
                        <a:pt x="439499" y="95931"/>
                        <a:pt x="439499" y="95931"/>
                      </a:cubicBezTo>
                      <a:cubicBezTo>
                        <a:pt x="439499" y="93355"/>
                        <a:pt x="442075" y="90780"/>
                        <a:pt x="442075" y="88204"/>
                      </a:cubicBezTo>
                      <a:cubicBezTo>
                        <a:pt x="444651" y="88204"/>
                        <a:pt x="444651" y="85628"/>
                        <a:pt x="447226" y="83052"/>
                      </a:cubicBezTo>
                      <a:cubicBezTo>
                        <a:pt x="447226" y="80476"/>
                        <a:pt x="449802" y="80476"/>
                        <a:pt x="452378" y="77900"/>
                      </a:cubicBezTo>
                      <a:cubicBezTo>
                        <a:pt x="454954" y="72749"/>
                        <a:pt x="462681" y="72749"/>
                        <a:pt x="467833" y="72749"/>
                      </a:cubicBezTo>
                      <a:close/>
                      <a:moveTo>
                        <a:pt x="687421" y="4811"/>
                      </a:moveTo>
                      <a:cubicBezTo>
                        <a:pt x="701588" y="7065"/>
                        <a:pt x="715111" y="13504"/>
                        <a:pt x="725414" y="23808"/>
                      </a:cubicBezTo>
                      <a:cubicBezTo>
                        <a:pt x="774355" y="67596"/>
                        <a:pt x="751172" y="170629"/>
                        <a:pt x="679050" y="173205"/>
                      </a:cubicBezTo>
                      <a:cubicBezTo>
                        <a:pt x="666170" y="173205"/>
                        <a:pt x="650716" y="168053"/>
                        <a:pt x="637836" y="160326"/>
                      </a:cubicBezTo>
                      <a:cubicBezTo>
                        <a:pt x="624957" y="150023"/>
                        <a:pt x="614654" y="137143"/>
                        <a:pt x="609503" y="121689"/>
                      </a:cubicBezTo>
                      <a:cubicBezTo>
                        <a:pt x="606927" y="113961"/>
                        <a:pt x="606927" y="106234"/>
                        <a:pt x="606927" y="95930"/>
                      </a:cubicBezTo>
                      <a:cubicBezTo>
                        <a:pt x="606927" y="93355"/>
                        <a:pt x="606927" y="90779"/>
                        <a:pt x="606927" y="88203"/>
                      </a:cubicBezTo>
                      <a:cubicBezTo>
                        <a:pt x="604351" y="59869"/>
                        <a:pt x="617230" y="23808"/>
                        <a:pt x="645564" y="10929"/>
                      </a:cubicBezTo>
                      <a:cubicBezTo>
                        <a:pt x="658443" y="4489"/>
                        <a:pt x="673254" y="2557"/>
                        <a:pt x="687421" y="4811"/>
                      </a:cubicBezTo>
                      <a:close/>
                      <a:moveTo>
                        <a:pt x="290105" y="622"/>
                      </a:moveTo>
                      <a:cubicBezTo>
                        <a:pt x="315863" y="5773"/>
                        <a:pt x="336470" y="28955"/>
                        <a:pt x="339045" y="54714"/>
                      </a:cubicBezTo>
                      <a:cubicBezTo>
                        <a:pt x="341621" y="80472"/>
                        <a:pt x="333894" y="101078"/>
                        <a:pt x="323591" y="124260"/>
                      </a:cubicBezTo>
                      <a:cubicBezTo>
                        <a:pt x="318439" y="131988"/>
                        <a:pt x="313287" y="142291"/>
                        <a:pt x="305560" y="147443"/>
                      </a:cubicBezTo>
                      <a:cubicBezTo>
                        <a:pt x="292681" y="157746"/>
                        <a:pt x="274650" y="162898"/>
                        <a:pt x="259195" y="155170"/>
                      </a:cubicBezTo>
                      <a:cubicBezTo>
                        <a:pt x="248892" y="150019"/>
                        <a:pt x="241165" y="137139"/>
                        <a:pt x="238589" y="124260"/>
                      </a:cubicBezTo>
                      <a:cubicBezTo>
                        <a:pt x="236013" y="116533"/>
                        <a:pt x="238589" y="106230"/>
                        <a:pt x="238589" y="98502"/>
                      </a:cubicBezTo>
                      <a:cubicBezTo>
                        <a:pt x="236013" y="95927"/>
                        <a:pt x="236013" y="93351"/>
                        <a:pt x="236013" y="90775"/>
                      </a:cubicBezTo>
                      <a:cubicBezTo>
                        <a:pt x="233437" y="80472"/>
                        <a:pt x="233437" y="67593"/>
                        <a:pt x="233437" y="57289"/>
                      </a:cubicBezTo>
                      <a:cubicBezTo>
                        <a:pt x="233437" y="44410"/>
                        <a:pt x="236013" y="31531"/>
                        <a:pt x="243740" y="21228"/>
                      </a:cubicBezTo>
                      <a:cubicBezTo>
                        <a:pt x="254044" y="3197"/>
                        <a:pt x="272074" y="-1954"/>
                        <a:pt x="290105" y="6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0" name="Google Shape;80;p4"/>
                <p:cNvSpPr/>
                <p:nvPr/>
              </p:nvSpPr>
              <p:spPr>
                <a:xfrm>
                  <a:off x="2124998" y="308187"/>
                  <a:ext cx="220453" cy="2252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2155" h="2729865" extrusionOk="0">
                      <a:moveTo>
                        <a:pt x="469183" y="2477298"/>
                      </a:moveTo>
                      <a:cubicBezTo>
                        <a:pt x="479808" y="2477298"/>
                        <a:pt x="490111" y="2484382"/>
                        <a:pt x="490111" y="2498549"/>
                      </a:cubicBezTo>
                      <a:cubicBezTo>
                        <a:pt x="487536" y="2529458"/>
                        <a:pt x="487536" y="2560368"/>
                        <a:pt x="490111" y="2596430"/>
                      </a:cubicBezTo>
                      <a:cubicBezTo>
                        <a:pt x="490111" y="2624764"/>
                        <a:pt x="492687" y="2653098"/>
                        <a:pt x="492687" y="2681432"/>
                      </a:cubicBezTo>
                      <a:cubicBezTo>
                        <a:pt x="492687" y="2686583"/>
                        <a:pt x="492687" y="2696887"/>
                        <a:pt x="487536" y="2702038"/>
                      </a:cubicBezTo>
                      <a:cubicBezTo>
                        <a:pt x="484960" y="2707190"/>
                        <a:pt x="477232" y="2709766"/>
                        <a:pt x="472081" y="2707190"/>
                      </a:cubicBezTo>
                      <a:cubicBezTo>
                        <a:pt x="459201" y="2702038"/>
                        <a:pt x="456626" y="2681432"/>
                        <a:pt x="454050" y="2668553"/>
                      </a:cubicBezTo>
                      <a:cubicBezTo>
                        <a:pt x="443746" y="2614461"/>
                        <a:pt x="443746" y="2555217"/>
                        <a:pt x="446322" y="2498549"/>
                      </a:cubicBezTo>
                      <a:cubicBezTo>
                        <a:pt x="447610" y="2484382"/>
                        <a:pt x="458558" y="2477298"/>
                        <a:pt x="469183" y="2477298"/>
                      </a:cubicBezTo>
                      <a:close/>
                      <a:moveTo>
                        <a:pt x="613747" y="2457335"/>
                      </a:moveTo>
                      <a:cubicBezTo>
                        <a:pt x="626626" y="2457335"/>
                        <a:pt x="634353" y="2467638"/>
                        <a:pt x="636929" y="2480517"/>
                      </a:cubicBezTo>
                      <a:cubicBezTo>
                        <a:pt x="642081" y="2514003"/>
                        <a:pt x="644657" y="2550064"/>
                        <a:pt x="647233" y="2588702"/>
                      </a:cubicBezTo>
                      <a:cubicBezTo>
                        <a:pt x="649808" y="2604156"/>
                        <a:pt x="652384" y="2622187"/>
                        <a:pt x="652384" y="2640218"/>
                      </a:cubicBezTo>
                      <a:cubicBezTo>
                        <a:pt x="652384" y="2650521"/>
                        <a:pt x="649808" y="2658249"/>
                        <a:pt x="649808" y="2668552"/>
                      </a:cubicBezTo>
                      <a:cubicBezTo>
                        <a:pt x="649808" y="2676279"/>
                        <a:pt x="647233" y="2686583"/>
                        <a:pt x="642081" y="2691734"/>
                      </a:cubicBezTo>
                      <a:cubicBezTo>
                        <a:pt x="639505" y="2691734"/>
                        <a:pt x="634353" y="2694310"/>
                        <a:pt x="631778" y="2691734"/>
                      </a:cubicBezTo>
                      <a:cubicBezTo>
                        <a:pt x="624050" y="2686583"/>
                        <a:pt x="621474" y="2676279"/>
                        <a:pt x="618898" y="2668552"/>
                      </a:cubicBezTo>
                      <a:cubicBezTo>
                        <a:pt x="616323" y="2660824"/>
                        <a:pt x="613747" y="2653097"/>
                        <a:pt x="611171" y="2645370"/>
                      </a:cubicBezTo>
                      <a:cubicBezTo>
                        <a:pt x="606019" y="2627339"/>
                        <a:pt x="606019" y="2606732"/>
                        <a:pt x="603443" y="2588702"/>
                      </a:cubicBezTo>
                      <a:cubicBezTo>
                        <a:pt x="598292" y="2552640"/>
                        <a:pt x="593140" y="2516579"/>
                        <a:pt x="590564" y="2480517"/>
                      </a:cubicBezTo>
                      <a:cubicBezTo>
                        <a:pt x="587988" y="2467638"/>
                        <a:pt x="603443" y="2457335"/>
                        <a:pt x="613747" y="2457335"/>
                      </a:cubicBezTo>
                      <a:close/>
                      <a:moveTo>
                        <a:pt x="1146945" y="2439301"/>
                      </a:moveTo>
                      <a:cubicBezTo>
                        <a:pt x="1159824" y="2436725"/>
                        <a:pt x="1167552" y="2444453"/>
                        <a:pt x="1172703" y="2454756"/>
                      </a:cubicBezTo>
                      <a:cubicBezTo>
                        <a:pt x="1188158" y="2490817"/>
                        <a:pt x="1203613" y="2529455"/>
                        <a:pt x="1221644" y="2565516"/>
                      </a:cubicBezTo>
                      <a:cubicBezTo>
                        <a:pt x="1231947" y="2583547"/>
                        <a:pt x="1239674" y="2601577"/>
                        <a:pt x="1247402" y="2622184"/>
                      </a:cubicBezTo>
                      <a:cubicBezTo>
                        <a:pt x="1255129" y="2637639"/>
                        <a:pt x="1265432" y="2655670"/>
                        <a:pt x="1262857" y="2676276"/>
                      </a:cubicBezTo>
                      <a:cubicBezTo>
                        <a:pt x="1260281" y="2684004"/>
                        <a:pt x="1252553" y="2686579"/>
                        <a:pt x="1244826" y="2684004"/>
                      </a:cubicBezTo>
                      <a:cubicBezTo>
                        <a:pt x="1226795" y="2676276"/>
                        <a:pt x="1216492" y="2653094"/>
                        <a:pt x="1206189" y="2635063"/>
                      </a:cubicBezTo>
                      <a:cubicBezTo>
                        <a:pt x="1195886" y="2617032"/>
                        <a:pt x="1188158" y="2599002"/>
                        <a:pt x="1180431" y="2580971"/>
                      </a:cubicBezTo>
                      <a:cubicBezTo>
                        <a:pt x="1162400" y="2542334"/>
                        <a:pt x="1146945" y="2503696"/>
                        <a:pt x="1131490" y="2465059"/>
                      </a:cubicBezTo>
                      <a:cubicBezTo>
                        <a:pt x="1126339" y="2454756"/>
                        <a:pt x="1136642" y="2441877"/>
                        <a:pt x="1146945" y="2439301"/>
                      </a:cubicBezTo>
                      <a:close/>
                      <a:moveTo>
                        <a:pt x="752841" y="2436725"/>
                      </a:moveTo>
                      <a:cubicBezTo>
                        <a:pt x="765720" y="2436725"/>
                        <a:pt x="773447" y="2444453"/>
                        <a:pt x="773447" y="2457332"/>
                      </a:cubicBezTo>
                      <a:cubicBezTo>
                        <a:pt x="778599" y="2501120"/>
                        <a:pt x="783750" y="2544909"/>
                        <a:pt x="794054" y="2588698"/>
                      </a:cubicBezTo>
                      <a:cubicBezTo>
                        <a:pt x="799205" y="2609305"/>
                        <a:pt x="804357" y="2632487"/>
                        <a:pt x="812084" y="2658245"/>
                      </a:cubicBezTo>
                      <a:cubicBezTo>
                        <a:pt x="814660" y="2676276"/>
                        <a:pt x="824963" y="2699458"/>
                        <a:pt x="817236" y="2720065"/>
                      </a:cubicBezTo>
                      <a:cubicBezTo>
                        <a:pt x="814660" y="2727792"/>
                        <a:pt x="806933" y="2732944"/>
                        <a:pt x="799205" y="2727792"/>
                      </a:cubicBezTo>
                      <a:cubicBezTo>
                        <a:pt x="778599" y="2714913"/>
                        <a:pt x="773447" y="2689155"/>
                        <a:pt x="768296" y="2668548"/>
                      </a:cubicBezTo>
                      <a:cubicBezTo>
                        <a:pt x="763144" y="2645366"/>
                        <a:pt x="757992" y="2622184"/>
                        <a:pt x="752841" y="2599001"/>
                      </a:cubicBezTo>
                      <a:cubicBezTo>
                        <a:pt x="742537" y="2552637"/>
                        <a:pt x="737386" y="2503696"/>
                        <a:pt x="732234" y="2457332"/>
                      </a:cubicBezTo>
                      <a:cubicBezTo>
                        <a:pt x="732234" y="2447028"/>
                        <a:pt x="742537" y="2436725"/>
                        <a:pt x="752841" y="2436725"/>
                      </a:cubicBezTo>
                      <a:close/>
                      <a:moveTo>
                        <a:pt x="976938" y="2436081"/>
                      </a:moveTo>
                      <a:cubicBezTo>
                        <a:pt x="987241" y="2433505"/>
                        <a:pt x="998832" y="2438012"/>
                        <a:pt x="1002696" y="2452179"/>
                      </a:cubicBezTo>
                      <a:cubicBezTo>
                        <a:pt x="1018151" y="2495968"/>
                        <a:pt x="1028454" y="2542333"/>
                        <a:pt x="1041333" y="2586122"/>
                      </a:cubicBezTo>
                      <a:cubicBezTo>
                        <a:pt x="1049061" y="2606728"/>
                        <a:pt x="1056788" y="2629911"/>
                        <a:pt x="1056788" y="2647942"/>
                      </a:cubicBezTo>
                      <a:cubicBezTo>
                        <a:pt x="1061940" y="2668548"/>
                        <a:pt x="1074819" y="2694306"/>
                        <a:pt x="1067092" y="2714913"/>
                      </a:cubicBezTo>
                      <a:cubicBezTo>
                        <a:pt x="1064516" y="2722640"/>
                        <a:pt x="1056788" y="2727792"/>
                        <a:pt x="1049061" y="2722640"/>
                      </a:cubicBezTo>
                      <a:cubicBezTo>
                        <a:pt x="1031030" y="2712337"/>
                        <a:pt x="1023303" y="2686579"/>
                        <a:pt x="1015575" y="2665972"/>
                      </a:cubicBezTo>
                      <a:cubicBezTo>
                        <a:pt x="1007848" y="2645366"/>
                        <a:pt x="1002696" y="2622183"/>
                        <a:pt x="994969" y="2599001"/>
                      </a:cubicBezTo>
                      <a:cubicBezTo>
                        <a:pt x="982089" y="2555212"/>
                        <a:pt x="966634" y="2508847"/>
                        <a:pt x="958907" y="2462483"/>
                      </a:cubicBezTo>
                      <a:cubicBezTo>
                        <a:pt x="957619" y="2448316"/>
                        <a:pt x="966634" y="2438656"/>
                        <a:pt x="976938" y="2436081"/>
                      </a:cubicBezTo>
                      <a:close/>
                      <a:moveTo>
                        <a:pt x="345862" y="2430611"/>
                      </a:moveTo>
                      <a:cubicBezTo>
                        <a:pt x="351657" y="2430289"/>
                        <a:pt x="357453" y="2432865"/>
                        <a:pt x="361317" y="2439304"/>
                      </a:cubicBezTo>
                      <a:cubicBezTo>
                        <a:pt x="369044" y="2449608"/>
                        <a:pt x="366468" y="2462487"/>
                        <a:pt x="366468" y="2475366"/>
                      </a:cubicBezTo>
                      <a:lnTo>
                        <a:pt x="366468" y="2508851"/>
                      </a:lnTo>
                      <a:cubicBezTo>
                        <a:pt x="366468" y="2532034"/>
                        <a:pt x="366468" y="2552640"/>
                        <a:pt x="366468" y="2578398"/>
                      </a:cubicBezTo>
                      <a:cubicBezTo>
                        <a:pt x="369044" y="2601581"/>
                        <a:pt x="369044" y="2624763"/>
                        <a:pt x="366468" y="2647945"/>
                      </a:cubicBezTo>
                      <a:cubicBezTo>
                        <a:pt x="366468" y="2658249"/>
                        <a:pt x="363893" y="2668552"/>
                        <a:pt x="361317" y="2681431"/>
                      </a:cubicBezTo>
                      <a:cubicBezTo>
                        <a:pt x="358741" y="2691734"/>
                        <a:pt x="358741" y="2702038"/>
                        <a:pt x="351013" y="2709765"/>
                      </a:cubicBezTo>
                      <a:cubicBezTo>
                        <a:pt x="345862" y="2714917"/>
                        <a:pt x="338134" y="2712341"/>
                        <a:pt x="332983" y="2707189"/>
                      </a:cubicBezTo>
                      <a:cubicBezTo>
                        <a:pt x="327831" y="2699462"/>
                        <a:pt x="325255" y="2686583"/>
                        <a:pt x="325255" y="2676279"/>
                      </a:cubicBezTo>
                      <a:cubicBezTo>
                        <a:pt x="325255" y="2665976"/>
                        <a:pt x="322679" y="2655673"/>
                        <a:pt x="322679" y="2642794"/>
                      </a:cubicBezTo>
                      <a:cubicBezTo>
                        <a:pt x="322679" y="2619612"/>
                        <a:pt x="322679" y="2599005"/>
                        <a:pt x="322679" y="2575823"/>
                      </a:cubicBezTo>
                      <a:cubicBezTo>
                        <a:pt x="325255" y="2552640"/>
                        <a:pt x="325255" y="2532034"/>
                        <a:pt x="325255" y="2508851"/>
                      </a:cubicBezTo>
                      <a:cubicBezTo>
                        <a:pt x="325255" y="2498548"/>
                        <a:pt x="325255" y="2485669"/>
                        <a:pt x="325255" y="2475366"/>
                      </a:cubicBezTo>
                      <a:cubicBezTo>
                        <a:pt x="325255" y="2462487"/>
                        <a:pt x="322679" y="2449608"/>
                        <a:pt x="330407" y="2439304"/>
                      </a:cubicBezTo>
                      <a:cubicBezTo>
                        <a:pt x="334270" y="2434153"/>
                        <a:pt x="340066" y="2430933"/>
                        <a:pt x="345862" y="2430611"/>
                      </a:cubicBezTo>
                      <a:close/>
                      <a:moveTo>
                        <a:pt x="881636" y="2423846"/>
                      </a:moveTo>
                      <a:cubicBezTo>
                        <a:pt x="894515" y="2423846"/>
                        <a:pt x="904818" y="2434149"/>
                        <a:pt x="904818" y="2447028"/>
                      </a:cubicBezTo>
                      <a:cubicBezTo>
                        <a:pt x="907394" y="2490817"/>
                        <a:pt x="912546" y="2532031"/>
                        <a:pt x="922849" y="2575820"/>
                      </a:cubicBezTo>
                      <a:cubicBezTo>
                        <a:pt x="928001" y="2599002"/>
                        <a:pt x="933152" y="2619609"/>
                        <a:pt x="935728" y="2642791"/>
                      </a:cubicBezTo>
                      <a:cubicBezTo>
                        <a:pt x="940880" y="2663398"/>
                        <a:pt x="951183" y="2684004"/>
                        <a:pt x="943456" y="2704611"/>
                      </a:cubicBezTo>
                      <a:cubicBezTo>
                        <a:pt x="940880" y="2712338"/>
                        <a:pt x="930576" y="2717490"/>
                        <a:pt x="922849" y="2712338"/>
                      </a:cubicBezTo>
                      <a:cubicBezTo>
                        <a:pt x="904818" y="2699459"/>
                        <a:pt x="897091" y="2676277"/>
                        <a:pt x="891939" y="2653094"/>
                      </a:cubicBezTo>
                      <a:cubicBezTo>
                        <a:pt x="886787" y="2632488"/>
                        <a:pt x="881636" y="2609305"/>
                        <a:pt x="876484" y="2586123"/>
                      </a:cubicBezTo>
                      <a:cubicBezTo>
                        <a:pt x="868757" y="2539758"/>
                        <a:pt x="861029" y="2493393"/>
                        <a:pt x="858453" y="2447028"/>
                      </a:cubicBezTo>
                      <a:cubicBezTo>
                        <a:pt x="858453" y="2434149"/>
                        <a:pt x="871332" y="2423846"/>
                        <a:pt x="881636" y="2423846"/>
                      </a:cubicBezTo>
                      <a:close/>
                      <a:moveTo>
                        <a:pt x="1272512" y="2404531"/>
                      </a:moveTo>
                      <a:cubicBezTo>
                        <a:pt x="1278308" y="2405819"/>
                        <a:pt x="1283459" y="2409682"/>
                        <a:pt x="1286035" y="2416122"/>
                      </a:cubicBezTo>
                      <a:cubicBezTo>
                        <a:pt x="1301490" y="2454759"/>
                        <a:pt x="1319521" y="2490821"/>
                        <a:pt x="1340128" y="2526882"/>
                      </a:cubicBezTo>
                      <a:cubicBezTo>
                        <a:pt x="1350431" y="2542337"/>
                        <a:pt x="1360738" y="2560368"/>
                        <a:pt x="1368462" y="2578399"/>
                      </a:cubicBezTo>
                      <a:cubicBezTo>
                        <a:pt x="1373617" y="2588702"/>
                        <a:pt x="1376189" y="2599005"/>
                        <a:pt x="1383917" y="2606733"/>
                      </a:cubicBezTo>
                      <a:cubicBezTo>
                        <a:pt x="1389068" y="2614460"/>
                        <a:pt x="1391644" y="2624763"/>
                        <a:pt x="1389068" y="2635067"/>
                      </a:cubicBezTo>
                      <a:cubicBezTo>
                        <a:pt x="1386496" y="2642794"/>
                        <a:pt x="1381341" y="2647946"/>
                        <a:pt x="1373617" y="2645370"/>
                      </a:cubicBezTo>
                      <a:cubicBezTo>
                        <a:pt x="1363310" y="2642794"/>
                        <a:pt x="1355583" y="2635067"/>
                        <a:pt x="1350431" y="2627339"/>
                      </a:cubicBezTo>
                      <a:cubicBezTo>
                        <a:pt x="1342703" y="2619612"/>
                        <a:pt x="1334980" y="2609308"/>
                        <a:pt x="1329824" y="2601581"/>
                      </a:cubicBezTo>
                      <a:cubicBezTo>
                        <a:pt x="1319521" y="2586126"/>
                        <a:pt x="1309222" y="2568095"/>
                        <a:pt x="1301490" y="2550065"/>
                      </a:cubicBezTo>
                      <a:cubicBezTo>
                        <a:pt x="1283464" y="2514003"/>
                        <a:pt x="1265429" y="2477942"/>
                        <a:pt x="1247398" y="2439304"/>
                      </a:cubicBezTo>
                      <a:cubicBezTo>
                        <a:pt x="1242246" y="2429001"/>
                        <a:pt x="1242246" y="2416122"/>
                        <a:pt x="1255125" y="2408395"/>
                      </a:cubicBezTo>
                      <a:cubicBezTo>
                        <a:pt x="1260277" y="2404531"/>
                        <a:pt x="1266717" y="2403243"/>
                        <a:pt x="1272512" y="2404531"/>
                      </a:cubicBezTo>
                      <a:close/>
                      <a:moveTo>
                        <a:pt x="201620" y="2385208"/>
                      </a:moveTo>
                      <a:cubicBezTo>
                        <a:pt x="211924" y="2385208"/>
                        <a:pt x="222227" y="2392936"/>
                        <a:pt x="217075" y="2403239"/>
                      </a:cubicBezTo>
                      <a:cubicBezTo>
                        <a:pt x="214499" y="2449604"/>
                        <a:pt x="214499" y="2493392"/>
                        <a:pt x="214499" y="2539757"/>
                      </a:cubicBezTo>
                      <a:cubicBezTo>
                        <a:pt x="214499" y="2560364"/>
                        <a:pt x="217075" y="2583546"/>
                        <a:pt x="217075" y="2606728"/>
                      </a:cubicBezTo>
                      <a:cubicBezTo>
                        <a:pt x="219651" y="2619608"/>
                        <a:pt x="217075" y="2629911"/>
                        <a:pt x="217075" y="2642790"/>
                      </a:cubicBezTo>
                      <a:cubicBezTo>
                        <a:pt x="214499" y="2653093"/>
                        <a:pt x="214499" y="2665972"/>
                        <a:pt x="206772" y="2673700"/>
                      </a:cubicBezTo>
                      <a:cubicBezTo>
                        <a:pt x="201620" y="2678851"/>
                        <a:pt x="196469" y="2678851"/>
                        <a:pt x="191317" y="2676276"/>
                      </a:cubicBezTo>
                      <a:cubicBezTo>
                        <a:pt x="178438" y="2671124"/>
                        <a:pt x="178438" y="2658245"/>
                        <a:pt x="175862" y="2645366"/>
                      </a:cubicBezTo>
                      <a:cubicBezTo>
                        <a:pt x="173286" y="2635062"/>
                        <a:pt x="170710" y="2624759"/>
                        <a:pt x="170710" y="2611880"/>
                      </a:cubicBezTo>
                      <a:cubicBezTo>
                        <a:pt x="170710" y="2591274"/>
                        <a:pt x="170710" y="2568091"/>
                        <a:pt x="170710" y="2544909"/>
                      </a:cubicBezTo>
                      <a:cubicBezTo>
                        <a:pt x="170710" y="2498544"/>
                        <a:pt x="175862" y="2452179"/>
                        <a:pt x="181014" y="2405815"/>
                      </a:cubicBezTo>
                      <a:cubicBezTo>
                        <a:pt x="183589" y="2392936"/>
                        <a:pt x="188741" y="2385208"/>
                        <a:pt x="201620" y="2385208"/>
                      </a:cubicBezTo>
                      <a:close/>
                      <a:moveTo>
                        <a:pt x="1414826" y="2362030"/>
                      </a:moveTo>
                      <a:cubicBezTo>
                        <a:pt x="1425129" y="2369757"/>
                        <a:pt x="1430281" y="2380060"/>
                        <a:pt x="1438009" y="2390364"/>
                      </a:cubicBezTo>
                      <a:cubicBezTo>
                        <a:pt x="1443160" y="2400667"/>
                        <a:pt x="1450888" y="2410970"/>
                        <a:pt x="1456039" y="2421273"/>
                      </a:cubicBezTo>
                      <a:cubicBezTo>
                        <a:pt x="1466343" y="2441880"/>
                        <a:pt x="1479222" y="2459911"/>
                        <a:pt x="1489525" y="2480517"/>
                      </a:cubicBezTo>
                      <a:cubicBezTo>
                        <a:pt x="1499828" y="2501124"/>
                        <a:pt x="1512707" y="2519155"/>
                        <a:pt x="1523011" y="2539761"/>
                      </a:cubicBezTo>
                      <a:cubicBezTo>
                        <a:pt x="1535890" y="2560368"/>
                        <a:pt x="1548769" y="2580974"/>
                        <a:pt x="1551345" y="2606733"/>
                      </a:cubicBezTo>
                      <a:cubicBezTo>
                        <a:pt x="1556496" y="2622187"/>
                        <a:pt x="1538466" y="2632491"/>
                        <a:pt x="1525586" y="2622187"/>
                      </a:cubicBezTo>
                      <a:cubicBezTo>
                        <a:pt x="1507556" y="2609308"/>
                        <a:pt x="1494677" y="2586126"/>
                        <a:pt x="1481798" y="2565519"/>
                      </a:cubicBezTo>
                      <a:cubicBezTo>
                        <a:pt x="1471494" y="2544913"/>
                        <a:pt x="1458615" y="2526882"/>
                        <a:pt x="1448312" y="2506276"/>
                      </a:cubicBezTo>
                      <a:cubicBezTo>
                        <a:pt x="1438009" y="2485669"/>
                        <a:pt x="1425129" y="2467638"/>
                        <a:pt x="1414826" y="2447032"/>
                      </a:cubicBezTo>
                      <a:cubicBezTo>
                        <a:pt x="1404523" y="2426425"/>
                        <a:pt x="1386492" y="2403243"/>
                        <a:pt x="1383916" y="2380060"/>
                      </a:cubicBezTo>
                      <a:cubicBezTo>
                        <a:pt x="1381340" y="2364605"/>
                        <a:pt x="1401947" y="2354302"/>
                        <a:pt x="1414826" y="2362030"/>
                      </a:cubicBezTo>
                      <a:close/>
                      <a:moveTo>
                        <a:pt x="1527764" y="2346011"/>
                      </a:moveTo>
                      <a:cubicBezTo>
                        <a:pt x="1532996" y="2347058"/>
                        <a:pt x="1537826" y="2350439"/>
                        <a:pt x="1541046" y="2356878"/>
                      </a:cubicBezTo>
                      <a:cubicBezTo>
                        <a:pt x="1559076" y="2390364"/>
                        <a:pt x="1574531" y="2421274"/>
                        <a:pt x="1592562" y="2454759"/>
                      </a:cubicBezTo>
                      <a:cubicBezTo>
                        <a:pt x="1600289" y="2472790"/>
                        <a:pt x="1608017" y="2488245"/>
                        <a:pt x="1618320" y="2506275"/>
                      </a:cubicBezTo>
                      <a:cubicBezTo>
                        <a:pt x="1626048" y="2524306"/>
                        <a:pt x="1631199" y="2539761"/>
                        <a:pt x="1631199" y="2557792"/>
                      </a:cubicBezTo>
                      <a:cubicBezTo>
                        <a:pt x="1631199" y="2565519"/>
                        <a:pt x="1620896" y="2573247"/>
                        <a:pt x="1613169" y="2568095"/>
                      </a:cubicBezTo>
                      <a:cubicBezTo>
                        <a:pt x="1595138" y="2557792"/>
                        <a:pt x="1587410" y="2542337"/>
                        <a:pt x="1577107" y="2526882"/>
                      </a:cubicBezTo>
                      <a:cubicBezTo>
                        <a:pt x="1569380" y="2511427"/>
                        <a:pt x="1559076" y="2495972"/>
                        <a:pt x="1551349" y="2480517"/>
                      </a:cubicBezTo>
                      <a:cubicBezTo>
                        <a:pt x="1535894" y="2447032"/>
                        <a:pt x="1520439" y="2413546"/>
                        <a:pt x="1502408" y="2380061"/>
                      </a:cubicBezTo>
                      <a:cubicBezTo>
                        <a:pt x="1492749" y="2360742"/>
                        <a:pt x="1512067" y="2342872"/>
                        <a:pt x="1527764" y="2346011"/>
                      </a:cubicBezTo>
                      <a:close/>
                      <a:moveTo>
                        <a:pt x="63809" y="2324355"/>
                      </a:moveTo>
                      <a:cubicBezTo>
                        <a:pt x="68317" y="2324033"/>
                        <a:pt x="72825" y="2325965"/>
                        <a:pt x="75401" y="2331117"/>
                      </a:cubicBezTo>
                      <a:cubicBezTo>
                        <a:pt x="80552" y="2341420"/>
                        <a:pt x="77976" y="2351723"/>
                        <a:pt x="77976" y="2364602"/>
                      </a:cubicBezTo>
                      <a:cubicBezTo>
                        <a:pt x="75401" y="2377481"/>
                        <a:pt x="75401" y="2387784"/>
                        <a:pt x="75401" y="2400664"/>
                      </a:cubicBezTo>
                      <a:cubicBezTo>
                        <a:pt x="75401" y="2423846"/>
                        <a:pt x="70249" y="2447028"/>
                        <a:pt x="67673" y="2470211"/>
                      </a:cubicBezTo>
                      <a:cubicBezTo>
                        <a:pt x="65097" y="2493393"/>
                        <a:pt x="59946" y="2516575"/>
                        <a:pt x="54794" y="2539758"/>
                      </a:cubicBezTo>
                      <a:cubicBezTo>
                        <a:pt x="49642" y="2560364"/>
                        <a:pt x="47067" y="2588698"/>
                        <a:pt x="34188" y="2606729"/>
                      </a:cubicBezTo>
                      <a:cubicBezTo>
                        <a:pt x="23884" y="2622184"/>
                        <a:pt x="702" y="2614456"/>
                        <a:pt x="702" y="2596426"/>
                      </a:cubicBezTo>
                      <a:cubicBezTo>
                        <a:pt x="-1874" y="2583546"/>
                        <a:pt x="3278" y="2573243"/>
                        <a:pt x="5854" y="2560364"/>
                      </a:cubicBezTo>
                      <a:cubicBezTo>
                        <a:pt x="8429" y="2547485"/>
                        <a:pt x="11005" y="2537182"/>
                        <a:pt x="13581" y="2526879"/>
                      </a:cubicBezTo>
                      <a:cubicBezTo>
                        <a:pt x="18733" y="2506272"/>
                        <a:pt x="21308" y="2483090"/>
                        <a:pt x="26460" y="2462483"/>
                      </a:cubicBezTo>
                      <a:cubicBezTo>
                        <a:pt x="31612" y="2439301"/>
                        <a:pt x="34188" y="2418694"/>
                        <a:pt x="39339" y="2395512"/>
                      </a:cubicBezTo>
                      <a:cubicBezTo>
                        <a:pt x="41915" y="2385209"/>
                        <a:pt x="41915" y="2372330"/>
                        <a:pt x="44491" y="2362026"/>
                      </a:cubicBezTo>
                      <a:cubicBezTo>
                        <a:pt x="47067" y="2351723"/>
                        <a:pt x="47067" y="2338844"/>
                        <a:pt x="52218" y="2331117"/>
                      </a:cubicBezTo>
                      <a:cubicBezTo>
                        <a:pt x="54794" y="2327253"/>
                        <a:pt x="59302" y="2324677"/>
                        <a:pt x="63809" y="2324355"/>
                      </a:cubicBezTo>
                      <a:close/>
                      <a:moveTo>
                        <a:pt x="1626687" y="2293127"/>
                      </a:moveTo>
                      <a:cubicBezTo>
                        <a:pt x="1631839" y="2294415"/>
                        <a:pt x="1636347" y="2297635"/>
                        <a:pt x="1638923" y="2302786"/>
                      </a:cubicBezTo>
                      <a:cubicBezTo>
                        <a:pt x="1659529" y="2333696"/>
                        <a:pt x="1682711" y="2364606"/>
                        <a:pt x="1705894" y="2395516"/>
                      </a:cubicBezTo>
                      <a:cubicBezTo>
                        <a:pt x="1718773" y="2410971"/>
                        <a:pt x="1729076" y="2426426"/>
                        <a:pt x="1741955" y="2441881"/>
                      </a:cubicBezTo>
                      <a:cubicBezTo>
                        <a:pt x="1747107" y="2449608"/>
                        <a:pt x="1752259" y="2454760"/>
                        <a:pt x="1757410" y="2465063"/>
                      </a:cubicBezTo>
                      <a:cubicBezTo>
                        <a:pt x="1765138" y="2472791"/>
                        <a:pt x="1770289" y="2483094"/>
                        <a:pt x="1770289" y="2493397"/>
                      </a:cubicBezTo>
                      <a:cubicBezTo>
                        <a:pt x="1767713" y="2503701"/>
                        <a:pt x="1762562" y="2511428"/>
                        <a:pt x="1752259" y="2511428"/>
                      </a:cubicBezTo>
                      <a:cubicBezTo>
                        <a:pt x="1731652" y="2508852"/>
                        <a:pt x="1718773" y="2488246"/>
                        <a:pt x="1705894" y="2472791"/>
                      </a:cubicBezTo>
                      <a:cubicBezTo>
                        <a:pt x="1695591" y="2457336"/>
                        <a:pt x="1682711" y="2439305"/>
                        <a:pt x="1669832" y="2423850"/>
                      </a:cubicBezTo>
                      <a:cubicBezTo>
                        <a:pt x="1646650" y="2390364"/>
                        <a:pt x="1623468" y="2356879"/>
                        <a:pt x="1602861" y="2323393"/>
                      </a:cubicBezTo>
                      <a:cubicBezTo>
                        <a:pt x="1597709" y="2313090"/>
                        <a:pt x="1600285" y="2300210"/>
                        <a:pt x="1610589" y="2295059"/>
                      </a:cubicBezTo>
                      <a:cubicBezTo>
                        <a:pt x="1615740" y="2292483"/>
                        <a:pt x="1621536" y="2291839"/>
                        <a:pt x="1626687" y="2293127"/>
                      </a:cubicBezTo>
                      <a:close/>
                      <a:moveTo>
                        <a:pt x="1738092" y="2236777"/>
                      </a:moveTo>
                      <a:cubicBezTo>
                        <a:pt x="1744531" y="2236455"/>
                        <a:pt x="1750970" y="2238387"/>
                        <a:pt x="1754834" y="2243538"/>
                      </a:cubicBezTo>
                      <a:cubicBezTo>
                        <a:pt x="1780593" y="2274448"/>
                        <a:pt x="1806351" y="2302782"/>
                        <a:pt x="1832109" y="2331116"/>
                      </a:cubicBezTo>
                      <a:cubicBezTo>
                        <a:pt x="1847564" y="2346571"/>
                        <a:pt x="1860443" y="2359450"/>
                        <a:pt x="1873322" y="2374905"/>
                      </a:cubicBezTo>
                      <a:cubicBezTo>
                        <a:pt x="1875898" y="2377481"/>
                        <a:pt x="1878474" y="2380057"/>
                        <a:pt x="1881050" y="2382633"/>
                      </a:cubicBezTo>
                      <a:cubicBezTo>
                        <a:pt x="1886201" y="2387784"/>
                        <a:pt x="1888777" y="2392936"/>
                        <a:pt x="1891353" y="2398088"/>
                      </a:cubicBezTo>
                      <a:cubicBezTo>
                        <a:pt x="1896505" y="2405815"/>
                        <a:pt x="1901656" y="2410967"/>
                        <a:pt x="1901656" y="2421270"/>
                      </a:cubicBezTo>
                      <a:cubicBezTo>
                        <a:pt x="1901656" y="2428997"/>
                        <a:pt x="1893929" y="2434149"/>
                        <a:pt x="1888777" y="2434149"/>
                      </a:cubicBezTo>
                      <a:cubicBezTo>
                        <a:pt x="1878474" y="2434149"/>
                        <a:pt x="1870746" y="2428997"/>
                        <a:pt x="1863019" y="2423846"/>
                      </a:cubicBezTo>
                      <a:cubicBezTo>
                        <a:pt x="1860443" y="2421270"/>
                        <a:pt x="1855291" y="2418694"/>
                        <a:pt x="1850140" y="2416118"/>
                      </a:cubicBezTo>
                      <a:cubicBezTo>
                        <a:pt x="1847564" y="2410967"/>
                        <a:pt x="1842412" y="2408391"/>
                        <a:pt x="1839837" y="2405815"/>
                      </a:cubicBezTo>
                      <a:cubicBezTo>
                        <a:pt x="1824382" y="2392936"/>
                        <a:pt x="1811502" y="2380057"/>
                        <a:pt x="1798623" y="2364602"/>
                      </a:cubicBezTo>
                      <a:cubicBezTo>
                        <a:pt x="1770289" y="2336268"/>
                        <a:pt x="1744531" y="2307934"/>
                        <a:pt x="1721349" y="2277024"/>
                      </a:cubicBezTo>
                      <a:cubicBezTo>
                        <a:pt x="1713621" y="2266721"/>
                        <a:pt x="1711045" y="2253842"/>
                        <a:pt x="1721349" y="2243538"/>
                      </a:cubicBezTo>
                      <a:cubicBezTo>
                        <a:pt x="1725212" y="2239675"/>
                        <a:pt x="1731652" y="2237099"/>
                        <a:pt x="1738092" y="2236777"/>
                      </a:cubicBezTo>
                      <a:close/>
                      <a:moveTo>
                        <a:pt x="1847004" y="2188886"/>
                      </a:moveTo>
                      <a:cubicBezTo>
                        <a:pt x="1852237" y="2188484"/>
                        <a:pt x="1857871" y="2190094"/>
                        <a:pt x="1863023" y="2194601"/>
                      </a:cubicBezTo>
                      <a:cubicBezTo>
                        <a:pt x="1896509" y="2222935"/>
                        <a:pt x="1929994" y="2253845"/>
                        <a:pt x="1966056" y="2282179"/>
                      </a:cubicBezTo>
                      <a:cubicBezTo>
                        <a:pt x="1984087" y="2297634"/>
                        <a:pt x="2002117" y="2313089"/>
                        <a:pt x="2020148" y="2325968"/>
                      </a:cubicBezTo>
                      <a:cubicBezTo>
                        <a:pt x="2027876" y="2333696"/>
                        <a:pt x="2035603" y="2341423"/>
                        <a:pt x="2043330" y="2349151"/>
                      </a:cubicBezTo>
                      <a:cubicBezTo>
                        <a:pt x="2051058" y="2356878"/>
                        <a:pt x="2058785" y="2364606"/>
                        <a:pt x="2061361" y="2372333"/>
                      </a:cubicBezTo>
                      <a:cubicBezTo>
                        <a:pt x="2066513" y="2380061"/>
                        <a:pt x="2061361" y="2390364"/>
                        <a:pt x="2051058" y="2390364"/>
                      </a:cubicBezTo>
                      <a:cubicBezTo>
                        <a:pt x="2027876" y="2387788"/>
                        <a:pt x="2007269" y="2374909"/>
                        <a:pt x="1989238" y="2362030"/>
                      </a:cubicBezTo>
                      <a:cubicBezTo>
                        <a:pt x="1971207" y="2346575"/>
                        <a:pt x="1953177" y="2333696"/>
                        <a:pt x="1935146" y="2318241"/>
                      </a:cubicBezTo>
                      <a:cubicBezTo>
                        <a:pt x="1899084" y="2287331"/>
                        <a:pt x="1865599" y="2256421"/>
                        <a:pt x="1834689" y="2222935"/>
                      </a:cubicBezTo>
                      <a:cubicBezTo>
                        <a:pt x="1819234" y="2209412"/>
                        <a:pt x="1831308" y="2190094"/>
                        <a:pt x="1847004" y="2188886"/>
                      </a:cubicBezTo>
                      <a:close/>
                      <a:moveTo>
                        <a:pt x="1978689" y="2144776"/>
                      </a:moveTo>
                      <a:cubicBezTo>
                        <a:pt x="1983761" y="2144535"/>
                        <a:pt x="1989234" y="2146306"/>
                        <a:pt x="1994386" y="2150813"/>
                      </a:cubicBezTo>
                      <a:cubicBezTo>
                        <a:pt x="2007265" y="2163692"/>
                        <a:pt x="2020144" y="2176571"/>
                        <a:pt x="2033023" y="2189451"/>
                      </a:cubicBezTo>
                      <a:cubicBezTo>
                        <a:pt x="2048478" y="2199754"/>
                        <a:pt x="2061357" y="2212633"/>
                        <a:pt x="2074236" y="2222936"/>
                      </a:cubicBezTo>
                      <a:cubicBezTo>
                        <a:pt x="2087115" y="2233240"/>
                        <a:pt x="2102570" y="2246119"/>
                        <a:pt x="2115449" y="2256422"/>
                      </a:cubicBezTo>
                      <a:cubicBezTo>
                        <a:pt x="2130904" y="2266725"/>
                        <a:pt x="2146359" y="2277028"/>
                        <a:pt x="2151510" y="2297635"/>
                      </a:cubicBezTo>
                      <a:cubicBezTo>
                        <a:pt x="2154086" y="2305363"/>
                        <a:pt x="2146359" y="2313090"/>
                        <a:pt x="2138631" y="2313090"/>
                      </a:cubicBezTo>
                      <a:cubicBezTo>
                        <a:pt x="2120600" y="2313090"/>
                        <a:pt x="2105146" y="2300211"/>
                        <a:pt x="2089691" y="2289908"/>
                      </a:cubicBezTo>
                      <a:cubicBezTo>
                        <a:pt x="2071660" y="2279604"/>
                        <a:pt x="2058781" y="2269301"/>
                        <a:pt x="2043326" y="2256422"/>
                      </a:cubicBezTo>
                      <a:cubicBezTo>
                        <a:pt x="2030447" y="2246119"/>
                        <a:pt x="2014992" y="2233240"/>
                        <a:pt x="2002113" y="2220360"/>
                      </a:cubicBezTo>
                      <a:cubicBezTo>
                        <a:pt x="1989234" y="2207481"/>
                        <a:pt x="1973779" y="2197178"/>
                        <a:pt x="1963476" y="2181723"/>
                      </a:cubicBezTo>
                      <a:cubicBezTo>
                        <a:pt x="1951884" y="2164336"/>
                        <a:pt x="1963476" y="2145501"/>
                        <a:pt x="1978689" y="2144776"/>
                      </a:cubicBezTo>
                      <a:close/>
                      <a:moveTo>
                        <a:pt x="2108047" y="2032965"/>
                      </a:moveTo>
                      <a:cubicBezTo>
                        <a:pt x="2112877" y="2031677"/>
                        <a:pt x="2118028" y="2032321"/>
                        <a:pt x="2123180" y="2034897"/>
                      </a:cubicBezTo>
                      <a:cubicBezTo>
                        <a:pt x="2161817" y="2050352"/>
                        <a:pt x="2195303" y="2073534"/>
                        <a:pt x="2228789" y="2094141"/>
                      </a:cubicBezTo>
                      <a:cubicBezTo>
                        <a:pt x="2244244" y="2104444"/>
                        <a:pt x="2262275" y="2114747"/>
                        <a:pt x="2280305" y="2125050"/>
                      </a:cubicBezTo>
                      <a:cubicBezTo>
                        <a:pt x="2298336" y="2135354"/>
                        <a:pt x="2316367" y="2143081"/>
                        <a:pt x="2331822" y="2153384"/>
                      </a:cubicBezTo>
                      <a:cubicBezTo>
                        <a:pt x="2344701" y="2161112"/>
                        <a:pt x="2339549" y="2181718"/>
                        <a:pt x="2324094" y="2181718"/>
                      </a:cubicBezTo>
                      <a:cubicBezTo>
                        <a:pt x="2282881" y="2184294"/>
                        <a:pt x="2241668" y="2158536"/>
                        <a:pt x="2208182" y="2135354"/>
                      </a:cubicBezTo>
                      <a:cubicBezTo>
                        <a:pt x="2174697" y="2112171"/>
                        <a:pt x="2141211" y="2088989"/>
                        <a:pt x="2102574" y="2070958"/>
                      </a:cubicBezTo>
                      <a:cubicBezTo>
                        <a:pt x="2092270" y="2065807"/>
                        <a:pt x="2089694" y="2050352"/>
                        <a:pt x="2094846" y="2042624"/>
                      </a:cubicBezTo>
                      <a:cubicBezTo>
                        <a:pt x="2098710" y="2037473"/>
                        <a:pt x="2103218" y="2034253"/>
                        <a:pt x="2108047" y="2032965"/>
                      </a:cubicBezTo>
                      <a:close/>
                      <a:moveTo>
                        <a:pt x="2266782" y="1886143"/>
                      </a:moveTo>
                      <a:cubicBezTo>
                        <a:pt x="2271934" y="1884855"/>
                        <a:pt x="2277729" y="1885499"/>
                        <a:pt x="2282881" y="1888075"/>
                      </a:cubicBezTo>
                      <a:cubicBezTo>
                        <a:pt x="2316367" y="1908681"/>
                        <a:pt x="2347277" y="1929288"/>
                        <a:pt x="2380762" y="1947319"/>
                      </a:cubicBezTo>
                      <a:cubicBezTo>
                        <a:pt x="2396217" y="1955046"/>
                        <a:pt x="2414248" y="1965349"/>
                        <a:pt x="2429703" y="1973077"/>
                      </a:cubicBezTo>
                      <a:cubicBezTo>
                        <a:pt x="2440006" y="1978229"/>
                        <a:pt x="2447734" y="1983380"/>
                        <a:pt x="2455461" y="1988532"/>
                      </a:cubicBezTo>
                      <a:cubicBezTo>
                        <a:pt x="2463189" y="1993684"/>
                        <a:pt x="2470916" y="1996259"/>
                        <a:pt x="2476068" y="2009139"/>
                      </a:cubicBezTo>
                      <a:cubicBezTo>
                        <a:pt x="2478643" y="2011714"/>
                        <a:pt x="2481219" y="2014290"/>
                        <a:pt x="2481219" y="2019442"/>
                      </a:cubicBezTo>
                      <a:cubicBezTo>
                        <a:pt x="2481219" y="2024593"/>
                        <a:pt x="2481219" y="2027169"/>
                        <a:pt x="2476068" y="2029745"/>
                      </a:cubicBezTo>
                      <a:cubicBezTo>
                        <a:pt x="2470916" y="2032321"/>
                        <a:pt x="2468340" y="2032321"/>
                        <a:pt x="2463189" y="2032321"/>
                      </a:cubicBezTo>
                      <a:cubicBezTo>
                        <a:pt x="2455461" y="2032321"/>
                        <a:pt x="2447734" y="2029745"/>
                        <a:pt x="2440006" y="2027169"/>
                      </a:cubicBezTo>
                      <a:cubicBezTo>
                        <a:pt x="2429703" y="2022018"/>
                        <a:pt x="2421975" y="2019442"/>
                        <a:pt x="2411672" y="2014290"/>
                      </a:cubicBezTo>
                      <a:cubicBezTo>
                        <a:pt x="2393641" y="2003987"/>
                        <a:pt x="2375611" y="1996259"/>
                        <a:pt x="2360156" y="1985956"/>
                      </a:cubicBezTo>
                      <a:cubicBezTo>
                        <a:pt x="2326670" y="1967925"/>
                        <a:pt x="2293184" y="1944743"/>
                        <a:pt x="2262275" y="1924136"/>
                      </a:cubicBezTo>
                      <a:cubicBezTo>
                        <a:pt x="2251971" y="1916409"/>
                        <a:pt x="2249395" y="1906106"/>
                        <a:pt x="2254547" y="1895802"/>
                      </a:cubicBezTo>
                      <a:cubicBezTo>
                        <a:pt x="2257123" y="1890651"/>
                        <a:pt x="2261631" y="1887431"/>
                        <a:pt x="2266782" y="1886143"/>
                      </a:cubicBezTo>
                      <a:close/>
                      <a:moveTo>
                        <a:pt x="2348882" y="1759932"/>
                      </a:moveTo>
                      <a:cubicBezTo>
                        <a:pt x="2354356" y="1758644"/>
                        <a:pt x="2360151" y="1759288"/>
                        <a:pt x="2365303" y="1761864"/>
                      </a:cubicBezTo>
                      <a:cubicBezTo>
                        <a:pt x="2398789" y="1774743"/>
                        <a:pt x="2432274" y="1790198"/>
                        <a:pt x="2465760" y="1805653"/>
                      </a:cubicBezTo>
                      <a:cubicBezTo>
                        <a:pt x="2483791" y="1813380"/>
                        <a:pt x="2499245" y="1821108"/>
                        <a:pt x="2517276" y="1828835"/>
                      </a:cubicBezTo>
                      <a:cubicBezTo>
                        <a:pt x="2525004" y="1831411"/>
                        <a:pt x="2532731" y="1836563"/>
                        <a:pt x="2540459" y="1841714"/>
                      </a:cubicBezTo>
                      <a:cubicBezTo>
                        <a:pt x="2550762" y="1846866"/>
                        <a:pt x="2558489" y="1852017"/>
                        <a:pt x="2558489" y="1862321"/>
                      </a:cubicBezTo>
                      <a:cubicBezTo>
                        <a:pt x="2561065" y="1872624"/>
                        <a:pt x="2553338" y="1880351"/>
                        <a:pt x="2545610" y="1882927"/>
                      </a:cubicBezTo>
                      <a:cubicBezTo>
                        <a:pt x="2535307" y="1888079"/>
                        <a:pt x="2527579" y="1882927"/>
                        <a:pt x="2517276" y="1880351"/>
                      </a:cubicBezTo>
                      <a:cubicBezTo>
                        <a:pt x="2506973" y="1877776"/>
                        <a:pt x="2499245" y="1875200"/>
                        <a:pt x="2488942" y="1870048"/>
                      </a:cubicBezTo>
                      <a:cubicBezTo>
                        <a:pt x="2473487" y="1862321"/>
                        <a:pt x="2455457" y="1854593"/>
                        <a:pt x="2440002" y="1846866"/>
                      </a:cubicBezTo>
                      <a:cubicBezTo>
                        <a:pt x="2409092" y="1831411"/>
                        <a:pt x="2375606" y="1815956"/>
                        <a:pt x="2342121" y="1800501"/>
                      </a:cubicBezTo>
                      <a:cubicBezTo>
                        <a:pt x="2331817" y="1795349"/>
                        <a:pt x="2329241" y="1779894"/>
                        <a:pt x="2334393" y="1769591"/>
                      </a:cubicBezTo>
                      <a:cubicBezTo>
                        <a:pt x="2338257" y="1764440"/>
                        <a:pt x="2343409" y="1761220"/>
                        <a:pt x="2348882" y="1759932"/>
                      </a:cubicBezTo>
                      <a:close/>
                      <a:moveTo>
                        <a:pt x="2432279" y="1573825"/>
                      </a:moveTo>
                      <a:cubicBezTo>
                        <a:pt x="2470916" y="1584128"/>
                        <a:pt x="2506977" y="1597008"/>
                        <a:pt x="2543039" y="1609887"/>
                      </a:cubicBezTo>
                      <a:cubicBezTo>
                        <a:pt x="2563645" y="1617614"/>
                        <a:pt x="2581676" y="1625342"/>
                        <a:pt x="2599707" y="1633069"/>
                      </a:cubicBezTo>
                      <a:cubicBezTo>
                        <a:pt x="2610010" y="1638221"/>
                        <a:pt x="2620313" y="1640796"/>
                        <a:pt x="2628041" y="1648524"/>
                      </a:cubicBezTo>
                      <a:cubicBezTo>
                        <a:pt x="2628041" y="1648524"/>
                        <a:pt x="2633192" y="1653676"/>
                        <a:pt x="2630616" y="1651100"/>
                      </a:cubicBezTo>
                      <a:cubicBezTo>
                        <a:pt x="2633192" y="1653676"/>
                        <a:pt x="2635768" y="1653676"/>
                        <a:pt x="2638344" y="1656251"/>
                      </a:cubicBezTo>
                      <a:cubicBezTo>
                        <a:pt x="2640920" y="1658827"/>
                        <a:pt x="2646071" y="1661403"/>
                        <a:pt x="2643495" y="1666555"/>
                      </a:cubicBezTo>
                      <a:cubicBezTo>
                        <a:pt x="2648647" y="1674282"/>
                        <a:pt x="2643495" y="1687161"/>
                        <a:pt x="2635768" y="1687161"/>
                      </a:cubicBezTo>
                      <a:cubicBezTo>
                        <a:pt x="2625465" y="1689737"/>
                        <a:pt x="2617737" y="1687161"/>
                        <a:pt x="2607434" y="1684585"/>
                      </a:cubicBezTo>
                      <a:cubicBezTo>
                        <a:pt x="2610010" y="1684585"/>
                        <a:pt x="2615161" y="1684585"/>
                        <a:pt x="2617737" y="1684585"/>
                      </a:cubicBezTo>
                      <a:cubicBezTo>
                        <a:pt x="2602282" y="1687161"/>
                        <a:pt x="2581676" y="1674282"/>
                        <a:pt x="2566221" y="1669130"/>
                      </a:cubicBezTo>
                      <a:cubicBezTo>
                        <a:pt x="2548190" y="1663979"/>
                        <a:pt x="2532735" y="1656251"/>
                        <a:pt x="2517280" y="1651100"/>
                      </a:cubicBezTo>
                      <a:cubicBezTo>
                        <a:pt x="2483795" y="1638221"/>
                        <a:pt x="2452885" y="1627917"/>
                        <a:pt x="2419399" y="1617614"/>
                      </a:cubicBezTo>
                      <a:cubicBezTo>
                        <a:pt x="2393641" y="1607311"/>
                        <a:pt x="2403945" y="1566098"/>
                        <a:pt x="2432279" y="1573825"/>
                      </a:cubicBezTo>
                      <a:close/>
                      <a:moveTo>
                        <a:pt x="2667036" y="1375451"/>
                      </a:moveTo>
                      <a:cubicBezTo>
                        <a:pt x="2673436" y="1378711"/>
                        <a:pt x="2674401" y="1390303"/>
                        <a:pt x="2666674" y="1396098"/>
                      </a:cubicBezTo>
                      <a:cubicBezTo>
                        <a:pt x="2651219" y="1403826"/>
                        <a:pt x="2635768" y="1411553"/>
                        <a:pt x="2620309" y="1419280"/>
                      </a:cubicBezTo>
                      <a:cubicBezTo>
                        <a:pt x="2604854" y="1424432"/>
                        <a:pt x="2589399" y="1429584"/>
                        <a:pt x="2573945" y="1434735"/>
                      </a:cubicBezTo>
                      <a:cubicBezTo>
                        <a:pt x="2558494" y="1439887"/>
                        <a:pt x="2543035" y="1445039"/>
                        <a:pt x="2527580" y="1447614"/>
                      </a:cubicBezTo>
                      <a:cubicBezTo>
                        <a:pt x="2519856" y="1450190"/>
                        <a:pt x="2509549" y="1450190"/>
                        <a:pt x="2501822" y="1452766"/>
                      </a:cubicBezTo>
                      <a:cubicBezTo>
                        <a:pt x="2494098" y="1452766"/>
                        <a:pt x="2483791" y="1455342"/>
                        <a:pt x="2476063" y="1452766"/>
                      </a:cubicBezTo>
                      <a:cubicBezTo>
                        <a:pt x="2465760" y="1450190"/>
                        <a:pt x="2458033" y="1434735"/>
                        <a:pt x="2468340" y="1427008"/>
                      </a:cubicBezTo>
                      <a:cubicBezTo>
                        <a:pt x="2481219" y="1416705"/>
                        <a:pt x="2501822" y="1414129"/>
                        <a:pt x="2517276" y="1411553"/>
                      </a:cubicBezTo>
                      <a:cubicBezTo>
                        <a:pt x="2532735" y="1408977"/>
                        <a:pt x="2548186" y="1406401"/>
                        <a:pt x="2563641" y="1401250"/>
                      </a:cubicBezTo>
                      <a:cubicBezTo>
                        <a:pt x="2581672" y="1396098"/>
                        <a:pt x="2597131" y="1393522"/>
                        <a:pt x="2612582" y="1388371"/>
                      </a:cubicBezTo>
                      <a:cubicBezTo>
                        <a:pt x="2628037" y="1383219"/>
                        <a:pt x="2643492" y="1380643"/>
                        <a:pt x="2658947" y="1375492"/>
                      </a:cubicBezTo>
                      <a:cubicBezTo>
                        <a:pt x="2662167" y="1374204"/>
                        <a:pt x="2664903" y="1374365"/>
                        <a:pt x="2667036" y="1375451"/>
                      </a:cubicBezTo>
                      <a:close/>
                      <a:moveTo>
                        <a:pt x="2636247" y="1143708"/>
                      </a:moveTo>
                      <a:cubicBezTo>
                        <a:pt x="2645907" y="1145761"/>
                        <a:pt x="2651219" y="1159767"/>
                        <a:pt x="2643492" y="1169426"/>
                      </a:cubicBezTo>
                      <a:cubicBezTo>
                        <a:pt x="2633188" y="1182305"/>
                        <a:pt x="2617734" y="1192609"/>
                        <a:pt x="2604854" y="1202912"/>
                      </a:cubicBezTo>
                      <a:cubicBezTo>
                        <a:pt x="2591975" y="1213215"/>
                        <a:pt x="2579096" y="1223518"/>
                        <a:pt x="2566217" y="1231246"/>
                      </a:cubicBezTo>
                      <a:cubicBezTo>
                        <a:pt x="2550762" y="1238973"/>
                        <a:pt x="2537883" y="1246701"/>
                        <a:pt x="2525004" y="1254428"/>
                      </a:cubicBezTo>
                      <a:cubicBezTo>
                        <a:pt x="2514701" y="1262156"/>
                        <a:pt x="2488942" y="1275035"/>
                        <a:pt x="2478639" y="1259580"/>
                      </a:cubicBezTo>
                      <a:cubicBezTo>
                        <a:pt x="2465760" y="1241549"/>
                        <a:pt x="2491518" y="1228670"/>
                        <a:pt x="2504397" y="1223518"/>
                      </a:cubicBezTo>
                      <a:cubicBezTo>
                        <a:pt x="2519852" y="1215791"/>
                        <a:pt x="2532731" y="1208063"/>
                        <a:pt x="2545610" y="1200336"/>
                      </a:cubicBezTo>
                      <a:cubicBezTo>
                        <a:pt x="2558490" y="1192609"/>
                        <a:pt x="2571369" y="1182305"/>
                        <a:pt x="2584248" y="1174578"/>
                      </a:cubicBezTo>
                      <a:cubicBezTo>
                        <a:pt x="2599703" y="1166850"/>
                        <a:pt x="2612582" y="1153971"/>
                        <a:pt x="2625461" y="1146244"/>
                      </a:cubicBezTo>
                      <a:cubicBezTo>
                        <a:pt x="2629324" y="1143668"/>
                        <a:pt x="2633027" y="1143024"/>
                        <a:pt x="2636247" y="1143708"/>
                      </a:cubicBezTo>
                      <a:close/>
                      <a:moveTo>
                        <a:pt x="2631900" y="944686"/>
                      </a:moveTo>
                      <a:cubicBezTo>
                        <a:pt x="2637051" y="944686"/>
                        <a:pt x="2642203" y="946618"/>
                        <a:pt x="2646067" y="950481"/>
                      </a:cubicBezTo>
                      <a:cubicBezTo>
                        <a:pt x="2653794" y="958209"/>
                        <a:pt x="2653794" y="971088"/>
                        <a:pt x="2646067" y="978815"/>
                      </a:cubicBezTo>
                      <a:cubicBezTo>
                        <a:pt x="2620309" y="1001998"/>
                        <a:pt x="2589399" y="1022604"/>
                        <a:pt x="2558489" y="1035483"/>
                      </a:cubicBezTo>
                      <a:cubicBezTo>
                        <a:pt x="2543034" y="1043211"/>
                        <a:pt x="2527579" y="1048362"/>
                        <a:pt x="2509549" y="1053514"/>
                      </a:cubicBezTo>
                      <a:cubicBezTo>
                        <a:pt x="2494094" y="1058665"/>
                        <a:pt x="2468336" y="1066393"/>
                        <a:pt x="2455457" y="1050938"/>
                      </a:cubicBezTo>
                      <a:cubicBezTo>
                        <a:pt x="2450305" y="1045786"/>
                        <a:pt x="2450305" y="1038059"/>
                        <a:pt x="2452881" y="1032907"/>
                      </a:cubicBezTo>
                      <a:cubicBezTo>
                        <a:pt x="2460608" y="1014877"/>
                        <a:pt x="2483791" y="1014877"/>
                        <a:pt x="2499245" y="1012301"/>
                      </a:cubicBezTo>
                      <a:cubicBezTo>
                        <a:pt x="2514700" y="1009725"/>
                        <a:pt x="2530155" y="1004573"/>
                        <a:pt x="2543034" y="999422"/>
                      </a:cubicBezTo>
                      <a:cubicBezTo>
                        <a:pt x="2571368" y="989119"/>
                        <a:pt x="2597126" y="973664"/>
                        <a:pt x="2617733" y="950481"/>
                      </a:cubicBezTo>
                      <a:cubicBezTo>
                        <a:pt x="2621597" y="946618"/>
                        <a:pt x="2626748" y="944686"/>
                        <a:pt x="2631900" y="944686"/>
                      </a:cubicBezTo>
                      <a:close/>
                      <a:moveTo>
                        <a:pt x="2616127" y="792386"/>
                      </a:moveTo>
                      <a:cubicBezTo>
                        <a:pt x="2620957" y="793996"/>
                        <a:pt x="2625465" y="797215"/>
                        <a:pt x="2628040" y="801079"/>
                      </a:cubicBezTo>
                      <a:cubicBezTo>
                        <a:pt x="2633192" y="811382"/>
                        <a:pt x="2628040" y="821686"/>
                        <a:pt x="2620313" y="826837"/>
                      </a:cubicBezTo>
                      <a:cubicBezTo>
                        <a:pt x="2594555" y="844868"/>
                        <a:pt x="2566221" y="860323"/>
                        <a:pt x="2535311" y="870626"/>
                      </a:cubicBezTo>
                      <a:cubicBezTo>
                        <a:pt x="2504401" y="883505"/>
                        <a:pt x="2468340" y="888657"/>
                        <a:pt x="2437430" y="883505"/>
                      </a:cubicBezTo>
                      <a:cubicBezTo>
                        <a:pt x="2416824" y="880930"/>
                        <a:pt x="2416824" y="844868"/>
                        <a:pt x="2437430" y="842292"/>
                      </a:cubicBezTo>
                      <a:cubicBezTo>
                        <a:pt x="2450309" y="839716"/>
                        <a:pt x="2465764" y="839716"/>
                        <a:pt x="2481219" y="837141"/>
                      </a:cubicBezTo>
                      <a:cubicBezTo>
                        <a:pt x="2494098" y="834565"/>
                        <a:pt x="2509553" y="831989"/>
                        <a:pt x="2522432" y="829413"/>
                      </a:cubicBezTo>
                      <a:cubicBezTo>
                        <a:pt x="2550766" y="821686"/>
                        <a:pt x="2576524" y="808807"/>
                        <a:pt x="2602282" y="793352"/>
                      </a:cubicBezTo>
                      <a:cubicBezTo>
                        <a:pt x="2606146" y="790776"/>
                        <a:pt x="2611298" y="790776"/>
                        <a:pt x="2616127" y="792386"/>
                      </a:cubicBezTo>
                      <a:close/>
                      <a:moveTo>
                        <a:pt x="2591335" y="627534"/>
                      </a:moveTo>
                      <a:cubicBezTo>
                        <a:pt x="2595843" y="629144"/>
                        <a:pt x="2599706" y="632363"/>
                        <a:pt x="2602282" y="636227"/>
                      </a:cubicBezTo>
                      <a:cubicBezTo>
                        <a:pt x="2607434" y="643955"/>
                        <a:pt x="2602282" y="654258"/>
                        <a:pt x="2594555" y="659410"/>
                      </a:cubicBezTo>
                      <a:cubicBezTo>
                        <a:pt x="2566221" y="680016"/>
                        <a:pt x="2535311" y="695471"/>
                        <a:pt x="2501826" y="708350"/>
                      </a:cubicBezTo>
                      <a:cubicBezTo>
                        <a:pt x="2486371" y="713502"/>
                        <a:pt x="2470916" y="718654"/>
                        <a:pt x="2452885" y="721229"/>
                      </a:cubicBezTo>
                      <a:cubicBezTo>
                        <a:pt x="2434854" y="723805"/>
                        <a:pt x="2414248" y="728957"/>
                        <a:pt x="2396217" y="723805"/>
                      </a:cubicBezTo>
                      <a:cubicBezTo>
                        <a:pt x="2375611" y="718654"/>
                        <a:pt x="2375611" y="690320"/>
                        <a:pt x="2396217" y="682592"/>
                      </a:cubicBezTo>
                      <a:cubicBezTo>
                        <a:pt x="2409096" y="677440"/>
                        <a:pt x="2427127" y="680016"/>
                        <a:pt x="2442582" y="677440"/>
                      </a:cubicBezTo>
                      <a:cubicBezTo>
                        <a:pt x="2458037" y="674865"/>
                        <a:pt x="2473492" y="672289"/>
                        <a:pt x="2491522" y="667137"/>
                      </a:cubicBezTo>
                      <a:cubicBezTo>
                        <a:pt x="2522432" y="656834"/>
                        <a:pt x="2550766" y="646530"/>
                        <a:pt x="2576524" y="628500"/>
                      </a:cubicBezTo>
                      <a:cubicBezTo>
                        <a:pt x="2581676" y="625924"/>
                        <a:pt x="2586828" y="625924"/>
                        <a:pt x="2591335" y="627534"/>
                      </a:cubicBezTo>
                      <a:close/>
                      <a:moveTo>
                        <a:pt x="2541268" y="433301"/>
                      </a:moveTo>
                      <a:cubicBezTo>
                        <a:pt x="2555757" y="437889"/>
                        <a:pt x="2563002" y="459139"/>
                        <a:pt x="2545615" y="468799"/>
                      </a:cubicBezTo>
                      <a:cubicBezTo>
                        <a:pt x="2512129" y="486829"/>
                        <a:pt x="2476068" y="502284"/>
                        <a:pt x="2440006" y="512587"/>
                      </a:cubicBezTo>
                      <a:cubicBezTo>
                        <a:pt x="2421976" y="520315"/>
                        <a:pt x="2403945" y="522891"/>
                        <a:pt x="2385914" y="525466"/>
                      </a:cubicBezTo>
                      <a:cubicBezTo>
                        <a:pt x="2367883" y="528042"/>
                        <a:pt x="2344701" y="533194"/>
                        <a:pt x="2326670" y="528042"/>
                      </a:cubicBezTo>
                      <a:cubicBezTo>
                        <a:pt x="2318943" y="525466"/>
                        <a:pt x="2313791" y="520315"/>
                        <a:pt x="2311215" y="512587"/>
                      </a:cubicBezTo>
                      <a:cubicBezTo>
                        <a:pt x="2311215" y="510012"/>
                        <a:pt x="2311215" y="507436"/>
                        <a:pt x="2311215" y="502284"/>
                      </a:cubicBezTo>
                      <a:cubicBezTo>
                        <a:pt x="2313791" y="494557"/>
                        <a:pt x="2318943" y="489405"/>
                        <a:pt x="2326670" y="486829"/>
                      </a:cubicBezTo>
                      <a:cubicBezTo>
                        <a:pt x="2342125" y="481678"/>
                        <a:pt x="2360156" y="484254"/>
                        <a:pt x="2378187" y="481678"/>
                      </a:cubicBezTo>
                      <a:cubicBezTo>
                        <a:pt x="2396217" y="479102"/>
                        <a:pt x="2414248" y="473950"/>
                        <a:pt x="2427127" y="471374"/>
                      </a:cubicBezTo>
                      <a:cubicBezTo>
                        <a:pt x="2460613" y="463647"/>
                        <a:pt x="2494099" y="450768"/>
                        <a:pt x="2525008" y="435313"/>
                      </a:cubicBezTo>
                      <a:cubicBezTo>
                        <a:pt x="2530804" y="432093"/>
                        <a:pt x="2536439" y="431771"/>
                        <a:pt x="2541268" y="433301"/>
                      </a:cubicBezTo>
                      <a:close/>
                      <a:moveTo>
                        <a:pt x="2456382" y="248852"/>
                      </a:moveTo>
                      <a:cubicBezTo>
                        <a:pt x="2469785" y="250663"/>
                        <a:pt x="2479927" y="266601"/>
                        <a:pt x="2468336" y="278192"/>
                      </a:cubicBezTo>
                      <a:cubicBezTo>
                        <a:pt x="2440002" y="303950"/>
                        <a:pt x="2409092" y="324557"/>
                        <a:pt x="2373031" y="340012"/>
                      </a:cubicBezTo>
                      <a:cubicBezTo>
                        <a:pt x="2336969" y="352891"/>
                        <a:pt x="2298332" y="365770"/>
                        <a:pt x="2259695" y="370921"/>
                      </a:cubicBezTo>
                      <a:cubicBezTo>
                        <a:pt x="2249391" y="373497"/>
                        <a:pt x="2239088" y="363194"/>
                        <a:pt x="2239088" y="352891"/>
                      </a:cubicBezTo>
                      <a:cubicBezTo>
                        <a:pt x="2236512" y="342587"/>
                        <a:pt x="2244240" y="332284"/>
                        <a:pt x="2254543" y="329708"/>
                      </a:cubicBezTo>
                      <a:cubicBezTo>
                        <a:pt x="2285453" y="316829"/>
                        <a:pt x="2321514" y="311678"/>
                        <a:pt x="2355000" y="298799"/>
                      </a:cubicBezTo>
                      <a:cubicBezTo>
                        <a:pt x="2385910" y="285920"/>
                        <a:pt x="2416820" y="273041"/>
                        <a:pt x="2442578" y="252434"/>
                      </a:cubicBezTo>
                      <a:cubicBezTo>
                        <a:pt x="2447085" y="249214"/>
                        <a:pt x="2451915" y="248248"/>
                        <a:pt x="2456382" y="248852"/>
                      </a:cubicBezTo>
                      <a:close/>
                      <a:moveTo>
                        <a:pt x="2430343" y="644"/>
                      </a:moveTo>
                      <a:cubicBezTo>
                        <a:pt x="2435495" y="1932"/>
                        <a:pt x="2440002" y="5152"/>
                        <a:pt x="2442578" y="10303"/>
                      </a:cubicBezTo>
                      <a:cubicBezTo>
                        <a:pt x="2447730" y="20606"/>
                        <a:pt x="2445154" y="33486"/>
                        <a:pt x="2434851" y="38637"/>
                      </a:cubicBezTo>
                      <a:cubicBezTo>
                        <a:pt x="2398789" y="61820"/>
                        <a:pt x="2365304" y="82426"/>
                        <a:pt x="2326667" y="100457"/>
                      </a:cubicBezTo>
                      <a:cubicBezTo>
                        <a:pt x="2308636" y="108184"/>
                        <a:pt x="2290605" y="115912"/>
                        <a:pt x="2269998" y="123639"/>
                      </a:cubicBezTo>
                      <a:cubicBezTo>
                        <a:pt x="2249392" y="131367"/>
                        <a:pt x="2223634" y="144246"/>
                        <a:pt x="2205603" y="131367"/>
                      </a:cubicBezTo>
                      <a:cubicBezTo>
                        <a:pt x="2200451" y="126215"/>
                        <a:pt x="2197875" y="115912"/>
                        <a:pt x="2200451" y="110760"/>
                      </a:cubicBezTo>
                      <a:cubicBezTo>
                        <a:pt x="2208179" y="90154"/>
                        <a:pt x="2236513" y="85002"/>
                        <a:pt x="2254544" y="79850"/>
                      </a:cubicBezTo>
                      <a:cubicBezTo>
                        <a:pt x="2272574" y="72123"/>
                        <a:pt x="2290605" y="66971"/>
                        <a:pt x="2308636" y="59244"/>
                      </a:cubicBezTo>
                      <a:cubicBezTo>
                        <a:pt x="2344697" y="43789"/>
                        <a:pt x="2380759" y="23182"/>
                        <a:pt x="2414244" y="2576"/>
                      </a:cubicBezTo>
                      <a:cubicBezTo>
                        <a:pt x="2419396" y="0"/>
                        <a:pt x="2425192" y="-644"/>
                        <a:pt x="2430343" y="64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1" name="Google Shape;81;p4"/>
                <p:cNvSpPr/>
                <p:nvPr/>
              </p:nvSpPr>
              <p:spPr>
                <a:xfrm>
                  <a:off x="2051996" y="210091"/>
                  <a:ext cx="282585" cy="306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1133" h="901469" extrusionOk="0">
                      <a:moveTo>
                        <a:pt x="666672" y="158750"/>
                      </a:moveTo>
                      <a:cubicBezTo>
                        <a:pt x="633017" y="114300"/>
                        <a:pt x="593647" y="73660"/>
                        <a:pt x="547927" y="41275"/>
                      </a:cubicBezTo>
                      <a:cubicBezTo>
                        <a:pt x="532687" y="30480"/>
                        <a:pt x="516812" y="20955"/>
                        <a:pt x="500302" y="11430"/>
                      </a:cubicBezTo>
                      <a:cubicBezTo>
                        <a:pt x="492682" y="6985"/>
                        <a:pt x="485062" y="3810"/>
                        <a:pt x="476807" y="0"/>
                      </a:cubicBezTo>
                      <a:cubicBezTo>
                        <a:pt x="454582" y="13335"/>
                        <a:pt x="438072" y="33655"/>
                        <a:pt x="426642" y="59055"/>
                      </a:cubicBezTo>
                      <a:cubicBezTo>
                        <a:pt x="410767" y="95885"/>
                        <a:pt x="408862" y="137160"/>
                        <a:pt x="414577" y="176530"/>
                      </a:cubicBezTo>
                      <a:cubicBezTo>
                        <a:pt x="419022" y="204470"/>
                        <a:pt x="425372" y="235585"/>
                        <a:pt x="437437" y="263525"/>
                      </a:cubicBezTo>
                      <a:cubicBezTo>
                        <a:pt x="444422" y="275590"/>
                        <a:pt x="451407" y="287020"/>
                        <a:pt x="459662" y="298450"/>
                      </a:cubicBezTo>
                      <a:cubicBezTo>
                        <a:pt x="465377" y="306070"/>
                        <a:pt x="470457" y="313690"/>
                        <a:pt x="476172" y="320675"/>
                      </a:cubicBezTo>
                      <a:cubicBezTo>
                        <a:pt x="466012" y="348615"/>
                        <a:pt x="460932" y="377825"/>
                        <a:pt x="466647" y="407035"/>
                      </a:cubicBezTo>
                      <a:cubicBezTo>
                        <a:pt x="472997" y="438150"/>
                        <a:pt x="492682" y="466090"/>
                        <a:pt x="521892" y="479425"/>
                      </a:cubicBezTo>
                      <a:cubicBezTo>
                        <a:pt x="503477" y="510540"/>
                        <a:pt x="512367" y="549910"/>
                        <a:pt x="533322" y="578485"/>
                      </a:cubicBezTo>
                      <a:cubicBezTo>
                        <a:pt x="542847" y="591185"/>
                        <a:pt x="553642" y="602615"/>
                        <a:pt x="566342" y="612140"/>
                      </a:cubicBezTo>
                      <a:cubicBezTo>
                        <a:pt x="556182" y="610870"/>
                        <a:pt x="546022" y="609600"/>
                        <a:pt x="535862" y="608330"/>
                      </a:cubicBezTo>
                      <a:cubicBezTo>
                        <a:pt x="518717" y="606425"/>
                        <a:pt x="497127" y="606425"/>
                        <a:pt x="485697" y="621665"/>
                      </a:cubicBezTo>
                      <a:cubicBezTo>
                        <a:pt x="483157" y="624840"/>
                        <a:pt x="481252" y="628650"/>
                        <a:pt x="479982" y="633095"/>
                      </a:cubicBezTo>
                      <a:cubicBezTo>
                        <a:pt x="455217" y="608330"/>
                        <a:pt x="428547" y="584835"/>
                        <a:pt x="396797" y="569595"/>
                      </a:cubicBezTo>
                      <a:cubicBezTo>
                        <a:pt x="379652" y="561340"/>
                        <a:pt x="361237" y="555625"/>
                        <a:pt x="342187" y="553720"/>
                      </a:cubicBezTo>
                      <a:cubicBezTo>
                        <a:pt x="322502" y="551815"/>
                        <a:pt x="300277" y="553720"/>
                        <a:pt x="282497" y="563880"/>
                      </a:cubicBezTo>
                      <a:cubicBezTo>
                        <a:pt x="269797" y="571500"/>
                        <a:pt x="260907" y="584835"/>
                        <a:pt x="259637" y="598805"/>
                      </a:cubicBezTo>
                      <a:cubicBezTo>
                        <a:pt x="206932" y="564515"/>
                        <a:pt x="147242" y="530860"/>
                        <a:pt x="82472" y="547370"/>
                      </a:cubicBezTo>
                      <a:cubicBezTo>
                        <a:pt x="52627" y="554990"/>
                        <a:pt x="23417" y="573405"/>
                        <a:pt x="9447" y="601980"/>
                      </a:cubicBezTo>
                      <a:cubicBezTo>
                        <a:pt x="-3888" y="628650"/>
                        <a:pt x="-1983" y="659765"/>
                        <a:pt x="8177" y="687070"/>
                      </a:cubicBezTo>
                      <a:cubicBezTo>
                        <a:pt x="18972" y="716280"/>
                        <a:pt x="37387" y="741680"/>
                        <a:pt x="58977" y="764540"/>
                      </a:cubicBezTo>
                      <a:cubicBezTo>
                        <a:pt x="83107" y="789940"/>
                        <a:pt x="111047" y="811530"/>
                        <a:pt x="140892" y="829945"/>
                      </a:cubicBezTo>
                      <a:cubicBezTo>
                        <a:pt x="201217" y="866775"/>
                        <a:pt x="270432" y="888365"/>
                        <a:pt x="340917" y="897255"/>
                      </a:cubicBezTo>
                      <a:cubicBezTo>
                        <a:pt x="413942" y="906145"/>
                        <a:pt x="489507" y="900430"/>
                        <a:pt x="561262" y="885190"/>
                      </a:cubicBezTo>
                      <a:cubicBezTo>
                        <a:pt x="636192" y="869315"/>
                        <a:pt x="709852" y="838835"/>
                        <a:pt x="763827" y="782320"/>
                      </a:cubicBezTo>
                      <a:cubicBezTo>
                        <a:pt x="787322" y="757555"/>
                        <a:pt x="806372" y="728345"/>
                        <a:pt x="817802" y="696595"/>
                      </a:cubicBezTo>
                      <a:cubicBezTo>
                        <a:pt x="830502" y="662305"/>
                        <a:pt x="832407" y="625475"/>
                        <a:pt x="830502" y="589280"/>
                      </a:cubicBezTo>
                      <a:cubicBezTo>
                        <a:pt x="827327" y="511810"/>
                        <a:pt x="811452" y="434340"/>
                        <a:pt x="784147" y="361315"/>
                      </a:cubicBezTo>
                      <a:cubicBezTo>
                        <a:pt x="757477" y="290195"/>
                        <a:pt x="720012" y="223520"/>
                        <a:pt x="671117" y="165100"/>
                      </a:cubicBezTo>
                      <a:cubicBezTo>
                        <a:pt x="670482" y="162560"/>
                        <a:pt x="668577" y="160655"/>
                        <a:pt x="666672" y="1587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82" name="Google Shape;82;p4"/>
                <p:cNvSpPr/>
                <p:nvPr/>
              </p:nvSpPr>
              <p:spPr>
                <a:xfrm>
                  <a:off x="2163924" y="282681"/>
                  <a:ext cx="164242" cy="211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0810" h="2566020" extrusionOk="0">
                      <a:moveTo>
                        <a:pt x="1323249" y="1371127"/>
                      </a:moveTo>
                      <a:cubicBezTo>
                        <a:pt x="1395372" y="1407188"/>
                        <a:pt x="1454616" y="1463856"/>
                        <a:pt x="1508708" y="1520524"/>
                      </a:cubicBezTo>
                      <a:cubicBezTo>
                        <a:pt x="1606589" y="1623557"/>
                        <a:pt x="1689015" y="1739469"/>
                        <a:pt x="1753411" y="1865684"/>
                      </a:cubicBezTo>
                      <a:cubicBezTo>
                        <a:pt x="1786897" y="1927503"/>
                        <a:pt x="1812655" y="1991899"/>
                        <a:pt x="1835837" y="2058870"/>
                      </a:cubicBezTo>
                      <a:cubicBezTo>
                        <a:pt x="1848716" y="2100083"/>
                        <a:pt x="1864171" y="2146448"/>
                        <a:pt x="1861595" y="2190237"/>
                      </a:cubicBezTo>
                      <a:cubicBezTo>
                        <a:pt x="1869323" y="2187661"/>
                        <a:pt x="1877050" y="2197964"/>
                        <a:pt x="1869323" y="2205692"/>
                      </a:cubicBezTo>
                      <a:cubicBezTo>
                        <a:pt x="1866747" y="2208267"/>
                        <a:pt x="1861595" y="2210843"/>
                        <a:pt x="1856444" y="2213419"/>
                      </a:cubicBezTo>
                      <a:cubicBezTo>
                        <a:pt x="1856444" y="2215995"/>
                        <a:pt x="1853868" y="2218571"/>
                        <a:pt x="1853868" y="2221146"/>
                      </a:cubicBezTo>
                      <a:cubicBezTo>
                        <a:pt x="1859019" y="2226298"/>
                        <a:pt x="1864171" y="2228874"/>
                        <a:pt x="1866747" y="2234026"/>
                      </a:cubicBezTo>
                      <a:cubicBezTo>
                        <a:pt x="1869323" y="2236601"/>
                        <a:pt x="1866747" y="2241753"/>
                        <a:pt x="1861595" y="2241753"/>
                      </a:cubicBezTo>
                      <a:cubicBezTo>
                        <a:pt x="1856444" y="2241753"/>
                        <a:pt x="1851292" y="2239177"/>
                        <a:pt x="1846140" y="2236601"/>
                      </a:cubicBezTo>
                      <a:cubicBezTo>
                        <a:pt x="1843565" y="2239177"/>
                        <a:pt x="1838413" y="2239177"/>
                        <a:pt x="1835837" y="2236601"/>
                      </a:cubicBezTo>
                      <a:cubicBezTo>
                        <a:pt x="1745683" y="2357665"/>
                        <a:pt x="1593710" y="2424636"/>
                        <a:pt x="1454616" y="2473577"/>
                      </a:cubicBezTo>
                      <a:cubicBezTo>
                        <a:pt x="1217641" y="2558579"/>
                        <a:pt x="957483" y="2584337"/>
                        <a:pt x="707629" y="2553427"/>
                      </a:cubicBezTo>
                      <a:cubicBezTo>
                        <a:pt x="583989" y="2537972"/>
                        <a:pt x="457774" y="2509638"/>
                        <a:pt x="339287" y="2465849"/>
                      </a:cubicBezTo>
                      <a:cubicBezTo>
                        <a:pt x="223375" y="2424636"/>
                        <a:pt x="99736" y="2373120"/>
                        <a:pt x="4430" y="2293269"/>
                      </a:cubicBezTo>
                      <a:cubicBezTo>
                        <a:pt x="-8449" y="2280390"/>
                        <a:pt x="9582" y="2262360"/>
                        <a:pt x="22461" y="2270087"/>
                      </a:cubicBezTo>
                      <a:cubicBezTo>
                        <a:pt x="84281" y="2300997"/>
                        <a:pt x="143525" y="2337058"/>
                        <a:pt x="205344" y="2367968"/>
                      </a:cubicBezTo>
                      <a:cubicBezTo>
                        <a:pt x="267164" y="2398878"/>
                        <a:pt x="331559" y="2424636"/>
                        <a:pt x="398530" y="2445243"/>
                      </a:cubicBezTo>
                      <a:cubicBezTo>
                        <a:pt x="630354" y="2522517"/>
                        <a:pt x="880208" y="2545700"/>
                        <a:pt x="1122335" y="2514790"/>
                      </a:cubicBezTo>
                      <a:cubicBezTo>
                        <a:pt x="1361887" y="2483880"/>
                        <a:pt x="1601438" y="2401454"/>
                        <a:pt x="1789472" y="2249480"/>
                      </a:cubicBezTo>
                      <a:cubicBezTo>
                        <a:pt x="1717349" y="2277814"/>
                        <a:pt x="1640075" y="2290694"/>
                        <a:pt x="1560225" y="2293269"/>
                      </a:cubicBezTo>
                      <a:cubicBezTo>
                        <a:pt x="1470071" y="2298421"/>
                        <a:pt x="1377342" y="2295845"/>
                        <a:pt x="1287188" y="2293269"/>
                      </a:cubicBezTo>
                      <a:cubicBezTo>
                        <a:pt x="1202186" y="2290694"/>
                        <a:pt x="1114608" y="2285542"/>
                        <a:pt x="1029606" y="2272663"/>
                      </a:cubicBezTo>
                      <a:cubicBezTo>
                        <a:pt x="944604" y="2262360"/>
                        <a:pt x="859602" y="2241753"/>
                        <a:pt x="779751" y="2213419"/>
                      </a:cubicBezTo>
                      <a:cubicBezTo>
                        <a:pt x="699901" y="2185085"/>
                        <a:pt x="630354" y="2143872"/>
                        <a:pt x="565959" y="2089780"/>
                      </a:cubicBezTo>
                      <a:cubicBezTo>
                        <a:pt x="558231" y="2082052"/>
                        <a:pt x="568534" y="2069173"/>
                        <a:pt x="578838" y="2074325"/>
                      </a:cubicBezTo>
                      <a:cubicBezTo>
                        <a:pt x="656112" y="2123265"/>
                        <a:pt x="741114" y="2164478"/>
                        <a:pt x="828692" y="2192812"/>
                      </a:cubicBezTo>
                      <a:cubicBezTo>
                        <a:pt x="985817" y="2244329"/>
                        <a:pt x="1150669" y="2254632"/>
                        <a:pt x="1315522" y="2259784"/>
                      </a:cubicBezTo>
                      <a:cubicBezTo>
                        <a:pt x="1403100" y="2262360"/>
                        <a:pt x="1493253" y="2264935"/>
                        <a:pt x="1580831" y="2262360"/>
                      </a:cubicBezTo>
                      <a:cubicBezTo>
                        <a:pt x="1658106" y="2259784"/>
                        <a:pt x="1740532" y="2249480"/>
                        <a:pt x="1812655" y="2218571"/>
                      </a:cubicBezTo>
                      <a:cubicBezTo>
                        <a:pt x="1802351" y="2210843"/>
                        <a:pt x="1792048" y="2203116"/>
                        <a:pt x="1781745" y="2197964"/>
                      </a:cubicBezTo>
                      <a:cubicBezTo>
                        <a:pt x="1753411" y="2182509"/>
                        <a:pt x="1727653" y="2164478"/>
                        <a:pt x="1699319" y="2146448"/>
                      </a:cubicBezTo>
                      <a:cubicBezTo>
                        <a:pt x="1645227" y="2112962"/>
                        <a:pt x="1593710" y="2079477"/>
                        <a:pt x="1542194" y="2045991"/>
                      </a:cubicBezTo>
                      <a:cubicBezTo>
                        <a:pt x="1488102" y="2009929"/>
                        <a:pt x="1436585" y="1976444"/>
                        <a:pt x="1382493" y="1942958"/>
                      </a:cubicBezTo>
                      <a:cubicBezTo>
                        <a:pt x="1354159" y="1927503"/>
                        <a:pt x="1328401" y="1909473"/>
                        <a:pt x="1300067" y="1891442"/>
                      </a:cubicBezTo>
                      <a:cubicBezTo>
                        <a:pt x="1276885" y="1875987"/>
                        <a:pt x="1248551" y="1860532"/>
                        <a:pt x="1230520" y="1839925"/>
                      </a:cubicBezTo>
                      <a:cubicBezTo>
                        <a:pt x="1225368" y="1834774"/>
                        <a:pt x="1230520" y="1821895"/>
                        <a:pt x="1240823" y="1824471"/>
                      </a:cubicBezTo>
                      <a:cubicBezTo>
                        <a:pt x="1269157" y="1832198"/>
                        <a:pt x="1294915" y="1850229"/>
                        <a:pt x="1320674" y="1865684"/>
                      </a:cubicBezTo>
                      <a:cubicBezTo>
                        <a:pt x="1349008" y="1881139"/>
                        <a:pt x="1374766" y="1899169"/>
                        <a:pt x="1403100" y="1917200"/>
                      </a:cubicBezTo>
                      <a:cubicBezTo>
                        <a:pt x="1454616" y="1953261"/>
                        <a:pt x="1506132" y="1986747"/>
                        <a:pt x="1557649" y="2020233"/>
                      </a:cubicBezTo>
                      <a:cubicBezTo>
                        <a:pt x="1609165" y="2053718"/>
                        <a:pt x="1663257" y="2089780"/>
                        <a:pt x="1714774" y="2125841"/>
                      </a:cubicBezTo>
                      <a:cubicBezTo>
                        <a:pt x="1740532" y="2146448"/>
                        <a:pt x="1768866" y="2164478"/>
                        <a:pt x="1794624" y="2182509"/>
                      </a:cubicBezTo>
                      <a:cubicBezTo>
                        <a:pt x="1804927" y="2190237"/>
                        <a:pt x="1817806" y="2197964"/>
                        <a:pt x="1828110" y="2205692"/>
                      </a:cubicBezTo>
                      <a:cubicBezTo>
                        <a:pt x="1828110" y="2172206"/>
                        <a:pt x="1820382" y="2143872"/>
                        <a:pt x="1810079" y="2112962"/>
                      </a:cubicBezTo>
                      <a:cubicBezTo>
                        <a:pt x="1794624" y="2071749"/>
                        <a:pt x="1779169" y="2030536"/>
                        <a:pt x="1763714" y="1991899"/>
                      </a:cubicBezTo>
                      <a:cubicBezTo>
                        <a:pt x="1732804" y="1914624"/>
                        <a:pt x="1694167" y="1842501"/>
                        <a:pt x="1647802" y="1770378"/>
                      </a:cubicBezTo>
                      <a:cubicBezTo>
                        <a:pt x="1601438" y="1695680"/>
                        <a:pt x="1549921" y="1628708"/>
                        <a:pt x="1490678" y="1564313"/>
                      </a:cubicBezTo>
                      <a:cubicBezTo>
                        <a:pt x="1434010" y="1502493"/>
                        <a:pt x="1369614" y="1448401"/>
                        <a:pt x="1312946" y="1386582"/>
                      </a:cubicBezTo>
                      <a:cubicBezTo>
                        <a:pt x="1305219" y="1378854"/>
                        <a:pt x="1312946" y="1365975"/>
                        <a:pt x="1323249" y="1371127"/>
                      </a:cubicBezTo>
                      <a:close/>
                      <a:moveTo>
                        <a:pt x="1189306" y="575199"/>
                      </a:moveTo>
                      <a:cubicBezTo>
                        <a:pt x="1217641" y="593229"/>
                        <a:pt x="1240823" y="616412"/>
                        <a:pt x="1266581" y="639594"/>
                      </a:cubicBezTo>
                      <a:cubicBezTo>
                        <a:pt x="1292339" y="662776"/>
                        <a:pt x="1318098" y="685959"/>
                        <a:pt x="1343856" y="711717"/>
                      </a:cubicBezTo>
                      <a:cubicBezTo>
                        <a:pt x="1395372" y="763233"/>
                        <a:pt x="1441737" y="814750"/>
                        <a:pt x="1488102" y="868842"/>
                      </a:cubicBezTo>
                      <a:cubicBezTo>
                        <a:pt x="1642651" y="1051725"/>
                        <a:pt x="1768866" y="1262942"/>
                        <a:pt x="1846140" y="1489614"/>
                      </a:cubicBezTo>
                      <a:cubicBezTo>
                        <a:pt x="1884777" y="1597798"/>
                        <a:pt x="1907960" y="1708559"/>
                        <a:pt x="1923414" y="1819319"/>
                      </a:cubicBezTo>
                      <a:cubicBezTo>
                        <a:pt x="1938869" y="1935230"/>
                        <a:pt x="1933718" y="2045991"/>
                        <a:pt x="1918263" y="2161902"/>
                      </a:cubicBezTo>
                      <a:cubicBezTo>
                        <a:pt x="1918263" y="2167054"/>
                        <a:pt x="1907960" y="2167054"/>
                        <a:pt x="1907960" y="2161902"/>
                      </a:cubicBezTo>
                      <a:cubicBezTo>
                        <a:pt x="1918263" y="2035687"/>
                        <a:pt x="1907960" y="1906897"/>
                        <a:pt x="1887353" y="1783257"/>
                      </a:cubicBezTo>
                      <a:cubicBezTo>
                        <a:pt x="1851292" y="1559161"/>
                        <a:pt x="1768866" y="1342792"/>
                        <a:pt x="1650378" y="1149606"/>
                      </a:cubicBezTo>
                      <a:cubicBezTo>
                        <a:pt x="1585983" y="1043997"/>
                        <a:pt x="1513860" y="943541"/>
                        <a:pt x="1431434" y="850811"/>
                      </a:cubicBezTo>
                      <a:cubicBezTo>
                        <a:pt x="1392796" y="807022"/>
                        <a:pt x="1351583" y="763233"/>
                        <a:pt x="1310370" y="722020"/>
                      </a:cubicBezTo>
                      <a:cubicBezTo>
                        <a:pt x="1287188" y="698838"/>
                        <a:pt x="1264006" y="675655"/>
                        <a:pt x="1240823" y="652473"/>
                      </a:cubicBezTo>
                      <a:cubicBezTo>
                        <a:pt x="1217641" y="631867"/>
                        <a:pt x="1194458" y="613836"/>
                        <a:pt x="1176427" y="590654"/>
                      </a:cubicBezTo>
                      <a:cubicBezTo>
                        <a:pt x="1168700" y="582926"/>
                        <a:pt x="1179003" y="570047"/>
                        <a:pt x="1189306" y="575199"/>
                      </a:cubicBezTo>
                      <a:close/>
                      <a:moveTo>
                        <a:pt x="1240824" y="3367"/>
                      </a:moveTo>
                      <a:cubicBezTo>
                        <a:pt x="1359311" y="129582"/>
                        <a:pt x="1457192" y="273828"/>
                        <a:pt x="1547346" y="420650"/>
                      </a:cubicBezTo>
                      <a:cubicBezTo>
                        <a:pt x="1707047" y="685959"/>
                        <a:pt x="1828110" y="971875"/>
                        <a:pt x="1905384" y="1270670"/>
                      </a:cubicBezTo>
                      <a:cubicBezTo>
                        <a:pt x="1944022" y="1417491"/>
                        <a:pt x="1972356" y="1566889"/>
                        <a:pt x="1985235" y="1716286"/>
                      </a:cubicBezTo>
                      <a:cubicBezTo>
                        <a:pt x="1998114" y="1857956"/>
                        <a:pt x="1990386" y="1994475"/>
                        <a:pt x="1944022" y="2128417"/>
                      </a:cubicBezTo>
                      <a:cubicBezTo>
                        <a:pt x="1941446" y="2136145"/>
                        <a:pt x="1928567" y="2133569"/>
                        <a:pt x="1931143" y="2125841"/>
                      </a:cubicBezTo>
                      <a:cubicBezTo>
                        <a:pt x="1972356" y="1973868"/>
                        <a:pt x="1964628" y="1809016"/>
                        <a:pt x="1944022" y="1654467"/>
                      </a:cubicBezTo>
                      <a:cubicBezTo>
                        <a:pt x="1902809" y="1355672"/>
                        <a:pt x="1817807" y="1062028"/>
                        <a:pt x="1694167" y="786416"/>
                      </a:cubicBezTo>
                      <a:cubicBezTo>
                        <a:pt x="1634924" y="649897"/>
                        <a:pt x="1562801" y="515955"/>
                        <a:pt x="1482951" y="389740"/>
                      </a:cubicBezTo>
                      <a:cubicBezTo>
                        <a:pt x="1403100" y="260949"/>
                        <a:pt x="1310371" y="142461"/>
                        <a:pt x="1220217" y="21398"/>
                      </a:cubicBezTo>
                      <a:cubicBezTo>
                        <a:pt x="1209914" y="8519"/>
                        <a:pt x="1230521" y="-6937"/>
                        <a:pt x="1240824" y="33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83" name="Google Shape;83;p4"/>
              <p:cNvSpPr/>
              <p:nvPr/>
            </p:nvSpPr>
            <p:spPr>
              <a:xfrm>
                <a:off x="8655825" y="14315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4" name="Google Shape;84;p4"/>
              <p:cNvSpPr/>
              <p:nvPr/>
            </p:nvSpPr>
            <p:spPr>
              <a:xfrm>
                <a:off x="8690025" y="12182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5" name="Google Shape;85;p4"/>
              <p:cNvSpPr/>
              <p:nvPr/>
            </p:nvSpPr>
            <p:spPr>
              <a:xfrm>
                <a:off x="8533675" y="206513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6" name="Google Shape;86;p4"/>
              <p:cNvSpPr/>
              <p:nvPr/>
            </p:nvSpPr>
            <p:spPr>
              <a:xfrm>
                <a:off x="9069275" y="13028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7" name="Google Shape;87;p4"/>
              <p:cNvSpPr/>
              <p:nvPr/>
            </p:nvSpPr>
            <p:spPr>
              <a:xfrm>
                <a:off x="8667225" y="-79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8" name="Google Shape;88;p4"/>
              <p:cNvSpPr/>
              <p:nvPr/>
            </p:nvSpPr>
            <p:spPr>
              <a:xfrm>
                <a:off x="8991300" y="22165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89" name="Google Shape;89;p4"/>
              <p:cNvSpPr/>
              <p:nvPr/>
            </p:nvSpPr>
            <p:spPr>
              <a:xfrm>
                <a:off x="8651925" y="192322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0" name="Google Shape;90;p4"/>
              <p:cNvSpPr/>
              <p:nvPr/>
            </p:nvSpPr>
            <p:spPr>
              <a:xfrm>
                <a:off x="8749750" y="22492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1" name="Google Shape;91;p4"/>
              <p:cNvSpPr/>
              <p:nvPr/>
            </p:nvSpPr>
            <p:spPr>
              <a:xfrm>
                <a:off x="8968875" y="24982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92" name="Google Shape;92;p4"/>
              <p:cNvSpPr/>
              <p:nvPr/>
            </p:nvSpPr>
            <p:spPr>
              <a:xfrm>
                <a:off x="7622200" y="954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93" name="Google Shape;93;p4"/>
            <p:cNvGrpSpPr/>
            <p:nvPr/>
          </p:nvGrpSpPr>
          <p:grpSpPr>
            <a:xfrm>
              <a:off x="-638442" y="2234150"/>
              <a:ext cx="2151067" cy="3360999"/>
              <a:chOff x="-638442" y="2234150"/>
              <a:chExt cx="2151067" cy="3360999"/>
            </a:xfrm>
          </p:grpSpPr>
          <p:grpSp>
            <p:nvGrpSpPr>
              <p:cNvPr id="94" name="Google Shape;94;p4"/>
              <p:cNvGrpSpPr/>
              <p:nvPr/>
            </p:nvGrpSpPr>
            <p:grpSpPr>
              <a:xfrm rot="10800000" flipH="1">
                <a:off x="-638442" y="3518712"/>
                <a:ext cx="1178348" cy="2070678"/>
                <a:chOff x="1592039" y="2135514"/>
                <a:chExt cx="481607" cy="846246"/>
              </a:xfrm>
            </p:grpSpPr>
            <p:sp>
              <p:nvSpPr>
                <p:cNvPr id="95" name="Google Shape;95;p4"/>
                <p:cNvSpPr/>
                <p:nvPr/>
              </p:nvSpPr>
              <p:spPr>
                <a:xfrm>
                  <a:off x="1592039" y="2677214"/>
                  <a:ext cx="217165" cy="203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284" h="454351" extrusionOk="0">
                      <a:moveTo>
                        <a:pt x="484768" y="293042"/>
                      </a:moveTo>
                      <a:cubicBezTo>
                        <a:pt x="486673" y="263197"/>
                        <a:pt x="483498" y="233352"/>
                        <a:pt x="472068" y="205412"/>
                      </a:cubicBezTo>
                      <a:cubicBezTo>
                        <a:pt x="452383" y="159692"/>
                        <a:pt x="416188" y="122227"/>
                        <a:pt x="377453" y="92382"/>
                      </a:cubicBezTo>
                      <a:cubicBezTo>
                        <a:pt x="336178" y="60632"/>
                        <a:pt x="289823" y="36502"/>
                        <a:pt x="240293" y="20627"/>
                      </a:cubicBezTo>
                      <a:cubicBezTo>
                        <a:pt x="192033" y="5387"/>
                        <a:pt x="140598" y="-1598"/>
                        <a:pt x="89163" y="307"/>
                      </a:cubicBezTo>
                      <a:cubicBezTo>
                        <a:pt x="76463" y="942"/>
                        <a:pt x="63128" y="1577"/>
                        <a:pt x="52968" y="10467"/>
                      </a:cubicBezTo>
                      <a:cubicBezTo>
                        <a:pt x="43443" y="18722"/>
                        <a:pt x="36458" y="30152"/>
                        <a:pt x="30108" y="40947"/>
                      </a:cubicBezTo>
                      <a:cubicBezTo>
                        <a:pt x="19313" y="59997"/>
                        <a:pt x="12963" y="84127"/>
                        <a:pt x="23758" y="103812"/>
                      </a:cubicBezTo>
                      <a:cubicBezTo>
                        <a:pt x="1533" y="129847"/>
                        <a:pt x="-7992" y="168582"/>
                        <a:pt x="7883" y="200332"/>
                      </a:cubicBezTo>
                      <a:cubicBezTo>
                        <a:pt x="19313" y="223192"/>
                        <a:pt x="42808" y="239702"/>
                        <a:pt x="68208" y="240972"/>
                      </a:cubicBezTo>
                      <a:cubicBezTo>
                        <a:pt x="55508" y="263197"/>
                        <a:pt x="54238" y="290502"/>
                        <a:pt x="65668" y="313362"/>
                      </a:cubicBezTo>
                      <a:cubicBezTo>
                        <a:pt x="75193" y="332412"/>
                        <a:pt x="100593" y="356542"/>
                        <a:pt x="124723" y="353367"/>
                      </a:cubicBezTo>
                      <a:cubicBezTo>
                        <a:pt x="124723" y="364797"/>
                        <a:pt x="125993" y="376862"/>
                        <a:pt x="131073" y="387657"/>
                      </a:cubicBezTo>
                      <a:cubicBezTo>
                        <a:pt x="137423" y="402262"/>
                        <a:pt x="148853" y="412422"/>
                        <a:pt x="164093" y="417502"/>
                      </a:cubicBezTo>
                      <a:cubicBezTo>
                        <a:pt x="178698" y="422582"/>
                        <a:pt x="195843" y="423217"/>
                        <a:pt x="211083" y="422582"/>
                      </a:cubicBezTo>
                      <a:cubicBezTo>
                        <a:pt x="219973" y="421947"/>
                        <a:pt x="228863" y="420677"/>
                        <a:pt x="235848" y="415597"/>
                      </a:cubicBezTo>
                      <a:cubicBezTo>
                        <a:pt x="250453" y="439727"/>
                        <a:pt x="277123" y="454967"/>
                        <a:pt x="305698" y="454332"/>
                      </a:cubicBezTo>
                      <a:cubicBezTo>
                        <a:pt x="334273" y="453697"/>
                        <a:pt x="360308" y="435282"/>
                        <a:pt x="372373" y="409882"/>
                      </a:cubicBezTo>
                      <a:cubicBezTo>
                        <a:pt x="395233" y="422582"/>
                        <a:pt x="424443" y="425757"/>
                        <a:pt x="446668" y="409882"/>
                      </a:cubicBezTo>
                      <a:cubicBezTo>
                        <a:pt x="451748" y="406707"/>
                        <a:pt x="456193" y="402262"/>
                        <a:pt x="459368" y="397182"/>
                      </a:cubicBezTo>
                      <a:cubicBezTo>
                        <a:pt x="461908" y="395912"/>
                        <a:pt x="464448" y="394007"/>
                        <a:pt x="465083" y="390832"/>
                      </a:cubicBezTo>
                      <a:cubicBezTo>
                        <a:pt x="476513" y="359717"/>
                        <a:pt x="482863" y="326697"/>
                        <a:pt x="484768" y="29304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6" name="Google Shape;96;p4"/>
                <p:cNvSpPr/>
                <p:nvPr/>
              </p:nvSpPr>
              <p:spPr>
                <a:xfrm>
                  <a:off x="1609997" y="2682616"/>
                  <a:ext cx="198400" cy="1851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353" h="413735" extrusionOk="0">
                      <a:moveTo>
                        <a:pt x="442833" y="267031"/>
                      </a:moveTo>
                      <a:cubicBezTo>
                        <a:pt x="444738" y="239726"/>
                        <a:pt x="441563" y="213056"/>
                        <a:pt x="430768" y="187656"/>
                      </a:cubicBezTo>
                      <a:cubicBezTo>
                        <a:pt x="412988" y="145746"/>
                        <a:pt x="379968" y="112091"/>
                        <a:pt x="344408" y="84151"/>
                      </a:cubicBezTo>
                      <a:cubicBezTo>
                        <a:pt x="306943" y="54941"/>
                        <a:pt x="265033" y="33351"/>
                        <a:pt x="219313" y="18746"/>
                      </a:cubicBezTo>
                      <a:cubicBezTo>
                        <a:pt x="174863" y="4776"/>
                        <a:pt x="128508" y="-1574"/>
                        <a:pt x="81518" y="331"/>
                      </a:cubicBezTo>
                      <a:cubicBezTo>
                        <a:pt x="70088" y="966"/>
                        <a:pt x="58023" y="1601"/>
                        <a:pt x="48498" y="9221"/>
                      </a:cubicBezTo>
                      <a:cubicBezTo>
                        <a:pt x="39608" y="16841"/>
                        <a:pt x="33258" y="27001"/>
                        <a:pt x="27543" y="37161"/>
                      </a:cubicBezTo>
                      <a:cubicBezTo>
                        <a:pt x="17383" y="54306"/>
                        <a:pt x="11668" y="76531"/>
                        <a:pt x="21828" y="94311"/>
                      </a:cubicBezTo>
                      <a:cubicBezTo>
                        <a:pt x="1508" y="118441"/>
                        <a:pt x="-7382" y="153366"/>
                        <a:pt x="7223" y="182576"/>
                      </a:cubicBezTo>
                      <a:cubicBezTo>
                        <a:pt x="17383" y="203531"/>
                        <a:pt x="38973" y="218136"/>
                        <a:pt x="61833" y="219406"/>
                      </a:cubicBezTo>
                      <a:cubicBezTo>
                        <a:pt x="50403" y="239726"/>
                        <a:pt x="49133" y="264491"/>
                        <a:pt x="59293" y="285446"/>
                      </a:cubicBezTo>
                      <a:cubicBezTo>
                        <a:pt x="68183" y="303226"/>
                        <a:pt x="91043" y="324816"/>
                        <a:pt x="113268" y="322276"/>
                      </a:cubicBezTo>
                      <a:cubicBezTo>
                        <a:pt x="113268" y="333071"/>
                        <a:pt x="114538" y="343866"/>
                        <a:pt x="118983" y="353391"/>
                      </a:cubicBezTo>
                      <a:cubicBezTo>
                        <a:pt x="124698" y="366726"/>
                        <a:pt x="135493" y="375616"/>
                        <a:pt x="149463" y="380061"/>
                      </a:cubicBezTo>
                      <a:cubicBezTo>
                        <a:pt x="162798" y="384506"/>
                        <a:pt x="178673" y="385141"/>
                        <a:pt x="192643" y="384506"/>
                      </a:cubicBezTo>
                      <a:cubicBezTo>
                        <a:pt x="200263" y="383871"/>
                        <a:pt x="208518" y="382601"/>
                        <a:pt x="214868" y="378156"/>
                      </a:cubicBezTo>
                      <a:cubicBezTo>
                        <a:pt x="228203" y="399746"/>
                        <a:pt x="252333" y="414351"/>
                        <a:pt x="278368" y="413716"/>
                      </a:cubicBezTo>
                      <a:cubicBezTo>
                        <a:pt x="305038" y="413081"/>
                        <a:pt x="327898" y="396571"/>
                        <a:pt x="339328" y="373711"/>
                      </a:cubicBezTo>
                      <a:cubicBezTo>
                        <a:pt x="360283" y="385141"/>
                        <a:pt x="386953" y="387681"/>
                        <a:pt x="407273" y="373711"/>
                      </a:cubicBezTo>
                      <a:cubicBezTo>
                        <a:pt x="411718" y="370536"/>
                        <a:pt x="415528" y="366726"/>
                        <a:pt x="419338" y="362281"/>
                      </a:cubicBezTo>
                      <a:cubicBezTo>
                        <a:pt x="421878" y="361646"/>
                        <a:pt x="423783" y="359106"/>
                        <a:pt x="424418" y="356566"/>
                      </a:cubicBezTo>
                      <a:cubicBezTo>
                        <a:pt x="435213" y="327991"/>
                        <a:pt x="440928" y="298146"/>
                        <a:pt x="442833" y="26703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7" name="Google Shape;97;p4"/>
                <p:cNvSpPr/>
                <p:nvPr/>
              </p:nvSpPr>
              <p:spPr>
                <a:xfrm>
                  <a:off x="1625100" y="2696898"/>
                  <a:ext cx="134677" cy="140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1959" h="2161027" extrusionOk="0">
                      <a:moveTo>
                        <a:pt x="1752478" y="271600"/>
                      </a:moveTo>
                      <a:cubicBezTo>
                        <a:pt x="1765020" y="275417"/>
                        <a:pt x="1777016" y="283051"/>
                        <a:pt x="1785741" y="293956"/>
                      </a:cubicBezTo>
                      <a:cubicBezTo>
                        <a:pt x="1803190" y="315768"/>
                        <a:pt x="1803190" y="341942"/>
                        <a:pt x="1790103" y="363753"/>
                      </a:cubicBezTo>
                      <a:cubicBezTo>
                        <a:pt x="1759567" y="403014"/>
                        <a:pt x="1720306" y="433550"/>
                        <a:pt x="1681045" y="464080"/>
                      </a:cubicBezTo>
                      <a:cubicBezTo>
                        <a:pt x="1667958" y="472811"/>
                        <a:pt x="1654871" y="481536"/>
                        <a:pt x="1646146" y="490260"/>
                      </a:cubicBezTo>
                      <a:cubicBezTo>
                        <a:pt x="1593799" y="529514"/>
                        <a:pt x="1541451" y="573138"/>
                        <a:pt x="1502190" y="603681"/>
                      </a:cubicBezTo>
                      <a:cubicBezTo>
                        <a:pt x="1388770" y="690927"/>
                        <a:pt x="1275350" y="778173"/>
                        <a:pt x="1188103" y="839245"/>
                      </a:cubicBezTo>
                      <a:cubicBezTo>
                        <a:pt x="1087770" y="909042"/>
                        <a:pt x="983075" y="983202"/>
                        <a:pt x="865292" y="1061723"/>
                      </a:cubicBezTo>
                      <a:cubicBezTo>
                        <a:pt x="812944" y="1096615"/>
                        <a:pt x="760596" y="1127158"/>
                        <a:pt x="708249" y="1162050"/>
                      </a:cubicBezTo>
                      <a:cubicBezTo>
                        <a:pt x="682075" y="1179506"/>
                        <a:pt x="655901" y="1196955"/>
                        <a:pt x="625365" y="1210042"/>
                      </a:cubicBezTo>
                      <a:cubicBezTo>
                        <a:pt x="634089" y="1240578"/>
                        <a:pt x="638452" y="1271108"/>
                        <a:pt x="634089" y="1301651"/>
                      </a:cubicBezTo>
                      <a:cubicBezTo>
                        <a:pt x="625365" y="1367085"/>
                        <a:pt x="568655" y="1419433"/>
                        <a:pt x="507582" y="1419433"/>
                      </a:cubicBezTo>
                      <a:cubicBezTo>
                        <a:pt x="507582" y="1419433"/>
                        <a:pt x="503220" y="1419433"/>
                        <a:pt x="503220" y="1419433"/>
                      </a:cubicBezTo>
                      <a:cubicBezTo>
                        <a:pt x="468321" y="1419433"/>
                        <a:pt x="433423" y="1406346"/>
                        <a:pt x="407249" y="1384535"/>
                      </a:cubicBezTo>
                      <a:cubicBezTo>
                        <a:pt x="402887" y="1380165"/>
                        <a:pt x="398524" y="1375810"/>
                        <a:pt x="394162" y="1371448"/>
                      </a:cubicBezTo>
                      <a:cubicBezTo>
                        <a:pt x="385437" y="1367085"/>
                        <a:pt x="376713" y="1358354"/>
                        <a:pt x="367988" y="1349636"/>
                      </a:cubicBezTo>
                      <a:cubicBezTo>
                        <a:pt x="337452" y="1310375"/>
                        <a:pt x="320003" y="1271108"/>
                        <a:pt x="320003" y="1227484"/>
                      </a:cubicBezTo>
                      <a:cubicBezTo>
                        <a:pt x="311277" y="1196955"/>
                        <a:pt x="315640" y="1170781"/>
                        <a:pt x="333090" y="1144607"/>
                      </a:cubicBezTo>
                      <a:cubicBezTo>
                        <a:pt x="337452" y="1135883"/>
                        <a:pt x="346176" y="1127158"/>
                        <a:pt x="354901" y="1118427"/>
                      </a:cubicBezTo>
                      <a:cubicBezTo>
                        <a:pt x="359263" y="1118427"/>
                        <a:pt x="363626" y="1114071"/>
                        <a:pt x="363626" y="1114071"/>
                      </a:cubicBezTo>
                      <a:cubicBezTo>
                        <a:pt x="367988" y="1109709"/>
                        <a:pt x="372350" y="1105347"/>
                        <a:pt x="372350" y="1105347"/>
                      </a:cubicBezTo>
                      <a:cubicBezTo>
                        <a:pt x="394162" y="1087897"/>
                        <a:pt x="420336" y="1079173"/>
                        <a:pt x="446510" y="1074804"/>
                      </a:cubicBezTo>
                      <a:cubicBezTo>
                        <a:pt x="494495" y="1070448"/>
                        <a:pt x="546843" y="1092260"/>
                        <a:pt x="581741" y="1131520"/>
                      </a:cubicBezTo>
                      <a:cubicBezTo>
                        <a:pt x="599191" y="1114071"/>
                        <a:pt x="621002" y="1100984"/>
                        <a:pt x="642814" y="1083535"/>
                      </a:cubicBezTo>
                      <a:lnTo>
                        <a:pt x="712611" y="1031180"/>
                      </a:lnTo>
                      <a:cubicBezTo>
                        <a:pt x="738785" y="1009369"/>
                        <a:pt x="769321" y="987557"/>
                        <a:pt x="799857" y="965746"/>
                      </a:cubicBezTo>
                      <a:cubicBezTo>
                        <a:pt x="900191" y="891593"/>
                        <a:pt x="1004886" y="817434"/>
                        <a:pt x="1105219" y="738912"/>
                      </a:cubicBezTo>
                      <a:cubicBezTo>
                        <a:pt x="1209915" y="660384"/>
                        <a:pt x="1314611" y="581869"/>
                        <a:pt x="1406219" y="507703"/>
                      </a:cubicBezTo>
                      <a:cubicBezTo>
                        <a:pt x="1458567" y="472811"/>
                        <a:pt x="1506552" y="433550"/>
                        <a:pt x="1554538" y="394290"/>
                      </a:cubicBezTo>
                      <a:cubicBezTo>
                        <a:pt x="1567625" y="381203"/>
                        <a:pt x="1580712" y="372478"/>
                        <a:pt x="1593799" y="359391"/>
                      </a:cubicBezTo>
                      <a:cubicBezTo>
                        <a:pt x="1633060" y="324493"/>
                        <a:pt x="1672320" y="289587"/>
                        <a:pt x="1715944" y="272145"/>
                      </a:cubicBezTo>
                      <a:cubicBezTo>
                        <a:pt x="1726849" y="267782"/>
                        <a:pt x="1739936" y="267782"/>
                        <a:pt x="1752478" y="271600"/>
                      </a:cubicBezTo>
                      <a:close/>
                      <a:moveTo>
                        <a:pt x="1991867" y="240517"/>
                      </a:moveTo>
                      <a:cubicBezTo>
                        <a:pt x="2007135" y="238336"/>
                        <a:pt x="2023493" y="241608"/>
                        <a:pt x="2038761" y="250332"/>
                      </a:cubicBezTo>
                      <a:cubicBezTo>
                        <a:pt x="2064935" y="267782"/>
                        <a:pt x="2082385" y="307043"/>
                        <a:pt x="2064935" y="346304"/>
                      </a:cubicBezTo>
                      <a:cubicBezTo>
                        <a:pt x="2043124" y="394289"/>
                        <a:pt x="2012588" y="442275"/>
                        <a:pt x="1986414" y="485898"/>
                      </a:cubicBezTo>
                      <a:cubicBezTo>
                        <a:pt x="1973327" y="507709"/>
                        <a:pt x="1960240" y="529521"/>
                        <a:pt x="1947153" y="551333"/>
                      </a:cubicBezTo>
                      <a:cubicBezTo>
                        <a:pt x="1907892" y="621130"/>
                        <a:pt x="1868631" y="690927"/>
                        <a:pt x="1833733" y="760724"/>
                      </a:cubicBezTo>
                      <a:cubicBezTo>
                        <a:pt x="1759573" y="900318"/>
                        <a:pt x="1694139" y="1044274"/>
                        <a:pt x="1641791" y="1175144"/>
                      </a:cubicBezTo>
                      <a:cubicBezTo>
                        <a:pt x="1585081" y="1319100"/>
                        <a:pt x="1545820" y="1441245"/>
                        <a:pt x="1524008" y="1559027"/>
                      </a:cubicBezTo>
                      <a:cubicBezTo>
                        <a:pt x="1502197" y="1676810"/>
                        <a:pt x="1502197" y="1777143"/>
                        <a:pt x="1515284" y="1864390"/>
                      </a:cubicBezTo>
                      <a:cubicBezTo>
                        <a:pt x="1563269" y="1855665"/>
                        <a:pt x="1619979" y="1864390"/>
                        <a:pt x="1659240" y="1894926"/>
                      </a:cubicBezTo>
                      <a:cubicBezTo>
                        <a:pt x="1698501" y="1925462"/>
                        <a:pt x="1715950" y="1977810"/>
                        <a:pt x="1707226" y="2030158"/>
                      </a:cubicBezTo>
                      <a:cubicBezTo>
                        <a:pt x="1698501" y="2073781"/>
                        <a:pt x="1672327" y="2117404"/>
                        <a:pt x="1633066" y="2139215"/>
                      </a:cubicBezTo>
                      <a:cubicBezTo>
                        <a:pt x="1606892" y="2152302"/>
                        <a:pt x="1576356" y="2161027"/>
                        <a:pt x="1550182" y="2161027"/>
                      </a:cubicBezTo>
                      <a:cubicBezTo>
                        <a:pt x="1515284" y="2161027"/>
                        <a:pt x="1484748" y="2152302"/>
                        <a:pt x="1454211" y="2130491"/>
                      </a:cubicBezTo>
                      <a:cubicBezTo>
                        <a:pt x="1419313" y="2104317"/>
                        <a:pt x="1397501" y="2056331"/>
                        <a:pt x="1397501" y="2008346"/>
                      </a:cubicBezTo>
                      <a:cubicBezTo>
                        <a:pt x="1397501" y="2003984"/>
                        <a:pt x="1397501" y="2003984"/>
                        <a:pt x="1397501" y="1999621"/>
                      </a:cubicBezTo>
                      <a:cubicBezTo>
                        <a:pt x="1393139" y="1969085"/>
                        <a:pt x="1401864" y="1942911"/>
                        <a:pt x="1423675" y="1916737"/>
                      </a:cubicBezTo>
                      <a:cubicBezTo>
                        <a:pt x="1428038" y="1912375"/>
                        <a:pt x="1432400" y="1908013"/>
                        <a:pt x="1436762" y="1903650"/>
                      </a:cubicBezTo>
                      <a:cubicBezTo>
                        <a:pt x="1401864" y="1790230"/>
                        <a:pt x="1384414" y="1681172"/>
                        <a:pt x="1393139" y="1563390"/>
                      </a:cubicBezTo>
                      <a:cubicBezTo>
                        <a:pt x="1401864" y="1406346"/>
                        <a:pt x="1449849" y="1258028"/>
                        <a:pt x="1493472" y="1144608"/>
                      </a:cubicBezTo>
                      <a:cubicBezTo>
                        <a:pt x="1545820" y="1005013"/>
                        <a:pt x="1611255" y="861057"/>
                        <a:pt x="1689776" y="704014"/>
                      </a:cubicBezTo>
                      <a:cubicBezTo>
                        <a:pt x="1729037" y="625492"/>
                        <a:pt x="1768298" y="551333"/>
                        <a:pt x="1811921" y="477173"/>
                      </a:cubicBezTo>
                      <a:lnTo>
                        <a:pt x="1833733" y="442275"/>
                      </a:lnTo>
                      <a:cubicBezTo>
                        <a:pt x="1868631" y="381202"/>
                        <a:pt x="1903530" y="315768"/>
                        <a:pt x="1951515" y="263419"/>
                      </a:cubicBezTo>
                      <a:cubicBezTo>
                        <a:pt x="1962421" y="250332"/>
                        <a:pt x="1976599" y="242698"/>
                        <a:pt x="1991867" y="240517"/>
                      </a:cubicBezTo>
                      <a:close/>
                      <a:moveTo>
                        <a:pt x="1298797" y="45"/>
                      </a:moveTo>
                      <a:cubicBezTo>
                        <a:pt x="1314610" y="590"/>
                        <a:pt x="1329878" y="6043"/>
                        <a:pt x="1340784" y="19130"/>
                      </a:cubicBezTo>
                      <a:cubicBezTo>
                        <a:pt x="1353871" y="32217"/>
                        <a:pt x="1362596" y="54029"/>
                        <a:pt x="1358234" y="71478"/>
                      </a:cubicBezTo>
                      <a:cubicBezTo>
                        <a:pt x="1353871" y="119463"/>
                        <a:pt x="1292799" y="163086"/>
                        <a:pt x="1253538" y="189260"/>
                      </a:cubicBezTo>
                      <a:cubicBezTo>
                        <a:pt x="1249176" y="193623"/>
                        <a:pt x="1244813" y="193623"/>
                        <a:pt x="1240451" y="197985"/>
                      </a:cubicBezTo>
                      <a:cubicBezTo>
                        <a:pt x="1196828" y="228521"/>
                        <a:pt x="1153205" y="259057"/>
                        <a:pt x="1105219" y="289594"/>
                      </a:cubicBezTo>
                      <a:cubicBezTo>
                        <a:pt x="1017973" y="346304"/>
                        <a:pt x="926365" y="394289"/>
                        <a:pt x="821669" y="442275"/>
                      </a:cubicBezTo>
                      <a:cubicBezTo>
                        <a:pt x="638452" y="529521"/>
                        <a:pt x="472684" y="577507"/>
                        <a:pt x="315640" y="599318"/>
                      </a:cubicBezTo>
                      <a:cubicBezTo>
                        <a:pt x="324365" y="634217"/>
                        <a:pt x="320003" y="673477"/>
                        <a:pt x="302553" y="712738"/>
                      </a:cubicBezTo>
                      <a:cubicBezTo>
                        <a:pt x="276379" y="773811"/>
                        <a:pt x="215307" y="821796"/>
                        <a:pt x="149872" y="821796"/>
                      </a:cubicBezTo>
                      <a:cubicBezTo>
                        <a:pt x="136785" y="821796"/>
                        <a:pt x="119336" y="817434"/>
                        <a:pt x="106249" y="813071"/>
                      </a:cubicBezTo>
                      <a:cubicBezTo>
                        <a:pt x="32090" y="786898"/>
                        <a:pt x="1553" y="704014"/>
                        <a:pt x="5916" y="634217"/>
                      </a:cubicBezTo>
                      <a:lnTo>
                        <a:pt x="5916" y="625492"/>
                      </a:lnTo>
                      <a:cubicBezTo>
                        <a:pt x="-11534" y="555695"/>
                        <a:pt x="10278" y="494623"/>
                        <a:pt x="62626" y="459724"/>
                      </a:cubicBezTo>
                      <a:cubicBezTo>
                        <a:pt x="132423" y="411739"/>
                        <a:pt x="210944" y="442275"/>
                        <a:pt x="263292" y="498985"/>
                      </a:cubicBezTo>
                      <a:cubicBezTo>
                        <a:pt x="276379" y="494623"/>
                        <a:pt x="293828" y="490260"/>
                        <a:pt x="306915" y="485898"/>
                      </a:cubicBezTo>
                      <a:cubicBezTo>
                        <a:pt x="450872" y="437913"/>
                        <a:pt x="603553" y="389927"/>
                        <a:pt x="743147" y="324492"/>
                      </a:cubicBezTo>
                      <a:cubicBezTo>
                        <a:pt x="826031" y="285232"/>
                        <a:pt x="913278" y="241608"/>
                        <a:pt x="1004886" y="184898"/>
                      </a:cubicBezTo>
                      <a:cubicBezTo>
                        <a:pt x="1044147" y="158724"/>
                        <a:pt x="1087770" y="128188"/>
                        <a:pt x="1127031" y="97652"/>
                      </a:cubicBezTo>
                      <a:cubicBezTo>
                        <a:pt x="1166292" y="67116"/>
                        <a:pt x="1209915" y="36579"/>
                        <a:pt x="1253538" y="10405"/>
                      </a:cubicBezTo>
                      <a:cubicBezTo>
                        <a:pt x="1266625" y="3862"/>
                        <a:pt x="1282984" y="-500"/>
                        <a:pt x="1298797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8" name="Google Shape;98;p4"/>
                <p:cNvSpPr/>
                <p:nvPr/>
              </p:nvSpPr>
              <p:spPr>
                <a:xfrm>
                  <a:off x="1657628" y="2420978"/>
                  <a:ext cx="98972" cy="141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6" h="317128" extrusionOk="0">
                      <a:moveTo>
                        <a:pt x="187430" y="281940"/>
                      </a:moveTo>
                      <a:cubicBezTo>
                        <a:pt x="199495" y="269875"/>
                        <a:pt x="209655" y="256540"/>
                        <a:pt x="214735" y="240030"/>
                      </a:cubicBezTo>
                      <a:cubicBezTo>
                        <a:pt x="223625" y="213360"/>
                        <a:pt x="222355" y="183515"/>
                        <a:pt x="216640" y="156210"/>
                      </a:cubicBezTo>
                      <a:cubicBezTo>
                        <a:pt x="210925" y="127635"/>
                        <a:pt x="200765" y="99695"/>
                        <a:pt x="185525" y="74295"/>
                      </a:cubicBezTo>
                      <a:cubicBezTo>
                        <a:pt x="170920" y="49530"/>
                        <a:pt x="151870" y="27305"/>
                        <a:pt x="129010" y="9525"/>
                      </a:cubicBezTo>
                      <a:cubicBezTo>
                        <a:pt x="123295" y="5080"/>
                        <a:pt x="117580" y="635"/>
                        <a:pt x="109960" y="0"/>
                      </a:cubicBezTo>
                      <a:cubicBezTo>
                        <a:pt x="102975" y="0"/>
                        <a:pt x="95355" y="1905"/>
                        <a:pt x="89005" y="4445"/>
                      </a:cubicBezTo>
                      <a:cubicBezTo>
                        <a:pt x="77575" y="8255"/>
                        <a:pt x="65510" y="16510"/>
                        <a:pt x="62970" y="28575"/>
                      </a:cubicBezTo>
                      <a:cubicBezTo>
                        <a:pt x="43920" y="31750"/>
                        <a:pt x="24870" y="44450"/>
                        <a:pt x="19790" y="63500"/>
                      </a:cubicBezTo>
                      <a:cubicBezTo>
                        <a:pt x="15980" y="77470"/>
                        <a:pt x="19790" y="93345"/>
                        <a:pt x="29950" y="103505"/>
                      </a:cubicBezTo>
                      <a:cubicBezTo>
                        <a:pt x="16615" y="107950"/>
                        <a:pt x="5185" y="119380"/>
                        <a:pt x="1375" y="133350"/>
                      </a:cubicBezTo>
                      <a:cubicBezTo>
                        <a:pt x="-1800" y="145415"/>
                        <a:pt x="105" y="165100"/>
                        <a:pt x="11535" y="172720"/>
                      </a:cubicBezTo>
                      <a:cubicBezTo>
                        <a:pt x="7090" y="177800"/>
                        <a:pt x="3280" y="183515"/>
                        <a:pt x="1375" y="189230"/>
                      </a:cubicBezTo>
                      <a:cubicBezTo>
                        <a:pt x="-1165" y="197485"/>
                        <a:pt x="105" y="206375"/>
                        <a:pt x="4550" y="213995"/>
                      </a:cubicBezTo>
                      <a:cubicBezTo>
                        <a:pt x="8995" y="221615"/>
                        <a:pt x="15980" y="227965"/>
                        <a:pt x="22965" y="233680"/>
                      </a:cubicBezTo>
                      <a:cubicBezTo>
                        <a:pt x="26775" y="236855"/>
                        <a:pt x="31220" y="239395"/>
                        <a:pt x="35665" y="240030"/>
                      </a:cubicBezTo>
                      <a:cubicBezTo>
                        <a:pt x="33125" y="255905"/>
                        <a:pt x="38205" y="272415"/>
                        <a:pt x="50905" y="282575"/>
                      </a:cubicBezTo>
                      <a:cubicBezTo>
                        <a:pt x="63605" y="293370"/>
                        <a:pt x="80750" y="295275"/>
                        <a:pt x="95990" y="288925"/>
                      </a:cubicBezTo>
                      <a:cubicBezTo>
                        <a:pt x="101070" y="302895"/>
                        <a:pt x="112500" y="314960"/>
                        <a:pt x="127740" y="316865"/>
                      </a:cubicBezTo>
                      <a:cubicBezTo>
                        <a:pt x="130915" y="317500"/>
                        <a:pt x="134725" y="316865"/>
                        <a:pt x="137900" y="316230"/>
                      </a:cubicBezTo>
                      <a:cubicBezTo>
                        <a:pt x="139170" y="316865"/>
                        <a:pt x="141075" y="316865"/>
                        <a:pt x="142980" y="315595"/>
                      </a:cubicBezTo>
                      <a:cubicBezTo>
                        <a:pt x="158855" y="307340"/>
                        <a:pt x="174095" y="295275"/>
                        <a:pt x="187430" y="28194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99" name="Google Shape;99;p4"/>
                <p:cNvSpPr/>
                <p:nvPr/>
              </p:nvSpPr>
              <p:spPr>
                <a:xfrm>
                  <a:off x="1666768" y="2429809"/>
                  <a:ext cx="90494" cy="129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222" h="288552" extrusionOk="0">
                      <a:moveTo>
                        <a:pt x="171501" y="255905"/>
                      </a:moveTo>
                      <a:cubicBezTo>
                        <a:pt x="182297" y="245110"/>
                        <a:pt x="191187" y="232410"/>
                        <a:pt x="196267" y="217805"/>
                      </a:cubicBezTo>
                      <a:cubicBezTo>
                        <a:pt x="204522" y="193675"/>
                        <a:pt x="203251" y="166370"/>
                        <a:pt x="198172" y="141605"/>
                      </a:cubicBezTo>
                      <a:cubicBezTo>
                        <a:pt x="193092" y="115570"/>
                        <a:pt x="183567" y="90170"/>
                        <a:pt x="169597" y="67310"/>
                      </a:cubicBezTo>
                      <a:cubicBezTo>
                        <a:pt x="156262" y="45085"/>
                        <a:pt x="138481" y="24130"/>
                        <a:pt x="118162" y="8255"/>
                      </a:cubicBezTo>
                      <a:cubicBezTo>
                        <a:pt x="113081" y="3810"/>
                        <a:pt x="107367" y="0"/>
                        <a:pt x="101017" y="0"/>
                      </a:cubicBezTo>
                      <a:cubicBezTo>
                        <a:pt x="94667" y="0"/>
                        <a:pt x="87681" y="1905"/>
                        <a:pt x="81967" y="3810"/>
                      </a:cubicBezTo>
                      <a:cubicBezTo>
                        <a:pt x="71172" y="6985"/>
                        <a:pt x="60376" y="14605"/>
                        <a:pt x="57837" y="26035"/>
                      </a:cubicBezTo>
                      <a:cubicBezTo>
                        <a:pt x="40056" y="28575"/>
                        <a:pt x="23547" y="40005"/>
                        <a:pt x="18467" y="57785"/>
                      </a:cubicBezTo>
                      <a:cubicBezTo>
                        <a:pt x="15292" y="70485"/>
                        <a:pt x="18467" y="85090"/>
                        <a:pt x="27992" y="93980"/>
                      </a:cubicBezTo>
                      <a:cubicBezTo>
                        <a:pt x="15292" y="98425"/>
                        <a:pt x="5767" y="107950"/>
                        <a:pt x="1956" y="121285"/>
                      </a:cubicBezTo>
                      <a:cubicBezTo>
                        <a:pt x="-1219" y="132080"/>
                        <a:pt x="687" y="149860"/>
                        <a:pt x="10847" y="156845"/>
                      </a:cubicBezTo>
                      <a:cubicBezTo>
                        <a:pt x="7037" y="161290"/>
                        <a:pt x="3226" y="166370"/>
                        <a:pt x="1322" y="172085"/>
                      </a:cubicBezTo>
                      <a:cubicBezTo>
                        <a:pt x="-1219" y="179705"/>
                        <a:pt x="51" y="187960"/>
                        <a:pt x="3862" y="194945"/>
                      </a:cubicBezTo>
                      <a:cubicBezTo>
                        <a:pt x="7672" y="201930"/>
                        <a:pt x="14022" y="207645"/>
                        <a:pt x="20372" y="212725"/>
                      </a:cubicBezTo>
                      <a:cubicBezTo>
                        <a:pt x="23547" y="215265"/>
                        <a:pt x="27992" y="217805"/>
                        <a:pt x="32437" y="218440"/>
                      </a:cubicBezTo>
                      <a:cubicBezTo>
                        <a:pt x="29897" y="232410"/>
                        <a:pt x="34976" y="247650"/>
                        <a:pt x="46406" y="257175"/>
                      </a:cubicBezTo>
                      <a:cubicBezTo>
                        <a:pt x="57837" y="266700"/>
                        <a:pt x="73712" y="268605"/>
                        <a:pt x="87681" y="262890"/>
                      </a:cubicBezTo>
                      <a:cubicBezTo>
                        <a:pt x="92126" y="275590"/>
                        <a:pt x="102287" y="287020"/>
                        <a:pt x="116256" y="288290"/>
                      </a:cubicBezTo>
                      <a:cubicBezTo>
                        <a:pt x="119431" y="288925"/>
                        <a:pt x="122606" y="288290"/>
                        <a:pt x="125781" y="287655"/>
                      </a:cubicBezTo>
                      <a:cubicBezTo>
                        <a:pt x="127051" y="288290"/>
                        <a:pt x="128956" y="288290"/>
                        <a:pt x="130226" y="287020"/>
                      </a:cubicBezTo>
                      <a:cubicBezTo>
                        <a:pt x="145467" y="278765"/>
                        <a:pt x="159437" y="267970"/>
                        <a:pt x="171501" y="25590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0" name="Google Shape;100;p4"/>
                <p:cNvSpPr/>
                <p:nvPr/>
              </p:nvSpPr>
              <p:spPr>
                <a:xfrm>
                  <a:off x="1681888" y="2444586"/>
                  <a:ext cx="74187" cy="85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1341" h="1317974" extrusionOk="0">
                      <a:moveTo>
                        <a:pt x="1086217" y="624365"/>
                      </a:moveTo>
                      <a:cubicBezTo>
                        <a:pt x="1112391" y="620003"/>
                        <a:pt x="1129840" y="637452"/>
                        <a:pt x="1138565" y="659264"/>
                      </a:cubicBezTo>
                      <a:cubicBezTo>
                        <a:pt x="1147289" y="685438"/>
                        <a:pt x="1134203" y="711612"/>
                        <a:pt x="1116753" y="715974"/>
                      </a:cubicBezTo>
                      <a:cubicBezTo>
                        <a:pt x="1086217" y="729061"/>
                        <a:pt x="1060043" y="737786"/>
                        <a:pt x="1029507" y="746510"/>
                      </a:cubicBezTo>
                      <a:cubicBezTo>
                        <a:pt x="1012058" y="750873"/>
                        <a:pt x="998971" y="755235"/>
                        <a:pt x="985884" y="759597"/>
                      </a:cubicBezTo>
                      <a:cubicBezTo>
                        <a:pt x="942261" y="772684"/>
                        <a:pt x="903000" y="785771"/>
                        <a:pt x="859376" y="803220"/>
                      </a:cubicBezTo>
                      <a:cubicBezTo>
                        <a:pt x="776492" y="838119"/>
                        <a:pt x="697971" y="873017"/>
                        <a:pt x="623811" y="907916"/>
                      </a:cubicBezTo>
                      <a:cubicBezTo>
                        <a:pt x="545290" y="947177"/>
                        <a:pt x="484217" y="982075"/>
                        <a:pt x="431869" y="1025699"/>
                      </a:cubicBezTo>
                      <a:cubicBezTo>
                        <a:pt x="379522" y="1064959"/>
                        <a:pt x="344623" y="1104220"/>
                        <a:pt x="318449" y="1143481"/>
                      </a:cubicBezTo>
                      <a:cubicBezTo>
                        <a:pt x="344623" y="1160931"/>
                        <a:pt x="362072" y="1187104"/>
                        <a:pt x="366435" y="1213278"/>
                      </a:cubicBezTo>
                      <a:cubicBezTo>
                        <a:pt x="370797" y="1243815"/>
                        <a:pt x="357710" y="1274351"/>
                        <a:pt x="331536" y="1296162"/>
                      </a:cubicBezTo>
                      <a:cubicBezTo>
                        <a:pt x="314087" y="1309249"/>
                        <a:pt x="292275" y="1317974"/>
                        <a:pt x="270464" y="1317974"/>
                      </a:cubicBezTo>
                      <a:cubicBezTo>
                        <a:pt x="266101" y="1317974"/>
                        <a:pt x="257377" y="1317974"/>
                        <a:pt x="253014" y="1317974"/>
                      </a:cubicBezTo>
                      <a:cubicBezTo>
                        <a:pt x="213754" y="1309249"/>
                        <a:pt x="183217" y="1278713"/>
                        <a:pt x="174493" y="1239452"/>
                      </a:cubicBezTo>
                      <a:cubicBezTo>
                        <a:pt x="165768" y="1213278"/>
                        <a:pt x="178855" y="1182742"/>
                        <a:pt x="196304" y="1160931"/>
                      </a:cubicBezTo>
                      <a:cubicBezTo>
                        <a:pt x="200667" y="1160931"/>
                        <a:pt x="200667" y="1156568"/>
                        <a:pt x="200667" y="1156568"/>
                      </a:cubicBezTo>
                      <a:cubicBezTo>
                        <a:pt x="213754" y="1139119"/>
                        <a:pt x="226840" y="1130394"/>
                        <a:pt x="248652" y="1126032"/>
                      </a:cubicBezTo>
                      <a:cubicBezTo>
                        <a:pt x="248652" y="1126032"/>
                        <a:pt x="253014" y="1126032"/>
                        <a:pt x="253014" y="1126032"/>
                      </a:cubicBezTo>
                      <a:cubicBezTo>
                        <a:pt x="279188" y="1064959"/>
                        <a:pt x="314087" y="1012612"/>
                        <a:pt x="362072" y="964626"/>
                      </a:cubicBezTo>
                      <a:cubicBezTo>
                        <a:pt x="423145" y="903554"/>
                        <a:pt x="501666" y="855568"/>
                        <a:pt x="562739" y="825032"/>
                      </a:cubicBezTo>
                      <a:cubicBezTo>
                        <a:pt x="636898" y="785771"/>
                        <a:pt x="719782" y="746510"/>
                        <a:pt x="811391" y="711612"/>
                      </a:cubicBezTo>
                      <a:cubicBezTo>
                        <a:pt x="855014" y="694162"/>
                        <a:pt x="903000" y="681075"/>
                        <a:pt x="946623" y="663626"/>
                      </a:cubicBezTo>
                      <a:lnTo>
                        <a:pt x="968434" y="654902"/>
                      </a:lnTo>
                      <a:cubicBezTo>
                        <a:pt x="1007695" y="641815"/>
                        <a:pt x="1046956" y="628728"/>
                        <a:pt x="1086217" y="624365"/>
                      </a:cubicBezTo>
                      <a:close/>
                      <a:moveTo>
                        <a:pt x="87247" y="393163"/>
                      </a:moveTo>
                      <a:cubicBezTo>
                        <a:pt x="87247" y="393163"/>
                        <a:pt x="95971" y="393163"/>
                        <a:pt x="95971" y="393163"/>
                      </a:cubicBezTo>
                      <a:cubicBezTo>
                        <a:pt x="95971" y="393163"/>
                        <a:pt x="100333" y="393163"/>
                        <a:pt x="100333" y="393163"/>
                      </a:cubicBezTo>
                      <a:cubicBezTo>
                        <a:pt x="117783" y="393163"/>
                        <a:pt x="135232" y="401888"/>
                        <a:pt x="148319" y="410612"/>
                      </a:cubicBezTo>
                      <a:cubicBezTo>
                        <a:pt x="170131" y="428062"/>
                        <a:pt x="183217" y="454236"/>
                        <a:pt x="187580" y="484772"/>
                      </a:cubicBezTo>
                      <a:cubicBezTo>
                        <a:pt x="196304" y="484772"/>
                        <a:pt x="209391" y="484772"/>
                        <a:pt x="222478" y="484772"/>
                      </a:cubicBezTo>
                      <a:lnTo>
                        <a:pt x="331536" y="493496"/>
                      </a:lnTo>
                      <a:cubicBezTo>
                        <a:pt x="401333" y="497859"/>
                        <a:pt x="471130" y="506583"/>
                        <a:pt x="545290" y="510946"/>
                      </a:cubicBezTo>
                      <a:cubicBezTo>
                        <a:pt x="615087" y="515308"/>
                        <a:pt x="684884" y="519670"/>
                        <a:pt x="759043" y="524033"/>
                      </a:cubicBezTo>
                      <a:cubicBezTo>
                        <a:pt x="793941" y="524033"/>
                        <a:pt x="828840" y="528395"/>
                        <a:pt x="863739" y="528395"/>
                      </a:cubicBezTo>
                      <a:cubicBezTo>
                        <a:pt x="872463" y="528395"/>
                        <a:pt x="885550" y="528395"/>
                        <a:pt x="894275" y="528395"/>
                      </a:cubicBezTo>
                      <a:cubicBezTo>
                        <a:pt x="924811" y="528395"/>
                        <a:pt x="955347" y="528395"/>
                        <a:pt x="981521" y="537120"/>
                      </a:cubicBezTo>
                      <a:cubicBezTo>
                        <a:pt x="1003333" y="541482"/>
                        <a:pt x="1012057" y="558931"/>
                        <a:pt x="1012057" y="580743"/>
                      </a:cubicBezTo>
                      <a:cubicBezTo>
                        <a:pt x="1012057" y="598192"/>
                        <a:pt x="998970" y="615641"/>
                        <a:pt x="981521" y="620004"/>
                      </a:cubicBezTo>
                      <a:cubicBezTo>
                        <a:pt x="968434" y="624366"/>
                        <a:pt x="950985" y="624366"/>
                        <a:pt x="937898" y="624366"/>
                      </a:cubicBezTo>
                      <a:cubicBezTo>
                        <a:pt x="920449" y="624366"/>
                        <a:pt x="907362" y="624366"/>
                        <a:pt x="894275" y="624366"/>
                      </a:cubicBezTo>
                      <a:cubicBezTo>
                        <a:pt x="889912" y="624366"/>
                        <a:pt x="881188" y="624366"/>
                        <a:pt x="872463" y="624366"/>
                      </a:cubicBezTo>
                      <a:cubicBezTo>
                        <a:pt x="837565" y="624366"/>
                        <a:pt x="798304" y="620004"/>
                        <a:pt x="763405" y="620004"/>
                      </a:cubicBezTo>
                      <a:cubicBezTo>
                        <a:pt x="680521" y="615641"/>
                        <a:pt x="602000" y="606917"/>
                        <a:pt x="540927" y="602554"/>
                      </a:cubicBezTo>
                      <a:cubicBezTo>
                        <a:pt x="475493" y="593830"/>
                        <a:pt x="401333" y="585105"/>
                        <a:pt x="322812" y="576380"/>
                      </a:cubicBezTo>
                      <a:cubicBezTo>
                        <a:pt x="287913" y="572018"/>
                        <a:pt x="253014" y="563293"/>
                        <a:pt x="218116" y="558931"/>
                      </a:cubicBezTo>
                      <a:cubicBezTo>
                        <a:pt x="200667" y="558931"/>
                        <a:pt x="183217" y="554569"/>
                        <a:pt x="178855" y="554569"/>
                      </a:cubicBezTo>
                      <a:cubicBezTo>
                        <a:pt x="170131" y="567656"/>
                        <a:pt x="161406" y="580743"/>
                        <a:pt x="148319" y="593830"/>
                      </a:cubicBezTo>
                      <a:cubicBezTo>
                        <a:pt x="135232" y="606917"/>
                        <a:pt x="113420" y="615641"/>
                        <a:pt x="91609" y="615641"/>
                      </a:cubicBezTo>
                      <a:cubicBezTo>
                        <a:pt x="69797" y="615641"/>
                        <a:pt x="52348" y="606917"/>
                        <a:pt x="34899" y="593830"/>
                      </a:cubicBezTo>
                      <a:cubicBezTo>
                        <a:pt x="17450" y="576380"/>
                        <a:pt x="8725" y="558931"/>
                        <a:pt x="4363" y="537120"/>
                      </a:cubicBezTo>
                      <a:cubicBezTo>
                        <a:pt x="4363" y="537120"/>
                        <a:pt x="4363" y="532757"/>
                        <a:pt x="4363" y="528395"/>
                      </a:cubicBezTo>
                      <a:cubicBezTo>
                        <a:pt x="0" y="519670"/>
                        <a:pt x="0" y="515308"/>
                        <a:pt x="0" y="506583"/>
                      </a:cubicBezTo>
                      <a:cubicBezTo>
                        <a:pt x="0" y="480409"/>
                        <a:pt x="8725" y="454236"/>
                        <a:pt x="26174" y="432424"/>
                      </a:cubicBezTo>
                      <a:cubicBezTo>
                        <a:pt x="34899" y="414975"/>
                        <a:pt x="47986" y="401888"/>
                        <a:pt x="65435" y="397525"/>
                      </a:cubicBezTo>
                      <a:cubicBezTo>
                        <a:pt x="69797" y="393163"/>
                        <a:pt x="78522" y="393163"/>
                        <a:pt x="87247" y="393163"/>
                      </a:cubicBezTo>
                      <a:close/>
                      <a:moveTo>
                        <a:pt x="222485" y="554"/>
                      </a:moveTo>
                      <a:cubicBezTo>
                        <a:pt x="274833" y="4910"/>
                        <a:pt x="296645" y="52895"/>
                        <a:pt x="301007" y="96518"/>
                      </a:cubicBezTo>
                      <a:cubicBezTo>
                        <a:pt x="305363" y="100881"/>
                        <a:pt x="314087" y="100881"/>
                        <a:pt x="318456" y="105243"/>
                      </a:cubicBezTo>
                      <a:cubicBezTo>
                        <a:pt x="396978" y="140142"/>
                        <a:pt x="479855" y="175047"/>
                        <a:pt x="562746" y="201214"/>
                      </a:cubicBezTo>
                      <a:cubicBezTo>
                        <a:pt x="610725" y="218670"/>
                        <a:pt x="663073" y="231750"/>
                        <a:pt x="724152" y="240482"/>
                      </a:cubicBezTo>
                      <a:cubicBezTo>
                        <a:pt x="750319" y="244837"/>
                        <a:pt x="780862" y="244837"/>
                        <a:pt x="807029" y="249199"/>
                      </a:cubicBezTo>
                      <a:cubicBezTo>
                        <a:pt x="837565" y="249199"/>
                        <a:pt x="863746" y="253562"/>
                        <a:pt x="894275" y="257924"/>
                      </a:cubicBezTo>
                      <a:cubicBezTo>
                        <a:pt x="911732" y="257924"/>
                        <a:pt x="933543" y="279736"/>
                        <a:pt x="933543" y="301547"/>
                      </a:cubicBezTo>
                      <a:cubicBezTo>
                        <a:pt x="933543" y="314634"/>
                        <a:pt x="924812" y="327728"/>
                        <a:pt x="916087" y="336446"/>
                      </a:cubicBezTo>
                      <a:cubicBezTo>
                        <a:pt x="898645" y="349540"/>
                        <a:pt x="881188" y="353895"/>
                        <a:pt x="859377" y="353895"/>
                      </a:cubicBezTo>
                      <a:cubicBezTo>
                        <a:pt x="846297" y="353895"/>
                        <a:pt x="833210" y="349540"/>
                        <a:pt x="820123" y="349540"/>
                      </a:cubicBezTo>
                      <a:lnTo>
                        <a:pt x="811398" y="349540"/>
                      </a:lnTo>
                      <a:cubicBezTo>
                        <a:pt x="780862" y="345170"/>
                        <a:pt x="750319" y="340808"/>
                        <a:pt x="719783" y="336446"/>
                      </a:cubicBezTo>
                      <a:cubicBezTo>
                        <a:pt x="663073" y="327728"/>
                        <a:pt x="602007" y="310272"/>
                        <a:pt x="540935" y="292823"/>
                      </a:cubicBezTo>
                      <a:cubicBezTo>
                        <a:pt x="431877" y="257924"/>
                        <a:pt x="344630" y="218670"/>
                        <a:pt x="270464" y="170678"/>
                      </a:cubicBezTo>
                      <a:cubicBezTo>
                        <a:pt x="257384" y="188127"/>
                        <a:pt x="244297" y="201214"/>
                        <a:pt x="226841" y="209939"/>
                      </a:cubicBezTo>
                      <a:cubicBezTo>
                        <a:pt x="213761" y="218670"/>
                        <a:pt x="196305" y="223026"/>
                        <a:pt x="178862" y="223026"/>
                      </a:cubicBezTo>
                      <a:cubicBezTo>
                        <a:pt x="148326" y="223026"/>
                        <a:pt x="113427" y="209939"/>
                        <a:pt x="100340" y="183765"/>
                      </a:cubicBezTo>
                      <a:cubicBezTo>
                        <a:pt x="78529" y="140142"/>
                        <a:pt x="95971" y="87801"/>
                        <a:pt x="126514" y="57258"/>
                      </a:cubicBezTo>
                      <a:lnTo>
                        <a:pt x="130870" y="52895"/>
                      </a:lnTo>
                      <a:cubicBezTo>
                        <a:pt x="148326" y="17997"/>
                        <a:pt x="183218" y="-3815"/>
                        <a:pt x="222485" y="55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1" name="Google Shape;101;p4"/>
                <p:cNvSpPr/>
                <p:nvPr/>
              </p:nvSpPr>
              <p:spPr>
                <a:xfrm>
                  <a:off x="1872359" y="2454762"/>
                  <a:ext cx="201287" cy="5269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9804" h="1177649" extrusionOk="0">
                      <a:moveTo>
                        <a:pt x="329788" y="821311"/>
                      </a:moveTo>
                      <a:cubicBezTo>
                        <a:pt x="332963" y="797181"/>
                        <a:pt x="338677" y="773686"/>
                        <a:pt x="348202" y="750826"/>
                      </a:cubicBezTo>
                      <a:cubicBezTo>
                        <a:pt x="383763" y="667006"/>
                        <a:pt x="460597" y="590806"/>
                        <a:pt x="448532" y="493016"/>
                      </a:cubicBezTo>
                      <a:cubicBezTo>
                        <a:pt x="445992" y="470791"/>
                        <a:pt x="437738" y="449836"/>
                        <a:pt x="432022" y="428246"/>
                      </a:cubicBezTo>
                      <a:cubicBezTo>
                        <a:pt x="426307" y="407291"/>
                        <a:pt x="423767" y="385701"/>
                        <a:pt x="424402" y="364111"/>
                      </a:cubicBezTo>
                      <a:cubicBezTo>
                        <a:pt x="425038" y="342521"/>
                        <a:pt x="426942" y="320931"/>
                        <a:pt x="426307" y="298706"/>
                      </a:cubicBezTo>
                      <a:cubicBezTo>
                        <a:pt x="425672" y="277116"/>
                        <a:pt x="421863" y="256161"/>
                        <a:pt x="412972" y="236476"/>
                      </a:cubicBezTo>
                      <a:cubicBezTo>
                        <a:pt x="404082" y="216156"/>
                        <a:pt x="392017" y="197106"/>
                        <a:pt x="379952" y="179326"/>
                      </a:cubicBezTo>
                      <a:cubicBezTo>
                        <a:pt x="365982" y="158371"/>
                        <a:pt x="351377" y="137416"/>
                        <a:pt x="337407" y="116461"/>
                      </a:cubicBezTo>
                      <a:cubicBezTo>
                        <a:pt x="322802" y="94871"/>
                        <a:pt x="308832" y="73916"/>
                        <a:pt x="294227" y="52326"/>
                      </a:cubicBezTo>
                      <a:cubicBezTo>
                        <a:pt x="282797" y="35816"/>
                        <a:pt x="272002" y="16766"/>
                        <a:pt x="254222" y="6606"/>
                      </a:cubicBezTo>
                      <a:cubicBezTo>
                        <a:pt x="252952" y="-1014"/>
                        <a:pt x="243427" y="-2284"/>
                        <a:pt x="240252" y="4066"/>
                      </a:cubicBezTo>
                      <a:cubicBezTo>
                        <a:pt x="236442" y="6606"/>
                        <a:pt x="235172" y="12321"/>
                        <a:pt x="237712" y="16131"/>
                      </a:cubicBezTo>
                      <a:cubicBezTo>
                        <a:pt x="236442" y="24386"/>
                        <a:pt x="235172" y="32006"/>
                        <a:pt x="233267" y="40261"/>
                      </a:cubicBezTo>
                      <a:cubicBezTo>
                        <a:pt x="213582" y="126621"/>
                        <a:pt x="158972" y="199646"/>
                        <a:pt x="125952" y="280926"/>
                      </a:cubicBezTo>
                      <a:cubicBezTo>
                        <a:pt x="111982" y="316486"/>
                        <a:pt x="100552" y="353951"/>
                        <a:pt x="98647" y="392686"/>
                      </a:cubicBezTo>
                      <a:cubicBezTo>
                        <a:pt x="96107" y="432056"/>
                        <a:pt x="104362" y="469521"/>
                        <a:pt x="121507" y="505081"/>
                      </a:cubicBezTo>
                      <a:cubicBezTo>
                        <a:pt x="138652" y="540641"/>
                        <a:pt x="159607" y="574931"/>
                        <a:pt x="160242" y="614936"/>
                      </a:cubicBezTo>
                      <a:cubicBezTo>
                        <a:pt x="160877" y="653036"/>
                        <a:pt x="147542" y="691136"/>
                        <a:pt x="128492" y="722886"/>
                      </a:cubicBezTo>
                      <a:cubicBezTo>
                        <a:pt x="106267" y="759716"/>
                        <a:pt x="75152" y="788926"/>
                        <a:pt x="49117" y="821946"/>
                      </a:cubicBezTo>
                      <a:cubicBezTo>
                        <a:pt x="22447" y="854966"/>
                        <a:pt x="4667" y="893066"/>
                        <a:pt x="857" y="935611"/>
                      </a:cubicBezTo>
                      <a:cubicBezTo>
                        <a:pt x="-1048" y="955296"/>
                        <a:pt x="222" y="975616"/>
                        <a:pt x="4667" y="994666"/>
                      </a:cubicBezTo>
                      <a:cubicBezTo>
                        <a:pt x="9112" y="1014986"/>
                        <a:pt x="17367" y="1034036"/>
                        <a:pt x="25622" y="1053086"/>
                      </a:cubicBezTo>
                      <a:cubicBezTo>
                        <a:pt x="39592" y="1086741"/>
                        <a:pt x="55467" y="1135636"/>
                        <a:pt x="21177" y="1162941"/>
                      </a:cubicBezTo>
                      <a:cubicBezTo>
                        <a:pt x="19907" y="1164211"/>
                        <a:pt x="19272" y="1165481"/>
                        <a:pt x="19272" y="1166116"/>
                      </a:cubicBezTo>
                      <a:cubicBezTo>
                        <a:pt x="19272" y="1166116"/>
                        <a:pt x="18637" y="1166116"/>
                        <a:pt x="18637" y="1166116"/>
                      </a:cubicBezTo>
                      <a:cubicBezTo>
                        <a:pt x="12287" y="1168021"/>
                        <a:pt x="15462" y="1178816"/>
                        <a:pt x="21812" y="1177546"/>
                      </a:cubicBezTo>
                      <a:cubicBezTo>
                        <a:pt x="32607" y="1174371"/>
                        <a:pt x="43402" y="1171831"/>
                        <a:pt x="53562" y="1168021"/>
                      </a:cubicBezTo>
                      <a:cubicBezTo>
                        <a:pt x="138017" y="1140081"/>
                        <a:pt x="219297" y="1092456"/>
                        <a:pt x="272002" y="1018796"/>
                      </a:cubicBezTo>
                      <a:cubicBezTo>
                        <a:pt x="299307" y="980696"/>
                        <a:pt x="315817" y="938151"/>
                        <a:pt x="322167" y="891796"/>
                      </a:cubicBezTo>
                      <a:cubicBezTo>
                        <a:pt x="325342" y="869571"/>
                        <a:pt x="326613" y="845441"/>
                        <a:pt x="329788" y="82131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2" name="Google Shape;102;p4"/>
                <p:cNvSpPr/>
                <p:nvPr/>
              </p:nvSpPr>
              <p:spPr>
                <a:xfrm>
                  <a:off x="1938501" y="2452260"/>
                  <a:ext cx="54866" cy="4314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06" h="964244" extrusionOk="0">
                      <a:moveTo>
                        <a:pt x="101" y="962778"/>
                      </a:moveTo>
                      <a:cubicBezTo>
                        <a:pt x="36296" y="842128"/>
                        <a:pt x="62331" y="718938"/>
                        <a:pt x="80111" y="594478"/>
                      </a:cubicBezTo>
                      <a:cubicBezTo>
                        <a:pt x="97891" y="470653"/>
                        <a:pt x="107416" y="345558"/>
                        <a:pt x="106781" y="219828"/>
                      </a:cubicBezTo>
                      <a:cubicBezTo>
                        <a:pt x="106146" y="149343"/>
                        <a:pt x="102971" y="79493"/>
                        <a:pt x="95986" y="9008"/>
                      </a:cubicBezTo>
                      <a:cubicBezTo>
                        <a:pt x="94716" y="-1152"/>
                        <a:pt x="110591" y="-3692"/>
                        <a:pt x="111861" y="6468"/>
                      </a:cubicBezTo>
                      <a:cubicBezTo>
                        <a:pt x="123926" y="132198"/>
                        <a:pt x="125831" y="259198"/>
                        <a:pt x="117576" y="384928"/>
                      </a:cubicBezTo>
                      <a:cubicBezTo>
                        <a:pt x="109321" y="511293"/>
                        <a:pt x="90906" y="637023"/>
                        <a:pt x="61696" y="759578"/>
                      </a:cubicBezTo>
                      <a:cubicBezTo>
                        <a:pt x="45186" y="828158"/>
                        <a:pt x="24866" y="896103"/>
                        <a:pt x="2641" y="962778"/>
                      </a:cubicBezTo>
                      <a:cubicBezTo>
                        <a:pt x="2006" y="965318"/>
                        <a:pt x="-534" y="964048"/>
                        <a:pt x="101" y="962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3" name="Google Shape;103;p4"/>
                <p:cNvSpPr/>
                <p:nvPr/>
              </p:nvSpPr>
              <p:spPr>
                <a:xfrm>
                  <a:off x="1739985" y="2640179"/>
                  <a:ext cx="138728" cy="209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006" h="467704" extrusionOk="0">
                      <a:moveTo>
                        <a:pt x="309912" y="339405"/>
                      </a:moveTo>
                      <a:cubicBezTo>
                        <a:pt x="309277" y="315275"/>
                        <a:pt x="304832" y="291145"/>
                        <a:pt x="300387" y="267650"/>
                      </a:cubicBezTo>
                      <a:cubicBezTo>
                        <a:pt x="295942" y="243520"/>
                        <a:pt x="290227" y="220025"/>
                        <a:pt x="283877" y="196530"/>
                      </a:cubicBezTo>
                      <a:cubicBezTo>
                        <a:pt x="271812" y="151445"/>
                        <a:pt x="258477" y="70800"/>
                        <a:pt x="256572" y="79055"/>
                      </a:cubicBezTo>
                      <a:cubicBezTo>
                        <a:pt x="251492" y="60640"/>
                        <a:pt x="245142" y="42860"/>
                        <a:pt x="237522" y="25715"/>
                      </a:cubicBezTo>
                      <a:cubicBezTo>
                        <a:pt x="234347" y="18095"/>
                        <a:pt x="231172" y="7935"/>
                        <a:pt x="223552" y="2855"/>
                      </a:cubicBezTo>
                      <a:cubicBezTo>
                        <a:pt x="215297" y="-2860"/>
                        <a:pt x="205772" y="950"/>
                        <a:pt x="198787" y="6030"/>
                      </a:cubicBezTo>
                      <a:cubicBezTo>
                        <a:pt x="184817" y="15555"/>
                        <a:pt x="171482" y="27620"/>
                        <a:pt x="158147" y="39050"/>
                      </a:cubicBezTo>
                      <a:cubicBezTo>
                        <a:pt x="144812" y="50480"/>
                        <a:pt x="132112" y="62545"/>
                        <a:pt x="119412" y="74610"/>
                      </a:cubicBezTo>
                      <a:cubicBezTo>
                        <a:pt x="94012" y="99375"/>
                        <a:pt x="70517" y="125410"/>
                        <a:pt x="48927" y="153350"/>
                      </a:cubicBezTo>
                      <a:cubicBezTo>
                        <a:pt x="38132" y="167320"/>
                        <a:pt x="27972" y="181290"/>
                        <a:pt x="17812" y="195895"/>
                      </a:cubicBezTo>
                      <a:cubicBezTo>
                        <a:pt x="8287" y="209865"/>
                        <a:pt x="-603" y="225105"/>
                        <a:pt x="32" y="242885"/>
                      </a:cubicBezTo>
                      <a:cubicBezTo>
                        <a:pt x="667" y="256855"/>
                        <a:pt x="8287" y="271460"/>
                        <a:pt x="22257" y="275905"/>
                      </a:cubicBezTo>
                      <a:cubicBezTo>
                        <a:pt x="26067" y="277175"/>
                        <a:pt x="29877" y="277810"/>
                        <a:pt x="33687" y="277175"/>
                      </a:cubicBezTo>
                      <a:cubicBezTo>
                        <a:pt x="28607" y="302575"/>
                        <a:pt x="36862" y="329245"/>
                        <a:pt x="57182" y="346390"/>
                      </a:cubicBezTo>
                      <a:cubicBezTo>
                        <a:pt x="73057" y="360360"/>
                        <a:pt x="99727" y="368615"/>
                        <a:pt x="120047" y="360995"/>
                      </a:cubicBezTo>
                      <a:cubicBezTo>
                        <a:pt x="116872" y="395920"/>
                        <a:pt x="130842" y="432750"/>
                        <a:pt x="161322" y="452435"/>
                      </a:cubicBezTo>
                      <a:cubicBezTo>
                        <a:pt x="193707" y="473390"/>
                        <a:pt x="236252" y="473390"/>
                        <a:pt x="266732" y="448625"/>
                      </a:cubicBezTo>
                      <a:cubicBezTo>
                        <a:pt x="299752" y="422590"/>
                        <a:pt x="311182" y="380045"/>
                        <a:pt x="309912" y="33940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4" name="Google Shape;104;p4"/>
                <p:cNvSpPr/>
                <p:nvPr/>
              </p:nvSpPr>
              <p:spPr>
                <a:xfrm>
                  <a:off x="1615551" y="2610462"/>
                  <a:ext cx="207268" cy="1313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3169" h="293611" extrusionOk="0">
                      <a:moveTo>
                        <a:pt x="11352" y="62114"/>
                      </a:moveTo>
                      <a:cubicBezTo>
                        <a:pt x="-8333" y="95769"/>
                        <a:pt x="-1348" y="138314"/>
                        <a:pt x="24052" y="166889"/>
                      </a:cubicBezTo>
                      <a:cubicBezTo>
                        <a:pt x="48182" y="194194"/>
                        <a:pt x="86917" y="202449"/>
                        <a:pt x="121207" y="193558"/>
                      </a:cubicBezTo>
                      <a:cubicBezTo>
                        <a:pt x="116762" y="214514"/>
                        <a:pt x="128827" y="239914"/>
                        <a:pt x="145337" y="253249"/>
                      </a:cubicBezTo>
                      <a:cubicBezTo>
                        <a:pt x="165657" y="270394"/>
                        <a:pt x="192962" y="274203"/>
                        <a:pt x="217092" y="265314"/>
                      </a:cubicBezTo>
                      <a:cubicBezTo>
                        <a:pt x="217727" y="269124"/>
                        <a:pt x="218362" y="272933"/>
                        <a:pt x="220267" y="276744"/>
                      </a:cubicBezTo>
                      <a:cubicBezTo>
                        <a:pt x="227252" y="289444"/>
                        <a:pt x="242492" y="295158"/>
                        <a:pt x="256462" y="293253"/>
                      </a:cubicBezTo>
                      <a:cubicBezTo>
                        <a:pt x="274242" y="291349"/>
                        <a:pt x="287577" y="279919"/>
                        <a:pt x="299642" y="268489"/>
                      </a:cubicBezTo>
                      <a:cubicBezTo>
                        <a:pt x="312342" y="256424"/>
                        <a:pt x="325042" y="244358"/>
                        <a:pt x="337107" y="231024"/>
                      </a:cubicBezTo>
                      <a:cubicBezTo>
                        <a:pt x="361237" y="205624"/>
                        <a:pt x="383462" y="177683"/>
                        <a:pt x="403782" y="149108"/>
                      </a:cubicBezTo>
                      <a:cubicBezTo>
                        <a:pt x="413942" y="135139"/>
                        <a:pt x="424102" y="120533"/>
                        <a:pt x="432992" y="105294"/>
                      </a:cubicBezTo>
                      <a:cubicBezTo>
                        <a:pt x="442517" y="90689"/>
                        <a:pt x="452042" y="75449"/>
                        <a:pt x="459662" y="60208"/>
                      </a:cubicBezTo>
                      <a:cubicBezTo>
                        <a:pt x="463472" y="51953"/>
                        <a:pt x="465377" y="42428"/>
                        <a:pt x="459027" y="34808"/>
                      </a:cubicBezTo>
                      <a:cubicBezTo>
                        <a:pt x="452677" y="28458"/>
                        <a:pt x="441882" y="27189"/>
                        <a:pt x="434262" y="24649"/>
                      </a:cubicBezTo>
                      <a:cubicBezTo>
                        <a:pt x="415847" y="19569"/>
                        <a:pt x="397432" y="16394"/>
                        <a:pt x="378382" y="13853"/>
                      </a:cubicBezTo>
                      <a:cubicBezTo>
                        <a:pt x="386002" y="10678"/>
                        <a:pt x="304087" y="10044"/>
                        <a:pt x="257732" y="5599"/>
                      </a:cubicBezTo>
                      <a:cubicBezTo>
                        <a:pt x="233602" y="3058"/>
                        <a:pt x="209472" y="1153"/>
                        <a:pt x="185342" y="519"/>
                      </a:cubicBezTo>
                      <a:cubicBezTo>
                        <a:pt x="161212" y="-117"/>
                        <a:pt x="137082" y="-751"/>
                        <a:pt x="112952" y="2424"/>
                      </a:cubicBezTo>
                      <a:cubicBezTo>
                        <a:pt x="72312" y="8139"/>
                        <a:pt x="32307" y="25919"/>
                        <a:pt x="11352" y="6211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5" name="Google Shape;105;p4"/>
                <p:cNvSpPr/>
                <p:nvPr/>
              </p:nvSpPr>
              <p:spPr>
                <a:xfrm>
                  <a:off x="1788066" y="2661608"/>
                  <a:ext cx="59914" cy="1362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1756" h="2095878" extrusionOk="0">
                      <a:moveTo>
                        <a:pt x="551890" y="172942"/>
                      </a:moveTo>
                      <a:cubicBezTo>
                        <a:pt x="561705" y="170215"/>
                        <a:pt x="572611" y="173485"/>
                        <a:pt x="576973" y="184391"/>
                      </a:cubicBezTo>
                      <a:cubicBezTo>
                        <a:pt x="646770" y="398151"/>
                        <a:pt x="655495" y="620623"/>
                        <a:pt x="638045" y="843108"/>
                      </a:cubicBezTo>
                      <a:cubicBezTo>
                        <a:pt x="629321" y="956528"/>
                        <a:pt x="611871" y="1065586"/>
                        <a:pt x="581335" y="1174644"/>
                      </a:cubicBezTo>
                      <a:cubicBezTo>
                        <a:pt x="555161" y="1283701"/>
                        <a:pt x="511538" y="1388397"/>
                        <a:pt x="463553" y="1488730"/>
                      </a:cubicBezTo>
                      <a:cubicBezTo>
                        <a:pt x="454828" y="1506173"/>
                        <a:pt x="424292" y="1493086"/>
                        <a:pt x="433016" y="1471274"/>
                      </a:cubicBezTo>
                      <a:cubicBezTo>
                        <a:pt x="507176" y="1270615"/>
                        <a:pt x="550799" y="1052499"/>
                        <a:pt x="568248" y="838738"/>
                      </a:cubicBezTo>
                      <a:cubicBezTo>
                        <a:pt x="585698" y="624992"/>
                        <a:pt x="563886" y="411238"/>
                        <a:pt x="533350" y="197478"/>
                      </a:cubicBezTo>
                      <a:cubicBezTo>
                        <a:pt x="533350" y="184394"/>
                        <a:pt x="542074" y="175670"/>
                        <a:pt x="551890" y="172942"/>
                      </a:cubicBezTo>
                      <a:close/>
                      <a:moveTo>
                        <a:pt x="382509" y="4179"/>
                      </a:moveTo>
                      <a:cubicBezTo>
                        <a:pt x="401117" y="-2364"/>
                        <a:pt x="426473" y="13177"/>
                        <a:pt x="419930" y="36079"/>
                      </a:cubicBezTo>
                      <a:cubicBezTo>
                        <a:pt x="376307" y="210572"/>
                        <a:pt x="306509" y="376340"/>
                        <a:pt x="245437" y="542107"/>
                      </a:cubicBezTo>
                      <a:cubicBezTo>
                        <a:pt x="180002" y="712238"/>
                        <a:pt x="114567" y="878006"/>
                        <a:pt x="44770" y="1043774"/>
                      </a:cubicBezTo>
                      <a:cubicBezTo>
                        <a:pt x="36046" y="1069947"/>
                        <a:pt x="-7578" y="1056860"/>
                        <a:pt x="1147" y="1030687"/>
                      </a:cubicBezTo>
                      <a:cubicBezTo>
                        <a:pt x="57857" y="860556"/>
                        <a:pt x="110205" y="690426"/>
                        <a:pt x="171277" y="524658"/>
                      </a:cubicBezTo>
                      <a:cubicBezTo>
                        <a:pt x="232350" y="354528"/>
                        <a:pt x="289060" y="180035"/>
                        <a:pt x="367582" y="18630"/>
                      </a:cubicBezTo>
                      <a:cubicBezTo>
                        <a:pt x="370854" y="10996"/>
                        <a:pt x="376307" y="6361"/>
                        <a:pt x="382509" y="4179"/>
                      </a:cubicBezTo>
                      <a:close/>
                      <a:moveTo>
                        <a:pt x="682208" y="1181"/>
                      </a:moveTo>
                      <a:cubicBezTo>
                        <a:pt x="692568" y="-2091"/>
                        <a:pt x="705655" y="1181"/>
                        <a:pt x="712199" y="14268"/>
                      </a:cubicBezTo>
                      <a:cubicBezTo>
                        <a:pt x="768909" y="145137"/>
                        <a:pt x="812532" y="271644"/>
                        <a:pt x="843068" y="411238"/>
                      </a:cubicBezTo>
                      <a:cubicBezTo>
                        <a:pt x="873605" y="546470"/>
                        <a:pt x="895416" y="681702"/>
                        <a:pt x="908503" y="816934"/>
                      </a:cubicBezTo>
                      <a:cubicBezTo>
                        <a:pt x="934677" y="1091760"/>
                        <a:pt x="921590" y="1370948"/>
                        <a:pt x="873605" y="1637049"/>
                      </a:cubicBezTo>
                      <a:cubicBezTo>
                        <a:pt x="843068" y="1794092"/>
                        <a:pt x="790721" y="1938049"/>
                        <a:pt x="734010" y="2086367"/>
                      </a:cubicBezTo>
                      <a:cubicBezTo>
                        <a:pt x="725286" y="2103817"/>
                        <a:pt x="699112" y="2095092"/>
                        <a:pt x="703474" y="2077643"/>
                      </a:cubicBezTo>
                      <a:cubicBezTo>
                        <a:pt x="738373" y="1951136"/>
                        <a:pt x="764547" y="1815904"/>
                        <a:pt x="786358" y="1685034"/>
                      </a:cubicBezTo>
                      <a:cubicBezTo>
                        <a:pt x="808170" y="1554165"/>
                        <a:pt x="825619" y="1418933"/>
                        <a:pt x="834344" y="1283701"/>
                      </a:cubicBezTo>
                      <a:cubicBezTo>
                        <a:pt x="847431" y="1013238"/>
                        <a:pt x="829981" y="738412"/>
                        <a:pt x="777634" y="472311"/>
                      </a:cubicBezTo>
                      <a:cubicBezTo>
                        <a:pt x="751460" y="323992"/>
                        <a:pt x="712199" y="171311"/>
                        <a:pt x="668575" y="27355"/>
                      </a:cubicBezTo>
                      <a:cubicBezTo>
                        <a:pt x="664213" y="14268"/>
                        <a:pt x="671847" y="4452"/>
                        <a:pt x="682208" y="118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6" name="Google Shape;106;p4"/>
                <p:cNvSpPr/>
                <p:nvPr/>
              </p:nvSpPr>
              <p:spPr>
                <a:xfrm>
                  <a:off x="1648754" y="2625222"/>
                  <a:ext cx="145419" cy="650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37212" h="1000426" extrusionOk="0">
                      <a:moveTo>
                        <a:pt x="2208718" y="253014"/>
                      </a:moveTo>
                      <a:cubicBezTo>
                        <a:pt x="2226168" y="248652"/>
                        <a:pt x="2243617" y="274826"/>
                        <a:pt x="2234892" y="292275"/>
                      </a:cubicBezTo>
                      <a:cubicBezTo>
                        <a:pt x="2208718" y="335898"/>
                        <a:pt x="2169457" y="357710"/>
                        <a:pt x="2130197" y="383883"/>
                      </a:cubicBezTo>
                      <a:cubicBezTo>
                        <a:pt x="2086573" y="414420"/>
                        <a:pt x="2047313" y="440600"/>
                        <a:pt x="2003689" y="466767"/>
                      </a:cubicBezTo>
                      <a:cubicBezTo>
                        <a:pt x="1920805" y="519115"/>
                        <a:pt x="1837921" y="571470"/>
                        <a:pt x="1755037" y="628173"/>
                      </a:cubicBezTo>
                      <a:cubicBezTo>
                        <a:pt x="1606719" y="728506"/>
                        <a:pt x="1454037" y="833209"/>
                        <a:pt x="1358067" y="985890"/>
                      </a:cubicBezTo>
                      <a:cubicBezTo>
                        <a:pt x="1340617" y="1016419"/>
                        <a:pt x="1288269" y="994608"/>
                        <a:pt x="1305719" y="959709"/>
                      </a:cubicBezTo>
                      <a:cubicBezTo>
                        <a:pt x="1397327" y="798303"/>
                        <a:pt x="1532559" y="676158"/>
                        <a:pt x="1685240" y="575825"/>
                      </a:cubicBezTo>
                      <a:cubicBezTo>
                        <a:pt x="1768124" y="519115"/>
                        <a:pt x="1855371" y="462412"/>
                        <a:pt x="1938255" y="410057"/>
                      </a:cubicBezTo>
                      <a:cubicBezTo>
                        <a:pt x="1986240" y="379521"/>
                        <a:pt x="2029863" y="348985"/>
                        <a:pt x="2077849" y="318449"/>
                      </a:cubicBezTo>
                      <a:cubicBezTo>
                        <a:pt x="2117110" y="292275"/>
                        <a:pt x="2160733" y="261739"/>
                        <a:pt x="2208718" y="253014"/>
                      </a:cubicBezTo>
                      <a:close/>
                      <a:moveTo>
                        <a:pt x="2008052" y="139594"/>
                      </a:moveTo>
                      <a:cubicBezTo>
                        <a:pt x="2034226" y="143957"/>
                        <a:pt x="2047313" y="183218"/>
                        <a:pt x="2016777" y="191942"/>
                      </a:cubicBezTo>
                      <a:cubicBezTo>
                        <a:pt x="1907719" y="218116"/>
                        <a:pt x="1798661" y="235565"/>
                        <a:pt x="1693965" y="266102"/>
                      </a:cubicBezTo>
                      <a:cubicBezTo>
                        <a:pt x="1589270" y="296638"/>
                        <a:pt x="1488937" y="335899"/>
                        <a:pt x="1388603" y="375159"/>
                      </a:cubicBezTo>
                      <a:cubicBezTo>
                        <a:pt x="1183574" y="466768"/>
                        <a:pt x="987270" y="575826"/>
                        <a:pt x="790966" y="684884"/>
                      </a:cubicBezTo>
                      <a:cubicBezTo>
                        <a:pt x="760430" y="702333"/>
                        <a:pt x="729893" y="658710"/>
                        <a:pt x="760430" y="641261"/>
                      </a:cubicBezTo>
                      <a:cubicBezTo>
                        <a:pt x="956734" y="523478"/>
                        <a:pt x="1148676" y="401333"/>
                        <a:pt x="1358067" y="309725"/>
                      </a:cubicBezTo>
                      <a:cubicBezTo>
                        <a:pt x="1462763" y="261739"/>
                        <a:pt x="1567458" y="222478"/>
                        <a:pt x="1672154" y="191942"/>
                      </a:cubicBezTo>
                      <a:cubicBezTo>
                        <a:pt x="1781212" y="161406"/>
                        <a:pt x="1894632" y="130870"/>
                        <a:pt x="2008052" y="139594"/>
                      </a:cubicBezTo>
                      <a:close/>
                      <a:moveTo>
                        <a:pt x="2042957" y="0"/>
                      </a:moveTo>
                      <a:cubicBezTo>
                        <a:pt x="2077855" y="0"/>
                        <a:pt x="2095305" y="56710"/>
                        <a:pt x="2056044" y="65435"/>
                      </a:cubicBezTo>
                      <a:cubicBezTo>
                        <a:pt x="1912087" y="95971"/>
                        <a:pt x="1763769" y="95971"/>
                        <a:pt x="1615450" y="104696"/>
                      </a:cubicBezTo>
                      <a:cubicBezTo>
                        <a:pt x="1467131" y="117783"/>
                        <a:pt x="1318812" y="126507"/>
                        <a:pt x="1161769" y="135232"/>
                      </a:cubicBezTo>
                      <a:cubicBezTo>
                        <a:pt x="895668" y="165768"/>
                        <a:pt x="633929" y="222478"/>
                        <a:pt x="394001" y="340261"/>
                      </a:cubicBezTo>
                      <a:cubicBezTo>
                        <a:pt x="267494" y="405696"/>
                        <a:pt x="136625" y="484218"/>
                        <a:pt x="31929" y="580189"/>
                      </a:cubicBezTo>
                      <a:cubicBezTo>
                        <a:pt x="14480" y="597638"/>
                        <a:pt x="-11695" y="575826"/>
                        <a:pt x="5755" y="558377"/>
                      </a:cubicBezTo>
                      <a:cubicBezTo>
                        <a:pt x="93001" y="458044"/>
                        <a:pt x="184610" y="379522"/>
                        <a:pt x="298030" y="314087"/>
                      </a:cubicBezTo>
                      <a:cubicBezTo>
                        <a:pt x="411451" y="248652"/>
                        <a:pt x="533595" y="200667"/>
                        <a:pt x="655740" y="161406"/>
                      </a:cubicBezTo>
                      <a:cubicBezTo>
                        <a:pt x="934929" y="78522"/>
                        <a:pt x="1227204" y="47986"/>
                        <a:pt x="1515117" y="30536"/>
                      </a:cubicBezTo>
                      <a:cubicBezTo>
                        <a:pt x="1689609" y="17449"/>
                        <a:pt x="1868464" y="0"/>
                        <a:pt x="204295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7" name="Google Shape;107;p4"/>
                <p:cNvSpPr/>
                <p:nvPr/>
              </p:nvSpPr>
              <p:spPr>
                <a:xfrm>
                  <a:off x="1811160" y="2135514"/>
                  <a:ext cx="213696" cy="505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532" h="1129743" extrusionOk="0">
                      <a:moveTo>
                        <a:pt x="466210" y="10239"/>
                      </a:moveTo>
                      <a:cubicBezTo>
                        <a:pt x="465575" y="2619"/>
                        <a:pt x="459225" y="-556"/>
                        <a:pt x="453510" y="79"/>
                      </a:cubicBezTo>
                      <a:cubicBezTo>
                        <a:pt x="447795" y="714"/>
                        <a:pt x="441445" y="5794"/>
                        <a:pt x="442080" y="13414"/>
                      </a:cubicBezTo>
                      <a:cubicBezTo>
                        <a:pt x="442715" y="21034"/>
                        <a:pt x="443350" y="29289"/>
                        <a:pt x="443985" y="37544"/>
                      </a:cubicBezTo>
                      <a:lnTo>
                        <a:pt x="444620" y="43894"/>
                      </a:lnTo>
                      <a:cubicBezTo>
                        <a:pt x="452240" y="131524"/>
                        <a:pt x="454145" y="211534"/>
                        <a:pt x="450970" y="287099"/>
                      </a:cubicBezTo>
                      <a:cubicBezTo>
                        <a:pt x="447795" y="371554"/>
                        <a:pt x="437635" y="452199"/>
                        <a:pt x="422395" y="527764"/>
                      </a:cubicBezTo>
                      <a:cubicBezTo>
                        <a:pt x="421125" y="533479"/>
                        <a:pt x="419855" y="539194"/>
                        <a:pt x="418585" y="544274"/>
                      </a:cubicBezTo>
                      <a:lnTo>
                        <a:pt x="417950" y="546179"/>
                      </a:lnTo>
                      <a:cubicBezTo>
                        <a:pt x="413505" y="550624"/>
                        <a:pt x="408425" y="555704"/>
                        <a:pt x="403980" y="560149"/>
                      </a:cubicBezTo>
                      <a:cubicBezTo>
                        <a:pt x="397630" y="566499"/>
                        <a:pt x="391280" y="572849"/>
                        <a:pt x="384930" y="579199"/>
                      </a:cubicBezTo>
                      <a:cubicBezTo>
                        <a:pt x="372230" y="591264"/>
                        <a:pt x="358260" y="603329"/>
                        <a:pt x="344290" y="614759"/>
                      </a:cubicBezTo>
                      <a:cubicBezTo>
                        <a:pt x="296030" y="654129"/>
                        <a:pt x="242690" y="688419"/>
                        <a:pt x="185540" y="715724"/>
                      </a:cubicBezTo>
                      <a:cubicBezTo>
                        <a:pt x="156965" y="729694"/>
                        <a:pt x="127120" y="741759"/>
                        <a:pt x="97275" y="752554"/>
                      </a:cubicBezTo>
                      <a:cubicBezTo>
                        <a:pt x="82035" y="757634"/>
                        <a:pt x="66795" y="762714"/>
                        <a:pt x="51555" y="767159"/>
                      </a:cubicBezTo>
                      <a:cubicBezTo>
                        <a:pt x="45205" y="769064"/>
                        <a:pt x="39490" y="770969"/>
                        <a:pt x="33140" y="772874"/>
                      </a:cubicBezTo>
                      <a:cubicBezTo>
                        <a:pt x="24250" y="776049"/>
                        <a:pt x="14725" y="778589"/>
                        <a:pt x="5200" y="781129"/>
                      </a:cubicBezTo>
                      <a:cubicBezTo>
                        <a:pt x="1390" y="781764"/>
                        <a:pt x="-515" y="785574"/>
                        <a:pt x="120" y="789384"/>
                      </a:cubicBezTo>
                      <a:cubicBezTo>
                        <a:pt x="755" y="793194"/>
                        <a:pt x="3930" y="795099"/>
                        <a:pt x="7740" y="794464"/>
                      </a:cubicBezTo>
                      <a:lnTo>
                        <a:pt x="17265" y="793194"/>
                      </a:lnTo>
                      <a:cubicBezTo>
                        <a:pt x="32505" y="791289"/>
                        <a:pt x="47745" y="788749"/>
                        <a:pt x="62985" y="784939"/>
                      </a:cubicBezTo>
                      <a:cubicBezTo>
                        <a:pt x="79495" y="780494"/>
                        <a:pt x="97275" y="775414"/>
                        <a:pt x="115055" y="769699"/>
                      </a:cubicBezTo>
                      <a:cubicBezTo>
                        <a:pt x="175380" y="749379"/>
                        <a:pt x="233800" y="720804"/>
                        <a:pt x="289680" y="683974"/>
                      </a:cubicBezTo>
                      <a:cubicBezTo>
                        <a:pt x="316985" y="666194"/>
                        <a:pt x="343655" y="645874"/>
                        <a:pt x="368420" y="624919"/>
                      </a:cubicBezTo>
                      <a:cubicBezTo>
                        <a:pt x="380485" y="614759"/>
                        <a:pt x="392550" y="603964"/>
                        <a:pt x="404615" y="591899"/>
                      </a:cubicBezTo>
                      <a:cubicBezTo>
                        <a:pt x="405250" y="591264"/>
                        <a:pt x="405885" y="590629"/>
                        <a:pt x="407155" y="589359"/>
                      </a:cubicBezTo>
                      <a:cubicBezTo>
                        <a:pt x="392550" y="645239"/>
                        <a:pt x="373500" y="699849"/>
                        <a:pt x="351275" y="751284"/>
                      </a:cubicBezTo>
                      <a:cubicBezTo>
                        <a:pt x="320160" y="823039"/>
                        <a:pt x="282060" y="889714"/>
                        <a:pt x="238245" y="950039"/>
                      </a:cubicBezTo>
                      <a:cubicBezTo>
                        <a:pt x="215385" y="981154"/>
                        <a:pt x="190620" y="1010999"/>
                        <a:pt x="165220" y="1038304"/>
                      </a:cubicBezTo>
                      <a:cubicBezTo>
                        <a:pt x="151885" y="1052909"/>
                        <a:pt x="137915" y="1066244"/>
                        <a:pt x="123945" y="1079579"/>
                      </a:cubicBezTo>
                      <a:cubicBezTo>
                        <a:pt x="120770" y="1082754"/>
                        <a:pt x="116960" y="1085929"/>
                        <a:pt x="113785" y="1089739"/>
                      </a:cubicBezTo>
                      <a:cubicBezTo>
                        <a:pt x="103625" y="1099264"/>
                        <a:pt x="92830" y="1109424"/>
                        <a:pt x="82035" y="1118314"/>
                      </a:cubicBezTo>
                      <a:cubicBezTo>
                        <a:pt x="79495" y="1120219"/>
                        <a:pt x="78860" y="1124029"/>
                        <a:pt x="80765" y="1127204"/>
                      </a:cubicBezTo>
                      <a:cubicBezTo>
                        <a:pt x="82035" y="1129109"/>
                        <a:pt x="83940" y="1129744"/>
                        <a:pt x="85845" y="1129744"/>
                      </a:cubicBezTo>
                      <a:cubicBezTo>
                        <a:pt x="87115" y="1129744"/>
                        <a:pt x="88385" y="1129109"/>
                        <a:pt x="89655" y="1128474"/>
                      </a:cubicBezTo>
                      <a:cubicBezTo>
                        <a:pt x="93465" y="1125299"/>
                        <a:pt x="97910" y="1122124"/>
                        <a:pt x="102355" y="1118949"/>
                      </a:cubicBezTo>
                      <a:cubicBezTo>
                        <a:pt x="106165" y="1116409"/>
                        <a:pt x="109975" y="1113869"/>
                        <a:pt x="113785" y="1110694"/>
                      </a:cubicBezTo>
                      <a:cubicBezTo>
                        <a:pt x="169665" y="1068784"/>
                        <a:pt x="221735" y="1012904"/>
                        <a:pt x="273170" y="940514"/>
                      </a:cubicBezTo>
                      <a:cubicBezTo>
                        <a:pt x="316985" y="878919"/>
                        <a:pt x="354450" y="809704"/>
                        <a:pt x="384930" y="735409"/>
                      </a:cubicBezTo>
                      <a:cubicBezTo>
                        <a:pt x="414140" y="664924"/>
                        <a:pt x="436365" y="586819"/>
                        <a:pt x="452240" y="504269"/>
                      </a:cubicBezTo>
                      <a:cubicBezTo>
                        <a:pt x="466845" y="426799"/>
                        <a:pt x="475100" y="344249"/>
                        <a:pt x="477005" y="258524"/>
                      </a:cubicBezTo>
                      <a:cubicBezTo>
                        <a:pt x="478910" y="166449"/>
                        <a:pt x="475735" y="85804"/>
                        <a:pt x="466210" y="1023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8" name="Google Shape;108;p4"/>
                <p:cNvSpPr/>
                <p:nvPr/>
              </p:nvSpPr>
              <p:spPr>
                <a:xfrm>
                  <a:off x="1719151" y="2585393"/>
                  <a:ext cx="176018" cy="152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336" h="341038" extrusionOk="0">
                      <a:moveTo>
                        <a:pt x="392551" y="330087"/>
                      </a:moveTo>
                      <a:cubicBezTo>
                        <a:pt x="375406" y="289447"/>
                        <a:pt x="365246" y="248172"/>
                        <a:pt x="358896" y="204992"/>
                      </a:cubicBezTo>
                      <a:cubicBezTo>
                        <a:pt x="353816" y="169432"/>
                        <a:pt x="348736" y="132602"/>
                        <a:pt x="331591" y="100852"/>
                      </a:cubicBezTo>
                      <a:cubicBezTo>
                        <a:pt x="323336" y="86247"/>
                        <a:pt x="313176" y="72277"/>
                        <a:pt x="299841" y="62117"/>
                      </a:cubicBezTo>
                      <a:cubicBezTo>
                        <a:pt x="284601" y="50052"/>
                        <a:pt x="266821" y="42432"/>
                        <a:pt x="248406" y="36717"/>
                      </a:cubicBezTo>
                      <a:cubicBezTo>
                        <a:pt x="210941" y="25287"/>
                        <a:pt x="171571" y="20207"/>
                        <a:pt x="132836" y="18302"/>
                      </a:cubicBezTo>
                      <a:cubicBezTo>
                        <a:pt x="94101" y="17032"/>
                        <a:pt x="54731" y="22112"/>
                        <a:pt x="17901" y="7507"/>
                      </a:cubicBezTo>
                      <a:cubicBezTo>
                        <a:pt x="17266" y="6237"/>
                        <a:pt x="15996" y="4967"/>
                        <a:pt x="15361" y="3697"/>
                      </a:cubicBezTo>
                      <a:cubicBezTo>
                        <a:pt x="9011" y="-5828"/>
                        <a:pt x="-4324" y="4967"/>
                        <a:pt x="1391" y="14492"/>
                      </a:cubicBezTo>
                      <a:cubicBezTo>
                        <a:pt x="26791" y="53227"/>
                        <a:pt x="60446" y="84977"/>
                        <a:pt x="99816" y="109107"/>
                      </a:cubicBezTo>
                      <a:lnTo>
                        <a:pt x="46476" y="140222"/>
                      </a:lnTo>
                      <a:cubicBezTo>
                        <a:pt x="40761" y="143397"/>
                        <a:pt x="38856" y="154192"/>
                        <a:pt x="46476" y="156097"/>
                      </a:cubicBezTo>
                      <a:cubicBezTo>
                        <a:pt x="76321" y="164352"/>
                        <a:pt x="106166" y="169432"/>
                        <a:pt x="136646" y="171972"/>
                      </a:cubicBezTo>
                      <a:cubicBezTo>
                        <a:pt x="123946" y="192292"/>
                        <a:pt x="111246" y="211977"/>
                        <a:pt x="99181" y="231662"/>
                      </a:cubicBezTo>
                      <a:cubicBezTo>
                        <a:pt x="96006" y="236742"/>
                        <a:pt x="97911" y="244997"/>
                        <a:pt x="104896" y="245632"/>
                      </a:cubicBezTo>
                      <a:cubicBezTo>
                        <a:pt x="137281" y="245632"/>
                        <a:pt x="169031" y="239917"/>
                        <a:pt x="199511" y="228487"/>
                      </a:cubicBezTo>
                      <a:cubicBezTo>
                        <a:pt x="199511" y="258332"/>
                        <a:pt x="196971" y="287542"/>
                        <a:pt x="191256" y="316752"/>
                      </a:cubicBezTo>
                      <a:cubicBezTo>
                        <a:pt x="189986" y="323102"/>
                        <a:pt x="197606" y="327547"/>
                        <a:pt x="202686" y="325007"/>
                      </a:cubicBezTo>
                      <a:cubicBezTo>
                        <a:pt x="233801" y="313577"/>
                        <a:pt x="262376" y="295797"/>
                        <a:pt x="286506" y="273572"/>
                      </a:cubicBezTo>
                      <a:cubicBezTo>
                        <a:pt x="311906" y="303417"/>
                        <a:pt x="344926" y="326277"/>
                        <a:pt x="381121" y="340247"/>
                      </a:cubicBezTo>
                      <a:cubicBezTo>
                        <a:pt x="388741" y="343422"/>
                        <a:pt x="395726" y="336437"/>
                        <a:pt x="392551" y="33008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09" name="Google Shape;109;p4"/>
                <p:cNvSpPr/>
                <p:nvPr/>
              </p:nvSpPr>
              <p:spPr>
                <a:xfrm>
                  <a:off x="1727885" y="2484217"/>
                  <a:ext cx="89532" cy="96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071" h="215265" extrusionOk="0">
                      <a:moveTo>
                        <a:pt x="110190" y="184150"/>
                      </a:moveTo>
                      <a:cubicBezTo>
                        <a:pt x="119080" y="173990"/>
                        <a:pt x="126065" y="161925"/>
                        <a:pt x="133050" y="150495"/>
                      </a:cubicBezTo>
                      <a:cubicBezTo>
                        <a:pt x="140035" y="138430"/>
                        <a:pt x="146385" y="126365"/>
                        <a:pt x="152735" y="114300"/>
                      </a:cubicBezTo>
                      <a:cubicBezTo>
                        <a:pt x="164800" y="90805"/>
                        <a:pt x="188930" y="51435"/>
                        <a:pt x="185120" y="53975"/>
                      </a:cubicBezTo>
                      <a:cubicBezTo>
                        <a:pt x="189565" y="44450"/>
                        <a:pt x="194010" y="34290"/>
                        <a:pt x="197185" y="24130"/>
                      </a:cubicBezTo>
                      <a:cubicBezTo>
                        <a:pt x="198455" y="19685"/>
                        <a:pt x="200995" y="13970"/>
                        <a:pt x="199725" y="9525"/>
                      </a:cubicBezTo>
                      <a:cubicBezTo>
                        <a:pt x="198455" y="3810"/>
                        <a:pt x="192740" y="1905"/>
                        <a:pt x="188295" y="1270"/>
                      </a:cubicBezTo>
                      <a:cubicBezTo>
                        <a:pt x="178770" y="0"/>
                        <a:pt x="168610" y="0"/>
                        <a:pt x="158450" y="0"/>
                      </a:cubicBezTo>
                      <a:cubicBezTo>
                        <a:pt x="148290" y="0"/>
                        <a:pt x="138765" y="0"/>
                        <a:pt x="128605" y="635"/>
                      </a:cubicBezTo>
                      <a:cubicBezTo>
                        <a:pt x="108920" y="1905"/>
                        <a:pt x="89235" y="3810"/>
                        <a:pt x="69550" y="7620"/>
                      </a:cubicBezTo>
                      <a:cubicBezTo>
                        <a:pt x="60025" y="9525"/>
                        <a:pt x="49865" y="11430"/>
                        <a:pt x="40340" y="13970"/>
                      </a:cubicBezTo>
                      <a:cubicBezTo>
                        <a:pt x="30815" y="16510"/>
                        <a:pt x="21290" y="19685"/>
                        <a:pt x="14940" y="27305"/>
                      </a:cubicBezTo>
                      <a:cubicBezTo>
                        <a:pt x="9860" y="33655"/>
                        <a:pt x="7320" y="42545"/>
                        <a:pt x="11765" y="49530"/>
                      </a:cubicBezTo>
                      <a:cubicBezTo>
                        <a:pt x="13035" y="51435"/>
                        <a:pt x="14305" y="53340"/>
                        <a:pt x="16210" y="54610"/>
                      </a:cubicBezTo>
                      <a:cubicBezTo>
                        <a:pt x="4780" y="63500"/>
                        <a:pt x="-1570" y="78105"/>
                        <a:pt x="335" y="92710"/>
                      </a:cubicBezTo>
                      <a:cubicBezTo>
                        <a:pt x="1605" y="104775"/>
                        <a:pt x="9860" y="118110"/>
                        <a:pt x="21290" y="122555"/>
                      </a:cubicBezTo>
                      <a:cubicBezTo>
                        <a:pt x="6685" y="136525"/>
                        <a:pt x="-935" y="156845"/>
                        <a:pt x="4780" y="177165"/>
                      </a:cubicBezTo>
                      <a:cubicBezTo>
                        <a:pt x="10495" y="198120"/>
                        <a:pt x="28910" y="213995"/>
                        <a:pt x="50500" y="215265"/>
                      </a:cubicBezTo>
                      <a:cubicBezTo>
                        <a:pt x="74630" y="215265"/>
                        <a:pt x="95585" y="201295"/>
                        <a:pt x="110190" y="18415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0" name="Google Shape;110;p4"/>
                <p:cNvSpPr/>
                <p:nvPr/>
              </p:nvSpPr>
              <p:spPr>
                <a:xfrm>
                  <a:off x="1710374" y="2403099"/>
                  <a:ext cx="104880" cy="88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369" h="198607" extrusionOk="0">
                      <a:moveTo>
                        <a:pt x="33655" y="3027"/>
                      </a:moveTo>
                      <a:cubicBezTo>
                        <a:pt x="12700" y="10012"/>
                        <a:pt x="0" y="30332"/>
                        <a:pt x="0" y="51922"/>
                      </a:cubicBezTo>
                      <a:cubicBezTo>
                        <a:pt x="0" y="72877"/>
                        <a:pt x="13335" y="90657"/>
                        <a:pt x="31115" y="99547"/>
                      </a:cubicBezTo>
                      <a:cubicBezTo>
                        <a:pt x="21590" y="107167"/>
                        <a:pt x="17145" y="122407"/>
                        <a:pt x="19050" y="133837"/>
                      </a:cubicBezTo>
                      <a:cubicBezTo>
                        <a:pt x="20955" y="148442"/>
                        <a:pt x="31750" y="160507"/>
                        <a:pt x="45085" y="166222"/>
                      </a:cubicBezTo>
                      <a:cubicBezTo>
                        <a:pt x="43815" y="168127"/>
                        <a:pt x="43180" y="170032"/>
                        <a:pt x="42545" y="172572"/>
                      </a:cubicBezTo>
                      <a:cubicBezTo>
                        <a:pt x="40640" y="180827"/>
                        <a:pt x="45085" y="188447"/>
                        <a:pt x="52070" y="192892"/>
                      </a:cubicBezTo>
                      <a:cubicBezTo>
                        <a:pt x="60325" y="198607"/>
                        <a:pt x="70485" y="198607"/>
                        <a:pt x="80010" y="198607"/>
                      </a:cubicBezTo>
                      <a:cubicBezTo>
                        <a:pt x="90170" y="198607"/>
                        <a:pt x="99695" y="197972"/>
                        <a:pt x="109855" y="196702"/>
                      </a:cubicBezTo>
                      <a:cubicBezTo>
                        <a:pt x="129540" y="194797"/>
                        <a:pt x="149225" y="191622"/>
                        <a:pt x="168910" y="187177"/>
                      </a:cubicBezTo>
                      <a:cubicBezTo>
                        <a:pt x="178435" y="185272"/>
                        <a:pt x="187960" y="182097"/>
                        <a:pt x="197485" y="179557"/>
                      </a:cubicBezTo>
                      <a:cubicBezTo>
                        <a:pt x="207010" y="177017"/>
                        <a:pt x="216535" y="173842"/>
                        <a:pt x="225425" y="170032"/>
                      </a:cubicBezTo>
                      <a:cubicBezTo>
                        <a:pt x="229870" y="168127"/>
                        <a:pt x="234950" y="164952"/>
                        <a:pt x="234315" y="159237"/>
                      </a:cubicBezTo>
                      <a:cubicBezTo>
                        <a:pt x="234315" y="154157"/>
                        <a:pt x="229870" y="149712"/>
                        <a:pt x="227330" y="145902"/>
                      </a:cubicBezTo>
                      <a:cubicBezTo>
                        <a:pt x="221615" y="137012"/>
                        <a:pt x="214630" y="128122"/>
                        <a:pt x="207645" y="120502"/>
                      </a:cubicBezTo>
                      <a:cubicBezTo>
                        <a:pt x="212090" y="121772"/>
                        <a:pt x="177800" y="91292"/>
                        <a:pt x="160020" y="71607"/>
                      </a:cubicBezTo>
                      <a:cubicBezTo>
                        <a:pt x="150495" y="61447"/>
                        <a:pt x="140970" y="51922"/>
                        <a:pt x="131445" y="42397"/>
                      </a:cubicBezTo>
                      <a:cubicBezTo>
                        <a:pt x="121920" y="32872"/>
                        <a:pt x="111760" y="23982"/>
                        <a:pt x="100330" y="16362"/>
                      </a:cubicBezTo>
                      <a:cubicBezTo>
                        <a:pt x="80010" y="3027"/>
                        <a:pt x="55880" y="-4593"/>
                        <a:pt x="33655" y="30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1" name="Google Shape;111;p4"/>
                <p:cNvSpPr/>
                <p:nvPr/>
              </p:nvSpPr>
              <p:spPr>
                <a:xfrm>
                  <a:off x="1755716" y="2486180"/>
                  <a:ext cx="51122" cy="66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489" h="1021959" extrusionOk="0">
                      <a:moveTo>
                        <a:pt x="652515" y="139119"/>
                      </a:moveTo>
                      <a:cubicBezTo>
                        <a:pt x="660694" y="137892"/>
                        <a:pt x="668874" y="147707"/>
                        <a:pt x="662330" y="157522"/>
                      </a:cubicBezTo>
                      <a:cubicBezTo>
                        <a:pt x="614345" y="270942"/>
                        <a:pt x="535823" y="371275"/>
                        <a:pt x="444215" y="458522"/>
                      </a:cubicBezTo>
                      <a:cubicBezTo>
                        <a:pt x="400591" y="502145"/>
                        <a:pt x="348244" y="541406"/>
                        <a:pt x="295896" y="576304"/>
                      </a:cubicBezTo>
                      <a:cubicBezTo>
                        <a:pt x="243548" y="611203"/>
                        <a:pt x="186838" y="637376"/>
                        <a:pt x="130128" y="663550"/>
                      </a:cubicBezTo>
                      <a:cubicBezTo>
                        <a:pt x="117041" y="667913"/>
                        <a:pt x="112679" y="650463"/>
                        <a:pt x="121403" y="646101"/>
                      </a:cubicBezTo>
                      <a:cubicBezTo>
                        <a:pt x="230461" y="589391"/>
                        <a:pt x="330794" y="510869"/>
                        <a:pt x="418041" y="427985"/>
                      </a:cubicBezTo>
                      <a:cubicBezTo>
                        <a:pt x="505287" y="345102"/>
                        <a:pt x="579446" y="244768"/>
                        <a:pt x="644881" y="144435"/>
                      </a:cubicBezTo>
                      <a:cubicBezTo>
                        <a:pt x="647062" y="141164"/>
                        <a:pt x="649789" y="139528"/>
                        <a:pt x="652515" y="139119"/>
                      </a:cubicBezTo>
                      <a:close/>
                      <a:moveTo>
                        <a:pt x="780106" y="117171"/>
                      </a:moveTo>
                      <a:cubicBezTo>
                        <a:pt x="785559" y="119352"/>
                        <a:pt x="788831" y="124805"/>
                        <a:pt x="784468" y="131348"/>
                      </a:cubicBezTo>
                      <a:cubicBezTo>
                        <a:pt x="762657" y="209870"/>
                        <a:pt x="732121" y="279674"/>
                        <a:pt x="692860" y="349464"/>
                      </a:cubicBezTo>
                      <a:cubicBezTo>
                        <a:pt x="653599" y="414898"/>
                        <a:pt x="614338" y="484696"/>
                        <a:pt x="566353" y="545768"/>
                      </a:cubicBezTo>
                      <a:cubicBezTo>
                        <a:pt x="470382" y="672282"/>
                        <a:pt x="361324" y="785695"/>
                        <a:pt x="239179" y="881666"/>
                      </a:cubicBezTo>
                      <a:cubicBezTo>
                        <a:pt x="169382" y="938376"/>
                        <a:pt x="90860" y="981999"/>
                        <a:pt x="12338" y="1021267"/>
                      </a:cubicBezTo>
                      <a:cubicBezTo>
                        <a:pt x="3614" y="1025623"/>
                        <a:pt x="-5111" y="1008173"/>
                        <a:pt x="3614" y="1003811"/>
                      </a:cubicBezTo>
                      <a:cubicBezTo>
                        <a:pt x="69049" y="964550"/>
                        <a:pt x="130121" y="916565"/>
                        <a:pt x="186831" y="868586"/>
                      </a:cubicBezTo>
                      <a:cubicBezTo>
                        <a:pt x="247904" y="820594"/>
                        <a:pt x="308976" y="768246"/>
                        <a:pt x="361324" y="715905"/>
                      </a:cubicBezTo>
                      <a:cubicBezTo>
                        <a:pt x="470382" y="611203"/>
                        <a:pt x="561990" y="484696"/>
                        <a:pt x="640512" y="353826"/>
                      </a:cubicBezTo>
                      <a:cubicBezTo>
                        <a:pt x="684135" y="279674"/>
                        <a:pt x="727758" y="201145"/>
                        <a:pt x="762657" y="122623"/>
                      </a:cubicBezTo>
                      <a:cubicBezTo>
                        <a:pt x="767019" y="116080"/>
                        <a:pt x="774653" y="114989"/>
                        <a:pt x="780106" y="117171"/>
                      </a:cubicBezTo>
                      <a:close/>
                      <a:moveTo>
                        <a:pt x="636150" y="486"/>
                      </a:moveTo>
                      <a:cubicBezTo>
                        <a:pt x="653599" y="-3877"/>
                        <a:pt x="671048" y="22297"/>
                        <a:pt x="653599" y="31022"/>
                      </a:cubicBezTo>
                      <a:cubicBezTo>
                        <a:pt x="570715" y="87732"/>
                        <a:pt x="479107" y="131355"/>
                        <a:pt x="391860" y="179341"/>
                      </a:cubicBezTo>
                      <a:cubicBezTo>
                        <a:pt x="300252" y="227326"/>
                        <a:pt x="208643" y="275312"/>
                        <a:pt x="117034" y="318935"/>
                      </a:cubicBezTo>
                      <a:cubicBezTo>
                        <a:pt x="103948" y="327660"/>
                        <a:pt x="90861" y="305848"/>
                        <a:pt x="103948" y="292761"/>
                      </a:cubicBezTo>
                      <a:cubicBezTo>
                        <a:pt x="191194" y="240413"/>
                        <a:pt x="278440" y="188065"/>
                        <a:pt x="365686" y="140080"/>
                      </a:cubicBezTo>
                      <a:cubicBezTo>
                        <a:pt x="452933" y="92094"/>
                        <a:pt x="540179" y="39747"/>
                        <a:pt x="636150" y="48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2" name="Google Shape;112;p4"/>
                <p:cNvSpPr/>
                <p:nvPr/>
              </p:nvSpPr>
              <p:spPr>
                <a:xfrm>
                  <a:off x="1728351" y="2424735"/>
                  <a:ext cx="70630" cy="47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610" h="737082" extrusionOk="0">
                      <a:moveTo>
                        <a:pt x="557919" y="637711"/>
                      </a:moveTo>
                      <a:cubicBezTo>
                        <a:pt x="609176" y="634984"/>
                        <a:pt x="660433" y="638256"/>
                        <a:pt x="710600" y="644799"/>
                      </a:cubicBezTo>
                      <a:cubicBezTo>
                        <a:pt x="767310" y="649162"/>
                        <a:pt x="824020" y="657886"/>
                        <a:pt x="880723" y="666611"/>
                      </a:cubicBezTo>
                      <a:cubicBezTo>
                        <a:pt x="911266" y="670973"/>
                        <a:pt x="941802" y="675336"/>
                        <a:pt x="972339" y="679698"/>
                      </a:cubicBezTo>
                      <a:cubicBezTo>
                        <a:pt x="1002875" y="684060"/>
                        <a:pt x="1029049" y="684060"/>
                        <a:pt x="1050860" y="705872"/>
                      </a:cubicBezTo>
                      <a:cubicBezTo>
                        <a:pt x="1059585" y="710234"/>
                        <a:pt x="1059585" y="727683"/>
                        <a:pt x="1046498" y="732046"/>
                      </a:cubicBezTo>
                      <a:cubicBezTo>
                        <a:pt x="1020324" y="740770"/>
                        <a:pt x="994150" y="736408"/>
                        <a:pt x="967969" y="732046"/>
                      </a:cubicBezTo>
                      <a:cubicBezTo>
                        <a:pt x="941802" y="727683"/>
                        <a:pt x="911266" y="723321"/>
                        <a:pt x="885092" y="718959"/>
                      </a:cubicBezTo>
                      <a:cubicBezTo>
                        <a:pt x="828382" y="710234"/>
                        <a:pt x="776034" y="701509"/>
                        <a:pt x="719324" y="692785"/>
                      </a:cubicBezTo>
                      <a:cubicBezTo>
                        <a:pt x="618984" y="679698"/>
                        <a:pt x="514296" y="666611"/>
                        <a:pt x="418325" y="697147"/>
                      </a:cubicBezTo>
                      <a:cubicBezTo>
                        <a:pt x="396513" y="705872"/>
                        <a:pt x="383426" y="675336"/>
                        <a:pt x="405238" y="666611"/>
                      </a:cubicBezTo>
                      <a:cubicBezTo>
                        <a:pt x="455404" y="649162"/>
                        <a:pt x="506662" y="640437"/>
                        <a:pt x="557919" y="637711"/>
                      </a:cubicBezTo>
                      <a:close/>
                      <a:moveTo>
                        <a:pt x="300542" y="326357"/>
                      </a:moveTo>
                      <a:cubicBezTo>
                        <a:pt x="427049" y="348169"/>
                        <a:pt x="553556" y="369980"/>
                        <a:pt x="675701" y="409241"/>
                      </a:cubicBezTo>
                      <a:cubicBezTo>
                        <a:pt x="732411" y="426690"/>
                        <a:pt x="793484" y="448502"/>
                        <a:pt x="850194" y="474676"/>
                      </a:cubicBezTo>
                      <a:cubicBezTo>
                        <a:pt x="906904" y="500849"/>
                        <a:pt x="963614" y="531386"/>
                        <a:pt x="1011600" y="579371"/>
                      </a:cubicBezTo>
                      <a:cubicBezTo>
                        <a:pt x="1024687" y="592458"/>
                        <a:pt x="1015962" y="614270"/>
                        <a:pt x="998513" y="605545"/>
                      </a:cubicBezTo>
                      <a:cubicBezTo>
                        <a:pt x="941803" y="575009"/>
                        <a:pt x="889455" y="540110"/>
                        <a:pt x="832745" y="513936"/>
                      </a:cubicBezTo>
                      <a:cubicBezTo>
                        <a:pt x="776035" y="487763"/>
                        <a:pt x="719324" y="465951"/>
                        <a:pt x="666977" y="448502"/>
                      </a:cubicBezTo>
                      <a:cubicBezTo>
                        <a:pt x="544832" y="409241"/>
                        <a:pt x="418325" y="383067"/>
                        <a:pt x="296180" y="356893"/>
                      </a:cubicBezTo>
                      <a:cubicBezTo>
                        <a:pt x="278730" y="352531"/>
                        <a:pt x="283093" y="321995"/>
                        <a:pt x="300542" y="326357"/>
                      </a:cubicBezTo>
                      <a:close/>
                      <a:moveTo>
                        <a:pt x="115137" y="267"/>
                      </a:moveTo>
                      <a:cubicBezTo>
                        <a:pt x="150035" y="1358"/>
                        <a:pt x="184934" y="5720"/>
                        <a:pt x="222013" y="12264"/>
                      </a:cubicBezTo>
                      <a:cubicBezTo>
                        <a:pt x="296173" y="29713"/>
                        <a:pt x="365970" y="51524"/>
                        <a:pt x="431404" y="82061"/>
                      </a:cubicBezTo>
                      <a:cubicBezTo>
                        <a:pt x="584085" y="151858"/>
                        <a:pt x="714955" y="247828"/>
                        <a:pt x="845824" y="348162"/>
                      </a:cubicBezTo>
                      <a:cubicBezTo>
                        <a:pt x="924346" y="409234"/>
                        <a:pt x="1007230" y="465944"/>
                        <a:pt x="1081389" y="531379"/>
                      </a:cubicBezTo>
                      <a:cubicBezTo>
                        <a:pt x="1094476" y="544466"/>
                        <a:pt x="1081389" y="575002"/>
                        <a:pt x="1059578" y="566277"/>
                      </a:cubicBezTo>
                      <a:cubicBezTo>
                        <a:pt x="989781" y="527016"/>
                        <a:pt x="924346" y="470306"/>
                        <a:pt x="858911" y="417959"/>
                      </a:cubicBezTo>
                      <a:cubicBezTo>
                        <a:pt x="789114" y="365611"/>
                        <a:pt x="723679" y="313263"/>
                        <a:pt x="653882" y="265278"/>
                      </a:cubicBezTo>
                      <a:cubicBezTo>
                        <a:pt x="531737" y="178031"/>
                        <a:pt x="396506" y="103872"/>
                        <a:pt x="252549" y="64611"/>
                      </a:cubicBezTo>
                      <a:cubicBezTo>
                        <a:pt x="174028" y="42800"/>
                        <a:pt x="86781" y="29713"/>
                        <a:pt x="8260" y="29713"/>
                      </a:cubicBezTo>
                      <a:cubicBezTo>
                        <a:pt x="-465" y="29713"/>
                        <a:pt x="-4828" y="7901"/>
                        <a:pt x="8260" y="7901"/>
                      </a:cubicBezTo>
                      <a:cubicBezTo>
                        <a:pt x="45340" y="1358"/>
                        <a:pt x="80238" y="-823"/>
                        <a:pt x="115137" y="26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3" name="Google Shape;113;p4"/>
                <p:cNvSpPr/>
                <p:nvPr/>
              </p:nvSpPr>
              <p:spPr>
                <a:xfrm>
                  <a:off x="1765552" y="2419834"/>
                  <a:ext cx="68421" cy="129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896" h="288321" extrusionOk="0">
                      <a:moveTo>
                        <a:pt x="90994" y="285127"/>
                      </a:moveTo>
                      <a:cubicBezTo>
                        <a:pt x="98614" y="261632"/>
                        <a:pt x="110044" y="240042"/>
                        <a:pt x="123379" y="219087"/>
                      </a:cubicBezTo>
                      <a:cubicBezTo>
                        <a:pt x="134809" y="201942"/>
                        <a:pt x="146239" y="184797"/>
                        <a:pt x="150684" y="164477"/>
                      </a:cubicBezTo>
                      <a:cubicBezTo>
                        <a:pt x="152589" y="154952"/>
                        <a:pt x="153859" y="145427"/>
                        <a:pt x="151954" y="135902"/>
                      </a:cubicBezTo>
                      <a:cubicBezTo>
                        <a:pt x="150049" y="125107"/>
                        <a:pt x="145604" y="114947"/>
                        <a:pt x="139889" y="106057"/>
                      </a:cubicBezTo>
                      <a:cubicBezTo>
                        <a:pt x="128459" y="87007"/>
                        <a:pt x="113219" y="70497"/>
                        <a:pt x="97979" y="55257"/>
                      </a:cubicBezTo>
                      <a:cubicBezTo>
                        <a:pt x="82104" y="40017"/>
                        <a:pt x="63689" y="27317"/>
                        <a:pt x="52894" y="7632"/>
                      </a:cubicBezTo>
                      <a:cubicBezTo>
                        <a:pt x="52894" y="6997"/>
                        <a:pt x="52894" y="5727"/>
                        <a:pt x="52894" y="5092"/>
                      </a:cubicBezTo>
                      <a:cubicBezTo>
                        <a:pt x="53529" y="-1258"/>
                        <a:pt x="44004" y="-1893"/>
                        <a:pt x="43369" y="4457"/>
                      </a:cubicBezTo>
                      <a:cubicBezTo>
                        <a:pt x="39559" y="30492"/>
                        <a:pt x="42099" y="56527"/>
                        <a:pt x="49719" y="81292"/>
                      </a:cubicBezTo>
                      <a:lnTo>
                        <a:pt x="15429" y="74307"/>
                      </a:lnTo>
                      <a:cubicBezTo>
                        <a:pt x="11619" y="73672"/>
                        <a:pt x="7174" y="77482"/>
                        <a:pt x="9714" y="81292"/>
                      </a:cubicBezTo>
                      <a:cubicBezTo>
                        <a:pt x="19239" y="95897"/>
                        <a:pt x="30034" y="109232"/>
                        <a:pt x="42099" y="121932"/>
                      </a:cubicBezTo>
                      <a:cubicBezTo>
                        <a:pt x="29399" y="125742"/>
                        <a:pt x="16699" y="129552"/>
                        <a:pt x="3999" y="133362"/>
                      </a:cubicBezTo>
                      <a:cubicBezTo>
                        <a:pt x="824" y="134632"/>
                        <a:pt x="-1716" y="138442"/>
                        <a:pt x="1459" y="141617"/>
                      </a:cubicBezTo>
                      <a:cubicBezTo>
                        <a:pt x="15429" y="153682"/>
                        <a:pt x="30669" y="163207"/>
                        <a:pt x="47814" y="170192"/>
                      </a:cubicBezTo>
                      <a:cubicBezTo>
                        <a:pt x="37019" y="182892"/>
                        <a:pt x="24319" y="194322"/>
                        <a:pt x="10984" y="204482"/>
                      </a:cubicBezTo>
                      <a:cubicBezTo>
                        <a:pt x="7809" y="207022"/>
                        <a:pt x="9714" y="211467"/>
                        <a:pt x="12889" y="212737"/>
                      </a:cubicBezTo>
                      <a:cubicBezTo>
                        <a:pt x="30669" y="219722"/>
                        <a:pt x="49084" y="222897"/>
                        <a:pt x="67499" y="222262"/>
                      </a:cubicBezTo>
                      <a:cubicBezTo>
                        <a:pt x="67499" y="244487"/>
                        <a:pt x="72579" y="266712"/>
                        <a:pt x="82739" y="285762"/>
                      </a:cubicBezTo>
                      <a:cubicBezTo>
                        <a:pt x="84009" y="289572"/>
                        <a:pt x="89724" y="288937"/>
                        <a:pt x="90994" y="285127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14" name="Google Shape;114;p4"/>
              <p:cNvGrpSpPr/>
              <p:nvPr/>
            </p:nvGrpSpPr>
            <p:grpSpPr>
              <a:xfrm>
                <a:off x="602362" y="4846319"/>
                <a:ext cx="714961" cy="748830"/>
                <a:chOff x="6915646" y="3087290"/>
                <a:chExt cx="505880" cy="529845"/>
              </a:xfrm>
            </p:grpSpPr>
            <p:sp>
              <p:nvSpPr>
                <p:cNvPr id="115" name="Google Shape;115;p4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6" name="Google Shape;116;p4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17" name="Google Shape;117;p4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118" name="Google Shape;118;p4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119" name="Google Shape;119;p4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20" name="Google Shape;120;p4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21" name="Google Shape;121;p4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22" name="Google Shape;122;p4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123" name="Google Shape;123;p4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4" name="Google Shape;124;p4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5" name="Google Shape;125;p4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6" name="Google Shape;126;p4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7" name="Google Shape;127;p4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8" name="Google Shape;128;p4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29" name="Google Shape;129;p4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0" name="Google Shape;130;p4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1" name="Google Shape;131;p4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2" name="Google Shape;132;p4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33" name="Google Shape;133;p4"/>
              <p:cNvGrpSpPr/>
              <p:nvPr/>
            </p:nvGrpSpPr>
            <p:grpSpPr>
              <a:xfrm rot="10800000">
                <a:off x="208899" y="3029018"/>
                <a:ext cx="222518" cy="408879"/>
                <a:chOff x="6146660" y="653131"/>
                <a:chExt cx="157446" cy="289308"/>
              </a:xfrm>
            </p:grpSpPr>
            <p:sp>
              <p:nvSpPr>
                <p:cNvPr id="134" name="Google Shape;134;p4"/>
                <p:cNvSpPr/>
                <p:nvPr/>
              </p:nvSpPr>
              <p:spPr>
                <a:xfrm>
                  <a:off x="6146660" y="653131"/>
                  <a:ext cx="157446" cy="2893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4102" h="448540" extrusionOk="0">
                      <a:moveTo>
                        <a:pt x="182220" y="386960"/>
                      </a:moveTo>
                      <a:cubicBezTo>
                        <a:pt x="169520" y="403470"/>
                        <a:pt x="155550" y="419980"/>
                        <a:pt x="137770" y="432045"/>
                      </a:cubicBezTo>
                      <a:cubicBezTo>
                        <a:pt x="122530" y="442205"/>
                        <a:pt x="92685" y="456175"/>
                        <a:pt x="76175" y="443475"/>
                      </a:cubicBezTo>
                      <a:cubicBezTo>
                        <a:pt x="55855" y="427600"/>
                        <a:pt x="36170" y="402835"/>
                        <a:pt x="22200" y="380610"/>
                      </a:cubicBezTo>
                      <a:cubicBezTo>
                        <a:pt x="6960" y="357115"/>
                        <a:pt x="-2565" y="329175"/>
                        <a:pt x="610" y="301235"/>
                      </a:cubicBezTo>
                      <a:cubicBezTo>
                        <a:pt x="3785" y="276470"/>
                        <a:pt x="16485" y="253610"/>
                        <a:pt x="31090" y="233290"/>
                      </a:cubicBezTo>
                      <a:cubicBezTo>
                        <a:pt x="45695" y="212970"/>
                        <a:pt x="62840" y="193920"/>
                        <a:pt x="74905" y="172330"/>
                      </a:cubicBezTo>
                      <a:cubicBezTo>
                        <a:pt x="76175" y="170425"/>
                        <a:pt x="76810" y="169155"/>
                        <a:pt x="77445" y="167250"/>
                      </a:cubicBezTo>
                      <a:cubicBezTo>
                        <a:pt x="79985" y="162170"/>
                        <a:pt x="82525" y="157090"/>
                        <a:pt x="85065" y="152010"/>
                      </a:cubicBezTo>
                      <a:cubicBezTo>
                        <a:pt x="93955" y="131055"/>
                        <a:pt x="100940" y="108830"/>
                        <a:pt x="109195" y="87875"/>
                      </a:cubicBezTo>
                      <a:cubicBezTo>
                        <a:pt x="119990" y="59300"/>
                        <a:pt x="133960" y="30725"/>
                        <a:pt x="157455" y="11675"/>
                      </a:cubicBezTo>
                      <a:cubicBezTo>
                        <a:pt x="159995" y="9135"/>
                        <a:pt x="163170" y="7230"/>
                        <a:pt x="166345" y="5325"/>
                      </a:cubicBezTo>
                      <a:cubicBezTo>
                        <a:pt x="168250" y="4055"/>
                        <a:pt x="170790" y="3420"/>
                        <a:pt x="172695" y="2150"/>
                      </a:cubicBezTo>
                      <a:cubicBezTo>
                        <a:pt x="179680" y="-390"/>
                        <a:pt x="187300" y="-1025"/>
                        <a:pt x="194285" y="2150"/>
                      </a:cubicBezTo>
                      <a:cubicBezTo>
                        <a:pt x="198095" y="4055"/>
                        <a:pt x="201270" y="7230"/>
                        <a:pt x="203810" y="11040"/>
                      </a:cubicBezTo>
                      <a:cubicBezTo>
                        <a:pt x="206350" y="14850"/>
                        <a:pt x="208255" y="19930"/>
                        <a:pt x="209525" y="25010"/>
                      </a:cubicBezTo>
                      <a:cubicBezTo>
                        <a:pt x="210795" y="28185"/>
                        <a:pt x="211430" y="31995"/>
                        <a:pt x="212065" y="35805"/>
                      </a:cubicBezTo>
                      <a:cubicBezTo>
                        <a:pt x="219050" y="72000"/>
                        <a:pt x="226035" y="108195"/>
                        <a:pt x="233020" y="144390"/>
                      </a:cubicBezTo>
                      <a:cubicBezTo>
                        <a:pt x="233655" y="148835"/>
                        <a:pt x="234925" y="153280"/>
                        <a:pt x="235560" y="157725"/>
                      </a:cubicBezTo>
                      <a:cubicBezTo>
                        <a:pt x="236195" y="161535"/>
                        <a:pt x="236830" y="165345"/>
                        <a:pt x="237465" y="169155"/>
                      </a:cubicBezTo>
                      <a:cubicBezTo>
                        <a:pt x="243180" y="202810"/>
                        <a:pt x="246990" y="236465"/>
                        <a:pt x="241275" y="269485"/>
                      </a:cubicBezTo>
                      <a:cubicBezTo>
                        <a:pt x="233655" y="313300"/>
                        <a:pt x="209525" y="352035"/>
                        <a:pt x="182220" y="38696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5" name="Google Shape;135;p4"/>
                <p:cNvSpPr/>
                <p:nvPr/>
              </p:nvSpPr>
              <p:spPr>
                <a:xfrm>
                  <a:off x="6187074" y="654108"/>
                  <a:ext cx="94708" cy="264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620" h="5866733" extrusionOk="0">
                      <a:moveTo>
                        <a:pt x="2023440" y="135324"/>
                      </a:moveTo>
                      <a:cubicBezTo>
                        <a:pt x="2059512" y="189454"/>
                        <a:pt x="2086577" y="261627"/>
                        <a:pt x="2104620" y="333800"/>
                      </a:cubicBezTo>
                      <a:cubicBezTo>
                        <a:pt x="2104620" y="405972"/>
                        <a:pt x="2104620" y="478145"/>
                        <a:pt x="2104620" y="550318"/>
                      </a:cubicBezTo>
                      <a:cubicBezTo>
                        <a:pt x="2086577" y="1452479"/>
                        <a:pt x="1924188" y="2363662"/>
                        <a:pt x="1617467" y="3211693"/>
                      </a:cubicBezTo>
                      <a:cubicBezTo>
                        <a:pt x="1455064" y="3653752"/>
                        <a:pt x="1265610" y="4077768"/>
                        <a:pt x="1040070" y="4492762"/>
                      </a:cubicBezTo>
                      <a:cubicBezTo>
                        <a:pt x="787465" y="4961886"/>
                        <a:pt x="498773" y="5403945"/>
                        <a:pt x="210081" y="5846004"/>
                      </a:cubicBezTo>
                      <a:cubicBezTo>
                        <a:pt x="183016" y="5891112"/>
                        <a:pt x="110843" y="5855025"/>
                        <a:pt x="137908" y="5809917"/>
                      </a:cubicBezTo>
                      <a:cubicBezTo>
                        <a:pt x="453665" y="5313729"/>
                        <a:pt x="778443" y="4826562"/>
                        <a:pt x="1049091" y="4312330"/>
                      </a:cubicBezTo>
                      <a:cubicBezTo>
                        <a:pt x="1473107" y="3500385"/>
                        <a:pt x="1761799" y="2625289"/>
                        <a:pt x="1915166" y="1723128"/>
                      </a:cubicBezTo>
                      <a:cubicBezTo>
                        <a:pt x="1996361" y="1199874"/>
                        <a:pt x="2032447" y="667599"/>
                        <a:pt x="2023440" y="135324"/>
                      </a:cubicBezTo>
                      <a:close/>
                      <a:moveTo>
                        <a:pt x="1563337" y="0"/>
                      </a:moveTo>
                      <a:cubicBezTo>
                        <a:pt x="1518229" y="279670"/>
                        <a:pt x="1464100" y="568362"/>
                        <a:pt x="1409970" y="848031"/>
                      </a:cubicBezTo>
                      <a:cubicBezTo>
                        <a:pt x="1247581" y="1687041"/>
                        <a:pt x="1058127" y="2517029"/>
                        <a:pt x="832587" y="3337996"/>
                      </a:cubicBezTo>
                      <a:cubicBezTo>
                        <a:pt x="616068" y="4177006"/>
                        <a:pt x="363463" y="4988951"/>
                        <a:pt x="83792" y="5791874"/>
                      </a:cubicBezTo>
                      <a:cubicBezTo>
                        <a:pt x="65749" y="5836982"/>
                        <a:pt x="-15445" y="5827961"/>
                        <a:pt x="2598" y="5773831"/>
                      </a:cubicBezTo>
                      <a:cubicBezTo>
                        <a:pt x="155966" y="5322750"/>
                        <a:pt x="309333" y="4862648"/>
                        <a:pt x="444657" y="4402546"/>
                      </a:cubicBezTo>
                      <a:cubicBezTo>
                        <a:pt x="688241" y="3590601"/>
                        <a:pt x="904760" y="2760613"/>
                        <a:pt x="1094213" y="1930625"/>
                      </a:cubicBezTo>
                      <a:cubicBezTo>
                        <a:pt x="1238559" y="1308134"/>
                        <a:pt x="1355840" y="676621"/>
                        <a:pt x="1473121" y="45108"/>
                      </a:cubicBezTo>
                      <a:cubicBezTo>
                        <a:pt x="1500186" y="27065"/>
                        <a:pt x="1536273" y="18043"/>
                        <a:pt x="156333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36" name="Google Shape;136;p4"/>
              <p:cNvGrpSpPr/>
              <p:nvPr/>
            </p:nvGrpSpPr>
            <p:grpSpPr>
              <a:xfrm rot="10800000" flipH="1">
                <a:off x="-235121" y="5008556"/>
                <a:ext cx="444018" cy="333712"/>
                <a:chOff x="6418073" y="875518"/>
                <a:chExt cx="314171" cy="236123"/>
              </a:xfrm>
            </p:grpSpPr>
            <p:sp>
              <p:nvSpPr>
                <p:cNvPr id="137" name="Google Shape;137;p4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8" name="Google Shape;138;p4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39" name="Google Shape;139;p4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0" name="Google Shape;140;p4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1" name="Google Shape;141;p4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42" name="Google Shape;142;p4"/>
              <p:cNvGrpSpPr/>
              <p:nvPr/>
            </p:nvGrpSpPr>
            <p:grpSpPr>
              <a:xfrm flipH="1">
                <a:off x="-407074" y="2374657"/>
                <a:ext cx="715589" cy="1063249"/>
                <a:chOff x="5196722" y="522299"/>
                <a:chExt cx="438178" cy="651062"/>
              </a:xfrm>
            </p:grpSpPr>
            <p:sp>
              <p:nvSpPr>
                <p:cNvPr id="143" name="Google Shape;143;p4"/>
                <p:cNvSpPr/>
                <p:nvPr/>
              </p:nvSpPr>
              <p:spPr>
                <a:xfrm>
                  <a:off x="5196722" y="522299"/>
                  <a:ext cx="438178" cy="587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651" h="1231411" extrusionOk="0">
                      <a:moveTo>
                        <a:pt x="787804" y="748329"/>
                      </a:moveTo>
                      <a:cubicBezTo>
                        <a:pt x="737004" y="670859"/>
                        <a:pt x="770025" y="563544"/>
                        <a:pt x="733829" y="478454"/>
                      </a:cubicBezTo>
                      <a:cubicBezTo>
                        <a:pt x="712875" y="429559"/>
                        <a:pt x="670964" y="392729"/>
                        <a:pt x="627150" y="362884"/>
                      </a:cubicBezTo>
                      <a:cubicBezTo>
                        <a:pt x="583334" y="333039"/>
                        <a:pt x="535075" y="308909"/>
                        <a:pt x="494434" y="275254"/>
                      </a:cubicBezTo>
                      <a:cubicBezTo>
                        <a:pt x="441729" y="232074"/>
                        <a:pt x="402359" y="176194"/>
                        <a:pt x="357909" y="124759"/>
                      </a:cubicBezTo>
                      <a:cubicBezTo>
                        <a:pt x="313459" y="73324"/>
                        <a:pt x="260754" y="25064"/>
                        <a:pt x="195350" y="6649"/>
                      </a:cubicBezTo>
                      <a:cubicBezTo>
                        <a:pt x="129944" y="-11766"/>
                        <a:pt x="49934" y="7919"/>
                        <a:pt x="16279" y="67609"/>
                      </a:cubicBezTo>
                      <a:cubicBezTo>
                        <a:pt x="-13566" y="121584"/>
                        <a:pt x="2309" y="188894"/>
                        <a:pt x="26439" y="246044"/>
                      </a:cubicBezTo>
                      <a:cubicBezTo>
                        <a:pt x="50569" y="303194"/>
                        <a:pt x="82954" y="359074"/>
                        <a:pt x="84225" y="420669"/>
                      </a:cubicBezTo>
                      <a:cubicBezTo>
                        <a:pt x="85494" y="468929"/>
                        <a:pt x="67079" y="517824"/>
                        <a:pt x="79779" y="564814"/>
                      </a:cubicBezTo>
                      <a:cubicBezTo>
                        <a:pt x="96925" y="628949"/>
                        <a:pt x="164234" y="665144"/>
                        <a:pt x="200429" y="721024"/>
                      </a:cubicBezTo>
                      <a:cubicBezTo>
                        <a:pt x="241069" y="784524"/>
                        <a:pt x="237259" y="865169"/>
                        <a:pt x="233450" y="940734"/>
                      </a:cubicBezTo>
                      <a:cubicBezTo>
                        <a:pt x="229639" y="1015664"/>
                        <a:pt x="229004" y="1098214"/>
                        <a:pt x="275359" y="1157904"/>
                      </a:cubicBezTo>
                      <a:cubicBezTo>
                        <a:pt x="323619" y="1220769"/>
                        <a:pt x="411884" y="1240454"/>
                        <a:pt x="489354" y="1227754"/>
                      </a:cubicBezTo>
                      <a:cubicBezTo>
                        <a:pt x="567459" y="1215054"/>
                        <a:pt x="637309" y="1175049"/>
                        <a:pt x="705889" y="1135679"/>
                      </a:cubicBezTo>
                      <a:cubicBezTo>
                        <a:pt x="777009" y="1131869"/>
                        <a:pt x="873529" y="1104564"/>
                        <a:pt x="902104" y="1039159"/>
                      </a:cubicBezTo>
                      <a:cubicBezTo>
                        <a:pt x="930679" y="973754"/>
                        <a:pt x="919250" y="892474"/>
                        <a:pt x="872894" y="837229"/>
                      </a:cubicBezTo>
                      <a:cubicBezTo>
                        <a:pt x="846859" y="806114"/>
                        <a:pt x="810664" y="782619"/>
                        <a:pt x="787804" y="74832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4" name="Google Shape;144;p4"/>
                <p:cNvSpPr/>
                <p:nvPr/>
              </p:nvSpPr>
              <p:spPr>
                <a:xfrm>
                  <a:off x="5272948" y="620822"/>
                  <a:ext cx="310057" cy="43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335" h="914031" extrusionOk="0">
                      <a:moveTo>
                        <a:pt x="320527" y="912448"/>
                      </a:moveTo>
                      <a:cubicBezTo>
                        <a:pt x="292587" y="909908"/>
                        <a:pt x="262107" y="902923"/>
                        <a:pt x="243692" y="881333"/>
                      </a:cubicBezTo>
                      <a:cubicBezTo>
                        <a:pt x="222102" y="855298"/>
                        <a:pt x="225277" y="816563"/>
                        <a:pt x="233532" y="783543"/>
                      </a:cubicBezTo>
                      <a:cubicBezTo>
                        <a:pt x="241787" y="750523"/>
                        <a:pt x="254487" y="716233"/>
                        <a:pt x="247502" y="683213"/>
                      </a:cubicBezTo>
                      <a:cubicBezTo>
                        <a:pt x="231627" y="610188"/>
                        <a:pt x="131297" y="580978"/>
                        <a:pt x="112882" y="507953"/>
                      </a:cubicBezTo>
                      <a:cubicBezTo>
                        <a:pt x="100817" y="460963"/>
                        <a:pt x="127487" y="414608"/>
                        <a:pt x="137647" y="366983"/>
                      </a:cubicBezTo>
                      <a:cubicBezTo>
                        <a:pt x="150982" y="303483"/>
                        <a:pt x="132567" y="234268"/>
                        <a:pt x="89387" y="186008"/>
                      </a:cubicBezTo>
                      <a:cubicBezTo>
                        <a:pt x="66527" y="160608"/>
                        <a:pt x="37317" y="140288"/>
                        <a:pt x="17632" y="112348"/>
                      </a:cubicBezTo>
                      <a:cubicBezTo>
                        <a:pt x="-2053" y="83773"/>
                        <a:pt x="-8403" y="41863"/>
                        <a:pt x="15092" y="17098"/>
                      </a:cubicBezTo>
                      <a:cubicBezTo>
                        <a:pt x="36682" y="-5127"/>
                        <a:pt x="73512" y="-3222"/>
                        <a:pt x="102087" y="8843"/>
                      </a:cubicBezTo>
                      <a:cubicBezTo>
                        <a:pt x="175747" y="39958"/>
                        <a:pt x="215117" y="122508"/>
                        <a:pt x="283062" y="163783"/>
                      </a:cubicBezTo>
                      <a:cubicBezTo>
                        <a:pt x="323067" y="187913"/>
                        <a:pt x="371962" y="198073"/>
                        <a:pt x="406252" y="229823"/>
                      </a:cubicBezTo>
                      <a:cubicBezTo>
                        <a:pt x="443082" y="264113"/>
                        <a:pt x="455782" y="316183"/>
                        <a:pt x="462767" y="365713"/>
                      </a:cubicBezTo>
                      <a:cubicBezTo>
                        <a:pt x="469752" y="415243"/>
                        <a:pt x="473562" y="467313"/>
                        <a:pt x="497692" y="510493"/>
                      </a:cubicBezTo>
                      <a:cubicBezTo>
                        <a:pt x="533252" y="573993"/>
                        <a:pt x="606912" y="610188"/>
                        <a:pt x="636757" y="676863"/>
                      </a:cubicBezTo>
                      <a:cubicBezTo>
                        <a:pt x="654537" y="716233"/>
                        <a:pt x="653267" y="763858"/>
                        <a:pt x="634217" y="802593"/>
                      </a:cubicBezTo>
                      <a:cubicBezTo>
                        <a:pt x="610722" y="849583"/>
                        <a:pt x="561827" y="881968"/>
                        <a:pt x="511662" y="892128"/>
                      </a:cubicBezTo>
                      <a:cubicBezTo>
                        <a:pt x="447527" y="904828"/>
                        <a:pt x="385932" y="918798"/>
                        <a:pt x="320527" y="91244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45" name="Google Shape;145;p4"/>
                <p:cNvSpPr/>
                <p:nvPr/>
              </p:nvSpPr>
              <p:spPr>
                <a:xfrm>
                  <a:off x="5272147" y="606273"/>
                  <a:ext cx="309705" cy="567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597" h="1187619" extrusionOk="0">
                      <a:moveTo>
                        <a:pt x="647963" y="755650"/>
                      </a:moveTo>
                      <a:cubicBezTo>
                        <a:pt x="647328" y="755015"/>
                        <a:pt x="646693" y="755650"/>
                        <a:pt x="645423" y="755650"/>
                      </a:cubicBezTo>
                      <a:cubicBezTo>
                        <a:pt x="644153" y="756285"/>
                        <a:pt x="643518" y="757555"/>
                        <a:pt x="643518" y="758190"/>
                      </a:cubicBezTo>
                      <a:cubicBezTo>
                        <a:pt x="638438" y="765175"/>
                        <a:pt x="633993" y="772160"/>
                        <a:pt x="628913" y="779145"/>
                      </a:cubicBezTo>
                      <a:cubicBezTo>
                        <a:pt x="622563" y="787400"/>
                        <a:pt x="616213" y="795655"/>
                        <a:pt x="609863" y="804545"/>
                      </a:cubicBezTo>
                      <a:cubicBezTo>
                        <a:pt x="597163" y="821055"/>
                        <a:pt x="583828" y="836295"/>
                        <a:pt x="571128" y="852170"/>
                      </a:cubicBezTo>
                      <a:cubicBezTo>
                        <a:pt x="561603" y="863600"/>
                        <a:pt x="552078" y="874395"/>
                        <a:pt x="542553" y="885190"/>
                      </a:cubicBezTo>
                      <a:cubicBezTo>
                        <a:pt x="541283" y="877570"/>
                        <a:pt x="540013" y="869950"/>
                        <a:pt x="538108" y="862330"/>
                      </a:cubicBezTo>
                      <a:cubicBezTo>
                        <a:pt x="531758" y="831215"/>
                        <a:pt x="525408" y="800735"/>
                        <a:pt x="516518" y="770255"/>
                      </a:cubicBezTo>
                      <a:cubicBezTo>
                        <a:pt x="512073" y="755015"/>
                        <a:pt x="508263" y="739775"/>
                        <a:pt x="503818" y="724535"/>
                      </a:cubicBezTo>
                      <a:lnTo>
                        <a:pt x="488578" y="679450"/>
                      </a:lnTo>
                      <a:lnTo>
                        <a:pt x="481593" y="659765"/>
                      </a:lnTo>
                      <a:cubicBezTo>
                        <a:pt x="487308" y="652780"/>
                        <a:pt x="492388" y="645795"/>
                        <a:pt x="497468" y="638810"/>
                      </a:cubicBezTo>
                      <a:cubicBezTo>
                        <a:pt x="504453" y="627380"/>
                        <a:pt x="511438" y="616585"/>
                        <a:pt x="517153" y="604520"/>
                      </a:cubicBezTo>
                      <a:cubicBezTo>
                        <a:pt x="522868" y="592455"/>
                        <a:pt x="527948" y="580390"/>
                        <a:pt x="533028" y="567690"/>
                      </a:cubicBezTo>
                      <a:cubicBezTo>
                        <a:pt x="537473" y="554990"/>
                        <a:pt x="541283" y="542290"/>
                        <a:pt x="544458" y="529590"/>
                      </a:cubicBezTo>
                      <a:cubicBezTo>
                        <a:pt x="547633" y="516890"/>
                        <a:pt x="550173" y="504190"/>
                        <a:pt x="552078" y="490855"/>
                      </a:cubicBezTo>
                      <a:cubicBezTo>
                        <a:pt x="553348" y="481965"/>
                        <a:pt x="554618" y="473710"/>
                        <a:pt x="555253" y="464820"/>
                      </a:cubicBezTo>
                      <a:cubicBezTo>
                        <a:pt x="555888" y="458470"/>
                        <a:pt x="556523" y="451485"/>
                        <a:pt x="556523" y="445135"/>
                      </a:cubicBezTo>
                      <a:cubicBezTo>
                        <a:pt x="556523" y="443865"/>
                        <a:pt x="557158" y="438785"/>
                        <a:pt x="554618" y="438150"/>
                      </a:cubicBezTo>
                      <a:cubicBezTo>
                        <a:pt x="553348" y="438150"/>
                        <a:pt x="552713" y="438785"/>
                        <a:pt x="552713" y="440055"/>
                      </a:cubicBezTo>
                      <a:cubicBezTo>
                        <a:pt x="552078" y="441325"/>
                        <a:pt x="552078" y="443230"/>
                        <a:pt x="551443" y="443865"/>
                      </a:cubicBezTo>
                      <a:cubicBezTo>
                        <a:pt x="550173" y="454660"/>
                        <a:pt x="548903" y="465455"/>
                        <a:pt x="546998" y="475615"/>
                      </a:cubicBezTo>
                      <a:cubicBezTo>
                        <a:pt x="545093" y="488315"/>
                        <a:pt x="541283" y="501015"/>
                        <a:pt x="538108" y="513715"/>
                      </a:cubicBezTo>
                      <a:cubicBezTo>
                        <a:pt x="534298" y="525780"/>
                        <a:pt x="530488" y="538480"/>
                        <a:pt x="526043" y="549910"/>
                      </a:cubicBezTo>
                      <a:cubicBezTo>
                        <a:pt x="521598" y="561975"/>
                        <a:pt x="516518" y="573405"/>
                        <a:pt x="510803" y="584835"/>
                      </a:cubicBezTo>
                      <a:cubicBezTo>
                        <a:pt x="505088" y="596265"/>
                        <a:pt x="499373" y="607060"/>
                        <a:pt x="493023" y="618490"/>
                      </a:cubicBezTo>
                      <a:cubicBezTo>
                        <a:pt x="487308" y="627380"/>
                        <a:pt x="482228" y="636270"/>
                        <a:pt x="476513" y="644525"/>
                      </a:cubicBezTo>
                      <a:cubicBezTo>
                        <a:pt x="475243" y="641350"/>
                        <a:pt x="473973" y="637540"/>
                        <a:pt x="472068" y="634365"/>
                      </a:cubicBezTo>
                      <a:lnTo>
                        <a:pt x="454288" y="590550"/>
                      </a:lnTo>
                      <a:lnTo>
                        <a:pt x="449843" y="579755"/>
                      </a:lnTo>
                      <a:lnTo>
                        <a:pt x="444763" y="568960"/>
                      </a:lnTo>
                      <a:lnTo>
                        <a:pt x="434603" y="547370"/>
                      </a:lnTo>
                      <a:cubicBezTo>
                        <a:pt x="429523" y="536575"/>
                        <a:pt x="424443" y="526415"/>
                        <a:pt x="419363" y="515620"/>
                      </a:cubicBezTo>
                      <a:cubicBezTo>
                        <a:pt x="429523" y="498475"/>
                        <a:pt x="437778" y="480060"/>
                        <a:pt x="444763" y="461010"/>
                      </a:cubicBezTo>
                      <a:cubicBezTo>
                        <a:pt x="449208" y="450215"/>
                        <a:pt x="452383" y="438785"/>
                        <a:pt x="455558" y="427355"/>
                      </a:cubicBezTo>
                      <a:cubicBezTo>
                        <a:pt x="461908" y="404495"/>
                        <a:pt x="466353" y="381635"/>
                        <a:pt x="470163" y="358775"/>
                      </a:cubicBezTo>
                      <a:cubicBezTo>
                        <a:pt x="471433" y="351155"/>
                        <a:pt x="472068" y="343535"/>
                        <a:pt x="473338" y="335280"/>
                      </a:cubicBezTo>
                      <a:cubicBezTo>
                        <a:pt x="473973" y="329565"/>
                        <a:pt x="474608" y="323215"/>
                        <a:pt x="475243" y="317500"/>
                      </a:cubicBezTo>
                      <a:cubicBezTo>
                        <a:pt x="475243" y="316230"/>
                        <a:pt x="475878" y="311785"/>
                        <a:pt x="473973" y="311150"/>
                      </a:cubicBezTo>
                      <a:cubicBezTo>
                        <a:pt x="473338" y="311150"/>
                        <a:pt x="472703" y="311150"/>
                        <a:pt x="472068" y="312420"/>
                      </a:cubicBezTo>
                      <a:cubicBezTo>
                        <a:pt x="471433" y="313690"/>
                        <a:pt x="470798" y="315595"/>
                        <a:pt x="470798" y="315595"/>
                      </a:cubicBezTo>
                      <a:cubicBezTo>
                        <a:pt x="469528" y="325120"/>
                        <a:pt x="467623" y="334645"/>
                        <a:pt x="465718" y="344170"/>
                      </a:cubicBezTo>
                      <a:cubicBezTo>
                        <a:pt x="463813" y="355600"/>
                        <a:pt x="460638" y="367030"/>
                        <a:pt x="458098" y="378460"/>
                      </a:cubicBezTo>
                      <a:cubicBezTo>
                        <a:pt x="452383" y="400685"/>
                        <a:pt x="444763" y="422275"/>
                        <a:pt x="437143" y="443865"/>
                      </a:cubicBezTo>
                      <a:cubicBezTo>
                        <a:pt x="433333" y="454660"/>
                        <a:pt x="428888" y="464820"/>
                        <a:pt x="424443" y="475615"/>
                      </a:cubicBezTo>
                      <a:cubicBezTo>
                        <a:pt x="420633" y="483870"/>
                        <a:pt x="416823" y="492125"/>
                        <a:pt x="413013" y="500380"/>
                      </a:cubicBezTo>
                      <a:lnTo>
                        <a:pt x="392693" y="462280"/>
                      </a:lnTo>
                      <a:lnTo>
                        <a:pt x="381263" y="441325"/>
                      </a:lnTo>
                      <a:lnTo>
                        <a:pt x="369198" y="421005"/>
                      </a:lnTo>
                      <a:lnTo>
                        <a:pt x="344433" y="381000"/>
                      </a:lnTo>
                      <a:cubicBezTo>
                        <a:pt x="340623" y="374015"/>
                        <a:pt x="336178" y="367665"/>
                        <a:pt x="331733" y="361315"/>
                      </a:cubicBezTo>
                      <a:lnTo>
                        <a:pt x="318398" y="341630"/>
                      </a:lnTo>
                      <a:lnTo>
                        <a:pt x="305063" y="321945"/>
                      </a:lnTo>
                      <a:cubicBezTo>
                        <a:pt x="301253" y="316230"/>
                        <a:pt x="297443" y="310515"/>
                        <a:pt x="293633" y="305435"/>
                      </a:cubicBezTo>
                      <a:cubicBezTo>
                        <a:pt x="303158" y="292100"/>
                        <a:pt x="311413" y="278130"/>
                        <a:pt x="317128" y="262890"/>
                      </a:cubicBezTo>
                      <a:cubicBezTo>
                        <a:pt x="320303" y="255270"/>
                        <a:pt x="322843" y="247650"/>
                        <a:pt x="325383" y="239395"/>
                      </a:cubicBezTo>
                      <a:cubicBezTo>
                        <a:pt x="329828" y="223520"/>
                        <a:pt x="333003" y="207645"/>
                        <a:pt x="334908" y="191770"/>
                      </a:cubicBezTo>
                      <a:cubicBezTo>
                        <a:pt x="335543" y="186055"/>
                        <a:pt x="336178" y="180975"/>
                        <a:pt x="336813" y="175895"/>
                      </a:cubicBezTo>
                      <a:cubicBezTo>
                        <a:pt x="337448" y="171450"/>
                        <a:pt x="337448" y="167640"/>
                        <a:pt x="337448" y="163830"/>
                      </a:cubicBezTo>
                      <a:cubicBezTo>
                        <a:pt x="337448" y="162560"/>
                        <a:pt x="338083" y="160020"/>
                        <a:pt x="335543" y="159385"/>
                      </a:cubicBezTo>
                      <a:cubicBezTo>
                        <a:pt x="334908" y="159385"/>
                        <a:pt x="334273" y="159385"/>
                        <a:pt x="333638" y="160020"/>
                      </a:cubicBezTo>
                      <a:cubicBezTo>
                        <a:pt x="333003" y="160655"/>
                        <a:pt x="333003" y="161925"/>
                        <a:pt x="333003" y="162560"/>
                      </a:cubicBezTo>
                      <a:cubicBezTo>
                        <a:pt x="331733" y="168910"/>
                        <a:pt x="331098" y="175895"/>
                        <a:pt x="329828" y="182245"/>
                      </a:cubicBezTo>
                      <a:cubicBezTo>
                        <a:pt x="328558" y="189865"/>
                        <a:pt x="326018" y="198120"/>
                        <a:pt x="324113" y="205740"/>
                      </a:cubicBezTo>
                      <a:cubicBezTo>
                        <a:pt x="319668" y="220980"/>
                        <a:pt x="313953" y="235585"/>
                        <a:pt x="308238" y="250190"/>
                      </a:cubicBezTo>
                      <a:cubicBezTo>
                        <a:pt x="302523" y="264795"/>
                        <a:pt x="294903" y="278765"/>
                        <a:pt x="287918" y="292100"/>
                      </a:cubicBezTo>
                      <a:lnTo>
                        <a:pt x="286013" y="295910"/>
                      </a:lnTo>
                      <a:lnTo>
                        <a:pt x="263153" y="266065"/>
                      </a:lnTo>
                      <a:cubicBezTo>
                        <a:pt x="251088" y="248920"/>
                        <a:pt x="236483" y="233680"/>
                        <a:pt x="223148" y="217805"/>
                      </a:cubicBezTo>
                      <a:lnTo>
                        <a:pt x="202828" y="193675"/>
                      </a:lnTo>
                      <a:cubicBezTo>
                        <a:pt x="198383" y="188595"/>
                        <a:pt x="193938" y="183515"/>
                        <a:pt x="188858" y="179070"/>
                      </a:cubicBezTo>
                      <a:cubicBezTo>
                        <a:pt x="193303" y="172085"/>
                        <a:pt x="197748" y="165735"/>
                        <a:pt x="201558" y="158115"/>
                      </a:cubicBezTo>
                      <a:cubicBezTo>
                        <a:pt x="206003" y="149225"/>
                        <a:pt x="210448" y="139700"/>
                        <a:pt x="213623" y="130175"/>
                      </a:cubicBezTo>
                      <a:cubicBezTo>
                        <a:pt x="217433" y="120650"/>
                        <a:pt x="219973" y="110490"/>
                        <a:pt x="221878" y="100965"/>
                      </a:cubicBezTo>
                      <a:cubicBezTo>
                        <a:pt x="223783" y="90805"/>
                        <a:pt x="225688" y="81280"/>
                        <a:pt x="226958" y="71120"/>
                      </a:cubicBezTo>
                      <a:cubicBezTo>
                        <a:pt x="228228" y="60960"/>
                        <a:pt x="228863" y="50800"/>
                        <a:pt x="229498" y="40640"/>
                      </a:cubicBezTo>
                      <a:cubicBezTo>
                        <a:pt x="229498" y="33655"/>
                        <a:pt x="229498" y="27305"/>
                        <a:pt x="229498" y="20320"/>
                      </a:cubicBezTo>
                      <a:cubicBezTo>
                        <a:pt x="229498" y="15240"/>
                        <a:pt x="228863" y="10160"/>
                        <a:pt x="228228" y="5080"/>
                      </a:cubicBezTo>
                      <a:cubicBezTo>
                        <a:pt x="228228" y="3810"/>
                        <a:pt x="228228" y="0"/>
                        <a:pt x="225688" y="0"/>
                      </a:cubicBezTo>
                      <a:cubicBezTo>
                        <a:pt x="225053" y="0"/>
                        <a:pt x="224418" y="635"/>
                        <a:pt x="223783" y="1270"/>
                      </a:cubicBezTo>
                      <a:cubicBezTo>
                        <a:pt x="223148" y="2540"/>
                        <a:pt x="223148" y="3810"/>
                        <a:pt x="223148" y="4445"/>
                      </a:cubicBezTo>
                      <a:cubicBezTo>
                        <a:pt x="223148" y="12700"/>
                        <a:pt x="223148" y="20955"/>
                        <a:pt x="222513" y="29210"/>
                      </a:cubicBezTo>
                      <a:cubicBezTo>
                        <a:pt x="221878" y="39370"/>
                        <a:pt x="220608" y="48895"/>
                        <a:pt x="218703" y="59055"/>
                      </a:cubicBezTo>
                      <a:cubicBezTo>
                        <a:pt x="216798" y="68580"/>
                        <a:pt x="214893" y="78105"/>
                        <a:pt x="212353" y="87630"/>
                      </a:cubicBezTo>
                      <a:cubicBezTo>
                        <a:pt x="209813" y="97155"/>
                        <a:pt x="207273" y="106045"/>
                        <a:pt x="203463" y="115570"/>
                      </a:cubicBezTo>
                      <a:cubicBezTo>
                        <a:pt x="200288" y="124460"/>
                        <a:pt x="196478" y="133350"/>
                        <a:pt x="192668" y="142240"/>
                      </a:cubicBezTo>
                      <a:cubicBezTo>
                        <a:pt x="188858" y="151130"/>
                        <a:pt x="184413" y="160020"/>
                        <a:pt x="179968" y="168275"/>
                      </a:cubicBezTo>
                      <a:lnTo>
                        <a:pt x="179333" y="169545"/>
                      </a:lnTo>
                      <a:lnTo>
                        <a:pt x="147583" y="135890"/>
                      </a:lnTo>
                      <a:cubicBezTo>
                        <a:pt x="136153" y="124460"/>
                        <a:pt x="124088" y="114300"/>
                        <a:pt x="112658" y="102870"/>
                      </a:cubicBezTo>
                      <a:cubicBezTo>
                        <a:pt x="106943" y="97790"/>
                        <a:pt x="91068" y="82550"/>
                        <a:pt x="85353" y="85725"/>
                      </a:cubicBezTo>
                      <a:cubicBezTo>
                        <a:pt x="82813" y="86995"/>
                        <a:pt x="84083" y="90805"/>
                        <a:pt x="86623" y="95250"/>
                      </a:cubicBezTo>
                      <a:cubicBezTo>
                        <a:pt x="90433" y="100965"/>
                        <a:pt x="96783" y="107315"/>
                        <a:pt x="98688" y="109855"/>
                      </a:cubicBezTo>
                      <a:cubicBezTo>
                        <a:pt x="116468" y="128270"/>
                        <a:pt x="135518" y="146050"/>
                        <a:pt x="152028" y="165735"/>
                      </a:cubicBezTo>
                      <a:lnTo>
                        <a:pt x="177428" y="194945"/>
                      </a:lnTo>
                      <a:lnTo>
                        <a:pt x="183778" y="201930"/>
                      </a:lnTo>
                      <a:lnTo>
                        <a:pt x="189493" y="209550"/>
                      </a:lnTo>
                      <a:lnTo>
                        <a:pt x="201558" y="224790"/>
                      </a:lnTo>
                      <a:lnTo>
                        <a:pt x="212988" y="238760"/>
                      </a:lnTo>
                      <a:cubicBezTo>
                        <a:pt x="206638" y="240030"/>
                        <a:pt x="200288" y="241935"/>
                        <a:pt x="193303" y="243205"/>
                      </a:cubicBezTo>
                      <a:cubicBezTo>
                        <a:pt x="181238" y="245745"/>
                        <a:pt x="169808" y="247650"/>
                        <a:pt x="157743" y="248920"/>
                      </a:cubicBezTo>
                      <a:cubicBezTo>
                        <a:pt x="145678" y="250825"/>
                        <a:pt x="133613" y="251460"/>
                        <a:pt x="121548" y="252095"/>
                      </a:cubicBezTo>
                      <a:cubicBezTo>
                        <a:pt x="109483" y="252730"/>
                        <a:pt x="97418" y="252730"/>
                        <a:pt x="84718" y="252095"/>
                      </a:cubicBezTo>
                      <a:cubicBezTo>
                        <a:pt x="72653" y="251460"/>
                        <a:pt x="60588" y="250190"/>
                        <a:pt x="48523" y="248285"/>
                      </a:cubicBezTo>
                      <a:cubicBezTo>
                        <a:pt x="40268" y="247015"/>
                        <a:pt x="32648" y="245745"/>
                        <a:pt x="24393" y="243840"/>
                      </a:cubicBezTo>
                      <a:cubicBezTo>
                        <a:pt x="18043" y="242570"/>
                        <a:pt x="12328" y="240665"/>
                        <a:pt x="6613" y="239395"/>
                      </a:cubicBezTo>
                      <a:cubicBezTo>
                        <a:pt x="5343" y="238760"/>
                        <a:pt x="898" y="237490"/>
                        <a:pt x="263" y="239395"/>
                      </a:cubicBezTo>
                      <a:cubicBezTo>
                        <a:pt x="-372" y="240030"/>
                        <a:pt x="263" y="240665"/>
                        <a:pt x="898" y="241935"/>
                      </a:cubicBezTo>
                      <a:cubicBezTo>
                        <a:pt x="2168" y="242570"/>
                        <a:pt x="3438" y="243205"/>
                        <a:pt x="4073" y="243840"/>
                      </a:cubicBezTo>
                      <a:cubicBezTo>
                        <a:pt x="13598" y="247650"/>
                        <a:pt x="23758" y="250190"/>
                        <a:pt x="33918" y="253365"/>
                      </a:cubicBezTo>
                      <a:cubicBezTo>
                        <a:pt x="45983" y="256540"/>
                        <a:pt x="58683" y="259080"/>
                        <a:pt x="70748" y="260985"/>
                      </a:cubicBezTo>
                      <a:cubicBezTo>
                        <a:pt x="82813" y="262890"/>
                        <a:pt x="95513" y="264160"/>
                        <a:pt x="108213" y="264795"/>
                      </a:cubicBezTo>
                      <a:cubicBezTo>
                        <a:pt x="120913" y="265430"/>
                        <a:pt x="132978" y="265430"/>
                        <a:pt x="145678" y="264795"/>
                      </a:cubicBezTo>
                      <a:cubicBezTo>
                        <a:pt x="158378" y="264160"/>
                        <a:pt x="170443" y="262255"/>
                        <a:pt x="182508" y="260350"/>
                      </a:cubicBezTo>
                      <a:cubicBezTo>
                        <a:pt x="194573" y="257810"/>
                        <a:pt x="206638" y="255270"/>
                        <a:pt x="218703" y="251460"/>
                      </a:cubicBezTo>
                      <a:cubicBezTo>
                        <a:pt x="219338" y="251460"/>
                        <a:pt x="220608" y="250825"/>
                        <a:pt x="221243" y="250825"/>
                      </a:cubicBezTo>
                      <a:lnTo>
                        <a:pt x="230133" y="262255"/>
                      </a:lnTo>
                      <a:lnTo>
                        <a:pt x="256803" y="300355"/>
                      </a:lnTo>
                      <a:cubicBezTo>
                        <a:pt x="275218" y="325755"/>
                        <a:pt x="291093" y="352425"/>
                        <a:pt x="307603" y="379095"/>
                      </a:cubicBezTo>
                      <a:lnTo>
                        <a:pt x="313953" y="388620"/>
                      </a:lnTo>
                      <a:lnTo>
                        <a:pt x="315223" y="391160"/>
                      </a:lnTo>
                      <a:cubicBezTo>
                        <a:pt x="300618" y="391795"/>
                        <a:pt x="286648" y="391160"/>
                        <a:pt x="272043" y="391160"/>
                      </a:cubicBezTo>
                      <a:cubicBezTo>
                        <a:pt x="254898" y="390525"/>
                        <a:pt x="237753" y="389255"/>
                        <a:pt x="220608" y="387350"/>
                      </a:cubicBezTo>
                      <a:cubicBezTo>
                        <a:pt x="203463" y="386080"/>
                        <a:pt x="186318" y="382905"/>
                        <a:pt x="169173" y="379730"/>
                      </a:cubicBezTo>
                      <a:cubicBezTo>
                        <a:pt x="160918" y="378460"/>
                        <a:pt x="152028" y="376555"/>
                        <a:pt x="143773" y="374650"/>
                      </a:cubicBezTo>
                      <a:cubicBezTo>
                        <a:pt x="135518" y="372110"/>
                        <a:pt x="126628" y="370840"/>
                        <a:pt x="118373" y="368300"/>
                      </a:cubicBezTo>
                      <a:cubicBezTo>
                        <a:pt x="110118" y="365760"/>
                        <a:pt x="101863" y="363220"/>
                        <a:pt x="93608" y="360680"/>
                      </a:cubicBezTo>
                      <a:cubicBezTo>
                        <a:pt x="85353" y="358140"/>
                        <a:pt x="77098" y="354965"/>
                        <a:pt x="68843" y="351790"/>
                      </a:cubicBezTo>
                      <a:cubicBezTo>
                        <a:pt x="63128" y="349885"/>
                        <a:pt x="58048" y="347345"/>
                        <a:pt x="52968" y="344805"/>
                      </a:cubicBezTo>
                      <a:cubicBezTo>
                        <a:pt x="47888" y="342265"/>
                        <a:pt x="42173" y="340360"/>
                        <a:pt x="37093" y="337820"/>
                      </a:cubicBezTo>
                      <a:lnTo>
                        <a:pt x="25028" y="332105"/>
                      </a:lnTo>
                      <a:lnTo>
                        <a:pt x="13598" y="325755"/>
                      </a:lnTo>
                      <a:cubicBezTo>
                        <a:pt x="11693" y="324485"/>
                        <a:pt x="6613" y="321945"/>
                        <a:pt x="4708" y="323215"/>
                      </a:cubicBezTo>
                      <a:cubicBezTo>
                        <a:pt x="4073" y="323850"/>
                        <a:pt x="4708" y="325120"/>
                        <a:pt x="5343" y="325755"/>
                      </a:cubicBezTo>
                      <a:cubicBezTo>
                        <a:pt x="6613" y="327025"/>
                        <a:pt x="9153" y="328295"/>
                        <a:pt x="9788" y="328930"/>
                      </a:cubicBezTo>
                      <a:cubicBezTo>
                        <a:pt x="22488" y="336550"/>
                        <a:pt x="35188" y="343535"/>
                        <a:pt x="48523" y="349885"/>
                      </a:cubicBezTo>
                      <a:lnTo>
                        <a:pt x="60588" y="355600"/>
                      </a:lnTo>
                      <a:lnTo>
                        <a:pt x="72653" y="361315"/>
                      </a:lnTo>
                      <a:cubicBezTo>
                        <a:pt x="80908" y="365125"/>
                        <a:pt x="89163" y="368300"/>
                        <a:pt x="97418" y="371475"/>
                      </a:cubicBezTo>
                      <a:cubicBezTo>
                        <a:pt x="105673" y="374650"/>
                        <a:pt x="113928" y="377190"/>
                        <a:pt x="122183" y="380365"/>
                      </a:cubicBezTo>
                      <a:cubicBezTo>
                        <a:pt x="130438" y="382905"/>
                        <a:pt x="139328" y="385445"/>
                        <a:pt x="147583" y="387985"/>
                      </a:cubicBezTo>
                      <a:cubicBezTo>
                        <a:pt x="155838" y="390525"/>
                        <a:pt x="164728" y="392430"/>
                        <a:pt x="173618" y="394335"/>
                      </a:cubicBezTo>
                      <a:cubicBezTo>
                        <a:pt x="182508" y="396240"/>
                        <a:pt x="190763" y="397510"/>
                        <a:pt x="199653" y="399415"/>
                      </a:cubicBezTo>
                      <a:cubicBezTo>
                        <a:pt x="216798" y="401955"/>
                        <a:pt x="234578" y="403860"/>
                        <a:pt x="252358" y="405130"/>
                      </a:cubicBezTo>
                      <a:cubicBezTo>
                        <a:pt x="270138" y="405765"/>
                        <a:pt x="287918" y="406400"/>
                        <a:pt x="305063" y="405130"/>
                      </a:cubicBezTo>
                      <a:cubicBezTo>
                        <a:pt x="308873" y="405130"/>
                        <a:pt x="313318" y="404495"/>
                        <a:pt x="317128" y="404495"/>
                      </a:cubicBezTo>
                      <a:cubicBezTo>
                        <a:pt x="318398" y="404495"/>
                        <a:pt x="319668" y="403860"/>
                        <a:pt x="321573" y="403860"/>
                      </a:cubicBezTo>
                      <a:lnTo>
                        <a:pt x="330463" y="419735"/>
                      </a:lnTo>
                      <a:cubicBezTo>
                        <a:pt x="338083" y="433070"/>
                        <a:pt x="345703" y="446405"/>
                        <a:pt x="352688" y="460375"/>
                      </a:cubicBezTo>
                      <a:lnTo>
                        <a:pt x="373008" y="501650"/>
                      </a:lnTo>
                      <a:lnTo>
                        <a:pt x="383168" y="521970"/>
                      </a:lnTo>
                      <a:cubicBezTo>
                        <a:pt x="386343" y="528955"/>
                        <a:pt x="389518" y="535940"/>
                        <a:pt x="392058" y="542925"/>
                      </a:cubicBezTo>
                      <a:lnTo>
                        <a:pt x="409838" y="584200"/>
                      </a:lnTo>
                      <a:cubicBezTo>
                        <a:pt x="399678" y="584835"/>
                        <a:pt x="388883" y="585470"/>
                        <a:pt x="378723" y="586105"/>
                      </a:cubicBezTo>
                      <a:cubicBezTo>
                        <a:pt x="364118" y="586105"/>
                        <a:pt x="349513" y="586105"/>
                        <a:pt x="334908" y="585470"/>
                      </a:cubicBezTo>
                      <a:cubicBezTo>
                        <a:pt x="320303" y="584835"/>
                        <a:pt x="305698" y="582930"/>
                        <a:pt x="291093" y="580390"/>
                      </a:cubicBezTo>
                      <a:cubicBezTo>
                        <a:pt x="284108" y="579120"/>
                        <a:pt x="276488" y="577850"/>
                        <a:pt x="269503" y="576580"/>
                      </a:cubicBezTo>
                      <a:cubicBezTo>
                        <a:pt x="262518" y="574675"/>
                        <a:pt x="254898" y="573405"/>
                        <a:pt x="247913" y="571500"/>
                      </a:cubicBezTo>
                      <a:cubicBezTo>
                        <a:pt x="240928" y="569595"/>
                        <a:pt x="233943" y="567690"/>
                        <a:pt x="226958" y="565150"/>
                      </a:cubicBezTo>
                      <a:cubicBezTo>
                        <a:pt x="219973" y="562610"/>
                        <a:pt x="212988" y="560070"/>
                        <a:pt x="206003" y="557530"/>
                      </a:cubicBezTo>
                      <a:cubicBezTo>
                        <a:pt x="201558" y="555625"/>
                        <a:pt x="197113" y="553720"/>
                        <a:pt x="192668" y="551815"/>
                      </a:cubicBezTo>
                      <a:cubicBezTo>
                        <a:pt x="188223" y="549910"/>
                        <a:pt x="183778" y="548005"/>
                        <a:pt x="179333" y="545465"/>
                      </a:cubicBezTo>
                      <a:lnTo>
                        <a:pt x="169173" y="540385"/>
                      </a:lnTo>
                      <a:lnTo>
                        <a:pt x="159648" y="534670"/>
                      </a:lnTo>
                      <a:cubicBezTo>
                        <a:pt x="158378" y="534035"/>
                        <a:pt x="153933" y="530860"/>
                        <a:pt x="152028" y="532765"/>
                      </a:cubicBezTo>
                      <a:cubicBezTo>
                        <a:pt x="151393" y="533400"/>
                        <a:pt x="151393" y="534670"/>
                        <a:pt x="152663" y="535305"/>
                      </a:cubicBezTo>
                      <a:cubicBezTo>
                        <a:pt x="153933" y="536575"/>
                        <a:pt x="155203" y="537845"/>
                        <a:pt x="156473" y="538480"/>
                      </a:cubicBezTo>
                      <a:cubicBezTo>
                        <a:pt x="166633" y="545465"/>
                        <a:pt x="177428" y="551815"/>
                        <a:pt x="188858" y="557530"/>
                      </a:cubicBezTo>
                      <a:lnTo>
                        <a:pt x="199018" y="562610"/>
                      </a:lnTo>
                      <a:lnTo>
                        <a:pt x="209178" y="567690"/>
                      </a:lnTo>
                      <a:cubicBezTo>
                        <a:pt x="216163" y="570865"/>
                        <a:pt x="223148" y="574040"/>
                        <a:pt x="230133" y="576580"/>
                      </a:cubicBezTo>
                      <a:cubicBezTo>
                        <a:pt x="237118" y="579120"/>
                        <a:pt x="244103" y="581660"/>
                        <a:pt x="251723" y="584200"/>
                      </a:cubicBezTo>
                      <a:cubicBezTo>
                        <a:pt x="258708" y="586105"/>
                        <a:pt x="266328" y="588645"/>
                        <a:pt x="273313" y="590550"/>
                      </a:cubicBezTo>
                      <a:cubicBezTo>
                        <a:pt x="280933" y="592455"/>
                        <a:pt x="287918" y="594360"/>
                        <a:pt x="295538" y="595630"/>
                      </a:cubicBezTo>
                      <a:cubicBezTo>
                        <a:pt x="303158" y="596900"/>
                        <a:pt x="310143" y="598170"/>
                        <a:pt x="317763" y="598805"/>
                      </a:cubicBezTo>
                      <a:cubicBezTo>
                        <a:pt x="325383" y="600075"/>
                        <a:pt x="333003" y="600075"/>
                        <a:pt x="339988" y="600710"/>
                      </a:cubicBezTo>
                      <a:cubicBezTo>
                        <a:pt x="347608" y="601345"/>
                        <a:pt x="355228" y="601345"/>
                        <a:pt x="362848" y="601345"/>
                      </a:cubicBezTo>
                      <a:cubicBezTo>
                        <a:pt x="378088" y="601345"/>
                        <a:pt x="392693" y="600710"/>
                        <a:pt x="407933" y="598170"/>
                      </a:cubicBezTo>
                      <a:cubicBezTo>
                        <a:pt x="410473" y="597535"/>
                        <a:pt x="413013" y="597535"/>
                        <a:pt x="415553" y="596900"/>
                      </a:cubicBezTo>
                      <a:cubicBezTo>
                        <a:pt x="416823" y="600075"/>
                        <a:pt x="418093" y="603885"/>
                        <a:pt x="419363" y="607060"/>
                      </a:cubicBezTo>
                      <a:lnTo>
                        <a:pt x="427618" y="628650"/>
                      </a:lnTo>
                      <a:cubicBezTo>
                        <a:pt x="432698" y="643255"/>
                        <a:pt x="438413" y="657225"/>
                        <a:pt x="443493" y="671830"/>
                      </a:cubicBezTo>
                      <a:lnTo>
                        <a:pt x="457463" y="715645"/>
                      </a:lnTo>
                      <a:lnTo>
                        <a:pt x="464448" y="737235"/>
                      </a:lnTo>
                      <a:lnTo>
                        <a:pt x="470163" y="759460"/>
                      </a:lnTo>
                      <a:lnTo>
                        <a:pt x="475243" y="777875"/>
                      </a:lnTo>
                      <a:cubicBezTo>
                        <a:pt x="462543" y="777875"/>
                        <a:pt x="449843" y="777875"/>
                        <a:pt x="437143" y="777240"/>
                      </a:cubicBezTo>
                      <a:cubicBezTo>
                        <a:pt x="428888" y="777240"/>
                        <a:pt x="421268" y="776605"/>
                        <a:pt x="413013" y="775970"/>
                      </a:cubicBezTo>
                      <a:cubicBezTo>
                        <a:pt x="397138" y="774700"/>
                        <a:pt x="381263" y="772160"/>
                        <a:pt x="365388" y="768985"/>
                      </a:cubicBezTo>
                      <a:cubicBezTo>
                        <a:pt x="360308" y="767715"/>
                        <a:pt x="354593" y="766445"/>
                        <a:pt x="349513" y="765175"/>
                      </a:cubicBezTo>
                      <a:cubicBezTo>
                        <a:pt x="345703" y="763905"/>
                        <a:pt x="341893" y="762635"/>
                        <a:pt x="337448" y="761365"/>
                      </a:cubicBezTo>
                      <a:cubicBezTo>
                        <a:pt x="336178" y="761365"/>
                        <a:pt x="333638" y="760095"/>
                        <a:pt x="333003" y="762000"/>
                      </a:cubicBezTo>
                      <a:cubicBezTo>
                        <a:pt x="332368" y="762635"/>
                        <a:pt x="333003" y="763270"/>
                        <a:pt x="333003" y="763905"/>
                      </a:cubicBezTo>
                      <a:cubicBezTo>
                        <a:pt x="333638" y="764540"/>
                        <a:pt x="334908" y="765175"/>
                        <a:pt x="334908" y="765175"/>
                      </a:cubicBezTo>
                      <a:cubicBezTo>
                        <a:pt x="341258" y="767715"/>
                        <a:pt x="347608" y="770255"/>
                        <a:pt x="353958" y="772795"/>
                      </a:cubicBezTo>
                      <a:cubicBezTo>
                        <a:pt x="361578" y="775970"/>
                        <a:pt x="369833" y="778510"/>
                        <a:pt x="378088" y="780415"/>
                      </a:cubicBezTo>
                      <a:cubicBezTo>
                        <a:pt x="393963" y="784860"/>
                        <a:pt x="410473" y="788035"/>
                        <a:pt x="426983" y="789940"/>
                      </a:cubicBezTo>
                      <a:cubicBezTo>
                        <a:pt x="443493" y="791845"/>
                        <a:pt x="460003" y="791845"/>
                        <a:pt x="476513" y="789940"/>
                      </a:cubicBezTo>
                      <a:cubicBezTo>
                        <a:pt x="477148" y="789940"/>
                        <a:pt x="477783" y="789940"/>
                        <a:pt x="479053" y="789940"/>
                      </a:cubicBezTo>
                      <a:lnTo>
                        <a:pt x="482228" y="803275"/>
                      </a:lnTo>
                      <a:cubicBezTo>
                        <a:pt x="486038" y="817880"/>
                        <a:pt x="488578" y="833120"/>
                        <a:pt x="491753" y="847725"/>
                      </a:cubicBezTo>
                      <a:lnTo>
                        <a:pt x="495563" y="865505"/>
                      </a:lnTo>
                      <a:cubicBezTo>
                        <a:pt x="479053" y="865505"/>
                        <a:pt x="463178" y="864870"/>
                        <a:pt x="446668" y="864235"/>
                      </a:cubicBezTo>
                      <a:cubicBezTo>
                        <a:pt x="426983" y="862330"/>
                        <a:pt x="407933" y="860425"/>
                        <a:pt x="388248" y="856615"/>
                      </a:cubicBezTo>
                      <a:lnTo>
                        <a:pt x="373643" y="854075"/>
                      </a:lnTo>
                      <a:lnTo>
                        <a:pt x="359038" y="850900"/>
                      </a:lnTo>
                      <a:cubicBezTo>
                        <a:pt x="349513" y="848995"/>
                        <a:pt x="339988" y="845820"/>
                        <a:pt x="330463" y="843280"/>
                      </a:cubicBezTo>
                      <a:cubicBezTo>
                        <a:pt x="320938" y="840105"/>
                        <a:pt x="312048" y="836930"/>
                        <a:pt x="302523" y="833755"/>
                      </a:cubicBezTo>
                      <a:cubicBezTo>
                        <a:pt x="293633" y="829945"/>
                        <a:pt x="284108" y="826770"/>
                        <a:pt x="275218" y="822325"/>
                      </a:cubicBezTo>
                      <a:cubicBezTo>
                        <a:pt x="266328" y="818515"/>
                        <a:pt x="257438" y="814070"/>
                        <a:pt x="248548" y="809625"/>
                      </a:cubicBezTo>
                      <a:cubicBezTo>
                        <a:pt x="239658" y="805180"/>
                        <a:pt x="231403" y="800100"/>
                        <a:pt x="222513" y="795020"/>
                      </a:cubicBezTo>
                      <a:cubicBezTo>
                        <a:pt x="216798" y="791845"/>
                        <a:pt x="211083" y="788035"/>
                        <a:pt x="206003" y="784225"/>
                      </a:cubicBezTo>
                      <a:cubicBezTo>
                        <a:pt x="200923" y="780415"/>
                        <a:pt x="195208" y="777240"/>
                        <a:pt x="189493" y="772795"/>
                      </a:cubicBezTo>
                      <a:lnTo>
                        <a:pt x="177428" y="763905"/>
                      </a:lnTo>
                      <a:lnTo>
                        <a:pt x="165998" y="754380"/>
                      </a:lnTo>
                      <a:cubicBezTo>
                        <a:pt x="164093" y="753110"/>
                        <a:pt x="159013" y="748030"/>
                        <a:pt x="157108" y="749300"/>
                      </a:cubicBezTo>
                      <a:cubicBezTo>
                        <a:pt x="155838" y="749935"/>
                        <a:pt x="156473" y="751205"/>
                        <a:pt x="157743" y="752475"/>
                      </a:cubicBezTo>
                      <a:cubicBezTo>
                        <a:pt x="159013" y="754380"/>
                        <a:pt x="160918" y="756285"/>
                        <a:pt x="162188" y="756920"/>
                      </a:cubicBezTo>
                      <a:cubicBezTo>
                        <a:pt x="168538" y="762635"/>
                        <a:pt x="174253" y="768350"/>
                        <a:pt x="181238" y="773430"/>
                      </a:cubicBezTo>
                      <a:cubicBezTo>
                        <a:pt x="187588" y="778510"/>
                        <a:pt x="193938" y="784225"/>
                        <a:pt x="200923" y="788670"/>
                      </a:cubicBezTo>
                      <a:lnTo>
                        <a:pt x="212988" y="797560"/>
                      </a:lnTo>
                      <a:lnTo>
                        <a:pt x="225688" y="805815"/>
                      </a:lnTo>
                      <a:cubicBezTo>
                        <a:pt x="233943" y="811530"/>
                        <a:pt x="242833" y="816610"/>
                        <a:pt x="251723" y="821690"/>
                      </a:cubicBezTo>
                      <a:cubicBezTo>
                        <a:pt x="260613" y="826770"/>
                        <a:pt x="269503" y="831215"/>
                        <a:pt x="278393" y="835660"/>
                      </a:cubicBezTo>
                      <a:cubicBezTo>
                        <a:pt x="287918" y="839470"/>
                        <a:pt x="296808" y="843915"/>
                        <a:pt x="306333" y="847725"/>
                      </a:cubicBezTo>
                      <a:cubicBezTo>
                        <a:pt x="315858" y="851535"/>
                        <a:pt x="325383" y="854710"/>
                        <a:pt x="334908" y="857885"/>
                      </a:cubicBezTo>
                      <a:cubicBezTo>
                        <a:pt x="344433" y="861060"/>
                        <a:pt x="353958" y="863600"/>
                        <a:pt x="364118" y="866140"/>
                      </a:cubicBezTo>
                      <a:cubicBezTo>
                        <a:pt x="373643" y="868680"/>
                        <a:pt x="383803" y="870585"/>
                        <a:pt x="393328" y="872490"/>
                      </a:cubicBezTo>
                      <a:cubicBezTo>
                        <a:pt x="403488" y="874395"/>
                        <a:pt x="413013" y="875665"/>
                        <a:pt x="423173" y="876935"/>
                      </a:cubicBezTo>
                      <a:cubicBezTo>
                        <a:pt x="442858" y="878840"/>
                        <a:pt x="463178" y="880110"/>
                        <a:pt x="482863" y="878840"/>
                      </a:cubicBezTo>
                      <a:cubicBezTo>
                        <a:pt x="487308" y="878840"/>
                        <a:pt x="492388" y="878840"/>
                        <a:pt x="496833" y="878205"/>
                      </a:cubicBezTo>
                      <a:cubicBezTo>
                        <a:pt x="496833" y="878205"/>
                        <a:pt x="497468" y="878205"/>
                        <a:pt x="497468" y="878205"/>
                      </a:cubicBezTo>
                      <a:cubicBezTo>
                        <a:pt x="498738" y="883285"/>
                        <a:pt x="499373" y="888365"/>
                        <a:pt x="500008" y="893445"/>
                      </a:cubicBezTo>
                      <a:lnTo>
                        <a:pt x="506993" y="938530"/>
                      </a:lnTo>
                      <a:cubicBezTo>
                        <a:pt x="508263" y="946150"/>
                        <a:pt x="509533" y="953770"/>
                        <a:pt x="510803" y="961390"/>
                      </a:cubicBezTo>
                      <a:lnTo>
                        <a:pt x="513343" y="984250"/>
                      </a:lnTo>
                      <a:lnTo>
                        <a:pt x="518423" y="1029970"/>
                      </a:lnTo>
                      <a:cubicBezTo>
                        <a:pt x="519693" y="1045210"/>
                        <a:pt x="520328" y="1060450"/>
                        <a:pt x="521598" y="1075690"/>
                      </a:cubicBezTo>
                      <a:cubicBezTo>
                        <a:pt x="522233" y="1089660"/>
                        <a:pt x="524138" y="1104265"/>
                        <a:pt x="524138" y="1118235"/>
                      </a:cubicBezTo>
                      <a:cubicBezTo>
                        <a:pt x="524773" y="1142365"/>
                        <a:pt x="525408" y="1172845"/>
                        <a:pt x="540648" y="1185545"/>
                      </a:cubicBezTo>
                      <a:cubicBezTo>
                        <a:pt x="542553" y="1186815"/>
                        <a:pt x="544458" y="1188085"/>
                        <a:pt x="546363" y="1187450"/>
                      </a:cubicBezTo>
                      <a:cubicBezTo>
                        <a:pt x="548903" y="1186815"/>
                        <a:pt x="551443" y="1183005"/>
                        <a:pt x="553348" y="1179195"/>
                      </a:cubicBezTo>
                      <a:cubicBezTo>
                        <a:pt x="557793" y="1168400"/>
                        <a:pt x="559063" y="1156970"/>
                        <a:pt x="559698" y="1144270"/>
                      </a:cubicBezTo>
                      <a:cubicBezTo>
                        <a:pt x="561603" y="1112520"/>
                        <a:pt x="560968" y="1081405"/>
                        <a:pt x="560333" y="1049655"/>
                      </a:cubicBezTo>
                      <a:cubicBezTo>
                        <a:pt x="560333" y="1033780"/>
                        <a:pt x="559063" y="1017905"/>
                        <a:pt x="557793" y="1002665"/>
                      </a:cubicBezTo>
                      <a:lnTo>
                        <a:pt x="553983" y="955675"/>
                      </a:lnTo>
                      <a:lnTo>
                        <a:pt x="546998" y="908685"/>
                      </a:lnTo>
                      <a:cubicBezTo>
                        <a:pt x="546363" y="906780"/>
                        <a:pt x="546363" y="904240"/>
                        <a:pt x="545728" y="902335"/>
                      </a:cubicBezTo>
                      <a:cubicBezTo>
                        <a:pt x="555888" y="892175"/>
                        <a:pt x="566048" y="881380"/>
                        <a:pt x="575573" y="869315"/>
                      </a:cubicBezTo>
                      <a:cubicBezTo>
                        <a:pt x="582558" y="861060"/>
                        <a:pt x="588273" y="852805"/>
                        <a:pt x="594623" y="844550"/>
                      </a:cubicBezTo>
                      <a:cubicBezTo>
                        <a:pt x="606688" y="827405"/>
                        <a:pt x="618118" y="810260"/>
                        <a:pt x="629548" y="792480"/>
                      </a:cubicBezTo>
                      <a:cubicBezTo>
                        <a:pt x="633358" y="786765"/>
                        <a:pt x="637168" y="780415"/>
                        <a:pt x="640343" y="774700"/>
                      </a:cubicBezTo>
                      <a:lnTo>
                        <a:pt x="648598" y="760730"/>
                      </a:lnTo>
                      <a:cubicBezTo>
                        <a:pt x="647328" y="760095"/>
                        <a:pt x="649233" y="756920"/>
                        <a:pt x="647963" y="7556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46" name="Google Shape;146;p4"/>
              <p:cNvSpPr/>
              <p:nvPr/>
            </p:nvSpPr>
            <p:spPr>
              <a:xfrm>
                <a:off x="1338975" y="49403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7" name="Google Shape;147;p4"/>
              <p:cNvSpPr/>
              <p:nvPr/>
            </p:nvSpPr>
            <p:spPr>
              <a:xfrm>
                <a:off x="52100" y="22341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8" name="Google Shape;148;p4"/>
              <p:cNvSpPr/>
              <p:nvPr/>
            </p:nvSpPr>
            <p:spPr>
              <a:xfrm>
                <a:off x="-77325" y="24154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49" name="Google Shape;149;p4"/>
              <p:cNvSpPr/>
              <p:nvPr/>
            </p:nvSpPr>
            <p:spPr>
              <a:xfrm>
                <a:off x="375663" y="2746575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0" name="Google Shape;150;p4"/>
              <p:cNvSpPr/>
              <p:nvPr/>
            </p:nvSpPr>
            <p:spPr>
              <a:xfrm>
                <a:off x="-77325" y="357082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1" name="Google Shape;151;p4"/>
              <p:cNvSpPr/>
              <p:nvPr/>
            </p:nvSpPr>
            <p:spPr>
              <a:xfrm>
                <a:off x="402375" y="34833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2" name="Google Shape;152;p4"/>
              <p:cNvSpPr/>
              <p:nvPr/>
            </p:nvSpPr>
            <p:spPr>
              <a:xfrm>
                <a:off x="524600" y="48862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3" name="Google Shape;153;p4"/>
              <p:cNvSpPr/>
              <p:nvPr/>
            </p:nvSpPr>
            <p:spPr>
              <a:xfrm>
                <a:off x="52100" y="46561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154" name="Google Shape;154;p4"/>
              <p:cNvSpPr/>
              <p:nvPr/>
            </p:nvSpPr>
            <p:spPr>
              <a:xfrm>
                <a:off x="1479325" y="51577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5"/>
          <p:cNvSpPr txBox="1">
            <a:spLocks noGrp="1"/>
          </p:cNvSpPr>
          <p:nvPr>
            <p:ph type="subTitle" idx="1"/>
          </p:nvPr>
        </p:nvSpPr>
        <p:spPr>
          <a:xfrm>
            <a:off x="1290763" y="2698845"/>
            <a:ext cx="29076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157" name="Google Shape;157;p5"/>
          <p:cNvSpPr txBox="1">
            <a:spLocks noGrp="1"/>
          </p:cNvSpPr>
          <p:nvPr>
            <p:ph type="subTitle" idx="2"/>
          </p:nvPr>
        </p:nvSpPr>
        <p:spPr>
          <a:xfrm>
            <a:off x="4945638" y="2698845"/>
            <a:ext cx="29076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legreya"/>
              <a:buNone/>
              <a:defRPr sz="1800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158" name="Google Shape;158;p5"/>
          <p:cNvSpPr txBox="1">
            <a:spLocks noGrp="1"/>
          </p:cNvSpPr>
          <p:nvPr>
            <p:ph type="subTitle" idx="3"/>
          </p:nvPr>
        </p:nvSpPr>
        <p:spPr>
          <a:xfrm>
            <a:off x="1290775" y="3160545"/>
            <a:ext cx="2907600" cy="129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59" name="Google Shape;159;p5"/>
          <p:cNvSpPr txBox="1">
            <a:spLocks noGrp="1"/>
          </p:cNvSpPr>
          <p:nvPr>
            <p:ph type="subTitle" idx="4"/>
          </p:nvPr>
        </p:nvSpPr>
        <p:spPr>
          <a:xfrm>
            <a:off x="4945650" y="3160545"/>
            <a:ext cx="2907600" cy="129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60" name="Google Shape;160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161" name="Google Shape;161;p5"/>
          <p:cNvGrpSpPr/>
          <p:nvPr/>
        </p:nvGrpSpPr>
        <p:grpSpPr>
          <a:xfrm>
            <a:off x="-1825630" y="-1061327"/>
            <a:ext cx="12673580" cy="6892713"/>
            <a:chOff x="-1825630" y="-1061327"/>
            <a:chExt cx="12673580" cy="6892713"/>
          </a:xfrm>
        </p:grpSpPr>
        <p:sp>
          <p:nvSpPr>
            <p:cNvPr id="162" name="Google Shape;162;p5"/>
            <p:cNvSpPr/>
            <p:nvPr/>
          </p:nvSpPr>
          <p:spPr>
            <a:xfrm rot="-5622160" flipH="1">
              <a:off x="7662163" y="-829632"/>
              <a:ext cx="3224712" cy="2944760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163" name="Google Shape;163;p5"/>
            <p:cNvSpPr/>
            <p:nvPr/>
          </p:nvSpPr>
          <p:spPr>
            <a:xfrm rot="1445481">
              <a:off x="-1367400" y="2706476"/>
              <a:ext cx="2394766" cy="2756185"/>
            </a:xfrm>
            <a:custGeom>
              <a:avLst/>
              <a:gdLst/>
              <a:ahLst/>
              <a:cxnLst/>
              <a:rect l="l" t="t" r="r" b="b"/>
              <a:pathLst>
                <a:path w="757772" h="872135" extrusionOk="0">
                  <a:moveTo>
                    <a:pt x="507484" y="286847"/>
                  </a:moveTo>
                  <a:cubicBezTo>
                    <a:pt x="477004" y="266527"/>
                    <a:pt x="443349" y="250652"/>
                    <a:pt x="408424" y="238587"/>
                  </a:cubicBezTo>
                  <a:cubicBezTo>
                    <a:pt x="337939" y="213822"/>
                    <a:pt x="263009" y="201122"/>
                    <a:pt x="191889" y="178262"/>
                  </a:cubicBezTo>
                  <a:cubicBezTo>
                    <a:pt x="153789" y="165562"/>
                    <a:pt x="115054" y="150957"/>
                    <a:pt x="83304" y="125557"/>
                  </a:cubicBezTo>
                  <a:cubicBezTo>
                    <a:pt x="55364" y="103332"/>
                    <a:pt x="34409" y="69677"/>
                    <a:pt x="32504" y="33482"/>
                  </a:cubicBezTo>
                  <a:cubicBezTo>
                    <a:pt x="32504" y="25862"/>
                    <a:pt x="32504" y="18877"/>
                    <a:pt x="34409" y="11257"/>
                  </a:cubicBezTo>
                  <a:cubicBezTo>
                    <a:pt x="35044" y="9987"/>
                    <a:pt x="35044" y="8717"/>
                    <a:pt x="35679" y="8082"/>
                  </a:cubicBezTo>
                  <a:cubicBezTo>
                    <a:pt x="38219" y="2367"/>
                    <a:pt x="30599" y="-3348"/>
                    <a:pt x="26789" y="2367"/>
                  </a:cubicBezTo>
                  <a:cubicBezTo>
                    <a:pt x="2024" y="43642"/>
                    <a:pt x="-4326" y="91902"/>
                    <a:pt x="2659" y="138892"/>
                  </a:cubicBezTo>
                  <a:cubicBezTo>
                    <a:pt x="10279" y="192232"/>
                    <a:pt x="36314" y="240492"/>
                    <a:pt x="71239" y="281132"/>
                  </a:cubicBezTo>
                  <a:cubicBezTo>
                    <a:pt x="90289" y="303357"/>
                    <a:pt x="111879" y="323042"/>
                    <a:pt x="134739" y="340822"/>
                  </a:cubicBezTo>
                  <a:cubicBezTo>
                    <a:pt x="101719" y="374477"/>
                    <a:pt x="88384" y="425912"/>
                    <a:pt x="98544" y="471632"/>
                  </a:cubicBezTo>
                  <a:cubicBezTo>
                    <a:pt x="104259" y="498302"/>
                    <a:pt x="118229" y="522432"/>
                    <a:pt x="137914" y="540847"/>
                  </a:cubicBezTo>
                  <a:cubicBezTo>
                    <a:pt x="162044" y="563072"/>
                    <a:pt x="191889" y="578947"/>
                    <a:pt x="221734" y="591012"/>
                  </a:cubicBezTo>
                  <a:cubicBezTo>
                    <a:pt x="250944" y="603077"/>
                    <a:pt x="282059" y="611967"/>
                    <a:pt x="312539" y="620222"/>
                  </a:cubicBezTo>
                  <a:cubicBezTo>
                    <a:pt x="292219" y="641177"/>
                    <a:pt x="277614" y="669752"/>
                    <a:pt x="285869" y="698962"/>
                  </a:cubicBezTo>
                  <a:cubicBezTo>
                    <a:pt x="290949" y="716107"/>
                    <a:pt x="303014" y="728807"/>
                    <a:pt x="318254" y="737062"/>
                  </a:cubicBezTo>
                  <a:cubicBezTo>
                    <a:pt x="334129" y="745952"/>
                    <a:pt x="351909" y="751667"/>
                    <a:pt x="369689" y="756747"/>
                  </a:cubicBezTo>
                  <a:cubicBezTo>
                    <a:pt x="383659" y="761192"/>
                    <a:pt x="398264" y="764367"/>
                    <a:pt x="413504" y="766907"/>
                  </a:cubicBezTo>
                  <a:cubicBezTo>
                    <a:pt x="405884" y="780242"/>
                    <a:pt x="409059" y="799927"/>
                    <a:pt x="420489" y="811357"/>
                  </a:cubicBezTo>
                  <a:cubicBezTo>
                    <a:pt x="430649" y="821517"/>
                    <a:pt x="445254" y="825962"/>
                    <a:pt x="458589" y="829137"/>
                  </a:cubicBezTo>
                  <a:cubicBezTo>
                    <a:pt x="471924" y="832312"/>
                    <a:pt x="485259" y="834217"/>
                    <a:pt x="498594" y="836122"/>
                  </a:cubicBezTo>
                  <a:cubicBezTo>
                    <a:pt x="550664" y="843107"/>
                    <a:pt x="604004" y="843107"/>
                    <a:pt x="656074" y="850092"/>
                  </a:cubicBezTo>
                  <a:cubicBezTo>
                    <a:pt x="685284" y="853902"/>
                    <a:pt x="714494" y="860252"/>
                    <a:pt x="741799" y="871682"/>
                  </a:cubicBezTo>
                  <a:cubicBezTo>
                    <a:pt x="746879" y="873587"/>
                    <a:pt x="751324" y="869142"/>
                    <a:pt x="751959" y="864697"/>
                  </a:cubicBezTo>
                  <a:cubicBezTo>
                    <a:pt x="751959" y="863427"/>
                    <a:pt x="751959" y="861522"/>
                    <a:pt x="752594" y="860252"/>
                  </a:cubicBezTo>
                  <a:cubicBezTo>
                    <a:pt x="755769" y="858982"/>
                    <a:pt x="758309" y="856442"/>
                    <a:pt x="757674" y="851997"/>
                  </a:cubicBezTo>
                  <a:cubicBezTo>
                    <a:pt x="748784" y="769447"/>
                    <a:pt x="731639" y="687532"/>
                    <a:pt x="705604" y="608157"/>
                  </a:cubicBezTo>
                  <a:cubicBezTo>
                    <a:pt x="692904" y="568787"/>
                    <a:pt x="677664" y="529417"/>
                    <a:pt x="660519" y="491317"/>
                  </a:cubicBezTo>
                  <a:cubicBezTo>
                    <a:pt x="642739" y="451312"/>
                    <a:pt x="621784" y="411942"/>
                    <a:pt x="596384" y="376382"/>
                  </a:cubicBezTo>
                  <a:cubicBezTo>
                    <a:pt x="572889" y="341457"/>
                    <a:pt x="543044" y="310342"/>
                    <a:pt x="507484" y="2868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164" name="Google Shape;164;p5"/>
          <p:cNvGrpSpPr/>
          <p:nvPr/>
        </p:nvGrpSpPr>
        <p:grpSpPr>
          <a:xfrm>
            <a:off x="-394114" y="-609361"/>
            <a:ext cx="10238198" cy="6366589"/>
            <a:chOff x="-394114" y="-609361"/>
            <a:chExt cx="10238198" cy="6366589"/>
          </a:xfrm>
        </p:grpSpPr>
        <p:grpSp>
          <p:nvGrpSpPr>
            <p:cNvPr id="165" name="Google Shape;165;p5"/>
            <p:cNvGrpSpPr/>
            <p:nvPr/>
          </p:nvGrpSpPr>
          <p:grpSpPr>
            <a:xfrm flipH="1">
              <a:off x="6095" y="2907776"/>
              <a:ext cx="307916" cy="491192"/>
              <a:chOff x="2216445" y="3285014"/>
              <a:chExt cx="307916" cy="491192"/>
            </a:xfrm>
          </p:grpSpPr>
          <p:sp>
            <p:nvSpPr>
              <p:cNvPr id="166" name="Google Shape;166;p5"/>
              <p:cNvSpPr/>
              <p:nvPr/>
            </p:nvSpPr>
            <p:spPr>
              <a:xfrm>
                <a:off x="2216445" y="3322552"/>
                <a:ext cx="293721" cy="453654"/>
              </a:xfrm>
              <a:custGeom>
                <a:avLst/>
                <a:gdLst/>
                <a:ahLst/>
                <a:cxnLst/>
                <a:rect l="l" t="t" r="r" b="b"/>
                <a:pathLst>
                  <a:path w="300482" h="464096" extrusionOk="0">
                    <a:moveTo>
                      <a:pt x="293403" y="156210"/>
                    </a:moveTo>
                    <a:cubicBezTo>
                      <a:pt x="286418" y="190500"/>
                      <a:pt x="275623" y="224155"/>
                      <a:pt x="262923" y="256540"/>
                    </a:cubicBezTo>
                    <a:cubicBezTo>
                      <a:pt x="249588" y="288925"/>
                      <a:pt x="234348" y="320040"/>
                      <a:pt x="215298" y="349885"/>
                    </a:cubicBezTo>
                    <a:cubicBezTo>
                      <a:pt x="197518" y="378460"/>
                      <a:pt x="177198" y="407670"/>
                      <a:pt x="153068" y="431800"/>
                    </a:cubicBezTo>
                    <a:cubicBezTo>
                      <a:pt x="130843" y="454025"/>
                      <a:pt x="100363" y="470535"/>
                      <a:pt x="67978" y="461645"/>
                    </a:cubicBezTo>
                    <a:cubicBezTo>
                      <a:pt x="39403" y="453390"/>
                      <a:pt x="17813" y="427990"/>
                      <a:pt x="7653" y="400685"/>
                    </a:cubicBezTo>
                    <a:cubicBezTo>
                      <a:pt x="-4412" y="366395"/>
                      <a:pt x="33" y="328930"/>
                      <a:pt x="5748" y="294005"/>
                    </a:cubicBezTo>
                    <a:cubicBezTo>
                      <a:pt x="10828" y="260350"/>
                      <a:pt x="19083" y="227330"/>
                      <a:pt x="31148" y="195580"/>
                    </a:cubicBezTo>
                    <a:cubicBezTo>
                      <a:pt x="42578" y="163830"/>
                      <a:pt x="57183" y="133350"/>
                      <a:pt x="76233" y="105410"/>
                    </a:cubicBezTo>
                    <a:cubicBezTo>
                      <a:pt x="94648" y="78105"/>
                      <a:pt x="116238" y="51435"/>
                      <a:pt x="142908" y="31750"/>
                    </a:cubicBezTo>
                    <a:cubicBezTo>
                      <a:pt x="150528" y="26035"/>
                      <a:pt x="159418" y="20955"/>
                      <a:pt x="168308" y="17145"/>
                    </a:cubicBezTo>
                    <a:cubicBezTo>
                      <a:pt x="183548" y="6350"/>
                      <a:pt x="201328" y="0"/>
                      <a:pt x="220378" y="0"/>
                    </a:cubicBezTo>
                    <a:cubicBezTo>
                      <a:pt x="252128" y="0"/>
                      <a:pt x="278163" y="22225"/>
                      <a:pt x="290863" y="50800"/>
                    </a:cubicBezTo>
                    <a:cubicBezTo>
                      <a:pt x="305468" y="83185"/>
                      <a:pt x="301023" y="121285"/>
                      <a:pt x="293403" y="1562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7" name="Google Shape;167;p5"/>
              <p:cNvSpPr/>
              <p:nvPr/>
            </p:nvSpPr>
            <p:spPr>
              <a:xfrm>
                <a:off x="2343311" y="3285014"/>
                <a:ext cx="181050" cy="143271"/>
              </a:xfrm>
              <a:custGeom>
                <a:avLst/>
                <a:gdLst/>
                <a:ahLst/>
                <a:cxnLst/>
                <a:rect l="l" t="t" r="r" b="b"/>
                <a:pathLst>
                  <a:path w="185217" h="146569" extrusionOk="0">
                    <a:moveTo>
                      <a:pt x="182177" y="131705"/>
                    </a:moveTo>
                    <a:cubicBezTo>
                      <a:pt x="180272" y="137420"/>
                      <a:pt x="177732" y="143135"/>
                      <a:pt x="172017" y="145675"/>
                    </a:cubicBezTo>
                    <a:cubicBezTo>
                      <a:pt x="167572" y="147580"/>
                      <a:pt x="162492" y="146310"/>
                      <a:pt x="158682" y="143135"/>
                    </a:cubicBezTo>
                    <a:cubicBezTo>
                      <a:pt x="149157" y="135514"/>
                      <a:pt x="145982" y="120910"/>
                      <a:pt x="144713" y="110114"/>
                    </a:cubicBezTo>
                    <a:cubicBezTo>
                      <a:pt x="144077" y="106939"/>
                      <a:pt x="144077" y="103130"/>
                      <a:pt x="143442" y="99955"/>
                    </a:cubicBezTo>
                    <a:cubicBezTo>
                      <a:pt x="141538" y="105035"/>
                      <a:pt x="139632" y="109480"/>
                      <a:pt x="137092" y="113925"/>
                    </a:cubicBezTo>
                    <a:cubicBezTo>
                      <a:pt x="132647" y="123450"/>
                      <a:pt x="123122" y="146945"/>
                      <a:pt x="108517" y="140595"/>
                    </a:cubicBezTo>
                    <a:cubicBezTo>
                      <a:pt x="94547" y="134880"/>
                      <a:pt x="98992" y="111385"/>
                      <a:pt x="102167" y="100589"/>
                    </a:cubicBezTo>
                    <a:cubicBezTo>
                      <a:pt x="103438" y="96780"/>
                      <a:pt x="104707" y="92970"/>
                      <a:pt x="105342" y="89160"/>
                    </a:cubicBezTo>
                    <a:cubicBezTo>
                      <a:pt x="102167" y="92970"/>
                      <a:pt x="99627" y="96780"/>
                      <a:pt x="96452" y="99955"/>
                    </a:cubicBezTo>
                    <a:cubicBezTo>
                      <a:pt x="88197" y="109480"/>
                      <a:pt x="72322" y="131705"/>
                      <a:pt x="57717" y="120910"/>
                    </a:cubicBezTo>
                    <a:cubicBezTo>
                      <a:pt x="45017" y="112020"/>
                      <a:pt x="53907" y="89795"/>
                      <a:pt x="58352" y="78364"/>
                    </a:cubicBezTo>
                    <a:cubicBezTo>
                      <a:pt x="60892" y="72650"/>
                      <a:pt x="63432" y="66935"/>
                      <a:pt x="66607" y="61855"/>
                    </a:cubicBezTo>
                    <a:cubicBezTo>
                      <a:pt x="60892" y="65664"/>
                      <a:pt x="54542" y="68839"/>
                      <a:pt x="48192" y="71380"/>
                    </a:cubicBezTo>
                    <a:cubicBezTo>
                      <a:pt x="39938" y="75189"/>
                      <a:pt x="31047" y="77730"/>
                      <a:pt x="22157" y="78364"/>
                    </a:cubicBezTo>
                    <a:cubicBezTo>
                      <a:pt x="14538" y="79000"/>
                      <a:pt x="4377" y="79635"/>
                      <a:pt x="1202" y="70745"/>
                    </a:cubicBezTo>
                    <a:cubicBezTo>
                      <a:pt x="-5148" y="54235"/>
                      <a:pt x="15172" y="39630"/>
                      <a:pt x="26602" y="31375"/>
                    </a:cubicBezTo>
                    <a:cubicBezTo>
                      <a:pt x="33588" y="26930"/>
                      <a:pt x="41207" y="22485"/>
                      <a:pt x="48827" y="18675"/>
                    </a:cubicBezTo>
                    <a:cubicBezTo>
                      <a:pt x="59622" y="11055"/>
                      <a:pt x="71688" y="4705"/>
                      <a:pt x="84388" y="1530"/>
                    </a:cubicBezTo>
                    <a:cubicBezTo>
                      <a:pt x="109152" y="-4186"/>
                      <a:pt x="132013" y="6610"/>
                      <a:pt x="148522" y="25660"/>
                    </a:cubicBezTo>
                    <a:cubicBezTo>
                      <a:pt x="165032" y="44710"/>
                      <a:pt x="178367" y="69475"/>
                      <a:pt x="183447" y="94239"/>
                    </a:cubicBezTo>
                    <a:cubicBezTo>
                      <a:pt x="185988" y="106939"/>
                      <a:pt x="185988" y="120275"/>
                      <a:pt x="182177" y="13170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68" name="Google Shape;168;p5"/>
              <p:cNvSpPr/>
              <p:nvPr/>
            </p:nvSpPr>
            <p:spPr>
              <a:xfrm>
                <a:off x="2243684" y="3448398"/>
                <a:ext cx="189452" cy="319264"/>
              </a:xfrm>
              <a:custGeom>
                <a:avLst/>
                <a:gdLst/>
                <a:ahLst/>
                <a:cxnLst/>
                <a:rect l="l" t="t" r="r" b="b"/>
                <a:pathLst>
                  <a:path w="193813" h="326613" extrusionOk="0">
                    <a:moveTo>
                      <a:pt x="186194" y="103812"/>
                    </a:moveTo>
                    <a:cubicBezTo>
                      <a:pt x="176669" y="138737"/>
                      <a:pt x="163334" y="173662"/>
                      <a:pt x="146189" y="206047"/>
                    </a:cubicBezTo>
                    <a:cubicBezTo>
                      <a:pt x="137299" y="221922"/>
                      <a:pt x="127774" y="237162"/>
                      <a:pt x="117614" y="252402"/>
                    </a:cubicBezTo>
                    <a:cubicBezTo>
                      <a:pt x="106819" y="267642"/>
                      <a:pt x="95389" y="282882"/>
                      <a:pt x="80784" y="294947"/>
                    </a:cubicBezTo>
                    <a:cubicBezTo>
                      <a:pt x="68084" y="306377"/>
                      <a:pt x="52209" y="314632"/>
                      <a:pt x="35064" y="315902"/>
                    </a:cubicBezTo>
                    <a:cubicBezTo>
                      <a:pt x="49034" y="303837"/>
                      <a:pt x="60464" y="287962"/>
                      <a:pt x="69354" y="272087"/>
                    </a:cubicBezTo>
                    <a:cubicBezTo>
                      <a:pt x="79514" y="254307"/>
                      <a:pt x="87769" y="235257"/>
                      <a:pt x="95389" y="215572"/>
                    </a:cubicBezTo>
                    <a:cubicBezTo>
                      <a:pt x="113169" y="169852"/>
                      <a:pt x="131584" y="123497"/>
                      <a:pt x="145554" y="76507"/>
                    </a:cubicBezTo>
                    <a:cubicBezTo>
                      <a:pt x="146189" y="74602"/>
                      <a:pt x="143014" y="72697"/>
                      <a:pt x="141744" y="74602"/>
                    </a:cubicBezTo>
                    <a:cubicBezTo>
                      <a:pt x="121424" y="117782"/>
                      <a:pt x="105549" y="163502"/>
                      <a:pt x="87769" y="207952"/>
                    </a:cubicBezTo>
                    <a:cubicBezTo>
                      <a:pt x="80784" y="227002"/>
                      <a:pt x="72529" y="245417"/>
                      <a:pt x="63004" y="263197"/>
                    </a:cubicBezTo>
                    <a:cubicBezTo>
                      <a:pt x="54114" y="278437"/>
                      <a:pt x="43954" y="291772"/>
                      <a:pt x="31889" y="304472"/>
                    </a:cubicBezTo>
                    <a:cubicBezTo>
                      <a:pt x="32524" y="301297"/>
                      <a:pt x="32524" y="297487"/>
                      <a:pt x="33159" y="294312"/>
                    </a:cubicBezTo>
                    <a:cubicBezTo>
                      <a:pt x="33794" y="288597"/>
                      <a:pt x="34429" y="283517"/>
                      <a:pt x="35699" y="277802"/>
                    </a:cubicBezTo>
                    <a:cubicBezTo>
                      <a:pt x="37604" y="266372"/>
                      <a:pt x="39509" y="255577"/>
                      <a:pt x="41414" y="244147"/>
                    </a:cubicBezTo>
                    <a:cubicBezTo>
                      <a:pt x="45859" y="221922"/>
                      <a:pt x="50939" y="199697"/>
                      <a:pt x="57289" y="178107"/>
                    </a:cubicBezTo>
                    <a:cubicBezTo>
                      <a:pt x="69354" y="134292"/>
                      <a:pt x="83959" y="90477"/>
                      <a:pt x="102374" y="48567"/>
                    </a:cubicBezTo>
                    <a:cubicBezTo>
                      <a:pt x="103644" y="46662"/>
                      <a:pt x="99834" y="44122"/>
                      <a:pt x="99199" y="46662"/>
                    </a:cubicBezTo>
                    <a:cubicBezTo>
                      <a:pt x="78879" y="88572"/>
                      <a:pt x="61099" y="131117"/>
                      <a:pt x="48399" y="175567"/>
                    </a:cubicBezTo>
                    <a:cubicBezTo>
                      <a:pt x="42049" y="197792"/>
                      <a:pt x="36334" y="220652"/>
                      <a:pt x="31889" y="243512"/>
                    </a:cubicBezTo>
                    <a:cubicBezTo>
                      <a:pt x="29349" y="254942"/>
                      <a:pt x="27444" y="265737"/>
                      <a:pt x="26174" y="277167"/>
                    </a:cubicBezTo>
                    <a:cubicBezTo>
                      <a:pt x="25539" y="282882"/>
                      <a:pt x="23634" y="288597"/>
                      <a:pt x="22999" y="294947"/>
                    </a:cubicBezTo>
                    <a:cubicBezTo>
                      <a:pt x="17284" y="282247"/>
                      <a:pt x="14109" y="268912"/>
                      <a:pt x="12839" y="254942"/>
                    </a:cubicBezTo>
                    <a:cubicBezTo>
                      <a:pt x="10934" y="234622"/>
                      <a:pt x="12204" y="214302"/>
                      <a:pt x="14744" y="193982"/>
                    </a:cubicBezTo>
                    <a:cubicBezTo>
                      <a:pt x="19189" y="151437"/>
                      <a:pt x="25539" y="108892"/>
                      <a:pt x="38239" y="68252"/>
                    </a:cubicBezTo>
                    <a:cubicBezTo>
                      <a:pt x="45224" y="45392"/>
                      <a:pt x="54749" y="22532"/>
                      <a:pt x="66814" y="2212"/>
                    </a:cubicBezTo>
                    <a:cubicBezTo>
                      <a:pt x="68084" y="307"/>
                      <a:pt x="65544" y="-963"/>
                      <a:pt x="64274" y="942"/>
                    </a:cubicBezTo>
                    <a:cubicBezTo>
                      <a:pt x="38874" y="37772"/>
                      <a:pt x="22999" y="79047"/>
                      <a:pt x="13474" y="122862"/>
                    </a:cubicBezTo>
                    <a:cubicBezTo>
                      <a:pt x="9029" y="145087"/>
                      <a:pt x="5854" y="167312"/>
                      <a:pt x="3314" y="189537"/>
                    </a:cubicBezTo>
                    <a:cubicBezTo>
                      <a:pt x="774" y="211127"/>
                      <a:pt x="-1131" y="232717"/>
                      <a:pt x="774" y="254307"/>
                    </a:cubicBezTo>
                    <a:cubicBezTo>
                      <a:pt x="2679" y="275897"/>
                      <a:pt x="7124" y="298757"/>
                      <a:pt x="21094" y="316537"/>
                    </a:cubicBezTo>
                    <a:cubicBezTo>
                      <a:pt x="17284" y="317807"/>
                      <a:pt x="16014" y="324792"/>
                      <a:pt x="21094" y="325427"/>
                    </a:cubicBezTo>
                    <a:cubicBezTo>
                      <a:pt x="61734" y="333047"/>
                      <a:pt x="93484" y="302567"/>
                      <a:pt x="116344" y="273357"/>
                    </a:cubicBezTo>
                    <a:cubicBezTo>
                      <a:pt x="140474" y="242877"/>
                      <a:pt x="160159" y="208587"/>
                      <a:pt x="174764" y="173027"/>
                    </a:cubicBezTo>
                    <a:cubicBezTo>
                      <a:pt x="183654" y="152072"/>
                      <a:pt x="189369" y="130482"/>
                      <a:pt x="193814" y="108257"/>
                    </a:cubicBezTo>
                    <a:cubicBezTo>
                      <a:pt x="193179" y="101907"/>
                      <a:pt x="187464" y="100002"/>
                      <a:pt x="186194" y="1038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69" name="Google Shape;169;p5"/>
            <p:cNvGrpSpPr/>
            <p:nvPr/>
          </p:nvGrpSpPr>
          <p:grpSpPr>
            <a:xfrm rot="-1025102">
              <a:off x="9187997" y="1725381"/>
              <a:ext cx="589946" cy="538878"/>
              <a:chOff x="4667799" y="2357213"/>
              <a:chExt cx="589927" cy="538861"/>
            </a:xfrm>
          </p:grpSpPr>
          <p:sp>
            <p:nvSpPr>
              <p:cNvPr id="170" name="Google Shape;170;p5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1" name="Google Shape;171;p5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2" name="Google Shape;172;p5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3" name="Google Shape;173;p5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" name="Google Shape;174;p5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" name="Google Shape;175;p5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" name="Google Shape;176;p5"/>
            <p:cNvGrpSpPr/>
            <p:nvPr/>
          </p:nvGrpSpPr>
          <p:grpSpPr>
            <a:xfrm rot="-1025102" flipH="1">
              <a:off x="8419618" y="590050"/>
              <a:ext cx="157451" cy="289317"/>
              <a:chOff x="6146660" y="653131"/>
              <a:chExt cx="157446" cy="289308"/>
            </a:xfrm>
          </p:grpSpPr>
          <p:sp>
            <p:nvSpPr>
              <p:cNvPr id="177" name="Google Shape;177;p5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" name="Google Shape;178;p5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9" name="Google Shape;179;p5"/>
            <p:cNvGrpSpPr/>
            <p:nvPr/>
          </p:nvGrpSpPr>
          <p:grpSpPr>
            <a:xfrm rot="374072">
              <a:off x="8103605" y="-97500"/>
              <a:ext cx="314176" cy="236126"/>
              <a:chOff x="6418073" y="875518"/>
              <a:chExt cx="314171" cy="236123"/>
            </a:xfrm>
          </p:grpSpPr>
          <p:sp>
            <p:nvSpPr>
              <p:cNvPr id="180" name="Google Shape;180;p5"/>
              <p:cNvSpPr/>
              <p:nvPr/>
            </p:nvSpPr>
            <p:spPr>
              <a:xfrm>
                <a:off x="6418073" y="876742"/>
                <a:ext cx="178823" cy="234899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185" extrusionOk="0">
                    <a:moveTo>
                      <a:pt x="179745" y="360399"/>
                    </a:moveTo>
                    <a:cubicBezTo>
                      <a:pt x="178475" y="361034"/>
                      <a:pt x="177205" y="361669"/>
                      <a:pt x="175935" y="362304"/>
                    </a:cubicBezTo>
                    <a:cubicBezTo>
                      <a:pt x="174030" y="362939"/>
                      <a:pt x="172125" y="363574"/>
                      <a:pt x="170855" y="363574"/>
                    </a:cubicBezTo>
                    <a:cubicBezTo>
                      <a:pt x="158155" y="366114"/>
                      <a:pt x="143550" y="360399"/>
                      <a:pt x="132120" y="352779"/>
                    </a:cubicBezTo>
                    <a:cubicBezTo>
                      <a:pt x="123230" y="347064"/>
                      <a:pt x="114975" y="339444"/>
                      <a:pt x="107989" y="331824"/>
                    </a:cubicBezTo>
                    <a:cubicBezTo>
                      <a:pt x="106720" y="329919"/>
                      <a:pt x="104814" y="328649"/>
                      <a:pt x="103545" y="326744"/>
                    </a:cubicBezTo>
                    <a:cubicBezTo>
                      <a:pt x="96560" y="317854"/>
                      <a:pt x="90845" y="307694"/>
                      <a:pt x="86400" y="296899"/>
                    </a:cubicBezTo>
                    <a:cubicBezTo>
                      <a:pt x="80685" y="282929"/>
                      <a:pt x="78145" y="267054"/>
                      <a:pt x="67985" y="255624"/>
                    </a:cubicBezTo>
                    <a:cubicBezTo>
                      <a:pt x="57825" y="244829"/>
                      <a:pt x="43220" y="239749"/>
                      <a:pt x="30520" y="231494"/>
                    </a:cubicBezTo>
                    <a:cubicBezTo>
                      <a:pt x="28614" y="230224"/>
                      <a:pt x="26075" y="228319"/>
                      <a:pt x="24170" y="226414"/>
                    </a:cubicBezTo>
                    <a:cubicBezTo>
                      <a:pt x="22900" y="225144"/>
                      <a:pt x="21630" y="223874"/>
                      <a:pt x="20360" y="222604"/>
                    </a:cubicBezTo>
                    <a:cubicBezTo>
                      <a:pt x="3214" y="204824"/>
                      <a:pt x="-4405" y="177519"/>
                      <a:pt x="2580" y="153389"/>
                    </a:cubicBezTo>
                    <a:cubicBezTo>
                      <a:pt x="8930" y="130529"/>
                      <a:pt x="26075" y="112749"/>
                      <a:pt x="43220" y="96874"/>
                    </a:cubicBezTo>
                    <a:cubicBezTo>
                      <a:pt x="69889" y="71474"/>
                      <a:pt x="97195" y="47344"/>
                      <a:pt x="128945" y="29564"/>
                    </a:cubicBezTo>
                    <a:cubicBezTo>
                      <a:pt x="153710" y="15594"/>
                      <a:pt x="194985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5" y="88619"/>
                    </a:cubicBezTo>
                    <a:cubicBezTo>
                      <a:pt x="259755" y="137514"/>
                      <a:pt x="268010" y="186409"/>
                      <a:pt x="275630" y="235939"/>
                    </a:cubicBezTo>
                    <a:cubicBezTo>
                      <a:pt x="276900" y="246099"/>
                      <a:pt x="278805" y="256259"/>
                      <a:pt x="274995" y="265784"/>
                    </a:cubicBezTo>
                    <a:cubicBezTo>
                      <a:pt x="270550" y="277214"/>
                      <a:pt x="258485" y="283564"/>
                      <a:pt x="247689" y="288644"/>
                    </a:cubicBezTo>
                    <a:cubicBezTo>
                      <a:pt x="243880" y="289914"/>
                      <a:pt x="240070" y="291819"/>
                      <a:pt x="236260" y="293724"/>
                    </a:cubicBezTo>
                    <a:cubicBezTo>
                      <a:pt x="234355" y="294359"/>
                      <a:pt x="232450" y="294994"/>
                      <a:pt x="231180" y="296264"/>
                    </a:cubicBezTo>
                    <a:cubicBezTo>
                      <a:pt x="225464" y="298804"/>
                      <a:pt x="220385" y="301979"/>
                      <a:pt x="215939" y="306424"/>
                    </a:cubicBezTo>
                    <a:cubicBezTo>
                      <a:pt x="200064" y="321029"/>
                      <a:pt x="198795" y="349604"/>
                      <a:pt x="179745" y="3603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" name="Google Shape;181;p5"/>
              <p:cNvSpPr/>
              <p:nvPr/>
            </p:nvSpPr>
            <p:spPr>
              <a:xfrm>
                <a:off x="6484451" y="889175"/>
                <a:ext cx="85315" cy="220119"/>
              </a:xfrm>
              <a:custGeom>
                <a:avLst/>
                <a:gdLst/>
                <a:ahLst/>
                <a:cxnLst/>
                <a:rect l="l" t="t" r="r" b="b"/>
                <a:pathLst>
                  <a:path w="1895878" h="4891531" extrusionOk="0">
                    <a:moveTo>
                      <a:pt x="1473905" y="155185"/>
                    </a:moveTo>
                    <a:cubicBezTo>
                      <a:pt x="1493076" y="157441"/>
                      <a:pt x="1511119" y="173229"/>
                      <a:pt x="1506609" y="200293"/>
                    </a:cubicBezTo>
                    <a:cubicBezTo>
                      <a:pt x="1452479" y="597244"/>
                      <a:pt x="1389328" y="994195"/>
                      <a:pt x="1335198" y="1400168"/>
                    </a:cubicBezTo>
                    <a:cubicBezTo>
                      <a:pt x="1235960" y="2103853"/>
                      <a:pt x="1154766" y="2807539"/>
                      <a:pt x="1082593" y="3520246"/>
                    </a:cubicBezTo>
                    <a:cubicBezTo>
                      <a:pt x="1037485" y="3971327"/>
                      <a:pt x="1010420" y="4422408"/>
                      <a:pt x="1037485" y="4873488"/>
                    </a:cubicBezTo>
                    <a:cubicBezTo>
                      <a:pt x="1019442" y="4882510"/>
                      <a:pt x="992377" y="4891531"/>
                      <a:pt x="965312" y="4891531"/>
                    </a:cubicBezTo>
                    <a:cubicBezTo>
                      <a:pt x="956291" y="4729142"/>
                      <a:pt x="956291" y="4557732"/>
                      <a:pt x="956291" y="4386321"/>
                    </a:cubicBezTo>
                    <a:cubicBezTo>
                      <a:pt x="956291" y="4052521"/>
                      <a:pt x="983356" y="3727743"/>
                      <a:pt x="1019442" y="3402965"/>
                    </a:cubicBezTo>
                    <a:cubicBezTo>
                      <a:pt x="1055528" y="3042101"/>
                      <a:pt x="1091615" y="2690258"/>
                      <a:pt x="1136723" y="2338415"/>
                    </a:cubicBezTo>
                    <a:cubicBezTo>
                      <a:pt x="1226939" y="1625708"/>
                      <a:pt x="1326177" y="903979"/>
                      <a:pt x="1434436" y="191272"/>
                    </a:cubicBezTo>
                    <a:cubicBezTo>
                      <a:pt x="1434436" y="164207"/>
                      <a:pt x="1454734" y="152930"/>
                      <a:pt x="1473905" y="155185"/>
                    </a:cubicBezTo>
                    <a:close/>
                    <a:moveTo>
                      <a:pt x="1404939" y="87783"/>
                    </a:moveTo>
                    <a:cubicBezTo>
                      <a:pt x="1426190" y="92105"/>
                      <a:pt x="1444585" y="111769"/>
                      <a:pt x="1434436" y="137142"/>
                    </a:cubicBezTo>
                    <a:cubicBezTo>
                      <a:pt x="1290090" y="507028"/>
                      <a:pt x="1145744" y="876914"/>
                      <a:pt x="1001399" y="1246800"/>
                    </a:cubicBezTo>
                    <a:cubicBezTo>
                      <a:pt x="766837" y="1905378"/>
                      <a:pt x="550318" y="2581999"/>
                      <a:pt x="360864" y="3258620"/>
                    </a:cubicBezTo>
                    <a:cubicBezTo>
                      <a:pt x="252605" y="3646549"/>
                      <a:pt x="153367" y="4043500"/>
                      <a:pt x="63151" y="4431429"/>
                    </a:cubicBezTo>
                    <a:cubicBezTo>
                      <a:pt x="45108" y="4413386"/>
                      <a:pt x="18043" y="4386321"/>
                      <a:pt x="0" y="4359257"/>
                    </a:cubicBezTo>
                    <a:cubicBezTo>
                      <a:pt x="18043" y="4278062"/>
                      <a:pt x="36086" y="4205889"/>
                      <a:pt x="54130" y="4124695"/>
                    </a:cubicBezTo>
                    <a:cubicBezTo>
                      <a:pt x="225540" y="3448073"/>
                      <a:pt x="414994" y="2762431"/>
                      <a:pt x="631513" y="2094832"/>
                    </a:cubicBezTo>
                    <a:cubicBezTo>
                      <a:pt x="848031" y="1418211"/>
                      <a:pt x="1091615" y="759633"/>
                      <a:pt x="1362263" y="110077"/>
                    </a:cubicBezTo>
                    <a:cubicBezTo>
                      <a:pt x="1366774" y="98800"/>
                      <a:pt x="1374668" y="92034"/>
                      <a:pt x="1383689" y="88933"/>
                    </a:cubicBezTo>
                    <a:cubicBezTo>
                      <a:pt x="1390455" y="86607"/>
                      <a:pt x="1397856" y="86343"/>
                      <a:pt x="1404939" y="87783"/>
                    </a:cubicBezTo>
                    <a:close/>
                    <a:moveTo>
                      <a:pt x="1647558" y="690"/>
                    </a:moveTo>
                    <a:cubicBezTo>
                      <a:pt x="1666729" y="-2693"/>
                      <a:pt x="1687027" y="6328"/>
                      <a:pt x="1687027" y="28882"/>
                    </a:cubicBezTo>
                    <a:cubicBezTo>
                      <a:pt x="1723114" y="353661"/>
                      <a:pt x="1759200" y="687460"/>
                      <a:pt x="1786265" y="1021260"/>
                    </a:cubicBezTo>
                    <a:cubicBezTo>
                      <a:pt x="1867460" y="1968529"/>
                      <a:pt x="1903546" y="2924820"/>
                      <a:pt x="1894525" y="3881111"/>
                    </a:cubicBezTo>
                    <a:cubicBezTo>
                      <a:pt x="1867460" y="3890132"/>
                      <a:pt x="1840395" y="3908175"/>
                      <a:pt x="1822352" y="3917197"/>
                    </a:cubicBezTo>
                    <a:cubicBezTo>
                      <a:pt x="1822352" y="3790895"/>
                      <a:pt x="1822352" y="3673614"/>
                      <a:pt x="1822352" y="3547311"/>
                    </a:cubicBezTo>
                    <a:cubicBezTo>
                      <a:pt x="1822352" y="2383523"/>
                      <a:pt x="1750179" y="1210714"/>
                      <a:pt x="1614854" y="46926"/>
                    </a:cubicBezTo>
                    <a:cubicBezTo>
                      <a:pt x="1610343" y="19861"/>
                      <a:pt x="1628387" y="4073"/>
                      <a:pt x="1647558" y="69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" name="Google Shape;182;p5"/>
              <p:cNvSpPr/>
              <p:nvPr/>
            </p:nvSpPr>
            <p:spPr>
              <a:xfrm>
                <a:off x="6557142" y="875518"/>
                <a:ext cx="175103" cy="210334"/>
              </a:xfrm>
              <a:custGeom>
                <a:avLst/>
                <a:gdLst/>
                <a:ahLst/>
                <a:cxnLst/>
                <a:rect l="l" t="t" r="r" b="b"/>
                <a:pathLst>
                  <a:path w="271477" h="326100" extrusionOk="0">
                    <a:moveTo>
                      <a:pt x="221313" y="326101"/>
                    </a:moveTo>
                    <a:cubicBezTo>
                      <a:pt x="218772" y="326101"/>
                      <a:pt x="216232" y="326101"/>
                      <a:pt x="213693" y="325466"/>
                    </a:cubicBezTo>
                    <a:cubicBezTo>
                      <a:pt x="213057" y="325466"/>
                      <a:pt x="213057" y="325466"/>
                      <a:pt x="212422" y="325466"/>
                    </a:cubicBezTo>
                    <a:cubicBezTo>
                      <a:pt x="196547" y="321656"/>
                      <a:pt x="183213" y="307686"/>
                      <a:pt x="166703" y="309591"/>
                    </a:cubicBezTo>
                    <a:cubicBezTo>
                      <a:pt x="164797" y="309591"/>
                      <a:pt x="162893" y="310226"/>
                      <a:pt x="160988" y="310861"/>
                    </a:cubicBezTo>
                    <a:cubicBezTo>
                      <a:pt x="159082" y="311496"/>
                      <a:pt x="157813" y="312131"/>
                      <a:pt x="155907" y="312766"/>
                    </a:cubicBezTo>
                    <a:cubicBezTo>
                      <a:pt x="150193" y="315306"/>
                      <a:pt x="145113" y="319116"/>
                      <a:pt x="139397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1176"/>
                      <a:pt x="52403" y="269586"/>
                      <a:pt x="44782" y="248631"/>
                    </a:cubicBezTo>
                    <a:cubicBezTo>
                      <a:pt x="24463" y="194656"/>
                      <a:pt x="10493" y="138776"/>
                      <a:pt x="2238" y="81626"/>
                    </a:cubicBezTo>
                    <a:cubicBezTo>
                      <a:pt x="-303" y="62576"/>
                      <a:pt x="-2207" y="42891"/>
                      <a:pt x="5413" y="25111"/>
                    </a:cubicBezTo>
                    <a:cubicBezTo>
                      <a:pt x="21288" y="-10449"/>
                      <a:pt x="60022" y="-289"/>
                      <a:pt x="89232" y="7966"/>
                    </a:cubicBezTo>
                    <a:cubicBezTo>
                      <a:pt x="126063" y="18126"/>
                      <a:pt x="161622" y="35271"/>
                      <a:pt x="192738" y="57496"/>
                    </a:cubicBezTo>
                    <a:cubicBezTo>
                      <a:pt x="210518" y="70196"/>
                      <a:pt x="226393" y="84801"/>
                      <a:pt x="240997" y="100676"/>
                    </a:cubicBezTo>
                    <a:cubicBezTo>
                      <a:pt x="251793" y="112741"/>
                      <a:pt x="261953" y="126076"/>
                      <a:pt x="267668" y="141316"/>
                    </a:cubicBezTo>
                    <a:cubicBezTo>
                      <a:pt x="269572" y="147031"/>
                      <a:pt x="270843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351"/>
                    </a:cubicBezTo>
                    <a:cubicBezTo>
                      <a:pt x="270843" y="174971"/>
                      <a:pt x="268938" y="181956"/>
                      <a:pt x="265128" y="188306"/>
                    </a:cubicBezTo>
                    <a:cubicBezTo>
                      <a:pt x="260047" y="197196"/>
                      <a:pt x="251793" y="203546"/>
                      <a:pt x="247347" y="212436"/>
                    </a:cubicBezTo>
                    <a:cubicBezTo>
                      <a:pt x="247347" y="213071"/>
                      <a:pt x="246713" y="213706"/>
                      <a:pt x="246713" y="213706"/>
                    </a:cubicBezTo>
                    <a:cubicBezTo>
                      <a:pt x="246078" y="214976"/>
                      <a:pt x="245443" y="216246"/>
                      <a:pt x="245443" y="217516"/>
                    </a:cubicBezTo>
                    <a:cubicBezTo>
                      <a:pt x="238457" y="242281"/>
                      <a:pt x="261953" y="269586"/>
                      <a:pt x="256872" y="295621"/>
                    </a:cubicBezTo>
                    <a:cubicBezTo>
                      <a:pt x="253063" y="312766"/>
                      <a:pt x="237822" y="324831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" name="Google Shape;183;p5"/>
              <p:cNvSpPr/>
              <p:nvPr/>
            </p:nvSpPr>
            <p:spPr>
              <a:xfrm>
                <a:off x="6576898" y="886842"/>
                <a:ext cx="122315" cy="197261"/>
              </a:xfrm>
              <a:custGeom>
                <a:avLst/>
                <a:gdLst/>
                <a:ahLst/>
                <a:cxnLst/>
                <a:rect l="l" t="t" r="r" b="b"/>
                <a:pathLst>
                  <a:path w="2718108" h="4383567" extrusionOk="0">
                    <a:moveTo>
                      <a:pt x="28547" y="106209"/>
                    </a:moveTo>
                    <a:cubicBezTo>
                      <a:pt x="47718" y="102826"/>
                      <a:pt x="70272" y="111847"/>
                      <a:pt x="74790" y="134401"/>
                    </a:cubicBezTo>
                    <a:cubicBezTo>
                      <a:pt x="174028" y="522331"/>
                      <a:pt x="282273" y="901239"/>
                      <a:pt x="417597" y="1280146"/>
                    </a:cubicBezTo>
                    <a:cubicBezTo>
                      <a:pt x="643138" y="1947745"/>
                      <a:pt x="931843" y="2597302"/>
                      <a:pt x="1274650" y="3210771"/>
                    </a:cubicBezTo>
                    <a:cubicBezTo>
                      <a:pt x="1455083" y="3535549"/>
                      <a:pt x="1653572" y="3851305"/>
                      <a:pt x="1861055" y="4158040"/>
                    </a:cubicBezTo>
                    <a:cubicBezTo>
                      <a:pt x="1834005" y="4167062"/>
                      <a:pt x="1815947" y="4176084"/>
                      <a:pt x="1788896" y="4185105"/>
                    </a:cubicBezTo>
                    <a:cubicBezTo>
                      <a:pt x="1752810" y="4139997"/>
                      <a:pt x="1725731" y="4085868"/>
                      <a:pt x="1689645" y="4040760"/>
                    </a:cubicBezTo>
                    <a:cubicBezTo>
                      <a:pt x="1301729" y="3445333"/>
                      <a:pt x="958894" y="2813820"/>
                      <a:pt x="679224" y="2164264"/>
                    </a:cubicBezTo>
                    <a:cubicBezTo>
                      <a:pt x="399568" y="1514708"/>
                      <a:pt x="174028" y="838087"/>
                      <a:pt x="2603" y="152445"/>
                    </a:cubicBezTo>
                    <a:cubicBezTo>
                      <a:pt x="-6412" y="125380"/>
                      <a:pt x="9377" y="109592"/>
                      <a:pt x="28547" y="106209"/>
                    </a:cubicBezTo>
                    <a:close/>
                    <a:moveTo>
                      <a:pt x="133422" y="1319"/>
                    </a:moveTo>
                    <a:cubicBezTo>
                      <a:pt x="151467" y="-3192"/>
                      <a:pt x="174021" y="3574"/>
                      <a:pt x="183035" y="26128"/>
                    </a:cubicBezTo>
                    <a:cubicBezTo>
                      <a:pt x="318359" y="432101"/>
                      <a:pt x="480762" y="829052"/>
                      <a:pt x="661195" y="1216981"/>
                    </a:cubicBezTo>
                    <a:cubicBezTo>
                      <a:pt x="985959" y="1902624"/>
                      <a:pt x="1355845" y="2570223"/>
                      <a:pt x="1788896" y="3192714"/>
                    </a:cubicBezTo>
                    <a:cubicBezTo>
                      <a:pt x="2077574" y="3607708"/>
                      <a:pt x="2384308" y="4004659"/>
                      <a:pt x="2718108" y="4383567"/>
                    </a:cubicBezTo>
                    <a:cubicBezTo>
                      <a:pt x="2682022" y="4383567"/>
                      <a:pt x="2645949" y="4383567"/>
                      <a:pt x="2609849" y="4374546"/>
                    </a:cubicBezTo>
                    <a:cubicBezTo>
                      <a:pt x="2519633" y="4257265"/>
                      <a:pt x="2420409" y="4149005"/>
                      <a:pt x="2330193" y="4031724"/>
                    </a:cubicBezTo>
                    <a:cubicBezTo>
                      <a:pt x="1843012" y="3436298"/>
                      <a:pt x="1418996" y="2804785"/>
                      <a:pt x="1049110" y="2137186"/>
                    </a:cubicBezTo>
                    <a:cubicBezTo>
                      <a:pt x="679224" y="1469586"/>
                      <a:pt x="363467" y="765901"/>
                      <a:pt x="110862" y="44171"/>
                    </a:cubicBezTo>
                    <a:cubicBezTo>
                      <a:pt x="101841" y="21617"/>
                      <a:pt x="115377" y="5829"/>
                      <a:pt x="133422" y="13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" name="Google Shape;184;p5"/>
              <p:cNvSpPr/>
              <p:nvPr/>
            </p:nvSpPr>
            <p:spPr>
              <a:xfrm>
                <a:off x="6504053" y="889998"/>
                <a:ext cx="59036" cy="167288"/>
              </a:xfrm>
              <a:custGeom>
                <a:avLst/>
                <a:gdLst/>
                <a:ahLst/>
                <a:cxnLst/>
                <a:rect l="l" t="t" r="r" b="b"/>
                <a:pathLst>
                  <a:path w="91529" h="259362" extrusionOk="0">
                    <a:moveTo>
                      <a:pt x="22950" y="250310"/>
                    </a:moveTo>
                    <a:cubicBezTo>
                      <a:pt x="22314" y="248405"/>
                      <a:pt x="21679" y="246500"/>
                      <a:pt x="21044" y="244595"/>
                    </a:cubicBezTo>
                    <a:cubicBezTo>
                      <a:pt x="13425" y="226815"/>
                      <a:pt x="6439" y="208400"/>
                      <a:pt x="3900" y="188715"/>
                    </a:cubicBezTo>
                    <a:cubicBezTo>
                      <a:pt x="2629" y="179190"/>
                      <a:pt x="2629" y="169030"/>
                      <a:pt x="4535" y="159505"/>
                    </a:cubicBezTo>
                    <a:cubicBezTo>
                      <a:pt x="6439" y="149980"/>
                      <a:pt x="9614" y="140455"/>
                      <a:pt x="15329" y="132200"/>
                    </a:cubicBezTo>
                    <a:cubicBezTo>
                      <a:pt x="26125" y="115690"/>
                      <a:pt x="40729" y="102355"/>
                      <a:pt x="54700" y="87750"/>
                    </a:cubicBezTo>
                    <a:cubicBezTo>
                      <a:pt x="68035" y="73780"/>
                      <a:pt x="82004" y="57905"/>
                      <a:pt x="88989" y="36315"/>
                    </a:cubicBezTo>
                    <a:cubicBezTo>
                      <a:pt x="90894" y="30600"/>
                      <a:pt x="91529" y="24250"/>
                      <a:pt x="91529" y="18535"/>
                    </a:cubicBezTo>
                    <a:cubicBezTo>
                      <a:pt x="91529" y="14090"/>
                      <a:pt x="90894" y="9010"/>
                      <a:pt x="88354" y="5200"/>
                    </a:cubicBezTo>
                    <a:cubicBezTo>
                      <a:pt x="86450" y="1390"/>
                      <a:pt x="83275" y="-515"/>
                      <a:pt x="80100" y="120"/>
                    </a:cubicBezTo>
                    <a:cubicBezTo>
                      <a:pt x="76925" y="755"/>
                      <a:pt x="75019" y="3930"/>
                      <a:pt x="73114" y="7105"/>
                    </a:cubicBezTo>
                    <a:cubicBezTo>
                      <a:pt x="71210" y="10280"/>
                      <a:pt x="70575" y="14090"/>
                      <a:pt x="69304" y="17265"/>
                    </a:cubicBezTo>
                    <a:cubicBezTo>
                      <a:pt x="66764" y="24885"/>
                      <a:pt x="64860" y="32505"/>
                      <a:pt x="62319" y="40125"/>
                    </a:cubicBezTo>
                    <a:cubicBezTo>
                      <a:pt x="59779" y="47745"/>
                      <a:pt x="56604" y="56000"/>
                      <a:pt x="52794" y="63620"/>
                    </a:cubicBezTo>
                    <a:cubicBezTo>
                      <a:pt x="44539" y="80130"/>
                      <a:pt x="31839" y="96005"/>
                      <a:pt x="21044" y="112515"/>
                    </a:cubicBezTo>
                    <a:cubicBezTo>
                      <a:pt x="15329" y="120770"/>
                      <a:pt x="10250" y="129660"/>
                      <a:pt x="7075" y="139185"/>
                    </a:cubicBezTo>
                    <a:cubicBezTo>
                      <a:pt x="3264" y="148710"/>
                      <a:pt x="1360" y="158870"/>
                      <a:pt x="725" y="169030"/>
                    </a:cubicBezTo>
                    <a:cubicBezTo>
                      <a:pt x="-1181" y="189350"/>
                      <a:pt x="725" y="209035"/>
                      <a:pt x="5804" y="228720"/>
                    </a:cubicBezTo>
                    <a:cubicBezTo>
                      <a:pt x="7075" y="233800"/>
                      <a:pt x="8344" y="238880"/>
                      <a:pt x="10250" y="243960"/>
                    </a:cubicBezTo>
                    <a:cubicBezTo>
                      <a:pt x="11519" y="248405"/>
                      <a:pt x="13425" y="252850"/>
                      <a:pt x="15964" y="256025"/>
                    </a:cubicBezTo>
                    <a:cubicBezTo>
                      <a:pt x="17869" y="258565"/>
                      <a:pt x="20410" y="259835"/>
                      <a:pt x="22314" y="259200"/>
                    </a:cubicBezTo>
                    <a:cubicBezTo>
                      <a:pt x="24219" y="258565"/>
                      <a:pt x="24854" y="255390"/>
                      <a:pt x="24854" y="252850"/>
                    </a:cubicBezTo>
                    <a:cubicBezTo>
                      <a:pt x="22950" y="252215"/>
                      <a:pt x="22950" y="250945"/>
                      <a:pt x="22950" y="25031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5" name="Google Shape;185;p5"/>
            <p:cNvGrpSpPr/>
            <p:nvPr/>
          </p:nvGrpSpPr>
          <p:grpSpPr>
            <a:xfrm rot="2543184" flipH="1">
              <a:off x="86905" y="4544329"/>
              <a:ext cx="744698" cy="1106500"/>
              <a:chOff x="5196722" y="522299"/>
              <a:chExt cx="438178" cy="651062"/>
            </a:xfrm>
          </p:grpSpPr>
          <p:sp>
            <p:nvSpPr>
              <p:cNvPr id="186" name="Google Shape;186;p5"/>
              <p:cNvSpPr/>
              <p:nvPr/>
            </p:nvSpPr>
            <p:spPr>
              <a:xfrm>
                <a:off x="5196722" y="522299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" name="Google Shape;187;p5"/>
              <p:cNvSpPr/>
              <p:nvPr/>
            </p:nvSpPr>
            <p:spPr>
              <a:xfrm>
                <a:off x="5272948" y="620822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" name="Google Shape;188;p5"/>
              <p:cNvSpPr/>
              <p:nvPr/>
            </p:nvSpPr>
            <p:spPr>
              <a:xfrm>
                <a:off x="5272147" y="606273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9" name="Google Shape;189;p5"/>
            <p:cNvGrpSpPr/>
            <p:nvPr/>
          </p:nvGrpSpPr>
          <p:grpSpPr>
            <a:xfrm rot="-7932049">
              <a:off x="8330301" y="-340227"/>
              <a:ext cx="1192122" cy="1050510"/>
              <a:chOff x="3716056" y="64190"/>
              <a:chExt cx="492125" cy="433665"/>
            </a:xfrm>
          </p:grpSpPr>
          <p:sp>
            <p:nvSpPr>
              <p:cNvPr id="190" name="Google Shape;190;p5"/>
              <p:cNvSpPr/>
              <p:nvPr/>
            </p:nvSpPr>
            <p:spPr>
              <a:xfrm>
                <a:off x="3716056" y="64190"/>
                <a:ext cx="492125" cy="433665"/>
              </a:xfrm>
              <a:custGeom>
                <a:avLst/>
                <a:gdLst/>
                <a:ahLst/>
                <a:cxnLst/>
                <a:rect l="l" t="t" r="r" b="b"/>
                <a:pathLst>
                  <a:path w="803469" h="708025" extrusionOk="0">
                    <a:moveTo>
                      <a:pt x="570424" y="375285"/>
                    </a:moveTo>
                    <a:cubicBezTo>
                      <a:pt x="545660" y="375285"/>
                      <a:pt x="520260" y="380365"/>
                      <a:pt x="495495" y="377825"/>
                    </a:cubicBezTo>
                    <a:cubicBezTo>
                      <a:pt x="457395" y="373380"/>
                      <a:pt x="424374" y="351790"/>
                      <a:pt x="391355" y="331470"/>
                    </a:cubicBezTo>
                    <a:cubicBezTo>
                      <a:pt x="362780" y="313690"/>
                      <a:pt x="331664" y="296545"/>
                      <a:pt x="298645" y="293370"/>
                    </a:cubicBezTo>
                    <a:cubicBezTo>
                      <a:pt x="302455" y="292100"/>
                      <a:pt x="305630" y="291465"/>
                      <a:pt x="309439" y="290195"/>
                    </a:cubicBezTo>
                    <a:cubicBezTo>
                      <a:pt x="319599" y="287655"/>
                      <a:pt x="329760" y="285750"/>
                      <a:pt x="340555" y="284480"/>
                    </a:cubicBezTo>
                    <a:cubicBezTo>
                      <a:pt x="361510" y="281940"/>
                      <a:pt x="383099" y="281305"/>
                      <a:pt x="404689" y="279400"/>
                    </a:cubicBezTo>
                    <a:cubicBezTo>
                      <a:pt x="426280" y="277495"/>
                      <a:pt x="447870" y="273685"/>
                      <a:pt x="468189" y="266065"/>
                    </a:cubicBezTo>
                    <a:cubicBezTo>
                      <a:pt x="471364" y="264795"/>
                      <a:pt x="473905" y="263525"/>
                      <a:pt x="476445" y="262255"/>
                    </a:cubicBezTo>
                    <a:cubicBezTo>
                      <a:pt x="497399" y="284480"/>
                      <a:pt x="521530" y="307975"/>
                      <a:pt x="546930" y="325120"/>
                    </a:cubicBezTo>
                    <a:cubicBezTo>
                      <a:pt x="572964" y="342900"/>
                      <a:pt x="604080" y="356235"/>
                      <a:pt x="635830" y="355600"/>
                    </a:cubicBezTo>
                    <a:cubicBezTo>
                      <a:pt x="694249" y="354965"/>
                      <a:pt x="745049" y="311150"/>
                      <a:pt x="803470" y="311785"/>
                    </a:cubicBezTo>
                    <a:cubicBezTo>
                      <a:pt x="783785" y="290830"/>
                      <a:pt x="755845" y="278765"/>
                      <a:pt x="727905" y="278765"/>
                    </a:cubicBezTo>
                    <a:cubicBezTo>
                      <a:pt x="706949" y="278765"/>
                      <a:pt x="686630" y="284480"/>
                      <a:pt x="665674" y="283845"/>
                    </a:cubicBezTo>
                    <a:cubicBezTo>
                      <a:pt x="643449" y="283210"/>
                      <a:pt x="621860" y="274955"/>
                      <a:pt x="600905" y="266065"/>
                    </a:cubicBezTo>
                    <a:cubicBezTo>
                      <a:pt x="580585" y="257175"/>
                      <a:pt x="559630" y="247650"/>
                      <a:pt x="537405" y="244475"/>
                    </a:cubicBezTo>
                    <a:cubicBezTo>
                      <a:pt x="528514" y="243205"/>
                      <a:pt x="519624" y="243205"/>
                      <a:pt x="511370" y="244475"/>
                    </a:cubicBezTo>
                    <a:cubicBezTo>
                      <a:pt x="515814" y="241935"/>
                      <a:pt x="520260" y="239395"/>
                      <a:pt x="524705" y="236855"/>
                    </a:cubicBezTo>
                    <a:cubicBezTo>
                      <a:pt x="534230" y="231775"/>
                      <a:pt x="543755" y="227330"/>
                      <a:pt x="553280" y="224155"/>
                    </a:cubicBezTo>
                    <a:cubicBezTo>
                      <a:pt x="561535" y="221615"/>
                      <a:pt x="570424" y="219710"/>
                      <a:pt x="578045" y="217805"/>
                    </a:cubicBezTo>
                    <a:cubicBezTo>
                      <a:pt x="583124" y="216535"/>
                      <a:pt x="588205" y="214630"/>
                      <a:pt x="588205" y="212090"/>
                    </a:cubicBezTo>
                    <a:cubicBezTo>
                      <a:pt x="588205" y="209550"/>
                      <a:pt x="583124" y="205740"/>
                      <a:pt x="576774" y="205105"/>
                    </a:cubicBezTo>
                    <a:cubicBezTo>
                      <a:pt x="574870" y="205105"/>
                      <a:pt x="572964" y="205105"/>
                      <a:pt x="571060" y="205105"/>
                    </a:cubicBezTo>
                    <a:cubicBezTo>
                      <a:pt x="566614" y="205105"/>
                      <a:pt x="561535" y="206375"/>
                      <a:pt x="557089" y="207645"/>
                    </a:cubicBezTo>
                    <a:cubicBezTo>
                      <a:pt x="535499" y="213360"/>
                      <a:pt x="517720" y="226060"/>
                      <a:pt x="499939" y="238125"/>
                    </a:cubicBezTo>
                    <a:cubicBezTo>
                      <a:pt x="491049" y="244475"/>
                      <a:pt x="482160" y="250190"/>
                      <a:pt x="473270" y="255905"/>
                    </a:cubicBezTo>
                    <a:cubicBezTo>
                      <a:pt x="464380" y="260985"/>
                      <a:pt x="454220" y="265430"/>
                      <a:pt x="444060" y="268605"/>
                    </a:cubicBezTo>
                    <a:cubicBezTo>
                      <a:pt x="438980" y="270510"/>
                      <a:pt x="433899" y="271780"/>
                      <a:pt x="428820" y="272415"/>
                    </a:cubicBezTo>
                    <a:cubicBezTo>
                      <a:pt x="451680" y="258445"/>
                      <a:pt x="464380" y="232410"/>
                      <a:pt x="473270" y="207010"/>
                    </a:cubicBezTo>
                    <a:cubicBezTo>
                      <a:pt x="482795" y="180340"/>
                      <a:pt x="489780" y="151765"/>
                      <a:pt x="507560" y="130175"/>
                    </a:cubicBezTo>
                    <a:cubicBezTo>
                      <a:pt x="526610" y="107315"/>
                      <a:pt x="555820" y="95250"/>
                      <a:pt x="583124" y="81915"/>
                    </a:cubicBezTo>
                    <a:cubicBezTo>
                      <a:pt x="609795" y="68580"/>
                      <a:pt x="637735" y="51435"/>
                      <a:pt x="649799" y="23495"/>
                    </a:cubicBezTo>
                    <a:cubicBezTo>
                      <a:pt x="608524" y="41275"/>
                      <a:pt x="561535" y="33655"/>
                      <a:pt x="519624" y="47625"/>
                    </a:cubicBezTo>
                    <a:cubicBezTo>
                      <a:pt x="470730" y="64135"/>
                      <a:pt x="433264" y="109855"/>
                      <a:pt x="426914" y="160655"/>
                    </a:cubicBezTo>
                    <a:cubicBezTo>
                      <a:pt x="422470" y="197485"/>
                      <a:pt x="433899" y="236855"/>
                      <a:pt x="425645" y="273050"/>
                    </a:cubicBezTo>
                    <a:cubicBezTo>
                      <a:pt x="411039" y="276225"/>
                      <a:pt x="395799" y="277495"/>
                      <a:pt x="380560" y="278765"/>
                    </a:cubicBezTo>
                    <a:cubicBezTo>
                      <a:pt x="358970" y="280035"/>
                      <a:pt x="338014" y="280670"/>
                      <a:pt x="317060" y="283210"/>
                    </a:cubicBezTo>
                    <a:cubicBezTo>
                      <a:pt x="296105" y="285750"/>
                      <a:pt x="275785" y="291465"/>
                      <a:pt x="255464" y="297815"/>
                    </a:cubicBezTo>
                    <a:cubicBezTo>
                      <a:pt x="270070" y="289560"/>
                      <a:pt x="282770" y="277495"/>
                      <a:pt x="293564" y="264160"/>
                    </a:cubicBezTo>
                    <a:cubicBezTo>
                      <a:pt x="310710" y="242570"/>
                      <a:pt x="325949" y="218440"/>
                      <a:pt x="348174" y="200660"/>
                    </a:cubicBezTo>
                    <a:cubicBezTo>
                      <a:pt x="365320" y="186690"/>
                      <a:pt x="386274" y="178435"/>
                      <a:pt x="402785" y="163830"/>
                    </a:cubicBezTo>
                    <a:cubicBezTo>
                      <a:pt x="425645" y="144780"/>
                      <a:pt x="440249" y="116205"/>
                      <a:pt x="447870" y="87630"/>
                    </a:cubicBezTo>
                    <a:cubicBezTo>
                      <a:pt x="455489" y="58420"/>
                      <a:pt x="454220" y="29845"/>
                      <a:pt x="455489" y="0"/>
                    </a:cubicBezTo>
                    <a:cubicBezTo>
                      <a:pt x="451680" y="22860"/>
                      <a:pt x="435805" y="41275"/>
                      <a:pt x="416755" y="54610"/>
                    </a:cubicBezTo>
                    <a:cubicBezTo>
                      <a:pt x="398339" y="67945"/>
                      <a:pt x="376749" y="76835"/>
                      <a:pt x="355795" y="86995"/>
                    </a:cubicBezTo>
                    <a:cubicBezTo>
                      <a:pt x="335474" y="97155"/>
                      <a:pt x="314520" y="109220"/>
                      <a:pt x="300549" y="127000"/>
                    </a:cubicBezTo>
                    <a:cubicBezTo>
                      <a:pt x="279595" y="153035"/>
                      <a:pt x="274514" y="187960"/>
                      <a:pt x="268164" y="220345"/>
                    </a:cubicBezTo>
                    <a:cubicBezTo>
                      <a:pt x="261814" y="251460"/>
                      <a:pt x="252924" y="285115"/>
                      <a:pt x="228795" y="306070"/>
                    </a:cubicBezTo>
                    <a:cubicBezTo>
                      <a:pt x="216095" y="310515"/>
                      <a:pt x="204030" y="314325"/>
                      <a:pt x="191964" y="318135"/>
                    </a:cubicBezTo>
                    <a:cubicBezTo>
                      <a:pt x="181805" y="321310"/>
                      <a:pt x="172280" y="323850"/>
                      <a:pt x="162120" y="326390"/>
                    </a:cubicBezTo>
                    <a:cubicBezTo>
                      <a:pt x="154499" y="328295"/>
                      <a:pt x="147514" y="329565"/>
                      <a:pt x="139895" y="330835"/>
                    </a:cubicBezTo>
                    <a:cubicBezTo>
                      <a:pt x="185614" y="306705"/>
                      <a:pt x="222445" y="265430"/>
                      <a:pt x="240224" y="216535"/>
                    </a:cubicBezTo>
                    <a:cubicBezTo>
                      <a:pt x="254195" y="177800"/>
                      <a:pt x="256735" y="135890"/>
                      <a:pt x="266895" y="96520"/>
                    </a:cubicBezTo>
                    <a:cubicBezTo>
                      <a:pt x="277689" y="56515"/>
                      <a:pt x="299280" y="16510"/>
                      <a:pt x="337380" y="635"/>
                    </a:cubicBezTo>
                    <a:cubicBezTo>
                      <a:pt x="297374" y="3175"/>
                      <a:pt x="255464" y="8255"/>
                      <a:pt x="219905" y="26035"/>
                    </a:cubicBezTo>
                    <a:cubicBezTo>
                      <a:pt x="183710" y="43815"/>
                      <a:pt x="152595" y="74930"/>
                      <a:pt x="141164" y="113030"/>
                    </a:cubicBezTo>
                    <a:cubicBezTo>
                      <a:pt x="132274" y="143510"/>
                      <a:pt x="135449" y="175895"/>
                      <a:pt x="135449" y="207645"/>
                    </a:cubicBezTo>
                    <a:cubicBezTo>
                      <a:pt x="135449" y="248920"/>
                      <a:pt x="132274" y="294005"/>
                      <a:pt x="120845" y="334010"/>
                    </a:cubicBezTo>
                    <a:cubicBezTo>
                      <a:pt x="104335" y="336550"/>
                      <a:pt x="87824" y="337820"/>
                      <a:pt x="71314" y="339725"/>
                    </a:cubicBezTo>
                    <a:cubicBezTo>
                      <a:pt x="59885" y="340995"/>
                      <a:pt x="48455" y="342265"/>
                      <a:pt x="37024" y="344170"/>
                    </a:cubicBezTo>
                    <a:cubicBezTo>
                      <a:pt x="20514" y="346710"/>
                      <a:pt x="-2345" y="352425"/>
                      <a:pt x="195" y="361315"/>
                    </a:cubicBezTo>
                    <a:cubicBezTo>
                      <a:pt x="1464" y="365125"/>
                      <a:pt x="7180" y="368935"/>
                      <a:pt x="15435" y="370840"/>
                    </a:cubicBezTo>
                    <a:cubicBezTo>
                      <a:pt x="23055" y="372745"/>
                      <a:pt x="32580" y="373380"/>
                      <a:pt x="42105" y="373380"/>
                    </a:cubicBezTo>
                    <a:cubicBezTo>
                      <a:pt x="63060" y="374015"/>
                      <a:pt x="84649" y="371475"/>
                      <a:pt x="105605" y="367030"/>
                    </a:cubicBezTo>
                    <a:cubicBezTo>
                      <a:pt x="116399" y="427355"/>
                      <a:pt x="132274" y="492760"/>
                      <a:pt x="171010" y="538480"/>
                    </a:cubicBezTo>
                    <a:cubicBezTo>
                      <a:pt x="191330" y="561975"/>
                      <a:pt x="217364" y="580390"/>
                      <a:pt x="236414" y="604520"/>
                    </a:cubicBezTo>
                    <a:cubicBezTo>
                      <a:pt x="250385" y="621665"/>
                      <a:pt x="260545" y="641350"/>
                      <a:pt x="275785" y="657225"/>
                    </a:cubicBezTo>
                    <a:cubicBezTo>
                      <a:pt x="292930" y="675005"/>
                      <a:pt x="315789" y="686435"/>
                      <a:pt x="339920" y="694055"/>
                    </a:cubicBezTo>
                    <a:cubicBezTo>
                      <a:pt x="363414" y="701675"/>
                      <a:pt x="388180" y="704850"/>
                      <a:pt x="412945" y="708025"/>
                    </a:cubicBezTo>
                    <a:cubicBezTo>
                      <a:pt x="388814" y="690880"/>
                      <a:pt x="376749" y="661670"/>
                      <a:pt x="367224" y="633730"/>
                    </a:cubicBezTo>
                    <a:cubicBezTo>
                      <a:pt x="357699" y="605790"/>
                      <a:pt x="348810" y="576580"/>
                      <a:pt x="328489" y="554990"/>
                    </a:cubicBezTo>
                    <a:cubicBezTo>
                      <a:pt x="303724" y="528320"/>
                      <a:pt x="265624" y="517525"/>
                      <a:pt x="240224" y="491490"/>
                    </a:cubicBezTo>
                    <a:cubicBezTo>
                      <a:pt x="227524" y="478790"/>
                      <a:pt x="218635" y="462915"/>
                      <a:pt x="209110" y="447040"/>
                    </a:cubicBezTo>
                    <a:cubicBezTo>
                      <a:pt x="226255" y="465455"/>
                      <a:pt x="243399" y="485140"/>
                      <a:pt x="263085" y="501015"/>
                    </a:cubicBezTo>
                    <a:cubicBezTo>
                      <a:pt x="325949" y="551815"/>
                      <a:pt x="417389" y="565150"/>
                      <a:pt x="492320" y="534035"/>
                    </a:cubicBezTo>
                    <a:cubicBezTo>
                      <a:pt x="450410" y="528320"/>
                      <a:pt x="413580" y="503555"/>
                      <a:pt x="381195" y="476250"/>
                    </a:cubicBezTo>
                    <a:cubicBezTo>
                      <a:pt x="349445" y="448310"/>
                      <a:pt x="320235" y="417195"/>
                      <a:pt x="284674" y="393700"/>
                    </a:cubicBezTo>
                    <a:cubicBezTo>
                      <a:pt x="265624" y="381000"/>
                      <a:pt x="245305" y="371475"/>
                      <a:pt x="223714" y="364490"/>
                    </a:cubicBezTo>
                    <a:cubicBezTo>
                      <a:pt x="204664" y="358140"/>
                      <a:pt x="184980" y="353695"/>
                      <a:pt x="165295" y="352425"/>
                    </a:cubicBezTo>
                    <a:cubicBezTo>
                      <a:pt x="164024" y="352425"/>
                      <a:pt x="162755" y="352425"/>
                      <a:pt x="160849" y="351790"/>
                    </a:cubicBezTo>
                    <a:cubicBezTo>
                      <a:pt x="161485" y="351790"/>
                      <a:pt x="162120" y="351155"/>
                      <a:pt x="162755" y="351155"/>
                    </a:cubicBezTo>
                    <a:cubicBezTo>
                      <a:pt x="204030" y="335915"/>
                      <a:pt x="241495" y="314960"/>
                      <a:pt x="280864" y="300355"/>
                    </a:cubicBezTo>
                    <a:cubicBezTo>
                      <a:pt x="283405" y="299085"/>
                      <a:pt x="285945" y="298450"/>
                      <a:pt x="288485" y="297815"/>
                    </a:cubicBezTo>
                    <a:cubicBezTo>
                      <a:pt x="322774" y="353695"/>
                      <a:pt x="362145" y="408940"/>
                      <a:pt x="418024" y="443230"/>
                    </a:cubicBezTo>
                    <a:cubicBezTo>
                      <a:pt x="471364" y="476250"/>
                      <a:pt x="539310" y="483870"/>
                      <a:pt x="598364" y="463550"/>
                    </a:cubicBezTo>
                    <a:cubicBezTo>
                      <a:pt x="617414" y="457200"/>
                      <a:pt x="635195" y="448310"/>
                      <a:pt x="654245" y="443230"/>
                    </a:cubicBezTo>
                    <a:cubicBezTo>
                      <a:pt x="673295" y="438150"/>
                      <a:pt x="694249" y="435610"/>
                      <a:pt x="712030" y="445135"/>
                    </a:cubicBezTo>
                    <a:cubicBezTo>
                      <a:pt x="678374" y="401955"/>
                      <a:pt x="625035" y="375920"/>
                      <a:pt x="570424" y="375285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" name="Google Shape;191;p5"/>
              <p:cNvSpPr/>
              <p:nvPr/>
            </p:nvSpPr>
            <p:spPr>
              <a:xfrm>
                <a:off x="3784579" y="111217"/>
                <a:ext cx="387912" cy="318096"/>
              </a:xfrm>
              <a:custGeom>
                <a:avLst/>
                <a:gdLst/>
                <a:ahLst/>
                <a:cxnLst/>
                <a:rect l="l" t="t" r="r" b="b"/>
                <a:pathLst>
                  <a:path w="7052945" h="5783571" extrusionOk="0">
                    <a:moveTo>
                      <a:pt x="0" y="3294715"/>
                    </a:moveTo>
                    <a:cubicBezTo>
                      <a:pt x="199679" y="3287584"/>
                      <a:pt x="377964" y="3394555"/>
                      <a:pt x="513460" y="3537182"/>
                    </a:cubicBezTo>
                    <a:cubicBezTo>
                      <a:pt x="648957" y="3679810"/>
                      <a:pt x="734534" y="3858095"/>
                      <a:pt x="812979" y="4036380"/>
                    </a:cubicBezTo>
                    <a:cubicBezTo>
                      <a:pt x="898556" y="4214665"/>
                      <a:pt x="969869" y="4400081"/>
                      <a:pt x="1083972" y="4556972"/>
                    </a:cubicBezTo>
                    <a:cubicBezTo>
                      <a:pt x="1240862" y="4778045"/>
                      <a:pt x="1461935" y="4942067"/>
                      <a:pt x="1668746" y="5120352"/>
                    </a:cubicBezTo>
                    <a:cubicBezTo>
                      <a:pt x="1875556" y="5305768"/>
                      <a:pt x="2068104" y="5519710"/>
                      <a:pt x="2118023" y="5783571"/>
                    </a:cubicBezTo>
                    <a:cubicBezTo>
                      <a:pt x="1561775" y="5576761"/>
                      <a:pt x="1034052" y="5248717"/>
                      <a:pt x="698877" y="4763782"/>
                    </a:cubicBezTo>
                    <a:cubicBezTo>
                      <a:pt x="527723" y="4528446"/>
                      <a:pt x="413621" y="4257453"/>
                      <a:pt x="299519" y="3986460"/>
                    </a:cubicBezTo>
                    <a:cubicBezTo>
                      <a:pt x="199679" y="3758256"/>
                      <a:pt x="92708" y="3515788"/>
                      <a:pt x="0" y="3294715"/>
                    </a:cubicBezTo>
                    <a:close/>
                    <a:moveTo>
                      <a:pt x="443038" y="3186853"/>
                    </a:moveTo>
                    <a:cubicBezTo>
                      <a:pt x="520592" y="3184178"/>
                      <a:pt x="613300" y="3198441"/>
                      <a:pt x="641826" y="3202007"/>
                    </a:cubicBezTo>
                    <a:cubicBezTo>
                      <a:pt x="784454" y="3223401"/>
                      <a:pt x="934213" y="3251927"/>
                      <a:pt x="1069709" y="3301847"/>
                    </a:cubicBezTo>
                    <a:cubicBezTo>
                      <a:pt x="1383490" y="3408817"/>
                      <a:pt x="1675877" y="3587102"/>
                      <a:pt x="1911213" y="3829570"/>
                    </a:cubicBezTo>
                    <a:cubicBezTo>
                      <a:pt x="2146549" y="4072037"/>
                      <a:pt x="2339096" y="4385819"/>
                      <a:pt x="2652877" y="4528446"/>
                    </a:cubicBezTo>
                    <a:cubicBezTo>
                      <a:pt x="2595826" y="4507052"/>
                      <a:pt x="2503118" y="4507052"/>
                      <a:pt x="2438936" y="4492789"/>
                    </a:cubicBezTo>
                    <a:cubicBezTo>
                      <a:pt x="2367622" y="4471395"/>
                      <a:pt x="2289177" y="4457132"/>
                      <a:pt x="2217863" y="4435738"/>
                    </a:cubicBezTo>
                    <a:cubicBezTo>
                      <a:pt x="2075235" y="4392950"/>
                      <a:pt x="1932607" y="4350162"/>
                      <a:pt x="1797111" y="4293110"/>
                    </a:cubicBezTo>
                    <a:cubicBezTo>
                      <a:pt x="1518987" y="4179008"/>
                      <a:pt x="1255125" y="4036380"/>
                      <a:pt x="1005527" y="3865227"/>
                    </a:cubicBezTo>
                    <a:cubicBezTo>
                      <a:pt x="884293" y="3779650"/>
                      <a:pt x="770191" y="3694073"/>
                      <a:pt x="656089" y="3594234"/>
                    </a:cubicBezTo>
                    <a:cubicBezTo>
                      <a:pt x="599037" y="3544314"/>
                      <a:pt x="549118" y="3494394"/>
                      <a:pt x="492067" y="3437343"/>
                    </a:cubicBezTo>
                    <a:cubicBezTo>
                      <a:pt x="449278" y="3394555"/>
                      <a:pt x="363702" y="3330372"/>
                      <a:pt x="335176" y="3273321"/>
                    </a:cubicBezTo>
                    <a:cubicBezTo>
                      <a:pt x="303085" y="3209138"/>
                      <a:pt x="365485" y="3189527"/>
                      <a:pt x="443038" y="3186853"/>
                    </a:cubicBezTo>
                    <a:close/>
                    <a:moveTo>
                      <a:pt x="2277254" y="2585966"/>
                    </a:moveTo>
                    <a:cubicBezTo>
                      <a:pt x="2340767" y="2586801"/>
                      <a:pt x="2446067" y="2625244"/>
                      <a:pt x="2481724" y="2638615"/>
                    </a:cubicBezTo>
                    <a:cubicBezTo>
                      <a:pt x="2595826" y="2674272"/>
                      <a:pt x="2702797" y="2731323"/>
                      <a:pt x="2802637" y="2795506"/>
                    </a:cubicBezTo>
                    <a:cubicBezTo>
                      <a:pt x="2916739" y="2866820"/>
                      <a:pt x="3023710" y="2945265"/>
                      <a:pt x="3130681" y="3030842"/>
                    </a:cubicBezTo>
                    <a:cubicBezTo>
                      <a:pt x="3415936" y="3259046"/>
                      <a:pt x="3708323" y="3508645"/>
                      <a:pt x="4064893" y="3579959"/>
                    </a:cubicBezTo>
                    <a:cubicBezTo>
                      <a:pt x="4300229" y="3629878"/>
                      <a:pt x="4542696" y="3587090"/>
                      <a:pt x="4778032" y="3572827"/>
                    </a:cubicBezTo>
                    <a:cubicBezTo>
                      <a:pt x="5020499" y="3558564"/>
                      <a:pt x="5270098" y="3565696"/>
                      <a:pt x="5462645" y="3694061"/>
                    </a:cubicBezTo>
                    <a:cubicBezTo>
                      <a:pt x="5270098" y="3658404"/>
                      <a:pt x="5077550" y="3694061"/>
                      <a:pt x="4892134" y="3751112"/>
                    </a:cubicBezTo>
                    <a:cubicBezTo>
                      <a:pt x="4706718" y="3801032"/>
                      <a:pt x="4528433" y="3879477"/>
                      <a:pt x="4343017" y="3915134"/>
                    </a:cubicBezTo>
                    <a:cubicBezTo>
                      <a:pt x="4050630" y="3979316"/>
                      <a:pt x="3736849" y="3950791"/>
                      <a:pt x="3458725" y="3836689"/>
                    </a:cubicBezTo>
                    <a:cubicBezTo>
                      <a:pt x="3173469" y="3722586"/>
                      <a:pt x="2931002" y="3522907"/>
                      <a:pt x="2724191" y="3294703"/>
                    </a:cubicBezTo>
                    <a:cubicBezTo>
                      <a:pt x="2631483" y="3194863"/>
                      <a:pt x="2545906" y="3087893"/>
                      <a:pt x="2467461" y="2973790"/>
                    </a:cubicBezTo>
                    <a:cubicBezTo>
                      <a:pt x="2431804" y="2923871"/>
                      <a:pt x="2389016" y="2866820"/>
                      <a:pt x="2353359" y="2809769"/>
                    </a:cubicBezTo>
                    <a:cubicBezTo>
                      <a:pt x="2310571" y="2759849"/>
                      <a:pt x="2253519" y="2695666"/>
                      <a:pt x="2232125" y="2638615"/>
                    </a:cubicBezTo>
                    <a:cubicBezTo>
                      <a:pt x="2216080" y="2598501"/>
                      <a:pt x="2239145" y="2585464"/>
                      <a:pt x="2277254" y="2585966"/>
                    </a:cubicBezTo>
                    <a:close/>
                    <a:moveTo>
                      <a:pt x="4704406" y="2020563"/>
                    </a:moveTo>
                    <a:cubicBezTo>
                      <a:pt x="4907065" y="2014852"/>
                      <a:pt x="5113207" y="2062766"/>
                      <a:pt x="5291492" y="2160823"/>
                    </a:cubicBezTo>
                    <a:cubicBezTo>
                      <a:pt x="5462645" y="2253531"/>
                      <a:pt x="5605273" y="2389027"/>
                      <a:pt x="5783558" y="2446078"/>
                    </a:cubicBezTo>
                    <a:cubicBezTo>
                      <a:pt x="5990368" y="2517392"/>
                      <a:pt x="6211441" y="2467472"/>
                      <a:pt x="6425383" y="2431816"/>
                    </a:cubicBezTo>
                    <a:cubicBezTo>
                      <a:pt x="6639324" y="2396159"/>
                      <a:pt x="6867529" y="2374764"/>
                      <a:pt x="7052945" y="2481735"/>
                    </a:cubicBezTo>
                    <a:cubicBezTo>
                      <a:pt x="6632193" y="2531655"/>
                      <a:pt x="6275624" y="2845436"/>
                      <a:pt x="5854872" y="2866830"/>
                    </a:cubicBezTo>
                    <a:cubicBezTo>
                      <a:pt x="5633798" y="2873962"/>
                      <a:pt x="5419857" y="2802648"/>
                      <a:pt x="5220178" y="2702808"/>
                    </a:cubicBezTo>
                    <a:cubicBezTo>
                      <a:pt x="4899265" y="2538786"/>
                      <a:pt x="4585484" y="2360502"/>
                      <a:pt x="4350148" y="2089509"/>
                    </a:cubicBezTo>
                    <a:cubicBezTo>
                      <a:pt x="4462468" y="2046720"/>
                      <a:pt x="4582810" y="2023989"/>
                      <a:pt x="4704406" y="2020563"/>
                    </a:cubicBezTo>
                    <a:close/>
                    <a:moveTo>
                      <a:pt x="1262245" y="556261"/>
                    </a:moveTo>
                    <a:cubicBezTo>
                      <a:pt x="1133891" y="755940"/>
                      <a:pt x="1098234" y="991275"/>
                      <a:pt x="1076840" y="1226611"/>
                    </a:cubicBezTo>
                    <a:cubicBezTo>
                      <a:pt x="1055446" y="1461947"/>
                      <a:pt x="1055446" y="1697283"/>
                      <a:pt x="998395" y="1925488"/>
                    </a:cubicBezTo>
                    <a:cubicBezTo>
                      <a:pt x="962738" y="2082379"/>
                      <a:pt x="891424" y="2225007"/>
                      <a:pt x="805848" y="2353372"/>
                    </a:cubicBezTo>
                    <a:cubicBezTo>
                      <a:pt x="727391" y="2467474"/>
                      <a:pt x="627563" y="2574445"/>
                      <a:pt x="520592" y="2660021"/>
                    </a:cubicBezTo>
                    <a:cubicBezTo>
                      <a:pt x="456409" y="2709941"/>
                      <a:pt x="278125" y="2873963"/>
                      <a:pt x="199679" y="2774124"/>
                    </a:cubicBezTo>
                    <a:cubicBezTo>
                      <a:pt x="149759" y="2724204"/>
                      <a:pt x="199679" y="2624364"/>
                      <a:pt x="206811" y="2567313"/>
                    </a:cubicBezTo>
                    <a:cubicBezTo>
                      <a:pt x="221074" y="2474605"/>
                      <a:pt x="242468" y="2381897"/>
                      <a:pt x="256731" y="2296320"/>
                    </a:cubicBezTo>
                    <a:cubicBezTo>
                      <a:pt x="292388" y="2118035"/>
                      <a:pt x="328044" y="1939751"/>
                      <a:pt x="363701" y="1761466"/>
                    </a:cubicBezTo>
                    <a:cubicBezTo>
                      <a:pt x="413621" y="1497604"/>
                      <a:pt x="470672" y="1219480"/>
                      <a:pt x="606169" y="984144"/>
                    </a:cubicBezTo>
                    <a:cubicBezTo>
                      <a:pt x="748796" y="748808"/>
                      <a:pt x="991264" y="556261"/>
                      <a:pt x="1262245" y="556261"/>
                    </a:cubicBezTo>
                    <a:close/>
                    <a:moveTo>
                      <a:pt x="3337490" y="306661"/>
                    </a:moveTo>
                    <a:cubicBezTo>
                      <a:pt x="3308954" y="492078"/>
                      <a:pt x="3194863" y="663231"/>
                      <a:pt x="3059355" y="798727"/>
                    </a:cubicBezTo>
                    <a:cubicBezTo>
                      <a:pt x="2916727" y="934224"/>
                      <a:pt x="2752705" y="1041195"/>
                      <a:pt x="2595815" y="1148166"/>
                    </a:cubicBezTo>
                    <a:cubicBezTo>
                      <a:pt x="2431793" y="1262268"/>
                      <a:pt x="2274902" y="1376370"/>
                      <a:pt x="2160811" y="1533261"/>
                    </a:cubicBezTo>
                    <a:cubicBezTo>
                      <a:pt x="2046698" y="1683020"/>
                      <a:pt x="1982527" y="1854174"/>
                      <a:pt x="1896939" y="2018196"/>
                    </a:cubicBezTo>
                    <a:cubicBezTo>
                      <a:pt x="1847019" y="2110904"/>
                      <a:pt x="1789968" y="2210744"/>
                      <a:pt x="1711523" y="2289189"/>
                    </a:cubicBezTo>
                    <a:cubicBezTo>
                      <a:pt x="1661614" y="2339109"/>
                      <a:pt x="1511844" y="2438948"/>
                      <a:pt x="1590300" y="2303452"/>
                    </a:cubicBezTo>
                    <a:cubicBezTo>
                      <a:pt x="1704391" y="2096641"/>
                      <a:pt x="1804242" y="1875568"/>
                      <a:pt x="1889807" y="1654495"/>
                    </a:cubicBezTo>
                    <a:cubicBezTo>
                      <a:pt x="1961121" y="1476210"/>
                      <a:pt x="2018184" y="1297925"/>
                      <a:pt x="2110880" y="1126772"/>
                    </a:cubicBezTo>
                    <a:cubicBezTo>
                      <a:pt x="2196468" y="962750"/>
                      <a:pt x="2324822" y="805859"/>
                      <a:pt x="2488844" y="713151"/>
                    </a:cubicBezTo>
                    <a:cubicBezTo>
                      <a:pt x="2624352" y="634705"/>
                      <a:pt x="2788362" y="606180"/>
                      <a:pt x="2938121" y="556260"/>
                    </a:cubicBezTo>
                    <a:cubicBezTo>
                      <a:pt x="3095012" y="506340"/>
                      <a:pt x="3244771" y="435026"/>
                      <a:pt x="3337490" y="306661"/>
                    </a:cubicBezTo>
                    <a:close/>
                    <a:moveTo>
                      <a:pt x="5006224" y="0"/>
                    </a:moveTo>
                    <a:cubicBezTo>
                      <a:pt x="4870728" y="71314"/>
                      <a:pt x="4728100" y="149759"/>
                      <a:pt x="4592604" y="221073"/>
                    </a:cubicBezTo>
                    <a:cubicBezTo>
                      <a:pt x="4421451" y="306650"/>
                      <a:pt x="4250297" y="406489"/>
                      <a:pt x="4136195" y="563380"/>
                    </a:cubicBezTo>
                    <a:cubicBezTo>
                      <a:pt x="4000699" y="770190"/>
                      <a:pt x="3986436" y="1026920"/>
                      <a:pt x="3943648" y="1269388"/>
                    </a:cubicBezTo>
                    <a:cubicBezTo>
                      <a:pt x="3893728" y="1533249"/>
                      <a:pt x="3793888" y="1789979"/>
                      <a:pt x="3644129" y="2025315"/>
                    </a:cubicBezTo>
                    <a:cubicBezTo>
                      <a:pt x="3686918" y="1825636"/>
                      <a:pt x="3679786" y="1625957"/>
                      <a:pt x="3679786" y="1426278"/>
                    </a:cubicBezTo>
                    <a:cubicBezTo>
                      <a:pt x="3679786" y="1226599"/>
                      <a:pt x="3672655" y="1019789"/>
                      <a:pt x="3715443" y="820110"/>
                    </a:cubicBezTo>
                    <a:cubicBezTo>
                      <a:pt x="3758231" y="620431"/>
                      <a:pt x="3843808" y="420752"/>
                      <a:pt x="3993567" y="285256"/>
                    </a:cubicBezTo>
                    <a:cubicBezTo>
                      <a:pt x="4121932" y="164022"/>
                      <a:pt x="4293086" y="99840"/>
                      <a:pt x="4464239" y="64183"/>
                    </a:cubicBezTo>
                    <a:cubicBezTo>
                      <a:pt x="4635392" y="28526"/>
                      <a:pt x="4827940" y="0"/>
                      <a:pt x="50062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" name="Google Shape;192;p5"/>
              <p:cNvSpPr/>
              <p:nvPr/>
            </p:nvSpPr>
            <p:spPr>
              <a:xfrm>
                <a:off x="3783252" y="97226"/>
                <a:ext cx="381799" cy="347294"/>
              </a:xfrm>
              <a:custGeom>
                <a:avLst/>
                <a:gdLst/>
                <a:ahLst/>
                <a:cxnLst/>
                <a:rect l="l" t="t" r="r" b="b"/>
                <a:pathLst>
                  <a:path w="6941807" h="6314438" extrusionOk="0">
                    <a:moveTo>
                      <a:pt x="6630" y="3477210"/>
                    </a:moveTo>
                    <a:cubicBezTo>
                      <a:pt x="13651" y="3476541"/>
                      <a:pt x="29698" y="3481890"/>
                      <a:pt x="45752" y="3487238"/>
                    </a:cubicBezTo>
                    <a:cubicBezTo>
                      <a:pt x="67135" y="3494369"/>
                      <a:pt x="88529" y="3501501"/>
                      <a:pt x="95661" y="3508632"/>
                    </a:cubicBezTo>
                    <a:cubicBezTo>
                      <a:pt x="188380" y="3558552"/>
                      <a:pt x="266814" y="3622735"/>
                      <a:pt x="331008" y="3701180"/>
                    </a:cubicBezTo>
                    <a:cubicBezTo>
                      <a:pt x="416574" y="3801019"/>
                      <a:pt x="487887" y="3915122"/>
                      <a:pt x="537807" y="4036355"/>
                    </a:cubicBezTo>
                    <a:cubicBezTo>
                      <a:pt x="616264" y="4221771"/>
                      <a:pt x="666172" y="4407188"/>
                      <a:pt x="730355" y="4592604"/>
                    </a:cubicBezTo>
                    <a:cubicBezTo>
                      <a:pt x="794548" y="4778020"/>
                      <a:pt x="872982" y="4956305"/>
                      <a:pt x="994216" y="5098933"/>
                    </a:cubicBezTo>
                    <a:cubicBezTo>
                      <a:pt x="1115461" y="5241560"/>
                      <a:pt x="1279472" y="5348531"/>
                      <a:pt x="1450625" y="5434108"/>
                    </a:cubicBezTo>
                    <a:cubicBezTo>
                      <a:pt x="1621778" y="5519685"/>
                      <a:pt x="1800063" y="5598130"/>
                      <a:pt x="1964085" y="5712232"/>
                    </a:cubicBezTo>
                    <a:cubicBezTo>
                      <a:pt x="2128107" y="5819203"/>
                      <a:pt x="2277866" y="5976094"/>
                      <a:pt x="2363454" y="6168641"/>
                    </a:cubicBezTo>
                    <a:cubicBezTo>
                      <a:pt x="2377706" y="6211430"/>
                      <a:pt x="2384837" y="6247087"/>
                      <a:pt x="2384837" y="6282744"/>
                    </a:cubicBezTo>
                    <a:cubicBezTo>
                      <a:pt x="2384837" y="6297006"/>
                      <a:pt x="2384837" y="6311269"/>
                      <a:pt x="2377706" y="6311269"/>
                    </a:cubicBezTo>
                    <a:cubicBezTo>
                      <a:pt x="2370574" y="6318401"/>
                      <a:pt x="2370574" y="6311269"/>
                      <a:pt x="2363454" y="6311269"/>
                    </a:cubicBezTo>
                    <a:cubicBezTo>
                      <a:pt x="2327797" y="6275612"/>
                      <a:pt x="2299260" y="6190035"/>
                      <a:pt x="2263603" y="6125853"/>
                    </a:cubicBezTo>
                    <a:cubicBezTo>
                      <a:pt x="2242209" y="6090196"/>
                      <a:pt x="2220826" y="6054539"/>
                      <a:pt x="2192290" y="6018882"/>
                    </a:cubicBezTo>
                    <a:cubicBezTo>
                      <a:pt x="2078199" y="5876254"/>
                      <a:pt x="1914165" y="5769283"/>
                      <a:pt x="1750143" y="5676575"/>
                    </a:cubicBezTo>
                    <a:cubicBezTo>
                      <a:pt x="1579001" y="5583867"/>
                      <a:pt x="1400717" y="5505422"/>
                      <a:pt x="1236683" y="5398451"/>
                    </a:cubicBezTo>
                    <a:cubicBezTo>
                      <a:pt x="1151118" y="5348531"/>
                      <a:pt x="1072661" y="5284349"/>
                      <a:pt x="1001347" y="5213035"/>
                    </a:cubicBezTo>
                    <a:cubicBezTo>
                      <a:pt x="930034" y="5141721"/>
                      <a:pt x="872982" y="5056144"/>
                      <a:pt x="823063" y="4970568"/>
                    </a:cubicBezTo>
                    <a:cubicBezTo>
                      <a:pt x="723235" y="4792283"/>
                      <a:pt x="673304" y="4599735"/>
                      <a:pt x="616264" y="4414319"/>
                    </a:cubicBezTo>
                    <a:cubicBezTo>
                      <a:pt x="559201" y="4221771"/>
                      <a:pt x="509293" y="4036355"/>
                      <a:pt x="409442" y="3865202"/>
                    </a:cubicBezTo>
                    <a:cubicBezTo>
                      <a:pt x="331008" y="3729705"/>
                      <a:pt x="224037" y="3608472"/>
                      <a:pt x="81409" y="3530026"/>
                    </a:cubicBezTo>
                    <a:cubicBezTo>
                      <a:pt x="117066" y="3551421"/>
                      <a:pt x="145580" y="3579946"/>
                      <a:pt x="174106" y="3608472"/>
                    </a:cubicBezTo>
                    <a:cubicBezTo>
                      <a:pt x="216895" y="3658392"/>
                      <a:pt x="252552" y="3715443"/>
                      <a:pt x="281077" y="3772494"/>
                    </a:cubicBezTo>
                    <a:cubicBezTo>
                      <a:pt x="331008" y="3865202"/>
                      <a:pt x="359522" y="3950779"/>
                      <a:pt x="380917" y="4050618"/>
                    </a:cubicBezTo>
                    <a:cubicBezTo>
                      <a:pt x="402322" y="4150458"/>
                      <a:pt x="423705" y="4243166"/>
                      <a:pt x="437979" y="4335874"/>
                    </a:cubicBezTo>
                    <a:cubicBezTo>
                      <a:pt x="452230" y="4428582"/>
                      <a:pt x="473636" y="4521290"/>
                      <a:pt x="502150" y="4606867"/>
                    </a:cubicBezTo>
                    <a:cubicBezTo>
                      <a:pt x="566333" y="4778020"/>
                      <a:pt x="659041" y="4942042"/>
                      <a:pt x="787406" y="5077538"/>
                    </a:cubicBezTo>
                    <a:cubicBezTo>
                      <a:pt x="801669" y="5091801"/>
                      <a:pt x="808800" y="5106064"/>
                      <a:pt x="815931" y="5120327"/>
                    </a:cubicBezTo>
                    <a:cubicBezTo>
                      <a:pt x="815931" y="5120327"/>
                      <a:pt x="815931" y="5127458"/>
                      <a:pt x="815931" y="5134590"/>
                    </a:cubicBezTo>
                    <a:cubicBezTo>
                      <a:pt x="815931" y="5141721"/>
                      <a:pt x="815931" y="5141721"/>
                      <a:pt x="808800" y="5141721"/>
                    </a:cubicBezTo>
                    <a:cubicBezTo>
                      <a:pt x="773143" y="5148852"/>
                      <a:pt x="737486" y="5120327"/>
                      <a:pt x="708960" y="5091801"/>
                    </a:cubicBezTo>
                    <a:cubicBezTo>
                      <a:pt x="687578" y="5077538"/>
                      <a:pt x="673304" y="5056144"/>
                      <a:pt x="659041" y="5041882"/>
                    </a:cubicBezTo>
                    <a:cubicBezTo>
                      <a:pt x="594858" y="4970568"/>
                      <a:pt x="537807" y="4884991"/>
                      <a:pt x="495019" y="4799414"/>
                    </a:cubicBezTo>
                    <a:cubicBezTo>
                      <a:pt x="452230" y="4713838"/>
                      <a:pt x="416574" y="4613998"/>
                      <a:pt x="395179" y="4521290"/>
                    </a:cubicBezTo>
                    <a:cubicBezTo>
                      <a:pt x="345260" y="4328742"/>
                      <a:pt x="338128" y="4136195"/>
                      <a:pt x="295351" y="3957910"/>
                    </a:cubicBezTo>
                    <a:cubicBezTo>
                      <a:pt x="273946" y="3865202"/>
                      <a:pt x="238289" y="3772494"/>
                      <a:pt x="188380" y="3694049"/>
                    </a:cubicBezTo>
                    <a:cubicBezTo>
                      <a:pt x="145580" y="3622735"/>
                      <a:pt x="95661" y="3565683"/>
                      <a:pt x="31478" y="3522895"/>
                    </a:cubicBezTo>
                    <a:cubicBezTo>
                      <a:pt x="31478" y="3522895"/>
                      <a:pt x="17215" y="3515764"/>
                      <a:pt x="10095" y="3508632"/>
                    </a:cubicBezTo>
                    <a:cubicBezTo>
                      <a:pt x="2953" y="3501501"/>
                      <a:pt x="-4179" y="3501501"/>
                      <a:pt x="2953" y="3494369"/>
                    </a:cubicBezTo>
                    <a:cubicBezTo>
                      <a:pt x="10095" y="3494369"/>
                      <a:pt x="10095" y="3494369"/>
                      <a:pt x="17215" y="3494369"/>
                    </a:cubicBezTo>
                    <a:cubicBezTo>
                      <a:pt x="2953" y="3487238"/>
                      <a:pt x="-4179" y="3487238"/>
                      <a:pt x="2953" y="3480107"/>
                    </a:cubicBezTo>
                    <a:cubicBezTo>
                      <a:pt x="2953" y="3478324"/>
                      <a:pt x="4290" y="3477432"/>
                      <a:pt x="6630" y="3477210"/>
                    </a:cubicBezTo>
                    <a:close/>
                    <a:moveTo>
                      <a:pt x="245420" y="3472976"/>
                    </a:moveTo>
                    <a:cubicBezTo>
                      <a:pt x="252552" y="3472976"/>
                      <a:pt x="259683" y="3472976"/>
                      <a:pt x="266814" y="3472976"/>
                    </a:cubicBezTo>
                    <a:cubicBezTo>
                      <a:pt x="295340" y="3472976"/>
                      <a:pt x="323865" y="3472976"/>
                      <a:pt x="352391" y="3472976"/>
                    </a:cubicBezTo>
                    <a:cubicBezTo>
                      <a:pt x="380917" y="3472976"/>
                      <a:pt x="409442" y="3480107"/>
                      <a:pt x="437968" y="3480107"/>
                    </a:cubicBezTo>
                    <a:cubicBezTo>
                      <a:pt x="509282" y="3487239"/>
                      <a:pt x="580596" y="3494370"/>
                      <a:pt x="651909" y="3508633"/>
                    </a:cubicBezTo>
                    <a:cubicBezTo>
                      <a:pt x="865851" y="3544290"/>
                      <a:pt x="1072661" y="3608473"/>
                      <a:pt x="1272340" y="3701181"/>
                    </a:cubicBezTo>
                    <a:cubicBezTo>
                      <a:pt x="1372180" y="3751100"/>
                      <a:pt x="1464888" y="3801020"/>
                      <a:pt x="1557596" y="3865203"/>
                    </a:cubicBezTo>
                    <a:cubicBezTo>
                      <a:pt x="1643173" y="3929385"/>
                      <a:pt x="1728749" y="3993568"/>
                      <a:pt x="1814326" y="4057750"/>
                    </a:cubicBezTo>
                    <a:cubicBezTo>
                      <a:pt x="1899903" y="4121933"/>
                      <a:pt x="1992611" y="4178984"/>
                      <a:pt x="2085319" y="4214641"/>
                    </a:cubicBezTo>
                    <a:cubicBezTo>
                      <a:pt x="2099582" y="4221772"/>
                      <a:pt x="2120976" y="4228904"/>
                      <a:pt x="2135239" y="4243167"/>
                    </a:cubicBezTo>
                    <a:cubicBezTo>
                      <a:pt x="2142370" y="4243167"/>
                      <a:pt x="2149502" y="4250298"/>
                      <a:pt x="2149502" y="4257429"/>
                    </a:cubicBezTo>
                    <a:cubicBezTo>
                      <a:pt x="2149502" y="4257429"/>
                      <a:pt x="2142370" y="4264561"/>
                      <a:pt x="2142370" y="4264561"/>
                    </a:cubicBezTo>
                    <a:cubicBezTo>
                      <a:pt x="2120976" y="4285955"/>
                      <a:pt x="2063925" y="4271692"/>
                      <a:pt x="2021136" y="4257429"/>
                    </a:cubicBezTo>
                    <a:cubicBezTo>
                      <a:pt x="1999742" y="4250298"/>
                      <a:pt x="1971217" y="4243167"/>
                      <a:pt x="1949823" y="4228904"/>
                    </a:cubicBezTo>
                    <a:cubicBezTo>
                      <a:pt x="1849983" y="4178984"/>
                      <a:pt x="1764406" y="4114802"/>
                      <a:pt x="1678830" y="4050619"/>
                    </a:cubicBezTo>
                    <a:cubicBezTo>
                      <a:pt x="1593253" y="3986436"/>
                      <a:pt x="1507676" y="3922254"/>
                      <a:pt x="1422100" y="3865203"/>
                    </a:cubicBezTo>
                    <a:cubicBezTo>
                      <a:pt x="1243815" y="3751100"/>
                      <a:pt x="1051267" y="3665524"/>
                      <a:pt x="851588" y="3601341"/>
                    </a:cubicBezTo>
                    <a:cubicBezTo>
                      <a:pt x="801669" y="3587078"/>
                      <a:pt x="749966" y="3572816"/>
                      <a:pt x="697372" y="3560336"/>
                    </a:cubicBezTo>
                    <a:lnTo>
                      <a:pt x="573884" y="3536880"/>
                    </a:lnTo>
                    <a:lnTo>
                      <a:pt x="552070" y="3530027"/>
                    </a:lnTo>
                    <a:cubicBezTo>
                      <a:pt x="544939" y="3530027"/>
                      <a:pt x="544939" y="3530027"/>
                      <a:pt x="537807" y="3530027"/>
                    </a:cubicBezTo>
                    <a:lnTo>
                      <a:pt x="573884" y="3536880"/>
                    </a:lnTo>
                    <a:lnTo>
                      <a:pt x="722332" y="3583513"/>
                    </a:lnTo>
                    <a:cubicBezTo>
                      <a:pt x="778492" y="3604907"/>
                      <a:pt x="833760" y="3629867"/>
                      <a:pt x="887245" y="3658392"/>
                    </a:cubicBezTo>
                    <a:cubicBezTo>
                      <a:pt x="1051267" y="3736838"/>
                      <a:pt x="1208158" y="3836677"/>
                      <a:pt x="1350786" y="3943648"/>
                    </a:cubicBezTo>
                    <a:cubicBezTo>
                      <a:pt x="1500545" y="4050619"/>
                      <a:pt x="1636041" y="4171853"/>
                      <a:pt x="1771538" y="4285955"/>
                    </a:cubicBezTo>
                    <a:cubicBezTo>
                      <a:pt x="1914166" y="4407189"/>
                      <a:pt x="2049662" y="4521291"/>
                      <a:pt x="2185158" y="4635393"/>
                    </a:cubicBezTo>
                    <a:cubicBezTo>
                      <a:pt x="2327786" y="4749496"/>
                      <a:pt x="2470414" y="4856466"/>
                      <a:pt x="2620173" y="4949175"/>
                    </a:cubicBezTo>
                    <a:cubicBezTo>
                      <a:pt x="2769932" y="5041883"/>
                      <a:pt x="2926823" y="5120328"/>
                      <a:pt x="3097976" y="5177379"/>
                    </a:cubicBezTo>
                    <a:cubicBezTo>
                      <a:pt x="3133633" y="5184511"/>
                      <a:pt x="3162159" y="5198773"/>
                      <a:pt x="3190685" y="5213036"/>
                    </a:cubicBezTo>
                    <a:cubicBezTo>
                      <a:pt x="3197816" y="5220168"/>
                      <a:pt x="3212079" y="5227299"/>
                      <a:pt x="3197816" y="5227299"/>
                    </a:cubicBezTo>
                    <a:cubicBezTo>
                      <a:pt x="3197816" y="5227299"/>
                      <a:pt x="3197816" y="5234430"/>
                      <a:pt x="3190685" y="5234430"/>
                    </a:cubicBezTo>
                    <a:cubicBezTo>
                      <a:pt x="3147896" y="5255824"/>
                      <a:pt x="3062320" y="5234430"/>
                      <a:pt x="2991006" y="5213036"/>
                    </a:cubicBezTo>
                    <a:cubicBezTo>
                      <a:pt x="2948217" y="5198773"/>
                      <a:pt x="2912560" y="5184511"/>
                      <a:pt x="2869772" y="5170248"/>
                    </a:cubicBezTo>
                    <a:cubicBezTo>
                      <a:pt x="2698619" y="5106065"/>
                      <a:pt x="2541728" y="5006226"/>
                      <a:pt x="2391969" y="4906386"/>
                    </a:cubicBezTo>
                    <a:cubicBezTo>
                      <a:pt x="2242210" y="4806547"/>
                      <a:pt x="2106713" y="4692444"/>
                      <a:pt x="1971217" y="4571211"/>
                    </a:cubicBezTo>
                    <a:cubicBezTo>
                      <a:pt x="1700224" y="4335875"/>
                      <a:pt x="1443494" y="4086276"/>
                      <a:pt x="1151107" y="3879466"/>
                    </a:cubicBezTo>
                    <a:cubicBezTo>
                      <a:pt x="1001348" y="3772495"/>
                      <a:pt x="844457" y="3686918"/>
                      <a:pt x="680435" y="3615604"/>
                    </a:cubicBezTo>
                    <a:cubicBezTo>
                      <a:pt x="544939" y="3558553"/>
                      <a:pt x="402311" y="3522896"/>
                      <a:pt x="252552" y="3501502"/>
                    </a:cubicBezTo>
                    <a:cubicBezTo>
                      <a:pt x="238289" y="3501502"/>
                      <a:pt x="216895" y="3501502"/>
                      <a:pt x="195500" y="3494370"/>
                    </a:cubicBezTo>
                    <a:cubicBezTo>
                      <a:pt x="181238" y="3487239"/>
                      <a:pt x="174106" y="3487239"/>
                      <a:pt x="174106" y="3480107"/>
                    </a:cubicBezTo>
                    <a:cubicBezTo>
                      <a:pt x="181238" y="3472976"/>
                      <a:pt x="216895" y="3472976"/>
                      <a:pt x="245420" y="3472976"/>
                    </a:cubicBezTo>
                    <a:close/>
                    <a:moveTo>
                      <a:pt x="2021147" y="2702797"/>
                    </a:moveTo>
                    <a:cubicBezTo>
                      <a:pt x="2021147" y="2702797"/>
                      <a:pt x="2049673" y="2702797"/>
                      <a:pt x="2071067" y="2702797"/>
                    </a:cubicBezTo>
                    <a:cubicBezTo>
                      <a:pt x="2092461" y="2709929"/>
                      <a:pt x="2120987" y="2717060"/>
                      <a:pt x="2135250" y="2717060"/>
                    </a:cubicBezTo>
                    <a:cubicBezTo>
                      <a:pt x="2249352" y="2752717"/>
                      <a:pt x="2356323" y="2802637"/>
                      <a:pt x="2456162" y="2866819"/>
                    </a:cubicBezTo>
                    <a:cubicBezTo>
                      <a:pt x="2584527" y="2952396"/>
                      <a:pt x="2698629" y="3052236"/>
                      <a:pt x="2805600" y="3166337"/>
                    </a:cubicBezTo>
                    <a:cubicBezTo>
                      <a:pt x="2962491" y="3330359"/>
                      <a:pt x="3097987" y="3515776"/>
                      <a:pt x="3262009" y="3672666"/>
                    </a:cubicBezTo>
                    <a:cubicBezTo>
                      <a:pt x="3347586" y="3751112"/>
                      <a:pt x="3433163" y="3829557"/>
                      <a:pt x="3525871" y="3886608"/>
                    </a:cubicBezTo>
                    <a:cubicBezTo>
                      <a:pt x="3618579" y="3950791"/>
                      <a:pt x="3718418" y="3993579"/>
                      <a:pt x="3825389" y="4029236"/>
                    </a:cubicBezTo>
                    <a:cubicBezTo>
                      <a:pt x="4032199" y="4093418"/>
                      <a:pt x="4260404" y="4107681"/>
                      <a:pt x="4481477" y="4057761"/>
                    </a:cubicBezTo>
                    <a:cubicBezTo>
                      <a:pt x="4702550" y="4014973"/>
                      <a:pt x="4909360" y="3922265"/>
                      <a:pt x="5130434" y="3850951"/>
                    </a:cubicBezTo>
                    <a:cubicBezTo>
                      <a:pt x="5244536" y="3815294"/>
                      <a:pt x="5358638" y="3786769"/>
                      <a:pt x="5472740" y="3772506"/>
                    </a:cubicBezTo>
                    <a:cubicBezTo>
                      <a:pt x="5586843" y="3758243"/>
                      <a:pt x="5708076" y="3758243"/>
                      <a:pt x="5822179" y="3779637"/>
                    </a:cubicBezTo>
                    <a:cubicBezTo>
                      <a:pt x="5872098" y="3786769"/>
                      <a:pt x="5914887" y="3801031"/>
                      <a:pt x="5950544" y="3822426"/>
                    </a:cubicBezTo>
                    <a:cubicBezTo>
                      <a:pt x="5964806" y="3829557"/>
                      <a:pt x="5971938" y="3836688"/>
                      <a:pt x="5979069" y="3829557"/>
                    </a:cubicBezTo>
                    <a:cubicBezTo>
                      <a:pt x="5979069" y="3829557"/>
                      <a:pt x="5979069" y="3836688"/>
                      <a:pt x="5971938" y="3836688"/>
                    </a:cubicBezTo>
                    <a:cubicBezTo>
                      <a:pt x="5922018" y="3843820"/>
                      <a:pt x="5815047" y="3822426"/>
                      <a:pt x="5729470" y="3815294"/>
                    </a:cubicBezTo>
                    <a:cubicBezTo>
                      <a:pt x="5679551" y="3808163"/>
                      <a:pt x="5629631" y="3808163"/>
                      <a:pt x="5579711" y="3815294"/>
                    </a:cubicBezTo>
                    <a:cubicBezTo>
                      <a:pt x="5351507" y="3836688"/>
                      <a:pt x="5144696" y="3915134"/>
                      <a:pt x="4930755" y="3993579"/>
                    </a:cubicBezTo>
                    <a:cubicBezTo>
                      <a:pt x="4723944" y="4072024"/>
                      <a:pt x="4495740" y="4150470"/>
                      <a:pt x="4260404" y="4150470"/>
                    </a:cubicBezTo>
                    <a:cubicBezTo>
                      <a:pt x="4025068" y="4150470"/>
                      <a:pt x="3789732" y="4093418"/>
                      <a:pt x="3582922" y="3979316"/>
                    </a:cubicBezTo>
                    <a:cubicBezTo>
                      <a:pt x="3376111" y="3865214"/>
                      <a:pt x="3212089" y="3686929"/>
                      <a:pt x="3062330" y="3515776"/>
                    </a:cubicBezTo>
                    <a:cubicBezTo>
                      <a:pt x="2912571" y="3337491"/>
                      <a:pt x="2777075" y="3152075"/>
                      <a:pt x="2605921" y="3002316"/>
                    </a:cubicBezTo>
                    <a:cubicBezTo>
                      <a:pt x="2463293" y="2881082"/>
                      <a:pt x="2306403" y="2766980"/>
                      <a:pt x="2120987" y="2724192"/>
                    </a:cubicBezTo>
                    <a:cubicBezTo>
                      <a:pt x="2113855" y="2724192"/>
                      <a:pt x="2106724" y="2717060"/>
                      <a:pt x="2092461" y="2717060"/>
                    </a:cubicBezTo>
                    <a:cubicBezTo>
                      <a:pt x="2099593" y="2724192"/>
                      <a:pt x="2113855" y="2724192"/>
                      <a:pt x="2120987" y="2731323"/>
                    </a:cubicBezTo>
                    <a:cubicBezTo>
                      <a:pt x="2206563" y="2781243"/>
                      <a:pt x="2285009" y="2838294"/>
                      <a:pt x="2363454" y="2902476"/>
                    </a:cubicBezTo>
                    <a:cubicBezTo>
                      <a:pt x="2463293" y="2988053"/>
                      <a:pt x="2556002" y="3087893"/>
                      <a:pt x="2634447" y="3187732"/>
                    </a:cubicBezTo>
                    <a:cubicBezTo>
                      <a:pt x="2755680" y="3344622"/>
                      <a:pt x="2869783" y="3501513"/>
                      <a:pt x="2998148" y="3644141"/>
                    </a:cubicBezTo>
                    <a:cubicBezTo>
                      <a:pt x="3055199" y="3715455"/>
                      <a:pt x="3126513" y="3779637"/>
                      <a:pt x="3197827" y="3843820"/>
                    </a:cubicBezTo>
                    <a:cubicBezTo>
                      <a:pt x="3269141" y="3908002"/>
                      <a:pt x="3347586" y="3957922"/>
                      <a:pt x="3433163" y="4007842"/>
                    </a:cubicBezTo>
                    <a:cubicBezTo>
                      <a:pt x="3597185" y="4100550"/>
                      <a:pt x="3775469" y="4171864"/>
                      <a:pt x="3960886" y="4214652"/>
                    </a:cubicBezTo>
                    <a:cubicBezTo>
                      <a:pt x="4331718" y="4307360"/>
                      <a:pt x="4716813" y="4314492"/>
                      <a:pt x="5101908" y="4314492"/>
                    </a:cubicBezTo>
                    <a:cubicBezTo>
                      <a:pt x="5137565" y="4314492"/>
                      <a:pt x="5173222" y="4314492"/>
                      <a:pt x="5208879" y="4321623"/>
                    </a:cubicBezTo>
                    <a:cubicBezTo>
                      <a:pt x="5223142" y="4328754"/>
                      <a:pt x="5237404" y="4328754"/>
                      <a:pt x="5237404" y="4335886"/>
                    </a:cubicBezTo>
                    <a:cubicBezTo>
                      <a:pt x="5237404" y="4343017"/>
                      <a:pt x="5237404" y="4350148"/>
                      <a:pt x="5230273" y="4350148"/>
                    </a:cubicBezTo>
                    <a:cubicBezTo>
                      <a:pt x="5194616" y="4378674"/>
                      <a:pt x="5101908" y="4385805"/>
                      <a:pt x="5023463" y="4385805"/>
                    </a:cubicBezTo>
                    <a:lnTo>
                      <a:pt x="4887966" y="4385805"/>
                    </a:lnTo>
                    <a:cubicBezTo>
                      <a:pt x="4695419" y="4385805"/>
                      <a:pt x="4502871" y="4378674"/>
                      <a:pt x="4310324" y="4357280"/>
                    </a:cubicBezTo>
                    <a:cubicBezTo>
                      <a:pt x="4117776" y="4335886"/>
                      <a:pt x="3925229" y="4293097"/>
                      <a:pt x="3739812" y="4228915"/>
                    </a:cubicBezTo>
                    <a:cubicBezTo>
                      <a:pt x="3554396" y="4164732"/>
                      <a:pt x="3376111" y="4072024"/>
                      <a:pt x="3219221" y="3950791"/>
                    </a:cubicBezTo>
                    <a:cubicBezTo>
                      <a:pt x="3062330" y="3829557"/>
                      <a:pt x="2933965" y="3679798"/>
                      <a:pt x="2819863" y="3522907"/>
                    </a:cubicBezTo>
                    <a:cubicBezTo>
                      <a:pt x="2705761" y="3366016"/>
                      <a:pt x="2591658" y="3201994"/>
                      <a:pt x="2463293" y="3059367"/>
                    </a:cubicBezTo>
                    <a:cubicBezTo>
                      <a:pt x="2356323" y="2945264"/>
                      <a:pt x="2235089" y="2831162"/>
                      <a:pt x="2092461" y="2759849"/>
                    </a:cubicBezTo>
                    <a:cubicBezTo>
                      <a:pt x="2085330" y="2752717"/>
                      <a:pt x="2056804" y="2738454"/>
                      <a:pt x="2042541" y="2731323"/>
                    </a:cubicBezTo>
                    <a:cubicBezTo>
                      <a:pt x="2028279" y="2724192"/>
                      <a:pt x="2021147" y="2717060"/>
                      <a:pt x="2021147" y="2709929"/>
                    </a:cubicBezTo>
                    <a:cubicBezTo>
                      <a:pt x="2021147" y="2709929"/>
                      <a:pt x="2028279" y="2709929"/>
                      <a:pt x="2028279" y="2709929"/>
                    </a:cubicBezTo>
                    <a:cubicBezTo>
                      <a:pt x="2021147" y="2709929"/>
                      <a:pt x="2021147" y="2702797"/>
                      <a:pt x="2021147" y="2702797"/>
                    </a:cubicBezTo>
                    <a:close/>
                    <a:moveTo>
                      <a:pt x="1607515" y="2667130"/>
                    </a:moveTo>
                    <a:cubicBezTo>
                      <a:pt x="1600395" y="2667130"/>
                      <a:pt x="1593264" y="2674261"/>
                      <a:pt x="1593264" y="2681392"/>
                    </a:cubicBezTo>
                    <a:cubicBezTo>
                      <a:pt x="1600395" y="2674261"/>
                      <a:pt x="1600395" y="2674261"/>
                      <a:pt x="1607515" y="2667130"/>
                    </a:cubicBezTo>
                    <a:close/>
                    <a:moveTo>
                      <a:pt x="4342414" y="2280251"/>
                    </a:moveTo>
                    <a:cubicBezTo>
                      <a:pt x="4381635" y="2282034"/>
                      <a:pt x="4420855" y="2285599"/>
                      <a:pt x="4460072" y="2289165"/>
                    </a:cubicBezTo>
                    <a:cubicBezTo>
                      <a:pt x="4567043" y="2296297"/>
                      <a:pt x="4666894" y="2317691"/>
                      <a:pt x="4766733" y="2353348"/>
                    </a:cubicBezTo>
                    <a:cubicBezTo>
                      <a:pt x="4916492" y="2403267"/>
                      <a:pt x="5051989" y="2474581"/>
                      <a:pt x="5180354" y="2567289"/>
                    </a:cubicBezTo>
                    <a:cubicBezTo>
                      <a:pt x="5308719" y="2652866"/>
                      <a:pt x="5422810" y="2752706"/>
                      <a:pt x="5551186" y="2838282"/>
                    </a:cubicBezTo>
                    <a:cubicBezTo>
                      <a:pt x="5679551" y="2923859"/>
                      <a:pt x="5815036" y="2995173"/>
                      <a:pt x="5957664" y="3030830"/>
                    </a:cubicBezTo>
                    <a:cubicBezTo>
                      <a:pt x="6100292" y="3059356"/>
                      <a:pt x="6250062" y="3052224"/>
                      <a:pt x="6399822" y="3023699"/>
                    </a:cubicBezTo>
                    <a:cubicBezTo>
                      <a:pt x="6549581" y="2995173"/>
                      <a:pt x="6692209" y="2945253"/>
                      <a:pt x="6834836" y="2888202"/>
                    </a:cubicBezTo>
                    <a:cubicBezTo>
                      <a:pt x="6863362" y="2881071"/>
                      <a:pt x="6891888" y="2866808"/>
                      <a:pt x="6920402" y="2866808"/>
                    </a:cubicBezTo>
                    <a:cubicBezTo>
                      <a:pt x="6927545" y="2859677"/>
                      <a:pt x="6934676" y="2859677"/>
                      <a:pt x="6941807" y="2866808"/>
                    </a:cubicBezTo>
                    <a:cubicBezTo>
                      <a:pt x="6941807" y="2866808"/>
                      <a:pt x="6941807" y="2873939"/>
                      <a:pt x="6934676" y="2888202"/>
                    </a:cubicBezTo>
                    <a:cubicBezTo>
                      <a:pt x="6920402" y="2923859"/>
                      <a:pt x="6849088" y="2959516"/>
                      <a:pt x="6792048" y="2980910"/>
                    </a:cubicBezTo>
                    <a:cubicBezTo>
                      <a:pt x="6756391" y="2995173"/>
                      <a:pt x="6727866" y="3009436"/>
                      <a:pt x="6692209" y="3023699"/>
                    </a:cubicBezTo>
                    <a:cubicBezTo>
                      <a:pt x="6549581" y="3080750"/>
                      <a:pt x="6392690" y="3123538"/>
                      <a:pt x="6235800" y="3137801"/>
                    </a:cubicBezTo>
                    <a:cubicBezTo>
                      <a:pt x="6157354" y="3144932"/>
                      <a:pt x="6078909" y="3144932"/>
                      <a:pt x="6000464" y="3130670"/>
                    </a:cubicBezTo>
                    <a:cubicBezTo>
                      <a:pt x="5922007" y="3116407"/>
                      <a:pt x="5843573" y="3087881"/>
                      <a:pt x="5772259" y="3059356"/>
                    </a:cubicBezTo>
                    <a:cubicBezTo>
                      <a:pt x="5629631" y="2995173"/>
                      <a:pt x="5501266" y="2895334"/>
                      <a:pt x="5380033" y="2802625"/>
                    </a:cubicBezTo>
                    <a:cubicBezTo>
                      <a:pt x="5258799" y="2702786"/>
                      <a:pt x="5144697" y="2602946"/>
                      <a:pt x="5016332" y="2524501"/>
                    </a:cubicBezTo>
                    <a:cubicBezTo>
                      <a:pt x="4887956" y="2438924"/>
                      <a:pt x="4745328" y="2381873"/>
                      <a:pt x="4595580" y="2346216"/>
                    </a:cubicBezTo>
                    <a:cubicBezTo>
                      <a:pt x="4474346" y="2310559"/>
                      <a:pt x="4345981" y="2303428"/>
                      <a:pt x="4217616" y="2303428"/>
                    </a:cubicBezTo>
                    <a:cubicBezTo>
                      <a:pt x="4203353" y="2303428"/>
                      <a:pt x="4181959" y="2303428"/>
                      <a:pt x="4167696" y="2303428"/>
                    </a:cubicBezTo>
                    <a:cubicBezTo>
                      <a:pt x="4153434" y="2303428"/>
                      <a:pt x="4146302" y="2303428"/>
                      <a:pt x="4146302" y="2296297"/>
                    </a:cubicBezTo>
                    <a:cubicBezTo>
                      <a:pt x="4153434" y="2289165"/>
                      <a:pt x="4203353" y="2282034"/>
                      <a:pt x="4224748" y="2282034"/>
                    </a:cubicBezTo>
                    <a:cubicBezTo>
                      <a:pt x="4263970" y="2278468"/>
                      <a:pt x="4303193" y="2278468"/>
                      <a:pt x="4342414" y="2280251"/>
                    </a:cubicBezTo>
                    <a:close/>
                    <a:moveTo>
                      <a:pt x="3618579" y="470660"/>
                    </a:moveTo>
                    <a:cubicBezTo>
                      <a:pt x="3618579" y="470660"/>
                      <a:pt x="3625710" y="470660"/>
                      <a:pt x="3625710" y="477792"/>
                    </a:cubicBezTo>
                    <a:cubicBezTo>
                      <a:pt x="3647104" y="520580"/>
                      <a:pt x="3611447" y="599025"/>
                      <a:pt x="3568648" y="656077"/>
                    </a:cubicBezTo>
                    <a:cubicBezTo>
                      <a:pt x="3540133" y="691734"/>
                      <a:pt x="3518739" y="720259"/>
                      <a:pt x="3490214" y="748785"/>
                    </a:cubicBezTo>
                    <a:cubicBezTo>
                      <a:pt x="3368980" y="877150"/>
                      <a:pt x="3226352" y="962727"/>
                      <a:pt x="3076593" y="1034040"/>
                    </a:cubicBezTo>
                    <a:cubicBezTo>
                      <a:pt x="2933965" y="1105354"/>
                      <a:pt x="2777075" y="1169537"/>
                      <a:pt x="2641567" y="1247982"/>
                    </a:cubicBezTo>
                    <a:cubicBezTo>
                      <a:pt x="2506082" y="1326428"/>
                      <a:pt x="2377717" y="1426267"/>
                      <a:pt x="2292140" y="1561764"/>
                    </a:cubicBezTo>
                    <a:cubicBezTo>
                      <a:pt x="2206563" y="1697260"/>
                      <a:pt x="2142370" y="1847019"/>
                      <a:pt x="2078198" y="1996778"/>
                    </a:cubicBezTo>
                    <a:cubicBezTo>
                      <a:pt x="2014016" y="2146538"/>
                      <a:pt x="1949833" y="2303428"/>
                      <a:pt x="1849994" y="2446056"/>
                    </a:cubicBezTo>
                    <a:cubicBezTo>
                      <a:pt x="1771549" y="2560159"/>
                      <a:pt x="1671709" y="2667130"/>
                      <a:pt x="1543344" y="2731312"/>
                    </a:cubicBezTo>
                    <a:cubicBezTo>
                      <a:pt x="1536202" y="2738443"/>
                      <a:pt x="1507687" y="2745575"/>
                      <a:pt x="1493424" y="2752706"/>
                    </a:cubicBezTo>
                    <a:cubicBezTo>
                      <a:pt x="1486293" y="2759838"/>
                      <a:pt x="1472030" y="2759838"/>
                      <a:pt x="1472030" y="2731312"/>
                    </a:cubicBezTo>
                    <a:cubicBezTo>
                      <a:pt x="1472030" y="2727747"/>
                      <a:pt x="1486293" y="2718832"/>
                      <a:pt x="1502339" y="2709918"/>
                    </a:cubicBezTo>
                    <a:lnTo>
                      <a:pt x="1519213" y="2700929"/>
                    </a:lnTo>
                    <a:lnTo>
                      <a:pt x="1519276" y="2701004"/>
                    </a:lnTo>
                    <a:lnTo>
                      <a:pt x="1526706" y="2696951"/>
                    </a:lnTo>
                    <a:lnTo>
                      <a:pt x="1529324" y="2695625"/>
                    </a:lnTo>
                    <a:lnTo>
                      <a:pt x="1536205" y="2694764"/>
                    </a:lnTo>
                    <a:cubicBezTo>
                      <a:pt x="1537987" y="2693872"/>
                      <a:pt x="1539773" y="2692090"/>
                      <a:pt x="1543344" y="2688524"/>
                    </a:cubicBezTo>
                    <a:lnTo>
                      <a:pt x="1529324" y="2695625"/>
                    </a:lnTo>
                    <a:lnTo>
                      <a:pt x="1529081" y="2695655"/>
                    </a:lnTo>
                    <a:lnTo>
                      <a:pt x="1526706" y="2696951"/>
                    </a:lnTo>
                    <a:lnTo>
                      <a:pt x="1526184" y="2697215"/>
                    </a:lnTo>
                    <a:lnTo>
                      <a:pt x="1519213" y="2700929"/>
                    </a:lnTo>
                    <a:lnTo>
                      <a:pt x="1514819" y="2695655"/>
                    </a:lnTo>
                    <a:cubicBezTo>
                      <a:pt x="1514819" y="2688524"/>
                      <a:pt x="1550476" y="2667130"/>
                      <a:pt x="1557607" y="2659998"/>
                    </a:cubicBezTo>
                    <a:cubicBezTo>
                      <a:pt x="1600395" y="2631473"/>
                      <a:pt x="1643172" y="2588684"/>
                      <a:pt x="1671709" y="2545896"/>
                    </a:cubicBezTo>
                    <a:cubicBezTo>
                      <a:pt x="1714486" y="2488845"/>
                      <a:pt x="1743023" y="2424662"/>
                      <a:pt x="1771549" y="2360480"/>
                    </a:cubicBezTo>
                    <a:cubicBezTo>
                      <a:pt x="1849994" y="2160801"/>
                      <a:pt x="1849994" y="1939727"/>
                      <a:pt x="1914176" y="1725786"/>
                    </a:cubicBezTo>
                    <a:cubicBezTo>
                      <a:pt x="1942702" y="1618815"/>
                      <a:pt x="1985490" y="1518975"/>
                      <a:pt x="2042541" y="1419136"/>
                    </a:cubicBezTo>
                    <a:cubicBezTo>
                      <a:pt x="2149512" y="1219457"/>
                      <a:pt x="2299271" y="1055435"/>
                      <a:pt x="2484688" y="927070"/>
                    </a:cubicBezTo>
                    <a:cubicBezTo>
                      <a:pt x="2506082" y="912807"/>
                      <a:pt x="2520345" y="898544"/>
                      <a:pt x="2541739" y="898544"/>
                    </a:cubicBezTo>
                    <a:cubicBezTo>
                      <a:pt x="2548870" y="891413"/>
                      <a:pt x="2556001" y="891413"/>
                      <a:pt x="2563133" y="898544"/>
                    </a:cubicBezTo>
                    <a:cubicBezTo>
                      <a:pt x="2570253" y="898544"/>
                      <a:pt x="2570253" y="898544"/>
                      <a:pt x="2570253" y="905675"/>
                    </a:cubicBezTo>
                    <a:cubicBezTo>
                      <a:pt x="2563133" y="941332"/>
                      <a:pt x="2520345" y="969858"/>
                      <a:pt x="2491819" y="998384"/>
                    </a:cubicBezTo>
                    <a:cubicBezTo>
                      <a:pt x="2470425" y="1012646"/>
                      <a:pt x="2456162" y="1034040"/>
                      <a:pt x="2434768" y="1048303"/>
                    </a:cubicBezTo>
                    <a:cubicBezTo>
                      <a:pt x="2277877" y="1190931"/>
                      <a:pt x="2149512" y="1362085"/>
                      <a:pt x="2056804" y="1547501"/>
                    </a:cubicBezTo>
                    <a:cubicBezTo>
                      <a:pt x="2014016" y="1640209"/>
                      <a:pt x="1978359" y="1740048"/>
                      <a:pt x="1949833" y="1839888"/>
                    </a:cubicBezTo>
                    <a:cubicBezTo>
                      <a:pt x="1921308" y="1939727"/>
                      <a:pt x="1907045" y="2046698"/>
                      <a:pt x="1878519" y="2153669"/>
                    </a:cubicBezTo>
                    <a:cubicBezTo>
                      <a:pt x="1849994" y="2260640"/>
                      <a:pt x="1814337" y="2367611"/>
                      <a:pt x="1757286" y="2467451"/>
                    </a:cubicBezTo>
                    <a:cubicBezTo>
                      <a:pt x="1721629" y="2524502"/>
                      <a:pt x="1678829" y="2581553"/>
                      <a:pt x="1628921" y="2624341"/>
                    </a:cubicBezTo>
                    <a:cubicBezTo>
                      <a:pt x="1664578" y="2595816"/>
                      <a:pt x="1700235" y="2560159"/>
                      <a:pt x="1728760" y="2524502"/>
                    </a:cubicBezTo>
                    <a:cubicBezTo>
                      <a:pt x="1800074" y="2446056"/>
                      <a:pt x="1857114" y="2353348"/>
                      <a:pt x="1907045" y="2253509"/>
                    </a:cubicBezTo>
                    <a:cubicBezTo>
                      <a:pt x="1978359" y="2103749"/>
                      <a:pt x="2028279" y="1946859"/>
                      <a:pt x="2092461" y="1797099"/>
                    </a:cubicBezTo>
                    <a:cubicBezTo>
                      <a:pt x="2156644" y="1647340"/>
                      <a:pt x="2235089" y="1497581"/>
                      <a:pt x="2349191" y="1369216"/>
                    </a:cubicBezTo>
                    <a:cubicBezTo>
                      <a:pt x="2463282" y="1240851"/>
                      <a:pt x="2613053" y="1155274"/>
                      <a:pt x="2762812" y="1083960"/>
                    </a:cubicBezTo>
                    <a:cubicBezTo>
                      <a:pt x="2905440" y="1012646"/>
                      <a:pt x="3062330" y="948464"/>
                      <a:pt x="3197827" y="870018"/>
                    </a:cubicBezTo>
                    <a:cubicBezTo>
                      <a:pt x="3340454" y="791573"/>
                      <a:pt x="3461677" y="691734"/>
                      <a:pt x="3547265" y="556237"/>
                    </a:cubicBezTo>
                    <a:cubicBezTo>
                      <a:pt x="3568648" y="534843"/>
                      <a:pt x="3582922" y="506317"/>
                      <a:pt x="3597184" y="484923"/>
                    </a:cubicBezTo>
                    <a:cubicBezTo>
                      <a:pt x="3604305" y="477792"/>
                      <a:pt x="3611447" y="470660"/>
                      <a:pt x="3618579" y="470660"/>
                    </a:cubicBezTo>
                    <a:close/>
                    <a:moveTo>
                      <a:pt x="5494135" y="149747"/>
                    </a:moveTo>
                    <a:cubicBezTo>
                      <a:pt x="5501266" y="149747"/>
                      <a:pt x="5508398" y="149747"/>
                      <a:pt x="5515529" y="149747"/>
                    </a:cubicBezTo>
                    <a:cubicBezTo>
                      <a:pt x="5515529" y="156879"/>
                      <a:pt x="5515529" y="156879"/>
                      <a:pt x="5515529" y="164010"/>
                    </a:cubicBezTo>
                    <a:cubicBezTo>
                      <a:pt x="5501266" y="199667"/>
                      <a:pt x="5422821" y="242455"/>
                      <a:pt x="5358639" y="263849"/>
                    </a:cubicBezTo>
                    <a:cubicBezTo>
                      <a:pt x="5322982" y="270981"/>
                      <a:pt x="5280193" y="285244"/>
                      <a:pt x="5244536" y="292375"/>
                    </a:cubicBezTo>
                    <a:cubicBezTo>
                      <a:pt x="5080514" y="335163"/>
                      <a:pt x="4916492" y="342295"/>
                      <a:pt x="4759602" y="385083"/>
                    </a:cubicBezTo>
                    <a:cubicBezTo>
                      <a:pt x="4681156" y="406477"/>
                      <a:pt x="4602711" y="435003"/>
                      <a:pt x="4538528" y="470660"/>
                    </a:cubicBezTo>
                    <a:cubicBezTo>
                      <a:pt x="4474346" y="513448"/>
                      <a:pt x="4410163" y="563368"/>
                      <a:pt x="4360244" y="620419"/>
                    </a:cubicBezTo>
                    <a:cubicBezTo>
                      <a:pt x="4260404" y="741653"/>
                      <a:pt x="4189090" y="891412"/>
                      <a:pt x="4139170" y="1041171"/>
                    </a:cubicBezTo>
                    <a:cubicBezTo>
                      <a:pt x="4089251" y="1198062"/>
                      <a:pt x="4060725" y="1354952"/>
                      <a:pt x="4032200" y="1518974"/>
                    </a:cubicBezTo>
                    <a:cubicBezTo>
                      <a:pt x="4003674" y="1682996"/>
                      <a:pt x="3960886" y="1847018"/>
                      <a:pt x="3896703" y="2003909"/>
                    </a:cubicBezTo>
                    <a:cubicBezTo>
                      <a:pt x="3839652" y="2132274"/>
                      <a:pt x="3761207" y="2260639"/>
                      <a:pt x="3661367" y="2353347"/>
                    </a:cubicBezTo>
                    <a:cubicBezTo>
                      <a:pt x="3654236" y="2360479"/>
                      <a:pt x="3632842" y="2381873"/>
                      <a:pt x="3618579" y="2389004"/>
                    </a:cubicBezTo>
                    <a:cubicBezTo>
                      <a:pt x="3604316" y="2396135"/>
                      <a:pt x="3597185" y="2403267"/>
                      <a:pt x="3597185" y="2396135"/>
                    </a:cubicBezTo>
                    <a:cubicBezTo>
                      <a:pt x="3597185" y="2389004"/>
                      <a:pt x="3597185" y="2381873"/>
                      <a:pt x="3604316" y="2374741"/>
                    </a:cubicBezTo>
                    <a:cubicBezTo>
                      <a:pt x="3597185" y="2374741"/>
                      <a:pt x="3590053" y="2381873"/>
                      <a:pt x="3590053" y="2374741"/>
                    </a:cubicBezTo>
                    <a:cubicBezTo>
                      <a:pt x="3590053" y="2367610"/>
                      <a:pt x="3618579" y="2339084"/>
                      <a:pt x="3639973" y="2339084"/>
                    </a:cubicBezTo>
                    <a:cubicBezTo>
                      <a:pt x="3682761" y="2296296"/>
                      <a:pt x="3718418" y="2246376"/>
                      <a:pt x="3754075" y="2196457"/>
                    </a:cubicBezTo>
                    <a:cubicBezTo>
                      <a:pt x="3796864" y="2132274"/>
                      <a:pt x="3825389" y="2060960"/>
                      <a:pt x="3853915" y="1982515"/>
                    </a:cubicBezTo>
                    <a:cubicBezTo>
                      <a:pt x="3896703" y="1868413"/>
                      <a:pt x="3918097" y="1754310"/>
                      <a:pt x="3925229" y="1633077"/>
                    </a:cubicBezTo>
                    <a:cubicBezTo>
                      <a:pt x="3939491" y="1511843"/>
                      <a:pt x="3939491" y="1390609"/>
                      <a:pt x="3939491" y="1269376"/>
                    </a:cubicBezTo>
                    <a:cubicBezTo>
                      <a:pt x="3939491" y="1148142"/>
                      <a:pt x="3939491" y="1019777"/>
                      <a:pt x="3953754" y="898543"/>
                    </a:cubicBezTo>
                    <a:cubicBezTo>
                      <a:pt x="3968017" y="777310"/>
                      <a:pt x="3996543" y="656076"/>
                      <a:pt x="4039331" y="534842"/>
                    </a:cubicBezTo>
                    <a:cubicBezTo>
                      <a:pt x="4089251" y="413609"/>
                      <a:pt x="4153433" y="306638"/>
                      <a:pt x="4246141" y="213930"/>
                    </a:cubicBezTo>
                    <a:cubicBezTo>
                      <a:pt x="4260404" y="192536"/>
                      <a:pt x="4281798" y="178273"/>
                      <a:pt x="4303192" y="171141"/>
                    </a:cubicBezTo>
                    <a:cubicBezTo>
                      <a:pt x="4310324" y="171141"/>
                      <a:pt x="4317455" y="171141"/>
                      <a:pt x="4324587" y="171141"/>
                    </a:cubicBezTo>
                    <a:cubicBezTo>
                      <a:pt x="4331718" y="171141"/>
                      <a:pt x="4331718" y="171141"/>
                      <a:pt x="4331718" y="178273"/>
                    </a:cubicBezTo>
                    <a:cubicBezTo>
                      <a:pt x="4331718" y="213930"/>
                      <a:pt x="4288930" y="256718"/>
                      <a:pt x="4260404" y="292375"/>
                    </a:cubicBezTo>
                    <a:cubicBezTo>
                      <a:pt x="4239010" y="313769"/>
                      <a:pt x="4224747" y="335163"/>
                      <a:pt x="4210484" y="356558"/>
                    </a:cubicBezTo>
                    <a:cubicBezTo>
                      <a:pt x="4146302" y="456397"/>
                      <a:pt x="4103514" y="563368"/>
                      <a:pt x="4074988" y="677470"/>
                    </a:cubicBezTo>
                    <a:cubicBezTo>
                      <a:pt x="4046462" y="791572"/>
                      <a:pt x="4032200" y="905675"/>
                      <a:pt x="4025068" y="1026908"/>
                    </a:cubicBezTo>
                    <a:cubicBezTo>
                      <a:pt x="4010805" y="1148142"/>
                      <a:pt x="4010805" y="1269376"/>
                      <a:pt x="4003674" y="1397741"/>
                    </a:cubicBezTo>
                    <a:cubicBezTo>
                      <a:pt x="4003674" y="1383478"/>
                      <a:pt x="4010805" y="1362084"/>
                      <a:pt x="4010805" y="1340690"/>
                    </a:cubicBezTo>
                    <a:cubicBezTo>
                      <a:pt x="4039331" y="1176668"/>
                      <a:pt x="4074988" y="1012646"/>
                      <a:pt x="4139170" y="855755"/>
                    </a:cubicBezTo>
                    <a:cubicBezTo>
                      <a:pt x="4203353" y="698864"/>
                      <a:pt x="4303192" y="549105"/>
                      <a:pt x="4445820" y="449266"/>
                    </a:cubicBezTo>
                    <a:cubicBezTo>
                      <a:pt x="4517134" y="399346"/>
                      <a:pt x="4602711" y="363689"/>
                      <a:pt x="4681156" y="335163"/>
                    </a:cubicBezTo>
                    <a:cubicBezTo>
                      <a:pt x="4766733" y="306638"/>
                      <a:pt x="4852310" y="292375"/>
                      <a:pt x="4930755" y="278112"/>
                    </a:cubicBezTo>
                    <a:cubicBezTo>
                      <a:pt x="5094777" y="249587"/>
                      <a:pt x="5258799" y="235324"/>
                      <a:pt x="5408558" y="178273"/>
                    </a:cubicBezTo>
                    <a:cubicBezTo>
                      <a:pt x="5422821" y="171141"/>
                      <a:pt x="5437084" y="171141"/>
                      <a:pt x="5451347" y="164010"/>
                    </a:cubicBezTo>
                    <a:cubicBezTo>
                      <a:pt x="5465609" y="156879"/>
                      <a:pt x="5479872" y="149747"/>
                      <a:pt x="5494135" y="149747"/>
                    </a:cubicBezTo>
                    <a:close/>
                    <a:moveTo>
                      <a:pt x="1436373" y="0"/>
                    </a:moveTo>
                    <a:cubicBezTo>
                      <a:pt x="1436373" y="7131"/>
                      <a:pt x="1436373" y="7131"/>
                      <a:pt x="1436373" y="14263"/>
                    </a:cubicBezTo>
                    <a:cubicBezTo>
                      <a:pt x="1422110" y="57051"/>
                      <a:pt x="1357917" y="114102"/>
                      <a:pt x="1315140" y="164022"/>
                    </a:cubicBezTo>
                    <a:cubicBezTo>
                      <a:pt x="1293745" y="192547"/>
                      <a:pt x="1265220" y="221073"/>
                      <a:pt x="1243826" y="256730"/>
                    </a:cubicBezTo>
                    <a:cubicBezTo>
                      <a:pt x="1151118" y="392226"/>
                      <a:pt x="1086935" y="556248"/>
                      <a:pt x="1044147" y="727402"/>
                    </a:cubicBezTo>
                    <a:cubicBezTo>
                      <a:pt x="1001347" y="898555"/>
                      <a:pt x="987096" y="1069708"/>
                      <a:pt x="972833" y="1247993"/>
                    </a:cubicBezTo>
                    <a:cubicBezTo>
                      <a:pt x="958570" y="1426278"/>
                      <a:pt x="951439" y="1604563"/>
                      <a:pt x="930033" y="1782848"/>
                    </a:cubicBezTo>
                    <a:cubicBezTo>
                      <a:pt x="908650" y="1961133"/>
                      <a:pt x="865862" y="2139417"/>
                      <a:pt x="801680" y="2310571"/>
                    </a:cubicBezTo>
                    <a:cubicBezTo>
                      <a:pt x="737497" y="2481724"/>
                      <a:pt x="644778" y="2645746"/>
                      <a:pt x="530687" y="2788374"/>
                    </a:cubicBezTo>
                    <a:cubicBezTo>
                      <a:pt x="445110" y="2909608"/>
                      <a:pt x="331008" y="3016579"/>
                      <a:pt x="216895" y="3109287"/>
                    </a:cubicBezTo>
                    <a:cubicBezTo>
                      <a:pt x="209774" y="3116418"/>
                      <a:pt x="188380" y="3130681"/>
                      <a:pt x="174117" y="3137812"/>
                    </a:cubicBezTo>
                    <a:cubicBezTo>
                      <a:pt x="166986" y="3144944"/>
                      <a:pt x="152723" y="3152075"/>
                      <a:pt x="152723" y="3159206"/>
                    </a:cubicBezTo>
                    <a:cubicBezTo>
                      <a:pt x="152723" y="3152075"/>
                      <a:pt x="159855" y="3137812"/>
                      <a:pt x="166986" y="3130681"/>
                    </a:cubicBezTo>
                    <a:cubicBezTo>
                      <a:pt x="159855" y="3123550"/>
                      <a:pt x="181238" y="3095024"/>
                      <a:pt x="188380" y="3080761"/>
                    </a:cubicBezTo>
                    <a:cubicBezTo>
                      <a:pt x="216895" y="3037973"/>
                      <a:pt x="245431" y="2988053"/>
                      <a:pt x="273957" y="2938134"/>
                    </a:cubicBezTo>
                    <a:cubicBezTo>
                      <a:pt x="302482" y="2873951"/>
                      <a:pt x="338139" y="2802637"/>
                      <a:pt x="359522" y="2731323"/>
                    </a:cubicBezTo>
                    <a:cubicBezTo>
                      <a:pt x="395179" y="2624352"/>
                      <a:pt x="416585" y="2510250"/>
                      <a:pt x="430836" y="2403279"/>
                    </a:cubicBezTo>
                    <a:cubicBezTo>
                      <a:pt x="445110" y="2289176"/>
                      <a:pt x="445110" y="2182206"/>
                      <a:pt x="445110" y="2068103"/>
                    </a:cubicBezTo>
                    <a:cubicBezTo>
                      <a:pt x="445110" y="1954001"/>
                      <a:pt x="445110" y="1839899"/>
                      <a:pt x="445110" y="1725797"/>
                    </a:cubicBezTo>
                    <a:cubicBezTo>
                      <a:pt x="452242" y="1611694"/>
                      <a:pt x="459373" y="1497592"/>
                      <a:pt x="473636" y="1383490"/>
                    </a:cubicBezTo>
                    <a:cubicBezTo>
                      <a:pt x="495030" y="1269387"/>
                      <a:pt x="516424" y="1155285"/>
                      <a:pt x="566344" y="1048314"/>
                    </a:cubicBezTo>
                    <a:cubicBezTo>
                      <a:pt x="573464" y="1026920"/>
                      <a:pt x="587738" y="1005526"/>
                      <a:pt x="602001" y="991263"/>
                    </a:cubicBezTo>
                    <a:cubicBezTo>
                      <a:pt x="602001" y="984132"/>
                      <a:pt x="609121" y="984132"/>
                      <a:pt x="616264" y="984132"/>
                    </a:cubicBezTo>
                    <a:cubicBezTo>
                      <a:pt x="616264" y="984132"/>
                      <a:pt x="623395" y="991263"/>
                      <a:pt x="623395" y="991263"/>
                    </a:cubicBezTo>
                    <a:cubicBezTo>
                      <a:pt x="637658" y="1026920"/>
                      <a:pt x="623395" y="1076840"/>
                      <a:pt x="609121" y="1119628"/>
                    </a:cubicBezTo>
                    <a:cubicBezTo>
                      <a:pt x="602001" y="1141022"/>
                      <a:pt x="594869" y="1169548"/>
                      <a:pt x="587738" y="1190942"/>
                    </a:cubicBezTo>
                    <a:cubicBezTo>
                      <a:pt x="537807" y="1404884"/>
                      <a:pt x="523555" y="1625957"/>
                      <a:pt x="523555" y="1847030"/>
                    </a:cubicBezTo>
                    <a:cubicBezTo>
                      <a:pt x="523555" y="2068103"/>
                      <a:pt x="516424" y="2303439"/>
                      <a:pt x="466493" y="2524513"/>
                    </a:cubicBezTo>
                    <a:cubicBezTo>
                      <a:pt x="445110" y="2638615"/>
                      <a:pt x="402322" y="2745586"/>
                      <a:pt x="352402" y="2852557"/>
                    </a:cubicBezTo>
                    <a:cubicBezTo>
                      <a:pt x="309614" y="2938134"/>
                      <a:pt x="266825" y="3016579"/>
                      <a:pt x="209774" y="3087893"/>
                    </a:cubicBezTo>
                    <a:cubicBezTo>
                      <a:pt x="281088" y="3023710"/>
                      <a:pt x="345271" y="2959528"/>
                      <a:pt x="402322" y="2895345"/>
                    </a:cubicBezTo>
                    <a:cubicBezTo>
                      <a:pt x="480767" y="2809769"/>
                      <a:pt x="544950" y="2709929"/>
                      <a:pt x="609121" y="2610089"/>
                    </a:cubicBezTo>
                    <a:cubicBezTo>
                      <a:pt x="694709" y="2453199"/>
                      <a:pt x="766023" y="2289176"/>
                      <a:pt x="808811" y="2118023"/>
                    </a:cubicBezTo>
                    <a:cubicBezTo>
                      <a:pt x="851599" y="1946870"/>
                      <a:pt x="872993" y="1768585"/>
                      <a:pt x="880125" y="1590300"/>
                    </a:cubicBezTo>
                    <a:cubicBezTo>
                      <a:pt x="887256" y="1412015"/>
                      <a:pt x="894376" y="1233731"/>
                      <a:pt x="908650" y="1055446"/>
                    </a:cubicBezTo>
                    <a:cubicBezTo>
                      <a:pt x="930033" y="877161"/>
                      <a:pt x="958570" y="691745"/>
                      <a:pt x="1022753" y="520591"/>
                    </a:cubicBezTo>
                    <a:cubicBezTo>
                      <a:pt x="1086935" y="349438"/>
                      <a:pt x="1186775" y="192547"/>
                      <a:pt x="1322260" y="64182"/>
                    </a:cubicBezTo>
                    <a:cubicBezTo>
                      <a:pt x="1350797" y="42788"/>
                      <a:pt x="1379322" y="21394"/>
                      <a:pt x="1407848" y="7131"/>
                    </a:cubicBezTo>
                    <a:cubicBezTo>
                      <a:pt x="1422110" y="0"/>
                      <a:pt x="1429231" y="0"/>
                      <a:pt x="1436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3" name="Google Shape;193;p5"/>
            <p:cNvGrpSpPr/>
            <p:nvPr/>
          </p:nvGrpSpPr>
          <p:grpSpPr>
            <a:xfrm rot="-1025244" flipH="1">
              <a:off x="8509996" y="690292"/>
              <a:ext cx="1026716" cy="1050541"/>
              <a:chOff x="7212452" y="2082885"/>
              <a:chExt cx="602637" cy="616621"/>
            </a:xfrm>
          </p:grpSpPr>
          <p:sp>
            <p:nvSpPr>
              <p:cNvPr id="194" name="Google Shape;194;p5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" name="Google Shape;195;p5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7" name="Google Shape;197;p5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8" name="Google Shape;198;p5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9" name="Google Shape;199;p5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1" name="Google Shape;201;p5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2" name="Google Shape;202;p5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3" name="Google Shape;203;p5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4" name="Google Shape;204;p5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5" name="Google Shape;205;p5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0" name="Google Shape;210;p5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1" name="Google Shape;211;p5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15" name="Google Shape;215;p5"/>
            <p:cNvGrpSpPr/>
            <p:nvPr/>
          </p:nvGrpSpPr>
          <p:grpSpPr>
            <a:xfrm rot="10800000">
              <a:off x="-394114" y="3664337"/>
              <a:ext cx="969509" cy="1668848"/>
              <a:chOff x="1592039" y="2135514"/>
              <a:chExt cx="432817" cy="745021"/>
            </a:xfrm>
          </p:grpSpPr>
          <p:sp>
            <p:nvSpPr>
              <p:cNvPr id="216" name="Google Shape;216;p5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7" name="Google Shape;217;p5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8" name="Google Shape;218;p5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19" name="Google Shape;219;p5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0" name="Google Shape;220;p5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33" name="Google Shape;233;p5"/>
            <p:cNvSpPr/>
            <p:nvPr/>
          </p:nvSpPr>
          <p:spPr>
            <a:xfrm>
              <a:off x="415900" y="29888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4" name="Google Shape;234;p5"/>
            <p:cNvSpPr/>
            <p:nvPr/>
          </p:nvSpPr>
          <p:spPr>
            <a:xfrm>
              <a:off x="-50000" y="27576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5" name="Google Shape;235;p5"/>
            <p:cNvSpPr/>
            <p:nvPr/>
          </p:nvSpPr>
          <p:spPr>
            <a:xfrm>
              <a:off x="415900" y="35008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" name="Google Shape;236;p5"/>
            <p:cNvSpPr/>
            <p:nvPr/>
          </p:nvSpPr>
          <p:spPr>
            <a:xfrm>
              <a:off x="-34700" y="33632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" name="Google Shape;237;p5"/>
            <p:cNvSpPr/>
            <p:nvPr/>
          </p:nvSpPr>
          <p:spPr>
            <a:xfrm>
              <a:off x="-50000" y="36099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8" name="Google Shape;238;p5"/>
            <p:cNvSpPr/>
            <p:nvPr/>
          </p:nvSpPr>
          <p:spPr>
            <a:xfrm>
              <a:off x="502600" y="43601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132000" y="47845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-68000" y="47405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-154700" y="49029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2" name="Google Shape;242;p5"/>
            <p:cNvSpPr/>
            <p:nvPr/>
          </p:nvSpPr>
          <p:spPr>
            <a:xfrm>
              <a:off x="659050" y="47283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3" name="Google Shape;243;p5"/>
            <p:cNvSpPr/>
            <p:nvPr/>
          </p:nvSpPr>
          <p:spPr>
            <a:xfrm>
              <a:off x="1017625" y="51244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4" name="Google Shape;244;p5"/>
            <p:cNvSpPr/>
            <p:nvPr/>
          </p:nvSpPr>
          <p:spPr>
            <a:xfrm>
              <a:off x="1107225" y="47682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5" name="Google Shape;245;p5"/>
            <p:cNvSpPr/>
            <p:nvPr/>
          </p:nvSpPr>
          <p:spPr>
            <a:xfrm rot="-1024814">
              <a:off x="9208980" y="2264911"/>
              <a:ext cx="56178" cy="59597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6" name="Google Shape;246;p5"/>
            <p:cNvSpPr/>
            <p:nvPr/>
          </p:nvSpPr>
          <p:spPr>
            <a:xfrm rot="-1037547">
              <a:off x="8930529" y="2176380"/>
              <a:ext cx="33305" cy="35489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7" name="Google Shape;247;p5"/>
            <p:cNvSpPr/>
            <p:nvPr/>
          </p:nvSpPr>
          <p:spPr>
            <a:xfrm rot="-1027039">
              <a:off x="8974030" y="1858001"/>
              <a:ext cx="86638" cy="9224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8" name="Google Shape;248;p5"/>
            <p:cNvSpPr/>
            <p:nvPr/>
          </p:nvSpPr>
          <p:spPr>
            <a:xfrm rot="-1024814">
              <a:off x="8513253" y="1016653"/>
              <a:ext cx="56178" cy="59597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49" name="Google Shape;249;p5"/>
            <p:cNvSpPr/>
            <p:nvPr/>
          </p:nvSpPr>
          <p:spPr>
            <a:xfrm rot="-1024814">
              <a:off x="8055921" y="254848"/>
              <a:ext cx="56178" cy="59597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50" name="Google Shape;250;p5"/>
            <p:cNvSpPr/>
            <p:nvPr/>
          </p:nvSpPr>
          <p:spPr>
            <a:xfrm rot="-1037547">
              <a:off x="7905789" y="45849"/>
              <a:ext cx="33305" cy="35489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253" name="Google Shape;253;p6"/>
          <p:cNvGrpSpPr/>
          <p:nvPr/>
        </p:nvGrpSpPr>
        <p:grpSpPr>
          <a:xfrm>
            <a:off x="-1295906" y="-1156551"/>
            <a:ext cx="12394848" cy="7108449"/>
            <a:chOff x="-1295906" y="-1156551"/>
            <a:chExt cx="12394848" cy="7108449"/>
          </a:xfrm>
        </p:grpSpPr>
        <p:sp>
          <p:nvSpPr>
            <p:cNvPr id="254" name="Google Shape;254;p6"/>
            <p:cNvSpPr/>
            <p:nvPr/>
          </p:nvSpPr>
          <p:spPr>
            <a:xfrm rot="-5400000">
              <a:off x="8078310" y="2931267"/>
              <a:ext cx="3157698" cy="2883564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55" name="Google Shape;255;p6"/>
            <p:cNvSpPr/>
            <p:nvPr/>
          </p:nvSpPr>
          <p:spPr>
            <a:xfrm rot="-6544946">
              <a:off x="-1001723" y="-644787"/>
              <a:ext cx="3097754" cy="2828823"/>
            </a:xfrm>
            <a:custGeom>
              <a:avLst/>
              <a:gdLst/>
              <a:ahLst/>
              <a:cxnLst/>
              <a:rect l="l" t="t" r="r" b="b"/>
              <a:pathLst>
                <a:path w="438417" h="400356" extrusionOk="0">
                  <a:moveTo>
                    <a:pt x="5142" y="1087"/>
                  </a:moveTo>
                  <a:cubicBezTo>
                    <a:pt x="5777" y="1722"/>
                    <a:pt x="5777" y="2357"/>
                    <a:pt x="6412" y="2357"/>
                  </a:cubicBezTo>
                  <a:cubicBezTo>
                    <a:pt x="6412" y="2357"/>
                    <a:pt x="7047" y="2357"/>
                    <a:pt x="7047" y="2992"/>
                  </a:cubicBezTo>
                  <a:cubicBezTo>
                    <a:pt x="7682" y="3627"/>
                    <a:pt x="8317" y="4897"/>
                    <a:pt x="8317" y="5532"/>
                  </a:cubicBezTo>
                  <a:cubicBezTo>
                    <a:pt x="29907" y="34742"/>
                    <a:pt x="66102" y="50617"/>
                    <a:pt x="100392" y="58237"/>
                  </a:cubicBezTo>
                  <a:cubicBezTo>
                    <a:pt x="144842" y="68397"/>
                    <a:pt x="190562" y="66492"/>
                    <a:pt x="234377" y="76652"/>
                  </a:cubicBezTo>
                  <a:cubicBezTo>
                    <a:pt x="316292" y="95067"/>
                    <a:pt x="375347" y="159202"/>
                    <a:pt x="406462" y="235402"/>
                  </a:cubicBezTo>
                  <a:cubicBezTo>
                    <a:pt x="415987" y="259532"/>
                    <a:pt x="423607" y="284932"/>
                    <a:pt x="428052" y="310332"/>
                  </a:cubicBezTo>
                  <a:cubicBezTo>
                    <a:pt x="433132" y="336367"/>
                    <a:pt x="437577" y="363037"/>
                    <a:pt x="437577" y="389707"/>
                  </a:cubicBezTo>
                  <a:cubicBezTo>
                    <a:pt x="437577" y="390342"/>
                    <a:pt x="437577" y="390342"/>
                    <a:pt x="437577" y="390977"/>
                  </a:cubicBezTo>
                  <a:cubicBezTo>
                    <a:pt x="441387" y="397962"/>
                    <a:pt x="431227" y="404312"/>
                    <a:pt x="427417" y="397327"/>
                  </a:cubicBezTo>
                  <a:cubicBezTo>
                    <a:pt x="409637" y="362402"/>
                    <a:pt x="391222" y="327477"/>
                    <a:pt x="367727" y="295727"/>
                  </a:cubicBezTo>
                  <a:cubicBezTo>
                    <a:pt x="343597" y="263342"/>
                    <a:pt x="314387" y="237307"/>
                    <a:pt x="278827" y="218257"/>
                  </a:cubicBezTo>
                  <a:cubicBezTo>
                    <a:pt x="243267" y="199842"/>
                    <a:pt x="204532" y="187777"/>
                    <a:pt x="167702" y="171902"/>
                  </a:cubicBezTo>
                  <a:cubicBezTo>
                    <a:pt x="132142" y="156662"/>
                    <a:pt x="99122" y="135707"/>
                    <a:pt x="71182" y="109037"/>
                  </a:cubicBezTo>
                  <a:cubicBezTo>
                    <a:pt x="41337" y="81097"/>
                    <a:pt x="13397" y="44902"/>
                    <a:pt x="1332" y="4897"/>
                  </a:cubicBezTo>
                  <a:cubicBezTo>
                    <a:pt x="1332" y="4897"/>
                    <a:pt x="1332" y="4897"/>
                    <a:pt x="1332" y="4262"/>
                  </a:cubicBezTo>
                  <a:cubicBezTo>
                    <a:pt x="697" y="3627"/>
                    <a:pt x="697" y="2992"/>
                    <a:pt x="62" y="2357"/>
                  </a:cubicBezTo>
                  <a:cubicBezTo>
                    <a:pt x="-573" y="1087"/>
                    <a:pt x="3872" y="-1453"/>
                    <a:pt x="5142" y="10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</p:grpSp>
      <p:grpSp>
        <p:nvGrpSpPr>
          <p:cNvPr id="256" name="Google Shape;256;p6"/>
          <p:cNvGrpSpPr/>
          <p:nvPr/>
        </p:nvGrpSpPr>
        <p:grpSpPr>
          <a:xfrm>
            <a:off x="-568111" y="-52934"/>
            <a:ext cx="10475910" cy="5196434"/>
            <a:chOff x="-568111" y="-52934"/>
            <a:chExt cx="10475910" cy="5196434"/>
          </a:xfrm>
        </p:grpSpPr>
        <p:grpSp>
          <p:nvGrpSpPr>
            <p:cNvPr id="257" name="Google Shape;257;p6"/>
            <p:cNvGrpSpPr/>
            <p:nvPr/>
          </p:nvGrpSpPr>
          <p:grpSpPr>
            <a:xfrm>
              <a:off x="-568111" y="-52934"/>
              <a:ext cx="1288099" cy="2161609"/>
              <a:chOff x="-336261" y="-76684"/>
              <a:chExt cx="1288099" cy="2161609"/>
            </a:xfrm>
          </p:grpSpPr>
          <p:grpSp>
            <p:nvGrpSpPr>
              <p:cNvPr id="258" name="Google Shape;258;p6"/>
              <p:cNvGrpSpPr/>
              <p:nvPr/>
            </p:nvGrpSpPr>
            <p:grpSpPr>
              <a:xfrm flipH="1">
                <a:off x="-336261" y="-76684"/>
                <a:ext cx="1080666" cy="2126220"/>
                <a:chOff x="-885401" y="2052863"/>
                <a:chExt cx="580130" cy="1141411"/>
              </a:xfrm>
            </p:grpSpPr>
            <p:sp>
              <p:nvSpPr>
                <p:cNvPr id="259" name="Google Shape;259;p6"/>
                <p:cNvSpPr/>
                <p:nvPr/>
              </p:nvSpPr>
              <p:spPr>
                <a:xfrm>
                  <a:off x="-610523" y="2764583"/>
                  <a:ext cx="293739" cy="2682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17" h="400356" extrusionOk="0">
                      <a:moveTo>
                        <a:pt x="5142" y="1087"/>
                      </a:moveTo>
                      <a:cubicBezTo>
                        <a:pt x="5777" y="1722"/>
                        <a:pt x="5777" y="2357"/>
                        <a:pt x="6412" y="2357"/>
                      </a:cubicBezTo>
                      <a:cubicBezTo>
                        <a:pt x="6412" y="2357"/>
                        <a:pt x="7047" y="2357"/>
                        <a:pt x="7047" y="2992"/>
                      </a:cubicBezTo>
                      <a:cubicBezTo>
                        <a:pt x="7682" y="3627"/>
                        <a:pt x="8317" y="4897"/>
                        <a:pt x="8317" y="5532"/>
                      </a:cubicBezTo>
                      <a:cubicBezTo>
                        <a:pt x="29907" y="34742"/>
                        <a:pt x="66102" y="50617"/>
                        <a:pt x="100392" y="58237"/>
                      </a:cubicBezTo>
                      <a:cubicBezTo>
                        <a:pt x="144842" y="68397"/>
                        <a:pt x="190562" y="66492"/>
                        <a:pt x="234377" y="76652"/>
                      </a:cubicBezTo>
                      <a:cubicBezTo>
                        <a:pt x="316292" y="95067"/>
                        <a:pt x="375347" y="159202"/>
                        <a:pt x="406462" y="235402"/>
                      </a:cubicBezTo>
                      <a:cubicBezTo>
                        <a:pt x="415987" y="259532"/>
                        <a:pt x="423607" y="284932"/>
                        <a:pt x="428052" y="310332"/>
                      </a:cubicBezTo>
                      <a:cubicBezTo>
                        <a:pt x="433132" y="336367"/>
                        <a:pt x="437577" y="363037"/>
                        <a:pt x="437577" y="389707"/>
                      </a:cubicBezTo>
                      <a:cubicBezTo>
                        <a:pt x="437577" y="390342"/>
                        <a:pt x="437577" y="390342"/>
                        <a:pt x="437577" y="390977"/>
                      </a:cubicBezTo>
                      <a:cubicBezTo>
                        <a:pt x="441387" y="397962"/>
                        <a:pt x="431227" y="404312"/>
                        <a:pt x="427417" y="397327"/>
                      </a:cubicBezTo>
                      <a:cubicBezTo>
                        <a:pt x="409637" y="362402"/>
                        <a:pt x="391222" y="327477"/>
                        <a:pt x="367727" y="295727"/>
                      </a:cubicBezTo>
                      <a:cubicBezTo>
                        <a:pt x="343597" y="263342"/>
                        <a:pt x="314387" y="237307"/>
                        <a:pt x="278827" y="218257"/>
                      </a:cubicBezTo>
                      <a:cubicBezTo>
                        <a:pt x="243267" y="199842"/>
                        <a:pt x="204532" y="187777"/>
                        <a:pt x="167702" y="171902"/>
                      </a:cubicBezTo>
                      <a:cubicBezTo>
                        <a:pt x="132142" y="156662"/>
                        <a:pt x="99122" y="135707"/>
                        <a:pt x="71182" y="109037"/>
                      </a:cubicBezTo>
                      <a:cubicBezTo>
                        <a:pt x="41337" y="81097"/>
                        <a:pt x="13397" y="44902"/>
                        <a:pt x="1332" y="4897"/>
                      </a:cubicBezTo>
                      <a:cubicBezTo>
                        <a:pt x="1332" y="4897"/>
                        <a:pt x="1332" y="4897"/>
                        <a:pt x="1332" y="4262"/>
                      </a:cubicBezTo>
                      <a:cubicBezTo>
                        <a:pt x="697" y="3627"/>
                        <a:pt x="697" y="2992"/>
                        <a:pt x="62" y="2357"/>
                      </a:cubicBezTo>
                      <a:cubicBezTo>
                        <a:pt x="-573" y="1087"/>
                        <a:pt x="3872" y="-1453"/>
                        <a:pt x="5142" y="108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0" name="Google Shape;260;p6"/>
                <p:cNvSpPr/>
                <p:nvPr/>
              </p:nvSpPr>
              <p:spPr>
                <a:xfrm>
                  <a:off x="-576757" y="2802144"/>
                  <a:ext cx="260357" cy="2206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593" h="329258" extrusionOk="0">
                      <a:moveTo>
                        <a:pt x="476" y="282"/>
                      </a:moveTo>
                      <a:cubicBezTo>
                        <a:pt x="13176" y="14252"/>
                        <a:pt x="28416" y="25047"/>
                        <a:pt x="44926" y="33937"/>
                      </a:cubicBezTo>
                      <a:cubicBezTo>
                        <a:pt x="62071" y="42827"/>
                        <a:pt x="81121" y="48542"/>
                        <a:pt x="100171" y="54257"/>
                      </a:cubicBezTo>
                      <a:cubicBezTo>
                        <a:pt x="135731" y="65052"/>
                        <a:pt x="171926" y="74577"/>
                        <a:pt x="204946" y="91722"/>
                      </a:cubicBezTo>
                      <a:cubicBezTo>
                        <a:pt x="262731" y="121567"/>
                        <a:pt x="311626" y="167922"/>
                        <a:pt x="345916" y="223167"/>
                      </a:cubicBezTo>
                      <a:cubicBezTo>
                        <a:pt x="364966" y="254282"/>
                        <a:pt x="379571" y="287937"/>
                        <a:pt x="388461" y="323497"/>
                      </a:cubicBezTo>
                      <a:cubicBezTo>
                        <a:pt x="389731" y="329212"/>
                        <a:pt x="381476" y="331752"/>
                        <a:pt x="379571" y="326037"/>
                      </a:cubicBezTo>
                      <a:cubicBezTo>
                        <a:pt x="362426" y="263172"/>
                        <a:pt x="328771" y="206022"/>
                        <a:pt x="283051" y="160302"/>
                      </a:cubicBezTo>
                      <a:cubicBezTo>
                        <a:pt x="260191" y="137442"/>
                        <a:pt x="234156" y="117757"/>
                        <a:pt x="206216" y="101882"/>
                      </a:cubicBezTo>
                      <a:cubicBezTo>
                        <a:pt x="192246" y="94262"/>
                        <a:pt x="177641" y="86642"/>
                        <a:pt x="163036" y="80927"/>
                      </a:cubicBezTo>
                      <a:cubicBezTo>
                        <a:pt x="143986" y="73307"/>
                        <a:pt x="123666" y="67592"/>
                        <a:pt x="104616" y="60607"/>
                      </a:cubicBezTo>
                      <a:cubicBezTo>
                        <a:pt x="65881" y="49177"/>
                        <a:pt x="26511" y="31397"/>
                        <a:pt x="476" y="282"/>
                      </a:cubicBezTo>
                      <a:cubicBezTo>
                        <a:pt x="-159" y="282"/>
                        <a:pt x="-159" y="-353"/>
                        <a:pt x="476" y="28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1" name="Google Shape;261;p6"/>
                <p:cNvSpPr/>
                <p:nvPr/>
              </p:nvSpPr>
              <p:spPr>
                <a:xfrm>
                  <a:off x="-608437" y="2485494"/>
                  <a:ext cx="303166" cy="693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486" h="1034761" extrusionOk="0">
                      <a:moveTo>
                        <a:pt x="447800" y="580737"/>
                      </a:moveTo>
                      <a:cubicBezTo>
                        <a:pt x="440815" y="510887"/>
                        <a:pt x="426210" y="441037"/>
                        <a:pt x="403985" y="371822"/>
                      </a:cubicBezTo>
                      <a:cubicBezTo>
                        <a:pt x="383030" y="306417"/>
                        <a:pt x="354455" y="240377"/>
                        <a:pt x="319530" y="176877"/>
                      </a:cubicBezTo>
                      <a:cubicBezTo>
                        <a:pt x="279525" y="104487"/>
                        <a:pt x="242060" y="49242"/>
                        <a:pt x="200785" y="2252"/>
                      </a:cubicBezTo>
                      <a:cubicBezTo>
                        <a:pt x="198245" y="-288"/>
                        <a:pt x="194435" y="-923"/>
                        <a:pt x="191895" y="1617"/>
                      </a:cubicBezTo>
                      <a:cubicBezTo>
                        <a:pt x="188720" y="4157"/>
                        <a:pt x="188085" y="7967"/>
                        <a:pt x="189990" y="11142"/>
                      </a:cubicBezTo>
                      <a:cubicBezTo>
                        <a:pt x="191895" y="13682"/>
                        <a:pt x="193800" y="16857"/>
                        <a:pt x="195704" y="19397"/>
                      </a:cubicBezTo>
                      <a:cubicBezTo>
                        <a:pt x="198879" y="23842"/>
                        <a:pt x="202054" y="28287"/>
                        <a:pt x="204595" y="32732"/>
                      </a:cubicBezTo>
                      <a:cubicBezTo>
                        <a:pt x="210945" y="42257"/>
                        <a:pt x="217295" y="51147"/>
                        <a:pt x="223645" y="60672"/>
                      </a:cubicBezTo>
                      <a:cubicBezTo>
                        <a:pt x="236345" y="79722"/>
                        <a:pt x="249679" y="98772"/>
                        <a:pt x="262380" y="118457"/>
                      </a:cubicBezTo>
                      <a:cubicBezTo>
                        <a:pt x="280795" y="148302"/>
                        <a:pt x="297940" y="178782"/>
                        <a:pt x="313815" y="209262"/>
                      </a:cubicBezTo>
                      <a:cubicBezTo>
                        <a:pt x="345565" y="271492"/>
                        <a:pt x="371600" y="336262"/>
                        <a:pt x="390650" y="401667"/>
                      </a:cubicBezTo>
                      <a:cubicBezTo>
                        <a:pt x="410970" y="470247"/>
                        <a:pt x="423670" y="540097"/>
                        <a:pt x="428750" y="608677"/>
                      </a:cubicBezTo>
                      <a:cubicBezTo>
                        <a:pt x="428750" y="609312"/>
                        <a:pt x="428750" y="610582"/>
                        <a:pt x="428750" y="611217"/>
                      </a:cubicBezTo>
                      <a:cubicBezTo>
                        <a:pt x="426210" y="602327"/>
                        <a:pt x="423670" y="593437"/>
                        <a:pt x="421130" y="585182"/>
                      </a:cubicBezTo>
                      <a:cubicBezTo>
                        <a:pt x="396365" y="510887"/>
                        <a:pt x="356995" y="446752"/>
                        <a:pt x="306195" y="400397"/>
                      </a:cubicBezTo>
                      <a:cubicBezTo>
                        <a:pt x="280160" y="376902"/>
                        <a:pt x="252220" y="357217"/>
                        <a:pt x="221740" y="343247"/>
                      </a:cubicBezTo>
                      <a:cubicBezTo>
                        <a:pt x="206500" y="335627"/>
                        <a:pt x="190625" y="329912"/>
                        <a:pt x="174115" y="324832"/>
                      </a:cubicBezTo>
                      <a:cubicBezTo>
                        <a:pt x="157604" y="319752"/>
                        <a:pt x="140460" y="318482"/>
                        <a:pt x="125220" y="317212"/>
                      </a:cubicBezTo>
                      <a:cubicBezTo>
                        <a:pt x="122045" y="317212"/>
                        <a:pt x="120140" y="319117"/>
                        <a:pt x="119504" y="322292"/>
                      </a:cubicBezTo>
                      <a:cubicBezTo>
                        <a:pt x="118870" y="325467"/>
                        <a:pt x="120775" y="328007"/>
                        <a:pt x="123950" y="328642"/>
                      </a:cubicBezTo>
                      <a:cubicBezTo>
                        <a:pt x="143000" y="331817"/>
                        <a:pt x="162050" y="338167"/>
                        <a:pt x="176654" y="343247"/>
                      </a:cubicBezTo>
                      <a:cubicBezTo>
                        <a:pt x="193165" y="348962"/>
                        <a:pt x="209675" y="356582"/>
                        <a:pt x="226185" y="366107"/>
                      </a:cubicBezTo>
                      <a:cubicBezTo>
                        <a:pt x="281430" y="397222"/>
                        <a:pt x="328420" y="445482"/>
                        <a:pt x="363345" y="506442"/>
                      </a:cubicBezTo>
                      <a:cubicBezTo>
                        <a:pt x="380490" y="536287"/>
                        <a:pt x="394460" y="569942"/>
                        <a:pt x="405890" y="606772"/>
                      </a:cubicBezTo>
                      <a:cubicBezTo>
                        <a:pt x="414780" y="636617"/>
                        <a:pt x="420495" y="667097"/>
                        <a:pt x="425575" y="696942"/>
                      </a:cubicBezTo>
                      <a:cubicBezTo>
                        <a:pt x="426845" y="702657"/>
                        <a:pt x="427480" y="708372"/>
                        <a:pt x="428750" y="714087"/>
                      </a:cubicBezTo>
                      <a:cubicBezTo>
                        <a:pt x="428750" y="715992"/>
                        <a:pt x="430020" y="717262"/>
                        <a:pt x="430655" y="718532"/>
                      </a:cubicBezTo>
                      <a:cubicBezTo>
                        <a:pt x="429385" y="752822"/>
                        <a:pt x="425575" y="786477"/>
                        <a:pt x="420495" y="819497"/>
                      </a:cubicBezTo>
                      <a:cubicBezTo>
                        <a:pt x="414780" y="854422"/>
                        <a:pt x="407160" y="888712"/>
                        <a:pt x="397635" y="922367"/>
                      </a:cubicBezTo>
                      <a:cubicBezTo>
                        <a:pt x="392555" y="940782"/>
                        <a:pt x="386840" y="957292"/>
                        <a:pt x="381760" y="973167"/>
                      </a:cubicBezTo>
                      <a:cubicBezTo>
                        <a:pt x="380490" y="976977"/>
                        <a:pt x="379220" y="980787"/>
                        <a:pt x="377950" y="984597"/>
                      </a:cubicBezTo>
                      <a:cubicBezTo>
                        <a:pt x="372235" y="955387"/>
                        <a:pt x="362710" y="926177"/>
                        <a:pt x="350010" y="898237"/>
                      </a:cubicBezTo>
                      <a:cubicBezTo>
                        <a:pt x="319530" y="830292"/>
                        <a:pt x="273175" y="764887"/>
                        <a:pt x="215390" y="709642"/>
                      </a:cubicBezTo>
                      <a:cubicBezTo>
                        <a:pt x="183640" y="679162"/>
                        <a:pt x="151890" y="656937"/>
                        <a:pt x="118870" y="642332"/>
                      </a:cubicBezTo>
                      <a:cubicBezTo>
                        <a:pt x="99185" y="633442"/>
                        <a:pt x="80135" y="627727"/>
                        <a:pt x="62354" y="624552"/>
                      </a:cubicBezTo>
                      <a:cubicBezTo>
                        <a:pt x="52195" y="622647"/>
                        <a:pt x="42035" y="621377"/>
                        <a:pt x="32510" y="621377"/>
                      </a:cubicBezTo>
                      <a:cubicBezTo>
                        <a:pt x="22985" y="620742"/>
                        <a:pt x="12825" y="620742"/>
                        <a:pt x="3300" y="625187"/>
                      </a:cubicBezTo>
                      <a:cubicBezTo>
                        <a:pt x="1395" y="626457"/>
                        <a:pt x="-510" y="628362"/>
                        <a:pt x="125" y="630902"/>
                      </a:cubicBezTo>
                      <a:cubicBezTo>
                        <a:pt x="125" y="633442"/>
                        <a:pt x="2029" y="635347"/>
                        <a:pt x="3935" y="635982"/>
                      </a:cubicBezTo>
                      <a:cubicBezTo>
                        <a:pt x="10920" y="637887"/>
                        <a:pt x="17904" y="638522"/>
                        <a:pt x="25525" y="639157"/>
                      </a:cubicBezTo>
                      <a:cubicBezTo>
                        <a:pt x="29335" y="639157"/>
                        <a:pt x="32510" y="639792"/>
                        <a:pt x="36320" y="639792"/>
                      </a:cubicBezTo>
                      <a:cubicBezTo>
                        <a:pt x="46479" y="641062"/>
                        <a:pt x="57275" y="642967"/>
                        <a:pt x="67435" y="646142"/>
                      </a:cubicBezTo>
                      <a:cubicBezTo>
                        <a:pt x="87120" y="651222"/>
                        <a:pt x="106804" y="658842"/>
                        <a:pt x="125854" y="669637"/>
                      </a:cubicBezTo>
                      <a:cubicBezTo>
                        <a:pt x="144904" y="679797"/>
                        <a:pt x="163320" y="692497"/>
                        <a:pt x="181735" y="707737"/>
                      </a:cubicBezTo>
                      <a:cubicBezTo>
                        <a:pt x="179829" y="709007"/>
                        <a:pt x="177290" y="709642"/>
                        <a:pt x="175385" y="710277"/>
                      </a:cubicBezTo>
                      <a:lnTo>
                        <a:pt x="174115" y="710912"/>
                      </a:lnTo>
                      <a:cubicBezTo>
                        <a:pt x="165860" y="714722"/>
                        <a:pt x="158240" y="719167"/>
                        <a:pt x="150620" y="723612"/>
                      </a:cubicBezTo>
                      <a:cubicBezTo>
                        <a:pt x="125854" y="739487"/>
                        <a:pt x="102995" y="761077"/>
                        <a:pt x="80135" y="790922"/>
                      </a:cubicBezTo>
                      <a:cubicBezTo>
                        <a:pt x="69975" y="804257"/>
                        <a:pt x="59179" y="818227"/>
                        <a:pt x="52195" y="834102"/>
                      </a:cubicBezTo>
                      <a:cubicBezTo>
                        <a:pt x="48385" y="842992"/>
                        <a:pt x="45845" y="851882"/>
                        <a:pt x="43940" y="859502"/>
                      </a:cubicBezTo>
                      <a:cubicBezTo>
                        <a:pt x="42670" y="866487"/>
                        <a:pt x="41400" y="877282"/>
                        <a:pt x="43940" y="884902"/>
                      </a:cubicBezTo>
                      <a:cubicBezTo>
                        <a:pt x="44575" y="886807"/>
                        <a:pt x="45845" y="888077"/>
                        <a:pt x="47750" y="888077"/>
                      </a:cubicBezTo>
                      <a:cubicBezTo>
                        <a:pt x="49654" y="888077"/>
                        <a:pt x="50925" y="887442"/>
                        <a:pt x="51560" y="885537"/>
                      </a:cubicBezTo>
                      <a:cubicBezTo>
                        <a:pt x="52829" y="882362"/>
                        <a:pt x="53465" y="879187"/>
                        <a:pt x="54735" y="876012"/>
                      </a:cubicBezTo>
                      <a:cubicBezTo>
                        <a:pt x="55370" y="874107"/>
                        <a:pt x="55370" y="872837"/>
                        <a:pt x="56004" y="870932"/>
                      </a:cubicBezTo>
                      <a:cubicBezTo>
                        <a:pt x="56640" y="869027"/>
                        <a:pt x="57275" y="867757"/>
                        <a:pt x="57275" y="865852"/>
                      </a:cubicBezTo>
                      <a:cubicBezTo>
                        <a:pt x="58545" y="862042"/>
                        <a:pt x="59179" y="858867"/>
                        <a:pt x="60450" y="855057"/>
                      </a:cubicBezTo>
                      <a:cubicBezTo>
                        <a:pt x="63625" y="846167"/>
                        <a:pt x="68704" y="836642"/>
                        <a:pt x="75054" y="826482"/>
                      </a:cubicBezTo>
                      <a:cubicBezTo>
                        <a:pt x="85215" y="811242"/>
                        <a:pt x="97279" y="796002"/>
                        <a:pt x="111885" y="780762"/>
                      </a:cubicBezTo>
                      <a:cubicBezTo>
                        <a:pt x="126490" y="765522"/>
                        <a:pt x="140460" y="753457"/>
                        <a:pt x="155065" y="743297"/>
                      </a:cubicBezTo>
                      <a:cubicBezTo>
                        <a:pt x="163320" y="738217"/>
                        <a:pt x="170940" y="733772"/>
                        <a:pt x="177925" y="730597"/>
                      </a:cubicBezTo>
                      <a:cubicBezTo>
                        <a:pt x="181735" y="728692"/>
                        <a:pt x="186179" y="727422"/>
                        <a:pt x="189990" y="726152"/>
                      </a:cubicBezTo>
                      <a:cubicBezTo>
                        <a:pt x="192529" y="725517"/>
                        <a:pt x="195704" y="724247"/>
                        <a:pt x="198245" y="723612"/>
                      </a:cubicBezTo>
                      <a:cubicBezTo>
                        <a:pt x="224915" y="748377"/>
                        <a:pt x="250315" y="778222"/>
                        <a:pt x="275715" y="814417"/>
                      </a:cubicBezTo>
                      <a:cubicBezTo>
                        <a:pt x="272540" y="815052"/>
                        <a:pt x="270000" y="816322"/>
                        <a:pt x="266825" y="817592"/>
                      </a:cubicBezTo>
                      <a:cubicBezTo>
                        <a:pt x="258570" y="822037"/>
                        <a:pt x="251585" y="828387"/>
                        <a:pt x="245870" y="834102"/>
                      </a:cubicBezTo>
                      <a:cubicBezTo>
                        <a:pt x="234440" y="845532"/>
                        <a:pt x="224279" y="858867"/>
                        <a:pt x="215390" y="874742"/>
                      </a:cubicBezTo>
                      <a:cubicBezTo>
                        <a:pt x="207770" y="888712"/>
                        <a:pt x="201420" y="903952"/>
                        <a:pt x="195704" y="921732"/>
                      </a:cubicBezTo>
                      <a:cubicBezTo>
                        <a:pt x="190625" y="938242"/>
                        <a:pt x="185545" y="956022"/>
                        <a:pt x="185545" y="973167"/>
                      </a:cubicBezTo>
                      <a:cubicBezTo>
                        <a:pt x="185545" y="978247"/>
                        <a:pt x="188720" y="981422"/>
                        <a:pt x="193165" y="982057"/>
                      </a:cubicBezTo>
                      <a:cubicBezTo>
                        <a:pt x="197610" y="982692"/>
                        <a:pt x="202690" y="980787"/>
                        <a:pt x="204595" y="975072"/>
                      </a:cubicBezTo>
                      <a:cubicBezTo>
                        <a:pt x="206500" y="967452"/>
                        <a:pt x="208404" y="960467"/>
                        <a:pt x="209675" y="952847"/>
                      </a:cubicBezTo>
                      <a:cubicBezTo>
                        <a:pt x="210945" y="945227"/>
                        <a:pt x="212850" y="937607"/>
                        <a:pt x="214754" y="930622"/>
                      </a:cubicBezTo>
                      <a:cubicBezTo>
                        <a:pt x="219200" y="916652"/>
                        <a:pt x="224279" y="903317"/>
                        <a:pt x="230629" y="890617"/>
                      </a:cubicBezTo>
                      <a:cubicBezTo>
                        <a:pt x="237615" y="877282"/>
                        <a:pt x="245870" y="864582"/>
                        <a:pt x="254760" y="854422"/>
                      </a:cubicBezTo>
                      <a:cubicBezTo>
                        <a:pt x="264285" y="843627"/>
                        <a:pt x="274445" y="833467"/>
                        <a:pt x="286510" y="830292"/>
                      </a:cubicBezTo>
                      <a:cubicBezTo>
                        <a:pt x="330325" y="895697"/>
                        <a:pt x="355090" y="961102"/>
                        <a:pt x="361440" y="1025237"/>
                      </a:cubicBezTo>
                      <a:cubicBezTo>
                        <a:pt x="362075" y="1031587"/>
                        <a:pt x="367155" y="1034762"/>
                        <a:pt x="372235" y="1034762"/>
                      </a:cubicBezTo>
                      <a:cubicBezTo>
                        <a:pt x="372870" y="1034762"/>
                        <a:pt x="372870" y="1034762"/>
                        <a:pt x="372870" y="1034762"/>
                      </a:cubicBezTo>
                      <a:cubicBezTo>
                        <a:pt x="377950" y="1034127"/>
                        <a:pt x="382395" y="1030317"/>
                        <a:pt x="382395" y="1023967"/>
                      </a:cubicBezTo>
                      <a:lnTo>
                        <a:pt x="382395" y="1022697"/>
                      </a:lnTo>
                      <a:cubicBezTo>
                        <a:pt x="385570" y="1016982"/>
                        <a:pt x="388110" y="1011267"/>
                        <a:pt x="390015" y="1006187"/>
                      </a:cubicBezTo>
                      <a:cubicBezTo>
                        <a:pt x="416685" y="943322"/>
                        <a:pt x="435100" y="872837"/>
                        <a:pt x="444625" y="796637"/>
                      </a:cubicBezTo>
                      <a:cubicBezTo>
                        <a:pt x="454150" y="725517"/>
                        <a:pt x="454785" y="652492"/>
                        <a:pt x="447800" y="58073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2" name="Google Shape;262;p6"/>
                <p:cNvSpPr/>
                <p:nvPr/>
              </p:nvSpPr>
              <p:spPr>
                <a:xfrm>
                  <a:off x="-885401" y="2052863"/>
                  <a:ext cx="396819" cy="35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267" h="536794" extrusionOk="0">
                      <a:moveTo>
                        <a:pt x="24" y="408425"/>
                      </a:moveTo>
                      <a:cubicBezTo>
                        <a:pt x="-611" y="388740"/>
                        <a:pt x="11454" y="372230"/>
                        <a:pt x="27964" y="364610"/>
                      </a:cubicBezTo>
                      <a:cubicBezTo>
                        <a:pt x="10184" y="348735"/>
                        <a:pt x="659" y="325240"/>
                        <a:pt x="2564" y="301745"/>
                      </a:cubicBezTo>
                      <a:cubicBezTo>
                        <a:pt x="3834" y="287775"/>
                        <a:pt x="8279" y="273805"/>
                        <a:pt x="17169" y="262375"/>
                      </a:cubicBezTo>
                      <a:cubicBezTo>
                        <a:pt x="23519" y="254755"/>
                        <a:pt x="32409" y="248405"/>
                        <a:pt x="41934" y="246500"/>
                      </a:cubicBezTo>
                      <a:cubicBezTo>
                        <a:pt x="30504" y="223005"/>
                        <a:pt x="31774" y="194430"/>
                        <a:pt x="47014" y="172840"/>
                      </a:cubicBezTo>
                      <a:cubicBezTo>
                        <a:pt x="61619" y="152520"/>
                        <a:pt x="88289" y="141725"/>
                        <a:pt x="113054" y="144265"/>
                      </a:cubicBezTo>
                      <a:cubicBezTo>
                        <a:pt x="105434" y="119500"/>
                        <a:pt x="118134" y="91560"/>
                        <a:pt x="139724" y="76955"/>
                      </a:cubicBezTo>
                      <a:cubicBezTo>
                        <a:pt x="152424" y="68700"/>
                        <a:pt x="168934" y="62985"/>
                        <a:pt x="184174" y="62985"/>
                      </a:cubicBezTo>
                      <a:cubicBezTo>
                        <a:pt x="191159" y="62985"/>
                        <a:pt x="198144" y="63620"/>
                        <a:pt x="204494" y="66795"/>
                      </a:cubicBezTo>
                      <a:cubicBezTo>
                        <a:pt x="208939" y="46475"/>
                        <a:pt x="225449" y="29965"/>
                        <a:pt x="243864" y="21075"/>
                      </a:cubicBezTo>
                      <a:cubicBezTo>
                        <a:pt x="257199" y="14725"/>
                        <a:pt x="273074" y="12820"/>
                        <a:pt x="287044" y="18535"/>
                      </a:cubicBezTo>
                      <a:cubicBezTo>
                        <a:pt x="294029" y="21710"/>
                        <a:pt x="299744" y="26790"/>
                        <a:pt x="303554" y="33140"/>
                      </a:cubicBezTo>
                      <a:cubicBezTo>
                        <a:pt x="317524" y="15995"/>
                        <a:pt x="335939" y="1390"/>
                        <a:pt x="358164" y="120"/>
                      </a:cubicBezTo>
                      <a:cubicBezTo>
                        <a:pt x="376579" y="-1150"/>
                        <a:pt x="396264" y="7740"/>
                        <a:pt x="405789" y="23615"/>
                      </a:cubicBezTo>
                      <a:cubicBezTo>
                        <a:pt x="419759" y="7740"/>
                        <a:pt x="441984" y="-515"/>
                        <a:pt x="462939" y="5200"/>
                      </a:cubicBezTo>
                      <a:cubicBezTo>
                        <a:pt x="485799" y="11550"/>
                        <a:pt x="501674" y="33140"/>
                        <a:pt x="502944" y="56000"/>
                      </a:cubicBezTo>
                      <a:cubicBezTo>
                        <a:pt x="529614" y="50920"/>
                        <a:pt x="558189" y="52825"/>
                        <a:pt x="575334" y="76955"/>
                      </a:cubicBezTo>
                      <a:cubicBezTo>
                        <a:pt x="590574" y="97910"/>
                        <a:pt x="591209" y="123310"/>
                        <a:pt x="588034" y="148075"/>
                      </a:cubicBezTo>
                      <a:cubicBezTo>
                        <a:pt x="599464" y="175380"/>
                        <a:pt x="585494" y="204590"/>
                        <a:pt x="572794" y="228085"/>
                      </a:cubicBezTo>
                      <a:cubicBezTo>
                        <a:pt x="559459" y="252850"/>
                        <a:pt x="546124" y="277615"/>
                        <a:pt x="531519" y="301110"/>
                      </a:cubicBezTo>
                      <a:cubicBezTo>
                        <a:pt x="502309" y="348735"/>
                        <a:pt x="492784" y="447160"/>
                        <a:pt x="448334" y="482085"/>
                      </a:cubicBezTo>
                      <a:cubicBezTo>
                        <a:pt x="406424" y="515740"/>
                        <a:pt x="333399" y="485260"/>
                        <a:pt x="282599" y="502405"/>
                      </a:cubicBezTo>
                      <a:cubicBezTo>
                        <a:pt x="256564" y="511295"/>
                        <a:pt x="229894" y="518280"/>
                        <a:pt x="203224" y="523360"/>
                      </a:cubicBezTo>
                      <a:cubicBezTo>
                        <a:pt x="176554" y="529075"/>
                        <a:pt x="149249" y="533520"/>
                        <a:pt x="121944" y="536060"/>
                      </a:cubicBezTo>
                      <a:cubicBezTo>
                        <a:pt x="92099" y="538600"/>
                        <a:pt x="59714" y="535425"/>
                        <a:pt x="38124" y="512565"/>
                      </a:cubicBezTo>
                      <a:cubicBezTo>
                        <a:pt x="20979" y="494785"/>
                        <a:pt x="16534" y="467480"/>
                        <a:pt x="29869" y="447160"/>
                      </a:cubicBezTo>
                      <a:cubicBezTo>
                        <a:pt x="12724" y="442080"/>
                        <a:pt x="24" y="426840"/>
                        <a:pt x="24" y="408425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3" name="Google Shape;263;p6"/>
                <p:cNvSpPr/>
                <p:nvPr/>
              </p:nvSpPr>
              <p:spPr>
                <a:xfrm>
                  <a:off x="-778999" y="2156316"/>
                  <a:ext cx="249371" cy="225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196" h="336524" extrusionOk="0">
                      <a:moveTo>
                        <a:pt x="0" y="255958"/>
                      </a:moveTo>
                      <a:cubicBezTo>
                        <a:pt x="0" y="243893"/>
                        <a:pt x="6985" y="233733"/>
                        <a:pt x="17780" y="228653"/>
                      </a:cubicBezTo>
                      <a:cubicBezTo>
                        <a:pt x="6985" y="219128"/>
                        <a:pt x="635" y="203888"/>
                        <a:pt x="1905" y="189283"/>
                      </a:cubicBezTo>
                      <a:cubicBezTo>
                        <a:pt x="2540" y="180393"/>
                        <a:pt x="5715" y="171503"/>
                        <a:pt x="11430" y="164518"/>
                      </a:cubicBezTo>
                      <a:cubicBezTo>
                        <a:pt x="15240" y="159438"/>
                        <a:pt x="20955" y="155628"/>
                        <a:pt x="27305" y="154993"/>
                      </a:cubicBezTo>
                      <a:cubicBezTo>
                        <a:pt x="20320" y="140388"/>
                        <a:pt x="20955" y="121973"/>
                        <a:pt x="30480" y="108638"/>
                      </a:cubicBezTo>
                      <a:cubicBezTo>
                        <a:pt x="40005" y="95938"/>
                        <a:pt x="55880" y="88953"/>
                        <a:pt x="71755" y="90858"/>
                      </a:cubicBezTo>
                      <a:cubicBezTo>
                        <a:pt x="67310" y="74983"/>
                        <a:pt x="74930" y="57838"/>
                        <a:pt x="88900" y="48313"/>
                      </a:cubicBezTo>
                      <a:cubicBezTo>
                        <a:pt x="97155" y="43233"/>
                        <a:pt x="107315" y="39423"/>
                        <a:pt x="116840" y="39423"/>
                      </a:cubicBezTo>
                      <a:cubicBezTo>
                        <a:pt x="121285" y="39423"/>
                        <a:pt x="125730" y="40058"/>
                        <a:pt x="129540" y="41963"/>
                      </a:cubicBezTo>
                      <a:cubicBezTo>
                        <a:pt x="132715" y="29263"/>
                        <a:pt x="142875" y="18468"/>
                        <a:pt x="154305" y="13388"/>
                      </a:cubicBezTo>
                      <a:cubicBezTo>
                        <a:pt x="162560" y="9578"/>
                        <a:pt x="172720" y="8308"/>
                        <a:pt x="180975" y="12118"/>
                      </a:cubicBezTo>
                      <a:cubicBezTo>
                        <a:pt x="185420" y="14023"/>
                        <a:pt x="189230" y="17198"/>
                        <a:pt x="191135" y="21008"/>
                      </a:cubicBezTo>
                      <a:cubicBezTo>
                        <a:pt x="200025" y="10213"/>
                        <a:pt x="211455" y="1323"/>
                        <a:pt x="225425" y="53"/>
                      </a:cubicBezTo>
                      <a:cubicBezTo>
                        <a:pt x="236855" y="-582"/>
                        <a:pt x="249555" y="4498"/>
                        <a:pt x="255270" y="14658"/>
                      </a:cubicBezTo>
                      <a:cubicBezTo>
                        <a:pt x="264160" y="4498"/>
                        <a:pt x="278130" y="-582"/>
                        <a:pt x="290830" y="3228"/>
                      </a:cubicBezTo>
                      <a:cubicBezTo>
                        <a:pt x="305435" y="7038"/>
                        <a:pt x="314960" y="21008"/>
                        <a:pt x="316230" y="34978"/>
                      </a:cubicBezTo>
                      <a:cubicBezTo>
                        <a:pt x="332740" y="31803"/>
                        <a:pt x="351155" y="33073"/>
                        <a:pt x="361950" y="47678"/>
                      </a:cubicBezTo>
                      <a:cubicBezTo>
                        <a:pt x="371475" y="61013"/>
                        <a:pt x="372110" y="76888"/>
                        <a:pt x="369570" y="92128"/>
                      </a:cubicBezTo>
                      <a:cubicBezTo>
                        <a:pt x="376555" y="109273"/>
                        <a:pt x="368300" y="127688"/>
                        <a:pt x="360045" y="142293"/>
                      </a:cubicBezTo>
                      <a:cubicBezTo>
                        <a:pt x="351790" y="157533"/>
                        <a:pt x="343535" y="173408"/>
                        <a:pt x="334010" y="188013"/>
                      </a:cubicBezTo>
                      <a:cubicBezTo>
                        <a:pt x="315595" y="217858"/>
                        <a:pt x="309245" y="279453"/>
                        <a:pt x="281940" y="301678"/>
                      </a:cubicBezTo>
                      <a:cubicBezTo>
                        <a:pt x="255905" y="322633"/>
                        <a:pt x="209550" y="303583"/>
                        <a:pt x="177800" y="314378"/>
                      </a:cubicBezTo>
                      <a:cubicBezTo>
                        <a:pt x="161290" y="320093"/>
                        <a:pt x="144780" y="323903"/>
                        <a:pt x="127635" y="327713"/>
                      </a:cubicBezTo>
                      <a:cubicBezTo>
                        <a:pt x="111125" y="330888"/>
                        <a:pt x="93980" y="334063"/>
                        <a:pt x="76835" y="335968"/>
                      </a:cubicBezTo>
                      <a:cubicBezTo>
                        <a:pt x="58420" y="337873"/>
                        <a:pt x="38100" y="335333"/>
                        <a:pt x="24130" y="321363"/>
                      </a:cubicBezTo>
                      <a:cubicBezTo>
                        <a:pt x="13335" y="309933"/>
                        <a:pt x="10795" y="293423"/>
                        <a:pt x="19050" y="280088"/>
                      </a:cubicBezTo>
                      <a:cubicBezTo>
                        <a:pt x="8255" y="277548"/>
                        <a:pt x="635" y="268023"/>
                        <a:pt x="0" y="2559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4" name="Google Shape;264;p6"/>
                <p:cNvSpPr/>
                <p:nvPr/>
              </p:nvSpPr>
              <p:spPr>
                <a:xfrm>
                  <a:off x="-514215" y="2197680"/>
                  <a:ext cx="85597" cy="210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57" h="314448" extrusionOk="0">
                      <a:moveTo>
                        <a:pt x="4941" y="172644"/>
                      </a:moveTo>
                      <a:cubicBezTo>
                        <a:pt x="10656" y="150419"/>
                        <a:pt x="20816" y="130734"/>
                        <a:pt x="33516" y="112319"/>
                      </a:cubicBezTo>
                      <a:cubicBezTo>
                        <a:pt x="45581" y="95809"/>
                        <a:pt x="58916" y="80569"/>
                        <a:pt x="70981" y="64694"/>
                      </a:cubicBezTo>
                      <a:cubicBezTo>
                        <a:pt x="84951" y="46279"/>
                        <a:pt x="97016" y="26594"/>
                        <a:pt x="101462" y="4369"/>
                      </a:cubicBezTo>
                      <a:cubicBezTo>
                        <a:pt x="102731" y="-1346"/>
                        <a:pt x="110987" y="-1346"/>
                        <a:pt x="112891" y="3734"/>
                      </a:cubicBezTo>
                      <a:cubicBezTo>
                        <a:pt x="120512" y="27229"/>
                        <a:pt x="129401" y="51359"/>
                        <a:pt x="127497" y="76124"/>
                      </a:cubicBezTo>
                      <a:cubicBezTo>
                        <a:pt x="126226" y="97079"/>
                        <a:pt x="117972" y="117399"/>
                        <a:pt x="107176" y="135179"/>
                      </a:cubicBezTo>
                      <a:cubicBezTo>
                        <a:pt x="95747" y="153594"/>
                        <a:pt x="81141" y="169469"/>
                        <a:pt x="66537" y="185979"/>
                      </a:cubicBezTo>
                      <a:cubicBezTo>
                        <a:pt x="52566" y="201854"/>
                        <a:pt x="39866" y="219634"/>
                        <a:pt x="36056" y="241224"/>
                      </a:cubicBezTo>
                      <a:cubicBezTo>
                        <a:pt x="31612" y="264719"/>
                        <a:pt x="37962" y="288849"/>
                        <a:pt x="51931" y="307264"/>
                      </a:cubicBezTo>
                      <a:cubicBezTo>
                        <a:pt x="55741" y="312344"/>
                        <a:pt x="47487" y="317424"/>
                        <a:pt x="43676" y="312344"/>
                      </a:cubicBezTo>
                      <a:cubicBezTo>
                        <a:pt x="39866" y="307264"/>
                        <a:pt x="36691" y="302184"/>
                        <a:pt x="33516" y="296469"/>
                      </a:cubicBezTo>
                      <a:cubicBezTo>
                        <a:pt x="32881" y="296469"/>
                        <a:pt x="32247" y="296469"/>
                        <a:pt x="31612" y="296469"/>
                      </a:cubicBezTo>
                      <a:cubicBezTo>
                        <a:pt x="15101" y="282499"/>
                        <a:pt x="6212" y="260274"/>
                        <a:pt x="2401" y="239954"/>
                      </a:cubicBezTo>
                      <a:cubicBezTo>
                        <a:pt x="-1409" y="217094"/>
                        <a:pt x="-774" y="194234"/>
                        <a:pt x="4941" y="17264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" name="Google Shape;265;p6"/>
                <p:cNvSpPr/>
                <p:nvPr/>
              </p:nvSpPr>
              <p:spPr>
                <a:xfrm>
                  <a:off x="-786080" y="2425402"/>
                  <a:ext cx="214210" cy="68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716" h="102567" extrusionOk="0">
                      <a:moveTo>
                        <a:pt x="255676" y="11274"/>
                      </a:moveTo>
                      <a:cubicBezTo>
                        <a:pt x="274726" y="19529"/>
                        <a:pt x="295046" y="32864"/>
                        <a:pt x="305206" y="51279"/>
                      </a:cubicBezTo>
                      <a:cubicBezTo>
                        <a:pt x="305841" y="51914"/>
                        <a:pt x="305206" y="52549"/>
                        <a:pt x="305206" y="53184"/>
                      </a:cubicBezTo>
                      <a:cubicBezTo>
                        <a:pt x="310286" y="56994"/>
                        <a:pt x="314731" y="61439"/>
                        <a:pt x="318541" y="65884"/>
                      </a:cubicBezTo>
                      <a:cubicBezTo>
                        <a:pt x="322351" y="70329"/>
                        <a:pt x="316001" y="77314"/>
                        <a:pt x="312191" y="72869"/>
                      </a:cubicBezTo>
                      <a:cubicBezTo>
                        <a:pt x="296951" y="55089"/>
                        <a:pt x="274091" y="44294"/>
                        <a:pt x="250596" y="44294"/>
                      </a:cubicBezTo>
                      <a:cubicBezTo>
                        <a:pt x="229006" y="43659"/>
                        <a:pt x="209321" y="53184"/>
                        <a:pt x="190271" y="63344"/>
                      </a:cubicBezTo>
                      <a:cubicBezTo>
                        <a:pt x="171221" y="74139"/>
                        <a:pt x="153441" y="85569"/>
                        <a:pt x="133121" y="93189"/>
                      </a:cubicBezTo>
                      <a:cubicBezTo>
                        <a:pt x="113436" y="100809"/>
                        <a:pt x="92481" y="104619"/>
                        <a:pt x="71526" y="101444"/>
                      </a:cubicBezTo>
                      <a:cubicBezTo>
                        <a:pt x="46761" y="98269"/>
                        <a:pt x="24536" y="84934"/>
                        <a:pt x="2946" y="72869"/>
                      </a:cubicBezTo>
                      <a:cubicBezTo>
                        <a:pt x="-2134" y="70329"/>
                        <a:pt x="-229" y="61439"/>
                        <a:pt x="5486" y="62074"/>
                      </a:cubicBezTo>
                      <a:cubicBezTo>
                        <a:pt x="28346" y="62074"/>
                        <a:pt x="49936" y="54454"/>
                        <a:pt x="70891" y="44294"/>
                      </a:cubicBezTo>
                      <a:cubicBezTo>
                        <a:pt x="89306" y="35404"/>
                        <a:pt x="106451" y="25244"/>
                        <a:pt x="124866" y="16989"/>
                      </a:cubicBezTo>
                      <a:cubicBezTo>
                        <a:pt x="145186" y="8099"/>
                        <a:pt x="167411" y="1749"/>
                        <a:pt x="189636" y="479"/>
                      </a:cubicBezTo>
                      <a:cubicBezTo>
                        <a:pt x="211861" y="-1426"/>
                        <a:pt x="234721" y="2384"/>
                        <a:pt x="255676" y="1127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266" name="Google Shape;266;p6"/>
                <p:cNvGrpSpPr/>
                <p:nvPr/>
              </p:nvGrpSpPr>
              <p:grpSpPr>
                <a:xfrm>
                  <a:off x="-855106" y="2083291"/>
                  <a:ext cx="332429" cy="302639"/>
                  <a:chOff x="2041484" y="3571834"/>
                  <a:chExt cx="496015" cy="451565"/>
                </a:xfrm>
              </p:grpSpPr>
              <p:sp>
                <p:nvSpPr>
                  <p:cNvPr id="267" name="Google Shape;267;p6"/>
                  <p:cNvSpPr/>
                  <p:nvPr/>
                </p:nvSpPr>
                <p:spPr>
                  <a:xfrm>
                    <a:off x="2506939" y="3618824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68" name="Google Shape;268;p6"/>
                  <p:cNvSpPr/>
                  <p:nvPr/>
                </p:nvSpPr>
                <p:spPr>
                  <a:xfrm>
                    <a:off x="2239604" y="359405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69" name="Google Shape;269;p6"/>
                  <p:cNvSpPr/>
                  <p:nvPr/>
                </p:nvSpPr>
                <p:spPr>
                  <a:xfrm>
                    <a:off x="2078314" y="3728084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4645" y="0"/>
                        </a:moveTo>
                        <a:cubicBezTo>
                          <a:pt x="6390" y="0"/>
                          <a:pt x="-595" y="7620"/>
                          <a:pt x="40" y="15875"/>
                        </a:cubicBezTo>
                        <a:cubicBezTo>
                          <a:pt x="40" y="24130"/>
                          <a:pt x="7660" y="31115"/>
                          <a:pt x="15915" y="30480"/>
                        </a:cubicBezTo>
                        <a:cubicBezTo>
                          <a:pt x="24170" y="29845"/>
                          <a:pt x="31155" y="22860"/>
                          <a:pt x="30520" y="14605"/>
                        </a:cubicBezTo>
                        <a:cubicBezTo>
                          <a:pt x="30520" y="6350"/>
                          <a:pt x="23535" y="0"/>
                          <a:pt x="1464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0" name="Google Shape;270;p6"/>
                  <p:cNvSpPr/>
                  <p:nvPr/>
                </p:nvSpPr>
                <p:spPr>
                  <a:xfrm>
                    <a:off x="2041484" y="3917909"/>
                    <a:ext cx="3052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0" h="30560" extrusionOk="0">
                        <a:moveTo>
                          <a:pt x="30520" y="14645"/>
                        </a:moveTo>
                        <a:cubicBezTo>
                          <a:pt x="30520" y="6390"/>
                          <a:pt x="22900" y="-595"/>
                          <a:pt x="14645" y="40"/>
                        </a:cubicBez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0520" y="23535"/>
                          <a:pt x="30520" y="1464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1" name="Google Shape;271;p6"/>
                  <p:cNvSpPr/>
                  <p:nvPr/>
                </p:nvSpPr>
                <p:spPr>
                  <a:xfrm>
                    <a:off x="2059264" y="3992879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4645" y="0"/>
                        </a:moveTo>
                        <a:cubicBezTo>
                          <a:pt x="6390" y="0"/>
                          <a:pt x="-595" y="7620"/>
                          <a:pt x="40" y="15875"/>
                        </a:cubicBezTo>
                        <a:cubicBezTo>
                          <a:pt x="675" y="24130"/>
                          <a:pt x="7660" y="31115"/>
                          <a:pt x="15915" y="30480"/>
                        </a:cubicBezTo>
                        <a:cubicBezTo>
                          <a:pt x="24170" y="30480"/>
                          <a:pt x="31155" y="22860"/>
                          <a:pt x="30520" y="14605"/>
                        </a:cubicBezTo>
                        <a:cubicBezTo>
                          <a:pt x="29885" y="6350"/>
                          <a:pt x="23535" y="0"/>
                          <a:pt x="1464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2" name="Google Shape;272;p6"/>
                  <p:cNvSpPr/>
                  <p:nvPr/>
                </p:nvSpPr>
                <p:spPr>
                  <a:xfrm>
                    <a:off x="2421214" y="3571834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40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30520" y="6390"/>
                          <a:pt x="22900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3" name="Google Shape;273;p6"/>
                  <p:cNvSpPr/>
                  <p:nvPr/>
                </p:nvSpPr>
                <p:spPr>
                  <a:xfrm>
                    <a:off x="2335489" y="357500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4" name="Google Shape;274;p6"/>
                  <p:cNvSpPr/>
                  <p:nvPr/>
                </p:nvSpPr>
                <p:spPr>
                  <a:xfrm>
                    <a:off x="2151339" y="3647399"/>
                    <a:ext cx="30560" cy="305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60" extrusionOk="0">
                        <a:moveTo>
                          <a:pt x="14645" y="40"/>
                        </a:move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660" y="31155"/>
                          <a:pt x="15915" y="30520"/>
                        </a:cubicBez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3535" y="-595"/>
                          <a:pt x="14645" y="4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" name="Google Shape;275;p6"/>
                  <p:cNvSpPr/>
                  <p:nvPr/>
                </p:nvSpPr>
                <p:spPr>
                  <a:xfrm>
                    <a:off x="2044024" y="3822659"/>
                    <a:ext cx="30560" cy="30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0" h="30520" extrusionOk="0">
                        <a:moveTo>
                          <a:pt x="15915" y="30520"/>
                        </a:moveTo>
                        <a:cubicBezTo>
                          <a:pt x="24170" y="30520"/>
                          <a:pt x="31155" y="22900"/>
                          <a:pt x="30520" y="14645"/>
                        </a:cubicBezTo>
                        <a:cubicBezTo>
                          <a:pt x="29885" y="6390"/>
                          <a:pt x="22900" y="-595"/>
                          <a:pt x="14645" y="40"/>
                        </a:cubicBezTo>
                        <a:cubicBezTo>
                          <a:pt x="6390" y="40"/>
                          <a:pt x="-595" y="7660"/>
                          <a:pt x="40" y="15915"/>
                        </a:cubicBezTo>
                        <a:cubicBezTo>
                          <a:pt x="675" y="24170"/>
                          <a:pt x="7025" y="30520"/>
                          <a:pt x="15915" y="3052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276" name="Google Shape;276;p6"/>
                <p:cNvSpPr/>
                <p:nvPr/>
              </p:nvSpPr>
              <p:spPr>
                <a:xfrm>
                  <a:off x="-715300" y="2220290"/>
                  <a:ext cx="126175" cy="143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321" h="214096" extrusionOk="0">
                      <a:moveTo>
                        <a:pt x="2104" y="154781"/>
                      </a:moveTo>
                      <a:cubicBezTo>
                        <a:pt x="19884" y="152241"/>
                        <a:pt x="36394" y="150971"/>
                        <a:pt x="54174" y="152241"/>
                      </a:cubicBezTo>
                      <a:cubicBezTo>
                        <a:pt x="70684" y="153512"/>
                        <a:pt x="86559" y="156687"/>
                        <a:pt x="102434" y="161131"/>
                      </a:cubicBezTo>
                      <a:cubicBezTo>
                        <a:pt x="111324" y="163671"/>
                        <a:pt x="120849" y="166846"/>
                        <a:pt x="129104" y="170656"/>
                      </a:cubicBezTo>
                      <a:cubicBezTo>
                        <a:pt x="122119" y="163671"/>
                        <a:pt x="115134" y="156687"/>
                        <a:pt x="107514" y="149701"/>
                      </a:cubicBezTo>
                      <a:cubicBezTo>
                        <a:pt x="97989" y="140812"/>
                        <a:pt x="88464" y="131287"/>
                        <a:pt x="78939" y="122396"/>
                      </a:cubicBezTo>
                      <a:cubicBezTo>
                        <a:pt x="69414" y="112871"/>
                        <a:pt x="58619" y="104616"/>
                        <a:pt x="50364" y="93821"/>
                      </a:cubicBezTo>
                      <a:cubicBezTo>
                        <a:pt x="49094" y="91916"/>
                        <a:pt x="51634" y="88741"/>
                        <a:pt x="53539" y="90012"/>
                      </a:cubicBezTo>
                      <a:cubicBezTo>
                        <a:pt x="64969" y="96996"/>
                        <a:pt x="74494" y="105887"/>
                        <a:pt x="84019" y="114776"/>
                      </a:cubicBezTo>
                      <a:cubicBezTo>
                        <a:pt x="94179" y="124301"/>
                        <a:pt x="104339" y="133826"/>
                        <a:pt x="114499" y="143351"/>
                      </a:cubicBezTo>
                      <a:cubicBezTo>
                        <a:pt x="124024" y="152876"/>
                        <a:pt x="134184" y="162401"/>
                        <a:pt x="143709" y="171926"/>
                      </a:cubicBezTo>
                      <a:cubicBezTo>
                        <a:pt x="147519" y="175737"/>
                        <a:pt x="151329" y="179546"/>
                        <a:pt x="155774" y="183356"/>
                      </a:cubicBezTo>
                      <a:cubicBezTo>
                        <a:pt x="156409" y="183356"/>
                        <a:pt x="157044" y="183991"/>
                        <a:pt x="157679" y="184626"/>
                      </a:cubicBezTo>
                      <a:cubicBezTo>
                        <a:pt x="155774" y="180181"/>
                        <a:pt x="153869" y="176371"/>
                        <a:pt x="151964" y="172562"/>
                      </a:cubicBezTo>
                      <a:cubicBezTo>
                        <a:pt x="145614" y="158591"/>
                        <a:pt x="138629" y="144621"/>
                        <a:pt x="132279" y="130016"/>
                      </a:cubicBezTo>
                      <a:cubicBezTo>
                        <a:pt x="125929" y="116046"/>
                        <a:pt x="119579" y="101441"/>
                        <a:pt x="113229" y="87471"/>
                      </a:cubicBezTo>
                      <a:cubicBezTo>
                        <a:pt x="106879" y="72866"/>
                        <a:pt x="100529" y="57626"/>
                        <a:pt x="96084" y="41751"/>
                      </a:cubicBezTo>
                      <a:cubicBezTo>
                        <a:pt x="95449" y="39212"/>
                        <a:pt x="99259" y="37306"/>
                        <a:pt x="100529" y="39846"/>
                      </a:cubicBezTo>
                      <a:cubicBezTo>
                        <a:pt x="108784" y="53181"/>
                        <a:pt x="115134" y="67151"/>
                        <a:pt x="121484" y="81121"/>
                      </a:cubicBezTo>
                      <a:cubicBezTo>
                        <a:pt x="127834" y="95726"/>
                        <a:pt x="134184" y="110331"/>
                        <a:pt x="141169" y="124301"/>
                      </a:cubicBezTo>
                      <a:cubicBezTo>
                        <a:pt x="146249" y="135731"/>
                        <a:pt x="151964" y="147796"/>
                        <a:pt x="157044" y="159226"/>
                      </a:cubicBezTo>
                      <a:cubicBezTo>
                        <a:pt x="154504" y="142081"/>
                        <a:pt x="153234" y="124937"/>
                        <a:pt x="151964" y="107791"/>
                      </a:cubicBezTo>
                      <a:cubicBezTo>
                        <a:pt x="150694" y="90646"/>
                        <a:pt x="150694" y="73501"/>
                        <a:pt x="150694" y="56356"/>
                      </a:cubicBezTo>
                      <a:cubicBezTo>
                        <a:pt x="150694" y="38576"/>
                        <a:pt x="152599" y="20796"/>
                        <a:pt x="153234" y="2381"/>
                      </a:cubicBezTo>
                      <a:cubicBezTo>
                        <a:pt x="153234" y="-794"/>
                        <a:pt x="157679" y="-794"/>
                        <a:pt x="157679" y="2381"/>
                      </a:cubicBezTo>
                      <a:cubicBezTo>
                        <a:pt x="158314" y="19526"/>
                        <a:pt x="159584" y="36671"/>
                        <a:pt x="160219" y="53816"/>
                      </a:cubicBezTo>
                      <a:cubicBezTo>
                        <a:pt x="160854" y="71596"/>
                        <a:pt x="160854" y="88741"/>
                        <a:pt x="162124" y="105887"/>
                      </a:cubicBezTo>
                      <a:cubicBezTo>
                        <a:pt x="162759" y="123031"/>
                        <a:pt x="164664" y="139541"/>
                        <a:pt x="167204" y="156687"/>
                      </a:cubicBezTo>
                      <a:cubicBezTo>
                        <a:pt x="168474" y="165576"/>
                        <a:pt x="169744" y="173831"/>
                        <a:pt x="171649" y="182721"/>
                      </a:cubicBezTo>
                      <a:cubicBezTo>
                        <a:pt x="172284" y="185896"/>
                        <a:pt x="173554" y="189706"/>
                        <a:pt x="174189" y="194151"/>
                      </a:cubicBezTo>
                      <a:cubicBezTo>
                        <a:pt x="176094" y="195421"/>
                        <a:pt x="177999" y="196691"/>
                        <a:pt x="180539" y="198596"/>
                      </a:cubicBezTo>
                      <a:cubicBezTo>
                        <a:pt x="183714" y="201137"/>
                        <a:pt x="187524" y="203041"/>
                        <a:pt x="188159" y="206851"/>
                      </a:cubicBezTo>
                      <a:cubicBezTo>
                        <a:pt x="188794" y="209391"/>
                        <a:pt x="187524" y="211931"/>
                        <a:pt x="184984" y="211931"/>
                      </a:cubicBezTo>
                      <a:cubicBezTo>
                        <a:pt x="182444" y="211931"/>
                        <a:pt x="180539" y="211296"/>
                        <a:pt x="178634" y="210026"/>
                      </a:cubicBezTo>
                      <a:cubicBezTo>
                        <a:pt x="178634" y="210026"/>
                        <a:pt x="178634" y="210662"/>
                        <a:pt x="178634" y="210662"/>
                      </a:cubicBezTo>
                      <a:cubicBezTo>
                        <a:pt x="178634" y="213837"/>
                        <a:pt x="175459" y="215106"/>
                        <a:pt x="172919" y="213201"/>
                      </a:cubicBezTo>
                      <a:cubicBezTo>
                        <a:pt x="172284" y="212566"/>
                        <a:pt x="171649" y="211296"/>
                        <a:pt x="170379" y="210662"/>
                      </a:cubicBezTo>
                      <a:cubicBezTo>
                        <a:pt x="169109" y="210662"/>
                        <a:pt x="168474" y="210026"/>
                        <a:pt x="167839" y="209391"/>
                      </a:cubicBezTo>
                      <a:cubicBezTo>
                        <a:pt x="167839" y="209391"/>
                        <a:pt x="167204" y="208756"/>
                        <a:pt x="167204" y="208121"/>
                      </a:cubicBezTo>
                      <a:cubicBezTo>
                        <a:pt x="166569" y="208121"/>
                        <a:pt x="165934" y="208121"/>
                        <a:pt x="165299" y="207487"/>
                      </a:cubicBezTo>
                      <a:cubicBezTo>
                        <a:pt x="159584" y="203041"/>
                        <a:pt x="153869" y="197326"/>
                        <a:pt x="148789" y="192246"/>
                      </a:cubicBezTo>
                      <a:cubicBezTo>
                        <a:pt x="147519" y="191612"/>
                        <a:pt x="146249" y="190341"/>
                        <a:pt x="144344" y="189706"/>
                      </a:cubicBezTo>
                      <a:cubicBezTo>
                        <a:pt x="129739" y="182087"/>
                        <a:pt x="113864" y="175737"/>
                        <a:pt x="97989" y="171291"/>
                      </a:cubicBezTo>
                      <a:cubicBezTo>
                        <a:pt x="82749" y="166846"/>
                        <a:pt x="66874" y="163671"/>
                        <a:pt x="50999" y="161766"/>
                      </a:cubicBezTo>
                      <a:cubicBezTo>
                        <a:pt x="34489" y="159862"/>
                        <a:pt x="17344" y="158591"/>
                        <a:pt x="834" y="159862"/>
                      </a:cubicBezTo>
                      <a:cubicBezTo>
                        <a:pt x="-436" y="159862"/>
                        <a:pt x="-436" y="155416"/>
                        <a:pt x="2104" y="1547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277" name="Google Shape;277;p6"/>
                <p:cNvGrpSpPr/>
                <p:nvPr/>
              </p:nvGrpSpPr>
              <p:grpSpPr>
                <a:xfrm>
                  <a:off x="-852790" y="2480109"/>
                  <a:ext cx="208105" cy="278880"/>
                  <a:chOff x="-852790" y="2480109"/>
                  <a:chExt cx="208105" cy="278880"/>
                </a:xfrm>
              </p:grpSpPr>
              <p:grpSp>
                <p:nvGrpSpPr>
                  <p:cNvPr id="278" name="Google Shape;278;p6"/>
                  <p:cNvGrpSpPr/>
                  <p:nvPr/>
                </p:nvGrpSpPr>
                <p:grpSpPr>
                  <a:xfrm>
                    <a:off x="-843663" y="2480109"/>
                    <a:ext cx="198978" cy="278880"/>
                    <a:chOff x="2058558" y="4163922"/>
                    <a:chExt cx="296894" cy="416115"/>
                  </a:xfrm>
                </p:grpSpPr>
                <p:sp>
                  <p:nvSpPr>
                    <p:cNvPr id="279" name="Google Shape;279;p6"/>
                    <p:cNvSpPr/>
                    <p:nvPr/>
                  </p:nvSpPr>
                  <p:spPr>
                    <a:xfrm>
                      <a:off x="2226041" y="4163922"/>
                      <a:ext cx="129411" cy="19384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9411" h="193847" extrusionOk="0">
                          <a:moveTo>
                            <a:pt x="129173" y="185827"/>
                          </a:moveTo>
                          <a:cubicBezTo>
                            <a:pt x="120918" y="152807"/>
                            <a:pt x="109488" y="121057"/>
                            <a:pt x="95518" y="89943"/>
                          </a:cubicBezTo>
                          <a:cubicBezTo>
                            <a:pt x="88533" y="74702"/>
                            <a:pt x="81548" y="59462"/>
                            <a:pt x="74563" y="44223"/>
                          </a:cubicBezTo>
                          <a:cubicBezTo>
                            <a:pt x="70753" y="36602"/>
                            <a:pt x="66943" y="28982"/>
                            <a:pt x="60593" y="22632"/>
                          </a:cubicBezTo>
                          <a:cubicBezTo>
                            <a:pt x="50433" y="8027"/>
                            <a:pt x="33923" y="-4673"/>
                            <a:pt x="16778" y="1677"/>
                          </a:cubicBezTo>
                          <a:cubicBezTo>
                            <a:pt x="-2272" y="8662"/>
                            <a:pt x="-2907" y="33427"/>
                            <a:pt x="4078" y="49302"/>
                          </a:cubicBezTo>
                          <a:cubicBezTo>
                            <a:pt x="12968" y="69623"/>
                            <a:pt x="26303" y="89307"/>
                            <a:pt x="39003" y="107723"/>
                          </a:cubicBezTo>
                          <a:cubicBezTo>
                            <a:pt x="51703" y="126773"/>
                            <a:pt x="65673" y="144552"/>
                            <a:pt x="80913" y="161698"/>
                          </a:cubicBezTo>
                          <a:cubicBezTo>
                            <a:pt x="87898" y="169952"/>
                            <a:pt x="95518" y="178843"/>
                            <a:pt x="103773" y="186462"/>
                          </a:cubicBezTo>
                          <a:cubicBezTo>
                            <a:pt x="110123" y="192177"/>
                            <a:pt x="119648" y="197257"/>
                            <a:pt x="127268" y="190907"/>
                          </a:cubicBezTo>
                          <a:cubicBezTo>
                            <a:pt x="129173" y="190273"/>
                            <a:pt x="129808" y="188368"/>
                            <a:pt x="129173" y="185827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280" name="Google Shape;280;p6"/>
                    <p:cNvSpPr/>
                    <p:nvPr/>
                  </p:nvSpPr>
                  <p:spPr>
                    <a:xfrm>
                      <a:off x="2104141" y="4245971"/>
                      <a:ext cx="202557" cy="1168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02557" h="116890" extrusionOk="0">
                          <a:moveTo>
                            <a:pt x="119628" y="41549"/>
                          </a:moveTo>
                          <a:cubicBezTo>
                            <a:pt x="105658" y="32658"/>
                            <a:pt x="91053" y="23769"/>
                            <a:pt x="76448" y="14878"/>
                          </a:cubicBezTo>
                          <a:cubicBezTo>
                            <a:pt x="69463" y="10433"/>
                            <a:pt x="61208" y="6624"/>
                            <a:pt x="52953" y="4719"/>
                          </a:cubicBezTo>
                          <a:cubicBezTo>
                            <a:pt x="36443" y="-1631"/>
                            <a:pt x="15488" y="-3537"/>
                            <a:pt x="4693" y="11703"/>
                          </a:cubicBezTo>
                          <a:cubicBezTo>
                            <a:pt x="-7372" y="28213"/>
                            <a:pt x="5963" y="48533"/>
                            <a:pt x="20568" y="58058"/>
                          </a:cubicBezTo>
                          <a:cubicBezTo>
                            <a:pt x="39618" y="70124"/>
                            <a:pt x="61208" y="79013"/>
                            <a:pt x="82163" y="87269"/>
                          </a:cubicBezTo>
                          <a:cubicBezTo>
                            <a:pt x="103118" y="95524"/>
                            <a:pt x="125343" y="103144"/>
                            <a:pt x="146933" y="108858"/>
                          </a:cubicBezTo>
                          <a:cubicBezTo>
                            <a:pt x="157728" y="112033"/>
                            <a:pt x="168523" y="115208"/>
                            <a:pt x="179953" y="116479"/>
                          </a:cubicBezTo>
                          <a:cubicBezTo>
                            <a:pt x="188208" y="117749"/>
                            <a:pt x="199003" y="116479"/>
                            <a:pt x="202178" y="106954"/>
                          </a:cubicBezTo>
                          <a:cubicBezTo>
                            <a:pt x="202813" y="104413"/>
                            <a:pt x="202813" y="102508"/>
                            <a:pt x="200908" y="101238"/>
                          </a:cubicBezTo>
                          <a:cubicBezTo>
                            <a:pt x="175508" y="79649"/>
                            <a:pt x="148203" y="59963"/>
                            <a:pt x="119628" y="4154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281" name="Google Shape;281;p6"/>
                    <p:cNvSpPr/>
                    <p:nvPr/>
                  </p:nvSpPr>
                  <p:spPr>
                    <a:xfrm>
                      <a:off x="2058558" y="4384040"/>
                      <a:ext cx="225343" cy="6510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5343" h="65107" extrusionOk="0">
                          <a:moveTo>
                            <a:pt x="221092" y="16510"/>
                          </a:moveTo>
                          <a:cubicBezTo>
                            <a:pt x="186802" y="8890"/>
                            <a:pt x="151877" y="4445"/>
                            <a:pt x="116952" y="2540"/>
                          </a:cubicBezTo>
                          <a:cubicBezTo>
                            <a:pt x="99807" y="1270"/>
                            <a:pt x="82027" y="635"/>
                            <a:pt x="64882" y="0"/>
                          </a:cubicBezTo>
                          <a:cubicBezTo>
                            <a:pt x="55992" y="0"/>
                            <a:pt x="47102" y="0"/>
                            <a:pt x="38847" y="2540"/>
                          </a:cubicBezTo>
                          <a:cubicBezTo>
                            <a:pt x="21067" y="4445"/>
                            <a:pt x="1382" y="13335"/>
                            <a:pt x="112" y="31750"/>
                          </a:cubicBezTo>
                          <a:cubicBezTo>
                            <a:pt x="-1793" y="52070"/>
                            <a:pt x="21067" y="63500"/>
                            <a:pt x="38847" y="64770"/>
                          </a:cubicBezTo>
                          <a:cubicBezTo>
                            <a:pt x="61707" y="66040"/>
                            <a:pt x="85837" y="63500"/>
                            <a:pt x="108697" y="60960"/>
                          </a:cubicBezTo>
                          <a:cubicBezTo>
                            <a:pt x="131557" y="58420"/>
                            <a:pt x="155052" y="53975"/>
                            <a:pt x="177277" y="48895"/>
                          </a:cubicBezTo>
                          <a:cubicBezTo>
                            <a:pt x="188072" y="46355"/>
                            <a:pt x="199502" y="43815"/>
                            <a:pt x="210297" y="40005"/>
                          </a:cubicBezTo>
                          <a:cubicBezTo>
                            <a:pt x="218552" y="36830"/>
                            <a:pt x="227442" y="31115"/>
                            <a:pt x="224902" y="21590"/>
                          </a:cubicBezTo>
                          <a:cubicBezTo>
                            <a:pt x="224902" y="19050"/>
                            <a:pt x="223632" y="17145"/>
                            <a:pt x="221092" y="1651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282" name="Google Shape;282;p6"/>
                    <p:cNvSpPr/>
                    <p:nvPr/>
                  </p:nvSpPr>
                  <p:spPr>
                    <a:xfrm>
                      <a:off x="2086794" y="4442845"/>
                      <a:ext cx="195159" cy="13719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95159" h="137192" extrusionOk="0">
                          <a:moveTo>
                            <a:pt x="186506" y="249"/>
                          </a:moveTo>
                          <a:cubicBezTo>
                            <a:pt x="152851" y="10409"/>
                            <a:pt x="121101" y="24379"/>
                            <a:pt x="89351" y="39619"/>
                          </a:cubicBezTo>
                          <a:cubicBezTo>
                            <a:pt x="73476" y="47239"/>
                            <a:pt x="58236" y="55494"/>
                            <a:pt x="42996" y="63114"/>
                          </a:cubicBezTo>
                          <a:cubicBezTo>
                            <a:pt x="35376" y="66924"/>
                            <a:pt x="27756" y="72004"/>
                            <a:pt x="21406" y="78354"/>
                          </a:cubicBezTo>
                          <a:cubicBezTo>
                            <a:pt x="6801" y="89149"/>
                            <a:pt x="-5264" y="106294"/>
                            <a:pt x="2356" y="122804"/>
                          </a:cubicBezTo>
                          <a:cubicBezTo>
                            <a:pt x="11246" y="141219"/>
                            <a:pt x="36646" y="139314"/>
                            <a:pt x="52521" y="131694"/>
                          </a:cubicBezTo>
                          <a:cubicBezTo>
                            <a:pt x="73476" y="121534"/>
                            <a:pt x="92526" y="107564"/>
                            <a:pt x="110941" y="93594"/>
                          </a:cubicBezTo>
                          <a:cubicBezTo>
                            <a:pt x="129356" y="79624"/>
                            <a:pt x="147771" y="65019"/>
                            <a:pt x="164281" y="49144"/>
                          </a:cubicBezTo>
                          <a:cubicBezTo>
                            <a:pt x="172536" y="41524"/>
                            <a:pt x="181426" y="33904"/>
                            <a:pt x="188411" y="25014"/>
                          </a:cubicBezTo>
                          <a:cubicBezTo>
                            <a:pt x="194126" y="18664"/>
                            <a:pt x="198571" y="8504"/>
                            <a:pt x="191586" y="1519"/>
                          </a:cubicBezTo>
                          <a:cubicBezTo>
                            <a:pt x="190951" y="249"/>
                            <a:pt x="189046" y="-386"/>
                            <a:pt x="186506" y="24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</p:grpSp>
              <p:grpSp>
                <p:nvGrpSpPr>
                  <p:cNvPr id="283" name="Google Shape;283;p6"/>
                  <p:cNvGrpSpPr/>
                  <p:nvPr/>
                </p:nvGrpSpPr>
                <p:grpSpPr>
                  <a:xfrm>
                    <a:off x="-852790" y="2502127"/>
                    <a:ext cx="194791" cy="213758"/>
                    <a:chOff x="2044940" y="4196775"/>
                    <a:chExt cx="290646" cy="318946"/>
                  </a:xfrm>
                </p:grpSpPr>
                <p:sp>
                  <p:nvSpPr>
                    <p:cNvPr id="284" name="Google Shape;284;p6"/>
                    <p:cNvSpPr/>
                    <p:nvPr/>
                  </p:nvSpPr>
                  <p:spPr>
                    <a:xfrm>
                      <a:off x="2165679" y="4196775"/>
                      <a:ext cx="169907" cy="16138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69907" h="161387" extrusionOk="0">
                          <a:moveTo>
                            <a:pt x="169216" y="150434"/>
                          </a:moveTo>
                          <a:cubicBezTo>
                            <a:pt x="152070" y="121224"/>
                            <a:pt x="131750" y="93919"/>
                            <a:pt x="110160" y="67884"/>
                          </a:cubicBezTo>
                          <a:cubicBezTo>
                            <a:pt x="99366" y="55184"/>
                            <a:pt x="88570" y="42484"/>
                            <a:pt x="77141" y="29784"/>
                          </a:cubicBezTo>
                          <a:cubicBezTo>
                            <a:pt x="71425" y="23434"/>
                            <a:pt x="65075" y="17084"/>
                            <a:pt x="58091" y="13274"/>
                          </a:cubicBezTo>
                          <a:cubicBezTo>
                            <a:pt x="44756" y="1844"/>
                            <a:pt x="25070" y="-5776"/>
                            <a:pt x="9831" y="5654"/>
                          </a:cubicBezTo>
                          <a:cubicBezTo>
                            <a:pt x="-6680" y="18354"/>
                            <a:pt x="306" y="41214"/>
                            <a:pt x="11100" y="54549"/>
                          </a:cubicBezTo>
                          <a:cubicBezTo>
                            <a:pt x="25706" y="71694"/>
                            <a:pt x="43485" y="86934"/>
                            <a:pt x="60631" y="100904"/>
                          </a:cubicBezTo>
                          <a:cubicBezTo>
                            <a:pt x="78410" y="115509"/>
                            <a:pt x="96825" y="128844"/>
                            <a:pt x="115875" y="140909"/>
                          </a:cubicBezTo>
                          <a:cubicBezTo>
                            <a:pt x="125400" y="146624"/>
                            <a:pt x="134925" y="153609"/>
                            <a:pt x="144450" y="158054"/>
                          </a:cubicBezTo>
                          <a:cubicBezTo>
                            <a:pt x="152070" y="161864"/>
                            <a:pt x="162866" y="163769"/>
                            <a:pt x="168581" y="156149"/>
                          </a:cubicBezTo>
                          <a:cubicBezTo>
                            <a:pt x="169850" y="154244"/>
                            <a:pt x="170485" y="152339"/>
                            <a:pt x="169216" y="150434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285" name="Google Shape;285;p6"/>
                    <p:cNvSpPr/>
                    <p:nvPr/>
                  </p:nvSpPr>
                  <p:spPr>
                    <a:xfrm>
                      <a:off x="2067847" y="4316545"/>
                      <a:ext cx="224530" cy="7231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4530" h="72319" extrusionOk="0">
                          <a:moveTo>
                            <a:pt x="221328" y="47810"/>
                          </a:moveTo>
                          <a:cubicBezTo>
                            <a:pt x="188943" y="33840"/>
                            <a:pt x="155923" y="23045"/>
                            <a:pt x="121633" y="14790"/>
                          </a:cubicBezTo>
                          <a:cubicBezTo>
                            <a:pt x="105123" y="10345"/>
                            <a:pt x="87978" y="6535"/>
                            <a:pt x="70833" y="2725"/>
                          </a:cubicBezTo>
                          <a:cubicBezTo>
                            <a:pt x="62578" y="820"/>
                            <a:pt x="53053" y="-450"/>
                            <a:pt x="44798" y="185"/>
                          </a:cubicBezTo>
                          <a:cubicBezTo>
                            <a:pt x="27018" y="-1085"/>
                            <a:pt x="6063" y="3995"/>
                            <a:pt x="983" y="21775"/>
                          </a:cubicBezTo>
                          <a:cubicBezTo>
                            <a:pt x="-4732" y="41460"/>
                            <a:pt x="15588" y="56700"/>
                            <a:pt x="33368" y="61145"/>
                          </a:cubicBezTo>
                          <a:cubicBezTo>
                            <a:pt x="55593" y="66860"/>
                            <a:pt x="79723" y="68765"/>
                            <a:pt x="102583" y="70670"/>
                          </a:cubicBezTo>
                          <a:cubicBezTo>
                            <a:pt x="126078" y="72575"/>
                            <a:pt x="148938" y="72575"/>
                            <a:pt x="172433" y="71940"/>
                          </a:cubicBezTo>
                          <a:cubicBezTo>
                            <a:pt x="183863" y="71305"/>
                            <a:pt x="195293" y="71305"/>
                            <a:pt x="206723" y="69400"/>
                          </a:cubicBezTo>
                          <a:cubicBezTo>
                            <a:pt x="214978" y="68130"/>
                            <a:pt x="225138" y="63685"/>
                            <a:pt x="224503" y="54160"/>
                          </a:cubicBezTo>
                          <a:cubicBezTo>
                            <a:pt x="224503" y="50350"/>
                            <a:pt x="223233" y="49080"/>
                            <a:pt x="221328" y="4781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  <p:sp>
                  <p:nvSpPr>
                    <p:cNvPr id="286" name="Google Shape;286;p6"/>
                    <p:cNvSpPr/>
                    <p:nvPr/>
                  </p:nvSpPr>
                  <p:spPr>
                    <a:xfrm>
                      <a:off x="2044940" y="4425315"/>
                      <a:ext cx="217055" cy="9040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7055" h="90406" extrusionOk="0">
                          <a:moveTo>
                            <a:pt x="210580" y="0"/>
                          </a:moveTo>
                          <a:cubicBezTo>
                            <a:pt x="175020" y="635"/>
                            <a:pt x="140730" y="5080"/>
                            <a:pt x="106440" y="11430"/>
                          </a:cubicBezTo>
                          <a:cubicBezTo>
                            <a:pt x="89295" y="14605"/>
                            <a:pt x="72150" y="17780"/>
                            <a:pt x="55640" y="21590"/>
                          </a:cubicBezTo>
                          <a:cubicBezTo>
                            <a:pt x="46750" y="23495"/>
                            <a:pt x="38495" y="26035"/>
                            <a:pt x="30875" y="29845"/>
                          </a:cubicBezTo>
                          <a:cubicBezTo>
                            <a:pt x="13730" y="36195"/>
                            <a:pt x="-2780" y="48895"/>
                            <a:pt x="395" y="67310"/>
                          </a:cubicBezTo>
                          <a:cubicBezTo>
                            <a:pt x="3570" y="87630"/>
                            <a:pt x="28335" y="92710"/>
                            <a:pt x="46115" y="89535"/>
                          </a:cubicBezTo>
                          <a:cubicBezTo>
                            <a:pt x="68975" y="85725"/>
                            <a:pt x="91835" y="77470"/>
                            <a:pt x="112790" y="69215"/>
                          </a:cubicBezTo>
                          <a:cubicBezTo>
                            <a:pt x="134380" y="60960"/>
                            <a:pt x="155970" y="51435"/>
                            <a:pt x="176290" y="40640"/>
                          </a:cubicBezTo>
                          <a:cubicBezTo>
                            <a:pt x="186450" y="35560"/>
                            <a:pt x="196610" y="30480"/>
                            <a:pt x="206135" y="24130"/>
                          </a:cubicBezTo>
                          <a:cubicBezTo>
                            <a:pt x="213120" y="19685"/>
                            <a:pt x="220105" y="11430"/>
                            <a:pt x="215660" y="2540"/>
                          </a:cubicBezTo>
                          <a:cubicBezTo>
                            <a:pt x="215025" y="635"/>
                            <a:pt x="213120" y="0"/>
                            <a:pt x="210580" y="0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Arial" panose="020B0604020202020204"/>
                        <a:ea typeface="Arial" panose="020B0604020202020204"/>
                        <a:cs typeface="Arial" panose="020B0604020202020204"/>
                        <a:sym typeface="Arial" panose="020B0604020202020204"/>
                      </a:endParaRPr>
                    </a:p>
                  </p:txBody>
                </p:sp>
              </p:grpSp>
            </p:grpSp>
            <p:sp>
              <p:nvSpPr>
                <p:cNvPr id="287" name="Google Shape;287;p6"/>
                <p:cNvSpPr/>
                <p:nvPr/>
              </p:nvSpPr>
              <p:spPr>
                <a:xfrm>
                  <a:off x="-869096" y="2126922"/>
                  <a:ext cx="412817" cy="3961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145" h="591244" extrusionOk="0">
                      <a:moveTo>
                        <a:pt x="9347" y="413484"/>
                      </a:moveTo>
                      <a:cubicBezTo>
                        <a:pt x="9982" y="414119"/>
                        <a:pt x="10617" y="414119"/>
                        <a:pt x="10617" y="414754"/>
                      </a:cubicBezTo>
                      <a:cubicBezTo>
                        <a:pt x="16967" y="416659"/>
                        <a:pt x="23952" y="417294"/>
                        <a:pt x="30302" y="417294"/>
                      </a:cubicBezTo>
                      <a:cubicBezTo>
                        <a:pt x="38557" y="417294"/>
                        <a:pt x="46812" y="416024"/>
                        <a:pt x="55067" y="413484"/>
                      </a:cubicBezTo>
                      <a:cubicBezTo>
                        <a:pt x="71577" y="409039"/>
                        <a:pt x="86817" y="400784"/>
                        <a:pt x="101422" y="393164"/>
                      </a:cubicBezTo>
                      <a:cubicBezTo>
                        <a:pt x="117297" y="384909"/>
                        <a:pt x="132537" y="376019"/>
                        <a:pt x="147142" y="365859"/>
                      </a:cubicBezTo>
                      <a:cubicBezTo>
                        <a:pt x="161747" y="356334"/>
                        <a:pt x="175717" y="346809"/>
                        <a:pt x="190322" y="337919"/>
                      </a:cubicBezTo>
                      <a:cubicBezTo>
                        <a:pt x="244932" y="306804"/>
                        <a:pt x="313512" y="310614"/>
                        <a:pt x="369392" y="335379"/>
                      </a:cubicBezTo>
                      <a:cubicBezTo>
                        <a:pt x="382727" y="341094"/>
                        <a:pt x="395427" y="348714"/>
                        <a:pt x="407492" y="356969"/>
                      </a:cubicBezTo>
                      <a:cubicBezTo>
                        <a:pt x="403047" y="344269"/>
                        <a:pt x="399872" y="330299"/>
                        <a:pt x="397967" y="316964"/>
                      </a:cubicBezTo>
                      <a:cubicBezTo>
                        <a:pt x="394157" y="287119"/>
                        <a:pt x="397967" y="256004"/>
                        <a:pt x="408127" y="227429"/>
                      </a:cubicBezTo>
                      <a:cubicBezTo>
                        <a:pt x="418287" y="198219"/>
                        <a:pt x="434797" y="172184"/>
                        <a:pt x="455752" y="149324"/>
                      </a:cubicBezTo>
                      <a:cubicBezTo>
                        <a:pt x="477977" y="125194"/>
                        <a:pt x="503377" y="104874"/>
                        <a:pt x="526872" y="82014"/>
                      </a:cubicBezTo>
                      <a:cubicBezTo>
                        <a:pt x="549732" y="59789"/>
                        <a:pt x="571322" y="35024"/>
                        <a:pt x="585292" y="5814"/>
                      </a:cubicBezTo>
                      <a:cubicBezTo>
                        <a:pt x="585292" y="5179"/>
                        <a:pt x="585292" y="4544"/>
                        <a:pt x="584657" y="4544"/>
                      </a:cubicBezTo>
                      <a:cubicBezTo>
                        <a:pt x="584022" y="2004"/>
                        <a:pt x="587197" y="-536"/>
                        <a:pt x="589102" y="99"/>
                      </a:cubicBezTo>
                      <a:cubicBezTo>
                        <a:pt x="591007" y="99"/>
                        <a:pt x="592912" y="1369"/>
                        <a:pt x="592277" y="3274"/>
                      </a:cubicBezTo>
                      <a:cubicBezTo>
                        <a:pt x="592277" y="3274"/>
                        <a:pt x="592277" y="3909"/>
                        <a:pt x="592277" y="4544"/>
                      </a:cubicBezTo>
                      <a:cubicBezTo>
                        <a:pt x="611327" y="45819"/>
                        <a:pt x="602437" y="94079"/>
                        <a:pt x="580847" y="132814"/>
                      </a:cubicBezTo>
                      <a:cubicBezTo>
                        <a:pt x="570052" y="152499"/>
                        <a:pt x="556082" y="170914"/>
                        <a:pt x="540207" y="187424"/>
                      </a:cubicBezTo>
                      <a:cubicBezTo>
                        <a:pt x="524967" y="203299"/>
                        <a:pt x="505282" y="215999"/>
                        <a:pt x="493217" y="235049"/>
                      </a:cubicBezTo>
                      <a:cubicBezTo>
                        <a:pt x="481152" y="254099"/>
                        <a:pt x="482422" y="277594"/>
                        <a:pt x="490677" y="297914"/>
                      </a:cubicBezTo>
                      <a:cubicBezTo>
                        <a:pt x="498932" y="319504"/>
                        <a:pt x="514807" y="337284"/>
                        <a:pt x="531317" y="353159"/>
                      </a:cubicBezTo>
                      <a:cubicBezTo>
                        <a:pt x="563702" y="385544"/>
                        <a:pt x="597992" y="417929"/>
                        <a:pt x="611327" y="463649"/>
                      </a:cubicBezTo>
                      <a:cubicBezTo>
                        <a:pt x="622757" y="503019"/>
                        <a:pt x="614502" y="550644"/>
                        <a:pt x="579577" y="576044"/>
                      </a:cubicBezTo>
                      <a:cubicBezTo>
                        <a:pt x="563702" y="587474"/>
                        <a:pt x="544017" y="593189"/>
                        <a:pt x="524967" y="590649"/>
                      </a:cubicBezTo>
                      <a:cubicBezTo>
                        <a:pt x="502742" y="588109"/>
                        <a:pt x="486232" y="574139"/>
                        <a:pt x="472262" y="558264"/>
                      </a:cubicBezTo>
                      <a:cubicBezTo>
                        <a:pt x="441147" y="523339"/>
                        <a:pt x="416382" y="483334"/>
                        <a:pt x="386537" y="447139"/>
                      </a:cubicBezTo>
                      <a:cubicBezTo>
                        <a:pt x="372567" y="429359"/>
                        <a:pt x="357327" y="410944"/>
                        <a:pt x="338912" y="397609"/>
                      </a:cubicBezTo>
                      <a:cubicBezTo>
                        <a:pt x="329387" y="391259"/>
                        <a:pt x="319227" y="386179"/>
                        <a:pt x="307797" y="385544"/>
                      </a:cubicBezTo>
                      <a:cubicBezTo>
                        <a:pt x="295732" y="384909"/>
                        <a:pt x="284302" y="388719"/>
                        <a:pt x="273507" y="393799"/>
                      </a:cubicBezTo>
                      <a:cubicBezTo>
                        <a:pt x="251282" y="403959"/>
                        <a:pt x="232232" y="418564"/>
                        <a:pt x="210642" y="429994"/>
                      </a:cubicBezTo>
                      <a:cubicBezTo>
                        <a:pt x="189687" y="441424"/>
                        <a:pt x="168097" y="450949"/>
                        <a:pt x="144602" y="457299"/>
                      </a:cubicBezTo>
                      <a:cubicBezTo>
                        <a:pt x="104597" y="467459"/>
                        <a:pt x="58242" y="466189"/>
                        <a:pt x="22682" y="442694"/>
                      </a:cubicBezTo>
                      <a:cubicBezTo>
                        <a:pt x="14427" y="437614"/>
                        <a:pt x="7442" y="430629"/>
                        <a:pt x="1092" y="423009"/>
                      </a:cubicBezTo>
                      <a:cubicBezTo>
                        <a:pt x="-2718" y="416659"/>
                        <a:pt x="4267" y="408404"/>
                        <a:pt x="9347" y="41348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8" name="Google Shape;288;p6"/>
                <p:cNvSpPr/>
                <p:nvPr/>
              </p:nvSpPr>
              <p:spPr>
                <a:xfrm>
                  <a:off x="-803045" y="2484496"/>
                  <a:ext cx="277822" cy="2950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60" h="440334" extrusionOk="0">
                      <a:moveTo>
                        <a:pt x="322" y="432365"/>
                      </a:moveTo>
                      <a:cubicBezTo>
                        <a:pt x="21277" y="373945"/>
                        <a:pt x="63187" y="323779"/>
                        <a:pt x="118432" y="294570"/>
                      </a:cubicBezTo>
                      <a:cubicBezTo>
                        <a:pt x="105732" y="281234"/>
                        <a:pt x="98112" y="262820"/>
                        <a:pt x="90492" y="246309"/>
                      </a:cubicBezTo>
                      <a:cubicBezTo>
                        <a:pt x="79697" y="224084"/>
                        <a:pt x="69537" y="201225"/>
                        <a:pt x="60012" y="178365"/>
                      </a:cubicBezTo>
                      <a:cubicBezTo>
                        <a:pt x="58107" y="173284"/>
                        <a:pt x="63187" y="168840"/>
                        <a:pt x="67632" y="170109"/>
                      </a:cubicBezTo>
                      <a:cubicBezTo>
                        <a:pt x="96207" y="175825"/>
                        <a:pt x="125417" y="177729"/>
                        <a:pt x="154627" y="177095"/>
                      </a:cubicBezTo>
                      <a:cubicBezTo>
                        <a:pt x="144467" y="118674"/>
                        <a:pt x="151452" y="57715"/>
                        <a:pt x="176852" y="3740"/>
                      </a:cubicBezTo>
                      <a:cubicBezTo>
                        <a:pt x="180027" y="-3246"/>
                        <a:pt x="189552" y="565"/>
                        <a:pt x="189552" y="6915"/>
                      </a:cubicBezTo>
                      <a:cubicBezTo>
                        <a:pt x="189552" y="7549"/>
                        <a:pt x="190187" y="8184"/>
                        <a:pt x="190187" y="8820"/>
                      </a:cubicBezTo>
                      <a:cubicBezTo>
                        <a:pt x="192092" y="38029"/>
                        <a:pt x="210507" y="62159"/>
                        <a:pt x="229557" y="83115"/>
                      </a:cubicBezTo>
                      <a:cubicBezTo>
                        <a:pt x="249242" y="104704"/>
                        <a:pt x="271467" y="125024"/>
                        <a:pt x="294962" y="142804"/>
                      </a:cubicBezTo>
                      <a:cubicBezTo>
                        <a:pt x="318457" y="160584"/>
                        <a:pt x="345762" y="174554"/>
                        <a:pt x="367352" y="194875"/>
                      </a:cubicBezTo>
                      <a:cubicBezTo>
                        <a:pt x="386402" y="212654"/>
                        <a:pt x="401642" y="235515"/>
                        <a:pt x="409262" y="260915"/>
                      </a:cubicBezTo>
                      <a:cubicBezTo>
                        <a:pt x="423867" y="309175"/>
                        <a:pt x="408627" y="365690"/>
                        <a:pt x="366082" y="394900"/>
                      </a:cubicBezTo>
                      <a:cubicBezTo>
                        <a:pt x="318457" y="426650"/>
                        <a:pt x="256862" y="417125"/>
                        <a:pt x="203522" y="411409"/>
                      </a:cubicBezTo>
                      <a:cubicBezTo>
                        <a:pt x="138117" y="404425"/>
                        <a:pt x="66362" y="399979"/>
                        <a:pt x="9847" y="439350"/>
                      </a:cubicBezTo>
                      <a:cubicBezTo>
                        <a:pt x="5402" y="442525"/>
                        <a:pt x="-1583" y="437445"/>
                        <a:pt x="322" y="43236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89" name="Google Shape;289;p6"/>
                <p:cNvSpPr/>
                <p:nvPr/>
              </p:nvSpPr>
              <p:spPr>
                <a:xfrm>
                  <a:off x="-733465" y="2566686"/>
                  <a:ext cx="204292" cy="181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14" h="271249" extrusionOk="0">
                      <a:moveTo>
                        <a:pt x="34925" y="230981"/>
                      </a:moveTo>
                      <a:cubicBezTo>
                        <a:pt x="53975" y="221456"/>
                        <a:pt x="76200" y="220822"/>
                        <a:pt x="97155" y="223361"/>
                      </a:cubicBezTo>
                      <a:cubicBezTo>
                        <a:pt x="120650" y="226536"/>
                        <a:pt x="143510" y="234791"/>
                        <a:pt x="167005" y="239236"/>
                      </a:cubicBezTo>
                      <a:cubicBezTo>
                        <a:pt x="189865" y="243681"/>
                        <a:pt x="213360" y="246222"/>
                        <a:pt x="236220" y="242411"/>
                      </a:cubicBezTo>
                      <a:cubicBezTo>
                        <a:pt x="255270" y="239236"/>
                        <a:pt x="273050" y="230981"/>
                        <a:pt x="287020" y="218281"/>
                      </a:cubicBezTo>
                      <a:cubicBezTo>
                        <a:pt x="261620" y="194151"/>
                        <a:pt x="226695" y="180816"/>
                        <a:pt x="193675" y="170022"/>
                      </a:cubicBezTo>
                      <a:cubicBezTo>
                        <a:pt x="151765" y="156051"/>
                        <a:pt x="110490" y="142081"/>
                        <a:pt x="69850" y="124936"/>
                      </a:cubicBezTo>
                      <a:cubicBezTo>
                        <a:pt x="69215" y="124936"/>
                        <a:pt x="69850" y="123666"/>
                        <a:pt x="70485" y="123666"/>
                      </a:cubicBezTo>
                      <a:cubicBezTo>
                        <a:pt x="113030" y="138906"/>
                        <a:pt x="156210" y="152876"/>
                        <a:pt x="199390" y="164306"/>
                      </a:cubicBezTo>
                      <a:cubicBezTo>
                        <a:pt x="231140" y="172561"/>
                        <a:pt x="262890" y="182722"/>
                        <a:pt x="288290" y="203676"/>
                      </a:cubicBezTo>
                      <a:cubicBezTo>
                        <a:pt x="286385" y="190976"/>
                        <a:pt x="282575" y="178276"/>
                        <a:pt x="276225" y="166211"/>
                      </a:cubicBezTo>
                      <a:cubicBezTo>
                        <a:pt x="266700" y="148431"/>
                        <a:pt x="252730" y="133826"/>
                        <a:pt x="236855" y="122397"/>
                      </a:cubicBezTo>
                      <a:cubicBezTo>
                        <a:pt x="205105" y="99536"/>
                        <a:pt x="167640" y="84297"/>
                        <a:pt x="140970" y="55086"/>
                      </a:cubicBezTo>
                      <a:cubicBezTo>
                        <a:pt x="126365" y="39211"/>
                        <a:pt x="115570" y="20797"/>
                        <a:pt x="107950" y="476"/>
                      </a:cubicBezTo>
                      <a:cubicBezTo>
                        <a:pt x="107950" y="-159"/>
                        <a:pt x="108585" y="-159"/>
                        <a:pt x="108585" y="476"/>
                      </a:cubicBezTo>
                      <a:cubicBezTo>
                        <a:pt x="116840" y="20161"/>
                        <a:pt x="129540" y="37941"/>
                        <a:pt x="144780" y="52547"/>
                      </a:cubicBezTo>
                      <a:cubicBezTo>
                        <a:pt x="159385" y="67151"/>
                        <a:pt x="177165" y="77311"/>
                        <a:pt x="195580" y="86836"/>
                      </a:cubicBezTo>
                      <a:cubicBezTo>
                        <a:pt x="230505" y="105251"/>
                        <a:pt x="266700" y="123031"/>
                        <a:pt x="287020" y="159226"/>
                      </a:cubicBezTo>
                      <a:cubicBezTo>
                        <a:pt x="295910" y="175101"/>
                        <a:pt x="300990" y="192881"/>
                        <a:pt x="302260" y="210661"/>
                      </a:cubicBezTo>
                      <a:cubicBezTo>
                        <a:pt x="304800" y="212566"/>
                        <a:pt x="306070" y="216376"/>
                        <a:pt x="303530" y="218916"/>
                      </a:cubicBezTo>
                      <a:cubicBezTo>
                        <a:pt x="303530" y="218916"/>
                        <a:pt x="302895" y="219551"/>
                        <a:pt x="302895" y="220186"/>
                      </a:cubicBezTo>
                      <a:cubicBezTo>
                        <a:pt x="302895" y="221456"/>
                        <a:pt x="302895" y="222726"/>
                        <a:pt x="302895" y="223997"/>
                      </a:cubicBezTo>
                      <a:cubicBezTo>
                        <a:pt x="302895" y="229076"/>
                        <a:pt x="297180" y="230981"/>
                        <a:pt x="293370" y="229711"/>
                      </a:cubicBezTo>
                      <a:cubicBezTo>
                        <a:pt x="266065" y="252572"/>
                        <a:pt x="227965" y="258922"/>
                        <a:pt x="193040" y="255747"/>
                      </a:cubicBezTo>
                      <a:cubicBezTo>
                        <a:pt x="169545" y="253206"/>
                        <a:pt x="146685" y="246856"/>
                        <a:pt x="124460" y="240506"/>
                      </a:cubicBezTo>
                      <a:cubicBezTo>
                        <a:pt x="102235" y="234156"/>
                        <a:pt x="79375" y="228441"/>
                        <a:pt x="56515" y="230981"/>
                      </a:cubicBezTo>
                      <a:cubicBezTo>
                        <a:pt x="31750" y="233522"/>
                        <a:pt x="11430" y="248761"/>
                        <a:pt x="1270" y="270986"/>
                      </a:cubicBezTo>
                      <a:cubicBezTo>
                        <a:pt x="1270" y="271622"/>
                        <a:pt x="0" y="270986"/>
                        <a:pt x="0" y="270351"/>
                      </a:cubicBezTo>
                      <a:cubicBezTo>
                        <a:pt x="5715" y="252572"/>
                        <a:pt x="18415" y="239236"/>
                        <a:pt x="34925" y="23098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0" name="Google Shape;290;p6"/>
                <p:cNvSpPr/>
                <p:nvPr/>
              </p:nvSpPr>
              <p:spPr>
                <a:xfrm>
                  <a:off x="-527925" y="3123612"/>
                  <a:ext cx="74054" cy="70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529" h="105465" extrusionOk="0">
                      <a:moveTo>
                        <a:pt x="19685" y="31131"/>
                      </a:moveTo>
                      <a:cubicBezTo>
                        <a:pt x="22225" y="31131"/>
                        <a:pt x="24765" y="31131"/>
                        <a:pt x="27305" y="32401"/>
                      </a:cubicBezTo>
                      <a:cubicBezTo>
                        <a:pt x="31750" y="14621"/>
                        <a:pt x="47625" y="651"/>
                        <a:pt x="66675" y="16"/>
                      </a:cubicBezTo>
                      <a:cubicBezTo>
                        <a:pt x="90170" y="-619"/>
                        <a:pt x="109855" y="17796"/>
                        <a:pt x="110490" y="40656"/>
                      </a:cubicBezTo>
                      <a:cubicBezTo>
                        <a:pt x="111125" y="54626"/>
                        <a:pt x="104140" y="67961"/>
                        <a:pt x="93980" y="75581"/>
                      </a:cubicBezTo>
                      <a:cubicBezTo>
                        <a:pt x="95250" y="78121"/>
                        <a:pt x="96520" y="81296"/>
                        <a:pt x="96520" y="84471"/>
                      </a:cubicBezTo>
                      <a:cubicBezTo>
                        <a:pt x="97155" y="95266"/>
                        <a:pt x="88265" y="104791"/>
                        <a:pt x="77470" y="105426"/>
                      </a:cubicBezTo>
                      <a:cubicBezTo>
                        <a:pt x="67945" y="106061"/>
                        <a:pt x="59690" y="99076"/>
                        <a:pt x="57150" y="90186"/>
                      </a:cubicBezTo>
                      <a:cubicBezTo>
                        <a:pt x="53975" y="93361"/>
                        <a:pt x="48895" y="95901"/>
                        <a:pt x="43815" y="95901"/>
                      </a:cubicBezTo>
                      <a:cubicBezTo>
                        <a:pt x="33020" y="96536"/>
                        <a:pt x="23495" y="87646"/>
                        <a:pt x="22860" y="76851"/>
                      </a:cubicBezTo>
                      <a:cubicBezTo>
                        <a:pt x="22860" y="74946"/>
                        <a:pt x="22860" y="72406"/>
                        <a:pt x="23495" y="70501"/>
                      </a:cubicBezTo>
                      <a:cubicBezTo>
                        <a:pt x="22860" y="70501"/>
                        <a:pt x="21590" y="70501"/>
                        <a:pt x="20955" y="71136"/>
                      </a:cubicBezTo>
                      <a:cubicBezTo>
                        <a:pt x="10160" y="71771"/>
                        <a:pt x="635" y="62881"/>
                        <a:pt x="0" y="52086"/>
                      </a:cubicBezTo>
                      <a:cubicBezTo>
                        <a:pt x="0" y="40656"/>
                        <a:pt x="8890" y="31131"/>
                        <a:pt x="19685" y="3113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1" name="Google Shape;291;p6"/>
                <p:cNvSpPr/>
                <p:nvPr/>
              </p:nvSpPr>
              <p:spPr>
                <a:xfrm>
                  <a:off x="-624950" y="3059354"/>
                  <a:ext cx="74054" cy="706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529" h="105465" extrusionOk="0">
                      <a:moveTo>
                        <a:pt x="19685" y="31131"/>
                      </a:moveTo>
                      <a:cubicBezTo>
                        <a:pt x="22225" y="31131"/>
                        <a:pt x="24765" y="31131"/>
                        <a:pt x="27305" y="32401"/>
                      </a:cubicBezTo>
                      <a:cubicBezTo>
                        <a:pt x="31750" y="14621"/>
                        <a:pt x="47625" y="651"/>
                        <a:pt x="66675" y="16"/>
                      </a:cubicBezTo>
                      <a:cubicBezTo>
                        <a:pt x="90170" y="-619"/>
                        <a:pt x="109855" y="17796"/>
                        <a:pt x="110490" y="40656"/>
                      </a:cubicBezTo>
                      <a:cubicBezTo>
                        <a:pt x="111125" y="54626"/>
                        <a:pt x="104140" y="67961"/>
                        <a:pt x="93980" y="75581"/>
                      </a:cubicBezTo>
                      <a:cubicBezTo>
                        <a:pt x="95250" y="78121"/>
                        <a:pt x="96520" y="81296"/>
                        <a:pt x="96520" y="84471"/>
                      </a:cubicBezTo>
                      <a:cubicBezTo>
                        <a:pt x="97155" y="95266"/>
                        <a:pt x="88265" y="104791"/>
                        <a:pt x="77470" y="105426"/>
                      </a:cubicBezTo>
                      <a:cubicBezTo>
                        <a:pt x="67945" y="106061"/>
                        <a:pt x="59690" y="99076"/>
                        <a:pt x="57150" y="90186"/>
                      </a:cubicBezTo>
                      <a:cubicBezTo>
                        <a:pt x="53975" y="93361"/>
                        <a:pt x="48895" y="95901"/>
                        <a:pt x="43815" y="95901"/>
                      </a:cubicBezTo>
                      <a:cubicBezTo>
                        <a:pt x="33020" y="96536"/>
                        <a:pt x="23495" y="87646"/>
                        <a:pt x="22860" y="76851"/>
                      </a:cubicBezTo>
                      <a:cubicBezTo>
                        <a:pt x="22860" y="74946"/>
                        <a:pt x="22860" y="72406"/>
                        <a:pt x="23495" y="70501"/>
                      </a:cubicBezTo>
                      <a:cubicBezTo>
                        <a:pt x="22860" y="70501"/>
                        <a:pt x="21590" y="70501"/>
                        <a:pt x="20955" y="71136"/>
                      </a:cubicBezTo>
                      <a:cubicBezTo>
                        <a:pt x="10160" y="71771"/>
                        <a:pt x="635" y="62881"/>
                        <a:pt x="0" y="52086"/>
                      </a:cubicBezTo>
                      <a:cubicBezTo>
                        <a:pt x="0" y="40656"/>
                        <a:pt x="8890" y="31131"/>
                        <a:pt x="19685" y="3113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2" name="Google Shape;292;p6"/>
                <p:cNvSpPr/>
                <p:nvPr/>
              </p:nvSpPr>
              <p:spPr>
                <a:xfrm>
                  <a:off x="-661335" y="2884819"/>
                  <a:ext cx="71857" cy="69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49" h="103294" extrusionOk="0">
                      <a:moveTo>
                        <a:pt x="31434" y="5186"/>
                      </a:moveTo>
                      <a:cubicBezTo>
                        <a:pt x="33339" y="6456"/>
                        <a:pt x="35244" y="8361"/>
                        <a:pt x="37149" y="10265"/>
                      </a:cubicBezTo>
                      <a:cubicBezTo>
                        <a:pt x="51119" y="-1800"/>
                        <a:pt x="72074" y="-3705"/>
                        <a:pt x="87949" y="7090"/>
                      </a:cubicBezTo>
                      <a:cubicBezTo>
                        <a:pt x="107634" y="19790"/>
                        <a:pt x="113349" y="46461"/>
                        <a:pt x="100014" y="66145"/>
                      </a:cubicBezTo>
                      <a:cubicBezTo>
                        <a:pt x="92394" y="78211"/>
                        <a:pt x="79694" y="84561"/>
                        <a:pt x="66359" y="85195"/>
                      </a:cubicBezTo>
                      <a:cubicBezTo>
                        <a:pt x="66359" y="88370"/>
                        <a:pt x="65089" y="91545"/>
                        <a:pt x="63184" y="94086"/>
                      </a:cubicBezTo>
                      <a:cubicBezTo>
                        <a:pt x="56834" y="103611"/>
                        <a:pt x="44769" y="106150"/>
                        <a:pt x="35244" y="99800"/>
                      </a:cubicBezTo>
                      <a:cubicBezTo>
                        <a:pt x="26989" y="94720"/>
                        <a:pt x="23814" y="84561"/>
                        <a:pt x="27624" y="75670"/>
                      </a:cubicBezTo>
                      <a:cubicBezTo>
                        <a:pt x="22544" y="76306"/>
                        <a:pt x="17464" y="75670"/>
                        <a:pt x="13019" y="72495"/>
                      </a:cubicBezTo>
                      <a:cubicBezTo>
                        <a:pt x="3494" y="66145"/>
                        <a:pt x="954" y="54081"/>
                        <a:pt x="7304" y="44556"/>
                      </a:cubicBezTo>
                      <a:cubicBezTo>
                        <a:pt x="8574" y="42650"/>
                        <a:pt x="9844" y="41381"/>
                        <a:pt x="11749" y="40111"/>
                      </a:cubicBezTo>
                      <a:cubicBezTo>
                        <a:pt x="11114" y="39475"/>
                        <a:pt x="9844" y="39475"/>
                        <a:pt x="9209" y="38840"/>
                      </a:cubicBezTo>
                      <a:cubicBezTo>
                        <a:pt x="-316" y="32490"/>
                        <a:pt x="-2856" y="20425"/>
                        <a:pt x="3494" y="10900"/>
                      </a:cubicBezTo>
                      <a:cubicBezTo>
                        <a:pt x="9844" y="1375"/>
                        <a:pt x="22544" y="-1164"/>
                        <a:pt x="31434" y="5186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3" name="Google Shape;293;p6"/>
                <p:cNvSpPr/>
                <p:nvPr/>
              </p:nvSpPr>
              <p:spPr>
                <a:xfrm>
                  <a:off x="-712187" y="2425724"/>
                  <a:ext cx="5105" cy="51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9" h="76200" extrusionOk="0">
                      <a:moveTo>
                        <a:pt x="0" y="0"/>
                      </a:moveTo>
                      <a:lnTo>
                        <a:pt x="7620" y="76200"/>
                      </a:lnTo>
                    </a:path>
                  </a:pathLst>
                </a:cu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4" name="Google Shape;294;p6"/>
                <p:cNvSpPr/>
                <p:nvPr/>
              </p:nvSpPr>
              <p:spPr>
                <a:xfrm>
                  <a:off x="-681189" y="2251558"/>
                  <a:ext cx="217586" cy="262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5856" h="2625639" extrusionOk="0">
                      <a:moveTo>
                        <a:pt x="1056504" y="1161475"/>
                      </a:moveTo>
                      <a:cubicBezTo>
                        <a:pt x="1059526" y="1161475"/>
                        <a:pt x="1062417" y="1162789"/>
                        <a:pt x="1064520" y="1165943"/>
                      </a:cubicBezTo>
                      <a:cubicBezTo>
                        <a:pt x="1245336" y="1359374"/>
                        <a:pt x="1409332" y="1573830"/>
                        <a:pt x="1564918" y="1784081"/>
                      </a:cubicBezTo>
                      <a:cubicBezTo>
                        <a:pt x="1724709" y="1998538"/>
                        <a:pt x="1871884" y="2221404"/>
                        <a:pt x="2014855" y="2444270"/>
                      </a:cubicBezTo>
                      <a:cubicBezTo>
                        <a:pt x="2040085" y="2482115"/>
                        <a:pt x="1981215" y="2519961"/>
                        <a:pt x="1955985" y="2482115"/>
                      </a:cubicBezTo>
                      <a:cubicBezTo>
                        <a:pt x="1817219" y="2255044"/>
                        <a:pt x="1670043" y="2036383"/>
                        <a:pt x="1518663" y="1817722"/>
                      </a:cubicBezTo>
                      <a:cubicBezTo>
                        <a:pt x="1442972" y="1708391"/>
                        <a:pt x="1367282" y="1603265"/>
                        <a:pt x="1287386" y="1498140"/>
                      </a:cubicBezTo>
                      <a:cubicBezTo>
                        <a:pt x="1207491" y="1393014"/>
                        <a:pt x="1123390" y="1292094"/>
                        <a:pt x="1043495" y="1182763"/>
                      </a:cubicBezTo>
                      <a:cubicBezTo>
                        <a:pt x="1037187" y="1173302"/>
                        <a:pt x="1047437" y="1161475"/>
                        <a:pt x="1056504" y="1161475"/>
                      </a:cubicBezTo>
                      <a:close/>
                      <a:moveTo>
                        <a:pt x="129075" y="1055266"/>
                      </a:moveTo>
                      <a:cubicBezTo>
                        <a:pt x="417735" y="1061935"/>
                        <a:pt x="695530" y="1202212"/>
                        <a:pt x="908934" y="1397220"/>
                      </a:cubicBezTo>
                      <a:cubicBezTo>
                        <a:pt x="1035085" y="1514960"/>
                        <a:pt x="1144416" y="1649521"/>
                        <a:pt x="1236926" y="1796697"/>
                      </a:cubicBezTo>
                      <a:cubicBezTo>
                        <a:pt x="1325232" y="1935463"/>
                        <a:pt x="1396717" y="2082639"/>
                        <a:pt x="1476613" y="2229814"/>
                      </a:cubicBezTo>
                      <a:cubicBezTo>
                        <a:pt x="1552303" y="2368580"/>
                        <a:pt x="1653223" y="2519961"/>
                        <a:pt x="1800399" y="2604061"/>
                      </a:cubicBezTo>
                      <a:cubicBezTo>
                        <a:pt x="1813014" y="2608266"/>
                        <a:pt x="1804604" y="2629292"/>
                        <a:pt x="1791989" y="2625087"/>
                      </a:cubicBezTo>
                      <a:cubicBezTo>
                        <a:pt x="1724709" y="2612471"/>
                        <a:pt x="1665839" y="2587241"/>
                        <a:pt x="1611173" y="2540986"/>
                      </a:cubicBezTo>
                      <a:cubicBezTo>
                        <a:pt x="1556508" y="2494731"/>
                        <a:pt x="1514458" y="2435861"/>
                        <a:pt x="1476613" y="2376990"/>
                      </a:cubicBezTo>
                      <a:cubicBezTo>
                        <a:pt x="1392512" y="2246635"/>
                        <a:pt x="1329437" y="2099459"/>
                        <a:pt x="1253746" y="1960693"/>
                      </a:cubicBezTo>
                      <a:cubicBezTo>
                        <a:pt x="1085545" y="1662136"/>
                        <a:pt x="866884" y="1384605"/>
                        <a:pt x="559918" y="1216404"/>
                      </a:cubicBezTo>
                      <a:cubicBezTo>
                        <a:pt x="387512" y="1119688"/>
                        <a:pt x="202491" y="1069228"/>
                        <a:pt x="4855" y="1073433"/>
                      </a:cubicBezTo>
                      <a:cubicBezTo>
                        <a:pt x="650" y="1073433"/>
                        <a:pt x="-3555" y="1060818"/>
                        <a:pt x="4855" y="1060818"/>
                      </a:cubicBezTo>
                      <a:cubicBezTo>
                        <a:pt x="46379" y="1056087"/>
                        <a:pt x="87838" y="1054313"/>
                        <a:pt x="129075" y="1055266"/>
                      </a:cubicBezTo>
                      <a:close/>
                      <a:moveTo>
                        <a:pt x="1333648" y="1146"/>
                      </a:moveTo>
                      <a:cubicBezTo>
                        <a:pt x="1337853" y="-3059"/>
                        <a:pt x="1346263" y="5351"/>
                        <a:pt x="1342058" y="9556"/>
                      </a:cubicBezTo>
                      <a:cubicBezTo>
                        <a:pt x="1106577" y="274472"/>
                        <a:pt x="1119192" y="665539"/>
                        <a:pt x="1270573" y="968301"/>
                      </a:cubicBezTo>
                      <a:cubicBezTo>
                        <a:pt x="1350468" y="1128092"/>
                        <a:pt x="1459799" y="1266857"/>
                        <a:pt x="1581745" y="1393008"/>
                      </a:cubicBezTo>
                      <a:cubicBezTo>
                        <a:pt x="1707895" y="1527569"/>
                        <a:pt x="1846661" y="1649514"/>
                        <a:pt x="1960196" y="1792485"/>
                      </a:cubicBezTo>
                      <a:cubicBezTo>
                        <a:pt x="2023272" y="1868175"/>
                        <a:pt x="2073732" y="1952276"/>
                        <a:pt x="2115782" y="2044786"/>
                      </a:cubicBezTo>
                      <a:cubicBezTo>
                        <a:pt x="2136807" y="2086837"/>
                        <a:pt x="2153627" y="2133092"/>
                        <a:pt x="2162037" y="2179347"/>
                      </a:cubicBezTo>
                      <a:cubicBezTo>
                        <a:pt x="2174653" y="2225602"/>
                        <a:pt x="2187268" y="2271858"/>
                        <a:pt x="2157832" y="2318113"/>
                      </a:cubicBezTo>
                      <a:cubicBezTo>
                        <a:pt x="2149422" y="2330728"/>
                        <a:pt x="2128397" y="2330728"/>
                        <a:pt x="2119987" y="2318113"/>
                      </a:cubicBezTo>
                      <a:cubicBezTo>
                        <a:pt x="2094757" y="2284473"/>
                        <a:pt x="2094757" y="2246627"/>
                        <a:pt x="2086347" y="2204577"/>
                      </a:cubicBezTo>
                      <a:cubicBezTo>
                        <a:pt x="2073732" y="2158322"/>
                        <a:pt x="2061117" y="2112067"/>
                        <a:pt x="2040092" y="2070016"/>
                      </a:cubicBezTo>
                      <a:cubicBezTo>
                        <a:pt x="2002247" y="1981711"/>
                        <a:pt x="1951786" y="1906021"/>
                        <a:pt x="1897121" y="1830330"/>
                      </a:cubicBezTo>
                      <a:cubicBezTo>
                        <a:pt x="1779381" y="1678949"/>
                        <a:pt x="1636410" y="1552799"/>
                        <a:pt x="1510259" y="1409828"/>
                      </a:cubicBezTo>
                      <a:cubicBezTo>
                        <a:pt x="1283188" y="1153322"/>
                        <a:pt x="1102372" y="829535"/>
                        <a:pt x="1131807" y="476313"/>
                      </a:cubicBezTo>
                      <a:cubicBezTo>
                        <a:pt x="1144422" y="299702"/>
                        <a:pt x="1211703" y="131501"/>
                        <a:pt x="1333648" y="114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95" name="Google Shape;295;p6"/>
              <p:cNvGrpSpPr/>
              <p:nvPr/>
            </p:nvGrpSpPr>
            <p:grpSpPr>
              <a:xfrm rot="-4679333">
                <a:off x="401552" y="1464190"/>
                <a:ext cx="314169" cy="236121"/>
                <a:chOff x="6418073" y="875518"/>
                <a:chExt cx="314171" cy="236123"/>
              </a:xfrm>
            </p:grpSpPr>
            <p:sp>
              <p:nvSpPr>
                <p:cNvPr id="296" name="Google Shape;296;p6"/>
                <p:cNvSpPr/>
                <p:nvPr/>
              </p:nvSpPr>
              <p:spPr>
                <a:xfrm>
                  <a:off x="6418073" y="876742"/>
                  <a:ext cx="178823" cy="2348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245" h="364185" extrusionOk="0">
                      <a:moveTo>
                        <a:pt x="179745" y="360399"/>
                      </a:moveTo>
                      <a:cubicBezTo>
                        <a:pt x="178475" y="361034"/>
                        <a:pt x="177205" y="361669"/>
                        <a:pt x="175935" y="362304"/>
                      </a:cubicBezTo>
                      <a:cubicBezTo>
                        <a:pt x="174030" y="362939"/>
                        <a:pt x="172125" y="363574"/>
                        <a:pt x="170855" y="363574"/>
                      </a:cubicBezTo>
                      <a:cubicBezTo>
                        <a:pt x="158155" y="366114"/>
                        <a:pt x="143550" y="360399"/>
                        <a:pt x="132120" y="352779"/>
                      </a:cubicBezTo>
                      <a:cubicBezTo>
                        <a:pt x="123230" y="347064"/>
                        <a:pt x="114975" y="339444"/>
                        <a:pt x="107989" y="331824"/>
                      </a:cubicBezTo>
                      <a:cubicBezTo>
                        <a:pt x="106720" y="329919"/>
                        <a:pt x="104814" y="328649"/>
                        <a:pt x="103545" y="326744"/>
                      </a:cubicBezTo>
                      <a:cubicBezTo>
                        <a:pt x="96560" y="317854"/>
                        <a:pt x="90845" y="307694"/>
                        <a:pt x="86400" y="296899"/>
                      </a:cubicBezTo>
                      <a:cubicBezTo>
                        <a:pt x="80685" y="282929"/>
                        <a:pt x="78145" y="267054"/>
                        <a:pt x="67985" y="255624"/>
                      </a:cubicBezTo>
                      <a:cubicBezTo>
                        <a:pt x="57825" y="244829"/>
                        <a:pt x="43220" y="239749"/>
                        <a:pt x="30520" y="231494"/>
                      </a:cubicBezTo>
                      <a:cubicBezTo>
                        <a:pt x="28614" y="230224"/>
                        <a:pt x="26075" y="228319"/>
                        <a:pt x="24170" y="226414"/>
                      </a:cubicBezTo>
                      <a:cubicBezTo>
                        <a:pt x="22900" y="225144"/>
                        <a:pt x="21630" y="223874"/>
                        <a:pt x="20360" y="222604"/>
                      </a:cubicBezTo>
                      <a:cubicBezTo>
                        <a:pt x="3214" y="204824"/>
                        <a:pt x="-4405" y="177519"/>
                        <a:pt x="2580" y="153389"/>
                      </a:cubicBezTo>
                      <a:cubicBezTo>
                        <a:pt x="8930" y="130529"/>
                        <a:pt x="26075" y="112749"/>
                        <a:pt x="43220" y="96874"/>
                      </a:cubicBezTo>
                      <a:cubicBezTo>
                        <a:pt x="69889" y="71474"/>
                        <a:pt x="97195" y="47344"/>
                        <a:pt x="128945" y="29564"/>
                      </a:cubicBezTo>
                      <a:cubicBezTo>
                        <a:pt x="153710" y="15594"/>
                        <a:pt x="194985" y="-4726"/>
                        <a:pt x="224830" y="989"/>
                      </a:cubicBezTo>
                      <a:cubicBezTo>
                        <a:pt x="240070" y="4164"/>
                        <a:pt x="240705" y="22579"/>
                        <a:pt x="243245" y="35279"/>
                      </a:cubicBezTo>
                      <a:cubicBezTo>
                        <a:pt x="247055" y="53059"/>
                        <a:pt x="249595" y="70839"/>
                        <a:pt x="252135" y="88619"/>
                      </a:cubicBezTo>
                      <a:cubicBezTo>
                        <a:pt x="259755" y="137514"/>
                        <a:pt x="268010" y="186409"/>
                        <a:pt x="275630" y="235939"/>
                      </a:cubicBezTo>
                      <a:cubicBezTo>
                        <a:pt x="276900" y="246099"/>
                        <a:pt x="278805" y="256259"/>
                        <a:pt x="274995" y="265784"/>
                      </a:cubicBezTo>
                      <a:cubicBezTo>
                        <a:pt x="270550" y="277214"/>
                        <a:pt x="258485" y="283564"/>
                        <a:pt x="247689" y="288644"/>
                      </a:cubicBezTo>
                      <a:cubicBezTo>
                        <a:pt x="243880" y="289914"/>
                        <a:pt x="240070" y="291819"/>
                        <a:pt x="236260" y="293724"/>
                      </a:cubicBezTo>
                      <a:cubicBezTo>
                        <a:pt x="234355" y="294359"/>
                        <a:pt x="232450" y="294994"/>
                        <a:pt x="231180" y="296264"/>
                      </a:cubicBezTo>
                      <a:cubicBezTo>
                        <a:pt x="225464" y="298804"/>
                        <a:pt x="220385" y="301979"/>
                        <a:pt x="215939" y="306424"/>
                      </a:cubicBezTo>
                      <a:cubicBezTo>
                        <a:pt x="200064" y="321029"/>
                        <a:pt x="198795" y="349604"/>
                        <a:pt x="179745" y="36039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7" name="Google Shape;297;p6"/>
                <p:cNvSpPr/>
                <p:nvPr/>
              </p:nvSpPr>
              <p:spPr>
                <a:xfrm>
                  <a:off x="6484451" y="889175"/>
                  <a:ext cx="85315" cy="220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95878" h="4891531" extrusionOk="0">
                      <a:moveTo>
                        <a:pt x="1473905" y="155185"/>
                      </a:moveTo>
                      <a:cubicBezTo>
                        <a:pt x="1493076" y="157441"/>
                        <a:pt x="1511119" y="173229"/>
                        <a:pt x="1506609" y="200293"/>
                      </a:cubicBezTo>
                      <a:cubicBezTo>
                        <a:pt x="1452479" y="597244"/>
                        <a:pt x="1389328" y="994195"/>
                        <a:pt x="1335198" y="1400168"/>
                      </a:cubicBezTo>
                      <a:cubicBezTo>
                        <a:pt x="1235960" y="2103853"/>
                        <a:pt x="1154766" y="2807539"/>
                        <a:pt x="1082593" y="3520246"/>
                      </a:cubicBezTo>
                      <a:cubicBezTo>
                        <a:pt x="1037485" y="3971327"/>
                        <a:pt x="1010420" y="4422408"/>
                        <a:pt x="1037485" y="4873488"/>
                      </a:cubicBezTo>
                      <a:cubicBezTo>
                        <a:pt x="1019442" y="4882510"/>
                        <a:pt x="992377" y="4891531"/>
                        <a:pt x="965312" y="4891531"/>
                      </a:cubicBezTo>
                      <a:cubicBezTo>
                        <a:pt x="956291" y="4729142"/>
                        <a:pt x="956291" y="4557732"/>
                        <a:pt x="956291" y="4386321"/>
                      </a:cubicBezTo>
                      <a:cubicBezTo>
                        <a:pt x="956291" y="4052521"/>
                        <a:pt x="983356" y="3727743"/>
                        <a:pt x="1019442" y="3402965"/>
                      </a:cubicBezTo>
                      <a:cubicBezTo>
                        <a:pt x="1055528" y="3042101"/>
                        <a:pt x="1091615" y="2690258"/>
                        <a:pt x="1136723" y="2338415"/>
                      </a:cubicBezTo>
                      <a:cubicBezTo>
                        <a:pt x="1226939" y="1625708"/>
                        <a:pt x="1326177" y="903979"/>
                        <a:pt x="1434436" y="191272"/>
                      </a:cubicBezTo>
                      <a:cubicBezTo>
                        <a:pt x="1434436" y="164207"/>
                        <a:pt x="1454734" y="152930"/>
                        <a:pt x="1473905" y="155185"/>
                      </a:cubicBezTo>
                      <a:close/>
                      <a:moveTo>
                        <a:pt x="1404939" y="87783"/>
                      </a:moveTo>
                      <a:cubicBezTo>
                        <a:pt x="1426190" y="92105"/>
                        <a:pt x="1444585" y="111769"/>
                        <a:pt x="1434436" y="137142"/>
                      </a:cubicBezTo>
                      <a:cubicBezTo>
                        <a:pt x="1290090" y="507028"/>
                        <a:pt x="1145744" y="876914"/>
                        <a:pt x="1001399" y="1246800"/>
                      </a:cubicBezTo>
                      <a:cubicBezTo>
                        <a:pt x="766837" y="1905378"/>
                        <a:pt x="550318" y="2581999"/>
                        <a:pt x="360864" y="3258620"/>
                      </a:cubicBezTo>
                      <a:cubicBezTo>
                        <a:pt x="252605" y="3646549"/>
                        <a:pt x="153367" y="4043500"/>
                        <a:pt x="63151" y="4431429"/>
                      </a:cubicBezTo>
                      <a:cubicBezTo>
                        <a:pt x="45108" y="4413386"/>
                        <a:pt x="18043" y="4386321"/>
                        <a:pt x="0" y="4359257"/>
                      </a:cubicBezTo>
                      <a:cubicBezTo>
                        <a:pt x="18043" y="4278062"/>
                        <a:pt x="36086" y="4205889"/>
                        <a:pt x="54130" y="4124695"/>
                      </a:cubicBezTo>
                      <a:cubicBezTo>
                        <a:pt x="225540" y="3448073"/>
                        <a:pt x="414994" y="2762431"/>
                        <a:pt x="631513" y="2094832"/>
                      </a:cubicBezTo>
                      <a:cubicBezTo>
                        <a:pt x="848031" y="1418211"/>
                        <a:pt x="1091615" y="759633"/>
                        <a:pt x="1362263" y="110077"/>
                      </a:cubicBezTo>
                      <a:cubicBezTo>
                        <a:pt x="1366774" y="98800"/>
                        <a:pt x="1374668" y="92034"/>
                        <a:pt x="1383689" y="88933"/>
                      </a:cubicBezTo>
                      <a:cubicBezTo>
                        <a:pt x="1390455" y="86607"/>
                        <a:pt x="1397856" y="86343"/>
                        <a:pt x="1404939" y="87783"/>
                      </a:cubicBezTo>
                      <a:close/>
                      <a:moveTo>
                        <a:pt x="1647558" y="690"/>
                      </a:moveTo>
                      <a:cubicBezTo>
                        <a:pt x="1666729" y="-2693"/>
                        <a:pt x="1687027" y="6328"/>
                        <a:pt x="1687027" y="28882"/>
                      </a:cubicBezTo>
                      <a:cubicBezTo>
                        <a:pt x="1723114" y="353661"/>
                        <a:pt x="1759200" y="687460"/>
                        <a:pt x="1786265" y="1021260"/>
                      </a:cubicBezTo>
                      <a:cubicBezTo>
                        <a:pt x="1867460" y="1968529"/>
                        <a:pt x="1903546" y="2924820"/>
                        <a:pt x="1894525" y="3881111"/>
                      </a:cubicBezTo>
                      <a:cubicBezTo>
                        <a:pt x="1867460" y="3890132"/>
                        <a:pt x="1840395" y="3908175"/>
                        <a:pt x="1822352" y="3917197"/>
                      </a:cubicBezTo>
                      <a:cubicBezTo>
                        <a:pt x="1822352" y="3790895"/>
                        <a:pt x="1822352" y="3673614"/>
                        <a:pt x="1822352" y="3547311"/>
                      </a:cubicBezTo>
                      <a:cubicBezTo>
                        <a:pt x="1822352" y="2383523"/>
                        <a:pt x="1750179" y="1210714"/>
                        <a:pt x="1614854" y="46926"/>
                      </a:cubicBezTo>
                      <a:cubicBezTo>
                        <a:pt x="1610343" y="19861"/>
                        <a:pt x="1628387" y="4073"/>
                        <a:pt x="1647558" y="69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8" name="Google Shape;298;p6"/>
                <p:cNvSpPr/>
                <p:nvPr/>
              </p:nvSpPr>
              <p:spPr>
                <a:xfrm>
                  <a:off x="6557142" y="875518"/>
                  <a:ext cx="175103" cy="2103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477" h="326100" extrusionOk="0">
                      <a:moveTo>
                        <a:pt x="221313" y="326101"/>
                      </a:moveTo>
                      <a:cubicBezTo>
                        <a:pt x="218772" y="326101"/>
                        <a:pt x="216232" y="326101"/>
                        <a:pt x="213693" y="325466"/>
                      </a:cubicBezTo>
                      <a:cubicBezTo>
                        <a:pt x="213057" y="325466"/>
                        <a:pt x="213057" y="325466"/>
                        <a:pt x="212422" y="325466"/>
                      </a:cubicBezTo>
                      <a:cubicBezTo>
                        <a:pt x="196547" y="321656"/>
                        <a:pt x="183213" y="307686"/>
                        <a:pt x="166703" y="309591"/>
                      </a:cubicBezTo>
                      <a:cubicBezTo>
                        <a:pt x="164797" y="309591"/>
                        <a:pt x="162893" y="310226"/>
                        <a:pt x="160988" y="310861"/>
                      </a:cubicBezTo>
                      <a:cubicBezTo>
                        <a:pt x="159082" y="311496"/>
                        <a:pt x="157813" y="312131"/>
                        <a:pt x="155907" y="312766"/>
                      </a:cubicBezTo>
                      <a:cubicBezTo>
                        <a:pt x="150193" y="315306"/>
                        <a:pt x="145113" y="319116"/>
                        <a:pt x="139397" y="321656"/>
                      </a:cubicBezTo>
                      <a:cubicBezTo>
                        <a:pt x="119078" y="330546"/>
                        <a:pt x="93678" y="321656"/>
                        <a:pt x="77803" y="306416"/>
                      </a:cubicBezTo>
                      <a:cubicBezTo>
                        <a:pt x="61928" y="291176"/>
                        <a:pt x="52403" y="269586"/>
                        <a:pt x="44782" y="248631"/>
                      </a:cubicBezTo>
                      <a:cubicBezTo>
                        <a:pt x="24463" y="194656"/>
                        <a:pt x="10493" y="138776"/>
                        <a:pt x="2238" y="81626"/>
                      </a:cubicBezTo>
                      <a:cubicBezTo>
                        <a:pt x="-303" y="62576"/>
                        <a:pt x="-2207" y="42891"/>
                        <a:pt x="5413" y="25111"/>
                      </a:cubicBezTo>
                      <a:cubicBezTo>
                        <a:pt x="21288" y="-10449"/>
                        <a:pt x="60022" y="-289"/>
                        <a:pt x="89232" y="7966"/>
                      </a:cubicBezTo>
                      <a:cubicBezTo>
                        <a:pt x="126063" y="18126"/>
                        <a:pt x="161622" y="35271"/>
                        <a:pt x="192738" y="57496"/>
                      </a:cubicBezTo>
                      <a:cubicBezTo>
                        <a:pt x="210518" y="70196"/>
                        <a:pt x="226393" y="84801"/>
                        <a:pt x="240997" y="100676"/>
                      </a:cubicBezTo>
                      <a:cubicBezTo>
                        <a:pt x="251793" y="112741"/>
                        <a:pt x="261953" y="126076"/>
                        <a:pt x="267668" y="141316"/>
                      </a:cubicBezTo>
                      <a:cubicBezTo>
                        <a:pt x="269572" y="147031"/>
                        <a:pt x="270843" y="154016"/>
                        <a:pt x="271478" y="160366"/>
                      </a:cubicBezTo>
                      <a:cubicBezTo>
                        <a:pt x="271478" y="162906"/>
                        <a:pt x="271478" y="165446"/>
                        <a:pt x="271478" y="167351"/>
                      </a:cubicBezTo>
                      <a:cubicBezTo>
                        <a:pt x="270843" y="174971"/>
                        <a:pt x="268938" y="181956"/>
                        <a:pt x="265128" y="188306"/>
                      </a:cubicBezTo>
                      <a:cubicBezTo>
                        <a:pt x="260047" y="197196"/>
                        <a:pt x="251793" y="203546"/>
                        <a:pt x="247347" y="212436"/>
                      </a:cubicBezTo>
                      <a:cubicBezTo>
                        <a:pt x="247347" y="213071"/>
                        <a:pt x="246713" y="213706"/>
                        <a:pt x="246713" y="213706"/>
                      </a:cubicBezTo>
                      <a:cubicBezTo>
                        <a:pt x="246078" y="214976"/>
                        <a:pt x="245443" y="216246"/>
                        <a:pt x="245443" y="217516"/>
                      </a:cubicBezTo>
                      <a:cubicBezTo>
                        <a:pt x="238457" y="242281"/>
                        <a:pt x="261953" y="269586"/>
                        <a:pt x="256872" y="295621"/>
                      </a:cubicBezTo>
                      <a:cubicBezTo>
                        <a:pt x="253063" y="312766"/>
                        <a:pt x="237822" y="324831"/>
                        <a:pt x="221313" y="32610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99" name="Google Shape;299;p6"/>
                <p:cNvSpPr/>
                <p:nvPr/>
              </p:nvSpPr>
              <p:spPr>
                <a:xfrm>
                  <a:off x="6576898" y="886842"/>
                  <a:ext cx="122315" cy="1972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8108" h="4383567" extrusionOk="0">
                      <a:moveTo>
                        <a:pt x="28547" y="106209"/>
                      </a:moveTo>
                      <a:cubicBezTo>
                        <a:pt x="47718" y="102826"/>
                        <a:pt x="70272" y="111847"/>
                        <a:pt x="74790" y="134401"/>
                      </a:cubicBezTo>
                      <a:cubicBezTo>
                        <a:pt x="174028" y="522331"/>
                        <a:pt x="282273" y="901239"/>
                        <a:pt x="417597" y="1280146"/>
                      </a:cubicBezTo>
                      <a:cubicBezTo>
                        <a:pt x="643138" y="1947745"/>
                        <a:pt x="931843" y="2597302"/>
                        <a:pt x="1274650" y="3210771"/>
                      </a:cubicBezTo>
                      <a:cubicBezTo>
                        <a:pt x="1455083" y="3535549"/>
                        <a:pt x="1653572" y="3851305"/>
                        <a:pt x="1861055" y="4158040"/>
                      </a:cubicBezTo>
                      <a:cubicBezTo>
                        <a:pt x="1834005" y="4167062"/>
                        <a:pt x="1815947" y="4176084"/>
                        <a:pt x="1788896" y="4185105"/>
                      </a:cubicBezTo>
                      <a:cubicBezTo>
                        <a:pt x="1752810" y="4139997"/>
                        <a:pt x="1725731" y="4085868"/>
                        <a:pt x="1689645" y="4040760"/>
                      </a:cubicBezTo>
                      <a:cubicBezTo>
                        <a:pt x="1301729" y="3445333"/>
                        <a:pt x="958894" y="2813820"/>
                        <a:pt x="679224" y="2164264"/>
                      </a:cubicBezTo>
                      <a:cubicBezTo>
                        <a:pt x="399568" y="1514708"/>
                        <a:pt x="174028" y="838087"/>
                        <a:pt x="2603" y="152445"/>
                      </a:cubicBezTo>
                      <a:cubicBezTo>
                        <a:pt x="-6412" y="125380"/>
                        <a:pt x="9377" y="109592"/>
                        <a:pt x="28547" y="106209"/>
                      </a:cubicBezTo>
                      <a:close/>
                      <a:moveTo>
                        <a:pt x="133422" y="1319"/>
                      </a:moveTo>
                      <a:cubicBezTo>
                        <a:pt x="151467" y="-3192"/>
                        <a:pt x="174021" y="3574"/>
                        <a:pt x="183035" y="26128"/>
                      </a:cubicBezTo>
                      <a:cubicBezTo>
                        <a:pt x="318359" y="432101"/>
                        <a:pt x="480762" y="829052"/>
                        <a:pt x="661195" y="1216981"/>
                      </a:cubicBezTo>
                      <a:cubicBezTo>
                        <a:pt x="985959" y="1902624"/>
                        <a:pt x="1355845" y="2570223"/>
                        <a:pt x="1788896" y="3192714"/>
                      </a:cubicBezTo>
                      <a:cubicBezTo>
                        <a:pt x="2077574" y="3607708"/>
                        <a:pt x="2384308" y="4004659"/>
                        <a:pt x="2718108" y="4383567"/>
                      </a:cubicBezTo>
                      <a:cubicBezTo>
                        <a:pt x="2682022" y="4383567"/>
                        <a:pt x="2645949" y="4383567"/>
                        <a:pt x="2609849" y="4374546"/>
                      </a:cubicBezTo>
                      <a:cubicBezTo>
                        <a:pt x="2519633" y="4257265"/>
                        <a:pt x="2420409" y="4149005"/>
                        <a:pt x="2330193" y="4031724"/>
                      </a:cubicBezTo>
                      <a:cubicBezTo>
                        <a:pt x="1843012" y="3436298"/>
                        <a:pt x="1418996" y="2804785"/>
                        <a:pt x="1049110" y="2137186"/>
                      </a:cubicBezTo>
                      <a:cubicBezTo>
                        <a:pt x="679224" y="1469586"/>
                        <a:pt x="363467" y="765901"/>
                        <a:pt x="110862" y="44171"/>
                      </a:cubicBezTo>
                      <a:cubicBezTo>
                        <a:pt x="101841" y="21617"/>
                        <a:pt x="115377" y="5829"/>
                        <a:pt x="133422" y="131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00" name="Google Shape;300;p6"/>
                <p:cNvSpPr/>
                <p:nvPr/>
              </p:nvSpPr>
              <p:spPr>
                <a:xfrm>
                  <a:off x="6504053" y="889998"/>
                  <a:ext cx="59036" cy="167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9" h="259362" extrusionOk="0">
                      <a:moveTo>
                        <a:pt x="22950" y="250310"/>
                      </a:moveTo>
                      <a:cubicBezTo>
                        <a:pt x="22314" y="248405"/>
                        <a:pt x="21679" y="246500"/>
                        <a:pt x="21044" y="244595"/>
                      </a:cubicBezTo>
                      <a:cubicBezTo>
                        <a:pt x="13425" y="226815"/>
                        <a:pt x="6439" y="208400"/>
                        <a:pt x="3900" y="188715"/>
                      </a:cubicBezTo>
                      <a:cubicBezTo>
                        <a:pt x="2629" y="179190"/>
                        <a:pt x="2629" y="169030"/>
                        <a:pt x="4535" y="159505"/>
                      </a:cubicBezTo>
                      <a:cubicBezTo>
                        <a:pt x="6439" y="149980"/>
                        <a:pt x="9614" y="140455"/>
                        <a:pt x="15329" y="132200"/>
                      </a:cubicBezTo>
                      <a:cubicBezTo>
                        <a:pt x="26125" y="115690"/>
                        <a:pt x="40729" y="102355"/>
                        <a:pt x="54700" y="87750"/>
                      </a:cubicBezTo>
                      <a:cubicBezTo>
                        <a:pt x="68035" y="73780"/>
                        <a:pt x="82004" y="57905"/>
                        <a:pt x="88989" y="36315"/>
                      </a:cubicBezTo>
                      <a:cubicBezTo>
                        <a:pt x="90894" y="30600"/>
                        <a:pt x="91529" y="24250"/>
                        <a:pt x="91529" y="18535"/>
                      </a:cubicBezTo>
                      <a:cubicBezTo>
                        <a:pt x="91529" y="14090"/>
                        <a:pt x="90894" y="9010"/>
                        <a:pt x="88354" y="5200"/>
                      </a:cubicBezTo>
                      <a:cubicBezTo>
                        <a:pt x="86450" y="1390"/>
                        <a:pt x="83275" y="-515"/>
                        <a:pt x="80100" y="120"/>
                      </a:cubicBezTo>
                      <a:cubicBezTo>
                        <a:pt x="76925" y="755"/>
                        <a:pt x="75019" y="3930"/>
                        <a:pt x="73114" y="7105"/>
                      </a:cubicBezTo>
                      <a:cubicBezTo>
                        <a:pt x="71210" y="10280"/>
                        <a:pt x="70575" y="14090"/>
                        <a:pt x="69304" y="17265"/>
                      </a:cubicBezTo>
                      <a:cubicBezTo>
                        <a:pt x="66764" y="24885"/>
                        <a:pt x="64860" y="32505"/>
                        <a:pt x="62319" y="40125"/>
                      </a:cubicBezTo>
                      <a:cubicBezTo>
                        <a:pt x="59779" y="47745"/>
                        <a:pt x="56604" y="56000"/>
                        <a:pt x="52794" y="63620"/>
                      </a:cubicBezTo>
                      <a:cubicBezTo>
                        <a:pt x="44539" y="80130"/>
                        <a:pt x="31839" y="96005"/>
                        <a:pt x="21044" y="112515"/>
                      </a:cubicBezTo>
                      <a:cubicBezTo>
                        <a:pt x="15329" y="120770"/>
                        <a:pt x="10250" y="129660"/>
                        <a:pt x="7075" y="139185"/>
                      </a:cubicBezTo>
                      <a:cubicBezTo>
                        <a:pt x="3264" y="148710"/>
                        <a:pt x="1360" y="158870"/>
                        <a:pt x="725" y="169030"/>
                      </a:cubicBezTo>
                      <a:cubicBezTo>
                        <a:pt x="-1181" y="189350"/>
                        <a:pt x="725" y="209035"/>
                        <a:pt x="5804" y="228720"/>
                      </a:cubicBezTo>
                      <a:cubicBezTo>
                        <a:pt x="7075" y="233800"/>
                        <a:pt x="8344" y="238880"/>
                        <a:pt x="10250" y="243960"/>
                      </a:cubicBezTo>
                      <a:cubicBezTo>
                        <a:pt x="11519" y="248405"/>
                        <a:pt x="13425" y="252850"/>
                        <a:pt x="15964" y="256025"/>
                      </a:cubicBezTo>
                      <a:cubicBezTo>
                        <a:pt x="17869" y="258565"/>
                        <a:pt x="20410" y="259835"/>
                        <a:pt x="22314" y="259200"/>
                      </a:cubicBezTo>
                      <a:cubicBezTo>
                        <a:pt x="24219" y="258565"/>
                        <a:pt x="24854" y="255390"/>
                        <a:pt x="24854" y="252850"/>
                      </a:cubicBezTo>
                      <a:cubicBezTo>
                        <a:pt x="22950" y="252215"/>
                        <a:pt x="22950" y="250945"/>
                        <a:pt x="22950" y="25031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01" name="Google Shape;301;p6"/>
              <p:cNvSpPr/>
              <p:nvPr/>
            </p:nvSpPr>
            <p:spPr>
              <a:xfrm>
                <a:off x="744400" y="534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2" name="Google Shape;302;p6"/>
              <p:cNvSpPr/>
              <p:nvPr/>
            </p:nvSpPr>
            <p:spPr>
              <a:xfrm>
                <a:off x="895738" y="2997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3" name="Google Shape;303;p6"/>
              <p:cNvSpPr/>
              <p:nvPr/>
            </p:nvSpPr>
            <p:spPr>
              <a:xfrm>
                <a:off x="361300" y="13486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" name="Google Shape;304;p6"/>
              <p:cNvSpPr/>
              <p:nvPr/>
            </p:nvSpPr>
            <p:spPr>
              <a:xfrm>
                <a:off x="268038" y="17007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5" name="Google Shape;305;p6"/>
              <p:cNvSpPr/>
              <p:nvPr/>
            </p:nvSpPr>
            <p:spPr>
              <a:xfrm>
                <a:off x="430550" y="19172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6" name="Google Shape;306;p6"/>
              <p:cNvSpPr/>
              <p:nvPr/>
            </p:nvSpPr>
            <p:spPr>
              <a:xfrm>
                <a:off x="234750" y="204952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307" name="Google Shape;307;p6"/>
            <p:cNvGrpSpPr/>
            <p:nvPr/>
          </p:nvGrpSpPr>
          <p:grpSpPr>
            <a:xfrm>
              <a:off x="8280762" y="1945247"/>
              <a:ext cx="1627037" cy="3198253"/>
              <a:chOff x="8156287" y="1471722"/>
              <a:chExt cx="1627037" cy="3198253"/>
            </a:xfrm>
          </p:grpSpPr>
          <p:grpSp>
            <p:nvGrpSpPr>
              <p:cNvPr id="308" name="Google Shape;308;p6"/>
              <p:cNvGrpSpPr/>
              <p:nvPr/>
            </p:nvGrpSpPr>
            <p:grpSpPr>
              <a:xfrm rot="1635608">
                <a:off x="8317244" y="1722928"/>
                <a:ext cx="1324586" cy="939019"/>
                <a:chOff x="3054923" y="2519505"/>
                <a:chExt cx="916606" cy="649796"/>
              </a:xfrm>
            </p:grpSpPr>
            <p:grpSp>
              <p:nvGrpSpPr>
                <p:cNvPr id="309" name="Google Shape;309;p6"/>
                <p:cNvGrpSpPr/>
                <p:nvPr/>
              </p:nvGrpSpPr>
              <p:grpSpPr>
                <a:xfrm rot="10800000">
                  <a:off x="3054923" y="2519505"/>
                  <a:ext cx="356821" cy="345635"/>
                  <a:chOff x="11291311" y="2828840"/>
                  <a:chExt cx="748680" cy="725210"/>
                </a:xfrm>
              </p:grpSpPr>
              <p:sp>
                <p:nvSpPr>
                  <p:cNvPr id="310" name="Google Shape;310;p6"/>
                  <p:cNvSpPr/>
                  <p:nvPr/>
                </p:nvSpPr>
                <p:spPr>
                  <a:xfrm>
                    <a:off x="11405602" y="2850683"/>
                    <a:ext cx="634389" cy="1846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4389" h="184616" extrusionOk="0">
                        <a:moveTo>
                          <a:pt x="633998" y="153502"/>
                        </a:moveTo>
                        <a:cubicBezTo>
                          <a:pt x="632093" y="145882"/>
                          <a:pt x="625743" y="140167"/>
                          <a:pt x="616853" y="136357"/>
                        </a:cubicBezTo>
                        <a:cubicBezTo>
                          <a:pt x="608598" y="132547"/>
                          <a:pt x="599073" y="130642"/>
                          <a:pt x="588913" y="130007"/>
                        </a:cubicBezTo>
                        <a:cubicBezTo>
                          <a:pt x="547003" y="124292"/>
                          <a:pt x="505728" y="131277"/>
                          <a:pt x="463818" y="133817"/>
                        </a:cubicBezTo>
                        <a:cubicBezTo>
                          <a:pt x="418733" y="136357"/>
                          <a:pt x="373648" y="133817"/>
                          <a:pt x="328563" y="126832"/>
                        </a:cubicBezTo>
                        <a:cubicBezTo>
                          <a:pt x="283478" y="119847"/>
                          <a:pt x="239028" y="109052"/>
                          <a:pt x="195848" y="92542"/>
                        </a:cubicBezTo>
                        <a:cubicBezTo>
                          <a:pt x="183148" y="87462"/>
                          <a:pt x="171083" y="82382"/>
                          <a:pt x="158383" y="76667"/>
                        </a:cubicBezTo>
                        <a:cubicBezTo>
                          <a:pt x="162193" y="76667"/>
                          <a:pt x="166003" y="77302"/>
                          <a:pt x="169813" y="77302"/>
                        </a:cubicBezTo>
                        <a:cubicBezTo>
                          <a:pt x="200928" y="79207"/>
                          <a:pt x="231408" y="79842"/>
                          <a:pt x="261888" y="82382"/>
                        </a:cubicBezTo>
                        <a:cubicBezTo>
                          <a:pt x="293638" y="84922"/>
                          <a:pt x="325388" y="85557"/>
                          <a:pt x="357773" y="82382"/>
                        </a:cubicBezTo>
                        <a:cubicBezTo>
                          <a:pt x="388888" y="79207"/>
                          <a:pt x="421273" y="75397"/>
                          <a:pt x="451753" y="63967"/>
                        </a:cubicBezTo>
                        <a:cubicBezTo>
                          <a:pt x="460008" y="60792"/>
                          <a:pt x="467628" y="56347"/>
                          <a:pt x="475248" y="51267"/>
                        </a:cubicBezTo>
                        <a:cubicBezTo>
                          <a:pt x="485408" y="43647"/>
                          <a:pt x="497473" y="29042"/>
                          <a:pt x="487948" y="15072"/>
                        </a:cubicBezTo>
                        <a:cubicBezTo>
                          <a:pt x="483503" y="8722"/>
                          <a:pt x="476518" y="4912"/>
                          <a:pt x="470168" y="3642"/>
                        </a:cubicBezTo>
                        <a:cubicBezTo>
                          <a:pt x="463183" y="2372"/>
                          <a:pt x="456833" y="3007"/>
                          <a:pt x="450483" y="4277"/>
                        </a:cubicBezTo>
                        <a:cubicBezTo>
                          <a:pt x="422543" y="8722"/>
                          <a:pt x="400953" y="25232"/>
                          <a:pt x="375553" y="37932"/>
                        </a:cubicBezTo>
                        <a:cubicBezTo>
                          <a:pt x="348883" y="51902"/>
                          <a:pt x="320308" y="60792"/>
                          <a:pt x="290463" y="66507"/>
                        </a:cubicBezTo>
                        <a:cubicBezTo>
                          <a:pt x="260618" y="72222"/>
                          <a:pt x="230138" y="73492"/>
                          <a:pt x="199658" y="70317"/>
                        </a:cubicBezTo>
                        <a:cubicBezTo>
                          <a:pt x="169813" y="67142"/>
                          <a:pt x="141238" y="56982"/>
                          <a:pt x="113298" y="47457"/>
                        </a:cubicBezTo>
                        <a:cubicBezTo>
                          <a:pt x="106313" y="44917"/>
                          <a:pt x="99328" y="42377"/>
                          <a:pt x="91708" y="39837"/>
                        </a:cubicBezTo>
                        <a:cubicBezTo>
                          <a:pt x="86628" y="36662"/>
                          <a:pt x="80913" y="33487"/>
                          <a:pt x="75833" y="30312"/>
                        </a:cubicBezTo>
                        <a:cubicBezTo>
                          <a:pt x="65673" y="23962"/>
                          <a:pt x="55513" y="18247"/>
                          <a:pt x="45353" y="12532"/>
                        </a:cubicBezTo>
                        <a:cubicBezTo>
                          <a:pt x="36463" y="7452"/>
                          <a:pt x="27573" y="2372"/>
                          <a:pt x="17413" y="467"/>
                        </a:cubicBezTo>
                        <a:cubicBezTo>
                          <a:pt x="11063" y="-803"/>
                          <a:pt x="3443" y="467"/>
                          <a:pt x="903" y="4912"/>
                        </a:cubicBezTo>
                        <a:cubicBezTo>
                          <a:pt x="-1637" y="9357"/>
                          <a:pt x="1538" y="15707"/>
                          <a:pt x="5983" y="20787"/>
                        </a:cubicBezTo>
                        <a:cubicBezTo>
                          <a:pt x="7253" y="22057"/>
                          <a:pt x="9158" y="23327"/>
                          <a:pt x="11063" y="24597"/>
                        </a:cubicBezTo>
                        <a:cubicBezTo>
                          <a:pt x="14873" y="27137"/>
                          <a:pt x="19318" y="29677"/>
                          <a:pt x="23763" y="31582"/>
                        </a:cubicBezTo>
                        <a:cubicBezTo>
                          <a:pt x="35193" y="37297"/>
                          <a:pt x="47258" y="43012"/>
                          <a:pt x="59323" y="48092"/>
                        </a:cubicBezTo>
                        <a:cubicBezTo>
                          <a:pt x="59323" y="51902"/>
                          <a:pt x="61228" y="55712"/>
                          <a:pt x="64403" y="58252"/>
                        </a:cubicBezTo>
                        <a:cubicBezTo>
                          <a:pt x="65673" y="58887"/>
                          <a:pt x="66943" y="59522"/>
                          <a:pt x="68213" y="60157"/>
                        </a:cubicBezTo>
                        <a:cubicBezTo>
                          <a:pt x="71388" y="61427"/>
                          <a:pt x="74563" y="62697"/>
                          <a:pt x="77738" y="63332"/>
                        </a:cubicBezTo>
                        <a:cubicBezTo>
                          <a:pt x="89803" y="65872"/>
                          <a:pt x="101868" y="68412"/>
                          <a:pt x="114568" y="70317"/>
                        </a:cubicBezTo>
                        <a:cubicBezTo>
                          <a:pt x="127268" y="74762"/>
                          <a:pt x="139333" y="79842"/>
                          <a:pt x="152033" y="84287"/>
                        </a:cubicBezTo>
                        <a:cubicBezTo>
                          <a:pt x="195213" y="99527"/>
                          <a:pt x="239663" y="112862"/>
                          <a:pt x="282208" y="128102"/>
                        </a:cubicBezTo>
                        <a:cubicBezTo>
                          <a:pt x="326023" y="143342"/>
                          <a:pt x="371743" y="156677"/>
                          <a:pt x="418098" y="166202"/>
                        </a:cubicBezTo>
                        <a:cubicBezTo>
                          <a:pt x="462548" y="175727"/>
                          <a:pt x="508903" y="183982"/>
                          <a:pt x="555893" y="184617"/>
                        </a:cubicBezTo>
                        <a:cubicBezTo>
                          <a:pt x="568593" y="184617"/>
                          <a:pt x="581928" y="183347"/>
                          <a:pt x="594628" y="181442"/>
                        </a:cubicBezTo>
                        <a:cubicBezTo>
                          <a:pt x="613043" y="179537"/>
                          <a:pt x="637808" y="170012"/>
                          <a:pt x="633998" y="153502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1" name="Google Shape;311;p6"/>
                  <p:cNvSpPr/>
                  <p:nvPr/>
                </p:nvSpPr>
                <p:spPr>
                  <a:xfrm>
                    <a:off x="11291311" y="2828840"/>
                    <a:ext cx="612959" cy="70986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2959" h="709861" extrusionOk="0">
                        <a:moveTo>
                          <a:pt x="592079" y="475065"/>
                        </a:moveTo>
                        <a:cubicBezTo>
                          <a:pt x="560329" y="432520"/>
                          <a:pt x="516514" y="401405"/>
                          <a:pt x="474604" y="369655"/>
                        </a:cubicBezTo>
                        <a:cubicBezTo>
                          <a:pt x="430154" y="336000"/>
                          <a:pt x="385704" y="301075"/>
                          <a:pt x="341889" y="266150"/>
                        </a:cubicBezTo>
                        <a:cubicBezTo>
                          <a:pt x="298074" y="231225"/>
                          <a:pt x="254258" y="195030"/>
                          <a:pt x="211079" y="158835"/>
                        </a:cubicBezTo>
                        <a:cubicBezTo>
                          <a:pt x="167899" y="122640"/>
                          <a:pt x="128529" y="84540"/>
                          <a:pt x="85983" y="48980"/>
                        </a:cubicBezTo>
                        <a:cubicBezTo>
                          <a:pt x="74554" y="39455"/>
                          <a:pt x="63124" y="29930"/>
                          <a:pt x="51694" y="21040"/>
                        </a:cubicBezTo>
                        <a:cubicBezTo>
                          <a:pt x="41533" y="13420"/>
                          <a:pt x="30739" y="5800"/>
                          <a:pt x="19308" y="1990"/>
                        </a:cubicBezTo>
                        <a:cubicBezTo>
                          <a:pt x="11689" y="-550"/>
                          <a:pt x="3433" y="-1185"/>
                          <a:pt x="894" y="3260"/>
                        </a:cubicBezTo>
                        <a:cubicBezTo>
                          <a:pt x="-1646" y="7705"/>
                          <a:pt x="1529" y="15325"/>
                          <a:pt x="6608" y="21040"/>
                        </a:cubicBezTo>
                        <a:cubicBezTo>
                          <a:pt x="6608" y="21040"/>
                          <a:pt x="6608" y="21040"/>
                          <a:pt x="6608" y="21040"/>
                        </a:cubicBezTo>
                        <a:cubicBezTo>
                          <a:pt x="7244" y="23580"/>
                          <a:pt x="7879" y="26755"/>
                          <a:pt x="9783" y="29930"/>
                        </a:cubicBezTo>
                        <a:cubicBezTo>
                          <a:pt x="10419" y="31835"/>
                          <a:pt x="11689" y="33740"/>
                          <a:pt x="13594" y="35645"/>
                        </a:cubicBezTo>
                        <a:cubicBezTo>
                          <a:pt x="16769" y="40090"/>
                          <a:pt x="20579" y="44535"/>
                          <a:pt x="24389" y="48345"/>
                        </a:cubicBezTo>
                        <a:cubicBezTo>
                          <a:pt x="59314" y="87715"/>
                          <a:pt x="93604" y="129625"/>
                          <a:pt x="124719" y="174075"/>
                        </a:cubicBezTo>
                        <a:cubicBezTo>
                          <a:pt x="155199" y="218525"/>
                          <a:pt x="181869" y="266150"/>
                          <a:pt x="200919" y="315680"/>
                        </a:cubicBezTo>
                        <a:cubicBezTo>
                          <a:pt x="220604" y="366480"/>
                          <a:pt x="237114" y="418550"/>
                          <a:pt x="250449" y="471255"/>
                        </a:cubicBezTo>
                        <a:cubicBezTo>
                          <a:pt x="263149" y="522055"/>
                          <a:pt x="271404" y="574125"/>
                          <a:pt x="280929" y="624925"/>
                        </a:cubicBezTo>
                        <a:cubicBezTo>
                          <a:pt x="283469" y="638895"/>
                          <a:pt x="287279" y="652865"/>
                          <a:pt x="291089" y="666835"/>
                        </a:cubicBezTo>
                        <a:cubicBezTo>
                          <a:pt x="296169" y="686520"/>
                          <a:pt x="308869" y="713825"/>
                          <a:pt x="324108" y="709380"/>
                        </a:cubicBezTo>
                        <a:cubicBezTo>
                          <a:pt x="331094" y="707475"/>
                          <a:pt x="336808" y="699220"/>
                          <a:pt x="339349" y="688425"/>
                        </a:cubicBezTo>
                        <a:cubicBezTo>
                          <a:pt x="341889" y="678265"/>
                          <a:pt x="342524" y="666200"/>
                          <a:pt x="342524" y="654135"/>
                        </a:cubicBezTo>
                        <a:cubicBezTo>
                          <a:pt x="340619" y="602700"/>
                          <a:pt x="320933" y="553170"/>
                          <a:pt x="301249" y="506815"/>
                        </a:cubicBezTo>
                        <a:cubicBezTo>
                          <a:pt x="280294" y="456650"/>
                          <a:pt x="257433" y="407120"/>
                          <a:pt x="233939" y="358225"/>
                        </a:cubicBezTo>
                        <a:cubicBezTo>
                          <a:pt x="209808" y="309330"/>
                          <a:pt x="185044" y="261070"/>
                          <a:pt x="158374" y="213445"/>
                        </a:cubicBezTo>
                        <a:cubicBezTo>
                          <a:pt x="131704" y="166455"/>
                          <a:pt x="107574" y="119465"/>
                          <a:pt x="77094" y="74380"/>
                        </a:cubicBezTo>
                        <a:cubicBezTo>
                          <a:pt x="75824" y="72475"/>
                          <a:pt x="74554" y="70570"/>
                          <a:pt x="73283" y="68665"/>
                        </a:cubicBezTo>
                        <a:cubicBezTo>
                          <a:pt x="149483" y="120735"/>
                          <a:pt x="226954" y="175345"/>
                          <a:pt x="292358" y="240750"/>
                        </a:cubicBezTo>
                        <a:cubicBezTo>
                          <a:pt x="332999" y="280755"/>
                          <a:pt x="372369" y="321395"/>
                          <a:pt x="411104" y="363305"/>
                        </a:cubicBezTo>
                        <a:cubicBezTo>
                          <a:pt x="448569" y="403310"/>
                          <a:pt x="484129" y="445220"/>
                          <a:pt x="522864" y="484590"/>
                        </a:cubicBezTo>
                        <a:cubicBezTo>
                          <a:pt x="533658" y="495385"/>
                          <a:pt x="545089" y="505545"/>
                          <a:pt x="556519" y="515070"/>
                        </a:cubicBezTo>
                        <a:cubicBezTo>
                          <a:pt x="573664" y="529040"/>
                          <a:pt x="600333" y="544915"/>
                          <a:pt x="609858" y="532215"/>
                        </a:cubicBezTo>
                        <a:cubicBezTo>
                          <a:pt x="614304" y="525865"/>
                          <a:pt x="613669" y="516340"/>
                          <a:pt x="609858" y="505545"/>
                        </a:cubicBezTo>
                        <a:cubicBezTo>
                          <a:pt x="606049" y="494750"/>
                          <a:pt x="599699" y="484590"/>
                          <a:pt x="592079" y="4750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2" name="Google Shape;312;p6"/>
                  <p:cNvSpPr/>
                  <p:nvPr/>
                </p:nvSpPr>
                <p:spPr>
                  <a:xfrm>
                    <a:off x="11343062" y="2955756"/>
                    <a:ext cx="146249" cy="5958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249" h="595858" extrusionOk="0">
                        <a:moveTo>
                          <a:pt x="119323" y="308778"/>
                        </a:moveTo>
                        <a:cubicBezTo>
                          <a:pt x="110433" y="266233"/>
                          <a:pt x="100908" y="224323"/>
                          <a:pt x="88843" y="182413"/>
                        </a:cubicBezTo>
                        <a:cubicBezTo>
                          <a:pt x="76778" y="141138"/>
                          <a:pt x="67253" y="99863"/>
                          <a:pt x="51378" y="59858"/>
                        </a:cubicBezTo>
                        <a:cubicBezTo>
                          <a:pt x="46933" y="49063"/>
                          <a:pt x="42488" y="38903"/>
                          <a:pt x="37408" y="28108"/>
                        </a:cubicBezTo>
                        <a:cubicBezTo>
                          <a:pt x="32963" y="19218"/>
                          <a:pt x="27248" y="10328"/>
                          <a:pt x="20263" y="4613"/>
                        </a:cubicBezTo>
                        <a:cubicBezTo>
                          <a:pt x="15183" y="803"/>
                          <a:pt x="8833" y="-1737"/>
                          <a:pt x="4388" y="1438"/>
                        </a:cubicBezTo>
                        <a:cubicBezTo>
                          <a:pt x="-57" y="4613"/>
                          <a:pt x="-692" y="10963"/>
                          <a:pt x="578" y="17313"/>
                        </a:cubicBezTo>
                        <a:cubicBezTo>
                          <a:pt x="1213" y="19218"/>
                          <a:pt x="1848" y="21123"/>
                          <a:pt x="2483" y="22393"/>
                        </a:cubicBezTo>
                        <a:cubicBezTo>
                          <a:pt x="4388" y="26203"/>
                          <a:pt x="6928" y="30013"/>
                          <a:pt x="8833" y="33823"/>
                        </a:cubicBezTo>
                        <a:cubicBezTo>
                          <a:pt x="30423" y="69383"/>
                          <a:pt x="51378" y="106848"/>
                          <a:pt x="67888" y="146853"/>
                        </a:cubicBezTo>
                        <a:cubicBezTo>
                          <a:pt x="84398" y="186223"/>
                          <a:pt x="95828" y="228133"/>
                          <a:pt x="99638" y="270043"/>
                        </a:cubicBezTo>
                        <a:cubicBezTo>
                          <a:pt x="103448" y="313223"/>
                          <a:pt x="104718" y="356403"/>
                          <a:pt x="102178" y="398948"/>
                        </a:cubicBezTo>
                        <a:cubicBezTo>
                          <a:pt x="99638" y="440223"/>
                          <a:pt x="92018" y="480863"/>
                          <a:pt x="86938" y="520868"/>
                        </a:cubicBezTo>
                        <a:cubicBezTo>
                          <a:pt x="85033" y="531663"/>
                          <a:pt x="84398" y="543093"/>
                          <a:pt x="85033" y="554523"/>
                        </a:cubicBezTo>
                        <a:cubicBezTo>
                          <a:pt x="84398" y="570398"/>
                          <a:pt x="88208" y="593893"/>
                          <a:pt x="104083" y="595798"/>
                        </a:cubicBezTo>
                        <a:cubicBezTo>
                          <a:pt x="111703" y="596433"/>
                          <a:pt x="119323" y="591988"/>
                          <a:pt x="125038" y="585003"/>
                        </a:cubicBezTo>
                        <a:cubicBezTo>
                          <a:pt x="130753" y="578018"/>
                          <a:pt x="134563" y="569128"/>
                          <a:pt x="137738" y="560238"/>
                        </a:cubicBezTo>
                        <a:cubicBezTo>
                          <a:pt x="151073" y="520868"/>
                          <a:pt x="145993" y="477688"/>
                          <a:pt x="140913" y="437683"/>
                        </a:cubicBezTo>
                        <a:cubicBezTo>
                          <a:pt x="135198" y="393868"/>
                          <a:pt x="127578" y="350688"/>
                          <a:pt x="119323" y="308778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3" name="Google Shape;313;p6"/>
                  <p:cNvSpPr/>
                  <p:nvPr/>
                </p:nvSpPr>
                <p:spPr>
                  <a:xfrm>
                    <a:off x="11444160" y="2966511"/>
                    <a:ext cx="379027" cy="5875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27" h="587539" extrusionOk="0">
                        <a:moveTo>
                          <a:pt x="311595" y="414229"/>
                        </a:moveTo>
                        <a:cubicBezTo>
                          <a:pt x="284290" y="374224"/>
                          <a:pt x="256984" y="334854"/>
                          <a:pt x="229680" y="294214"/>
                        </a:cubicBezTo>
                        <a:cubicBezTo>
                          <a:pt x="202375" y="254209"/>
                          <a:pt x="174434" y="214204"/>
                          <a:pt x="147130" y="174199"/>
                        </a:cubicBezTo>
                        <a:cubicBezTo>
                          <a:pt x="119825" y="134829"/>
                          <a:pt x="95695" y="94189"/>
                          <a:pt x="67120" y="55454"/>
                        </a:cubicBezTo>
                        <a:cubicBezTo>
                          <a:pt x="59500" y="45294"/>
                          <a:pt x="51880" y="35134"/>
                          <a:pt x="43625" y="24974"/>
                        </a:cubicBezTo>
                        <a:cubicBezTo>
                          <a:pt x="36640" y="16719"/>
                          <a:pt x="29020" y="7829"/>
                          <a:pt x="19495" y="3384"/>
                        </a:cubicBezTo>
                        <a:cubicBezTo>
                          <a:pt x="13145" y="209"/>
                          <a:pt x="6159" y="-1696"/>
                          <a:pt x="2350" y="2114"/>
                        </a:cubicBezTo>
                        <a:cubicBezTo>
                          <a:pt x="-1460" y="5924"/>
                          <a:pt x="-191" y="12909"/>
                          <a:pt x="2984" y="19259"/>
                        </a:cubicBezTo>
                        <a:cubicBezTo>
                          <a:pt x="3620" y="21164"/>
                          <a:pt x="4890" y="23069"/>
                          <a:pt x="6159" y="24339"/>
                        </a:cubicBezTo>
                        <a:cubicBezTo>
                          <a:pt x="9334" y="28149"/>
                          <a:pt x="12509" y="31959"/>
                          <a:pt x="16320" y="35769"/>
                        </a:cubicBezTo>
                        <a:cubicBezTo>
                          <a:pt x="49340" y="70059"/>
                          <a:pt x="82359" y="104984"/>
                          <a:pt x="112840" y="142449"/>
                        </a:cubicBezTo>
                        <a:cubicBezTo>
                          <a:pt x="143320" y="179914"/>
                          <a:pt x="171259" y="219284"/>
                          <a:pt x="193484" y="261194"/>
                        </a:cubicBezTo>
                        <a:cubicBezTo>
                          <a:pt x="216345" y="304374"/>
                          <a:pt x="237300" y="348189"/>
                          <a:pt x="256984" y="392639"/>
                        </a:cubicBezTo>
                        <a:cubicBezTo>
                          <a:pt x="275400" y="435819"/>
                          <a:pt x="291275" y="480269"/>
                          <a:pt x="309690" y="522814"/>
                        </a:cubicBezTo>
                        <a:cubicBezTo>
                          <a:pt x="314770" y="534879"/>
                          <a:pt x="320484" y="546309"/>
                          <a:pt x="327470" y="557104"/>
                        </a:cubicBezTo>
                        <a:cubicBezTo>
                          <a:pt x="336359" y="572979"/>
                          <a:pt x="353505" y="593934"/>
                          <a:pt x="368109" y="585679"/>
                        </a:cubicBezTo>
                        <a:cubicBezTo>
                          <a:pt x="374459" y="581869"/>
                          <a:pt x="378270" y="572979"/>
                          <a:pt x="378905" y="563454"/>
                        </a:cubicBezTo>
                        <a:cubicBezTo>
                          <a:pt x="379540" y="553929"/>
                          <a:pt x="377634" y="543134"/>
                          <a:pt x="375095" y="532974"/>
                        </a:cubicBezTo>
                        <a:cubicBezTo>
                          <a:pt x="363665" y="490429"/>
                          <a:pt x="336995" y="451694"/>
                          <a:pt x="311595" y="414229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4" name="Google Shape;314;p6"/>
                  <p:cNvSpPr/>
                  <p:nvPr/>
                </p:nvSpPr>
                <p:spPr>
                  <a:xfrm>
                    <a:off x="11542732" y="2971646"/>
                    <a:ext cx="415827" cy="2532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827" h="253291" extrusionOk="0">
                        <a:moveTo>
                          <a:pt x="396537" y="202083"/>
                        </a:moveTo>
                        <a:cubicBezTo>
                          <a:pt x="371773" y="183033"/>
                          <a:pt x="341292" y="176683"/>
                          <a:pt x="311448" y="168428"/>
                        </a:cubicBezTo>
                        <a:cubicBezTo>
                          <a:pt x="279698" y="159538"/>
                          <a:pt x="249217" y="147473"/>
                          <a:pt x="219373" y="133503"/>
                        </a:cubicBezTo>
                        <a:cubicBezTo>
                          <a:pt x="189527" y="119533"/>
                          <a:pt x="160317" y="103658"/>
                          <a:pt x="132377" y="85878"/>
                        </a:cubicBezTo>
                        <a:cubicBezTo>
                          <a:pt x="105073" y="68098"/>
                          <a:pt x="80942" y="45873"/>
                          <a:pt x="55542" y="25553"/>
                        </a:cubicBezTo>
                        <a:cubicBezTo>
                          <a:pt x="48558" y="19838"/>
                          <a:pt x="42208" y="14758"/>
                          <a:pt x="35223" y="9678"/>
                        </a:cubicBezTo>
                        <a:cubicBezTo>
                          <a:pt x="29508" y="5233"/>
                          <a:pt x="23158" y="788"/>
                          <a:pt x="15537" y="153"/>
                        </a:cubicBezTo>
                        <a:cubicBezTo>
                          <a:pt x="10458" y="-482"/>
                          <a:pt x="4742" y="788"/>
                          <a:pt x="1567" y="5233"/>
                        </a:cubicBezTo>
                        <a:cubicBezTo>
                          <a:pt x="-973" y="9678"/>
                          <a:pt x="-338" y="15393"/>
                          <a:pt x="2837" y="19203"/>
                        </a:cubicBezTo>
                        <a:cubicBezTo>
                          <a:pt x="3473" y="20473"/>
                          <a:pt x="4742" y="21743"/>
                          <a:pt x="6012" y="22378"/>
                        </a:cubicBezTo>
                        <a:cubicBezTo>
                          <a:pt x="8552" y="24918"/>
                          <a:pt x="11727" y="26823"/>
                          <a:pt x="14267" y="28093"/>
                        </a:cubicBezTo>
                        <a:cubicBezTo>
                          <a:pt x="42208" y="45238"/>
                          <a:pt x="72052" y="60478"/>
                          <a:pt x="101262" y="76353"/>
                        </a:cubicBezTo>
                        <a:cubicBezTo>
                          <a:pt x="130473" y="92228"/>
                          <a:pt x="159048" y="109373"/>
                          <a:pt x="185083" y="129058"/>
                        </a:cubicBezTo>
                        <a:cubicBezTo>
                          <a:pt x="211752" y="149378"/>
                          <a:pt x="239692" y="169698"/>
                          <a:pt x="267633" y="188748"/>
                        </a:cubicBezTo>
                        <a:cubicBezTo>
                          <a:pt x="294937" y="207163"/>
                          <a:pt x="321608" y="227483"/>
                          <a:pt x="351452" y="242088"/>
                        </a:cubicBezTo>
                        <a:cubicBezTo>
                          <a:pt x="359708" y="245898"/>
                          <a:pt x="368598" y="249073"/>
                          <a:pt x="377487" y="251613"/>
                        </a:cubicBezTo>
                        <a:cubicBezTo>
                          <a:pt x="390187" y="254788"/>
                          <a:pt x="409873" y="254788"/>
                          <a:pt x="414952" y="239548"/>
                        </a:cubicBezTo>
                        <a:cubicBezTo>
                          <a:pt x="416858" y="232563"/>
                          <a:pt x="415587" y="224308"/>
                          <a:pt x="411777" y="217958"/>
                        </a:cubicBezTo>
                        <a:cubicBezTo>
                          <a:pt x="407333" y="211608"/>
                          <a:pt x="402252" y="206528"/>
                          <a:pt x="396537" y="202083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315" name="Google Shape;315;p6"/>
                <p:cNvGrpSpPr/>
                <p:nvPr/>
              </p:nvGrpSpPr>
              <p:grpSpPr>
                <a:xfrm>
                  <a:off x="3191969" y="2606650"/>
                  <a:ext cx="779561" cy="562651"/>
                  <a:chOff x="3191969" y="2606650"/>
                  <a:chExt cx="779561" cy="562651"/>
                </a:xfrm>
              </p:grpSpPr>
              <p:sp>
                <p:nvSpPr>
                  <p:cNvPr id="316" name="Google Shape;316;p6"/>
                  <p:cNvSpPr/>
                  <p:nvPr/>
                </p:nvSpPr>
                <p:spPr>
                  <a:xfrm>
                    <a:off x="3297102" y="2911244"/>
                    <a:ext cx="311194" cy="25805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2471" h="400089" extrusionOk="0">
                        <a:moveTo>
                          <a:pt x="105654" y="392093"/>
                        </a:moveTo>
                        <a:cubicBezTo>
                          <a:pt x="124069" y="404158"/>
                          <a:pt x="149469" y="401618"/>
                          <a:pt x="169789" y="390823"/>
                        </a:cubicBezTo>
                        <a:cubicBezTo>
                          <a:pt x="180584" y="385108"/>
                          <a:pt x="190744" y="376853"/>
                          <a:pt x="199634" y="367963"/>
                        </a:cubicBezTo>
                        <a:cubicBezTo>
                          <a:pt x="207254" y="360343"/>
                          <a:pt x="213604" y="352723"/>
                          <a:pt x="219954" y="344468"/>
                        </a:cubicBezTo>
                        <a:cubicBezTo>
                          <a:pt x="233923" y="326688"/>
                          <a:pt x="247259" y="307638"/>
                          <a:pt x="265039" y="292398"/>
                        </a:cubicBezTo>
                        <a:cubicBezTo>
                          <a:pt x="292979" y="267633"/>
                          <a:pt x="329809" y="254933"/>
                          <a:pt x="360923" y="233343"/>
                        </a:cubicBezTo>
                        <a:cubicBezTo>
                          <a:pt x="394579" y="209848"/>
                          <a:pt x="420614" y="176193"/>
                          <a:pt x="440298" y="139363"/>
                        </a:cubicBezTo>
                        <a:cubicBezTo>
                          <a:pt x="450459" y="120313"/>
                          <a:pt x="459348" y="99993"/>
                          <a:pt x="466969" y="79038"/>
                        </a:cubicBezTo>
                        <a:cubicBezTo>
                          <a:pt x="469509" y="72688"/>
                          <a:pt x="473954" y="63163"/>
                          <a:pt x="477764" y="53638"/>
                        </a:cubicBezTo>
                        <a:cubicBezTo>
                          <a:pt x="479669" y="49193"/>
                          <a:pt x="480939" y="44748"/>
                          <a:pt x="481573" y="40938"/>
                        </a:cubicBezTo>
                        <a:cubicBezTo>
                          <a:pt x="481573" y="40303"/>
                          <a:pt x="481573" y="40303"/>
                          <a:pt x="481573" y="39668"/>
                        </a:cubicBezTo>
                        <a:cubicBezTo>
                          <a:pt x="482209" y="35858"/>
                          <a:pt x="482844" y="32683"/>
                          <a:pt x="482209" y="30143"/>
                        </a:cubicBezTo>
                        <a:cubicBezTo>
                          <a:pt x="482209" y="28873"/>
                          <a:pt x="481573" y="28238"/>
                          <a:pt x="481573" y="26968"/>
                        </a:cubicBezTo>
                        <a:cubicBezTo>
                          <a:pt x="472048" y="-972"/>
                          <a:pt x="415534" y="-2242"/>
                          <a:pt x="392673" y="1568"/>
                        </a:cubicBezTo>
                        <a:cubicBezTo>
                          <a:pt x="360289" y="7283"/>
                          <a:pt x="331079" y="23158"/>
                          <a:pt x="301869" y="39033"/>
                        </a:cubicBezTo>
                        <a:cubicBezTo>
                          <a:pt x="218684" y="84753"/>
                          <a:pt x="135498" y="129838"/>
                          <a:pt x="52948" y="175558"/>
                        </a:cubicBezTo>
                        <a:cubicBezTo>
                          <a:pt x="51044" y="176828"/>
                          <a:pt x="48504" y="178098"/>
                          <a:pt x="46598" y="179368"/>
                        </a:cubicBezTo>
                        <a:cubicBezTo>
                          <a:pt x="33264" y="186988"/>
                          <a:pt x="19294" y="193973"/>
                          <a:pt x="9769" y="206038"/>
                        </a:cubicBezTo>
                        <a:cubicBezTo>
                          <a:pt x="244" y="218103"/>
                          <a:pt x="-3566" y="235883"/>
                          <a:pt x="4054" y="247948"/>
                        </a:cubicBezTo>
                        <a:cubicBezTo>
                          <a:pt x="6594" y="251758"/>
                          <a:pt x="9769" y="254933"/>
                          <a:pt x="13579" y="257473"/>
                        </a:cubicBezTo>
                        <a:cubicBezTo>
                          <a:pt x="15484" y="258743"/>
                          <a:pt x="18023" y="260013"/>
                          <a:pt x="19929" y="261283"/>
                        </a:cubicBezTo>
                        <a:cubicBezTo>
                          <a:pt x="26279" y="264458"/>
                          <a:pt x="33264" y="267633"/>
                          <a:pt x="38979" y="272078"/>
                        </a:cubicBezTo>
                        <a:cubicBezTo>
                          <a:pt x="54854" y="283508"/>
                          <a:pt x="62473" y="301923"/>
                          <a:pt x="68823" y="321608"/>
                        </a:cubicBezTo>
                        <a:cubicBezTo>
                          <a:pt x="69459" y="322878"/>
                          <a:pt x="70094" y="324783"/>
                          <a:pt x="70094" y="326688"/>
                        </a:cubicBezTo>
                        <a:cubicBezTo>
                          <a:pt x="75173" y="343833"/>
                          <a:pt x="80254" y="360978"/>
                          <a:pt x="89144" y="374948"/>
                        </a:cubicBezTo>
                        <a:cubicBezTo>
                          <a:pt x="90414" y="376218"/>
                          <a:pt x="91048" y="378123"/>
                          <a:pt x="92319" y="379393"/>
                        </a:cubicBezTo>
                        <a:cubicBezTo>
                          <a:pt x="96129" y="384473"/>
                          <a:pt x="100573" y="388918"/>
                          <a:pt x="105654" y="39209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7" name="Google Shape;317;p6"/>
                  <p:cNvSpPr/>
                  <p:nvPr/>
                </p:nvSpPr>
                <p:spPr>
                  <a:xfrm>
                    <a:off x="3306267" y="2931498"/>
                    <a:ext cx="303598" cy="2257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9977" h="2736271" extrusionOk="0">
                        <a:moveTo>
                          <a:pt x="3492507" y="44065"/>
                        </a:moveTo>
                        <a:cubicBezTo>
                          <a:pt x="3504912" y="46172"/>
                          <a:pt x="3515210" y="68641"/>
                          <a:pt x="3500230" y="79876"/>
                        </a:cubicBezTo>
                        <a:cubicBezTo>
                          <a:pt x="3300502" y="264624"/>
                          <a:pt x="3085795" y="444379"/>
                          <a:pt x="2861101" y="604161"/>
                        </a:cubicBezTo>
                        <a:cubicBezTo>
                          <a:pt x="2636407" y="763944"/>
                          <a:pt x="2401727" y="913740"/>
                          <a:pt x="2162054" y="1048556"/>
                        </a:cubicBezTo>
                        <a:cubicBezTo>
                          <a:pt x="1922381" y="1183380"/>
                          <a:pt x="1677714" y="1303209"/>
                          <a:pt x="1423061" y="1408074"/>
                        </a:cubicBezTo>
                        <a:cubicBezTo>
                          <a:pt x="1168408" y="1512923"/>
                          <a:pt x="908762" y="1602801"/>
                          <a:pt x="649115" y="1682700"/>
                        </a:cubicBezTo>
                        <a:cubicBezTo>
                          <a:pt x="449388" y="1737617"/>
                          <a:pt x="249660" y="1787549"/>
                          <a:pt x="49932" y="1822501"/>
                        </a:cubicBezTo>
                        <a:cubicBezTo>
                          <a:pt x="34952" y="1812515"/>
                          <a:pt x="14980" y="1802528"/>
                          <a:pt x="0" y="1792542"/>
                        </a:cubicBezTo>
                        <a:cubicBezTo>
                          <a:pt x="449388" y="1712651"/>
                          <a:pt x="888789" y="1582836"/>
                          <a:pt x="1318204" y="1413059"/>
                        </a:cubicBezTo>
                        <a:cubicBezTo>
                          <a:pt x="1822517" y="1208346"/>
                          <a:pt x="2311850" y="943699"/>
                          <a:pt x="2761237" y="629127"/>
                        </a:cubicBezTo>
                        <a:cubicBezTo>
                          <a:pt x="3015890" y="454366"/>
                          <a:pt x="3255564" y="259639"/>
                          <a:pt x="3480258" y="49917"/>
                        </a:cubicBezTo>
                        <a:cubicBezTo>
                          <a:pt x="3484003" y="44923"/>
                          <a:pt x="3488372" y="43363"/>
                          <a:pt x="3492507" y="44065"/>
                        </a:cubicBezTo>
                        <a:close/>
                        <a:moveTo>
                          <a:pt x="3679977" y="0"/>
                        </a:moveTo>
                        <a:cubicBezTo>
                          <a:pt x="3679977" y="19973"/>
                          <a:pt x="3679977" y="44939"/>
                          <a:pt x="3669991" y="69905"/>
                        </a:cubicBezTo>
                        <a:cubicBezTo>
                          <a:pt x="3664998" y="74898"/>
                          <a:pt x="3660004" y="84884"/>
                          <a:pt x="3655011" y="94871"/>
                        </a:cubicBezTo>
                        <a:lnTo>
                          <a:pt x="3669991" y="74898"/>
                        </a:lnTo>
                        <a:cubicBezTo>
                          <a:pt x="3664998" y="104857"/>
                          <a:pt x="3655011" y="139810"/>
                          <a:pt x="3640032" y="174762"/>
                        </a:cubicBezTo>
                        <a:cubicBezTo>
                          <a:pt x="3570127" y="259646"/>
                          <a:pt x="3500222" y="339537"/>
                          <a:pt x="3425324" y="419429"/>
                        </a:cubicBezTo>
                        <a:cubicBezTo>
                          <a:pt x="3425324" y="424422"/>
                          <a:pt x="3420331" y="424422"/>
                          <a:pt x="3420331" y="429415"/>
                        </a:cubicBezTo>
                        <a:cubicBezTo>
                          <a:pt x="3345433" y="529279"/>
                          <a:pt x="3265542" y="629143"/>
                          <a:pt x="3185651" y="724013"/>
                        </a:cubicBezTo>
                        <a:cubicBezTo>
                          <a:pt x="2975937" y="978666"/>
                          <a:pt x="2751243" y="1218340"/>
                          <a:pt x="2511570" y="1443034"/>
                        </a:cubicBezTo>
                        <a:cubicBezTo>
                          <a:pt x="2271896" y="1672721"/>
                          <a:pt x="2017243" y="1882435"/>
                          <a:pt x="1747611" y="2077169"/>
                        </a:cubicBezTo>
                        <a:cubicBezTo>
                          <a:pt x="1477978" y="2266911"/>
                          <a:pt x="1203352" y="2441672"/>
                          <a:pt x="913747" y="2596462"/>
                        </a:cubicBezTo>
                        <a:cubicBezTo>
                          <a:pt x="818876" y="2646393"/>
                          <a:pt x="719012" y="2696325"/>
                          <a:pt x="614155" y="2736271"/>
                        </a:cubicBezTo>
                        <a:cubicBezTo>
                          <a:pt x="604169" y="2726285"/>
                          <a:pt x="599176" y="2716298"/>
                          <a:pt x="589189" y="2706312"/>
                        </a:cubicBezTo>
                        <a:cubicBezTo>
                          <a:pt x="669080" y="2676353"/>
                          <a:pt x="748972" y="2641400"/>
                          <a:pt x="823870" y="2601455"/>
                        </a:cubicBezTo>
                        <a:cubicBezTo>
                          <a:pt x="1113475" y="2456652"/>
                          <a:pt x="1388101" y="2281890"/>
                          <a:pt x="1652740" y="2097142"/>
                        </a:cubicBezTo>
                        <a:cubicBezTo>
                          <a:pt x="1917379" y="1912394"/>
                          <a:pt x="2172032" y="1707673"/>
                          <a:pt x="2411706" y="1487972"/>
                        </a:cubicBezTo>
                        <a:cubicBezTo>
                          <a:pt x="2651379" y="1268272"/>
                          <a:pt x="2881066" y="1033592"/>
                          <a:pt x="3090780" y="783932"/>
                        </a:cubicBezTo>
                        <a:cubicBezTo>
                          <a:pt x="3115746" y="753973"/>
                          <a:pt x="3135719" y="729007"/>
                          <a:pt x="3160685" y="699047"/>
                        </a:cubicBezTo>
                        <a:cubicBezTo>
                          <a:pt x="2955964" y="898775"/>
                          <a:pt x="2741256" y="1083524"/>
                          <a:pt x="2511570" y="1258285"/>
                        </a:cubicBezTo>
                        <a:cubicBezTo>
                          <a:pt x="2261910" y="1448027"/>
                          <a:pt x="1992277" y="1622789"/>
                          <a:pt x="1717652" y="1777578"/>
                        </a:cubicBezTo>
                        <a:cubicBezTo>
                          <a:pt x="1438033" y="1932367"/>
                          <a:pt x="1153421" y="2067183"/>
                          <a:pt x="858822" y="2182026"/>
                        </a:cubicBezTo>
                        <a:cubicBezTo>
                          <a:pt x="719012" y="2231958"/>
                          <a:pt x="579203" y="2281890"/>
                          <a:pt x="439393" y="2326829"/>
                        </a:cubicBezTo>
                        <a:cubicBezTo>
                          <a:pt x="434400" y="2316843"/>
                          <a:pt x="434400" y="2301863"/>
                          <a:pt x="429407" y="2291877"/>
                        </a:cubicBezTo>
                        <a:cubicBezTo>
                          <a:pt x="529271" y="2261917"/>
                          <a:pt x="634128" y="2226965"/>
                          <a:pt x="738985" y="2187020"/>
                        </a:cubicBezTo>
                        <a:cubicBezTo>
                          <a:pt x="1028591" y="2082163"/>
                          <a:pt x="1318196" y="1952339"/>
                          <a:pt x="1592822" y="1802544"/>
                        </a:cubicBezTo>
                        <a:cubicBezTo>
                          <a:pt x="1872441" y="1652748"/>
                          <a:pt x="2142073" y="1482979"/>
                          <a:pt x="2396726" y="1293238"/>
                        </a:cubicBezTo>
                        <a:cubicBezTo>
                          <a:pt x="2651379" y="1108489"/>
                          <a:pt x="2896045" y="903768"/>
                          <a:pt x="3120739" y="684068"/>
                        </a:cubicBezTo>
                        <a:cubicBezTo>
                          <a:pt x="3215610" y="594190"/>
                          <a:pt x="3305487" y="504313"/>
                          <a:pt x="3390372" y="409442"/>
                        </a:cubicBezTo>
                        <a:cubicBezTo>
                          <a:pt x="3395365" y="404449"/>
                          <a:pt x="3395365" y="404449"/>
                          <a:pt x="3400358" y="399456"/>
                        </a:cubicBezTo>
                        <a:cubicBezTo>
                          <a:pt x="3495229" y="269633"/>
                          <a:pt x="3590100" y="139810"/>
                          <a:pt x="3674984" y="4993"/>
                        </a:cubicBezTo>
                        <a:cubicBezTo>
                          <a:pt x="3674984" y="4993"/>
                          <a:pt x="3679977" y="0"/>
                          <a:pt x="3679977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8" name="Google Shape;318;p6"/>
                  <p:cNvSpPr/>
                  <p:nvPr/>
                </p:nvSpPr>
                <p:spPr>
                  <a:xfrm>
                    <a:off x="3360362" y="2997876"/>
                    <a:ext cx="141079" cy="1161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727" h="180015" extrusionOk="0">
                        <a:moveTo>
                          <a:pt x="154229" y="140896"/>
                        </a:moveTo>
                        <a:cubicBezTo>
                          <a:pt x="144704" y="152961"/>
                          <a:pt x="133274" y="164391"/>
                          <a:pt x="119939" y="172011"/>
                        </a:cubicBezTo>
                        <a:cubicBezTo>
                          <a:pt x="106604" y="179631"/>
                          <a:pt x="90094" y="182806"/>
                          <a:pt x="76124" y="177091"/>
                        </a:cubicBezTo>
                        <a:cubicBezTo>
                          <a:pt x="62154" y="172011"/>
                          <a:pt x="50724" y="158041"/>
                          <a:pt x="35484" y="159946"/>
                        </a:cubicBezTo>
                        <a:cubicBezTo>
                          <a:pt x="30404" y="160581"/>
                          <a:pt x="25324" y="162486"/>
                          <a:pt x="20244" y="164391"/>
                        </a:cubicBezTo>
                        <a:cubicBezTo>
                          <a:pt x="15164" y="165661"/>
                          <a:pt x="9449" y="166296"/>
                          <a:pt x="5004" y="163121"/>
                        </a:cubicBezTo>
                        <a:cubicBezTo>
                          <a:pt x="-1981" y="158041"/>
                          <a:pt x="-711" y="147246"/>
                          <a:pt x="3099" y="138991"/>
                        </a:cubicBezTo>
                        <a:cubicBezTo>
                          <a:pt x="9449" y="125656"/>
                          <a:pt x="20879" y="114861"/>
                          <a:pt x="32944" y="106606"/>
                        </a:cubicBezTo>
                        <a:cubicBezTo>
                          <a:pt x="45009" y="98351"/>
                          <a:pt x="58979" y="92636"/>
                          <a:pt x="71679" y="85651"/>
                        </a:cubicBezTo>
                        <a:cubicBezTo>
                          <a:pt x="101524" y="69776"/>
                          <a:pt x="129464" y="50091"/>
                          <a:pt x="154229" y="25961"/>
                        </a:cubicBezTo>
                        <a:cubicBezTo>
                          <a:pt x="163754" y="16436"/>
                          <a:pt x="173914" y="6276"/>
                          <a:pt x="186614" y="1831"/>
                        </a:cubicBezTo>
                        <a:cubicBezTo>
                          <a:pt x="195504" y="-1344"/>
                          <a:pt x="208204" y="-709"/>
                          <a:pt x="215189" y="6276"/>
                        </a:cubicBezTo>
                        <a:cubicBezTo>
                          <a:pt x="222174" y="13261"/>
                          <a:pt x="217094" y="22786"/>
                          <a:pt x="214554" y="31041"/>
                        </a:cubicBezTo>
                        <a:cubicBezTo>
                          <a:pt x="206299" y="56441"/>
                          <a:pt x="194869" y="81206"/>
                          <a:pt x="180899" y="104066"/>
                        </a:cubicBezTo>
                        <a:cubicBezTo>
                          <a:pt x="173279" y="116131"/>
                          <a:pt x="163754" y="128831"/>
                          <a:pt x="154229" y="14089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19" name="Google Shape;319;p6"/>
                  <p:cNvSpPr/>
                  <p:nvPr/>
                </p:nvSpPr>
                <p:spPr>
                  <a:xfrm>
                    <a:off x="3191969" y="2846069"/>
                    <a:ext cx="407688" cy="2097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074" h="325222" extrusionOk="0">
                        <a:moveTo>
                          <a:pt x="169643" y="312832"/>
                        </a:moveTo>
                        <a:cubicBezTo>
                          <a:pt x="215363" y="326168"/>
                          <a:pt x="264893" y="328072"/>
                          <a:pt x="313153" y="321722"/>
                        </a:cubicBezTo>
                        <a:cubicBezTo>
                          <a:pt x="333473" y="319182"/>
                          <a:pt x="353158" y="314738"/>
                          <a:pt x="372843" y="309022"/>
                        </a:cubicBezTo>
                        <a:cubicBezTo>
                          <a:pt x="437613" y="291243"/>
                          <a:pt x="497938" y="259493"/>
                          <a:pt x="555088" y="222663"/>
                        </a:cubicBezTo>
                        <a:cubicBezTo>
                          <a:pt x="556993" y="221393"/>
                          <a:pt x="558263" y="220757"/>
                          <a:pt x="560168" y="219488"/>
                        </a:cubicBezTo>
                        <a:cubicBezTo>
                          <a:pt x="563343" y="217582"/>
                          <a:pt x="566518" y="215043"/>
                          <a:pt x="569693" y="213138"/>
                        </a:cubicBezTo>
                        <a:cubicBezTo>
                          <a:pt x="581123" y="205518"/>
                          <a:pt x="593823" y="196627"/>
                          <a:pt x="604618" y="186468"/>
                        </a:cubicBezTo>
                        <a:cubicBezTo>
                          <a:pt x="606523" y="184563"/>
                          <a:pt x="608428" y="182657"/>
                          <a:pt x="610333" y="180752"/>
                        </a:cubicBezTo>
                        <a:cubicBezTo>
                          <a:pt x="619223" y="171227"/>
                          <a:pt x="626843" y="161702"/>
                          <a:pt x="630653" y="150272"/>
                        </a:cubicBezTo>
                        <a:cubicBezTo>
                          <a:pt x="630653" y="150272"/>
                          <a:pt x="630653" y="149638"/>
                          <a:pt x="630653" y="149638"/>
                        </a:cubicBezTo>
                        <a:cubicBezTo>
                          <a:pt x="631288" y="147732"/>
                          <a:pt x="631923" y="146463"/>
                          <a:pt x="631923" y="144557"/>
                        </a:cubicBezTo>
                        <a:cubicBezTo>
                          <a:pt x="635098" y="117888"/>
                          <a:pt x="587473" y="120427"/>
                          <a:pt x="569058" y="121063"/>
                        </a:cubicBezTo>
                        <a:cubicBezTo>
                          <a:pt x="464283" y="122968"/>
                          <a:pt x="359508" y="98202"/>
                          <a:pt x="268068" y="49307"/>
                        </a:cubicBezTo>
                        <a:cubicBezTo>
                          <a:pt x="241398" y="35338"/>
                          <a:pt x="215998" y="18827"/>
                          <a:pt x="187423" y="8668"/>
                        </a:cubicBezTo>
                        <a:cubicBezTo>
                          <a:pt x="184248" y="7397"/>
                          <a:pt x="181073" y="6763"/>
                          <a:pt x="177898" y="5493"/>
                        </a:cubicBezTo>
                        <a:cubicBezTo>
                          <a:pt x="145513" y="-4032"/>
                          <a:pt x="108048" y="-2128"/>
                          <a:pt x="80743" y="18827"/>
                        </a:cubicBezTo>
                        <a:cubicBezTo>
                          <a:pt x="69948" y="27082"/>
                          <a:pt x="61693" y="37877"/>
                          <a:pt x="53438" y="48672"/>
                        </a:cubicBezTo>
                        <a:cubicBezTo>
                          <a:pt x="46453" y="58197"/>
                          <a:pt x="38833" y="67088"/>
                          <a:pt x="31848" y="76613"/>
                        </a:cubicBezTo>
                        <a:cubicBezTo>
                          <a:pt x="30578" y="77882"/>
                          <a:pt x="29943" y="79788"/>
                          <a:pt x="28673" y="81057"/>
                        </a:cubicBezTo>
                        <a:cubicBezTo>
                          <a:pt x="22958" y="88043"/>
                          <a:pt x="17878" y="95027"/>
                          <a:pt x="12163" y="102647"/>
                        </a:cubicBezTo>
                        <a:cubicBezTo>
                          <a:pt x="10893" y="104552"/>
                          <a:pt x="9623" y="106457"/>
                          <a:pt x="8353" y="108363"/>
                        </a:cubicBezTo>
                        <a:cubicBezTo>
                          <a:pt x="7083" y="109632"/>
                          <a:pt x="6448" y="111538"/>
                          <a:pt x="5178" y="112807"/>
                        </a:cubicBezTo>
                        <a:cubicBezTo>
                          <a:pt x="2003" y="118522"/>
                          <a:pt x="-537" y="124872"/>
                          <a:pt x="98" y="131222"/>
                        </a:cubicBezTo>
                        <a:cubicBezTo>
                          <a:pt x="2003" y="149002"/>
                          <a:pt x="24228" y="154082"/>
                          <a:pt x="39468" y="162972"/>
                        </a:cubicBezTo>
                        <a:cubicBezTo>
                          <a:pt x="57883" y="173768"/>
                          <a:pt x="68043" y="194722"/>
                          <a:pt x="75663" y="215043"/>
                        </a:cubicBezTo>
                        <a:cubicBezTo>
                          <a:pt x="78203" y="222027"/>
                          <a:pt x="80743" y="229647"/>
                          <a:pt x="83283" y="237268"/>
                        </a:cubicBezTo>
                        <a:cubicBezTo>
                          <a:pt x="83918" y="239172"/>
                          <a:pt x="84553" y="240443"/>
                          <a:pt x="85188" y="242347"/>
                        </a:cubicBezTo>
                        <a:cubicBezTo>
                          <a:pt x="89633" y="253777"/>
                          <a:pt x="94713" y="264572"/>
                          <a:pt x="101698" y="274097"/>
                        </a:cubicBezTo>
                        <a:cubicBezTo>
                          <a:pt x="118208" y="294418"/>
                          <a:pt x="144243" y="305213"/>
                          <a:pt x="169643" y="31283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0" name="Google Shape;320;p6"/>
                  <p:cNvSpPr/>
                  <p:nvPr/>
                </p:nvSpPr>
                <p:spPr>
                  <a:xfrm>
                    <a:off x="3195718" y="2895878"/>
                    <a:ext cx="406995" cy="729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33269" h="883789" extrusionOk="0">
                        <a:moveTo>
                          <a:pt x="24966" y="239666"/>
                        </a:moveTo>
                        <a:cubicBezTo>
                          <a:pt x="304585" y="289598"/>
                          <a:pt x="589197" y="339530"/>
                          <a:pt x="868816" y="389462"/>
                        </a:cubicBezTo>
                        <a:cubicBezTo>
                          <a:pt x="1253292" y="454374"/>
                          <a:pt x="1637768" y="524279"/>
                          <a:pt x="2022244" y="589190"/>
                        </a:cubicBezTo>
                        <a:cubicBezTo>
                          <a:pt x="2356788" y="644115"/>
                          <a:pt x="2686339" y="704034"/>
                          <a:pt x="3025877" y="753966"/>
                        </a:cubicBezTo>
                        <a:cubicBezTo>
                          <a:pt x="3355427" y="798905"/>
                          <a:pt x="3684978" y="833857"/>
                          <a:pt x="4014529" y="843844"/>
                        </a:cubicBezTo>
                        <a:cubicBezTo>
                          <a:pt x="4259196" y="848837"/>
                          <a:pt x="4508856" y="843844"/>
                          <a:pt x="4753522" y="813884"/>
                        </a:cubicBezTo>
                        <a:cubicBezTo>
                          <a:pt x="4738543" y="828864"/>
                          <a:pt x="4723563" y="843844"/>
                          <a:pt x="4708583" y="858823"/>
                        </a:cubicBezTo>
                        <a:cubicBezTo>
                          <a:pt x="4523835" y="878796"/>
                          <a:pt x="4334094" y="883789"/>
                          <a:pt x="4144352" y="883789"/>
                        </a:cubicBezTo>
                        <a:cubicBezTo>
                          <a:pt x="3809808" y="878796"/>
                          <a:pt x="3480257" y="853830"/>
                          <a:pt x="3155700" y="808891"/>
                        </a:cubicBezTo>
                        <a:cubicBezTo>
                          <a:pt x="2821156" y="763952"/>
                          <a:pt x="2491605" y="709027"/>
                          <a:pt x="2162054" y="649109"/>
                        </a:cubicBezTo>
                        <a:cubicBezTo>
                          <a:pt x="1777577" y="584197"/>
                          <a:pt x="1393101" y="514292"/>
                          <a:pt x="1008625" y="449381"/>
                        </a:cubicBezTo>
                        <a:cubicBezTo>
                          <a:pt x="674081" y="389462"/>
                          <a:pt x="334544" y="334537"/>
                          <a:pt x="0" y="274619"/>
                        </a:cubicBezTo>
                        <a:cubicBezTo>
                          <a:pt x="9986" y="264632"/>
                          <a:pt x="14980" y="249653"/>
                          <a:pt x="24966" y="239666"/>
                        </a:cubicBezTo>
                        <a:close/>
                        <a:moveTo>
                          <a:pt x="214700" y="0"/>
                        </a:moveTo>
                        <a:cubicBezTo>
                          <a:pt x="414428" y="54925"/>
                          <a:pt x="614156" y="109850"/>
                          <a:pt x="818877" y="159782"/>
                        </a:cubicBezTo>
                        <a:cubicBezTo>
                          <a:pt x="1173393" y="244667"/>
                          <a:pt x="1532903" y="314572"/>
                          <a:pt x="1897407" y="374490"/>
                        </a:cubicBezTo>
                        <a:cubicBezTo>
                          <a:pt x="2261910" y="429415"/>
                          <a:pt x="2626413" y="474354"/>
                          <a:pt x="2995910" y="504313"/>
                        </a:cubicBezTo>
                        <a:cubicBezTo>
                          <a:pt x="3360413" y="534272"/>
                          <a:pt x="3729909" y="549252"/>
                          <a:pt x="4099406" y="549252"/>
                        </a:cubicBezTo>
                        <a:cubicBezTo>
                          <a:pt x="4374031" y="554245"/>
                          <a:pt x="4648657" y="544259"/>
                          <a:pt x="4933269" y="534272"/>
                        </a:cubicBezTo>
                        <a:cubicBezTo>
                          <a:pt x="4933269" y="549252"/>
                          <a:pt x="4928276" y="559238"/>
                          <a:pt x="4923283" y="574218"/>
                        </a:cubicBezTo>
                        <a:cubicBezTo>
                          <a:pt x="4698589" y="584204"/>
                          <a:pt x="4468902" y="594191"/>
                          <a:pt x="4244208" y="594191"/>
                        </a:cubicBezTo>
                        <a:cubicBezTo>
                          <a:pt x="3869719" y="599184"/>
                          <a:pt x="3500222" y="584204"/>
                          <a:pt x="3130726" y="559238"/>
                        </a:cubicBezTo>
                        <a:cubicBezTo>
                          <a:pt x="2761229" y="534272"/>
                          <a:pt x="2391733" y="494327"/>
                          <a:pt x="2027230" y="439402"/>
                        </a:cubicBezTo>
                        <a:cubicBezTo>
                          <a:pt x="1662727" y="384476"/>
                          <a:pt x="1298223" y="314572"/>
                          <a:pt x="938713" y="229687"/>
                        </a:cubicBezTo>
                        <a:cubicBezTo>
                          <a:pt x="684060" y="169769"/>
                          <a:pt x="434401" y="109850"/>
                          <a:pt x="189734" y="34953"/>
                        </a:cubicBezTo>
                        <a:cubicBezTo>
                          <a:pt x="199720" y="19973"/>
                          <a:pt x="204714" y="9987"/>
                          <a:pt x="214700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1" name="Google Shape;321;p6"/>
                  <p:cNvSpPr/>
                  <p:nvPr/>
                </p:nvSpPr>
                <p:spPr>
                  <a:xfrm>
                    <a:off x="3268493" y="2878506"/>
                    <a:ext cx="302137" cy="142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429" h="220552" extrusionOk="0">
                        <a:moveTo>
                          <a:pt x="249719" y="215536"/>
                        </a:moveTo>
                        <a:cubicBezTo>
                          <a:pt x="226224" y="221250"/>
                          <a:pt x="199554" y="225061"/>
                          <a:pt x="181139" y="209820"/>
                        </a:cubicBezTo>
                        <a:cubicBezTo>
                          <a:pt x="170979" y="202200"/>
                          <a:pt x="164629" y="189500"/>
                          <a:pt x="153834" y="183786"/>
                        </a:cubicBezTo>
                        <a:cubicBezTo>
                          <a:pt x="132244" y="172990"/>
                          <a:pt x="104304" y="192040"/>
                          <a:pt x="82079" y="182515"/>
                        </a:cubicBezTo>
                        <a:cubicBezTo>
                          <a:pt x="64934" y="175531"/>
                          <a:pt x="58584" y="154575"/>
                          <a:pt x="56044" y="136161"/>
                        </a:cubicBezTo>
                        <a:cubicBezTo>
                          <a:pt x="53504" y="117745"/>
                          <a:pt x="52234" y="97425"/>
                          <a:pt x="40804" y="83456"/>
                        </a:cubicBezTo>
                        <a:cubicBezTo>
                          <a:pt x="28739" y="69486"/>
                          <a:pt x="7784" y="64406"/>
                          <a:pt x="1434" y="46625"/>
                        </a:cubicBezTo>
                        <a:cubicBezTo>
                          <a:pt x="-3011" y="33925"/>
                          <a:pt x="3339" y="18686"/>
                          <a:pt x="14134" y="10431"/>
                        </a:cubicBezTo>
                        <a:cubicBezTo>
                          <a:pt x="24929" y="2175"/>
                          <a:pt x="39534" y="-1000"/>
                          <a:pt x="52869" y="270"/>
                        </a:cubicBezTo>
                        <a:cubicBezTo>
                          <a:pt x="66204" y="1540"/>
                          <a:pt x="78904" y="5350"/>
                          <a:pt x="91604" y="9795"/>
                        </a:cubicBezTo>
                        <a:cubicBezTo>
                          <a:pt x="204634" y="46625"/>
                          <a:pt x="322109" y="70120"/>
                          <a:pt x="440854" y="80281"/>
                        </a:cubicBezTo>
                        <a:cubicBezTo>
                          <a:pt x="448474" y="80915"/>
                          <a:pt x="455459" y="81550"/>
                          <a:pt x="461809" y="85995"/>
                        </a:cubicBezTo>
                        <a:cubicBezTo>
                          <a:pt x="478319" y="98061"/>
                          <a:pt x="459904" y="110125"/>
                          <a:pt x="450379" y="117745"/>
                        </a:cubicBezTo>
                        <a:cubicBezTo>
                          <a:pt x="435774" y="129175"/>
                          <a:pt x="421169" y="139336"/>
                          <a:pt x="405294" y="149495"/>
                        </a:cubicBezTo>
                        <a:cubicBezTo>
                          <a:pt x="374814" y="168545"/>
                          <a:pt x="341794" y="185056"/>
                          <a:pt x="308139" y="197756"/>
                        </a:cubicBezTo>
                        <a:cubicBezTo>
                          <a:pt x="289089" y="204106"/>
                          <a:pt x="269404" y="210456"/>
                          <a:pt x="249719" y="21553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2" name="Google Shape;322;p6"/>
                  <p:cNvSpPr/>
                  <p:nvPr/>
                </p:nvSpPr>
                <p:spPr>
                  <a:xfrm>
                    <a:off x="3545124" y="2612279"/>
                    <a:ext cx="167631" cy="3258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893" h="505235" extrusionOk="0">
                        <a:moveTo>
                          <a:pt x="88028" y="505235"/>
                        </a:moveTo>
                        <a:cubicBezTo>
                          <a:pt x="89933" y="505235"/>
                          <a:pt x="91838" y="505235"/>
                          <a:pt x="93108" y="504601"/>
                        </a:cubicBezTo>
                        <a:cubicBezTo>
                          <a:pt x="93108" y="504601"/>
                          <a:pt x="93743" y="504601"/>
                          <a:pt x="93743" y="504601"/>
                        </a:cubicBezTo>
                        <a:cubicBezTo>
                          <a:pt x="102633" y="502060"/>
                          <a:pt x="112793" y="491265"/>
                          <a:pt x="121683" y="481106"/>
                        </a:cubicBezTo>
                        <a:cubicBezTo>
                          <a:pt x="127398" y="474121"/>
                          <a:pt x="132478" y="467135"/>
                          <a:pt x="136923" y="462690"/>
                        </a:cubicBezTo>
                        <a:cubicBezTo>
                          <a:pt x="138193" y="461421"/>
                          <a:pt x="139463" y="460151"/>
                          <a:pt x="140098" y="458881"/>
                        </a:cubicBezTo>
                        <a:cubicBezTo>
                          <a:pt x="172483" y="422051"/>
                          <a:pt x="199153" y="380140"/>
                          <a:pt x="220108" y="335690"/>
                        </a:cubicBezTo>
                        <a:cubicBezTo>
                          <a:pt x="232173" y="309656"/>
                          <a:pt x="242333" y="282351"/>
                          <a:pt x="250588" y="254410"/>
                        </a:cubicBezTo>
                        <a:cubicBezTo>
                          <a:pt x="250588" y="253776"/>
                          <a:pt x="251223" y="253140"/>
                          <a:pt x="251223" y="252505"/>
                        </a:cubicBezTo>
                        <a:cubicBezTo>
                          <a:pt x="257573" y="230280"/>
                          <a:pt x="262018" y="206785"/>
                          <a:pt x="258843" y="184560"/>
                        </a:cubicBezTo>
                        <a:cubicBezTo>
                          <a:pt x="256938" y="170590"/>
                          <a:pt x="252493" y="157255"/>
                          <a:pt x="244238" y="145826"/>
                        </a:cubicBezTo>
                        <a:cubicBezTo>
                          <a:pt x="242968" y="143921"/>
                          <a:pt x="241698" y="142015"/>
                          <a:pt x="239793" y="140110"/>
                        </a:cubicBezTo>
                        <a:cubicBezTo>
                          <a:pt x="235348" y="135030"/>
                          <a:pt x="229633" y="130585"/>
                          <a:pt x="223918" y="126776"/>
                        </a:cubicBezTo>
                        <a:cubicBezTo>
                          <a:pt x="211853" y="120426"/>
                          <a:pt x="197883" y="117885"/>
                          <a:pt x="185818" y="112171"/>
                        </a:cubicBezTo>
                        <a:lnTo>
                          <a:pt x="185183" y="112171"/>
                        </a:lnTo>
                        <a:cubicBezTo>
                          <a:pt x="183278" y="111535"/>
                          <a:pt x="182008" y="110265"/>
                          <a:pt x="180738" y="109630"/>
                        </a:cubicBezTo>
                        <a:cubicBezTo>
                          <a:pt x="161053" y="96930"/>
                          <a:pt x="149623" y="74705"/>
                          <a:pt x="138193" y="53751"/>
                        </a:cubicBezTo>
                        <a:cubicBezTo>
                          <a:pt x="126128" y="32160"/>
                          <a:pt x="111523" y="9935"/>
                          <a:pt x="88028" y="2315"/>
                        </a:cubicBezTo>
                        <a:cubicBezTo>
                          <a:pt x="87393" y="2315"/>
                          <a:pt x="86123" y="1680"/>
                          <a:pt x="85488" y="1680"/>
                        </a:cubicBezTo>
                        <a:cubicBezTo>
                          <a:pt x="84853" y="1680"/>
                          <a:pt x="83583" y="1046"/>
                          <a:pt x="82948" y="1046"/>
                        </a:cubicBezTo>
                        <a:cubicBezTo>
                          <a:pt x="55643" y="-4670"/>
                          <a:pt x="25798" y="13746"/>
                          <a:pt x="11828" y="39146"/>
                        </a:cubicBezTo>
                        <a:cubicBezTo>
                          <a:pt x="4843" y="51846"/>
                          <a:pt x="1668" y="65180"/>
                          <a:pt x="398" y="79151"/>
                        </a:cubicBezTo>
                        <a:cubicBezTo>
                          <a:pt x="-872" y="95026"/>
                          <a:pt x="1033" y="110901"/>
                          <a:pt x="4208" y="126140"/>
                        </a:cubicBezTo>
                        <a:cubicBezTo>
                          <a:pt x="10558" y="154715"/>
                          <a:pt x="23258" y="181385"/>
                          <a:pt x="32783" y="209326"/>
                        </a:cubicBezTo>
                        <a:cubicBezTo>
                          <a:pt x="53738" y="270921"/>
                          <a:pt x="60723" y="337596"/>
                          <a:pt x="52468" y="403635"/>
                        </a:cubicBezTo>
                        <a:cubicBezTo>
                          <a:pt x="49928" y="425860"/>
                          <a:pt x="45483" y="448721"/>
                          <a:pt x="51198" y="469676"/>
                        </a:cubicBezTo>
                        <a:cubicBezTo>
                          <a:pt x="55008" y="483646"/>
                          <a:pt x="70883" y="505235"/>
                          <a:pt x="88028" y="50523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3" name="Google Shape;323;p6"/>
                  <p:cNvSpPr/>
                  <p:nvPr/>
                </p:nvSpPr>
                <p:spPr>
                  <a:xfrm>
                    <a:off x="3598608" y="2613363"/>
                    <a:ext cx="105456" cy="327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8258" h="3969584" extrusionOk="0">
                        <a:moveTo>
                          <a:pt x="1238313" y="1093510"/>
                        </a:moveTo>
                        <a:cubicBezTo>
                          <a:pt x="1248299" y="1108490"/>
                          <a:pt x="1258285" y="1123469"/>
                          <a:pt x="1278258" y="1138449"/>
                        </a:cubicBezTo>
                        <a:cubicBezTo>
                          <a:pt x="1243306" y="1418068"/>
                          <a:pt x="1188381" y="1692694"/>
                          <a:pt x="1118476" y="1962327"/>
                        </a:cubicBezTo>
                        <a:cubicBezTo>
                          <a:pt x="1003632" y="2386748"/>
                          <a:pt x="848843" y="2811170"/>
                          <a:pt x="659102" y="3210626"/>
                        </a:cubicBezTo>
                        <a:cubicBezTo>
                          <a:pt x="599183" y="3340449"/>
                          <a:pt x="529279" y="3470272"/>
                          <a:pt x="459374" y="3595102"/>
                        </a:cubicBezTo>
                        <a:cubicBezTo>
                          <a:pt x="454381" y="3605088"/>
                          <a:pt x="444394" y="3615075"/>
                          <a:pt x="434408" y="3625061"/>
                        </a:cubicBezTo>
                        <a:cubicBezTo>
                          <a:pt x="404449" y="3660014"/>
                          <a:pt x="359510" y="3714939"/>
                          <a:pt x="314571" y="3769864"/>
                        </a:cubicBezTo>
                        <a:cubicBezTo>
                          <a:pt x="529279" y="3415347"/>
                          <a:pt x="709034" y="3040857"/>
                          <a:pt x="853836" y="2651388"/>
                        </a:cubicBezTo>
                        <a:cubicBezTo>
                          <a:pt x="1008625" y="2231959"/>
                          <a:pt x="1123469" y="1802544"/>
                          <a:pt x="1198367" y="1368136"/>
                        </a:cubicBezTo>
                        <a:cubicBezTo>
                          <a:pt x="1213347" y="1278258"/>
                          <a:pt x="1228326" y="1183388"/>
                          <a:pt x="1238313" y="1093510"/>
                        </a:cubicBezTo>
                        <a:close/>
                        <a:moveTo>
                          <a:pt x="773945" y="853829"/>
                        </a:moveTo>
                        <a:cubicBezTo>
                          <a:pt x="783931" y="858822"/>
                          <a:pt x="793918" y="868809"/>
                          <a:pt x="808897" y="873802"/>
                        </a:cubicBezTo>
                        <a:lnTo>
                          <a:pt x="813891" y="873802"/>
                        </a:lnTo>
                        <a:cubicBezTo>
                          <a:pt x="853836" y="1193367"/>
                          <a:pt x="848843" y="1517924"/>
                          <a:pt x="808897" y="1842482"/>
                        </a:cubicBezTo>
                        <a:cubicBezTo>
                          <a:pt x="738993" y="2381747"/>
                          <a:pt x="569224" y="2901040"/>
                          <a:pt x="354517" y="3410346"/>
                        </a:cubicBezTo>
                        <a:cubicBezTo>
                          <a:pt x="274625" y="3600088"/>
                          <a:pt x="184748" y="3784836"/>
                          <a:pt x="94870" y="3964591"/>
                        </a:cubicBezTo>
                        <a:cubicBezTo>
                          <a:pt x="94870" y="3964591"/>
                          <a:pt x="89877" y="3964591"/>
                          <a:pt x="89877" y="3964591"/>
                        </a:cubicBezTo>
                        <a:cubicBezTo>
                          <a:pt x="79891" y="3969584"/>
                          <a:pt x="64911" y="3969584"/>
                          <a:pt x="49932" y="3969584"/>
                        </a:cubicBezTo>
                        <a:cubicBezTo>
                          <a:pt x="254653" y="3560142"/>
                          <a:pt x="439401" y="3145707"/>
                          <a:pt x="579211" y="2711298"/>
                        </a:cubicBezTo>
                        <a:cubicBezTo>
                          <a:pt x="734000" y="2221965"/>
                          <a:pt x="823877" y="1712659"/>
                          <a:pt x="803904" y="1208346"/>
                        </a:cubicBezTo>
                        <a:cubicBezTo>
                          <a:pt x="803904" y="1088509"/>
                          <a:pt x="788925" y="968673"/>
                          <a:pt x="773945" y="853829"/>
                        </a:cubicBezTo>
                        <a:close/>
                        <a:moveTo>
                          <a:pt x="0" y="0"/>
                        </a:moveTo>
                        <a:cubicBezTo>
                          <a:pt x="4993" y="0"/>
                          <a:pt x="14979" y="4993"/>
                          <a:pt x="19973" y="4993"/>
                        </a:cubicBezTo>
                        <a:cubicBezTo>
                          <a:pt x="24966" y="4993"/>
                          <a:pt x="34952" y="9986"/>
                          <a:pt x="39945" y="9986"/>
                        </a:cubicBezTo>
                        <a:cubicBezTo>
                          <a:pt x="69904" y="139810"/>
                          <a:pt x="99864" y="269633"/>
                          <a:pt x="124829" y="399456"/>
                        </a:cubicBezTo>
                        <a:cubicBezTo>
                          <a:pt x="179755" y="669088"/>
                          <a:pt x="219700" y="943714"/>
                          <a:pt x="244666" y="1218340"/>
                        </a:cubicBezTo>
                        <a:cubicBezTo>
                          <a:pt x="269632" y="1492966"/>
                          <a:pt x="284611" y="1772585"/>
                          <a:pt x="279618" y="2052204"/>
                        </a:cubicBezTo>
                        <a:cubicBezTo>
                          <a:pt x="274625" y="2326830"/>
                          <a:pt x="259646" y="2606449"/>
                          <a:pt x="229686" y="2881075"/>
                        </a:cubicBezTo>
                        <a:cubicBezTo>
                          <a:pt x="199727" y="3155701"/>
                          <a:pt x="154789" y="3430326"/>
                          <a:pt x="94870" y="3704952"/>
                        </a:cubicBezTo>
                        <a:cubicBezTo>
                          <a:pt x="89877" y="3739905"/>
                          <a:pt x="84884" y="3774857"/>
                          <a:pt x="74898" y="3809809"/>
                        </a:cubicBezTo>
                        <a:cubicBezTo>
                          <a:pt x="69904" y="3834775"/>
                          <a:pt x="29959" y="3829782"/>
                          <a:pt x="34952" y="3804816"/>
                        </a:cubicBezTo>
                        <a:cubicBezTo>
                          <a:pt x="99864" y="3535184"/>
                          <a:pt x="144802" y="3260558"/>
                          <a:pt x="179755" y="2985932"/>
                        </a:cubicBezTo>
                        <a:cubicBezTo>
                          <a:pt x="214707" y="2711306"/>
                          <a:pt x="234680" y="2436680"/>
                          <a:pt x="239673" y="2162054"/>
                        </a:cubicBezTo>
                        <a:cubicBezTo>
                          <a:pt x="244666" y="1882435"/>
                          <a:pt x="234680" y="1607809"/>
                          <a:pt x="214707" y="1333184"/>
                        </a:cubicBezTo>
                        <a:cubicBezTo>
                          <a:pt x="194734" y="1058558"/>
                          <a:pt x="159782" y="783932"/>
                          <a:pt x="109850" y="514299"/>
                        </a:cubicBezTo>
                        <a:cubicBezTo>
                          <a:pt x="79891" y="344531"/>
                          <a:pt x="44938" y="16976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4" name="Google Shape;324;p6"/>
                  <p:cNvSpPr/>
                  <p:nvPr/>
                </p:nvSpPr>
                <p:spPr>
                  <a:xfrm>
                    <a:off x="3618595" y="2705354"/>
                    <a:ext cx="74618" cy="168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687" h="261821" extrusionOk="0">
                        <a:moveTo>
                          <a:pt x="105528" y="141176"/>
                        </a:moveTo>
                        <a:cubicBezTo>
                          <a:pt x="111242" y="126571"/>
                          <a:pt x="115688" y="111331"/>
                          <a:pt x="115688" y="96091"/>
                        </a:cubicBezTo>
                        <a:cubicBezTo>
                          <a:pt x="115688" y="80851"/>
                          <a:pt x="109972" y="64976"/>
                          <a:pt x="98542" y="55451"/>
                        </a:cubicBezTo>
                        <a:cubicBezTo>
                          <a:pt x="87113" y="45926"/>
                          <a:pt x="69333" y="42751"/>
                          <a:pt x="62983" y="28781"/>
                        </a:cubicBezTo>
                        <a:cubicBezTo>
                          <a:pt x="61078" y="23701"/>
                          <a:pt x="60442" y="18621"/>
                          <a:pt x="59172" y="13541"/>
                        </a:cubicBezTo>
                        <a:cubicBezTo>
                          <a:pt x="57903" y="8461"/>
                          <a:pt x="55363" y="3381"/>
                          <a:pt x="50283" y="841"/>
                        </a:cubicBezTo>
                        <a:cubicBezTo>
                          <a:pt x="42663" y="-2334"/>
                          <a:pt x="33772" y="4016"/>
                          <a:pt x="28692" y="11001"/>
                        </a:cubicBezTo>
                        <a:cubicBezTo>
                          <a:pt x="20438" y="23066"/>
                          <a:pt x="16628" y="38306"/>
                          <a:pt x="15358" y="52911"/>
                        </a:cubicBezTo>
                        <a:cubicBezTo>
                          <a:pt x="14088" y="67516"/>
                          <a:pt x="15992" y="82121"/>
                          <a:pt x="16628" y="97361"/>
                        </a:cubicBezTo>
                        <a:cubicBezTo>
                          <a:pt x="17897" y="131016"/>
                          <a:pt x="14088" y="165306"/>
                          <a:pt x="5833" y="198326"/>
                        </a:cubicBezTo>
                        <a:cubicBezTo>
                          <a:pt x="2658" y="211661"/>
                          <a:pt x="-1787" y="224996"/>
                          <a:pt x="753" y="238331"/>
                        </a:cubicBezTo>
                        <a:cubicBezTo>
                          <a:pt x="2658" y="247856"/>
                          <a:pt x="9008" y="258016"/>
                          <a:pt x="18533" y="261191"/>
                        </a:cubicBezTo>
                        <a:cubicBezTo>
                          <a:pt x="28058" y="264366"/>
                          <a:pt x="33772" y="254841"/>
                          <a:pt x="39488" y="248491"/>
                        </a:cubicBezTo>
                        <a:cubicBezTo>
                          <a:pt x="57267" y="228806"/>
                          <a:pt x="73142" y="206581"/>
                          <a:pt x="86478" y="183086"/>
                        </a:cubicBezTo>
                        <a:cubicBezTo>
                          <a:pt x="93463" y="169116"/>
                          <a:pt x="99813" y="155146"/>
                          <a:pt x="105528" y="14117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5" name="Google Shape;325;p6"/>
                  <p:cNvSpPr/>
                  <p:nvPr/>
                </p:nvSpPr>
                <p:spPr>
                  <a:xfrm>
                    <a:off x="3366739" y="2606650"/>
                    <a:ext cx="257032" cy="3347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8500" h="519045" extrusionOk="0">
                        <a:moveTo>
                          <a:pt x="350714" y="519045"/>
                        </a:moveTo>
                        <a:cubicBezTo>
                          <a:pt x="355159" y="519045"/>
                          <a:pt x="358969" y="518410"/>
                          <a:pt x="362144" y="517775"/>
                        </a:cubicBezTo>
                        <a:cubicBezTo>
                          <a:pt x="364048" y="517140"/>
                          <a:pt x="365319" y="516505"/>
                          <a:pt x="366589" y="515870"/>
                        </a:cubicBezTo>
                        <a:cubicBezTo>
                          <a:pt x="371034" y="513330"/>
                          <a:pt x="374844" y="509520"/>
                          <a:pt x="377384" y="505075"/>
                        </a:cubicBezTo>
                        <a:cubicBezTo>
                          <a:pt x="379923" y="501265"/>
                          <a:pt x="381194" y="497455"/>
                          <a:pt x="383098" y="493010"/>
                        </a:cubicBezTo>
                        <a:cubicBezTo>
                          <a:pt x="384369" y="489200"/>
                          <a:pt x="385639" y="484755"/>
                          <a:pt x="386273" y="480310"/>
                        </a:cubicBezTo>
                        <a:lnTo>
                          <a:pt x="386273" y="480310"/>
                        </a:lnTo>
                        <a:cubicBezTo>
                          <a:pt x="388179" y="472690"/>
                          <a:pt x="388814" y="465070"/>
                          <a:pt x="390084" y="458085"/>
                        </a:cubicBezTo>
                        <a:cubicBezTo>
                          <a:pt x="390719" y="454910"/>
                          <a:pt x="391354" y="452370"/>
                          <a:pt x="391354" y="449195"/>
                        </a:cubicBezTo>
                        <a:cubicBezTo>
                          <a:pt x="402148" y="383790"/>
                          <a:pt x="400244" y="315845"/>
                          <a:pt x="388814" y="252345"/>
                        </a:cubicBezTo>
                        <a:cubicBezTo>
                          <a:pt x="383098" y="221865"/>
                          <a:pt x="375479" y="192020"/>
                          <a:pt x="365319" y="162810"/>
                        </a:cubicBezTo>
                        <a:cubicBezTo>
                          <a:pt x="363414" y="157095"/>
                          <a:pt x="361509" y="151380"/>
                          <a:pt x="358969" y="145665"/>
                        </a:cubicBezTo>
                        <a:cubicBezTo>
                          <a:pt x="347539" y="116455"/>
                          <a:pt x="333569" y="87880"/>
                          <a:pt x="313248" y="65020"/>
                        </a:cubicBezTo>
                        <a:cubicBezTo>
                          <a:pt x="311344" y="63115"/>
                          <a:pt x="309439" y="60575"/>
                          <a:pt x="306898" y="58670"/>
                        </a:cubicBezTo>
                        <a:cubicBezTo>
                          <a:pt x="306898" y="58670"/>
                          <a:pt x="306898" y="58670"/>
                          <a:pt x="306898" y="58670"/>
                        </a:cubicBezTo>
                        <a:cubicBezTo>
                          <a:pt x="303723" y="55495"/>
                          <a:pt x="300548" y="52955"/>
                          <a:pt x="297373" y="49780"/>
                        </a:cubicBezTo>
                        <a:lnTo>
                          <a:pt x="297373" y="49780"/>
                        </a:lnTo>
                        <a:cubicBezTo>
                          <a:pt x="278959" y="34540"/>
                          <a:pt x="256734" y="23745"/>
                          <a:pt x="232604" y="22475"/>
                        </a:cubicBezTo>
                        <a:cubicBezTo>
                          <a:pt x="222444" y="21840"/>
                          <a:pt x="211648" y="22475"/>
                          <a:pt x="201489" y="23110"/>
                        </a:cubicBezTo>
                        <a:cubicBezTo>
                          <a:pt x="198948" y="23110"/>
                          <a:pt x="197044" y="23110"/>
                          <a:pt x="194504" y="23110"/>
                        </a:cubicBezTo>
                        <a:cubicBezTo>
                          <a:pt x="188789" y="23110"/>
                          <a:pt x="183073" y="23110"/>
                          <a:pt x="176723" y="21840"/>
                        </a:cubicBezTo>
                        <a:cubicBezTo>
                          <a:pt x="153864" y="18665"/>
                          <a:pt x="134179" y="5965"/>
                          <a:pt x="111954" y="1520"/>
                        </a:cubicBezTo>
                        <a:cubicBezTo>
                          <a:pt x="101794" y="-385"/>
                          <a:pt x="91634" y="-385"/>
                          <a:pt x="81473" y="885"/>
                        </a:cubicBezTo>
                        <a:cubicBezTo>
                          <a:pt x="78934" y="885"/>
                          <a:pt x="77029" y="1520"/>
                          <a:pt x="74489" y="2155"/>
                        </a:cubicBezTo>
                        <a:cubicBezTo>
                          <a:pt x="53534" y="7235"/>
                          <a:pt x="34484" y="18665"/>
                          <a:pt x="20514" y="35810"/>
                        </a:cubicBezTo>
                        <a:cubicBezTo>
                          <a:pt x="-1077" y="63115"/>
                          <a:pt x="-6156" y="101850"/>
                          <a:pt x="7814" y="132330"/>
                        </a:cubicBezTo>
                        <a:cubicBezTo>
                          <a:pt x="13529" y="144395"/>
                          <a:pt x="21148" y="154555"/>
                          <a:pt x="30673" y="164080"/>
                        </a:cubicBezTo>
                        <a:cubicBezTo>
                          <a:pt x="44009" y="178050"/>
                          <a:pt x="60519" y="189480"/>
                          <a:pt x="75759" y="201545"/>
                        </a:cubicBezTo>
                        <a:cubicBezTo>
                          <a:pt x="160848" y="266950"/>
                          <a:pt x="230698" y="352040"/>
                          <a:pt x="278323" y="448560"/>
                        </a:cubicBezTo>
                        <a:cubicBezTo>
                          <a:pt x="294198" y="478405"/>
                          <a:pt x="311979" y="517775"/>
                          <a:pt x="350714" y="51904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6" name="Google Shape;326;p6"/>
                  <p:cNvSpPr/>
                  <p:nvPr/>
                </p:nvSpPr>
                <p:spPr>
                  <a:xfrm>
                    <a:off x="3415178" y="2606811"/>
                    <a:ext cx="205970" cy="3353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6605" h="4064463" extrusionOk="0">
                        <a:moveTo>
                          <a:pt x="1752619" y="384468"/>
                        </a:moveTo>
                        <a:cubicBezTo>
                          <a:pt x="1777585" y="409434"/>
                          <a:pt x="1802551" y="429407"/>
                          <a:pt x="1827517" y="454373"/>
                        </a:cubicBezTo>
                        <a:cubicBezTo>
                          <a:pt x="1932374" y="679067"/>
                          <a:pt x="2022252" y="908754"/>
                          <a:pt x="2102143" y="1143434"/>
                        </a:cubicBezTo>
                        <a:cubicBezTo>
                          <a:pt x="2197013" y="1433040"/>
                          <a:pt x="2281898" y="1732632"/>
                          <a:pt x="2341816" y="2032223"/>
                        </a:cubicBezTo>
                        <a:cubicBezTo>
                          <a:pt x="2406728" y="2336808"/>
                          <a:pt x="2446673" y="2641393"/>
                          <a:pt x="2471639" y="2950972"/>
                        </a:cubicBezTo>
                        <a:cubicBezTo>
                          <a:pt x="2486619" y="3140713"/>
                          <a:pt x="2491612" y="3335448"/>
                          <a:pt x="2496605" y="3525189"/>
                        </a:cubicBezTo>
                        <a:cubicBezTo>
                          <a:pt x="2496605" y="3550155"/>
                          <a:pt x="2491612" y="3570128"/>
                          <a:pt x="2486619" y="3595094"/>
                        </a:cubicBezTo>
                        <a:cubicBezTo>
                          <a:pt x="2476632" y="3650019"/>
                          <a:pt x="2471639" y="3709938"/>
                          <a:pt x="2456660" y="3769856"/>
                        </a:cubicBezTo>
                        <a:cubicBezTo>
                          <a:pt x="2461653" y="3535176"/>
                          <a:pt x="2461653" y="3295502"/>
                          <a:pt x="2446673" y="3060822"/>
                        </a:cubicBezTo>
                        <a:cubicBezTo>
                          <a:pt x="2426700" y="2756237"/>
                          <a:pt x="2386755" y="2451652"/>
                          <a:pt x="2331830" y="2152060"/>
                        </a:cubicBezTo>
                        <a:cubicBezTo>
                          <a:pt x="2271911" y="1852468"/>
                          <a:pt x="2197013" y="1552876"/>
                          <a:pt x="2102143" y="1263271"/>
                        </a:cubicBezTo>
                        <a:cubicBezTo>
                          <a:pt x="2007272" y="973665"/>
                          <a:pt x="1897422" y="689053"/>
                          <a:pt x="1767599" y="414427"/>
                        </a:cubicBezTo>
                        <a:cubicBezTo>
                          <a:pt x="1762606" y="404441"/>
                          <a:pt x="1757612" y="394455"/>
                          <a:pt x="1752619" y="384468"/>
                        </a:cubicBezTo>
                        <a:close/>
                        <a:moveTo>
                          <a:pt x="938728" y="169761"/>
                        </a:moveTo>
                        <a:cubicBezTo>
                          <a:pt x="958701" y="169761"/>
                          <a:pt x="973680" y="169761"/>
                          <a:pt x="993653" y="169761"/>
                        </a:cubicBezTo>
                        <a:cubicBezTo>
                          <a:pt x="1063558" y="239666"/>
                          <a:pt x="1133462" y="314564"/>
                          <a:pt x="1198374" y="389462"/>
                        </a:cubicBezTo>
                        <a:cubicBezTo>
                          <a:pt x="1423068" y="644115"/>
                          <a:pt x="1622795" y="923734"/>
                          <a:pt x="1787571" y="1218332"/>
                        </a:cubicBezTo>
                        <a:cubicBezTo>
                          <a:pt x="1947353" y="1497952"/>
                          <a:pt x="2077176" y="1792550"/>
                          <a:pt x="2177040" y="2102128"/>
                        </a:cubicBezTo>
                        <a:cubicBezTo>
                          <a:pt x="2276904" y="2396727"/>
                          <a:pt x="2341816" y="2696319"/>
                          <a:pt x="2376768" y="3010890"/>
                        </a:cubicBezTo>
                        <a:cubicBezTo>
                          <a:pt x="2416714" y="3295503"/>
                          <a:pt x="2426700" y="3585108"/>
                          <a:pt x="2416714" y="3874713"/>
                        </a:cubicBezTo>
                        <a:cubicBezTo>
                          <a:pt x="2401734" y="3909666"/>
                          <a:pt x="2391748" y="3939625"/>
                          <a:pt x="2371775" y="3969584"/>
                        </a:cubicBezTo>
                        <a:cubicBezTo>
                          <a:pt x="2391748" y="3689965"/>
                          <a:pt x="2381761" y="3405353"/>
                          <a:pt x="2351802" y="3125734"/>
                        </a:cubicBezTo>
                        <a:cubicBezTo>
                          <a:pt x="2316850" y="2816156"/>
                          <a:pt x="2256931" y="2511571"/>
                          <a:pt x="2167054" y="2216972"/>
                        </a:cubicBezTo>
                        <a:cubicBezTo>
                          <a:pt x="2077176" y="1912387"/>
                          <a:pt x="1957340" y="1622782"/>
                          <a:pt x="1807544" y="1343162"/>
                        </a:cubicBezTo>
                        <a:cubicBezTo>
                          <a:pt x="1652755" y="1043571"/>
                          <a:pt x="1463013" y="763952"/>
                          <a:pt x="1248306" y="509299"/>
                        </a:cubicBezTo>
                        <a:cubicBezTo>
                          <a:pt x="1153435" y="389462"/>
                          <a:pt x="1048578" y="274618"/>
                          <a:pt x="938728" y="169761"/>
                        </a:cubicBezTo>
                        <a:close/>
                        <a:moveTo>
                          <a:pt x="54925" y="0"/>
                        </a:moveTo>
                        <a:cubicBezTo>
                          <a:pt x="244666" y="129823"/>
                          <a:pt x="419428" y="269633"/>
                          <a:pt x="584203" y="429415"/>
                        </a:cubicBezTo>
                        <a:cubicBezTo>
                          <a:pt x="828870" y="664095"/>
                          <a:pt x="1043577" y="928735"/>
                          <a:pt x="1233319" y="1213347"/>
                        </a:cubicBezTo>
                        <a:cubicBezTo>
                          <a:pt x="1418067" y="1497959"/>
                          <a:pt x="1577849" y="1802544"/>
                          <a:pt x="1712665" y="2112123"/>
                        </a:cubicBezTo>
                        <a:cubicBezTo>
                          <a:pt x="1847482" y="2421701"/>
                          <a:pt x="1957332" y="2736272"/>
                          <a:pt x="2052203" y="3060830"/>
                        </a:cubicBezTo>
                        <a:cubicBezTo>
                          <a:pt x="2147074" y="3385388"/>
                          <a:pt x="2226965" y="3719932"/>
                          <a:pt x="2291876" y="4044490"/>
                        </a:cubicBezTo>
                        <a:cubicBezTo>
                          <a:pt x="2291876" y="4044490"/>
                          <a:pt x="2291876" y="4049483"/>
                          <a:pt x="2291876" y="4049483"/>
                        </a:cubicBezTo>
                        <a:cubicBezTo>
                          <a:pt x="2281890" y="4054477"/>
                          <a:pt x="2271903" y="4059470"/>
                          <a:pt x="2256924" y="4064463"/>
                        </a:cubicBezTo>
                        <a:cubicBezTo>
                          <a:pt x="2197005" y="3769864"/>
                          <a:pt x="2127101" y="3480259"/>
                          <a:pt x="2047210" y="3190653"/>
                        </a:cubicBezTo>
                        <a:cubicBezTo>
                          <a:pt x="1957332" y="2871089"/>
                          <a:pt x="1852475" y="2551524"/>
                          <a:pt x="1727645" y="2246939"/>
                        </a:cubicBezTo>
                        <a:cubicBezTo>
                          <a:pt x="1602815" y="1937361"/>
                          <a:pt x="1453019" y="1637769"/>
                          <a:pt x="1273264" y="1353157"/>
                        </a:cubicBezTo>
                        <a:cubicBezTo>
                          <a:pt x="1093509" y="1063551"/>
                          <a:pt x="888788" y="793918"/>
                          <a:pt x="649115" y="549252"/>
                        </a:cubicBezTo>
                        <a:cubicBezTo>
                          <a:pt x="454380" y="349524"/>
                          <a:pt x="234680" y="164776"/>
                          <a:pt x="0" y="9986"/>
                        </a:cubicBezTo>
                        <a:cubicBezTo>
                          <a:pt x="19973" y="4993"/>
                          <a:pt x="34952" y="0"/>
                          <a:pt x="54925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7" name="Google Shape;327;p6"/>
                  <p:cNvSpPr/>
                  <p:nvPr/>
                </p:nvSpPr>
                <p:spPr>
                  <a:xfrm>
                    <a:off x="3437594" y="2661218"/>
                    <a:ext cx="173705" cy="219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9310" h="340402" extrusionOk="0">
                        <a:moveTo>
                          <a:pt x="218602" y="101676"/>
                        </a:moveTo>
                        <a:cubicBezTo>
                          <a:pt x="209077" y="88341"/>
                          <a:pt x="197011" y="76276"/>
                          <a:pt x="182406" y="69291"/>
                        </a:cubicBezTo>
                        <a:cubicBezTo>
                          <a:pt x="165897" y="62306"/>
                          <a:pt x="147481" y="62941"/>
                          <a:pt x="130972" y="55956"/>
                        </a:cubicBezTo>
                        <a:cubicBezTo>
                          <a:pt x="111922" y="48336"/>
                          <a:pt x="98586" y="31826"/>
                          <a:pt x="83347" y="18491"/>
                        </a:cubicBezTo>
                        <a:cubicBezTo>
                          <a:pt x="68106" y="5156"/>
                          <a:pt x="46517" y="-5004"/>
                          <a:pt x="26831" y="2616"/>
                        </a:cubicBezTo>
                        <a:cubicBezTo>
                          <a:pt x="11592" y="8331"/>
                          <a:pt x="1431" y="24841"/>
                          <a:pt x="161" y="41351"/>
                        </a:cubicBezTo>
                        <a:cubicBezTo>
                          <a:pt x="-1108" y="57861"/>
                          <a:pt x="5242" y="73736"/>
                          <a:pt x="14767" y="86436"/>
                        </a:cubicBezTo>
                        <a:cubicBezTo>
                          <a:pt x="24292" y="99136"/>
                          <a:pt x="36992" y="109296"/>
                          <a:pt x="49692" y="118821"/>
                        </a:cubicBezTo>
                        <a:cubicBezTo>
                          <a:pt x="76361" y="139141"/>
                          <a:pt x="104936" y="157556"/>
                          <a:pt x="130336" y="179146"/>
                        </a:cubicBezTo>
                        <a:cubicBezTo>
                          <a:pt x="155736" y="200736"/>
                          <a:pt x="179231" y="226136"/>
                          <a:pt x="193202" y="256616"/>
                        </a:cubicBezTo>
                        <a:cubicBezTo>
                          <a:pt x="201456" y="274396"/>
                          <a:pt x="206536" y="293446"/>
                          <a:pt x="216061" y="309956"/>
                        </a:cubicBezTo>
                        <a:cubicBezTo>
                          <a:pt x="222411" y="321386"/>
                          <a:pt x="241461" y="352501"/>
                          <a:pt x="256702" y="335356"/>
                        </a:cubicBezTo>
                        <a:cubicBezTo>
                          <a:pt x="268131" y="322021"/>
                          <a:pt x="268131" y="295351"/>
                          <a:pt x="268767" y="278841"/>
                        </a:cubicBezTo>
                        <a:cubicBezTo>
                          <a:pt x="271306" y="238201"/>
                          <a:pt x="264956" y="196926"/>
                          <a:pt x="249717" y="159461"/>
                        </a:cubicBezTo>
                        <a:cubicBezTo>
                          <a:pt x="242731" y="139141"/>
                          <a:pt x="231936" y="119456"/>
                          <a:pt x="218602" y="101676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8" name="Google Shape;328;p6"/>
                  <p:cNvSpPr/>
                  <p:nvPr/>
                </p:nvSpPr>
                <p:spPr>
                  <a:xfrm>
                    <a:off x="3253448" y="2678933"/>
                    <a:ext cx="357149" cy="2754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720" h="427112" extrusionOk="0">
                        <a:moveTo>
                          <a:pt x="65405" y="295182"/>
                        </a:moveTo>
                        <a:cubicBezTo>
                          <a:pt x="137795" y="354237"/>
                          <a:pt x="224790" y="395512"/>
                          <a:pt x="316865" y="414562"/>
                        </a:cubicBezTo>
                        <a:cubicBezTo>
                          <a:pt x="349250" y="421547"/>
                          <a:pt x="381635" y="425357"/>
                          <a:pt x="414655" y="426627"/>
                        </a:cubicBezTo>
                        <a:cubicBezTo>
                          <a:pt x="438150" y="427262"/>
                          <a:pt x="485140" y="429167"/>
                          <a:pt x="517525" y="416467"/>
                        </a:cubicBezTo>
                        <a:cubicBezTo>
                          <a:pt x="520065" y="415197"/>
                          <a:pt x="522605" y="414562"/>
                          <a:pt x="525145" y="413292"/>
                        </a:cubicBezTo>
                        <a:cubicBezTo>
                          <a:pt x="532130" y="410117"/>
                          <a:pt x="537845" y="405672"/>
                          <a:pt x="542925" y="400592"/>
                        </a:cubicBezTo>
                        <a:cubicBezTo>
                          <a:pt x="544195" y="399322"/>
                          <a:pt x="544830" y="398052"/>
                          <a:pt x="546100" y="396782"/>
                        </a:cubicBezTo>
                        <a:cubicBezTo>
                          <a:pt x="549275" y="392337"/>
                          <a:pt x="551180" y="387257"/>
                          <a:pt x="552450" y="380907"/>
                        </a:cubicBezTo>
                        <a:cubicBezTo>
                          <a:pt x="552450" y="379637"/>
                          <a:pt x="553085" y="379002"/>
                          <a:pt x="553085" y="377732"/>
                        </a:cubicBezTo>
                        <a:cubicBezTo>
                          <a:pt x="553085" y="375827"/>
                          <a:pt x="553720" y="373287"/>
                          <a:pt x="553720" y="371382"/>
                        </a:cubicBezTo>
                        <a:cubicBezTo>
                          <a:pt x="553720" y="366937"/>
                          <a:pt x="553720" y="362492"/>
                          <a:pt x="553085" y="358047"/>
                        </a:cubicBezTo>
                        <a:cubicBezTo>
                          <a:pt x="552450" y="354237"/>
                          <a:pt x="551815" y="350427"/>
                          <a:pt x="551180" y="346617"/>
                        </a:cubicBezTo>
                        <a:cubicBezTo>
                          <a:pt x="548005" y="330107"/>
                          <a:pt x="541655" y="314232"/>
                          <a:pt x="537210" y="300262"/>
                        </a:cubicBezTo>
                        <a:cubicBezTo>
                          <a:pt x="528320" y="272322"/>
                          <a:pt x="516890" y="245652"/>
                          <a:pt x="502285" y="220252"/>
                        </a:cubicBezTo>
                        <a:cubicBezTo>
                          <a:pt x="486410" y="191677"/>
                          <a:pt x="466725" y="164372"/>
                          <a:pt x="445135" y="140242"/>
                        </a:cubicBezTo>
                        <a:cubicBezTo>
                          <a:pt x="384175" y="72932"/>
                          <a:pt x="302260" y="25307"/>
                          <a:pt x="212725" y="6257"/>
                        </a:cubicBezTo>
                        <a:cubicBezTo>
                          <a:pt x="186690" y="541"/>
                          <a:pt x="159385" y="-1998"/>
                          <a:pt x="132715" y="1812"/>
                        </a:cubicBezTo>
                        <a:cubicBezTo>
                          <a:pt x="130175" y="1812"/>
                          <a:pt x="128270" y="2447"/>
                          <a:pt x="125730" y="3082"/>
                        </a:cubicBezTo>
                        <a:cubicBezTo>
                          <a:pt x="125095" y="3082"/>
                          <a:pt x="124460" y="3082"/>
                          <a:pt x="123825" y="3082"/>
                        </a:cubicBezTo>
                        <a:cubicBezTo>
                          <a:pt x="102870" y="7527"/>
                          <a:pt x="82550" y="15782"/>
                          <a:pt x="66675" y="30387"/>
                        </a:cubicBezTo>
                        <a:cubicBezTo>
                          <a:pt x="65405" y="31657"/>
                          <a:pt x="64770" y="32291"/>
                          <a:pt x="63500" y="33562"/>
                        </a:cubicBezTo>
                        <a:cubicBezTo>
                          <a:pt x="62230" y="34832"/>
                          <a:pt x="60960" y="36102"/>
                          <a:pt x="59690" y="37372"/>
                        </a:cubicBezTo>
                        <a:cubicBezTo>
                          <a:pt x="41275" y="57057"/>
                          <a:pt x="30480" y="83092"/>
                          <a:pt x="20320" y="107857"/>
                        </a:cubicBezTo>
                        <a:cubicBezTo>
                          <a:pt x="19685" y="109762"/>
                          <a:pt x="19050" y="111032"/>
                          <a:pt x="18415" y="112937"/>
                        </a:cubicBezTo>
                        <a:cubicBezTo>
                          <a:pt x="17780" y="114207"/>
                          <a:pt x="17145" y="116112"/>
                          <a:pt x="16510" y="117382"/>
                        </a:cubicBezTo>
                        <a:cubicBezTo>
                          <a:pt x="8255" y="138337"/>
                          <a:pt x="635" y="159292"/>
                          <a:pt x="0" y="181517"/>
                        </a:cubicBezTo>
                        <a:cubicBezTo>
                          <a:pt x="0" y="183422"/>
                          <a:pt x="0" y="185327"/>
                          <a:pt x="0" y="187232"/>
                        </a:cubicBezTo>
                        <a:cubicBezTo>
                          <a:pt x="0" y="188502"/>
                          <a:pt x="0" y="190407"/>
                          <a:pt x="0" y="191677"/>
                        </a:cubicBezTo>
                        <a:cubicBezTo>
                          <a:pt x="1270" y="234857"/>
                          <a:pt x="33020" y="268512"/>
                          <a:pt x="65405" y="2951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29" name="Google Shape;329;p6"/>
                  <p:cNvSpPr/>
                  <p:nvPr/>
                </p:nvSpPr>
                <p:spPr>
                  <a:xfrm>
                    <a:off x="3252630" y="2680101"/>
                    <a:ext cx="359210" cy="2685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54058" h="3255572" extrusionOk="0">
                        <a:moveTo>
                          <a:pt x="0" y="1418076"/>
                        </a:moveTo>
                        <a:cubicBezTo>
                          <a:pt x="134816" y="1502960"/>
                          <a:pt x="269633" y="1587845"/>
                          <a:pt x="409442" y="1672729"/>
                        </a:cubicBezTo>
                        <a:cubicBezTo>
                          <a:pt x="729007" y="1867464"/>
                          <a:pt x="1058557" y="2047219"/>
                          <a:pt x="1398095" y="2216987"/>
                        </a:cubicBezTo>
                        <a:cubicBezTo>
                          <a:pt x="1732639" y="2386756"/>
                          <a:pt x="2072176" y="2536552"/>
                          <a:pt x="2421700" y="2676361"/>
                        </a:cubicBezTo>
                        <a:cubicBezTo>
                          <a:pt x="2766230" y="2811178"/>
                          <a:pt x="3120747" y="2936008"/>
                          <a:pt x="3485250" y="3045858"/>
                        </a:cubicBezTo>
                        <a:cubicBezTo>
                          <a:pt x="3704951" y="3110769"/>
                          <a:pt x="3924652" y="3175681"/>
                          <a:pt x="4144352" y="3230606"/>
                        </a:cubicBezTo>
                        <a:cubicBezTo>
                          <a:pt x="4124379" y="3240592"/>
                          <a:pt x="4104407" y="3245586"/>
                          <a:pt x="4084434" y="3255572"/>
                        </a:cubicBezTo>
                        <a:cubicBezTo>
                          <a:pt x="3924652" y="3215626"/>
                          <a:pt x="3769862" y="3170688"/>
                          <a:pt x="3615073" y="3125749"/>
                        </a:cubicBezTo>
                        <a:cubicBezTo>
                          <a:pt x="3250570" y="3020892"/>
                          <a:pt x="2896053" y="2896062"/>
                          <a:pt x="2541536" y="2761246"/>
                        </a:cubicBezTo>
                        <a:cubicBezTo>
                          <a:pt x="2187020" y="2626429"/>
                          <a:pt x="1842489" y="2476634"/>
                          <a:pt x="1502952" y="2311858"/>
                        </a:cubicBezTo>
                        <a:cubicBezTo>
                          <a:pt x="1163415" y="2147083"/>
                          <a:pt x="833864" y="1967328"/>
                          <a:pt x="509306" y="1777586"/>
                        </a:cubicBezTo>
                        <a:cubicBezTo>
                          <a:pt x="339537" y="1677722"/>
                          <a:pt x="169769" y="1572865"/>
                          <a:pt x="0" y="1463015"/>
                        </a:cubicBezTo>
                        <a:cubicBezTo>
                          <a:pt x="0" y="1448035"/>
                          <a:pt x="0" y="1433056"/>
                          <a:pt x="0" y="1418076"/>
                        </a:cubicBezTo>
                        <a:close/>
                        <a:moveTo>
                          <a:pt x="139810" y="873809"/>
                        </a:moveTo>
                        <a:cubicBezTo>
                          <a:pt x="604177" y="1163415"/>
                          <a:pt x="1083523" y="1423061"/>
                          <a:pt x="1567864" y="1677714"/>
                        </a:cubicBezTo>
                        <a:cubicBezTo>
                          <a:pt x="2187020" y="2002271"/>
                          <a:pt x="2801183" y="2321836"/>
                          <a:pt x="3415346" y="2646394"/>
                        </a:cubicBezTo>
                        <a:cubicBezTo>
                          <a:pt x="3704951" y="2801183"/>
                          <a:pt x="3999550" y="2950979"/>
                          <a:pt x="4294148" y="3105768"/>
                        </a:cubicBezTo>
                        <a:cubicBezTo>
                          <a:pt x="4284162" y="3115754"/>
                          <a:pt x="4279169" y="3125741"/>
                          <a:pt x="4269182" y="3135727"/>
                        </a:cubicBezTo>
                        <a:cubicBezTo>
                          <a:pt x="4014529" y="3000911"/>
                          <a:pt x="3759876" y="2871088"/>
                          <a:pt x="3505223" y="2736271"/>
                        </a:cubicBezTo>
                        <a:cubicBezTo>
                          <a:pt x="3195645" y="2571496"/>
                          <a:pt x="2886067" y="2411714"/>
                          <a:pt x="2576489" y="2251931"/>
                        </a:cubicBezTo>
                        <a:cubicBezTo>
                          <a:pt x="2266911" y="2092149"/>
                          <a:pt x="1957333" y="1927373"/>
                          <a:pt x="1647755" y="1767591"/>
                        </a:cubicBezTo>
                        <a:cubicBezTo>
                          <a:pt x="1348163" y="1607809"/>
                          <a:pt x="1043578" y="1448027"/>
                          <a:pt x="743986" y="1278258"/>
                        </a:cubicBezTo>
                        <a:cubicBezTo>
                          <a:pt x="534272" y="1158421"/>
                          <a:pt x="329551" y="1038585"/>
                          <a:pt x="124830" y="908762"/>
                        </a:cubicBezTo>
                        <a:cubicBezTo>
                          <a:pt x="129823" y="898775"/>
                          <a:pt x="134816" y="883796"/>
                          <a:pt x="139810" y="873809"/>
                        </a:cubicBezTo>
                        <a:close/>
                        <a:moveTo>
                          <a:pt x="499311" y="244674"/>
                        </a:moveTo>
                        <a:cubicBezTo>
                          <a:pt x="679066" y="334552"/>
                          <a:pt x="858821" y="429422"/>
                          <a:pt x="1038576" y="529286"/>
                        </a:cubicBezTo>
                        <a:cubicBezTo>
                          <a:pt x="1343161" y="699055"/>
                          <a:pt x="1642753" y="873817"/>
                          <a:pt x="1932358" y="1058565"/>
                        </a:cubicBezTo>
                        <a:cubicBezTo>
                          <a:pt x="2221964" y="1243313"/>
                          <a:pt x="2511569" y="1438048"/>
                          <a:pt x="2791188" y="1637776"/>
                        </a:cubicBezTo>
                        <a:cubicBezTo>
                          <a:pt x="3070807" y="1842497"/>
                          <a:pt x="3345433" y="2052211"/>
                          <a:pt x="3615065" y="2266918"/>
                        </a:cubicBezTo>
                        <a:cubicBezTo>
                          <a:pt x="3864725" y="2471639"/>
                          <a:pt x="4114385" y="2681354"/>
                          <a:pt x="4354058" y="2896061"/>
                        </a:cubicBezTo>
                        <a:cubicBezTo>
                          <a:pt x="4354058" y="2911041"/>
                          <a:pt x="4349065" y="2931013"/>
                          <a:pt x="4349065" y="2945993"/>
                        </a:cubicBezTo>
                        <a:cubicBezTo>
                          <a:pt x="4134357" y="2751258"/>
                          <a:pt x="3914657" y="2561517"/>
                          <a:pt x="3689963" y="2376769"/>
                        </a:cubicBezTo>
                        <a:cubicBezTo>
                          <a:pt x="3425324" y="2162061"/>
                          <a:pt x="3155691" y="1947354"/>
                          <a:pt x="2876072" y="1747626"/>
                        </a:cubicBezTo>
                        <a:cubicBezTo>
                          <a:pt x="2596453" y="1542905"/>
                          <a:pt x="2311841" y="1348170"/>
                          <a:pt x="2022236" y="1163422"/>
                        </a:cubicBezTo>
                        <a:cubicBezTo>
                          <a:pt x="1732631" y="978674"/>
                          <a:pt x="1433039" y="798919"/>
                          <a:pt x="1133447" y="629150"/>
                        </a:cubicBezTo>
                        <a:cubicBezTo>
                          <a:pt x="913746" y="504320"/>
                          <a:pt x="694046" y="389477"/>
                          <a:pt x="469352" y="274633"/>
                        </a:cubicBezTo>
                        <a:cubicBezTo>
                          <a:pt x="479338" y="264647"/>
                          <a:pt x="489325" y="254660"/>
                          <a:pt x="499311" y="244674"/>
                        </a:cubicBezTo>
                        <a:close/>
                        <a:moveTo>
                          <a:pt x="1038577" y="0"/>
                        </a:moveTo>
                        <a:cubicBezTo>
                          <a:pt x="1223325" y="84884"/>
                          <a:pt x="1403080" y="174762"/>
                          <a:pt x="1577842" y="274626"/>
                        </a:cubicBezTo>
                        <a:cubicBezTo>
                          <a:pt x="1872441" y="439401"/>
                          <a:pt x="2162046" y="624150"/>
                          <a:pt x="2436672" y="823878"/>
                        </a:cubicBezTo>
                        <a:cubicBezTo>
                          <a:pt x="2716291" y="1023605"/>
                          <a:pt x="2980930" y="1243306"/>
                          <a:pt x="3230590" y="1477986"/>
                        </a:cubicBezTo>
                        <a:cubicBezTo>
                          <a:pt x="3480249" y="1712666"/>
                          <a:pt x="3719923" y="1957333"/>
                          <a:pt x="3939623" y="2216979"/>
                        </a:cubicBezTo>
                        <a:cubicBezTo>
                          <a:pt x="4074440" y="2376762"/>
                          <a:pt x="4204263" y="2536544"/>
                          <a:pt x="4329093" y="2706313"/>
                        </a:cubicBezTo>
                        <a:cubicBezTo>
                          <a:pt x="4334086" y="2736272"/>
                          <a:pt x="4339079" y="2766231"/>
                          <a:pt x="4344072" y="2796190"/>
                        </a:cubicBezTo>
                        <a:cubicBezTo>
                          <a:pt x="4234222" y="2641401"/>
                          <a:pt x="4114385" y="2491605"/>
                          <a:pt x="3994548" y="2341809"/>
                        </a:cubicBezTo>
                        <a:cubicBezTo>
                          <a:pt x="3779841" y="2077170"/>
                          <a:pt x="3545161" y="1827510"/>
                          <a:pt x="3300494" y="1592830"/>
                        </a:cubicBezTo>
                        <a:cubicBezTo>
                          <a:pt x="3055828" y="1358150"/>
                          <a:pt x="2791188" y="1138449"/>
                          <a:pt x="2521556" y="933728"/>
                        </a:cubicBezTo>
                        <a:cubicBezTo>
                          <a:pt x="2251923" y="729007"/>
                          <a:pt x="1967311" y="539265"/>
                          <a:pt x="1662726" y="369497"/>
                        </a:cubicBezTo>
                        <a:cubicBezTo>
                          <a:pt x="1438033" y="239674"/>
                          <a:pt x="1203352" y="119837"/>
                          <a:pt x="968672" y="9987"/>
                        </a:cubicBezTo>
                        <a:cubicBezTo>
                          <a:pt x="993638" y="4993"/>
                          <a:pt x="1013611" y="4993"/>
                          <a:pt x="1038577" y="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0" name="Google Shape;330;p6"/>
                  <p:cNvSpPr/>
                  <p:nvPr/>
                </p:nvSpPr>
                <p:spPr>
                  <a:xfrm>
                    <a:off x="3350794" y="2732471"/>
                    <a:ext cx="237438" cy="1913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8121" h="296616" extrusionOk="0">
                        <a:moveTo>
                          <a:pt x="154464" y="9585"/>
                        </a:moveTo>
                        <a:cubicBezTo>
                          <a:pt x="139859" y="3871"/>
                          <a:pt x="123984" y="-574"/>
                          <a:pt x="108744" y="60"/>
                        </a:cubicBezTo>
                        <a:cubicBezTo>
                          <a:pt x="92869" y="1331"/>
                          <a:pt x="76359" y="8316"/>
                          <a:pt x="68104" y="22285"/>
                        </a:cubicBezTo>
                        <a:cubicBezTo>
                          <a:pt x="56039" y="41971"/>
                          <a:pt x="62389" y="68641"/>
                          <a:pt x="49689" y="88326"/>
                        </a:cubicBezTo>
                        <a:cubicBezTo>
                          <a:pt x="38894" y="105471"/>
                          <a:pt x="16034" y="111821"/>
                          <a:pt x="5874" y="128966"/>
                        </a:cubicBezTo>
                        <a:cubicBezTo>
                          <a:pt x="-2381" y="141666"/>
                          <a:pt x="-1111" y="158810"/>
                          <a:pt x="4604" y="172146"/>
                        </a:cubicBezTo>
                        <a:cubicBezTo>
                          <a:pt x="10954" y="185481"/>
                          <a:pt x="21114" y="196910"/>
                          <a:pt x="32544" y="206435"/>
                        </a:cubicBezTo>
                        <a:cubicBezTo>
                          <a:pt x="102394" y="269301"/>
                          <a:pt x="198279" y="301685"/>
                          <a:pt x="293529" y="295971"/>
                        </a:cubicBezTo>
                        <a:cubicBezTo>
                          <a:pt x="313214" y="294701"/>
                          <a:pt x="346234" y="295335"/>
                          <a:pt x="360839" y="280096"/>
                        </a:cubicBezTo>
                        <a:cubicBezTo>
                          <a:pt x="374809" y="265491"/>
                          <a:pt x="365284" y="242631"/>
                          <a:pt x="360204" y="226756"/>
                        </a:cubicBezTo>
                        <a:cubicBezTo>
                          <a:pt x="344329" y="180401"/>
                          <a:pt x="320199" y="137221"/>
                          <a:pt x="287814" y="101026"/>
                        </a:cubicBezTo>
                        <a:cubicBezTo>
                          <a:pt x="250984" y="61021"/>
                          <a:pt x="205264" y="29271"/>
                          <a:pt x="154464" y="9585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1" name="Google Shape;331;p6"/>
                  <p:cNvSpPr/>
                  <p:nvPr/>
                </p:nvSpPr>
                <p:spPr>
                  <a:xfrm>
                    <a:off x="3410675" y="2736195"/>
                    <a:ext cx="278017" cy="3616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034" h="560656" extrusionOk="0">
                        <a:moveTo>
                          <a:pt x="354965" y="251460"/>
                        </a:moveTo>
                        <a:cubicBezTo>
                          <a:pt x="386715" y="219075"/>
                          <a:pt x="409575" y="177800"/>
                          <a:pt x="421640" y="133985"/>
                        </a:cubicBezTo>
                        <a:cubicBezTo>
                          <a:pt x="433705" y="90170"/>
                          <a:pt x="433705" y="43815"/>
                          <a:pt x="424180" y="0"/>
                        </a:cubicBezTo>
                        <a:cubicBezTo>
                          <a:pt x="354965" y="53975"/>
                          <a:pt x="304165" y="131445"/>
                          <a:pt x="283210" y="215900"/>
                        </a:cubicBezTo>
                        <a:cubicBezTo>
                          <a:pt x="255905" y="201295"/>
                          <a:pt x="222885" y="193675"/>
                          <a:pt x="191770" y="192405"/>
                        </a:cubicBezTo>
                        <a:cubicBezTo>
                          <a:pt x="160655" y="191135"/>
                          <a:pt x="128905" y="194945"/>
                          <a:pt x="97790" y="198755"/>
                        </a:cubicBezTo>
                        <a:cubicBezTo>
                          <a:pt x="97155" y="272415"/>
                          <a:pt x="121920" y="346710"/>
                          <a:pt x="166370" y="403860"/>
                        </a:cubicBezTo>
                        <a:cubicBezTo>
                          <a:pt x="99060" y="440690"/>
                          <a:pt x="41275" y="492125"/>
                          <a:pt x="0" y="556895"/>
                        </a:cubicBezTo>
                        <a:cubicBezTo>
                          <a:pt x="23495" y="562610"/>
                          <a:pt x="48260" y="561340"/>
                          <a:pt x="72390" y="556260"/>
                        </a:cubicBezTo>
                        <a:cubicBezTo>
                          <a:pt x="121920" y="545465"/>
                          <a:pt x="168910" y="518795"/>
                          <a:pt x="204470" y="481330"/>
                        </a:cubicBezTo>
                        <a:cubicBezTo>
                          <a:pt x="240030" y="398145"/>
                          <a:pt x="291465" y="316230"/>
                          <a:pt x="354965" y="25146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2" name="Google Shape;332;p6"/>
                  <p:cNvSpPr/>
                  <p:nvPr/>
                </p:nvSpPr>
                <p:spPr>
                  <a:xfrm>
                    <a:off x="3387746" y="2726368"/>
                    <a:ext cx="363366" cy="4378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358" h="678815" extrusionOk="0">
                        <a:moveTo>
                          <a:pt x="133985" y="678815"/>
                        </a:moveTo>
                        <a:cubicBezTo>
                          <a:pt x="135255" y="678815"/>
                          <a:pt x="136525" y="678815"/>
                          <a:pt x="137795" y="678180"/>
                        </a:cubicBezTo>
                        <a:cubicBezTo>
                          <a:pt x="140335" y="677545"/>
                          <a:pt x="142875" y="677545"/>
                          <a:pt x="145415" y="676910"/>
                        </a:cubicBezTo>
                        <a:cubicBezTo>
                          <a:pt x="159385" y="673100"/>
                          <a:pt x="172720" y="665480"/>
                          <a:pt x="184785" y="655955"/>
                        </a:cubicBezTo>
                        <a:cubicBezTo>
                          <a:pt x="247650" y="606425"/>
                          <a:pt x="293370" y="534035"/>
                          <a:pt x="309880" y="455930"/>
                        </a:cubicBezTo>
                        <a:cubicBezTo>
                          <a:pt x="318135" y="417830"/>
                          <a:pt x="318770" y="382905"/>
                          <a:pt x="344805" y="351155"/>
                        </a:cubicBezTo>
                        <a:cubicBezTo>
                          <a:pt x="345440" y="350520"/>
                          <a:pt x="346075" y="349885"/>
                          <a:pt x="346710" y="348615"/>
                        </a:cubicBezTo>
                        <a:cubicBezTo>
                          <a:pt x="369570" y="321310"/>
                          <a:pt x="401320" y="302260"/>
                          <a:pt x="431800" y="285115"/>
                        </a:cubicBezTo>
                        <a:cubicBezTo>
                          <a:pt x="477520" y="259715"/>
                          <a:pt x="516255" y="221615"/>
                          <a:pt x="542925" y="176530"/>
                        </a:cubicBezTo>
                        <a:cubicBezTo>
                          <a:pt x="554990" y="156210"/>
                          <a:pt x="564515" y="133985"/>
                          <a:pt x="563245" y="110490"/>
                        </a:cubicBezTo>
                        <a:cubicBezTo>
                          <a:pt x="562610" y="110490"/>
                          <a:pt x="561975" y="110490"/>
                          <a:pt x="561340" y="110490"/>
                        </a:cubicBezTo>
                        <a:cubicBezTo>
                          <a:pt x="559435" y="110490"/>
                          <a:pt x="558165" y="109855"/>
                          <a:pt x="556260" y="109855"/>
                        </a:cubicBezTo>
                        <a:cubicBezTo>
                          <a:pt x="539115" y="107315"/>
                          <a:pt x="521335" y="107950"/>
                          <a:pt x="504190" y="110490"/>
                        </a:cubicBezTo>
                        <a:cubicBezTo>
                          <a:pt x="502285" y="111125"/>
                          <a:pt x="499745" y="111125"/>
                          <a:pt x="497205" y="111760"/>
                        </a:cubicBezTo>
                        <a:cubicBezTo>
                          <a:pt x="464185" y="119380"/>
                          <a:pt x="433070" y="137160"/>
                          <a:pt x="410845" y="163195"/>
                        </a:cubicBezTo>
                        <a:cubicBezTo>
                          <a:pt x="408305" y="114935"/>
                          <a:pt x="389890" y="68580"/>
                          <a:pt x="359410" y="31750"/>
                        </a:cubicBezTo>
                        <a:cubicBezTo>
                          <a:pt x="356870" y="28575"/>
                          <a:pt x="354330" y="25400"/>
                          <a:pt x="351155" y="22225"/>
                        </a:cubicBezTo>
                        <a:cubicBezTo>
                          <a:pt x="343535" y="13970"/>
                          <a:pt x="335915" y="6350"/>
                          <a:pt x="327025" y="0"/>
                        </a:cubicBezTo>
                        <a:cubicBezTo>
                          <a:pt x="314960" y="11430"/>
                          <a:pt x="304165" y="24130"/>
                          <a:pt x="294640" y="38100"/>
                        </a:cubicBezTo>
                        <a:cubicBezTo>
                          <a:pt x="293370" y="40005"/>
                          <a:pt x="292735" y="41275"/>
                          <a:pt x="291465" y="43180"/>
                        </a:cubicBezTo>
                        <a:cubicBezTo>
                          <a:pt x="272415" y="72390"/>
                          <a:pt x="259080" y="105410"/>
                          <a:pt x="253365" y="139700"/>
                        </a:cubicBezTo>
                        <a:cubicBezTo>
                          <a:pt x="244475" y="192405"/>
                          <a:pt x="252730" y="247650"/>
                          <a:pt x="277495" y="293370"/>
                        </a:cubicBezTo>
                        <a:cubicBezTo>
                          <a:pt x="224790" y="289560"/>
                          <a:pt x="170815" y="301625"/>
                          <a:pt x="122555" y="325120"/>
                        </a:cubicBezTo>
                        <a:cubicBezTo>
                          <a:pt x="114935" y="328930"/>
                          <a:pt x="107950" y="332740"/>
                          <a:pt x="100330" y="336550"/>
                        </a:cubicBezTo>
                        <a:cubicBezTo>
                          <a:pt x="97155" y="338455"/>
                          <a:pt x="94615" y="339725"/>
                          <a:pt x="91440" y="341630"/>
                        </a:cubicBezTo>
                        <a:lnTo>
                          <a:pt x="91440" y="341630"/>
                        </a:lnTo>
                        <a:cubicBezTo>
                          <a:pt x="63500" y="359410"/>
                          <a:pt x="38100" y="381000"/>
                          <a:pt x="16510" y="406400"/>
                        </a:cubicBezTo>
                        <a:cubicBezTo>
                          <a:pt x="15240" y="408305"/>
                          <a:pt x="13335" y="410210"/>
                          <a:pt x="12065" y="411480"/>
                        </a:cubicBezTo>
                        <a:cubicBezTo>
                          <a:pt x="8255" y="416560"/>
                          <a:pt x="3810" y="421640"/>
                          <a:pt x="0" y="427355"/>
                        </a:cubicBezTo>
                        <a:cubicBezTo>
                          <a:pt x="26035" y="453390"/>
                          <a:pt x="59055" y="472440"/>
                          <a:pt x="94615" y="481965"/>
                        </a:cubicBezTo>
                        <a:cubicBezTo>
                          <a:pt x="97790" y="482600"/>
                          <a:pt x="100330" y="483235"/>
                          <a:pt x="103505" y="483870"/>
                        </a:cubicBezTo>
                        <a:cubicBezTo>
                          <a:pt x="124460" y="488315"/>
                          <a:pt x="146050" y="490220"/>
                          <a:pt x="167640" y="488315"/>
                        </a:cubicBezTo>
                        <a:cubicBezTo>
                          <a:pt x="142875" y="518795"/>
                          <a:pt x="127000" y="556895"/>
                          <a:pt x="122555" y="596265"/>
                        </a:cubicBezTo>
                        <a:cubicBezTo>
                          <a:pt x="121920" y="598805"/>
                          <a:pt x="121920" y="601345"/>
                          <a:pt x="121920" y="603885"/>
                        </a:cubicBezTo>
                        <a:cubicBezTo>
                          <a:pt x="122555" y="629920"/>
                          <a:pt x="125095" y="655320"/>
                          <a:pt x="133985" y="678815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3" name="Google Shape;333;p6"/>
                  <p:cNvSpPr/>
                  <p:nvPr/>
                </p:nvSpPr>
                <p:spPr>
                  <a:xfrm>
                    <a:off x="3395935" y="2741927"/>
                    <a:ext cx="353873" cy="4218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8640" h="654050" extrusionOk="0">
                        <a:moveTo>
                          <a:pt x="125095" y="654050"/>
                        </a:moveTo>
                        <a:cubicBezTo>
                          <a:pt x="127635" y="653415"/>
                          <a:pt x="130175" y="653415"/>
                          <a:pt x="132715" y="652780"/>
                        </a:cubicBezTo>
                        <a:cubicBezTo>
                          <a:pt x="147320" y="635635"/>
                          <a:pt x="161290" y="617855"/>
                          <a:pt x="174625" y="600075"/>
                        </a:cubicBezTo>
                        <a:cubicBezTo>
                          <a:pt x="207645" y="554990"/>
                          <a:pt x="237490" y="507365"/>
                          <a:pt x="262255" y="457835"/>
                        </a:cubicBezTo>
                        <a:cubicBezTo>
                          <a:pt x="287655" y="407670"/>
                          <a:pt x="308610" y="355600"/>
                          <a:pt x="325755" y="302260"/>
                        </a:cubicBezTo>
                        <a:cubicBezTo>
                          <a:pt x="346710" y="291465"/>
                          <a:pt x="366395" y="279400"/>
                          <a:pt x="385445" y="266065"/>
                        </a:cubicBezTo>
                        <a:cubicBezTo>
                          <a:pt x="420370" y="241935"/>
                          <a:pt x="452120" y="213360"/>
                          <a:pt x="480695" y="181610"/>
                        </a:cubicBezTo>
                        <a:cubicBezTo>
                          <a:pt x="506730" y="153035"/>
                          <a:pt x="529590" y="121285"/>
                          <a:pt x="548640" y="87630"/>
                        </a:cubicBezTo>
                        <a:cubicBezTo>
                          <a:pt x="546735" y="87630"/>
                          <a:pt x="545465" y="86995"/>
                          <a:pt x="543560" y="86995"/>
                        </a:cubicBezTo>
                        <a:cubicBezTo>
                          <a:pt x="534035" y="104140"/>
                          <a:pt x="523240" y="120650"/>
                          <a:pt x="511810" y="136525"/>
                        </a:cubicBezTo>
                        <a:cubicBezTo>
                          <a:pt x="487045" y="170180"/>
                          <a:pt x="458470" y="201295"/>
                          <a:pt x="426720" y="228600"/>
                        </a:cubicBezTo>
                        <a:cubicBezTo>
                          <a:pt x="398780" y="252730"/>
                          <a:pt x="368300" y="274320"/>
                          <a:pt x="335915" y="292100"/>
                        </a:cubicBezTo>
                        <a:cubicBezTo>
                          <a:pt x="347980" y="278765"/>
                          <a:pt x="360045" y="264795"/>
                          <a:pt x="372110" y="250825"/>
                        </a:cubicBezTo>
                        <a:cubicBezTo>
                          <a:pt x="415925" y="199390"/>
                          <a:pt x="455930" y="144780"/>
                          <a:pt x="491490" y="88265"/>
                        </a:cubicBezTo>
                        <a:cubicBezTo>
                          <a:pt x="489585" y="88900"/>
                          <a:pt x="487045" y="88900"/>
                          <a:pt x="484505" y="89535"/>
                        </a:cubicBezTo>
                        <a:cubicBezTo>
                          <a:pt x="480060" y="96520"/>
                          <a:pt x="474980" y="104140"/>
                          <a:pt x="470535" y="111125"/>
                        </a:cubicBezTo>
                        <a:cubicBezTo>
                          <a:pt x="427990" y="174625"/>
                          <a:pt x="381000" y="234950"/>
                          <a:pt x="329565" y="291465"/>
                        </a:cubicBezTo>
                        <a:cubicBezTo>
                          <a:pt x="337820" y="268605"/>
                          <a:pt x="344805" y="245745"/>
                          <a:pt x="350520" y="222250"/>
                        </a:cubicBezTo>
                        <a:cubicBezTo>
                          <a:pt x="361315" y="175895"/>
                          <a:pt x="365125" y="128270"/>
                          <a:pt x="360680" y="81280"/>
                        </a:cubicBezTo>
                        <a:cubicBezTo>
                          <a:pt x="358775" y="57150"/>
                          <a:pt x="354330" y="33020"/>
                          <a:pt x="347345" y="9525"/>
                        </a:cubicBezTo>
                        <a:cubicBezTo>
                          <a:pt x="344805" y="6350"/>
                          <a:pt x="342265" y="3175"/>
                          <a:pt x="339090" y="0"/>
                        </a:cubicBezTo>
                        <a:cubicBezTo>
                          <a:pt x="341630" y="7620"/>
                          <a:pt x="343535" y="15240"/>
                          <a:pt x="345440" y="23495"/>
                        </a:cubicBezTo>
                        <a:cubicBezTo>
                          <a:pt x="356235" y="67310"/>
                          <a:pt x="358775" y="113665"/>
                          <a:pt x="354965" y="159385"/>
                        </a:cubicBezTo>
                        <a:cubicBezTo>
                          <a:pt x="351155" y="201930"/>
                          <a:pt x="340995" y="243205"/>
                          <a:pt x="327025" y="283845"/>
                        </a:cubicBezTo>
                        <a:cubicBezTo>
                          <a:pt x="326390" y="262890"/>
                          <a:pt x="325755" y="241935"/>
                          <a:pt x="323850" y="220980"/>
                        </a:cubicBezTo>
                        <a:cubicBezTo>
                          <a:pt x="321310" y="179070"/>
                          <a:pt x="316865" y="137160"/>
                          <a:pt x="307975" y="96520"/>
                        </a:cubicBezTo>
                        <a:cubicBezTo>
                          <a:pt x="302260" y="69215"/>
                          <a:pt x="294005" y="41910"/>
                          <a:pt x="282575" y="16510"/>
                        </a:cubicBezTo>
                        <a:cubicBezTo>
                          <a:pt x="281305" y="18415"/>
                          <a:pt x="280670" y="19685"/>
                          <a:pt x="279400" y="21590"/>
                        </a:cubicBezTo>
                        <a:cubicBezTo>
                          <a:pt x="283210" y="31115"/>
                          <a:pt x="287020" y="40640"/>
                          <a:pt x="290195" y="50165"/>
                        </a:cubicBezTo>
                        <a:cubicBezTo>
                          <a:pt x="302895" y="88265"/>
                          <a:pt x="309880" y="127635"/>
                          <a:pt x="314325" y="167640"/>
                        </a:cubicBezTo>
                        <a:cubicBezTo>
                          <a:pt x="318770" y="208915"/>
                          <a:pt x="320675" y="250825"/>
                          <a:pt x="321945" y="292100"/>
                        </a:cubicBezTo>
                        <a:cubicBezTo>
                          <a:pt x="321310" y="292100"/>
                          <a:pt x="321310" y="292735"/>
                          <a:pt x="320675" y="292735"/>
                        </a:cubicBezTo>
                        <a:cubicBezTo>
                          <a:pt x="299720" y="295910"/>
                          <a:pt x="278765" y="298450"/>
                          <a:pt x="257810" y="300990"/>
                        </a:cubicBezTo>
                        <a:cubicBezTo>
                          <a:pt x="201295" y="307340"/>
                          <a:pt x="144780" y="312420"/>
                          <a:pt x="88265" y="314960"/>
                        </a:cubicBezTo>
                        <a:cubicBezTo>
                          <a:pt x="85090" y="316865"/>
                          <a:pt x="82550" y="318135"/>
                          <a:pt x="79375" y="320040"/>
                        </a:cubicBezTo>
                        <a:cubicBezTo>
                          <a:pt x="84455" y="320040"/>
                          <a:pt x="89535" y="319405"/>
                          <a:pt x="94615" y="319405"/>
                        </a:cubicBezTo>
                        <a:cubicBezTo>
                          <a:pt x="165735" y="315595"/>
                          <a:pt x="236220" y="308610"/>
                          <a:pt x="307340" y="299085"/>
                        </a:cubicBezTo>
                        <a:cubicBezTo>
                          <a:pt x="289560" y="307975"/>
                          <a:pt x="271780" y="315595"/>
                          <a:pt x="254000" y="323215"/>
                        </a:cubicBezTo>
                        <a:cubicBezTo>
                          <a:pt x="210820" y="340995"/>
                          <a:pt x="166370" y="354965"/>
                          <a:pt x="121285" y="365760"/>
                        </a:cubicBezTo>
                        <a:cubicBezTo>
                          <a:pt x="82550" y="374650"/>
                          <a:pt x="43815" y="381000"/>
                          <a:pt x="4445" y="384810"/>
                        </a:cubicBezTo>
                        <a:cubicBezTo>
                          <a:pt x="3175" y="386715"/>
                          <a:pt x="1270" y="388620"/>
                          <a:pt x="0" y="389890"/>
                        </a:cubicBezTo>
                        <a:cubicBezTo>
                          <a:pt x="20955" y="387985"/>
                          <a:pt x="41910" y="385445"/>
                          <a:pt x="62230" y="382270"/>
                        </a:cubicBezTo>
                        <a:cubicBezTo>
                          <a:pt x="107950" y="374650"/>
                          <a:pt x="153035" y="363855"/>
                          <a:pt x="197485" y="349250"/>
                        </a:cubicBezTo>
                        <a:cubicBezTo>
                          <a:pt x="239395" y="335280"/>
                          <a:pt x="280035" y="318770"/>
                          <a:pt x="319405" y="298450"/>
                        </a:cubicBezTo>
                        <a:cubicBezTo>
                          <a:pt x="318770" y="299720"/>
                          <a:pt x="317500" y="300355"/>
                          <a:pt x="316865" y="301625"/>
                        </a:cubicBezTo>
                        <a:cubicBezTo>
                          <a:pt x="316230" y="301625"/>
                          <a:pt x="315595" y="302260"/>
                          <a:pt x="314960" y="302895"/>
                        </a:cubicBezTo>
                        <a:cubicBezTo>
                          <a:pt x="314325" y="303530"/>
                          <a:pt x="313690" y="304165"/>
                          <a:pt x="313690" y="305435"/>
                        </a:cubicBezTo>
                        <a:cubicBezTo>
                          <a:pt x="300355" y="320040"/>
                          <a:pt x="286385" y="334645"/>
                          <a:pt x="271780" y="347980"/>
                        </a:cubicBezTo>
                        <a:cubicBezTo>
                          <a:pt x="239395" y="377190"/>
                          <a:pt x="203200" y="402590"/>
                          <a:pt x="165100" y="423545"/>
                        </a:cubicBezTo>
                        <a:cubicBezTo>
                          <a:pt x="139065" y="438150"/>
                          <a:pt x="111760" y="450215"/>
                          <a:pt x="83185" y="460375"/>
                        </a:cubicBezTo>
                        <a:cubicBezTo>
                          <a:pt x="86360" y="461010"/>
                          <a:pt x="88900" y="461645"/>
                          <a:pt x="92075" y="462280"/>
                        </a:cubicBezTo>
                        <a:cubicBezTo>
                          <a:pt x="100330" y="459105"/>
                          <a:pt x="108585" y="455930"/>
                          <a:pt x="116205" y="452755"/>
                        </a:cubicBezTo>
                        <a:cubicBezTo>
                          <a:pt x="156210" y="435610"/>
                          <a:pt x="194945" y="413385"/>
                          <a:pt x="230505" y="387985"/>
                        </a:cubicBezTo>
                        <a:cubicBezTo>
                          <a:pt x="256540" y="368935"/>
                          <a:pt x="281305" y="347345"/>
                          <a:pt x="303530" y="323850"/>
                        </a:cubicBezTo>
                        <a:cubicBezTo>
                          <a:pt x="292735" y="342265"/>
                          <a:pt x="281940" y="360680"/>
                          <a:pt x="270510" y="379095"/>
                        </a:cubicBezTo>
                        <a:cubicBezTo>
                          <a:pt x="242570" y="422275"/>
                          <a:pt x="211455" y="464185"/>
                          <a:pt x="177800" y="503555"/>
                        </a:cubicBezTo>
                        <a:cubicBezTo>
                          <a:pt x="156845" y="528320"/>
                          <a:pt x="134620" y="552450"/>
                          <a:pt x="111125" y="575310"/>
                        </a:cubicBezTo>
                        <a:cubicBezTo>
                          <a:pt x="110490" y="577850"/>
                          <a:pt x="110490" y="580390"/>
                          <a:pt x="110490" y="582930"/>
                        </a:cubicBezTo>
                        <a:cubicBezTo>
                          <a:pt x="118745" y="574675"/>
                          <a:pt x="127000" y="566420"/>
                          <a:pt x="135255" y="558165"/>
                        </a:cubicBezTo>
                        <a:cubicBezTo>
                          <a:pt x="171450" y="520700"/>
                          <a:pt x="205105" y="480060"/>
                          <a:pt x="236220" y="438150"/>
                        </a:cubicBezTo>
                        <a:cubicBezTo>
                          <a:pt x="266065" y="396875"/>
                          <a:pt x="293370" y="353695"/>
                          <a:pt x="318135" y="309245"/>
                        </a:cubicBezTo>
                        <a:cubicBezTo>
                          <a:pt x="318770" y="308610"/>
                          <a:pt x="318770" y="308610"/>
                          <a:pt x="319405" y="307975"/>
                        </a:cubicBezTo>
                        <a:cubicBezTo>
                          <a:pt x="310515" y="335915"/>
                          <a:pt x="300355" y="363220"/>
                          <a:pt x="288925" y="390525"/>
                        </a:cubicBezTo>
                        <a:cubicBezTo>
                          <a:pt x="267335" y="441960"/>
                          <a:pt x="241300" y="492125"/>
                          <a:pt x="211455" y="539115"/>
                        </a:cubicBezTo>
                        <a:cubicBezTo>
                          <a:pt x="186055" y="577850"/>
                          <a:pt x="156845" y="617220"/>
                          <a:pt x="125095" y="65405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34" name="Google Shape;334;p6"/>
                  <p:cNvSpPr/>
                  <p:nvPr/>
                </p:nvSpPr>
                <p:spPr>
                  <a:xfrm>
                    <a:off x="3576069" y="2910975"/>
                    <a:ext cx="395460" cy="2187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3117" h="339211" extrusionOk="0">
                        <a:moveTo>
                          <a:pt x="261015" y="163911"/>
                        </a:moveTo>
                        <a:cubicBezTo>
                          <a:pt x="344835" y="208361"/>
                          <a:pt x="437546" y="239476"/>
                          <a:pt x="532796" y="243286"/>
                        </a:cubicBezTo>
                        <a:cubicBezTo>
                          <a:pt x="549305" y="243921"/>
                          <a:pt x="565815" y="243921"/>
                          <a:pt x="581055" y="249001"/>
                        </a:cubicBezTo>
                        <a:cubicBezTo>
                          <a:pt x="596296" y="254081"/>
                          <a:pt x="610265" y="266146"/>
                          <a:pt x="612805" y="282656"/>
                        </a:cubicBezTo>
                        <a:cubicBezTo>
                          <a:pt x="614710" y="296626"/>
                          <a:pt x="607725" y="311866"/>
                          <a:pt x="596930" y="321391"/>
                        </a:cubicBezTo>
                        <a:cubicBezTo>
                          <a:pt x="585500" y="330916"/>
                          <a:pt x="571530" y="335996"/>
                          <a:pt x="556925" y="337901"/>
                        </a:cubicBezTo>
                        <a:cubicBezTo>
                          <a:pt x="512475" y="344251"/>
                          <a:pt x="468660" y="326471"/>
                          <a:pt x="428655" y="307421"/>
                        </a:cubicBezTo>
                        <a:cubicBezTo>
                          <a:pt x="426115" y="306151"/>
                          <a:pt x="422940" y="304881"/>
                          <a:pt x="420400" y="303611"/>
                        </a:cubicBezTo>
                        <a:cubicBezTo>
                          <a:pt x="374680" y="281386"/>
                          <a:pt x="330230" y="257256"/>
                          <a:pt x="286415" y="230586"/>
                        </a:cubicBezTo>
                        <a:cubicBezTo>
                          <a:pt x="242600" y="203916"/>
                          <a:pt x="200690" y="175976"/>
                          <a:pt x="160050" y="145496"/>
                        </a:cubicBezTo>
                        <a:cubicBezTo>
                          <a:pt x="139730" y="130256"/>
                          <a:pt x="119410" y="115016"/>
                          <a:pt x="99725" y="98506"/>
                        </a:cubicBezTo>
                        <a:cubicBezTo>
                          <a:pt x="89565" y="90251"/>
                          <a:pt x="80040" y="82631"/>
                          <a:pt x="70515" y="74376"/>
                        </a:cubicBezTo>
                        <a:cubicBezTo>
                          <a:pt x="61625" y="66756"/>
                          <a:pt x="54005" y="59771"/>
                          <a:pt x="41940" y="57231"/>
                        </a:cubicBezTo>
                        <a:cubicBezTo>
                          <a:pt x="34955" y="55961"/>
                          <a:pt x="27335" y="55961"/>
                          <a:pt x="20350" y="54056"/>
                        </a:cubicBezTo>
                        <a:cubicBezTo>
                          <a:pt x="13365" y="52151"/>
                          <a:pt x="6380" y="48976"/>
                          <a:pt x="2570" y="42626"/>
                        </a:cubicBezTo>
                        <a:cubicBezTo>
                          <a:pt x="-605" y="36911"/>
                          <a:pt x="-605" y="29291"/>
                          <a:pt x="1300" y="22941"/>
                        </a:cubicBezTo>
                        <a:cubicBezTo>
                          <a:pt x="3205" y="16591"/>
                          <a:pt x="8285" y="10876"/>
                          <a:pt x="14000" y="7066"/>
                        </a:cubicBezTo>
                        <a:cubicBezTo>
                          <a:pt x="19715" y="2621"/>
                          <a:pt x="26700" y="-554"/>
                          <a:pt x="34320" y="81"/>
                        </a:cubicBezTo>
                        <a:cubicBezTo>
                          <a:pt x="40035" y="716"/>
                          <a:pt x="45115" y="3891"/>
                          <a:pt x="48925" y="7701"/>
                        </a:cubicBezTo>
                        <a:cubicBezTo>
                          <a:pt x="52735" y="11511"/>
                          <a:pt x="55910" y="16591"/>
                          <a:pt x="59085" y="21671"/>
                        </a:cubicBezTo>
                        <a:cubicBezTo>
                          <a:pt x="62260" y="26751"/>
                          <a:pt x="65435" y="31831"/>
                          <a:pt x="68610" y="36911"/>
                        </a:cubicBezTo>
                        <a:cubicBezTo>
                          <a:pt x="71785" y="41991"/>
                          <a:pt x="74960" y="44531"/>
                          <a:pt x="79405" y="47706"/>
                        </a:cubicBezTo>
                        <a:cubicBezTo>
                          <a:pt x="88930" y="54691"/>
                          <a:pt x="98455" y="61676"/>
                          <a:pt x="107980" y="68661"/>
                        </a:cubicBezTo>
                        <a:cubicBezTo>
                          <a:pt x="157510" y="102951"/>
                          <a:pt x="207675" y="135971"/>
                          <a:pt x="261015" y="16391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grpSp>
            <p:nvGrpSpPr>
              <p:cNvPr id="335" name="Google Shape;335;p6"/>
              <p:cNvGrpSpPr/>
              <p:nvPr/>
            </p:nvGrpSpPr>
            <p:grpSpPr>
              <a:xfrm rot="1691741">
                <a:off x="8342399" y="2732812"/>
                <a:ext cx="1189507" cy="1086492"/>
                <a:chOff x="4667799" y="2357213"/>
                <a:chExt cx="589927" cy="538861"/>
              </a:xfrm>
            </p:grpSpPr>
            <p:sp>
              <p:nvSpPr>
                <p:cNvPr id="336" name="Google Shape;336;p6"/>
                <p:cNvSpPr/>
                <p:nvPr/>
              </p:nvSpPr>
              <p:spPr>
                <a:xfrm flipH="1">
                  <a:off x="4672446" y="2357213"/>
                  <a:ext cx="585280" cy="5328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5143" h="951479" extrusionOk="0">
                      <a:moveTo>
                        <a:pt x="1042210" y="434975"/>
                      </a:moveTo>
                      <a:cubicBezTo>
                        <a:pt x="1040940" y="433070"/>
                        <a:pt x="1040305" y="431165"/>
                        <a:pt x="1038400" y="429260"/>
                      </a:cubicBezTo>
                      <a:cubicBezTo>
                        <a:pt x="1037130" y="426720"/>
                        <a:pt x="1035225" y="424815"/>
                        <a:pt x="1033320" y="422910"/>
                      </a:cubicBezTo>
                      <a:cubicBezTo>
                        <a:pt x="1025700" y="414655"/>
                        <a:pt x="1015540" y="408940"/>
                        <a:pt x="1005380" y="403860"/>
                      </a:cubicBezTo>
                      <a:cubicBezTo>
                        <a:pt x="982520" y="391160"/>
                        <a:pt x="958390" y="378460"/>
                        <a:pt x="932990" y="375285"/>
                      </a:cubicBezTo>
                      <a:cubicBezTo>
                        <a:pt x="929815" y="374650"/>
                        <a:pt x="926640" y="374650"/>
                        <a:pt x="922830" y="374650"/>
                      </a:cubicBezTo>
                      <a:cubicBezTo>
                        <a:pt x="920290" y="374650"/>
                        <a:pt x="917750" y="374650"/>
                        <a:pt x="914575" y="375285"/>
                      </a:cubicBezTo>
                      <a:cubicBezTo>
                        <a:pt x="886635" y="377190"/>
                        <a:pt x="859330" y="389890"/>
                        <a:pt x="831390" y="387985"/>
                      </a:cubicBezTo>
                      <a:cubicBezTo>
                        <a:pt x="802180" y="385445"/>
                        <a:pt x="777415" y="367665"/>
                        <a:pt x="750745" y="354330"/>
                      </a:cubicBezTo>
                      <a:cubicBezTo>
                        <a:pt x="741220" y="349250"/>
                        <a:pt x="731695" y="345440"/>
                        <a:pt x="721535" y="342900"/>
                      </a:cubicBezTo>
                      <a:cubicBezTo>
                        <a:pt x="716455" y="341630"/>
                        <a:pt x="711375" y="340995"/>
                        <a:pt x="706295" y="340360"/>
                      </a:cubicBezTo>
                      <a:cubicBezTo>
                        <a:pt x="716455" y="318770"/>
                        <a:pt x="724710" y="297180"/>
                        <a:pt x="732965" y="274955"/>
                      </a:cubicBezTo>
                      <a:cubicBezTo>
                        <a:pt x="739950" y="255905"/>
                        <a:pt x="746935" y="236855"/>
                        <a:pt x="752015" y="217170"/>
                      </a:cubicBezTo>
                      <a:cubicBezTo>
                        <a:pt x="753285" y="210820"/>
                        <a:pt x="754555" y="204470"/>
                        <a:pt x="755825" y="198755"/>
                      </a:cubicBezTo>
                      <a:cubicBezTo>
                        <a:pt x="757730" y="186690"/>
                        <a:pt x="758365" y="174625"/>
                        <a:pt x="757095" y="162560"/>
                      </a:cubicBezTo>
                      <a:cubicBezTo>
                        <a:pt x="754555" y="130175"/>
                        <a:pt x="740585" y="97790"/>
                        <a:pt x="749475" y="66040"/>
                      </a:cubicBezTo>
                      <a:cubicBezTo>
                        <a:pt x="754555" y="48895"/>
                        <a:pt x="765985" y="31115"/>
                        <a:pt x="758365" y="15240"/>
                      </a:cubicBezTo>
                      <a:cubicBezTo>
                        <a:pt x="753920" y="6350"/>
                        <a:pt x="745665" y="2540"/>
                        <a:pt x="735505" y="635"/>
                      </a:cubicBezTo>
                      <a:cubicBezTo>
                        <a:pt x="733600" y="0"/>
                        <a:pt x="731060" y="0"/>
                        <a:pt x="729155" y="0"/>
                      </a:cubicBezTo>
                      <a:cubicBezTo>
                        <a:pt x="722805" y="0"/>
                        <a:pt x="715820" y="635"/>
                        <a:pt x="710105" y="1905"/>
                      </a:cubicBezTo>
                      <a:cubicBezTo>
                        <a:pt x="678355" y="8890"/>
                        <a:pt x="648510" y="25400"/>
                        <a:pt x="623110" y="45720"/>
                      </a:cubicBezTo>
                      <a:cubicBezTo>
                        <a:pt x="621205" y="47625"/>
                        <a:pt x="618665" y="49530"/>
                        <a:pt x="616760" y="51435"/>
                      </a:cubicBezTo>
                      <a:cubicBezTo>
                        <a:pt x="614220" y="53975"/>
                        <a:pt x="611680" y="55880"/>
                        <a:pt x="609140" y="58420"/>
                      </a:cubicBezTo>
                      <a:cubicBezTo>
                        <a:pt x="581200" y="85090"/>
                        <a:pt x="558340" y="117475"/>
                        <a:pt x="537385" y="150495"/>
                      </a:cubicBezTo>
                      <a:cubicBezTo>
                        <a:pt x="524050" y="172085"/>
                        <a:pt x="511350" y="194945"/>
                        <a:pt x="500555" y="217805"/>
                      </a:cubicBezTo>
                      <a:cubicBezTo>
                        <a:pt x="489760" y="241300"/>
                        <a:pt x="481505" y="264795"/>
                        <a:pt x="475790" y="289560"/>
                      </a:cubicBezTo>
                      <a:cubicBezTo>
                        <a:pt x="457375" y="269875"/>
                        <a:pt x="434515" y="254000"/>
                        <a:pt x="410385" y="242570"/>
                      </a:cubicBezTo>
                      <a:cubicBezTo>
                        <a:pt x="378000" y="227330"/>
                        <a:pt x="343075" y="219075"/>
                        <a:pt x="310690" y="203200"/>
                      </a:cubicBezTo>
                      <a:cubicBezTo>
                        <a:pt x="309420" y="202565"/>
                        <a:pt x="307515" y="201930"/>
                        <a:pt x="306245" y="201295"/>
                      </a:cubicBezTo>
                      <a:cubicBezTo>
                        <a:pt x="304340" y="200025"/>
                        <a:pt x="302435" y="199390"/>
                        <a:pt x="300530" y="198120"/>
                      </a:cubicBezTo>
                      <a:cubicBezTo>
                        <a:pt x="264335" y="178435"/>
                        <a:pt x="232585" y="149860"/>
                        <a:pt x="195120" y="132080"/>
                      </a:cubicBezTo>
                      <a:cubicBezTo>
                        <a:pt x="184325" y="127000"/>
                        <a:pt x="171625" y="123190"/>
                        <a:pt x="160195" y="122555"/>
                      </a:cubicBezTo>
                      <a:cubicBezTo>
                        <a:pt x="157655" y="122555"/>
                        <a:pt x="155115" y="122555"/>
                        <a:pt x="152575" y="122555"/>
                      </a:cubicBezTo>
                      <a:cubicBezTo>
                        <a:pt x="143685" y="123190"/>
                        <a:pt x="135430" y="126365"/>
                        <a:pt x="129080" y="132080"/>
                      </a:cubicBezTo>
                      <a:cubicBezTo>
                        <a:pt x="119555" y="140335"/>
                        <a:pt x="115745" y="153670"/>
                        <a:pt x="115745" y="165735"/>
                      </a:cubicBezTo>
                      <a:cubicBezTo>
                        <a:pt x="115745" y="178435"/>
                        <a:pt x="118920" y="190500"/>
                        <a:pt x="122095" y="202565"/>
                      </a:cubicBezTo>
                      <a:cubicBezTo>
                        <a:pt x="124635" y="213360"/>
                        <a:pt x="127810" y="223520"/>
                        <a:pt x="130350" y="234315"/>
                      </a:cubicBezTo>
                      <a:cubicBezTo>
                        <a:pt x="131620" y="238760"/>
                        <a:pt x="132890" y="243840"/>
                        <a:pt x="134160" y="248285"/>
                      </a:cubicBezTo>
                      <a:cubicBezTo>
                        <a:pt x="137335" y="260985"/>
                        <a:pt x="140510" y="273050"/>
                        <a:pt x="143685" y="285750"/>
                      </a:cubicBezTo>
                      <a:cubicBezTo>
                        <a:pt x="150035" y="311150"/>
                        <a:pt x="157020" y="337185"/>
                        <a:pt x="170355" y="358775"/>
                      </a:cubicBezTo>
                      <a:cubicBezTo>
                        <a:pt x="172260" y="361950"/>
                        <a:pt x="174165" y="365125"/>
                        <a:pt x="176705" y="368300"/>
                      </a:cubicBezTo>
                      <a:cubicBezTo>
                        <a:pt x="187500" y="382905"/>
                        <a:pt x="200835" y="394970"/>
                        <a:pt x="216075" y="405130"/>
                      </a:cubicBezTo>
                      <a:cubicBezTo>
                        <a:pt x="209725" y="406400"/>
                        <a:pt x="204010" y="407035"/>
                        <a:pt x="197660" y="408305"/>
                      </a:cubicBezTo>
                      <a:cubicBezTo>
                        <a:pt x="176705" y="413385"/>
                        <a:pt x="155750" y="421005"/>
                        <a:pt x="138605" y="433705"/>
                      </a:cubicBezTo>
                      <a:cubicBezTo>
                        <a:pt x="136700" y="434975"/>
                        <a:pt x="134160" y="436880"/>
                        <a:pt x="132255" y="438785"/>
                      </a:cubicBezTo>
                      <a:cubicBezTo>
                        <a:pt x="127810" y="442595"/>
                        <a:pt x="123365" y="446405"/>
                        <a:pt x="119555" y="450215"/>
                      </a:cubicBezTo>
                      <a:cubicBezTo>
                        <a:pt x="103045" y="467360"/>
                        <a:pt x="92250" y="488950"/>
                        <a:pt x="73200" y="503555"/>
                      </a:cubicBezTo>
                      <a:cubicBezTo>
                        <a:pt x="66850" y="508635"/>
                        <a:pt x="59865" y="512445"/>
                        <a:pt x="52880" y="516255"/>
                      </a:cubicBezTo>
                      <a:cubicBezTo>
                        <a:pt x="49070" y="518160"/>
                        <a:pt x="45895" y="520065"/>
                        <a:pt x="42085" y="521335"/>
                      </a:cubicBezTo>
                      <a:cubicBezTo>
                        <a:pt x="37005" y="523875"/>
                        <a:pt x="31925" y="526415"/>
                        <a:pt x="26845" y="529590"/>
                      </a:cubicBezTo>
                      <a:cubicBezTo>
                        <a:pt x="12240" y="539115"/>
                        <a:pt x="-1730" y="554355"/>
                        <a:pt x="175" y="572135"/>
                      </a:cubicBezTo>
                      <a:cubicBezTo>
                        <a:pt x="810" y="580390"/>
                        <a:pt x="4620" y="588010"/>
                        <a:pt x="10970" y="593725"/>
                      </a:cubicBezTo>
                      <a:cubicBezTo>
                        <a:pt x="12875" y="596265"/>
                        <a:pt x="16050" y="598170"/>
                        <a:pt x="18590" y="600075"/>
                      </a:cubicBezTo>
                      <a:cubicBezTo>
                        <a:pt x="23035" y="603250"/>
                        <a:pt x="28750" y="605790"/>
                        <a:pt x="33830" y="607060"/>
                      </a:cubicBezTo>
                      <a:cubicBezTo>
                        <a:pt x="50340" y="611505"/>
                        <a:pt x="68120" y="609600"/>
                        <a:pt x="85265" y="608330"/>
                      </a:cubicBezTo>
                      <a:cubicBezTo>
                        <a:pt x="125905" y="605155"/>
                        <a:pt x="167180" y="605155"/>
                        <a:pt x="207820" y="608965"/>
                      </a:cubicBezTo>
                      <a:cubicBezTo>
                        <a:pt x="220520" y="610235"/>
                        <a:pt x="233220" y="611505"/>
                        <a:pt x="245920" y="613410"/>
                      </a:cubicBezTo>
                      <a:cubicBezTo>
                        <a:pt x="251000" y="614045"/>
                        <a:pt x="256715" y="614680"/>
                        <a:pt x="261795" y="615950"/>
                      </a:cubicBezTo>
                      <a:cubicBezTo>
                        <a:pt x="259255" y="619760"/>
                        <a:pt x="256715" y="624205"/>
                        <a:pt x="254175" y="628015"/>
                      </a:cubicBezTo>
                      <a:cubicBezTo>
                        <a:pt x="236395" y="661670"/>
                        <a:pt x="235125" y="700405"/>
                        <a:pt x="236395" y="738505"/>
                      </a:cubicBezTo>
                      <a:cubicBezTo>
                        <a:pt x="236395" y="741045"/>
                        <a:pt x="236395" y="744220"/>
                        <a:pt x="237030" y="747395"/>
                      </a:cubicBezTo>
                      <a:cubicBezTo>
                        <a:pt x="237030" y="748030"/>
                        <a:pt x="237030" y="748665"/>
                        <a:pt x="237030" y="749300"/>
                      </a:cubicBezTo>
                      <a:cubicBezTo>
                        <a:pt x="238300" y="777875"/>
                        <a:pt x="241475" y="807720"/>
                        <a:pt x="238935" y="836295"/>
                      </a:cubicBezTo>
                      <a:cubicBezTo>
                        <a:pt x="238935" y="839470"/>
                        <a:pt x="238300" y="842645"/>
                        <a:pt x="237665" y="845820"/>
                      </a:cubicBezTo>
                      <a:cubicBezTo>
                        <a:pt x="236395" y="854710"/>
                        <a:pt x="235125" y="863600"/>
                        <a:pt x="232585" y="872490"/>
                      </a:cubicBezTo>
                      <a:cubicBezTo>
                        <a:pt x="229410" y="884555"/>
                        <a:pt x="224330" y="896620"/>
                        <a:pt x="223060" y="909320"/>
                      </a:cubicBezTo>
                      <a:cubicBezTo>
                        <a:pt x="221790" y="922020"/>
                        <a:pt x="224965" y="935990"/>
                        <a:pt x="234490" y="944245"/>
                      </a:cubicBezTo>
                      <a:cubicBezTo>
                        <a:pt x="237665" y="946785"/>
                        <a:pt x="240840" y="948690"/>
                        <a:pt x="244650" y="949960"/>
                      </a:cubicBezTo>
                      <a:cubicBezTo>
                        <a:pt x="247190" y="950595"/>
                        <a:pt x="249730" y="951230"/>
                        <a:pt x="252270" y="951230"/>
                      </a:cubicBezTo>
                      <a:cubicBezTo>
                        <a:pt x="257985" y="951865"/>
                        <a:pt x="264335" y="951230"/>
                        <a:pt x="270050" y="949960"/>
                      </a:cubicBezTo>
                      <a:cubicBezTo>
                        <a:pt x="282115" y="946785"/>
                        <a:pt x="292275" y="939800"/>
                        <a:pt x="302435" y="932815"/>
                      </a:cubicBezTo>
                      <a:cubicBezTo>
                        <a:pt x="327200" y="915670"/>
                        <a:pt x="352600" y="898525"/>
                        <a:pt x="374190" y="877570"/>
                      </a:cubicBezTo>
                      <a:cubicBezTo>
                        <a:pt x="385620" y="866140"/>
                        <a:pt x="396415" y="854075"/>
                        <a:pt x="405940" y="841375"/>
                      </a:cubicBezTo>
                      <a:cubicBezTo>
                        <a:pt x="405940" y="841375"/>
                        <a:pt x="405940" y="841375"/>
                        <a:pt x="405940" y="841375"/>
                      </a:cubicBezTo>
                      <a:cubicBezTo>
                        <a:pt x="414195" y="830580"/>
                        <a:pt x="422450" y="819150"/>
                        <a:pt x="430070" y="807720"/>
                      </a:cubicBezTo>
                      <a:cubicBezTo>
                        <a:pt x="430070" y="807720"/>
                        <a:pt x="430070" y="807720"/>
                        <a:pt x="430070" y="807720"/>
                      </a:cubicBezTo>
                      <a:cubicBezTo>
                        <a:pt x="433880" y="802640"/>
                        <a:pt x="437055" y="797560"/>
                        <a:pt x="440865" y="791845"/>
                      </a:cubicBezTo>
                      <a:cubicBezTo>
                        <a:pt x="449755" y="778510"/>
                        <a:pt x="459280" y="765175"/>
                        <a:pt x="468170" y="751205"/>
                      </a:cubicBezTo>
                      <a:cubicBezTo>
                        <a:pt x="478965" y="735330"/>
                        <a:pt x="489760" y="719455"/>
                        <a:pt x="500555" y="704215"/>
                      </a:cubicBezTo>
                      <a:cubicBezTo>
                        <a:pt x="507540" y="719455"/>
                        <a:pt x="515160" y="733425"/>
                        <a:pt x="525320" y="746760"/>
                      </a:cubicBezTo>
                      <a:cubicBezTo>
                        <a:pt x="548180" y="777240"/>
                        <a:pt x="579295" y="799465"/>
                        <a:pt x="611045" y="819785"/>
                      </a:cubicBezTo>
                      <a:cubicBezTo>
                        <a:pt x="614855" y="822325"/>
                        <a:pt x="618665" y="824230"/>
                        <a:pt x="621840" y="826770"/>
                      </a:cubicBezTo>
                      <a:cubicBezTo>
                        <a:pt x="626285" y="829310"/>
                        <a:pt x="630730" y="832485"/>
                        <a:pt x="634540" y="835025"/>
                      </a:cubicBezTo>
                      <a:cubicBezTo>
                        <a:pt x="670100" y="856615"/>
                        <a:pt x="705025" y="878840"/>
                        <a:pt x="739950" y="900430"/>
                      </a:cubicBezTo>
                      <a:cubicBezTo>
                        <a:pt x="743125" y="902335"/>
                        <a:pt x="746935" y="904875"/>
                        <a:pt x="750745" y="906780"/>
                      </a:cubicBezTo>
                      <a:cubicBezTo>
                        <a:pt x="755825" y="909320"/>
                        <a:pt x="761540" y="911860"/>
                        <a:pt x="766620" y="912495"/>
                      </a:cubicBezTo>
                      <a:cubicBezTo>
                        <a:pt x="771700" y="913130"/>
                        <a:pt x="776145" y="913130"/>
                        <a:pt x="781225" y="911225"/>
                      </a:cubicBezTo>
                      <a:cubicBezTo>
                        <a:pt x="789480" y="908050"/>
                        <a:pt x="794560" y="901065"/>
                        <a:pt x="797735" y="893445"/>
                      </a:cubicBezTo>
                      <a:cubicBezTo>
                        <a:pt x="799005" y="890905"/>
                        <a:pt x="799640" y="888365"/>
                        <a:pt x="800275" y="885825"/>
                      </a:cubicBezTo>
                      <a:cubicBezTo>
                        <a:pt x="801545" y="882015"/>
                        <a:pt x="801545" y="877570"/>
                        <a:pt x="802180" y="873760"/>
                      </a:cubicBezTo>
                      <a:cubicBezTo>
                        <a:pt x="804085" y="839470"/>
                        <a:pt x="791385" y="806450"/>
                        <a:pt x="775510" y="775970"/>
                      </a:cubicBezTo>
                      <a:cubicBezTo>
                        <a:pt x="764080" y="753110"/>
                        <a:pt x="750745" y="730885"/>
                        <a:pt x="740585" y="707390"/>
                      </a:cubicBezTo>
                      <a:cubicBezTo>
                        <a:pt x="738045" y="701675"/>
                        <a:pt x="735505" y="695960"/>
                        <a:pt x="733600" y="689610"/>
                      </a:cubicBezTo>
                      <a:cubicBezTo>
                        <a:pt x="732965" y="687705"/>
                        <a:pt x="732330" y="685800"/>
                        <a:pt x="731695" y="683260"/>
                      </a:cubicBezTo>
                      <a:cubicBezTo>
                        <a:pt x="723440" y="656590"/>
                        <a:pt x="720265" y="628650"/>
                        <a:pt x="714550" y="600710"/>
                      </a:cubicBezTo>
                      <a:cubicBezTo>
                        <a:pt x="713915" y="598805"/>
                        <a:pt x="713915" y="596900"/>
                        <a:pt x="713280" y="594995"/>
                      </a:cubicBezTo>
                      <a:cubicBezTo>
                        <a:pt x="720900" y="594995"/>
                        <a:pt x="728520" y="594995"/>
                        <a:pt x="736140" y="594360"/>
                      </a:cubicBezTo>
                      <a:cubicBezTo>
                        <a:pt x="762175" y="591820"/>
                        <a:pt x="787575" y="583565"/>
                        <a:pt x="812340" y="575310"/>
                      </a:cubicBezTo>
                      <a:cubicBezTo>
                        <a:pt x="859330" y="558800"/>
                        <a:pt x="905685" y="540385"/>
                        <a:pt x="951405" y="518795"/>
                      </a:cubicBezTo>
                      <a:cubicBezTo>
                        <a:pt x="958390" y="515620"/>
                        <a:pt x="965375" y="512445"/>
                        <a:pt x="972360" y="508635"/>
                      </a:cubicBezTo>
                      <a:cubicBezTo>
                        <a:pt x="983790" y="503555"/>
                        <a:pt x="994585" y="497840"/>
                        <a:pt x="1006015" y="492125"/>
                      </a:cubicBezTo>
                      <a:cubicBezTo>
                        <a:pt x="1022525" y="483235"/>
                        <a:pt x="1040940" y="471805"/>
                        <a:pt x="1043480" y="452755"/>
                      </a:cubicBezTo>
                      <a:cubicBezTo>
                        <a:pt x="1046655" y="447040"/>
                        <a:pt x="1044750" y="440690"/>
                        <a:pt x="1042210" y="434975"/>
                      </a:cubicBezTo>
                      <a:close/>
                      <a:moveTo>
                        <a:pt x="510715" y="476250"/>
                      </a:moveTo>
                      <a:cubicBezTo>
                        <a:pt x="511985" y="477520"/>
                        <a:pt x="513255" y="478155"/>
                        <a:pt x="513890" y="478790"/>
                      </a:cubicBezTo>
                      <a:cubicBezTo>
                        <a:pt x="512620" y="478790"/>
                        <a:pt x="511350" y="478790"/>
                        <a:pt x="510080" y="479425"/>
                      </a:cubicBezTo>
                      <a:cubicBezTo>
                        <a:pt x="506270" y="480060"/>
                        <a:pt x="503095" y="481330"/>
                        <a:pt x="499920" y="483235"/>
                      </a:cubicBezTo>
                      <a:cubicBezTo>
                        <a:pt x="499920" y="481330"/>
                        <a:pt x="499920" y="478790"/>
                        <a:pt x="499920" y="476885"/>
                      </a:cubicBezTo>
                      <a:cubicBezTo>
                        <a:pt x="499920" y="476250"/>
                        <a:pt x="499920" y="476250"/>
                        <a:pt x="499920" y="475615"/>
                      </a:cubicBezTo>
                      <a:cubicBezTo>
                        <a:pt x="501825" y="473710"/>
                        <a:pt x="503730" y="472440"/>
                        <a:pt x="505000" y="470535"/>
                      </a:cubicBezTo>
                      <a:cubicBezTo>
                        <a:pt x="506905" y="472440"/>
                        <a:pt x="508810" y="474345"/>
                        <a:pt x="510715" y="47625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7" name="Google Shape;337;p6"/>
                <p:cNvSpPr/>
                <p:nvPr/>
              </p:nvSpPr>
              <p:spPr>
                <a:xfrm flipH="1">
                  <a:off x="4667799" y="2357569"/>
                  <a:ext cx="582722" cy="538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9459" h="10257233" extrusionOk="0">
                      <a:moveTo>
                        <a:pt x="5465861" y="5468419"/>
                      </a:moveTo>
                      <a:cubicBezTo>
                        <a:pt x="5482979" y="5467563"/>
                        <a:pt x="5501809" y="5477834"/>
                        <a:pt x="5505233" y="5498376"/>
                      </a:cubicBezTo>
                      <a:cubicBezTo>
                        <a:pt x="5560011" y="5895519"/>
                        <a:pt x="5635331" y="6285814"/>
                        <a:pt x="5731194" y="6676110"/>
                      </a:cubicBezTo>
                      <a:cubicBezTo>
                        <a:pt x="5902376" y="7367687"/>
                        <a:pt x="6155726" y="8031874"/>
                        <a:pt x="6470691" y="8668672"/>
                      </a:cubicBezTo>
                      <a:cubicBezTo>
                        <a:pt x="6511774" y="8750840"/>
                        <a:pt x="6559716" y="8833007"/>
                        <a:pt x="6600800" y="8915175"/>
                      </a:cubicBezTo>
                      <a:cubicBezTo>
                        <a:pt x="6566564" y="8887786"/>
                        <a:pt x="6525480" y="8867244"/>
                        <a:pt x="6484396" y="8839855"/>
                      </a:cubicBezTo>
                      <a:cubicBezTo>
                        <a:pt x="6272119" y="8435864"/>
                        <a:pt x="6087253" y="8018179"/>
                        <a:pt x="5936613" y="7586800"/>
                      </a:cubicBezTo>
                      <a:cubicBezTo>
                        <a:pt x="5696957" y="6908918"/>
                        <a:pt x="5525775" y="6210494"/>
                        <a:pt x="5436760" y="5505223"/>
                      </a:cubicBezTo>
                      <a:cubicBezTo>
                        <a:pt x="5433336" y="5481257"/>
                        <a:pt x="5448743" y="5469275"/>
                        <a:pt x="5465861" y="5468419"/>
                      </a:cubicBezTo>
                      <a:close/>
                      <a:moveTo>
                        <a:pt x="4532908" y="5395666"/>
                      </a:moveTo>
                      <a:cubicBezTo>
                        <a:pt x="4389115" y="5628474"/>
                        <a:pt x="4238474" y="5861282"/>
                        <a:pt x="4080987" y="6087243"/>
                      </a:cubicBezTo>
                      <a:cubicBezTo>
                        <a:pt x="3724927" y="6607637"/>
                        <a:pt x="3334632" y="7100642"/>
                        <a:pt x="2910100" y="7566258"/>
                      </a:cubicBezTo>
                      <a:cubicBezTo>
                        <a:pt x="2759459" y="7730593"/>
                        <a:pt x="2601971" y="7901775"/>
                        <a:pt x="2437636" y="8059263"/>
                      </a:cubicBezTo>
                      <a:cubicBezTo>
                        <a:pt x="2430789" y="8025026"/>
                        <a:pt x="2430789" y="7990790"/>
                        <a:pt x="2430789" y="7963401"/>
                      </a:cubicBezTo>
                      <a:cubicBezTo>
                        <a:pt x="2827932" y="7566258"/>
                        <a:pt x="3197686" y="7141726"/>
                        <a:pt x="3540050" y="6703499"/>
                      </a:cubicBezTo>
                      <a:cubicBezTo>
                        <a:pt x="3855026" y="6299509"/>
                        <a:pt x="4149459" y="5874977"/>
                        <a:pt x="4423351" y="5436750"/>
                      </a:cubicBezTo>
                      <a:cubicBezTo>
                        <a:pt x="4457588" y="5423055"/>
                        <a:pt x="4498671" y="5409361"/>
                        <a:pt x="4532908" y="5395666"/>
                      </a:cubicBezTo>
                      <a:close/>
                      <a:moveTo>
                        <a:pt x="5648159" y="5375124"/>
                      </a:moveTo>
                      <a:cubicBezTo>
                        <a:pt x="5664422" y="5369988"/>
                        <a:pt x="5683252" y="5375124"/>
                        <a:pt x="5690099" y="5395666"/>
                      </a:cubicBezTo>
                      <a:cubicBezTo>
                        <a:pt x="5813351" y="5874976"/>
                        <a:pt x="5943460" y="6361134"/>
                        <a:pt x="6107795" y="6826750"/>
                      </a:cubicBezTo>
                      <a:cubicBezTo>
                        <a:pt x="6367981" y="7552563"/>
                        <a:pt x="6751430" y="8244140"/>
                        <a:pt x="7230740" y="8853549"/>
                      </a:cubicBezTo>
                      <a:cubicBezTo>
                        <a:pt x="7511490" y="9202761"/>
                        <a:pt x="7819618" y="9531431"/>
                        <a:pt x="8155124" y="9832712"/>
                      </a:cubicBezTo>
                      <a:cubicBezTo>
                        <a:pt x="8100357" y="9825865"/>
                        <a:pt x="8038720" y="9798476"/>
                        <a:pt x="7983942" y="9771086"/>
                      </a:cubicBezTo>
                      <a:cubicBezTo>
                        <a:pt x="7942858" y="9730003"/>
                        <a:pt x="7894938" y="9688919"/>
                        <a:pt x="7853854" y="9647835"/>
                      </a:cubicBezTo>
                      <a:cubicBezTo>
                        <a:pt x="7299213" y="9113746"/>
                        <a:pt x="6826761" y="8490642"/>
                        <a:pt x="6463843" y="7812760"/>
                      </a:cubicBezTo>
                      <a:cubicBezTo>
                        <a:pt x="6278977" y="7456701"/>
                        <a:pt x="6121479" y="7093795"/>
                        <a:pt x="5991380" y="6717193"/>
                      </a:cubicBezTo>
                      <a:cubicBezTo>
                        <a:pt x="5847587" y="6292661"/>
                        <a:pt x="5738041" y="5854434"/>
                        <a:pt x="5621626" y="5416208"/>
                      </a:cubicBezTo>
                      <a:cubicBezTo>
                        <a:pt x="5618202" y="5395666"/>
                        <a:pt x="5631897" y="5380259"/>
                        <a:pt x="5648159" y="5375124"/>
                      </a:cubicBezTo>
                      <a:close/>
                      <a:moveTo>
                        <a:pt x="5322069" y="5290389"/>
                      </a:moveTo>
                      <a:cubicBezTo>
                        <a:pt x="5339187" y="5289533"/>
                        <a:pt x="5358017" y="5299804"/>
                        <a:pt x="5361440" y="5320346"/>
                      </a:cubicBezTo>
                      <a:cubicBezTo>
                        <a:pt x="5368288" y="5354582"/>
                        <a:pt x="5368288" y="5381971"/>
                        <a:pt x="5368288" y="5416208"/>
                      </a:cubicBezTo>
                      <a:cubicBezTo>
                        <a:pt x="5381982" y="5738030"/>
                        <a:pt x="5361440" y="6059853"/>
                        <a:pt x="5320357" y="6381676"/>
                      </a:cubicBezTo>
                      <a:cubicBezTo>
                        <a:pt x="5224494" y="7018474"/>
                        <a:pt x="5019076" y="7641578"/>
                        <a:pt x="4758879" y="8230445"/>
                      </a:cubicBezTo>
                      <a:cubicBezTo>
                        <a:pt x="4683558" y="8387933"/>
                        <a:pt x="4608238" y="8552268"/>
                        <a:pt x="4532918" y="8709755"/>
                      </a:cubicBezTo>
                      <a:cubicBezTo>
                        <a:pt x="4450750" y="8833007"/>
                        <a:pt x="4361736" y="8956258"/>
                        <a:pt x="4272721" y="9072662"/>
                      </a:cubicBezTo>
                      <a:cubicBezTo>
                        <a:pt x="4279568" y="9058967"/>
                        <a:pt x="4286415" y="9045273"/>
                        <a:pt x="4293263" y="9031578"/>
                      </a:cubicBezTo>
                      <a:cubicBezTo>
                        <a:pt x="4601391" y="8442711"/>
                        <a:pt x="4882130" y="7833302"/>
                        <a:pt x="5067007" y="7189657"/>
                      </a:cubicBezTo>
                      <a:cubicBezTo>
                        <a:pt x="5238189" y="6587095"/>
                        <a:pt x="5334051" y="5957144"/>
                        <a:pt x="5292967" y="5327193"/>
                      </a:cubicBezTo>
                      <a:cubicBezTo>
                        <a:pt x="5289544" y="5303227"/>
                        <a:pt x="5304950" y="5291245"/>
                        <a:pt x="5322069" y="5290389"/>
                      </a:cubicBezTo>
                      <a:close/>
                      <a:moveTo>
                        <a:pt x="4886409" y="5248449"/>
                      </a:moveTo>
                      <a:cubicBezTo>
                        <a:pt x="4894112" y="5246737"/>
                        <a:pt x="4902671" y="5248449"/>
                        <a:pt x="4909518" y="5251873"/>
                      </a:cubicBezTo>
                      <a:cubicBezTo>
                        <a:pt x="4923213" y="5258720"/>
                        <a:pt x="4936908" y="5279262"/>
                        <a:pt x="4930060" y="5299804"/>
                      </a:cubicBezTo>
                      <a:cubicBezTo>
                        <a:pt x="4799962" y="5690099"/>
                        <a:pt x="4649321" y="6073548"/>
                        <a:pt x="4464444" y="6443302"/>
                      </a:cubicBezTo>
                      <a:cubicBezTo>
                        <a:pt x="4142622" y="7093794"/>
                        <a:pt x="3738632" y="7710051"/>
                        <a:pt x="3273016" y="8264681"/>
                      </a:cubicBezTo>
                      <a:cubicBezTo>
                        <a:pt x="3019666" y="8572810"/>
                        <a:pt x="2745775" y="8853549"/>
                        <a:pt x="2451341" y="9120593"/>
                      </a:cubicBezTo>
                      <a:cubicBezTo>
                        <a:pt x="2458188" y="9086356"/>
                        <a:pt x="2465036" y="9052120"/>
                        <a:pt x="2465036" y="9017884"/>
                      </a:cubicBezTo>
                      <a:cubicBezTo>
                        <a:pt x="2506119" y="8983647"/>
                        <a:pt x="2540356" y="8949411"/>
                        <a:pt x="2574592" y="8915174"/>
                      </a:cubicBezTo>
                      <a:cubicBezTo>
                        <a:pt x="3094986" y="8408475"/>
                        <a:pt x="3553755" y="7846997"/>
                        <a:pt x="3944050" y="7230740"/>
                      </a:cubicBezTo>
                      <a:cubicBezTo>
                        <a:pt x="4327499" y="6614484"/>
                        <a:pt x="4642474" y="5957144"/>
                        <a:pt x="4868435" y="5265567"/>
                      </a:cubicBezTo>
                      <a:cubicBezTo>
                        <a:pt x="4871858" y="5255296"/>
                        <a:pt x="4878706" y="5250161"/>
                        <a:pt x="4886409" y="5248449"/>
                      </a:cubicBezTo>
                      <a:close/>
                      <a:moveTo>
                        <a:pt x="5658442" y="5237744"/>
                      </a:moveTo>
                      <a:cubicBezTo>
                        <a:pt x="5663577" y="5236462"/>
                        <a:pt x="5669568" y="5236464"/>
                        <a:pt x="5676416" y="5238178"/>
                      </a:cubicBezTo>
                      <a:cubicBezTo>
                        <a:pt x="5724347" y="5251862"/>
                        <a:pt x="5779125" y="5265556"/>
                        <a:pt x="5827056" y="5279251"/>
                      </a:cubicBezTo>
                      <a:cubicBezTo>
                        <a:pt x="5827056" y="5258720"/>
                        <a:pt x="5868140" y="5238178"/>
                        <a:pt x="5888682" y="5265556"/>
                      </a:cubicBezTo>
                      <a:cubicBezTo>
                        <a:pt x="5902377" y="5279251"/>
                        <a:pt x="5916071" y="5292956"/>
                        <a:pt x="5929766" y="5306651"/>
                      </a:cubicBezTo>
                      <a:cubicBezTo>
                        <a:pt x="6306367" y="5402502"/>
                        <a:pt x="6689815" y="5484670"/>
                        <a:pt x="7080111" y="5539448"/>
                      </a:cubicBezTo>
                      <a:cubicBezTo>
                        <a:pt x="7922328" y="5662699"/>
                        <a:pt x="8778239" y="5676394"/>
                        <a:pt x="9620456" y="5566848"/>
                      </a:cubicBezTo>
                      <a:cubicBezTo>
                        <a:pt x="9866959" y="5539448"/>
                        <a:pt x="10120309" y="5505212"/>
                        <a:pt x="10366811" y="5464139"/>
                      </a:cubicBezTo>
                      <a:cubicBezTo>
                        <a:pt x="10291491" y="5505212"/>
                        <a:pt x="10216171" y="5539448"/>
                        <a:pt x="10140850" y="5573685"/>
                      </a:cubicBezTo>
                      <a:cubicBezTo>
                        <a:pt x="9497205" y="5676394"/>
                        <a:pt x="8839865" y="5710630"/>
                        <a:pt x="8189372" y="5690089"/>
                      </a:cubicBezTo>
                      <a:cubicBezTo>
                        <a:pt x="7449865" y="5662699"/>
                        <a:pt x="6717204" y="5559990"/>
                        <a:pt x="6005086" y="5381960"/>
                      </a:cubicBezTo>
                      <a:cubicBezTo>
                        <a:pt x="6162574" y="5559990"/>
                        <a:pt x="6313214" y="5731172"/>
                        <a:pt x="6470702" y="5909213"/>
                      </a:cubicBezTo>
                      <a:cubicBezTo>
                        <a:pt x="6915776" y="6409054"/>
                        <a:pt x="7354002" y="6908907"/>
                        <a:pt x="7799076" y="7408759"/>
                      </a:cubicBezTo>
                      <a:cubicBezTo>
                        <a:pt x="7819618" y="7477232"/>
                        <a:pt x="7847007" y="7538858"/>
                        <a:pt x="7874397" y="7600494"/>
                      </a:cubicBezTo>
                      <a:cubicBezTo>
                        <a:pt x="7217057" y="6854128"/>
                        <a:pt x="6552869" y="6100926"/>
                        <a:pt x="5888682" y="5354571"/>
                      </a:cubicBezTo>
                      <a:cubicBezTo>
                        <a:pt x="5861293" y="5347724"/>
                        <a:pt x="5827056" y="5334029"/>
                        <a:pt x="5792820" y="5327193"/>
                      </a:cubicBezTo>
                      <a:cubicBezTo>
                        <a:pt x="5984544" y="5683252"/>
                        <a:pt x="6183116" y="6032453"/>
                        <a:pt x="6388534" y="6381665"/>
                      </a:cubicBezTo>
                      <a:cubicBezTo>
                        <a:pt x="6758288" y="7004780"/>
                        <a:pt x="7148584" y="7614178"/>
                        <a:pt x="7559421" y="8209892"/>
                      </a:cubicBezTo>
                      <a:cubicBezTo>
                        <a:pt x="7867549" y="8654966"/>
                        <a:pt x="8189372" y="9093204"/>
                        <a:pt x="8518042" y="9524584"/>
                      </a:cubicBezTo>
                      <a:cubicBezTo>
                        <a:pt x="8511195" y="9551973"/>
                        <a:pt x="8504347" y="9579351"/>
                        <a:pt x="8490653" y="9606751"/>
                      </a:cubicBezTo>
                      <a:cubicBezTo>
                        <a:pt x="8340012" y="9415027"/>
                        <a:pt x="8189372" y="9223292"/>
                        <a:pt x="8045579" y="9024731"/>
                      </a:cubicBezTo>
                      <a:cubicBezTo>
                        <a:pt x="7614200" y="8442711"/>
                        <a:pt x="7210209" y="7846986"/>
                        <a:pt x="6819914" y="7237577"/>
                      </a:cubicBezTo>
                      <a:cubicBezTo>
                        <a:pt x="6429618" y="6628179"/>
                        <a:pt x="6066712" y="6005064"/>
                        <a:pt x="5724347" y="5368266"/>
                      </a:cubicBezTo>
                      <a:cubicBezTo>
                        <a:pt x="5717499" y="5354571"/>
                        <a:pt x="5717499" y="5340887"/>
                        <a:pt x="5731194" y="5327193"/>
                      </a:cubicBezTo>
                      <a:cubicBezTo>
                        <a:pt x="5717499" y="5320335"/>
                        <a:pt x="5696957" y="5320335"/>
                        <a:pt x="5676416" y="5313487"/>
                      </a:cubicBezTo>
                      <a:cubicBezTo>
                        <a:pt x="5676416" y="5306651"/>
                        <a:pt x="5669568" y="5306651"/>
                        <a:pt x="5662721" y="5306651"/>
                      </a:cubicBezTo>
                      <a:cubicBezTo>
                        <a:pt x="5642179" y="5306651"/>
                        <a:pt x="5635332" y="5286098"/>
                        <a:pt x="5635332" y="5272414"/>
                      </a:cubicBezTo>
                      <a:cubicBezTo>
                        <a:pt x="5635332" y="5257000"/>
                        <a:pt x="5643035" y="5241592"/>
                        <a:pt x="5658442" y="5237744"/>
                      </a:cubicBezTo>
                      <a:close/>
                      <a:moveTo>
                        <a:pt x="5108090" y="5221905"/>
                      </a:moveTo>
                      <a:cubicBezTo>
                        <a:pt x="5120073" y="5222761"/>
                        <a:pt x="5132056" y="5224473"/>
                        <a:pt x="5142327" y="5224473"/>
                      </a:cubicBezTo>
                      <a:cubicBezTo>
                        <a:pt x="5128632" y="5601074"/>
                        <a:pt x="5080701" y="5970828"/>
                        <a:pt x="4991686" y="6340582"/>
                      </a:cubicBezTo>
                      <a:cubicBezTo>
                        <a:pt x="4793115" y="7175951"/>
                        <a:pt x="4423361" y="7963390"/>
                        <a:pt x="3944051" y="8668661"/>
                      </a:cubicBezTo>
                      <a:cubicBezTo>
                        <a:pt x="3553755" y="9243834"/>
                        <a:pt x="3094986" y="9771075"/>
                        <a:pt x="2601982" y="10257233"/>
                      </a:cubicBezTo>
                      <a:cubicBezTo>
                        <a:pt x="2574592" y="10257233"/>
                        <a:pt x="2547203" y="10250386"/>
                        <a:pt x="2519814" y="10243539"/>
                      </a:cubicBezTo>
                      <a:cubicBezTo>
                        <a:pt x="2745775" y="10024425"/>
                        <a:pt x="2964888" y="9798465"/>
                        <a:pt x="3170307" y="9558809"/>
                      </a:cubicBezTo>
                      <a:cubicBezTo>
                        <a:pt x="3745479" y="8901469"/>
                        <a:pt x="4238484" y="8175656"/>
                        <a:pt x="4580849" y="7367676"/>
                      </a:cubicBezTo>
                      <a:cubicBezTo>
                        <a:pt x="4875282" y="6689794"/>
                        <a:pt x="5053312" y="5963981"/>
                        <a:pt x="5073854" y="5224473"/>
                      </a:cubicBezTo>
                      <a:cubicBezTo>
                        <a:pt x="5084125" y="5221049"/>
                        <a:pt x="5096108" y="5221049"/>
                        <a:pt x="5108090" y="5221905"/>
                      </a:cubicBezTo>
                      <a:close/>
                      <a:moveTo>
                        <a:pt x="4911059" y="5060645"/>
                      </a:moveTo>
                      <a:cubicBezTo>
                        <a:pt x="4945884" y="5054373"/>
                        <a:pt x="4972845" y="5103801"/>
                        <a:pt x="4936897" y="5121776"/>
                      </a:cubicBezTo>
                      <a:cubicBezTo>
                        <a:pt x="4519212" y="5354583"/>
                        <a:pt x="4087833" y="5560001"/>
                        <a:pt x="3649606" y="5738031"/>
                      </a:cubicBezTo>
                      <a:cubicBezTo>
                        <a:pt x="2855320" y="6053007"/>
                        <a:pt x="2019951" y="6272120"/>
                        <a:pt x="1177734" y="6388524"/>
                      </a:cubicBezTo>
                      <a:cubicBezTo>
                        <a:pt x="814828" y="6443302"/>
                        <a:pt x="451921" y="6470691"/>
                        <a:pt x="82168" y="6484386"/>
                      </a:cubicBezTo>
                      <a:cubicBezTo>
                        <a:pt x="54778" y="6463844"/>
                        <a:pt x="20542" y="6443302"/>
                        <a:pt x="0" y="6415913"/>
                      </a:cubicBezTo>
                      <a:cubicBezTo>
                        <a:pt x="20542" y="6415913"/>
                        <a:pt x="41084" y="6415913"/>
                        <a:pt x="61626" y="6415913"/>
                      </a:cubicBezTo>
                      <a:cubicBezTo>
                        <a:pt x="903842" y="6388524"/>
                        <a:pt x="1746059" y="6258425"/>
                        <a:pt x="2554040" y="6032465"/>
                      </a:cubicBezTo>
                      <a:cubicBezTo>
                        <a:pt x="3368868" y="5806504"/>
                        <a:pt x="4156306" y="5484681"/>
                        <a:pt x="4895813" y="5066997"/>
                      </a:cubicBezTo>
                      <a:cubicBezTo>
                        <a:pt x="4900949" y="5063574"/>
                        <a:pt x="4906084" y="5061541"/>
                        <a:pt x="4911059" y="5060645"/>
                      </a:cubicBezTo>
                      <a:close/>
                      <a:moveTo>
                        <a:pt x="4766395" y="4935336"/>
                      </a:moveTo>
                      <a:cubicBezTo>
                        <a:pt x="4797287" y="4939456"/>
                        <a:pt x="4808521" y="4993378"/>
                        <a:pt x="4772573" y="5005361"/>
                      </a:cubicBezTo>
                      <a:cubicBezTo>
                        <a:pt x="4389125" y="5162848"/>
                        <a:pt x="3998829" y="5292946"/>
                        <a:pt x="3594839" y="5395656"/>
                      </a:cubicBezTo>
                      <a:cubicBezTo>
                        <a:pt x="2889568" y="5573685"/>
                        <a:pt x="2163755" y="5669548"/>
                        <a:pt x="1431095" y="5676395"/>
                      </a:cubicBezTo>
                      <a:cubicBezTo>
                        <a:pt x="1061341" y="5676395"/>
                        <a:pt x="691587" y="5662700"/>
                        <a:pt x="328681" y="5621617"/>
                      </a:cubicBezTo>
                      <a:cubicBezTo>
                        <a:pt x="369765" y="5607922"/>
                        <a:pt x="404001" y="5587380"/>
                        <a:pt x="445085" y="5566838"/>
                      </a:cubicBezTo>
                      <a:cubicBezTo>
                        <a:pt x="458780" y="5566838"/>
                        <a:pt x="465627" y="5566838"/>
                        <a:pt x="472474" y="5566838"/>
                      </a:cubicBezTo>
                      <a:cubicBezTo>
                        <a:pt x="1198287" y="5635311"/>
                        <a:pt x="1930947" y="5614769"/>
                        <a:pt x="2649913" y="5512060"/>
                      </a:cubicBezTo>
                      <a:cubicBezTo>
                        <a:pt x="3368878" y="5409350"/>
                        <a:pt x="4080997" y="5210779"/>
                        <a:pt x="4752031" y="4936888"/>
                      </a:cubicBezTo>
                      <a:cubicBezTo>
                        <a:pt x="4757167" y="4935176"/>
                        <a:pt x="4761981" y="4934748"/>
                        <a:pt x="4766395" y="4935336"/>
                      </a:cubicBezTo>
                      <a:close/>
                      <a:moveTo>
                        <a:pt x="11058376" y="4621924"/>
                      </a:moveTo>
                      <a:cubicBezTo>
                        <a:pt x="11072081" y="4642466"/>
                        <a:pt x="11085775" y="4663008"/>
                        <a:pt x="11099459" y="4683549"/>
                      </a:cubicBezTo>
                      <a:cubicBezTo>
                        <a:pt x="11017303" y="4704092"/>
                        <a:pt x="10928277" y="4731480"/>
                        <a:pt x="10846120" y="4758869"/>
                      </a:cubicBezTo>
                      <a:cubicBezTo>
                        <a:pt x="9990209" y="5019066"/>
                        <a:pt x="9113745" y="5217636"/>
                        <a:pt x="8223597" y="5286109"/>
                      </a:cubicBezTo>
                      <a:cubicBezTo>
                        <a:pt x="7395075" y="5347735"/>
                        <a:pt x="6559716" y="5292957"/>
                        <a:pt x="5765430" y="5053302"/>
                      </a:cubicBezTo>
                      <a:cubicBezTo>
                        <a:pt x="5724335" y="5039608"/>
                        <a:pt x="5738041" y="4971135"/>
                        <a:pt x="5779114" y="4984829"/>
                      </a:cubicBezTo>
                      <a:cubicBezTo>
                        <a:pt x="6217351" y="5114928"/>
                        <a:pt x="6676109" y="5190247"/>
                        <a:pt x="7134888" y="5224484"/>
                      </a:cubicBezTo>
                      <a:cubicBezTo>
                        <a:pt x="7977094" y="5279262"/>
                        <a:pt x="8826169" y="5183400"/>
                        <a:pt x="9647844" y="5005371"/>
                      </a:cubicBezTo>
                      <a:cubicBezTo>
                        <a:pt x="10120307" y="4895815"/>
                        <a:pt x="10592770" y="4765717"/>
                        <a:pt x="11058376" y="4621924"/>
                      </a:cubicBezTo>
                      <a:close/>
                      <a:moveTo>
                        <a:pt x="9812179" y="4033046"/>
                      </a:moveTo>
                      <a:cubicBezTo>
                        <a:pt x="9853252" y="4033046"/>
                        <a:pt x="9887489" y="4033046"/>
                        <a:pt x="9921725" y="4039893"/>
                      </a:cubicBezTo>
                      <a:lnTo>
                        <a:pt x="9914889" y="4039893"/>
                      </a:lnTo>
                      <a:cubicBezTo>
                        <a:pt x="9223312" y="4300090"/>
                        <a:pt x="8518030" y="4512357"/>
                        <a:pt x="7799065" y="4662997"/>
                      </a:cubicBezTo>
                      <a:cubicBezTo>
                        <a:pt x="7073263" y="4820484"/>
                        <a:pt x="6333745" y="4923193"/>
                        <a:pt x="5594248" y="4964277"/>
                      </a:cubicBezTo>
                      <a:cubicBezTo>
                        <a:pt x="5587390" y="4964277"/>
                        <a:pt x="5580542" y="4964277"/>
                        <a:pt x="5573695" y="4957430"/>
                      </a:cubicBezTo>
                      <a:cubicBezTo>
                        <a:pt x="5546306" y="4943735"/>
                        <a:pt x="5553153" y="4895804"/>
                        <a:pt x="5587390" y="4895804"/>
                      </a:cubicBezTo>
                      <a:cubicBezTo>
                        <a:pt x="5594248" y="4895804"/>
                        <a:pt x="5594248" y="4895804"/>
                        <a:pt x="5601095" y="4895804"/>
                      </a:cubicBezTo>
                      <a:cubicBezTo>
                        <a:pt x="6011933" y="4875262"/>
                        <a:pt x="6422770" y="4827331"/>
                        <a:pt x="6826760" y="4765706"/>
                      </a:cubicBezTo>
                      <a:cubicBezTo>
                        <a:pt x="7559410" y="4662997"/>
                        <a:pt x="8278375" y="4498662"/>
                        <a:pt x="8983657" y="4286396"/>
                      </a:cubicBezTo>
                      <a:cubicBezTo>
                        <a:pt x="9230160" y="4211075"/>
                        <a:pt x="9476651" y="4128908"/>
                        <a:pt x="9723154" y="4039893"/>
                      </a:cubicBezTo>
                      <a:cubicBezTo>
                        <a:pt x="9757390" y="4033046"/>
                        <a:pt x="9784779" y="4033046"/>
                        <a:pt x="9812179" y="4033046"/>
                      </a:cubicBezTo>
                      <a:close/>
                      <a:moveTo>
                        <a:pt x="3115518" y="2136346"/>
                      </a:moveTo>
                      <a:cubicBezTo>
                        <a:pt x="3136060" y="2150040"/>
                        <a:pt x="3156602" y="2156887"/>
                        <a:pt x="3177144" y="2170582"/>
                      </a:cubicBezTo>
                      <a:cubicBezTo>
                        <a:pt x="3190838" y="2177429"/>
                        <a:pt x="3211380" y="2184277"/>
                        <a:pt x="3225075" y="2191124"/>
                      </a:cubicBezTo>
                      <a:cubicBezTo>
                        <a:pt x="3444188" y="2595114"/>
                        <a:pt x="3697538" y="2978563"/>
                        <a:pt x="3971429" y="3348316"/>
                      </a:cubicBezTo>
                      <a:cubicBezTo>
                        <a:pt x="4320641" y="3827627"/>
                        <a:pt x="4724631" y="4265854"/>
                        <a:pt x="5156011" y="4669844"/>
                      </a:cubicBezTo>
                      <a:cubicBezTo>
                        <a:pt x="5190247" y="4704081"/>
                        <a:pt x="5149163" y="4752012"/>
                        <a:pt x="5114927" y="4724622"/>
                      </a:cubicBezTo>
                      <a:cubicBezTo>
                        <a:pt x="4875272" y="4498662"/>
                        <a:pt x="4635617" y="4259007"/>
                        <a:pt x="4416503" y="4005657"/>
                      </a:cubicBezTo>
                      <a:cubicBezTo>
                        <a:pt x="4019360" y="3553735"/>
                        <a:pt x="3663301" y="3067577"/>
                        <a:pt x="3355173" y="2554030"/>
                      </a:cubicBezTo>
                      <a:cubicBezTo>
                        <a:pt x="3273006" y="2417085"/>
                        <a:pt x="3190838" y="2280139"/>
                        <a:pt x="3115518" y="2136346"/>
                      </a:cubicBezTo>
                      <a:close/>
                      <a:moveTo>
                        <a:pt x="1533804" y="1335222"/>
                      </a:moveTo>
                      <a:cubicBezTo>
                        <a:pt x="1561193" y="1335222"/>
                        <a:pt x="1588582" y="1335222"/>
                        <a:pt x="1615972" y="1335222"/>
                      </a:cubicBezTo>
                      <a:cubicBezTo>
                        <a:pt x="1725528" y="1540641"/>
                        <a:pt x="1841932" y="1739213"/>
                        <a:pt x="1965184" y="1944631"/>
                      </a:cubicBezTo>
                      <a:cubicBezTo>
                        <a:pt x="2341784" y="2581430"/>
                        <a:pt x="2766316" y="3197686"/>
                        <a:pt x="3293558" y="3731775"/>
                      </a:cubicBezTo>
                      <a:cubicBezTo>
                        <a:pt x="3772868" y="4211085"/>
                        <a:pt x="4327499" y="4621923"/>
                        <a:pt x="4957449" y="4875272"/>
                      </a:cubicBezTo>
                      <a:cubicBezTo>
                        <a:pt x="4998533" y="4888967"/>
                        <a:pt x="4971144" y="4950593"/>
                        <a:pt x="4930060" y="4936898"/>
                      </a:cubicBezTo>
                      <a:cubicBezTo>
                        <a:pt x="4861587" y="4909509"/>
                        <a:pt x="4799962" y="4875272"/>
                        <a:pt x="4731489" y="4847883"/>
                      </a:cubicBezTo>
                      <a:cubicBezTo>
                        <a:pt x="4724642" y="4847883"/>
                        <a:pt x="4724642" y="4847883"/>
                        <a:pt x="4724642" y="4847883"/>
                      </a:cubicBezTo>
                      <a:cubicBezTo>
                        <a:pt x="4710947" y="4847883"/>
                        <a:pt x="4704100" y="4854730"/>
                        <a:pt x="4697252" y="4854730"/>
                      </a:cubicBezTo>
                      <a:cubicBezTo>
                        <a:pt x="4717794" y="4861578"/>
                        <a:pt x="4738336" y="4861578"/>
                        <a:pt x="4758878" y="4868425"/>
                      </a:cubicBezTo>
                      <a:cubicBezTo>
                        <a:pt x="4799962" y="4875272"/>
                        <a:pt x="4786267" y="4943745"/>
                        <a:pt x="4745183" y="4936898"/>
                      </a:cubicBezTo>
                      <a:cubicBezTo>
                        <a:pt x="4676711" y="4923203"/>
                        <a:pt x="4608238" y="4902661"/>
                        <a:pt x="4539765" y="4888967"/>
                      </a:cubicBezTo>
                      <a:cubicBezTo>
                        <a:pt x="4272720" y="4950593"/>
                        <a:pt x="3998829" y="4991677"/>
                        <a:pt x="3718090" y="5012218"/>
                      </a:cubicBezTo>
                      <a:cubicBezTo>
                        <a:pt x="3108681" y="5060149"/>
                        <a:pt x="2492425" y="5019066"/>
                        <a:pt x="1896711" y="4888967"/>
                      </a:cubicBezTo>
                      <a:cubicBezTo>
                        <a:pt x="1698139" y="4841036"/>
                        <a:pt x="1499568" y="4793105"/>
                        <a:pt x="1300996" y="4731479"/>
                      </a:cubicBezTo>
                      <a:cubicBezTo>
                        <a:pt x="1321538" y="4710938"/>
                        <a:pt x="1348927" y="4690396"/>
                        <a:pt x="1369469" y="4676701"/>
                      </a:cubicBezTo>
                      <a:cubicBezTo>
                        <a:pt x="1869321" y="4827342"/>
                        <a:pt x="2382868" y="4923203"/>
                        <a:pt x="2903262" y="4950593"/>
                      </a:cubicBezTo>
                      <a:cubicBezTo>
                        <a:pt x="3403114" y="4977982"/>
                        <a:pt x="3902967" y="4943745"/>
                        <a:pt x="4389124" y="4847883"/>
                      </a:cubicBezTo>
                      <a:cubicBezTo>
                        <a:pt x="4149469" y="4779411"/>
                        <a:pt x="3909814" y="4683549"/>
                        <a:pt x="3677006" y="4573991"/>
                      </a:cubicBezTo>
                      <a:cubicBezTo>
                        <a:pt x="3047056" y="4272711"/>
                        <a:pt x="2485578" y="3848178"/>
                        <a:pt x="1985725" y="3368868"/>
                      </a:cubicBezTo>
                      <a:cubicBezTo>
                        <a:pt x="1752917" y="3149755"/>
                        <a:pt x="1533804" y="2916947"/>
                        <a:pt x="1335233" y="2690986"/>
                      </a:cubicBezTo>
                      <a:cubicBezTo>
                        <a:pt x="1321538" y="2643055"/>
                        <a:pt x="1307844" y="2588277"/>
                        <a:pt x="1294149" y="2540346"/>
                      </a:cubicBezTo>
                      <a:cubicBezTo>
                        <a:pt x="1307844" y="2554040"/>
                        <a:pt x="1328385" y="2574582"/>
                        <a:pt x="1342080" y="2595124"/>
                      </a:cubicBezTo>
                      <a:cubicBezTo>
                        <a:pt x="1821390" y="3136060"/>
                        <a:pt x="2341784" y="3656455"/>
                        <a:pt x="2944346" y="4067292"/>
                      </a:cubicBezTo>
                      <a:cubicBezTo>
                        <a:pt x="3430504" y="4402809"/>
                        <a:pt x="3971440" y="4669854"/>
                        <a:pt x="4546612" y="4820494"/>
                      </a:cubicBezTo>
                      <a:cubicBezTo>
                        <a:pt x="4574001" y="4813647"/>
                        <a:pt x="4601390" y="4806799"/>
                        <a:pt x="4628779" y="4799953"/>
                      </a:cubicBezTo>
                      <a:cubicBezTo>
                        <a:pt x="4382277" y="4683549"/>
                        <a:pt x="4149469" y="4539755"/>
                        <a:pt x="3930356" y="4375420"/>
                      </a:cubicBezTo>
                      <a:cubicBezTo>
                        <a:pt x="3362031" y="3957735"/>
                        <a:pt x="2889568" y="3430494"/>
                        <a:pt x="2478730" y="2862169"/>
                      </a:cubicBezTo>
                      <a:cubicBezTo>
                        <a:pt x="2129518" y="2376011"/>
                        <a:pt x="1828238" y="1862464"/>
                        <a:pt x="1533804" y="1335222"/>
                      </a:cubicBezTo>
                      <a:close/>
                      <a:moveTo>
                        <a:pt x="6587106" y="499852"/>
                      </a:moveTo>
                      <a:cubicBezTo>
                        <a:pt x="6587106" y="664188"/>
                        <a:pt x="6580248" y="835370"/>
                        <a:pt x="6559717" y="999705"/>
                      </a:cubicBezTo>
                      <a:cubicBezTo>
                        <a:pt x="6498091" y="1609114"/>
                        <a:pt x="6340593" y="2211676"/>
                        <a:pt x="6135174" y="2786848"/>
                      </a:cubicBezTo>
                      <a:cubicBezTo>
                        <a:pt x="5916071" y="3396258"/>
                        <a:pt x="5649016" y="3991972"/>
                        <a:pt x="5381971" y="4580839"/>
                      </a:cubicBezTo>
                      <a:cubicBezTo>
                        <a:pt x="5361440" y="4621923"/>
                        <a:pt x="5299814" y="4594534"/>
                        <a:pt x="5313498" y="4553450"/>
                      </a:cubicBezTo>
                      <a:cubicBezTo>
                        <a:pt x="5464150" y="4224780"/>
                        <a:pt x="5607943" y="3896110"/>
                        <a:pt x="5751726" y="3560592"/>
                      </a:cubicBezTo>
                      <a:cubicBezTo>
                        <a:pt x="5998228" y="2985420"/>
                        <a:pt x="6210505" y="2396553"/>
                        <a:pt x="6354298" y="1780296"/>
                      </a:cubicBezTo>
                      <a:cubicBezTo>
                        <a:pt x="6450160" y="1383153"/>
                        <a:pt x="6504928" y="972316"/>
                        <a:pt x="6518633" y="561478"/>
                      </a:cubicBezTo>
                      <a:cubicBezTo>
                        <a:pt x="6539164" y="540937"/>
                        <a:pt x="6566564" y="520394"/>
                        <a:pt x="6587106" y="499852"/>
                      </a:cubicBezTo>
                      <a:close/>
                      <a:moveTo>
                        <a:pt x="7737439" y="0"/>
                      </a:moveTo>
                      <a:cubicBezTo>
                        <a:pt x="7757992" y="0"/>
                        <a:pt x="7785381" y="0"/>
                        <a:pt x="7805912" y="6847"/>
                      </a:cubicBezTo>
                      <a:cubicBezTo>
                        <a:pt x="7778523" y="225961"/>
                        <a:pt x="7751145" y="451922"/>
                        <a:pt x="7710050" y="671035"/>
                      </a:cubicBezTo>
                      <a:cubicBezTo>
                        <a:pt x="7566257" y="1506405"/>
                        <a:pt x="7319765" y="2328081"/>
                        <a:pt x="6922612" y="3081283"/>
                      </a:cubicBezTo>
                      <a:cubicBezTo>
                        <a:pt x="6655578" y="3581135"/>
                        <a:pt x="6320061" y="4046751"/>
                        <a:pt x="5916071" y="4437047"/>
                      </a:cubicBezTo>
                      <a:cubicBezTo>
                        <a:pt x="6169410" y="4265864"/>
                        <a:pt x="6409065" y="4074140"/>
                        <a:pt x="6635036" y="3868721"/>
                      </a:cubicBezTo>
                      <a:cubicBezTo>
                        <a:pt x="7182819" y="3375716"/>
                        <a:pt x="7641577" y="2780002"/>
                        <a:pt x="8018178" y="2143204"/>
                      </a:cubicBezTo>
                      <a:cubicBezTo>
                        <a:pt x="8004494" y="2204829"/>
                        <a:pt x="7990800" y="2273302"/>
                        <a:pt x="7977094" y="2341775"/>
                      </a:cubicBezTo>
                      <a:cubicBezTo>
                        <a:pt x="7792228" y="2643056"/>
                        <a:pt x="7586810" y="2930642"/>
                        <a:pt x="7367686" y="3197687"/>
                      </a:cubicBezTo>
                      <a:cubicBezTo>
                        <a:pt x="6860997" y="3807096"/>
                        <a:pt x="6258435" y="4327490"/>
                        <a:pt x="5580542" y="4731480"/>
                      </a:cubicBezTo>
                      <a:cubicBezTo>
                        <a:pt x="5512069" y="4786259"/>
                        <a:pt x="5443596" y="4834189"/>
                        <a:pt x="5381971" y="4882120"/>
                      </a:cubicBezTo>
                      <a:cubicBezTo>
                        <a:pt x="5347734" y="4909509"/>
                        <a:pt x="5306650" y="4854731"/>
                        <a:pt x="5340887" y="4827342"/>
                      </a:cubicBezTo>
                      <a:cubicBezTo>
                        <a:pt x="5409360" y="4779411"/>
                        <a:pt x="5470996" y="4731480"/>
                        <a:pt x="5532622" y="4683549"/>
                      </a:cubicBezTo>
                      <a:cubicBezTo>
                        <a:pt x="5532622" y="4683549"/>
                        <a:pt x="5532622" y="4676702"/>
                        <a:pt x="5539469" y="4676702"/>
                      </a:cubicBezTo>
                      <a:cubicBezTo>
                        <a:pt x="5820198" y="4450741"/>
                        <a:pt x="6073558" y="4190544"/>
                        <a:pt x="6299508" y="3909805"/>
                      </a:cubicBezTo>
                      <a:cubicBezTo>
                        <a:pt x="6806218" y="3266160"/>
                        <a:pt x="7155419" y="2519805"/>
                        <a:pt x="7388238" y="1746061"/>
                      </a:cubicBezTo>
                      <a:cubicBezTo>
                        <a:pt x="7559420" y="1170888"/>
                        <a:pt x="7668966" y="588868"/>
                        <a:pt x="773743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8" name="Google Shape;338;p6"/>
                <p:cNvSpPr/>
                <p:nvPr/>
              </p:nvSpPr>
              <p:spPr>
                <a:xfrm flipH="1">
                  <a:off x="4767029" y="2453774"/>
                  <a:ext cx="404450" cy="367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3801" h="7000432" extrusionOk="0">
                      <a:moveTo>
                        <a:pt x="3989061" y="3518498"/>
                      </a:moveTo>
                      <a:cubicBezTo>
                        <a:pt x="4120055" y="3516425"/>
                        <a:pt x="4295517" y="3625018"/>
                        <a:pt x="4406786" y="3672093"/>
                      </a:cubicBezTo>
                      <a:cubicBezTo>
                        <a:pt x="4557426" y="3733719"/>
                        <a:pt x="4701220" y="3802192"/>
                        <a:pt x="4851860" y="3863818"/>
                      </a:cubicBezTo>
                      <a:cubicBezTo>
                        <a:pt x="5002500" y="3925443"/>
                        <a:pt x="5159988" y="3993916"/>
                        <a:pt x="5262698" y="4124015"/>
                      </a:cubicBezTo>
                      <a:cubicBezTo>
                        <a:pt x="5358560" y="4247266"/>
                        <a:pt x="5399643" y="4404754"/>
                        <a:pt x="5413338" y="4555394"/>
                      </a:cubicBezTo>
                      <a:cubicBezTo>
                        <a:pt x="5427033" y="4706035"/>
                        <a:pt x="5427033" y="4863522"/>
                        <a:pt x="5454422" y="5014163"/>
                      </a:cubicBezTo>
                      <a:cubicBezTo>
                        <a:pt x="5550284" y="5527710"/>
                        <a:pt x="5981663" y="5938547"/>
                        <a:pt x="6036442" y="6479483"/>
                      </a:cubicBezTo>
                      <a:cubicBezTo>
                        <a:pt x="6043289" y="6554803"/>
                        <a:pt x="6050136" y="6630123"/>
                        <a:pt x="6015900" y="6698596"/>
                      </a:cubicBezTo>
                      <a:cubicBezTo>
                        <a:pt x="5967969" y="6808153"/>
                        <a:pt x="5837870" y="6869779"/>
                        <a:pt x="5714630" y="6869779"/>
                      </a:cubicBezTo>
                      <a:cubicBezTo>
                        <a:pt x="5461269" y="6876626"/>
                        <a:pt x="5235319" y="6691749"/>
                        <a:pt x="5084668" y="6486330"/>
                      </a:cubicBezTo>
                      <a:cubicBezTo>
                        <a:pt x="4934028" y="6280912"/>
                        <a:pt x="4824482" y="6041256"/>
                        <a:pt x="4653299" y="5849532"/>
                      </a:cubicBezTo>
                      <a:cubicBezTo>
                        <a:pt x="4509495" y="5685197"/>
                        <a:pt x="4317771" y="5568793"/>
                        <a:pt x="4167131" y="5404458"/>
                      </a:cubicBezTo>
                      <a:cubicBezTo>
                        <a:pt x="3995948" y="5219581"/>
                        <a:pt x="3886392" y="4979926"/>
                        <a:pt x="3831624" y="4726576"/>
                      </a:cubicBezTo>
                      <a:cubicBezTo>
                        <a:pt x="3811071" y="4781355"/>
                        <a:pt x="3783682" y="4836133"/>
                        <a:pt x="3756293" y="4890911"/>
                      </a:cubicBezTo>
                      <a:cubicBezTo>
                        <a:pt x="3557732" y="5240123"/>
                        <a:pt x="3208510" y="5486626"/>
                        <a:pt x="2989396" y="5822143"/>
                      </a:cubicBezTo>
                      <a:cubicBezTo>
                        <a:pt x="2852451" y="6020714"/>
                        <a:pt x="2770294" y="6253522"/>
                        <a:pt x="2653879" y="6458941"/>
                      </a:cubicBezTo>
                      <a:cubicBezTo>
                        <a:pt x="2537475" y="6664360"/>
                        <a:pt x="2379988" y="6869779"/>
                        <a:pt x="2160874" y="6958793"/>
                      </a:cubicBezTo>
                      <a:cubicBezTo>
                        <a:pt x="2065012" y="6999877"/>
                        <a:pt x="1955456" y="7013572"/>
                        <a:pt x="1852746" y="6986183"/>
                      </a:cubicBezTo>
                      <a:cubicBezTo>
                        <a:pt x="1750037" y="6958793"/>
                        <a:pt x="1661022" y="6869779"/>
                        <a:pt x="1647327" y="6767069"/>
                      </a:cubicBezTo>
                      <a:cubicBezTo>
                        <a:pt x="1626786" y="6630123"/>
                        <a:pt x="1729495" y="6506872"/>
                        <a:pt x="1797968" y="6383621"/>
                      </a:cubicBezTo>
                      <a:cubicBezTo>
                        <a:pt x="2058165" y="5897463"/>
                        <a:pt x="1736342" y="5260665"/>
                        <a:pt x="1982855" y="4774507"/>
                      </a:cubicBezTo>
                      <a:cubicBezTo>
                        <a:pt x="2085565" y="4562241"/>
                        <a:pt x="2284126" y="4411601"/>
                        <a:pt x="2489544" y="4288350"/>
                      </a:cubicBezTo>
                      <a:cubicBezTo>
                        <a:pt x="2694963" y="4165098"/>
                        <a:pt x="2914076" y="4062389"/>
                        <a:pt x="3092106" y="3904901"/>
                      </a:cubicBezTo>
                      <a:cubicBezTo>
                        <a:pt x="3249604" y="3774803"/>
                        <a:pt x="3530332" y="3391355"/>
                        <a:pt x="3749446" y="3617315"/>
                      </a:cubicBezTo>
                      <a:cubicBezTo>
                        <a:pt x="3776835" y="3644704"/>
                        <a:pt x="3797388" y="3672093"/>
                        <a:pt x="3817919" y="3706330"/>
                      </a:cubicBezTo>
                      <a:cubicBezTo>
                        <a:pt x="3824766" y="3692635"/>
                        <a:pt x="3824766" y="3685788"/>
                        <a:pt x="3824766" y="3678941"/>
                      </a:cubicBezTo>
                      <a:cubicBezTo>
                        <a:pt x="3847876" y="3560825"/>
                        <a:pt x="3910464" y="3519741"/>
                        <a:pt x="3989061" y="3518498"/>
                      </a:cubicBezTo>
                      <a:close/>
                      <a:moveTo>
                        <a:pt x="5689364" y="2641191"/>
                      </a:moveTo>
                      <a:cubicBezTo>
                        <a:pt x="5721956" y="2640816"/>
                        <a:pt x="5754641" y="2641565"/>
                        <a:pt x="5787380" y="2643277"/>
                      </a:cubicBezTo>
                      <a:cubicBezTo>
                        <a:pt x="5918336" y="2650124"/>
                        <a:pt x="6050146" y="2672378"/>
                        <a:pt x="6180245" y="2699767"/>
                      </a:cubicBezTo>
                      <a:cubicBezTo>
                        <a:pt x="6440442" y="2754546"/>
                        <a:pt x="6700639" y="2823018"/>
                        <a:pt x="6960836" y="2809324"/>
                      </a:cubicBezTo>
                      <a:cubicBezTo>
                        <a:pt x="7070393" y="2802477"/>
                        <a:pt x="7173102" y="2781935"/>
                        <a:pt x="7282659" y="2781935"/>
                      </a:cubicBezTo>
                      <a:cubicBezTo>
                        <a:pt x="7385368" y="2781935"/>
                        <a:pt x="7494925" y="2802477"/>
                        <a:pt x="7583940" y="2864102"/>
                      </a:cubicBezTo>
                      <a:cubicBezTo>
                        <a:pt x="7672954" y="2925728"/>
                        <a:pt x="7727733" y="3035284"/>
                        <a:pt x="7693496" y="3124299"/>
                      </a:cubicBezTo>
                      <a:cubicBezTo>
                        <a:pt x="7645565" y="3302329"/>
                        <a:pt x="7412757" y="3357107"/>
                        <a:pt x="7337437" y="3514595"/>
                      </a:cubicBezTo>
                      <a:cubicBezTo>
                        <a:pt x="7303201" y="3596762"/>
                        <a:pt x="7310048" y="3685777"/>
                        <a:pt x="7275811" y="3767945"/>
                      </a:cubicBezTo>
                      <a:cubicBezTo>
                        <a:pt x="7234728" y="3877501"/>
                        <a:pt x="7132018" y="3952821"/>
                        <a:pt x="7022462" y="4007600"/>
                      </a:cubicBezTo>
                      <a:cubicBezTo>
                        <a:pt x="6817043" y="4110309"/>
                        <a:pt x="6577388" y="4137698"/>
                        <a:pt x="6351427" y="4130851"/>
                      </a:cubicBezTo>
                      <a:cubicBezTo>
                        <a:pt x="6125466" y="4124004"/>
                        <a:pt x="5899506" y="4069225"/>
                        <a:pt x="5680393" y="4007600"/>
                      </a:cubicBezTo>
                      <a:cubicBezTo>
                        <a:pt x="5529752" y="3966516"/>
                        <a:pt x="5379112" y="3918585"/>
                        <a:pt x="5235319" y="3863807"/>
                      </a:cubicBezTo>
                      <a:cubicBezTo>
                        <a:pt x="5105220" y="3815876"/>
                        <a:pt x="4975121" y="3761097"/>
                        <a:pt x="4845023" y="3706319"/>
                      </a:cubicBezTo>
                      <a:cubicBezTo>
                        <a:pt x="4728619" y="3658388"/>
                        <a:pt x="4571131" y="3610457"/>
                        <a:pt x="4475258" y="3528289"/>
                      </a:cubicBezTo>
                      <a:cubicBezTo>
                        <a:pt x="4276697" y="3363955"/>
                        <a:pt x="4728619" y="3069521"/>
                        <a:pt x="4845023" y="2987353"/>
                      </a:cubicBezTo>
                      <a:cubicBezTo>
                        <a:pt x="5016205" y="2864102"/>
                        <a:pt x="5194224" y="2740851"/>
                        <a:pt x="5399643" y="2679225"/>
                      </a:cubicBezTo>
                      <a:cubicBezTo>
                        <a:pt x="5494653" y="2653548"/>
                        <a:pt x="5591588" y="2642314"/>
                        <a:pt x="5689364" y="2641191"/>
                      </a:cubicBezTo>
                      <a:close/>
                      <a:moveTo>
                        <a:pt x="1068955" y="738992"/>
                      </a:moveTo>
                      <a:cubicBezTo>
                        <a:pt x="1169738" y="732893"/>
                        <a:pt x="1272446" y="773977"/>
                        <a:pt x="1359741" y="830467"/>
                      </a:cubicBezTo>
                      <a:cubicBezTo>
                        <a:pt x="1476155" y="905788"/>
                        <a:pt x="1572017" y="1008497"/>
                        <a:pt x="1695269" y="1070123"/>
                      </a:cubicBezTo>
                      <a:cubicBezTo>
                        <a:pt x="2017091" y="1241305"/>
                        <a:pt x="2421071" y="1124901"/>
                        <a:pt x="2763435" y="1248152"/>
                      </a:cubicBezTo>
                      <a:cubicBezTo>
                        <a:pt x="3037327" y="1344014"/>
                        <a:pt x="3242746" y="1583670"/>
                        <a:pt x="3366008" y="1850714"/>
                      </a:cubicBezTo>
                      <a:cubicBezTo>
                        <a:pt x="3482401" y="2104064"/>
                        <a:pt x="3523495" y="2377956"/>
                        <a:pt x="3578274" y="2645000"/>
                      </a:cubicBezTo>
                      <a:cubicBezTo>
                        <a:pt x="3598816" y="2740862"/>
                        <a:pt x="3550874" y="2816182"/>
                        <a:pt x="3475564" y="2877808"/>
                      </a:cubicBezTo>
                      <a:cubicBezTo>
                        <a:pt x="3475564" y="2884655"/>
                        <a:pt x="3482401" y="2884655"/>
                        <a:pt x="3482401" y="2891503"/>
                      </a:cubicBezTo>
                      <a:cubicBezTo>
                        <a:pt x="3571426" y="3069532"/>
                        <a:pt x="3468717" y="3131158"/>
                        <a:pt x="3324924" y="3227020"/>
                      </a:cubicBezTo>
                      <a:cubicBezTo>
                        <a:pt x="2948323" y="3480370"/>
                        <a:pt x="2558017" y="3706330"/>
                        <a:pt x="2140343" y="3904902"/>
                      </a:cubicBezTo>
                      <a:cubicBezTo>
                        <a:pt x="1921229" y="4021306"/>
                        <a:pt x="1688421" y="4130863"/>
                        <a:pt x="1455613" y="4233572"/>
                      </a:cubicBezTo>
                      <a:cubicBezTo>
                        <a:pt x="1270737" y="4315740"/>
                        <a:pt x="1051613" y="4397907"/>
                        <a:pt x="859899" y="4315740"/>
                      </a:cubicBezTo>
                      <a:cubicBezTo>
                        <a:pt x="736648" y="4260961"/>
                        <a:pt x="647633" y="4151405"/>
                        <a:pt x="524382" y="4110321"/>
                      </a:cubicBezTo>
                      <a:cubicBezTo>
                        <a:pt x="394283" y="4069237"/>
                        <a:pt x="243643" y="4103473"/>
                        <a:pt x="127228" y="4035001"/>
                      </a:cubicBezTo>
                      <a:cubicBezTo>
                        <a:pt x="-16554" y="3945986"/>
                        <a:pt x="-30249" y="3740567"/>
                        <a:pt x="45072" y="3589926"/>
                      </a:cubicBezTo>
                      <a:cubicBezTo>
                        <a:pt x="120392" y="3439286"/>
                        <a:pt x="271032" y="3350271"/>
                        <a:pt x="421673" y="3274951"/>
                      </a:cubicBezTo>
                      <a:cubicBezTo>
                        <a:pt x="859899" y="3055838"/>
                        <a:pt x="1318668" y="2898350"/>
                        <a:pt x="1791131" y="2775099"/>
                      </a:cubicBezTo>
                      <a:cubicBezTo>
                        <a:pt x="1756894" y="2754557"/>
                        <a:pt x="1729505" y="2740862"/>
                        <a:pt x="1695269" y="2720320"/>
                      </a:cubicBezTo>
                      <a:cubicBezTo>
                        <a:pt x="1483003" y="2590222"/>
                        <a:pt x="1318668" y="2384803"/>
                        <a:pt x="1188558" y="2172537"/>
                      </a:cubicBezTo>
                      <a:cubicBezTo>
                        <a:pt x="1058471" y="1960271"/>
                        <a:pt x="962609" y="1720615"/>
                        <a:pt x="873594" y="1487807"/>
                      </a:cubicBezTo>
                      <a:cubicBezTo>
                        <a:pt x="825663" y="1364556"/>
                        <a:pt x="777721" y="1234458"/>
                        <a:pt x="777721" y="1097512"/>
                      </a:cubicBezTo>
                      <a:cubicBezTo>
                        <a:pt x="777721" y="960566"/>
                        <a:pt x="846194" y="816773"/>
                        <a:pt x="969456" y="761994"/>
                      </a:cubicBezTo>
                      <a:cubicBezTo>
                        <a:pt x="1001981" y="748300"/>
                        <a:pt x="1035361" y="741025"/>
                        <a:pt x="1068955" y="738992"/>
                      </a:cubicBezTo>
                      <a:close/>
                      <a:moveTo>
                        <a:pt x="5255850" y="1934"/>
                      </a:moveTo>
                      <a:cubicBezTo>
                        <a:pt x="5338028" y="8782"/>
                        <a:pt x="5406501" y="63571"/>
                        <a:pt x="5454421" y="125186"/>
                      </a:cubicBezTo>
                      <a:cubicBezTo>
                        <a:pt x="5502352" y="186811"/>
                        <a:pt x="5536588" y="262131"/>
                        <a:pt x="5563978" y="337462"/>
                      </a:cubicBezTo>
                      <a:cubicBezTo>
                        <a:pt x="5639298" y="529176"/>
                        <a:pt x="5721476" y="727747"/>
                        <a:pt x="5742007" y="933166"/>
                      </a:cubicBezTo>
                      <a:cubicBezTo>
                        <a:pt x="5755713" y="1104348"/>
                        <a:pt x="5735160" y="1282378"/>
                        <a:pt x="5694076" y="1446713"/>
                      </a:cubicBezTo>
                      <a:cubicBezTo>
                        <a:pt x="5646156" y="1652132"/>
                        <a:pt x="5570825" y="1850703"/>
                        <a:pt x="5468116" y="2042427"/>
                      </a:cubicBezTo>
                      <a:cubicBezTo>
                        <a:pt x="5283239" y="2377944"/>
                        <a:pt x="5029900" y="2679225"/>
                        <a:pt x="4721772" y="2905197"/>
                      </a:cubicBezTo>
                      <a:cubicBezTo>
                        <a:pt x="4584826" y="3007906"/>
                        <a:pt x="4420490" y="3131147"/>
                        <a:pt x="4262992" y="3179088"/>
                      </a:cubicBezTo>
                      <a:cubicBezTo>
                        <a:pt x="4071279" y="3240703"/>
                        <a:pt x="3941180" y="3021590"/>
                        <a:pt x="3886391" y="2870960"/>
                      </a:cubicBezTo>
                      <a:cubicBezTo>
                        <a:pt x="3783682" y="2638142"/>
                        <a:pt x="3674125" y="2391650"/>
                        <a:pt x="3701525" y="2138289"/>
                      </a:cubicBezTo>
                      <a:cubicBezTo>
                        <a:pt x="3742598" y="1775394"/>
                        <a:pt x="4043889" y="1508339"/>
                        <a:pt x="4187672" y="1172821"/>
                      </a:cubicBezTo>
                      <a:cubicBezTo>
                        <a:pt x="4269839" y="987955"/>
                        <a:pt x="4304076" y="782536"/>
                        <a:pt x="4406785" y="604496"/>
                      </a:cubicBezTo>
                      <a:cubicBezTo>
                        <a:pt x="4530037" y="385383"/>
                        <a:pt x="4756008" y="241590"/>
                        <a:pt x="4968274" y="104644"/>
                      </a:cubicBezTo>
                      <a:cubicBezTo>
                        <a:pt x="5057278" y="49865"/>
                        <a:pt x="5153140" y="-11760"/>
                        <a:pt x="5255850" y="193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39" name="Google Shape;339;p6"/>
                <p:cNvSpPr/>
                <p:nvPr/>
              </p:nvSpPr>
              <p:spPr>
                <a:xfrm flipH="1">
                  <a:off x="4802056" y="2463713"/>
                  <a:ext cx="312779" cy="3243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7698" h="6178421" extrusionOk="0">
                      <a:moveTo>
                        <a:pt x="4383571" y="1357917"/>
                      </a:moveTo>
                      <a:cubicBezTo>
                        <a:pt x="4402401" y="1356205"/>
                        <a:pt x="4421232" y="1357917"/>
                        <a:pt x="4438350" y="1364764"/>
                      </a:cubicBezTo>
                      <a:cubicBezTo>
                        <a:pt x="4520528" y="1399000"/>
                        <a:pt x="4513670" y="1494863"/>
                        <a:pt x="4493128" y="1556488"/>
                      </a:cubicBezTo>
                      <a:cubicBezTo>
                        <a:pt x="4472586" y="1597572"/>
                        <a:pt x="4452055" y="1638656"/>
                        <a:pt x="4431502" y="1679740"/>
                      </a:cubicBezTo>
                      <a:cubicBezTo>
                        <a:pt x="4342487" y="1816686"/>
                        <a:pt x="4226084" y="1933090"/>
                        <a:pt x="4109690" y="2049494"/>
                      </a:cubicBezTo>
                      <a:cubicBezTo>
                        <a:pt x="3993276" y="2165898"/>
                        <a:pt x="3870035" y="2275454"/>
                        <a:pt x="3739926" y="2378164"/>
                      </a:cubicBezTo>
                      <a:cubicBezTo>
                        <a:pt x="3616675" y="2480873"/>
                        <a:pt x="3500271" y="2590430"/>
                        <a:pt x="3383867" y="2699986"/>
                      </a:cubicBezTo>
                      <a:cubicBezTo>
                        <a:pt x="3267463" y="2816391"/>
                        <a:pt x="3151070" y="2925947"/>
                        <a:pt x="3020960" y="3021809"/>
                      </a:cubicBezTo>
                      <a:cubicBezTo>
                        <a:pt x="3007266" y="3035504"/>
                        <a:pt x="2993571" y="3042351"/>
                        <a:pt x="2979887" y="3049199"/>
                      </a:cubicBezTo>
                      <a:cubicBezTo>
                        <a:pt x="2973029" y="3056046"/>
                        <a:pt x="2966182" y="3056046"/>
                        <a:pt x="2959335" y="3056046"/>
                      </a:cubicBezTo>
                      <a:cubicBezTo>
                        <a:pt x="2931946" y="3062893"/>
                        <a:pt x="2904556" y="3056046"/>
                        <a:pt x="2890862" y="3035504"/>
                      </a:cubicBezTo>
                      <a:cubicBezTo>
                        <a:pt x="2877178" y="3014962"/>
                        <a:pt x="2877178" y="2980726"/>
                        <a:pt x="2890862" y="2960184"/>
                      </a:cubicBezTo>
                      <a:cubicBezTo>
                        <a:pt x="2904556" y="2932795"/>
                        <a:pt x="2938793" y="2912253"/>
                        <a:pt x="2966182" y="2891711"/>
                      </a:cubicBezTo>
                      <a:cubicBezTo>
                        <a:pt x="3000418" y="2871169"/>
                        <a:pt x="3041502" y="2850627"/>
                        <a:pt x="3075739" y="2830085"/>
                      </a:cubicBezTo>
                      <a:cubicBezTo>
                        <a:pt x="3212684" y="2754765"/>
                        <a:pt x="3349630" y="2679445"/>
                        <a:pt x="3472882" y="2563041"/>
                      </a:cubicBezTo>
                      <a:cubicBezTo>
                        <a:pt x="3596144" y="2460331"/>
                        <a:pt x="3705689" y="2343927"/>
                        <a:pt x="3801562" y="2220676"/>
                      </a:cubicBezTo>
                      <a:cubicBezTo>
                        <a:pt x="3897414" y="2097425"/>
                        <a:pt x="3979581" y="1960479"/>
                        <a:pt x="4041217" y="1816686"/>
                      </a:cubicBezTo>
                      <a:cubicBezTo>
                        <a:pt x="4102832" y="1679740"/>
                        <a:pt x="4143927" y="1535946"/>
                        <a:pt x="4246636" y="1433237"/>
                      </a:cubicBezTo>
                      <a:cubicBezTo>
                        <a:pt x="4267167" y="1412695"/>
                        <a:pt x="4294556" y="1385306"/>
                        <a:pt x="4328793" y="1371611"/>
                      </a:cubicBezTo>
                      <a:cubicBezTo>
                        <a:pt x="4345911" y="1364764"/>
                        <a:pt x="4364741" y="1359629"/>
                        <a:pt x="4383571" y="1357917"/>
                      </a:cubicBezTo>
                      <a:close/>
                      <a:moveTo>
                        <a:pt x="3290519" y="1160"/>
                      </a:moveTo>
                      <a:cubicBezTo>
                        <a:pt x="3400237" y="13611"/>
                        <a:pt x="3454909" y="123703"/>
                        <a:pt x="3472893" y="207582"/>
                      </a:cubicBezTo>
                      <a:cubicBezTo>
                        <a:pt x="3479729" y="276055"/>
                        <a:pt x="3486577" y="344528"/>
                        <a:pt x="3486577" y="413001"/>
                      </a:cubicBezTo>
                      <a:cubicBezTo>
                        <a:pt x="3472893" y="659504"/>
                        <a:pt x="3397573" y="899159"/>
                        <a:pt x="3335947" y="1131967"/>
                      </a:cubicBezTo>
                      <a:cubicBezTo>
                        <a:pt x="3267474" y="1371622"/>
                        <a:pt x="3185306" y="1611277"/>
                        <a:pt x="3096292" y="1837238"/>
                      </a:cubicBezTo>
                      <a:cubicBezTo>
                        <a:pt x="3007266" y="2056352"/>
                        <a:pt x="2945651" y="2289159"/>
                        <a:pt x="2884026" y="2521967"/>
                      </a:cubicBezTo>
                      <a:cubicBezTo>
                        <a:pt x="2856636" y="2624677"/>
                        <a:pt x="2829236" y="2727386"/>
                        <a:pt x="2801847" y="2830096"/>
                      </a:cubicBezTo>
                      <a:cubicBezTo>
                        <a:pt x="2822400" y="2857485"/>
                        <a:pt x="2829236" y="2898569"/>
                        <a:pt x="2815553" y="2939652"/>
                      </a:cubicBezTo>
                      <a:cubicBezTo>
                        <a:pt x="2808705" y="2973889"/>
                        <a:pt x="2781316" y="2994431"/>
                        <a:pt x="2760764" y="3008125"/>
                      </a:cubicBezTo>
                      <a:cubicBezTo>
                        <a:pt x="2801847" y="3049209"/>
                        <a:pt x="2822400" y="3097140"/>
                        <a:pt x="2842942" y="3151918"/>
                      </a:cubicBezTo>
                      <a:cubicBezTo>
                        <a:pt x="2863473" y="3199849"/>
                        <a:pt x="2877178" y="3247780"/>
                        <a:pt x="2897709" y="3295712"/>
                      </a:cubicBezTo>
                      <a:cubicBezTo>
                        <a:pt x="2925109" y="3295712"/>
                        <a:pt x="2959346" y="3295712"/>
                        <a:pt x="2993582" y="3295712"/>
                      </a:cubicBezTo>
                      <a:cubicBezTo>
                        <a:pt x="3233238" y="3295712"/>
                        <a:pt x="3472893" y="3302559"/>
                        <a:pt x="3712548" y="3261475"/>
                      </a:cubicBezTo>
                      <a:cubicBezTo>
                        <a:pt x="3952203" y="3220391"/>
                        <a:pt x="4191858" y="3151918"/>
                        <a:pt x="4417819" y="3056056"/>
                      </a:cubicBezTo>
                      <a:cubicBezTo>
                        <a:pt x="4643769" y="2960194"/>
                        <a:pt x="4856035" y="2843790"/>
                        <a:pt x="5054607" y="2706844"/>
                      </a:cubicBezTo>
                      <a:cubicBezTo>
                        <a:pt x="5239494" y="2576746"/>
                        <a:pt x="5403818" y="2419258"/>
                        <a:pt x="5622943" y="2350785"/>
                      </a:cubicBezTo>
                      <a:cubicBezTo>
                        <a:pt x="5670863" y="2337090"/>
                        <a:pt x="5725652" y="2323396"/>
                        <a:pt x="5780419" y="2323396"/>
                      </a:cubicBezTo>
                      <a:cubicBezTo>
                        <a:pt x="5835209" y="2323396"/>
                        <a:pt x="5889987" y="2343938"/>
                        <a:pt x="5924223" y="2385022"/>
                      </a:cubicBezTo>
                      <a:cubicBezTo>
                        <a:pt x="6006391" y="2474036"/>
                        <a:pt x="5917365" y="2597288"/>
                        <a:pt x="5869445" y="2645219"/>
                      </a:cubicBezTo>
                      <a:cubicBezTo>
                        <a:pt x="5814656" y="2693150"/>
                        <a:pt x="5759888" y="2734233"/>
                        <a:pt x="5698263" y="2768470"/>
                      </a:cubicBezTo>
                      <a:cubicBezTo>
                        <a:pt x="5479149" y="2891721"/>
                        <a:pt x="5232636" y="2967041"/>
                        <a:pt x="4992981" y="3035514"/>
                      </a:cubicBezTo>
                      <a:cubicBezTo>
                        <a:pt x="4746478" y="3103987"/>
                        <a:pt x="4493139" y="3158766"/>
                        <a:pt x="4246637" y="3199849"/>
                      </a:cubicBezTo>
                      <a:cubicBezTo>
                        <a:pt x="4000123" y="3240933"/>
                        <a:pt x="3767326" y="3295712"/>
                        <a:pt x="3520813" y="3350490"/>
                      </a:cubicBezTo>
                      <a:cubicBezTo>
                        <a:pt x="3342783" y="3391574"/>
                        <a:pt x="3164765" y="3425810"/>
                        <a:pt x="2986735" y="3453199"/>
                      </a:cubicBezTo>
                      <a:cubicBezTo>
                        <a:pt x="3055208" y="3651771"/>
                        <a:pt x="3130528" y="3843495"/>
                        <a:pt x="3226390" y="4028372"/>
                      </a:cubicBezTo>
                      <a:cubicBezTo>
                        <a:pt x="3349631" y="4254333"/>
                        <a:pt x="3493435" y="4466599"/>
                        <a:pt x="3650912" y="4672018"/>
                      </a:cubicBezTo>
                      <a:cubicBezTo>
                        <a:pt x="3808410" y="4870589"/>
                        <a:pt x="3986440" y="5062313"/>
                        <a:pt x="4178164" y="5226648"/>
                      </a:cubicBezTo>
                      <a:cubicBezTo>
                        <a:pt x="4356194" y="5377289"/>
                        <a:pt x="4554765" y="5514235"/>
                        <a:pt x="4684853" y="5719653"/>
                      </a:cubicBezTo>
                      <a:cubicBezTo>
                        <a:pt x="4712242" y="5767584"/>
                        <a:pt x="4739642" y="5815515"/>
                        <a:pt x="4753326" y="5870294"/>
                      </a:cubicBezTo>
                      <a:cubicBezTo>
                        <a:pt x="4767031" y="5925072"/>
                        <a:pt x="4760184" y="5979851"/>
                        <a:pt x="4732795" y="6020934"/>
                      </a:cubicBezTo>
                      <a:cubicBezTo>
                        <a:pt x="4664322" y="6109949"/>
                        <a:pt x="4527376" y="6048323"/>
                        <a:pt x="4445198" y="5986698"/>
                      </a:cubicBezTo>
                      <a:cubicBezTo>
                        <a:pt x="4390430" y="5945614"/>
                        <a:pt x="4335641" y="5897683"/>
                        <a:pt x="4287721" y="5842905"/>
                      </a:cubicBezTo>
                      <a:cubicBezTo>
                        <a:pt x="4116538" y="5651180"/>
                        <a:pt x="3972745" y="5425220"/>
                        <a:pt x="3835799" y="5206106"/>
                      </a:cubicBezTo>
                      <a:cubicBezTo>
                        <a:pt x="3691995" y="4980146"/>
                        <a:pt x="3561908" y="4747338"/>
                        <a:pt x="3445493" y="4514530"/>
                      </a:cubicBezTo>
                      <a:cubicBezTo>
                        <a:pt x="3329100" y="4288569"/>
                        <a:pt x="3192154" y="4069456"/>
                        <a:pt x="3062055" y="3843495"/>
                      </a:cubicBezTo>
                      <a:cubicBezTo>
                        <a:pt x="2993582" y="3720244"/>
                        <a:pt x="2918262" y="3596992"/>
                        <a:pt x="2849789" y="3473741"/>
                      </a:cubicBezTo>
                      <a:cubicBezTo>
                        <a:pt x="2829236" y="3473741"/>
                        <a:pt x="2815553" y="3480588"/>
                        <a:pt x="2795000" y="3480588"/>
                      </a:cubicBezTo>
                      <a:cubicBezTo>
                        <a:pt x="2774469" y="3480588"/>
                        <a:pt x="2747080" y="3480588"/>
                        <a:pt x="2719691" y="3480588"/>
                      </a:cubicBezTo>
                      <a:cubicBezTo>
                        <a:pt x="2705996" y="3480588"/>
                        <a:pt x="2699138" y="3473741"/>
                        <a:pt x="2685454" y="3473741"/>
                      </a:cubicBezTo>
                      <a:cubicBezTo>
                        <a:pt x="2651218" y="3466894"/>
                        <a:pt x="2616981" y="3432657"/>
                        <a:pt x="2616981" y="3398421"/>
                      </a:cubicBezTo>
                      <a:cubicBezTo>
                        <a:pt x="2616981" y="3357337"/>
                        <a:pt x="2644370" y="3329948"/>
                        <a:pt x="2678607" y="3309406"/>
                      </a:cubicBezTo>
                      <a:cubicBezTo>
                        <a:pt x="2705996" y="3302559"/>
                        <a:pt x="2726527" y="3295712"/>
                        <a:pt x="2753927" y="3288864"/>
                      </a:cubicBezTo>
                      <a:cubicBezTo>
                        <a:pt x="2740232" y="3268322"/>
                        <a:pt x="2733374" y="3240933"/>
                        <a:pt x="2719691" y="3220391"/>
                      </a:cubicBezTo>
                      <a:cubicBezTo>
                        <a:pt x="2712843" y="3240933"/>
                        <a:pt x="2705996" y="3261475"/>
                        <a:pt x="2692291" y="3282017"/>
                      </a:cubicBezTo>
                      <a:cubicBezTo>
                        <a:pt x="2685454" y="3288864"/>
                        <a:pt x="2678607" y="3295712"/>
                        <a:pt x="2671760" y="3302559"/>
                      </a:cubicBezTo>
                      <a:cubicBezTo>
                        <a:pt x="2637523" y="3329948"/>
                        <a:pt x="2596429" y="3343643"/>
                        <a:pt x="2555345" y="3323101"/>
                      </a:cubicBezTo>
                      <a:cubicBezTo>
                        <a:pt x="2514272" y="3302559"/>
                        <a:pt x="2493719" y="3261475"/>
                        <a:pt x="2486872" y="3220391"/>
                      </a:cubicBezTo>
                      <a:cubicBezTo>
                        <a:pt x="2480035" y="3199849"/>
                        <a:pt x="2480035" y="3186155"/>
                        <a:pt x="2486872" y="3165613"/>
                      </a:cubicBezTo>
                      <a:cubicBezTo>
                        <a:pt x="2473188" y="3179308"/>
                        <a:pt x="2452635" y="3186155"/>
                        <a:pt x="2438952" y="3193002"/>
                      </a:cubicBezTo>
                      <a:cubicBezTo>
                        <a:pt x="2445799" y="3240933"/>
                        <a:pt x="2438952" y="3288864"/>
                        <a:pt x="2432104" y="3336795"/>
                      </a:cubicBezTo>
                      <a:cubicBezTo>
                        <a:pt x="2418399" y="3398421"/>
                        <a:pt x="2404715" y="3466894"/>
                        <a:pt x="2391010" y="3528519"/>
                      </a:cubicBezTo>
                      <a:cubicBezTo>
                        <a:pt x="2329395" y="3768175"/>
                        <a:pt x="2240380" y="3994135"/>
                        <a:pt x="2151355" y="4220096"/>
                      </a:cubicBezTo>
                      <a:cubicBezTo>
                        <a:pt x="2062351" y="4452904"/>
                        <a:pt x="1966489" y="4678865"/>
                        <a:pt x="1856932" y="4904826"/>
                      </a:cubicBezTo>
                      <a:cubicBezTo>
                        <a:pt x="1747375" y="5130786"/>
                        <a:pt x="1630960" y="5349900"/>
                        <a:pt x="1500862" y="5562166"/>
                      </a:cubicBezTo>
                      <a:cubicBezTo>
                        <a:pt x="1377621" y="5760737"/>
                        <a:pt x="1247523" y="5973003"/>
                        <a:pt x="1048941" y="6103102"/>
                      </a:cubicBezTo>
                      <a:cubicBezTo>
                        <a:pt x="1001020" y="6137338"/>
                        <a:pt x="953078" y="6157880"/>
                        <a:pt x="905158" y="6171575"/>
                      </a:cubicBezTo>
                      <a:cubicBezTo>
                        <a:pt x="857227" y="6185269"/>
                        <a:pt x="809285" y="6178422"/>
                        <a:pt x="781896" y="6151033"/>
                      </a:cubicBezTo>
                      <a:cubicBezTo>
                        <a:pt x="720281" y="6089407"/>
                        <a:pt x="788754" y="5973003"/>
                        <a:pt x="850369" y="5904530"/>
                      </a:cubicBezTo>
                      <a:cubicBezTo>
                        <a:pt x="891463" y="5849752"/>
                        <a:pt x="932547" y="5801821"/>
                        <a:pt x="980467" y="5760737"/>
                      </a:cubicBezTo>
                      <a:cubicBezTo>
                        <a:pt x="1144813" y="5596402"/>
                        <a:pt x="1322832" y="5438914"/>
                        <a:pt x="1473484" y="5260885"/>
                      </a:cubicBezTo>
                      <a:cubicBezTo>
                        <a:pt x="1630960" y="5076008"/>
                        <a:pt x="1774754" y="4877436"/>
                        <a:pt x="1904852" y="4665170"/>
                      </a:cubicBezTo>
                      <a:cubicBezTo>
                        <a:pt x="2028114" y="4459751"/>
                        <a:pt x="2123976" y="4233791"/>
                        <a:pt x="2178744" y="3994135"/>
                      </a:cubicBezTo>
                      <a:cubicBezTo>
                        <a:pt x="2233533" y="3754480"/>
                        <a:pt x="2267769" y="3514825"/>
                        <a:pt x="2288300" y="3275170"/>
                      </a:cubicBezTo>
                      <a:cubicBezTo>
                        <a:pt x="2288300" y="3275170"/>
                        <a:pt x="2288300" y="3268322"/>
                        <a:pt x="2288300" y="3268322"/>
                      </a:cubicBezTo>
                      <a:cubicBezTo>
                        <a:pt x="2137671" y="3329948"/>
                        <a:pt x="1980172" y="3377879"/>
                        <a:pt x="1829543" y="3432657"/>
                      </a:cubicBezTo>
                      <a:cubicBezTo>
                        <a:pt x="1644666" y="3494283"/>
                        <a:pt x="1459778" y="3549061"/>
                        <a:pt x="1274912" y="3596992"/>
                      </a:cubicBezTo>
                      <a:cubicBezTo>
                        <a:pt x="1090024" y="3644923"/>
                        <a:pt x="898311" y="3692855"/>
                        <a:pt x="706576" y="3727091"/>
                      </a:cubicBezTo>
                      <a:cubicBezTo>
                        <a:pt x="528557" y="3754480"/>
                        <a:pt x="336822" y="3788717"/>
                        <a:pt x="158792" y="3727091"/>
                      </a:cubicBezTo>
                      <a:cubicBezTo>
                        <a:pt x="117720" y="3713396"/>
                        <a:pt x="76636" y="3692855"/>
                        <a:pt x="49247" y="3665465"/>
                      </a:cubicBezTo>
                      <a:cubicBezTo>
                        <a:pt x="15010" y="3638076"/>
                        <a:pt x="-5543" y="3596992"/>
                        <a:pt x="1316" y="3555909"/>
                      </a:cubicBezTo>
                      <a:cubicBezTo>
                        <a:pt x="8163" y="3473741"/>
                        <a:pt x="117720" y="3446352"/>
                        <a:pt x="186192" y="3446352"/>
                      </a:cubicBezTo>
                      <a:cubicBezTo>
                        <a:pt x="240971" y="3446352"/>
                        <a:pt x="288902" y="3446352"/>
                        <a:pt x="336822" y="3453199"/>
                      </a:cubicBezTo>
                      <a:cubicBezTo>
                        <a:pt x="508004" y="3473741"/>
                        <a:pt x="686045" y="3507978"/>
                        <a:pt x="870922" y="3514825"/>
                      </a:cubicBezTo>
                      <a:cubicBezTo>
                        <a:pt x="1055788" y="3528519"/>
                        <a:pt x="1247523" y="3514825"/>
                        <a:pt x="1439247" y="3494283"/>
                      </a:cubicBezTo>
                      <a:cubicBezTo>
                        <a:pt x="1624124" y="3466894"/>
                        <a:pt x="1802143" y="3405268"/>
                        <a:pt x="1973325" y="3323101"/>
                      </a:cubicBezTo>
                      <a:cubicBezTo>
                        <a:pt x="2137671" y="3240933"/>
                        <a:pt x="2295158" y="3131376"/>
                        <a:pt x="2445799" y="3021820"/>
                      </a:cubicBezTo>
                      <a:cubicBezTo>
                        <a:pt x="2459483" y="3008125"/>
                        <a:pt x="2480035" y="2994431"/>
                        <a:pt x="2493719" y="2987584"/>
                      </a:cubicBezTo>
                      <a:cubicBezTo>
                        <a:pt x="2500577" y="2987584"/>
                        <a:pt x="2507425" y="2980736"/>
                        <a:pt x="2514272" y="2980736"/>
                      </a:cubicBezTo>
                      <a:cubicBezTo>
                        <a:pt x="2527956" y="2980736"/>
                        <a:pt x="2541661" y="2980736"/>
                        <a:pt x="2555345" y="2980736"/>
                      </a:cubicBezTo>
                      <a:cubicBezTo>
                        <a:pt x="2555345" y="2980736"/>
                        <a:pt x="2555345" y="2973889"/>
                        <a:pt x="2555345" y="2973889"/>
                      </a:cubicBezTo>
                      <a:cubicBezTo>
                        <a:pt x="2527956" y="2960194"/>
                        <a:pt x="2500577" y="2939652"/>
                        <a:pt x="2473188" y="2925958"/>
                      </a:cubicBezTo>
                      <a:cubicBezTo>
                        <a:pt x="2302006" y="2823248"/>
                        <a:pt x="2158213" y="2693150"/>
                        <a:pt x="1993878" y="2590440"/>
                      </a:cubicBezTo>
                      <a:cubicBezTo>
                        <a:pt x="1829543" y="2487731"/>
                        <a:pt x="1658360" y="2385022"/>
                        <a:pt x="1487178" y="2296007"/>
                      </a:cubicBezTo>
                      <a:cubicBezTo>
                        <a:pt x="1309148" y="2206992"/>
                        <a:pt x="1137966" y="2117977"/>
                        <a:pt x="953078" y="2035810"/>
                      </a:cubicBezTo>
                      <a:lnTo>
                        <a:pt x="508004" y="1707139"/>
                      </a:lnTo>
                      <a:cubicBezTo>
                        <a:pt x="487473" y="1666056"/>
                        <a:pt x="473768" y="1624972"/>
                        <a:pt x="473768" y="1570194"/>
                      </a:cubicBezTo>
                      <a:cubicBezTo>
                        <a:pt x="480626" y="1515415"/>
                        <a:pt x="501157" y="1453790"/>
                        <a:pt x="542241" y="1405859"/>
                      </a:cubicBezTo>
                      <a:cubicBezTo>
                        <a:pt x="631266" y="1296302"/>
                        <a:pt x="754518" y="1323691"/>
                        <a:pt x="816133" y="1357928"/>
                      </a:cubicBezTo>
                      <a:cubicBezTo>
                        <a:pt x="864074" y="1378469"/>
                        <a:pt x="905158" y="1412706"/>
                        <a:pt x="939395" y="1446942"/>
                      </a:cubicBezTo>
                      <a:cubicBezTo>
                        <a:pt x="1062646" y="1577041"/>
                        <a:pt x="1172203" y="1734529"/>
                        <a:pt x="1295443" y="1878322"/>
                      </a:cubicBezTo>
                      <a:cubicBezTo>
                        <a:pt x="1418705" y="2022115"/>
                        <a:pt x="1555651" y="2165908"/>
                        <a:pt x="1699433" y="2302854"/>
                      </a:cubicBezTo>
                      <a:cubicBezTo>
                        <a:pt x="1959641" y="2556204"/>
                        <a:pt x="2322537" y="2665761"/>
                        <a:pt x="2658054" y="2768470"/>
                      </a:cubicBezTo>
                      <a:cubicBezTo>
                        <a:pt x="2747080" y="2617829"/>
                        <a:pt x="2829236" y="2460342"/>
                        <a:pt x="2890873" y="2289159"/>
                      </a:cubicBezTo>
                      <a:cubicBezTo>
                        <a:pt x="2966182" y="2063199"/>
                        <a:pt x="3014124" y="1830391"/>
                        <a:pt x="3041503" y="1590736"/>
                      </a:cubicBezTo>
                      <a:cubicBezTo>
                        <a:pt x="3062055" y="1357928"/>
                        <a:pt x="3062055" y="1118272"/>
                        <a:pt x="3034655" y="885464"/>
                      </a:cubicBezTo>
                      <a:cubicBezTo>
                        <a:pt x="3007266" y="666351"/>
                        <a:pt x="2952499" y="454085"/>
                        <a:pt x="3014124" y="234972"/>
                      </a:cubicBezTo>
                      <a:cubicBezTo>
                        <a:pt x="3027819" y="187040"/>
                        <a:pt x="3048361" y="132262"/>
                        <a:pt x="3082597" y="91178"/>
                      </a:cubicBezTo>
                      <a:cubicBezTo>
                        <a:pt x="3116834" y="50095"/>
                        <a:pt x="3178448" y="9011"/>
                        <a:pt x="3240074" y="2164"/>
                      </a:cubicBezTo>
                      <a:cubicBezTo>
                        <a:pt x="3258048" y="-404"/>
                        <a:pt x="3274846" y="-618"/>
                        <a:pt x="3290519" y="11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0" name="Google Shape;340;p6"/>
                <p:cNvSpPr/>
                <p:nvPr/>
              </p:nvSpPr>
              <p:spPr>
                <a:xfrm flipH="1">
                  <a:off x="4919046" y="2572246"/>
                  <a:ext cx="111535" cy="1020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69" h="182264" extrusionOk="0">
                      <a:moveTo>
                        <a:pt x="169612" y="163775"/>
                      </a:moveTo>
                      <a:cubicBezTo>
                        <a:pt x="193108" y="146630"/>
                        <a:pt x="206443" y="114245"/>
                        <a:pt x="195012" y="87575"/>
                      </a:cubicBezTo>
                      <a:cubicBezTo>
                        <a:pt x="189933" y="76145"/>
                        <a:pt x="181043" y="65985"/>
                        <a:pt x="175327" y="54555"/>
                      </a:cubicBezTo>
                      <a:cubicBezTo>
                        <a:pt x="170883" y="45665"/>
                        <a:pt x="168343" y="35505"/>
                        <a:pt x="164533" y="25980"/>
                      </a:cubicBezTo>
                      <a:cubicBezTo>
                        <a:pt x="160723" y="16455"/>
                        <a:pt x="155008" y="7565"/>
                        <a:pt x="145483" y="3120"/>
                      </a:cubicBezTo>
                      <a:cubicBezTo>
                        <a:pt x="134052" y="-2595"/>
                        <a:pt x="120718" y="580"/>
                        <a:pt x="108018" y="4390"/>
                      </a:cubicBezTo>
                      <a:cubicBezTo>
                        <a:pt x="90237" y="9470"/>
                        <a:pt x="73093" y="13915"/>
                        <a:pt x="55948" y="18360"/>
                      </a:cubicBezTo>
                      <a:cubicBezTo>
                        <a:pt x="44518" y="21535"/>
                        <a:pt x="32452" y="24710"/>
                        <a:pt x="22927" y="31695"/>
                      </a:cubicBezTo>
                      <a:cubicBezTo>
                        <a:pt x="5148" y="44395"/>
                        <a:pt x="-2473" y="67890"/>
                        <a:pt x="702" y="89480"/>
                      </a:cubicBezTo>
                      <a:cubicBezTo>
                        <a:pt x="3877" y="111070"/>
                        <a:pt x="16577" y="130120"/>
                        <a:pt x="31818" y="145360"/>
                      </a:cubicBezTo>
                      <a:cubicBezTo>
                        <a:pt x="47058" y="159965"/>
                        <a:pt x="71187" y="181555"/>
                        <a:pt x="93412" y="182190"/>
                      </a:cubicBezTo>
                      <a:cubicBezTo>
                        <a:pt x="120083" y="182825"/>
                        <a:pt x="147387" y="179650"/>
                        <a:pt x="169612" y="16377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1" name="Google Shape;341;p6"/>
                <p:cNvSpPr/>
                <p:nvPr/>
              </p:nvSpPr>
              <p:spPr>
                <a:xfrm flipH="1">
                  <a:off x="4928522" y="2584242"/>
                  <a:ext cx="77284" cy="74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2077" h="1424773" extrusionOk="0">
                      <a:moveTo>
                        <a:pt x="913372" y="1212174"/>
                      </a:moveTo>
                      <a:cubicBezTo>
                        <a:pt x="927066" y="1211318"/>
                        <a:pt x="940761" y="1213030"/>
                        <a:pt x="954456" y="1219877"/>
                      </a:cubicBezTo>
                      <a:cubicBezTo>
                        <a:pt x="974997" y="1233572"/>
                        <a:pt x="995539" y="1254114"/>
                        <a:pt x="995539" y="1267808"/>
                      </a:cubicBezTo>
                      <a:cubicBezTo>
                        <a:pt x="1002386" y="1302044"/>
                        <a:pt x="1002386" y="1343128"/>
                        <a:pt x="981855" y="1370517"/>
                      </a:cubicBezTo>
                      <a:cubicBezTo>
                        <a:pt x="954456" y="1425296"/>
                        <a:pt x="885983" y="1445837"/>
                        <a:pt x="844910" y="1397906"/>
                      </a:cubicBezTo>
                      <a:cubicBezTo>
                        <a:pt x="831204" y="1384212"/>
                        <a:pt x="824357" y="1363670"/>
                        <a:pt x="817510" y="1343128"/>
                      </a:cubicBezTo>
                      <a:cubicBezTo>
                        <a:pt x="803815" y="1308892"/>
                        <a:pt x="796968" y="1281503"/>
                        <a:pt x="810673" y="1254114"/>
                      </a:cubicBezTo>
                      <a:cubicBezTo>
                        <a:pt x="824357" y="1233572"/>
                        <a:pt x="851746" y="1226724"/>
                        <a:pt x="872288" y="1219877"/>
                      </a:cubicBezTo>
                      <a:cubicBezTo>
                        <a:pt x="885983" y="1216454"/>
                        <a:pt x="899677" y="1213030"/>
                        <a:pt x="913372" y="1212174"/>
                      </a:cubicBezTo>
                      <a:close/>
                      <a:moveTo>
                        <a:pt x="160170" y="1075228"/>
                      </a:moveTo>
                      <a:cubicBezTo>
                        <a:pt x="173864" y="1074372"/>
                        <a:pt x="187559" y="1076084"/>
                        <a:pt x="201254" y="1082931"/>
                      </a:cubicBezTo>
                      <a:cubicBezTo>
                        <a:pt x="221795" y="1096626"/>
                        <a:pt x="235490" y="1117168"/>
                        <a:pt x="242337" y="1130862"/>
                      </a:cubicBezTo>
                      <a:cubicBezTo>
                        <a:pt x="249184" y="1165098"/>
                        <a:pt x="249184" y="1206182"/>
                        <a:pt x="228653" y="1233571"/>
                      </a:cubicBezTo>
                      <a:cubicBezTo>
                        <a:pt x="201254" y="1288350"/>
                        <a:pt x="132781" y="1308891"/>
                        <a:pt x="91708" y="1260960"/>
                      </a:cubicBezTo>
                      <a:cubicBezTo>
                        <a:pt x="78002" y="1247266"/>
                        <a:pt x="71155" y="1226724"/>
                        <a:pt x="64308" y="1206182"/>
                      </a:cubicBezTo>
                      <a:cubicBezTo>
                        <a:pt x="50613" y="1171946"/>
                        <a:pt x="43766" y="1144557"/>
                        <a:pt x="57471" y="1117168"/>
                      </a:cubicBezTo>
                      <a:cubicBezTo>
                        <a:pt x="71155" y="1096626"/>
                        <a:pt x="98544" y="1089778"/>
                        <a:pt x="119086" y="1082931"/>
                      </a:cubicBezTo>
                      <a:cubicBezTo>
                        <a:pt x="132781" y="1079508"/>
                        <a:pt x="146475" y="1076084"/>
                        <a:pt x="160170" y="1075228"/>
                      </a:cubicBezTo>
                      <a:close/>
                      <a:moveTo>
                        <a:pt x="576036" y="970701"/>
                      </a:moveTo>
                      <a:cubicBezTo>
                        <a:pt x="588125" y="972091"/>
                        <a:pt x="600108" y="975086"/>
                        <a:pt x="612091" y="980222"/>
                      </a:cubicBezTo>
                      <a:cubicBezTo>
                        <a:pt x="653175" y="993916"/>
                        <a:pt x="680564" y="1035000"/>
                        <a:pt x="687411" y="1076095"/>
                      </a:cubicBezTo>
                      <a:cubicBezTo>
                        <a:pt x="707964" y="1137709"/>
                        <a:pt x="701106" y="1199335"/>
                        <a:pt x="666869" y="1254113"/>
                      </a:cubicBezTo>
                      <a:cubicBezTo>
                        <a:pt x="612091" y="1336281"/>
                        <a:pt x="495687" y="1384223"/>
                        <a:pt x="420367" y="1295197"/>
                      </a:cubicBezTo>
                      <a:cubicBezTo>
                        <a:pt x="392978" y="1260961"/>
                        <a:pt x="379283" y="1226724"/>
                        <a:pt x="365599" y="1192488"/>
                      </a:cubicBezTo>
                      <a:cubicBezTo>
                        <a:pt x="345047" y="1144567"/>
                        <a:pt x="331363" y="1082931"/>
                        <a:pt x="358741" y="1041858"/>
                      </a:cubicBezTo>
                      <a:cubicBezTo>
                        <a:pt x="379283" y="1007622"/>
                        <a:pt x="420367" y="1000763"/>
                        <a:pt x="461451" y="987069"/>
                      </a:cubicBezTo>
                      <a:cubicBezTo>
                        <a:pt x="502534" y="976806"/>
                        <a:pt x="539766" y="966531"/>
                        <a:pt x="576036" y="970701"/>
                      </a:cubicBezTo>
                      <a:close/>
                      <a:moveTo>
                        <a:pt x="803822" y="787642"/>
                      </a:moveTo>
                      <a:cubicBezTo>
                        <a:pt x="817519" y="786786"/>
                        <a:pt x="831216" y="788498"/>
                        <a:pt x="844911" y="795345"/>
                      </a:cubicBezTo>
                      <a:cubicBezTo>
                        <a:pt x="872289" y="802192"/>
                        <a:pt x="885995" y="829582"/>
                        <a:pt x="892831" y="850123"/>
                      </a:cubicBezTo>
                      <a:cubicBezTo>
                        <a:pt x="899678" y="884360"/>
                        <a:pt x="899678" y="925444"/>
                        <a:pt x="879147" y="952833"/>
                      </a:cubicBezTo>
                      <a:cubicBezTo>
                        <a:pt x="851758" y="1000764"/>
                        <a:pt x="783285" y="1028153"/>
                        <a:pt x="735343" y="973374"/>
                      </a:cubicBezTo>
                      <a:cubicBezTo>
                        <a:pt x="721649" y="959680"/>
                        <a:pt x="714812" y="939138"/>
                        <a:pt x="707965" y="918596"/>
                      </a:cubicBezTo>
                      <a:cubicBezTo>
                        <a:pt x="694259" y="884360"/>
                        <a:pt x="687412" y="856971"/>
                        <a:pt x="701107" y="829582"/>
                      </a:cubicBezTo>
                      <a:cubicBezTo>
                        <a:pt x="714812" y="809040"/>
                        <a:pt x="742201" y="802192"/>
                        <a:pt x="762732" y="795345"/>
                      </a:cubicBezTo>
                      <a:cubicBezTo>
                        <a:pt x="776427" y="791922"/>
                        <a:pt x="790124" y="788498"/>
                        <a:pt x="803822" y="787642"/>
                      </a:cubicBezTo>
                      <a:close/>
                      <a:moveTo>
                        <a:pt x="1311168" y="769239"/>
                      </a:moveTo>
                      <a:cubicBezTo>
                        <a:pt x="1327217" y="770951"/>
                        <a:pt x="1343051" y="774802"/>
                        <a:pt x="1358457" y="781650"/>
                      </a:cubicBezTo>
                      <a:cubicBezTo>
                        <a:pt x="1406378" y="802191"/>
                        <a:pt x="1447461" y="850123"/>
                        <a:pt x="1461167" y="904901"/>
                      </a:cubicBezTo>
                      <a:cubicBezTo>
                        <a:pt x="1481698" y="980221"/>
                        <a:pt x="1474850" y="1069236"/>
                        <a:pt x="1426930" y="1137709"/>
                      </a:cubicBezTo>
                      <a:cubicBezTo>
                        <a:pt x="1351599" y="1247265"/>
                        <a:pt x="1200959" y="1302044"/>
                        <a:pt x="1105097" y="1192487"/>
                      </a:cubicBezTo>
                      <a:cubicBezTo>
                        <a:pt x="1070861" y="1151403"/>
                        <a:pt x="1057177" y="1110320"/>
                        <a:pt x="1036624" y="1062389"/>
                      </a:cubicBezTo>
                      <a:cubicBezTo>
                        <a:pt x="1009235" y="1000763"/>
                        <a:pt x="988704" y="918595"/>
                        <a:pt x="1029777" y="863817"/>
                      </a:cubicBezTo>
                      <a:cubicBezTo>
                        <a:pt x="1064014" y="815886"/>
                        <a:pt x="1118803" y="802191"/>
                        <a:pt x="1166723" y="788497"/>
                      </a:cubicBezTo>
                      <a:cubicBezTo>
                        <a:pt x="1212950" y="778226"/>
                        <a:pt x="1263023" y="764103"/>
                        <a:pt x="1311168" y="769239"/>
                      </a:cubicBezTo>
                      <a:close/>
                      <a:moveTo>
                        <a:pt x="304606" y="426875"/>
                      </a:moveTo>
                      <a:cubicBezTo>
                        <a:pt x="320654" y="428587"/>
                        <a:pt x="336488" y="432438"/>
                        <a:pt x="351895" y="439285"/>
                      </a:cubicBezTo>
                      <a:cubicBezTo>
                        <a:pt x="399837" y="459827"/>
                        <a:pt x="440920" y="507758"/>
                        <a:pt x="454604" y="562537"/>
                      </a:cubicBezTo>
                      <a:cubicBezTo>
                        <a:pt x="482004" y="637857"/>
                        <a:pt x="468310" y="720025"/>
                        <a:pt x="427215" y="788498"/>
                      </a:cubicBezTo>
                      <a:cubicBezTo>
                        <a:pt x="351895" y="898055"/>
                        <a:pt x="208112" y="952833"/>
                        <a:pt x="98556" y="850124"/>
                      </a:cubicBezTo>
                      <a:cubicBezTo>
                        <a:pt x="64319" y="809040"/>
                        <a:pt x="50614" y="767956"/>
                        <a:pt x="30083" y="720025"/>
                      </a:cubicBezTo>
                      <a:cubicBezTo>
                        <a:pt x="2694" y="658399"/>
                        <a:pt x="-17859" y="576231"/>
                        <a:pt x="23235" y="521453"/>
                      </a:cubicBezTo>
                      <a:cubicBezTo>
                        <a:pt x="57472" y="473522"/>
                        <a:pt x="112239" y="459827"/>
                        <a:pt x="160181" y="446133"/>
                      </a:cubicBezTo>
                      <a:cubicBezTo>
                        <a:pt x="206393" y="435862"/>
                        <a:pt x="256461" y="421739"/>
                        <a:pt x="304606" y="426875"/>
                      </a:cubicBezTo>
                      <a:close/>
                      <a:moveTo>
                        <a:pt x="646330" y="404193"/>
                      </a:moveTo>
                      <a:cubicBezTo>
                        <a:pt x="660023" y="403337"/>
                        <a:pt x="673718" y="405049"/>
                        <a:pt x="687412" y="411896"/>
                      </a:cubicBezTo>
                      <a:cubicBezTo>
                        <a:pt x="714801" y="418743"/>
                        <a:pt x="728496" y="446132"/>
                        <a:pt x="735343" y="466674"/>
                      </a:cubicBezTo>
                      <a:cubicBezTo>
                        <a:pt x="742201" y="500911"/>
                        <a:pt x="742201" y="541994"/>
                        <a:pt x="721649" y="569383"/>
                      </a:cubicBezTo>
                      <a:cubicBezTo>
                        <a:pt x="694259" y="617314"/>
                        <a:pt x="625786" y="644703"/>
                        <a:pt x="584703" y="596772"/>
                      </a:cubicBezTo>
                      <a:cubicBezTo>
                        <a:pt x="571019" y="576231"/>
                        <a:pt x="564161" y="555689"/>
                        <a:pt x="550466" y="535147"/>
                      </a:cubicBezTo>
                      <a:cubicBezTo>
                        <a:pt x="536782" y="500911"/>
                        <a:pt x="529924" y="473521"/>
                        <a:pt x="543619" y="446132"/>
                      </a:cubicBezTo>
                      <a:cubicBezTo>
                        <a:pt x="557313" y="425591"/>
                        <a:pt x="584703" y="418743"/>
                        <a:pt x="605255" y="411896"/>
                      </a:cubicBezTo>
                      <a:cubicBezTo>
                        <a:pt x="618945" y="408472"/>
                        <a:pt x="632636" y="405049"/>
                        <a:pt x="646330" y="404193"/>
                      </a:cubicBezTo>
                      <a:close/>
                      <a:moveTo>
                        <a:pt x="1021110" y="402379"/>
                      </a:moveTo>
                      <a:cubicBezTo>
                        <a:pt x="1033200" y="403769"/>
                        <a:pt x="1045183" y="406764"/>
                        <a:pt x="1057165" y="411896"/>
                      </a:cubicBezTo>
                      <a:cubicBezTo>
                        <a:pt x="1098249" y="432438"/>
                        <a:pt x="1125638" y="466675"/>
                        <a:pt x="1139333" y="507759"/>
                      </a:cubicBezTo>
                      <a:cubicBezTo>
                        <a:pt x="1159875" y="569384"/>
                        <a:pt x="1153038" y="631021"/>
                        <a:pt x="1118802" y="685788"/>
                      </a:cubicBezTo>
                      <a:cubicBezTo>
                        <a:pt x="1064013" y="767967"/>
                        <a:pt x="947619" y="815887"/>
                        <a:pt x="872288" y="726872"/>
                      </a:cubicBezTo>
                      <a:cubicBezTo>
                        <a:pt x="844910" y="699494"/>
                        <a:pt x="831204" y="665257"/>
                        <a:pt x="810673" y="624163"/>
                      </a:cubicBezTo>
                      <a:cubicBezTo>
                        <a:pt x="790121" y="576231"/>
                        <a:pt x="776437" y="514606"/>
                        <a:pt x="803815" y="473522"/>
                      </a:cubicBezTo>
                      <a:cubicBezTo>
                        <a:pt x="824357" y="439286"/>
                        <a:pt x="865441" y="432438"/>
                        <a:pt x="906525" y="418744"/>
                      </a:cubicBezTo>
                      <a:cubicBezTo>
                        <a:pt x="947608" y="408473"/>
                        <a:pt x="984840" y="398208"/>
                        <a:pt x="1021110" y="402379"/>
                      </a:cubicBezTo>
                      <a:close/>
                      <a:moveTo>
                        <a:pt x="1029777" y="203"/>
                      </a:moveTo>
                      <a:cubicBezTo>
                        <a:pt x="1043471" y="-653"/>
                        <a:pt x="1057166" y="1059"/>
                        <a:pt x="1070861" y="7906"/>
                      </a:cubicBezTo>
                      <a:cubicBezTo>
                        <a:pt x="1098250" y="14753"/>
                        <a:pt x="1111944" y="42142"/>
                        <a:pt x="1118792" y="62684"/>
                      </a:cubicBezTo>
                      <a:cubicBezTo>
                        <a:pt x="1125639" y="96921"/>
                        <a:pt x="1125639" y="138005"/>
                        <a:pt x="1105097" y="165394"/>
                      </a:cubicBezTo>
                      <a:cubicBezTo>
                        <a:pt x="1077708" y="220172"/>
                        <a:pt x="1009235" y="240714"/>
                        <a:pt x="968151" y="192783"/>
                      </a:cubicBezTo>
                      <a:cubicBezTo>
                        <a:pt x="954456" y="179088"/>
                        <a:pt x="947609" y="158547"/>
                        <a:pt x="933914" y="131157"/>
                      </a:cubicBezTo>
                      <a:cubicBezTo>
                        <a:pt x="920219" y="96921"/>
                        <a:pt x="913372" y="69532"/>
                        <a:pt x="927067" y="42142"/>
                      </a:cubicBezTo>
                      <a:cubicBezTo>
                        <a:pt x="940761" y="21601"/>
                        <a:pt x="968151" y="14753"/>
                        <a:pt x="988692" y="7906"/>
                      </a:cubicBezTo>
                      <a:cubicBezTo>
                        <a:pt x="1002387" y="4482"/>
                        <a:pt x="1016082" y="1059"/>
                        <a:pt x="1029777" y="2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342" name="Google Shape;342;p6"/>
              <p:cNvGrpSpPr/>
              <p:nvPr/>
            </p:nvGrpSpPr>
            <p:grpSpPr>
              <a:xfrm>
                <a:off x="8428896" y="3875440"/>
                <a:ext cx="505880" cy="529845"/>
                <a:chOff x="6915646" y="3087290"/>
                <a:chExt cx="505880" cy="529845"/>
              </a:xfrm>
            </p:grpSpPr>
            <p:sp>
              <p:nvSpPr>
                <p:cNvPr id="343" name="Google Shape;343;p6"/>
                <p:cNvSpPr/>
                <p:nvPr/>
              </p:nvSpPr>
              <p:spPr>
                <a:xfrm>
                  <a:off x="6915646" y="3087290"/>
                  <a:ext cx="498083" cy="5166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224" h="13776097" extrusionOk="0">
                      <a:moveTo>
                        <a:pt x="6296960" y="5471823"/>
                      </a:moveTo>
                      <a:lnTo>
                        <a:pt x="6280519" y="5673200"/>
                      </a:lnTo>
                      <a:cubicBezTo>
                        <a:pt x="6234447" y="6074883"/>
                        <a:pt x="6107021" y="6468573"/>
                        <a:pt x="5694143" y="6483188"/>
                      </a:cubicBezTo>
                      <a:cubicBezTo>
                        <a:pt x="5660529" y="6484649"/>
                        <a:pt x="5627280" y="6483553"/>
                        <a:pt x="5594397" y="6480242"/>
                      </a:cubicBezTo>
                      <a:lnTo>
                        <a:pt x="5591223" y="6479713"/>
                      </a:lnTo>
                      <a:lnTo>
                        <a:pt x="5609295" y="6520720"/>
                      </a:lnTo>
                      <a:cubicBezTo>
                        <a:pt x="5675519" y="6690345"/>
                        <a:pt x="5707307" y="6861705"/>
                        <a:pt x="5688307" y="7026853"/>
                      </a:cubicBezTo>
                      <a:cubicBezTo>
                        <a:pt x="5674057" y="7148523"/>
                        <a:pt x="5625897" y="7252517"/>
                        <a:pt x="5553690" y="7341727"/>
                      </a:cubicBezTo>
                      <a:lnTo>
                        <a:pt x="5524389" y="7372690"/>
                      </a:lnTo>
                      <a:lnTo>
                        <a:pt x="5577223" y="7389313"/>
                      </a:lnTo>
                      <a:cubicBezTo>
                        <a:pt x="5840292" y="7507694"/>
                        <a:pt x="5938943" y="7777339"/>
                        <a:pt x="5937303" y="8050273"/>
                      </a:cubicBezTo>
                      <a:lnTo>
                        <a:pt x="5934871" y="8087530"/>
                      </a:lnTo>
                      <a:lnTo>
                        <a:pt x="5957212" y="8073292"/>
                      </a:lnTo>
                      <a:cubicBezTo>
                        <a:pt x="6033219" y="8026524"/>
                        <a:pt x="6126754" y="8003131"/>
                        <a:pt x="6220281" y="7985603"/>
                      </a:cubicBezTo>
                      <a:cubicBezTo>
                        <a:pt x="6243674" y="7979757"/>
                        <a:pt x="6267057" y="7979757"/>
                        <a:pt x="6290441" y="7979757"/>
                      </a:cubicBezTo>
                      <a:cubicBezTo>
                        <a:pt x="6419053" y="7968065"/>
                        <a:pt x="6556433" y="7979756"/>
                        <a:pt x="6690159" y="8008986"/>
                      </a:cubicBezTo>
                      <a:lnTo>
                        <a:pt x="6729565" y="8020282"/>
                      </a:lnTo>
                      <a:lnTo>
                        <a:pt x="6629499" y="7810224"/>
                      </a:lnTo>
                      <a:cubicBezTo>
                        <a:pt x="6500897" y="7506233"/>
                        <a:pt x="6413207" y="7266548"/>
                        <a:pt x="6582740" y="6974249"/>
                      </a:cubicBezTo>
                      <a:cubicBezTo>
                        <a:pt x="6685045" y="6795947"/>
                        <a:pt x="6825348" y="6643952"/>
                        <a:pt x="6988305" y="6521186"/>
                      </a:cubicBezTo>
                      <a:lnTo>
                        <a:pt x="7112862" y="6435782"/>
                      </a:lnTo>
                      <a:lnTo>
                        <a:pt x="7027609" y="6343156"/>
                      </a:lnTo>
                      <a:cubicBezTo>
                        <a:pt x="6856827" y="6127817"/>
                        <a:pt x="6748006" y="5861146"/>
                        <a:pt x="6745208" y="5596990"/>
                      </a:cubicBezTo>
                      <a:lnTo>
                        <a:pt x="6748699" y="5524279"/>
                      </a:lnTo>
                      <a:lnTo>
                        <a:pt x="6698789" y="5534792"/>
                      </a:lnTo>
                      <a:cubicBezTo>
                        <a:pt x="6556497" y="5556629"/>
                        <a:pt x="6424501" y="5531501"/>
                        <a:pt x="6303818" y="5475664"/>
                      </a:cubicBezTo>
                      <a:close/>
                      <a:moveTo>
                        <a:pt x="6407352" y="0"/>
                      </a:moveTo>
                      <a:cubicBezTo>
                        <a:pt x="6430745" y="0"/>
                        <a:pt x="6454120" y="0"/>
                        <a:pt x="6477504" y="0"/>
                      </a:cubicBezTo>
                      <a:cubicBezTo>
                        <a:pt x="6664584" y="0"/>
                        <a:pt x="6863338" y="52614"/>
                        <a:pt x="7038717" y="122766"/>
                      </a:cubicBezTo>
                      <a:cubicBezTo>
                        <a:pt x="7348554" y="239686"/>
                        <a:pt x="7664236" y="409219"/>
                        <a:pt x="7997457" y="391681"/>
                      </a:cubicBezTo>
                      <a:cubicBezTo>
                        <a:pt x="8044225" y="391681"/>
                        <a:pt x="8090992" y="385836"/>
                        <a:pt x="8131914" y="374143"/>
                      </a:cubicBezTo>
                      <a:cubicBezTo>
                        <a:pt x="8155307" y="368297"/>
                        <a:pt x="8178682" y="368297"/>
                        <a:pt x="8196220" y="362451"/>
                      </a:cubicBezTo>
                      <a:cubicBezTo>
                        <a:pt x="8441751" y="309838"/>
                        <a:pt x="8681445" y="210456"/>
                        <a:pt x="8921120" y="210456"/>
                      </a:cubicBezTo>
                      <a:cubicBezTo>
                        <a:pt x="8944513" y="210456"/>
                        <a:pt x="8967888" y="210456"/>
                        <a:pt x="8991272" y="216302"/>
                      </a:cubicBezTo>
                      <a:cubicBezTo>
                        <a:pt x="9032203" y="222148"/>
                        <a:pt x="9067270" y="227993"/>
                        <a:pt x="9102345" y="239686"/>
                      </a:cubicBezTo>
                      <a:cubicBezTo>
                        <a:pt x="9342030" y="309838"/>
                        <a:pt x="9523255" y="520292"/>
                        <a:pt x="9605099" y="759977"/>
                      </a:cubicBezTo>
                      <a:cubicBezTo>
                        <a:pt x="9686943" y="993817"/>
                        <a:pt x="9686943" y="1251040"/>
                        <a:pt x="9663559" y="1502416"/>
                      </a:cubicBezTo>
                      <a:cubicBezTo>
                        <a:pt x="9643829" y="1741371"/>
                        <a:pt x="9603548" y="1978681"/>
                        <a:pt x="9545180" y="2211572"/>
                      </a:cubicBezTo>
                      <a:lnTo>
                        <a:pt x="9541291" y="2225565"/>
                      </a:lnTo>
                      <a:lnTo>
                        <a:pt x="9553955" y="2213429"/>
                      </a:lnTo>
                      <a:cubicBezTo>
                        <a:pt x="9689873" y="2089930"/>
                        <a:pt x="9833097" y="1975931"/>
                        <a:pt x="9990933" y="1882396"/>
                      </a:cubicBezTo>
                      <a:cubicBezTo>
                        <a:pt x="10306625" y="1695334"/>
                        <a:pt x="10698305" y="1595943"/>
                        <a:pt x="11049063" y="1707016"/>
                      </a:cubicBezTo>
                      <a:cubicBezTo>
                        <a:pt x="11241980" y="1765477"/>
                        <a:pt x="11411514" y="1894088"/>
                        <a:pt x="11528433" y="2057775"/>
                      </a:cubicBezTo>
                      <a:cubicBezTo>
                        <a:pt x="11540116" y="2075322"/>
                        <a:pt x="11551817" y="2092851"/>
                        <a:pt x="11563509" y="2116235"/>
                      </a:cubicBezTo>
                      <a:cubicBezTo>
                        <a:pt x="11633661" y="2239000"/>
                        <a:pt x="11674582" y="2385150"/>
                        <a:pt x="11662890" y="2525453"/>
                      </a:cubicBezTo>
                      <a:cubicBezTo>
                        <a:pt x="11645352" y="2730062"/>
                        <a:pt x="11534279" y="2911287"/>
                        <a:pt x="11446589" y="3104204"/>
                      </a:cubicBezTo>
                      <a:cubicBezTo>
                        <a:pt x="11411514" y="3186057"/>
                        <a:pt x="11376438" y="3279584"/>
                        <a:pt x="11358900" y="3367273"/>
                      </a:cubicBezTo>
                      <a:cubicBezTo>
                        <a:pt x="11353054" y="3402349"/>
                        <a:pt x="11347208" y="3437425"/>
                        <a:pt x="11347208" y="3472501"/>
                      </a:cubicBezTo>
                      <a:cubicBezTo>
                        <a:pt x="11341362" y="3554344"/>
                        <a:pt x="11358900" y="3630342"/>
                        <a:pt x="11393966" y="3700494"/>
                      </a:cubicBezTo>
                      <a:cubicBezTo>
                        <a:pt x="11434897" y="3776492"/>
                        <a:pt x="11487511" y="3840797"/>
                        <a:pt x="11557663" y="3899257"/>
                      </a:cubicBezTo>
                      <a:cubicBezTo>
                        <a:pt x="11575201" y="3910949"/>
                        <a:pt x="11592739" y="3928487"/>
                        <a:pt x="11610277" y="3940179"/>
                      </a:cubicBezTo>
                      <a:cubicBezTo>
                        <a:pt x="11686265" y="4004494"/>
                        <a:pt x="11773955" y="4062953"/>
                        <a:pt x="11844116" y="4133096"/>
                      </a:cubicBezTo>
                      <a:cubicBezTo>
                        <a:pt x="12001957" y="4296793"/>
                        <a:pt x="12072108" y="4518930"/>
                        <a:pt x="12072108" y="4746923"/>
                      </a:cubicBezTo>
                      <a:cubicBezTo>
                        <a:pt x="12072108" y="4776153"/>
                        <a:pt x="12072108" y="4811229"/>
                        <a:pt x="12066253" y="4840459"/>
                      </a:cubicBezTo>
                      <a:cubicBezTo>
                        <a:pt x="12054571" y="4963224"/>
                        <a:pt x="12025341" y="5085999"/>
                        <a:pt x="11972727" y="5202918"/>
                      </a:cubicBezTo>
                      <a:cubicBezTo>
                        <a:pt x="11820732" y="5553677"/>
                        <a:pt x="11522587" y="5816746"/>
                        <a:pt x="11206905" y="6033038"/>
                      </a:cubicBezTo>
                      <a:lnTo>
                        <a:pt x="11195871" y="6039905"/>
                      </a:lnTo>
                      <a:lnTo>
                        <a:pt x="11364015" y="6010394"/>
                      </a:lnTo>
                      <a:cubicBezTo>
                        <a:pt x="11687736" y="5959973"/>
                        <a:pt x="12007803" y="5942435"/>
                        <a:pt x="12317639" y="6038893"/>
                      </a:cubicBezTo>
                      <a:cubicBezTo>
                        <a:pt x="12779471" y="6179197"/>
                        <a:pt x="13147758" y="6582569"/>
                        <a:pt x="13247148" y="7056093"/>
                      </a:cubicBezTo>
                      <a:cubicBezTo>
                        <a:pt x="13270533" y="7167166"/>
                        <a:pt x="13282224" y="7278240"/>
                        <a:pt x="13282224" y="7395160"/>
                      </a:cubicBezTo>
                      <a:cubicBezTo>
                        <a:pt x="13282224" y="7418543"/>
                        <a:pt x="13282224" y="7441927"/>
                        <a:pt x="13282224" y="7465311"/>
                      </a:cubicBezTo>
                      <a:cubicBezTo>
                        <a:pt x="13276378" y="7646536"/>
                        <a:pt x="13252995" y="7827762"/>
                        <a:pt x="13229611" y="8008987"/>
                      </a:cubicBezTo>
                      <a:cubicBezTo>
                        <a:pt x="13200381" y="8219442"/>
                        <a:pt x="13171151" y="8429897"/>
                        <a:pt x="13130229" y="8640352"/>
                      </a:cubicBezTo>
                      <a:cubicBezTo>
                        <a:pt x="13124383" y="8663736"/>
                        <a:pt x="13124383" y="8687120"/>
                        <a:pt x="13118528" y="8704658"/>
                      </a:cubicBezTo>
                      <a:cubicBezTo>
                        <a:pt x="13071769" y="8920959"/>
                        <a:pt x="13019156" y="9131414"/>
                        <a:pt x="12937312" y="9336023"/>
                      </a:cubicBezTo>
                      <a:cubicBezTo>
                        <a:pt x="12832085" y="9610784"/>
                        <a:pt x="12680080" y="9868007"/>
                        <a:pt x="12621620" y="10154460"/>
                      </a:cubicBezTo>
                      <a:cubicBezTo>
                        <a:pt x="12615784" y="10166152"/>
                        <a:pt x="12615784" y="10183690"/>
                        <a:pt x="12615784" y="10195382"/>
                      </a:cubicBezTo>
                      <a:cubicBezTo>
                        <a:pt x="12609938" y="10218766"/>
                        <a:pt x="12609938" y="10236304"/>
                        <a:pt x="12604092" y="10259688"/>
                      </a:cubicBezTo>
                      <a:cubicBezTo>
                        <a:pt x="12563161" y="10540294"/>
                        <a:pt x="12574862" y="10855977"/>
                        <a:pt x="12452096" y="11089816"/>
                      </a:cubicBezTo>
                      <a:cubicBezTo>
                        <a:pt x="12440404" y="11107354"/>
                        <a:pt x="12428713" y="11130738"/>
                        <a:pt x="12417011" y="11148276"/>
                      </a:cubicBezTo>
                      <a:cubicBezTo>
                        <a:pt x="12387782" y="11195044"/>
                        <a:pt x="12346869" y="11230120"/>
                        <a:pt x="12305947" y="11271041"/>
                      </a:cubicBezTo>
                      <a:cubicBezTo>
                        <a:pt x="12083800" y="11446421"/>
                        <a:pt x="11773954" y="11411345"/>
                        <a:pt x="11493357" y="11370423"/>
                      </a:cubicBezTo>
                      <a:cubicBezTo>
                        <a:pt x="11300440" y="11341193"/>
                        <a:pt x="11101668" y="11311963"/>
                        <a:pt x="10908760" y="11276887"/>
                      </a:cubicBezTo>
                      <a:cubicBezTo>
                        <a:pt x="10844454" y="11265195"/>
                        <a:pt x="10780139" y="11253503"/>
                        <a:pt x="10721679" y="11241812"/>
                      </a:cubicBezTo>
                      <a:cubicBezTo>
                        <a:pt x="10277395" y="11154122"/>
                        <a:pt x="9838947" y="11031356"/>
                        <a:pt x="9441421" y="10815055"/>
                      </a:cubicBezTo>
                      <a:lnTo>
                        <a:pt x="9279557" y="10719298"/>
                      </a:lnTo>
                      <a:lnTo>
                        <a:pt x="9324508" y="10928043"/>
                      </a:lnTo>
                      <a:cubicBezTo>
                        <a:pt x="9366058" y="11142882"/>
                        <a:pt x="9395380" y="11360189"/>
                        <a:pt x="9423882" y="11575032"/>
                      </a:cubicBezTo>
                      <a:cubicBezTo>
                        <a:pt x="9447266" y="11762094"/>
                        <a:pt x="9470650" y="11943328"/>
                        <a:pt x="9447266" y="12124553"/>
                      </a:cubicBezTo>
                      <a:cubicBezTo>
                        <a:pt x="9423882" y="12299933"/>
                        <a:pt x="9342039" y="12475312"/>
                        <a:pt x="9195889" y="12557156"/>
                      </a:cubicBezTo>
                      <a:cubicBezTo>
                        <a:pt x="9160814" y="12574694"/>
                        <a:pt x="9125738" y="12592232"/>
                        <a:pt x="9090662" y="12603923"/>
                      </a:cubicBezTo>
                      <a:cubicBezTo>
                        <a:pt x="9067278" y="12609760"/>
                        <a:pt x="9049740" y="12615615"/>
                        <a:pt x="9026347" y="12615615"/>
                      </a:cubicBezTo>
                      <a:cubicBezTo>
                        <a:pt x="8862669" y="12644845"/>
                        <a:pt x="8687290" y="12633153"/>
                        <a:pt x="8541141" y="12703305"/>
                      </a:cubicBezTo>
                      <a:cubicBezTo>
                        <a:pt x="8447605" y="12744226"/>
                        <a:pt x="8371607" y="12814369"/>
                        <a:pt x="8313148" y="12896222"/>
                      </a:cubicBezTo>
                      <a:cubicBezTo>
                        <a:pt x="8295601" y="12919606"/>
                        <a:pt x="8278072" y="12948836"/>
                        <a:pt x="8260534" y="12972220"/>
                      </a:cubicBezTo>
                      <a:cubicBezTo>
                        <a:pt x="8090992" y="13252818"/>
                        <a:pt x="7997465" y="13626969"/>
                        <a:pt x="7699321" y="13743888"/>
                      </a:cubicBezTo>
                      <a:cubicBezTo>
                        <a:pt x="7559017" y="13796502"/>
                        <a:pt x="7407022" y="13778955"/>
                        <a:pt x="7255027" y="13732196"/>
                      </a:cubicBezTo>
                      <a:cubicBezTo>
                        <a:pt x="7231643" y="13726350"/>
                        <a:pt x="7208259" y="13720496"/>
                        <a:pt x="7190721" y="13708812"/>
                      </a:cubicBezTo>
                      <a:cubicBezTo>
                        <a:pt x="7073802" y="13662036"/>
                        <a:pt x="6951027" y="13603576"/>
                        <a:pt x="6839963" y="13539280"/>
                      </a:cubicBezTo>
                      <a:cubicBezTo>
                        <a:pt x="6571039" y="13393130"/>
                        <a:pt x="6307970" y="13246980"/>
                        <a:pt x="6039065" y="13100831"/>
                      </a:cubicBezTo>
                      <a:cubicBezTo>
                        <a:pt x="6009835" y="13083293"/>
                        <a:pt x="5986442" y="13071602"/>
                        <a:pt x="5957212" y="13059910"/>
                      </a:cubicBezTo>
                      <a:cubicBezTo>
                        <a:pt x="5892915" y="13024834"/>
                        <a:pt x="5822764" y="12989748"/>
                        <a:pt x="5758458" y="12948836"/>
                      </a:cubicBezTo>
                      <a:cubicBezTo>
                        <a:pt x="5238167" y="12662383"/>
                        <a:pt x="4671098" y="12323317"/>
                        <a:pt x="4472344" y="11767949"/>
                      </a:cubicBezTo>
                      <a:cubicBezTo>
                        <a:pt x="4427036" y="11642258"/>
                        <a:pt x="4404016" y="11515107"/>
                        <a:pt x="4398899" y="11388595"/>
                      </a:cubicBezTo>
                      <a:lnTo>
                        <a:pt x="4400522" y="11329665"/>
                      </a:lnTo>
                      <a:lnTo>
                        <a:pt x="4308653" y="11493918"/>
                      </a:lnTo>
                      <a:cubicBezTo>
                        <a:pt x="4215117" y="11652490"/>
                        <a:pt x="4112812" y="11805947"/>
                        <a:pt x="3992974" y="11949174"/>
                      </a:cubicBezTo>
                      <a:cubicBezTo>
                        <a:pt x="3718214" y="12282394"/>
                        <a:pt x="3338225" y="12557155"/>
                        <a:pt x="2917306" y="12633152"/>
                      </a:cubicBezTo>
                      <a:cubicBezTo>
                        <a:pt x="2584095" y="12691612"/>
                        <a:pt x="2227491" y="12609768"/>
                        <a:pt x="1993652" y="12399314"/>
                      </a:cubicBezTo>
                      <a:cubicBezTo>
                        <a:pt x="1976114" y="12381776"/>
                        <a:pt x="1958576" y="12370084"/>
                        <a:pt x="1946884" y="12352546"/>
                      </a:cubicBezTo>
                      <a:cubicBezTo>
                        <a:pt x="1905962" y="12311624"/>
                        <a:pt x="1870887" y="12264856"/>
                        <a:pt x="1841657" y="12212243"/>
                      </a:cubicBezTo>
                      <a:cubicBezTo>
                        <a:pt x="1753967" y="12054401"/>
                        <a:pt x="1713045" y="11861484"/>
                        <a:pt x="1601963" y="11721181"/>
                      </a:cubicBezTo>
                      <a:cubicBezTo>
                        <a:pt x="1590280" y="11703643"/>
                        <a:pt x="1572733" y="11686105"/>
                        <a:pt x="1555204" y="11674413"/>
                      </a:cubicBezTo>
                      <a:cubicBezTo>
                        <a:pt x="1543503" y="11662721"/>
                        <a:pt x="1525974" y="11645183"/>
                        <a:pt x="1508436" y="11633491"/>
                      </a:cubicBezTo>
                      <a:cubicBezTo>
                        <a:pt x="1286289" y="11469804"/>
                        <a:pt x="917993" y="11545801"/>
                        <a:pt x="730922" y="11347038"/>
                      </a:cubicBezTo>
                      <a:cubicBezTo>
                        <a:pt x="631540" y="11230119"/>
                        <a:pt x="608147" y="11072277"/>
                        <a:pt x="596465" y="10920282"/>
                      </a:cubicBezTo>
                      <a:cubicBezTo>
                        <a:pt x="584773" y="10803362"/>
                        <a:pt x="573081" y="10680597"/>
                        <a:pt x="561389" y="10563677"/>
                      </a:cubicBezTo>
                      <a:cubicBezTo>
                        <a:pt x="561389" y="10534447"/>
                        <a:pt x="555543" y="10505218"/>
                        <a:pt x="549688" y="10481834"/>
                      </a:cubicBezTo>
                      <a:cubicBezTo>
                        <a:pt x="532159" y="10300608"/>
                        <a:pt x="514621" y="10119383"/>
                        <a:pt x="497083" y="9938158"/>
                      </a:cubicBezTo>
                      <a:cubicBezTo>
                        <a:pt x="479545" y="9727703"/>
                        <a:pt x="456161" y="9517248"/>
                        <a:pt x="514621" y="9306793"/>
                      </a:cubicBezTo>
                      <a:cubicBezTo>
                        <a:pt x="584773" y="9067108"/>
                        <a:pt x="760152" y="8856653"/>
                        <a:pt x="970607" y="8698811"/>
                      </a:cubicBezTo>
                      <a:lnTo>
                        <a:pt x="1090508" y="8616560"/>
                      </a:lnTo>
                      <a:lnTo>
                        <a:pt x="1046068" y="8587434"/>
                      </a:lnTo>
                      <a:cubicBezTo>
                        <a:pt x="956084" y="8523242"/>
                        <a:pt x="871957" y="8448156"/>
                        <a:pt x="795228" y="8371428"/>
                      </a:cubicBezTo>
                      <a:cubicBezTo>
                        <a:pt x="748460" y="8330515"/>
                        <a:pt x="707539" y="8283738"/>
                        <a:pt x="666617" y="8236970"/>
                      </a:cubicBezTo>
                      <a:cubicBezTo>
                        <a:pt x="649079" y="8213595"/>
                        <a:pt x="625695" y="8190202"/>
                        <a:pt x="608157" y="8172664"/>
                      </a:cubicBezTo>
                      <a:cubicBezTo>
                        <a:pt x="397702" y="7915442"/>
                        <a:pt x="222323" y="7634835"/>
                        <a:pt x="117095" y="7336699"/>
                      </a:cubicBezTo>
                      <a:cubicBezTo>
                        <a:pt x="111249" y="7313306"/>
                        <a:pt x="99557" y="7289922"/>
                        <a:pt x="93711" y="7266538"/>
                      </a:cubicBezTo>
                      <a:cubicBezTo>
                        <a:pt x="35252" y="7091159"/>
                        <a:pt x="176" y="6904088"/>
                        <a:pt x="176" y="6722872"/>
                      </a:cubicBezTo>
                      <a:cubicBezTo>
                        <a:pt x="-5670" y="6319491"/>
                        <a:pt x="134633" y="5945349"/>
                        <a:pt x="274937" y="5582907"/>
                      </a:cubicBezTo>
                      <a:cubicBezTo>
                        <a:pt x="286629" y="5547822"/>
                        <a:pt x="304167" y="5506900"/>
                        <a:pt x="315858" y="5465988"/>
                      </a:cubicBezTo>
                      <a:cubicBezTo>
                        <a:pt x="327550" y="5442595"/>
                        <a:pt x="333396" y="5419211"/>
                        <a:pt x="339242" y="5401673"/>
                      </a:cubicBezTo>
                      <a:cubicBezTo>
                        <a:pt x="409394" y="5226293"/>
                        <a:pt x="485392" y="5050914"/>
                        <a:pt x="584773" y="4898919"/>
                      </a:cubicBezTo>
                      <a:cubicBezTo>
                        <a:pt x="596465" y="4875535"/>
                        <a:pt x="614003" y="4852160"/>
                        <a:pt x="625695" y="4834613"/>
                      </a:cubicBezTo>
                      <a:cubicBezTo>
                        <a:pt x="725077" y="4688464"/>
                        <a:pt x="847842" y="4565698"/>
                        <a:pt x="999837" y="4478009"/>
                      </a:cubicBezTo>
                      <a:cubicBezTo>
                        <a:pt x="1373249" y="4258054"/>
                        <a:pt x="1849605" y="4302173"/>
                        <a:pt x="2303581" y="4394966"/>
                      </a:cubicBezTo>
                      <a:lnTo>
                        <a:pt x="2496400" y="4437086"/>
                      </a:lnTo>
                      <a:lnTo>
                        <a:pt x="2401441" y="4278433"/>
                      </a:lnTo>
                      <a:cubicBezTo>
                        <a:pt x="2202821" y="3896709"/>
                        <a:pt x="2158069" y="3438896"/>
                        <a:pt x="2122254" y="2998986"/>
                      </a:cubicBezTo>
                      <a:cubicBezTo>
                        <a:pt x="2104726" y="2759292"/>
                        <a:pt x="2087188" y="2490386"/>
                        <a:pt x="2186560" y="2279931"/>
                      </a:cubicBezTo>
                      <a:cubicBezTo>
                        <a:pt x="2198261" y="2256547"/>
                        <a:pt x="2209944" y="2233154"/>
                        <a:pt x="2227491" y="2209780"/>
                      </a:cubicBezTo>
                      <a:cubicBezTo>
                        <a:pt x="2239174" y="2186396"/>
                        <a:pt x="2256721" y="2163012"/>
                        <a:pt x="2274249" y="2145465"/>
                      </a:cubicBezTo>
                      <a:cubicBezTo>
                        <a:pt x="2350256" y="2051938"/>
                        <a:pt x="2455484" y="1981787"/>
                        <a:pt x="2554865" y="1917481"/>
                      </a:cubicBezTo>
                      <a:cubicBezTo>
                        <a:pt x="2689323" y="1829791"/>
                        <a:pt x="2817934" y="1747947"/>
                        <a:pt x="2952391" y="1660258"/>
                      </a:cubicBezTo>
                      <a:cubicBezTo>
                        <a:pt x="2969920" y="1648557"/>
                        <a:pt x="2993313" y="1636874"/>
                        <a:pt x="3010851" y="1625182"/>
                      </a:cubicBezTo>
                      <a:cubicBezTo>
                        <a:pt x="3192076" y="1508263"/>
                        <a:pt x="3373301" y="1391343"/>
                        <a:pt x="3554517" y="1274423"/>
                      </a:cubicBezTo>
                      <a:cubicBezTo>
                        <a:pt x="3741598" y="1151649"/>
                        <a:pt x="3940351" y="1028892"/>
                        <a:pt x="4150816" y="941203"/>
                      </a:cubicBezTo>
                      <a:cubicBezTo>
                        <a:pt x="4174190" y="935357"/>
                        <a:pt x="4191737" y="923665"/>
                        <a:pt x="4215121" y="917810"/>
                      </a:cubicBezTo>
                      <a:cubicBezTo>
                        <a:pt x="4355425" y="865205"/>
                        <a:pt x="4501574" y="830120"/>
                        <a:pt x="4647723" y="830120"/>
                      </a:cubicBezTo>
                      <a:cubicBezTo>
                        <a:pt x="4994090" y="821358"/>
                        <a:pt x="5324021" y="990157"/>
                        <a:pt x="5575858" y="1237882"/>
                      </a:cubicBezTo>
                      <a:lnTo>
                        <a:pt x="5633261" y="1300517"/>
                      </a:lnTo>
                      <a:lnTo>
                        <a:pt x="5641539" y="1169195"/>
                      </a:lnTo>
                      <a:cubicBezTo>
                        <a:pt x="5670769" y="771669"/>
                        <a:pt x="5729229" y="315683"/>
                        <a:pt x="6068286" y="105228"/>
                      </a:cubicBezTo>
                      <a:cubicBezTo>
                        <a:pt x="6173513" y="40923"/>
                        <a:pt x="6284596" y="11692"/>
                        <a:pt x="640735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4" name="Google Shape;344;p6"/>
                <p:cNvSpPr/>
                <p:nvPr/>
              </p:nvSpPr>
              <p:spPr>
                <a:xfrm>
                  <a:off x="7196939" y="3340473"/>
                  <a:ext cx="224588" cy="1769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9002" h="4717747" extrusionOk="0">
                      <a:moveTo>
                        <a:pt x="412492" y="1301313"/>
                      </a:moveTo>
                      <a:cubicBezTo>
                        <a:pt x="419983" y="1300034"/>
                        <a:pt x="428022" y="1302226"/>
                        <a:pt x="435329" y="1309534"/>
                      </a:cubicBezTo>
                      <a:cubicBezTo>
                        <a:pt x="774387" y="1642755"/>
                        <a:pt x="1131000" y="1958437"/>
                        <a:pt x="1499287" y="2262428"/>
                      </a:cubicBezTo>
                      <a:cubicBezTo>
                        <a:pt x="2154045" y="2794412"/>
                        <a:pt x="2849706" y="3279628"/>
                        <a:pt x="3586308" y="3712230"/>
                      </a:cubicBezTo>
                      <a:cubicBezTo>
                        <a:pt x="4094908" y="4016221"/>
                        <a:pt x="4626882" y="4290981"/>
                        <a:pt x="5170566" y="4536512"/>
                      </a:cubicBezTo>
                      <a:cubicBezTo>
                        <a:pt x="5158865" y="4559896"/>
                        <a:pt x="5147183" y="4577434"/>
                        <a:pt x="5135491" y="4594972"/>
                      </a:cubicBezTo>
                      <a:cubicBezTo>
                        <a:pt x="4936728" y="4507282"/>
                        <a:pt x="4737965" y="4413747"/>
                        <a:pt x="4545038" y="4314365"/>
                      </a:cubicBezTo>
                      <a:cubicBezTo>
                        <a:pt x="3779216" y="3928531"/>
                        <a:pt x="3054315" y="3490083"/>
                        <a:pt x="2358654" y="2999021"/>
                      </a:cubicBezTo>
                      <a:cubicBezTo>
                        <a:pt x="1662983" y="2502113"/>
                        <a:pt x="1002379" y="1958437"/>
                        <a:pt x="394398" y="1362148"/>
                      </a:cubicBezTo>
                      <a:cubicBezTo>
                        <a:pt x="372476" y="1340225"/>
                        <a:pt x="390019" y="1305150"/>
                        <a:pt x="412492" y="1301313"/>
                      </a:cubicBezTo>
                      <a:close/>
                      <a:moveTo>
                        <a:pt x="36515" y="1161750"/>
                      </a:moveTo>
                      <a:cubicBezTo>
                        <a:pt x="45101" y="1162298"/>
                        <a:pt x="53870" y="1166317"/>
                        <a:pt x="61178" y="1175086"/>
                      </a:cubicBezTo>
                      <a:cubicBezTo>
                        <a:pt x="335938" y="1531691"/>
                        <a:pt x="610708" y="1888295"/>
                        <a:pt x="897161" y="2239054"/>
                      </a:cubicBezTo>
                      <a:cubicBezTo>
                        <a:pt x="1388213" y="2841189"/>
                        <a:pt x="1914351" y="3425787"/>
                        <a:pt x="2510649" y="3928541"/>
                      </a:cubicBezTo>
                      <a:cubicBezTo>
                        <a:pt x="2855561" y="4220839"/>
                        <a:pt x="3223848" y="4489754"/>
                        <a:pt x="3621383" y="4717747"/>
                      </a:cubicBezTo>
                      <a:cubicBezTo>
                        <a:pt x="3562924" y="4706055"/>
                        <a:pt x="3498618" y="4694363"/>
                        <a:pt x="3434303" y="4682671"/>
                      </a:cubicBezTo>
                      <a:cubicBezTo>
                        <a:pt x="3369997" y="4641750"/>
                        <a:pt x="3311538" y="4606674"/>
                        <a:pt x="3253078" y="4565752"/>
                      </a:cubicBezTo>
                      <a:cubicBezTo>
                        <a:pt x="2627568" y="4156534"/>
                        <a:pt x="2066355" y="3647934"/>
                        <a:pt x="1557746" y="3098412"/>
                      </a:cubicBezTo>
                      <a:cubicBezTo>
                        <a:pt x="1002379" y="2502123"/>
                        <a:pt x="505472" y="1859066"/>
                        <a:pt x="8564" y="1216008"/>
                      </a:cubicBezTo>
                      <a:cubicBezTo>
                        <a:pt x="-13359" y="1189701"/>
                        <a:pt x="10756" y="1160106"/>
                        <a:pt x="36515" y="1161750"/>
                      </a:cubicBezTo>
                      <a:close/>
                      <a:moveTo>
                        <a:pt x="613814" y="1114242"/>
                      </a:moveTo>
                      <a:cubicBezTo>
                        <a:pt x="622035" y="1112963"/>
                        <a:pt x="631169" y="1115155"/>
                        <a:pt x="639938" y="1122463"/>
                      </a:cubicBezTo>
                      <a:cubicBezTo>
                        <a:pt x="984851" y="1414762"/>
                        <a:pt x="1347301" y="1689523"/>
                        <a:pt x="1721443" y="1946755"/>
                      </a:cubicBezTo>
                      <a:cubicBezTo>
                        <a:pt x="2393730" y="2402732"/>
                        <a:pt x="3106938" y="2788566"/>
                        <a:pt x="3849377" y="3115950"/>
                      </a:cubicBezTo>
                      <a:cubicBezTo>
                        <a:pt x="4328746" y="3326396"/>
                        <a:pt x="4825654" y="3501775"/>
                        <a:pt x="5328407" y="3647924"/>
                      </a:cubicBezTo>
                      <a:cubicBezTo>
                        <a:pt x="5322561" y="3665462"/>
                        <a:pt x="5322561" y="3688846"/>
                        <a:pt x="5316716" y="3712230"/>
                      </a:cubicBezTo>
                      <a:cubicBezTo>
                        <a:pt x="5153028" y="3665462"/>
                        <a:pt x="4995187" y="3612858"/>
                        <a:pt x="4831500" y="3560235"/>
                      </a:cubicBezTo>
                      <a:cubicBezTo>
                        <a:pt x="4059832" y="3303012"/>
                        <a:pt x="3311547" y="2969800"/>
                        <a:pt x="2604185" y="2572265"/>
                      </a:cubicBezTo>
                      <a:cubicBezTo>
                        <a:pt x="1890976" y="2168893"/>
                        <a:pt x="1218689" y="1701215"/>
                        <a:pt x="599017" y="1175077"/>
                      </a:cubicBezTo>
                      <a:cubicBezTo>
                        <a:pt x="572710" y="1153154"/>
                        <a:pt x="589152" y="1118078"/>
                        <a:pt x="613814" y="1114242"/>
                      </a:cubicBezTo>
                      <a:close/>
                      <a:moveTo>
                        <a:pt x="756849" y="818472"/>
                      </a:moveTo>
                      <a:cubicBezTo>
                        <a:pt x="1218680" y="830164"/>
                        <a:pt x="1680512" y="871086"/>
                        <a:pt x="2136498" y="935391"/>
                      </a:cubicBezTo>
                      <a:cubicBezTo>
                        <a:pt x="2949088" y="1052311"/>
                        <a:pt x="3755832" y="1251074"/>
                        <a:pt x="4527500" y="1531681"/>
                      </a:cubicBezTo>
                      <a:cubicBezTo>
                        <a:pt x="4977640" y="1689522"/>
                        <a:pt x="5416088" y="1876593"/>
                        <a:pt x="5842844" y="2087048"/>
                      </a:cubicBezTo>
                      <a:cubicBezTo>
                        <a:pt x="5842844" y="2104586"/>
                        <a:pt x="5836998" y="2127970"/>
                        <a:pt x="5831152" y="2151354"/>
                      </a:cubicBezTo>
                      <a:cubicBezTo>
                        <a:pt x="5720079" y="2092894"/>
                        <a:pt x="5603159" y="2040281"/>
                        <a:pt x="5492086" y="1987667"/>
                      </a:cubicBezTo>
                      <a:cubicBezTo>
                        <a:pt x="4749647" y="1648600"/>
                        <a:pt x="3972133" y="1385532"/>
                        <a:pt x="3177081" y="1198460"/>
                      </a:cubicBezTo>
                      <a:cubicBezTo>
                        <a:pt x="2382029" y="1011389"/>
                        <a:pt x="1563593" y="906161"/>
                        <a:pt x="745157" y="882778"/>
                      </a:cubicBezTo>
                      <a:cubicBezTo>
                        <a:pt x="704235" y="882778"/>
                        <a:pt x="715927" y="818472"/>
                        <a:pt x="756849" y="818472"/>
                      </a:cubicBezTo>
                      <a:close/>
                      <a:moveTo>
                        <a:pt x="2107182" y="45"/>
                      </a:moveTo>
                      <a:cubicBezTo>
                        <a:pt x="2387518" y="1141"/>
                        <a:pt x="2667029" y="21967"/>
                        <a:pt x="2943251" y="52659"/>
                      </a:cubicBezTo>
                      <a:cubicBezTo>
                        <a:pt x="3334931" y="99426"/>
                        <a:pt x="3720765" y="169578"/>
                        <a:pt x="4100753" y="251422"/>
                      </a:cubicBezTo>
                      <a:cubicBezTo>
                        <a:pt x="4743810" y="397571"/>
                        <a:pt x="5375175" y="590488"/>
                        <a:pt x="5989002" y="836019"/>
                      </a:cubicBezTo>
                      <a:cubicBezTo>
                        <a:pt x="5989002" y="859403"/>
                        <a:pt x="5989002" y="882787"/>
                        <a:pt x="5989002" y="906171"/>
                      </a:cubicBezTo>
                      <a:cubicBezTo>
                        <a:pt x="5696704" y="783406"/>
                        <a:pt x="5398559" y="678178"/>
                        <a:pt x="5094569" y="584642"/>
                      </a:cubicBezTo>
                      <a:cubicBezTo>
                        <a:pt x="4357976" y="356649"/>
                        <a:pt x="3592154" y="192962"/>
                        <a:pt x="2820476" y="111118"/>
                      </a:cubicBezTo>
                      <a:cubicBezTo>
                        <a:pt x="2095585" y="35121"/>
                        <a:pt x="1335609" y="46813"/>
                        <a:pt x="657467" y="356649"/>
                      </a:cubicBezTo>
                      <a:cubicBezTo>
                        <a:pt x="616554" y="374187"/>
                        <a:pt x="593170" y="315728"/>
                        <a:pt x="622400" y="286498"/>
                      </a:cubicBezTo>
                      <a:cubicBezTo>
                        <a:pt x="1002388" y="116964"/>
                        <a:pt x="1411606" y="29275"/>
                        <a:pt x="1826661" y="5891"/>
                      </a:cubicBezTo>
                      <a:cubicBezTo>
                        <a:pt x="1920199" y="1506"/>
                        <a:pt x="2013736" y="-320"/>
                        <a:pt x="2107182" y="4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45" name="Google Shape;345;p6"/>
                <p:cNvSpPr/>
                <p:nvPr/>
              </p:nvSpPr>
              <p:spPr>
                <a:xfrm>
                  <a:off x="6936864" y="3383335"/>
                  <a:ext cx="197359" cy="177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62918" h="4723924" extrusionOk="0">
                      <a:moveTo>
                        <a:pt x="5216170" y="432064"/>
                      </a:moveTo>
                      <a:cubicBezTo>
                        <a:pt x="5239462" y="424939"/>
                        <a:pt x="5270154" y="449054"/>
                        <a:pt x="5261385" y="479746"/>
                      </a:cubicBezTo>
                      <a:cubicBezTo>
                        <a:pt x="5074314" y="918194"/>
                        <a:pt x="4852167" y="1339104"/>
                        <a:pt x="4600790" y="1742476"/>
                      </a:cubicBezTo>
                      <a:cubicBezTo>
                        <a:pt x="4144804" y="2461532"/>
                        <a:pt x="3583591" y="3116281"/>
                        <a:pt x="2940534" y="3677494"/>
                      </a:cubicBezTo>
                      <a:cubicBezTo>
                        <a:pt x="2484548" y="4075021"/>
                        <a:pt x="1981794" y="4425779"/>
                        <a:pt x="1455657" y="4723924"/>
                      </a:cubicBezTo>
                      <a:cubicBezTo>
                        <a:pt x="1420581" y="4706386"/>
                        <a:pt x="1408889" y="4694694"/>
                        <a:pt x="1391351" y="4677156"/>
                      </a:cubicBezTo>
                      <a:cubicBezTo>
                        <a:pt x="1601806" y="4560237"/>
                        <a:pt x="1806415" y="4437471"/>
                        <a:pt x="2005178" y="4303014"/>
                      </a:cubicBezTo>
                      <a:cubicBezTo>
                        <a:pt x="2706695" y="3829490"/>
                        <a:pt x="3338060" y="3262430"/>
                        <a:pt x="3881735" y="2607681"/>
                      </a:cubicBezTo>
                      <a:cubicBezTo>
                        <a:pt x="4419565" y="1958778"/>
                        <a:pt x="4869705" y="1228031"/>
                        <a:pt x="5197079" y="450516"/>
                      </a:cubicBezTo>
                      <a:cubicBezTo>
                        <a:pt x="5201463" y="440285"/>
                        <a:pt x="5208406" y="434439"/>
                        <a:pt x="5216170" y="432064"/>
                      </a:cubicBezTo>
                      <a:close/>
                      <a:moveTo>
                        <a:pt x="4841752" y="273492"/>
                      </a:moveTo>
                      <a:cubicBezTo>
                        <a:pt x="4867511" y="271848"/>
                        <a:pt x="4891626" y="301443"/>
                        <a:pt x="4869703" y="327750"/>
                      </a:cubicBezTo>
                      <a:cubicBezTo>
                        <a:pt x="4577405" y="678509"/>
                        <a:pt x="4285106" y="1029268"/>
                        <a:pt x="3981115" y="1368334"/>
                      </a:cubicBezTo>
                      <a:cubicBezTo>
                        <a:pt x="3454978" y="1970470"/>
                        <a:pt x="2899611" y="2560913"/>
                        <a:pt x="2297476" y="3092897"/>
                      </a:cubicBezTo>
                      <a:cubicBezTo>
                        <a:pt x="1905796" y="3437810"/>
                        <a:pt x="1490732" y="3759338"/>
                        <a:pt x="1046438" y="4039945"/>
                      </a:cubicBezTo>
                      <a:cubicBezTo>
                        <a:pt x="1034746" y="4022407"/>
                        <a:pt x="1017208" y="4004869"/>
                        <a:pt x="1005516" y="3993178"/>
                      </a:cubicBezTo>
                      <a:cubicBezTo>
                        <a:pt x="1157511" y="3893796"/>
                        <a:pt x="1303661" y="3794414"/>
                        <a:pt x="1449810" y="3689187"/>
                      </a:cubicBezTo>
                      <a:cubicBezTo>
                        <a:pt x="2098713" y="3221509"/>
                        <a:pt x="2683310" y="2677833"/>
                        <a:pt x="3232831" y="2099081"/>
                      </a:cubicBezTo>
                      <a:cubicBezTo>
                        <a:pt x="3788199" y="1514484"/>
                        <a:pt x="4302644" y="900656"/>
                        <a:pt x="4817089" y="286828"/>
                      </a:cubicBezTo>
                      <a:cubicBezTo>
                        <a:pt x="4824396" y="278059"/>
                        <a:pt x="4833165" y="274040"/>
                        <a:pt x="4841752" y="273492"/>
                      </a:cubicBezTo>
                      <a:close/>
                      <a:moveTo>
                        <a:pt x="4840465" y="375"/>
                      </a:moveTo>
                      <a:cubicBezTo>
                        <a:pt x="4881387" y="-5471"/>
                        <a:pt x="4887241" y="58835"/>
                        <a:pt x="4846311" y="64681"/>
                      </a:cubicBezTo>
                      <a:cubicBezTo>
                        <a:pt x="4413709" y="140679"/>
                        <a:pt x="3998645" y="316058"/>
                        <a:pt x="3606965" y="520667"/>
                      </a:cubicBezTo>
                      <a:cubicBezTo>
                        <a:pt x="3250369" y="701893"/>
                        <a:pt x="2899611" y="912348"/>
                        <a:pt x="2554689" y="1111111"/>
                      </a:cubicBezTo>
                      <a:cubicBezTo>
                        <a:pt x="2192239" y="1321566"/>
                        <a:pt x="1829789" y="1537867"/>
                        <a:pt x="1479031" y="1765860"/>
                      </a:cubicBezTo>
                      <a:cubicBezTo>
                        <a:pt x="964585" y="2099081"/>
                        <a:pt x="461832" y="2467377"/>
                        <a:pt x="11692" y="2894133"/>
                      </a:cubicBezTo>
                      <a:cubicBezTo>
                        <a:pt x="11692" y="2864903"/>
                        <a:pt x="5855" y="2835674"/>
                        <a:pt x="0" y="2812290"/>
                      </a:cubicBezTo>
                      <a:cubicBezTo>
                        <a:pt x="169533" y="2654448"/>
                        <a:pt x="350758" y="2502453"/>
                        <a:pt x="537829" y="2356304"/>
                      </a:cubicBezTo>
                      <a:cubicBezTo>
                        <a:pt x="1204279" y="1830166"/>
                        <a:pt x="1940863" y="1391718"/>
                        <a:pt x="2677455" y="964962"/>
                      </a:cubicBezTo>
                      <a:cubicBezTo>
                        <a:pt x="3361434" y="573281"/>
                        <a:pt x="4051258" y="140679"/>
                        <a:pt x="4840465" y="37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grpSp>
              <p:nvGrpSpPr>
                <p:cNvPr id="346" name="Google Shape;346;p6"/>
                <p:cNvGrpSpPr/>
                <p:nvPr/>
              </p:nvGrpSpPr>
              <p:grpSpPr>
                <a:xfrm>
                  <a:off x="7131522" y="3395519"/>
                  <a:ext cx="135426" cy="221616"/>
                  <a:chOff x="10057077" y="5476240"/>
                  <a:chExt cx="381052" cy="623569"/>
                </a:xfrm>
              </p:grpSpPr>
              <p:sp>
                <p:nvSpPr>
                  <p:cNvPr id="347" name="Google Shape;347;p6"/>
                  <p:cNvSpPr/>
                  <p:nvPr/>
                </p:nvSpPr>
                <p:spPr>
                  <a:xfrm>
                    <a:off x="10180497" y="5485469"/>
                    <a:ext cx="257632" cy="4936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7632" h="493690" extrusionOk="0">
                        <a:moveTo>
                          <a:pt x="205562" y="291125"/>
                        </a:moveTo>
                        <a:cubicBezTo>
                          <a:pt x="176987" y="220640"/>
                          <a:pt x="138887" y="154600"/>
                          <a:pt x="91897" y="94910"/>
                        </a:cubicBezTo>
                        <a:cubicBezTo>
                          <a:pt x="65862" y="61255"/>
                          <a:pt x="36652" y="30140"/>
                          <a:pt x="5537" y="930"/>
                        </a:cubicBezTo>
                        <a:cubicBezTo>
                          <a:pt x="2362" y="-2245"/>
                          <a:pt x="-2083" y="3470"/>
                          <a:pt x="1092" y="6645"/>
                        </a:cubicBezTo>
                        <a:cubicBezTo>
                          <a:pt x="56337" y="57445"/>
                          <a:pt x="103962" y="115865"/>
                          <a:pt x="142697" y="180635"/>
                        </a:cubicBezTo>
                        <a:cubicBezTo>
                          <a:pt x="181432" y="244770"/>
                          <a:pt x="210642" y="314620"/>
                          <a:pt x="230327" y="387010"/>
                        </a:cubicBezTo>
                        <a:cubicBezTo>
                          <a:pt x="239852" y="421935"/>
                          <a:pt x="246837" y="458130"/>
                          <a:pt x="250647" y="493690"/>
                        </a:cubicBezTo>
                        <a:cubicBezTo>
                          <a:pt x="253187" y="493055"/>
                          <a:pt x="255092" y="492420"/>
                          <a:pt x="257632" y="492420"/>
                        </a:cubicBezTo>
                        <a:cubicBezTo>
                          <a:pt x="249377" y="423205"/>
                          <a:pt x="231597" y="355260"/>
                          <a:pt x="205562" y="29112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48" name="Google Shape;348;p6"/>
                  <p:cNvSpPr/>
                  <p:nvPr/>
                </p:nvSpPr>
                <p:spPr>
                  <a:xfrm>
                    <a:off x="10126344" y="5476240"/>
                    <a:ext cx="227330" cy="5410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7330" h="541019" extrusionOk="0">
                        <a:moveTo>
                          <a:pt x="66040" y="113665"/>
                        </a:moveTo>
                        <a:cubicBezTo>
                          <a:pt x="46990" y="75565"/>
                          <a:pt x="27305" y="38100"/>
                          <a:pt x="7620" y="0"/>
                        </a:cubicBezTo>
                        <a:cubicBezTo>
                          <a:pt x="5080" y="0"/>
                          <a:pt x="2540" y="635"/>
                          <a:pt x="0" y="635"/>
                        </a:cubicBezTo>
                        <a:cubicBezTo>
                          <a:pt x="36195" y="69850"/>
                          <a:pt x="72390" y="139065"/>
                          <a:pt x="105411" y="209550"/>
                        </a:cubicBezTo>
                        <a:cubicBezTo>
                          <a:pt x="139065" y="281940"/>
                          <a:pt x="169545" y="355600"/>
                          <a:pt x="193040" y="431165"/>
                        </a:cubicBezTo>
                        <a:cubicBezTo>
                          <a:pt x="204470" y="467360"/>
                          <a:pt x="213995" y="504190"/>
                          <a:pt x="221615" y="541020"/>
                        </a:cubicBezTo>
                        <a:cubicBezTo>
                          <a:pt x="223520" y="537845"/>
                          <a:pt x="225425" y="535305"/>
                          <a:pt x="227330" y="532765"/>
                        </a:cubicBezTo>
                        <a:cubicBezTo>
                          <a:pt x="212725" y="464185"/>
                          <a:pt x="191770" y="397510"/>
                          <a:pt x="166370" y="332105"/>
                        </a:cubicBezTo>
                        <a:cubicBezTo>
                          <a:pt x="136525" y="257810"/>
                          <a:pt x="102236" y="185420"/>
                          <a:pt x="66040" y="11366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49" name="Google Shape;349;p6"/>
                  <p:cNvSpPr/>
                  <p:nvPr/>
                </p:nvSpPr>
                <p:spPr>
                  <a:xfrm>
                    <a:off x="10114113" y="5503762"/>
                    <a:ext cx="122721" cy="5960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21" h="596047" extrusionOk="0">
                        <a:moveTo>
                          <a:pt x="54142" y="138847"/>
                        </a:moveTo>
                        <a:cubicBezTo>
                          <a:pt x="40806" y="92493"/>
                          <a:pt x="24931" y="46772"/>
                          <a:pt x="7151" y="2322"/>
                        </a:cubicBezTo>
                        <a:cubicBezTo>
                          <a:pt x="5246" y="-2122"/>
                          <a:pt x="-1104" y="418"/>
                          <a:pt x="167" y="4863"/>
                        </a:cubicBezTo>
                        <a:cubicBezTo>
                          <a:pt x="31281" y="84872"/>
                          <a:pt x="56681" y="167422"/>
                          <a:pt x="75096" y="251243"/>
                        </a:cubicBezTo>
                        <a:cubicBezTo>
                          <a:pt x="93511" y="334428"/>
                          <a:pt x="106211" y="418883"/>
                          <a:pt x="111926" y="503972"/>
                        </a:cubicBezTo>
                        <a:cubicBezTo>
                          <a:pt x="113831" y="533818"/>
                          <a:pt x="115101" y="563663"/>
                          <a:pt x="115736" y="593508"/>
                        </a:cubicBezTo>
                        <a:cubicBezTo>
                          <a:pt x="118276" y="594778"/>
                          <a:pt x="120181" y="595413"/>
                          <a:pt x="122721" y="596048"/>
                        </a:cubicBezTo>
                        <a:cubicBezTo>
                          <a:pt x="121451" y="527468"/>
                          <a:pt x="116371" y="458253"/>
                          <a:pt x="106846" y="390308"/>
                        </a:cubicBezTo>
                        <a:cubicBezTo>
                          <a:pt x="96686" y="305218"/>
                          <a:pt x="78271" y="221397"/>
                          <a:pt x="54142" y="138847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350" name="Google Shape;350;p6"/>
                  <p:cNvSpPr/>
                  <p:nvPr/>
                </p:nvSpPr>
                <p:spPr>
                  <a:xfrm>
                    <a:off x="10057077" y="5497195"/>
                    <a:ext cx="48947" cy="5346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47" h="534670" extrusionOk="0">
                        <a:moveTo>
                          <a:pt x="10848" y="116205"/>
                        </a:moveTo>
                        <a:cubicBezTo>
                          <a:pt x="14023" y="77470"/>
                          <a:pt x="18467" y="38735"/>
                          <a:pt x="24817" y="0"/>
                        </a:cubicBezTo>
                        <a:cubicBezTo>
                          <a:pt x="21642" y="3175"/>
                          <a:pt x="18467" y="6350"/>
                          <a:pt x="15928" y="9525"/>
                        </a:cubicBezTo>
                        <a:cubicBezTo>
                          <a:pt x="4498" y="80645"/>
                          <a:pt x="-583" y="152400"/>
                          <a:pt x="53" y="224155"/>
                        </a:cubicBezTo>
                        <a:cubicBezTo>
                          <a:pt x="688" y="307340"/>
                          <a:pt x="9578" y="389890"/>
                          <a:pt x="26723" y="471170"/>
                        </a:cubicBezTo>
                        <a:cubicBezTo>
                          <a:pt x="30532" y="490855"/>
                          <a:pt x="35613" y="510540"/>
                          <a:pt x="40057" y="529590"/>
                        </a:cubicBezTo>
                        <a:cubicBezTo>
                          <a:pt x="43232" y="530860"/>
                          <a:pt x="45773" y="532765"/>
                          <a:pt x="48948" y="534670"/>
                        </a:cubicBezTo>
                        <a:cubicBezTo>
                          <a:pt x="34342" y="478155"/>
                          <a:pt x="22913" y="420370"/>
                          <a:pt x="16563" y="361950"/>
                        </a:cubicBezTo>
                        <a:cubicBezTo>
                          <a:pt x="6403" y="280670"/>
                          <a:pt x="5132" y="198120"/>
                          <a:pt x="10848" y="116205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sp>
              <p:nvSpPr>
                <p:cNvPr id="351" name="Google Shape;351;p6"/>
                <p:cNvSpPr/>
                <p:nvPr/>
              </p:nvSpPr>
              <p:spPr>
                <a:xfrm>
                  <a:off x="7216159" y="3166495"/>
                  <a:ext cx="160755" cy="1707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6806" h="4554390" extrusionOk="0">
                      <a:moveTo>
                        <a:pt x="4286806" y="2683303"/>
                      </a:moveTo>
                      <a:cubicBezTo>
                        <a:pt x="4286806" y="2712533"/>
                        <a:pt x="4280951" y="2747609"/>
                        <a:pt x="4280951" y="2776839"/>
                      </a:cubicBezTo>
                      <a:cubicBezTo>
                        <a:pt x="4158186" y="2893758"/>
                        <a:pt x="4023738" y="2998986"/>
                        <a:pt x="3889271" y="3104213"/>
                      </a:cubicBezTo>
                      <a:cubicBezTo>
                        <a:pt x="3363134" y="3507585"/>
                        <a:pt x="2784382" y="3834960"/>
                        <a:pt x="2170555" y="4080491"/>
                      </a:cubicBezTo>
                      <a:cubicBezTo>
                        <a:pt x="1556728" y="4326022"/>
                        <a:pt x="907826" y="4489709"/>
                        <a:pt x="247231" y="4554015"/>
                      </a:cubicBezTo>
                      <a:cubicBezTo>
                        <a:pt x="206308" y="4559861"/>
                        <a:pt x="200463" y="4495555"/>
                        <a:pt x="241385" y="4489709"/>
                      </a:cubicBezTo>
                      <a:cubicBezTo>
                        <a:pt x="609681" y="4448787"/>
                        <a:pt x="972131" y="4384482"/>
                        <a:pt x="1328735" y="4290946"/>
                      </a:cubicBezTo>
                      <a:cubicBezTo>
                        <a:pt x="1960100" y="4127259"/>
                        <a:pt x="2573927" y="3870036"/>
                        <a:pt x="3135141" y="3536815"/>
                      </a:cubicBezTo>
                      <a:cubicBezTo>
                        <a:pt x="3544359" y="3297130"/>
                        <a:pt x="3936048" y="3010678"/>
                        <a:pt x="4286806" y="2683303"/>
                      </a:cubicBezTo>
                      <a:close/>
                      <a:moveTo>
                        <a:pt x="3772362" y="1841482"/>
                      </a:moveTo>
                      <a:cubicBezTo>
                        <a:pt x="3789900" y="1853174"/>
                        <a:pt x="3807428" y="1870712"/>
                        <a:pt x="3824975" y="1882404"/>
                      </a:cubicBezTo>
                      <a:cubicBezTo>
                        <a:pt x="3819129" y="1888250"/>
                        <a:pt x="3819129" y="1888250"/>
                        <a:pt x="3813274" y="1894096"/>
                      </a:cubicBezTo>
                      <a:cubicBezTo>
                        <a:pt x="3292992" y="2408542"/>
                        <a:pt x="2725923" y="2870374"/>
                        <a:pt x="2112097" y="3279592"/>
                      </a:cubicBezTo>
                      <a:cubicBezTo>
                        <a:pt x="1504116" y="3688810"/>
                        <a:pt x="855213" y="4033723"/>
                        <a:pt x="177089" y="4314330"/>
                      </a:cubicBezTo>
                      <a:cubicBezTo>
                        <a:pt x="136167" y="4326022"/>
                        <a:pt x="112783" y="4267562"/>
                        <a:pt x="153696" y="4250024"/>
                      </a:cubicBezTo>
                      <a:cubicBezTo>
                        <a:pt x="533684" y="4098029"/>
                        <a:pt x="901990" y="3916803"/>
                        <a:pt x="1258594" y="3723886"/>
                      </a:cubicBezTo>
                      <a:cubicBezTo>
                        <a:pt x="1895805" y="3373128"/>
                        <a:pt x="2497931" y="2958063"/>
                        <a:pt x="3059153" y="2490385"/>
                      </a:cubicBezTo>
                      <a:cubicBezTo>
                        <a:pt x="3304684" y="2285776"/>
                        <a:pt x="3544359" y="2069475"/>
                        <a:pt x="3772362" y="1841482"/>
                      </a:cubicBezTo>
                      <a:close/>
                      <a:moveTo>
                        <a:pt x="3579444" y="1309498"/>
                      </a:moveTo>
                      <a:cubicBezTo>
                        <a:pt x="3573598" y="1344574"/>
                        <a:pt x="3567752" y="1379650"/>
                        <a:pt x="3567752" y="1414726"/>
                      </a:cubicBezTo>
                      <a:cubicBezTo>
                        <a:pt x="3053307" y="1905788"/>
                        <a:pt x="2509631" y="2367620"/>
                        <a:pt x="1948418" y="2794376"/>
                      </a:cubicBezTo>
                      <a:cubicBezTo>
                        <a:pt x="1346283" y="3250362"/>
                        <a:pt x="709072" y="3671272"/>
                        <a:pt x="54323" y="4051261"/>
                      </a:cubicBezTo>
                      <a:cubicBezTo>
                        <a:pt x="19247" y="4074645"/>
                        <a:pt x="-21675" y="4022031"/>
                        <a:pt x="13401" y="3998647"/>
                      </a:cubicBezTo>
                      <a:cubicBezTo>
                        <a:pt x="381698" y="3788192"/>
                        <a:pt x="744148" y="3566045"/>
                        <a:pt x="1094906" y="3326360"/>
                      </a:cubicBezTo>
                      <a:cubicBezTo>
                        <a:pt x="1720425" y="2905450"/>
                        <a:pt x="2322560" y="2443617"/>
                        <a:pt x="2889620" y="1946709"/>
                      </a:cubicBezTo>
                      <a:cubicBezTo>
                        <a:pt x="3123459" y="1742100"/>
                        <a:pt x="3351451" y="1525799"/>
                        <a:pt x="3579444" y="1309498"/>
                      </a:cubicBezTo>
                      <a:close/>
                      <a:moveTo>
                        <a:pt x="3743122" y="0"/>
                      </a:moveTo>
                      <a:cubicBezTo>
                        <a:pt x="3754814" y="23384"/>
                        <a:pt x="3766506" y="40922"/>
                        <a:pt x="3778198" y="58460"/>
                      </a:cubicBezTo>
                      <a:cubicBezTo>
                        <a:pt x="3509284" y="187071"/>
                        <a:pt x="3246215" y="333221"/>
                        <a:pt x="2994838" y="496908"/>
                      </a:cubicBezTo>
                      <a:cubicBezTo>
                        <a:pt x="2386857" y="888588"/>
                        <a:pt x="1837336" y="1373804"/>
                        <a:pt x="1363812" y="1929172"/>
                      </a:cubicBezTo>
                      <a:cubicBezTo>
                        <a:pt x="896134" y="2484539"/>
                        <a:pt x="510300" y="3104213"/>
                        <a:pt x="223847" y="3776500"/>
                      </a:cubicBezTo>
                      <a:cubicBezTo>
                        <a:pt x="206309" y="3811576"/>
                        <a:pt x="142003" y="3788192"/>
                        <a:pt x="159541" y="3747270"/>
                      </a:cubicBezTo>
                      <a:cubicBezTo>
                        <a:pt x="323229" y="3367282"/>
                        <a:pt x="516146" y="3004831"/>
                        <a:pt x="738293" y="2659919"/>
                      </a:cubicBezTo>
                      <a:cubicBezTo>
                        <a:pt x="1135819" y="2046091"/>
                        <a:pt x="1621035" y="1490724"/>
                        <a:pt x="2182248" y="1017200"/>
                      </a:cubicBezTo>
                      <a:cubicBezTo>
                        <a:pt x="2655772" y="613827"/>
                        <a:pt x="3181909" y="268915"/>
                        <a:pt x="37431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2" name="Google Shape;352;p6"/>
                <p:cNvSpPr/>
                <p:nvPr/>
              </p:nvSpPr>
              <p:spPr>
                <a:xfrm>
                  <a:off x="7154218" y="3087516"/>
                  <a:ext cx="111981" cy="2036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154" h="5431467" extrusionOk="0">
                      <a:moveTo>
                        <a:pt x="2015598" y="368287"/>
                      </a:moveTo>
                      <a:cubicBezTo>
                        <a:pt x="2027290" y="502745"/>
                        <a:pt x="2033145" y="643048"/>
                        <a:pt x="2038991" y="783351"/>
                      </a:cubicBezTo>
                      <a:cubicBezTo>
                        <a:pt x="2068221" y="1572558"/>
                        <a:pt x="2009761" y="2367611"/>
                        <a:pt x="1805152" y="3139280"/>
                      </a:cubicBezTo>
                      <a:cubicBezTo>
                        <a:pt x="1600543" y="3881718"/>
                        <a:pt x="1273169" y="4583236"/>
                        <a:pt x="787943" y="5179525"/>
                      </a:cubicBezTo>
                      <a:cubicBezTo>
                        <a:pt x="758713" y="5214601"/>
                        <a:pt x="706100" y="5173679"/>
                        <a:pt x="735330" y="5138603"/>
                      </a:cubicBezTo>
                      <a:cubicBezTo>
                        <a:pt x="1004245" y="4805382"/>
                        <a:pt x="1232238" y="4437086"/>
                        <a:pt x="1407617" y="4051252"/>
                      </a:cubicBezTo>
                      <a:cubicBezTo>
                        <a:pt x="1729145" y="3349735"/>
                        <a:pt x="1898679" y="2589758"/>
                        <a:pt x="1957138" y="1823935"/>
                      </a:cubicBezTo>
                      <a:cubicBezTo>
                        <a:pt x="1998060" y="1344565"/>
                        <a:pt x="1986368" y="859349"/>
                        <a:pt x="1951302" y="379979"/>
                      </a:cubicBezTo>
                      <a:cubicBezTo>
                        <a:pt x="1974685" y="374133"/>
                        <a:pt x="1992214" y="374133"/>
                        <a:pt x="2015598" y="368287"/>
                      </a:cubicBezTo>
                      <a:close/>
                      <a:moveTo>
                        <a:pt x="2740499" y="210446"/>
                      </a:moveTo>
                      <a:cubicBezTo>
                        <a:pt x="2763883" y="210446"/>
                        <a:pt x="2787266" y="210446"/>
                        <a:pt x="2810650" y="216292"/>
                      </a:cubicBezTo>
                      <a:cubicBezTo>
                        <a:pt x="2921724" y="567051"/>
                        <a:pt x="2980183" y="935347"/>
                        <a:pt x="2986029" y="1303644"/>
                      </a:cubicBezTo>
                      <a:cubicBezTo>
                        <a:pt x="2991875" y="2057775"/>
                        <a:pt x="2793112" y="2800213"/>
                        <a:pt x="2442354" y="3466655"/>
                      </a:cubicBezTo>
                      <a:cubicBezTo>
                        <a:pt x="2050674" y="4220785"/>
                        <a:pt x="1489461" y="4863843"/>
                        <a:pt x="858096" y="5425057"/>
                      </a:cubicBezTo>
                      <a:lnTo>
                        <a:pt x="852250" y="5425057"/>
                      </a:lnTo>
                      <a:cubicBezTo>
                        <a:pt x="846404" y="5430903"/>
                        <a:pt x="846404" y="5430903"/>
                        <a:pt x="840558" y="5430903"/>
                      </a:cubicBezTo>
                      <a:cubicBezTo>
                        <a:pt x="811328" y="5436749"/>
                        <a:pt x="793790" y="5395827"/>
                        <a:pt x="817174" y="5372443"/>
                      </a:cubicBezTo>
                      <a:cubicBezTo>
                        <a:pt x="1167932" y="5062606"/>
                        <a:pt x="1495307" y="4723540"/>
                        <a:pt x="1787605" y="4355243"/>
                      </a:cubicBezTo>
                      <a:cubicBezTo>
                        <a:pt x="2272821" y="3735569"/>
                        <a:pt x="2652809" y="3028206"/>
                        <a:pt x="2822342" y="2256538"/>
                      </a:cubicBezTo>
                      <a:cubicBezTo>
                        <a:pt x="2968492" y="1584251"/>
                        <a:pt x="2962646" y="865195"/>
                        <a:pt x="2740499" y="210446"/>
                      </a:cubicBezTo>
                      <a:close/>
                      <a:moveTo>
                        <a:pt x="226740" y="0"/>
                      </a:moveTo>
                      <a:cubicBezTo>
                        <a:pt x="250124" y="0"/>
                        <a:pt x="273498" y="0"/>
                        <a:pt x="296892" y="0"/>
                      </a:cubicBezTo>
                      <a:cubicBezTo>
                        <a:pt x="244269" y="192917"/>
                        <a:pt x="209202" y="391681"/>
                        <a:pt x="185809" y="590444"/>
                      </a:cubicBezTo>
                      <a:cubicBezTo>
                        <a:pt x="139050" y="941202"/>
                        <a:pt x="121512" y="1291961"/>
                        <a:pt x="103974" y="1642719"/>
                      </a:cubicBezTo>
                      <a:cubicBezTo>
                        <a:pt x="86437" y="1999324"/>
                        <a:pt x="74745" y="2361774"/>
                        <a:pt x="68889" y="2724225"/>
                      </a:cubicBezTo>
                      <a:cubicBezTo>
                        <a:pt x="63053" y="3443280"/>
                        <a:pt x="109820" y="4174027"/>
                        <a:pt x="326121" y="4863852"/>
                      </a:cubicBezTo>
                      <a:cubicBezTo>
                        <a:pt x="337813" y="4904774"/>
                        <a:pt x="273498" y="4928158"/>
                        <a:pt x="261816" y="4887236"/>
                      </a:cubicBezTo>
                      <a:cubicBezTo>
                        <a:pt x="139050" y="4495556"/>
                        <a:pt x="68889" y="4092183"/>
                        <a:pt x="33823" y="3682965"/>
                      </a:cubicBezTo>
                      <a:cubicBezTo>
                        <a:pt x="-30483" y="2958064"/>
                        <a:pt x="10430" y="2233163"/>
                        <a:pt x="45515" y="1508262"/>
                      </a:cubicBezTo>
                      <a:cubicBezTo>
                        <a:pt x="68889" y="1005508"/>
                        <a:pt x="103974" y="491062"/>
                        <a:pt x="2267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3" name="Google Shape;353;p6"/>
                <p:cNvSpPr/>
                <p:nvPr/>
              </p:nvSpPr>
              <p:spPr>
                <a:xfrm>
                  <a:off x="7000047" y="3122267"/>
                  <a:ext cx="142326" cy="1914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356" h="5106254" extrusionOk="0">
                      <a:moveTo>
                        <a:pt x="40922" y="1303652"/>
                      </a:moveTo>
                      <a:cubicBezTo>
                        <a:pt x="111073" y="1467339"/>
                        <a:pt x="192917" y="1619335"/>
                        <a:pt x="274761" y="1777176"/>
                      </a:cubicBezTo>
                      <a:cubicBezTo>
                        <a:pt x="631365" y="2431925"/>
                        <a:pt x="1075659" y="3034061"/>
                        <a:pt x="1601796" y="3566045"/>
                      </a:cubicBezTo>
                      <a:cubicBezTo>
                        <a:pt x="2145472" y="4109720"/>
                        <a:pt x="2747607" y="4583244"/>
                        <a:pt x="3349742" y="5045077"/>
                      </a:cubicBezTo>
                      <a:cubicBezTo>
                        <a:pt x="3384818" y="5074306"/>
                        <a:pt x="3343896" y="5126920"/>
                        <a:pt x="3308829" y="5097690"/>
                      </a:cubicBezTo>
                      <a:cubicBezTo>
                        <a:pt x="2963908" y="4834621"/>
                        <a:pt x="2624841" y="4565707"/>
                        <a:pt x="2291621" y="4285099"/>
                      </a:cubicBezTo>
                      <a:cubicBezTo>
                        <a:pt x="1712870" y="3794038"/>
                        <a:pt x="1175049" y="3250362"/>
                        <a:pt x="730747" y="2630689"/>
                      </a:cubicBezTo>
                      <a:cubicBezTo>
                        <a:pt x="450140" y="2233162"/>
                        <a:pt x="204609" y="1812252"/>
                        <a:pt x="0" y="1373804"/>
                      </a:cubicBezTo>
                      <a:cubicBezTo>
                        <a:pt x="11692" y="1350420"/>
                        <a:pt x="23384" y="1327036"/>
                        <a:pt x="40922" y="1303652"/>
                      </a:cubicBezTo>
                      <a:close/>
                      <a:moveTo>
                        <a:pt x="830137" y="713200"/>
                      </a:moveTo>
                      <a:cubicBezTo>
                        <a:pt x="900288" y="935347"/>
                        <a:pt x="976286" y="1151648"/>
                        <a:pt x="1063976" y="1367949"/>
                      </a:cubicBezTo>
                      <a:cubicBezTo>
                        <a:pt x="1327044" y="2022698"/>
                        <a:pt x="1671957" y="2642372"/>
                        <a:pt x="2087021" y="3215277"/>
                      </a:cubicBezTo>
                      <a:cubicBezTo>
                        <a:pt x="2496239" y="3788183"/>
                        <a:pt x="2981455" y="4308474"/>
                        <a:pt x="3525130" y="4758615"/>
                      </a:cubicBezTo>
                      <a:cubicBezTo>
                        <a:pt x="3560206" y="4787844"/>
                        <a:pt x="3519284" y="4840458"/>
                        <a:pt x="3484208" y="4811228"/>
                      </a:cubicBezTo>
                      <a:cubicBezTo>
                        <a:pt x="3180217" y="4554005"/>
                        <a:pt x="2893765" y="4273398"/>
                        <a:pt x="2630696" y="3981100"/>
                      </a:cubicBezTo>
                      <a:cubicBezTo>
                        <a:pt x="2157172" y="3454962"/>
                        <a:pt x="1747954" y="2870365"/>
                        <a:pt x="1408888" y="2244846"/>
                      </a:cubicBezTo>
                      <a:cubicBezTo>
                        <a:pt x="1151665" y="1765476"/>
                        <a:pt x="935364" y="1262722"/>
                        <a:pt x="771677" y="748276"/>
                      </a:cubicBezTo>
                      <a:cubicBezTo>
                        <a:pt x="789215" y="736584"/>
                        <a:pt x="812599" y="724892"/>
                        <a:pt x="830137" y="713200"/>
                      </a:cubicBezTo>
                      <a:close/>
                      <a:moveTo>
                        <a:pt x="2028562" y="0"/>
                      </a:moveTo>
                      <a:cubicBezTo>
                        <a:pt x="2461163" y="549522"/>
                        <a:pt x="2771000" y="1186733"/>
                        <a:pt x="3016531" y="1835636"/>
                      </a:cubicBezTo>
                      <a:cubicBezTo>
                        <a:pt x="3332204" y="2659919"/>
                        <a:pt x="3589436" y="3513431"/>
                        <a:pt x="3794045" y="4378636"/>
                      </a:cubicBezTo>
                      <a:cubicBezTo>
                        <a:pt x="3805737" y="4419558"/>
                        <a:pt x="3735585" y="4425404"/>
                        <a:pt x="3729739" y="4378636"/>
                      </a:cubicBezTo>
                      <a:cubicBezTo>
                        <a:pt x="3612820" y="3899266"/>
                        <a:pt x="3478353" y="3419896"/>
                        <a:pt x="3332204" y="2946372"/>
                      </a:cubicBezTo>
                      <a:cubicBezTo>
                        <a:pt x="3074990" y="2116243"/>
                        <a:pt x="2782692" y="1280269"/>
                        <a:pt x="2326706" y="537830"/>
                      </a:cubicBezTo>
                      <a:cubicBezTo>
                        <a:pt x="2215633" y="362450"/>
                        <a:pt x="2098713" y="187071"/>
                        <a:pt x="1964256" y="23384"/>
                      </a:cubicBezTo>
                      <a:cubicBezTo>
                        <a:pt x="1987631" y="17538"/>
                        <a:pt x="2005178" y="5846"/>
                        <a:pt x="202856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4" name="Google Shape;354;p6"/>
                <p:cNvSpPr/>
                <p:nvPr/>
              </p:nvSpPr>
              <p:spPr>
                <a:xfrm>
                  <a:off x="6919489" y="3273906"/>
                  <a:ext cx="198546" cy="1273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4555" h="3396512" extrusionOk="0">
                      <a:moveTo>
                        <a:pt x="5243826" y="2203933"/>
                      </a:moveTo>
                      <a:cubicBezTo>
                        <a:pt x="5284748" y="2192241"/>
                        <a:pt x="5313978" y="2250701"/>
                        <a:pt x="5278912" y="2274085"/>
                      </a:cubicBezTo>
                      <a:cubicBezTo>
                        <a:pt x="4840464" y="2437772"/>
                        <a:pt x="4407853" y="2595614"/>
                        <a:pt x="3969405" y="2747609"/>
                      </a:cubicBezTo>
                      <a:cubicBezTo>
                        <a:pt x="3191891" y="3010678"/>
                        <a:pt x="2402685" y="3232825"/>
                        <a:pt x="1590095" y="3338052"/>
                      </a:cubicBezTo>
                      <a:cubicBezTo>
                        <a:pt x="1251028" y="3378974"/>
                        <a:pt x="906116" y="3396512"/>
                        <a:pt x="567050" y="3396512"/>
                      </a:cubicBezTo>
                      <a:cubicBezTo>
                        <a:pt x="549512" y="3373128"/>
                        <a:pt x="526128" y="3349744"/>
                        <a:pt x="508590" y="3326360"/>
                      </a:cubicBezTo>
                      <a:cubicBezTo>
                        <a:pt x="514445" y="3326360"/>
                        <a:pt x="520282" y="3326360"/>
                        <a:pt x="526128" y="3326360"/>
                      </a:cubicBezTo>
                      <a:cubicBezTo>
                        <a:pt x="1338718" y="3338052"/>
                        <a:pt x="2139616" y="3203595"/>
                        <a:pt x="2922976" y="2993140"/>
                      </a:cubicBezTo>
                      <a:cubicBezTo>
                        <a:pt x="3712182" y="2776839"/>
                        <a:pt x="4478004" y="2490386"/>
                        <a:pt x="5243826" y="2203933"/>
                      </a:cubicBezTo>
                      <a:close/>
                      <a:moveTo>
                        <a:pt x="4939846" y="1917490"/>
                      </a:moveTo>
                      <a:cubicBezTo>
                        <a:pt x="4980768" y="1905798"/>
                        <a:pt x="5004152" y="1970094"/>
                        <a:pt x="4963230" y="1981786"/>
                      </a:cubicBezTo>
                      <a:cubicBezTo>
                        <a:pt x="4559858" y="2092869"/>
                        <a:pt x="4150640" y="2192241"/>
                        <a:pt x="3741422" y="2268249"/>
                      </a:cubicBezTo>
                      <a:cubicBezTo>
                        <a:pt x="3004830" y="2408543"/>
                        <a:pt x="2262391" y="2490396"/>
                        <a:pt x="1514107" y="2519626"/>
                      </a:cubicBezTo>
                      <a:cubicBezTo>
                        <a:pt x="1011353" y="2543000"/>
                        <a:pt x="514446" y="2531318"/>
                        <a:pt x="23384" y="2502088"/>
                      </a:cubicBezTo>
                      <a:cubicBezTo>
                        <a:pt x="11692" y="2478695"/>
                        <a:pt x="5846" y="2455311"/>
                        <a:pt x="0" y="2431936"/>
                      </a:cubicBezTo>
                      <a:cubicBezTo>
                        <a:pt x="181225" y="2443628"/>
                        <a:pt x="356604" y="2449465"/>
                        <a:pt x="537829" y="2455311"/>
                      </a:cubicBezTo>
                      <a:cubicBezTo>
                        <a:pt x="1280268" y="2472858"/>
                        <a:pt x="2022706" y="2437773"/>
                        <a:pt x="2759299" y="2350083"/>
                      </a:cubicBezTo>
                      <a:cubicBezTo>
                        <a:pt x="3495891" y="2262393"/>
                        <a:pt x="4226638" y="2116244"/>
                        <a:pt x="4939846" y="1917490"/>
                      </a:cubicBezTo>
                      <a:close/>
                      <a:moveTo>
                        <a:pt x="239676" y="572915"/>
                      </a:moveTo>
                      <a:cubicBezTo>
                        <a:pt x="257214" y="572915"/>
                        <a:pt x="268906" y="572915"/>
                        <a:pt x="286444" y="572915"/>
                      </a:cubicBezTo>
                      <a:cubicBezTo>
                        <a:pt x="1075650" y="596299"/>
                        <a:pt x="1853164" y="730756"/>
                        <a:pt x="2618996" y="923673"/>
                      </a:cubicBezTo>
                      <a:cubicBezTo>
                        <a:pt x="3425730" y="1128283"/>
                        <a:pt x="4209091" y="1403043"/>
                        <a:pt x="4986614" y="1701188"/>
                      </a:cubicBezTo>
                      <a:cubicBezTo>
                        <a:pt x="5027526" y="1712880"/>
                        <a:pt x="5004143" y="1777185"/>
                        <a:pt x="4963221" y="1759648"/>
                      </a:cubicBezTo>
                      <a:cubicBezTo>
                        <a:pt x="4530619" y="1595960"/>
                        <a:pt x="4092171" y="1438119"/>
                        <a:pt x="3653723" y="1291970"/>
                      </a:cubicBezTo>
                      <a:cubicBezTo>
                        <a:pt x="2882064" y="1040593"/>
                        <a:pt x="2098695" y="835984"/>
                        <a:pt x="1291951" y="724910"/>
                      </a:cubicBezTo>
                      <a:cubicBezTo>
                        <a:pt x="935346" y="678142"/>
                        <a:pt x="578742" y="643067"/>
                        <a:pt x="216292" y="637221"/>
                      </a:cubicBezTo>
                      <a:cubicBezTo>
                        <a:pt x="222147" y="619683"/>
                        <a:pt x="233830" y="596299"/>
                        <a:pt x="239676" y="572915"/>
                      </a:cubicBezTo>
                      <a:close/>
                      <a:moveTo>
                        <a:pt x="531984" y="0"/>
                      </a:moveTo>
                      <a:cubicBezTo>
                        <a:pt x="654749" y="0"/>
                        <a:pt x="771669" y="5846"/>
                        <a:pt x="894434" y="17538"/>
                      </a:cubicBezTo>
                      <a:cubicBezTo>
                        <a:pt x="1660256" y="75998"/>
                        <a:pt x="2414386" y="239685"/>
                        <a:pt x="3133441" y="502754"/>
                      </a:cubicBezTo>
                      <a:cubicBezTo>
                        <a:pt x="3852495" y="765823"/>
                        <a:pt x="4536474" y="1128273"/>
                        <a:pt x="5156147" y="1584259"/>
                      </a:cubicBezTo>
                      <a:cubicBezTo>
                        <a:pt x="5191222" y="1607643"/>
                        <a:pt x="5150301" y="1660257"/>
                        <a:pt x="5115225" y="1636873"/>
                      </a:cubicBezTo>
                      <a:cubicBezTo>
                        <a:pt x="4770313" y="1385496"/>
                        <a:pt x="4407862" y="1157503"/>
                        <a:pt x="4027874" y="964586"/>
                      </a:cubicBezTo>
                      <a:cubicBezTo>
                        <a:pt x="3349742" y="619673"/>
                        <a:pt x="2630688" y="368296"/>
                        <a:pt x="1894095" y="222147"/>
                      </a:cubicBezTo>
                      <a:cubicBezTo>
                        <a:pt x="1432263" y="128612"/>
                        <a:pt x="964586" y="75998"/>
                        <a:pt x="491062" y="64306"/>
                      </a:cubicBezTo>
                      <a:cubicBezTo>
                        <a:pt x="502754" y="46768"/>
                        <a:pt x="520292" y="23384"/>
                        <a:pt x="53198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5" name="Google Shape;355;p6"/>
                <p:cNvSpPr/>
                <p:nvPr/>
              </p:nvSpPr>
              <p:spPr>
                <a:xfrm>
                  <a:off x="6978060" y="3140002"/>
                  <a:ext cx="358938" cy="380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1681" h="10144627" extrusionOk="0">
                      <a:moveTo>
                        <a:pt x="1968909" y="3697394"/>
                      </a:moveTo>
                      <a:cubicBezTo>
                        <a:pt x="2043902" y="3698489"/>
                        <a:pt x="2118803" y="3710181"/>
                        <a:pt x="2188955" y="3732103"/>
                      </a:cubicBezTo>
                      <a:cubicBezTo>
                        <a:pt x="2469561" y="3825648"/>
                        <a:pt x="2691709" y="4041949"/>
                        <a:pt x="2896317" y="4252404"/>
                      </a:cubicBezTo>
                      <a:cubicBezTo>
                        <a:pt x="3089244" y="4451167"/>
                        <a:pt x="3282152" y="4655776"/>
                        <a:pt x="3475069" y="4860385"/>
                      </a:cubicBezTo>
                      <a:cubicBezTo>
                        <a:pt x="3621218" y="5018217"/>
                        <a:pt x="3919363" y="5246219"/>
                        <a:pt x="3977823" y="5462520"/>
                      </a:cubicBezTo>
                      <a:cubicBezTo>
                        <a:pt x="4012905" y="5607209"/>
                        <a:pt x="3916443" y="5692706"/>
                        <a:pt x="3799430" y="5733811"/>
                      </a:cubicBezTo>
                      <a:lnTo>
                        <a:pt x="3716165" y="5752483"/>
                      </a:lnTo>
                      <a:lnTo>
                        <a:pt x="3950793" y="5754079"/>
                      </a:lnTo>
                      <a:cubicBezTo>
                        <a:pt x="4138594" y="5750426"/>
                        <a:pt x="4325662" y="5734349"/>
                        <a:pt x="4509806" y="5690504"/>
                      </a:cubicBezTo>
                      <a:cubicBezTo>
                        <a:pt x="4673502" y="5649582"/>
                        <a:pt x="5047645" y="5544355"/>
                        <a:pt x="5094403" y="5807424"/>
                      </a:cubicBezTo>
                      <a:cubicBezTo>
                        <a:pt x="5111950" y="5895113"/>
                        <a:pt x="5041789" y="6000341"/>
                        <a:pt x="5012559" y="6076339"/>
                      </a:cubicBezTo>
                      <a:lnTo>
                        <a:pt x="4989952" y="6137542"/>
                      </a:lnTo>
                      <a:lnTo>
                        <a:pt x="5044058" y="6169018"/>
                      </a:lnTo>
                      <a:cubicBezTo>
                        <a:pt x="5063628" y="6181475"/>
                        <a:pt x="5084181" y="6195451"/>
                        <a:pt x="5106103" y="6210797"/>
                      </a:cubicBezTo>
                      <a:cubicBezTo>
                        <a:pt x="5322400" y="6359869"/>
                        <a:pt x="5529932" y="6520633"/>
                        <a:pt x="5724311" y="6695282"/>
                      </a:cubicBezTo>
                      <a:lnTo>
                        <a:pt x="5966144" y="6929809"/>
                      </a:lnTo>
                      <a:lnTo>
                        <a:pt x="5942077" y="6877978"/>
                      </a:lnTo>
                      <a:cubicBezTo>
                        <a:pt x="5907003" y="6786635"/>
                        <a:pt x="5901157" y="6690176"/>
                        <a:pt x="5936232" y="6555719"/>
                      </a:cubicBezTo>
                      <a:cubicBezTo>
                        <a:pt x="6070690" y="6017889"/>
                        <a:pt x="6386363" y="5585286"/>
                        <a:pt x="6865742" y="5304679"/>
                      </a:cubicBezTo>
                      <a:cubicBezTo>
                        <a:pt x="7315874" y="5043803"/>
                        <a:pt x="7842101" y="4948532"/>
                        <a:pt x="8362182" y="4960121"/>
                      </a:cubicBezTo>
                      <a:cubicBezTo>
                        <a:pt x="8436479" y="4961777"/>
                        <a:pt x="8510651" y="4965613"/>
                        <a:pt x="8584458" y="4971459"/>
                      </a:cubicBezTo>
                      <a:cubicBezTo>
                        <a:pt x="8753982" y="4983151"/>
                        <a:pt x="8917678" y="5006535"/>
                        <a:pt x="9063827" y="5082532"/>
                      </a:cubicBezTo>
                      <a:cubicBezTo>
                        <a:pt x="9209977" y="5158530"/>
                        <a:pt x="9332733" y="5292987"/>
                        <a:pt x="9350280" y="5456675"/>
                      </a:cubicBezTo>
                      <a:cubicBezTo>
                        <a:pt x="9367809" y="5626208"/>
                        <a:pt x="9280119" y="5784050"/>
                        <a:pt x="9174901" y="5912661"/>
                      </a:cubicBezTo>
                      <a:cubicBezTo>
                        <a:pt x="9069664" y="6047119"/>
                        <a:pt x="8946908" y="6164038"/>
                        <a:pt x="8882602" y="6316034"/>
                      </a:cubicBezTo>
                      <a:cubicBezTo>
                        <a:pt x="8818297" y="6468029"/>
                        <a:pt x="8818297" y="6672638"/>
                        <a:pt x="8946908" y="6777866"/>
                      </a:cubicBezTo>
                      <a:cubicBezTo>
                        <a:pt x="9104740" y="6912323"/>
                        <a:pt x="9379510" y="6848017"/>
                        <a:pt x="9508112" y="7011705"/>
                      </a:cubicBezTo>
                      <a:cubicBezTo>
                        <a:pt x="9584119" y="7105240"/>
                        <a:pt x="9584119" y="7233852"/>
                        <a:pt x="9549043" y="7344925"/>
                      </a:cubicBezTo>
                      <a:cubicBezTo>
                        <a:pt x="9513958" y="7455999"/>
                        <a:pt x="9461354" y="7561226"/>
                        <a:pt x="9443816" y="7678146"/>
                      </a:cubicBezTo>
                      <a:cubicBezTo>
                        <a:pt x="9408740" y="7894447"/>
                        <a:pt x="9502275" y="8110748"/>
                        <a:pt x="9478882" y="8327049"/>
                      </a:cubicBezTo>
                      <a:cubicBezTo>
                        <a:pt x="9455498" y="8584272"/>
                        <a:pt x="9268436" y="8806419"/>
                        <a:pt x="9028752" y="8911647"/>
                      </a:cubicBezTo>
                      <a:cubicBezTo>
                        <a:pt x="8789067" y="9016874"/>
                        <a:pt x="8520143" y="9011028"/>
                        <a:pt x="8268775" y="8940877"/>
                      </a:cubicBezTo>
                      <a:cubicBezTo>
                        <a:pt x="8023235" y="8870725"/>
                        <a:pt x="7795251" y="8742113"/>
                        <a:pt x="7578941" y="8595964"/>
                      </a:cubicBezTo>
                      <a:cubicBezTo>
                        <a:pt x="7280806" y="8391355"/>
                        <a:pt x="7000190" y="8157516"/>
                        <a:pt x="6742976" y="7900293"/>
                      </a:cubicBezTo>
                      <a:lnTo>
                        <a:pt x="6637894" y="7791008"/>
                      </a:lnTo>
                      <a:lnTo>
                        <a:pt x="6650803" y="7811406"/>
                      </a:lnTo>
                      <a:cubicBezTo>
                        <a:pt x="6688892" y="7875073"/>
                        <a:pt x="6725429" y="7939744"/>
                        <a:pt x="6760505" y="8005511"/>
                      </a:cubicBezTo>
                      <a:cubicBezTo>
                        <a:pt x="6865741" y="8192582"/>
                        <a:pt x="6953431" y="8391345"/>
                        <a:pt x="6988507" y="8601800"/>
                      </a:cubicBezTo>
                      <a:cubicBezTo>
                        <a:pt x="7023573" y="8812255"/>
                        <a:pt x="6994343" y="9040248"/>
                        <a:pt x="6877424" y="9215628"/>
                      </a:cubicBezTo>
                      <a:cubicBezTo>
                        <a:pt x="6754668" y="9391007"/>
                        <a:pt x="6532512" y="9507926"/>
                        <a:pt x="6327903" y="9461159"/>
                      </a:cubicBezTo>
                      <a:cubicBezTo>
                        <a:pt x="6117448" y="9414391"/>
                        <a:pt x="5936232" y="9227320"/>
                        <a:pt x="5725777" y="9244858"/>
                      </a:cubicBezTo>
                      <a:cubicBezTo>
                        <a:pt x="5532850" y="9262395"/>
                        <a:pt x="5398402" y="9431929"/>
                        <a:pt x="5281483" y="9583924"/>
                      </a:cubicBezTo>
                      <a:cubicBezTo>
                        <a:pt x="5094402" y="9817763"/>
                        <a:pt x="4872265" y="10034064"/>
                        <a:pt x="4585812" y="10115908"/>
                      </a:cubicBezTo>
                      <a:cubicBezTo>
                        <a:pt x="4299359" y="10197751"/>
                        <a:pt x="3948601" y="10104216"/>
                        <a:pt x="3808289" y="9841147"/>
                      </a:cubicBezTo>
                      <a:cubicBezTo>
                        <a:pt x="3714762" y="9659922"/>
                        <a:pt x="3738146" y="9431929"/>
                        <a:pt x="3802452" y="9239012"/>
                      </a:cubicBezTo>
                      <a:cubicBezTo>
                        <a:pt x="3866748" y="9046094"/>
                        <a:pt x="3971985" y="8864869"/>
                        <a:pt x="4036291" y="8666106"/>
                      </a:cubicBezTo>
                      <a:cubicBezTo>
                        <a:pt x="4088905" y="8508265"/>
                        <a:pt x="4112286" y="8344577"/>
                        <a:pt x="4121785" y="8178698"/>
                      </a:cubicBezTo>
                      <a:lnTo>
                        <a:pt x="4124979" y="8039917"/>
                      </a:lnTo>
                      <a:lnTo>
                        <a:pt x="3880639" y="8415460"/>
                      </a:lnTo>
                      <a:cubicBezTo>
                        <a:pt x="3787835" y="8550648"/>
                        <a:pt x="3691379" y="8683644"/>
                        <a:pt x="3591997" y="8812255"/>
                      </a:cubicBezTo>
                      <a:cubicBezTo>
                        <a:pt x="3469232" y="8970096"/>
                        <a:pt x="3328929" y="9133784"/>
                        <a:pt x="3147703" y="9215627"/>
                      </a:cubicBezTo>
                      <a:cubicBezTo>
                        <a:pt x="2960623" y="9297471"/>
                        <a:pt x="2715092" y="9274087"/>
                        <a:pt x="2598173" y="9116246"/>
                      </a:cubicBezTo>
                      <a:cubicBezTo>
                        <a:pt x="2487099" y="8970096"/>
                        <a:pt x="2492945" y="8742103"/>
                        <a:pt x="2340950" y="8636876"/>
                      </a:cubicBezTo>
                      <a:cubicBezTo>
                        <a:pt x="2200647" y="8537494"/>
                        <a:pt x="2001884" y="8607646"/>
                        <a:pt x="1844043" y="8689490"/>
                      </a:cubicBezTo>
                      <a:cubicBezTo>
                        <a:pt x="1598521" y="8818101"/>
                        <a:pt x="1352981" y="8964250"/>
                        <a:pt x="1072383" y="8993480"/>
                      </a:cubicBezTo>
                      <a:cubicBezTo>
                        <a:pt x="797614" y="9022710"/>
                        <a:pt x="476085" y="8882407"/>
                        <a:pt x="411779" y="8613492"/>
                      </a:cubicBezTo>
                      <a:cubicBezTo>
                        <a:pt x="365012" y="8426421"/>
                        <a:pt x="452701" y="8221812"/>
                        <a:pt x="581313" y="8081508"/>
                      </a:cubicBezTo>
                      <a:cubicBezTo>
                        <a:pt x="709924" y="7941205"/>
                        <a:pt x="879457" y="7835977"/>
                        <a:pt x="1037298" y="7719058"/>
                      </a:cubicBezTo>
                      <a:cubicBezTo>
                        <a:pt x="1195140" y="7602138"/>
                        <a:pt x="1347135" y="7467681"/>
                        <a:pt x="1417287" y="7286456"/>
                      </a:cubicBezTo>
                      <a:cubicBezTo>
                        <a:pt x="1499130" y="7076000"/>
                        <a:pt x="1464054" y="6842161"/>
                        <a:pt x="1516668" y="6620014"/>
                      </a:cubicBezTo>
                      <a:lnTo>
                        <a:pt x="1555326" y="6502831"/>
                      </a:lnTo>
                      <a:lnTo>
                        <a:pt x="1455446" y="6526203"/>
                      </a:lnTo>
                      <a:cubicBezTo>
                        <a:pt x="1128095" y="6593169"/>
                        <a:pt x="791040" y="6614178"/>
                        <a:pt x="458556" y="6584948"/>
                      </a:cubicBezTo>
                      <a:cubicBezTo>
                        <a:pt x="324090" y="6573256"/>
                        <a:pt x="166258" y="6538180"/>
                        <a:pt x="101943" y="6421261"/>
                      </a:cubicBezTo>
                      <a:cubicBezTo>
                        <a:pt x="31791" y="6286803"/>
                        <a:pt x="113635" y="6123116"/>
                        <a:pt x="213016" y="6006197"/>
                      </a:cubicBezTo>
                      <a:cubicBezTo>
                        <a:pt x="312407" y="5889277"/>
                        <a:pt x="429327" y="5766512"/>
                        <a:pt x="429327" y="5614516"/>
                      </a:cubicBezTo>
                      <a:cubicBezTo>
                        <a:pt x="435163" y="5386523"/>
                        <a:pt x="189632" y="5246219"/>
                        <a:pt x="72713" y="5047447"/>
                      </a:cubicBezTo>
                      <a:cubicBezTo>
                        <a:pt x="-32514" y="4872068"/>
                        <a:pt x="-20823" y="4638229"/>
                        <a:pt x="90251" y="4468705"/>
                      </a:cubicBezTo>
                      <a:cubicBezTo>
                        <a:pt x="207170" y="4299172"/>
                        <a:pt x="423471" y="4205637"/>
                        <a:pt x="622234" y="4240712"/>
                      </a:cubicBezTo>
                      <a:cubicBezTo>
                        <a:pt x="733308" y="4258241"/>
                        <a:pt x="832689" y="4310864"/>
                        <a:pt x="937917" y="4334248"/>
                      </a:cubicBezTo>
                      <a:cubicBezTo>
                        <a:pt x="1043154" y="4363478"/>
                        <a:pt x="1171756" y="4363478"/>
                        <a:pt x="1253599" y="4293326"/>
                      </a:cubicBezTo>
                      <a:cubicBezTo>
                        <a:pt x="1341289" y="4217329"/>
                        <a:pt x="1358827" y="4088717"/>
                        <a:pt x="1417287" y="3983489"/>
                      </a:cubicBezTo>
                      <a:cubicBezTo>
                        <a:pt x="1518130" y="3786188"/>
                        <a:pt x="1743930" y="3694108"/>
                        <a:pt x="1968909" y="3697394"/>
                      </a:cubicBezTo>
                      <a:close/>
                      <a:moveTo>
                        <a:pt x="6959277" y="2370"/>
                      </a:moveTo>
                      <a:cubicBezTo>
                        <a:pt x="7251576" y="-26859"/>
                        <a:pt x="7508798" y="218680"/>
                        <a:pt x="7590642" y="493441"/>
                      </a:cubicBezTo>
                      <a:cubicBezTo>
                        <a:pt x="7672476" y="768203"/>
                        <a:pt x="7619872" y="1066347"/>
                        <a:pt x="7543874" y="1346945"/>
                      </a:cubicBezTo>
                      <a:cubicBezTo>
                        <a:pt x="7491256" y="1539866"/>
                        <a:pt x="7429873" y="1729861"/>
                        <a:pt x="7359723" y="1916201"/>
                      </a:cubicBezTo>
                      <a:lnTo>
                        <a:pt x="7264528" y="2151782"/>
                      </a:lnTo>
                      <a:lnTo>
                        <a:pt x="7368307" y="2061980"/>
                      </a:lnTo>
                      <a:cubicBezTo>
                        <a:pt x="7421834" y="2020693"/>
                        <a:pt x="7478100" y="1982694"/>
                        <a:pt x="7538019" y="1949080"/>
                      </a:cubicBezTo>
                      <a:cubicBezTo>
                        <a:pt x="7649102" y="1884774"/>
                        <a:pt x="7777704" y="1843852"/>
                        <a:pt x="7906316" y="1843852"/>
                      </a:cubicBezTo>
                      <a:cubicBezTo>
                        <a:pt x="8034936" y="1843852"/>
                        <a:pt x="8163538" y="1902312"/>
                        <a:pt x="8239545" y="2007540"/>
                      </a:cubicBezTo>
                      <a:cubicBezTo>
                        <a:pt x="8338918" y="2159535"/>
                        <a:pt x="8303842" y="2358298"/>
                        <a:pt x="8227844" y="2521986"/>
                      </a:cubicBezTo>
                      <a:cubicBezTo>
                        <a:pt x="8146010" y="2679827"/>
                        <a:pt x="8029090" y="2820130"/>
                        <a:pt x="7953083" y="2983817"/>
                      </a:cubicBezTo>
                      <a:cubicBezTo>
                        <a:pt x="7882941" y="3147505"/>
                        <a:pt x="7859557" y="3357960"/>
                        <a:pt x="7976477" y="3492417"/>
                      </a:cubicBezTo>
                      <a:cubicBezTo>
                        <a:pt x="8081695" y="3621029"/>
                        <a:pt x="8274612" y="3650259"/>
                        <a:pt x="8391531" y="3773024"/>
                      </a:cubicBezTo>
                      <a:cubicBezTo>
                        <a:pt x="8508451" y="3901636"/>
                        <a:pt x="8514297" y="4106245"/>
                        <a:pt x="8444154" y="4264086"/>
                      </a:cubicBezTo>
                      <a:cubicBezTo>
                        <a:pt x="8373993" y="4421927"/>
                        <a:pt x="8239545" y="4544693"/>
                        <a:pt x="8099233" y="4649920"/>
                      </a:cubicBezTo>
                      <a:cubicBezTo>
                        <a:pt x="7842010" y="4842837"/>
                        <a:pt x="7555557" y="5000679"/>
                        <a:pt x="7263259" y="5111752"/>
                      </a:cubicBezTo>
                      <a:cubicBezTo>
                        <a:pt x="7000190" y="5211134"/>
                        <a:pt x="6725429" y="5275439"/>
                        <a:pt x="6444823" y="5304669"/>
                      </a:cubicBezTo>
                      <a:cubicBezTo>
                        <a:pt x="6257751" y="5322207"/>
                        <a:pt x="5983000" y="5380667"/>
                        <a:pt x="5795920" y="5328053"/>
                      </a:cubicBezTo>
                      <a:cubicBezTo>
                        <a:pt x="5579619" y="5269593"/>
                        <a:pt x="5468545" y="4977295"/>
                        <a:pt x="5445161" y="4772686"/>
                      </a:cubicBezTo>
                      <a:cubicBezTo>
                        <a:pt x="5437854" y="4709842"/>
                        <a:pt x="5437488" y="4646997"/>
                        <a:pt x="5442969" y="4584701"/>
                      </a:cubicBezTo>
                      <a:lnTo>
                        <a:pt x="5445908" y="4562790"/>
                      </a:lnTo>
                      <a:lnTo>
                        <a:pt x="5418772" y="4587541"/>
                      </a:lnTo>
                      <a:cubicBezTo>
                        <a:pt x="5331905" y="4666733"/>
                        <a:pt x="5224485" y="4756612"/>
                        <a:pt x="5123642" y="4761003"/>
                      </a:cubicBezTo>
                      <a:cubicBezTo>
                        <a:pt x="5014030" y="4765387"/>
                        <a:pt x="4908528" y="4717981"/>
                        <a:pt x="4815461" y="4644060"/>
                      </a:cubicBezTo>
                      <a:lnTo>
                        <a:pt x="4748349" y="4582093"/>
                      </a:lnTo>
                      <a:lnTo>
                        <a:pt x="4715332" y="4685920"/>
                      </a:lnTo>
                      <a:cubicBezTo>
                        <a:pt x="4619423" y="4905692"/>
                        <a:pt x="4400195" y="5028457"/>
                        <a:pt x="4141518" y="4901307"/>
                      </a:cubicBezTo>
                      <a:cubicBezTo>
                        <a:pt x="3732300" y="4696698"/>
                        <a:pt x="3340611" y="4433629"/>
                        <a:pt x="2984007" y="4158869"/>
                      </a:cubicBezTo>
                      <a:cubicBezTo>
                        <a:pt x="2761860" y="3989335"/>
                        <a:pt x="2551405" y="3813956"/>
                        <a:pt x="2352642" y="3626885"/>
                      </a:cubicBezTo>
                      <a:cubicBezTo>
                        <a:pt x="2177263" y="3463198"/>
                        <a:pt x="2007739" y="3287818"/>
                        <a:pt x="1931732" y="3065671"/>
                      </a:cubicBezTo>
                      <a:cubicBezTo>
                        <a:pt x="1855734" y="2843524"/>
                        <a:pt x="1914194" y="2557072"/>
                        <a:pt x="2112957" y="2434306"/>
                      </a:cubicBezTo>
                      <a:cubicBezTo>
                        <a:pt x="2224030" y="2364154"/>
                        <a:pt x="2358497" y="2358308"/>
                        <a:pt x="2487099" y="2334924"/>
                      </a:cubicBezTo>
                      <a:cubicBezTo>
                        <a:pt x="2615711" y="2311540"/>
                        <a:pt x="2756014" y="2258927"/>
                        <a:pt x="2814474" y="2147853"/>
                      </a:cubicBezTo>
                      <a:cubicBezTo>
                        <a:pt x="2890480" y="2001704"/>
                        <a:pt x="2826175" y="1826325"/>
                        <a:pt x="2785244" y="1668483"/>
                      </a:cubicBezTo>
                      <a:cubicBezTo>
                        <a:pt x="2726784" y="1428798"/>
                        <a:pt x="2744331" y="1165729"/>
                        <a:pt x="2855405" y="949428"/>
                      </a:cubicBezTo>
                      <a:cubicBezTo>
                        <a:pt x="2966469" y="727281"/>
                        <a:pt x="3182779" y="557748"/>
                        <a:pt x="3428301" y="522671"/>
                      </a:cubicBezTo>
                      <a:cubicBezTo>
                        <a:pt x="3458993" y="518287"/>
                        <a:pt x="3489960" y="516186"/>
                        <a:pt x="3520903" y="516278"/>
                      </a:cubicBezTo>
                      <a:cubicBezTo>
                        <a:pt x="3737507" y="516917"/>
                        <a:pt x="3952984" y="624977"/>
                        <a:pt x="4065511" y="809125"/>
                      </a:cubicBezTo>
                      <a:cubicBezTo>
                        <a:pt x="4223353" y="1078040"/>
                        <a:pt x="4153201" y="1446336"/>
                        <a:pt x="4346127" y="1691867"/>
                      </a:cubicBezTo>
                      <a:cubicBezTo>
                        <a:pt x="4433817" y="1802941"/>
                        <a:pt x="4568265" y="1873092"/>
                        <a:pt x="4638426" y="1990012"/>
                      </a:cubicBezTo>
                      <a:cubicBezTo>
                        <a:pt x="4676421" y="2051394"/>
                        <a:pt x="4696879" y="2121546"/>
                        <a:pt x="4704185" y="2194621"/>
                      </a:cubicBezTo>
                      <a:lnTo>
                        <a:pt x="4705125" y="2258164"/>
                      </a:lnTo>
                      <a:lnTo>
                        <a:pt x="4796814" y="2118528"/>
                      </a:lnTo>
                      <a:cubicBezTo>
                        <a:pt x="4832074" y="2072581"/>
                        <a:pt x="4870804" y="2029465"/>
                        <a:pt x="4913187" y="1990002"/>
                      </a:cubicBezTo>
                      <a:cubicBezTo>
                        <a:pt x="5035952" y="1878938"/>
                        <a:pt x="5193794" y="1785393"/>
                        <a:pt x="5228870" y="1627551"/>
                      </a:cubicBezTo>
                      <a:cubicBezTo>
                        <a:pt x="5263945" y="1475565"/>
                        <a:pt x="5182102" y="1276793"/>
                        <a:pt x="5304858" y="1177421"/>
                      </a:cubicBezTo>
                      <a:cubicBezTo>
                        <a:pt x="5375019" y="1124807"/>
                        <a:pt x="5468554" y="1130644"/>
                        <a:pt x="5550398" y="1159873"/>
                      </a:cubicBezTo>
                      <a:cubicBezTo>
                        <a:pt x="5626386" y="1189103"/>
                        <a:pt x="5708239" y="1230025"/>
                        <a:pt x="5790083" y="1241726"/>
                      </a:cubicBezTo>
                      <a:cubicBezTo>
                        <a:pt x="5942078" y="1259255"/>
                        <a:pt x="6088227" y="1154037"/>
                        <a:pt x="6170071" y="1025416"/>
                      </a:cubicBezTo>
                      <a:cubicBezTo>
                        <a:pt x="6251915" y="896805"/>
                        <a:pt x="6292836" y="750655"/>
                        <a:pt x="6345450" y="604506"/>
                      </a:cubicBezTo>
                      <a:cubicBezTo>
                        <a:pt x="6398064" y="464212"/>
                        <a:pt x="6468216" y="323898"/>
                        <a:pt x="6567597" y="212834"/>
                      </a:cubicBezTo>
                      <a:cubicBezTo>
                        <a:pt x="6672825" y="101761"/>
                        <a:pt x="6807282" y="14072"/>
                        <a:pt x="6959277" y="237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6" name="Google Shape;356;p6"/>
                <p:cNvSpPr/>
                <p:nvPr/>
              </p:nvSpPr>
              <p:spPr>
                <a:xfrm>
                  <a:off x="6958278" y="3144155"/>
                  <a:ext cx="368682" cy="3693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31508" h="9850468" extrusionOk="0">
                      <a:moveTo>
                        <a:pt x="5446844" y="6758687"/>
                      </a:moveTo>
                      <a:cubicBezTo>
                        <a:pt x="5454882" y="6760879"/>
                        <a:pt x="5463651" y="6766725"/>
                        <a:pt x="5472420" y="6775494"/>
                      </a:cubicBezTo>
                      <a:cubicBezTo>
                        <a:pt x="5489958" y="6787186"/>
                        <a:pt x="5495804" y="6810570"/>
                        <a:pt x="5489958" y="6828108"/>
                      </a:cubicBezTo>
                      <a:cubicBezTo>
                        <a:pt x="5536726" y="6915798"/>
                        <a:pt x="5536726" y="7021026"/>
                        <a:pt x="5513342" y="7114561"/>
                      </a:cubicBezTo>
                      <a:cubicBezTo>
                        <a:pt x="5495804" y="7178867"/>
                        <a:pt x="5472420" y="7237327"/>
                        <a:pt x="5437344" y="7289940"/>
                      </a:cubicBezTo>
                      <a:cubicBezTo>
                        <a:pt x="5408114" y="7342554"/>
                        <a:pt x="5367193" y="7389322"/>
                        <a:pt x="5326271" y="7436090"/>
                      </a:cubicBezTo>
                      <a:cubicBezTo>
                        <a:pt x="5267811" y="7506242"/>
                        <a:pt x="5203505" y="7564701"/>
                        <a:pt x="5145046" y="7629007"/>
                      </a:cubicBezTo>
                      <a:cubicBezTo>
                        <a:pt x="5092432" y="7693313"/>
                        <a:pt x="5039818" y="7763464"/>
                        <a:pt x="4998896" y="7833616"/>
                      </a:cubicBezTo>
                      <a:cubicBezTo>
                        <a:pt x="4917052" y="7973920"/>
                        <a:pt x="4864439" y="8137607"/>
                        <a:pt x="4846901" y="8301294"/>
                      </a:cubicBezTo>
                      <a:cubicBezTo>
                        <a:pt x="4829363" y="8464982"/>
                        <a:pt x="4846901" y="8628669"/>
                        <a:pt x="4899515" y="8780664"/>
                      </a:cubicBezTo>
                      <a:cubicBezTo>
                        <a:pt x="4946282" y="8932660"/>
                        <a:pt x="5028126" y="9078809"/>
                        <a:pt x="5127508" y="9201575"/>
                      </a:cubicBezTo>
                      <a:cubicBezTo>
                        <a:pt x="5156737" y="9230804"/>
                        <a:pt x="5180121" y="9260034"/>
                        <a:pt x="5209351" y="9289264"/>
                      </a:cubicBezTo>
                      <a:cubicBezTo>
                        <a:pt x="5238581" y="9312648"/>
                        <a:pt x="5267811" y="9341878"/>
                        <a:pt x="5302887" y="9371108"/>
                      </a:cubicBezTo>
                      <a:cubicBezTo>
                        <a:pt x="5337963" y="9400338"/>
                        <a:pt x="5378885" y="9435414"/>
                        <a:pt x="5413960" y="9482181"/>
                      </a:cubicBezTo>
                      <a:cubicBezTo>
                        <a:pt x="5431498" y="9505565"/>
                        <a:pt x="5449036" y="9534795"/>
                        <a:pt x="5460728" y="9564025"/>
                      </a:cubicBezTo>
                      <a:cubicBezTo>
                        <a:pt x="5472420" y="9593255"/>
                        <a:pt x="5484112" y="9622485"/>
                        <a:pt x="5484112" y="9657561"/>
                      </a:cubicBezTo>
                      <a:cubicBezTo>
                        <a:pt x="5489958" y="9710174"/>
                        <a:pt x="5472420" y="9768634"/>
                        <a:pt x="5425652" y="9797864"/>
                      </a:cubicBezTo>
                      <a:cubicBezTo>
                        <a:pt x="5413960" y="9809556"/>
                        <a:pt x="5390576" y="9809556"/>
                        <a:pt x="5378885" y="9803710"/>
                      </a:cubicBezTo>
                      <a:cubicBezTo>
                        <a:pt x="5367193" y="9797864"/>
                        <a:pt x="5361347" y="9792018"/>
                        <a:pt x="5355501" y="9780326"/>
                      </a:cubicBezTo>
                      <a:cubicBezTo>
                        <a:pt x="5332117" y="9739404"/>
                        <a:pt x="5320425" y="9710174"/>
                        <a:pt x="5308733" y="9692637"/>
                      </a:cubicBezTo>
                      <a:cubicBezTo>
                        <a:pt x="5297041" y="9675099"/>
                        <a:pt x="5291195" y="9651715"/>
                        <a:pt x="5279503" y="9634177"/>
                      </a:cubicBezTo>
                      <a:cubicBezTo>
                        <a:pt x="5267811" y="9616639"/>
                        <a:pt x="5244427" y="9593255"/>
                        <a:pt x="5221043" y="9569871"/>
                      </a:cubicBezTo>
                      <a:cubicBezTo>
                        <a:pt x="5191813" y="9546487"/>
                        <a:pt x="5156737" y="9523103"/>
                        <a:pt x="5121662" y="9493873"/>
                      </a:cubicBezTo>
                      <a:cubicBezTo>
                        <a:pt x="5086586" y="9464643"/>
                        <a:pt x="5051510" y="9435414"/>
                        <a:pt x="5016434" y="9400338"/>
                      </a:cubicBezTo>
                      <a:cubicBezTo>
                        <a:pt x="4952128" y="9336032"/>
                        <a:pt x="4893669" y="9260034"/>
                        <a:pt x="4841055" y="9178191"/>
                      </a:cubicBezTo>
                      <a:cubicBezTo>
                        <a:pt x="4735827" y="9014503"/>
                        <a:pt x="4671522" y="8833278"/>
                        <a:pt x="4648138" y="8640361"/>
                      </a:cubicBezTo>
                      <a:cubicBezTo>
                        <a:pt x="4601370" y="8254526"/>
                        <a:pt x="4741673" y="7857000"/>
                        <a:pt x="4998896" y="7582239"/>
                      </a:cubicBezTo>
                      <a:cubicBezTo>
                        <a:pt x="5133354" y="7447782"/>
                        <a:pt x="5279503" y="7348400"/>
                        <a:pt x="5373039" y="7213943"/>
                      </a:cubicBezTo>
                      <a:cubicBezTo>
                        <a:pt x="5443190" y="7108715"/>
                        <a:pt x="5484112" y="6962566"/>
                        <a:pt x="5431498" y="6845646"/>
                      </a:cubicBezTo>
                      <a:cubicBezTo>
                        <a:pt x="5425652" y="6833954"/>
                        <a:pt x="5419806" y="6816416"/>
                        <a:pt x="5413960" y="6798878"/>
                      </a:cubicBezTo>
                      <a:cubicBezTo>
                        <a:pt x="5413960" y="6787186"/>
                        <a:pt x="5413960" y="6769648"/>
                        <a:pt x="5425652" y="6763802"/>
                      </a:cubicBezTo>
                      <a:cubicBezTo>
                        <a:pt x="5431498" y="6757956"/>
                        <a:pt x="5438805" y="6756495"/>
                        <a:pt x="5446844" y="6758687"/>
                      </a:cubicBezTo>
                      <a:close/>
                      <a:moveTo>
                        <a:pt x="5671274" y="6727986"/>
                      </a:moveTo>
                      <a:cubicBezTo>
                        <a:pt x="5695663" y="6737851"/>
                        <a:pt x="5720873" y="6774023"/>
                        <a:pt x="5729642" y="6787176"/>
                      </a:cubicBezTo>
                      <a:cubicBezTo>
                        <a:pt x="5782256" y="6869020"/>
                        <a:pt x="5817332" y="6956710"/>
                        <a:pt x="5834870" y="7050246"/>
                      </a:cubicBezTo>
                      <a:cubicBezTo>
                        <a:pt x="5864100" y="7167165"/>
                        <a:pt x="5869946" y="7289931"/>
                        <a:pt x="5869946" y="7412696"/>
                      </a:cubicBezTo>
                      <a:cubicBezTo>
                        <a:pt x="5869946" y="7593921"/>
                        <a:pt x="5864100" y="7775147"/>
                        <a:pt x="5893330" y="7938834"/>
                      </a:cubicBezTo>
                      <a:cubicBezTo>
                        <a:pt x="5922559" y="8108367"/>
                        <a:pt x="5998557" y="8248671"/>
                        <a:pt x="6115477" y="8365590"/>
                      </a:cubicBezTo>
                      <a:cubicBezTo>
                        <a:pt x="6232397" y="8488356"/>
                        <a:pt x="6378546" y="8587737"/>
                        <a:pt x="6518849" y="8704657"/>
                      </a:cubicBezTo>
                      <a:cubicBezTo>
                        <a:pt x="6589001" y="8763117"/>
                        <a:pt x="6659153" y="8827422"/>
                        <a:pt x="6723458" y="8903420"/>
                      </a:cubicBezTo>
                      <a:cubicBezTo>
                        <a:pt x="6787764" y="8979418"/>
                        <a:pt x="6840378" y="9061261"/>
                        <a:pt x="6881300" y="9154797"/>
                      </a:cubicBezTo>
                      <a:cubicBezTo>
                        <a:pt x="6963143" y="9336022"/>
                        <a:pt x="6980681" y="9546477"/>
                        <a:pt x="6939759" y="9739395"/>
                      </a:cubicBezTo>
                      <a:cubicBezTo>
                        <a:pt x="6933913" y="9780316"/>
                        <a:pt x="6922221" y="9815392"/>
                        <a:pt x="6887146" y="9838776"/>
                      </a:cubicBezTo>
                      <a:cubicBezTo>
                        <a:pt x="6875454" y="9844622"/>
                        <a:pt x="6863762" y="9850468"/>
                        <a:pt x="6846224" y="9850468"/>
                      </a:cubicBezTo>
                      <a:cubicBezTo>
                        <a:pt x="6834532" y="9850468"/>
                        <a:pt x="6822840" y="9844622"/>
                        <a:pt x="6816994" y="9838776"/>
                      </a:cubicBezTo>
                      <a:cubicBezTo>
                        <a:pt x="6746842" y="9780316"/>
                        <a:pt x="6758534" y="9704319"/>
                        <a:pt x="6758534" y="9640013"/>
                      </a:cubicBezTo>
                      <a:cubicBezTo>
                        <a:pt x="6758534" y="9604937"/>
                        <a:pt x="6758534" y="9564015"/>
                        <a:pt x="6752688" y="9528939"/>
                      </a:cubicBezTo>
                      <a:cubicBezTo>
                        <a:pt x="6735150" y="9371098"/>
                        <a:pt x="6676691" y="9219103"/>
                        <a:pt x="6583155" y="9096337"/>
                      </a:cubicBezTo>
                      <a:cubicBezTo>
                        <a:pt x="6489619" y="8967726"/>
                        <a:pt x="6355162" y="8862498"/>
                        <a:pt x="6220705" y="8745579"/>
                      </a:cubicBezTo>
                      <a:cubicBezTo>
                        <a:pt x="6080401" y="8628659"/>
                        <a:pt x="5934251" y="8500048"/>
                        <a:pt x="5834870" y="8324668"/>
                      </a:cubicBezTo>
                      <a:cubicBezTo>
                        <a:pt x="5788102" y="8236979"/>
                        <a:pt x="5753026" y="8143443"/>
                        <a:pt x="5735488" y="8044061"/>
                      </a:cubicBezTo>
                      <a:cubicBezTo>
                        <a:pt x="5717950" y="7944680"/>
                        <a:pt x="5717950" y="7851144"/>
                        <a:pt x="5717950" y="7757609"/>
                      </a:cubicBezTo>
                      <a:cubicBezTo>
                        <a:pt x="5723796" y="7570537"/>
                        <a:pt x="5753026" y="7395158"/>
                        <a:pt x="5747180" y="7219779"/>
                      </a:cubicBezTo>
                      <a:cubicBezTo>
                        <a:pt x="5741334" y="7073629"/>
                        <a:pt x="5723796" y="6933326"/>
                        <a:pt x="5653645" y="6810560"/>
                      </a:cubicBezTo>
                      <a:cubicBezTo>
                        <a:pt x="5653645" y="6804714"/>
                        <a:pt x="5641953" y="6781331"/>
                        <a:pt x="5636107" y="6763793"/>
                      </a:cubicBezTo>
                      <a:cubicBezTo>
                        <a:pt x="5636107" y="6752101"/>
                        <a:pt x="5636107" y="6734563"/>
                        <a:pt x="5647799" y="6728717"/>
                      </a:cubicBezTo>
                      <a:cubicBezTo>
                        <a:pt x="5655106" y="6724332"/>
                        <a:pt x="5663145" y="6724698"/>
                        <a:pt x="5671274" y="6727986"/>
                      </a:cubicBezTo>
                      <a:close/>
                      <a:moveTo>
                        <a:pt x="6089904" y="6714111"/>
                      </a:moveTo>
                      <a:cubicBezTo>
                        <a:pt x="6106712" y="6715573"/>
                        <a:pt x="6124250" y="6722880"/>
                        <a:pt x="6133015" y="6728726"/>
                      </a:cubicBezTo>
                      <a:cubicBezTo>
                        <a:pt x="6203176" y="6763802"/>
                        <a:pt x="6267472" y="6810570"/>
                        <a:pt x="6314240" y="6869030"/>
                      </a:cubicBezTo>
                      <a:cubicBezTo>
                        <a:pt x="6378555" y="6945028"/>
                        <a:pt x="6419468" y="7032717"/>
                        <a:pt x="6454543" y="7126253"/>
                      </a:cubicBezTo>
                      <a:cubicBezTo>
                        <a:pt x="6501311" y="7260710"/>
                        <a:pt x="6513003" y="7406860"/>
                        <a:pt x="6536387" y="7541317"/>
                      </a:cubicBezTo>
                      <a:cubicBezTo>
                        <a:pt x="6553934" y="7675775"/>
                        <a:pt x="6583164" y="7804386"/>
                        <a:pt x="6635769" y="7915460"/>
                      </a:cubicBezTo>
                      <a:cubicBezTo>
                        <a:pt x="6688382" y="8026533"/>
                        <a:pt x="6770226" y="8120069"/>
                        <a:pt x="6863761" y="8213605"/>
                      </a:cubicBezTo>
                      <a:cubicBezTo>
                        <a:pt x="6957297" y="8301294"/>
                        <a:pt x="7056678" y="8388984"/>
                        <a:pt x="7161906" y="8482519"/>
                      </a:cubicBezTo>
                      <a:cubicBezTo>
                        <a:pt x="7261287" y="8570209"/>
                        <a:pt x="7366515" y="8663745"/>
                        <a:pt x="7465896" y="8774818"/>
                      </a:cubicBezTo>
                      <a:cubicBezTo>
                        <a:pt x="7489289" y="8792356"/>
                        <a:pt x="7506818" y="8809894"/>
                        <a:pt x="7506818" y="8844970"/>
                      </a:cubicBezTo>
                      <a:cubicBezTo>
                        <a:pt x="7506818" y="8856662"/>
                        <a:pt x="7500972" y="8874200"/>
                        <a:pt x="7495126" y="8885892"/>
                      </a:cubicBezTo>
                      <a:cubicBezTo>
                        <a:pt x="7489289" y="8897584"/>
                        <a:pt x="7483434" y="8903430"/>
                        <a:pt x="7471742" y="8909276"/>
                      </a:cubicBezTo>
                      <a:cubicBezTo>
                        <a:pt x="7395745" y="8956044"/>
                        <a:pt x="7343140" y="8915122"/>
                        <a:pt x="7296363" y="8885892"/>
                      </a:cubicBezTo>
                      <a:lnTo>
                        <a:pt x="7220366" y="8827432"/>
                      </a:lnTo>
                      <a:cubicBezTo>
                        <a:pt x="7109301" y="8739742"/>
                        <a:pt x="7004065" y="8652053"/>
                        <a:pt x="6898837" y="8564363"/>
                      </a:cubicBezTo>
                      <a:cubicBezTo>
                        <a:pt x="6793610" y="8470828"/>
                        <a:pt x="6688382" y="8371446"/>
                        <a:pt x="6594847" y="8254526"/>
                      </a:cubicBezTo>
                      <a:cubicBezTo>
                        <a:pt x="6501311" y="8137607"/>
                        <a:pt x="6431160" y="7991457"/>
                        <a:pt x="6401930" y="7839462"/>
                      </a:cubicBezTo>
                      <a:cubicBezTo>
                        <a:pt x="6372700" y="7687467"/>
                        <a:pt x="6372700" y="7547163"/>
                        <a:pt x="6366854" y="7412706"/>
                      </a:cubicBezTo>
                      <a:cubicBezTo>
                        <a:pt x="6361008" y="7272402"/>
                        <a:pt x="6343470" y="7143791"/>
                        <a:pt x="6290866" y="7026871"/>
                      </a:cubicBezTo>
                      <a:cubicBezTo>
                        <a:pt x="6249934" y="6927490"/>
                        <a:pt x="6185628" y="6839800"/>
                        <a:pt x="6092093" y="6793032"/>
                      </a:cubicBezTo>
                      <a:cubicBezTo>
                        <a:pt x="6080401" y="6787186"/>
                        <a:pt x="6068709" y="6781340"/>
                        <a:pt x="6057026" y="6769648"/>
                      </a:cubicBezTo>
                      <a:cubicBezTo>
                        <a:pt x="6051171" y="6757956"/>
                        <a:pt x="6045325" y="6746264"/>
                        <a:pt x="6051171" y="6734572"/>
                      </a:cubicBezTo>
                      <a:cubicBezTo>
                        <a:pt x="6057017" y="6717035"/>
                        <a:pt x="6073095" y="6712650"/>
                        <a:pt x="6089904" y="6714111"/>
                      </a:cubicBezTo>
                      <a:close/>
                      <a:moveTo>
                        <a:pt x="4706597" y="6436427"/>
                      </a:moveTo>
                      <a:cubicBezTo>
                        <a:pt x="4741682" y="6436427"/>
                        <a:pt x="4735827" y="6489041"/>
                        <a:pt x="4735827" y="6506579"/>
                      </a:cubicBezTo>
                      <a:cubicBezTo>
                        <a:pt x="4729981" y="6576731"/>
                        <a:pt x="4712452" y="6646882"/>
                        <a:pt x="4683222" y="6722880"/>
                      </a:cubicBezTo>
                      <a:cubicBezTo>
                        <a:pt x="4648137" y="6804724"/>
                        <a:pt x="4595533" y="6880721"/>
                        <a:pt x="4531218" y="6950873"/>
                      </a:cubicBezTo>
                      <a:cubicBezTo>
                        <a:pt x="4443528" y="7056101"/>
                        <a:pt x="4332464" y="7137944"/>
                        <a:pt x="4227227" y="7219788"/>
                      </a:cubicBezTo>
                      <a:cubicBezTo>
                        <a:pt x="4122000" y="7301632"/>
                        <a:pt x="4016772" y="7377629"/>
                        <a:pt x="3934929" y="7465319"/>
                      </a:cubicBezTo>
                      <a:cubicBezTo>
                        <a:pt x="3853085" y="7553009"/>
                        <a:pt x="3788780" y="7658236"/>
                        <a:pt x="3736166" y="7763464"/>
                      </a:cubicBezTo>
                      <a:cubicBezTo>
                        <a:pt x="3683552" y="7868691"/>
                        <a:pt x="3648476" y="7985611"/>
                        <a:pt x="3630948" y="8102530"/>
                      </a:cubicBezTo>
                      <a:cubicBezTo>
                        <a:pt x="3613400" y="8219450"/>
                        <a:pt x="3613400" y="8342215"/>
                        <a:pt x="3625092" y="8459135"/>
                      </a:cubicBezTo>
                      <a:cubicBezTo>
                        <a:pt x="3630948" y="8482519"/>
                        <a:pt x="3630948" y="8500057"/>
                        <a:pt x="3613400" y="8529287"/>
                      </a:cubicBezTo>
                      <a:cubicBezTo>
                        <a:pt x="3607554" y="8535132"/>
                        <a:pt x="3595863" y="8546824"/>
                        <a:pt x="3584171" y="8552670"/>
                      </a:cubicBezTo>
                      <a:cubicBezTo>
                        <a:pt x="3578325" y="8558516"/>
                        <a:pt x="3566633" y="8558516"/>
                        <a:pt x="3554941" y="8558516"/>
                      </a:cubicBezTo>
                      <a:cubicBezTo>
                        <a:pt x="3467251" y="8558516"/>
                        <a:pt x="3438021" y="8488365"/>
                        <a:pt x="3426339" y="8435751"/>
                      </a:cubicBezTo>
                      <a:cubicBezTo>
                        <a:pt x="3420483" y="8400675"/>
                        <a:pt x="3414637" y="8371445"/>
                        <a:pt x="3408791" y="8336369"/>
                      </a:cubicBezTo>
                      <a:cubicBezTo>
                        <a:pt x="3391254" y="8190220"/>
                        <a:pt x="3402946" y="8049917"/>
                        <a:pt x="3438021" y="7909613"/>
                      </a:cubicBezTo>
                      <a:cubicBezTo>
                        <a:pt x="3473097" y="7769310"/>
                        <a:pt x="3531557" y="7634852"/>
                        <a:pt x="3613400" y="7517933"/>
                      </a:cubicBezTo>
                      <a:cubicBezTo>
                        <a:pt x="3695244" y="7395167"/>
                        <a:pt x="3806327" y="7289940"/>
                        <a:pt x="3917391" y="7213942"/>
                      </a:cubicBezTo>
                      <a:cubicBezTo>
                        <a:pt x="4028464" y="7132098"/>
                        <a:pt x="4145384" y="7067793"/>
                        <a:pt x="4250611" y="6997641"/>
                      </a:cubicBezTo>
                      <a:cubicBezTo>
                        <a:pt x="4361694" y="6933335"/>
                        <a:pt x="4455220" y="6857337"/>
                        <a:pt x="4537073" y="6757956"/>
                      </a:cubicBezTo>
                      <a:cubicBezTo>
                        <a:pt x="4601370" y="6681958"/>
                        <a:pt x="4648137" y="6588423"/>
                        <a:pt x="4665675" y="6489041"/>
                      </a:cubicBezTo>
                      <a:cubicBezTo>
                        <a:pt x="4665675" y="6483195"/>
                        <a:pt x="4671521" y="6465657"/>
                        <a:pt x="4677367" y="6453965"/>
                      </a:cubicBezTo>
                      <a:cubicBezTo>
                        <a:pt x="4683222" y="6442273"/>
                        <a:pt x="4694905" y="6436427"/>
                        <a:pt x="4706597" y="6436427"/>
                      </a:cubicBezTo>
                      <a:close/>
                      <a:moveTo>
                        <a:pt x="6575943" y="6435962"/>
                      </a:moveTo>
                      <a:cubicBezTo>
                        <a:pt x="6601423" y="6432399"/>
                        <a:pt x="6634307" y="6451033"/>
                        <a:pt x="6647461" y="6459802"/>
                      </a:cubicBezTo>
                      <a:lnTo>
                        <a:pt x="6875463" y="6582568"/>
                      </a:lnTo>
                      <a:cubicBezTo>
                        <a:pt x="6974835" y="6641028"/>
                        <a:pt x="7074216" y="6699487"/>
                        <a:pt x="7167761" y="6763793"/>
                      </a:cubicBezTo>
                      <a:cubicBezTo>
                        <a:pt x="7313910" y="6857329"/>
                        <a:pt x="7448359" y="6968402"/>
                        <a:pt x="7565278" y="7102860"/>
                      </a:cubicBezTo>
                      <a:cubicBezTo>
                        <a:pt x="7682197" y="7237317"/>
                        <a:pt x="7775733" y="7395159"/>
                        <a:pt x="7845885" y="7553000"/>
                      </a:cubicBezTo>
                      <a:cubicBezTo>
                        <a:pt x="7916036" y="7710841"/>
                        <a:pt x="7974496" y="7874529"/>
                        <a:pt x="8038802" y="8020678"/>
                      </a:cubicBezTo>
                      <a:cubicBezTo>
                        <a:pt x="8108953" y="8166828"/>
                        <a:pt x="8179105" y="8307131"/>
                        <a:pt x="8278496" y="8418205"/>
                      </a:cubicBezTo>
                      <a:cubicBezTo>
                        <a:pt x="8372022" y="8529278"/>
                        <a:pt x="8500633" y="8616968"/>
                        <a:pt x="8635091" y="8646198"/>
                      </a:cubicBezTo>
                      <a:cubicBezTo>
                        <a:pt x="8664320" y="8652044"/>
                        <a:pt x="8687714" y="8657890"/>
                        <a:pt x="8711088" y="8681273"/>
                      </a:cubicBezTo>
                      <a:cubicBezTo>
                        <a:pt x="8716943" y="8692965"/>
                        <a:pt x="8728626" y="8704657"/>
                        <a:pt x="8740318" y="8722195"/>
                      </a:cubicBezTo>
                      <a:cubicBezTo>
                        <a:pt x="8740318" y="8728041"/>
                        <a:pt x="8740318" y="8739733"/>
                        <a:pt x="8734472" y="8751425"/>
                      </a:cubicBezTo>
                      <a:cubicBezTo>
                        <a:pt x="8705242" y="8839115"/>
                        <a:pt x="8600024" y="8839115"/>
                        <a:pt x="8529863" y="8821577"/>
                      </a:cubicBezTo>
                      <a:cubicBezTo>
                        <a:pt x="8483105" y="8809885"/>
                        <a:pt x="8442174" y="8798193"/>
                        <a:pt x="8401252" y="8780655"/>
                      </a:cubicBezTo>
                      <a:cubicBezTo>
                        <a:pt x="8225873" y="8704657"/>
                        <a:pt x="8085569" y="8564354"/>
                        <a:pt x="7986197" y="8412359"/>
                      </a:cubicBezTo>
                      <a:cubicBezTo>
                        <a:pt x="7886806" y="8260363"/>
                        <a:pt x="7822501" y="8090830"/>
                        <a:pt x="7764041" y="7932988"/>
                      </a:cubicBezTo>
                      <a:cubicBezTo>
                        <a:pt x="7705581" y="7775147"/>
                        <a:pt x="7658813" y="7617306"/>
                        <a:pt x="7588662" y="7471156"/>
                      </a:cubicBezTo>
                      <a:cubicBezTo>
                        <a:pt x="7524356" y="7325007"/>
                        <a:pt x="7436667" y="7196395"/>
                        <a:pt x="7325593" y="7079476"/>
                      </a:cubicBezTo>
                      <a:cubicBezTo>
                        <a:pt x="7214520" y="6956710"/>
                        <a:pt x="7085908" y="6851483"/>
                        <a:pt x="6951451" y="6752101"/>
                      </a:cubicBezTo>
                      <a:cubicBezTo>
                        <a:pt x="6834532" y="6670257"/>
                        <a:pt x="6717612" y="6594260"/>
                        <a:pt x="6600693" y="6518262"/>
                      </a:cubicBezTo>
                      <a:cubicBezTo>
                        <a:pt x="6589001" y="6512416"/>
                        <a:pt x="6571463" y="6500724"/>
                        <a:pt x="6559771" y="6483186"/>
                      </a:cubicBezTo>
                      <a:cubicBezTo>
                        <a:pt x="6548079" y="6471494"/>
                        <a:pt x="6542233" y="6459802"/>
                        <a:pt x="6553934" y="6448110"/>
                      </a:cubicBezTo>
                      <a:cubicBezTo>
                        <a:pt x="6559778" y="6440803"/>
                        <a:pt x="6567449" y="6437149"/>
                        <a:pt x="6575943" y="6435962"/>
                      </a:cubicBezTo>
                      <a:close/>
                      <a:moveTo>
                        <a:pt x="4501989" y="6272740"/>
                      </a:moveTo>
                      <a:cubicBezTo>
                        <a:pt x="4537074" y="6284432"/>
                        <a:pt x="4519536" y="6360430"/>
                        <a:pt x="4507844" y="6383814"/>
                      </a:cubicBezTo>
                      <a:cubicBezTo>
                        <a:pt x="4472759" y="6483195"/>
                        <a:pt x="4408462" y="6570885"/>
                        <a:pt x="4338311" y="6646882"/>
                      </a:cubicBezTo>
                      <a:cubicBezTo>
                        <a:pt x="4244775" y="6752110"/>
                        <a:pt x="4139548" y="6833954"/>
                        <a:pt x="4051858" y="6915797"/>
                      </a:cubicBezTo>
                      <a:cubicBezTo>
                        <a:pt x="3736176" y="7161328"/>
                        <a:pt x="3379571" y="7365937"/>
                        <a:pt x="2999583" y="7506241"/>
                      </a:cubicBezTo>
                      <a:cubicBezTo>
                        <a:pt x="2806657" y="7582239"/>
                        <a:pt x="2607903" y="7623160"/>
                        <a:pt x="2461753" y="7710850"/>
                      </a:cubicBezTo>
                      <a:cubicBezTo>
                        <a:pt x="2385756" y="7757618"/>
                        <a:pt x="2321450" y="7810232"/>
                        <a:pt x="2280519" y="7874537"/>
                      </a:cubicBezTo>
                      <a:cubicBezTo>
                        <a:pt x="2239606" y="7938843"/>
                        <a:pt x="2222059" y="8008995"/>
                        <a:pt x="2216223" y="8096684"/>
                      </a:cubicBezTo>
                      <a:cubicBezTo>
                        <a:pt x="2210377" y="8184374"/>
                        <a:pt x="2216223" y="8283756"/>
                        <a:pt x="2204531" y="8394829"/>
                      </a:cubicBezTo>
                      <a:cubicBezTo>
                        <a:pt x="2192829" y="8505903"/>
                        <a:pt x="2163600" y="8622822"/>
                        <a:pt x="2087611" y="8728050"/>
                      </a:cubicBezTo>
                      <a:cubicBezTo>
                        <a:pt x="2058381" y="8768971"/>
                        <a:pt x="2017450" y="8804047"/>
                        <a:pt x="1964846" y="8804047"/>
                      </a:cubicBezTo>
                      <a:cubicBezTo>
                        <a:pt x="1947308" y="8804047"/>
                        <a:pt x="1929761" y="8798201"/>
                        <a:pt x="1918078" y="8786509"/>
                      </a:cubicBezTo>
                      <a:cubicBezTo>
                        <a:pt x="1906386" y="8780663"/>
                        <a:pt x="1906386" y="8768971"/>
                        <a:pt x="1906386" y="8757280"/>
                      </a:cubicBezTo>
                      <a:cubicBezTo>
                        <a:pt x="1906386" y="8669590"/>
                        <a:pt x="1935616" y="8622822"/>
                        <a:pt x="1958991" y="8558516"/>
                      </a:cubicBezTo>
                      <a:cubicBezTo>
                        <a:pt x="1970692" y="8523441"/>
                        <a:pt x="1976538" y="8488365"/>
                        <a:pt x="1982384" y="8447443"/>
                      </a:cubicBezTo>
                      <a:cubicBezTo>
                        <a:pt x="1994076" y="8359753"/>
                        <a:pt x="1982384" y="8272064"/>
                        <a:pt x="1982384" y="8166836"/>
                      </a:cubicBezTo>
                      <a:cubicBezTo>
                        <a:pt x="1982384" y="8067454"/>
                        <a:pt x="1982384" y="7950535"/>
                        <a:pt x="2034997" y="7833615"/>
                      </a:cubicBezTo>
                      <a:cubicBezTo>
                        <a:pt x="2081765" y="7716696"/>
                        <a:pt x="2169455" y="7629006"/>
                        <a:pt x="2262990" y="7564701"/>
                      </a:cubicBezTo>
                      <a:cubicBezTo>
                        <a:pt x="2362372" y="7500395"/>
                        <a:pt x="2461753" y="7459473"/>
                        <a:pt x="2561135" y="7424397"/>
                      </a:cubicBezTo>
                      <a:cubicBezTo>
                        <a:pt x="2660507" y="7395167"/>
                        <a:pt x="2754052" y="7371783"/>
                        <a:pt x="2847588" y="7342554"/>
                      </a:cubicBezTo>
                      <a:cubicBezTo>
                        <a:pt x="2941123" y="7319170"/>
                        <a:pt x="3034659" y="7289940"/>
                        <a:pt x="3122348" y="7254864"/>
                      </a:cubicBezTo>
                      <a:cubicBezTo>
                        <a:pt x="3303564" y="7184712"/>
                        <a:pt x="3478944" y="7108715"/>
                        <a:pt x="3648486" y="7015179"/>
                      </a:cubicBezTo>
                      <a:cubicBezTo>
                        <a:pt x="3818019" y="6921643"/>
                        <a:pt x="3981706" y="6810570"/>
                        <a:pt x="4139548" y="6693650"/>
                      </a:cubicBezTo>
                      <a:cubicBezTo>
                        <a:pt x="4268150" y="6594269"/>
                        <a:pt x="4385069" y="6483195"/>
                        <a:pt x="4443529" y="6342892"/>
                      </a:cubicBezTo>
                      <a:cubicBezTo>
                        <a:pt x="4443529" y="6331200"/>
                        <a:pt x="4455230" y="6307816"/>
                        <a:pt x="4466922" y="6290278"/>
                      </a:cubicBezTo>
                      <a:cubicBezTo>
                        <a:pt x="4478614" y="6278586"/>
                        <a:pt x="4490306" y="6266894"/>
                        <a:pt x="4501989" y="6272740"/>
                      </a:cubicBezTo>
                      <a:close/>
                      <a:moveTo>
                        <a:pt x="6692772" y="6137543"/>
                      </a:moveTo>
                      <a:cubicBezTo>
                        <a:pt x="6713232" y="6136812"/>
                        <a:pt x="6735154" y="6141196"/>
                        <a:pt x="6746851" y="6144119"/>
                      </a:cubicBezTo>
                      <a:cubicBezTo>
                        <a:pt x="6840377" y="6161657"/>
                        <a:pt x="6933922" y="6179195"/>
                        <a:pt x="7027457" y="6196733"/>
                      </a:cubicBezTo>
                      <a:cubicBezTo>
                        <a:pt x="7150223" y="6220117"/>
                        <a:pt x="7272988" y="6249347"/>
                        <a:pt x="7395744" y="6284423"/>
                      </a:cubicBezTo>
                      <a:cubicBezTo>
                        <a:pt x="7576979" y="6342882"/>
                        <a:pt x="7758204" y="6418880"/>
                        <a:pt x="7921882" y="6524108"/>
                      </a:cubicBezTo>
                      <a:cubicBezTo>
                        <a:pt x="8003735" y="6576722"/>
                        <a:pt x="8079732" y="6641027"/>
                        <a:pt x="8149884" y="6711179"/>
                      </a:cubicBezTo>
                      <a:cubicBezTo>
                        <a:pt x="8220036" y="6781331"/>
                        <a:pt x="8284341" y="6851482"/>
                        <a:pt x="8342801" y="6927480"/>
                      </a:cubicBezTo>
                      <a:cubicBezTo>
                        <a:pt x="8465566" y="7073630"/>
                        <a:pt x="8570794" y="7225625"/>
                        <a:pt x="8693559" y="7348390"/>
                      </a:cubicBezTo>
                      <a:cubicBezTo>
                        <a:pt x="8816325" y="7471156"/>
                        <a:pt x="8956628" y="7564692"/>
                        <a:pt x="9114469" y="7617305"/>
                      </a:cubicBezTo>
                      <a:cubicBezTo>
                        <a:pt x="9272311" y="7669919"/>
                        <a:pt x="9441835" y="7687457"/>
                        <a:pt x="9611377" y="7669919"/>
                      </a:cubicBezTo>
                      <a:cubicBezTo>
                        <a:pt x="9646444" y="7664073"/>
                        <a:pt x="9675673" y="7658227"/>
                        <a:pt x="9710759" y="7675765"/>
                      </a:cubicBezTo>
                      <a:cubicBezTo>
                        <a:pt x="9722450" y="7681611"/>
                        <a:pt x="9739988" y="7693303"/>
                        <a:pt x="9745834" y="7716687"/>
                      </a:cubicBezTo>
                      <a:cubicBezTo>
                        <a:pt x="9751680" y="7722533"/>
                        <a:pt x="9751680" y="7734225"/>
                        <a:pt x="9751680" y="7745917"/>
                      </a:cubicBezTo>
                      <a:cubicBezTo>
                        <a:pt x="9739988" y="7833606"/>
                        <a:pt x="9646444" y="7868682"/>
                        <a:pt x="9564609" y="7880374"/>
                      </a:cubicBezTo>
                      <a:cubicBezTo>
                        <a:pt x="9517841" y="7886220"/>
                        <a:pt x="9471064" y="7892066"/>
                        <a:pt x="9424306" y="7892066"/>
                      </a:cubicBezTo>
                      <a:cubicBezTo>
                        <a:pt x="9225543" y="7892066"/>
                        <a:pt x="9020934" y="7845298"/>
                        <a:pt x="8839709" y="7745917"/>
                      </a:cubicBezTo>
                      <a:cubicBezTo>
                        <a:pt x="8652628" y="7646535"/>
                        <a:pt x="8512334" y="7494540"/>
                        <a:pt x="8395415" y="7342544"/>
                      </a:cubicBezTo>
                      <a:cubicBezTo>
                        <a:pt x="8278495" y="7184703"/>
                        <a:pt x="8179114" y="7026862"/>
                        <a:pt x="8068031" y="6892404"/>
                      </a:cubicBezTo>
                      <a:cubicBezTo>
                        <a:pt x="8009571" y="6822253"/>
                        <a:pt x="7951112" y="6763793"/>
                        <a:pt x="7886815" y="6705333"/>
                      </a:cubicBezTo>
                      <a:cubicBezTo>
                        <a:pt x="7816664" y="6652719"/>
                        <a:pt x="7746503" y="6600105"/>
                        <a:pt x="7670514" y="6553338"/>
                      </a:cubicBezTo>
                      <a:cubicBezTo>
                        <a:pt x="7518519" y="6459802"/>
                        <a:pt x="7343140" y="6395496"/>
                        <a:pt x="7167761" y="6337036"/>
                      </a:cubicBezTo>
                      <a:cubicBezTo>
                        <a:pt x="7021611" y="6290269"/>
                        <a:pt x="6869607" y="6255193"/>
                        <a:pt x="6717621" y="6220117"/>
                      </a:cubicBezTo>
                      <a:cubicBezTo>
                        <a:pt x="6711775" y="6214271"/>
                        <a:pt x="6682545" y="6208425"/>
                        <a:pt x="6664998" y="6196733"/>
                      </a:cubicBezTo>
                      <a:cubicBezTo>
                        <a:pt x="6653315" y="6185041"/>
                        <a:pt x="6641623" y="6173349"/>
                        <a:pt x="6647469" y="6161657"/>
                      </a:cubicBezTo>
                      <a:cubicBezTo>
                        <a:pt x="6653315" y="6144119"/>
                        <a:pt x="6672312" y="6138273"/>
                        <a:pt x="6692772" y="6137543"/>
                      </a:cubicBezTo>
                      <a:close/>
                      <a:moveTo>
                        <a:pt x="4355846" y="6117082"/>
                      </a:moveTo>
                      <a:cubicBezTo>
                        <a:pt x="4361693" y="6117813"/>
                        <a:pt x="4367541" y="6120736"/>
                        <a:pt x="4373387" y="6126582"/>
                      </a:cubicBezTo>
                      <a:cubicBezTo>
                        <a:pt x="4396771" y="6149966"/>
                        <a:pt x="4361695" y="6190888"/>
                        <a:pt x="4349994" y="6202580"/>
                      </a:cubicBezTo>
                      <a:cubicBezTo>
                        <a:pt x="4303235" y="6261040"/>
                        <a:pt x="4250622" y="6313653"/>
                        <a:pt x="4198008" y="6366267"/>
                      </a:cubicBezTo>
                      <a:cubicBezTo>
                        <a:pt x="4127856" y="6430573"/>
                        <a:pt x="4051858" y="6494878"/>
                        <a:pt x="3970006" y="6547492"/>
                      </a:cubicBezTo>
                      <a:cubicBezTo>
                        <a:pt x="3847249" y="6629336"/>
                        <a:pt x="3712783" y="6699488"/>
                        <a:pt x="3572489" y="6752101"/>
                      </a:cubicBezTo>
                      <a:cubicBezTo>
                        <a:pt x="3432185" y="6804715"/>
                        <a:pt x="3280190" y="6839791"/>
                        <a:pt x="3134041" y="6851483"/>
                      </a:cubicBezTo>
                      <a:cubicBezTo>
                        <a:pt x="2987891" y="6869021"/>
                        <a:pt x="2847588" y="6869021"/>
                        <a:pt x="2713121" y="6886559"/>
                      </a:cubicBezTo>
                      <a:cubicBezTo>
                        <a:pt x="2578673" y="6904097"/>
                        <a:pt x="2455899" y="6939173"/>
                        <a:pt x="2338979" y="6991786"/>
                      </a:cubicBezTo>
                      <a:cubicBezTo>
                        <a:pt x="2222060" y="7044400"/>
                        <a:pt x="2116841" y="7114552"/>
                        <a:pt x="2017451" y="7202241"/>
                      </a:cubicBezTo>
                      <a:cubicBezTo>
                        <a:pt x="1999922" y="7219779"/>
                        <a:pt x="1982375" y="7237317"/>
                        <a:pt x="1947308" y="7237317"/>
                      </a:cubicBezTo>
                      <a:cubicBezTo>
                        <a:pt x="1935616" y="7237317"/>
                        <a:pt x="1923915" y="7237317"/>
                        <a:pt x="1912232" y="7231471"/>
                      </a:cubicBezTo>
                      <a:cubicBezTo>
                        <a:pt x="1900531" y="7225625"/>
                        <a:pt x="1894685" y="7219779"/>
                        <a:pt x="1888848" y="7208087"/>
                      </a:cubicBezTo>
                      <a:cubicBezTo>
                        <a:pt x="1842071" y="7137936"/>
                        <a:pt x="1888848" y="7073630"/>
                        <a:pt x="1929761" y="7026862"/>
                      </a:cubicBezTo>
                      <a:cubicBezTo>
                        <a:pt x="1953145" y="6997632"/>
                        <a:pt x="1976538" y="6974248"/>
                        <a:pt x="2005768" y="6950865"/>
                      </a:cubicBezTo>
                      <a:cubicBezTo>
                        <a:pt x="2122687" y="6851483"/>
                        <a:pt x="2262991" y="6769639"/>
                        <a:pt x="2409140" y="6722871"/>
                      </a:cubicBezTo>
                      <a:cubicBezTo>
                        <a:pt x="2555289" y="6676104"/>
                        <a:pt x="2713121" y="6658566"/>
                        <a:pt x="2859271" y="6658566"/>
                      </a:cubicBezTo>
                      <a:cubicBezTo>
                        <a:pt x="3005420" y="6652720"/>
                        <a:pt x="3145733" y="6658566"/>
                        <a:pt x="3274335" y="6646874"/>
                      </a:cubicBezTo>
                      <a:cubicBezTo>
                        <a:pt x="3408801" y="6635182"/>
                        <a:pt x="3537404" y="6605952"/>
                        <a:pt x="3666024" y="6559184"/>
                      </a:cubicBezTo>
                      <a:cubicBezTo>
                        <a:pt x="3794626" y="6512416"/>
                        <a:pt x="3917392" y="6448111"/>
                        <a:pt x="4034311" y="6372113"/>
                      </a:cubicBezTo>
                      <a:cubicBezTo>
                        <a:pt x="4133702" y="6307807"/>
                        <a:pt x="4221392" y="6231810"/>
                        <a:pt x="4303235" y="6149966"/>
                      </a:cubicBezTo>
                      <a:cubicBezTo>
                        <a:pt x="4309081" y="6138274"/>
                        <a:pt x="4320764" y="6126582"/>
                        <a:pt x="4338311" y="6120736"/>
                      </a:cubicBezTo>
                      <a:cubicBezTo>
                        <a:pt x="4344153" y="6117813"/>
                        <a:pt x="4349999" y="6116352"/>
                        <a:pt x="4355846" y="6117082"/>
                      </a:cubicBezTo>
                      <a:close/>
                      <a:moveTo>
                        <a:pt x="9254764" y="5799217"/>
                      </a:moveTo>
                      <a:cubicBezTo>
                        <a:pt x="9430143" y="5793371"/>
                        <a:pt x="9605522" y="5834292"/>
                        <a:pt x="9757517" y="5916136"/>
                      </a:cubicBezTo>
                      <a:cubicBezTo>
                        <a:pt x="9786747" y="5933674"/>
                        <a:pt x="9815977" y="5951212"/>
                        <a:pt x="9827669" y="5986288"/>
                      </a:cubicBezTo>
                      <a:cubicBezTo>
                        <a:pt x="9833515" y="5997980"/>
                        <a:pt x="9833515" y="6015518"/>
                        <a:pt x="9821823" y="6033056"/>
                      </a:cubicBezTo>
                      <a:cubicBezTo>
                        <a:pt x="9821823" y="6044748"/>
                        <a:pt x="9810131" y="6050594"/>
                        <a:pt x="9804285" y="6056440"/>
                      </a:cubicBezTo>
                      <a:cubicBezTo>
                        <a:pt x="9734134" y="6109053"/>
                        <a:pt x="9669828" y="6085669"/>
                        <a:pt x="9617214" y="6068132"/>
                      </a:cubicBezTo>
                      <a:cubicBezTo>
                        <a:pt x="9587984" y="6056440"/>
                        <a:pt x="9558754" y="6050594"/>
                        <a:pt x="9523679" y="6044748"/>
                      </a:cubicBezTo>
                      <a:cubicBezTo>
                        <a:pt x="9383375" y="6021364"/>
                        <a:pt x="9243072" y="6021364"/>
                        <a:pt x="9108615" y="6050594"/>
                      </a:cubicBezTo>
                      <a:cubicBezTo>
                        <a:pt x="9044309" y="6068132"/>
                        <a:pt x="8980003" y="6091515"/>
                        <a:pt x="8915698" y="6120745"/>
                      </a:cubicBezTo>
                      <a:cubicBezTo>
                        <a:pt x="8851392" y="6149975"/>
                        <a:pt x="8781240" y="6185051"/>
                        <a:pt x="8711089" y="6225973"/>
                      </a:cubicBezTo>
                      <a:cubicBezTo>
                        <a:pt x="8640937" y="6266895"/>
                        <a:pt x="8559093" y="6301971"/>
                        <a:pt x="8465558" y="6319509"/>
                      </a:cubicBezTo>
                      <a:cubicBezTo>
                        <a:pt x="8372022" y="6337047"/>
                        <a:pt x="8278487" y="6337047"/>
                        <a:pt x="8190797" y="6319509"/>
                      </a:cubicBezTo>
                      <a:cubicBezTo>
                        <a:pt x="8108953" y="6307817"/>
                        <a:pt x="8027110" y="6278587"/>
                        <a:pt x="7951112" y="6255203"/>
                      </a:cubicBezTo>
                      <a:lnTo>
                        <a:pt x="7728965" y="6173359"/>
                      </a:lnTo>
                      <a:lnTo>
                        <a:pt x="7278826" y="6009672"/>
                      </a:lnTo>
                      <a:lnTo>
                        <a:pt x="6910529" y="5875214"/>
                      </a:lnTo>
                      <a:cubicBezTo>
                        <a:pt x="6904683" y="5875214"/>
                        <a:pt x="6881299" y="5863522"/>
                        <a:pt x="6869608" y="5851830"/>
                      </a:cubicBezTo>
                      <a:cubicBezTo>
                        <a:pt x="6857916" y="5840138"/>
                        <a:pt x="6852070" y="5828446"/>
                        <a:pt x="6857916" y="5816754"/>
                      </a:cubicBezTo>
                      <a:cubicBezTo>
                        <a:pt x="6875454" y="5787525"/>
                        <a:pt x="6928067" y="5805062"/>
                        <a:pt x="6945605" y="5810908"/>
                      </a:cubicBezTo>
                      <a:lnTo>
                        <a:pt x="7179444" y="5875214"/>
                      </a:lnTo>
                      <a:lnTo>
                        <a:pt x="7483435" y="5957058"/>
                      </a:lnTo>
                      <a:lnTo>
                        <a:pt x="7939420" y="6073978"/>
                      </a:lnTo>
                      <a:cubicBezTo>
                        <a:pt x="8091416" y="6109053"/>
                        <a:pt x="8237565" y="6149975"/>
                        <a:pt x="8372022" y="6126591"/>
                      </a:cubicBezTo>
                      <a:cubicBezTo>
                        <a:pt x="8500634" y="6109053"/>
                        <a:pt x="8623399" y="6027210"/>
                        <a:pt x="8763702" y="5945366"/>
                      </a:cubicBezTo>
                      <a:cubicBezTo>
                        <a:pt x="8833854" y="5904444"/>
                        <a:pt x="8915698" y="5863522"/>
                        <a:pt x="8997541" y="5840138"/>
                      </a:cubicBezTo>
                      <a:cubicBezTo>
                        <a:pt x="9079385" y="5816754"/>
                        <a:pt x="9167074" y="5799217"/>
                        <a:pt x="9254764" y="5799217"/>
                      </a:cubicBezTo>
                      <a:close/>
                      <a:moveTo>
                        <a:pt x="2123317" y="5345961"/>
                      </a:moveTo>
                      <a:cubicBezTo>
                        <a:pt x="2250193" y="5351989"/>
                        <a:pt x="2369670" y="5382681"/>
                        <a:pt x="2479282" y="5413372"/>
                      </a:cubicBezTo>
                      <a:cubicBezTo>
                        <a:pt x="2631277" y="5454294"/>
                        <a:pt x="2765735" y="5501062"/>
                        <a:pt x="2906038" y="5530292"/>
                      </a:cubicBezTo>
                      <a:cubicBezTo>
                        <a:pt x="3052187" y="5559522"/>
                        <a:pt x="3192491" y="5577059"/>
                        <a:pt x="3338640" y="5577059"/>
                      </a:cubicBezTo>
                      <a:cubicBezTo>
                        <a:pt x="3490635" y="5577059"/>
                        <a:pt x="3636784" y="5565368"/>
                        <a:pt x="3782934" y="5536138"/>
                      </a:cubicBezTo>
                      <a:cubicBezTo>
                        <a:pt x="3905699" y="5512754"/>
                        <a:pt x="4022619" y="5483524"/>
                        <a:pt x="4139538" y="5436756"/>
                      </a:cubicBezTo>
                      <a:cubicBezTo>
                        <a:pt x="4145384" y="5430910"/>
                        <a:pt x="4168768" y="5425064"/>
                        <a:pt x="4186306" y="5425064"/>
                      </a:cubicBezTo>
                      <a:cubicBezTo>
                        <a:pt x="4197998" y="5425064"/>
                        <a:pt x="4209690" y="5430910"/>
                        <a:pt x="4215536" y="5442602"/>
                      </a:cubicBezTo>
                      <a:cubicBezTo>
                        <a:pt x="4221382" y="5477678"/>
                        <a:pt x="4174614" y="5501062"/>
                        <a:pt x="4157076" y="5506908"/>
                      </a:cubicBezTo>
                      <a:cubicBezTo>
                        <a:pt x="4086924" y="5536138"/>
                        <a:pt x="4016773" y="5565368"/>
                        <a:pt x="3940775" y="5594597"/>
                      </a:cubicBezTo>
                      <a:cubicBezTo>
                        <a:pt x="3841394" y="5629673"/>
                        <a:pt x="3742012" y="5658903"/>
                        <a:pt x="3642630" y="5676441"/>
                      </a:cubicBezTo>
                      <a:cubicBezTo>
                        <a:pt x="3338640" y="5740747"/>
                        <a:pt x="3017112" y="5746593"/>
                        <a:pt x="2707275" y="5682287"/>
                      </a:cubicBezTo>
                      <a:cubicBezTo>
                        <a:pt x="2549434" y="5653057"/>
                        <a:pt x="2409130" y="5606289"/>
                        <a:pt x="2268827" y="5582905"/>
                      </a:cubicBezTo>
                      <a:cubicBezTo>
                        <a:pt x="2128524" y="5553676"/>
                        <a:pt x="1999912" y="5553676"/>
                        <a:pt x="1882993" y="5612135"/>
                      </a:cubicBezTo>
                      <a:cubicBezTo>
                        <a:pt x="1760227" y="5647211"/>
                        <a:pt x="1643308" y="5717363"/>
                        <a:pt x="1549772" y="5810898"/>
                      </a:cubicBezTo>
                      <a:cubicBezTo>
                        <a:pt x="1532234" y="5828436"/>
                        <a:pt x="1514697" y="5845974"/>
                        <a:pt x="1479621" y="5851820"/>
                      </a:cubicBezTo>
                      <a:cubicBezTo>
                        <a:pt x="1467929" y="5851820"/>
                        <a:pt x="1450391" y="5851820"/>
                        <a:pt x="1438699" y="5845974"/>
                      </a:cubicBezTo>
                      <a:cubicBezTo>
                        <a:pt x="1427007" y="5840128"/>
                        <a:pt x="1421161" y="5828436"/>
                        <a:pt x="1415315" y="5822590"/>
                      </a:cubicBezTo>
                      <a:cubicBezTo>
                        <a:pt x="1362701" y="5752439"/>
                        <a:pt x="1403623" y="5676441"/>
                        <a:pt x="1450391" y="5629673"/>
                      </a:cubicBezTo>
                      <a:cubicBezTo>
                        <a:pt x="1473775" y="5600443"/>
                        <a:pt x="1503005" y="5571213"/>
                        <a:pt x="1532234" y="5547830"/>
                      </a:cubicBezTo>
                      <a:cubicBezTo>
                        <a:pt x="1660846" y="5436756"/>
                        <a:pt x="1824533" y="5366604"/>
                        <a:pt x="1994066" y="5349067"/>
                      </a:cubicBezTo>
                      <a:cubicBezTo>
                        <a:pt x="2037911" y="5344682"/>
                        <a:pt x="2081025" y="5343951"/>
                        <a:pt x="2123317" y="5345961"/>
                      </a:cubicBezTo>
                      <a:close/>
                      <a:moveTo>
                        <a:pt x="1443824" y="4597138"/>
                      </a:moveTo>
                      <a:cubicBezTo>
                        <a:pt x="1511783" y="4599330"/>
                        <a:pt x="1579012" y="4606638"/>
                        <a:pt x="1643317" y="4618330"/>
                      </a:cubicBezTo>
                      <a:cubicBezTo>
                        <a:pt x="1912232" y="4670943"/>
                        <a:pt x="2146071" y="4793709"/>
                        <a:pt x="2362372" y="4910628"/>
                      </a:cubicBezTo>
                      <a:cubicBezTo>
                        <a:pt x="2578673" y="5027547"/>
                        <a:pt x="2789128" y="5144466"/>
                        <a:pt x="3017120" y="5214618"/>
                      </a:cubicBezTo>
                      <a:cubicBezTo>
                        <a:pt x="3250960" y="5284770"/>
                        <a:pt x="3490644" y="5319845"/>
                        <a:pt x="3736175" y="5308154"/>
                      </a:cubicBezTo>
                      <a:cubicBezTo>
                        <a:pt x="3835556" y="5302308"/>
                        <a:pt x="3934938" y="5290616"/>
                        <a:pt x="4034320" y="5273078"/>
                      </a:cubicBezTo>
                      <a:cubicBezTo>
                        <a:pt x="4133701" y="5255540"/>
                        <a:pt x="4227236" y="5226310"/>
                        <a:pt x="4326618" y="5197080"/>
                      </a:cubicBezTo>
                      <a:cubicBezTo>
                        <a:pt x="4344156" y="5191234"/>
                        <a:pt x="4373386" y="5179542"/>
                        <a:pt x="4402616" y="5179542"/>
                      </a:cubicBezTo>
                      <a:cubicBezTo>
                        <a:pt x="4420154" y="5179542"/>
                        <a:pt x="4437692" y="5185388"/>
                        <a:pt x="4443538" y="5197080"/>
                      </a:cubicBezTo>
                      <a:cubicBezTo>
                        <a:pt x="4449384" y="5232156"/>
                        <a:pt x="4367540" y="5267232"/>
                        <a:pt x="4338310" y="5278924"/>
                      </a:cubicBezTo>
                      <a:cubicBezTo>
                        <a:pt x="4221390" y="5325691"/>
                        <a:pt x="4098625" y="5360767"/>
                        <a:pt x="3970014" y="5384151"/>
                      </a:cubicBezTo>
                      <a:cubicBezTo>
                        <a:pt x="3806327" y="5419227"/>
                        <a:pt x="3636794" y="5436765"/>
                        <a:pt x="3467260" y="5430919"/>
                      </a:cubicBezTo>
                      <a:cubicBezTo>
                        <a:pt x="3210038" y="5425073"/>
                        <a:pt x="2958661" y="5378305"/>
                        <a:pt x="2718976" y="5284770"/>
                      </a:cubicBezTo>
                      <a:cubicBezTo>
                        <a:pt x="2479291" y="5191234"/>
                        <a:pt x="2257144" y="5068469"/>
                        <a:pt x="2034997" y="4974933"/>
                      </a:cubicBezTo>
                      <a:cubicBezTo>
                        <a:pt x="1812850" y="4881398"/>
                        <a:pt x="1584858" y="4817093"/>
                        <a:pt x="1362711" y="4822938"/>
                      </a:cubicBezTo>
                      <a:cubicBezTo>
                        <a:pt x="1140564" y="4834630"/>
                        <a:pt x="924263" y="4928165"/>
                        <a:pt x="731346" y="5056777"/>
                      </a:cubicBezTo>
                      <a:cubicBezTo>
                        <a:pt x="532583" y="5185388"/>
                        <a:pt x="363050" y="5349075"/>
                        <a:pt x="187670" y="5524455"/>
                      </a:cubicBezTo>
                      <a:cubicBezTo>
                        <a:pt x="152595" y="5559530"/>
                        <a:pt x="117519" y="5594606"/>
                        <a:pt x="70751" y="5606298"/>
                      </a:cubicBezTo>
                      <a:cubicBezTo>
                        <a:pt x="53213" y="5612144"/>
                        <a:pt x="35675" y="5612144"/>
                        <a:pt x="23983" y="5606298"/>
                      </a:cubicBezTo>
                      <a:cubicBezTo>
                        <a:pt x="18137" y="5600452"/>
                        <a:pt x="12291" y="5588760"/>
                        <a:pt x="6445" y="5577068"/>
                      </a:cubicBezTo>
                      <a:cubicBezTo>
                        <a:pt x="-22784" y="5489379"/>
                        <a:pt x="53213" y="5389997"/>
                        <a:pt x="117519" y="5314000"/>
                      </a:cubicBezTo>
                      <a:cubicBezTo>
                        <a:pt x="152595" y="5273078"/>
                        <a:pt x="193516" y="5226310"/>
                        <a:pt x="234438" y="5185388"/>
                      </a:cubicBezTo>
                      <a:cubicBezTo>
                        <a:pt x="409817" y="5004163"/>
                        <a:pt x="614426" y="4834630"/>
                        <a:pt x="854111" y="4723557"/>
                      </a:cubicBezTo>
                      <a:cubicBezTo>
                        <a:pt x="976877" y="4670943"/>
                        <a:pt x="1105488" y="4624175"/>
                        <a:pt x="1239945" y="4606638"/>
                      </a:cubicBezTo>
                      <a:cubicBezTo>
                        <a:pt x="1307174" y="4597869"/>
                        <a:pt x="1375864" y="4594946"/>
                        <a:pt x="1443824" y="4597138"/>
                      </a:cubicBezTo>
                      <a:close/>
                      <a:moveTo>
                        <a:pt x="9129080" y="4149181"/>
                      </a:moveTo>
                      <a:cubicBezTo>
                        <a:pt x="9136387" y="4150643"/>
                        <a:pt x="9143695" y="4153566"/>
                        <a:pt x="9149536" y="4156488"/>
                      </a:cubicBezTo>
                      <a:cubicBezTo>
                        <a:pt x="9155391" y="4162335"/>
                        <a:pt x="9161237" y="4174026"/>
                        <a:pt x="9161237" y="4185718"/>
                      </a:cubicBezTo>
                      <a:cubicBezTo>
                        <a:pt x="9202149" y="4267562"/>
                        <a:pt x="9149536" y="4337714"/>
                        <a:pt x="9102777" y="4384482"/>
                      </a:cubicBezTo>
                      <a:cubicBezTo>
                        <a:pt x="9079393" y="4419557"/>
                        <a:pt x="9050163" y="4442941"/>
                        <a:pt x="9020933" y="4472171"/>
                      </a:cubicBezTo>
                      <a:cubicBezTo>
                        <a:pt x="8769547" y="4706010"/>
                        <a:pt x="8453874" y="4875543"/>
                        <a:pt x="8120645" y="4969078"/>
                      </a:cubicBezTo>
                      <a:cubicBezTo>
                        <a:pt x="7951111" y="5015846"/>
                        <a:pt x="7781588" y="5045076"/>
                        <a:pt x="7606208" y="5050922"/>
                      </a:cubicBezTo>
                      <a:cubicBezTo>
                        <a:pt x="7430829" y="5056768"/>
                        <a:pt x="7267142" y="5039230"/>
                        <a:pt x="7103446" y="5033384"/>
                      </a:cubicBezTo>
                      <a:cubicBezTo>
                        <a:pt x="6939768" y="5027538"/>
                        <a:pt x="6776071" y="5033384"/>
                        <a:pt x="6624085" y="5074306"/>
                      </a:cubicBezTo>
                      <a:cubicBezTo>
                        <a:pt x="6495474" y="5109382"/>
                        <a:pt x="6378554" y="5167842"/>
                        <a:pt x="6285010" y="5261377"/>
                      </a:cubicBezTo>
                      <a:cubicBezTo>
                        <a:pt x="6279164" y="5267223"/>
                        <a:pt x="6261635" y="5278915"/>
                        <a:pt x="6244097" y="5290607"/>
                      </a:cubicBezTo>
                      <a:cubicBezTo>
                        <a:pt x="6232405" y="5296453"/>
                        <a:pt x="6220704" y="5296453"/>
                        <a:pt x="6209021" y="5284761"/>
                      </a:cubicBezTo>
                      <a:cubicBezTo>
                        <a:pt x="6185637" y="5261377"/>
                        <a:pt x="6226550" y="5214609"/>
                        <a:pt x="6238251" y="5197072"/>
                      </a:cubicBezTo>
                      <a:cubicBezTo>
                        <a:pt x="6296711" y="5132766"/>
                        <a:pt x="6372699" y="5074306"/>
                        <a:pt x="6448706" y="5033384"/>
                      </a:cubicBezTo>
                      <a:cubicBezTo>
                        <a:pt x="6553934" y="4974924"/>
                        <a:pt x="6664998" y="4939848"/>
                        <a:pt x="6776071" y="4916466"/>
                      </a:cubicBezTo>
                      <a:cubicBezTo>
                        <a:pt x="6945614" y="4887235"/>
                        <a:pt x="7120993" y="4881389"/>
                        <a:pt x="7284680" y="4875543"/>
                      </a:cubicBezTo>
                      <a:cubicBezTo>
                        <a:pt x="7366514" y="4875543"/>
                        <a:pt x="7448358" y="4869698"/>
                        <a:pt x="7530211" y="4863851"/>
                      </a:cubicBezTo>
                      <a:cubicBezTo>
                        <a:pt x="7612054" y="4858005"/>
                        <a:pt x="7688043" y="4846313"/>
                        <a:pt x="7769886" y="4834622"/>
                      </a:cubicBezTo>
                      <a:cubicBezTo>
                        <a:pt x="7927737" y="4805392"/>
                        <a:pt x="8079732" y="4758624"/>
                        <a:pt x="8225881" y="4700164"/>
                      </a:cubicBezTo>
                      <a:cubicBezTo>
                        <a:pt x="8518180" y="4577399"/>
                        <a:pt x="8792931" y="4407865"/>
                        <a:pt x="9026770" y="4197410"/>
                      </a:cubicBezTo>
                      <a:cubicBezTo>
                        <a:pt x="9050163" y="4174026"/>
                        <a:pt x="9073547" y="4156488"/>
                        <a:pt x="9108623" y="4150643"/>
                      </a:cubicBezTo>
                      <a:cubicBezTo>
                        <a:pt x="9114464" y="4147719"/>
                        <a:pt x="9121772" y="4147719"/>
                        <a:pt x="9129080" y="4149181"/>
                      </a:cubicBezTo>
                      <a:close/>
                      <a:moveTo>
                        <a:pt x="1992888" y="3458083"/>
                      </a:moveTo>
                      <a:cubicBezTo>
                        <a:pt x="2043767" y="3457900"/>
                        <a:pt x="2094919" y="3460825"/>
                        <a:pt x="2146071" y="3466673"/>
                      </a:cubicBezTo>
                      <a:cubicBezTo>
                        <a:pt x="2344834" y="3490048"/>
                        <a:pt x="2543597" y="3571900"/>
                        <a:pt x="2707284" y="3694657"/>
                      </a:cubicBezTo>
                      <a:cubicBezTo>
                        <a:pt x="2870971" y="3817432"/>
                        <a:pt x="2993737" y="3969418"/>
                        <a:pt x="3116502" y="4109730"/>
                      </a:cubicBezTo>
                      <a:cubicBezTo>
                        <a:pt x="3233421" y="4250025"/>
                        <a:pt x="3350341" y="4384482"/>
                        <a:pt x="3490644" y="4489719"/>
                      </a:cubicBezTo>
                      <a:cubicBezTo>
                        <a:pt x="3630948" y="4600783"/>
                        <a:pt x="3794635" y="4676781"/>
                        <a:pt x="3970014" y="4723558"/>
                      </a:cubicBezTo>
                      <a:cubicBezTo>
                        <a:pt x="4110317" y="4764470"/>
                        <a:pt x="4262312" y="4776162"/>
                        <a:pt x="4414308" y="4770326"/>
                      </a:cubicBezTo>
                      <a:cubicBezTo>
                        <a:pt x="4426000" y="4770326"/>
                        <a:pt x="4449384" y="4770326"/>
                        <a:pt x="4472767" y="4776162"/>
                      </a:cubicBezTo>
                      <a:cubicBezTo>
                        <a:pt x="4490305" y="4782017"/>
                        <a:pt x="4501997" y="4793700"/>
                        <a:pt x="4501997" y="4805392"/>
                      </a:cubicBezTo>
                      <a:cubicBezTo>
                        <a:pt x="4496151" y="4840477"/>
                        <a:pt x="4431846" y="4852160"/>
                        <a:pt x="4408462" y="4852160"/>
                      </a:cubicBezTo>
                      <a:cubicBezTo>
                        <a:pt x="4309080" y="4863852"/>
                        <a:pt x="4215544" y="4863852"/>
                        <a:pt x="4116163" y="4858015"/>
                      </a:cubicBezTo>
                      <a:cubicBezTo>
                        <a:pt x="3993398" y="4846314"/>
                        <a:pt x="3864786" y="4822930"/>
                        <a:pt x="3742021" y="4782017"/>
                      </a:cubicBezTo>
                      <a:cubicBezTo>
                        <a:pt x="3560796" y="4723558"/>
                        <a:pt x="3385417" y="4630013"/>
                        <a:pt x="3233421" y="4501401"/>
                      </a:cubicBezTo>
                      <a:cubicBezTo>
                        <a:pt x="3087272" y="4372800"/>
                        <a:pt x="2958661" y="4232487"/>
                        <a:pt x="2830049" y="4103875"/>
                      </a:cubicBezTo>
                      <a:cubicBezTo>
                        <a:pt x="2701438" y="3975264"/>
                        <a:pt x="2566981" y="3864199"/>
                        <a:pt x="2414985" y="3794038"/>
                      </a:cubicBezTo>
                      <a:cubicBezTo>
                        <a:pt x="2262990" y="3723887"/>
                        <a:pt x="2093457" y="3694657"/>
                        <a:pt x="1923924" y="3700512"/>
                      </a:cubicBezTo>
                      <a:cubicBezTo>
                        <a:pt x="1760237" y="3706349"/>
                        <a:pt x="1590703" y="3747280"/>
                        <a:pt x="1444554" y="3829114"/>
                      </a:cubicBezTo>
                      <a:cubicBezTo>
                        <a:pt x="1427016" y="3840806"/>
                        <a:pt x="1409478" y="3846661"/>
                        <a:pt x="1386094" y="3852498"/>
                      </a:cubicBezTo>
                      <a:lnTo>
                        <a:pt x="1403632" y="3811576"/>
                      </a:lnTo>
                      <a:cubicBezTo>
                        <a:pt x="1397786" y="3817432"/>
                        <a:pt x="1391940" y="3817432"/>
                        <a:pt x="1386094" y="3823268"/>
                      </a:cubicBezTo>
                      <a:cubicBezTo>
                        <a:pt x="1374403" y="3823268"/>
                        <a:pt x="1362711" y="3823268"/>
                        <a:pt x="1351019" y="3823268"/>
                      </a:cubicBezTo>
                      <a:cubicBezTo>
                        <a:pt x="1315943" y="3817432"/>
                        <a:pt x="1292559" y="3799884"/>
                        <a:pt x="1280867" y="3782346"/>
                      </a:cubicBezTo>
                      <a:lnTo>
                        <a:pt x="1275021" y="3776510"/>
                      </a:lnTo>
                      <a:lnTo>
                        <a:pt x="1304251" y="3723887"/>
                      </a:lnTo>
                      <a:cubicBezTo>
                        <a:pt x="1315943" y="3700512"/>
                        <a:pt x="1333481" y="3677119"/>
                        <a:pt x="1356865" y="3659590"/>
                      </a:cubicBezTo>
                      <a:cubicBezTo>
                        <a:pt x="1374403" y="3642052"/>
                        <a:pt x="1397786" y="3624505"/>
                        <a:pt x="1421170" y="3612822"/>
                      </a:cubicBezTo>
                      <a:cubicBezTo>
                        <a:pt x="1444554" y="3601130"/>
                        <a:pt x="1467938" y="3589429"/>
                        <a:pt x="1485476" y="3577737"/>
                      </a:cubicBezTo>
                      <a:cubicBezTo>
                        <a:pt x="1508860" y="3566045"/>
                        <a:pt x="1526398" y="3554363"/>
                        <a:pt x="1549782" y="3548507"/>
                      </a:cubicBezTo>
                      <a:cubicBezTo>
                        <a:pt x="1690085" y="3487132"/>
                        <a:pt x="1840254" y="3458629"/>
                        <a:pt x="1992888" y="3458083"/>
                      </a:cubicBezTo>
                      <a:close/>
                      <a:moveTo>
                        <a:pt x="9397996" y="2841144"/>
                      </a:moveTo>
                      <a:cubicBezTo>
                        <a:pt x="9418458" y="2841144"/>
                        <a:pt x="9438921" y="2844068"/>
                        <a:pt x="9459382" y="2852837"/>
                      </a:cubicBezTo>
                      <a:cubicBezTo>
                        <a:pt x="9476920" y="2858682"/>
                        <a:pt x="9488612" y="2870374"/>
                        <a:pt x="9494449" y="2882066"/>
                      </a:cubicBezTo>
                      <a:cubicBezTo>
                        <a:pt x="9500295" y="2887912"/>
                        <a:pt x="9500295" y="2899604"/>
                        <a:pt x="9494449" y="2911296"/>
                      </a:cubicBezTo>
                      <a:cubicBezTo>
                        <a:pt x="9471065" y="2998986"/>
                        <a:pt x="9377530" y="3022370"/>
                        <a:pt x="9307387" y="3051599"/>
                      </a:cubicBezTo>
                      <a:cubicBezTo>
                        <a:pt x="9266456" y="3069137"/>
                        <a:pt x="9225543" y="3086675"/>
                        <a:pt x="9184622" y="3104213"/>
                      </a:cubicBezTo>
                      <a:cubicBezTo>
                        <a:pt x="9015088" y="3180211"/>
                        <a:pt x="8857238" y="3291284"/>
                        <a:pt x="8728636" y="3425742"/>
                      </a:cubicBezTo>
                      <a:cubicBezTo>
                        <a:pt x="8594169" y="3560199"/>
                        <a:pt x="8477250" y="3723887"/>
                        <a:pt x="8331100" y="3881728"/>
                      </a:cubicBezTo>
                      <a:cubicBezTo>
                        <a:pt x="8255112" y="3957725"/>
                        <a:pt x="8173269" y="4033723"/>
                        <a:pt x="8079733" y="4092183"/>
                      </a:cubicBezTo>
                      <a:cubicBezTo>
                        <a:pt x="7992043" y="4150643"/>
                        <a:pt x="7892653" y="4203256"/>
                        <a:pt x="7799117" y="4244178"/>
                      </a:cubicBezTo>
                      <a:cubicBezTo>
                        <a:pt x="7600354" y="4331868"/>
                        <a:pt x="7407446" y="4390328"/>
                        <a:pt x="7214520" y="4454633"/>
                      </a:cubicBezTo>
                      <a:cubicBezTo>
                        <a:pt x="7015757" y="4513092"/>
                        <a:pt x="6828695" y="4589090"/>
                        <a:pt x="6659153" y="4688472"/>
                      </a:cubicBezTo>
                      <a:cubicBezTo>
                        <a:pt x="6518849" y="4776162"/>
                        <a:pt x="6390247" y="4875543"/>
                        <a:pt x="6296711" y="5010000"/>
                      </a:cubicBezTo>
                      <a:cubicBezTo>
                        <a:pt x="6290866" y="5021692"/>
                        <a:pt x="6273328" y="5045075"/>
                        <a:pt x="6255780" y="5056767"/>
                      </a:cubicBezTo>
                      <a:cubicBezTo>
                        <a:pt x="6244098" y="5068459"/>
                        <a:pt x="6226551" y="5074305"/>
                        <a:pt x="6214868" y="5062613"/>
                      </a:cubicBezTo>
                      <a:cubicBezTo>
                        <a:pt x="6185638" y="5045075"/>
                        <a:pt x="6220705" y="4974924"/>
                        <a:pt x="6238252" y="4957386"/>
                      </a:cubicBezTo>
                      <a:cubicBezTo>
                        <a:pt x="6296711" y="4869697"/>
                        <a:pt x="6366854" y="4787854"/>
                        <a:pt x="6448707" y="4717702"/>
                      </a:cubicBezTo>
                      <a:cubicBezTo>
                        <a:pt x="6553934" y="4624166"/>
                        <a:pt x="6670854" y="4548169"/>
                        <a:pt x="6793619" y="4483863"/>
                      </a:cubicBezTo>
                      <a:cubicBezTo>
                        <a:pt x="6980681" y="4384482"/>
                        <a:pt x="7173607" y="4308484"/>
                        <a:pt x="7360669" y="4232486"/>
                      </a:cubicBezTo>
                      <a:cubicBezTo>
                        <a:pt x="7547749" y="4156488"/>
                        <a:pt x="7728975" y="4074645"/>
                        <a:pt x="7892653" y="3969417"/>
                      </a:cubicBezTo>
                      <a:cubicBezTo>
                        <a:pt x="7974496" y="3916804"/>
                        <a:pt x="8044657" y="3858344"/>
                        <a:pt x="8114809" y="3794038"/>
                      </a:cubicBezTo>
                      <a:cubicBezTo>
                        <a:pt x="8184951" y="3723887"/>
                        <a:pt x="8243411" y="3647889"/>
                        <a:pt x="8307726" y="3571891"/>
                      </a:cubicBezTo>
                      <a:cubicBezTo>
                        <a:pt x="8366186" y="3495893"/>
                        <a:pt x="8430491" y="3414050"/>
                        <a:pt x="8500634" y="3332206"/>
                      </a:cubicBezTo>
                      <a:cubicBezTo>
                        <a:pt x="8570795" y="3250363"/>
                        <a:pt x="8652629" y="3174365"/>
                        <a:pt x="8740319" y="3110059"/>
                      </a:cubicBezTo>
                      <a:cubicBezTo>
                        <a:pt x="8915698" y="2981448"/>
                        <a:pt x="9120307" y="2887912"/>
                        <a:pt x="9336617" y="2846990"/>
                      </a:cubicBezTo>
                      <a:cubicBezTo>
                        <a:pt x="9357073" y="2844068"/>
                        <a:pt x="9377534" y="2841144"/>
                        <a:pt x="9397996" y="2841144"/>
                      </a:cubicBezTo>
                      <a:close/>
                      <a:moveTo>
                        <a:pt x="7781588" y="2700842"/>
                      </a:moveTo>
                      <a:cubicBezTo>
                        <a:pt x="7787434" y="2700842"/>
                        <a:pt x="7799126" y="2706688"/>
                        <a:pt x="7810818" y="2706688"/>
                      </a:cubicBezTo>
                      <a:cubicBezTo>
                        <a:pt x="7892653" y="2730071"/>
                        <a:pt x="7904354" y="2811915"/>
                        <a:pt x="7898508" y="2870375"/>
                      </a:cubicBezTo>
                      <a:cubicBezTo>
                        <a:pt x="7892653" y="2905451"/>
                        <a:pt x="7892653" y="2940526"/>
                        <a:pt x="7886816" y="2975602"/>
                      </a:cubicBezTo>
                      <a:cubicBezTo>
                        <a:pt x="7869278" y="3127598"/>
                        <a:pt x="7816664" y="3273747"/>
                        <a:pt x="7740666" y="3408204"/>
                      </a:cubicBezTo>
                      <a:cubicBezTo>
                        <a:pt x="7664669" y="3542662"/>
                        <a:pt x="7565287" y="3665428"/>
                        <a:pt x="7448368" y="3764809"/>
                      </a:cubicBezTo>
                      <a:cubicBezTo>
                        <a:pt x="7331448" y="3864190"/>
                        <a:pt x="7202837" y="3940188"/>
                        <a:pt x="7074216" y="4010340"/>
                      </a:cubicBezTo>
                      <a:cubicBezTo>
                        <a:pt x="6945614" y="4080492"/>
                        <a:pt x="6817003" y="4138951"/>
                        <a:pt x="6700083" y="4209103"/>
                      </a:cubicBezTo>
                      <a:cubicBezTo>
                        <a:pt x="6577309" y="4279255"/>
                        <a:pt x="6466244" y="4361099"/>
                        <a:pt x="6372700" y="4442942"/>
                      </a:cubicBezTo>
                      <a:cubicBezTo>
                        <a:pt x="6296711" y="4524786"/>
                        <a:pt x="6232405" y="4618321"/>
                        <a:pt x="6191483" y="4723549"/>
                      </a:cubicBezTo>
                      <a:cubicBezTo>
                        <a:pt x="6185637" y="4729395"/>
                        <a:pt x="6179791" y="4746933"/>
                        <a:pt x="6168090" y="4758625"/>
                      </a:cubicBezTo>
                      <a:cubicBezTo>
                        <a:pt x="6156407" y="4770316"/>
                        <a:pt x="6144715" y="4776163"/>
                        <a:pt x="6133023" y="4770316"/>
                      </a:cubicBezTo>
                      <a:cubicBezTo>
                        <a:pt x="6103794" y="4758625"/>
                        <a:pt x="6115486" y="4706011"/>
                        <a:pt x="6121332" y="4688473"/>
                      </a:cubicBezTo>
                      <a:cubicBezTo>
                        <a:pt x="6144715" y="4618321"/>
                        <a:pt x="6173945" y="4548169"/>
                        <a:pt x="6214868" y="4483864"/>
                      </a:cubicBezTo>
                      <a:cubicBezTo>
                        <a:pt x="6267481" y="4402021"/>
                        <a:pt x="6331787" y="4326023"/>
                        <a:pt x="6401929" y="4255871"/>
                      </a:cubicBezTo>
                      <a:cubicBezTo>
                        <a:pt x="6507166" y="4150644"/>
                        <a:pt x="6624086" y="4062954"/>
                        <a:pt x="6746851" y="3986956"/>
                      </a:cubicBezTo>
                      <a:cubicBezTo>
                        <a:pt x="6869607" y="3905112"/>
                        <a:pt x="6992382" y="3834960"/>
                        <a:pt x="7103446" y="3753117"/>
                      </a:cubicBezTo>
                      <a:cubicBezTo>
                        <a:pt x="7214529" y="3677119"/>
                        <a:pt x="7319756" y="3589430"/>
                        <a:pt x="7401600" y="3490048"/>
                      </a:cubicBezTo>
                      <a:cubicBezTo>
                        <a:pt x="7483434" y="3390666"/>
                        <a:pt x="7553595" y="3279593"/>
                        <a:pt x="7606209" y="3162674"/>
                      </a:cubicBezTo>
                      <a:cubicBezTo>
                        <a:pt x="7658814" y="3045754"/>
                        <a:pt x="7693899" y="2917143"/>
                        <a:pt x="7711437" y="2788531"/>
                      </a:cubicBezTo>
                      <a:cubicBezTo>
                        <a:pt x="7717273" y="2765148"/>
                        <a:pt x="7723129" y="2741763"/>
                        <a:pt x="7746503" y="2718380"/>
                      </a:cubicBezTo>
                      <a:cubicBezTo>
                        <a:pt x="7752358" y="2712534"/>
                        <a:pt x="7764050" y="2700842"/>
                        <a:pt x="7781588" y="2700842"/>
                      </a:cubicBezTo>
                      <a:close/>
                      <a:moveTo>
                        <a:pt x="2070064" y="2315017"/>
                      </a:moveTo>
                      <a:cubicBezTo>
                        <a:pt x="2116832" y="2315017"/>
                        <a:pt x="2151908" y="2332555"/>
                        <a:pt x="2175292" y="2355939"/>
                      </a:cubicBezTo>
                      <a:cubicBezTo>
                        <a:pt x="2204522" y="2379322"/>
                        <a:pt x="2222059" y="2408552"/>
                        <a:pt x="2239597" y="2437782"/>
                      </a:cubicBezTo>
                      <a:cubicBezTo>
                        <a:pt x="2262981" y="2467012"/>
                        <a:pt x="2280519" y="2502088"/>
                        <a:pt x="2303903" y="2531318"/>
                      </a:cubicBezTo>
                      <a:cubicBezTo>
                        <a:pt x="2490983" y="2800232"/>
                        <a:pt x="2736505" y="3022379"/>
                        <a:pt x="3022958" y="3168529"/>
                      </a:cubicBezTo>
                      <a:cubicBezTo>
                        <a:pt x="3315256" y="3308832"/>
                        <a:pt x="3654322" y="3378984"/>
                        <a:pt x="3987543" y="3513441"/>
                      </a:cubicBezTo>
                      <a:cubicBezTo>
                        <a:pt x="4157085" y="3577747"/>
                        <a:pt x="4320763" y="3665437"/>
                        <a:pt x="4466912" y="3782356"/>
                      </a:cubicBezTo>
                      <a:cubicBezTo>
                        <a:pt x="4583832" y="3881738"/>
                        <a:pt x="4689060" y="3998657"/>
                        <a:pt x="4753365" y="4133115"/>
                      </a:cubicBezTo>
                      <a:cubicBezTo>
                        <a:pt x="4759211" y="4138961"/>
                        <a:pt x="4770912" y="4168190"/>
                        <a:pt x="4770912" y="4185728"/>
                      </a:cubicBezTo>
                      <a:cubicBezTo>
                        <a:pt x="4770912" y="4197420"/>
                        <a:pt x="4765057" y="4209112"/>
                        <a:pt x="4753365" y="4214958"/>
                      </a:cubicBezTo>
                      <a:cubicBezTo>
                        <a:pt x="4718289" y="4220805"/>
                        <a:pt x="4694905" y="4168190"/>
                        <a:pt x="4683223" y="4150653"/>
                      </a:cubicBezTo>
                      <a:cubicBezTo>
                        <a:pt x="4636446" y="4074655"/>
                        <a:pt x="4583832" y="4010349"/>
                        <a:pt x="4519526" y="3951890"/>
                      </a:cubicBezTo>
                      <a:cubicBezTo>
                        <a:pt x="4431837" y="3875892"/>
                        <a:pt x="4338301" y="3817432"/>
                        <a:pt x="4238920" y="3764818"/>
                      </a:cubicBezTo>
                      <a:cubicBezTo>
                        <a:pt x="4086924" y="3688820"/>
                        <a:pt x="3923246" y="3636207"/>
                        <a:pt x="3759550" y="3595285"/>
                      </a:cubicBezTo>
                      <a:cubicBezTo>
                        <a:pt x="3595863" y="3554363"/>
                        <a:pt x="3420484" y="3519287"/>
                        <a:pt x="3250960" y="3472519"/>
                      </a:cubicBezTo>
                      <a:cubicBezTo>
                        <a:pt x="3081417" y="3425751"/>
                        <a:pt x="2906038" y="3355600"/>
                        <a:pt x="2748197" y="3262064"/>
                      </a:cubicBezTo>
                      <a:cubicBezTo>
                        <a:pt x="2590356" y="3168529"/>
                        <a:pt x="2450052" y="3051609"/>
                        <a:pt x="2327287" y="2911306"/>
                      </a:cubicBezTo>
                      <a:cubicBezTo>
                        <a:pt x="2204522" y="2771003"/>
                        <a:pt x="2105140" y="2613161"/>
                        <a:pt x="2029142" y="2461166"/>
                      </a:cubicBezTo>
                      <a:cubicBezTo>
                        <a:pt x="2017450" y="2426090"/>
                        <a:pt x="2005759" y="2396860"/>
                        <a:pt x="2017450" y="2355939"/>
                      </a:cubicBezTo>
                      <a:cubicBezTo>
                        <a:pt x="2023306" y="2344247"/>
                        <a:pt x="2029142" y="2326709"/>
                        <a:pt x="2040834" y="2320863"/>
                      </a:cubicBezTo>
                      <a:cubicBezTo>
                        <a:pt x="2046680" y="2315017"/>
                        <a:pt x="2058372" y="2315017"/>
                        <a:pt x="2070064" y="2315017"/>
                      </a:cubicBezTo>
                      <a:close/>
                      <a:moveTo>
                        <a:pt x="3245105" y="1490725"/>
                      </a:moveTo>
                      <a:cubicBezTo>
                        <a:pt x="3256797" y="1490725"/>
                        <a:pt x="3262643" y="1496570"/>
                        <a:pt x="3274335" y="1502417"/>
                      </a:cubicBezTo>
                      <a:cubicBezTo>
                        <a:pt x="3356178" y="1549184"/>
                        <a:pt x="3356178" y="1619336"/>
                        <a:pt x="3362024" y="1683642"/>
                      </a:cubicBezTo>
                      <a:cubicBezTo>
                        <a:pt x="3367870" y="1718718"/>
                        <a:pt x="3373716" y="1753794"/>
                        <a:pt x="3379562" y="1788870"/>
                      </a:cubicBezTo>
                      <a:cubicBezTo>
                        <a:pt x="3408792" y="1940865"/>
                        <a:pt x="3467252" y="2087014"/>
                        <a:pt x="3554941" y="2209780"/>
                      </a:cubicBezTo>
                      <a:cubicBezTo>
                        <a:pt x="3595863" y="2274086"/>
                        <a:pt x="3648477" y="2326700"/>
                        <a:pt x="3701091" y="2379313"/>
                      </a:cubicBezTo>
                      <a:cubicBezTo>
                        <a:pt x="3759550" y="2431927"/>
                        <a:pt x="3818010" y="2472849"/>
                        <a:pt x="3888162" y="2513771"/>
                      </a:cubicBezTo>
                      <a:cubicBezTo>
                        <a:pt x="4022619" y="2595614"/>
                        <a:pt x="4186306" y="2671612"/>
                        <a:pt x="4332456" y="2788531"/>
                      </a:cubicBezTo>
                      <a:cubicBezTo>
                        <a:pt x="4484451" y="2905451"/>
                        <a:pt x="4583832" y="3069138"/>
                        <a:pt x="4659830" y="3226979"/>
                      </a:cubicBezTo>
                      <a:cubicBezTo>
                        <a:pt x="4735828" y="3390667"/>
                        <a:pt x="4788441" y="3554354"/>
                        <a:pt x="4852747" y="3712195"/>
                      </a:cubicBezTo>
                      <a:cubicBezTo>
                        <a:pt x="4905361" y="3840807"/>
                        <a:pt x="4963820" y="3969418"/>
                        <a:pt x="5045664" y="4080492"/>
                      </a:cubicBezTo>
                      <a:cubicBezTo>
                        <a:pt x="5051510" y="4086338"/>
                        <a:pt x="5063202" y="4109722"/>
                        <a:pt x="5069048" y="4127260"/>
                      </a:cubicBezTo>
                      <a:cubicBezTo>
                        <a:pt x="5069048" y="4138952"/>
                        <a:pt x="5069048" y="4156490"/>
                        <a:pt x="5057356" y="4162336"/>
                      </a:cubicBezTo>
                      <a:cubicBezTo>
                        <a:pt x="5028126" y="4179874"/>
                        <a:pt x="4987204" y="4133106"/>
                        <a:pt x="4975512" y="4115568"/>
                      </a:cubicBezTo>
                      <a:cubicBezTo>
                        <a:pt x="4922899" y="4045416"/>
                        <a:pt x="4870285" y="3969418"/>
                        <a:pt x="4829363" y="3893421"/>
                      </a:cubicBezTo>
                      <a:cubicBezTo>
                        <a:pt x="4770904" y="3794039"/>
                        <a:pt x="4718290" y="3694657"/>
                        <a:pt x="4671522" y="3589430"/>
                      </a:cubicBezTo>
                      <a:cubicBezTo>
                        <a:pt x="4595524" y="3431589"/>
                        <a:pt x="4519527" y="3279593"/>
                        <a:pt x="4425991" y="3150981"/>
                      </a:cubicBezTo>
                      <a:cubicBezTo>
                        <a:pt x="4326610" y="3016524"/>
                        <a:pt x="4209690" y="2917143"/>
                        <a:pt x="4063541" y="2846991"/>
                      </a:cubicBezTo>
                      <a:cubicBezTo>
                        <a:pt x="3917392" y="2770993"/>
                        <a:pt x="3753704" y="2712534"/>
                        <a:pt x="3601709" y="2595614"/>
                      </a:cubicBezTo>
                      <a:cubicBezTo>
                        <a:pt x="3449714" y="2484541"/>
                        <a:pt x="3332795" y="2326700"/>
                        <a:pt x="3256797" y="2157166"/>
                      </a:cubicBezTo>
                      <a:cubicBezTo>
                        <a:pt x="3180799" y="1987633"/>
                        <a:pt x="3145724" y="1794715"/>
                        <a:pt x="3163261" y="1607644"/>
                      </a:cubicBezTo>
                      <a:cubicBezTo>
                        <a:pt x="3169107" y="1572568"/>
                        <a:pt x="3174953" y="1537492"/>
                        <a:pt x="3204183" y="1508262"/>
                      </a:cubicBezTo>
                      <a:cubicBezTo>
                        <a:pt x="3215875" y="1502417"/>
                        <a:pt x="3227567" y="1490725"/>
                        <a:pt x="3245105" y="1490725"/>
                      </a:cubicBezTo>
                      <a:close/>
                      <a:moveTo>
                        <a:pt x="4117620" y="1441774"/>
                      </a:moveTo>
                      <a:cubicBezTo>
                        <a:pt x="4149774" y="1443966"/>
                        <a:pt x="4180465" y="1458581"/>
                        <a:pt x="4203844" y="1473196"/>
                      </a:cubicBezTo>
                      <a:cubicBezTo>
                        <a:pt x="4233074" y="1490734"/>
                        <a:pt x="4262304" y="1508272"/>
                        <a:pt x="4291534" y="1531656"/>
                      </a:cubicBezTo>
                      <a:cubicBezTo>
                        <a:pt x="4408453" y="1625192"/>
                        <a:pt x="4501989" y="1742111"/>
                        <a:pt x="4566304" y="1870722"/>
                      </a:cubicBezTo>
                      <a:cubicBezTo>
                        <a:pt x="4630609" y="1999334"/>
                        <a:pt x="4677368" y="2139637"/>
                        <a:pt x="4706598" y="2274095"/>
                      </a:cubicBezTo>
                      <a:cubicBezTo>
                        <a:pt x="4770913" y="2548856"/>
                        <a:pt x="4776759" y="2817770"/>
                        <a:pt x="4817671" y="3074993"/>
                      </a:cubicBezTo>
                      <a:cubicBezTo>
                        <a:pt x="4835218" y="3203605"/>
                        <a:pt x="4864448" y="3332216"/>
                        <a:pt x="4911207" y="3454982"/>
                      </a:cubicBezTo>
                      <a:cubicBezTo>
                        <a:pt x="4952138" y="3554363"/>
                        <a:pt x="5004752" y="3653745"/>
                        <a:pt x="5069057" y="3735589"/>
                      </a:cubicBezTo>
                      <a:cubicBezTo>
                        <a:pt x="5069057" y="3741434"/>
                        <a:pt x="5080740" y="3753126"/>
                        <a:pt x="5086586" y="3770665"/>
                      </a:cubicBezTo>
                      <a:cubicBezTo>
                        <a:pt x="5086586" y="3782356"/>
                        <a:pt x="5086586" y="3794048"/>
                        <a:pt x="5074894" y="3799894"/>
                      </a:cubicBezTo>
                      <a:cubicBezTo>
                        <a:pt x="5051510" y="3817432"/>
                        <a:pt x="5016434" y="3782356"/>
                        <a:pt x="5004752" y="3770665"/>
                      </a:cubicBezTo>
                      <a:cubicBezTo>
                        <a:pt x="4957975" y="3718051"/>
                        <a:pt x="4917062" y="3659591"/>
                        <a:pt x="4876131" y="3601131"/>
                      </a:cubicBezTo>
                      <a:cubicBezTo>
                        <a:pt x="4829372" y="3525133"/>
                        <a:pt x="4788441" y="3443290"/>
                        <a:pt x="4753366" y="3355600"/>
                      </a:cubicBezTo>
                      <a:cubicBezTo>
                        <a:pt x="4653993" y="3098377"/>
                        <a:pt x="4607216" y="2823616"/>
                        <a:pt x="4554603" y="2566394"/>
                      </a:cubicBezTo>
                      <a:cubicBezTo>
                        <a:pt x="4525373" y="2437782"/>
                        <a:pt x="4496143" y="2309171"/>
                        <a:pt x="4455230" y="2192251"/>
                      </a:cubicBezTo>
                      <a:cubicBezTo>
                        <a:pt x="4373377" y="1958412"/>
                        <a:pt x="4250621" y="1736265"/>
                        <a:pt x="4057695" y="1607653"/>
                      </a:cubicBezTo>
                      <a:cubicBezTo>
                        <a:pt x="4040166" y="1595961"/>
                        <a:pt x="4022619" y="1584270"/>
                        <a:pt x="4005081" y="1555040"/>
                      </a:cubicBezTo>
                      <a:cubicBezTo>
                        <a:pt x="4005081" y="1543348"/>
                        <a:pt x="3999235" y="1525810"/>
                        <a:pt x="4005081" y="1514118"/>
                      </a:cubicBezTo>
                      <a:cubicBezTo>
                        <a:pt x="4010936" y="1502426"/>
                        <a:pt x="4016782" y="1490734"/>
                        <a:pt x="4022619" y="1484888"/>
                      </a:cubicBezTo>
                      <a:cubicBezTo>
                        <a:pt x="4051849" y="1449812"/>
                        <a:pt x="4085466" y="1439582"/>
                        <a:pt x="4117620" y="1441774"/>
                      </a:cubicBezTo>
                      <a:close/>
                      <a:moveTo>
                        <a:pt x="8015427" y="1233511"/>
                      </a:moveTo>
                      <a:cubicBezTo>
                        <a:pt x="8027119" y="1233511"/>
                        <a:pt x="8038801" y="1233511"/>
                        <a:pt x="8050503" y="1233511"/>
                      </a:cubicBezTo>
                      <a:cubicBezTo>
                        <a:pt x="8138192" y="1251049"/>
                        <a:pt x="8161576" y="1350430"/>
                        <a:pt x="8161576" y="1426428"/>
                      </a:cubicBezTo>
                      <a:cubicBezTo>
                        <a:pt x="8167422" y="1473196"/>
                        <a:pt x="8167422" y="1514118"/>
                        <a:pt x="8161576" y="1560885"/>
                      </a:cubicBezTo>
                      <a:cubicBezTo>
                        <a:pt x="8149884" y="1753803"/>
                        <a:pt x="8091424" y="1940874"/>
                        <a:pt x="8009572" y="2110407"/>
                      </a:cubicBezTo>
                      <a:cubicBezTo>
                        <a:pt x="7927737" y="2279941"/>
                        <a:pt x="7816664" y="2437782"/>
                        <a:pt x="7693898" y="2578085"/>
                      </a:cubicBezTo>
                      <a:cubicBezTo>
                        <a:pt x="7448367" y="2864538"/>
                        <a:pt x="7150223" y="3080839"/>
                        <a:pt x="6863770" y="3297140"/>
                      </a:cubicBezTo>
                      <a:cubicBezTo>
                        <a:pt x="6717621" y="3408213"/>
                        <a:pt x="6571472" y="3519287"/>
                        <a:pt x="6437014" y="3636206"/>
                      </a:cubicBezTo>
                      <a:cubicBezTo>
                        <a:pt x="6325941" y="3729742"/>
                        <a:pt x="6220713" y="3834969"/>
                        <a:pt x="6121331" y="3946043"/>
                      </a:cubicBezTo>
                      <a:cubicBezTo>
                        <a:pt x="6115485" y="3951889"/>
                        <a:pt x="6097947" y="3969427"/>
                        <a:pt x="6080400" y="3981119"/>
                      </a:cubicBezTo>
                      <a:cubicBezTo>
                        <a:pt x="6062872" y="3992811"/>
                        <a:pt x="6051171" y="3992811"/>
                        <a:pt x="6039488" y="3981119"/>
                      </a:cubicBezTo>
                      <a:cubicBezTo>
                        <a:pt x="6016104" y="3957735"/>
                        <a:pt x="6057026" y="3905121"/>
                        <a:pt x="6068718" y="3887583"/>
                      </a:cubicBezTo>
                      <a:cubicBezTo>
                        <a:pt x="6127177" y="3811585"/>
                        <a:pt x="6185637" y="3741434"/>
                        <a:pt x="6249943" y="3671282"/>
                      </a:cubicBezTo>
                      <a:cubicBezTo>
                        <a:pt x="6331787" y="3583592"/>
                        <a:pt x="6419476" y="3495903"/>
                        <a:pt x="6495474" y="3425751"/>
                      </a:cubicBezTo>
                      <a:cubicBezTo>
                        <a:pt x="6758543" y="3174374"/>
                        <a:pt x="7044986" y="2946381"/>
                        <a:pt x="7290526" y="2695004"/>
                      </a:cubicBezTo>
                      <a:cubicBezTo>
                        <a:pt x="7419138" y="2566394"/>
                        <a:pt x="7530211" y="2431936"/>
                        <a:pt x="7629583" y="2291633"/>
                      </a:cubicBezTo>
                      <a:cubicBezTo>
                        <a:pt x="7822510" y="2011026"/>
                        <a:pt x="7956967" y="1683651"/>
                        <a:pt x="7956967" y="1356276"/>
                      </a:cubicBezTo>
                      <a:cubicBezTo>
                        <a:pt x="7956967" y="1327046"/>
                        <a:pt x="7962813" y="1291971"/>
                        <a:pt x="7980342" y="1262741"/>
                      </a:cubicBezTo>
                      <a:cubicBezTo>
                        <a:pt x="7992043" y="1251049"/>
                        <a:pt x="8003735" y="1239357"/>
                        <a:pt x="8015427" y="1233511"/>
                      </a:cubicBezTo>
                      <a:close/>
                      <a:moveTo>
                        <a:pt x="5459266" y="1041863"/>
                      </a:moveTo>
                      <a:cubicBezTo>
                        <a:pt x="5511880" y="1045700"/>
                        <a:pt x="5551340" y="1087352"/>
                        <a:pt x="5577647" y="1122428"/>
                      </a:cubicBezTo>
                      <a:cubicBezTo>
                        <a:pt x="5601031" y="1151658"/>
                        <a:pt x="5618569" y="1180887"/>
                        <a:pt x="5641953" y="1210117"/>
                      </a:cubicBezTo>
                      <a:cubicBezTo>
                        <a:pt x="5729642" y="1338729"/>
                        <a:pt x="5793948" y="1484878"/>
                        <a:pt x="5840715" y="1631028"/>
                      </a:cubicBezTo>
                      <a:cubicBezTo>
                        <a:pt x="5887483" y="1783024"/>
                        <a:pt x="5905021" y="1935019"/>
                        <a:pt x="5910867" y="2092860"/>
                      </a:cubicBezTo>
                      <a:cubicBezTo>
                        <a:pt x="5916713" y="2250702"/>
                        <a:pt x="5893329" y="2414389"/>
                        <a:pt x="5852407" y="2560538"/>
                      </a:cubicBezTo>
                      <a:cubicBezTo>
                        <a:pt x="5817331" y="2706687"/>
                        <a:pt x="5764718" y="2846991"/>
                        <a:pt x="5723796" y="2981448"/>
                      </a:cubicBezTo>
                      <a:cubicBezTo>
                        <a:pt x="5682874" y="3121751"/>
                        <a:pt x="5653644" y="3256209"/>
                        <a:pt x="5665336" y="3396512"/>
                      </a:cubicBezTo>
                      <a:cubicBezTo>
                        <a:pt x="5677028" y="3513432"/>
                        <a:pt x="5706258" y="3624505"/>
                        <a:pt x="5770564" y="3718041"/>
                      </a:cubicBezTo>
                      <a:cubicBezTo>
                        <a:pt x="5770564" y="3729733"/>
                        <a:pt x="5782256" y="3741425"/>
                        <a:pt x="5788102" y="3758963"/>
                      </a:cubicBezTo>
                      <a:cubicBezTo>
                        <a:pt x="5788102" y="3770655"/>
                        <a:pt x="5788102" y="3782347"/>
                        <a:pt x="5776410" y="3794039"/>
                      </a:cubicBezTo>
                      <a:cubicBezTo>
                        <a:pt x="5747180" y="3817422"/>
                        <a:pt x="5712104" y="3776501"/>
                        <a:pt x="5694566" y="3758963"/>
                      </a:cubicBezTo>
                      <a:cubicBezTo>
                        <a:pt x="5641953" y="3694657"/>
                        <a:pt x="5606877" y="3624505"/>
                        <a:pt x="5583493" y="3548508"/>
                      </a:cubicBezTo>
                      <a:cubicBezTo>
                        <a:pt x="5548417" y="3449126"/>
                        <a:pt x="5536725" y="3349745"/>
                        <a:pt x="5536725" y="3244517"/>
                      </a:cubicBezTo>
                      <a:cubicBezTo>
                        <a:pt x="5536725" y="3086676"/>
                        <a:pt x="5565955" y="2940526"/>
                        <a:pt x="5601031" y="2794377"/>
                      </a:cubicBezTo>
                      <a:cubicBezTo>
                        <a:pt x="5636107" y="2648228"/>
                        <a:pt x="5671182" y="2507925"/>
                        <a:pt x="5682874" y="2367621"/>
                      </a:cubicBezTo>
                      <a:cubicBezTo>
                        <a:pt x="5694566" y="2227318"/>
                        <a:pt x="5694566" y="2087014"/>
                        <a:pt x="5671182" y="1952557"/>
                      </a:cubicBezTo>
                      <a:cubicBezTo>
                        <a:pt x="5624415" y="1677796"/>
                        <a:pt x="5530879" y="1420572"/>
                        <a:pt x="5378884" y="1186734"/>
                      </a:cubicBezTo>
                      <a:cubicBezTo>
                        <a:pt x="5367192" y="1163350"/>
                        <a:pt x="5349654" y="1139966"/>
                        <a:pt x="5355500" y="1104890"/>
                      </a:cubicBezTo>
                      <a:cubicBezTo>
                        <a:pt x="5361346" y="1093198"/>
                        <a:pt x="5361346" y="1081506"/>
                        <a:pt x="5373038" y="1069814"/>
                      </a:cubicBezTo>
                      <a:cubicBezTo>
                        <a:pt x="5384730" y="1063968"/>
                        <a:pt x="5390576" y="1058123"/>
                        <a:pt x="5402268" y="1052277"/>
                      </a:cubicBezTo>
                      <a:cubicBezTo>
                        <a:pt x="5422729" y="1043508"/>
                        <a:pt x="5441728" y="1040584"/>
                        <a:pt x="5459266" y="1041863"/>
                      </a:cubicBezTo>
                      <a:close/>
                      <a:moveTo>
                        <a:pt x="6688383" y="0"/>
                      </a:moveTo>
                      <a:cubicBezTo>
                        <a:pt x="6700075" y="5846"/>
                        <a:pt x="6711767" y="11692"/>
                        <a:pt x="6717613" y="17538"/>
                      </a:cubicBezTo>
                      <a:cubicBezTo>
                        <a:pt x="6776072" y="87689"/>
                        <a:pt x="6764380" y="175379"/>
                        <a:pt x="6764380" y="251377"/>
                      </a:cubicBezTo>
                      <a:cubicBezTo>
                        <a:pt x="6764380" y="298145"/>
                        <a:pt x="6764380" y="339066"/>
                        <a:pt x="6770226" y="385834"/>
                      </a:cubicBezTo>
                      <a:cubicBezTo>
                        <a:pt x="6787764" y="578751"/>
                        <a:pt x="6846224" y="771669"/>
                        <a:pt x="6898838" y="976279"/>
                      </a:cubicBezTo>
                      <a:cubicBezTo>
                        <a:pt x="6951451" y="1180887"/>
                        <a:pt x="7004065" y="1403035"/>
                        <a:pt x="6980681" y="1636874"/>
                      </a:cubicBezTo>
                      <a:cubicBezTo>
                        <a:pt x="6963143" y="1870713"/>
                        <a:pt x="6863762" y="2087014"/>
                        <a:pt x="6752688" y="2274086"/>
                      </a:cubicBezTo>
                      <a:cubicBezTo>
                        <a:pt x="6641615" y="2467003"/>
                        <a:pt x="6501311" y="2630690"/>
                        <a:pt x="6372700" y="2794377"/>
                      </a:cubicBezTo>
                      <a:cubicBezTo>
                        <a:pt x="6244089" y="2958064"/>
                        <a:pt x="6115477" y="3127597"/>
                        <a:pt x="6033633" y="3314669"/>
                      </a:cubicBezTo>
                      <a:cubicBezTo>
                        <a:pt x="5963481" y="3472510"/>
                        <a:pt x="5916714" y="3636197"/>
                        <a:pt x="5922560" y="3805731"/>
                      </a:cubicBezTo>
                      <a:cubicBezTo>
                        <a:pt x="5922560" y="3817422"/>
                        <a:pt x="5922560" y="3846652"/>
                        <a:pt x="5916714" y="3870036"/>
                      </a:cubicBezTo>
                      <a:cubicBezTo>
                        <a:pt x="5910868" y="3887574"/>
                        <a:pt x="5905022" y="3899266"/>
                        <a:pt x="5887484" y="3899266"/>
                      </a:cubicBezTo>
                      <a:cubicBezTo>
                        <a:pt x="5852408" y="3899266"/>
                        <a:pt x="5840716" y="3823268"/>
                        <a:pt x="5840716" y="3794039"/>
                      </a:cubicBezTo>
                      <a:cubicBezTo>
                        <a:pt x="5834870" y="3682965"/>
                        <a:pt x="5846562" y="3571891"/>
                        <a:pt x="5881638" y="3454972"/>
                      </a:cubicBezTo>
                      <a:cubicBezTo>
                        <a:pt x="5916714" y="3314669"/>
                        <a:pt x="5969327" y="3180211"/>
                        <a:pt x="6039479" y="3051600"/>
                      </a:cubicBezTo>
                      <a:cubicBezTo>
                        <a:pt x="6138861" y="2864529"/>
                        <a:pt x="6267473" y="2689150"/>
                        <a:pt x="6384392" y="2513771"/>
                      </a:cubicBezTo>
                      <a:cubicBezTo>
                        <a:pt x="6501311" y="2338391"/>
                        <a:pt x="6612385" y="2163012"/>
                        <a:pt x="6682537" y="1975941"/>
                      </a:cubicBezTo>
                      <a:cubicBezTo>
                        <a:pt x="6717613" y="1882405"/>
                        <a:pt x="6746842" y="1788870"/>
                        <a:pt x="6758534" y="1695334"/>
                      </a:cubicBezTo>
                      <a:cubicBezTo>
                        <a:pt x="6770226" y="1601798"/>
                        <a:pt x="6770226" y="1508262"/>
                        <a:pt x="6758534" y="1408881"/>
                      </a:cubicBezTo>
                      <a:cubicBezTo>
                        <a:pt x="6735150" y="1215964"/>
                        <a:pt x="6670845" y="1017200"/>
                        <a:pt x="6624077" y="806745"/>
                      </a:cubicBezTo>
                      <a:cubicBezTo>
                        <a:pt x="6577309" y="596290"/>
                        <a:pt x="6542233" y="368296"/>
                        <a:pt x="6589001" y="134458"/>
                      </a:cubicBezTo>
                      <a:cubicBezTo>
                        <a:pt x="6594847" y="87689"/>
                        <a:pt x="6612385" y="46768"/>
                        <a:pt x="6647461" y="17538"/>
                      </a:cubicBezTo>
                      <a:cubicBezTo>
                        <a:pt x="6659153" y="5846"/>
                        <a:pt x="6670845" y="0"/>
                        <a:pt x="6688383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7" name="Google Shape;357;p6"/>
                <p:cNvSpPr/>
                <p:nvPr/>
              </p:nvSpPr>
              <p:spPr>
                <a:xfrm>
                  <a:off x="7054824" y="3204157"/>
                  <a:ext cx="237043" cy="276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728" h="779053" extrusionOk="0">
                      <a:moveTo>
                        <a:pt x="574838" y="348044"/>
                      </a:moveTo>
                      <a:cubicBezTo>
                        <a:pt x="593253" y="339154"/>
                        <a:pt x="611032" y="327724"/>
                        <a:pt x="621193" y="309944"/>
                      </a:cubicBezTo>
                      <a:cubicBezTo>
                        <a:pt x="626272" y="301689"/>
                        <a:pt x="628813" y="291529"/>
                        <a:pt x="627543" y="281369"/>
                      </a:cubicBezTo>
                      <a:cubicBezTo>
                        <a:pt x="625638" y="271844"/>
                        <a:pt x="619288" y="262319"/>
                        <a:pt x="609763" y="259779"/>
                      </a:cubicBezTo>
                      <a:cubicBezTo>
                        <a:pt x="596428" y="255969"/>
                        <a:pt x="581822" y="264224"/>
                        <a:pt x="569757" y="258509"/>
                      </a:cubicBezTo>
                      <a:cubicBezTo>
                        <a:pt x="559597" y="253429"/>
                        <a:pt x="556422" y="238824"/>
                        <a:pt x="559597" y="227394"/>
                      </a:cubicBezTo>
                      <a:cubicBezTo>
                        <a:pt x="562138" y="215964"/>
                        <a:pt x="569122" y="206439"/>
                        <a:pt x="573568" y="195644"/>
                      </a:cubicBezTo>
                      <a:cubicBezTo>
                        <a:pt x="578013" y="184849"/>
                        <a:pt x="579282" y="171514"/>
                        <a:pt x="571663" y="162624"/>
                      </a:cubicBezTo>
                      <a:cubicBezTo>
                        <a:pt x="563407" y="152464"/>
                        <a:pt x="547532" y="153099"/>
                        <a:pt x="536103" y="158814"/>
                      </a:cubicBezTo>
                      <a:cubicBezTo>
                        <a:pt x="524672" y="165164"/>
                        <a:pt x="517053" y="175959"/>
                        <a:pt x="508797" y="186754"/>
                      </a:cubicBezTo>
                      <a:cubicBezTo>
                        <a:pt x="501178" y="196914"/>
                        <a:pt x="491653" y="207709"/>
                        <a:pt x="479588" y="212154"/>
                      </a:cubicBezTo>
                      <a:cubicBezTo>
                        <a:pt x="471332" y="215329"/>
                        <a:pt x="454188" y="214694"/>
                        <a:pt x="449107" y="205169"/>
                      </a:cubicBezTo>
                      <a:cubicBezTo>
                        <a:pt x="445297" y="196914"/>
                        <a:pt x="454822" y="181039"/>
                        <a:pt x="458632" y="173419"/>
                      </a:cubicBezTo>
                      <a:cubicBezTo>
                        <a:pt x="470063" y="148654"/>
                        <a:pt x="481493" y="124524"/>
                        <a:pt x="492288" y="99759"/>
                      </a:cubicBezTo>
                      <a:cubicBezTo>
                        <a:pt x="499907" y="82614"/>
                        <a:pt x="506893" y="59119"/>
                        <a:pt x="491653" y="47689"/>
                      </a:cubicBezTo>
                      <a:cubicBezTo>
                        <a:pt x="480222" y="39434"/>
                        <a:pt x="463713" y="44514"/>
                        <a:pt x="453553" y="54039"/>
                      </a:cubicBezTo>
                      <a:cubicBezTo>
                        <a:pt x="444028" y="64199"/>
                        <a:pt x="438947" y="78169"/>
                        <a:pt x="433232" y="90869"/>
                      </a:cubicBezTo>
                      <a:cubicBezTo>
                        <a:pt x="427518" y="103569"/>
                        <a:pt x="419263" y="114999"/>
                        <a:pt x="408468" y="123254"/>
                      </a:cubicBezTo>
                      <a:cubicBezTo>
                        <a:pt x="384338" y="139764"/>
                        <a:pt x="349413" y="121349"/>
                        <a:pt x="342428" y="94044"/>
                      </a:cubicBezTo>
                      <a:cubicBezTo>
                        <a:pt x="338618" y="80074"/>
                        <a:pt x="339888" y="63564"/>
                        <a:pt x="328457" y="54674"/>
                      </a:cubicBezTo>
                      <a:cubicBezTo>
                        <a:pt x="320203" y="48324"/>
                        <a:pt x="307503" y="50229"/>
                        <a:pt x="298613" y="56579"/>
                      </a:cubicBezTo>
                      <a:cubicBezTo>
                        <a:pt x="290357" y="62929"/>
                        <a:pt x="285278" y="73089"/>
                        <a:pt x="280832" y="82614"/>
                      </a:cubicBezTo>
                      <a:cubicBezTo>
                        <a:pt x="278293" y="89599"/>
                        <a:pt x="275118" y="97219"/>
                        <a:pt x="268768" y="101029"/>
                      </a:cubicBezTo>
                      <a:cubicBezTo>
                        <a:pt x="257972" y="107379"/>
                        <a:pt x="244638" y="99124"/>
                        <a:pt x="238922" y="88329"/>
                      </a:cubicBezTo>
                      <a:cubicBezTo>
                        <a:pt x="230032" y="72454"/>
                        <a:pt x="232572" y="52134"/>
                        <a:pt x="226222" y="34989"/>
                      </a:cubicBezTo>
                      <a:cubicBezTo>
                        <a:pt x="216063" y="7684"/>
                        <a:pt x="181138" y="-6921"/>
                        <a:pt x="154468" y="3239"/>
                      </a:cubicBezTo>
                      <a:cubicBezTo>
                        <a:pt x="127163" y="13399"/>
                        <a:pt x="111288" y="46419"/>
                        <a:pt x="117638" y="74359"/>
                      </a:cubicBezTo>
                      <a:cubicBezTo>
                        <a:pt x="125257" y="108014"/>
                        <a:pt x="157643" y="128969"/>
                        <a:pt x="178597" y="156274"/>
                      </a:cubicBezTo>
                      <a:cubicBezTo>
                        <a:pt x="183043" y="161989"/>
                        <a:pt x="186853" y="167704"/>
                        <a:pt x="188122" y="175324"/>
                      </a:cubicBezTo>
                      <a:cubicBezTo>
                        <a:pt x="189393" y="182309"/>
                        <a:pt x="187488" y="189929"/>
                        <a:pt x="181772" y="194374"/>
                      </a:cubicBezTo>
                      <a:cubicBezTo>
                        <a:pt x="174153" y="200089"/>
                        <a:pt x="162088" y="196914"/>
                        <a:pt x="154468" y="191199"/>
                      </a:cubicBezTo>
                      <a:cubicBezTo>
                        <a:pt x="146847" y="185484"/>
                        <a:pt x="139863" y="177864"/>
                        <a:pt x="130338" y="174054"/>
                      </a:cubicBezTo>
                      <a:cubicBezTo>
                        <a:pt x="111922" y="167069"/>
                        <a:pt x="89697" y="180404"/>
                        <a:pt x="83982" y="199454"/>
                      </a:cubicBezTo>
                      <a:cubicBezTo>
                        <a:pt x="78268" y="218504"/>
                        <a:pt x="86522" y="239459"/>
                        <a:pt x="101128" y="253429"/>
                      </a:cubicBezTo>
                      <a:cubicBezTo>
                        <a:pt x="121447" y="273749"/>
                        <a:pt x="158913" y="275019"/>
                        <a:pt x="164628" y="308039"/>
                      </a:cubicBezTo>
                      <a:cubicBezTo>
                        <a:pt x="167803" y="325819"/>
                        <a:pt x="151928" y="342329"/>
                        <a:pt x="134782" y="348044"/>
                      </a:cubicBezTo>
                      <a:cubicBezTo>
                        <a:pt x="117638" y="353759"/>
                        <a:pt x="98588" y="350584"/>
                        <a:pt x="80807" y="349314"/>
                      </a:cubicBezTo>
                      <a:cubicBezTo>
                        <a:pt x="57313" y="348044"/>
                        <a:pt x="31278" y="349949"/>
                        <a:pt x="13497" y="365824"/>
                      </a:cubicBezTo>
                      <a:cubicBezTo>
                        <a:pt x="-4282" y="381699"/>
                        <a:pt x="-5553" y="415989"/>
                        <a:pt x="16038" y="426149"/>
                      </a:cubicBezTo>
                      <a:cubicBezTo>
                        <a:pt x="31278" y="433769"/>
                        <a:pt x="52868" y="428054"/>
                        <a:pt x="63028" y="441389"/>
                      </a:cubicBezTo>
                      <a:cubicBezTo>
                        <a:pt x="71918" y="453454"/>
                        <a:pt x="64297" y="470599"/>
                        <a:pt x="55407" y="483299"/>
                      </a:cubicBezTo>
                      <a:cubicBezTo>
                        <a:pt x="46518" y="495999"/>
                        <a:pt x="36993" y="511239"/>
                        <a:pt x="43343" y="524574"/>
                      </a:cubicBezTo>
                      <a:cubicBezTo>
                        <a:pt x="50328" y="539814"/>
                        <a:pt x="72553" y="540449"/>
                        <a:pt x="86522" y="532829"/>
                      </a:cubicBezTo>
                      <a:cubicBezTo>
                        <a:pt x="101128" y="524574"/>
                        <a:pt x="111288" y="511239"/>
                        <a:pt x="124622" y="501079"/>
                      </a:cubicBezTo>
                      <a:cubicBezTo>
                        <a:pt x="137957" y="491554"/>
                        <a:pt x="158278" y="487109"/>
                        <a:pt x="170343" y="498539"/>
                      </a:cubicBezTo>
                      <a:cubicBezTo>
                        <a:pt x="185582" y="513779"/>
                        <a:pt x="173518" y="539179"/>
                        <a:pt x="161453" y="556959"/>
                      </a:cubicBezTo>
                      <a:cubicBezTo>
                        <a:pt x="148118" y="575374"/>
                        <a:pt x="135418" y="593789"/>
                        <a:pt x="122718" y="612204"/>
                      </a:cubicBezTo>
                      <a:cubicBezTo>
                        <a:pt x="110653" y="629349"/>
                        <a:pt x="98588" y="647129"/>
                        <a:pt x="96047" y="668084"/>
                      </a:cubicBezTo>
                      <a:cubicBezTo>
                        <a:pt x="93507" y="689039"/>
                        <a:pt x="105572" y="712534"/>
                        <a:pt x="125893" y="715709"/>
                      </a:cubicBezTo>
                      <a:cubicBezTo>
                        <a:pt x="144943" y="718884"/>
                        <a:pt x="162088" y="704279"/>
                        <a:pt x="172882" y="689039"/>
                      </a:cubicBezTo>
                      <a:cubicBezTo>
                        <a:pt x="183678" y="673799"/>
                        <a:pt x="190663" y="654749"/>
                        <a:pt x="205268" y="642049"/>
                      </a:cubicBezTo>
                      <a:cubicBezTo>
                        <a:pt x="219872" y="629349"/>
                        <a:pt x="244638" y="626174"/>
                        <a:pt x="256068" y="641414"/>
                      </a:cubicBezTo>
                      <a:cubicBezTo>
                        <a:pt x="260513" y="647764"/>
                        <a:pt x="262418" y="655384"/>
                        <a:pt x="268132" y="660464"/>
                      </a:cubicBezTo>
                      <a:cubicBezTo>
                        <a:pt x="278293" y="668084"/>
                        <a:pt x="292897" y="661099"/>
                        <a:pt x="305597" y="660464"/>
                      </a:cubicBezTo>
                      <a:cubicBezTo>
                        <a:pt x="327822" y="659194"/>
                        <a:pt x="345603" y="679514"/>
                        <a:pt x="354493" y="699834"/>
                      </a:cubicBezTo>
                      <a:cubicBezTo>
                        <a:pt x="363382" y="720154"/>
                        <a:pt x="367828" y="743014"/>
                        <a:pt x="381163" y="760159"/>
                      </a:cubicBezTo>
                      <a:cubicBezTo>
                        <a:pt x="394497" y="777304"/>
                        <a:pt x="423072" y="786829"/>
                        <a:pt x="438947" y="770954"/>
                      </a:cubicBezTo>
                      <a:cubicBezTo>
                        <a:pt x="452282" y="757619"/>
                        <a:pt x="447838" y="734124"/>
                        <a:pt x="438313" y="718249"/>
                      </a:cubicBezTo>
                      <a:cubicBezTo>
                        <a:pt x="428788" y="702374"/>
                        <a:pt x="413547" y="688404"/>
                        <a:pt x="406563" y="670624"/>
                      </a:cubicBezTo>
                      <a:cubicBezTo>
                        <a:pt x="399578" y="652844"/>
                        <a:pt x="404657" y="627444"/>
                        <a:pt x="423072" y="622999"/>
                      </a:cubicBezTo>
                      <a:cubicBezTo>
                        <a:pt x="438947" y="618554"/>
                        <a:pt x="454188" y="631254"/>
                        <a:pt x="468157" y="639509"/>
                      </a:cubicBezTo>
                      <a:cubicBezTo>
                        <a:pt x="482763" y="647764"/>
                        <a:pt x="506257" y="648399"/>
                        <a:pt x="510068" y="631889"/>
                      </a:cubicBezTo>
                      <a:cubicBezTo>
                        <a:pt x="512607" y="620459"/>
                        <a:pt x="501813" y="609029"/>
                        <a:pt x="501813" y="596964"/>
                      </a:cubicBezTo>
                      <a:cubicBezTo>
                        <a:pt x="501813" y="582994"/>
                        <a:pt x="516418" y="572834"/>
                        <a:pt x="530388" y="572199"/>
                      </a:cubicBezTo>
                      <a:cubicBezTo>
                        <a:pt x="544357" y="571564"/>
                        <a:pt x="557693" y="576644"/>
                        <a:pt x="571663" y="579819"/>
                      </a:cubicBezTo>
                      <a:cubicBezTo>
                        <a:pt x="593888" y="584264"/>
                        <a:pt x="618018" y="581724"/>
                        <a:pt x="637068" y="569659"/>
                      </a:cubicBezTo>
                      <a:cubicBezTo>
                        <a:pt x="656118" y="557594"/>
                        <a:pt x="669453" y="535369"/>
                        <a:pt x="667547" y="512509"/>
                      </a:cubicBezTo>
                      <a:cubicBezTo>
                        <a:pt x="665643" y="489649"/>
                        <a:pt x="646593" y="469329"/>
                        <a:pt x="623732" y="468059"/>
                      </a:cubicBezTo>
                      <a:cubicBezTo>
                        <a:pt x="606588" y="467424"/>
                        <a:pt x="591347" y="476314"/>
                        <a:pt x="576743" y="485204"/>
                      </a:cubicBezTo>
                      <a:cubicBezTo>
                        <a:pt x="562772" y="493459"/>
                        <a:pt x="546263" y="502984"/>
                        <a:pt x="529753" y="500444"/>
                      </a:cubicBezTo>
                      <a:cubicBezTo>
                        <a:pt x="516418" y="498539"/>
                        <a:pt x="501178" y="486474"/>
                        <a:pt x="504988" y="471869"/>
                      </a:cubicBezTo>
                      <a:cubicBezTo>
                        <a:pt x="507528" y="461709"/>
                        <a:pt x="517053" y="454089"/>
                        <a:pt x="525943" y="449009"/>
                      </a:cubicBezTo>
                      <a:cubicBezTo>
                        <a:pt x="535468" y="443929"/>
                        <a:pt x="545628" y="438849"/>
                        <a:pt x="551978" y="431229"/>
                      </a:cubicBezTo>
                      <a:cubicBezTo>
                        <a:pt x="558963" y="422974"/>
                        <a:pt x="561503" y="409639"/>
                        <a:pt x="553882" y="402019"/>
                      </a:cubicBezTo>
                      <a:cubicBezTo>
                        <a:pt x="548168" y="396304"/>
                        <a:pt x="538643" y="395669"/>
                        <a:pt x="530388" y="394399"/>
                      </a:cubicBezTo>
                      <a:cubicBezTo>
                        <a:pt x="522132" y="393129"/>
                        <a:pt x="512607" y="389954"/>
                        <a:pt x="510703" y="381699"/>
                      </a:cubicBezTo>
                      <a:cubicBezTo>
                        <a:pt x="527847" y="367094"/>
                        <a:pt x="549438" y="358839"/>
                        <a:pt x="569757" y="349314"/>
                      </a:cubicBezTo>
                      <a:cubicBezTo>
                        <a:pt x="571028" y="349949"/>
                        <a:pt x="572932" y="348679"/>
                        <a:pt x="574838" y="348044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8" name="Google Shape;358;p6"/>
                <p:cNvSpPr/>
                <p:nvPr/>
              </p:nvSpPr>
              <p:spPr>
                <a:xfrm>
                  <a:off x="7100529" y="3261473"/>
                  <a:ext cx="132198" cy="1595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390" h="449530" extrusionOk="0">
                      <a:moveTo>
                        <a:pt x="363671" y="355029"/>
                      </a:moveTo>
                      <a:cubicBezTo>
                        <a:pt x="375736" y="316929"/>
                        <a:pt x="372561" y="273749"/>
                        <a:pt x="370021" y="231838"/>
                      </a:cubicBezTo>
                      <a:cubicBezTo>
                        <a:pt x="367481" y="195009"/>
                        <a:pt x="364941" y="157544"/>
                        <a:pt x="354146" y="120713"/>
                      </a:cubicBezTo>
                      <a:cubicBezTo>
                        <a:pt x="342716" y="83884"/>
                        <a:pt x="321761" y="48324"/>
                        <a:pt x="290011" y="26099"/>
                      </a:cubicBezTo>
                      <a:cubicBezTo>
                        <a:pt x="256991" y="3238"/>
                        <a:pt x="218256" y="-571"/>
                        <a:pt x="182061" y="63"/>
                      </a:cubicBezTo>
                      <a:cubicBezTo>
                        <a:pt x="131896" y="1334"/>
                        <a:pt x="80461" y="13399"/>
                        <a:pt x="49346" y="50229"/>
                      </a:cubicBezTo>
                      <a:cubicBezTo>
                        <a:pt x="22041" y="82613"/>
                        <a:pt x="14421" y="128969"/>
                        <a:pt x="7436" y="173419"/>
                      </a:cubicBezTo>
                      <a:cubicBezTo>
                        <a:pt x="-819" y="226124"/>
                        <a:pt x="-7804" y="283274"/>
                        <a:pt x="18866" y="334709"/>
                      </a:cubicBezTo>
                      <a:cubicBezTo>
                        <a:pt x="39821" y="374713"/>
                        <a:pt x="79191" y="403924"/>
                        <a:pt x="119196" y="419799"/>
                      </a:cubicBezTo>
                      <a:cubicBezTo>
                        <a:pt x="158566" y="435038"/>
                        <a:pt x="218256" y="452819"/>
                        <a:pt x="257626" y="449009"/>
                      </a:cubicBezTo>
                      <a:cubicBezTo>
                        <a:pt x="307156" y="445199"/>
                        <a:pt x="349066" y="401384"/>
                        <a:pt x="363671" y="35502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59" name="Google Shape;359;p6"/>
                <p:cNvSpPr/>
                <p:nvPr/>
              </p:nvSpPr>
              <p:spPr>
                <a:xfrm>
                  <a:off x="7116695" y="3279414"/>
                  <a:ext cx="102885" cy="127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817" h="359189" extrusionOk="0">
                      <a:moveTo>
                        <a:pt x="288968" y="275967"/>
                      </a:moveTo>
                      <a:cubicBezTo>
                        <a:pt x="287063" y="254377"/>
                        <a:pt x="280078" y="232152"/>
                        <a:pt x="280078" y="210562"/>
                      </a:cubicBezTo>
                      <a:cubicBezTo>
                        <a:pt x="280078" y="183892"/>
                        <a:pt x="291508" y="159127"/>
                        <a:pt x="289603" y="131822"/>
                      </a:cubicBezTo>
                      <a:cubicBezTo>
                        <a:pt x="287698" y="103247"/>
                        <a:pt x="271188" y="75307"/>
                        <a:pt x="248963" y="54987"/>
                      </a:cubicBezTo>
                      <a:cubicBezTo>
                        <a:pt x="227373" y="34667"/>
                        <a:pt x="200703" y="21332"/>
                        <a:pt x="174033" y="11172"/>
                      </a:cubicBezTo>
                      <a:cubicBezTo>
                        <a:pt x="147363" y="1647"/>
                        <a:pt x="118788" y="-5338"/>
                        <a:pt x="95928" y="5457"/>
                      </a:cubicBezTo>
                      <a:cubicBezTo>
                        <a:pt x="72433" y="16252"/>
                        <a:pt x="60368" y="43557"/>
                        <a:pt x="54653" y="70227"/>
                      </a:cubicBezTo>
                      <a:cubicBezTo>
                        <a:pt x="48938" y="97532"/>
                        <a:pt x="48303" y="126107"/>
                        <a:pt x="40048" y="152142"/>
                      </a:cubicBezTo>
                      <a:cubicBezTo>
                        <a:pt x="34333" y="169922"/>
                        <a:pt x="24808" y="185797"/>
                        <a:pt x="16553" y="202307"/>
                      </a:cubicBezTo>
                      <a:cubicBezTo>
                        <a:pt x="8298" y="218817"/>
                        <a:pt x="1313" y="236597"/>
                        <a:pt x="43" y="256282"/>
                      </a:cubicBezTo>
                      <a:cubicBezTo>
                        <a:pt x="-592" y="275967"/>
                        <a:pt x="5758" y="297557"/>
                        <a:pt x="20363" y="312797"/>
                      </a:cubicBezTo>
                      <a:cubicBezTo>
                        <a:pt x="36873" y="329307"/>
                        <a:pt x="60368" y="333752"/>
                        <a:pt x="81323" y="337562"/>
                      </a:cubicBezTo>
                      <a:cubicBezTo>
                        <a:pt x="118788" y="343912"/>
                        <a:pt x="155618" y="349627"/>
                        <a:pt x="193083" y="355977"/>
                      </a:cubicBezTo>
                      <a:cubicBezTo>
                        <a:pt x="208958" y="358517"/>
                        <a:pt x="224833" y="361057"/>
                        <a:pt x="239438" y="357247"/>
                      </a:cubicBezTo>
                      <a:cubicBezTo>
                        <a:pt x="257218" y="352802"/>
                        <a:pt x="261663" y="332482"/>
                        <a:pt x="274363" y="321687"/>
                      </a:cubicBezTo>
                      <a:cubicBezTo>
                        <a:pt x="287698" y="311527"/>
                        <a:pt x="290873" y="293747"/>
                        <a:pt x="288968" y="275967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60" name="Google Shape;360;p6"/>
                <p:cNvSpPr/>
                <p:nvPr/>
              </p:nvSpPr>
              <p:spPr>
                <a:xfrm>
                  <a:off x="7127224" y="3275654"/>
                  <a:ext cx="90848" cy="128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616" h="3413832" extrusionOk="0">
                      <a:moveTo>
                        <a:pt x="1259268" y="3134932"/>
                      </a:moveTo>
                      <a:cubicBezTo>
                        <a:pt x="1300199" y="3140778"/>
                        <a:pt x="1335265" y="3158315"/>
                        <a:pt x="1364495" y="3187545"/>
                      </a:cubicBezTo>
                      <a:cubicBezTo>
                        <a:pt x="1393725" y="3222621"/>
                        <a:pt x="1411263" y="3263543"/>
                        <a:pt x="1411263" y="3304465"/>
                      </a:cubicBezTo>
                      <a:cubicBezTo>
                        <a:pt x="1411263" y="3345387"/>
                        <a:pt x="1387888" y="3386309"/>
                        <a:pt x="1358658" y="3403847"/>
                      </a:cubicBezTo>
                      <a:cubicBezTo>
                        <a:pt x="1323574" y="3421385"/>
                        <a:pt x="1270969" y="3409693"/>
                        <a:pt x="1235884" y="3392155"/>
                      </a:cubicBezTo>
                      <a:cubicBezTo>
                        <a:pt x="1194962" y="3374617"/>
                        <a:pt x="1154050" y="3327849"/>
                        <a:pt x="1142348" y="3286927"/>
                      </a:cubicBezTo>
                      <a:cubicBezTo>
                        <a:pt x="1130656" y="3246005"/>
                        <a:pt x="1136502" y="3193391"/>
                        <a:pt x="1165732" y="3164161"/>
                      </a:cubicBezTo>
                      <a:cubicBezTo>
                        <a:pt x="1189116" y="3140778"/>
                        <a:pt x="1224192" y="3129086"/>
                        <a:pt x="1259268" y="3134932"/>
                      </a:cubicBezTo>
                      <a:close/>
                      <a:moveTo>
                        <a:pt x="1901776" y="2851950"/>
                      </a:moveTo>
                      <a:cubicBezTo>
                        <a:pt x="1919497" y="2850671"/>
                        <a:pt x="1937400" y="2851402"/>
                        <a:pt x="1954938" y="2854325"/>
                      </a:cubicBezTo>
                      <a:cubicBezTo>
                        <a:pt x="2025090" y="2866017"/>
                        <a:pt x="2101087" y="2906930"/>
                        <a:pt x="2153701" y="2965389"/>
                      </a:cubicBezTo>
                      <a:cubicBezTo>
                        <a:pt x="2212161" y="3029704"/>
                        <a:pt x="2253082" y="3111539"/>
                        <a:pt x="2253082" y="3193391"/>
                      </a:cubicBezTo>
                      <a:cubicBezTo>
                        <a:pt x="2253082" y="3275235"/>
                        <a:pt x="2212161" y="3351233"/>
                        <a:pt x="2147855" y="3392155"/>
                      </a:cubicBezTo>
                      <a:cubicBezTo>
                        <a:pt x="2089395" y="3433067"/>
                        <a:pt x="1978322" y="3409693"/>
                        <a:pt x="1908170" y="3374607"/>
                      </a:cubicBezTo>
                      <a:cubicBezTo>
                        <a:pt x="1820481" y="3333695"/>
                        <a:pt x="1750329" y="3251851"/>
                        <a:pt x="1721099" y="3164162"/>
                      </a:cubicBezTo>
                      <a:cubicBezTo>
                        <a:pt x="1691869" y="3070626"/>
                        <a:pt x="1703561" y="2971244"/>
                        <a:pt x="1762021" y="2912785"/>
                      </a:cubicBezTo>
                      <a:cubicBezTo>
                        <a:pt x="1797097" y="2877709"/>
                        <a:pt x="1848614" y="2855786"/>
                        <a:pt x="1901776" y="2851950"/>
                      </a:cubicBezTo>
                      <a:close/>
                      <a:moveTo>
                        <a:pt x="318076" y="2398339"/>
                      </a:moveTo>
                      <a:cubicBezTo>
                        <a:pt x="353142" y="2404185"/>
                        <a:pt x="388218" y="2427568"/>
                        <a:pt x="423303" y="2450952"/>
                      </a:cubicBezTo>
                      <a:cubicBezTo>
                        <a:pt x="452533" y="2486028"/>
                        <a:pt x="470062" y="2526950"/>
                        <a:pt x="470062" y="2567872"/>
                      </a:cubicBezTo>
                      <a:cubicBezTo>
                        <a:pt x="470062" y="2608794"/>
                        <a:pt x="452533" y="2649716"/>
                        <a:pt x="417448" y="2667254"/>
                      </a:cubicBezTo>
                      <a:cubicBezTo>
                        <a:pt x="382372" y="2684792"/>
                        <a:pt x="329758" y="2673100"/>
                        <a:pt x="294683" y="2655562"/>
                      </a:cubicBezTo>
                      <a:cubicBezTo>
                        <a:pt x="253770" y="2638024"/>
                        <a:pt x="218694" y="2597102"/>
                        <a:pt x="201156" y="2550334"/>
                      </a:cubicBezTo>
                      <a:cubicBezTo>
                        <a:pt x="183609" y="2509412"/>
                        <a:pt x="189464" y="2456798"/>
                        <a:pt x="218694" y="2427568"/>
                      </a:cubicBezTo>
                      <a:cubicBezTo>
                        <a:pt x="247924" y="2404185"/>
                        <a:pt x="283000" y="2392493"/>
                        <a:pt x="318076" y="2398339"/>
                      </a:cubicBezTo>
                      <a:close/>
                      <a:moveTo>
                        <a:pt x="948344" y="2191263"/>
                      </a:moveTo>
                      <a:cubicBezTo>
                        <a:pt x="964055" y="2190076"/>
                        <a:pt x="980132" y="2190807"/>
                        <a:pt x="996208" y="2193730"/>
                      </a:cubicBezTo>
                      <a:cubicBezTo>
                        <a:pt x="1060513" y="2205422"/>
                        <a:pt x="1124819" y="2240497"/>
                        <a:pt x="1171587" y="2293111"/>
                      </a:cubicBezTo>
                      <a:cubicBezTo>
                        <a:pt x="1224200" y="2345725"/>
                        <a:pt x="1259276" y="2421723"/>
                        <a:pt x="1259276" y="2491874"/>
                      </a:cubicBezTo>
                      <a:cubicBezTo>
                        <a:pt x="1259276" y="2567872"/>
                        <a:pt x="1224200" y="2638024"/>
                        <a:pt x="1165741" y="2673100"/>
                      </a:cubicBezTo>
                      <a:cubicBezTo>
                        <a:pt x="1113127" y="2702330"/>
                        <a:pt x="1013746" y="2684792"/>
                        <a:pt x="955286" y="2655562"/>
                      </a:cubicBezTo>
                      <a:cubicBezTo>
                        <a:pt x="879288" y="2614640"/>
                        <a:pt x="814983" y="2550334"/>
                        <a:pt x="791599" y="2468491"/>
                      </a:cubicBezTo>
                      <a:cubicBezTo>
                        <a:pt x="762369" y="2386647"/>
                        <a:pt x="774061" y="2298957"/>
                        <a:pt x="826675" y="2246343"/>
                      </a:cubicBezTo>
                      <a:cubicBezTo>
                        <a:pt x="857366" y="2215652"/>
                        <a:pt x="901211" y="2194826"/>
                        <a:pt x="948344" y="2191263"/>
                      </a:cubicBezTo>
                      <a:close/>
                      <a:moveTo>
                        <a:pt x="1735350" y="1792633"/>
                      </a:moveTo>
                      <a:cubicBezTo>
                        <a:pt x="1761657" y="1790714"/>
                        <a:pt x="1788329" y="1791810"/>
                        <a:pt x="1814636" y="1796194"/>
                      </a:cubicBezTo>
                      <a:cubicBezTo>
                        <a:pt x="1925709" y="1807886"/>
                        <a:pt x="2030936" y="1872201"/>
                        <a:pt x="2112780" y="1959891"/>
                      </a:cubicBezTo>
                      <a:cubicBezTo>
                        <a:pt x="2194624" y="2053426"/>
                        <a:pt x="2253083" y="2176182"/>
                        <a:pt x="2253083" y="2293102"/>
                      </a:cubicBezTo>
                      <a:cubicBezTo>
                        <a:pt x="2253083" y="2415877"/>
                        <a:pt x="2188778" y="2532796"/>
                        <a:pt x="2095242" y="2591256"/>
                      </a:cubicBezTo>
                      <a:cubicBezTo>
                        <a:pt x="2001707" y="2643860"/>
                        <a:pt x="1838019" y="2614630"/>
                        <a:pt x="1738638" y="2562026"/>
                      </a:cubicBezTo>
                      <a:cubicBezTo>
                        <a:pt x="1621719" y="2503566"/>
                        <a:pt x="1516491" y="2386647"/>
                        <a:pt x="1469723" y="2252189"/>
                      </a:cubicBezTo>
                      <a:cubicBezTo>
                        <a:pt x="1422955" y="2117723"/>
                        <a:pt x="1446339" y="1971573"/>
                        <a:pt x="1528182" y="1883884"/>
                      </a:cubicBezTo>
                      <a:cubicBezTo>
                        <a:pt x="1580796" y="1831277"/>
                        <a:pt x="1656429" y="1798390"/>
                        <a:pt x="1735350" y="1792633"/>
                      </a:cubicBezTo>
                      <a:close/>
                      <a:moveTo>
                        <a:pt x="2235555" y="1579903"/>
                      </a:moveTo>
                      <a:cubicBezTo>
                        <a:pt x="2270631" y="1585749"/>
                        <a:pt x="2305707" y="1609132"/>
                        <a:pt x="2340773" y="1632516"/>
                      </a:cubicBezTo>
                      <a:cubicBezTo>
                        <a:pt x="2370003" y="1667592"/>
                        <a:pt x="2387550" y="1708514"/>
                        <a:pt x="2387550" y="1749436"/>
                      </a:cubicBezTo>
                      <a:cubicBezTo>
                        <a:pt x="2387550" y="1790358"/>
                        <a:pt x="2370003" y="1831280"/>
                        <a:pt x="2334937" y="1848818"/>
                      </a:cubicBezTo>
                      <a:cubicBezTo>
                        <a:pt x="2299861" y="1866356"/>
                        <a:pt x="2247247" y="1854664"/>
                        <a:pt x="2212171" y="1837126"/>
                      </a:cubicBezTo>
                      <a:cubicBezTo>
                        <a:pt x="2171240" y="1819588"/>
                        <a:pt x="2136164" y="1778666"/>
                        <a:pt x="2118635" y="1731898"/>
                      </a:cubicBezTo>
                      <a:cubicBezTo>
                        <a:pt x="2101097" y="1690976"/>
                        <a:pt x="2106934" y="1638362"/>
                        <a:pt x="2136164" y="1609132"/>
                      </a:cubicBezTo>
                      <a:cubicBezTo>
                        <a:pt x="2165394" y="1585749"/>
                        <a:pt x="2200470" y="1574057"/>
                        <a:pt x="2235555" y="1579903"/>
                      </a:cubicBezTo>
                      <a:close/>
                      <a:moveTo>
                        <a:pt x="272399" y="1394292"/>
                      </a:moveTo>
                      <a:cubicBezTo>
                        <a:pt x="297243" y="1392831"/>
                        <a:pt x="322453" y="1394292"/>
                        <a:pt x="347296" y="1398677"/>
                      </a:cubicBezTo>
                      <a:cubicBezTo>
                        <a:pt x="446677" y="1410369"/>
                        <a:pt x="546068" y="1468828"/>
                        <a:pt x="622057" y="1556518"/>
                      </a:cubicBezTo>
                      <a:cubicBezTo>
                        <a:pt x="703900" y="1644208"/>
                        <a:pt x="756514" y="1761127"/>
                        <a:pt x="756514" y="1872201"/>
                      </a:cubicBezTo>
                      <a:cubicBezTo>
                        <a:pt x="756514" y="1989120"/>
                        <a:pt x="698054" y="2100194"/>
                        <a:pt x="610365" y="2152807"/>
                      </a:cubicBezTo>
                      <a:cubicBezTo>
                        <a:pt x="528521" y="2199575"/>
                        <a:pt x="370689" y="2170345"/>
                        <a:pt x="277153" y="2123578"/>
                      </a:cubicBezTo>
                      <a:cubicBezTo>
                        <a:pt x="160234" y="2065118"/>
                        <a:pt x="60843" y="1954044"/>
                        <a:pt x="19931" y="1831279"/>
                      </a:cubicBezTo>
                      <a:cubicBezTo>
                        <a:pt x="-21000" y="1708513"/>
                        <a:pt x="2383" y="1568210"/>
                        <a:pt x="78390" y="1486366"/>
                      </a:cubicBezTo>
                      <a:cubicBezTo>
                        <a:pt x="126613" y="1429368"/>
                        <a:pt x="197864" y="1398677"/>
                        <a:pt x="272399" y="1394292"/>
                      </a:cubicBezTo>
                      <a:close/>
                      <a:moveTo>
                        <a:pt x="1083706" y="1384518"/>
                      </a:moveTo>
                      <a:cubicBezTo>
                        <a:pt x="1098868" y="1383331"/>
                        <a:pt x="1114580" y="1384062"/>
                        <a:pt x="1130656" y="1386985"/>
                      </a:cubicBezTo>
                      <a:cubicBezTo>
                        <a:pt x="1189116" y="1398677"/>
                        <a:pt x="1253421" y="1433752"/>
                        <a:pt x="1300189" y="1486366"/>
                      </a:cubicBezTo>
                      <a:cubicBezTo>
                        <a:pt x="1346957" y="1538980"/>
                        <a:pt x="1382032" y="1609132"/>
                        <a:pt x="1382032" y="1679283"/>
                      </a:cubicBezTo>
                      <a:cubicBezTo>
                        <a:pt x="1387878" y="1749435"/>
                        <a:pt x="1346957" y="1819587"/>
                        <a:pt x="1294343" y="1854663"/>
                      </a:cubicBezTo>
                      <a:cubicBezTo>
                        <a:pt x="1241729" y="1883893"/>
                        <a:pt x="1148194" y="1866355"/>
                        <a:pt x="1089734" y="1837125"/>
                      </a:cubicBezTo>
                      <a:cubicBezTo>
                        <a:pt x="1019582" y="1802049"/>
                        <a:pt x="955277" y="1737743"/>
                        <a:pt x="931893" y="1655900"/>
                      </a:cubicBezTo>
                      <a:cubicBezTo>
                        <a:pt x="908509" y="1574056"/>
                        <a:pt x="920201" y="1492212"/>
                        <a:pt x="966969" y="1439598"/>
                      </a:cubicBezTo>
                      <a:cubicBezTo>
                        <a:pt x="997661" y="1408907"/>
                        <a:pt x="1038217" y="1388081"/>
                        <a:pt x="1083706" y="1384518"/>
                      </a:cubicBezTo>
                      <a:close/>
                      <a:moveTo>
                        <a:pt x="446677" y="615316"/>
                      </a:moveTo>
                      <a:cubicBezTo>
                        <a:pt x="522675" y="621162"/>
                        <a:pt x="598682" y="662084"/>
                        <a:pt x="657141" y="720544"/>
                      </a:cubicBezTo>
                      <a:cubicBezTo>
                        <a:pt x="715601" y="779003"/>
                        <a:pt x="756514" y="866693"/>
                        <a:pt x="750677" y="954383"/>
                      </a:cubicBezTo>
                      <a:cubicBezTo>
                        <a:pt x="744831" y="1042072"/>
                        <a:pt x="692217" y="1135599"/>
                        <a:pt x="622056" y="1176530"/>
                      </a:cubicBezTo>
                      <a:cubicBezTo>
                        <a:pt x="551905" y="1217452"/>
                        <a:pt x="434985" y="1199914"/>
                        <a:pt x="358988" y="1170684"/>
                      </a:cubicBezTo>
                      <a:cubicBezTo>
                        <a:pt x="271298" y="1129762"/>
                        <a:pt x="195310" y="1053764"/>
                        <a:pt x="171917" y="960219"/>
                      </a:cubicBezTo>
                      <a:cubicBezTo>
                        <a:pt x="142687" y="866693"/>
                        <a:pt x="166080" y="761465"/>
                        <a:pt x="230376" y="691314"/>
                      </a:cubicBezTo>
                      <a:cubicBezTo>
                        <a:pt x="282999" y="632854"/>
                        <a:pt x="364843" y="609461"/>
                        <a:pt x="446677" y="615316"/>
                      </a:cubicBezTo>
                      <a:close/>
                      <a:moveTo>
                        <a:pt x="1083340" y="589557"/>
                      </a:moveTo>
                      <a:cubicBezTo>
                        <a:pt x="1101061" y="588278"/>
                        <a:pt x="1118964" y="589009"/>
                        <a:pt x="1136502" y="591932"/>
                      </a:cubicBezTo>
                      <a:cubicBezTo>
                        <a:pt x="1212499" y="603624"/>
                        <a:pt x="1282651" y="644546"/>
                        <a:pt x="1335265" y="703005"/>
                      </a:cubicBezTo>
                      <a:cubicBezTo>
                        <a:pt x="1393724" y="767311"/>
                        <a:pt x="1434646" y="849155"/>
                        <a:pt x="1434646" y="930998"/>
                      </a:cubicBezTo>
                      <a:cubicBezTo>
                        <a:pt x="1434646" y="1012842"/>
                        <a:pt x="1393724" y="1088840"/>
                        <a:pt x="1329419" y="1129762"/>
                      </a:cubicBezTo>
                      <a:cubicBezTo>
                        <a:pt x="1270959" y="1170684"/>
                        <a:pt x="1159886" y="1147299"/>
                        <a:pt x="1089734" y="1112224"/>
                      </a:cubicBezTo>
                      <a:cubicBezTo>
                        <a:pt x="1002045" y="1071302"/>
                        <a:pt x="931893" y="989459"/>
                        <a:pt x="902663" y="901769"/>
                      </a:cubicBezTo>
                      <a:cubicBezTo>
                        <a:pt x="873433" y="808233"/>
                        <a:pt x="885125" y="708851"/>
                        <a:pt x="943585" y="650392"/>
                      </a:cubicBezTo>
                      <a:cubicBezTo>
                        <a:pt x="978661" y="615316"/>
                        <a:pt x="1030178" y="593394"/>
                        <a:pt x="1083340" y="589557"/>
                      </a:cubicBezTo>
                      <a:close/>
                      <a:moveTo>
                        <a:pt x="1910729" y="535748"/>
                      </a:moveTo>
                      <a:cubicBezTo>
                        <a:pt x="1937035" y="533829"/>
                        <a:pt x="1963707" y="534925"/>
                        <a:pt x="1990014" y="539309"/>
                      </a:cubicBezTo>
                      <a:cubicBezTo>
                        <a:pt x="2095242" y="551001"/>
                        <a:pt x="2200469" y="615316"/>
                        <a:pt x="2282313" y="703006"/>
                      </a:cubicBezTo>
                      <a:cubicBezTo>
                        <a:pt x="2364157" y="796541"/>
                        <a:pt x="2422616" y="919298"/>
                        <a:pt x="2422616" y="1036218"/>
                      </a:cubicBezTo>
                      <a:cubicBezTo>
                        <a:pt x="2422616" y="1158992"/>
                        <a:pt x="2358311" y="1275912"/>
                        <a:pt x="2264775" y="1334371"/>
                      </a:cubicBezTo>
                      <a:cubicBezTo>
                        <a:pt x="2171240" y="1386976"/>
                        <a:pt x="2007552" y="1351909"/>
                        <a:pt x="1908171" y="1305142"/>
                      </a:cubicBezTo>
                      <a:cubicBezTo>
                        <a:pt x="1785406" y="1240827"/>
                        <a:pt x="1680178" y="1123907"/>
                        <a:pt x="1645102" y="995305"/>
                      </a:cubicBezTo>
                      <a:cubicBezTo>
                        <a:pt x="1598334" y="860838"/>
                        <a:pt x="1621718" y="714689"/>
                        <a:pt x="1703562" y="626999"/>
                      </a:cubicBezTo>
                      <a:cubicBezTo>
                        <a:pt x="1756176" y="574392"/>
                        <a:pt x="1831808" y="541505"/>
                        <a:pt x="1910729" y="535748"/>
                      </a:cubicBezTo>
                      <a:close/>
                      <a:moveTo>
                        <a:pt x="1346957" y="1489"/>
                      </a:moveTo>
                      <a:cubicBezTo>
                        <a:pt x="1382033" y="7335"/>
                        <a:pt x="1417118" y="30718"/>
                        <a:pt x="1446348" y="59948"/>
                      </a:cubicBezTo>
                      <a:cubicBezTo>
                        <a:pt x="1475578" y="95024"/>
                        <a:pt x="1493107" y="135946"/>
                        <a:pt x="1493107" y="176868"/>
                      </a:cubicBezTo>
                      <a:cubicBezTo>
                        <a:pt x="1493107" y="217790"/>
                        <a:pt x="1469723" y="258712"/>
                        <a:pt x="1446348" y="270404"/>
                      </a:cubicBezTo>
                      <a:cubicBezTo>
                        <a:pt x="1411263" y="287942"/>
                        <a:pt x="1358658" y="276250"/>
                        <a:pt x="1323574" y="258712"/>
                      </a:cubicBezTo>
                      <a:cubicBezTo>
                        <a:pt x="1282652" y="241174"/>
                        <a:pt x="1247585" y="200252"/>
                        <a:pt x="1230038" y="153484"/>
                      </a:cubicBezTo>
                      <a:cubicBezTo>
                        <a:pt x="1212509" y="112562"/>
                        <a:pt x="1218355" y="59948"/>
                        <a:pt x="1247585" y="30718"/>
                      </a:cubicBezTo>
                      <a:cubicBezTo>
                        <a:pt x="1276815" y="7335"/>
                        <a:pt x="1311882" y="-4357"/>
                        <a:pt x="1346957" y="148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61" name="Google Shape;361;p6"/>
              <p:cNvSpPr/>
              <p:nvPr/>
            </p:nvSpPr>
            <p:spPr>
              <a:xfrm>
                <a:off x="8598350" y="44769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2" name="Google Shape;362;p6"/>
              <p:cNvSpPr/>
              <p:nvPr/>
            </p:nvSpPr>
            <p:spPr>
              <a:xfrm>
                <a:off x="8532450" y="37045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3" name="Google Shape;363;p6"/>
              <p:cNvSpPr/>
              <p:nvPr/>
            </p:nvSpPr>
            <p:spPr>
              <a:xfrm>
                <a:off x="8704525" y="46345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4" name="Google Shape;364;p6"/>
              <p:cNvSpPr/>
              <p:nvPr/>
            </p:nvSpPr>
            <p:spPr>
              <a:xfrm>
                <a:off x="8696725" y="36800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5" name="Google Shape;365;p6"/>
              <p:cNvSpPr/>
              <p:nvPr/>
            </p:nvSpPr>
            <p:spPr>
              <a:xfrm>
                <a:off x="8516050" y="327560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6" name="Google Shape;366;p6"/>
              <p:cNvSpPr/>
              <p:nvPr/>
            </p:nvSpPr>
            <p:spPr>
              <a:xfrm>
                <a:off x="8664863" y="285345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7" name="Google Shape;367;p6"/>
              <p:cNvSpPr/>
              <p:nvPr/>
            </p:nvSpPr>
            <p:spPr>
              <a:xfrm>
                <a:off x="8489350" y="26599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8" name="Google Shape;368;p6"/>
              <p:cNvSpPr/>
              <p:nvPr/>
            </p:nvSpPr>
            <p:spPr>
              <a:xfrm>
                <a:off x="8720975" y="2673950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69" name="Google Shape;369;p6"/>
              <p:cNvSpPr/>
              <p:nvPr/>
            </p:nvSpPr>
            <p:spPr>
              <a:xfrm>
                <a:off x="9053875" y="17250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70" name="Google Shape;370;p6"/>
              <p:cNvSpPr/>
              <p:nvPr/>
            </p:nvSpPr>
            <p:spPr>
              <a:xfrm>
                <a:off x="8934763" y="1490400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71" name="Google Shape;371;p6"/>
              <p:cNvSpPr/>
              <p:nvPr/>
            </p:nvSpPr>
            <p:spPr>
              <a:xfrm>
                <a:off x="8489350" y="151320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72" name="Google Shape;372;p6"/>
              <p:cNvSpPr/>
              <p:nvPr/>
            </p:nvSpPr>
            <p:spPr>
              <a:xfrm>
                <a:off x="8947363" y="3999375"/>
                <a:ext cx="56100" cy="597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73" name="Google Shape;373;p6"/>
              <p:cNvSpPr/>
              <p:nvPr/>
            </p:nvSpPr>
            <p:spPr>
              <a:xfrm>
                <a:off x="8828825" y="4413750"/>
                <a:ext cx="86700" cy="92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74" name="Google Shape;374;p6"/>
              <p:cNvSpPr/>
              <p:nvPr/>
            </p:nvSpPr>
            <p:spPr>
              <a:xfrm>
                <a:off x="9003475" y="4228475"/>
                <a:ext cx="33300" cy="354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7"/>
          <p:cNvSpPr/>
          <p:nvPr/>
        </p:nvSpPr>
        <p:spPr>
          <a:xfrm rot="-9989607" flipH="1">
            <a:off x="6012498" y="832874"/>
            <a:ext cx="4684647" cy="6594305"/>
          </a:xfrm>
          <a:custGeom>
            <a:avLst/>
            <a:gdLst/>
            <a:ahLst/>
            <a:cxnLst/>
            <a:rect l="l" t="t" r="r" b="b"/>
            <a:pathLst>
              <a:path w="649335" h="914031" extrusionOk="0">
                <a:moveTo>
                  <a:pt x="320527" y="912448"/>
                </a:moveTo>
                <a:cubicBezTo>
                  <a:pt x="292587" y="909908"/>
                  <a:pt x="262107" y="902923"/>
                  <a:pt x="243692" y="881333"/>
                </a:cubicBezTo>
                <a:cubicBezTo>
                  <a:pt x="222102" y="855298"/>
                  <a:pt x="225277" y="816563"/>
                  <a:pt x="233532" y="783543"/>
                </a:cubicBezTo>
                <a:cubicBezTo>
                  <a:pt x="241787" y="750523"/>
                  <a:pt x="254487" y="716233"/>
                  <a:pt x="247502" y="683213"/>
                </a:cubicBezTo>
                <a:cubicBezTo>
                  <a:pt x="231627" y="610188"/>
                  <a:pt x="131297" y="580978"/>
                  <a:pt x="112882" y="507953"/>
                </a:cubicBezTo>
                <a:cubicBezTo>
                  <a:pt x="100817" y="460963"/>
                  <a:pt x="127487" y="414608"/>
                  <a:pt x="137647" y="366983"/>
                </a:cubicBezTo>
                <a:cubicBezTo>
                  <a:pt x="150982" y="303483"/>
                  <a:pt x="132567" y="234268"/>
                  <a:pt x="89387" y="186008"/>
                </a:cubicBezTo>
                <a:cubicBezTo>
                  <a:pt x="66527" y="160608"/>
                  <a:pt x="37317" y="140288"/>
                  <a:pt x="17632" y="112348"/>
                </a:cubicBezTo>
                <a:cubicBezTo>
                  <a:pt x="-2053" y="83773"/>
                  <a:pt x="-8403" y="41863"/>
                  <a:pt x="15092" y="17098"/>
                </a:cubicBezTo>
                <a:cubicBezTo>
                  <a:pt x="36682" y="-5127"/>
                  <a:pt x="73512" y="-3222"/>
                  <a:pt x="102087" y="8843"/>
                </a:cubicBezTo>
                <a:cubicBezTo>
                  <a:pt x="175747" y="39958"/>
                  <a:pt x="215117" y="122508"/>
                  <a:pt x="283062" y="163783"/>
                </a:cubicBezTo>
                <a:cubicBezTo>
                  <a:pt x="323067" y="187913"/>
                  <a:pt x="371962" y="198073"/>
                  <a:pt x="406252" y="229823"/>
                </a:cubicBezTo>
                <a:cubicBezTo>
                  <a:pt x="443082" y="264113"/>
                  <a:pt x="455782" y="316183"/>
                  <a:pt x="462767" y="365713"/>
                </a:cubicBezTo>
                <a:cubicBezTo>
                  <a:pt x="469752" y="415243"/>
                  <a:pt x="473562" y="467313"/>
                  <a:pt x="497692" y="510493"/>
                </a:cubicBezTo>
                <a:cubicBezTo>
                  <a:pt x="533252" y="573993"/>
                  <a:pt x="606912" y="610188"/>
                  <a:pt x="636757" y="676863"/>
                </a:cubicBezTo>
                <a:cubicBezTo>
                  <a:pt x="654537" y="716233"/>
                  <a:pt x="653267" y="763858"/>
                  <a:pt x="634217" y="802593"/>
                </a:cubicBezTo>
                <a:cubicBezTo>
                  <a:pt x="610722" y="849583"/>
                  <a:pt x="561827" y="881968"/>
                  <a:pt x="511662" y="892128"/>
                </a:cubicBezTo>
                <a:cubicBezTo>
                  <a:pt x="447527" y="904828"/>
                  <a:pt x="385932" y="918798"/>
                  <a:pt x="320527" y="91244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0000"/>
              </a:solidFill>
              <a:latin typeface="Arial" panose="020B0604020202020204"/>
              <a:ea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377" name="Google Shape;377;p7"/>
          <p:cNvSpPr txBox="1">
            <a:spLocks noGrp="1"/>
          </p:cNvSpPr>
          <p:nvPr>
            <p:ph type="title"/>
          </p:nvPr>
        </p:nvSpPr>
        <p:spPr>
          <a:xfrm>
            <a:off x="860695" y="893575"/>
            <a:ext cx="2949300" cy="646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7"/>
          <p:cNvSpPr txBox="1">
            <a:spLocks noGrp="1"/>
          </p:cNvSpPr>
          <p:nvPr>
            <p:ph type="body" idx="1"/>
          </p:nvPr>
        </p:nvSpPr>
        <p:spPr>
          <a:xfrm>
            <a:off x="856200" y="1576044"/>
            <a:ext cx="2949300" cy="1477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1pPr>
            <a:lvl2pPr marL="914400" lvl="1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2pPr>
            <a:lvl3pPr marL="1371600" lvl="2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3pPr>
            <a:lvl4pPr marL="1828800" lvl="3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4pPr>
            <a:lvl5pPr marL="2286000" lvl="4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marL="2743200" lvl="5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marL="3200400" lvl="6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/>
            </a:lvl7pPr>
            <a:lvl8pPr marL="3657600" lvl="7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8pPr>
            <a:lvl9pPr marL="4114800" lvl="8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379" name="Google Shape;379;p7"/>
          <p:cNvSpPr>
            <a:spLocks noGrp="1"/>
          </p:cNvSpPr>
          <p:nvPr>
            <p:ph type="pic" idx="2"/>
          </p:nvPr>
        </p:nvSpPr>
        <p:spPr>
          <a:xfrm>
            <a:off x="5214102" y="535000"/>
            <a:ext cx="3214800" cy="40737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sp>
      <p:grpSp>
        <p:nvGrpSpPr>
          <p:cNvPr id="380" name="Google Shape;380;p7"/>
          <p:cNvGrpSpPr/>
          <p:nvPr/>
        </p:nvGrpSpPr>
        <p:grpSpPr>
          <a:xfrm rot="-2124868">
            <a:off x="6881465" y="3735049"/>
            <a:ext cx="3094860" cy="1279877"/>
            <a:chOff x="1381862" y="4236379"/>
            <a:chExt cx="3094790" cy="1279848"/>
          </a:xfrm>
        </p:grpSpPr>
        <p:grpSp>
          <p:nvGrpSpPr>
            <p:cNvPr id="381" name="Google Shape;381;p7"/>
            <p:cNvGrpSpPr/>
            <p:nvPr/>
          </p:nvGrpSpPr>
          <p:grpSpPr>
            <a:xfrm>
              <a:off x="3473774" y="4493309"/>
              <a:ext cx="731351" cy="765997"/>
              <a:chOff x="6915646" y="3087290"/>
              <a:chExt cx="505880" cy="529845"/>
            </a:xfrm>
          </p:grpSpPr>
          <p:sp>
            <p:nvSpPr>
              <p:cNvPr id="382" name="Google Shape;382;p7"/>
              <p:cNvSpPr/>
              <p:nvPr/>
            </p:nvSpPr>
            <p:spPr>
              <a:xfrm>
                <a:off x="6915646" y="3087290"/>
                <a:ext cx="498083" cy="516604"/>
              </a:xfrm>
              <a:custGeom>
                <a:avLst/>
                <a:gdLst/>
                <a:ahLst/>
                <a:cxnLst/>
                <a:rect l="l" t="t" r="r" b="b"/>
                <a:pathLst>
                  <a:path w="13282224" h="13776097" extrusionOk="0">
                    <a:moveTo>
                      <a:pt x="6296960" y="5471823"/>
                    </a:moveTo>
                    <a:lnTo>
                      <a:pt x="6280519" y="5673200"/>
                    </a:lnTo>
                    <a:cubicBezTo>
                      <a:pt x="6234447" y="6074883"/>
                      <a:pt x="6107021" y="6468573"/>
                      <a:pt x="5694143" y="6483188"/>
                    </a:cubicBezTo>
                    <a:cubicBezTo>
                      <a:pt x="5660529" y="6484649"/>
                      <a:pt x="5627280" y="6483553"/>
                      <a:pt x="5594397" y="6480242"/>
                    </a:cubicBezTo>
                    <a:lnTo>
                      <a:pt x="5591223" y="6479713"/>
                    </a:lnTo>
                    <a:lnTo>
                      <a:pt x="5609295" y="6520720"/>
                    </a:lnTo>
                    <a:cubicBezTo>
                      <a:pt x="5675519" y="6690345"/>
                      <a:pt x="5707307" y="6861705"/>
                      <a:pt x="5688307" y="7026853"/>
                    </a:cubicBezTo>
                    <a:cubicBezTo>
                      <a:pt x="5674057" y="7148523"/>
                      <a:pt x="5625897" y="7252517"/>
                      <a:pt x="5553690" y="7341727"/>
                    </a:cubicBezTo>
                    <a:lnTo>
                      <a:pt x="5524389" y="7372690"/>
                    </a:lnTo>
                    <a:lnTo>
                      <a:pt x="5577223" y="7389313"/>
                    </a:lnTo>
                    <a:cubicBezTo>
                      <a:pt x="5840292" y="7507694"/>
                      <a:pt x="5938943" y="7777339"/>
                      <a:pt x="5937303" y="8050273"/>
                    </a:cubicBezTo>
                    <a:lnTo>
                      <a:pt x="5934871" y="8087530"/>
                    </a:lnTo>
                    <a:lnTo>
                      <a:pt x="5957212" y="8073292"/>
                    </a:lnTo>
                    <a:cubicBezTo>
                      <a:pt x="6033219" y="8026524"/>
                      <a:pt x="6126754" y="8003131"/>
                      <a:pt x="6220281" y="7985603"/>
                    </a:cubicBezTo>
                    <a:cubicBezTo>
                      <a:pt x="6243674" y="7979757"/>
                      <a:pt x="6267057" y="7979757"/>
                      <a:pt x="6290441" y="7979757"/>
                    </a:cubicBezTo>
                    <a:cubicBezTo>
                      <a:pt x="6419053" y="7968065"/>
                      <a:pt x="6556433" y="7979756"/>
                      <a:pt x="6690159" y="8008986"/>
                    </a:cubicBezTo>
                    <a:lnTo>
                      <a:pt x="6729565" y="8020282"/>
                    </a:lnTo>
                    <a:lnTo>
                      <a:pt x="6629499" y="7810224"/>
                    </a:lnTo>
                    <a:cubicBezTo>
                      <a:pt x="6500897" y="7506233"/>
                      <a:pt x="6413207" y="7266548"/>
                      <a:pt x="6582740" y="6974249"/>
                    </a:cubicBezTo>
                    <a:cubicBezTo>
                      <a:pt x="6685045" y="6795947"/>
                      <a:pt x="6825348" y="6643952"/>
                      <a:pt x="6988305" y="6521186"/>
                    </a:cubicBezTo>
                    <a:lnTo>
                      <a:pt x="7112862" y="6435782"/>
                    </a:lnTo>
                    <a:lnTo>
                      <a:pt x="7027609" y="6343156"/>
                    </a:lnTo>
                    <a:cubicBezTo>
                      <a:pt x="6856827" y="6127817"/>
                      <a:pt x="6748006" y="5861146"/>
                      <a:pt x="6745208" y="5596990"/>
                    </a:cubicBezTo>
                    <a:lnTo>
                      <a:pt x="6748699" y="5524279"/>
                    </a:lnTo>
                    <a:lnTo>
                      <a:pt x="6698789" y="5534792"/>
                    </a:lnTo>
                    <a:cubicBezTo>
                      <a:pt x="6556497" y="5556629"/>
                      <a:pt x="6424501" y="5531501"/>
                      <a:pt x="6303818" y="5475664"/>
                    </a:cubicBezTo>
                    <a:close/>
                    <a:moveTo>
                      <a:pt x="6407352" y="0"/>
                    </a:moveTo>
                    <a:cubicBezTo>
                      <a:pt x="6430745" y="0"/>
                      <a:pt x="6454120" y="0"/>
                      <a:pt x="6477504" y="0"/>
                    </a:cubicBezTo>
                    <a:cubicBezTo>
                      <a:pt x="6664584" y="0"/>
                      <a:pt x="6863338" y="52614"/>
                      <a:pt x="7038717" y="122766"/>
                    </a:cubicBezTo>
                    <a:cubicBezTo>
                      <a:pt x="7348554" y="239686"/>
                      <a:pt x="7664236" y="409219"/>
                      <a:pt x="7997457" y="391681"/>
                    </a:cubicBezTo>
                    <a:cubicBezTo>
                      <a:pt x="8044225" y="391681"/>
                      <a:pt x="8090992" y="385836"/>
                      <a:pt x="8131914" y="374143"/>
                    </a:cubicBezTo>
                    <a:cubicBezTo>
                      <a:pt x="8155307" y="368297"/>
                      <a:pt x="8178682" y="368297"/>
                      <a:pt x="8196220" y="362451"/>
                    </a:cubicBezTo>
                    <a:cubicBezTo>
                      <a:pt x="8441751" y="309838"/>
                      <a:pt x="8681445" y="210456"/>
                      <a:pt x="8921120" y="210456"/>
                    </a:cubicBezTo>
                    <a:cubicBezTo>
                      <a:pt x="8944513" y="210456"/>
                      <a:pt x="8967888" y="210456"/>
                      <a:pt x="8991272" y="216302"/>
                    </a:cubicBezTo>
                    <a:cubicBezTo>
                      <a:pt x="9032203" y="222148"/>
                      <a:pt x="9067270" y="227993"/>
                      <a:pt x="9102345" y="239686"/>
                    </a:cubicBezTo>
                    <a:cubicBezTo>
                      <a:pt x="9342030" y="309838"/>
                      <a:pt x="9523255" y="520292"/>
                      <a:pt x="9605099" y="759977"/>
                    </a:cubicBezTo>
                    <a:cubicBezTo>
                      <a:pt x="9686943" y="993817"/>
                      <a:pt x="9686943" y="1251040"/>
                      <a:pt x="9663559" y="1502416"/>
                    </a:cubicBezTo>
                    <a:cubicBezTo>
                      <a:pt x="9643829" y="1741371"/>
                      <a:pt x="9603548" y="1978681"/>
                      <a:pt x="9545180" y="2211572"/>
                    </a:cubicBezTo>
                    <a:lnTo>
                      <a:pt x="9541291" y="2225565"/>
                    </a:lnTo>
                    <a:lnTo>
                      <a:pt x="9553955" y="2213429"/>
                    </a:lnTo>
                    <a:cubicBezTo>
                      <a:pt x="9689873" y="2089930"/>
                      <a:pt x="9833097" y="1975931"/>
                      <a:pt x="9990933" y="1882396"/>
                    </a:cubicBezTo>
                    <a:cubicBezTo>
                      <a:pt x="10306625" y="1695334"/>
                      <a:pt x="10698305" y="1595943"/>
                      <a:pt x="11049063" y="1707016"/>
                    </a:cubicBezTo>
                    <a:cubicBezTo>
                      <a:pt x="11241980" y="1765477"/>
                      <a:pt x="11411514" y="1894088"/>
                      <a:pt x="11528433" y="2057775"/>
                    </a:cubicBezTo>
                    <a:cubicBezTo>
                      <a:pt x="11540116" y="2075322"/>
                      <a:pt x="11551817" y="2092851"/>
                      <a:pt x="11563509" y="2116235"/>
                    </a:cubicBezTo>
                    <a:cubicBezTo>
                      <a:pt x="11633661" y="2239000"/>
                      <a:pt x="11674582" y="2385150"/>
                      <a:pt x="11662890" y="2525453"/>
                    </a:cubicBezTo>
                    <a:cubicBezTo>
                      <a:pt x="11645352" y="2730062"/>
                      <a:pt x="11534279" y="2911287"/>
                      <a:pt x="11446589" y="3104204"/>
                    </a:cubicBezTo>
                    <a:cubicBezTo>
                      <a:pt x="11411514" y="3186057"/>
                      <a:pt x="11376438" y="3279584"/>
                      <a:pt x="11358900" y="3367273"/>
                    </a:cubicBezTo>
                    <a:cubicBezTo>
                      <a:pt x="11353054" y="3402349"/>
                      <a:pt x="11347208" y="3437425"/>
                      <a:pt x="11347208" y="3472501"/>
                    </a:cubicBezTo>
                    <a:cubicBezTo>
                      <a:pt x="11341362" y="3554344"/>
                      <a:pt x="11358900" y="3630342"/>
                      <a:pt x="11393966" y="3700494"/>
                    </a:cubicBezTo>
                    <a:cubicBezTo>
                      <a:pt x="11434897" y="3776492"/>
                      <a:pt x="11487511" y="3840797"/>
                      <a:pt x="11557663" y="3899257"/>
                    </a:cubicBezTo>
                    <a:cubicBezTo>
                      <a:pt x="11575201" y="3910949"/>
                      <a:pt x="11592739" y="3928487"/>
                      <a:pt x="11610277" y="3940179"/>
                    </a:cubicBezTo>
                    <a:cubicBezTo>
                      <a:pt x="11686265" y="4004494"/>
                      <a:pt x="11773955" y="4062953"/>
                      <a:pt x="11844116" y="4133096"/>
                    </a:cubicBezTo>
                    <a:cubicBezTo>
                      <a:pt x="12001957" y="4296793"/>
                      <a:pt x="12072108" y="4518930"/>
                      <a:pt x="12072108" y="4746923"/>
                    </a:cubicBezTo>
                    <a:cubicBezTo>
                      <a:pt x="12072108" y="4776153"/>
                      <a:pt x="12072108" y="4811229"/>
                      <a:pt x="12066253" y="4840459"/>
                    </a:cubicBezTo>
                    <a:cubicBezTo>
                      <a:pt x="12054571" y="4963224"/>
                      <a:pt x="12025341" y="5085999"/>
                      <a:pt x="11972727" y="5202918"/>
                    </a:cubicBezTo>
                    <a:cubicBezTo>
                      <a:pt x="11820732" y="5553677"/>
                      <a:pt x="11522587" y="5816746"/>
                      <a:pt x="11206905" y="6033038"/>
                    </a:cubicBezTo>
                    <a:lnTo>
                      <a:pt x="11195871" y="6039905"/>
                    </a:lnTo>
                    <a:lnTo>
                      <a:pt x="11364015" y="6010394"/>
                    </a:lnTo>
                    <a:cubicBezTo>
                      <a:pt x="11687736" y="5959973"/>
                      <a:pt x="12007803" y="5942435"/>
                      <a:pt x="12317639" y="6038893"/>
                    </a:cubicBezTo>
                    <a:cubicBezTo>
                      <a:pt x="12779471" y="6179197"/>
                      <a:pt x="13147758" y="6582569"/>
                      <a:pt x="13247148" y="7056093"/>
                    </a:cubicBezTo>
                    <a:cubicBezTo>
                      <a:pt x="13270533" y="7167166"/>
                      <a:pt x="13282224" y="7278240"/>
                      <a:pt x="13282224" y="7395160"/>
                    </a:cubicBezTo>
                    <a:cubicBezTo>
                      <a:pt x="13282224" y="7418543"/>
                      <a:pt x="13282224" y="7441927"/>
                      <a:pt x="13282224" y="7465311"/>
                    </a:cubicBezTo>
                    <a:cubicBezTo>
                      <a:pt x="13276378" y="7646536"/>
                      <a:pt x="13252995" y="7827762"/>
                      <a:pt x="13229611" y="8008987"/>
                    </a:cubicBezTo>
                    <a:cubicBezTo>
                      <a:pt x="13200381" y="8219442"/>
                      <a:pt x="13171151" y="8429897"/>
                      <a:pt x="13130229" y="8640352"/>
                    </a:cubicBezTo>
                    <a:cubicBezTo>
                      <a:pt x="13124383" y="8663736"/>
                      <a:pt x="13124383" y="8687120"/>
                      <a:pt x="13118528" y="8704658"/>
                    </a:cubicBezTo>
                    <a:cubicBezTo>
                      <a:pt x="13071769" y="8920959"/>
                      <a:pt x="13019156" y="9131414"/>
                      <a:pt x="12937312" y="9336023"/>
                    </a:cubicBezTo>
                    <a:cubicBezTo>
                      <a:pt x="12832085" y="9610784"/>
                      <a:pt x="12680080" y="9868007"/>
                      <a:pt x="12621620" y="10154460"/>
                    </a:cubicBezTo>
                    <a:cubicBezTo>
                      <a:pt x="12615784" y="10166152"/>
                      <a:pt x="12615784" y="10183690"/>
                      <a:pt x="12615784" y="10195382"/>
                    </a:cubicBezTo>
                    <a:cubicBezTo>
                      <a:pt x="12609938" y="10218766"/>
                      <a:pt x="12609938" y="10236304"/>
                      <a:pt x="12604092" y="10259688"/>
                    </a:cubicBezTo>
                    <a:cubicBezTo>
                      <a:pt x="12563161" y="10540294"/>
                      <a:pt x="12574862" y="10855977"/>
                      <a:pt x="12452096" y="11089816"/>
                    </a:cubicBezTo>
                    <a:cubicBezTo>
                      <a:pt x="12440404" y="11107354"/>
                      <a:pt x="12428713" y="11130738"/>
                      <a:pt x="12417011" y="11148276"/>
                    </a:cubicBezTo>
                    <a:cubicBezTo>
                      <a:pt x="12387782" y="11195044"/>
                      <a:pt x="12346869" y="11230120"/>
                      <a:pt x="12305947" y="11271041"/>
                    </a:cubicBezTo>
                    <a:cubicBezTo>
                      <a:pt x="12083800" y="11446421"/>
                      <a:pt x="11773954" y="11411345"/>
                      <a:pt x="11493357" y="11370423"/>
                    </a:cubicBezTo>
                    <a:cubicBezTo>
                      <a:pt x="11300440" y="11341193"/>
                      <a:pt x="11101668" y="11311963"/>
                      <a:pt x="10908760" y="11276887"/>
                    </a:cubicBezTo>
                    <a:cubicBezTo>
                      <a:pt x="10844454" y="11265195"/>
                      <a:pt x="10780139" y="11253503"/>
                      <a:pt x="10721679" y="11241812"/>
                    </a:cubicBezTo>
                    <a:cubicBezTo>
                      <a:pt x="10277395" y="11154122"/>
                      <a:pt x="9838947" y="11031356"/>
                      <a:pt x="9441421" y="10815055"/>
                    </a:cubicBezTo>
                    <a:lnTo>
                      <a:pt x="9279557" y="10719298"/>
                    </a:lnTo>
                    <a:lnTo>
                      <a:pt x="9324508" y="10928043"/>
                    </a:lnTo>
                    <a:cubicBezTo>
                      <a:pt x="9366058" y="11142882"/>
                      <a:pt x="9395380" y="11360189"/>
                      <a:pt x="9423882" y="11575032"/>
                    </a:cubicBezTo>
                    <a:cubicBezTo>
                      <a:pt x="9447266" y="11762094"/>
                      <a:pt x="9470650" y="11943328"/>
                      <a:pt x="9447266" y="12124553"/>
                    </a:cubicBezTo>
                    <a:cubicBezTo>
                      <a:pt x="9423882" y="12299933"/>
                      <a:pt x="9342039" y="12475312"/>
                      <a:pt x="9195889" y="12557156"/>
                    </a:cubicBezTo>
                    <a:cubicBezTo>
                      <a:pt x="9160814" y="12574694"/>
                      <a:pt x="9125738" y="12592232"/>
                      <a:pt x="9090662" y="12603923"/>
                    </a:cubicBezTo>
                    <a:cubicBezTo>
                      <a:pt x="9067278" y="12609760"/>
                      <a:pt x="9049740" y="12615615"/>
                      <a:pt x="9026347" y="12615615"/>
                    </a:cubicBezTo>
                    <a:cubicBezTo>
                      <a:pt x="8862669" y="12644845"/>
                      <a:pt x="8687290" y="12633153"/>
                      <a:pt x="8541141" y="12703305"/>
                    </a:cubicBezTo>
                    <a:cubicBezTo>
                      <a:pt x="8447605" y="12744226"/>
                      <a:pt x="8371607" y="12814369"/>
                      <a:pt x="8313148" y="12896222"/>
                    </a:cubicBezTo>
                    <a:cubicBezTo>
                      <a:pt x="8295601" y="12919606"/>
                      <a:pt x="8278072" y="12948836"/>
                      <a:pt x="8260534" y="12972220"/>
                    </a:cubicBezTo>
                    <a:cubicBezTo>
                      <a:pt x="8090992" y="13252818"/>
                      <a:pt x="7997465" y="13626969"/>
                      <a:pt x="7699321" y="13743888"/>
                    </a:cubicBezTo>
                    <a:cubicBezTo>
                      <a:pt x="7559017" y="13796502"/>
                      <a:pt x="7407022" y="13778955"/>
                      <a:pt x="7255027" y="13732196"/>
                    </a:cubicBezTo>
                    <a:cubicBezTo>
                      <a:pt x="7231643" y="13726350"/>
                      <a:pt x="7208259" y="13720496"/>
                      <a:pt x="7190721" y="13708812"/>
                    </a:cubicBezTo>
                    <a:cubicBezTo>
                      <a:pt x="7073802" y="13662036"/>
                      <a:pt x="6951027" y="13603576"/>
                      <a:pt x="6839963" y="13539280"/>
                    </a:cubicBezTo>
                    <a:cubicBezTo>
                      <a:pt x="6571039" y="13393130"/>
                      <a:pt x="6307970" y="13246980"/>
                      <a:pt x="6039065" y="13100831"/>
                    </a:cubicBezTo>
                    <a:cubicBezTo>
                      <a:pt x="6009835" y="13083293"/>
                      <a:pt x="5986442" y="13071602"/>
                      <a:pt x="5957212" y="13059910"/>
                    </a:cubicBezTo>
                    <a:cubicBezTo>
                      <a:pt x="5892915" y="13024834"/>
                      <a:pt x="5822764" y="12989748"/>
                      <a:pt x="5758458" y="12948836"/>
                    </a:cubicBezTo>
                    <a:cubicBezTo>
                      <a:pt x="5238167" y="12662383"/>
                      <a:pt x="4671098" y="12323317"/>
                      <a:pt x="4472344" y="11767949"/>
                    </a:cubicBezTo>
                    <a:cubicBezTo>
                      <a:pt x="4427036" y="11642258"/>
                      <a:pt x="4404016" y="11515107"/>
                      <a:pt x="4398899" y="11388595"/>
                    </a:cubicBezTo>
                    <a:lnTo>
                      <a:pt x="4400522" y="11329665"/>
                    </a:lnTo>
                    <a:lnTo>
                      <a:pt x="4308653" y="11493918"/>
                    </a:lnTo>
                    <a:cubicBezTo>
                      <a:pt x="4215117" y="11652490"/>
                      <a:pt x="4112812" y="11805947"/>
                      <a:pt x="3992974" y="11949174"/>
                    </a:cubicBezTo>
                    <a:cubicBezTo>
                      <a:pt x="3718214" y="12282394"/>
                      <a:pt x="3338225" y="12557155"/>
                      <a:pt x="2917306" y="12633152"/>
                    </a:cubicBezTo>
                    <a:cubicBezTo>
                      <a:pt x="2584095" y="12691612"/>
                      <a:pt x="2227491" y="12609768"/>
                      <a:pt x="1993652" y="12399314"/>
                    </a:cubicBezTo>
                    <a:cubicBezTo>
                      <a:pt x="1976114" y="12381776"/>
                      <a:pt x="1958576" y="12370084"/>
                      <a:pt x="1946884" y="12352546"/>
                    </a:cubicBezTo>
                    <a:cubicBezTo>
                      <a:pt x="1905962" y="12311624"/>
                      <a:pt x="1870887" y="12264856"/>
                      <a:pt x="1841657" y="12212243"/>
                    </a:cubicBezTo>
                    <a:cubicBezTo>
                      <a:pt x="1753967" y="12054401"/>
                      <a:pt x="1713045" y="11861484"/>
                      <a:pt x="1601963" y="11721181"/>
                    </a:cubicBezTo>
                    <a:cubicBezTo>
                      <a:pt x="1590280" y="11703643"/>
                      <a:pt x="1572733" y="11686105"/>
                      <a:pt x="1555204" y="11674413"/>
                    </a:cubicBezTo>
                    <a:cubicBezTo>
                      <a:pt x="1543503" y="11662721"/>
                      <a:pt x="1525974" y="11645183"/>
                      <a:pt x="1508436" y="11633491"/>
                    </a:cubicBezTo>
                    <a:cubicBezTo>
                      <a:pt x="1286289" y="11469804"/>
                      <a:pt x="917993" y="11545801"/>
                      <a:pt x="730922" y="11347038"/>
                    </a:cubicBezTo>
                    <a:cubicBezTo>
                      <a:pt x="631540" y="11230119"/>
                      <a:pt x="608147" y="11072277"/>
                      <a:pt x="596465" y="10920282"/>
                    </a:cubicBezTo>
                    <a:cubicBezTo>
                      <a:pt x="584773" y="10803362"/>
                      <a:pt x="573081" y="10680597"/>
                      <a:pt x="561389" y="10563677"/>
                    </a:cubicBezTo>
                    <a:cubicBezTo>
                      <a:pt x="561389" y="10534447"/>
                      <a:pt x="555543" y="10505218"/>
                      <a:pt x="549688" y="10481834"/>
                    </a:cubicBezTo>
                    <a:cubicBezTo>
                      <a:pt x="532159" y="10300608"/>
                      <a:pt x="514621" y="10119383"/>
                      <a:pt x="497083" y="9938158"/>
                    </a:cubicBezTo>
                    <a:cubicBezTo>
                      <a:pt x="479545" y="9727703"/>
                      <a:pt x="456161" y="9517248"/>
                      <a:pt x="514621" y="9306793"/>
                    </a:cubicBezTo>
                    <a:cubicBezTo>
                      <a:pt x="584773" y="9067108"/>
                      <a:pt x="760152" y="8856653"/>
                      <a:pt x="970607" y="8698811"/>
                    </a:cubicBezTo>
                    <a:lnTo>
                      <a:pt x="1090508" y="8616560"/>
                    </a:lnTo>
                    <a:lnTo>
                      <a:pt x="1046068" y="8587434"/>
                    </a:lnTo>
                    <a:cubicBezTo>
                      <a:pt x="956084" y="8523242"/>
                      <a:pt x="871957" y="8448156"/>
                      <a:pt x="795228" y="8371428"/>
                    </a:cubicBezTo>
                    <a:cubicBezTo>
                      <a:pt x="748460" y="8330515"/>
                      <a:pt x="707539" y="8283738"/>
                      <a:pt x="666617" y="8236970"/>
                    </a:cubicBezTo>
                    <a:cubicBezTo>
                      <a:pt x="649079" y="8213595"/>
                      <a:pt x="625695" y="8190202"/>
                      <a:pt x="608157" y="8172664"/>
                    </a:cubicBezTo>
                    <a:cubicBezTo>
                      <a:pt x="397702" y="7915442"/>
                      <a:pt x="222323" y="7634835"/>
                      <a:pt x="117095" y="7336699"/>
                    </a:cubicBezTo>
                    <a:cubicBezTo>
                      <a:pt x="111249" y="7313306"/>
                      <a:pt x="99557" y="7289922"/>
                      <a:pt x="93711" y="7266538"/>
                    </a:cubicBezTo>
                    <a:cubicBezTo>
                      <a:pt x="35252" y="7091159"/>
                      <a:pt x="176" y="6904088"/>
                      <a:pt x="176" y="6722872"/>
                    </a:cubicBezTo>
                    <a:cubicBezTo>
                      <a:pt x="-5670" y="6319491"/>
                      <a:pt x="134633" y="5945349"/>
                      <a:pt x="274937" y="5582907"/>
                    </a:cubicBezTo>
                    <a:cubicBezTo>
                      <a:pt x="286629" y="5547822"/>
                      <a:pt x="304167" y="5506900"/>
                      <a:pt x="315858" y="5465988"/>
                    </a:cubicBezTo>
                    <a:cubicBezTo>
                      <a:pt x="327550" y="5442595"/>
                      <a:pt x="333396" y="5419211"/>
                      <a:pt x="339242" y="5401673"/>
                    </a:cubicBezTo>
                    <a:cubicBezTo>
                      <a:pt x="409394" y="5226293"/>
                      <a:pt x="485392" y="5050914"/>
                      <a:pt x="584773" y="4898919"/>
                    </a:cubicBezTo>
                    <a:cubicBezTo>
                      <a:pt x="596465" y="4875535"/>
                      <a:pt x="614003" y="4852160"/>
                      <a:pt x="625695" y="4834613"/>
                    </a:cubicBezTo>
                    <a:cubicBezTo>
                      <a:pt x="725077" y="4688464"/>
                      <a:pt x="847842" y="4565698"/>
                      <a:pt x="999837" y="4478009"/>
                    </a:cubicBezTo>
                    <a:cubicBezTo>
                      <a:pt x="1373249" y="4258054"/>
                      <a:pt x="1849605" y="4302173"/>
                      <a:pt x="2303581" y="4394966"/>
                    </a:cubicBezTo>
                    <a:lnTo>
                      <a:pt x="2496400" y="4437086"/>
                    </a:lnTo>
                    <a:lnTo>
                      <a:pt x="2401441" y="4278433"/>
                    </a:lnTo>
                    <a:cubicBezTo>
                      <a:pt x="2202821" y="3896709"/>
                      <a:pt x="2158069" y="3438896"/>
                      <a:pt x="2122254" y="2998986"/>
                    </a:cubicBezTo>
                    <a:cubicBezTo>
                      <a:pt x="2104726" y="2759292"/>
                      <a:pt x="2087188" y="2490386"/>
                      <a:pt x="2186560" y="2279931"/>
                    </a:cubicBezTo>
                    <a:cubicBezTo>
                      <a:pt x="2198261" y="2256547"/>
                      <a:pt x="2209944" y="2233154"/>
                      <a:pt x="2227491" y="2209780"/>
                    </a:cubicBezTo>
                    <a:cubicBezTo>
                      <a:pt x="2239174" y="2186396"/>
                      <a:pt x="2256721" y="2163012"/>
                      <a:pt x="2274249" y="2145465"/>
                    </a:cubicBezTo>
                    <a:cubicBezTo>
                      <a:pt x="2350256" y="2051938"/>
                      <a:pt x="2455484" y="1981787"/>
                      <a:pt x="2554865" y="1917481"/>
                    </a:cubicBezTo>
                    <a:cubicBezTo>
                      <a:pt x="2689323" y="1829791"/>
                      <a:pt x="2817934" y="1747947"/>
                      <a:pt x="2952391" y="1660258"/>
                    </a:cubicBezTo>
                    <a:cubicBezTo>
                      <a:pt x="2969920" y="1648557"/>
                      <a:pt x="2993313" y="1636874"/>
                      <a:pt x="3010851" y="1625182"/>
                    </a:cubicBezTo>
                    <a:cubicBezTo>
                      <a:pt x="3192076" y="1508263"/>
                      <a:pt x="3373301" y="1391343"/>
                      <a:pt x="3554517" y="1274423"/>
                    </a:cubicBezTo>
                    <a:cubicBezTo>
                      <a:pt x="3741598" y="1151649"/>
                      <a:pt x="3940351" y="1028892"/>
                      <a:pt x="4150816" y="941203"/>
                    </a:cubicBezTo>
                    <a:cubicBezTo>
                      <a:pt x="4174190" y="935357"/>
                      <a:pt x="4191737" y="923665"/>
                      <a:pt x="4215121" y="917810"/>
                    </a:cubicBezTo>
                    <a:cubicBezTo>
                      <a:pt x="4355425" y="865205"/>
                      <a:pt x="4501574" y="830120"/>
                      <a:pt x="4647723" y="830120"/>
                    </a:cubicBezTo>
                    <a:cubicBezTo>
                      <a:pt x="4994090" y="821358"/>
                      <a:pt x="5324021" y="990157"/>
                      <a:pt x="5575858" y="1237882"/>
                    </a:cubicBezTo>
                    <a:lnTo>
                      <a:pt x="5633261" y="1300517"/>
                    </a:lnTo>
                    <a:lnTo>
                      <a:pt x="5641539" y="1169195"/>
                    </a:lnTo>
                    <a:cubicBezTo>
                      <a:pt x="5670769" y="771669"/>
                      <a:pt x="5729229" y="315683"/>
                      <a:pt x="6068286" y="105228"/>
                    </a:cubicBezTo>
                    <a:cubicBezTo>
                      <a:pt x="6173513" y="40923"/>
                      <a:pt x="6284596" y="11692"/>
                      <a:pt x="64073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3" name="Google Shape;383;p7"/>
              <p:cNvSpPr/>
              <p:nvPr/>
            </p:nvSpPr>
            <p:spPr>
              <a:xfrm>
                <a:off x="7196939" y="3340473"/>
                <a:ext cx="224588" cy="176916"/>
              </a:xfrm>
              <a:custGeom>
                <a:avLst/>
                <a:gdLst/>
                <a:ahLst/>
                <a:cxnLst/>
                <a:rect l="l" t="t" r="r" b="b"/>
                <a:pathLst>
                  <a:path w="5989002" h="4717747" extrusionOk="0">
                    <a:moveTo>
                      <a:pt x="412492" y="1301313"/>
                    </a:moveTo>
                    <a:cubicBezTo>
                      <a:pt x="419983" y="1300034"/>
                      <a:pt x="428022" y="1302226"/>
                      <a:pt x="435329" y="1309534"/>
                    </a:cubicBezTo>
                    <a:cubicBezTo>
                      <a:pt x="774387" y="1642755"/>
                      <a:pt x="1131000" y="1958437"/>
                      <a:pt x="1499287" y="2262428"/>
                    </a:cubicBezTo>
                    <a:cubicBezTo>
                      <a:pt x="2154045" y="2794412"/>
                      <a:pt x="2849706" y="3279628"/>
                      <a:pt x="3586308" y="3712230"/>
                    </a:cubicBezTo>
                    <a:cubicBezTo>
                      <a:pt x="4094908" y="4016221"/>
                      <a:pt x="4626882" y="4290981"/>
                      <a:pt x="5170566" y="4536512"/>
                    </a:cubicBezTo>
                    <a:cubicBezTo>
                      <a:pt x="5158865" y="4559896"/>
                      <a:pt x="5147183" y="4577434"/>
                      <a:pt x="5135491" y="4594972"/>
                    </a:cubicBezTo>
                    <a:cubicBezTo>
                      <a:pt x="4936728" y="4507282"/>
                      <a:pt x="4737965" y="4413747"/>
                      <a:pt x="4545038" y="4314365"/>
                    </a:cubicBezTo>
                    <a:cubicBezTo>
                      <a:pt x="3779216" y="3928531"/>
                      <a:pt x="3054315" y="3490083"/>
                      <a:pt x="2358654" y="2999021"/>
                    </a:cubicBezTo>
                    <a:cubicBezTo>
                      <a:pt x="1662983" y="2502113"/>
                      <a:pt x="1002379" y="1958437"/>
                      <a:pt x="394398" y="1362148"/>
                    </a:cubicBezTo>
                    <a:cubicBezTo>
                      <a:pt x="372476" y="1340225"/>
                      <a:pt x="390019" y="1305150"/>
                      <a:pt x="412492" y="1301313"/>
                    </a:cubicBezTo>
                    <a:close/>
                    <a:moveTo>
                      <a:pt x="36515" y="1161750"/>
                    </a:moveTo>
                    <a:cubicBezTo>
                      <a:pt x="45101" y="1162298"/>
                      <a:pt x="53870" y="1166317"/>
                      <a:pt x="61178" y="1175086"/>
                    </a:cubicBezTo>
                    <a:cubicBezTo>
                      <a:pt x="335938" y="1531691"/>
                      <a:pt x="610708" y="1888295"/>
                      <a:pt x="897161" y="2239054"/>
                    </a:cubicBezTo>
                    <a:cubicBezTo>
                      <a:pt x="1388213" y="2841189"/>
                      <a:pt x="1914351" y="3425787"/>
                      <a:pt x="2510649" y="3928541"/>
                    </a:cubicBezTo>
                    <a:cubicBezTo>
                      <a:pt x="2855561" y="4220839"/>
                      <a:pt x="3223848" y="4489754"/>
                      <a:pt x="3621383" y="4717747"/>
                    </a:cubicBezTo>
                    <a:cubicBezTo>
                      <a:pt x="3562924" y="4706055"/>
                      <a:pt x="3498618" y="4694363"/>
                      <a:pt x="3434303" y="4682671"/>
                    </a:cubicBezTo>
                    <a:cubicBezTo>
                      <a:pt x="3369997" y="4641750"/>
                      <a:pt x="3311538" y="4606674"/>
                      <a:pt x="3253078" y="4565752"/>
                    </a:cubicBezTo>
                    <a:cubicBezTo>
                      <a:pt x="2627568" y="4156534"/>
                      <a:pt x="2066355" y="3647934"/>
                      <a:pt x="1557746" y="3098412"/>
                    </a:cubicBezTo>
                    <a:cubicBezTo>
                      <a:pt x="1002379" y="2502123"/>
                      <a:pt x="505472" y="1859066"/>
                      <a:pt x="8564" y="1216008"/>
                    </a:cubicBezTo>
                    <a:cubicBezTo>
                      <a:pt x="-13359" y="1189701"/>
                      <a:pt x="10756" y="1160106"/>
                      <a:pt x="36515" y="1161750"/>
                    </a:cubicBezTo>
                    <a:close/>
                    <a:moveTo>
                      <a:pt x="613814" y="1114242"/>
                    </a:moveTo>
                    <a:cubicBezTo>
                      <a:pt x="622035" y="1112963"/>
                      <a:pt x="631169" y="1115155"/>
                      <a:pt x="639938" y="1122463"/>
                    </a:cubicBezTo>
                    <a:cubicBezTo>
                      <a:pt x="984851" y="1414762"/>
                      <a:pt x="1347301" y="1689523"/>
                      <a:pt x="1721443" y="1946755"/>
                    </a:cubicBezTo>
                    <a:cubicBezTo>
                      <a:pt x="2393730" y="2402732"/>
                      <a:pt x="3106938" y="2788566"/>
                      <a:pt x="3849377" y="3115950"/>
                    </a:cubicBezTo>
                    <a:cubicBezTo>
                      <a:pt x="4328746" y="3326396"/>
                      <a:pt x="4825654" y="3501775"/>
                      <a:pt x="5328407" y="3647924"/>
                    </a:cubicBezTo>
                    <a:cubicBezTo>
                      <a:pt x="5322561" y="3665462"/>
                      <a:pt x="5322561" y="3688846"/>
                      <a:pt x="5316716" y="3712230"/>
                    </a:cubicBezTo>
                    <a:cubicBezTo>
                      <a:pt x="5153028" y="3665462"/>
                      <a:pt x="4995187" y="3612858"/>
                      <a:pt x="4831500" y="3560235"/>
                    </a:cubicBezTo>
                    <a:cubicBezTo>
                      <a:pt x="4059832" y="3303012"/>
                      <a:pt x="3311547" y="2969800"/>
                      <a:pt x="2604185" y="2572265"/>
                    </a:cubicBezTo>
                    <a:cubicBezTo>
                      <a:pt x="1890976" y="2168893"/>
                      <a:pt x="1218689" y="1701215"/>
                      <a:pt x="599017" y="1175077"/>
                    </a:cubicBezTo>
                    <a:cubicBezTo>
                      <a:pt x="572710" y="1153154"/>
                      <a:pt x="589152" y="1118078"/>
                      <a:pt x="613814" y="1114242"/>
                    </a:cubicBezTo>
                    <a:close/>
                    <a:moveTo>
                      <a:pt x="756849" y="818472"/>
                    </a:moveTo>
                    <a:cubicBezTo>
                      <a:pt x="1218680" y="830164"/>
                      <a:pt x="1680512" y="871086"/>
                      <a:pt x="2136498" y="935391"/>
                    </a:cubicBezTo>
                    <a:cubicBezTo>
                      <a:pt x="2949088" y="1052311"/>
                      <a:pt x="3755832" y="1251074"/>
                      <a:pt x="4527500" y="1531681"/>
                    </a:cubicBezTo>
                    <a:cubicBezTo>
                      <a:pt x="4977640" y="1689522"/>
                      <a:pt x="5416088" y="1876593"/>
                      <a:pt x="5842844" y="2087048"/>
                    </a:cubicBezTo>
                    <a:cubicBezTo>
                      <a:pt x="5842844" y="2104586"/>
                      <a:pt x="5836998" y="2127970"/>
                      <a:pt x="5831152" y="2151354"/>
                    </a:cubicBezTo>
                    <a:cubicBezTo>
                      <a:pt x="5720079" y="2092894"/>
                      <a:pt x="5603159" y="2040281"/>
                      <a:pt x="5492086" y="1987667"/>
                    </a:cubicBezTo>
                    <a:cubicBezTo>
                      <a:pt x="4749647" y="1648600"/>
                      <a:pt x="3972133" y="1385532"/>
                      <a:pt x="3177081" y="1198460"/>
                    </a:cubicBezTo>
                    <a:cubicBezTo>
                      <a:pt x="2382029" y="1011389"/>
                      <a:pt x="1563593" y="906161"/>
                      <a:pt x="745157" y="882778"/>
                    </a:cubicBezTo>
                    <a:cubicBezTo>
                      <a:pt x="704235" y="882778"/>
                      <a:pt x="715927" y="818472"/>
                      <a:pt x="756849" y="818472"/>
                    </a:cubicBezTo>
                    <a:close/>
                    <a:moveTo>
                      <a:pt x="2107182" y="45"/>
                    </a:moveTo>
                    <a:cubicBezTo>
                      <a:pt x="2387518" y="1141"/>
                      <a:pt x="2667029" y="21967"/>
                      <a:pt x="2943251" y="52659"/>
                    </a:cubicBezTo>
                    <a:cubicBezTo>
                      <a:pt x="3334931" y="99426"/>
                      <a:pt x="3720765" y="169578"/>
                      <a:pt x="4100753" y="251422"/>
                    </a:cubicBezTo>
                    <a:cubicBezTo>
                      <a:pt x="4743810" y="397571"/>
                      <a:pt x="5375175" y="590488"/>
                      <a:pt x="5989002" y="836019"/>
                    </a:cubicBezTo>
                    <a:cubicBezTo>
                      <a:pt x="5989002" y="859403"/>
                      <a:pt x="5989002" y="882787"/>
                      <a:pt x="5989002" y="906171"/>
                    </a:cubicBezTo>
                    <a:cubicBezTo>
                      <a:pt x="5696704" y="783406"/>
                      <a:pt x="5398559" y="678178"/>
                      <a:pt x="5094569" y="584642"/>
                    </a:cubicBezTo>
                    <a:cubicBezTo>
                      <a:pt x="4357976" y="356649"/>
                      <a:pt x="3592154" y="192962"/>
                      <a:pt x="2820476" y="111118"/>
                    </a:cubicBezTo>
                    <a:cubicBezTo>
                      <a:pt x="2095585" y="35121"/>
                      <a:pt x="1335609" y="46813"/>
                      <a:pt x="657467" y="356649"/>
                    </a:cubicBezTo>
                    <a:cubicBezTo>
                      <a:pt x="616554" y="374187"/>
                      <a:pt x="593170" y="315728"/>
                      <a:pt x="622400" y="286498"/>
                    </a:cubicBezTo>
                    <a:cubicBezTo>
                      <a:pt x="1002388" y="116964"/>
                      <a:pt x="1411606" y="29275"/>
                      <a:pt x="1826661" y="5891"/>
                    </a:cubicBezTo>
                    <a:cubicBezTo>
                      <a:pt x="1920199" y="1506"/>
                      <a:pt x="2013736" y="-320"/>
                      <a:pt x="2107182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84" name="Google Shape;384;p7"/>
              <p:cNvSpPr/>
              <p:nvPr/>
            </p:nvSpPr>
            <p:spPr>
              <a:xfrm>
                <a:off x="6936864" y="3383335"/>
                <a:ext cx="197359" cy="177147"/>
              </a:xfrm>
              <a:custGeom>
                <a:avLst/>
                <a:gdLst/>
                <a:ahLst/>
                <a:cxnLst/>
                <a:rect l="l" t="t" r="r" b="b"/>
                <a:pathLst>
                  <a:path w="5262918" h="4723924" extrusionOk="0">
                    <a:moveTo>
                      <a:pt x="5216170" y="432064"/>
                    </a:moveTo>
                    <a:cubicBezTo>
                      <a:pt x="5239462" y="424939"/>
                      <a:pt x="5270154" y="449054"/>
                      <a:pt x="5261385" y="479746"/>
                    </a:cubicBezTo>
                    <a:cubicBezTo>
                      <a:pt x="5074314" y="918194"/>
                      <a:pt x="4852167" y="1339104"/>
                      <a:pt x="4600790" y="1742476"/>
                    </a:cubicBezTo>
                    <a:cubicBezTo>
                      <a:pt x="4144804" y="2461532"/>
                      <a:pt x="3583591" y="3116281"/>
                      <a:pt x="2940534" y="3677494"/>
                    </a:cubicBezTo>
                    <a:cubicBezTo>
                      <a:pt x="2484548" y="4075021"/>
                      <a:pt x="1981794" y="4425779"/>
                      <a:pt x="1455657" y="4723924"/>
                    </a:cubicBezTo>
                    <a:cubicBezTo>
                      <a:pt x="1420581" y="4706386"/>
                      <a:pt x="1408889" y="4694694"/>
                      <a:pt x="1391351" y="4677156"/>
                    </a:cubicBezTo>
                    <a:cubicBezTo>
                      <a:pt x="1601806" y="4560237"/>
                      <a:pt x="1806415" y="4437471"/>
                      <a:pt x="2005178" y="4303014"/>
                    </a:cubicBezTo>
                    <a:cubicBezTo>
                      <a:pt x="2706695" y="3829490"/>
                      <a:pt x="3338060" y="3262430"/>
                      <a:pt x="3881735" y="2607681"/>
                    </a:cubicBezTo>
                    <a:cubicBezTo>
                      <a:pt x="4419565" y="1958778"/>
                      <a:pt x="4869705" y="1228031"/>
                      <a:pt x="5197079" y="450516"/>
                    </a:cubicBezTo>
                    <a:cubicBezTo>
                      <a:pt x="5201463" y="440285"/>
                      <a:pt x="5208406" y="434439"/>
                      <a:pt x="5216170" y="432064"/>
                    </a:cubicBezTo>
                    <a:close/>
                    <a:moveTo>
                      <a:pt x="4841752" y="273492"/>
                    </a:moveTo>
                    <a:cubicBezTo>
                      <a:pt x="4867511" y="271848"/>
                      <a:pt x="4891626" y="301443"/>
                      <a:pt x="4869703" y="327750"/>
                    </a:cubicBezTo>
                    <a:cubicBezTo>
                      <a:pt x="4577405" y="678509"/>
                      <a:pt x="4285106" y="1029268"/>
                      <a:pt x="3981115" y="1368334"/>
                    </a:cubicBezTo>
                    <a:cubicBezTo>
                      <a:pt x="3454978" y="1970470"/>
                      <a:pt x="2899611" y="2560913"/>
                      <a:pt x="2297476" y="3092897"/>
                    </a:cubicBezTo>
                    <a:cubicBezTo>
                      <a:pt x="1905796" y="3437810"/>
                      <a:pt x="1490732" y="3759338"/>
                      <a:pt x="1046438" y="4039945"/>
                    </a:cubicBezTo>
                    <a:cubicBezTo>
                      <a:pt x="1034746" y="4022407"/>
                      <a:pt x="1017208" y="4004869"/>
                      <a:pt x="1005516" y="3993178"/>
                    </a:cubicBezTo>
                    <a:cubicBezTo>
                      <a:pt x="1157511" y="3893796"/>
                      <a:pt x="1303661" y="3794414"/>
                      <a:pt x="1449810" y="3689187"/>
                    </a:cubicBezTo>
                    <a:cubicBezTo>
                      <a:pt x="2098713" y="3221509"/>
                      <a:pt x="2683310" y="2677833"/>
                      <a:pt x="3232831" y="2099081"/>
                    </a:cubicBezTo>
                    <a:cubicBezTo>
                      <a:pt x="3788199" y="1514484"/>
                      <a:pt x="4302644" y="900656"/>
                      <a:pt x="4817089" y="286828"/>
                    </a:cubicBezTo>
                    <a:cubicBezTo>
                      <a:pt x="4824396" y="278059"/>
                      <a:pt x="4833165" y="274040"/>
                      <a:pt x="4841752" y="273492"/>
                    </a:cubicBezTo>
                    <a:close/>
                    <a:moveTo>
                      <a:pt x="4840465" y="375"/>
                    </a:moveTo>
                    <a:cubicBezTo>
                      <a:pt x="4881387" y="-5471"/>
                      <a:pt x="4887241" y="58835"/>
                      <a:pt x="4846311" y="64681"/>
                    </a:cubicBezTo>
                    <a:cubicBezTo>
                      <a:pt x="4413709" y="140679"/>
                      <a:pt x="3998645" y="316058"/>
                      <a:pt x="3606965" y="520667"/>
                    </a:cubicBezTo>
                    <a:cubicBezTo>
                      <a:pt x="3250369" y="701893"/>
                      <a:pt x="2899611" y="912348"/>
                      <a:pt x="2554689" y="1111111"/>
                    </a:cubicBezTo>
                    <a:cubicBezTo>
                      <a:pt x="2192239" y="1321566"/>
                      <a:pt x="1829789" y="1537867"/>
                      <a:pt x="1479031" y="1765860"/>
                    </a:cubicBezTo>
                    <a:cubicBezTo>
                      <a:pt x="964585" y="2099081"/>
                      <a:pt x="461832" y="2467377"/>
                      <a:pt x="11692" y="2894133"/>
                    </a:cubicBezTo>
                    <a:cubicBezTo>
                      <a:pt x="11692" y="2864903"/>
                      <a:pt x="5855" y="2835674"/>
                      <a:pt x="0" y="2812290"/>
                    </a:cubicBezTo>
                    <a:cubicBezTo>
                      <a:pt x="169533" y="2654448"/>
                      <a:pt x="350758" y="2502453"/>
                      <a:pt x="537829" y="2356304"/>
                    </a:cubicBezTo>
                    <a:cubicBezTo>
                      <a:pt x="1204279" y="1830166"/>
                      <a:pt x="1940863" y="1391718"/>
                      <a:pt x="2677455" y="964962"/>
                    </a:cubicBezTo>
                    <a:cubicBezTo>
                      <a:pt x="3361434" y="573281"/>
                      <a:pt x="4051258" y="140679"/>
                      <a:pt x="4840465" y="37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385" name="Google Shape;385;p7"/>
              <p:cNvGrpSpPr/>
              <p:nvPr/>
            </p:nvGrpSpPr>
            <p:grpSpPr>
              <a:xfrm>
                <a:off x="7131522" y="3395519"/>
                <a:ext cx="135426" cy="221616"/>
                <a:chOff x="10057077" y="5476240"/>
                <a:chExt cx="381052" cy="623569"/>
              </a:xfrm>
            </p:grpSpPr>
            <p:sp>
              <p:nvSpPr>
                <p:cNvPr id="386" name="Google Shape;386;p7"/>
                <p:cNvSpPr/>
                <p:nvPr/>
              </p:nvSpPr>
              <p:spPr>
                <a:xfrm>
                  <a:off x="10180497" y="5485469"/>
                  <a:ext cx="257632" cy="49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632" h="493690" extrusionOk="0">
                      <a:moveTo>
                        <a:pt x="205562" y="291125"/>
                      </a:moveTo>
                      <a:cubicBezTo>
                        <a:pt x="176987" y="220640"/>
                        <a:pt x="138887" y="154600"/>
                        <a:pt x="91897" y="94910"/>
                      </a:cubicBezTo>
                      <a:cubicBezTo>
                        <a:pt x="65862" y="61255"/>
                        <a:pt x="36652" y="30140"/>
                        <a:pt x="5537" y="930"/>
                      </a:cubicBezTo>
                      <a:cubicBezTo>
                        <a:pt x="2362" y="-2245"/>
                        <a:pt x="-2083" y="3470"/>
                        <a:pt x="1092" y="6645"/>
                      </a:cubicBezTo>
                      <a:cubicBezTo>
                        <a:pt x="56337" y="57445"/>
                        <a:pt x="103962" y="115865"/>
                        <a:pt x="142697" y="180635"/>
                      </a:cubicBezTo>
                      <a:cubicBezTo>
                        <a:pt x="181432" y="244770"/>
                        <a:pt x="210642" y="314620"/>
                        <a:pt x="230327" y="387010"/>
                      </a:cubicBezTo>
                      <a:cubicBezTo>
                        <a:pt x="239852" y="421935"/>
                        <a:pt x="246837" y="458130"/>
                        <a:pt x="250647" y="493690"/>
                      </a:cubicBezTo>
                      <a:cubicBezTo>
                        <a:pt x="253187" y="493055"/>
                        <a:pt x="255092" y="492420"/>
                        <a:pt x="257632" y="492420"/>
                      </a:cubicBezTo>
                      <a:cubicBezTo>
                        <a:pt x="249377" y="423205"/>
                        <a:pt x="231597" y="355260"/>
                        <a:pt x="205562" y="29112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7" name="Google Shape;387;p7"/>
                <p:cNvSpPr/>
                <p:nvPr/>
              </p:nvSpPr>
              <p:spPr>
                <a:xfrm>
                  <a:off x="10126344" y="5476240"/>
                  <a:ext cx="227330" cy="541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330" h="541019" extrusionOk="0">
                      <a:moveTo>
                        <a:pt x="66040" y="113665"/>
                      </a:moveTo>
                      <a:cubicBezTo>
                        <a:pt x="46990" y="75565"/>
                        <a:pt x="27305" y="38100"/>
                        <a:pt x="7620" y="0"/>
                      </a:cubicBezTo>
                      <a:cubicBezTo>
                        <a:pt x="5080" y="0"/>
                        <a:pt x="2540" y="635"/>
                        <a:pt x="0" y="635"/>
                      </a:cubicBezTo>
                      <a:cubicBezTo>
                        <a:pt x="36195" y="69850"/>
                        <a:pt x="72390" y="139065"/>
                        <a:pt x="105411" y="209550"/>
                      </a:cubicBezTo>
                      <a:cubicBezTo>
                        <a:pt x="139065" y="281940"/>
                        <a:pt x="169545" y="355600"/>
                        <a:pt x="193040" y="431165"/>
                      </a:cubicBezTo>
                      <a:cubicBezTo>
                        <a:pt x="204470" y="467360"/>
                        <a:pt x="213995" y="504190"/>
                        <a:pt x="221615" y="541020"/>
                      </a:cubicBezTo>
                      <a:cubicBezTo>
                        <a:pt x="223520" y="537845"/>
                        <a:pt x="225425" y="535305"/>
                        <a:pt x="227330" y="532765"/>
                      </a:cubicBezTo>
                      <a:cubicBezTo>
                        <a:pt x="212725" y="464185"/>
                        <a:pt x="191770" y="397510"/>
                        <a:pt x="166370" y="332105"/>
                      </a:cubicBezTo>
                      <a:cubicBezTo>
                        <a:pt x="136525" y="257810"/>
                        <a:pt x="102236" y="185420"/>
                        <a:pt x="66040" y="1136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8" name="Google Shape;388;p7"/>
                <p:cNvSpPr/>
                <p:nvPr/>
              </p:nvSpPr>
              <p:spPr>
                <a:xfrm>
                  <a:off x="10114113" y="5503762"/>
                  <a:ext cx="122721" cy="59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21" h="596047" extrusionOk="0">
                      <a:moveTo>
                        <a:pt x="54142" y="138847"/>
                      </a:moveTo>
                      <a:cubicBezTo>
                        <a:pt x="40806" y="92493"/>
                        <a:pt x="24931" y="46772"/>
                        <a:pt x="7151" y="2322"/>
                      </a:cubicBezTo>
                      <a:cubicBezTo>
                        <a:pt x="5246" y="-2122"/>
                        <a:pt x="-1104" y="418"/>
                        <a:pt x="167" y="4863"/>
                      </a:cubicBezTo>
                      <a:cubicBezTo>
                        <a:pt x="31281" y="84872"/>
                        <a:pt x="56681" y="167422"/>
                        <a:pt x="75096" y="251243"/>
                      </a:cubicBezTo>
                      <a:cubicBezTo>
                        <a:pt x="93511" y="334428"/>
                        <a:pt x="106211" y="418883"/>
                        <a:pt x="111926" y="503972"/>
                      </a:cubicBezTo>
                      <a:cubicBezTo>
                        <a:pt x="113831" y="533818"/>
                        <a:pt x="115101" y="563663"/>
                        <a:pt x="115736" y="593508"/>
                      </a:cubicBezTo>
                      <a:cubicBezTo>
                        <a:pt x="118276" y="594778"/>
                        <a:pt x="120181" y="595413"/>
                        <a:pt x="122721" y="596048"/>
                      </a:cubicBezTo>
                      <a:cubicBezTo>
                        <a:pt x="121451" y="527468"/>
                        <a:pt x="116371" y="458253"/>
                        <a:pt x="106846" y="390308"/>
                      </a:cubicBezTo>
                      <a:cubicBezTo>
                        <a:pt x="96686" y="305218"/>
                        <a:pt x="78271" y="221397"/>
                        <a:pt x="54142" y="13884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389" name="Google Shape;389;p7"/>
                <p:cNvSpPr/>
                <p:nvPr/>
              </p:nvSpPr>
              <p:spPr>
                <a:xfrm>
                  <a:off x="10057077" y="5497195"/>
                  <a:ext cx="48947" cy="534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47" h="534670" extrusionOk="0">
                      <a:moveTo>
                        <a:pt x="10848" y="116205"/>
                      </a:moveTo>
                      <a:cubicBezTo>
                        <a:pt x="14023" y="77470"/>
                        <a:pt x="18467" y="38735"/>
                        <a:pt x="24817" y="0"/>
                      </a:cubicBezTo>
                      <a:cubicBezTo>
                        <a:pt x="21642" y="3175"/>
                        <a:pt x="18467" y="6350"/>
                        <a:pt x="15928" y="9525"/>
                      </a:cubicBezTo>
                      <a:cubicBezTo>
                        <a:pt x="4498" y="80645"/>
                        <a:pt x="-583" y="152400"/>
                        <a:pt x="53" y="224155"/>
                      </a:cubicBezTo>
                      <a:cubicBezTo>
                        <a:pt x="688" y="307340"/>
                        <a:pt x="9578" y="389890"/>
                        <a:pt x="26723" y="471170"/>
                      </a:cubicBezTo>
                      <a:cubicBezTo>
                        <a:pt x="30532" y="490855"/>
                        <a:pt x="35613" y="510540"/>
                        <a:pt x="40057" y="529590"/>
                      </a:cubicBezTo>
                      <a:cubicBezTo>
                        <a:pt x="43232" y="530860"/>
                        <a:pt x="45773" y="532765"/>
                        <a:pt x="48948" y="534670"/>
                      </a:cubicBezTo>
                      <a:cubicBezTo>
                        <a:pt x="34342" y="478155"/>
                        <a:pt x="22913" y="420370"/>
                        <a:pt x="16563" y="361950"/>
                      </a:cubicBezTo>
                      <a:cubicBezTo>
                        <a:pt x="6403" y="280670"/>
                        <a:pt x="5132" y="198120"/>
                        <a:pt x="10848" y="11620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390" name="Google Shape;390;p7"/>
              <p:cNvSpPr/>
              <p:nvPr/>
            </p:nvSpPr>
            <p:spPr>
              <a:xfrm>
                <a:off x="7216159" y="3166495"/>
                <a:ext cx="160755" cy="170790"/>
              </a:xfrm>
              <a:custGeom>
                <a:avLst/>
                <a:gdLst/>
                <a:ahLst/>
                <a:cxnLst/>
                <a:rect l="l" t="t" r="r" b="b"/>
                <a:pathLst>
                  <a:path w="4286806" h="4554390" extrusionOk="0">
                    <a:moveTo>
                      <a:pt x="4286806" y="2683303"/>
                    </a:moveTo>
                    <a:cubicBezTo>
                      <a:pt x="4286806" y="2712533"/>
                      <a:pt x="4280951" y="2747609"/>
                      <a:pt x="4280951" y="2776839"/>
                    </a:cubicBezTo>
                    <a:cubicBezTo>
                      <a:pt x="4158186" y="2893758"/>
                      <a:pt x="4023738" y="2998986"/>
                      <a:pt x="3889271" y="3104213"/>
                    </a:cubicBezTo>
                    <a:cubicBezTo>
                      <a:pt x="3363134" y="3507585"/>
                      <a:pt x="2784382" y="3834960"/>
                      <a:pt x="2170555" y="4080491"/>
                    </a:cubicBezTo>
                    <a:cubicBezTo>
                      <a:pt x="1556728" y="4326022"/>
                      <a:pt x="907826" y="4489709"/>
                      <a:pt x="247231" y="4554015"/>
                    </a:cubicBezTo>
                    <a:cubicBezTo>
                      <a:pt x="206308" y="4559861"/>
                      <a:pt x="200463" y="4495555"/>
                      <a:pt x="241385" y="4489709"/>
                    </a:cubicBezTo>
                    <a:cubicBezTo>
                      <a:pt x="609681" y="4448787"/>
                      <a:pt x="972131" y="4384482"/>
                      <a:pt x="1328735" y="4290946"/>
                    </a:cubicBezTo>
                    <a:cubicBezTo>
                      <a:pt x="1960100" y="4127259"/>
                      <a:pt x="2573927" y="3870036"/>
                      <a:pt x="3135141" y="3536815"/>
                    </a:cubicBezTo>
                    <a:cubicBezTo>
                      <a:pt x="3544359" y="3297130"/>
                      <a:pt x="3936048" y="3010678"/>
                      <a:pt x="4286806" y="2683303"/>
                    </a:cubicBezTo>
                    <a:close/>
                    <a:moveTo>
                      <a:pt x="3772362" y="1841482"/>
                    </a:moveTo>
                    <a:cubicBezTo>
                      <a:pt x="3789900" y="1853174"/>
                      <a:pt x="3807428" y="1870712"/>
                      <a:pt x="3824975" y="1882404"/>
                    </a:cubicBezTo>
                    <a:cubicBezTo>
                      <a:pt x="3819129" y="1888250"/>
                      <a:pt x="3819129" y="1888250"/>
                      <a:pt x="3813274" y="1894096"/>
                    </a:cubicBezTo>
                    <a:cubicBezTo>
                      <a:pt x="3292992" y="2408542"/>
                      <a:pt x="2725923" y="2870374"/>
                      <a:pt x="2112097" y="3279592"/>
                    </a:cubicBezTo>
                    <a:cubicBezTo>
                      <a:pt x="1504116" y="3688810"/>
                      <a:pt x="855213" y="4033723"/>
                      <a:pt x="177089" y="4314330"/>
                    </a:cubicBezTo>
                    <a:cubicBezTo>
                      <a:pt x="136167" y="4326022"/>
                      <a:pt x="112783" y="4267562"/>
                      <a:pt x="153696" y="4250024"/>
                    </a:cubicBezTo>
                    <a:cubicBezTo>
                      <a:pt x="533684" y="4098029"/>
                      <a:pt x="901990" y="3916803"/>
                      <a:pt x="1258594" y="3723886"/>
                    </a:cubicBezTo>
                    <a:cubicBezTo>
                      <a:pt x="1895805" y="3373128"/>
                      <a:pt x="2497931" y="2958063"/>
                      <a:pt x="3059153" y="2490385"/>
                    </a:cubicBezTo>
                    <a:cubicBezTo>
                      <a:pt x="3304684" y="2285776"/>
                      <a:pt x="3544359" y="2069475"/>
                      <a:pt x="3772362" y="1841482"/>
                    </a:cubicBezTo>
                    <a:close/>
                    <a:moveTo>
                      <a:pt x="3579444" y="1309498"/>
                    </a:moveTo>
                    <a:cubicBezTo>
                      <a:pt x="3573598" y="1344574"/>
                      <a:pt x="3567752" y="1379650"/>
                      <a:pt x="3567752" y="1414726"/>
                    </a:cubicBezTo>
                    <a:cubicBezTo>
                      <a:pt x="3053307" y="1905788"/>
                      <a:pt x="2509631" y="2367620"/>
                      <a:pt x="1948418" y="2794376"/>
                    </a:cubicBezTo>
                    <a:cubicBezTo>
                      <a:pt x="1346283" y="3250362"/>
                      <a:pt x="709072" y="3671272"/>
                      <a:pt x="54323" y="4051261"/>
                    </a:cubicBezTo>
                    <a:cubicBezTo>
                      <a:pt x="19247" y="4074645"/>
                      <a:pt x="-21675" y="4022031"/>
                      <a:pt x="13401" y="3998647"/>
                    </a:cubicBezTo>
                    <a:cubicBezTo>
                      <a:pt x="381698" y="3788192"/>
                      <a:pt x="744148" y="3566045"/>
                      <a:pt x="1094906" y="3326360"/>
                    </a:cubicBezTo>
                    <a:cubicBezTo>
                      <a:pt x="1720425" y="2905450"/>
                      <a:pt x="2322560" y="2443617"/>
                      <a:pt x="2889620" y="1946709"/>
                    </a:cubicBezTo>
                    <a:cubicBezTo>
                      <a:pt x="3123459" y="1742100"/>
                      <a:pt x="3351451" y="1525799"/>
                      <a:pt x="3579444" y="1309498"/>
                    </a:cubicBezTo>
                    <a:close/>
                    <a:moveTo>
                      <a:pt x="3743122" y="0"/>
                    </a:moveTo>
                    <a:cubicBezTo>
                      <a:pt x="3754814" y="23384"/>
                      <a:pt x="3766506" y="40922"/>
                      <a:pt x="3778198" y="58460"/>
                    </a:cubicBezTo>
                    <a:cubicBezTo>
                      <a:pt x="3509284" y="187071"/>
                      <a:pt x="3246215" y="333221"/>
                      <a:pt x="2994838" y="496908"/>
                    </a:cubicBezTo>
                    <a:cubicBezTo>
                      <a:pt x="2386857" y="888588"/>
                      <a:pt x="1837336" y="1373804"/>
                      <a:pt x="1363812" y="1929172"/>
                    </a:cubicBezTo>
                    <a:cubicBezTo>
                      <a:pt x="896134" y="2484539"/>
                      <a:pt x="510300" y="3104213"/>
                      <a:pt x="223847" y="3776500"/>
                    </a:cubicBezTo>
                    <a:cubicBezTo>
                      <a:pt x="206309" y="3811576"/>
                      <a:pt x="142003" y="3788192"/>
                      <a:pt x="159541" y="3747270"/>
                    </a:cubicBezTo>
                    <a:cubicBezTo>
                      <a:pt x="323229" y="3367282"/>
                      <a:pt x="516146" y="3004831"/>
                      <a:pt x="738293" y="2659919"/>
                    </a:cubicBezTo>
                    <a:cubicBezTo>
                      <a:pt x="1135819" y="2046091"/>
                      <a:pt x="1621035" y="1490724"/>
                      <a:pt x="2182248" y="1017200"/>
                    </a:cubicBezTo>
                    <a:cubicBezTo>
                      <a:pt x="2655772" y="613827"/>
                      <a:pt x="3181909" y="268915"/>
                      <a:pt x="374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1" name="Google Shape;391;p7"/>
              <p:cNvSpPr/>
              <p:nvPr/>
            </p:nvSpPr>
            <p:spPr>
              <a:xfrm>
                <a:off x="7154218" y="3087516"/>
                <a:ext cx="111981" cy="203680"/>
              </a:xfrm>
              <a:custGeom>
                <a:avLst/>
                <a:gdLst/>
                <a:ahLst/>
                <a:cxnLst/>
                <a:rect l="l" t="t" r="r" b="b"/>
                <a:pathLst>
                  <a:path w="2986154" h="5431467" extrusionOk="0">
                    <a:moveTo>
                      <a:pt x="2015598" y="368287"/>
                    </a:moveTo>
                    <a:cubicBezTo>
                      <a:pt x="2027290" y="502745"/>
                      <a:pt x="2033145" y="643048"/>
                      <a:pt x="2038991" y="783351"/>
                    </a:cubicBezTo>
                    <a:cubicBezTo>
                      <a:pt x="2068221" y="1572558"/>
                      <a:pt x="2009761" y="2367611"/>
                      <a:pt x="1805152" y="3139280"/>
                    </a:cubicBezTo>
                    <a:cubicBezTo>
                      <a:pt x="1600543" y="3881718"/>
                      <a:pt x="1273169" y="4583236"/>
                      <a:pt x="787943" y="5179525"/>
                    </a:cubicBezTo>
                    <a:cubicBezTo>
                      <a:pt x="758713" y="5214601"/>
                      <a:pt x="706100" y="5173679"/>
                      <a:pt x="735330" y="5138603"/>
                    </a:cubicBezTo>
                    <a:cubicBezTo>
                      <a:pt x="1004245" y="4805382"/>
                      <a:pt x="1232238" y="4437086"/>
                      <a:pt x="1407617" y="4051252"/>
                    </a:cubicBezTo>
                    <a:cubicBezTo>
                      <a:pt x="1729145" y="3349735"/>
                      <a:pt x="1898679" y="2589758"/>
                      <a:pt x="1957138" y="1823935"/>
                    </a:cubicBezTo>
                    <a:cubicBezTo>
                      <a:pt x="1998060" y="1344565"/>
                      <a:pt x="1986368" y="859349"/>
                      <a:pt x="1951302" y="379979"/>
                    </a:cubicBezTo>
                    <a:cubicBezTo>
                      <a:pt x="1974685" y="374133"/>
                      <a:pt x="1992214" y="374133"/>
                      <a:pt x="2015598" y="368287"/>
                    </a:cubicBezTo>
                    <a:close/>
                    <a:moveTo>
                      <a:pt x="2740499" y="210446"/>
                    </a:moveTo>
                    <a:cubicBezTo>
                      <a:pt x="2763883" y="210446"/>
                      <a:pt x="2787266" y="210446"/>
                      <a:pt x="2810650" y="216292"/>
                    </a:cubicBezTo>
                    <a:cubicBezTo>
                      <a:pt x="2921724" y="567051"/>
                      <a:pt x="2980183" y="935347"/>
                      <a:pt x="2986029" y="1303644"/>
                    </a:cubicBezTo>
                    <a:cubicBezTo>
                      <a:pt x="2991875" y="2057775"/>
                      <a:pt x="2793112" y="2800213"/>
                      <a:pt x="2442354" y="3466655"/>
                    </a:cubicBezTo>
                    <a:cubicBezTo>
                      <a:pt x="2050674" y="4220785"/>
                      <a:pt x="1489461" y="4863843"/>
                      <a:pt x="858096" y="5425057"/>
                    </a:cubicBezTo>
                    <a:lnTo>
                      <a:pt x="852250" y="5425057"/>
                    </a:lnTo>
                    <a:cubicBezTo>
                      <a:pt x="846404" y="5430903"/>
                      <a:pt x="846404" y="5430903"/>
                      <a:pt x="840558" y="5430903"/>
                    </a:cubicBezTo>
                    <a:cubicBezTo>
                      <a:pt x="811328" y="5436749"/>
                      <a:pt x="793790" y="5395827"/>
                      <a:pt x="817174" y="5372443"/>
                    </a:cubicBezTo>
                    <a:cubicBezTo>
                      <a:pt x="1167932" y="5062606"/>
                      <a:pt x="1495307" y="4723540"/>
                      <a:pt x="1787605" y="4355243"/>
                    </a:cubicBezTo>
                    <a:cubicBezTo>
                      <a:pt x="2272821" y="3735569"/>
                      <a:pt x="2652809" y="3028206"/>
                      <a:pt x="2822342" y="2256538"/>
                    </a:cubicBezTo>
                    <a:cubicBezTo>
                      <a:pt x="2968492" y="1584251"/>
                      <a:pt x="2962646" y="865195"/>
                      <a:pt x="2740499" y="210446"/>
                    </a:cubicBezTo>
                    <a:close/>
                    <a:moveTo>
                      <a:pt x="226740" y="0"/>
                    </a:moveTo>
                    <a:cubicBezTo>
                      <a:pt x="250124" y="0"/>
                      <a:pt x="273498" y="0"/>
                      <a:pt x="296892" y="0"/>
                    </a:cubicBezTo>
                    <a:cubicBezTo>
                      <a:pt x="244269" y="192917"/>
                      <a:pt x="209202" y="391681"/>
                      <a:pt x="185809" y="590444"/>
                    </a:cubicBezTo>
                    <a:cubicBezTo>
                      <a:pt x="139050" y="941202"/>
                      <a:pt x="121512" y="1291961"/>
                      <a:pt x="103974" y="1642719"/>
                    </a:cubicBezTo>
                    <a:cubicBezTo>
                      <a:pt x="86437" y="1999324"/>
                      <a:pt x="74745" y="2361774"/>
                      <a:pt x="68889" y="2724225"/>
                    </a:cubicBezTo>
                    <a:cubicBezTo>
                      <a:pt x="63053" y="3443280"/>
                      <a:pt x="109820" y="4174027"/>
                      <a:pt x="326121" y="4863852"/>
                    </a:cubicBezTo>
                    <a:cubicBezTo>
                      <a:pt x="337813" y="4904774"/>
                      <a:pt x="273498" y="4928158"/>
                      <a:pt x="261816" y="4887236"/>
                    </a:cubicBezTo>
                    <a:cubicBezTo>
                      <a:pt x="139050" y="4495556"/>
                      <a:pt x="68889" y="4092183"/>
                      <a:pt x="33823" y="3682965"/>
                    </a:cubicBezTo>
                    <a:cubicBezTo>
                      <a:pt x="-30483" y="2958064"/>
                      <a:pt x="10430" y="2233163"/>
                      <a:pt x="45515" y="1508262"/>
                    </a:cubicBezTo>
                    <a:cubicBezTo>
                      <a:pt x="68889" y="1005508"/>
                      <a:pt x="103974" y="491062"/>
                      <a:pt x="226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2" name="Google Shape;392;p7"/>
              <p:cNvSpPr/>
              <p:nvPr/>
            </p:nvSpPr>
            <p:spPr>
              <a:xfrm>
                <a:off x="7000047" y="3122267"/>
                <a:ext cx="142326" cy="191485"/>
              </a:xfrm>
              <a:custGeom>
                <a:avLst/>
                <a:gdLst/>
                <a:ahLst/>
                <a:cxnLst/>
                <a:rect l="l" t="t" r="r" b="b"/>
                <a:pathLst>
                  <a:path w="3795356" h="5106254" extrusionOk="0">
                    <a:moveTo>
                      <a:pt x="40922" y="1303652"/>
                    </a:moveTo>
                    <a:cubicBezTo>
                      <a:pt x="111073" y="1467339"/>
                      <a:pt x="192917" y="1619335"/>
                      <a:pt x="274761" y="1777176"/>
                    </a:cubicBezTo>
                    <a:cubicBezTo>
                      <a:pt x="631365" y="2431925"/>
                      <a:pt x="1075659" y="3034061"/>
                      <a:pt x="1601796" y="3566045"/>
                    </a:cubicBezTo>
                    <a:cubicBezTo>
                      <a:pt x="2145472" y="4109720"/>
                      <a:pt x="2747607" y="4583244"/>
                      <a:pt x="3349742" y="5045077"/>
                    </a:cubicBezTo>
                    <a:cubicBezTo>
                      <a:pt x="3384818" y="5074306"/>
                      <a:pt x="3343896" y="5126920"/>
                      <a:pt x="3308829" y="5097690"/>
                    </a:cubicBezTo>
                    <a:cubicBezTo>
                      <a:pt x="2963908" y="4834621"/>
                      <a:pt x="2624841" y="4565707"/>
                      <a:pt x="2291621" y="4285099"/>
                    </a:cubicBezTo>
                    <a:cubicBezTo>
                      <a:pt x="1712870" y="3794038"/>
                      <a:pt x="1175049" y="3250362"/>
                      <a:pt x="730747" y="2630689"/>
                    </a:cubicBezTo>
                    <a:cubicBezTo>
                      <a:pt x="450140" y="2233162"/>
                      <a:pt x="204609" y="1812252"/>
                      <a:pt x="0" y="1373804"/>
                    </a:cubicBezTo>
                    <a:cubicBezTo>
                      <a:pt x="11692" y="1350420"/>
                      <a:pt x="23384" y="1327036"/>
                      <a:pt x="40922" y="1303652"/>
                    </a:cubicBezTo>
                    <a:close/>
                    <a:moveTo>
                      <a:pt x="830137" y="713200"/>
                    </a:moveTo>
                    <a:cubicBezTo>
                      <a:pt x="900288" y="935347"/>
                      <a:pt x="976286" y="1151648"/>
                      <a:pt x="1063976" y="1367949"/>
                    </a:cubicBezTo>
                    <a:cubicBezTo>
                      <a:pt x="1327044" y="2022698"/>
                      <a:pt x="1671957" y="2642372"/>
                      <a:pt x="2087021" y="3215277"/>
                    </a:cubicBezTo>
                    <a:cubicBezTo>
                      <a:pt x="2496239" y="3788183"/>
                      <a:pt x="2981455" y="4308474"/>
                      <a:pt x="3525130" y="4758615"/>
                    </a:cubicBezTo>
                    <a:cubicBezTo>
                      <a:pt x="3560206" y="4787844"/>
                      <a:pt x="3519284" y="4840458"/>
                      <a:pt x="3484208" y="4811228"/>
                    </a:cubicBezTo>
                    <a:cubicBezTo>
                      <a:pt x="3180217" y="4554005"/>
                      <a:pt x="2893765" y="4273398"/>
                      <a:pt x="2630696" y="3981100"/>
                    </a:cubicBezTo>
                    <a:cubicBezTo>
                      <a:pt x="2157172" y="3454962"/>
                      <a:pt x="1747954" y="2870365"/>
                      <a:pt x="1408888" y="2244846"/>
                    </a:cubicBezTo>
                    <a:cubicBezTo>
                      <a:pt x="1151665" y="1765476"/>
                      <a:pt x="935364" y="1262722"/>
                      <a:pt x="771677" y="748276"/>
                    </a:cubicBezTo>
                    <a:cubicBezTo>
                      <a:pt x="789215" y="736584"/>
                      <a:pt x="812599" y="724892"/>
                      <a:pt x="830137" y="713200"/>
                    </a:cubicBezTo>
                    <a:close/>
                    <a:moveTo>
                      <a:pt x="2028562" y="0"/>
                    </a:moveTo>
                    <a:cubicBezTo>
                      <a:pt x="2461163" y="549522"/>
                      <a:pt x="2771000" y="1186733"/>
                      <a:pt x="3016531" y="1835636"/>
                    </a:cubicBezTo>
                    <a:cubicBezTo>
                      <a:pt x="3332204" y="2659919"/>
                      <a:pt x="3589436" y="3513431"/>
                      <a:pt x="3794045" y="4378636"/>
                    </a:cubicBezTo>
                    <a:cubicBezTo>
                      <a:pt x="3805737" y="4419558"/>
                      <a:pt x="3735585" y="4425404"/>
                      <a:pt x="3729739" y="4378636"/>
                    </a:cubicBezTo>
                    <a:cubicBezTo>
                      <a:pt x="3612820" y="3899266"/>
                      <a:pt x="3478353" y="3419896"/>
                      <a:pt x="3332204" y="2946372"/>
                    </a:cubicBezTo>
                    <a:cubicBezTo>
                      <a:pt x="3074990" y="2116243"/>
                      <a:pt x="2782692" y="1280269"/>
                      <a:pt x="2326706" y="537830"/>
                    </a:cubicBezTo>
                    <a:cubicBezTo>
                      <a:pt x="2215633" y="362450"/>
                      <a:pt x="2098713" y="187071"/>
                      <a:pt x="1964256" y="23384"/>
                    </a:cubicBezTo>
                    <a:cubicBezTo>
                      <a:pt x="1987631" y="17538"/>
                      <a:pt x="2005178" y="5846"/>
                      <a:pt x="2028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3" name="Google Shape;393;p7"/>
              <p:cNvSpPr/>
              <p:nvPr/>
            </p:nvSpPr>
            <p:spPr>
              <a:xfrm>
                <a:off x="6919489" y="3273906"/>
                <a:ext cx="198546" cy="127369"/>
              </a:xfrm>
              <a:custGeom>
                <a:avLst/>
                <a:gdLst/>
                <a:ahLst/>
                <a:cxnLst/>
                <a:rect l="l" t="t" r="r" b="b"/>
                <a:pathLst>
                  <a:path w="5294555" h="3396512" extrusionOk="0">
                    <a:moveTo>
                      <a:pt x="5243826" y="2203933"/>
                    </a:moveTo>
                    <a:cubicBezTo>
                      <a:pt x="5284748" y="2192241"/>
                      <a:pt x="5313978" y="2250701"/>
                      <a:pt x="5278912" y="2274085"/>
                    </a:cubicBezTo>
                    <a:cubicBezTo>
                      <a:pt x="4840464" y="2437772"/>
                      <a:pt x="4407853" y="2595614"/>
                      <a:pt x="3969405" y="2747609"/>
                    </a:cubicBezTo>
                    <a:cubicBezTo>
                      <a:pt x="3191891" y="3010678"/>
                      <a:pt x="2402685" y="3232825"/>
                      <a:pt x="1590095" y="3338052"/>
                    </a:cubicBezTo>
                    <a:cubicBezTo>
                      <a:pt x="1251028" y="3378974"/>
                      <a:pt x="906116" y="3396512"/>
                      <a:pt x="567050" y="3396512"/>
                    </a:cubicBezTo>
                    <a:cubicBezTo>
                      <a:pt x="549512" y="3373128"/>
                      <a:pt x="526128" y="3349744"/>
                      <a:pt x="508590" y="3326360"/>
                    </a:cubicBezTo>
                    <a:cubicBezTo>
                      <a:pt x="514445" y="3326360"/>
                      <a:pt x="520282" y="3326360"/>
                      <a:pt x="526128" y="3326360"/>
                    </a:cubicBezTo>
                    <a:cubicBezTo>
                      <a:pt x="1338718" y="3338052"/>
                      <a:pt x="2139616" y="3203595"/>
                      <a:pt x="2922976" y="2993140"/>
                    </a:cubicBezTo>
                    <a:cubicBezTo>
                      <a:pt x="3712182" y="2776839"/>
                      <a:pt x="4478004" y="2490386"/>
                      <a:pt x="5243826" y="2203933"/>
                    </a:cubicBezTo>
                    <a:close/>
                    <a:moveTo>
                      <a:pt x="4939846" y="1917490"/>
                    </a:moveTo>
                    <a:cubicBezTo>
                      <a:pt x="4980768" y="1905798"/>
                      <a:pt x="5004152" y="1970094"/>
                      <a:pt x="4963230" y="1981786"/>
                    </a:cubicBezTo>
                    <a:cubicBezTo>
                      <a:pt x="4559858" y="2092869"/>
                      <a:pt x="4150640" y="2192241"/>
                      <a:pt x="3741422" y="2268249"/>
                    </a:cubicBezTo>
                    <a:cubicBezTo>
                      <a:pt x="3004830" y="2408543"/>
                      <a:pt x="2262391" y="2490396"/>
                      <a:pt x="1514107" y="2519626"/>
                    </a:cubicBezTo>
                    <a:cubicBezTo>
                      <a:pt x="1011353" y="2543000"/>
                      <a:pt x="514446" y="2531318"/>
                      <a:pt x="23384" y="2502088"/>
                    </a:cubicBezTo>
                    <a:cubicBezTo>
                      <a:pt x="11692" y="2478695"/>
                      <a:pt x="5846" y="2455311"/>
                      <a:pt x="0" y="2431936"/>
                    </a:cubicBezTo>
                    <a:cubicBezTo>
                      <a:pt x="181225" y="2443628"/>
                      <a:pt x="356604" y="2449465"/>
                      <a:pt x="537829" y="2455311"/>
                    </a:cubicBezTo>
                    <a:cubicBezTo>
                      <a:pt x="1280268" y="2472858"/>
                      <a:pt x="2022706" y="2437773"/>
                      <a:pt x="2759299" y="2350083"/>
                    </a:cubicBezTo>
                    <a:cubicBezTo>
                      <a:pt x="3495891" y="2262393"/>
                      <a:pt x="4226638" y="2116244"/>
                      <a:pt x="4939846" y="1917490"/>
                    </a:cubicBezTo>
                    <a:close/>
                    <a:moveTo>
                      <a:pt x="239676" y="572915"/>
                    </a:moveTo>
                    <a:cubicBezTo>
                      <a:pt x="257214" y="572915"/>
                      <a:pt x="268906" y="572915"/>
                      <a:pt x="286444" y="572915"/>
                    </a:cubicBezTo>
                    <a:cubicBezTo>
                      <a:pt x="1075650" y="596299"/>
                      <a:pt x="1853164" y="730756"/>
                      <a:pt x="2618996" y="923673"/>
                    </a:cubicBezTo>
                    <a:cubicBezTo>
                      <a:pt x="3425730" y="1128283"/>
                      <a:pt x="4209091" y="1403043"/>
                      <a:pt x="4986614" y="1701188"/>
                    </a:cubicBezTo>
                    <a:cubicBezTo>
                      <a:pt x="5027526" y="1712880"/>
                      <a:pt x="5004143" y="1777185"/>
                      <a:pt x="4963221" y="1759648"/>
                    </a:cubicBezTo>
                    <a:cubicBezTo>
                      <a:pt x="4530619" y="1595960"/>
                      <a:pt x="4092171" y="1438119"/>
                      <a:pt x="3653723" y="1291970"/>
                    </a:cubicBezTo>
                    <a:cubicBezTo>
                      <a:pt x="2882064" y="1040593"/>
                      <a:pt x="2098695" y="835984"/>
                      <a:pt x="1291951" y="724910"/>
                    </a:cubicBezTo>
                    <a:cubicBezTo>
                      <a:pt x="935346" y="678142"/>
                      <a:pt x="578742" y="643067"/>
                      <a:pt x="216292" y="637221"/>
                    </a:cubicBezTo>
                    <a:cubicBezTo>
                      <a:pt x="222147" y="619683"/>
                      <a:pt x="233830" y="596299"/>
                      <a:pt x="239676" y="572915"/>
                    </a:cubicBezTo>
                    <a:close/>
                    <a:moveTo>
                      <a:pt x="531984" y="0"/>
                    </a:moveTo>
                    <a:cubicBezTo>
                      <a:pt x="654749" y="0"/>
                      <a:pt x="771669" y="5846"/>
                      <a:pt x="894434" y="17538"/>
                    </a:cubicBezTo>
                    <a:cubicBezTo>
                      <a:pt x="1660256" y="75998"/>
                      <a:pt x="2414386" y="239685"/>
                      <a:pt x="3133441" y="502754"/>
                    </a:cubicBezTo>
                    <a:cubicBezTo>
                      <a:pt x="3852495" y="765823"/>
                      <a:pt x="4536474" y="1128273"/>
                      <a:pt x="5156147" y="1584259"/>
                    </a:cubicBezTo>
                    <a:cubicBezTo>
                      <a:pt x="5191222" y="1607643"/>
                      <a:pt x="5150301" y="1660257"/>
                      <a:pt x="5115225" y="1636873"/>
                    </a:cubicBezTo>
                    <a:cubicBezTo>
                      <a:pt x="4770313" y="1385496"/>
                      <a:pt x="4407862" y="1157503"/>
                      <a:pt x="4027874" y="964586"/>
                    </a:cubicBezTo>
                    <a:cubicBezTo>
                      <a:pt x="3349742" y="619673"/>
                      <a:pt x="2630688" y="368296"/>
                      <a:pt x="1894095" y="222147"/>
                    </a:cubicBezTo>
                    <a:cubicBezTo>
                      <a:pt x="1432263" y="128612"/>
                      <a:pt x="964586" y="75998"/>
                      <a:pt x="491062" y="64306"/>
                    </a:cubicBezTo>
                    <a:cubicBezTo>
                      <a:pt x="502754" y="46768"/>
                      <a:pt x="520292" y="23384"/>
                      <a:pt x="531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4" name="Google Shape;394;p7"/>
              <p:cNvSpPr/>
              <p:nvPr/>
            </p:nvSpPr>
            <p:spPr>
              <a:xfrm>
                <a:off x="6978060" y="3140002"/>
                <a:ext cx="358938" cy="380424"/>
              </a:xfrm>
              <a:custGeom>
                <a:avLst/>
                <a:gdLst/>
                <a:ahLst/>
                <a:cxnLst/>
                <a:rect l="l" t="t" r="r" b="b"/>
                <a:pathLst>
                  <a:path w="9571681" h="10144627" extrusionOk="0">
                    <a:moveTo>
                      <a:pt x="1968909" y="3697394"/>
                    </a:moveTo>
                    <a:cubicBezTo>
                      <a:pt x="2043902" y="3698489"/>
                      <a:pt x="2118803" y="3710181"/>
                      <a:pt x="2188955" y="3732103"/>
                    </a:cubicBezTo>
                    <a:cubicBezTo>
                      <a:pt x="2469561" y="3825648"/>
                      <a:pt x="2691709" y="4041949"/>
                      <a:pt x="2896317" y="4252404"/>
                    </a:cubicBezTo>
                    <a:cubicBezTo>
                      <a:pt x="3089244" y="4451167"/>
                      <a:pt x="3282152" y="4655776"/>
                      <a:pt x="3475069" y="4860385"/>
                    </a:cubicBezTo>
                    <a:cubicBezTo>
                      <a:pt x="3621218" y="5018217"/>
                      <a:pt x="3919363" y="5246219"/>
                      <a:pt x="3977823" y="5462520"/>
                    </a:cubicBezTo>
                    <a:cubicBezTo>
                      <a:pt x="4012905" y="5607209"/>
                      <a:pt x="3916443" y="5692706"/>
                      <a:pt x="3799430" y="5733811"/>
                    </a:cubicBezTo>
                    <a:lnTo>
                      <a:pt x="3716165" y="5752483"/>
                    </a:lnTo>
                    <a:lnTo>
                      <a:pt x="3950793" y="5754079"/>
                    </a:lnTo>
                    <a:cubicBezTo>
                      <a:pt x="4138594" y="5750426"/>
                      <a:pt x="4325662" y="5734349"/>
                      <a:pt x="4509806" y="5690504"/>
                    </a:cubicBezTo>
                    <a:cubicBezTo>
                      <a:pt x="4673502" y="5649582"/>
                      <a:pt x="5047645" y="5544355"/>
                      <a:pt x="5094403" y="5807424"/>
                    </a:cubicBezTo>
                    <a:cubicBezTo>
                      <a:pt x="5111950" y="5895113"/>
                      <a:pt x="5041789" y="6000341"/>
                      <a:pt x="5012559" y="6076339"/>
                    </a:cubicBezTo>
                    <a:lnTo>
                      <a:pt x="4989952" y="6137542"/>
                    </a:lnTo>
                    <a:lnTo>
                      <a:pt x="5044058" y="6169018"/>
                    </a:lnTo>
                    <a:cubicBezTo>
                      <a:pt x="5063628" y="6181475"/>
                      <a:pt x="5084181" y="6195451"/>
                      <a:pt x="5106103" y="6210797"/>
                    </a:cubicBezTo>
                    <a:cubicBezTo>
                      <a:pt x="5322400" y="6359869"/>
                      <a:pt x="5529932" y="6520633"/>
                      <a:pt x="5724311" y="6695282"/>
                    </a:cubicBezTo>
                    <a:lnTo>
                      <a:pt x="5966144" y="6929809"/>
                    </a:lnTo>
                    <a:lnTo>
                      <a:pt x="5942077" y="6877978"/>
                    </a:lnTo>
                    <a:cubicBezTo>
                      <a:pt x="5907003" y="6786635"/>
                      <a:pt x="5901157" y="6690176"/>
                      <a:pt x="5936232" y="6555719"/>
                    </a:cubicBezTo>
                    <a:cubicBezTo>
                      <a:pt x="6070690" y="6017889"/>
                      <a:pt x="6386363" y="5585286"/>
                      <a:pt x="6865742" y="5304679"/>
                    </a:cubicBezTo>
                    <a:cubicBezTo>
                      <a:pt x="7315874" y="5043803"/>
                      <a:pt x="7842101" y="4948532"/>
                      <a:pt x="8362182" y="4960121"/>
                    </a:cubicBezTo>
                    <a:cubicBezTo>
                      <a:pt x="8436479" y="4961777"/>
                      <a:pt x="8510651" y="4965613"/>
                      <a:pt x="8584458" y="4971459"/>
                    </a:cubicBezTo>
                    <a:cubicBezTo>
                      <a:pt x="8753982" y="4983151"/>
                      <a:pt x="8917678" y="5006535"/>
                      <a:pt x="9063827" y="5082532"/>
                    </a:cubicBezTo>
                    <a:cubicBezTo>
                      <a:pt x="9209977" y="5158530"/>
                      <a:pt x="9332733" y="5292987"/>
                      <a:pt x="9350280" y="5456675"/>
                    </a:cubicBezTo>
                    <a:cubicBezTo>
                      <a:pt x="9367809" y="5626208"/>
                      <a:pt x="9280119" y="5784050"/>
                      <a:pt x="9174901" y="5912661"/>
                    </a:cubicBezTo>
                    <a:cubicBezTo>
                      <a:pt x="9069664" y="6047119"/>
                      <a:pt x="8946908" y="6164038"/>
                      <a:pt x="8882602" y="6316034"/>
                    </a:cubicBezTo>
                    <a:cubicBezTo>
                      <a:pt x="8818297" y="6468029"/>
                      <a:pt x="8818297" y="6672638"/>
                      <a:pt x="8946908" y="6777866"/>
                    </a:cubicBezTo>
                    <a:cubicBezTo>
                      <a:pt x="9104740" y="6912323"/>
                      <a:pt x="9379510" y="6848017"/>
                      <a:pt x="9508112" y="7011705"/>
                    </a:cubicBezTo>
                    <a:cubicBezTo>
                      <a:pt x="9584119" y="7105240"/>
                      <a:pt x="9584119" y="7233852"/>
                      <a:pt x="9549043" y="7344925"/>
                    </a:cubicBezTo>
                    <a:cubicBezTo>
                      <a:pt x="9513958" y="7455999"/>
                      <a:pt x="9461354" y="7561226"/>
                      <a:pt x="9443816" y="7678146"/>
                    </a:cubicBezTo>
                    <a:cubicBezTo>
                      <a:pt x="9408740" y="7894447"/>
                      <a:pt x="9502275" y="8110748"/>
                      <a:pt x="9478882" y="8327049"/>
                    </a:cubicBezTo>
                    <a:cubicBezTo>
                      <a:pt x="9455498" y="8584272"/>
                      <a:pt x="9268436" y="8806419"/>
                      <a:pt x="9028752" y="8911647"/>
                    </a:cubicBezTo>
                    <a:cubicBezTo>
                      <a:pt x="8789067" y="9016874"/>
                      <a:pt x="8520143" y="9011028"/>
                      <a:pt x="8268775" y="8940877"/>
                    </a:cubicBezTo>
                    <a:cubicBezTo>
                      <a:pt x="8023235" y="8870725"/>
                      <a:pt x="7795251" y="8742113"/>
                      <a:pt x="7578941" y="8595964"/>
                    </a:cubicBezTo>
                    <a:cubicBezTo>
                      <a:pt x="7280806" y="8391355"/>
                      <a:pt x="7000190" y="8157516"/>
                      <a:pt x="6742976" y="7900293"/>
                    </a:cubicBezTo>
                    <a:lnTo>
                      <a:pt x="6637894" y="7791008"/>
                    </a:lnTo>
                    <a:lnTo>
                      <a:pt x="6650803" y="7811406"/>
                    </a:lnTo>
                    <a:cubicBezTo>
                      <a:pt x="6688892" y="7875073"/>
                      <a:pt x="6725429" y="7939744"/>
                      <a:pt x="6760505" y="8005511"/>
                    </a:cubicBezTo>
                    <a:cubicBezTo>
                      <a:pt x="6865741" y="8192582"/>
                      <a:pt x="6953431" y="8391345"/>
                      <a:pt x="6988507" y="8601800"/>
                    </a:cubicBezTo>
                    <a:cubicBezTo>
                      <a:pt x="7023573" y="8812255"/>
                      <a:pt x="6994343" y="9040248"/>
                      <a:pt x="6877424" y="9215628"/>
                    </a:cubicBezTo>
                    <a:cubicBezTo>
                      <a:pt x="6754668" y="9391007"/>
                      <a:pt x="6532512" y="9507926"/>
                      <a:pt x="6327903" y="9461159"/>
                    </a:cubicBezTo>
                    <a:cubicBezTo>
                      <a:pt x="6117448" y="9414391"/>
                      <a:pt x="5936232" y="9227320"/>
                      <a:pt x="5725777" y="9244858"/>
                    </a:cubicBezTo>
                    <a:cubicBezTo>
                      <a:pt x="5532850" y="9262395"/>
                      <a:pt x="5398402" y="9431929"/>
                      <a:pt x="5281483" y="9583924"/>
                    </a:cubicBezTo>
                    <a:cubicBezTo>
                      <a:pt x="5094402" y="9817763"/>
                      <a:pt x="4872265" y="10034064"/>
                      <a:pt x="4585812" y="10115908"/>
                    </a:cubicBezTo>
                    <a:cubicBezTo>
                      <a:pt x="4299359" y="10197751"/>
                      <a:pt x="3948601" y="10104216"/>
                      <a:pt x="3808289" y="9841147"/>
                    </a:cubicBezTo>
                    <a:cubicBezTo>
                      <a:pt x="3714762" y="9659922"/>
                      <a:pt x="3738146" y="9431929"/>
                      <a:pt x="3802452" y="9239012"/>
                    </a:cubicBezTo>
                    <a:cubicBezTo>
                      <a:pt x="3866748" y="9046094"/>
                      <a:pt x="3971985" y="8864869"/>
                      <a:pt x="4036291" y="8666106"/>
                    </a:cubicBezTo>
                    <a:cubicBezTo>
                      <a:pt x="4088905" y="8508265"/>
                      <a:pt x="4112286" y="8344577"/>
                      <a:pt x="4121785" y="8178698"/>
                    </a:cubicBezTo>
                    <a:lnTo>
                      <a:pt x="4124979" y="8039917"/>
                    </a:lnTo>
                    <a:lnTo>
                      <a:pt x="3880639" y="8415460"/>
                    </a:lnTo>
                    <a:cubicBezTo>
                      <a:pt x="3787835" y="8550648"/>
                      <a:pt x="3691379" y="8683644"/>
                      <a:pt x="3591997" y="8812255"/>
                    </a:cubicBezTo>
                    <a:cubicBezTo>
                      <a:pt x="3469232" y="8970096"/>
                      <a:pt x="3328929" y="9133784"/>
                      <a:pt x="3147703" y="9215627"/>
                    </a:cubicBezTo>
                    <a:cubicBezTo>
                      <a:pt x="2960623" y="9297471"/>
                      <a:pt x="2715092" y="9274087"/>
                      <a:pt x="2598173" y="9116246"/>
                    </a:cubicBezTo>
                    <a:cubicBezTo>
                      <a:pt x="2487099" y="8970096"/>
                      <a:pt x="2492945" y="8742103"/>
                      <a:pt x="2340950" y="8636876"/>
                    </a:cubicBezTo>
                    <a:cubicBezTo>
                      <a:pt x="2200647" y="8537494"/>
                      <a:pt x="2001884" y="8607646"/>
                      <a:pt x="1844043" y="8689490"/>
                    </a:cubicBezTo>
                    <a:cubicBezTo>
                      <a:pt x="1598521" y="8818101"/>
                      <a:pt x="1352981" y="8964250"/>
                      <a:pt x="1072383" y="8993480"/>
                    </a:cubicBezTo>
                    <a:cubicBezTo>
                      <a:pt x="797614" y="9022710"/>
                      <a:pt x="476085" y="8882407"/>
                      <a:pt x="411779" y="8613492"/>
                    </a:cubicBezTo>
                    <a:cubicBezTo>
                      <a:pt x="365012" y="8426421"/>
                      <a:pt x="452701" y="8221812"/>
                      <a:pt x="581313" y="8081508"/>
                    </a:cubicBezTo>
                    <a:cubicBezTo>
                      <a:pt x="709924" y="7941205"/>
                      <a:pt x="879457" y="7835977"/>
                      <a:pt x="1037298" y="7719058"/>
                    </a:cubicBezTo>
                    <a:cubicBezTo>
                      <a:pt x="1195140" y="7602138"/>
                      <a:pt x="1347135" y="7467681"/>
                      <a:pt x="1417287" y="7286456"/>
                    </a:cubicBezTo>
                    <a:cubicBezTo>
                      <a:pt x="1499130" y="7076000"/>
                      <a:pt x="1464054" y="6842161"/>
                      <a:pt x="1516668" y="6620014"/>
                    </a:cubicBezTo>
                    <a:lnTo>
                      <a:pt x="1555326" y="6502831"/>
                    </a:lnTo>
                    <a:lnTo>
                      <a:pt x="1455446" y="6526203"/>
                    </a:lnTo>
                    <a:cubicBezTo>
                      <a:pt x="1128095" y="6593169"/>
                      <a:pt x="791040" y="6614178"/>
                      <a:pt x="458556" y="6584948"/>
                    </a:cubicBezTo>
                    <a:cubicBezTo>
                      <a:pt x="324090" y="6573256"/>
                      <a:pt x="166258" y="6538180"/>
                      <a:pt x="101943" y="6421261"/>
                    </a:cubicBezTo>
                    <a:cubicBezTo>
                      <a:pt x="31791" y="6286803"/>
                      <a:pt x="113635" y="6123116"/>
                      <a:pt x="213016" y="6006197"/>
                    </a:cubicBezTo>
                    <a:cubicBezTo>
                      <a:pt x="312407" y="5889277"/>
                      <a:pt x="429327" y="5766512"/>
                      <a:pt x="429327" y="5614516"/>
                    </a:cubicBezTo>
                    <a:cubicBezTo>
                      <a:pt x="435163" y="5386523"/>
                      <a:pt x="189632" y="5246219"/>
                      <a:pt x="72713" y="5047447"/>
                    </a:cubicBezTo>
                    <a:cubicBezTo>
                      <a:pt x="-32514" y="4872068"/>
                      <a:pt x="-20823" y="4638229"/>
                      <a:pt x="90251" y="4468705"/>
                    </a:cubicBezTo>
                    <a:cubicBezTo>
                      <a:pt x="207170" y="4299172"/>
                      <a:pt x="423471" y="4205637"/>
                      <a:pt x="622234" y="4240712"/>
                    </a:cubicBezTo>
                    <a:cubicBezTo>
                      <a:pt x="733308" y="4258241"/>
                      <a:pt x="832689" y="4310864"/>
                      <a:pt x="937917" y="4334248"/>
                    </a:cubicBezTo>
                    <a:cubicBezTo>
                      <a:pt x="1043154" y="4363478"/>
                      <a:pt x="1171756" y="4363478"/>
                      <a:pt x="1253599" y="4293326"/>
                    </a:cubicBezTo>
                    <a:cubicBezTo>
                      <a:pt x="1341289" y="4217329"/>
                      <a:pt x="1358827" y="4088717"/>
                      <a:pt x="1417287" y="3983489"/>
                    </a:cubicBezTo>
                    <a:cubicBezTo>
                      <a:pt x="1518130" y="3786188"/>
                      <a:pt x="1743930" y="3694108"/>
                      <a:pt x="1968909" y="3697394"/>
                    </a:cubicBezTo>
                    <a:close/>
                    <a:moveTo>
                      <a:pt x="6959277" y="2370"/>
                    </a:moveTo>
                    <a:cubicBezTo>
                      <a:pt x="7251576" y="-26859"/>
                      <a:pt x="7508798" y="218680"/>
                      <a:pt x="7590642" y="493441"/>
                    </a:cubicBezTo>
                    <a:cubicBezTo>
                      <a:pt x="7672476" y="768203"/>
                      <a:pt x="7619872" y="1066347"/>
                      <a:pt x="7543874" y="1346945"/>
                    </a:cubicBezTo>
                    <a:cubicBezTo>
                      <a:pt x="7491256" y="1539866"/>
                      <a:pt x="7429873" y="1729861"/>
                      <a:pt x="7359723" y="1916201"/>
                    </a:cubicBezTo>
                    <a:lnTo>
                      <a:pt x="7264528" y="2151782"/>
                    </a:lnTo>
                    <a:lnTo>
                      <a:pt x="7368307" y="2061980"/>
                    </a:lnTo>
                    <a:cubicBezTo>
                      <a:pt x="7421834" y="2020693"/>
                      <a:pt x="7478100" y="1982694"/>
                      <a:pt x="7538019" y="1949080"/>
                    </a:cubicBezTo>
                    <a:cubicBezTo>
                      <a:pt x="7649102" y="1884774"/>
                      <a:pt x="7777704" y="1843852"/>
                      <a:pt x="7906316" y="1843852"/>
                    </a:cubicBezTo>
                    <a:cubicBezTo>
                      <a:pt x="8034936" y="1843852"/>
                      <a:pt x="8163538" y="1902312"/>
                      <a:pt x="8239545" y="2007540"/>
                    </a:cubicBezTo>
                    <a:cubicBezTo>
                      <a:pt x="8338918" y="2159535"/>
                      <a:pt x="8303842" y="2358298"/>
                      <a:pt x="8227844" y="2521986"/>
                    </a:cubicBezTo>
                    <a:cubicBezTo>
                      <a:pt x="8146010" y="2679827"/>
                      <a:pt x="8029090" y="2820130"/>
                      <a:pt x="7953083" y="2983817"/>
                    </a:cubicBezTo>
                    <a:cubicBezTo>
                      <a:pt x="7882941" y="3147505"/>
                      <a:pt x="7859557" y="3357960"/>
                      <a:pt x="7976477" y="3492417"/>
                    </a:cubicBezTo>
                    <a:cubicBezTo>
                      <a:pt x="8081695" y="3621029"/>
                      <a:pt x="8274612" y="3650259"/>
                      <a:pt x="8391531" y="3773024"/>
                    </a:cubicBezTo>
                    <a:cubicBezTo>
                      <a:pt x="8508451" y="3901636"/>
                      <a:pt x="8514297" y="4106245"/>
                      <a:pt x="8444154" y="4264086"/>
                    </a:cubicBezTo>
                    <a:cubicBezTo>
                      <a:pt x="8373993" y="4421927"/>
                      <a:pt x="8239545" y="4544693"/>
                      <a:pt x="8099233" y="4649920"/>
                    </a:cubicBezTo>
                    <a:cubicBezTo>
                      <a:pt x="7842010" y="4842837"/>
                      <a:pt x="7555557" y="5000679"/>
                      <a:pt x="7263259" y="5111752"/>
                    </a:cubicBezTo>
                    <a:cubicBezTo>
                      <a:pt x="7000190" y="5211134"/>
                      <a:pt x="6725429" y="5275439"/>
                      <a:pt x="6444823" y="5304669"/>
                    </a:cubicBezTo>
                    <a:cubicBezTo>
                      <a:pt x="6257751" y="5322207"/>
                      <a:pt x="5983000" y="5380667"/>
                      <a:pt x="5795920" y="5328053"/>
                    </a:cubicBezTo>
                    <a:cubicBezTo>
                      <a:pt x="5579619" y="5269593"/>
                      <a:pt x="5468545" y="4977295"/>
                      <a:pt x="5445161" y="4772686"/>
                    </a:cubicBezTo>
                    <a:cubicBezTo>
                      <a:pt x="5437854" y="4709842"/>
                      <a:pt x="5437488" y="4646997"/>
                      <a:pt x="5442969" y="4584701"/>
                    </a:cubicBezTo>
                    <a:lnTo>
                      <a:pt x="5445908" y="4562790"/>
                    </a:lnTo>
                    <a:lnTo>
                      <a:pt x="5418772" y="4587541"/>
                    </a:lnTo>
                    <a:cubicBezTo>
                      <a:pt x="5331905" y="4666733"/>
                      <a:pt x="5224485" y="4756612"/>
                      <a:pt x="5123642" y="4761003"/>
                    </a:cubicBezTo>
                    <a:cubicBezTo>
                      <a:pt x="5014030" y="4765387"/>
                      <a:pt x="4908528" y="4717981"/>
                      <a:pt x="4815461" y="4644060"/>
                    </a:cubicBezTo>
                    <a:lnTo>
                      <a:pt x="4748349" y="4582093"/>
                    </a:lnTo>
                    <a:lnTo>
                      <a:pt x="4715332" y="4685920"/>
                    </a:lnTo>
                    <a:cubicBezTo>
                      <a:pt x="4619423" y="4905692"/>
                      <a:pt x="4400195" y="5028457"/>
                      <a:pt x="4141518" y="4901307"/>
                    </a:cubicBezTo>
                    <a:cubicBezTo>
                      <a:pt x="3732300" y="4696698"/>
                      <a:pt x="3340611" y="4433629"/>
                      <a:pt x="2984007" y="4158869"/>
                    </a:cubicBezTo>
                    <a:cubicBezTo>
                      <a:pt x="2761860" y="3989335"/>
                      <a:pt x="2551405" y="3813956"/>
                      <a:pt x="2352642" y="3626885"/>
                    </a:cubicBezTo>
                    <a:cubicBezTo>
                      <a:pt x="2177263" y="3463198"/>
                      <a:pt x="2007739" y="3287818"/>
                      <a:pt x="1931732" y="3065671"/>
                    </a:cubicBezTo>
                    <a:cubicBezTo>
                      <a:pt x="1855734" y="2843524"/>
                      <a:pt x="1914194" y="2557072"/>
                      <a:pt x="2112957" y="2434306"/>
                    </a:cubicBezTo>
                    <a:cubicBezTo>
                      <a:pt x="2224030" y="2364154"/>
                      <a:pt x="2358497" y="2358308"/>
                      <a:pt x="2487099" y="2334924"/>
                    </a:cubicBezTo>
                    <a:cubicBezTo>
                      <a:pt x="2615711" y="2311540"/>
                      <a:pt x="2756014" y="2258927"/>
                      <a:pt x="2814474" y="2147853"/>
                    </a:cubicBezTo>
                    <a:cubicBezTo>
                      <a:pt x="2890480" y="2001704"/>
                      <a:pt x="2826175" y="1826325"/>
                      <a:pt x="2785244" y="1668483"/>
                    </a:cubicBezTo>
                    <a:cubicBezTo>
                      <a:pt x="2726784" y="1428798"/>
                      <a:pt x="2744331" y="1165729"/>
                      <a:pt x="2855405" y="949428"/>
                    </a:cubicBezTo>
                    <a:cubicBezTo>
                      <a:pt x="2966469" y="727281"/>
                      <a:pt x="3182779" y="557748"/>
                      <a:pt x="3428301" y="522671"/>
                    </a:cubicBezTo>
                    <a:cubicBezTo>
                      <a:pt x="3458993" y="518287"/>
                      <a:pt x="3489960" y="516186"/>
                      <a:pt x="3520903" y="516278"/>
                    </a:cubicBezTo>
                    <a:cubicBezTo>
                      <a:pt x="3737507" y="516917"/>
                      <a:pt x="3952984" y="624977"/>
                      <a:pt x="4065511" y="809125"/>
                    </a:cubicBezTo>
                    <a:cubicBezTo>
                      <a:pt x="4223353" y="1078040"/>
                      <a:pt x="4153201" y="1446336"/>
                      <a:pt x="4346127" y="1691867"/>
                    </a:cubicBezTo>
                    <a:cubicBezTo>
                      <a:pt x="4433817" y="1802941"/>
                      <a:pt x="4568265" y="1873092"/>
                      <a:pt x="4638426" y="1990012"/>
                    </a:cubicBezTo>
                    <a:cubicBezTo>
                      <a:pt x="4676421" y="2051394"/>
                      <a:pt x="4696879" y="2121546"/>
                      <a:pt x="4704185" y="2194621"/>
                    </a:cubicBezTo>
                    <a:lnTo>
                      <a:pt x="4705125" y="2258164"/>
                    </a:lnTo>
                    <a:lnTo>
                      <a:pt x="4796814" y="2118528"/>
                    </a:lnTo>
                    <a:cubicBezTo>
                      <a:pt x="4832074" y="2072581"/>
                      <a:pt x="4870804" y="2029465"/>
                      <a:pt x="4913187" y="1990002"/>
                    </a:cubicBezTo>
                    <a:cubicBezTo>
                      <a:pt x="5035952" y="1878938"/>
                      <a:pt x="5193794" y="1785393"/>
                      <a:pt x="5228870" y="1627551"/>
                    </a:cubicBezTo>
                    <a:cubicBezTo>
                      <a:pt x="5263945" y="1475565"/>
                      <a:pt x="5182102" y="1276793"/>
                      <a:pt x="5304858" y="1177421"/>
                    </a:cubicBezTo>
                    <a:cubicBezTo>
                      <a:pt x="5375019" y="1124807"/>
                      <a:pt x="5468554" y="1130644"/>
                      <a:pt x="5550398" y="1159873"/>
                    </a:cubicBezTo>
                    <a:cubicBezTo>
                      <a:pt x="5626386" y="1189103"/>
                      <a:pt x="5708239" y="1230025"/>
                      <a:pt x="5790083" y="1241726"/>
                    </a:cubicBezTo>
                    <a:cubicBezTo>
                      <a:pt x="5942078" y="1259255"/>
                      <a:pt x="6088227" y="1154037"/>
                      <a:pt x="6170071" y="1025416"/>
                    </a:cubicBezTo>
                    <a:cubicBezTo>
                      <a:pt x="6251915" y="896805"/>
                      <a:pt x="6292836" y="750655"/>
                      <a:pt x="6345450" y="604506"/>
                    </a:cubicBezTo>
                    <a:cubicBezTo>
                      <a:pt x="6398064" y="464212"/>
                      <a:pt x="6468216" y="323898"/>
                      <a:pt x="6567597" y="212834"/>
                    </a:cubicBezTo>
                    <a:cubicBezTo>
                      <a:pt x="6672825" y="101761"/>
                      <a:pt x="6807282" y="14072"/>
                      <a:pt x="6959277" y="237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5" name="Google Shape;395;p7"/>
              <p:cNvSpPr/>
              <p:nvPr/>
            </p:nvSpPr>
            <p:spPr>
              <a:xfrm>
                <a:off x="6958278" y="3144155"/>
                <a:ext cx="368682" cy="369393"/>
              </a:xfrm>
              <a:custGeom>
                <a:avLst/>
                <a:gdLst/>
                <a:ahLst/>
                <a:cxnLst/>
                <a:rect l="l" t="t" r="r" b="b"/>
                <a:pathLst>
                  <a:path w="9831508" h="9850468" extrusionOk="0">
                    <a:moveTo>
                      <a:pt x="5446844" y="6758687"/>
                    </a:moveTo>
                    <a:cubicBezTo>
                      <a:pt x="5454882" y="6760879"/>
                      <a:pt x="5463651" y="6766725"/>
                      <a:pt x="5472420" y="6775494"/>
                    </a:cubicBezTo>
                    <a:cubicBezTo>
                      <a:pt x="5489958" y="6787186"/>
                      <a:pt x="5495804" y="6810570"/>
                      <a:pt x="5489958" y="6828108"/>
                    </a:cubicBezTo>
                    <a:cubicBezTo>
                      <a:pt x="5536726" y="6915798"/>
                      <a:pt x="5536726" y="7021026"/>
                      <a:pt x="5513342" y="7114561"/>
                    </a:cubicBezTo>
                    <a:cubicBezTo>
                      <a:pt x="5495804" y="7178867"/>
                      <a:pt x="5472420" y="7237327"/>
                      <a:pt x="5437344" y="7289940"/>
                    </a:cubicBezTo>
                    <a:cubicBezTo>
                      <a:pt x="5408114" y="7342554"/>
                      <a:pt x="5367193" y="7389322"/>
                      <a:pt x="5326271" y="7436090"/>
                    </a:cubicBezTo>
                    <a:cubicBezTo>
                      <a:pt x="5267811" y="7506242"/>
                      <a:pt x="5203505" y="7564701"/>
                      <a:pt x="5145046" y="7629007"/>
                    </a:cubicBezTo>
                    <a:cubicBezTo>
                      <a:pt x="5092432" y="7693313"/>
                      <a:pt x="5039818" y="7763464"/>
                      <a:pt x="4998896" y="7833616"/>
                    </a:cubicBezTo>
                    <a:cubicBezTo>
                      <a:pt x="4917052" y="7973920"/>
                      <a:pt x="4864439" y="8137607"/>
                      <a:pt x="4846901" y="8301294"/>
                    </a:cubicBezTo>
                    <a:cubicBezTo>
                      <a:pt x="4829363" y="8464982"/>
                      <a:pt x="4846901" y="8628669"/>
                      <a:pt x="4899515" y="8780664"/>
                    </a:cubicBezTo>
                    <a:cubicBezTo>
                      <a:pt x="4946282" y="8932660"/>
                      <a:pt x="5028126" y="9078809"/>
                      <a:pt x="5127508" y="9201575"/>
                    </a:cubicBezTo>
                    <a:cubicBezTo>
                      <a:pt x="5156737" y="9230804"/>
                      <a:pt x="5180121" y="9260034"/>
                      <a:pt x="5209351" y="9289264"/>
                    </a:cubicBezTo>
                    <a:cubicBezTo>
                      <a:pt x="5238581" y="9312648"/>
                      <a:pt x="5267811" y="9341878"/>
                      <a:pt x="5302887" y="9371108"/>
                    </a:cubicBezTo>
                    <a:cubicBezTo>
                      <a:pt x="5337963" y="9400338"/>
                      <a:pt x="5378885" y="9435414"/>
                      <a:pt x="5413960" y="9482181"/>
                    </a:cubicBezTo>
                    <a:cubicBezTo>
                      <a:pt x="5431498" y="9505565"/>
                      <a:pt x="5449036" y="9534795"/>
                      <a:pt x="5460728" y="9564025"/>
                    </a:cubicBezTo>
                    <a:cubicBezTo>
                      <a:pt x="5472420" y="9593255"/>
                      <a:pt x="5484112" y="9622485"/>
                      <a:pt x="5484112" y="9657561"/>
                    </a:cubicBezTo>
                    <a:cubicBezTo>
                      <a:pt x="5489958" y="9710174"/>
                      <a:pt x="5472420" y="9768634"/>
                      <a:pt x="5425652" y="9797864"/>
                    </a:cubicBezTo>
                    <a:cubicBezTo>
                      <a:pt x="5413960" y="9809556"/>
                      <a:pt x="5390576" y="9809556"/>
                      <a:pt x="5378885" y="9803710"/>
                    </a:cubicBezTo>
                    <a:cubicBezTo>
                      <a:pt x="5367193" y="9797864"/>
                      <a:pt x="5361347" y="9792018"/>
                      <a:pt x="5355501" y="9780326"/>
                    </a:cubicBezTo>
                    <a:cubicBezTo>
                      <a:pt x="5332117" y="9739404"/>
                      <a:pt x="5320425" y="9710174"/>
                      <a:pt x="5308733" y="9692637"/>
                    </a:cubicBezTo>
                    <a:cubicBezTo>
                      <a:pt x="5297041" y="9675099"/>
                      <a:pt x="5291195" y="9651715"/>
                      <a:pt x="5279503" y="9634177"/>
                    </a:cubicBezTo>
                    <a:cubicBezTo>
                      <a:pt x="5267811" y="9616639"/>
                      <a:pt x="5244427" y="9593255"/>
                      <a:pt x="5221043" y="9569871"/>
                    </a:cubicBezTo>
                    <a:cubicBezTo>
                      <a:pt x="5191813" y="9546487"/>
                      <a:pt x="5156737" y="9523103"/>
                      <a:pt x="5121662" y="9493873"/>
                    </a:cubicBezTo>
                    <a:cubicBezTo>
                      <a:pt x="5086586" y="9464643"/>
                      <a:pt x="5051510" y="9435414"/>
                      <a:pt x="5016434" y="9400338"/>
                    </a:cubicBezTo>
                    <a:cubicBezTo>
                      <a:pt x="4952128" y="9336032"/>
                      <a:pt x="4893669" y="9260034"/>
                      <a:pt x="4841055" y="9178191"/>
                    </a:cubicBezTo>
                    <a:cubicBezTo>
                      <a:pt x="4735827" y="9014503"/>
                      <a:pt x="4671522" y="8833278"/>
                      <a:pt x="4648138" y="8640361"/>
                    </a:cubicBezTo>
                    <a:cubicBezTo>
                      <a:pt x="4601370" y="8254526"/>
                      <a:pt x="4741673" y="7857000"/>
                      <a:pt x="4998896" y="7582239"/>
                    </a:cubicBezTo>
                    <a:cubicBezTo>
                      <a:pt x="5133354" y="7447782"/>
                      <a:pt x="5279503" y="7348400"/>
                      <a:pt x="5373039" y="7213943"/>
                    </a:cubicBezTo>
                    <a:cubicBezTo>
                      <a:pt x="5443190" y="7108715"/>
                      <a:pt x="5484112" y="6962566"/>
                      <a:pt x="5431498" y="6845646"/>
                    </a:cubicBezTo>
                    <a:cubicBezTo>
                      <a:pt x="5425652" y="6833954"/>
                      <a:pt x="5419806" y="6816416"/>
                      <a:pt x="5413960" y="6798878"/>
                    </a:cubicBezTo>
                    <a:cubicBezTo>
                      <a:pt x="5413960" y="6787186"/>
                      <a:pt x="5413960" y="6769648"/>
                      <a:pt x="5425652" y="6763802"/>
                    </a:cubicBezTo>
                    <a:cubicBezTo>
                      <a:pt x="5431498" y="6757956"/>
                      <a:pt x="5438805" y="6756495"/>
                      <a:pt x="5446844" y="6758687"/>
                    </a:cubicBezTo>
                    <a:close/>
                    <a:moveTo>
                      <a:pt x="5671274" y="6727986"/>
                    </a:moveTo>
                    <a:cubicBezTo>
                      <a:pt x="5695663" y="6737851"/>
                      <a:pt x="5720873" y="6774023"/>
                      <a:pt x="5729642" y="6787176"/>
                    </a:cubicBezTo>
                    <a:cubicBezTo>
                      <a:pt x="5782256" y="6869020"/>
                      <a:pt x="5817332" y="6956710"/>
                      <a:pt x="5834870" y="7050246"/>
                    </a:cubicBezTo>
                    <a:cubicBezTo>
                      <a:pt x="5864100" y="7167165"/>
                      <a:pt x="5869946" y="7289931"/>
                      <a:pt x="5869946" y="7412696"/>
                    </a:cubicBezTo>
                    <a:cubicBezTo>
                      <a:pt x="5869946" y="7593921"/>
                      <a:pt x="5864100" y="7775147"/>
                      <a:pt x="5893330" y="7938834"/>
                    </a:cubicBezTo>
                    <a:cubicBezTo>
                      <a:pt x="5922559" y="8108367"/>
                      <a:pt x="5998557" y="8248671"/>
                      <a:pt x="6115477" y="8365590"/>
                    </a:cubicBezTo>
                    <a:cubicBezTo>
                      <a:pt x="6232397" y="8488356"/>
                      <a:pt x="6378546" y="8587737"/>
                      <a:pt x="6518849" y="8704657"/>
                    </a:cubicBezTo>
                    <a:cubicBezTo>
                      <a:pt x="6589001" y="8763117"/>
                      <a:pt x="6659153" y="8827422"/>
                      <a:pt x="6723458" y="8903420"/>
                    </a:cubicBezTo>
                    <a:cubicBezTo>
                      <a:pt x="6787764" y="8979418"/>
                      <a:pt x="6840378" y="9061261"/>
                      <a:pt x="6881300" y="9154797"/>
                    </a:cubicBezTo>
                    <a:cubicBezTo>
                      <a:pt x="6963143" y="9336022"/>
                      <a:pt x="6980681" y="9546477"/>
                      <a:pt x="6939759" y="9739395"/>
                    </a:cubicBezTo>
                    <a:cubicBezTo>
                      <a:pt x="6933913" y="9780316"/>
                      <a:pt x="6922221" y="9815392"/>
                      <a:pt x="6887146" y="9838776"/>
                    </a:cubicBezTo>
                    <a:cubicBezTo>
                      <a:pt x="6875454" y="9844622"/>
                      <a:pt x="6863762" y="9850468"/>
                      <a:pt x="6846224" y="9850468"/>
                    </a:cubicBezTo>
                    <a:cubicBezTo>
                      <a:pt x="6834532" y="9850468"/>
                      <a:pt x="6822840" y="9844622"/>
                      <a:pt x="6816994" y="9838776"/>
                    </a:cubicBezTo>
                    <a:cubicBezTo>
                      <a:pt x="6746842" y="9780316"/>
                      <a:pt x="6758534" y="9704319"/>
                      <a:pt x="6758534" y="9640013"/>
                    </a:cubicBezTo>
                    <a:cubicBezTo>
                      <a:pt x="6758534" y="9604937"/>
                      <a:pt x="6758534" y="9564015"/>
                      <a:pt x="6752688" y="9528939"/>
                    </a:cubicBezTo>
                    <a:cubicBezTo>
                      <a:pt x="6735150" y="9371098"/>
                      <a:pt x="6676691" y="9219103"/>
                      <a:pt x="6583155" y="9096337"/>
                    </a:cubicBezTo>
                    <a:cubicBezTo>
                      <a:pt x="6489619" y="8967726"/>
                      <a:pt x="6355162" y="8862498"/>
                      <a:pt x="6220705" y="8745579"/>
                    </a:cubicBezTo>
                    <a:cubicBezTo>
                      <a:pt x="6080401" y="8628659"/>
                      <a:pt x="5934251" y="8500048"/>
                      <a:pt x="5834870" y="8324668"/>
                    </a:cubicBezTo>
                    <a:cubicBezTo>
                      <a:pt x="5788102" y="8236979"/>
                      <a:pt x="5753026" y="8143443"/>
                      <a:pt x="5735488" y="8044061"/>
                    </a:cubicBezTo>
                    <a:cubicBezTo>
                      <a:pt x="5717950" y="7944680"/>
                      <a:pt x="5717950" y="7851144"/>
                      <a:pt x="5717950" y="7757609"/>
                    </a:cubicBezTo>
                    <a:cubicBezTo>
                      <a:pt x="5723796" y="7570537"/>
                      <a:pt x="5753026" y="7395158"/>
                      <a:pt x="5747180" y="7219779"/>
                    </a:cubicBezTo>
                    <a:cubicBezTo>
                      <a:pt x="5741334" y="7073629"/>
                      <a:pt x="5723796" y="6933326"/>
                      <a:pt x="5653645" y="6810560"/>
                    </a:cubicBezTo>
                    <a:cubicBezTo>
                      <a:pt x="5653645" y="6804714"/>
                      <a:pt x="5641953" y="6781331"/>
                      <a:pt x="5636107" y="6763793"/>
                    </a:cubicBezTo>
                    <a:cubicBezTo>
                      <a:pt x="5636107" y="6752101"/>
                      <a:pt x="5636107" y="6734563"/>
                      <a:pt x="5647799" y="6728717"/>
                    </a:cubicBezTo>
                    <a:cubicBezTo>
                      <a:pt x="5655106" y="6724332"/>
                      <a:pt x="5663145" y="6724698"/>
                      <a:pt x="5671274" y="6727986"/>
                    </a:cubicBezTo>
                    <a:close/>
                    <a:moveTo>
                      <a:pt x="6089904" y="6714111"/>
                    </a:moveTo>
                    <a:cubicBezTo>
                      <a:pt x="6106712" y="6715573"/>
                      <a:pt x="6124250" y="6722880"/>
                      <a:pt x="6133015" y="6728726"/>
                    </a:cubicBezTo>
                    <a:cubicBezTo>
                      <a:pt x="6203176" y="6763802"/>
                      <a:pt x="6267472" y="6810570"/>
                      <a:pt x="6314240" y="6869030"/>
                    </a:cubicBezTo>
                    <a:cubicBezTo>
                      <a:pt x="6378555" y="6945028"/>
                      <a:pt x="6419468" y="7032717"/>
                      <a:pt x="6454543" y="7126253"/>
                    </a:cubicBezTo>
                    <a:cubicBezTo>
                      <a:pt x="6501311" y="7260710"/>
                      <a:pt x="6513003" y="7406860"/>
                      <a:pt x="6536387" y="7541317"/>
                    </a:cubicBezTo>
                    <a:cubicBezTo>
                      <a:pt x="6553934" y="7675775"/>
                      <a:pt x="6583164" y="7804386"/>
                      <a:pt x="6635769" y="7915460"/>
                    </a:cubicBezTo>
                    <a:cubicBezTo>
                      <a:pt x="6688382" y="8026533"/>
                      <a:pt x="6770226" y="8120069"/>
                      <a:pt x="6863761" y="8213605"/>
                    </a:cubicBezTo>
                    <a:cubicBezTo>
                      <a:pt x="6957297" y="8301294"/>
                      <a:pt x="7056678" y="8388984"/>
                      <a:pt x="7161906" y="8482519"/>
                    </a:cubicBezTo>
                    <a:cubicBezTo>
                      <a:pt x="7261287" y="8570209"/>
                      <a:pt x="7366515" y="8663745"/>
                      <a:pt x="7465896" y="8774818"/>
                    </a:cubicBezTo>
                    <a:cubicBezTo>
                      <a:pt x="7489289" y="8792356"/>
                      <a:pt x="7506818" y="8809894"/>
                      <a:pt x="7506818" y="8844970"/>
                    </a:cubicBezTo>
                    <a:cubicBezTo>
                      <a:pt x="7506818" y="8856662"/>
                      <a:pt x="7500972" y="8874200"/>
                      <a:pt x="7495126" y="8885892"/>
                    </a:cubicBezTo>
                    <a:cubicBezTo>
                      <a:pt x="7489289" y="8897584"/>
                      <a:pt x="7483434" y="8903430"/>
                      <a:pt x="7471742" y="8909276"/>
                    </a:cubicBezTo>
                    <a:cubicBezTo>
                      <a:pt x="7395745" y="8956044"/>
                      <a:pt x="7343140" y="8915122"/>
                      <a:pt x="7296363" y="8885892"/>
                    </a:cubicBezTo>
                    <a:lnTo>
                      <a:pt x="7220366" y="8827432"/>
                    </a:lnTo>
                    <a:cubicBezTo>
                      <a:pt x="7109301" y="8739742"/>
                      <a:pt x="7004065" y="8652053"/>
                      <a:pt x="6898837" y="8564363"/>
                    </a:cubicBezTo>
                    <a:cubicBezTo>
                      <a:pt x="6793610" y="8470828"/>
                      <a:pt x="6688382" y="8371446"/>
                      <a:pt x="6594847" y="8254526"/>
                    </a:cubicBezTo>
                    <a:cubicBezTo>
                      <a:pt x="6501311" y="8137607"/>
                      <a:pt x="6431160" y="7991457"/>
                      <a:pt x="6401930" y="7839462"/>
                    </a:cubicBezTo>
                    <a:cubicBezTo>
                      <a:pt x="6372700" y="7687467"/>
                      <a:pt x="6372700" y="7547163"/>
                      <a:pt x="6366854" y="7412706"/>
                    </a:cubicBezTo>
                    <a:cubicBezTo>
                      <a:pt x="6361008" y="7272402"/>
                      <a:pt x="6343470" y="7143791"/>
                      <a:pt x="6290866" y="7026871"/>
                    </a:cubicBezTo>
                    <a:cubicBezTo>
                      <a:pt x="6249934" y="6927490"/>
                      <a:pt x="6185628" y="6839800"/>
                      <a:pt x="6092093" y="6793032"/>
                    </a:cubicBezTo>
                    <a:cubicBezTo>
                      <a:pt x="6080401" y="6787186"/>
                      <a:pt x="6068709" y="6781340"/>
                      <a:pt x="6057026" y="6769648"/>
                    </a:cubicBezTo>
                    <a:cubicBezTo>
                      <a:pt x="6051171" y="6757956"/>
                      <a:pt x="6045325" y="6746264"/>
                      <a:pt x="6051171" y="6734572"/>
                    </a:cubicBezTo>
                    <a:cubicBezTo>
                      <a:pt x="6057017" y="6717035"/>
                      <a:pt x="6073095" y="6712650"/>
                      <a:pt x="6089904" y="6714111"/>
                    </a:cubicBezTo>
                    <a:close/>
                    <a:moveTo>
                      <a:pt x="4706597" y="6436427"/>
                    </a:moveTo>
                    <a:cubicBezTo>
                      <a:pt x="4741682" y="6436427"/>
                      <a:pt x="4735827" y="6489041"/>
                      <a:pt x="4735827" y="6506579"/>
                    </a:cubicBezTo>
                    <a:cubicBezTo>
                      <a:pt x="4729981" y="6576731"/>
                      <a:pt x="4712452" y="6646882"/>
                      <a:pt x="4683222" y="6722880"/>
                    </a:cubicBezTo>
                    <a:cubicBezTo>
                      <a:pt x="4648137" y="6804724"/>
                      <a:pt x="4595533" y="6880721"/>
                      <a:pt x="4531218" y="6950873"/>
                    </a:cubicBezTo>
                    <a:cubicBezTo>
                      <a:pt x="4443528" y="7056101"/>
                      <a:pt x="4332464" y="7137944"/>
                      <a:pt x="4227227" y="7219788"/>
                    </a:cubicBezTo>
                    <a:cubicBezTo>
                      <a:pt x="4122000" y="7301632"/>
                      <a:pt x="4016772" y="7377629"/>
                      <a:pt x="3934929" y="7465319"/>
                    </a:cubicBezTo>
                    <a:cubicBezTo>
                      <a:pt x="3853085" y="7553009"/>
                      <a:pt x="3788780" y="7658236"/>
                      <a:pt x="3736166" y="7763464"/>
                    </a:cubicBezTo>
                    <a:cubicBezTo>
                      <a:pt x="3683552" y="7868691"/>
                      <a:pt x="3648476" y="7985611"/>
                      <a:pt x="3630948" y="8102530"/>
                    </a:cubicBezTo>
                    <a:cubicBezTo>
                      <a:pt x="3613400" y="8219450"/>
                      <a:pt x="3613400" y="8342215"/>
                      <a:pt x="3625092" y="8459135"/>
                    </a:cubicBezTo>
                    <a:cubicBezTo>
                      <a:pt x="3630948" y="8482519"/>
                      <a:pt x="3630948" y="8500057"/>
                      <a:pt x="3613400" y="8529287"/>
                    </a:cubicBezTo>
                    <a:cubicBezTo>
                      <a:pt x="3607554" y="8535132"/>
                      <a:pt x="3595863" y="8546824"/>
                      <a:pt x="3584171" y="8552670"/>
                    </a:cubicBezTo>
                    <a:cubicBezTo>
                      <a:pt x="3578325" y="8558516"/>
                      <a:pt x="3566633" y="8558516"/>
                      <a:pt x="3554941" y="8558516"/>
                    </a:cubicBezTo>
                    <a:cubicBezTo>
                      <a:pt x="3467251" y="8558516"/>
                      <a:pt x="3438021" y="8488365"/>
                      <a:pt x="3426339" y="8435751"/>
                    </a:cubicBezTo>
                    <a:cubicBezTo>
                      <a:pt x="3420483" y="8400675"/>
                      <a:pt x="3414637" y="8371445"/>
                      <a:pt x="3408791" y="8336369"/>
                    </a:cubicBezTo>
                    <a:cubicBezTo>
                      <a:pt x="3391254" y="8190220"/>
                      <a:pt x="3402946" y="8049917"/>
                      <a:pt x="3438021" y="7909613"/>
                    </a:cubicBezTo>
                    <a:cubicBezTo>
                      <a:pt x="3473097" y="7769310"/>
                      <a:pt x="3531557" y="7634852"/>
                      <a:pt x="3613400" y="7517933"/>
                    </a:cubicBezTo>
                    <a:cubicBezTo>
                      <a:pt x="3695244" y="7395167"/>
                      <a:pt x="3806327" y="7289940"/>
                      <a:pt x="3917391" y="7213942"/>
                    </a:cubicBezTo>
                    <a:cubicBezTo>
                      <a:pt x="4028464" y="7132098"/>
                      <a:pt x="4145384" y="7067793"/>
                      <a:pt x="4250611" y="6997641"/>
                    </a:cubicBezTo>
                    <a:cubicBezTo>
                      <a:pt x="4361694" y="6933335"/>
                      <a:pt x="4455220" y="6857337"/>
                      <a:pt x="4537073" y="6757956"/>
                    </a:cubicBezTo>
                    <a:cubicBezTo>
                      <a:pt x="4601370" y="6681958"/>
                      <a:pt x="4648137" y="6588423"/>
                      <a:pt x="4665675" y="6489041"/>
                    </a:cubicBezTo>
                    <a:cubicBezTo>
                      <a:pt x="4665675" y="6483195"/>
                      <a:pt x="4671521" y="6465657"/>
                      <a:pt x="4677367" y="6453965"/>
                    </a:cubicBezTo>
                    <a:cubicBezTo>
                      <a:pt x="4683222" y="6442273"/>
                      <a:pt x="4694905" y="6436427"/>
                      <a:pt x="4706597" y="6436427"/>
                    </a:cubicBezTo>
                    <a:close/>
                    <a:moveTo>
                      <a:pt x="6575943" y="6435962"/>
                    </a:moveTo>
                    <a:cubicBezTo>
                      <a:pt x="6601423" y="6432399"/>
                      <a:pt x="6634307" y="6451033"/>
                      <a:pt x="6647461" y="6459802"/>
                    </a:cubicBezTo>
                    <a:lnTo>
                      <a:pt x="6875463" y="6582568"/>
                    </a:lnTo>
                    <a:cubicBezTo>
                      <a:pt x="6974835" y="6641028"/>
                      <a:pt x="7074216" y="6699487"/>
                      <a:pt x="7167761" y="6763793"/>
                    </a:cubicBezTo>
                    <a:cubicBezTo>
                      <a:pt x="7313910" y="6857329"/>
                      <a:pt x="7448359" y="6968402"/>
                      <a:pt x="7565278" y="7102860"/>
                    </a:cubicBezTo>
                    <a:cubicBezTo>
                      <a:pt x="7682197" y="7237317"/>
                      <a:pt x="7775733" y="7395159"/>
                      <a:pt x="7845885" y="7553000"/>
                    </a:cubicBezTo>
                    <a:cubicBezTo>
                      <a:pt x="7916036" y="7710841"/>
                      <a:pt x="7974496" y="7874529"/>
                      <a:pt x="8038802" y="8020678"/>
                    </a:cubicBezTo>
                    <a:cubicBezTo>
                      <a:pt x="8108953" y="8166828"/>
                      <a:pt x="8179105" y="8307131"/>
                      <a:pt x="8278496" y="8418205"/>
                    </a:cubicBezTo>
                    <a:cubicBezTo>
                      <a:pt x="8372022" y="8529278"/>
                      <a:pt x="8500633" y="8616968"/>
                      <a:pt x="8635091" y="8646198"/>
                    </a:cubicBezTo>
                    <a:cubicBezTo>
                      <a:pt x="8664320" y="8652044"/>
                      <a:pt x="8687714" y="8657890"/>
                      <a:pt x="8711088" y="8681273"/>
                    </a:cubicBezTo>
                    <a:cubicBezTo>
                      <a:pt x="8716943" y="8692965"/>
                      <a:pt x="8728626" y="8704657"/>
                      <a:pt x="8740318" y="8722195"/>
                    </a:cubicBezTo>
                    <a:cubicBezTo>
                      <a:pt x="8740318" y="8728041"/>
                      <a:pt x="8740318" y="8739733"/>
                      <a:pt x="8734472" y="8751425"/>
                    </a:cubicBezTo>
                    <a:cubicBezTo>
                      <a:pt x="8705242" y="8839115"/>
                      <a:pt x="8600024" y="8839115"/>
                      <a:pt x="8529863" y="8821577"/>
                    </a:cubicBezTo>
                    <a:cubicBezTo>
                      <a:pt x="8483105" y="8809885"/>
                      <a:pt x="8442174" y="8798193"/>
                      <a:pt x="8401252" y="8780655"/>
                    </a:cubicBezTo>
                    <a:cubicBezTo>
                      <a:pt x="8225873" y="8704657"/>
                      <a:pt x="8085569" y="8564354"/>
                      <a:pt x="7986197" y="8412359"/>
                    </a:cubicBezTo>
                    <a:cubicBezTo>
                      <a:pt x="7886806" y="8260363"/>
                      <a:pt x="7822501" y="8090830"/>
                      <a:pt x="7764041" y="7932988"/>
                    </a:cubicBezTo>
                    <a:cubicBezTo>
                      <a:pt x="7705581" y="7775147"/>
                      <a:pt x="7658813" y="7617306"/>
                      <a:pt x="7588662" y="7471156"/>
                    </a:cubicBezTo>
                    <a:cubicBezTo>
                      <a:pt x="7524356" y="7325007"/>
                      <a:pt x="7436667" y="7196395"/>
                      <a:pt x="7325593" y="7079476"/>
                    </a:cubicBezTo>
                    <a:cubicBezTo>
                      <a:pt x="7214520" y="6956710"/>
                      <a:pt x="7085908" y="6851483"/>
                      <a:pt x="6951451" y="6752101"/>
                    </a:cubicBezTo>
                    <a:cubicBezTo>
                      <a:pt x="6834532" y="6670257"/>
                      <a:pt x="6717612" y="6594260"/>
                      <a:pt x="6600693" y="6518262"/>
                    </a:cubicBezTo>
                    <a:cubicBezTo>
                      <a:pt x="6589001" y="6512416"/>
                      <a:pt x="6571463" y="6500724"/>
                      <a:pt x="6559771" y="6483186"/>
                    </a:cubicBezTo>
                    <a:cubicBezTo>
                      <a:pt x="6548079" y="6471494"/>
                      <a:pt x="6542233" y="6459802"/>
                      <a:pt x="6553934" y="6448110"/>
                    </a:cubicBezTo>
                    <a:cubicBezTo>
                      <a:pt x="6559778" y="6440803"/>
                      <a:pt x="6567449" y="6437149"/>
                      <a:pt x="6575943" y="6435962"/>
                    </a:cubicBezTo>
                    <a:close/>
                    <a:moveTo>
                      <a:pt x="4501989" y="6272740"/>
                    </a:moveTo>
                    <a:cubicBezTo>
                      <a:pt x="4537074" y="6284432"/>
                      <a:pt x="4519536" y="6360430"/>
                      <a:pt x="4507844" y="6383814"/>
                    </a:cubicBezTo>
                    <a:cubicBezTo>
                      <a:pt x="4472759" y="6483195"/>
                      <a:pt x="4408462" y="6570885"/>
                      <a:pt x="4338311" y="6646882"/>
                    </a:cubicBezTo>
                    <a:cubicBezTo>
                      <a:pt x="4244775" y="6752110"/>
                      <a:pt x="4139548" y="6833954"/>
                      <a:pt x="4051858" y="6915797"/>
                    </a:cubicBezTo>
                    <a:cubicBezTo>
                      <a:pt x="3736176" y="7161328"/>
                      <a:pt x="3379571" y="7365937"/>
                      <a:pt x="2999583" y="7506241"/>
                    </a:cubicBezTo>
                    <a:cubicBezTo>
                      <a:pt x="2806657" y="7582239"/>
                      <a:pt x="2607903" y="7623160"/>
                      <a:pt x="2461753" y="7710850"/>
                    </a:cubicBezTo>
                    <a:cubicBezTo>
                      <a:pt x="2385756" y="7757618"/>
                      <a:pt x="2321450" y="7810232"/>
                      <a:pt x="2280519" y="7874537"/>
                    </a:cubicBezTo>
                    <a:cubicBezTo>
                      <a:pt x="2239606" y="7938843"/>
                      <a:pt x="2222059" y="8008995"/>
                      <a:pt x="2216223" y="8096684"/>
                    </a:cubicBezTo>
                    <a:cubicBezTo>
                      <a:pt x="2210377" y="8184374"/>
                      <a:pt x="2216223" y="8283756"/>
                      <a:pt x="2204531" y="8394829"/>
                    </a:cubicBezTo>
                    <a:cubicBezTo>
                      <a:pt x="2192829" y="8505903"/>
                      <a:pt x="2163600" y="8622822"/>
                      <a:pt x="2087611" y="8728050"/>
                    </a:cubicBezTo>
                    <a:cubicBezTo>
                      <a:pt x="2058381" y="8768971"/>
                      <a:pt x="2017450" y="8804047"/>
                      <a:pt x="1964846" y="8804047"/>
                    </a:cubicBezTo>
                    <a:cubicBezTo>
                      <a:pt x="1947308" y="8804047"/>
                      <a:pt x="1929761" y="8798201"/>
                      <a:pt x="1918078" y="8786509"/>
                    </a:cubicBezTo>
                    <a:cubicBezTo>
                      <a:pt x="1906386" y="8780663"/>
                      <a:pt x="1906386" y="8768971"/>
                      <a:pt x="1906386" y="8757280"/>
                    </a:cubicBezTo>
                    <a:cubicBezTo>
                      <a:pt x="1906386" y="8669590"/>
                      <a:pt x="1935616" y="8622822"/>
                      <a:pt x="1958991" y="8558516"/>
                    </a:cubicBezTo>
                    <a:cubicBezTo>
                      <a:pt x="1970692" y="8523441"/>
                      <a:pt x="1976538" y="8488365"/>
                      <a:pt x="1982384" y="8447443"/>
                    </a:cubicBezTo>
                    <a:cubicBezTo>
                      <a:pt x="1994076" y="8359753"/>
                      <a:pt x="1982384" y="8272064"/>
                      <a:pt x="1982384" y="8166836"/>
                    </a:cubicBezTo>
                    <a:cubicBezTo>
                      <a:pt x="1982384" y="8067454"/>
                      <a:pt x="1982384" y="7950535"/>
                      <a:pt x="2034997" y="7833615"/>
                    </a:cubicBezTo>
                    <a:cubicBezTo>
                      <a:pt x="2081765" y="7716696"/>
                      <a:pt x="2169455" y="7629006"/>
                      <a:pt x="2262990" y="7564701"/>
                    </a:cubicBezTo>
                    <a:cubicBezTo>
                      <a:pt x="2362372" y="7500395"/>
                      <a:pt x="2461753" y="7459473"/>
                      <a:pt x="2561135" y="7424397"/>
                    </a:cubicBezTo>
                    <a:cubicBezTo>
                      <a:pt x="2660507" y="7395167"/>
                      <a:pt x="2754052" y="7371783"/>
                      <a:pt x="2847588" y="7342554"/>
                    </a:cubicBezTo>
                    <a:cubicBezTo>
                      <a:pt x="2941123" y="7319170"/>
                      <a:pt x="3034659" y="7289940"/>
                      <a:pt x="3122348" y="7254864"/>
                    </a:cubicBezTo>
                    <a:cubicBezTo>
                      <a:pt x="3303564" y="7184712"/>
                      <a:pt x="3478944" y="7108715"/>
                      <a:pt x="3648486" y="7015179"/>
                    </a:cubicBezTo>
                    <a:cubicBezTo>
                      <a:pt x="3818019" y="6921643"/>
                      <a:pt x="3981706" y="6810570"/>
                      <a:pt x="4139548" y="6693650"/>
                    </a:cubicBezTo>
                    <a:cubicBezTo>
                      <a:pt x="4268150" y="6594269"/>
                      <a:pt x="4385069" y="6483195"/>
                      <a:pt x="4443529" y="6342892"/>
                    </a:cubicBezTo>
                    <a:cubicBezTo>
                      <a:pt x="4443529" y="6331200"/>
                      <a:pt x="4455230" y="6307816"/>
                      <a:pt x="4466922" y="6290278"/>
                    </a:cubicBezTo>
                    <a:cubicBezTo>
                      <a:pt x="4478614" y="6278586"/>
                      <a:pt x="4490306" y="6266894"/>
                      <a:pt x="4501989" y="6272740"/>
                    </a:cubicBezTo>
                    <a:close/>
                    <a:moveTo>
                      <a:pt x="6692772" y="6137543"/>
                    </a:moveTo>
                    <a:cubicBezTo>
                      <a:pt x="6713232" y="6136812"/>
                      <a:pt x="6735154" y="6141196"/>
                      <a:pt x="6746851" y="6144119"/>
                    </a:cubicBezTo>
                    <a:cubicBezTo>
                      <a:pt x="6840377" y="6161657"/>
                      <a:pt x="6933922" y="6179195"/>
                      <a:pt x="7027457" y="6196733"/>
                    </a:cubicBezTo>
                    <a:cubicBezTo>
                      <a:pt x="7150223" y="6220117"/>
                      <a:pt x="7272988" y="6249347"/>
                      <a:pt x="7395744" y="6284423"/>
                    </a:cubicBezTo>
                    <a:cubicBezTo>
                      <a:pt x="7576979" y="6342882"/>
                      <a:pt x="7758204" y="6418880"/>
                      <a:pt x="7921882" y="6524108"/>
                    </a:cubicBezTo>
                    <a:cubicBezTo>
                      <a:pt x="8003735" y="6576722"/>
                      <a:pt x="8079732" y="6641027"/>
                      <a:pt x="8149884" y="6711179"/>
                    </a:cubicBezTo>
                    <a:cubicBezTo>
                      <a:pt x="8220036" y="6781331"/>
                      <a:pt x="8284341" y="6851482"/>
                      <a:pt x="8342801" y="6927480"/>
                    </a:cubicBezTo>
                    <a:cubicBezTo>
                      <a:pt x="8465566" y="7073630"/>
                      <a:pt x="8570794" y="7225625"/>
                      <a:pt x="8693559" y="7348390"/>
                    </a:cubicBezTo>
                    <a:cubicBezTo>
                      <a:pt x="8816325" y="7471156"/>
                      <a:pt x="8956628" y="7564692"/>
                      <a:pt x="9114469" y="7617305"/>
                    </a:cubicBezTo>
                    <a:cubicBezTo>
                      <a:pt x="9272311" y="7669919"/>
                      <a:pt x="9441835" y="7687457"/>
                      <a:pt x="9611377" y="7669919"/>
                    </a:cubicBezTo>
                    <a:cubicBezTo>
                      <a:pt x="9646444" y="7664073"/>
                      <a:pt x="9675673" y="7658227"/>
                      <a:pt x="9710759" y="7675765"/>
                    </a:cubicBezTo>
                    <a:cubicBezTo>
                      <a:pt x="9722450" y="7681611"/>
                      <a:pt x="9739988" y="7693303"/>
                      <a:pt x="9745834" y="7716687"/>
                    </a:cubicBezTo>
                    <a:cubicBezTo>
                      <a:pt x="9751680" y="7722533"/>
                      <a:pt x="9751680" y="7734225"/>
                      <a:pt x="9751680" y="7745917"/>
                    </a:cubicBezTo>
                    <a:cubicBezTo>
                      <a:pt x="9739988" y="7833606"/>
                      <a:pt x="9646444" y="7868682"/>
                      <a:pt x="9564609" y="7880374"/>
                    </a:cubicBezTo>
                    <a:cubicBezTo>
                      <a:pt x="9517841" y="7886220"/>
                      <a:pt x="9471064" y="7892066"/>
                      <a:pt x="9424306" y="7892066"/>
                    </a:cubicBezTo>
                    <a:cubicBezTo>
                      <a:pt x="9225543" y="7892066"/>
                      <a:pt x="9020934" y="7845298"/>
                      <a:pt x="8839709" y="7745917"/>
                    </a:cubicBezTo>
                    <a:cubicBezTo>
                      <a:pt x="8652628" y="7646535"/>
                      <a:pt x="8512334" y="7494540"/>
                      <a:pt x="8395415" y="7342544"/>
                    </a:cubicBezTo>
                    <a:cubicBezTo>
                      <a:pt x="8278495" y="7184703"/>
                      <a:pt x="8179114" y="7026862"/>
                      <a:pt x="8068031" y="6892404"/>
                    </a:cubicBezTo>
                    <a:cubicBezTo>
                      <a:pt x="8009571" y="6822253"/>
                      <a:pt x="7951112" y="6763793"/>
                      <a:pt x="7886815" y="6705333"/>
                    </a:cubicBezTo>
                    <a:cubicBezTo>
                      <a:pt x="7816664" y="6652719"/>
                      <a:pt x="7746503" y="6600105"/>
                      <a:pt x="7670514" y="6553338"/>
                    </a:cubicBezTo>
                    <a:cubicBezTo>
                      <a:pt x="7518519" y="6459802"/>
                      <a:pt x="7343140" y="6395496"/>
                      <a:pt x="7167761" y="6337036"/>
                    </a:cubicBezTo>
                    <a:cubicBezTo>
                      <a:pt x="7021611" y="6290269"/>
                      <a:pt x="6869607" y="6255193"/>
                      <a:pt x="6717621" y="6220117"/>
                    </a:cubicBezTo>
                    <a:cubicBezTo>
                      <a:pt x="6711775" y="6214271"/>
                      <a:pt x="6682545" y="6208425"/>
                      <a:pt x="6664998" y="6196733"/>
                    </a:cubicBezTo>
                    <a:cubicBezTo>
                      <a:pt x="6653315" y="6185041"/>
                      <a:pt x="6641623" y="6173349"/>
                      <a:pt x="6647469" y="6161657"/>
                    </a:cubicBezTo>
                    <a:cubicBezTo>
                      <a:pt x="6653315" y="6144119"/>
                      <a:pt x="6672312" y="6138273"/>
                      <a:pt x="6692772" y="6137543"/>
                    </a:cubicBezTo>
                    <a:close/>
                    <a:moveTo>
                      <a:pt x="4355846" y="6117082"/>
                    </a:moveTo>
                    <a:cubicBezTo>
                      <a:pt x="4361693" y="6117813"/>
                      <a:pt x="4367541" y="6120736"/>
                      <a:pt x="4373387" y="6126582"/>
                    </a:cubicBezTo>
                    <a:cubicBezTo>
                      <a:pt x="4396771" y="6149966"/>
                      <a:pt x="4361695" y="6190888"/>
                      <a:pt x="4349994" y="6202580"/>
                    </a:cubicBezTo>
                    <a:cubicBezTo>
                      <a:pt x="4303235" y="6261040"/>
                      <a:pt x="4250622" y="6313653"/>
                      <a:pt x="4198008" y="6366267"/>
                    </a:cubicBezTo>
                    <a:cubicBezTo>
                      <a:pt x="4127856" y="6430573"/>
                      <a:pt x="4051858" y="6494878"/>
                      <a:pt x="3970006" y="6547492"/>
                    </a:cubicBezTo>
                    <a:cubicBezTo>
                      <a:pt x="3847249" y="6629336"/>
                      <a:pt x="3712783" y="6699488"/>
                      <a:pt x="3572489" y="6752101"/>
                    </a:cubicBezTo>
                    <a:cubicBezTo>
                      <a:pt x="3432185" y="6804715"/>
                      <a:pt x="3280190" y="6839791"/>
                      <a:pt x="3134041" y="6851483"/>
                    </a:cubicBezTo>
                    <a:cubicBezTo>
                      <a:pt x="2987891" y="6869021"/>
                      <a:pt x="2847588" y="6869021"/>
                      <a:pt x="2713121" y="6886559"/>
                    </a:cubicBezTo>
                    <a:cubicBezTo>
                      <a:pt x="2578673" y="6904097"/>
                      <a:pt x="2455899" y="6939173"/>
                      <a:pt x="2338979" y="6991786"/>
                    </a:cubicBezTo>
                    <a:cubicBezTo>
                      <a:pt x="2222060" y="7044400"/>
                      <a:pt x="2116841" y="7114552"/>
                      <a:pt x="2017451" y="7202241"/>
                    </a:cubicBezTo>
                    <a:cubicBezTo>
                      <a:pt x="1999922" y="7219779"/>
                      <a:pt x="1982375" y="7237317"/>
                      <a:pt x="1947308" y="7237317"/>
                    </a:cubicBezTo>
                    <a:cubicBezTo>
                      <a:pt x="1935616" y="7237317"/>
                      <a:pt x="1923915" y="7237317"/>
                      <a:pt x="1912232" y="7231471"/>
                    </a:cubicBezTo>
                    <a:cubicBezTo>
                      <a:pt x="1900531" y="7225625"/>
                      <a:pt x="1894685" y="7219779"/>
                      <a:pt x="1888848" y="7208087"/>
                    </a:cubicBezTo>
                    <a:cubicBezTo>
                      <a:pt x="1842071" y="7137936"/>
                      <a:pt x="1888848" y="7073630"/>
                      <a:pt x="1929761" y="7026862"/>
                    </a:cubicBezTo>
                    <a:cubicBezTo>
                      <a:pt x="1953145" y="6997632"/>
                      <a:pt x="1976538" y="6974248"/>
                      <a:pt x="2005768" y="6950865"/>
                    </a:cubicBezTo>
                    <a:cubicBezTo>
                      <a:pt x="2122687" y="6851483"/>
                      <a:pt x="2262991" y="6769639"/>
                      <a:pt x="2409140" y="6722871"/>
                    </a:cubicBezTo>
                    <a:cubicBezTo>
                      <a:pt x="2555289" y="6676104"/>
                      <a:pt x="2713121" y="6658566"/>
                      <a:pt x="2859271" y="6658566"/>
                    </a:cubicBezTo>
                    <a:cubicBezTo>
                      <a:pt x="3005420" y="6652720"/>
                      <a:pt x="3145733" y="6658566"/>
                      <a:pt x="3274335" y="6646874"/>
                    </a:cubicBezTo>
                    <a:cubicBezTo>
                      <a:pt x="3408801" y="6635182"/>
                      <a:pt x="3537404" y="6605952"/>
                      <a:pt x="3666024" y="6559184"/>
                    </a:cubicBezTo>
                    <a:cubicBezTo>
                      <a:pt x="3794626" y="6512416"/>
                      <a:pt x="3917392" y="6448111"/>
                      <a:pt x="4034311" y="6372113"/>
                    </a:cubicBezTo>
                    <a:cubicBezTo>
                      <a:pt x="4133702" y="6307807"/>
                      <a:pt x="4221392" y="6231810"/>
                      <a:pt x="4303235" y="6149966"/>
                    </a:cubicBezTo>
                    <a:cubicBezTo>
                      <a:pt x="4309081" y="6138274"/>
                      <a:pt x="4320764" y="6126582"/>
                      <a:pt x="4338311" y="6120736"/>
                    </a:cubicBezTo>
                    <a:cubicBezTo>
                      <a:pt x="4344153" y="6117813"/>
                      <a:pt x="4349999" y="6116352"/>
                      <a:pt x="4355846" y="6117082"/>
                    </a:cubicBezTo>
                    <a:close/>
                    <a:moveTo>
                      <a:pt x="9254764" y="5799217"/>
                    </a:moveTo>
                    <a:cubicBezTo>
                      <a:pt x="9430143" y="5793371"/>
                      <a:pt x="9605522" y="5834292"/>
                      <a:pt x="9757517" y="5916136"/>
                    </a:cubicBezTo>
                    <a:cubicBezTo>
                      <a:pt x="9786747" y="5933674"/>
                      <a:pt x="9815977" y="5951212"/>
                      <a:pt x="9827669" y="5986288"/>
                    </a:cubicBezTo>
                    <a:cubicBezTo>
                      <a:pt x="9833515" y="5997980"/>
                      <a:pt x="9833515" y="6015518"/>
                      <a:pt x="9821823" y="6033056"/>
                    </a:cubicBezTo>
                    <a:cubicBezTo>
                      <a:pt x="9821823" y="6044748"/>
                      <a:pt x="9810131" y="6050594"/>
                      <a:pt x="9804285" y="6056440"/>
                    </a:cubicBezTo>
                    <a:cubicBezTo>
                      <a:pt x="9734134" y="6109053"/>
                      <a:pt x="9669828" y="6085669"/>
                      <a:pt x="9617214" y="6068132"/>
                    </a:cubicBezTo>
                    <a:cubicBezTo>
                      <a:pt x="9587984" y="6056440"/>
                      <a:pt x="9558754" y="6050594"/>
                      <a:pt x="9523679" y="6044748"/>
                    </a:cubicBezTo>
                    <a:cubicBezTo>
                      <a:pt x="9383375" y="6021364"/>
                      <a:pt x="9243072" y="6021364"/>
                      <a:pt x="9108615" y="6050594"/>
                    </a:cubicBezTo>
                    <a:cubicBezTo>
                      <a:pt x="9044309" y="6068132"/>
                      <a:pt x="8980003" y="6091515"/>
                      <a:pt x="8915698" y="6120745"/>
                    </a:cubicBezTo>
                    <a:cubicBezTo>
                      <a:pt x="8851392" y="6149975"/>
                      <a:pt x="8781240" y="6185051"/>
                      <a:pt x="8711089" y="6225973"/>
                    </a:cubicBezTo>
                    <a:cubicBezTo>
                      <a:pt x="8640937" y="6266895"/>
                      <a:pt x="8559093" y="6301971"/>
                      <a:pt x="8465558" y="6319509"/>
                    </a:cubicBezTo>
                    <a:cubicBezTo>
                      <a:pt x="8372022" y="6337047"/>
                      <a:pt x="8278487" y="6337047"/>
                      <a:pt x="8190797" y="6319509"/>
                    </a:cubicBezTo>
                    <a:cubicBezTo>
                      <a:pt x="8108953" y="6307817"/>
                      <a:pt x="8027110" y="6278587"/>
                      <a:pt x="7951112" y="6255203"/>
                    </a:cubicBezTo>
                    <a:lnTo>
                      <a:pt x="7728965" y="6173359"/>
                    </a:lnTo>
                    <a:lnTo>
                      <a:pt x="7278826" y="6009672"/>
                    </a:lnTo>
                    <a:lnTo>
                      <a:pt x="6910529" y="5875214"/>
                    </a:lnTo>
                    <a:cubicBezTo>
                      <a:pt x="6904683" y="5875214"/>
                      <a:pt x="6881299" y="5863522"/>
                      <a:pt x="6869608" y="5851830"/>
                    </a:cubicBezTo>
                    <a:cubicBezTo>
                      <a:pt x="6857916" y="5840138"/>
                      <a:pt x="6852070" y="5828446"/>
                      <a:pt x="6857916" y="5816754"/>
                    </a:cubicBezTo>
                    <a:cubicBezTo>
                      <a:pt x="6875454" y="5787525"/>
                      <a:pt x="6928067" y="5805062"/>
                      <a:pt x="6945605" y="5810908"/>
                    </a:cubicBezTo>
                    <a:lnTo>
                      <a:pt x="7179444" y="5875214"/>
                    </a:lnTo>
                    <a:lnTo>
                      <a:pt x="7483435" y="5957058"/>
                    </a:lnTo>
                    <a:lnTo>
                      <a:pt x="7939420" y="6073978"/>
                    </a:lnTo>
                    <a:cubicBezTo>
                      <a:pt x="8091416" y="6109053"/>
                      <a:pt x="8237565" y="6149975"/>
                      <a:pt x="8372022" y="6126591"/>
                    </a:cubicBezTo>
                    <a:cubicBezTo>
                      <a:pt x="8500634" y="6109053"/>
                      <a:pt x="8623399" y="6027210"/>
                      <a:pt x="8763702" y="5945366"/>
                    </a:cubicBezTo>
                    <a:cubicBezTo>
                      <a:pt x="8833854" y="5904444"/>
                      <a:pt x="8915698" y="5863522"/>
                      <a:pt x="8997541" y="5840138"/>
                    </a:cubicBezTo>
                    <a:cubicBezTo>
                      <a:pt x="9079385" y="5816754"/>
                      <a:pt x="9167074" y="5799217"/>
                      <a:pt x="9254764" y="5799217"/>
                    </a:cubicBezTo>
                    <a:close/>
                    <a:moveTo>
                      <a:pt x="2123317" y="5345961"/>
                    </a:moveTo>
                    <a:cubicBezTo>
                      <a:pt x="2250193" y="5351989"/>
                      <a:pt x="2369670" y="5382681"/>
                      <a:pt x="2479282" y="5413372"/>
                    </a:cubicBezTo>
                    <a:cubicBezTo>
                      <a:pt x="2631277" y="5454294"/>
                      <a:pt x="2765735" y="5501062"/>
                      <a:pt x="2906038" y="5530292"/>
                    </a:cubicBezTo>
                    <a:cubicBezTo>
                      <a:pt x="3052187" y="5559522"/>
                      <a:pt x="3192491" y="5577059"/>
                      <a:pt x="3338640" y="5577059"/>
                    </a:cubicBezTo>
                    <a:cubicBezTo>
                      <a:pt x="3490635" y="5577059"/>
                      <a:pt x="3636784" y="5565368"/>
                      <a:pt x="3782934" y="5536138"/>
                    </a:cubicBezTo>
                    <a:cubicBezTo>
                      <a:pt x="3905699" y="5512754"/>
                      <a:pt x="4022619" y="5483524"/>
                      <a:pt x="4139538" y="5436756"/>
                    </a:cubicBezTo>
                    <a:cubicBezTo>
                      <a:pt x="4145384" y="5430910"/>
                      <a:pt x="4168768" y="5425064"/>
                      <a:pt x="4186306" y="5425064"/>
                    </a:cubicBezTo>
                    <a:cubicBezTo>
                      <a:pt x="4197998" y="5425064"/>
                      <a:pt x="4209690" y="5430910"/>
                      <a:pt x="4215536" y="5442602"/>
                    </a:cubicBezTo>
                    <a:cubicBezTo>
                      <a:pt x="4221382" y="5477678"/>
                      <a:pt x="4174614" y="5501062"/>
                      <a:pt x="4157076" y="5506908"/>
                    </a:cubicBezTo>
                    <a:cubicBezTo>
                      <a:pt x="4086924" y="5536138"/>
                      <a:pt x="4016773" y="5565368"/>
                      <a:pt x="3940775" y="5594597"/>
                    </a:cubicBezTo>
                    <a:cubicBezTo>
                      <a:pt x="3841394" y="5629673"/>
                      <a:pt x="3742012" y="5658903"/>
                      <a:pt x="3642630" y="5676441"/>
                    </a:cubicBezTo>
                    <a:cubicBezTo>
                      <a:pt x="3338640" y="5740747"/>
                      <a:pt x="3017112" y="5746593"/>
                      <a:pt x="2707275" y="5682287"/>
                    </a:cubicBezTo>
                    <a:cubicBezTo>
                      <a:pt x="2549434" y="5653057"/>
                      <a:pt x="2409130" y="5606289"/>
                      <a:pt x="2268827" y="5582905"/>
                    </a:cubicBezTo>
                    <a:cubicBezTo>
                      <a:pt x="2128524" y="5553676"/>
                      <a:pt x="1999912" y="5553676"/>
                      <a:pt x="1882993" y="5612135"/>
                    </a:cubicBezTo>
                    <a:cubicBezTo>
                      <a:pt x="1760227" y="5647211"/>
                      <a:pt x="1643308" y="5717363"/>
                      <a:pt x="1549772" y="5810898"/>
                    </a:cubicBezTo>
                    <a:cubicBezTo>
                      <a:pt x="1532234" y="5828436"/>
                      <a:pt x="1514697" y="5845974"/>
                      <a:pt x="1479621" y="5851820"/>
                    </a:cubicBezTo>
                    <a:cubicBezTo>
                      <a:pt x="1467929" y="5851820"/>
                      <a:pt x="1450391" y="5851820"/>
                      <a:pt x="1438699" y="5845974"/>
                    </a:cubicBezTo>
                    <a:cubicBezTo>
                      <a:pt x="1427007" y="5840128"/>
                      <a:pt x="1421161" y="5828436"/>
                      <a:pt x="1415315" y="5822590"/>
                    </a:cubicBezTo>
                    <a:cubicBezTo>
                      <a:pt x="1362701" y="5752439"/>
                      <a:pt x="1403623" y="5676441"/>
                      <a:pt x="1450391" y="5629673"/>
                    </a:cubicBezTo>
                    <a:cubicBezTo>
                      <a:pt x="1473775" y="5600443"/>
                      <a:pt x="1503005" y="5571213"/>
                      <a:pt x="1532234" y="5547830"/>
                    </a:cubicBezTo>
                    <a:cubicBezTo>
                      <a:pt x="1660846" y="5436756"/>
                      <a:pt x="1824533" y="5366604"/>
                      <a:pt x="1994066" y="5349067"/>
                    </a:cubicBezTo>
                    <a:cubicBezTo>
                      <a:pt x="2037911" y="5344682"/>
                      <a:pt x="2081025" y="5343951"/>
                      <a:pt x="2123317" y="5345961"/>
                    </a:cubicBezTo>
                    <a:close/>
                    <a:moveTo>
                      <a:pt x="1443824" y="4597138"/>
                    </a:moveTo>
                    <a:cubicBezTo>
                      <a:pt x="1511783" y="4599330"/>
                      <a:pt x="1579012" y="4606638"/>
                      <a:pt x="1643317" y="4618330"/>
                    </a:cubicBezTo>
                    <a:cubicBezTo>
                      <a:pt x="1912232" y="4670943"/>
                      <a:pt x="2146071" y="4793709"/>
                      <a:pt x="2362372" y="4910628"/>
                    </a:cubicBezTo>
                    <a:cubicBezTo>
                      <a:pt x="2578673" y="5027547"/>
                      <a:pt x="2789128" y="5144466"/>
                      <a:pt x="3017120" y="5214618"/>
                    </a:cubicBezTo>
                    <a:cubicBezTo>
                      <a:pt x="3250960" y="5284770"/>
                      <a:pt x="3490644" y="5319845"/>
                      <a:pt x="3736175" y="5308154"/>
                    </a:cubicBezTo>
                    <a:cubicBezTo>
                      <a:pt x="3835556" y="5302308"/>
                      <a:pt x="3934938" y="5290616"/>
                      <a:pt x="4034320" y="5273078"/>
                    </a:cubicBezTo>
                    <a:cubicBezTo>
                      <a:pt x="4133701" y="5255540"/>
                      <a:pt x="4227236" y="5226310"/>
                      <a:pt x="4326618" y="5197080"/>
                    </a:cubicBezTo>
                    <a:cubicBezTo>
                      <a:pt x="4344156" y="5191234"/>
                      <a:pt x="4373386" y="5179542"/>
                      <a:pt x="4402616" y="5179542"/>
                    </a:cubicBezTo>
                    <a:cubicBezTo>
                      <a:pt x="4420154" y="5179542"/>
                      <a:pt x="4437692" y="5185388"/>
                      <a:pt x="4443538" y="5197080"/>
                    </a:cubicBezTo>
                    <a:cubicBezTo>
                      <a:pt x="4449384" y="5232156"/>
                      <a:pt x="4367540" y="5267232"/>
                      <a:pt x="4338310" y="5278924"/>
                    </a:cubicBezTo>
                    <a:cubicBezTo>
                      <a:pt x="4221390" y="5325691"/>
                      <a:pt x="4098625" y="5360767"/>
                      <a:pt x="3970014" y="5384151"/>
                    </a:cubicBezTo>
                    <a:cubicBezTo>
                      <a:pt x="3806327" y="5419227"/>
                      <a:pt x="3636794" y="5436765"/>
                      <a:pt x="3467260" y="5430919"/>
                    </a:cubicBezTo>
                    <a:cubicBezTo>
                      <a:pt x="3210038" y="5425073"/>
                      <a:pt x="2958661" y="5378305"/>
                      <a:pt x="2718976" y="5284770"/>
                    </a:cubicBezTo>
                    <a:cubicBezTo>
                      <a:pt x="2479291" y="5191234"/>
                      <a:pt x="2257144" y="5068469"/>
                      <a:pt x="2034997" y="4974933"/>
                    </a:cubicBezTo>
                    <a:cubicBezTo>
                      <a:pt x="1812850" y="4881398"/>
                      <a:pt x="1584858" y="4817093"/>
                      <a:pt x="1362711" y="4822938"/>
                    </a:cubicBezTo>
                    <a:cubicBezTo>
                      <a:pt x="1140564" y="4834630"/>
                      <a:pt x="924263" y="4928165"/>
                      <a:pt x="731346" y="5056777"/>
                    </a:cubicBezTo>
                    <a:cubicBezTo>
                      <a:pt x="532583" y="5185388"/>
                      <a:pt x="363050" y="5349075"/>
                      <a:pt x="187670" y="5524455"/>
                    </a:cubicBezTo>
                    <a:cubicBezTo>
                      <a:pt x="152595" y="5559530"/>
                      <a:pt x="117519" y="5594606"/>
                      <a:pt x="70751" y="5606298"/>
                    </a:cubicBezTo>
                    <a:cubicBezTo>
                      <a:pt x="53213" y="5612144"/>
                      <a:pt x="35675" y="5612144"/>
                      <a:pt x="23983" y="5606298"/>
                    </a:cubicBezTo>
                    <a:cubicBezTo>
                      <a:pt x="18137" y="5600452"/>
                      <a:pt x="12291" y="5588760"/>
                      <a:pt x="6445" y="5577068"/>
                    </a:cubicBezTo>
                    <a:cubicBezTo>
                      <a:pt x="-22784" y="5489379"/>
                      <a:pt x="53213" y="5389997"/>
                      <a:pt x="117519" y="5314000"/>
                    </a:cubicBezTo>
                    <a:cubicBezTo>
                      <a:pt x="152595" y="5273078"/>
                      <a:pt x="193516" y="5226310"/>
                      <a:pt x="234438" y="5185388"/>
                    </a:cubicBezTo>
                    <a:cubicBezTo>
                      <a:pt x="409817" y="5004163"/>
                      <a:pt x="614426" y="4834630"/>
                      <a:pt x="854111" y="4723557"/>
                    </a:cubicBezTo>
                    <a:cubicBezTo>
                      <a:pt x="976877" y="4670943"/>
                      <a:pt x="1105488" y="4624175"/>
                      <a:pt x="1239945" y="4606638"/>
                    </a:cubicBezTo>
                    <a:cubicBezTo>
                      <a:pt x="1307174" y="4597869"/>
                      <a:pt x="1375864" y="4594946"/>
                      <a:pt x="1443824" y="4597138"/>
                    </a:cubicBezTo>
                    <a:close/>
                    <a:moveTo>
                      <a:pt x="9129080" y="4149181"/>
                    </a:moveTo>
                    <a:cubicBezTo>
                      <a:pt x="9136387" y="4150643"/>
                      <a:pt x="9143695" y="4153566"/>
                      <a:pt x="9149536" y="4156488"/>
                    </a:cubicBezTo>
                    <a:cubicBezTo>
                      <a:pt x="9155391" y="4162335"/>
                      <a:pt x="9161237" y="4174026"/>
                      <a:pt x="9161237" y="4185718"/>
                    </a:cubicBezTo>
                    <a:cubicBezTo>
                      <a:pt x="9202149" y="4267562"/>
                      <a:pt x="9149536" y="4337714"/>
                      <a:pt x="9102777" y="4384482"/>
                    </a:cubicBezTo>
                    <a:cubicBezTo>
                      <a:pt x="9079393" y="4419557"/>
                      <a:pt x="9050163" y="4442941"/>
                      <a:pt x="9020933" y="4472171"/>
                    </a:cubicBezTo>
                    <a:cubicBezTo>
                      <a:pt x="8769547" y="4706010"/>
                      <a:pt x="8453874" y="4875543"/>
                      <a:pt x="8120645" y="4969078"/>
                    </a:cubicBezTo>
                    <a:cubicBezTo>
                      <a:pt x="7951111" y="5015846"/>
                      <a:pt x="7781588" y="5045076"/>
                      <a:pt x="7606208" y="5050922"/>
                    </a:cubicBezTo>
                    <a:cubicBezTo>
                      <a:pt x="7430829" y="5056768"/>
                      <a:pt x="7267142" y="5039230"/>
                      <a:pt x="7103446" y="5033384"/>
                    </a:cubicBezTo>
                    <a:cubicBezTo>
                      <a:pt x="6939768" y="5027538"/>
                      <a:pt x="6776071" y="5033384"/>
                      <a:pt x="6624085" y="5074306"/>
                    </a:cubicBezTo>
                    <a:cubicBezTo>
                      <a:pt x="6495474" y="5109382"/>
                      <a:pt x="6378554" y="5167842"/>
                      <a:pt x="6285010" y="5261377"/>
                    </a:cubicBezTo>
                    <a:cubicBezTo>
                      <a:pt x="6279164" y="5267223"/>
                      <a:pt x="6261635" y="5278915"/>
                      <a:pt x="6244097" y="5290607"/>
                    </a:cubicBezTo>
                    <a:cubicBezTo>
                      <a:pt x="6232405" y="5296453"/>
                      <a:pt x="6220704" y="5296453"/>
                      <a:pt x="6209021" y="5284761"/>
                    </a:cubicBezTo>
                    <a:cubicBezTo>
                      <a:pt x="6185637" y="5261377"/>
                      <a:pt x="6226550" y="5214609"/>
                      <a:pt x="6238251" y="5197072"/>
                    </a:cubicBezTo>
                    <a:cubicBezTo>
                      <a:pt x="6296711" y="5132766"/>
                      <a:pt x="6372699" y="5074306"/>
                      <a:pt x="6448706" y="5033384"/>
                    </a:cubicBezTo>
                    <a:cubicBezTo>
                      <a:pt x="6553934" y="4974924"/>
                      <a:pt x="6664998" y="4939848"/>
                      <a:pt x="6776071" y="4916466"/>
                    </a:cubicBezTo>
                    <a:cubicBezTo>
                      <a:pt x="6945614" y="4887235"/>
                      <a:pt x="7120993" y="4881389"/>
                      <a:pt x="7284680" y="4875543"/>
                    </a:cubicBezTo>
                    <a:cubicBezTo>
                      <a:pt x="7366514" y="4875543"/>
                      <a:pt x="7448358" y="4869698"/>
                      <a:pt x="7530211" y="4863851"/>
                    </a:cubicBezTo>
                    <a:cubicBezTo>
                      <a:pt x="7612054" y="4858005"/>
                      <a:pt x="7688043" y="4846313"/>
                      <a:pt x="7769886" y="4834622"/>
                    </a:cubicBezTo>
                    <a:cubicBezTo>
                      <a:pt x="7927737" y="4805392"/>
                      <a:pt x="8079732" y="4758624"/>
                      <a:pt x="8225881" y="4700164"/>
                    </a:cubicBezTo>
                    <a:cubicBezTo>
                      <a:pt x="8518180" y="4577399"/>
                      <a:pt x="8792931" y="4407865"/>
                      <a:pt x="9026770" y="4197410"/>
                    </a:cubicBezTo>
                    <a:cubicBezTo>
                      <a:pt x="9050163" y="4174026"/>
                      <a:pt x="9073547" y="4156488"/>
                      <a:pt x="9108623" y="4150643"/>
                    </a:cubicBezTo>
                    <a:cubicBezTo>
                      <a:pt x="9114464" y="4147719"/>
                      <a:pt x="9121772" y="4147719"/>
                      <a:pt x="9129080" y="4149181"/>
                    </a:cubicBezTo>
                    <a:close/>
                    <a:moveTo>
                      <a:pt x="1992888" y="3458083"/>
                    </a:moveTo>
                    <a:cubicBezTo>
                      <a:pt x="2043767" y="3457900"/>
                      <a:pt x="2094919" y="3460825"/>
                      <a:pt x="2146071" y="3466673"/>
                    </a:cubicBezTo>
                    <a:cubicBezTo>
                      <a:pt x="2344834" y="3490048"/>
                      <a:pt x="2543597" y="3571900"/>
                      <a:pt x="2707284" y="3694657"/>
                    </a:cubicBezTo>
                    <a:cubicBezTo>
                      <a:pt x="2870971" y="3817432"/>
                      <a:pt x="2993737" y="3969418"/>
                      <a:pt x="3116502" y="4109730"/>
                    </a:cubicBezTo>
                    <a:cubicBezTo>
                      <a:pt x="3233421" y="4250025"/>
                      <a:pt x="3350341" y="4384482"/>
                      <a:pt x="3490644" y="4489719"/>
                    </a:cubicBezTo>
                    <a:cubicBezTo>
                      <a:pt x="3630948" y="4600783"/>
                      <a:pt x="3794635" y="4676781"/>
                      <a:pt x="3970014" y="4723558"/>
                    </a:cubicBezTo>
                    <a:cubicBezTo>
                      <a:pt x="4110317" y="4764470"/>
                      <a:pt x="4262312" y="4776162"/>
                      <a:pt x="4414308" y="4770326"/>
                    </a:cubicBezTo>
                    <a:cubicBezTo>
                      <a:pt x="4426000" y="4770326"/>
                      <a:pt x="4449384" y="4770326"/>
                      <a:pt x="4472767" y="4776162"/>
                    </a:cubicBezTo>
                    <a:cubicBezTo>
                      <a:pt x="4490305" y="4782017"/>
                      <a:pt x="4501997" y="4793700"/>
                      <a:pt x="4501997" y="4805392"/>
                    </a:cubicBezTo>
                    <a:cubicBezTo>
                      <a:pt x="4496151" y="4840477"/>
                      <a:pt x="4431846" y="4852160"/>
                      <a:pt x="4408462" y="4852160"/>
                    </a:cubicBezTo>
                    <a:cubicBezTo>
                      <a:pt x="4309080" y="4863852"/>
                      <a:pt x="4215544" y="4863852"/>
                      <a:pt x="4116163" y="4858015"/>
                    </a:cubicBezTo>
                    <a:cubicBezTo>
                      <a:pt x="3993398" y="4846314"/>
                      <a:pt x="3864786" y="4822930"/>
                      <a:pt x="3742021" y="4782017"/>
                    </a:cubicBezTo>
                    <a:cubicBezTo>
                      <a:pt x="3560796" y="4723558"/>
                      <a:pt x="3385417" y="4630013"/>
                      <a:pt x="3233421" y="4501401"/>
                    </a:cubicBezTo>
                    <a:cubicBezTo>
                      <a:pt x="3087272" y="4372800"/>
                      <a:pt x="2958661" y="4232487"/>
                      <a:pt x="2830049" y="4103875"/>
                    </a:cubicBezTo>
                    <a:cubicBezTo>
                      <a:pt x="2701438" y="3975264"/>
                      <a:pt x="2566981" y="3864199"/>
                      <a:pt x="2414985" y="3794038"/>
                    </a:cubicBezTo>
                    <a:cubicBezTo>
                      <a:pt x="2262990" y="3723887"/>
                      <a:pt x="2093457" y="3694657"/>
                      <a:pt x="1923924" y="3700512"/>
                    </a:cubicBezTo>
                    <a:cubicBezTo>
                      <a:pt x="1760237" y="3706349"/>
                      <a:pt x="1590703" y="3747280"/>
                      <a:pt x="1444554" y="3829114"/>
                    </a:cubicBezTo>
                    <a:cubicBezTo>
                      <a:pt x="1427016" y="3840806"/>
                      <a:pt x="1409478" y="3846661"/>
                      <a:pt x="1386094" y="3852498"/>
                    </a:cubicBezTo>
                    <a:lnTo>
                      <a:pt x="1403632" y="3811576"/>
                    </a:lnTo>
                    <a:cubicBezTo>
                      <a:pt x="1397786" y="3817432"/>
                      <a:pt x="1391940" y="3817432"/>
                      <a:pt x="1386094" y="3823268"/>
                    </a:cubicBezTo>
                    <a:cubicBezTo>
                      <a:pt x="1374403" y="3823268"/>
                      <a:pt x="1362711" y="3823268"/>
                      <a:pt x="1351019" y="3823268"/>
                    </a:cubicBezTo>
                    <a:cubicBezTo>
                      <a:pt x="1315943" y="3817432"/>
                      <a:pt x="1292559" y="3799884"/>
                      <a:pt x="1280867" y="3782346"/>
                    </a:cubicBezTo>
                    <a:lnTo>
                      <a:pt x="1275021" y="3776510"/>
                    </a:lnTo>
                    <a:lnTo>
                      <a:pt x="1304251" y="3723887"/>
                    </a:lnTo>
                    <a:cubicBezTo>
                      <a:pt x="1315943" y="3700512"/>
                      <a:pt x="1333481" y="3677119"/>
                      <a:pt x="1356865" y="3659590"/>
                    </a:cubicBezTo>
                    <a:cubicBezTo>
                      <a:pt x="1374403" y="3642052"/>
                      <a:pt x="1397786" y="3624505"/>
                      <a:pt x="1421170" y="3612822"/>
                    </a:cubicBezTo>
                    <a:cubicBezTo>
                      <a:pt x="1444554" y="3601130"/>
                      <a:pt x="1467938" y="3589429"/>
                      <a:pt x="1485476" y="3577737"/>
                    </a:cubicBezTo>
                    <a:cubicBezTo>
                      <a:pt x="1508860" y="3566045"/>
                      <a:pt x="1526398" y="3554363"/>
                      <a:pt x="1549782" y="3548507"/>
                    </a:cubicBezTo>
                    <a:cubicBezTo>
                      <a:pt x="1690085" y="3487132"/>
                      <a:pt x="1840254" y="3458629"/>
                      <a:pt x="1992888" y="3458083"/>
                    </a:cubicBezTo>
                    <a:close/>
                    <a:moveTo>
                      <a:pt x="9397996" y="2841144"/>
                    </a:moveTo>
                    <a:cubicBezTo>
                      <a:pt x="9418458" y="2841144"/>
                      <a:pt x="9438921" y="2844068"/>
                      <a:pt x="9459382" y="2852837"/>
                    </a:cubicBezTo>
                    <a:cubicBezTo>
                      <a:pt x="9476920" y="2858682"/>
                      <a:pt x="9488612" y="2870374"/>
                      <a:pt x="9494449" y="2882066"/>
                    </a:cubicBezTo>
                    <a:cubicBezTo>
                      <a:pt x="9500295" y="2887912"/>
                      <a:pt x="9500295" y="2899604"/>
                      <a:pt x="9494449" y="2911296"/>
                    </a:cubicBezTo>
                    <a:cubicBezTo>
                      <a:pt x="9471065" y="2998986"/>
                      <a:pt x="9377530" y="3022370"/>
                      <a:pt x="9307387" y="3051599"/>
                    </a:cubicBezTo>
                    <a:cubicBezTo>
                      <a:pt x="9266456" y="3069137"/>
                      <a:pt x="9225543" y="3086675"/>
                      <a:pt x="9184622" y="3104213"/>
                    </a:cubicBezTo>
                    <a:cubicBezTo>
                      <a:pt x="9015088" y="3180211"/>
                      <a:pt x="8857238" y="3291284"/>
                      <a:pt x="8728636" y="3425742"/>
                    </a:cubicBezTo>
                    <a:cubicBezTo>
                      <a:pt x="8594169" y="3560199"/>
                      <a:pt x="8477250" y="3723887"/>
                      <a:pt x="8331100" y="3881728"/>
                    </a:cubicBezTo>
                    <a:cubicBezTo>
                      <a:pt x="8255112" y="3957725"/>
                      <a:pt x="8173269" y="4033723"/>
                      <a:pt x="8079733" y="4092183"/>
                    </a:cubicBezTo>
                    <a:cubicBezTo>
                      <a:pt x="7992043" y="4150643"/>
                      <a:pt x="7892653" y="4203256"/>
                      <a:pt x="7799117" y="4244178"/>
                    </a:cubicBezTo>
                    <a:cubicBezTo>
                      <a:pt x="7600354" y="4331868"/>
                      <a:pt x="7407446" y="4390328"/>
                      <a:pt x="7214520" y="4454633"/>
                    </a:cubicBezTo>
                    <a:cubicBezTo>
                      <a:pt x="7015757" y="4513092"/>
                      <a:pt x="6828695" y="4589090"/>
                      <a:pt x="6659153" y="4688472"/>
                    </a:cubicBezTo>
                    <a:cubicBezTo>
                      <a:pt x="6518849" y="4776162"/>
                      <a:pt x="6390247" y="4875543"/>
                      <a:pt x="6296711" y="5010000"/>
                    </a:cubicBezTo>
                    <a:cubicBezTo>
                      <a:pt x="6290866" y="5021692"/>
                      <a:pt x="6273328" y="5045075"/>
                      <a:pt x="6255780" y="5056767"/>
                    </a:cubicBezTo>
                    <a:cubicBezTo>
                      <a:pt x="6244098" y="5068459"/>
                      <a:pt x="6226551" y="5074305"/>
                      <a:pt x="6214868" y="5062613"/>
                    </a:cubicBezTo>
                    <a:cubicBezTo>
                      <a:pt x="6185638" y="5045075"/>
                      <a:pt x="6220705" y="4974924"/>
                      <a:pt x="6238252" y="4957386"/>
                    </a:cubicBezTo>
                    <a:cubicBezTo>
                      <a:pt x="6296711" y="4869697"/>
                      <a:pt x="6366854" y="4787854"/>
                      <a:pt x="6448707" y="4717702"/>
                    </a:cubicBezTo>
                    <a:cubicBezTo>
                      <a:pt x="6553934" y="4624166"/>
                      <a:pt x="6670854" y="4548169"/>
                      <a:pt x="6793619" y="4483863"/>
                    </a:cubicBezTo>
                    <a:cubicBezTo>
                      <a:pt x="6980681" y="4384482"/>
                      <a:pt x="7173607" y="4308484"/>
                      <a:pt x="7360669" y="4232486"/>
                    </a:cubicBezTo>
                    <a:cubicBezTo>
                      <a:pt x="7547749" y="4156488"/>
                      <a:pt x="7728975" y="4074645"/>
                      <a:pt x="7892653" y="3969417"/>
                    </a:cubicBezTo>
                    <a:cubicBezTo>
                      <a:pt x="7974496" y="3916804"/>
                      <a:pt x="8044657" y="3858344"/>
                      <a:pt x="8114809" y="3794038"/>
                    </a:cubicBezTo>
                    <a:cubicBezTo>
                      <a:pt x="8184951" y="3723887"/>
                      <a:pt x="8243411" y="3647889"/>
                      <a:pt x="8307726" y="3571891"/>
                    </a:cubicBezTo>
                    <a:cubicBezTo>
                      <a:pt x="8366186" y="3495893"/>
                      <a:pt x="8430491" y="3414050"/>
                      <a:pt x="8500634" y="3332206"/>
                    </a:cubicBezTo>
                    <a:cubicBezTo>
                      <a:pt x="8570795" y="3250363"/>
                      <a:pt x="8652629" y="3174365"/>
                      <a:pt x="8740319" y="3110059"/>
                    </a:cubicBezTo>
                    <a:cubicBezTo>
                      <a:pt x="8915698" y="2981448"/>
                      <a:pt x="9120307" y="2887912"/>
                      <a:pt x="9336617" y="2846990"/>
                    </a:cubicBezTo>
                    <a:cubicBezTo>
                      <a:pt x="9357073" y="2844068"/>
                      <a:pt x="9377534" y="2841144"/>
                      <a:pt x="9397996" y="2841144"/>
                    </a:cubicBezTo>
                    <a:close/>
                    <a:moveTo>
                      <a:pt x="7781588" y="2700842"/>
                    </a:moveTo>
                    <a:cubicBezTo>
                      <a:pt x="7787434" y="2700842"/>
                      <a:pt x="7799126" y="2706688"/>
                      <a:pt x="7810818" y="2706688"/>
                    </a:cubicBezTo>
                    <a:cubicBezTo>
                      <a:pt x="7892653" y="2730071"/>
                      <a:pt x="7904354" y="2811915"/>
                      <a:pt x="7898508" y="2870375"/>
                    </a:cubicBezTo>
                    <a:cubicBezTo>
                      <a:pt x="7892653" y="2905451"/>
                      <a:pt x="7892653" y="2940526"/>
                      <a:pt x="7886816" y="2975602"/>
                    </a:cubicBezTo>
                    <a:cubicBezTo>
                      <a:pt x="7869278" y="3127598"/>
                      <a:pt x="7816664" y="3273747"/>
                      <a:pt x="7740666" y="3408204"/>
                    </a:cubicBezTo>
                    <a:cubicBezTo>
                      <a:pt x="7664669" y="3542662"/>
                      <a:pt x="7565287" y="3665428"/>
                      <a:pt x="7448368" y="3764809"/>
                    </a:cubicBezTo>
                    <a:cubicBezTo>
                      <a:pt x="7331448" y="3864190"/>
                      <a:pt x="7202837" y="3940188"/>
                      <a:pt x="7074216" y="4010340"/>
                    </a:cubicBezTo>
                    <a:cubicBezTo>
                      <a:pt x="6945614" y="4080492"/>
                      <a:pt x="6817003" y="4138951"/>
                      <a:pt x="6700083" y="4209103"/>
                    </a:cubicBezTo>
                    <a:cubicBezTo>
                      <a:pt x="6577309" y="4279255"/>
                      <a:pt x="6466244" y="4361099"/>
                      <a:pt x="6372700" y="4442942"/>
                    </a:cubicBezTo>
                    <a:cubicBezTo>
                      <a:pt x="6296711" y="4524786"/>
                      <a:pt x="6232405" y="4618321"/>
                      <a:pt x="6191483" y="4723549"/>
                    </a:cubicBezTo>
                    <a:cubicBezTo>
                      <a:pt x="6185637" y="4729395"/>
                      <a:pt x="6179791" y="4746933"/>
                      <a:pt x="6168090" y="4758625"/>
                    </a:cubicBezTo>
                    <a:cubicBezTo>
                      <a:pt x="6156407" y="4770316"/>
                      <a:pt x="6144715" y="4776163"/>
                      <a:pt x="6133023" y="4770316"/>
                    </a:cubicBezTo>
                    <a:cubicBezTo>
                      <a:pt x="6103794" y="4758625"/>
                      <a:pt x="6115486" y="4706011"/>
                      <a:pt x="6121332" y="4688473"/>
                    </a:cubicBezTo>
                    <a:cubicBezTo>
                      <a:pt x="6144715" y="4618321"/>
                      <a:pt x="6173945" y="4548169"/>
                      <a:pt x="6214868" y="4483864"/>
                    </a:cubicBezTo>
                    <a:cubicBezTo>
                      <a:pt x="6267481" y="4402021"/>
                      <a:pt x="6331787" y="4326023"/>
                      <a:pt x="6401929" y="4255871"/>
                    </a:cubicBezTo>
                    <a:cubicBezTo>
                      <a:pt x="6507166" y="4150644"/>
                      <a:pt x="6624086" y="4062954"/>
                      <a:pt x="6746851" y="3986956"/>
                    </a:cubicBezTo>
                    <a:cubicBezTo>
                      <a:pt x="6869607" y="3905112"/>
                      <a:pt x="6992382" y="3834960"/>
                      <a:pt x="7103446" y="3753117"/>
                    </a:cubicBezTo>
                    <a:cubicBezTo>
                      <a:pt x="7214529" y="3677119"/>
                      <a:pt x="7319756" y="3589430"/>
                      <a:pt x="7401600" y="3490048"/>
                    </a:cubicBezTo>
                    <a:cubicBezTo>
                      <a:pt x="7483434" y="3390666"/>
                      <a:pt x="7553595" y="3279593"/>
                      <a:pt x="7606209" y="3162674"/>
                    </a:cubicBezTo>
                    <a:cubicBezTo>
                      <a:pt x="7658814" y="3045754"/>
                      <a:pt x="7693899" y="2917143"/>
                      <a:pt x="7711437" y="2788531"/>
                    </a:cubicBezTo>
                    <a:cubicBezTo>
                      <a:pt x="7717273" y="2765148"/>
                      <a:pt x="7723129" y="2741763"/>
                      <a:pt x="7746503" y="2718380"/>
                    </a:cubicBezTo>
                    <a:cubicBezTo>
                      <a:pt x="7752358" y="2712534"/>
                      <a:pt x="7764050" y="2700842"/>
                      <a:pt x="7781588" y="2700842"/>
                    </a:cubicBezTo>
                    <a:close/>
                    <a:moveTo>
                      <a:pt x="2070064" y="2315017"/>
                    </a:moveTo>
                    <a:cubicBezTo>
                      <a:pt x="2116832" y="2315017"/>
                      <a:pt x="2151908" y="2332555"/>
                      <a:pt x="2175292" y="2355939"/>
                    </a:cubicBezTo>
                    <a:cubicBezTo>
                      <a:pt x="2204522" y="2379322"/>
                      <a:pt x="2222059" y="2408552"/>
                      <a:pt x="2239597" y="2437782"/>
                    </a:cubicBezTo>
                    <a:cubicBezTo>
                      <a:pt x="2262981" y="2467012"/>
                      <a:pt x="2280519" y="2502088"/>
                      <a:pt x="2303903" y="2531318"/>
                    </a:cubicBezTo>
                    <a:cubicBezTo>
                      <a:pt x="2490983" y="2800232"/>
                      <a:pt x="2736505" y="3022379"/>
                      <a:pt x="3022958" y="3168529"/>
                    </a:cubicBezTo>
                    <a:cubicBezTo>
                      <a:pt x="3315256" y="3308832"/>
                      <a:pt x="3654322" y="3378984"/>
                      <a:pt x="3987543" y="3513441"/>
                    </a:cubicBezTo>
                    <a:cubicBezTo>
                      <a:pt x="4157085" y="3577747"/>
                      <a:pt x="4320763" y="3665437"/>
                      <a:pt x="4466912" y="3782356"/>
                    </a:cubicBezTo>
                    <a:cubicBezTo>
                      <a:pt x="4583832" y="3881738"/>
                      <a:pt x="4689060" y="3998657"/>
                      <a:pt x="4753365" y="4133115"/>
                    </a:cubicBezTo>
                    <a:cubicBezTo>
                      <a:pt x="4759211" y="4138961"/>
                      <a:pt x="4770912" y="4168190"/>
                      <a:pt x="4770912" y="4185728"/>
                    </a:cubicBezTo>
                    <a:cubicBezTo>
                      <a:pt x="4770912" y="4197420"/>
                      <a:pt x="4765057" y="4209112"/>
                      <a:pt x="4753365" y="4214958"/>
                    </a:cubicBezTo>
                    <a:cubicBezTo>
                      <a:pt x="4718289" y="4220805"/>
                      <a:pt x="4694905" y="4168190"/>
                      <a:pt x="4683223" y="4150653"/>
                    </a:cubicBezTo>
                    <a:cubicBezTo>
                      <a:pt x="4636446" y="4074655"/>
                      <a:pt x="4583832" y="4010349"/>
                      <a:pt x="4519526" y="3951890"/>
                    </a:cubicBezTo>
                    <a:cubicBezTo>
                      <a:pt x="4431837" y="3875892"/>
                      <a:pt x="4338301" y="3817432"/>
                      <a:pt x="4238920" y="3764818"/>
                    </a:cubicBezTo>
                    <a:cubicBezTo>
                      <a:pt x="4086924" y="3688820"/>
                      <a:pt x="3923246" y="3636207"/>
                      <a:pt x="3759550" y="3595285"/>
                    </a:cubicBezTo>
                    <a:cubicBezTo>
                      <a:pt x="3595863" y="3554363"/>
                      <a:pt x="3420484" y="3519287"/>
                      <a:pt x="3250960" y="3472519"/>
                    </a:cubicBezTo>
                    <a:cubicBezTo>
                      <a:pt x="3081417" y="3425751"/>
                      <a:pt x="2906038" y="3355600"/>
                      <a:pt x="2748197" y="3262064"/>
                    </a:cubicBezTo>
                    <a:cubicBezTo>
                      <a:pt x="2590356" y="3168529"/>
                      <a:pt x="2450052" y="3051609"/>
                      <a:pt x="2327287" y="2911306"/>
                    </a:cubicBezTo>
                    <a:cubicBezTo>
                      <a:pt x="2204522" y="2771003"/>
                      <a:pt x="2105140" y="2613161"/>
                      <a:pt x="2029142" y="2461166"/>
                    </a:cubicBezTo>
                    <a:cubicBezTo>
                      <a:pt x="2017450" y="2426090"/>
                      <a:pt x="2005759" y="2396860"/>
                      <a:pt x="2017450" y="2355939"/>
                    </a:cubicBezTo>
                    <a:cubicBezTo>
                      <a:pt x="2023306" y="2344247"/>
                      <a:pt x="2029142" y="2326709"/>
                      <a:pt x="2040834" y="2320863"/>
                    </a:cubicBezTo>
                    <a:cubicBezTo>
                      <a:pt x="2046680" y="2315017"/>
                      <a:pt x="2058372" y="2315017"/>
                      <a:pt x="2070064" y="2315017"/>
                    </a:cubicBezTo>
                    <a:close/>
                    <a:moveTo>
                      <a:pt x="3245105" y="1490725"/>
                    </a:moveTo>
                    <a:cubicBezTo>
                      <a:pt x="3256797" y="1490725"/>
                      <a:pt x="3262643" y="1496570"/>
                      <a:pt x="3274335" y="1502417"/>
                    </a:cubicBezTo>
                    <a:cubicBezTo>
                      <a:pt x="3356178" y="1549184"/>
                      <a:pt x="3356178" y="1619336"/>
                      <a:pt x="3362024" y="1683642"/>
                    </a:cubicBezTo>
                    <a:cubicBezTo>
                      <a:pt x="3367870" y="1718718"/>
                      <a:pt x="3373716" y="1753794"/>
                      <a:pt x="3379562" y="1788870"/>
                    </a:cubicBezTo>
                    <a:cubicBezTo>
                      <a:pt x="3408792" y="1940865"/>
                      <a:pt x="3467252" y="2087014"/>
                      <a:pt x="3554941" y="2209780"/>
                    </a:cubicBezTo>
                    <a:cubicBezTo>
                      <a:pt x="3595863" y="2274086"/>
                      <a:pt x="3648477" y="2326700"/>
                      <a:pt x="3701091" y="2379313"/>
                    </a:cubicBezTo>
                    <a:cubicBezTo>
                      <a:pt x="3759550" y="2431927"/>
                      <a:pt x="3818010" y="2472849"/>
                      <a:pt x="3888162" y="2513771"/>
                    </a:cubicBezTo>
                    <a:cubicBezTo>
                      <a:pt x="4022619" y="2595614"/>
                      <a:pt x="4186306" y="2671612"/>
                      <a:pt x="4332456" y="2788531"/>
                    </a:cubicBezTo>
                    <a:cubicBezTo>
                      <a:pt x="4484451" y="2905451"/>
                      <a:pt x="4583832" y="3069138"/>
                      <a:pt x="4659830" y="3226979"/>
                    </a:cubicBezTo>
                    <a:cubicBezTo>
                      <a:pt x="4735828" y="3390667"/>
                      <a:pt x="4788441" y="3554354"/>
                      <a:pt x="4852747" y="3712195"/>
                    </a:cubicBezTo>
                    <a:cubicBezTo>
                      <a:pt x="4905361" y="3840807"/>
                      <a:pt x="4963820" y="3969418"/>
                      <a:pt x="5045664" y="4080492"/>
                    </a:cubicBezTo>
                    <a:cubicBezTo>
                      <a:pt x="5051510" y="4086338"/>
                      <a:pt x="5063202" y="4109722"/>
                      <a:pt x="5069048" y="4127260"/>
                    </a:cubicBezTo>
                    <a:cubicBezTo>
                      <a:pt x="5069048" y="4138952"/>
                      <a:pt x="5069048" y="4156490"/>
                      <a:pt x="5057356" y="4162336"/>
                    </a:cubicBezTo>
                    <a:cubicBezTo>
                      <a:pt x="5028126" y="4179874"/>
                      <a:pt x="4987204" y="4133106"/>
                      <a:pt x="4975512" y="4115568"/>
                    </a:cubicBezTo>
                    <a:cubicBezTo>
                      <a:pt x="4922899" y="4045416"/>
                      <a:pt x="4870285" y="3969418"/>
                      <a:pt x="4829363" y="3893421"/>
                    </a:cubicBezTo>
                    <a:cubicBezTo>
                      <a:pt x="4770904" y="3794039"/>
                      <a:pt x="4718290" y="3694657"/>
                      <a:pt x="4671522" y="3589430"/>
                    </a:cubicBezTo>
                    <a:cubicBezTo>
                      <a:pt x="4595524" y="3431589"/>
                      <a:pt x="4519527" y="3279593"/>
                      <a:pt x="4425991" y="3150981"/>
                    </a:cubicBezTo>
                    <a:cubicBezTo>
                      <a:pt x="4326610" y="3016524"/>
                      <a:pt x="4209690" y="2917143"/>
                      <a:pt x="4063541" y="2846991"/>
                    </a:cubicBezTo>
                    <a:cubicBezTo>
                      <a:pt x="3917392" y="2770993"/>
                      <a:pt x="3753704" y="2712534"/>
                      <a:pt x="3601709" y="2595614"/>
                    </a:cubicBezTo>
                    <a:cubicBezTo>
                      <a:pt x="3449714" y="2484541"/>
                      <a:pt x="3332795" y="2326700"/>
                      <a:pt x="3256797" y="2157166"/>
                    </a:cubicBezTo>
                    <a:cubicBezTo>
                      <a:pt x="3180799" y="1987633"/>
                      <a:pt x="3145724" y="1794715"/>
                      <a:pt x="3163261" y="1607644"/>
                    </a:cubicBezTo>
                    <a:cubicBezTo>
                      <a:pt x="3169107" y="1572568"/>
                      <a:pt x="3174953" y="1537492"/>
                      <a:pt x="3204183" y="1508262"/>
                    </a:cubicBezTo>
                    <a:cubicBezTo>
                      <a:pt x="3215875" y="1502417"/>
                      <a:pt x="3227567" y="1490725"/>
                      <a:pt x="3245105" y="1490725"/>
                    </a:cubicBezTo>
                    <a:close/>
                    <a:moveTo>
                      <a:pt x="4117620" y="1441774"/>
                    </a:moveTo>
                    <a:cubicBezTo>
                      <a:pt x="4149774" y="1443966"/>
                      <a:pt x="4180465" y="1458581"/>
                      <a:pt x="4203844" y="1473196"/>
                    </a:cubicBezTo>
                    <a:cubicBezTo>
                      <a:pt x="4233074" y="1490734"/>
                      <a:pt x="4262304" y="1508272"/>
                      <a:pt x="4291534" y="1531656"/>
                    </a:cubicBezTo>
                    <a:cubicBezTo>
                      <a:pt x="4408453" y="1625192"/>
                      <a:pt x="4501989" y="1742111"/>
                      <a:pt x="4566304" y="1870722"/>
                    </a:cubicBezTo>
                    <a:cubicBezTo>
                      <a:pt x="4630609" y="1999334"/>
                      <a:pt x="4677368" y="2139637"/>
                      <a:pt x="4706598" y="2274095"/>
                    </a:cubicBezTo>
                    <a:cubicBezTo>
                      <a:pt x="4770913" y="2548856"/>
                      <a:pt x="4776759" y="2817770"/>
                      <a:pt x="4817671" y="3074993"/>
                    </a:cubicBezTo>
                    <a:cubicBezTo>
                      <a:pt x="4835218" y="3203605"/>
                      <a:pt x="4864448" y="3332216"/>
                      <a:pt x="4911207" y="3454982"/>
                    </a:cubicBezTo>
                    <a:cubicBezTo>
                      <a:pt x="4952138" y="3554363"/>
                      <a:pt x="5004752" y="3653745"/>
                      <a:pt x="5069057" y="3735589"/>
                    </a:cubicBezTo>
                    <a:cubicBezTo>
                      <a:pt x="5069057" y="3741434"/>
                      <a:pt x="5080740" y="3753126"/>
                      <a:pt x="5086586" y="3770665"/>
                    </a:cubicBezTo>
                    <a:cubicBezTo>
                      <a:pt x="5086586" y="3782356"/>
                      <a:pt x="5086586" y="3794048"/>
                      <a:pt x="5074894" y="3799894"/>
                    </a:cubicBezTo>
                    <a:cubicBezTo>
                      <a:pt x="5051510" y="3817432"/>
                      <a:pt x="5016434" y="3782356"/>
                      <a:pt x="5004752" y="3770665"/>
                    </a:cubicBezTo>
                    <a:cubicBezTo>
                      <a:pt x="4957975" y="3718051"/>
                      <a:pt x="4917062" y="3659591"/>
                      <a:pt x="4876131" y="3601131"/>
                    </a:cubicBezTo>
                    <a:cubicBezTo>
                      <a:pt x="4829372" y="3525133"/>
                      <a:pt x="4788441" y="3443290"/>
                      <a:pt x="4753366" y="3355600"/>
                    </a:cubicBezTo>
                    <a:cubicBezTo>
                      <a:pt x="4653993" y="3098377"/>
                      <a:pt x="4607216" y="2823616"/>
                      <a:pt x="4554603" y="2566394"/>
                    </a:cubicBezTo>
                    <a:cubicBezTo>
                      <a:pt x="4525373" y="2437782"/>
                      <a:pt x="4496143" y="2309171"/>
                      <a:pt x="4455230" y="2192251"/>
                    </a:cubicBezTo>
                    <a:cubicBezTo>
                      <a:pt x="4373377" y="1958412"/>
                      <a:pt x="4250621" y="1736265"/>
                      <a:pt x="4057695" y="1607653"/>
                    </a:cubicBezTo>
                    <a:cubicBezTo>
                      <a:pt x="4040166" y="1595961"/>
                      <a:pt x="4022619" y="1584270"/>
                      <a:pt x="4005081" y="1555040"/>
                    </a:cubicBezTo>
                    <a:cubicBezTo>
                      <a:pt x="4005081" y="1543348"/>
                      <a:pt x="3999235" y="1525810"/>
                      <a:pt x="4005081" y="1514118"/>
                    </a:cubicBezTo>
                    <a:cubicBezTo>
                      <a:pt x="4010936" y="1502426"/>
                      <a:pt x="4016782" y="1490734"/>
                      <a:pt x="4022619" y="1484888"/>
                    </a:cubicBezTo>
                    <a:cubicBezTo>
                      <a:pt x="4051849" y="1449812"/>
                      <a:pt x="4085466" y="1439582"/>
                      <a:pt x="4117620" y="1441774"/>
                    </a:cubicBezTo>
                    <a:close/>
                    <a:moveTo>
                      <a:pt x="8015427" y="1233511"/>
                    </a:moveTo>
                    <a:cubicBezTo>
                      <a:pt x="8027119" y="1233511"/>
                      <a:pt x="8038801" y="1233511"/>
                      <a:pt x="8050503" y="1233511"/>
                    </a:cubicBezTo>
                    <a:cubicBezTo>
                      <a:pt x="8138192" y="1251049"/>
                      <a:pt x="8161576" y="1350430"/>
                      <a:pt x="8161576" y="1426428"/>
                    </a:cubicBezTo>
                    <a:cubicBezTo>
                      <a:pt x="8167422" y="1473196"/>
                      <a:pt x="8167422" y="1514118"/>
                      <a:pt x="8161576" y="1560885"/>
                    </a:cubicBezTo>
                    <a:cubicBezTo>
                      <a:pt x="8149884" y="1753803"/>
                      <a:pt x="8091424" y="1940874"/>
                      <a:pt x="8009572" y="2110407"/>
                    </a:cubicBezTo>
                    <a:cubicBezTo>
                      <a:pt x="7927737" y="2279941"/>
                      <a:pt x="7816664" y="2437782"/>
                      <a:pt x="7693898" y="2578085"/>
                    </a:cubicBezTo>
                    <a:cubicBezTo>
                      <a:pt x="7448367" y="2864538"/>
                      <a:pt x="7150223" y="3080839"/>
                      <a:pt x="6863770" y="3297140"/>
                    </a:cubicBezTo>
                    <a:cubicBezTo>
                      <a:pt x="6717621" y="3408213"/>
                      <a:pt x="6571472" y="3519287"/>
                      <a:pt x="6437014" y="3636206"/>
                    </a:cubicBezTo>
                    <a:cubicBezTo>
                      <a:pt x="6325941" y="3729742"/>
                      <a:pt x="6220713" y="3834969"/>
                      <a:pt x="6121331" y="3946043"/>
                    </a:cubicBezTo>
                    <a:cubicBezTo>
                      <a:pt x="6115485" y="3951889"/>
                      <a:pt x="6097947" y="3969427"/>
                      <a:pt x="6080400" y="3981119"/>
                    </a:cubicBezTo>
                    <a:cubicBezTo>
                      <a:pt x="6062872" y="3992811"/>
                      <a:pt x="6051171" y="3992811"/>
                      <a:pt x="6039488" y="3981119"/>
                    </a:cubicBezTo>
                    <a:cubicBezTo>
                      <a:pt x="6016104" y="3957735"/>
                      <a:pt x="6057026" y="3905121"/>
                      <a:pt x="6068718" y="3887583"/>
                    </a:cubicBezTo>
                    <a:cubicBezTo>
                      <a:pt x="6127177" y="3811585"/>
                      <a:pt x="6185637" y="3741434"/>
                      <a:pt x="6249943" y="3671282"/>
                    </a:cubicBezTo>
                    <a:cubicBezTo>
                      <a:pt x="6331787" y="3583592"/>
                      <a:pt x="6419476" y="3495903"/>
                      <a:pt x="6495474" y="3425751"/>
                    </a:cubicBezTo>
                    <a:cubicBezTo>
                      <a:pt x="6758543" y="3174374"/>
                      <a:pt x="7044986" y="2946381"/>
                      <a:pt x="7290526" y="2695004"/>
                    </a:cubicBezTo>
                    <a:cubicBezTo>
                      <a:pt x="7419138" y="2566394"/>
                      <a:pt x="7530211" y="2431936"/>
                      <a:pt x="7629583" y="2291633"/>
                    </a:cubicBezTo>
                    <a:cubicBezTo>
                      <a:pt x="7822510" y="2011026"/>
                      <a:pt x="7956967" y="1683651"/>
                      <a:pt x="7956967" y="1356276"/>
                    </a:cubicBezTo>
                    <a:cubicBezTo>
                      <a:pt x="7956967" y="1327046"/>
                      <a:pt x="7962813" y="1291971"/>
                      <a:pt x="7980342" y="1262741"/>
                    </a:cubicBezTo>
                    <a:cubicBezTo>
                      <a:pt x="7992043" y="1251049"/>
                      <a:pt x="8003735" y="1239357"/>
                      <a:pt x="8015427" y="1233511"/>
                    </a:cubicBezTo>
                    <a:close/>
                    <a:moveTo>
                      <a:pt x="5459266" y="1041863"/>
                    </a:moveTo>
                    <a:cubicBezTo>
                      <a:pt x="5511880" y="1045700"/>
                      <a:pt x="5551340" y="1087352"/>
                      <a:pt x="5577647" y="1122428"/>
                    </a:cubicBezTo>
                    <a:cubicBezTo>
                      <a:pt x="5601031" y="1151658"/>
                      <a:pt x="5618569" y="1180887"/>
                      <a:pt x="5641953" y="1210117"/>
                    </a:cubicBezTo>
                    <a:cubicBezTo>
                      <a:pt x="5729642" y="1338729"/>
                      <a:pt x="5793948" y="1484878"/>
                      <a:pt x="5840715" y="1631028"/>
                    </a:cubicBezTo>
                    <a:cubicBezTo>
                      <a:pt x="5887483" y="1783024"/>
                      <a:pt x="5905021" y="1935019"/>
                      <a:pt x="5910867" y="2092860"/>
                    </a:cubicBezTo>
                    <a:cubicBezTo>
                      <a:pt x="5916713" y="2250702"/>
                      <a:pt x="5893329" y="2414389"/>
                      <a:pt x="5852407" y="2560538"/>
                    </a:cubicBezTo>
                    <a:cubicBezTo>
                      <a:pt x="5817331" y="2706687"/>
                      <a:pt x="5764718" y="2846991"/>
                      <a:pt x="5723796" y="2981448"/>
                    </a:cubicBezTo>
                    <a:cubicBezTo>
                      <a:pt x="5682874" y="3121751"/>
                      <a:pt x="5653644" y="3256209"/>
                      <a:pt x="5665336" y="3396512"/>
                    </a:cubicBezTo>
                    <a:cubicBezTo>
                      <a:pt x="5677028" y="3513432"/>
                      <a:pt x="5706258" y="3624505"/>
                      <a:pt x="5770564" y="3718041"/>
                    </a:cubicBezTo>
                    <a:cubicBezTo>
                      <a:pt x="5770564" y="3729733"/>
                      <a:pt x="5782256" y="3741425"/>
                      <a:pt x="5788102" y="3758963"/>
                    </a:cubicBezTo>
                    <a:cubicBezTo>
                      <a:pt x="5788102" y="3770655"/>
                      <a:pt x="5788102" y="3782347"/>
                      <a:pt x="5776410" y="3794039"/>
                    </a:cubicBezTo>
                    <a:cubicBezTo>
                      <a:pt x="5747180" y="3817422"/>
                      <a:pt x="5712104" y="3776501"/>
                      <a:pt x="5694566" y="3758963"/>
                    </a:cubicBezTo>
                    <a:cubicBezTo>
                      <a:pt x="5641953" y="3694657"/>
                      <a:pt x="5606877" y="3624505"/>
                      <a:pt x="5583493" y="3548508"/>
                    </a:cubicBezTo>
                    <a:cubicBezTo>
                      <a:pt x="5548417" y="3449126"/>
                      <a:pt x="5536725" y="3349745"/>
                      <a:pt x="5536725" y="3244517"/>
                    </a:cubicBezTo>
                    <a:cubicBezTo>
                      <a:pt x="5536725" y="3086676"/>
                      <a:pt x="5565955" y="2940526"/>
                      <a:pt x="5601031" y="2794377"/>
                    </a:cubicBezTo>
                    <a:cubicBezTo>
                      <a:pt x="5636107" y="2648228"/>
                      <a:pt x="5671182" y="2507925"/>
                      <a:pt x="5682874" y="2367621"/>
                    </a:cubicBezTo>
                    <a:cubicBezTo>
                      <a:pt x="5694566" y="2227318"/>
                      <a:pt x="5694566" y="2087014"/>
                      <a:pt x="5671182" y="1952557"/>
                    </a:cubicBezTo>
                    <a:cubicBezTo>
                      <a:pt x="5624415" y="1677796"/>
                      <a:pt x="5530879" y="1420572"/>
                      <a:pt x="5378884" y="1186734"/>
                    </a:cubicBezTo>
                    <a:cubicBezTo>
                      <a:pt x="5367192" y="1163350"/>
                      <a:pt x="5349654" y="1139966"/>
                      <a:pt x="5355500" y="1104890"/>
                    </a:cubicBezTo>
                    <a:cubicBezTo>
                      <a:pt x="5361346" y="1093198"/>
                      <a:pt x="5361346" y="1081506"/>
                      <a:pt x="5373038" y="1069814"/>
                    </a:cubicBezTo>
                    <a:cubicBezTo>
                      <a:pt x="5384730" y="1063968"/>
                      <a:pt x="5390576" y="1058123"/>
                      <a:pt x="5402268" y="1052277"/>
                    </a:cubicBezTo>
                    <a:cubicBezTo>
                      <a:pt x="5422729" y="1043508"/>
                      <a:pt x="5441728" y="1040584"/>
                      <a:pt x="5459266" y="1041863"/>
                    </a:cubicBezTo>
                    <a:close/>
                    <a:moveTo>
                      <a:pt x="6688383" y="0"/>
                    </a:moveTo>
                    <a:cubicBezTo>
                      <a:pt x="6700075" y="5846"/>
                      <a:pt x="6711767" y="11692"/>
                      <a:pt x="6717613" y="17538"/>
                    </a:cubicBezTo>
                    <a:cubicBezTo>
                      <a:pt x="6776072" y="87689"/>
                      <a:pt x="6764380" y="175379"/>
                      <a:pt x="6764380" y="251377"/>
                    </a:cubicBezTo>
                    <a:cubicBezTo>
                      <a:pt x="6764380" y="298145"/>
                      <a:pt x="6764380" y="339066"/>
                      <a:pt x="6770226" y="385834"/>
                    </a:cubicBezTo>
                    <a:cubicBezTo>
                      <a:pt x="6787764" y="578751"/>
                      <a:pt x="6846224" y="771669"/>
                      <a:pt x="6898838" y="976279"/>
                    </a:cubicBezTo>
                    <a:cubicBezTo>
                      <a:pt x="6951451" y="1180887"/>
                      <a:pt x="7004065" y="1403035"/>
                      <a:pt x="6980681" y="1636874"/>
                    </a:cubicBezTo>
                    <a:cubicBezTo>
                      <a:pt x="6963143" y="1870713"/>
                      <a:pt x="6863762" y="2087014"/>
                      <a:pt x="6752688" y="2274086"/>
                    </a:cubicBezTo>
                    <a:cubicBezTo>
                      <a:pt x="6641615" y="2467003"/>
                      <a:pt x="6501311" y="2630690"/>
                      <a:pt x="6372700" y="2794377"/>
                    </a:cubicBezTo>
                    <a:cubicBezTo>
                      <a:pt x="6244089" y="2958064"/>
                      <a:pt x="6115477" y="3127597"/>
                      <a:pt x="6033633" y="3314669"/>
                    </a:cubicBezTo>
                    <a:cubicBezTo>
                      <a:pt x="5963481" y="3472510"/>
                      <a:pt x="5916714" y="3636197"/>
                      <a:pt x="5922560" y="3805731"/>
                    </a:cubicBezTo>
                    <a:cubicBezTo>
                      <a:pt x="5922560" y="3817422"/>
                      <a:pt x="5922560" y="3846652"/>
                      <a:pt x="5916714" y="3870036"/>
                    </a:cubicBezTo>
                    <a:cubicBezTo>
                      <a:pt x="5910868" y="3887574"/>
                      <a:pt x="5905022" y="3899266"/>
                      <a:pt x="5887484" y="3899266"/>
                    </a:cubicBezTo>
                    <a:cubicBezTo>
                      <a:pt x="5852408" y="3899266"/>
                      <a:pt x="5840716" y="3823268"/>
                      <a:pt x="5840716" y="3794039"/>
                    </a:cubicBezTo>
                    <a:cubicBezTo>
                      <a:pt x="5834870" y="3682965"/>
                      <a:pt x="5846562" y="3571891"/>
                      <a:pt x="5881638" y="3454972"/>
                    </a:cubicBezTo>
                    <a:cubicBezTo>
                      <a:pt x="5916714" y="3314669"/>
                      <a:pt x="5969327" y="3180211"/>
                      <a:pt x="6039479" y="3051600"/>
                    </a:cubicBezTo>
                    <a:cubicBezTo>
                      <a:pt x="6138861" y="2864529"/>
                      <a:pt x="6267473" y="2689150"/>
                      <a:pt x="6384392" y="2513771"/>
                    </a:cubicBezTo>
                    <a:cubicBezTo>
                      <a:pt x="6501311" y="2338391"/>
                      <a:pt x="6612385" y="2163012"/>
                      <a:pt x="6682537" y="1975941"/>
                    </a:cubicBezTo>
                    <a:cubicBezTo>
                      <a:pt x="6717613" y="1882405"/>
                      <a:pt x="6746842" y="1788870"/>
                      <a:pt x="6758534" y="1695334"/>
                    </a:cubicBezTo>
                    <a:cubicBezTo>
                      <a:pt x="6770226" y="1601798"/>
                      <a:pt x="6770226" y="1508262"/>
                      <a:pt x="6758534" y="1408881"/>
                    </a:cubicBezTo>
                    <a:cubicBezTo>
                      <a:pt x="6735150" y="1215964"/>
                      <a:pt x="6670845" y="1017200"/>
                      <a:pt x="6624077" y="806745"/>
                    </a:cubicBezTo>
                    <a:cubicBezTo>
                      <a:pt x="6577309" y="596290"/>
                      <a:pt x="6542233" y="368296"/>
                      <a:pt x="6589001" y="134458"/>
                    </a:cubicBezTo>
                    <a:cubicBezTo>
                      <a:pt x="6594847" y="87689"/>
                      <a:pt x="6612385" y="46768"/>
                      <a:pt x="6647461" y="17538"/>
                    </a:cubicBezTo>
                    <a:cubicBezTo>
                      <a:pt x="6659153" y="5846"/>
                      <a:pt x="6670845" y="0"/>
                      <a:pt x="6688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6" name="Google Shape;396;p7"/>
              <p:cNvSpPr/>
              <p:nvPr/>
            </p:nvSpPr>
            <p:spPr>
              <a:xfrm>
                <a:off x="7054824" y="3204157"/>
                <a:ext cx="237043" cy="276564"/>
              </a:xfrm>
              <a:custGeom>
                <a:avLst/>
                <a:gdLst/>
                <a:ahLst/>
                <a:cxnLst/>
                <a:rect l="l" t="t" r="r" b="b"/>
                <a:pathLst>
                  <a:path w="667728" h="779053" extrusionOk="0">
                    <a:moveTo>
                      <a:pt x="574838" y="348044"/>
                    </a:moveTo>
                    <a:cubicBezTo>
                      <a:pt x="593253" y="339154"/>
                      <a:pt x="611032" y="327724"/>
                      <a:pt x="621193" y="309944"/>
                    </a:cubicBezTo>
                    <a:cubicBezTo>
                      <a:pt x="626272" y="301689"/>
                      <a:pt x="628813" y="291529"/>
                      <a:pt x="627543" y="281369"/>
                    </a:cubicBezTo>
                    <a:cubicBezTo>
                      <a:pt x="625638" y="271844"/>
                      <a:pt x="619288" y="262319"/>
                      <a:pt x="609763" y="259779"/>
                    </a:cubicBezTo>
                    <a:cubicBezTo>
                      <a:pt x="596428" y="255969"/>
                      <a:pt x="581822" y="264224"/>
                      <a:pt x="569757" y="258509"/>
                    </a:cubicBezTo>
                    <a:cubicBezTo>
                      <a:pt x="559597" y="253429"/>
                      <a:pt x="556422" y="238824"/>
                      <a:pt x="559597" y="227394"/>
                    </a:cubicBezTo>
                    <a:cubicBezTo>
                      <a:pt x="562138" y="215964"/>
                      <a:pt x="569122" y="206439"/>
                      <a:pt x="573568" y="195644"/>
                    </a:cubicBezTo>
                    <a:cubicBezTo>
                      <a:pt x="578013" y="184849"/>
                      <a:pt x="579282" y="171514"/>
                      <a:pt x="571663" y="162624"/>
                    </a:cubicBezTo>
                    <a:cubicBezTo>
                      <a:pt x="563407" y="152464"/>
                      <a:pt x="547532" y="153099"/>
                      <a:pt x="536103" y="158814"/>
                    </a:cubicBezTo>
                    <a:cubicBezTo>
                      <a:pt x="524672" y="165164"/>
                      <a:pt x="517053" y="175959"/>
                      <a:pt x="508797" y="186754"/>
                    </a:cubicBezTo>
                    <a:cubicBezTo>
                      <a:pt x="501178" y="196914"/>
                      <a:pt x="491653" y="207709"/>
                      <a:pt x="479588" y="212154"/>
                    </a:cubicBezTo>
                    <a:cubicBezTo>
                      <a:pt x="471332" y="215329"/>
                      <a:pt x="454188" y="214694"/>
                      <a:pt x="449107" y="205169"/>
                    </a:cubicBezTo>
                    <a:cubicBezTo>
                      <a:pt x="445297" y="196914"/>
                      <a:pt x="454822" y="181039"/>
                      <a:pt x="458632" y="173419"/>
                    </a:cubicBezTo>
                    <a:cubicBezTo>
                      <a:pt x="470063" y="148654"/>
                      <a:pt x="481493" y="124524"/>
                      <a:pt x="492288" y="99759"/>
                    </a:cubicBezTo>
                    <a:cubicBezTo>
                      <a:pt x="499907" y="82614"/>
                      <a:pt x="506893" y="59119"/>
                      <a:pt x="491653" y="47689"/>
                    </a:cubicBezTo>
                    <a:cubicBezTo>
                      <a:pt x="480222" y="39434"/>
                      <a:pt x="463713" y="44514"/>
                      <a:pt x="453553" y="54039"/>
                    </a:cubicBezTo>
                    <a:cubicBezTo>
                      <a:pt x="444028" y="64199"/>
                      <a:pt x="438947" y="78169"/>
                      <a:pt x="433232" y="90869"/>
                    </a:cubicBezTo>
                    <a:cubicBezTo>
                      <a:pt x="427518" y="103569"/>
                      <a:pt x="419263" y="114999"/>
                      <a:pt x="408468" y="123254"/>
                    </a:cubicBezTo>
                    <a:cubicBezTo>
                      <a:pt x="384338" y="139764"/>
                      <a:pt x="349413" y="121349"/>
                      <a:pt x="342428" y="94044"/>
                    </a:cubicBezTo>
                    <a:cubicBezTo>
                      <a:pt x="338618" y="80074"/>
                      <a:pt x="339888" y="63564"/>
                      <a:pt x="328457" y="54674"/>
                    </a:cubicBezTo>
                    <a:cubicBezTo>
                      <a:pt x="320203" y="48324"/>
                      <a:pt x="307503" y="50229"/>
                      <a:pt x="298613" y="56579"/>
                    </a:cubicBezTo>
                    <a:cubicBezTo>
                      <a:pt x="290357" y="62929"/>
                      <a:pt x="285278" y="73089"/>
                      <a:pt x="280832" y="82614"/>
                    </a:cubicBezTo>
                    <a:cubicBezTo>
                      <a:pt x="278293" y="89599"/>
                      <a:pt x="275118" y="97219"/>
                      <a:pt x="268768" y="101029"/>
                    </a:cubicBezTo>
                    <a:cubicBezTo>
                      <a:pt x="257972" y="107379"/>
                      <a:pt x="244638" y="99124"/>
                      <a:pt x="238922" y="88329"/>
                    </a:cubicBezTo>
                    <a:cubicBezTo>
                      <a:pt x="230032" y="72454"/>
                      <a:pt x="232572" y="52134"/>
                      <a:pt x="226222" y="34989"/>
                    </a:cubicBezTo>
                    <a:cubicBezTo>
                      <a:pt x="216063" y="7684"/>
                      <a:pt x="181138" y="-6921"/>
                      <a:pt x="154468" y="3239"/>
                    </a:cubicBezTo>
                    <a:cubicBezTo>
                      <a:pt x="127163" y="13399"/>
                      <a:pt x="111288" y="46419"/>
                      <a:pt x="117638" y="74359"/>
                    </a:cubicBezTo>
                    <a:cubicBezTo>
                      <a:pt x="125257" y="108014"/>
                      <a:pt x="157643" y="128969"/>
                      <a:pt x="178597" y="156274"/>
                    </a:cubicBezTo>
                    <a:cubicBezTo>
                      <a:pt x="183043" y="161989"/>
                      <a:pt x="186853" y="167704"/>
                      <a:pt x="188122" y="175324"/>
                    </a:cubicBezTo>
                    <a:cubicBezTo>
                      <a:pt x="189393" y="182309"/>
                      <a:pt x="187488" y="189929"/>
                      <a:pt x="181772" y="194374"/>
                    </a:cubicBezTo>
                    <a:cubicBezTo>
                      <a:pt x="174153" y="200089"/>
                      <a:pt x="162088" y="196914"/>
                      <a:pt x="154468" y="191199"/>
                    </a:cubicBezTo>
                    <a:cubicBezTo>
                      <a:pt x="146847" y="185484"/>
                      <a:pt x="139863" y="177864"/>
                      <a:pt x="130338" y="174054"/>
                    </a:cubicBezTo>
                    <a:cubicBezTo>
                      <a:pt x="111922" y="167069"/>
                      <a:pt x="89697" y="180404"/>
                      <a:pt x="83982" y="199454"/>
                    </a:cubicBezTo>
                    <a:cubicBezTo>
                      <a:pt x="78268" y="218504"/>
                      <a:pt x="86522" y="239459"/>
                      <a:pt x="101128" y="253429"/>
                    </a:cubicBezTo>
                    <a:cubicBezTo>
                      <a:pt x="121447" y="273749"/>
                      <a:pt x="158913" y="275019"/>
                      <a:pt x="164628" y="308039"/>
                    </a:cubicBezTo>
                    <a:cubicBezTo>
                      <a:pt x="167803" y="325819"/>
                      <a:pt x="151928" y="342329"/>
                      <a:pt x="134782" y="348044"/>
                    </a:cubicBezTo>
                    <a:cubicBezTo>
                      <a:pt x="117638" y="353759"/>
                      <a:pt x="98588" y="350584"/>
                      <a:pt x="80807" y="349314"/>
                    </a:cubicBezTo>
                    <a:cubicBezTo>
                      <a:pt x="57313" y="348044"/>
                      <a:pt x="31278" y="349949"/>
                      <a:pt x="13497" y="365824"/>
                    </a:cubicBezTo>
                    <a:cubicBezTo>
                      <a:pt x="-4282" y="381699"/>
                      <a:pt x="-5553" y="415989"/>
                      <a:pt x="16038" y="426149"/>
                    </a:cubicBezTo>
                    <a:cubicBezTo>
                      <a:pt x="31278" y="433769"/>
                      <a:pt x="52868" y="428054"/>
                      <a:pt x="63028" y="441389"/>
                    </a:cubicBezTo>
                    <a:cubicBezTo>
                      <a:pt x="71918" y="453454"/>
                      <a:pt x="64297" y="470599"/>
                      <a:pt x="55407" y="483299"/>
                    </a:cubicBezTo>
                    <a:cubicBezTo>
                      <a:pt x="46518" y="495999"/>
                      <a:pt x="36993" y="511239"/>
                      <a:pt x="43343" y="524574"/>
                    </a:cubicBezTo>
                    <a:cubicBezTo>
                      <a:pt x="50328" y="539814"/>
                      <a:pt x="72553" y="540449"/>
                      <a:pt x="86522" y="532829"/>
                    </a:cubicBezTo>
                    <a:cubicBezTo>
                      <a:pt x="101128" y="524574"/>
                      <a:pt x="111288" y="511239"/>
                      <a:pt x="124622" y="501079"/>
                    </a:cubicBezTo>
                    <a:cubicBezTo>
                      <a:pt x="137957" y="491554"/>
                      <a:pt x="158278" y="487109"/>
                      <a:pt x="170343" y="498539"/>
                    </a:cubicBezTo>
                    <a:cubicBezTo>
                      <a:pt x="185582" y="513779"/>
                      <a:pt x="173518" y="539179"/>
                      <a:pt x="161453" y="556959"/>
                    </a:cubicBezTo>
                    <a:cubicBezTo>
                      <a:pt x="148118" y="575374"/>
                      <a:pt x="135418" y="593789"/>
                      <a:pt x="122718" y="612204"/>
                    </a:cubicBezTo>
                    <a:cubicBezTo>
                      <a:pt x="110653" y="629349"/>
                      <a:pt x="98588" y="647129"/>
                      <a:pt x="96047" y="668084"/>
                    </a:cubicBezTo>
                    <a:cubicBezTo>
                      <a:pt x="93507" y="689039"/>
                      <a:pt x="105572" y="712534"/>
                      <a:pt x="125893" y="715709"/>
                    </a:cubicBezTo>
                    <a:cubicBezTo>
                      <a:pt x="144943" y="718884"/>
                      <a:pt x="162088" y="704279"/>
                      <a:pt x="172882" y="689039"/>
                    </a:cubicBezTo>
                    <a:cubicBezTo>
                      <a:pt x="183678" y="673799"/>
                      <a:pt x="190663" y="654749"/>
                      <a:pt x="205268" y="642049"/>
                    </a:cubicBezTo>
                    <a:cubicBezTo>
                      <a:pt x="219872" y="629349"/>
                      <a:pt x="244638" y="626174"/>
                      <a:pt x="256068" y="641414"/>
                    </a:cubicBezTo>
                    <a:cubicBezTo>
                      <a:pt x="260513" y="647764"/>
                      <a:pt x="262418" y="655384"/>
                      <a:pt x="268132" y="660464"/>
                    </a:cubicBezTo>
                    <a:cubicBezTo>
                      <a:pt x="278293" y="668084"/>
                      <a:pt x="292897" y="661099"/>
                      <a:pt x="305597" y="660464"/>
                    </a:cubicBezTo>
                    <a:cubicBezTo>
                      <a:pt x="327822" y="659194"/>
                      <a:pt x="345603" y="679514"/>
                      <a:pt x="354493" y="699834"/>
                    </a:cubicBezTo>
                    <a:cubicBezTo>
                      <a:pt x="363382" y="720154"/>
                      <a:pt x="367828" y="743014"/>
                      <a:pt x="381163" y="760159"/>
                    </a:cubicBezTo>
                    <a:cubicBezTo>
                      <a:pt x="394497" y="777304"/>
                      <a:pt x="423072" y="786829"/>
                      <a:pt x="438947" y="770954"/>
                    </a:cubicBezTo>
                    <a:cubicBezTo>
                      <a:pt x="452282" y="757619"/>
                      <a:pt x="447838" y="734124"/>
                      <a:pt x="438313" y="718249"/>
                    </a:cubicBezTo>
                    <a:cubicBezTo>
                      <a:pt x="428788" y="702374"/>
                      <a:pt x="413547" y="688404"/>
                      <a:pt x="406563" y="670624"/>
                    </a:cubicBezTo>
                    <a:cubicBezTo>
                      <a:pt x="399578" y="652844"/>
                      <a:pt x="404657" y="627444"/>
                      <a:pt x="423072" y="622999"/>
                    </a:cubicBezTo>
                    <a:cubicBezTo>
                      <a:pt x="438947" y="618554"/>
                      <a:pt x="454188" y="631254"/>
                      <a:pt x="468157" y="639509"/>
                    </a:cubicBezTo>
                    <a:cubicBezTo>
                      <a:pt x="482763" y="647764"/>
                      <a:pt x="506257" y="648399"/>
                      <a:pt x="510068" y="631889"/>
                    </a:cubicBezTo>
                    <a:cubicBezTo>
                      <a:pt x="512607" y="620459"/>
                      <a:pt x="501813" y="609029"/>
                      <a:pt x="501813" y="596964"/>
                    </a:cubicBezTo>
                    <a:cubicBezTo>
                      <a:pt x="501813" y="582994"/>
                      <a:pt x="516418" y="572834"/>
                      <a:pt x="530388" y="572199"/>
                    </a:cubicBezTo>
                    <a:cubicBezTo>
                      <a:pt x="544357" y="571564"/>
                      <a:pt x="557693" y="576644"/>
                      <a:pt x="571663" y="579819"/>
                    </a:cubicBezTo>
                    <a:cubicBezTo>
                      <a:pt x="593888" y="584264"/>
                      <a:pt x="618018" y="581724"/>
                      <a:pt x="637068" y="569659"/>
                    </a:cubicBezTo>
                    <a:cubicBezTo>
                      <a:pt x="656118" y="557594"/>
                      <a:pt x="669453" y="535369"/>
                      <a:pt x="667547" y="512509"/>
                    </a:cubicBezTo>
                    <a:cubicBezTo>
                      <a:pt x="665643" y="489649"/>
                      <a:pt x="646593" y="469329"/>
                      <a:pt x="623732" y="468059"/>
                    </a:cubicBezTo>
                    <a:cubicBezTo>
                      <a:pt x="606588" y="467424"/>
                      <a:pt x="591347" y="476314"/>
                      <a:pt x="576743" y="485204"/>
                    </a:cubicBezTo>
                    <a:cubicBezTo>
                      <a:pt x="562772" y="493459"/>
                      <a:pt x="546263" y="502984"/>
                      <a:pt x="529753" y="500444"/>
                    </a:cubicBezTo>
                    <a:cubicBezTo>
                      <a:pt x="516418" y="498539"/>
                      <a:pt x="501178" y="486474"/>
                      <a:pt x="504988" y="471869"/>
                    </a:cubicBezTo>
                    <a:cubicBezTo>
                      <a:pt x="507528" y="461709"/>
                      <a:pt x="517053" y="454089"/>
                      <a:pt x="525943" y="449009"/>
                    </a:cubicBezTo>
                    <a:cubicBezTo>
                      <a:pt x="535468" y="443929"/>
                      <a:pt x="545628" y="438849"/>
                      <a:pt x="551978" y="431229"/>
                    </a:cubicBezTo>
                    <a:cubicBezTo>
                      <a:pt x="558963" y="422974"/>
                      <a:pt x="561503" y="409639"/>
                      <a:pt x="553882" y="402019"/>
                    </a:cubicBezTo>
                    <a:cubicBezTo>
                      <a:pt x="548168" y="396304"/>
                      <a:pt x="538643" y="395669"/>
                      <a:pt x="530388" y="394399"/>
                    </a:cubicBezTo>
                    <a:cubicBezTo>
                      <a:pt x="522132" y="393129"/>
                      <a:pt x="512607" y="389954"/>
                      <a:pt x="510703" y="381699"/>
                    </a:cubicBezTo>
                    <a:cubicBezTo>
                      <a:pt x="527847" y="367094"/>
                      <a:pt x="549438" y="358839"/>
                      <a:pt x="569757" y="349314"/>
                    </a:cubicBezTo>
                    <a:cubicBezTo>
                      <a:pt x="571028" y="349949"/>
                      <a:pt x="572932" y="348679"/>
                      <a:pt x="574838" y="3480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7" name="Google Shape;397;p7"/>
              <p:cNvSpPr/>
              <p:nvPr/>
            </p:nvSpPr>
            <p:spPr>
              <a:xfrm>
                <a:off x="7100529" y="3261473"/>
                <a:ext cx="132198" cy="159583"/>
              </a:xfrm>
              <a:custGeom>
                <a:avLst/>
                <a:gdLst/>
                <a:ahLst/>
                <a:cxnLst/>
                <a:rect l="l" t="t" r="r" b="b"/>
                <a:pathLst>
                  <a:path w="372390" h="449530" extrusionOk="0">
                    <a:moveTo>
                      <a:pt x="363671" y="355029"/>
                    </a:moveTo>
                    <a:cubicBezTo>
                      <a:pt x="375736" y="316929"/>
                      <a:pt x="372561" y="273749"/>
                      <a:pt x="370021" y="231838"/>
                    </a:cubicBezTo>
                    <a:cubicBezTo>
                      <a:pt x="367481" y="195009"/>
                      <a:pt x="364941" y="157544"/>
                      <a:pt x="354146" y="120713"/>
                    </a:cubicBezTo>
                    <a:cubicBezTo>
                      <a:pt x="342716" y="83884"/>
                      <a:pt x="321761" y="48324"/>
                      <a:pt x="290011" y="26099"/>
                    </a:cubicBezTo>
                    <a:cubicBezTo>
                      <a:pt x="256991" y="3238"/>
                      <a:pt x="218256" y="-571"/>
                      <a:pt x="182061" y="63"/>
                    </a:cubicBezTo>
                    <a:cubicBezTo>
                      <a:pt x="131896" y="1334"/>
                      <a:pt x="80461" y="13399"/>
                      <a:pt x="49346" y="50229"/>
                    </a:cubicBezTo>
                    <a:cubicBezTo>
                      <a:pt x="22041" y="82613"/>
                      <a:pt x="14421" y="128969"/>
                      <a:pt x="7436" y="173419"/>
                    </a:cubicBezTo>
                    <a:cubicBezTo>
                      <a:pt x="-819" y="226124"/>
                      <a:pt x="-7804" y="283274"/>
                      <a:pt x="18866" y="334709"/>
                    </a:cubicBezTo>
                    <a:cubicBezTo>
                      <a:pt x="39821" y="374713"/>
                      <a:pt x="79191" y="403924"/>
                      <a:pt x="119196" y="419799"/>
                    </a:cubicBezTo>
                    <a:cubicBezTo>
                      <a:pt x="158566" y="435038"/>
                      <a:pt x="218256" y="452819"/>
                      <a:pt x="257626" y="449009"/>
                    </a:cubicBezTo>
                    <a:cubicBezTo>
                      <a:pt x="307156" y="445199"/>
                      <a:pt x="349066" y="401384"/>
                      <a:pt x="363671" y="3550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8" name="Google Shape;398;p7"/>
              <p:cNvSpPr/>
              <p:nvPr/>
            </p:nvSpPr>
            <p:spPr>
              <a:xfrm>
                <a:off x="7116695" y="3279414"/>
                <a:ext cx="102885" cy="127512"/>
              </a:xfrm>
              <a:custGeom>
                <a:avLst/>
                <a:gdLst/>
                <a:ahLst/>
                <a:cxnLst/>
                <a:rect l="l" t="t" r="r" b="b"/>
                <a:pathLst>
                  <a:path w="289817" h="359189" extrusionOk="0">
                    <a:moveTo>
                      <a:pt x="288968" y="275967"/>
                    </a:moveTo>
                    <a:cubicBezTo>
                      <a:pt x="287063" y="254377"/>
                      <a:pt x="280078" y="232152"/>
                      <a:pt x="280078" y="210562"/>
                    </a:cubicBezTo>
                    <a:cubicBezTo>
                      <a:pt x="280078" y="183892"/>
                      <a:pt x="291508" y="159127"/>
                      <a:pt x="289603" y="131822"/>
                    </a:cubicBezTo>
                    <a:cubicBezTo>
                      <a:pt x="287698" y="103247"/>
                      <a:pt x="271188" y="75307"/>
                      <a:pt x="248963" y="54987"/>
                    </a:cubicBezTo>
                    <a:cubicBezTo>
                      <a:pt x="227373" y="34667"/>
                      <a:pt x="200703" y="21332"/>
                      <a:pt x="174033" y="11172"/>
                    </a:cubicBezTo>
                    <a:cubicBezTo>
                      <a:pt x="147363" y="1647"/>
                      <a:pt x="118788" y="-5338"/>
                      <a:pt x="95928" y="5457"/>
                    </a:cubicBezTo>
                    <a:cubicBezTo>
                      <a:pt x="72433" y="16252"/>
                      <a:pt x="60368" y="43557"/>
                      <a:pt x="54653" y="70227"/>
                    </a:cubicBezTo>
                    <a:cubicBezTo>
                      <a:pt x="48938" y="97532"/>
                      <a:pt x="48303" y="126107"/>
                      <a:pt x="40048" y="152142"/>
                    </a:cubicBezTo>
                    <a:cubicBezTo>
                      <a:pt x="34333" y="169922"/>
                      <a:pt x="24808" y="185797"/>
                      <a:pt x="16553" y="202307"/>
                    </a:cubicBezTo>
                    <a:cubicBezTo>
                      <a:pt x="8298" y="218817"/>
                      <a:pt x="1313" y="236597"/>
                      <a:pt x="43" y="256282"/>
                    </a:cubicBezTo>
                    <a:cubicBezTo>
                      <a:pt x="-592" y="275967"/>
                      <a:pt x="5758" y="297557"/>
                      <a:pt x="20363" y="312797"/>
                    </a:cubicBezTo>
                    <a:cubicBezTo>
                      <a:pt x="36873" y="329307"/>
                      <a:pt x="60368" y="333752"/>
                      <a:pt x="81323" y="337562"/>
                    </a:cubicBezTo>
                    <a:cubicBezTo>
                      <a:pt x="118788" y="343912"/>
                      <a:pt x="155618" y="349627"/>
                      <a:pt x="193083" y="355977"/>
                    </a:cubicBezTo>
                    <a:cubicBezTo>
                      <a:pt x="208958" y="358517"/>
                      <a:pt x="224833" y="361057"/>
                      <a:pt x="239438" y="357247"/>
                    </a:cubicBezTo>
                    <a:cubicBezTo>
                      <a:pt x="257218" y="352802"/>
                      <a:pt x="261663" y="332482"/>
                      <a:pt x="274363" y="321687"/>
                    </a:cubicBezTo>
                    <a:cubicBezTo>
                      <a:pt x="287698" y="311527"/>
                      <a:pt x="290873" y="293747"/>
                      <a:pt x="288968" y="2759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399" name="Google Shape;399;p7"/>
              <p:cNvSpPr/>
              <p:nvPr/>
            </p:nvSpPr>
            <p:spPr>
              <a:xfrm>
                <a:off x="7127224" y="3275654"/>
                <a:ext cx="90848" cy="128019"/>
              </a:xfrm>
              <a:custGeom>
                <a:avLst/>
                <a:gdLst/>
                <a:ahLst/>
                <a:cxnLst/>
                <a:rect l="l" t="t" r="r" b="b"/>
                <a:pathLst>
                  <a:path w="2422616" h="3413832" extrusionOk="0">
                    <a:moveTo>
                      <a:pt x="1259268" y="3134932"/>
                    </a:moveTo>
                    <a:cubicBezTo>
                      <a:pt x="1300199" y="3140778"/>
                      <a:pt x="1335265" y="3158315"/>
                      <a:pt x="1364495" y="3187545"/>
                    </a:cubicBezTo>
                    <a:cubicBezTo>
                      <a:pt x="1393725" y="3222621"/>
                      <a:pt x="1411263" y="3263543"/>
                      <a:pt x="1411263" y="3304465"/>
                    </a:cubicBezTo>
                    <a:cubicBezTo>
                      <a:pt x="1411263" y="3345387"/>
                      <a:pt x="1387888" y="3386309"/>
                      <a:pt x="1358658" y="3403847"/>
                    </a:cubicBezTo>
                    <a:cubicBezTo>
                      <a:pt x="1323574" y="3421385"/>
                      <a:pt x="1270969" y="3409693"/>
                      <a:pt x="1235884" y="3392155"/>
                    </a:cubicBezTo>
                    <a:cubicBezTo>
                      <a:pt x="1194962" y="3374617"/>
                      <a:pt x="1154050" y="3327849"/>
                      <a:pt x="1142348" y="3286927"/>
                    </a:cubicBezTo>
                    <a:cubicBezTo>
                      <a:pt x="1130656" y="3246005"/>
                      <a:pt x="1136502" y="3193391"/>
                      <a:pt x="1165732" y="3164161"/>
                    </a:cubicBezTo>
                    <a:cubicBezTo>
                      <a:pt x="1189116" y="3140778"/>
                      <a:pt x="1224192" y="3129086"/>
                      <a:pt x="1259268" y="3134932"/>
                    </a:cubicBezTo>
                    <a:close/>
                    <a:moveTo>
                      <a:pt x="1901776" y="2851950"/>
                    </a:moveTo>
                    <a:cubicBezTo>
                      <a:pt x="1919497" y="2850671"/>
                      <a:pt x="1937400" y="2851402"/>
                      <a:pt x="1954938" y="2854325"/>
                    </a:cubicBezTo>
                    <a:cubicBezTo>
                      <a:pt x="2025090" y="2866017"/>
                      <a:pt x="2101087" y="2906930"/>
                      <a:pt x="2153701" y="2965389"/>
                    </a:cubicBezTo>
                    <a:cubicBezTo>
                      <a:pt x="2212161" y="3029704"/>
                      <a:pt x="2253082" y="3111539"/>
                      <a:pt x="2253082" y="3193391"/>
                    </a:cubicBezTo>
                    <a:cubicBezTo>
                      <a:pt x="2253082" y="3275235"/>
                      <a:pt x="2212161" y="3351233"/>
                      <a:pt x="2147855" y="3392155"/>
                    </a:cubicBezTo>
                    <a:cubicBezTo>
                      <a:pt x="2089395" y="3433067"/>
                      <a:pt x="1978322" y="3409693"/>
                      <a:pt x="1908170" y="3374607"/>
                    </a:cubicBezTo>
                    <a:cubicBezTo>
                      <a:pt x="1820481" y="3333695"/>
                      <a:pt x="1750329" y="3251851"/>
                      <a:pt x="1721099" y="3164162"/>
                    </a:cubicBezTo>
                    <a:cubicBezTo>
                      <a:pt x="1691869" y="3070626"/>
                      <a:pt x="1703561" y="2971244"/>
                      <a:pt x="1762021" y="2912785"/>
                    </a:cubicBezTo>
                    <a:cubicBezTo>
                      <a:pt x="1797097" y="2877709"/>
                      <a:pt x="1848614" y="2855786"/>
                      <a:pt x="1901776" y="2851950"/>
                    </a:cubicBezTo>
                    <a:close/>
                    <a:moveTo>
                      <a:pt x="318076" y="2398339"/>
                    </a:moveTo>
                    <a:cubicBezTo>
                      <a:pt x="353142" y="2404185"/>
                      <a:pt x="388218" y="2427568"/>
                      <a:pt x="423303" y="2450952"/>
                    </a:cubicBezTo>
                    <a:cubicBezTo>
                      <a:pt x="452533" y="2486028"/>
                      <a:pt x="470062" y="2526950"/>
                      <a:pt x="470062" y="2567872"/>
                    </a:cubicBezTo>
                    <a:cubicBezTo>
                      <a:pt x="470062" y="2608794"/>
                      <a:pt x="452533" y="2649716"/>
                      <a:pt x="417448" y="2667254"/>
                    </a:cubicBezTo>
                    <a:cubicBezTo>
                      <a:pt x="382372" y="2684792"/>
                      <a:pt x="329758" y="2673100"/>
                      <a:pt x="294683" y="2655562"/>
                    </a:cubicBezTo>
                    <a:cubicBezTo>
                      <a:pt x="253770" y="2638024"/>
                      <a:pt x="218694" y="2597102"/>
                      <a:pt x="201156" y="2550334"/>
                    </a:cubicBezTo>
                    <a:cubicBezTo>
                      <a:pt x="183609" y="2509412"/>
                      <a:pt x="189464" y="2456798"/>
                      <a:pt x="218694" y="2427568"/>
                    </a:cubicBezTo>
                    <a:cubicBezTo>
                      <a:pt x="247924" y="2404185"/>
                      <a:pt x="283000" y="2392493"/>
                      <a:pt x="318076" y="2398339"/>
                    </a:cubicBezTo>
                    <a:close/>
                    <a:moveTo>
                      <a:pt x="948344" y="2191263"/>
                    </a:moveTo>
                    <a:cubicBezTo>
                      <a:pt x="964055" y="2190076"/>
                      <a:pt x="980132" y="2190807"/>
                      <a:pt x="996208" y="2193730"/>
                    </a:cubicBezTo>
                    <a:cubicBezTo>
                      <a:pt x="1060513" y="2205422"/>
                      <a:pt x="1124819" y="2240497"/>
                      <a:pt x="1171587" y="2293111"/>
                    </a:cubicBezTo>
                    <a:cubicBezTo>
                      <a:pt x="1224200" y="2345725"/>
                      <a:pt x="1259276" y="2421723"/>
                      <a:pt x="1259276" y="2491874"/>
                    </a:cubicBezTo>
                    <a:cubicBezTo>
                      <a:pt x="1259276" y="2567872"/>
                      <a:pt x="1224200" y="2638024"/>
                      <a:pt x="1165741" y="2673100"/>
                    </a:cubicBezTo>
                    <a:cubicBezTo>
                      <a:pt x="1113127" y="2702330"/>
                      <a:pt x="1013746" y="2684792"/>
                      <a:pt x="955286" y="2655562"/>
                    </a:cubicBezTo>
                    <a:cubicBezTo>
                      <a:pt x="879288" y="2614640"/>
                      <a:pt x="814983" y="2550334"/>
                      <a:pt x="791599" y="2468491"/>
                    </a:cubicBezTo>
                    <a:cubicBezTo>
                      <a:pt x="762369" y="2386647"/>
                      <a:pt x="774061" y="2298957"/>
                      <a:pt x="826675" y="2246343"/>
                    </a:cubicBezTo>
                    <a:cubicBezTo>
                      <a:pt x="857366" y="2215652"/>
                      <a:pt x="901211" y="2194826"/>
                      <a:pt x="948344" y="2191263"/>
                    </a:cubicBezTo>
                    <a:close/>
                    <a:moveTo>
                      <a:pt x="1735350" y="1792633"/>
                    </a:moveTo>
                    <a:cubicBezTo>
                      <a:pt x="1761657" y="1790714"/>
                      <a:pt x="1788329" y="1791810"/>
                      <a:pt x="1814636" y="1796194"/>
                    </a:cubicBezTo>
                    <a:cubicBezTo>
                      <a:pt x="1925709" y="1807886"/>
                      <a:pt x="2030936" y="1872201"/>
                      <a:pt x="2112780" y="1959891"/>
                    </a:cubicBezTo>
                    <a:cubicBezTo>
                      <a:pt x="2194624" y="2053426"/>
                      <a:pt x="2253083" y="2176182"/>
                      <a:pt x="2253083" y="2293102"/>
                    </a:cubicBezTo>
                    <a:cubicBezTo>
                      <a:pt x="2253083" y="2415877"/>
                      <a:pt x="2188778" y="2532796"/>
                      <a:pt x="2095242" y="2591256"/>
                    </a:cubicBezTo>
                    <a:cubicBezTo>
                      <a:pt x="2001707" y="2643860"/>
                      <a:pt x="1838019" y="2614630"/>
                      <a:pt x="1738638" y="2562026"/>
                    </a:cubicBezTo>
                    <a:cubicBezTo>
                      <a:pt x="1621719" y="2503566"/>
                      <a:pt x="1516491" y="2386647"/>
                      <a:pt x="1469723" y="2252189"/>
                    </a:cubicBezTo>
                    <a:cubicBezTo>
                      <a:pt x="1422955" y="2117723"/>
                      <a:pt x="1446339" y="1971573"/>
                      <a:pt x="1528182" y="1883884"/>
                    </a:cubicBezTo>
                    <a:cubicBezTo>
                      <a:pt x="1580796" y="1831277"/>
                      <a:pt x="1656429" y="1798390"/>
                      <a:pt x="1735350" y="1792633"/>
                    </a:cubicBezTo>
                    <a:close/>
                    <a:moveTo>
                      <a:pt x="2235555" y="1579903"/>
                    </a:moveTo>
                    <a:cubicBezTo>
                      <a:pt x="2270631" y="1585749"/>
                      <a:pt x="2305707" y="1609132"/>
                      <a:pt x="2340773" y="1632516"/>
                    </a:cubicBezTo>
                    <a:cubicBezTo>
                      <a:pt x="2370003" y="1667592"/>
                      <a:pt x="2387550" y="1708514"/>
                      <a:pt x="2387550" y="1749436"/>
                    </a:cubicBezTo>
                    <a:cubicBezTo>
                      <a:pt x="2387550" y="1790358"/>
                      <a:pt x="2370003" y="1831280"/>
                      <a:pt x="2334937" y="1848818"/>
                    </a:cubicBezTo>
                    <a:cubicBezTo>
                      <a:pt x="2299861" y="1866356"/>
                      <a:pt x="2247247" y="1854664"/>
                      <a:pt x="2212171" y="1837126"/>
                    </a:cubicBezTo>
                    <a:cubicBezTo>
                      <a:pt x="2171240" y="1819588"/>
                      <a:pt x="2136164" y="1778666"/>
                      <a:pt x="2118635" y="1731898"/>
                    </a:cubicBezTo>
                    <a:cubicBezTo>
                      <a:pt x="2101097" y="1690976"/>
                      <a:pt x="2106934" y="1638362"/>
                      <a:pt x="2136164" y="1609132"/>
                    </a:cubicBezTo>
                    <a:cubicBezTo>
                      <a:pt x="2165394" y="1585749"/>
                      <a:pt x="2200470" y="1574057"/>
                      <a:pt x="2235555" y="1579903"/>
                    </a:cubicBezTo>
                    <a:close/>
                    <a:moveTo>
                      <a:pt x="272399" y="1394292"/>
                    </a:moveTo>
                    <a:cubicBezTo>
                      <a:pt x="297243" y="1392831"/>
                      <a:pt x="322453" y="1394292"/>
                      <a:pt x="347296" y="1398677"/>
                    </a:cubicBezTo>
                    <a:cubicBezTo>
                      <a:pt x="446677" y="1410369"/>
                      <a:pt x="546068" y="1468828"/>
                      <a:pt x="622057" y="1556518"/>
                    </a:cubicBezTo>
                    <a:cubicBezTo>
                      <a:pt x="703900" y="1644208"/>
                      <a:pt x="756514" y="1761127"/>
                      <a:pt x="756514" y="1872201"/>
                    </a:cubicBezTo>
                    <a:cubicBezTo>
                      <a:pt x="756514" y="1989120"/>
                      <a:pt x="698054" y="2100194"/>
                      <a:pt x="610365" y="2152807"/>
                    </a:cubicBezTo>
                    <a:cubicBezTo>
                      <a:pt x="528521" y="2199575"/>
                      <a:pt x="370689" y="2170345"/>
                      <a:pt x="277153" y="2123578"/>
                    </a:cubicBezTo>
                    <a:cubicBezTo>
                      <a:pt x="160234" y="2065118"/>
                      <a:pt x="60843" y="1954044"/>
                      <a:pt x="19931" y="1831279"/>
                    </a:cubicBezTo>
                    <a:cubicBezTo>
                      <a:pt x="-21000" y="1708513"/>
                      <a:pt x="2383" y="1568210"/>
                      <a:pt x="78390" y="1486366"/>
                    </a:cubicBezTo>
                    <a:cubicBezTo>
                      <a:pt x="126613" y="1429368"/>
                      <a:pt x="197864" y="1398677"/>
                      <a:pt x="272399" y="1394292"/>
                    </a:cubicBezTo>
                    <a:close/>
                    <a:moveTo>
                      <a:pt x="1083706" y="1384518"/>
                    </a:moveTo>
                    <a:cubicBezTo>
                      <a:pt x="1098868" y="1383331"/>
                      <a:pt x="1114580" y="1384062"/>
                      <a:pt x="1130656" y="1386985"/>
                    </a:cubicBezTo>
                    <a:cubicBezTo>
                      <a:pt x="1189116" y="1398677"/>
                      <a:pt x="1253421" y="1433752"/>
                      <a:pt x="1300189" y="1486366"/>
                    </a:cubicBezTo>
                    <a:cubicBezTo>
                      <a:pt x="1346957" y="1538980"/>
                      <a:pt x="1382032" y="1609132"/>
                      <a:pt x="1382032" y="1679283"/>
                    </a:cubicBezTo>
                    <a:cubicBezTo>
                      <a:pt x="1387878" y="1749435"/>
                      <a:pt x="1346957" y="1819587"/>
                      <a:pt x="1294343" y="1854663"/>
                    </a:cubicBezTo>
                    <a:cubicBezTo>
                      <a:pt x="1241729" y="1883893"/>
                      <a:pt x="1148194" y="1866355"/>
                      <a:pt x="1089734" y="1837125"/>
                    </a:cubicBezTo>
                    <a:cubicBezTo>
                      <a:pt x="1019582" y="1802049"/>
                      <a:pt x="955277" y="1737743"/>
                      <a:pt x="931893" y="1655900"/>
                    </a:cubicBezTo>
                    <a:cubicBezTo>
                      <a:pt x="908509" y="1574056"/>
                      <a:pt x="920201" y="1492212"/>
                      <a:pt x="966969" y="1439598"/>
                    </a:cubicBezTo>
                    <a:cubicBezTo>
                      <a:pt x="997661" y="1408907"/>
                      <a:pt x="1038217" y="1388081"/>
                      <a:pt x="1083706" y="1384518"/>
                    </a:cubicBezTo>
                    <a:close/>
                    <a:moveTo>
                      <a:pt x="446677" y="615316"/>
                    </a:moveTo>
                    <a:cubicBezTo>
                      <a:pt x="522675" y="621162"/>
                      <a:pt x="598682" y="662084"/>
                      <a:pt x="657141" y="720544"/>
                    </a:cubicBezTo>
                    <a:cubicBezTo>
                      <a:pt x="715601" y="779003"/>
                      <a:pt x="756514" y="866693"/>
                      <a:pt x="750677" y="954383"/>
                    </a:cubicBezTo>
                    <a:cubicBezTo>
                      <a:pt x="744831" y="1042072"/>
                      <a:pt x="692217" y="1135599"/>
                      <a:pt x="622056" y="1176530"/>
                    </a:cubicBezTo>
                    <a:cubicBezTo>
                      <a:pt x="551905" y="1217452"/>
                      <a:pt x="434985" y="1199914"/>
                      <a:pt x="358988" y="1170684"/>
                    </a:cubicBezTo>
                    <a:cubicBezTo>
                      <a:pt x="271298" y="1129762"/>
                      <a:pt x="195310" y="1053764"/>
                      <a:pt x="171917" y="960219"/>
                    </a:cubicBezTo>
                    <a:cubicBezTo>
                      <a:pt x="142687" y="866693"/>
                      <a:pt x="166080" y="761465"/>
                      <a:pt x="230376" y="691314"/>
                    </a:cubicBezTo>
                    <a:cubicBezTo>
                      <a:pt x="282999" y="632854"/>
                      <a:pt x="364843" y="609461"/>
                      <a:pt x="446677" y="615316"/>
                    </a:cubicBezTo>
                    <a:close/>
                    <a:moveTo>
                      <a:pt x="1083340" y="589557"/>
                    </a:moveTo>
                    <a:cubicBezTo>
                      <a:pt x="1101061" y="588278"/>
                      <a:pt x="1118964" y="589009"/>
                      <a:pt x="1136502" y="591932"/>
                    </a:cubicBezTo>
                    <a:cubicBezTo>
                      <a:pt x="1212499" y="603624"/>
                      <a:pt x="1282651" y="644546"/>
                      <a:pt x="1335265" y="703005"/>
                    </a:cubicBezTo>
                    <a:cubicBezTo>
                      <a:pt x="1393724" y="767311"/>
                      <a:pt x="1434646" y="849155"/>
                      <a:pt x="1434646" y="930998"/>
                    </a:cubicBezTo>
                    <a:cubicBezTo>
                      <a:pt x="1434646" y="1012842"/>
                      <a:pt x="1393724" y="1088840"/>
                      <a:pt x="1329419" y="1129762"/>
                    </a:cubicBezTo>
                    <a:cubicBezTo>
                      <a:pt x="1270959" y="1170684"/>
                      <a:pt x="1159886" y="1147299"/>
                      <a:pt x="1089734" y="1112224"/>
                    </a:cubicBezTo>
                    <a:cubicBezTo>
                      <a:pt x="1002045" y="1071302"/>
                      <a:pt x="931893" y="989459"/>
                      <a:pt x="902663" y="901769"/>
                    </a:cubicBezTo>
                    <a:cubicBezTo>
                      <a:pt x="873433" y="808233"/>
                      <a:pt x="885125" y="708851"/>
                      <a:pt x="943585" y="650392"/>
                    </a:cubicBezTo>
                    <a:cubicBezTo>
                      <a:pt x="978661" y="615316"/>
                      <a:pt x="1030178" y="593394"/>
                      <a:pt x="1083340" y="589557"/>
                    </a:cubicBezTo>
                    <a:close/>
                    <a:moveTo>
                      <a:pt x="1910729" y="535748"/>
                    </a:moveTo>
                    <a:cubicBezTo>
                      <a:pt x="1937035" y="533829"/>
                      <a:pt x="1963707" y="534925"/>
                      <a:pt x="1990014" y="539309"/>
                    </a:cubicBezTo>
                    <a:cubicBezTo>
                      <a:pt x="2095242" y="551001"/>
                      <a:pt x="2200469" y="615316"/>
                      <a:pt x="2282313" y="703006"/>
                    </a:cubicBezTo>
                    <a:cubicBezTo>
                      <a:pt x="2364157" y="796541"/>
                      <a:pt x="2422616" y="919298"/>
                      <a:pt x="2422616" y="1036218"/>
                    </a:cubicBezTo>
                    <a:cubicBezTo>
                      <a:pt x="2422616" y="1158992"/>
                      <a:pt x="2358311" y="1275912"/>
                      <a:pt x="2264775" y="1334371"/>
                    </a:cubicBezTo>
                    <a:cubicBezTo>
                      <a:pt x="2171240" y="1386976"/>
                      <a:pt x="2007552" y="1351909"/>
                      <a:pt x="1908171" y="1305142"/>
                    </a:cubicBezTo>
                    <a:cubicBezTo>
                      <a:pt x="1785406" y="1240827"/>
                      <a:pt x="1680178" y="1123907"/>
                      <a:pt x="1645102" y="995305"/>
                    </a:cubicBezTo>
                    <a:cubicBezTo>
                      <a:pt x="1598334" y="860838"/>
                      <a:pt x="1621718" y="714689"/>
                      <a:pt x="1703562" y="626999"/>
                    </a:cubicBezTo>
                    <a:cubicBezTo>
                      <a:pt x="1756176" y="574392"/>
                      <a:pt x="1831808" y="541505"/>
                      <a:pt x="1910729" y="535748"/>
                    </a:cubicBezTo>
                    <a:close/>
                    <a:moveTo>
                      <a:pt x="1346957" y="1489"/>
                    </a:moveTo>
                    <a:cubicBezTo>
                      <a:pt x="1382033" y="7335"/>
                      <a:pt x="1417118" y="30718"/>
                      <a:pt x="1446348" y="59948"/>
                    </a:cubicBezTo>
                    <a:cubicBezTo>
                      <a:pt x="1475578" y="95024"/>
                      <a:pt x="1493107" y="135946"/>
                      <a:pt x="1493107" y="176868"/>
                    </a:cubicBezTo>
                    <a:cubicBezTo>
                      <a:pt x="1493107" y="217790"/>
                      <a:pt x="1469723" y="258712"/>
                      <a:pt x="1446348" y="270404"/>
                    </a:cubicBezTo>
                    <a:cubicBezTo>
                      <a:pt x="1411263" y="287942"/>
                      <a:pt x="1358658" y="276250"/>
                      <a:pt x="1323574" y="258712"/>
                    </a:cubicBezTo>
                    <a:cubicBezTo>
                      <a:pt x="1282652" y="241174"/>
                      <a:pt x="1247585" y="200252"/>
                      <a:pt x="1230038" y="153484"/>
                    </a:cubicBezTo>
                    <a:cubicBezTo>
                      <a:pt x="1212509" y="112562"/>
                      <a:pt x="1218355" y="59948"/>
                      <a:pt x="1247585" y="30718"/>
                    </a:cubicBezTo>
                    <a:cubicBezTo>
                      <a:pt x="1276815" y="7335"/>
                      <a:pt x="1311882" y="-4357"/>
                      <a:pt x="1346957" y="14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400" name="Google Shape;400;p7"/>
            <p:cNvGrpSpPr/>
            <p:nvPr/>
          </p:nvGrpSpPr>
          <p:grpSpPr>
            <a:xfrm rot="-5400000">
              <a:off x="1692655" y="3925585"/>
              <a:ext cx="1279848" cy="1901434"/>
              <a:chOff x="337777" y="443496"/>
              <a:chExt cx="771411" cy="1146064"/>
            </a:xfrm>
          </p:grpSpPr>
          <p:sp>
            <p:nvSpPr>
              <p:cNvPr id="401" name="Google Shape;401;p7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2" name="Google Shape;402;p7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3" name="Google Shape;403;p7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4" name="Google Shape;404;p7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6" name="Google Shape;406;p7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7" name="Google Shape;407;p7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8" name="Google Shape;408;p7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09" name="Google Shape;409;p7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0" name="Google Shape;410;p7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1" name="Google Shape;411;p7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2" name="Google Shape;412;p7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3" name="Google Shape;413;p7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4" name="Google Shape;414;p7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5" name="Google Shape;415;p7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8" name="Google Shape;418;p7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19" name="Google Shape;419;p7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420" name="Google Shape;420;p7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421" name="Google Shape;421;p7"/>
            <p:cNvSpPr/>
            <p:nvPr/>
          </p:nvSpPr>
          <p:spPr>
            <a:xfrm>
              <a:off x="3473747" y="4236380"/>
              <a:ext cx="125400" cy="1335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422" name="Google Shape;422;p7"/>
            <p:cNvSpPr/>
            <p:nvPr/>
          </p:nvSpPr>
          <p:spPr>
            <a:xfrm>
              <a:off x="3283239" y="5216080"/>
              <a:ext cx="81000" cy="86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423" name="Google Shape;423;p7"/>
            <p:cNvSpPr/>
            <p:nvPr/>
          </p:nvSpPr>
          <p:spPr>
            <a:xfrm>
              <a:off x="4395652" y="5259306"/>
              <a:ext cx="81000" cy="86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p9"/>
          <p:cNvSpPr txBox="1">
            <a:spLocks noGrp="1"/>
          </p:cNvSpPr>
          <p:nvPr>
            <p:ph type="title"/>
          </p:nvPr>
        </p:nvSpPr>
        <p:spPr>
          <a:xfrm>
            <a:off x="2241425" y="1606300"/>
            <a:ext cx="46611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28" name="Google Shape;428;p9"/>
          <p:cNvSpPr txBox="1">
            <a:spLocks noGrp="1"/>
          </p:cNvSpPr>
          <p:nvPr>
            <p:ph type="subTitle" idx="1"/>
          </p:nvPr>
        </p:nvSpPr>
        <p:spPr>
          <a:xfrm>
            <a:off x="2241475" y="2481800"/>
            <a:ext cx="4661100" cy="105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" name="Google Shape;430;p10"/>
          <p:cNvSpPr txBox="1">
            <a:spLocks noGrp="1"/>
          </p:cNvSpPr>
          <p:nvPr>
            <p:ph type="title"/>
          </p:nvPr>
        </p:nvSpPr>
        <p:spPr>
          <a:xfrm>
            <a:off x="1779300" y="4038275"/>
            <a:ext cx="5585400" cy="425700"/>
          </a:xfrm>
          <a:prstGeom prst="rect">
            <a:avLst/>
          </a:prstGeom>
          <a:solidFill>
            <a:schemeClr val="accent6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Alegreya"/>
              <a:buNone/>
              <a:defRPr sz="3000" b="1">
                <a:solidFill>
                  <a:schemeClr val="dk1"/>
                </a:solidFill>
                <a:latin typeface="Alegreya"/>
                <a:ea typeface="Alegreya"/>
                <a:cs typeface="Alegreya"/>
                <a:sym typeface="Alegrey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●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○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2pPr>
            <a:lvl3pPr marL="1371600" lvl="2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■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3pPr>
            <a:lvl4pPr marL="1828800" lvl="3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●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4pPr>
            <a:lvl5pPr marL="2286000" lvl="4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○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5pPr>
            <a:lvl6pPr marL="2743200" lvl="5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■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6pPr>
            <a:lvl7pPr marL="3200400" lvl="6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●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7pPr>
            <a:lvl8pPr marL="3657600" lvl="7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○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8pPr>
            <a:lvl9pPr marL="4114800" lvl="8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Fira Sans" panose="020B0503050000020004"/>
              <a:buChar char="■"/>
              <a:defRPr sz="1200">
                <a:solidFill>
                  <a:schemeClr val="dk1"/>
                </a:solidFill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9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.xml"/><Relationship Id="rId4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https://odyssey.lit-academy.org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3.xml"/><Relationship Id="rId4" Type="http://schemas.openxmlformats.org/officeDocument/2006/relationships/image" Target="../media/image15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hyperlink" Target="https://chervona-ruta-pohlyblenyy.lit-academy.org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16.xml"/><Relationship Id="rId4" Type="http://schemas.openxmlformats.org/officeDocument/2006/relationships/image" Target="../media/image1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hyperlink" Target="https://lizel-academia.online/" TargetMode="Externa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2.xml"/><Relationship Id="rId6" Type="http://schemas.openxmlformats.org/officeDocument/2006/relationships/image" Target="../media/image3.png"/><Relationship Id="rId5" Type="http://schemas.openxmlformats.org/officeDocument/2006/relationships/image" Target="../media/image6.png"/><Relationship Id="rId4" Type="http://schemas.openxmlformats.org/officeDocument/2006/relationships/image" Target="../media/image4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tags" Target="../tags/tag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6.xml"/><Relationship Id="rId4" Type="http://schemas.openxmlformats.org/officeDocument/2006/relationships/image" Target="../media/image9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" name="Google Shape;1713;p30"/>
          <p:cNvSpPr txBox="1">
            <a:spLocks noGrp="1"/>
          </p:cNvSpPr>
          <p:nvPr>
            <p:ph type="ctrTitle"/>
          </p:nvPr>
        </p:nvSpPr>
        <p:spPr>
          <a:xfrm>
            <a:off x="32385" y="2270760"/>
            <a:ext cx="6488430" cy="185166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sz="2800">
                <a:solidFill>
                  <a:schemeClr val="accent4">
                    <a:lumMod val="75000"/>
                  </a:schemeClr>
                </a:solidFill>
              </a:rPr>
              <a:t>Вітаємо з новим навчальним роком!</a:t>
            </a:r>
            <a:r>
              <a:rPr lang="uk-UA" sz="2800">
                <a:solidFill>
                  <a:schemeClr val="accent3"/>
                </a:solidFill>
              </a:rPr>
              <a:t/>
            </a:r>
            <a:br>
              <a:rPr lang="uk-UA" sz="2800">
                <a:solidFill>
                  <a:schemeClr val="accent3"/>
                </a:solidFill>
              </a:rPr>
            </a:br>
            <a:r>
              <a:rPr lang="uk-UA" sz="2800"/>
              <a:t/>
            </a:r>
            <a:br>
              <a:rPr lang="uk-UA" sz="2800"/>
            </a:br>
            <a:r>
              <a:rPr lang="uk-UA" sz="1800" b="0"/>
              <a:t>Авторський колектив під керівництвом </a:t>
            </a:r>
            <a:br>
              <a:rPr lang="uk-UA" sz="1800" b="0"/>
            </a:br>
            <a:r>
              <a:rPr lang="uk-UA" sz="1800" b="0"/>
              <a:t>проф. О.М. Ніколенко і видавничий центр “Академія” </a:t>
            </a:r>
          </a:p>
        </p:txBody>
      </p:sp>
      <p:grpSp>
        <p:nvGrpSpPr>
          <p:cNvPr id="1715" name="Google Shape;1715;p30"/>
          <p:cNvGrpSpPr/>
          <p:nvPr/>
        </p:nvGrpSpPr>
        <p:grpSpPr>
          <a:xfrm>
            <a:off x="5558314" y="66675"/>
            <a:ext cx="4108731" cy="5732364"/>
            <a:chOff x="6171325" y="403401"/>
            <a:chExt cx="3819588" cy="5328961"/>
          </a:xfrm>
        </p:grpSpPr>
        <p:grpSp>
          <p:nvGrpSpPr>
            <p:cNvPr id="1716" name="Google Shape;1716;p30"/>
            <p:cNvGrpSpPr/>
            <p:nvPr/>
          </p:nvGrpSpPr>
          <p:grpSpPr>
            <a:xfrm rot="-3881895" flipH="1">
              <a:off x="7028301" y="3165554"/>
              <a:ext cx="916637" cy="649818"/>
              <a:chOff x="3054923" y="2519505"/>
              <a:chExt cx="916606" cy="649796"/>
            </a:xfrm>
          </p:grpSpPr>
          <p:grpSp>
            <p:nvGrpSpPr>
              <p:cNvPr id="1717" name="Google Shape;1717;p30"/>
              <p:cNvGrpSpPr/>
              <p:nvPr/>
            </p:nvGrpSpPr>
            <p:grpSpPr>
              <a:xfrm rot="10800000">
                <a:off x="3054923" y="2519505"/>
                <a:ext cx="356821" cy="345635"/>
                <a:chOff x="11291311" y="2828840"/>
                <a:chExt cx="748680" cy="725210"/>
              </a:xfrm>
            </p:grpSpPr>
            <p:sp>
              <p:nvSpPr>
                <p:cNvPr id="1718" name="Google Shape;1718;p30"/>
                <p:cNvSpPr/>
                <p:nvPr/>
              </p:nvSpPr>
              <p:spPr>
                <a:xfrm>
                  <a:off x="11405602" y="2850683"/>
                  <a:ext cx="634389" cy="184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389" h="184616" extrusionOk="0">
                      <a:moveTo>
                        <a:pt x="633998" y="153502"/>
                      </a:moveTo>
                      <a:cubicBezTo>
                        <a:pt x="632093" y="145882"/>
                        <a:pt x="625743" y="140167"/>
                        <a:pt x="616853" y="136357"/>
                      </a:cubicBezTo>
                      <a:cubicBezTo>
                        <a:pt x="608598" y="132547"/>
                        <a:pt x="599073" y="130642"/>
                        <a:pt x="588913" y="130007"/>
                      </a:cubicBezTo>
                      <a:cubicBezTo>
                        <a:pt x="547003" y="124292"/>
                        <a:pt x="505728" y="131277"/>
                        <a:pt x="463818" y="133817"/>
                      </a:cubicBezTo>
                      <a:cubicBezTo>
                        <a:pt x="418733" y="136357"/>
                        <a:pt x="373648" y="133817"/>
                        <a:pt x="328563" y="126832"/>
                      </a:cubicBezTo>
                      <a:cubicBezTo>
                        <a:pt x="283478" y="119847"/>
                        <a:pt x="239028" y="109052"/>
                        <a:pt x="195848" y="92542"/>
                      </a:cubicBezTo>
                      <a:cubicBezTo>
                        <a:pt x="183148" y="87462"/>
                        <a:pt x="171083" y="82382"/>
                        <a:pt x="158383" y="76667"/>
                      </a:cubicBezTo>
                      <a:cubicBezTo>
                        <a:pt x="162193" y="76667"/>
                        <a:pt x="166003" y="77302"/>
                        <a:pt x="169813" y="77302"/>
                      </a:cubicBezTo>
                      <a:cubicBezTo>
                        <a:pt x="200928" y="79207"/>
                        <a:pt x="231408" y="79842"/>
                        <a:pt x="261888" y="82382"/>
                      </a:cubicBezTo>
                      <a:cubicBezTo>
                        <a:pt x="293638" y="84922"/>
                        <a:pt x="325388" y="85557"/>
                        <a:pt x="357773" y="82382"/>
                      </a:cubicBezTo>
                      <a:cubicBezTo>
                        <a:pt x="388888" y="79207"/>
                        <a:pt x="421273" y="75397"/>
                        <a:pt x="451753" y="63967"/>
                      </a:cubicBezTo>
                      <a:cubicBezTo>
                        <a:pt x="460008" y="60792"/>
                        <a:pt x="467628" y="56347"/>
                        <a:pt x="475248" y="51267"/>
                      </a:cubicBezTo>
                      <a:cubicBezTo>
                        <a:pt x="485408" y="43647"/>
                        <a:pt x="497473" y="29042"/>
                        <a:pt x="487948" y="15072"/>
                      </a:cubicBezTo>
                      <a:cubicBezTo>
                        <a:pt x="483503" y="8722"/>
                        <a:pt x="476518" y="4912"/>
                        <a:pt x="470168" y="3642"/>
                      </a:cubicBezTo>
                      <a:cubicBezTo>
                        <a:pt x="463183" y="2372"/>
                        <a:pt x="456833" y="3007"/>
                        <a:pt x="450483" y="4277"/>
                      </a:cubicBezTo>
                      <a:cubicBezTo>
                        <a:pt x="422543" y="8722"/>
                        <a:pt x="400953" y="25232"/>
                        <a:pt x="375553" y="37932"/>
                      </a:cubicBezTo>
                      <a:cubicBezTo>
                        <a:pt x="348883" y="51902"/>
                        <a:pt x="320308" y="60792"/>
                        <a:pt x="290463" y="66507"/>
                      </a:cubicBezTo>
                      <a:cubicBezTo>
                        <a:pt x="260618" y="72222"/>
                        <a:pt x="230138" y="73492"/>
                        <a:pt x="199658" y="70317"/>
                      </a:cubicBezTo>
                      <a:cubicBezTo>
                        <a:pt x="169813" y="67142"/>
                        <a:pt x="141238" y="56982"/>
                        <a:pt x="113298" y="47457"/>
                      </a:cubicBezTo>
                      <a:cubicBezTo>
                        <a:pt x="106313" y="44917"/>
                        <a:pt x="99328" y="42377"/>
                        <a:pt x="91708" y="39837"/>
                      </a:cubicBezTo>
                      <a:cubicBezTo>
                        <a:pt x="86628" y="36662"/>
                        <a:pt x="80913" y="33487"/>
                        <a:pt x="75833" y="30312"/>
                      </a:cubicBezTo>
                      <a:cubicBezTo>
                        <a:pt x="65673" y="23962"/>
                        <a:pt x="55513" y="18247"/>
                        <a:pt x="45353" y="12532"/>
                      </a:cubicBezTo>
                      <a:cubicBezTo>
                        <a:pt x="36463" y="7452"/>
                        <a:pt x="27573" y="2372"/>
                        <a:pt x="17413" y="467"/>
                      </a:cubicBezTo>
                      <a:cubicBezTo>
                        <a:pt x="11063" y="-803"/>
                        <a:pt x="3443" y="467"/>
                        <a:pt x="903" y="4912"/>
                      </a:cubicBezTo>
                      <a:cubicBezTo>
                        <a:pt x="-1637" y="9357"/>
                        <a:pt x="1538" y="15707"/>
                        <a:pt x="5983" y="20787"/>
                      </a:cubicBezTo>
                      <a:cubicBezTo>
                        <a:pt x="7253" y="22057"/>
                        <a:pt x="9158" y="23327"/>
                        <a:pt x="11063" y="24597"/>
                      </a:cubicBezTo>
                      <a:cubicBezTo>
                        <a:pt x="14873" y="27137"/>
                        <a:pt x="19318" y="29677"/>
                        <a:pt x="23763" y="31582"/>
                      </a:cubicBezTo>
                      <a:cubicBezTo>
                        <a:pt x="35193" y="37297"/>
                        <a:pt x="47258" y="43012"/>
                        <a:pt x="59323" y="48092"/>
                      </a:cubicBezTo>
                      <a:cubicBezTo>
                        <a:pt x="59323" y="51902"/>
                        <a:pt x="61228" y="55712"/>
                        <a:pt x="64403" y="58252"/>
                      </a:cubicBezTo>
                      <a:cubicBezTo>
                        <a:pt x="65673" y="58887"/>
                        <a:pt x="66943" y="59522"/>
                        <a:pt x="68213" y="60157"/>
                      </a:cubicBezTo>
                      <a:cubicBezTo>
                        <a:pt x="71388" y="61427"/>
                        <a:pt x="74563" y="62697"/>
                        <a:pt x="77738" y="63332"/>
                      </a:cubicBezTo>
                      <a:cubicBezTo>
                        <a:pt x="89803" y="65872"/>
                        <a:pt x="101868" y="68412"/>
                        <a:pt x="114568" y="70317"/>
                      </a:cubicBezTo>
                      <a:cubicBezTo>
                        <a:pt x="127268" y="74762"/>
                        <a:pt x="139333" y="79842"/>
                        <a:pt x="152033" y="84287"/>
                      </a:cubicBezTo>
                      <a:cubicBezTo>
                        <a:pt x="195213" y="99527"/>
                        <a:pt x="239663" y="112862"/>
                        <a:pt x="282208" y="128102"/>
                      </a:cubicBezTo>
                      <a:cubicBezTo>
                        <a:pt x="326023" y="143342"/>
                        <a:pt x="371743" y="156677"/>
                        <a:pt x="418098" y="166202"/>
                      </a:cubicBezTo>
                      <a:cubicBezTo>
                        <a:pt x="462548" y="175727"/>
                        <a:pt x="508903" y="183982"/>
                        <a:pt x="555893" y="184617"/>
                      </a:cubicBezTo>
                      <a:cubicBezTo>
                        <a:pt x="568593" y="184617"/>
                        <a:pt x="581928" y="183347"/>
                        <a:pt x="594628" y="181442"/>
                      </a:cubicBezTo>
                      <a:cubicBezTo>
                        <a:pt x="613043" y="179537"/>
                        <a:pt x="637808" y="170012"/>
                        <a:pt x="633998" y="15350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9" name="Google Shape;1719;p30"/>
                <p:cNvSpPr/>
                <p:nvPr/>
              </p:nvSpPr>
              <p:spPr>
                <a:xfrm>
                  <a:off x="11291311" y="2828840"/>
                  <a:ext cx="612959" cy="70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959" h="709861" extrusionOk="0">
                      <a:moveTo>
                        <a:pt x="592079" y="475065"/>
                      </a:moveTo>
                      <a:cubicBezTo>
                        <a:pt x="560329" y="432520"/>
                        <a:pt x="516514" y="401405"/>
                        <a:pt x="474604" y="369655"/>
                      </a:cubicBezTo>
                      <a:cubicBezTo>
                        <a:pt x="430154" y="336000"/>
                        <a:pt x="385704" y="301075"/>
                        <a:pt x="341889" y="266150"/>
                      </a:cubicBezTo>
                      <a:cubicBezTo>
                        <a:pt x="298074" y="231225"/>
                        <a:pt x="254258" y="195030"/>
                        <a:pt x="211079" y="158835"/>
                      </a:cubicBezTo>
                      <a:cubicBezTo>
                        <a:pt x="167899" y="122640"/>
                        <a:pt x="128529" y="84540"/>
                        <a:pt x="85983" y="48980"/>
                      </a:cubicBezTo>
                      <a:cubicBezTo>
                        <a:pt x="74554" y="39455"/>
                        <a:pt x="63124" y="29930"/>
                        <a:pt x="51694" y="21040"/>
                      </a:cubicBezTo>
                      <a:cubicBezTo>
                        <a:pt x="41533" y="13420"/>
                        <a:pt x="30739" y="5800"/>
                        <a:pt x="19308" y="1990"/>
                      </a:cubicBezTo>
                      <a:cubicBezTo>
                        <a:pt x="11689" y="-550"/>
                        <a:pt x="3433" y="-1185"/>
                        <a:pt x="894" y="3260"/>
                      </a:cubicBezTo>
                      <a:cubicBezTo>
                        <a:pt x="-1646" y="7705"/>
                        <a:pt x="1529" y="15325"/>
                        <a:pt x="6608" y="21040"/>
                      </a:cubicBezTo>
                      <a:cubicBezTo>
                        <a:pt x="6608" y="21040"/>
                        <a:pt x="6608" y="21040"/>
                        <a:pt x="6608" y="21040"/>
                      </a:cubicBezTo>
                      <a:cubicBezTo>
                        <a:pt x="7244" y="23580"/>
                        <a:pt x="7879" y="26755"/>
                        <a:pt x="9783" y="29930"/>
                      </a:cubicBezTo>
                      <a:cubicBezTo>
                        <a:pt x="10419" y="31835"/>
                        <a:pt x="11689" y="33740"/>
                        <a:pt x="13594" y="35645"/>
                      </a:cubicBezTo>
                      <a:cubicBezTo>
                        <a:pt x="16769" y="40090"/>
                        <a:pt x="20579" y="44535"/>
                        <a:pt x="24389" y="48345"/>
                      </a:cubicBezTo>
                      <a:cubicBezTo>
                        <a:pt x="59314" y="87715"/>
                        <a:pt x="93604" y="129625"/>
                        <a:pt x="124719" y="174075"/>
                      </a:cubicBezTo>
                      <a:cubicBezTo>
                        <a:pt x="155199" y="218525"/>
                        <a:pt x="181869" y="266150"/>
                        <a:pt x="200919" y="315680"/>
                      </a:cubicBezTo>
                      <a:cubicBezTo>
                        <a:pt x="220604" y="366480"/>
                        <a:pt x="237114" y="418550"/>
                        <a:pt x="250449" y="471255"/>
                      </a:cubicBezTo>
                      <a:cubicBezTo>
                        <a:pt x="263149" y="522055"/>
                        <a:pt x="271404" y="574125"/>
                        <a:pt x="280929" y="624925"/>
                      </a:cubicBezTo>
                      <a:cubicBezTo>
                        <a:pt x="283469" y="638895"/>
                        <a:pt x="287279" y="652865"/>
                        <a:pt x="291089" y="666835"/>
                      </a:cubicBezTo>
                      <a:cubicBezTo>
                        <a:pt x="296169" y="686520"/>
                        <a:pt x="308869" y="713825"/>
                        <a:pt x="324108" y="709380"/>
                      </a:cubicBezTo>
                      <a:cubicBezTo>
                        <a:pt x="331094" y="707475"/>
                        <a:pt x="336808" y="699220"/>
                        <a:pt x="339349" y="688425"/>
                      </a:cubicBezTo>
                      <a:cubicBezTo>
                        <a:pt x="341889" y="678265"/>
                        <a:pt x="342524" y="666200"/>
                        <a:pt x="342524" y="654135"/>
                      </a:cubicBezTo>
                      <a:cubicBezTo>
                        <a:pt x="340619" y="602700"/>
                        <a:pt x="320933" y="553170"/>
                        <a:pt x="301249" y="506815"/>
                      </a:cubicBezTo>
                      <a:cubicBezTo>
                        <a:pt x="280294" y="456650"/>
                        <a:pt x="257433" y="407120"/>
                        <a:pt x="233939" y="358225"/>
                      </a:cubicBezTo>
                      <a:cubicBezTo>
                        <a:pt x="209808" y="309330"/>
                        <a:pt x="185044" y="261070"/>
                        <a:pt x="158374" y="213445"/>
                      </a:cubicBezTo>
                      <a:cubicBezTo>
                        <a:pt x="131704" y="166455"/>
                        <a:pt x="107574" y="119465"/>
                        <a:pt x="77094" y="74380"/>
                      </a:cubicBezTo>
                      <a:cubicBezTo>
                        <a:pt x="75824" y="72475"/>
                        <a:pt x="74554" y="70570"/>
                        <a:pt x="73283" y="68665"/>
                      </a:cubicBezTo>
                      <a:cubicBezTo>
                        <a:pt x="149483" y="120735"/>
                        <a:pt x="226954" y="175345"/>
                        <a:pt x="292358" y="240750"/>
                      </a:cubicBezTo>
                      <a:cubicBezTo>
                        <a:pt x="332999" y="280755"/>
                        <a:pt x="372369" y="321395"/>
                        <a:pt x="411104" y="363305"/>
                      </a:cubicBezTo>
                      <a:cubicBezTo>
                        <a:pt x="448569" y="403310"/>
                        <a:pt x="484129" y="445220"/>
                        <a:pt x="522864" y="484590"/>
                      </a:cubicBezTo>
                      <a:cubicBezTo>
                        <a:pt x="533658" y="495385"/>
                        <a:pt x="545089" y="505545"/>
                        <a:pt x="556519" y="515070"/>
                      </a:cubicBezTo>
                      <a:cubicBezTo>
                        <a:pt x="573664" y="529040"/>
                        <a:pt x="600333" y="544915"/>
                        <a:pt x="609858" y="532215"/>
                      </a:cubicBezTo>
                      <a:cubicBezTo>
                        <a:pt x="614304" y="525865"/>
                        <a:pt x="613669" y="516340"/>
                        <a:pt x="609858" y="505545"/>
                      </a:cubicBezTo>
                      <a:cubicBezTo>
                        <a:pt x="606049" y="494750"/>
                        <a:pt x="599699" y="484590"/>
                        <a:pt x="592079" y="4750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0" name="Google Shape;1720;p30"/>
                <p:cNvSpPr/>
                <p:nvPr/>
              </p:nvSpPr>
              <p:spPr>
                <a:xfrm>
                  <a:off x="11343062" y="2955756"/>
                  <a:ext cx="146249" cy="5958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49" h="595858" extrusionOk="0">
                      <a:moveTo>
                        <a:pt x="119323" y="308778"/>
                      </a:moveTo>
                      <a:cubicBezTo>
                        <a:pt x="110433" y="266233"/>
                        <a:pt x="100908" y="224323"/>
                        <a:pt x="88843" y="182413"/>
                      </a:cubicBezTo>
                      <a:cubicBezTo>
                        <a:pt x="76778" y="141138"/>
                        <a:pt x="67253" y="99863"/>
                        <a:pt x="51378" y="59858"/>
                      </a:cubicBezTo>
                      <a:cubicBezTo>
                        <a:pt x="46933" y="49063"/>
                        <a:pt x="42488" y="38903"/>
                        <a:pt x="37408" y="28108"/>
                      </a:cubicBezTo>
                      <a:cubicBezTo>
                        <a:pt x="32963" y="19218"/>
                        <a:pt x="27248" y="10328"/>
                        <a:pt x="20263" y="4613"/>
                      </a:cubicBezTo>
                      <a:cubicBezTo>
                        <a:pt x="15183" y="803"/>
                        <a:pt x="8833" y="-1737"/>
                        <a:pt x="4388" y="1438"/>
                      </a:cubicBezTo>
                      <a:cubicBezTo>
                        <a:pt x="-57" y="4613"/>
                        <a:pt x="-692" y="10963"/>
                        <a:pt x="578" y="17313"/>
                      </a:cubicBezTo>
                      <a:cubicBezTo>
                        <a:pt x="1213" y="19218"/>
                        <a:pt x="1848" y="21123"/>
                        <a:pt x="2483" y="22393"/>
                      </a:cubicBezTo>
                      <a:cubicBezTo>
                        <a:pt x="4388" y="26203"/>
                        <a:pt x="6928" y="30013"/>
                        <a:pt x="8833" y="33823"/>
                      </a:cubicBezTo>
                      <a:cubicBezTo>
                        <a:pt x="30423" y="69383"/>
                        <a:pt x="51378" y="106848"/>
                        <a:pt x="67888" y="146853"/>
                      </a:cubicBezTo>
                      <a:cubicBezTo>
                        <a:pt x="84398" y="186223"/>
                        <a:pt x="95828" y="228133"/>
                        <a:pt x="99638" y="270043"/>
                      </a:cubicBezTo>
                      <a:cubicBezTo>
                        <a:pt x="103448" y="313223"/>
                        <a:pt x="104718" y="356403"/>
                        <a:pt x="102178" y="398948"/>
                      </a:cubicBezTo>
                      <a:cubicBezTo>
                        <a:pt x="99638" y="440223"/>
                        <a:pt x="92018" y="480863"/>
                        <a:pt x="86938" y="520868"/>
                      </a:cubicBezTo>
                      <a:cubicBezTo>
                        <a:pt x="85033" y="531663"/>
                        <a:pt x="84398" y="543093"/>
                        <a:pt x="85033" y="554523"/>
                      </a:cubicBezTo>
                      <a:cubicBezTo>
                        <a:pt x="84398" y="570398"/>
                        <a:pt x="88208" y="593893"/>
                        <a:pt x="104083" y="595798"/>
                      </a:cubicBezTo>
                      <a:cubicBezTo>
                        <a:pt x="111703" y="596433"/>
                        <a:pt x="119323" y="591988"/>
                        <a:pt x="125038" y="585003"/>
                      </a:cubicBezTo>
                      <a:cubicBezTo>
                        <a:pt x="130753" y="578018"/>
                        <a:pt x="134563" y="569128"/>
                        <a:pt x="137738" y="560238"/>
                      </a:cubicBezTo>
                      <a:cubicBezTo>
                        <a:pt x="151073" y="520868"/>
                        <a:pt x="145993" y="477688"/>
                        <a:pt x="140913" y="437683"/>
                      </a:cubicBezTo>
                      <a:cubicBezTo>
                        <a:pt x="135198" y="393868"/>
                        <a:pt x="127578" y="350688"/>
                        <a:pt x="119323" y="308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1" name="Google Shape;1721;p30"/>
                <p:cNvSpPr/>
                <p:nvPr/>
              </p:nvSpPr>
              <p:spPr>
                <a:xfrm>
                  <a:off x="11444160" y="2966511"/>
                  <a:ext cx="379027" cy="58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27" h="587539" extrusionOk="0">
                      <a:moveTo>
                        <a:pt x="311595" y="414229"/>
                      </a:moveTo>
                      <a:cubicBezTo>
                        <a:pt x="284290" y="374224"/>
                        <a:pt x="256984" y="334854"/>
                        <a:pt x="229680" y="294214"/>
                      </a:cubicBezTo>
                      <a:cubicBezTo>
                        <a:pt x="202375" y="254209"/>
                        <a:pt x="174434" y="214204"/>
                        <a:pt x="147130" y="174199"/>
                      </a:cubicBezTo>
                      <a:cubicBezTo>
                        <a:pt x="119825" y="134829"/>
                        <a:pt x="95695" y="94189"/>
                        <a:pt x="67120" y="55454"/>
                      </a:cubicBezTo>
                      <a:cubicBezTo>
                        <a:pt x="59500" y="45294"/>
                        <a:pt x="51880" y="35134"/>
                        <a:pt x="43625" y="24974"/>
                      </a:cubicBezTo>
                      <a:cubicBezTo>
                        <a:pt x="36640" y="16719"/>
                        <a:pt x="29020" y="7829"/>
                        <a:pt x="19495" y="3384"/>
                      </a:cubicBezTo>
                      <a:cubicBezTo>
                        <a:pt x="13145" y="209"/>
                        <a:pt x="6159" y="-1696"/>
                        <a:pt x="2350" y="2114"/>
                      </a:cubicBezTo>
                      <a:cubicBezTo>
                        <a:pt x="-1460" y="5924"/>
                        <a:pt x="-191" y="12909"/>
                        <a:pt x="2984" y="19259"/>
                      </a:cubicBezTo>
                      <a:cubicBezTo>
                        <a:pt x="3620" y="21164"/>
                        <a:pt x="4890" y="23069"/>
                        <a:pt x="6159" y="24339"/>
                      </a:cubicBezTo>
                      <a:cubicBezTo>
                        <a:pt x="9334" y="28149"/>
                        <a:pt x="12509" y="31959"/>
                        <a:pt x="16320" y="35769"/>
                      </a:cubicBezTo>
                      <a:cubicBezTo>
                        <a:pt x="49340" y="70059"/>
                        <a:pt x="82359" y="104984"/>
                        <a:pt x="112840" y="142449"/>
                      </a:cubicBezTo>
                      <a:cubicBezTo>
                        <a:pt x="143320" y="179914"/>
                        <a:pt x="171259" y="219284"/>
                        <a:pt x="193484" y="261194"/>
                      </a:cubicBezTo>
                      <a:cubicBezTo>
                        <a:pt x="216345" y="304374"/>
                        <a:pt x="237300" y="348189"/>
                        <a:pt x="256984" y="392639"/>
                      </a:cubicBezTo>
                      <a:cubicBezTo>
                        <a:pt x="275400" y="435819"/>
                        <a:pt x="291275" y="480269"/>
                        <a:pt x="309690" y="522814"/>
                      </a:cubicBezTo>
                      <a:cubicBezTo>
                        <a:pt x="314770" y="534879"/>
                        <a:pt x="320484" y="546309"/>
                        <a:pt x="327470" y="557104"/>
                      </a:cubicBezTo>
                      <a:cubicBezTo>
                        <a:pt x="336359" y="572979"/>
                        <a:pt x="353505" y="593934"/>
                        <a:pt x="368109" y="585679"/>
                      </a:cubicBezTo>
                      <a:cubicBezTo>
                        <a:pt x="374459" y="581869"/>
                        <a:pt x="378270" y="572979"/>
                        <a:pt x="378905" y="563454"/>
                      </a:cubicBezTo>
                      <a:cubicBezTo>
                        <a:pt x="379540" y="553929"/>
                        <a:pt x="377634" y="543134"/>
                        <a:pt x="375095" y="532974"/>
                      </a:cubicBezTo>
                      <a:cubicBezTo>
                        <a:pt x="363665" y="490429"/>
                        <a:pt x="336995" y="451694"/>
                        <a:pt x="311595" y="41422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2" name="Google Shape;1722;p30"/>
                <p:cNvSpPr/>
                <p:nvPr/>
              </p:nvSpPr>
              <p:spPr>
                <a:xfrm>
                  <a:off x="11542732" y="2971646"/>
                  <a:ext cx="415827" cy="253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27" h="253291" extrusionOk="0">
                      <a:moveTo>
                        <a:pt x="396537" y="202083"/>
                      </a:moveTo>
                      <a:cubicBezTo>
                        <a:pt x="371773" y="183033"/>
                        <a:pt x="341292" y="176683"/>
                        <a:pt x="311448" y="168428"/>
                      </a:cubicBezTo>
                      <a:cubicBezTo>
                        <a:pt x="279698" y="159538"/>
                        <a:pt x="249217" y="147473"/>
                        <a:pt x="219373" y="133503"/>
                      </a:cubicBezTo>
                      <a:cubicBezTo>
                        <a:pt x="189527" y="119533"/>
                        <a:pt x="160317" y="103658"/>
                        <a:pt x="132377" y="85878"/>
                      </a:cubicBezTo>
                      <a:cubicBezTo>
                        <a:pt x="105073" y="68098"/>
                        <a:pt x="80942" y="45873"/>
                        <a:pt x="55542" y="25553"/>
                      </a:cubicBezTo>
                      <a:cubicBezTo>
                        <a:pt x="48558" y="19838"/>
                        <a:pt x="42208" y="14758"/>
                        <a:pt x="35223" y="9678"/>
                      </a:cubicBezTo>
                      <a:cubicBezTo>
                        <a:pt x="29508" y="5233"/>
                        <a:pt x="23158" y="788"/>
                        <a:pt x="15537" y="153"/>
                      </a:cubicBezTo>
                      <a:cubicBezTo>
                        <a:pt x="10458" y="-482"/>
                        <a:pt x="4742" y="788"/>
                        <a:pt x="1567" y="5233"/>
                      </a:cubicBezTo>
                      <a:cubicBezTo>
                        <a:pt x="-973" y="9678"/>
                        <a:pt x="-338" y="15393"/>
                        <a:pt x="2837" y="19203"/>
                      </a:cubicBezTo>
                      <a:cubicBezTo>
                        <a:pt x="3473" y="20473"/>
                        <a:pt x="4742" y="21743"/>
                        <a:pt x="6012" y="22378"/>
                      </a:cubicBezTo>
                      <a:cubicBezTo>
                        <a:pt x="8552" y="24918"/>
                        <a:pt x="11727" y="26823"/>
                        <a:pt x="14267" y="28093"/>
                      </a:cubicBezTo>
                      <a:cubicBezTo>
                        <a:pt x="42208" y="45238"/>
                        <a:pt x="72052" y="60478"/>
                        <a:pt x="101262" y="76353"/>
                      </a:cubicBezTo>
                      <a:cubicBezTo>
                        <a:pt x="130473" y="92228"/>
                        <a:pt x="159048" y="109373"/>
                        <a:pt x="185083" y="129058"/>
                      </a:cubicBezTo>
                      <a:cubicBezTo>
                        <a:pt x="211752" y="149378"/>
                        <a:pt x="239692" y="169698"/>
                        <a:pt x="267633" y="188748"/>
                      </a:cubicBezTo>
                      <a:cubicBezTo>
                        <a:pt x="294937" y="207163"/>
                        <a:pt x="321608" y="227483"/>
                        <a:pt x="351452" y="242088"/>
                      </a:cubicBezTo>
                      <a:cubicBezTo>
                        <a:pt x="359708" y="245898"/>
                        <a:pt x="368598" y="249073"/>
                        <a:pt x="377487" y="251613"/>
                      </a:cubicBezTo>
                      <a:cubicBezTo>
                        <a:pt x="390187" y="254788"/>
                        <a:pt x="409873" y="254788"/>
                        <a:pt x="414952" y="239548"/>
                      </a:cubicBezTo>
                      <a:cubicBezTo>
                        <a:pt x="416858" y="232563"/>
                        <a:pt x="415587" y="224308"/>
                        <a:pt x="411777" y="217958"/>
                      </a:cubicBezTo>
                      <a:cubicBezTo>
                        <a:pt x="407333" y="211608"/>
                        <a:pt x="402252" y="206528"/>
                        <a:pt x="396537" y="20208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23" name="Google Shape;1723;p30"/>
              <p:cNvGrpSpPr/>
              <p:nvPr/>
            </p:nvGrpSpPr>
            <p:grpSpPr>
              <a:xfrm>
                <a:off x="3191969" y="2606650"/>
                <a:ext cx="779561" cy="562651"/>
                <a:chOff x="3191969" y="2606650"/>
                <a:chExt cx="779561" cy="562651"/>
              </a:xfrm>
            </p:grpSpPr>
            <p:sp>
              <p:nvSpPr>
                <p:cNvPr id="1724" name="Google Shape;1724;p30"/>
                <p:cNvSpPr/>
                <p:nvPr/>
              </p:nvSpPr>
              <p:spPr>
                <a:xfrm>
                  <a:off x="3297102" y="2911244"/>
                  <a:ext cx="311194" cy="258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71" h="400089" extrusionOk="0">
                      <a:moveTo>
                        <a:pt x="105654" y="392093"/>
                      </a:moveTo>
                      <a:cubicBezTo>
                        <a:pt x="124069" y="404158"/>
                        <a:pt x="149469" y="401618"/>
                        <a:pt x="169789" y="390823"/>
                      </a:cubicBezTo>
                      <a:cubicBezTo>
                        <a:pt x="180584" y="385108"/>
                        <a:pt x="190744" y="376853"/>
                        <a:pt x="199634" y="367963"/>
                      </a:cubicBezTo>
                      <a:cubicBezTo>
                        <a:pt x="207254" y="360343"/>
                        <a:pt x="213604" y="352723"/>
                        <a:pt x="219954" y="344468"/>
                      </a:cubicBezTo>
                      <a:cubicBezTo>
                        <a:pt x="233923" y="326688"/>
                        <a:pt x="247259" y="307638"/>
                        <a:pt x="265039" y="292398"/>
                      </a:cubicBezTo>
                      <a:cubicBezTo>
                        <a:pt x="292979" y="267633"/>
                        <a:pt x="329809" y="254933"/>
                        <a:pt x="360923" y="233343"/>
                      </a:cubicBezTo>
                      <a:cubicBezTo>
                        <a:pt x="394579" y="209848"/>
                        <a:pt x="420614" y="176193"/>
                        <a:pt x="440298" y="139363"/>
                      </a:cubicBezTo>
                      <a:cubicBezTo>
                        <a:pt x="450459" y="120313"/>
                        <a:pt x="459348" y="99993"/>
                        <a:pt x="466969" y="79038"/>
                      </a:cubicBezTo>
                      <a:cubicBezTo>
                        <a:pt x="469509" y="72688"/>
                        <a:pt x="473954" y="63163"/>
                        <a:pt x="477764" y="53638"/>
                      </a:cubicBezTo>
                      <a:cubicBezTo>
                        <a:pt x="479669" y="49193"/>
                        <a:pt x="480939" y="44748"/>
                        <a:pt x="481573" y="40938"/>
                      </a:cubicBezTo>
                      <a:cubicBezTo>
                        <a:pt x="481573" y="40303"/>
                        <a:pt x="481573" y="40303"/>
                        <a:pt x="481573" y="39668"/>
                      </a:cubicBezTo>
                      <a:cubicBezTo>
                        <a:pt x="482209" y="35858"/>
                        <a:pt x="482844" y="32683"/>
                        <a:pt x="482209" y="30143"/>
                      </a:cubicBezTo>
                      <a:cubicBezTo>
                        <a:pt x="482209" y="28873"/>
                        <a:pt x="481573" y="28238"/>
                        <a:pt x="481573" y="26968"/>
                      </a:cubicBezTo>
                      <a:cubicBezTo>
                        <a:pt x="472048" y="-972"/>
                        <a:pt x="415534" y="-2242"/>
                        <a:pt x="392673" y="1568"/>
                      </a:cubicBezTo>
                      <a:cubicBezTo>
                        <a:pt x="360289" y="7283"/>
                        <a:pt x="331079" y="23158"/>
                        <a:pt x="301869" y="39033"/>
                      </a:cubicBezTo>
                      <a:cubicBezTo>
                        <a:pt x="218684" y="84753"/>
                        <a:pt x="135498" y="129838"/>
                        <a:pt x="52948" y="175558"/>
                      </a:cubicBezTo>
                      <a:cubicBezTo>
                        <a:pt x="51044" y="176828"/>
                        <a:pt x="48504" y="178098"/>
                        <a:pt x="46598" y="179368"/>
                      </a:cubicBezTo>
                      <a:cubicBezTo>
                        <a:pt x="33264" y="186988"/>
                        <a:pt x="19294" y="193973"/>
                        <a:pt x="9769" y="206038"/>
                      </a:cubicBezTo>
                      <a:cubicBezTo>
                        <a:pt x="244" y="218103"/>
                        <a:pt x="-3566" y="235883"/>
                        <a:pt x="4054" y="247948"/>
                      </a:cubicBezTo>
                      <a:cubicBezTo>
                        <a:pt x="6594" y="251758"/>
                        <a:pt x="9769" y="254933"/>
                        <a:pt x="13579" y="257473"/>
                      </a:cubicBezTo>
                      <a:cubicBezTo>
                        <a:pt x="15484" y="258743"/>
                        <a:pt x="18023" y="260013"/>
                        <a:pt x="19929" y="261283"/>
                      </a:cubicBezTo>
                      <a:cubicBezTo>
                        <a:pt x="26279" y="264458"/>
                        <a:pt x="33264" y="267633"/>
                        <a:pt x="38979" y="272078"/>
                      </a:cubicBezTo>
                      <a:cubicBezTo>
                        <a:pt x="54854" y="283508"/>
                        <a:pt x="62473" y="301923"/>
                        <a:pt x="68823" y="321608"/>
                      </a:cubicBezTo>
                      <a:cubicBezTo>
                        <a:pt x="69459" y="322878"/>
                        <a:pt x="70094" y="324783"/>
                        <a:pt x="70094" y="326688"/>
                      </a:cubicBezTo>
                      <a:cubicBezTo>
                        <a:pt x="75173" y="343833"/>
                        <a:pt x="80254" y="360978"/>
                        <a:pt x="89144" y="374948"/>
                      </a:cubicBezTo>
                      <a:cubicBezTo>
                        <a:pt x="90414" y="376218"/>
                        <a:pt x="91048" y="378123"/>
                        <a:pt x="92319" y="379393"/>
                      </a:cubicBezTo>
                      <a:cubicBezTo>
                        <a:pt x="96129" y="384473"/>
                        <a:pt x="100573" y="388918"/>
                        <a:pt x="105654" y="39209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5" name="Google Shape;1725;p30"/>
                <p:cNvSpPr/>
                <p:nvPr/>
              </p:nvSpPr>
              <p:spPr>
                <a:xfrm>
                  <a:off x="3306267" y="2931498"/>
                  <a:ext cx="303598" cy="225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9977" h="2736271" extrusionOk="0">
                      <a:moveTo>
                        <a:pt x="3492507" y="44065"/>
                      </a:moveTo>
                      <a:cubicBezTo>
                        <a:pt x="3504912" y="46172"/>
                        <a:pt x="3515210" y="68641"/>
                        <a:pt x="3500230" y="79876"/>
                      </a:cubicBezTo>
                      <a:cubicBezTo>
                        <a:pt x="3300502" y="264624"/>
                        <a:pt x="3085795" y="444379"/>
                        <a:pt x="2861101" y="604161"/>
                      </a:cubicBezTo>
                      <a:cubicBezTo>
                        <a:pt x="2636407" y="763944"/>
                        <a:pt x="2401727" y="913740"/>
                        <a:pt x="2162054" y="1048556"/>
                      </a:cubicBezTo>
                      <a:cubicBezTo>
                        <a:pt x="1922381" y="1183380"/>
                        <a:pt x="1677714" y="1303209"/>
                        <a:pt x="1423061" y="1408074"/>
                      </a:cubicBezTo>
                      <a:cubicBezTo>
                        <a:pt x="1168408" y="1512923"/>
                        <a:pt x="908762" y="1602801"/>
                        <a:pt x="649115" y="1682700"/>
                      </a:cubicBezTo>
                      <a:cubicBezTo>
                        <a:pt x="449388" y="1737617"/>
                        <a:pt x="249660" y="1787549"/>
                        <a:pt x="49932" y="1822501"/>
                      </a:cubicBezTo>
                      <a:cubicBezTo>
                        <a:pt x="34952" y="1812515"/>
                        <a:pt x="14980" y="1802528"/>
                        <a:pt x="0" y="1792542"/>
                      </a:cubicBezTo>
                      <a:cubicBezTo>
                        <a:pt x="449388" y="1712651"/>
                        <a:pt x="888789" y="1582836"/>
                        <a:pt x="1318204" y="1413059"/>
                      </a:cubicBezTo>
                      <a:cubicBezTo>
                        <a:pt x="1822517" y="1208346"/>
                        <a:pt x="2311850" y="943699"/>
                        <a:pt x="2761237" y="629127"/>
                      </a:cubicBezTo>
                      <a:cubicBezTo>
                        <a:pt x="3015890" y="454366"/>
                        <a:pt x="3255564" y="259639"/>
                        <a:pt x="3480258" y="49917"/>
                      </a:cubicBezTo>
                      <a:cubicBezTo>
                        <a:pt x="3484003" y="44923"/>
                        <a:pt x="3488372" y="43363"/>
                        <a:pt x="3492507" y="44065"/>
                      </a:cubicBezTo>
                      <a:close/>
                      <a:moveTo>
                        <a:pt x="3679977" y="0"/>
                      </a:moveTo>
                      <a:cubicBezTo>
                        <a:pt x="3679977" y="19973"/>
                        <a:pt x="3679977" y="44939"/>
                        <a:pt x="3669991" y="69905"/>
                      </a:cubicBezTo>
                      <a:cubicBezTo>
                        <a:pt x="3664998" y="74898"/>
                        <a:pt x="3660004" y="84884"/>
                        <a:pt x="3655011" y="94871"/>
                      </a:cubicBezTo>
                      <a:lnTo>
                        <a:pt x="3669991" y="74898"/>
                      </a:lnTo>
                      <a:cubicBezTo>
                        <a:pt x="3664998" y="104857"/>
                        <a:pt x="3655011" y="139810"/>
                        <a:pt x="3640032" y="174762"/>
                      </a:cubicBezTo>
                      <a:cubicBezTo>
                        <a:pt x="3570127" y="259646"/>
                        <a:pt x="3500222" y="339537"/>
                        <a:pt x="3425324" y="419429"/>
                      </a:cubicBezTo>
                      <a:cubicBezTo>
                        <a:pt x="3425324" y="424422"/>
                        <a:pt x="3420331" y="424422"/>
                        <a:pt x="3420331" y="429415"/>
                      </a:cubicBezTo>
                      <a:cubicBezTo>
                        <a:pt x="3345433" y="529279"/>
                        <a:pt x="3265542" y="629143"/>
                        <a:pt x="3185651" y="724013"/>
                      </a:cubicBezTo>
                      <a:cubicBezTo>
                        <a:pt x="2975937" y="978666"/>
                        <a:pt x="2751243" y="1218340"/>
                        <a:pt x="2511570" y="1443034"/>
                      </a:cubicBezTo>
                      <a:cubicBezTo>
                        <a:pt x="2271896" y="1672721"/>
                        <a:pt x="2017243" y="1882435"/>
                        <a:pt x="1747611" y="2077169"/>
                      </a:cubicBezTo>
                      <a:cubicBezTo>
                        <a:pt x="1477978" y="2266911"/>
                        <a:pt x="1203352" y="2441672"/>
                        <a:pt x="913747" y="2596462"/>
                      </a:cubicBezTo>
                      <a:cubicBezTo>
                        <a:pt x="818876" y="2646393"/>
                        <a:pt x="719012" y="2696325"/>
                        <a:pt x="614155" y="2736271"/>
                      </a:cubicBezTo>
                      <a:cubicBezTo>
                        <a:pt x="604169" y="2726285"/>
                        <a:pt x="599176" y="2716298"/>
                        <a:pt x="589189" y="2706312"/>
                      </a:cubicBezTo>
                      <a:cubicBezTo>
                        <a:pt x="669080" y="2676353"/>
                        <a:pt x="748972" y="2641400"/>
                        <a:pt x="823870" y="2601455"/>
                      </a:cubicBezTo>
                      <a:cubicBezTo>
                        <a:pt x="1113475" y="2456652"/>
                        <a:pt x="1388101" y="2281890"/>
                        <a:pt x="1652740" y="2097142"/>
                      </a:cubicBezTo>
                      <a:cubicBezTo>
                        <a:pt x="1917379" y="1912394"/>
                        <a:pt x="2172032" y="1707673"/>
                        <a:pt x="2411706" y="1487972"/>
                      </a:cubicBezTo>
                      <a:cubicBezTo>
                        <a:pt x="2651379" y="1268272"/>
                        <a:pt x="2881066" y="1033592"/>
                        <a:pt x="3090780" y="783932"/>
                      </a:cubicBezTo>
                      <a:cubicBezTo>
                        <a:pt x="3115746" y="753973"/>
                        <a:pt x="3135719" y="729007"/>
                        <a:pt x="3160685" y="699047"/>
                      </a:cubicBezTo>
                      <a:cubicBezTo>
                        <a:pt x="2955964" y="898775"/>
                        <a:pt x="2741256" y="1083524"/>
                        <a:pt x="2511570" y="1258285"/>
                      </a:cubicBezTo>
                      <a:cubicBezTo>
                        <a:pt x="2261910" y="1448027"/>
                        <a:pt x="1992277" y="1622789"/>
                        <a:pt x="1717652" y="1777578"/>
                      </a:cubicBezTo>
                      <a:cubicBezTo>
                        <a:pt x="1438033" y="1932367"/>
                        <a:pt x="1153421" y="2067183"/>
                        <a:pt x="858822" y="2182026"/>
                      </a:cubicBezTo>
                      <a:cubicBezTo>
                        <a:pt x="719012" y="2231958"/>
                        <a:pt x="579203" y="2281890"/>
                        <a:pt x="439393" y="2326829"/>
                      </a:cubicBezTo>
                      <a:cubicBezTo>
                        <a:pt x="434400" y="2316843"/>
                        <a:pt x="434400" y="2301863"/>
                        <a:pt x="429407" y="2291877"/>
                      </a:cubicBezTo>
                      <a:cubicBezTo>
                        <a:pt x="529271" y="2261917"/>
                        <a:pt x="634128" y="2226965"/>
                        <a:pt x="738985" y="2187020"/>
                      </a:cubicBezTo>
                      <a:cubicBezTo>
                        <a:pt x="1028591" y="2082163"/>
                        <a:pt x="1318196" y="1952339"/>
                        <a:pt x="1592822" y="1802544"/>
                      </a:cubicBezTo>
                      <a:cubicBezTo>
                        <a:pt x="1872441" y="1652748"/>
                        <a:pt x="2142073" y="1482979"/>
                        <a:pt x="2396726" y="1293238"/>
                      </a:cubicBezTo>
                      <a:cubicBezTo>
                        <a:pt x="2651379" y="1108489"/>
                        <a:pt x="2896045" y="903768"/>
                        <a:pt x="3120739" y="684068"/>
                      </a:cubicBezTo>
                      <a:cubicBezTo>
                        <a:pt x="3215610" y="594190"/>
                        <a:pt x="3305487" y="504313"/>
                        <a:pt x="3390372" y="409442"/>
                      </a:cubicBezTo>
                      <a:cubicBezTo>
                        <a:pt x="3395365" y="404449"/>
                        <a:pt x="3395365" y="404449"/>
                        <a:pt x="3400358" y="399456"/>
                      </a:cubicBezTo>
                      <a:cubicBezTo>
                        <a:pt x="3495229" y="269633"/>
                        <a:pt x="3590100" y="139810"/>
                        <a:pt x="3674984" y="4993"/>
                      </a:cubicBezTo>
                      <a:cubicBezTo>
                        <a:pt x="3674984" y="4993"/>
                        <a:pt x="3679977" y="0"/>
                        <a:pt x="36799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6" name="Google Shape;1726;p30"/>
                <p:cNvSpPr/>
                <p:nvPr/>
              </p:nvSpPr>
              <p:spPr>
                <a:xfrm>
                  <a:off x="3360362" y="2997876"/>
                  <a:ext cx="141079" cy="116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727" h="180015" extrusionOk="0">
                      <a:moveTo>
                        <a:pt x="154229" y="140896"/>
                      </a:moveTo>
                      <a:cubicBezTo>
                        <a:pt x="144704" y="152961"/>
                        <a:pt x="133274" y="164391"/>
                        <a:pt x="119939" y="172011"/>
                      </a:cubicBezTo>
                      <a:cubicBezTo>
                        <a:pt x="106604" y="179631"/>
                        <a:pt x="90094" y="182806"/>
                        <a:pt x="76124" y="177091"/>
                      </a:cubicBezTo>
                      <a:cubicBezTo>
                        <a:pt x="62154" y="172011"/>
                        <a:pt x="50724" y="158041"/>
                        <a:pt x="35484" y="159946"/>
                      </a:cubicBezTo>
                      <a:cubicBezTo>
                        <a:pt x="30404" y="160581"/>
                        <a:pt x="25324" y="162486"/>
                        <a:pt x="20244" y="164391"/>
                      </a:cubicBezTo>
                      <a:cubicBezTo>
                        <a:pt x="15164" y="165661"/>
                        <a:pt x="9449" y="166296"/>
                        <a:pt x="5004" y="163121"/>
                      </a:cubicBezTo>
                      <a:cubicBezTo>
                        <a:pt x="-1981" y="158041"/>
                        <a:pt x="-711" y="147246"/>
                        <a:pt x="3099" y="138991"/>
                      </a:cubicBezTo>
                      <a:cubicBezTo>
                        <a:pt x="9449" y="125656"/>
                        <a:pt x="20879" y="114861"/>
                        <a:pt x="32944" y="106606"/>
                      </a:cubicBezTo>
                      <a:cubicBezTo>
                        <a:pt x="45009" y="98351"/>
                        <a:pt x="58979" y="92636"/>
                        <a:pt x="71679" y="85651"/>
                      </a:cubicBezTo>
                      <a:cubicBezTo>
                        <a:pt x="101524" y="69776"/>
                        <a:pt x="129464" y="50091"/>
                        <a:pt x="154229" y="25961"/>
                      </a:cubicBezTo>
                      <a:cubicBezTo>
                        <a:pt x="163754" y="16436"/>
                        <a:pt x="173914" y="6276"/>
                        <a:pt x="186614" y="1831"/>
                      </a:cubicBezTo>
                      <a:cubicBezTo>
                        <a:pt x="195504" y="-1344"/>
                        <a:pt x="208204" y="-709"/>
                        <a:pt x="215189" y="6276"/>
                      </a:cubicBezTo>
                      <a:cubicBezTo>
                        <a:pt x="222174" y="13261"/>
                        <a:pt x="217094" y="22786"/>
                        <a:pt x="214554" y="31041"/>
                      </a:cubicBezTo>
                      <a:cubicBezTo>
                        <a:pt x="206299" y="56441"/>
                        <a:pt x="194869" y="81206"/>
                        <a:pt x="180899" y="104066"/>
                      </a:cubicBezTo>
                      <a:cubicBezTo>
                        <a:pt x="173279" y="116131"/>
                        <a:pt x="163754" y="128831"/>
                        <a:pt x="154229" y="1408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7" name="Google Shape;1727;p30"/>
                <p:cNvSpPr/>
                <p:nvPr/>
              </p:nvSpPr>
              <p:spPr>
                <a:xfrm>
                  <a:off x="3191969" y="2846069"/>
                  <a:ext cx="407688" cy="20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074" h="325222" extrusionOk="0">
                      <a:moveTo>
                        <a:pt x="169643" y="312832"/>
                      </a:moveTo>
                      <a:cubicBezTo>
                        <a:pt x="215363" y="326168"/>
                        <a:pt x="264893" y="328072"/>
                        <a:pt x="313153" y="321722"/>
                      </a:cubicBezTo>
                      <a:cubicBezTo>
                        <a:pt x="333473" y="319182"/>
                        <a:pt x="353158" y="314738"/>
                        <a:pt x="372843" y="309022"/>
                      </a:cubicBezTo>
                      <a:cubicBezTo>
                        <a:pt x="437613" y="291243"/>
                        <a:pt x="497938" y="259493"/>
                        <a:pt x="555088" y="222663"/>
                      </a:cubicBezTo>
                      <a:cubicBezTo>
                        <a:pt x="556993" y="221393"/>
                        <a:pt x="558263" y="220757"/>
                        <a:pt x="560168" y="219488"/>
                      </a:cubicBezTo>
                      <a:cubicBezTo>
                        <a:pt x="563343" y="217582"/>
                        <a:pt x="566518" y="215043"/>
                        <a:pt x="569693" y="213138"/>
                      </a:cubicBezTo>
                      <a:cubicBezTo>
                        <a:pt x="581123" y="205518"/>
                        <a:pt x="593823" y="196627"/>
                        <a:pt x="604618" y="186468"/>
                      </a:cubicBezTo>
                      <a:cubicBezTo>
                        <a:pt x="606523" y="184563"/>
                        <a:pt x="608428" y="182657"/>
                        <a:pt x="610333" y="180752"/>
                      </a:cubicBezTo>
                      <a:cubicBezTo>
                        <a:pt x="619223" y="171227"/>
                        <a:pt x="626843" y="161702"/>
                        <a:pt x="630653" y="150272"/>
                      </a:cubicBezTo>
                      <a:cubicBezTo>
                        <a:pt x="630653" y="150272"/>
                        <a:pt x="630653" y="149638"/>
                        <a:pt x="630653" y="149638"/>
                      </a:cubicBezTo>
                      <a:cubicBezTo>
                        <a:pt x="631288" y="147732"/>
                        <a:pt x="631923" y="146463"/>
                        <a:pt x="631923" y="144557"/>
                      </a:cubicBezTo>
                      <a:cubicBezTo>
                        <a:pt x="635098" y="117888"/>
                        <a:pt x="587473" y="120427"/>
                        <a:pt x="569058" y="121063"/>
                      </a:cubicBezTo>
                      <a:cubicBezTo>
                        <a:pt x="464283" y="122968"/>
                        <a:pt x="359508" y="98202"/>
                        <a:pt x="268068" y="49307"/>
                      </a:cubicBezTo>
                      <a:cubicBezTo>
                        <a:pt x="241398" y="35338"/>
                        <a:pt x="215998" y="18827"/>
                        <a:pt x="187423" y="8668"/>
                      </a:cubicBezTo>
                      <a:cubicBezTo>
                        <a:pt x="184248" y="7397"/>
                        <a:pt x="181073" y="6763"/>
                        <a:pt x="177898" y="5493"/>
                      </a:cubicBezTo>
                      <a:cubicBezTo>
                        <a:pt x="145513" y="-4032"/>
                        <a:pt x="108048" y="-2128"/>
                        <a:pt x="80743" y="18827"/>
                      </a:cubicBezTo>
                      <a:cubicBezTo>
                        <a:pt x="69948" y="27082"/>
                        <a:pt x="61693" y="37877"/>
                        <a:pt x="53438" y="48672"/>
                      </a:cubicBezTo>
                      <a:cubicBezTo>
                        <a:pt x="46453" y="58197"/>
                        <a:pt x="38833" y="67088"/>
                        <a:pt x="31848" y="76613"/>
                      </a:cubicBezTo>
                      <a:cubicBezTo>
                        <a:pt x="30578" y="77882"/>
                        <a:pt x="29943" y="79788"/>
                        <a:pt x="28673" y="81057"/>
                      </a:cubicBezTo>
                      <a:cubicBezTo>
                        <a:pt x="22958" y="88043"/>
                        <a:pt x="17878" y="95027"/>
                        <a:pt x="12163" y="102647"/>
                      </a:cubicBezTo>
                      <a:cubicBezTo>
                        <a:pt x="10893" y="104552"/>
                        <a:pt x="9623" y="106457"/>
                        <a:pt x="8353" y="108363"/>
                      </a:cubicBezTo>
                      <a:cubicBezTo>
                        <a:pt x="7083" y="109632"/>
                        <a:pt x="6448" y="111538"/>
                        <a:pt x="5178" y="112807"/>
                      </a:cubicBezTo>
                      <a:cubicBezTo>
                        <a:pt x="2003" y="118522"/>
                        <a:pt x="-537" y="124872"/>
                        <a:pt x="98" y="131222"/>
                      </a:cubicBezTo>
                      <a:cubicBezTo>
                        <a:pt x="2003" y="149002"/>
                        <a:pt x="24228" y="154082"/>
                        <a:pt x="39468" y="162972"/>
                      </a:cubicBezTo>
                      <a:cubicBezTo>
                        <a:pt x="57883" y="173768"/>
                        <a:pt x="68043" y="194722"/>
                        <a:pt x="75663" y="215043"/>
                      </a:cubicBezTo>
                      <a:cubicBezTo>
                        <a:pt x="78203" y="222027"/>
                        <a:pt x="80743" y="229647"/>
                        <a:pt x="83283" y="237268"/>
                      </a:cubicBezTo>
                      <a:cubicBezTo>
                        <a:pt x="83918" y="239172"/>
                        <a:pt x="84553" y="240443"/>
                        <a:pt x="85188" y="242347"/>
                      </a:cubicBezTo>
                      <a:cubicBezTo>
                        <a:pt x="89633" y="253777"/>
                        <a:pt x="94713" y="264572"/>
                        <a:pt x="101698" y="274097"/>
                      </a:cubicBezTo>
                      <a:cubicBezTo>
                        <a:pt x="118208" y="294418"/>
                        <a:pt x="144243" y="305213"/>
                        <a:pt x="169643" y="3128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8" name="Google Shape;1728;p30"/>
                <p:cNvSpPr/>
                <p:nvPr/>
              </p:nvSpPr>
              <p:spPr>
                <a:xfrm>
                  <a:off x="3195718" y="2895878"/>
                  <a:ext cx="406995" cy="7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3269" h="883789" extrusionOk="0">
                      <a:moveTo>
                        <a:pt x="24966" y="239666"/>
                      </a:moveTo>
                      <a:cubicBezTo>
                        <a:pt x="304585" y="289598"/>
                        <a:pt x="589197" y="339530"/>
                        <a:pt x="868816" y="389462"/>
                      </a:cubicBezTo>
                      <a:cubicBezTo>
                        <a:pt x="1253292" y="454374"/>
                        <a:pt x="1637768" y="524279"/>
                        <a:pt x="2022244" y="589190"/>
                      </a:cubicBezTo>
                      <a:cubicBezTo>
                        <a:pt x="2356788" y="644115"/>
                        <a:pt x="2686339" y="704034"/>
                        <a:pt x="3025877" y="753966"/>
                      </a:cubicBezTo>
                      <a:cubicBezTo>
                        <a:pt x="3355427" y="798905"/>
                        <a:pt x="3684978" y="833857"/>
                        <a:pt x="4014529" y="843844"/>
                      </a:cubicBezTo>
                      <a:cubicBezTo>
                        <a:pt x="4259196" y="848837"/>
                        <a:pt x="4508856" y="843844"/>
                        <a:pt x="4753522" y="813884"/>
                      </a:cubicBezTo>
                      <a:cubicBezTo>
                        <a:pt x="4738543" y="828864"/>
                        <a:pt x="4723563" y="843844"/>
                        <a:pt x="4708583" y="858823"/>
                      </a:cubicBezTo>
                      <a:cubicBezTo>
                        <a:pt x="4523835" y="878796"/>
                        <a:pt x="4334094" y="883789"/>
                        <a:pt x="4144352" y="883789"/>
                      </a:cubicBezTo>
                      <a:cubicBezTo>
                        <a:pt x="3809808" y="878796"/>
                        <a:pt x="3480257" y="853830"/>
                        <a:pt x="3155700" y="808891"/>
                      </a:cubicBezTo>
                      <a:cubicBezTo>
                        <a:pt x="2821156" y="763952"/>
                        <a:pt x="2491605" y="709027"/>
                        <a:pt x="2162054" y="649109"/>
                      </a:cubicBezTo>
                      <a:cubicBezTo>
                        <a:pt x="1777577" y="584197"/>
                        <a:pt x="1393101" y="514292"/>
                        <a:pt x="1008625" y="449381"/>
                      </a:cubicBezTo>
                      <a:cubicBezTo>
                        <a:pt x="674081" y="389462"/>
                        <a:pt x="334544" y="334537"/>
                        <a:pt x="0" y="274619"/>
                      </a:cubicBezTo>
                      <a:cubicBezTo>
                        <a:pt x="9986" y="264632"/>
                        <a:pt x="14980" y="249653"/>
                        <a:pt x="24966" y="239666"/>
                      </a:cubicBezTo>
                      <a:close/>
                      <a:moveTo>
                        <a:pt x="214700" y="0"/>
                      </a:moveTo>
                      <a:cubicBezTo>
                        <a:pt x="414428" y="54925"/>
                        <a:pt x="614156" y="109850"/>
                        <a:pt x="818877" y="159782"/>
                      </a:cubicBezTo>
                      <a:cubicBezTo>
                        <a:pt x="1173393" y="244667"/>
                        <a:pt x="1532903" y="314572"/>
                        <a:pt x="1897407" y="374490"/>
                      </a:cubicBezTo>
                      <a:cubicBezTo>
                        <a:pt x="2261910" y="429415"/>
                        <a:pt x="2626413" y="474354"/>
                        <a:pt x="2995910" y="504313"/>
                      </a:cubicBezTo>
                      <a:cubicBezTo>
                        <a:pt x="3360413" y="534272"/>
                        <a:pt x="3729909" y="549252"/>
                        <a:pt x="4099406" y="549252"/>
                      </a:cubicBezTo>
                      <a:cubicBezTo>
                        <a:pt x="4374031" y="554245"/>
                        <a:pt x="4648657" y="544259"/>
                        <a:pt x="4933269" y="534272"/>
                      </a:cubicBezTo>
                      <a:cubicBezTo>
                        <a:pt x="4933269" y="549252"/>
                        <a:pt x="4928276" y="559238"/>
                        <a:pt x="4923283" y="574218"/>
                      </a:cubicBezTo>
                      <a:cubicBezTo>
                        <a:pt x="4698589" y="584204"/>
                        <a:pt x="4468902" y="594191"/>
                        <a:pt x="4244208" y="594191"/>
                      </a:cubicBezTo>
                      <a:cubicBezTo>
                        <a:pt x="3869719" y="599184"/>
                        <a:pt x="3500222" y="584204"/>
                        <a:pt x="3130726" y="559238"/>
                      </a:cubicBezTo>
                      <a:cubicBezTo>
                        <a:pt x="2761229" y="534272"/>
                        <a:pt x="2391733" y="494327"/>
                        <a:pt x="2027230" y="439402"/>
                      </a:cubicBezTo>
                      <a:cubicBezTo>
                        <a:pt x="1662727" y="384476"/>
                        <a:pt x="1298223" y="314572"/>
                        <a:pt x="938713" y="229687"/>
                      </a:cubicBezTo>
                      <a:cubicBezTo>
                        <a:pt x="684060" y="169769"/>
                        <a:pt x="434401" y="109850"/>
                        <a:pt x="189734" y="34953"/>
                      </a:cubicBezTo>
                      <a:cubicBezTo>
                        <a:pt x="199720" y="19973"/>
                        <a:pt x="204714" y="9987"/>
                        <a:pt x="21470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9" name="Google Shape;1729;p30"/>
                <p:cNvSpPr/>
                <p:nvPr/>
              </p:nvSpPr>
              <p:spPr>
                <a:xfrm>
                  <a:off x="3268493" y="2878506"/>
                  <a:ext cx="302137" cy="142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429" h="220552" extrusionOk="0">
                      <a:moveTo>
                        <a:pt x="249719" y="215536"/>
                      </a:moveTo>
                      <a:cubicBezTo>
                        <a:pt x="226224" y="221250"/>
                        <a:pt x="199554" y="225061"/>
                        <a:pt x="181139" y="209820"/>
                      </a:cubicBezTo>
                      <a:cubicBezTo>
                        <a:pt x="170979" y="202200"/>
                        <a:pt x="164629" y="189500"/>
                        <a:pt x="153834" y="183786"/>
                      </a:cubicBezTo>
                      <a:cubicBezTo>
                        <a:pt x="132244" y="172990"/>
                        <a:pt x="104304" y="192040"/>
                        <a:pt x="82079" y="182515"/>
                      </a:cubicBezTo>
                      <a:cubicBezTo>
                        <a:pt x="64934" y="175531"/>
                        <a:pt x="58584" y="154575"/>
                        <a:pt x="56044" y="136161"/>
                      </a:cubicBezTo>
                      <a:cubicBezTo>
                        <a:pt x="53504" y="117745"/>
                        <a:pt x="52234" y="97425"/>
                        <a:pt x="40804" y="83456"/>
                      </a:cubicBezTo>
                      <a:cubicBezTo>
                        <a:pt x="28739" y="69486"/>
                        <a:pt x="7784" y="64406"/>
                        <a:pt x="1434" y="46625"/>
                      </a:cubicBezTo>
                      <a:cubicBezTo>
                        <a:pt x="-3011" y="33925"/>
                        <a:pt x="3339" y="18686"/>
                        <a:pt x="14134" y="10431"/>
                      </a:cubicBezTo>
                      <a:cubicBezTo>
                        <a:pt x="24929" y="2175"/>
                        <a:pt x="39534" y="-1000"/>
                        <a:pt x="52869" y="270"/>
                      </a:cubicBezTo>
                      <a:cubicBezTo>
                        <a:pt x="66204" y="1540"/>
                        <a:pt x="78904" y="5350"/>
                        <a:pt x="91604" y="9795"/>
                      </a:cubicBezTo>
                      <a:cubicBezTo>
                        <a:pt x="204634" y="46625"/>
                        <a:pt x="322109" y="70120"/>
                        <a:pt x="440854" y="80281"/>
                      </a:cubicBezTo>
                      <a:cubicBezTo>
                        <a:pt x="448474" y="80915"/>
                        <a:pt x="455459" y="81550"/>
                        <a:pt x="461809" y="85995"/>
                      </a:cubicBezTo>
                      <a:cubicBezTo>
                        <a:pt x="478319" y="98061"/>
                        <a:pt x="459904" y="110125"/>
                        <a:pt x="450379" y="117745"/>
                      </a:cubicBezTo>
                      <a:cubicBezTo>
                        <a:pt x="435774" y="129175"/>
                        <a:pt x="421169" y="139336"/>
                        <a:pt x="405294" y="149495"/>
                      </a:cubicBezTo>
                      <a:cubicBezTo>
                        <a:pt x="374814" y="168545"/>
                        <a:pt x="341794" y="185056"/>
                        <a:pt x="308139" y="197756"/>
                      </a:cubicBezTo>
                      <a:cubicBezTo>
                        <a:pt x="289089" y="204106"/>
                        <a:pt x="269404" y="210456"/>
                        <a:pt x="249719" y="21553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0" name="Google Shape;1730;p30"/>
                <p:cNvSpPr/>
                <p:nvPr/>
              </p:nvSpPr>
              <p:spPr>
                <a:xfrm>
                  <a:off x="3545124" y="2612279"/>
                  <a:ext cx="167631" cy="325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93" h="505235" extrusionOk="0">
                      <a:moveTo>
                        <a:pt x="88028" y="505235"/>
                      </a:moveTo>
                      <a:cubicBezTo>
                        <a:pt x="89933" y="505235"/>
                        <a:pt x="91838" y="505235"/>
                        <a:pt x="93108" y="504601"/>
                      </a:cubicBezTo>
                      <a:cubicBezTo>
                        <a:pt x="93108" y="504601"/>
                        <a:pt x="93743" y="504601"/>
                        <a:pt x="93743" y="504601"/>
                      </a:cubicBezTo>
                      <a:cubicBezTo>
                        <a:pt x="102633" y="502060"/>
                        <a:pt x="112793" y="491265"/>
                        <a:pt x="121683" y="481106"/>
                      </a:cubicBezTo>
                      <a:cubicBezTo>
                        <a:pt x="127398" y="474121"/>
                        <a:pt x="132478" y="467135"/>
                        <a:pt x="136923" y="462690"/>
                      </a:cubicBezTo>
                      <a:cubicBezTo>
                        <a:pt x="138193" y="461421"/>
                        <a:pt x="139463" y="460151"/>
                        <a:pt x="140098" y="458881"/>
                      </a:cubicBezTo>
                      <a:cubicBezTo>
                        <a:pt x="172483" y="422051"/>
                        <a:pt x="199153" y="380140"/>
                        <a:pt x="220108" y="335690"/>
                      </a:cubicBezTo>
                      <a:cubicBezTo>
                        <a:pt x="232173" y="309656"/>
                        <a:pt x="242333" y="282351"/>
                        <a:pt x="250588" y="254410"/>
                      </a:cubicBezTo>
                      <a:cubicBezTo>
                        <a:pt x="250588" y="253776"/>
                        <a:pt x="251223" y="253140"/>
                        <a:pt x="251223" y="252505"/>
                      </a:cubicBezTo>
                      <a:cubicBezTo>
                        <a:pt x="257573" y="230280"/>
                        <a:pt x="262018" y="206785"/>
                        <a:pt x="258843" y="184560"/>
                      </a:cubicBezTo>
                      <a:cubicBezTo>
                        <a:pt x="256938" y="170590"/>
                        <a:pt x="252493" y="157255"/>
                        <a:pt x="244238" y="145826"/>
                      </a:cubicBezTo>
                      <a:cubicBezTo>
                        <a:pt x="242968" y="143921"/>
                        <a:pt x="241698" y="142015"/>
                        <a:pt x="239793" y="140110"/>
                      </a:cubicBezTo>
                      <a:cubicBezTo>
                        <a:pt x="235348" y="135030"/>
                        <a:pt x="229633" y="130585"/>
                        <a:pt x="223918" y="126776"/>
                      </a:cubicBezTo>
                      <a:cubicBezTo>
                        <a:pt x="211853" y="120426"/>
                        <a:pt x="197883" y="117885"/>
                        <a:pt x="185818" y="112171"/>
                      </a:cubicBezTo>
                      <a:lnTo>
                        <a:pt x="185183" y="112171"/>
                      </a:lnTo>
                      <a:cubicBezTo>
                        <a:pt x="183278" y="111535"/>
                        <a:pt x="182008" y="110265"/>
                        <a:pt x="180738" y="109630"/>
                      </a:cubicBezTo>
                      <a:cubicBezTo>
                        <a:pt x="161053" y="96930"/>
                        <a:pt x="149623" y="74705"/>
                        <a:pt x="138193" y="53751"/>
                      </a:cubicBezTo>
                      <a:cubicBezTo>
                        <a:pt x="126128" y="32160"/>
                        <a:pt x="111523" y="9935"/>
                        <a:pt x="88028" y="2315"/>
                      </a:cubicBezTo>
                      <a:cubicBezTo>
                        <a:pt x="87393" y="2315"/>
                        <a:pt x="86123" y="1680"/>
                        <a:pt x="85488" y="1680"/>
                      </a:cubicBezTo>
                      <a:cubicBezTo>
                        <a:pt x="84853" y="1680"/>
                        <a:pt x="83583" y="1046"/>
                        <a:pt x="82948" y="1046"/>
                      </a:cubicBezTo>
                      <a:cubicBezTo>
                        <a:pt x="55643" y="-4670"/>
                        <a:pt x="25798" y="13746"/>
                        <a:pt x="11828" y="39146"/>
                      </a:cubicBezTo>
                      <a:cubicBezTo>
                        <a:pt x="4843" y="51846"/>
                        <a:pt x="1668" y="65180"/>
                        <a:pt x="398" y="79151"/>
                      </a:cubicBezTo>
                      <a:cubicBezTo>
                        <a:pt x="-872" y="95026"/>
                        <a:pt x="1033" y="110901"/>
                        <a:pt x="4208" y="126140"/>
                      </a:cubicBezTo>
                      <a:cubicBezTo>
                        <a:pt x="10558" y="154715"/>
                        <a:pt x="23258" y="181385"/>
                        <a:pt x="32783" y="209326"/>
                      </a:cubicBezTo>
                      <a:cubicBezTo>
                        <a:pt x="53738" y="270921"/>
                        <a:pt x="60723" y="337596"/>
                        <a:pt x="52468" y="403635"/>
                      </a:cubicBezTo>
                      <a:cubicBezTo>
                        <a:pt x="49928" y="425860"/>
                        <a:pt x="45483" y="448721"/>
                        <a:pt x="51198" y="469676"/>
                      </a:cubicBezTo>
                      <a:cubicBezTo>
                        <a:pt x="55008" y="483646"/>
                        <a:pt x="70883" y="505235"/>
                        <a:pt x="88028" y="50523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1" name="Google Shape;1731;p30"/>
                <p:cNvSpPr/>
                <p:nvPr/>
              </p:nvSpPr>
              <p:spPr>
                <a:xfrm>
                  <a:off x="3598608" y="2613363"/>
                  <a:ext cx="105456" cy="327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258" h="3969584" extrusionOk="0">
                      <a:moveTo>
                        <a:pt x="1238313" y="1093510"/>
                      </a:moveTo>
                      <a:cubicBezTo>
                        <a:pt x="1248299" y="1108490"/>
                        <a:pt x="1258285" y="1123469"/>
                        <a:pt x="1278258" y="1138449"/>
                      </a:cubicBezTo>
                      <a:cubicBezTo>
                        <a:pt x="1243306" y="1418068"/>
                        <a:pt x="1188381" y="1692694"/>
                        <a:pt x="1118476" y="1962327"/>
                      </a:cubicBezTo>
                      <a:cubicBezTo>
                        <a:pt x="1003632" y="2386748"/>
                        <a:pt x="848843" y="2811170"/>
                        <a:pt x="659102" y="3210626"/>
                      </a:cubicBezTo>
                      <a:cubicBezTo>
                        <a:pt x="599183" y="3340449"/>
                        <a:pt x="529279" y="3470272"/>
                        <a:pt x="459374" y="3595102"/>
                      </a:cubicBezTo>
                      <a:cubicBezTo>
                        <a:pt x="454381" y="3605088"/>
                        <a:pt x="444394" y="3615075"/>
                        <a:pt x="434408" y="3625061"/>
                      </a:cubicBezTo>
                      <a:cubicBezTo>
                        <a:pt x="404449" y="3660014"/>
                        <a:pt x="359510" y="3714939"/>
                        <a:pt x="314571" y="3769864"/>
                      </a:cubicBezTo>
                      <a:cubicBezTo>
                        <a:pt x="529279" y="3415347"/>
                        <a:pt x="709034" y="3040857"/>
                        <a:pt x="853836" y="2651388"/>
                      </a:cubicBezTo>
                      <a:cubicBezTo>
                        <a:pt x="1008625" y="2231959"/>
                        <a:pt x="1123469" y="1802544"/>
                        <a:pt x="1198367" y="1368136"/>
                      </a:cubicBezTo>
                      <a:cubicBezTo>
                        <a:pt x="1213347" y="1278258"/>
                        <a:pt x="1228326" y="1183388"/>
                        <a:pt x="1238313" y="1093510"/>
                      </a:cubicBezTo>
                      <a:close/>
                      <a:moveTo>
                        <a:pt x="773945" y="853829"/>
                      </a:moveTo>
                      <a:cubicBezTo>
                        <a:pt x="783931" y="858822"/>
                        <a:pt x="793918" y="868809"/>
                        <a:pt x="808897" y="873802"/>
                      </a:cubicBezTo>
                      <a:lnTo>
                        <a:pt x="813891" y="873802"/>
                      </a:lnTo>
                      <a:cubicBezTo>
                        <a:pt x="853836" y="1193367"/>
                        <a:pt x="848843" y="1517924"/>
                        <a:pt x="808897" y="1842482"/>
                      </a:cubicBezTo>
                      <a:cubicBezTo>
                        <a:pt x="738993" y="2381747"/>
                        <a:pt x="569224" y="2901040"/>
                        <a:pt x="354517" y="3410346"/>
                      </a:cubicBezTo>
                      <a:cubicBezTo>
                        <a:pt x="274625" y="3600088"/>
                        <a:pt x="184748" y="3784836"/>
                        <a:pt x="94870" y="3964591"/>
                      </a:cubicBezTo>
                      <a:cubicBezTo>
                        <a:pt x="94870" y="3964591"/>
                        <a:pt x="89877" y="3964591"/>
                        <a:pt x="89877" y="3964591"/>
                      </a:cubicBezTo>
                      <a:cubicBezTo>
                        <a:pt x="79891" y="3969584"/>
                        <a:pt x="64911" y="3969584"/>
                        <a:pt x="49932" y="3969584"/>
                      </a:cubicBezTo>
                      <a:cubicBezTo>
                        <a:pt x="254653" y="3560142"/>
                        <a:pt x="439401" y="3145707"/>
                        <a:pt x="579211" y="2711298"/>
                      </a:cubicBezTo>
                      <a:cubicBezTo>
                        <a:pt x="734000" y="2221965"/>
                        <a:pt x="823877" y="1712659"/>
                        <a:pt x="803904" y="1208346"/>
                      </a:cubicBezTo>
                      <a:cubicBezTo>
                        <a:pt x="803904" y="1088509"/>
                        <a:pt x="788925" y="968673"/>
                        <a:pt x="773945" y="853829"/>
                      </a:cubicBezTo>
                      <a:close/>
                      <a:moveTo>
                        <a:pt x="0" y="0"/>
                      </a:moveTo>
                      <a:cubicBezTo>
                        <a:pt x="4993" y="0"/>
                        <a:pt x="14979" y="4993"/>
                        <a:pt x="19973" y="4993"/>
                      </a:cubicBezTo>
                      <a:cubicBezTo>
                        <a:pt x="24966" y="4993"/>
                        <a:pt x="34952" y="9986"/>
                        <a:pt x="39945" y="9986"/>
                      </a:cubicBezTo>
                      <a:cubicBezTo>
                        <a:pt x="69904" y="139810"/>
                        <a:pt x="99864" y="269633"/>
                        <a:pt x="124829" y="399456"/>
                      </a:cubicBezTo>
                      <a:cubicBezTo>
                        <a:pt x="179755" y="669088"/>
                        <a:pt x="219700" y="943714"/>
                        <a:pt x="244666" y="1218340"/>
                      </a:cubicBezTo>
                      <a:cubicBezTo>
                        <a:pt x="269632" y="1492966"/>
                        <a:pt x="284611" y="1772585"/>
                        <a:pt x="279618" y="2052204"/>
                      </a:cubicBezTo>
                      <a:cubicBezTo>
                        <a:pt x="274625" y="2326830"/>
                        <a:pt x="259646" y="2606449"/>
                        <a:pt x="229686" y="2881075"/>
                      </a:cubicBezTo>
                      <a:cubicBezTo>
                        <a:pt x="199727" y="3155701"/>
                        <a:pt x="154789" y="3430326"/>
                        <a:pt x="94870" y="3704952"/>
                      </a:cubicBezTo>
                      <a:cubicBezTo>
                        <a:pt x="89877" y="3739905"/>
                        <a:pt x="84884" y="3774857"/>
                        <a:pt x="74898" y="3809809"/>
                      </a:cubicBezTo>
                      <a:cubicBezTo>
                        <a:pt x="69904" y="3834775"/>
                        <a:pt x="29959" y="3829782"/>
                        <a:pt x="34952" y="3804816"/>
                      </a:cubicBezTo>
                      <a:cubicBezTo>
                        <a:pt x="99864" y="3535184"/>
                        <a:pt x="144802" y="3260558"/>
                        <a:pt x="179755" y="2985932"/>
                      </a:cubicBezTo>
                      <a:cubicBezTo>
                        <a:pt x="214707" y="2711306"/>
                        <a:pt x="234680" y="2436680"/>
                        <a:pt x="239673" y="2162054"/>
                      </a:cubicBezTo>
                      <a:cubicBezTo>
                        <a:pt x="244666" y="1882435"/>
                        <a:pt x="234680" y="1607809"/>
                        <a:pt x="214707" y="1333184"/>
                      </a:cubicBezTo>
                      <a:cubicBezTo>
                        <a:pt x="194734" y="1058558"/>
                        <a:pt x="159782" y="783932"/>
                        <a:pt x="109850" y="514299"/>
                      </a:cubicBezTo>
                      <a:cubicBezTo>
                        <a:pt x="79891" y="344531"/>
                        <a:pt x="44938" y="169769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2" name="Google Shape;1732;p30"/>
                <p:cNvSpPr/>
                <p:nvPr/>
              </p:nvSpPr>
              <p:spPr>
                <a:xfrm>
                  <a:off x="3618595" y="2705354"/>
                  <a:ext cx="74618" cy="1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87" h="261821" extrusionOk="0">
                      <a:moveTo>
                        <a:pt x="105528" y="141176"/>
                      </a:moveTo>
                      <a:cubicBezTo>
                        <a:pt x="111242" y="126571"/>
                        <a:pt x="115688" y="111331"/>
                        <a:pt x="115688" y="96091"/>
                      </a:cubicBezTo>
                      <a:cubicBezTo>
                        <a:pt x="115688" y="80851"/>
                        <a:pt x="109972" y="64976"/>
                        <a:pt x="98542" y="55451"/>
                      </a:cubicBezTo>
                      <a:cubicBezTo>
                        <a:pt x="87113" y="45926"/>
                        <a:pt x="69333" y="42751"/>
                        <a:pt x="62983" y="28781"/>
                      </a:cubicBezTo>
                      <a:cubicBezTo>
                        <a:pt x="61078" y="23701"/>
                        <a:pt x="60442" y="18621"/>
                        <a:pt x="59172" y="13541"/>
                      </a:cubicBezTo>
                      <a:cubicBezTo>
                        <a:pt x="57903" y="8461"/>
                        <a:pt x="55363" y="3381"/>
                        <a:pt x="50283" y="841"/>
                      </a:cubicBezTo>
                      <a:cubicBezTo>
                        <a:pt x="42663" y="-2334"/>
                        <a:pt x="33772" y="4016"/>
                        <a:pt x="28692" y="11001"/>
                      </a:cubicBezTo>
                      <a:cubicBezTo>
                        <a:pt x="20438" y="23066"/>
                        <a:pt x="16628" y="38306"/>
                        <a:pt x="15358" y="52911"/>
                      </a:cubicBezTo>
                      <a:cubicBezTo>
                        <a:pt x="14088" y="67516"/>
                        <a:pt x="15992" y="82121"/>
                        <a:pt x="16628" y="97361"/>
                      </a:cubicBezTo>
                      <a:cubicBezTo>
                        <a:pt x="17897" y="131016"/>
                        <a:pt x="14088" y="165306"/>
                        <a:pt x="5833" y="198326"/>
                      </a:cubicBezTo>
                      <a:cubicBezTo>
                        <a:pt x="2658" y="211661"/>
                        <a:pt x="-1787" y="224996"/>
                        <a:pt x="753" y="238331"/>
                      </a:cubicBezTo>
                      <a:cubicBezTo>
                        <a:pt x="2658" y="247856"/>
                        <a:pt x="9008" y="258016"/>
                        <a:pt x="18533" y="261191"/>
                      </a:cubicBezTo>
                      <a:cubicBezTo>
                        <a:pt x="28058" y="264366"/>
                        <a:pt x="33772" y="254841"/>
                        <a:pt x="39488" y="248491"/>
                      </a:cubicBezTo>
                      <a:cubicBezTo>
                        <a:pt x="57267" y="228806"/>
                        <a:pt x="73142" y="206581"/>
                        <a:pt x="86478" y="183086"/>
                      </a:cubicBezTo>
                      <a:cubicBezTo>
                        <a:pt x="93463" y="169116"/>
                        <a:pt x="99813" y="155146"/>
                        <a:pt x="105528" y="1411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3" name="Google Shape;1733;p30"/>
                <p:cNvSpPr/>
                <p:nvPr/>
              </p:nvSpPr>
              <p:spPr>
                <a:xfrm>
                  <a:off x="3366739" y="2606650"/>
                  <a:ext cx="257032" cy="334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500" h="519045" extrusionOk="0">
                      <a:moveTo>
                        <a:pt x="350714" y="519045"/>
                      </a:moveTo>
                      <a:cubicBezTo>
                        <a:pt x="355159" y="519045"/>
                        <a:pt x="358969" y="518410"/>
                        <a:pt x="362144" y="517775"/>
                      </a:cubicBezTo>
                      <a:cubicBezTo>
                        <a:pt x="364048" y="517140"/>
                        <a:pt x="365319" y="516505"/>
                        <a:pt x="366589" y="515870"/>
                      </a:cubicBezTo>
                      <a:cubicBezTo>
                        <a:pt x="371034" y="513330"/>
                        <a:pt x="374844" y="509520"/>
                        <a:pt x="377384" y="505075"/>
                      </a:cubicBezTo>
                      <a:cubicBezTo>
                        <a:pt x="379923" y="501265"/>
                        <a:pt x="381194" y="497455"/>
                        <a:pt x="383098" y="493010"/>
                      </a:cubicBezTo>
                      <a:cubicBezTo>
                        <a:pt x="384369" y="489200"/>
                        <a:pt x="385639" y="484755"/>
                        <a:pt x="386273" y="480310"/>
                      </a:cubicBezTo>
                      <a:lnTo>
                        <a:pt x="386273" y="480310"/>
                      </a:lnTo>
                      <a:cubicBezTo>
                        <a:pt x="388179" y="472690"/>
                        <a:pt x="388814" y="465070"/>
                        <a:pt x="390084" y="458085"/>
                      </a:cubicBezTo>
                      <a:cubicBezTo>
                        <a:pt x="390719" y="454910"/>
                        <a:pt x="391354" y="452370"/>
                        <a:pt x="391354" y="449195"/>
                      </a:cubicBezTo>
                      <a:cubicBezTo>
                        <a:pt x="402148" y="383790"/>
                        <a:pt x="400244" y="315845"/>
                        <a:pt x="388814" y="252345"/>
                      </a:cubicBezTo>
                      <a:cubicBezTo>
                        <a:pt x="383098" y="221865"/>
                        <a:pt x="375479" y="192020"/>
                        <a:pt x="365319" y="162810"/>
                      </a:cubicBezTo>
                      <a:cubicBezTo>
                        <a:pt x="363414" y="157095"/>
                        <a:pt x="361509" y="151380"/>
                        <a:pt x="358969" y="145665"/>
                      </a:cubicBezTo>
                      <a:cubicBezTo>
                        <a:pt x="347539" y="116455"/>
                        <a:pt x="333569" y="87880"/>
                        <a:pt x="313248" y="65020"/>
                      </a:cubicBezTo>
                      <a:cubicBezTo>
                        <a:pt x="311344" y="63115"/>
                        <a:pt x="309439" y="60575"/>
                        <a:pt x="306898" y="58670"/>
                      </a:cubicBezTo>
                      <a:cubicBezTo>
                        <a:pt x="306898" y="58670"/>
                        <a:pt x="306898" y="58670"/>
                        <a:pt x="306898" y="58670"/>
                      </a:cubicBezTo>
                      <a:cubicBezTo>
                        <a:pt x="303723" y="55495"/>
                        <a:pt x="300548" y="52955"/>
                        <a:pt x="297373" y="49780"/>
                      </a:cubicBezTo>
                      <a:lnTo>
                        <a:pt x="297373" y="49780"/>
                      </a:lnTo>
                      <a:cubicBezTo>
                        <a:pt x="278959" y="34540"/>
                        <a:pt x="256734" y="23745"/>
                        <a:pt x="232604" y="22475"/>
                      </a:cubicBezTo>
                      <a:cubicBezTo>
                        <a:pt x="222444" y="21840"/>
                        <a:pt x="211648" y="22475"/>
                        <a:pt x="201489" y="23110"/>
                      </a:cubicBezTo>
                      <a:cubicBezTo>
                        <a:pt x="198948" y="23110"/>
                        <a:pt x="197044" y="23110"/>
                        <a:pt x="194504" y="23110"/>
                      </a:cubicBezTo>
                      <a:cubicBezTo>
                        <a:pt x="188789" y="23110"/>
                        <a:pt x="183073" y="23110"/>
                        <a:pt x="176723" y="21840"/>
                      </a:cubicBezTo>
                      <a:cubicBezTo>
                        <a:pt x="153864" y="18665"/>
                        <a:pt x="134179" y="5965"/>
                        <a:pt x="111954" y="1520"/>
                      </a:cubicBezTo>
                      <a:cubicBezTo>
                        <a:pt x="101794" y="-385"/>
                        <a:pt x="91634" y="-385"/>
                        <a:pt x="81473" y="885"/>
                      </a:cubicBezTo>
                      <a:cubicBezTo>
                        <a:pt x="78934" y="885"/>
                        <a:pt x="77029" y="1520"/>
                        <a:pt x="74489" y="2155"/>
                      </a:cubicBezTo>
                      <a:cubicBezTo>
                        <a:pt x="53534" y="7235"/>
                        <a:pt x="34484" y="18665"/>
                        <a:pt x="20514" y="35810"/>
                      </a:cubicBezTo>
                      <a:cubicBezTo>
                        <a:pt x="-1077" y="63115"/>
                        <a:pt x="-6156" y="101850"/>
                        <a:pt x="7814" y="132330"/>
                      </a:cubicBezTo>
                      <a:cubicBezTo>
                        <a:pt x="13529" y="144395"/>
                        <a:pt x="21148" y="154555"/>
                        <a:pt x="30673" y="164080"/>
                      </a:cubicBezTo>
                      <a:cubicBezTo>
                        <a:pt x="44009" y="178050"/>
                        <a:pt x="60519" y="189480"/>
                        <a:pt x="75759" y="201545"/>
                      </a:cubicBezTo>
                      <a:cubicBezTo>
                        <a:pt x="160848" y="266950"/>
                        <a:pt x="230698" y="352040"/>
                        <a:pt x="278323" y="448560"/>
                      </a:cubicBezTo>
                      <a:cubicBezTo>
                        <a:pt x="294198" y="478405"/>
                        <a:pt x="311979" y="517775"/>
                        <a:pt x="350714" y="51904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4" name="Google Shape;1734;p30"/>
                <p:cNvSpPr/>
                <p:nvPr/>
              </p:nvSpPr>
              <p:spPr>
                <a:xfrm>
                  <a:off x="3415178" y="2606811"/>
                  <a:ext cx="205970" cy="33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605" h="4064463" extrusionOk="0">
                      <a:moveTo>
                        <a:pt x="1752619" y="384468"/>
                      </a:moveTo>
                      <a:cubicBezTo>
                        <a:pt x="1777585" y="409434"/>
                        <a:pt x="1802551" y="429407"/>
                        <a:pt x="1827517" y="454373"/>
                      </a:cubicBezTo>
                      <a:cubicBezTo>
                        <a:pt x="1932374" y="679067"/>
                        <a:pt x="2022252" y="908754"/>
                        <a:pt x="2102143" y="1143434"/>
                      </a:cubicBezTo>
                      <a:cubicBezTo>
                        <a:pt x="2197013" y="1433040"/>
                        <a:pt x="2281898" y="1732632"/>
                        <a:pt x="2341816" y="2032223"/>
                      </a:cubicBezTo>
                      <a:cubicBezTo>
                        <a:pt x="2406728" y="2336808"/>
                        <a:pt x="2446673" y="2641393"/>
                        <a:pt x="2471639" y="2950972"/>
                      </a:cubicBezTo>
                      <a:cubicBezTo>
                        <a:pt x="2486619" y="3140713"/>
                        <a:pt x="2491612" y="3335448"/>
                        <a:pt x="2496605" y="3525189"/>
                      </a:cubicBezTo>
                      <a:cubicBezTo>
                        <a:pt x="2496605" y="3550155"/>
                        <a:pt x="2491612" y="3570128"/>
                        <a:pt x="2486619" y="3595094"/>
                      </a:cubicBezTo>
                      <a:cubicBezTo>
                        <a:pt x="2476632" y="3650019"/>
                        <a:pt x="2471639" y="3709938"/>
                        <a:pt x="2456660" y="3769856"/>
                      </a:cubicBezTo>
                      <a:cubicBezTo>
                        <a:pt x="2461653" y="3535176"/>
                        <a:pt x="2461653" y="3295502"/>
                        <a:pt x="2446673" y="3060822"/>
                      </a:cubicBezTo>
                      <a:cubicBezTo>
                        <a:pt x="2426700" y="2756237"/>
                        <a:pt x="2386755" y="2451652"/>
                        <a:pt x="2331830" y="2152060"/>
                      </a:cubicBezTo>
                      <a:cubicBezTo>
                        <a:pt x="2271911" y="1852468"/>
                        <a:pt x="2197013" y="1552876"/>
                        <a:pt x="2102143" y="1263271"/>
                      </a:cubicBezTo>
                      <a:cubicBezTo>
                        <a:pt x="2007272" y="973665"/>
                        <a:pt x="1897422" y="689053"/>
                        <a:pt x="1767599" y="414427"/>
                      </a:cubicBezTo>
                      <a:cubicBezTo>
                        <a:pt x="1762606" y="404441"/>
                        <a:pt x="1757612" y="394455"/>
                        <a:pt x="1752619" y="384468"/>
                      </a:cubicBezTo>
                      <a:close/>
                      <a:moveTo>
                        <a:pt x="938728" y="169761"/>
                      </a:moveTo>
                      <a:cubicBezTo>
                        <a:pt x="958701" y="169761"/>
                        <a:pt x="973680" y="169761"/>
                        <a:pt x="993653" y="169761"/>
                      </a:cubicBezTo>
                      <a:cubicBezTo>
                        <a:pt x="1063558" y="239666"/>
                        <a:pt x="1133462" y="314564"/>
                        <a:pt x="1198374" y="389462"/>
                      </a:cubicBezTo>
                      <a:cubicBezTo>
                        <a:pt x="1423068" y="644115"/>
                        <a:pt x="1622795" y="923734"/>
                        <a:pt x="1787571" y="1218332"/>
                      </a:cubicBezTo>
                      <a:cubicBezTo>
                        <a:pt x="1947353" y="1497952"/>
                        <a:pt x="2077176" y="1792550"/>
                        <a:pt x="2177040" y="2102128"/>
                      </a:cubicBezTo>
                      <a:cubicBezTo>
                        <a:pt x="2276904" y="2396727"/>
                        <a:pt x="2341816" y="2696319"/>
                        <a:pt x="2376768" y="3010890"/>
                      </a:cubicBezTo>
                      <a:cubicBezTo>
                        <a:pt x="2416714" y="3295503"/>
                        <a:pt x="2426700" y="3585108"/>
                        <a:pt x="2416714" y="3874713"/>
                      </a:cubicBezTo>
                      <a:cubicBezTo>
                        <a:pt x="2401734" y="3909666"/>
                        <a:pt x="2391748" y="3939625"/>
                        <a:pt x="2371775" y="3969584"/>
                      </a:cubicBezTo>
                      <a:cubicBezTo>
                        <a:pt x="2391748" y="3689965"/>
                        <a:pt x="2381761" y="3405353"/>
                        <a:pt x="2351802" y="3125734"/>
                      </a:cubicBezTo>
                      <a:cubicBezTo>
                        <a:pt x="2316850" y="2816156"/>
                        <a:pt x="2256931" y="2511571"/>
                        <a:pt x="2167054" y="2216972"/>
                      </a:cubicBezTo>
                      <a:cubicBezTo>
                        <a:pt x="2077176" y="1912387"/>
                        <a:pt x="1957340" y="1622782"/>
                        <a:pt x="1807544" y="1343162"/>
                      </a:cubicBezTo>
                      <a:cubicBezTo>
                        <a:pt x="1652755" y="1043571"/>
                        <a:pt x="1463013" y="763952"/>
                        <a:pt x="1248306" y="509299"/>
                      </a:cubicBezTo>
                      <a:cubicBezTo>
                        <a:pt x="1153435" y="389462"/>
                        <a:pt x="1048578" y="274618"/>
                        <a:pt x="938728" y="169761"/>
                      </a:cubicBezTo>
                      <a:close/>
                      <a:moveTo>
                        <a:pt x="54925" y="0"/>
                      </a:moveTo>
                      <a:cubicBezTo>
                        <a:pt x="244666" y="129823"/>
                        <a:pt x="419428" y="269633"/>
                        <a:pt x="584203" y="429415"/>
                      </a:cubicBezTo>
                      <a:cubicBezTo>
                        <a:pt x="828870" y="664095"/>
                        <a:pt x="1043577" y="928735"/>
                        <a:pt x="1233319" y="1213347"/>
                      </a:cubicBezTo>
                      <a:cubicBezTo>
                        <a:pt x="1418067" y="1497959"/>
                        <a:pt x="1577849" y="1802544"/>
                        <a:pt x="1712665" y="2112123"/>
                      </a:cubicBezTo>
                      <a:cubicBezTo>
                        <a:pt x="1847482" y="2421701"/>
                        <a:pt x="1957332" y="2736272"/>
                        <a:pt x="2052203" y="3060830"/>
                      </a:cubicBezTo>
                      <a:cubicBezTo>
                        <a:pt x="2147074" y="3385388"/>
                        <a:pt x="2226965" y="3719932"/>
                        <a:pt x="2291876" y="4044490"/>
                      </a:cubicBezTo>
                      <a:cubicBezTo>
                        <a:pt x="2291876" y="4044490"/>
                        <a:pt x="2291876" y="4049483"/>
                        <a:pt x="2291876" y="4049483"/>
                      </a:cubicBezTo>
                      <a:cubicBezTo>
                        <a:pt x="2281890" y="4054477"/>
                        <a:pt x="2271903" y="4059470"/>
                        <a:pt x="2256924" y="4064463"/>
                      </a:cubicBezTo>
                      <a:cubicBezTo>
                        <a:pt x="2197005" y="3769864"/>
                        <a:pt x="2127101" y="3480259"/>
                        <a:pt x="2047210" y="3190653"/>
                      </a:cubicBezTo>
                      <a:cubicBezTo>
                        <a:pt x="1957332" y="2871089"/>
                        <a:pt x="1852475" y="2551524"/>
                        <a:pt x="1727645" y="2246939"/>
                      </a:cubicBezTo>
                      <a:cubicBezTo>
                        <a:pt x="1602815" y="1937361"/>
                        <a:pt x="1453019" y="1637769"/>
                        <a:pt x="1273264" y="1353157"/>
                      </a:cubicBezTo>
                      <a:cubicBezTo>
                        <a:pt x="1093509" y="1063551"/>
                        <a:pt x="888788" y="793918"/>
                        <a:pt x="649115" y="549252"/>
                      </a:cubicBezTo>
                      <a:cubicBezTo>
                        <a:pt x="454380" y="349524"/>
                        <a:pt x="234680" y="164776"/>
                        <a:pt x="0" y="9986"/>
                      </a:cubicBezTo>
                      <a:cubicBezTo>
                        <a:pt x="19973" y="4993"/>
                        <a:pt x="34952" y="0"/>
                        <a:pt x="5492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5" name="Google Shape;1735;p30"/>
                <p:cNvSpPr/>
                <p:nvPr/>
              </p:nvSpPr>
              <p:spPr>
                <a:xfrm>
                  <a:off x="3437594" y="2661218"/>
                  <a:ext cx="173705" cy="219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10" h="340402" extrusionOk="0">
                      <a:moveTo>
                        <a:pt x="218602" y="101676"/>
                      </a:moveTo>
                      <a:cubicBezTo>
                        <a:pt x="209077" y="88341"/>
                        <a:pt x="197011" y="76276"/>
                        <a:pt x="182406" y="69291"/>
                      </a:cubicBezTo>
                      <a:cubicBezTo>
                        <a:pt x="165897" y="62306"/>
                        <a:pt x="147481" y="62941"/>
                        <a:pt x="130972" y="55956"/>
                      </a:cubicBezTo>
                      <a:cubicBezTo>
                        <a:pt x="111922" y="48336"/>
                        <a:pt x="98586" y="31826"/>
                        <a:pt x="83347" y="18491"/>
                      </a:cubicBezTo>
                      <a:cubicBezTo>
                        <a:pt x="68106" y="5156"/>
                        <a:pt x="46517" y="-5004"/>
                        <a:pt x="26831" y="2616"/>
                      </a:cubicBezTo>
                      <a:cubicBezTo>
                        <a:pt x="11592" y="8331"/>
                        <a:pt x="1431" y="24841"/>
                        <a:pt x="161" y="41351"/>
                      </a:cubicBezTo>
                      <a:cubicBezTo>
                        <a:pt x="-1108" y="57861"/>
                        <a:pt x="5242" y="73736"/>
                        <a:pt x="14767" y="86436"/>
                      </a:cubicBezTo>
                      <a:cubicBezTo>
                        <a:pt x="24292" y="99136"/>
                        <a:pt x="36992" y="109296"/>
                        <a:pt x="49692" y="118821"/>
                      </a:cubicBezTo>
                      <a:cubicBezTo>
                        <a:pt x="76361" y="139141"/>
                        <a:pt x="104936" y="157556"/>
                        <a:pt x="130336" y="179146"/>
                      </a:cubicBezTo>
                      <a:cubicBezTo>
                        <a:pt x="155736" y="200736"/>
                        <a:pt x="179231" y="226136"/>
                        <a:pt x="193202" y="256616"/>
                      </a:cubicBezTo>
                      <a:cubicBezTo>
                        <a:pt x="201456" y="274396"/>
                        <a:pt x="206536" y="293446"/>
                        <a:pt x="216061" y="309956"/>
                      </a:cubicBezTo>
                      <a:cubicBezTo>
                        <a:pt x="222411" y="321386"/>
                        <a:pt x="241461" y="352501"/>
                        <a:pt x="256702" y="335356"/>
                      </a:cubicBezTo>
                      <a:cubicBezTo>
                        <a:pt x="268131" y="322021"/>
                        <a:pt x="268131" y="295351"/>
                        <a:pt x="268767" y="278841"/>
                      </a:cubicBezTo>
                      <a:cubicBezTo>
                        <a:pt x="271306" y="238201"/>
                        <a:pt x="264956" y="196926"/>
                        <a:pt x="249717" y="159461"/>
                      </a:cubicBezTo>
                      <a:cubicBezTo>
                        <a:pt x="242731" y="139141"/>
                        <a:pt x="231936" y="119456"/>
                        <a:pt x="218602" y="1016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6" name="Google Shape;1736;p30"/>
                <p:cNvSpPr/>
                <p:nvPr/>
              </p:nvSpPr>
              <p:spPr>
                <a:xfrm>
                  <a:off x="3253448" y="2678933"/>
                  <a:ext cx="357149" cy="27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720" h="427112" extrusionOk="0">
                      <a:moveTo>
                        <a:pt x="65405" y="295182"/>
                      </a:moveTo>
                      <a:cubicBezTo>
                        <a:pt x="137795" y="354237"/>
                        <a:pt x="224790" y="395512"/>
                        <a:pt x="316865" y="414562"/>
                      </a:cubicBezTo>
                      <a:cubicBezTo>
                        <a:pt x="349250" y="421547"/>
                        <a:pt x="381635" y="425357"/>
                        <a:pt x="414655" y="426627"/>
                      </a:cubicBezTo>
                      <a:cubicBezTo>
                        <a:pt x="438150" y="427262"/>
                        <a:pt x="485140" y="429167"/>
                        <a:pt x="517525" y="416467"/>
                      </a:cubicBezTo>
                      <a:cubicBezTo>
                        <a:pt x="520065" y="415197"/>
                        <a:pt x="522605" y="414562"/>
                        <a:pt x="525145" y="413292"/>
                      </a:cubicBezTo>
                      <a:cubicBezTo>
                        <a:pt x="532130" y="410117"/>
                        <a:pt x="537845" y="405672"/>
                        <a:pt x="542925" y="400592"/>
                      </a:cubicBezTo>
                      <a:cubicBezTo>
                        <a:pt x="544195" y="399322"/>
                        <a:pt x="544830" y="398052"/>
                        <a:pt x="546100" y="396782"/>
                      </a:cubicBezTo>
                      <a:cubicBezTo>
                        <a:pt x="549275" y="392337"/>
                        <a:pt x="551180" y="387257"/>
                        <a:pt x="552450" y="380907"/>
                      </a:cubicBezTo>
                      <a:cubicBezTo>
                        <a:pt x="552450" y="379637"/>
                        <a:pt x="553085" y="379002"/>
                        <a:pt x="553085" y="377732"/>
                      </a:cubicBezTo>
                      <a:cubicBezTo>
                        <a:pt x="553085" y="375827"/>
                        <a:pt x="553720" y="373287"/>
                        <a:pt x="553720" y="371382"/>
                      </a:cubicBezTo>
                      <a:cubicBezTo>
                        <a:pt x="553720" y="366937"/>
                        <a:pt x="553720" y="362492"/>
                        <a:pt x="553085" y="358047"/>
                      </a:cubicBezTo>
                      <a:cubicBezTo>
                        <a:pt x="552450" y="354237"/>
                        <a:pt x="551815" y="350427"/>
                        <a:pt x="551180" y="346617"/>
                      </a:cubicBezTo>
                      <a:cubicBezTo>
                        <a:pt x="548005" y="330107"/>
                        <a:pt x="541655" y="314232"/>
                        <a:pt x="537210" y="300262"/>
                      </a:cubicBezTo>
                      <a:cubicBezTo>
                        <a:pt x="528320" y="272322"/>
                        <a:pt x="516890" y="245652"/>
                        <a:pt x="502285" y="220252"/>
                      </a:cubicBezTo>
                      <a:cubicBezTo>
                        <a:pt x="486410" y="191677"/>
                        <a:pt x="466725" y="164372"/>
                        <a:pt x="445135" y="140242"/>
                      </a:cubicBezTo>
                      <a:cubicBezTo>
                        <a:pt x="384175" y="72932"/>
                        <a:pt x="302260" y="25307"/>
                        <a:pt x="212725" y="6257"/>
                      </a:cubicBezTo>
                      <a:cubicBezTo>
                        <a:pt x="186690" y="541"/>
                        <a:pt x="159385" y="-1998"/>
                        <a:pt x="132715" y="1812"/>
                      </a:cubicBezTo>
                      <a:cubicBezTo>
                        <a:pt x="130175" y="1812"/>
                        <a:pt x="128270" y="2447"/>
                        <a:pt x="125730" y="3082"/>
                      </a:cubicBezTo>
                      <a:cubicBezTo>
                        <a:pt x="125095" y="3082"/>
                        <a:pt x="124460" y="3082"/>
                        <a:pt x="123825" y="3082"/>
                      </a:cubicBezTo>
                      <a:cubicBezTo>
                        <a:pt x="102870" y="7527"/>
                        <a:pt x="82550" y="15782"/>
                        <a:pt x="66675" y="30387"/>
                      </a:cubicBezTo>
                      <a:cubicBezTo>
                        <a:pt x="65405" y="31657"/>
                        <a:pt x="64770" y="32291"/>
                        <a:pt x="63500" y="33562"/>
                      </a:cubicBezTo>
                      <a:cubicBezTo>
                        <a:pt x="62230" y="34832"/>
                        <a:pt x="60960" y="36102"/>
                        <a:pt x="59690" y="37372"/>
                      </a:cubicBezTo>
                      <a:cubicBezTo>
                        <a:pt x="41275" y="57057"/>
                        <a:pt x="30480" y="83092"/>
                        <a:pt x="20320" y="107857"/>
                      </a:cubicBezTo>
                      <a:cubicBezTo>
                        <a:pt x="19685" y="109762"/>
                        <a:pt x="19050" y="111032"/>
                        <a:pt x="18415" y="112937"/>
                      </a:cubicBezTo>
                      <a:cubicBezTo>
                        <a:pt x="17780" y="114207"/>
                        <a:pt x="17145" y="116112"/>
                        <a:pt x="16510" y="117382"/>
                      </a:cubicBezTo>
                      <a:cubicBezTo>
                        <a:pt x="8255" y="138337"/>
                        <a:pt x="635" y="159292"/>
                        <a:pt x="0" y="181517"/>
                      </a:cubicBezTo>
                      <a:cubicBezTo>
                        <a:pt x="0" y="183422"/>
                        <a:pt x="0" y="185327"/>
                        <a:pt x="0" y="187232"/>
                      </a:cubicBezTo>
                      <a:cubicBezTo>
                        <a:pt x="0" y="188502"/>
                        <a:pt x="0" y="190407"/>
                        <a:pt x="0" y="191677"/>
                      </a:cubicBezTo>
                      <a:cubicBezTo>
                        <a:pt x="1270" y="234857"/>
                        <a:pt x="33020" y="268512"/>
                        <a:pt x="65405" y="2951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7" name="Google Shape;1737;p30"/>
                <p:cNvSpPr/>
                <p:nvPr/>
              </p:nvSpPr>
              <p:spPr>
                <a:xfrm>
                  <a:off x="3252630" y="2680101"/>
                  <a:ext cx="359210" cy="268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4058" h="3255572" extrusionOk="0">
                      <a:moveTo>
                        <a:pt x="0" y="1418076"/>
                      </a:moveTo>
                      <a:cubicBezTo>
                        <a:pt x="134816" y="1502960"/>
                        <a:pt x="269633" y="1587845"/>
                        <a:pt x="409442" y="1672729"/>
                      </a:cubicBezTo>
                      <a:cubicBezTo>
                        <a:pt x="729007" y="1867464"/>
                        <a:pt x="1058557" y="2047219"/>
                        <a:pt x="1398095" y="2216987"/>
                      </a:cubicBezTo>
                      <a:cubicBezTo>
                        <a:pt x="1732639" y="2386756"/>
                        <a:pt x="2072176" y="2536552"/>
                        <a:pt x="2421700" y="2676361"/>
                      </a:cubicBezTo>
                      <a:cubicBezTo>
                        <a:pt x="2766230" y="2811178"/>
                        <a:pt x="3120747" y="2936008"/>
                        <a:pt x="3485250" y="3045858"/>
                      </a:cubicBezTo>
                      <a:cubicBezTo>
                        <a:pt x="3704951" y="3110769"/>
                        <a:pt x="3924652" y="3175681"/>
                        <a:pt x="4144352" y="3230606"/>
                      </a:cubicBezTo>
                      <a:cubicBezTo>
                        <a:pt x="4124379" y="3240592"/>
                        <a:pt x="4104407" y="3245586"/>
                        <a:pt x="4084434" y="3255572"/>
                      </a:cubicBezTo>
                      <a:cubicBezTo>
                        <a:pt x="3924652" y="3215626"/>
                        <a:pt x="3769862" y="3170688"/>
                        <a:pt x="3615073" y="3125749"/>
                      </a:cubicBezTo>
                      <a:cubicBezTo>
                        <a:pt x="3250570" y="3020892"/>
                        <a:pt x="2896053" y="2896062"/>
                        <a:pt x="2541536" y="2761246"/>
                      </a:cubicBezTo>
                      <a:cubicBezTo>
                        <a:pt x="2187020" y="2626429"/>
                        <a:pt x="1842489" y="2476634"/>
                        <a:pt x="1502952" y="2311858"/>
                      </a:cubicBezTo>
                      <a:cubicBezTo>
                        <a:pt x="1163415" y="2147083"/>
                        <a:pt x="833864" y="1967328"/>
                        <a:pt x="509306" y="1777586"/>
                      </a:cubicBezTo>
                      <a:cubicBezTo>
                        <a:pt x="339537" y="1677722"/>
                        <a:pt x="169769" y="1572865"/>
                        <a:pt x="0" y="1463015"/>
                      </a:cubicBezTo>
                      <a:cubicBezTo>
                        <a:pt x="0" y="1448035"/>
                        <a:pt x="0" y="1433056"/>
                        <a:pt x="0" y="1418076"/>
                      </a:cubicBezTo>
                      <a:close/>
                      <a:moveTo>
                        <a:pt x="139810" y="873809"/>
                      </a:moveTo>
                      <a:cubicBezTo>
                        <a:pt x="604177" y="1163415"/>
                        <a:pt x="1083523" y="1423061"/>
                        <a:pt x="1567864" y="1677714"/>
                      </a:cubicBezTo>
                      <a:cubicBezTo>
                        <a:pt x="2187020" y="2002271"/>
                        <a:pt x="2801183" y="2321836"/>
                        <a:pt x="3415346" y="2646394"/>
                      </a:cubicBezTo>
                      <a:cubicBezTo>
                        <a:pt x="3704951" y="2801183"/>
                        <a:pt x="3999550" y="2950979"/>
                        <a:pt x="4294148" y="3105768"/>
                      </a:cubicBezTo>
                      <a:cubicBezTo>
                        <a:pt x="4284162" y="3115754"/>
                        <a:pt x="4279169" y="3125741"/>
                        <a:pt x="4269182" y="3135727"/>
                      </a:cubicBezTo>
                      <a:cubicBezTo>
                        <a:pt x="4014529" y="3000911"/>
                        <a:pt x="3759876" y="2871088"/>
                        <a:pt x="3505223" y="2736271"/>
                      </a:cubicBezTo>
                      <a:cubicBezTo>
                        <a:pt x="3195645" y="2571496"/>
                        <a:pt x="2886067" y="2411714"/>
                        <a:pt x="2576489" y="2251931"/>
                      </a:cubicBezTo>
                      <a:cubicBezTo>
                        <a:pt x="2266911" y="2092149"/>
                        <a:pt x="1957333" y="1927373"/>
                        <a:pt x="1647755" y="1767591"/>
                      </a:cubicBezTo>
                      <a:cubicBezTo>
                        <a:pt x="1348163" y="1607809"/>
                        <a:pt x="1043578" y="1448027"/>
                        <a:pt x="743986" y="1278258"/>
                      </a:cubicBezTo>
                      <a:cubicBezTo>
                        <a:pt x="534272" y="1158421"/>
                        <a:pt x="329551" y="1038585"/>
                        <a:pt x="124830" y="908762"/>
                      </a:cubicBezTo>
                      <a:cubicBezTo>
                        <a:pt x="129823" y="898775"/>
                        <a:pt x="134816" y="883796"/>
                        <a:pt x="139810" y="873809"/>
                      </a:cubicBezTo>
                      <a:close/>
                      <a:moveTo>
                        <a:pt x="499311" y="244674"/>
                      </a:moveTo>
                      <a:cubicBezTo>
                        <a:pt x="679066" y="334552"/>
                        <a:pt x="858821" y="429422"/>
                        <a:pt x="1038576" y="529286"/>
                      </a:cubicBezTo>
                      <a:cubicBezTo>
                        <a:pt x="1343161" y="699055"/>
                        <a:pt x="1642753" y="873817"/>
                        <a:pt x="1932358" y="1058565"/>
                      </a:cubicBezTo>
                      <a:cubicBezTo>
                        <a:pt x="2221964" y="1243313"/>
                        <a:pt x="2511569" y="1438048"/>
                        <a:pt x="2791188" y="1637776"/>
                      </a:cubicBezTo>
                      <a:cubicBezTo>
                        <a:pt x="3070807" y="1842497"/>
                        <a:pt x="3345433" y="2052211"/>
                        <a:pt x="3615065" y="2266918"/>
                      </a:cubicBezTo>
                      <a:cubicBezTo>
                        <a:pt x="3864725" y="2471639"/>
                        <a:pt x="4114385" y="2681354"/>
                        <a:pt x="4354058" y="2896061"/>
                      </a:cubicBezTo>
                      <a:cubicBezTo>
                        <a:pt x="4354058" y="2911041"/>
                        <a:pt x="4349065" y="2931013"/>
                        <a:pt x="4349065" y="2945993"/>
                      </a:cubicBezTo>
                      <a:cubicBezTo>
                        <a:pt x="4134357" y="2751258"/>
                        <a:pt x="3914657" y="2561517"/>
                        <a:pt x="3689963" y="2376769"/>
                      </a:cubicBezTo>
                      <a:cubicBezTo>
                        <a:pt x="3425324" y="2162061"/>
                        <a:pt x="3155691" y="1947354"/>
                        <a:pt x="2876072" y="1747626"/>
                      </a:cubicBezTo>
                      <a:cubicBezTo>
                        <a:pt x="2596453" y="1542905"/>
                        <a:pt x="2311841" y="1348170"/>
                        <a:pt x="2022236" y="1163422"/>
                      </a:cubicBezTo>
                      <a:cubicBezTo>
                        <a:pt x="1732631" y="978674"/>
                        <a:pt x="1433039" y="798919"/>
                        <a:pt x="1133447" y="629150"/>
                      </a:cubicBezTo>
                      <a:cubicBezTo>
                        <a:pt x="913746" y="504320"/>
                        <a:pt x="694046" y="389477"/>
                        <a:pt x="469352" y="274633"/>
                      </a:cubicBezTo>
                      <a:cubicBezTo>
                        <a:pt x="479338" y="264647"/>
                        <a:pt x="489325" y="254660"/>
                        <a:pt x="499311" y="244674"/>
                      </a:cubicBezTo>
                      <a:close/>
                      <a:moveTo>
                        <a:pt x="1038577" y="0"/>
                      </a:moveTo>
                      <a:cubicBezTo>
                        <a:pt x="1223325" y="84884"/>
                        <a:pt x="1403080" y="174762"/>
                        <a:pt x="1577842" y="274626"/>
                      </a:cubicBezTo>
                      <a:cubicBezTo>
                        <a:pt x="1872441" y="439401"/>
                        <a:pt x="2162046" y="624150"/>
                        <a:pt x="2436672" y="823878"/>
                      </a:cubicBezTo>
                      <a:cubicBezTo>
                        <a:pt x="2716291" y="1023605"/>
                        <a:pt x="2980930" y="1243306"/>
                        <a:pt x="3230590" y="1477986"/>
                      </a:cubicBezTo>
                      <a:cubicBezTo>
                        <a:pt x="3480249" y="1712666"/>
                        <a:pt x="3719923" y="1957333"/>
                        <a:pt x="3939623" y="2216979"/>
                      </a:cubicBezTo>
                      <a:cubicBezTo>
                        <a:pt x="4074440" y="2376762"/>
                        <a:pt x="4204263" y="2536544"/>
                        <a:pt x="4329093" y="2706313"/>
                      </a:cubicBezTo>
                      <a:cubicBezTo>
                        <a:pt x="4334086" y="2736272"/>
                        <a:pt x="4339079" y="2766231"/>
                        <a:pt x="4344072" y="2796190"/>
                      </a:cubicBezTo>
                      <a:cubicBezTo>
                        <a:pt x="4234222" y="2641401"/>
                        <a:pt x="4114385" y="2491605"/>
                        <a:pt x="3994548" y="2341809"/>
                      </a:cubicBezTo>
                      <a:cubicBezTo>
                        <a:pt x="3779841" y="2077170"/>
                        <a:pt x="3545161" y="1827510"/>
                        <a:pt x="3300494" y="1592830"/>
                      </a:cubicBezTo>
                      <a:cubicBezTo>
                        <a:pt x="3055828" y="1358150"/>
                        <a:pt x="2791188" y="1138449"/>
                        <a:pt x="2521556" y="933728"/>
                      </a:cubicBezTo>
                      <a:cubicBezTo>
                        <a:pt x="2251923" y="729007"/>
                        <a:pt x="1967311" y="539265"/>
                        <a:pt x="1662726" y="369497"/>
                      </a:cubicBezTo>
                      <a:cubicBezTo>
                        <a:pt x="1438033" y="239674"/>
                        <a:pt x="1203352" y="119837"/>
                        <a:pt x="968672" y="9987"/>
                      </a:cubicBezTo>
                      <a:cubicBezTo>
                        <a:pt x="993638" y="4993"/>
                        <a:pt x="1013611" y="4993"/>
                        <a:pt x="10385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8" name="Google Shape;1738;p30"/>
                <p:cNvSpPr/>
                <p:nvPr/>
              </p:nvSpPr>
              <p:spPr>
                <a:xfrm>
                  <a:off x="3350794" y="2732471"/>
                  <a:ext cx="237438" cy="191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121" h="296616" extrusionOk="0">
                      <a:moveTo>
                        <a:pt x="154464" y="9585"/>
                      </a:moveTo>
                      <a:cubicBezTo>
                        <a:pt x="139859" y="3871"/>
                        <a:pt x="123984" y="-574"/>
                        <a:pt x="108744" y="60"/>
                      </a:cubicBezTo>
                      <a:cubicBezTo>
                        <a:pt x="92869" y="1331"/>
                        <a:pt x="76359" y="8316"/>
                        <a:pt x="68104" y="22285"/>
                      </a:cubicBezTo>
                      <a:cubicBezTo>
                        <a:pt x="56039" y="41971"/>
                        <a:pt x="62389" y="68641"/>
                        <a:pt x="49689" y="88326"/>
                      </a:cubicBezTo>
                      <a:cubicBezTo>
                        <a:pt x="38894" y="105471"/>
                        <a:pt x="16034" y="111821"/>
                        <a:pt x="5874" y="128966"/>
                      </a:cubicBezTo>
                      <a:cubicBezTo>
                        <a:pt x="-2381" y="141666"/>
                        <a:pt x="-1111" y="158810"/>
                        <a:pt x="4604" y="172146"/>
                      </a:cubicBezTo>
                      <a:cubicBezTo>
                        <a:pt x="10954" y="185481"/>
                        <a:pt x="21114" y="196910"/>
                        <a:pt x="32544" y="206435"/>
                      </a:cubicBezTo>
                      <a:cubicBezTo>
                        <a:pt x="102394" y="269301"/>
                        <a:pt x="198279" y="301685"/>
                        <a:pt x="293529" y="295971"/>
                      </a:cubicBezTo>
                      <a:cubicBezTo>
                        <a:pt x="313214" y="294701"/>
                        <a:pt x="346234" y="295335"/>
                        <a:pt x="360839" y="280096"/>
                      </a:cubicBezTo>
                      <a:cubicBezTo>
                        <a:pt x="374809" y="265491"/>
                        <a:pt x="365284" y="242631"/>
                        <a:pt x="360204" y="226756"/>
                      </a:cubicBezTo>
                      <a:cubicBezTo>
                        <a:pt x="344329" y="180401"/>
                        <a:pt x="320199" y="137221"/>
                        <a:pt x="287814" y="101026"/>
                      </a:cubicBezTo>
                      <a:cubicBezTo>
                        <a:pt x="250984" y="61021"/>
                        <a:pt x="205264" y="29271"/>
                        <a:pt x="154464" y="95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9" name="Google Shape;1739;p30"/>
                <p:cNvSpPr/>
                <p:nvPr/>
              </p:nvSpPr>
              <p:spPr>
                <a:xfrm>
                  <a:off x="3410675" y="2736195"/>
                  <a:ext cx="278017" cy="3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034" h="560656" extrusionOk="0">
                      <a:moveTo>
                        <a:pt x="354965" y="251460"/>
                      </a:moveTo>
                      <a:cubicBezTo>
                        <a:pt x="386715" y="219075"/>
                        <a:pt x="409575" y="177800"/>
                        <a:pt x="421640" y="133985"/>
                      </a:cubicBezTo>
                      <a:cubicBezTo>
                        <a:pt x="433705" y="90170"/>
                        <a:pt x="433705" y="43815"/>
                        <a:pt x="424180" y="0"/>
                      </a:cubicBezTo>
                      <a:cubicBezTo>
                        <a:pt x="354965" y="53975"/>
                        <a:pt x="304165" y="131445"/>
                        <a:pt x="283210" y="215900"/>
                      </a:cubicBezTo>
                      <a:cubicBezTo>
                        <a:pt x="255905" y="201295"/>
                        <a:pt x="222885" y="193675"/>
                        <a:pt x="191770" y="192405"/>
                      </a:cubicBezTo>
                      <a:cubicBezTo>
                        <a:pt x="160655" y="191135"/>
                        <a:pt x="128905" y="194945"/>
                        <a:pt x="97790" y="198755"/>
                      </a:cubicBezTo>
                      <a:cubicBezTo>
                        <a:pt x="97155" y="272415"/>
                        <a:pt x="121920" y="346710"/>
                        <a:pt x="166370" y="403860"/>
                      </a:cubicBezTo>
                      <a:cubicBezTo>
                        <a:pt x="99060" y="440690"/>
                        <a:pt x="41275" y="492125"/>
                        <a:pt x="0" y="556895"/>
                      </a:cubicBezTo>
                      <a:cubicBezTo>
                        <a:pt x="23495" y="562610"/>
                        <a:pt x="48260" y="561340"/>
                        <a:pt x="72390" y="556260"/>
                      </a:cubicBezTo>
                      <a:cubicBezTo>
                        <a:pt x="121920" y="545465"/>
                        <a:pt x="168910" y="518795"/>
                        <a:pt x="204470" y="481330"/>
                      </a:cubicBezTo>
                      <a:cubicBezTo>
                        <a:pt x="240030" y="398145"/>
                        <a:pt x="291465" y="316230"/>
                        <a:pt x="354965" y="2514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0" name="Google Shape;1740;p30"/>
                <p:cNvSpPr/>
                <p:nvPr/>
              </p:nvSpPr>
              <p:spPr>
                <a:xfrm>
                  <a:off x="3387746" y="2726368"/>
                  <a:ext cx="363366" cy="437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358" h="678815" extrusionOk="0">
                      <a:moveTo>
                        <a:pt x="133985" y="678815"/>
                      </a:moveTo>
                      <a:cubicBezTo>
                        <a:pt x="135255" y="678815"/>
                        <a:pt x="136525" y="678815"/>
                        <a:pt x="137795" y="678180"/>
                      </a:cubicBezTo>
                      <a:cubicBezTo>
                        <a:pt x="140335" y="677545"/>
                        <a:pt x="142875" y="677545"/>
                        <a:pt x="145415" y="676910"/>
                      </a:cubicBezTo>
                      <a:cubicBezTo>
                        <a:pt x="159385" y="673100"/>
                        <a:pt x="172720" y="665480"/>
                        <a:pt x="184785" y="655955"/>
                      </a:cubicBezTo>
                      <a:cubicBezTo>
                        <a:pt x="247650" y="606425"/>
                        <a:pt x="293370" y="534035"/>
                        <a:pt x="309880" y="455930"/>
                      </a:cubicBezTo>
                      <a:cubicBezTo>
                        <a:pt x="318135" y="417830"/>
                        <a:pt x="318770" y="382905"/>
                        <a:pt x="344805" y="351155"/>
                      </a:cubicBezTo>
                      <a:cubicBezTo>
                        <a:pt x="345440" y="350520"/>
                        <a:pt x="346075" y="349885"/>
                        <a:pt x="346710" y="348615"/>
                      </a:cubicBezTo>
                      <a:cubicBezTo>
                        <a:pt x="369570" y="321310"/>
                        <a:pt x="401320" y="302260"/>
                        <a:pt x="431800" y="285115"/>
                      </a:cubicBezTo>
                      <a:cubicBezTo>
                        <a:pt x="477520" y="259715"/>
                        <a:pt x="516255" y="221615"/>
                        <a:pt x="542925" y="176530"/>
                      </a:cubicBezTo>
                      <a:cubicBezTo>
                        <a:pt x="554990" y="156210"/>
                        <a:pt x="564515" y="133985"/>
                        <a:pt x="563245" y="110490"/>
                      </a:cubicBezTo>
                      <a:cubicBezTo>
                        <a:pt x="562610" y="110490"/>
                        <a:pt x="561975" y="110490"/>
                        <a:pt x="561340" y="110490"/>
                      </a:cubicBezTo>
                      <a:cubicBezTo>
                        <a:pt x="559435" y="110490"/>
                        <a:pt x="558165" y="109855"/>
                        <a:pt x="556260" y="109855"/>
                      </a:cubicBezTo>
                      <a:cubicBezTo>
                        <a:pt x="539115" y="107315"/>
                        <a:pt x="521335" y="107950"/>
                        <a:pt x="504190" y="110490"/>
                      </a:cubicBezTo>
                      <a:cubicBezTo>
                        <a:pt x="502285" y="111125"/>
                        <a:pt x="499745" y="111125"/>
                        <a:pt x="497205" y="111760"/>
                      </a:cubicBezTo>
                      <a:cubicBezTo>
                        <a:pt x="464185" y="119380"/>
                        <a:pt x="433070" y="137160"/>
                        <a:pt x="410845" y="163195"/>
                      </a:cubicBezTo>
                      <a:cubicBezTo>
                        <a:pt x="408305" y="114935"/>
                        <a:pt x="389890" y="68580"/>
                        <a:pt x="359410" y="31750"/>
                      </a:cubicBezTo>
                      <a:cubicBezTo>
                        <a:pt x="356870" y="28575"/>
                        <a:pt x="354330" y="25400"/>
                        <a:pt x="351155" y="22225"/>
                      </a:cubicBezTo>
                      <a:cubicBezTo>
                        <a:pt x="343535" y="13970"/>
                        <a:pt x="335915" y="6350"/>
                        <a:pt x="327025" y="0"/>
                      </a:cubicBezTo>
                      <a:cubicBezTo>
                        <a:pt x="314960" y="11430"/>
                        <a:pt x="304165" y="24130"/>
                        <a:pt x="294640" y="38100"/>
                      </a:cubicBezTo>
                      <a:cubicBezTo>
                        <a:pt x="293370" y="40005"/>
                        <a:pt x="292735" y="41275"/>
                        <a:pt x="291465" y="43180"/>
                      </a:cubicBezTo>
                      <a:cubicBezTo>
                        <a:pt x="272415" y="72390"/>
                        <a:pt x="259080" y="105410"/>
                        <a:pt x="253365" y="139700"/>
                      </a:cubicBezTo>
                      <a:cubicBezTo>
                        <a:pt x="244475" y="192405"/>
                        <a:pt x="252730" y="247650"/>
                        <a:pt x="277495" y="293370"/>
                      </a:cubicBezTo>
                      <a:cubicBezTo>
                        <a:pt x="224790" y="289560"/>
                        <a:pt x="170815" y="301625"/>
                        <a:pt x="122555" y="325120"/>
                      </a:cubicBezTo>
                      <a:cubicBezTo>
                        <a:pt x="114935" y="328930"/>
                        <a:pt x="107950" y="332740"/>
                        <a:pt x="100330" y="336550"/>
                      </a:cubicBezTo>
                      <a:cubicBezTo>
                        <a:pt x="97155" y="338455"/>
                        <a:pt x="94615" y="339725"/>
                        <a:pt x="91440" y="341630"/>
                      </a:cubicBezTo>
                      <a:lnTo>
                        <a:pt x="91440" y="341630"/>
                      </a:lnTo>
                      <a:cubicBezTo>
                        <a:pt x="63500" y="359410"/>
                        <a:pt x="38100" y="381000"/>
                        <a:pt x="16510" y="406400"/>
                      </a:cubicBezTo>
                      <a:cubicBezTo>
                        <a:pt x="15240" y="408305"/>
                        <a:pt x="13335" y="410210"/>
                        <a:pt x="12065" y="411480"/>
                      </a:cubicBezTo>
                      <a:cubicBezTo>
                        <a:pt x="8255" y="416560"/>
                        <a:pt x="3810" y="421640"/>
                        <a:pt x="0" y="427355"/>
                      </a:cubicBezTo>
                      <a:cubicBezTo>
                        <a:pt x="26035" y="453390"/>
                        <a:pt x="59055" y="472440"/>
                        <a:pt x="94615" y="481965"/>
                      </a:cubicBezTo>
                      <a:cubicBezTo>
                        <a:pt x="97790" y="482600"/>
                        <a:pt x="100330" y="483235"/>
                        <a:pt x="103505" y="483870"/>
                      </a:cubicBezTo>
                      <a:cubicBezTo>
                        <a:pt x="124460" y="488315"/>
                        <a:pt x="146050" y="490220"/>
                        <a:pt x="167640" y="488315"/>
                      </a:cubicBezTo>
                      <a:cubicBezTo>
                        <a:pt x="142875" y="518795"/>
                        <a:pt x="127000" y="556895"/>
                        <a:pt x="122555" y="596265"/>
                      </a:cubicBezTo>
                      <a:cubicBezTo>
                        <a:pt x="121920" y="598805"/>
                        <a:pt x="121920" y="601345"/>
                        <a:pt x="121920" y="603885"/>
                      </a:cubicBezTo>
                      <a:cubicBezTo>
                        <a:pt x="122555" y="629920"/>
                        <a:pt x="125095" y="655320"/>
                        <a:pt x="133985" y="678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1" name="Google Shape;1741;p30"/>
                <p:cNvSpPr/>
                <p:nvPr/>
              </p:nvSpPr>
              <p:spPr>
                <a:xfrm>
                  <a:off x="3395935" y="2741927"/>
                  <a:ext cx="353873" cy="42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40" h="654050" extrusionOk="0">
                      <a:moveTo>
                        <a:pt x="125095" y="654050"/>
                      </a:moveTo>
                      <a:cubicBezTo>
                        <a:pt x="127635" y="653415"/>
                        <a:pt x="130175" y="653415"/>
                        <a:pt x="132715" y="652780"/>
                      </a:cubicBezTo>
                      <a:cubicBezTo>
                        <a:pt x="147320" y="635635"/>
                        <a:pt x="161290" y="617855"/>
                        <a:pt x="174625" y="600075"/>
                      </a:cubicBezTo>
                      <a:cubicBezTo>
                        <a:pt x="207645" y="554990"/>
                        <a:pt x="237490" y="507365"/>
                        <a:pt x="262255" y="457835"/>
                      </a:cubicBezTo>
                      <a:cubicBezTo>
                        <a:pt x="287655" y="407670"/>
                        <a:pt x="308610" y="355600"/>
                        <a:pt x="325755" y="302260"/>
                      </a:cubicBezTo>
                      <a:cubicBezTo>
                        <a:pt x="346710" y="291465"/>
                        <a:pt x="366395" y="279400"/>
                        <a:pt x="385445" y="266065"/>
                      </a:cubicBezTo>
                      <a:cubicBezTo>
                        <a:pt x="420370" y="241935"/>
                        <a:pt x="452120" y="213360"/>
                        <a:pt x="480695" y="181610"/>
                      </a:cubicBezTo>
                      <a:cubicBezTo>
                        <a:pt x="506730" y="153035"/>
                        <a:pt x="529590" y="121285"/>
                        <a:pt x="548640" y="87630"/>
                      </a:cubicBezTo>
                      <a:cubicBezTo>
                        <a:pt x="546735" y="87630"/>
                        <a:pt x="545465" y="86995"/>
                        <a:pt x="543560" y="86995"/>
                      </a:cubicBezTo>
                      <a:cubicBezTo>
                        <a:pt x="534035" y="104140"/>
                        <a:pt x="523240" y="120650"/>
                        <a:pt x="511810" y="136525"/>
                      </a:cubicBezTo>
                      <a:cubicBezTo>
                        <a:pt x="487045" y="170180"/>
                        <a:pt x="458470" y="201295"/>
                        <a:pt x="426720" y="228600"/>
                      </a:cubicBezTo>
                      <a:cubicBezTo>
                        <a:pt x="398780" y="252730"/>
                        <a:pt x="368300" y="274320"/>
                        <a:pt x="335915" y="292100"/>
                      </a:cubicBezTo>
                      <a:cubicBezTo>
                        <a:pt x="347980" y="278765"/>
                        <a:pt x="360045" y="264795"/>
                        <a:pt x="372110" y="250825"/>
                      </a:cubicBezTo>
                      <a:cubicBezTo>
                        <a:pt x="415925" y="199390"/>
                        <a:pt x="455930" y="144780"/>
                        <a:pt x="491490" y="88265"/>
                      </a:cubicBezTo>
                      <a:cubicBezTo>
                        <a:pt x="489585" y="88900"/>
                        <a:pt x="487045" y="88900"/>
                        <a:pt x="484505" y="89535"/>
                      </a:cubicBezTo>
                      <a:cubicBezTo>
                        <a:pt x="480060" y="96520"/>
                        <a:pt x="474980" y="104140"/>
                        <a:pt x="470535" y="111125"/>
                      </a:cubicBezTo>
                      <a:cubicBezTo>
                        <a:pt x="427990" y="174625"/>
                        <a:pt x="381000" y="234950"/>
                        <a:pt x="329565" y="291465"/>
                      </a:cubicBezTo>
                      <a:cubicBezTo>
                        <a:pt x="337820" y="268605"/>
                        <a:pt x="344805" y="245745"/>
                        <a:pt x="350520" y="222250"/>
                      </a:cubicBezTo>
                      <a:cubicBezTo>
                        <a:pt x="361315" y="175895"/>
                        <a:pt x="365125" y="128270"/>
                        <a:pt x="360680" y="81280"/>
                      </a:cubicBezTo>
                      <a:cubicBezTo>
                        <a:pt x="358775" y="57150"/>
                        <a:pt x="354330" y="33020"/>
                        <a:pt x="347345" y="9525"/>
                      </a:cubicBezTo>
                      <a:cubicBezTo>
                        <a:pt x="344805" y="6350"/>
                        <a:pt x="342265" y="3175"/>
                        <a:pt x="339090" y="0"/>
                      </a:cubicBezTo>
                      <a:cubicBezTo>
                        <a:pt x="341630" y="7620"/>
                        <a:pt x="343535" y="15240"/>
                        <a:pt x="345440" y="23495"/>
                      </a:cubicBezTo>
                      <a:cubicBezTo>
                        <a:pt x="356235" y="67310"/>
                        <a:pt x="358775" y="113665"/>
                        <a:pt x="354965" y="159385"/>
                      </a:cubicBezTo>
                      <a:cubicBezTo>
                        <a:pt x="351155" y="201930"/>
                        <a:pt x="340995" y="243205"/>
                        <a:pt x="327025" y="283845"/>
                      </a:cubicBezTo>
                      <a:cubicBezTo>
                        <a:pt x="326390" y="262890"/>
                        <a:pt x="325755" y="241935"/>
                        <a:pt x="323850" y="220980"/>
                      </a:cubicBezTo>
                      <a:cubicBezTo>
                        <a:pt x="321310" y="179070"/>
                        <a:pt x="316865" y="137160"/>
                        <a:pt x="307975" y="96520"/>
                      </a:cubicBezTo>
                      <a:cubicBezTo>
                        <a:pt x="302260" y="69215"/>
                        <a:pt x="294005" y="41910"/>
                        <a:pt x="282575" y="16510"/>
                      </a:cubicBezTo>
                      <a:cubicBezTo>
                        <a:pt x="281305" y="18415"/>
                        <a:pt x="280670" y="19685"/>
                        <a:pt x="279400" y="21590"/>
                      </a:cubicBezTo>
                      <a:cubicBezTo>
                        <a:pt x="283210" y="31115"/>
                        <a:pt x="287020" y="40640"/>
                        <a:pt x="290195" y="50165"/>
                      </a:cubicBezTo>
                      <a:cubicBezTo>
                        <a:pt x="302895" y="88265"/>
                        <a:pt x="309880" y="127635"/>
                        <a:pt x="314325" y="167640"/>
                      </a:cubicBezTo>
                      <a:cubicBezTo>
                        <a:pt x="318770" y="208915"/>
                        <a:pt x="320675" y="250825"/>
                        <a:pt x="321945" y="292100"/>
                      </a:cubicBezTo>
                      <a:cubicBezTo>
                        <a:pt x="321310" y="292100"/>
                        <a:pt x="321310" y="292735"/>
                        <a:pt x="320675" y="292735"/>
                      </a:cubicBezTo>
                      <a:cubicBezTo>
                        <a:pt x="299720" y="295910"/>
                        <a:pt x="278765" y="298450"/>
                        <a:pt x="257810" y="300990"/>
                      </a:cubicBezTo>
                      <a:cubicBezTo>
                        <a:pt x="201295" y="307340"/>
                        <a:pt x="144780" y="312420"/>
                        <a:pt x="88265" y="314960"/>
                      </a:cubicBezTo>
                      <a:cubicBezTo>
                        <a:pt x="85090" y="316865"/>
                        <a:pt x="82550" y="318135"/>
                        <a:pt x="79375" y="320040"/>
                      </a:cubicBezTo>
                      <a:cubicBezTo>
                        <a:pt x="84455" y="320040"/>
                        <a:pt x="89535" y="319405"/>
                        <a:pt x="94615" y="319405"/>
                      </a:cubicBezTo>
                      <a:cubicBezTo>
                        <a:pt x="165735" y="315595"/>
                        <a:pt x="236220" y="308610"/>
                        <a:pt x="307340" y="299085"/>
                      </a:cubicBezTo>
                      <a:cubicBezTo>
                        <a:pt x="289560" y="307975"/>
                        <a:pt x="271780" y="315595"/>
                        <a:pt x="254000" y="323215"/>
                      </a:cubicBezTo>
                      <a:cubicBezTo>
                        <a:pt x="210820" y="340995"/>
                        <a:pt x="166370" y="354965"/>
                        <a:pt x="121285" y="365760"/>
                      </a:cubicBezTo>
                      <a:cubicBezTo>
                        <a:pt x="82550" y="374650"/>
                        <a:pt x="43815" y="381000"/>
                        <a:pt x="4445" y="384810"/>
                      </a:cubicBezTo>
                      <a:cubicBezTo>
                        <a:pt x="3175" y="386715"/>
                        <a:pt x="1270" y="388620"/>
                        <a:pt x="0" y="389890"/>
                      </a:cubicBezTo>
                      <a:cubicBezTo>
                        <a:pt x="20955" y="387985"/>
                        <a:pt x="41910" y="385445"/>
                        <a:pt x="62230" y="382270"/>
                      </a:cubicBezTo>
                      <a:cubicBezTo>
                        <a:pt x="107950" y="374650"/>
                        <a:pt x="153035" y="363855"/>
                        <a:pt x="197485" y="349250"/>
                      </a:cubicBezTo>
                      <a:cubicBezTo>
                        <a:pt x="239395" y="335280"/>
                        <a:pt x="280035" y="318770"/>
                        <a:pt x="319405" y="298450"/>
                      </a:cubicBezTo>
                      <a:cubicBezTo>
                        <a:pt x="318770" y="299720"/>
                        <a:pt x="317500" y="300355"/>
                        <a:pt x="316865" y="301625"/>
                      </a:cubicBezTo>
                      <a:cubicBezTo>
                        <a:pt x="316230" y="301625"/>
                        <a:pt x="315595" y="302260"/>
                        <a:pt x="314960" y="302895"/>
                      </a:cubicBezTo>
                      <a:cubicBezTo>
                        <a:pt x="314325" y="303530"/>
                        <a:pt x="313690" y="304165"/>
                        <a:pt x="313690" y="305435"/>
                      </a:cubicBezTo>
                      <a:cubicBezTo>
                        <a:pt x="300355" y="320040"/>
                        <a:pt x="286385" y="334645"/>
                        <a:pt x="271780" y="347980"/>
                      </a:cubicBezTo>
                      <a:cubicBezTo>
                        <a:pt x="239395" y="377190"/>
                        <a:pt x="203200" y="402590"/>
                        <a:pt x="165100" y="423545"/>
                      </a:cubicBezTo>
                      <a:cubicBezTo>
                        <a:pt x="139065" y="438150"/>
                        <a:pt x="111760" y="450215"/>
                        <a:pt x="83185" y="460375"/>
                      </a:cubicBezTo>
                      <a:cubicBezTo>
                        <a:pt x="86360" y="461010"/>
                        <a:pt x="88900" y="461645"/>
                        <a:pt x="92075" y="462280"/>
                      </a:cubicBezTo>
                      <a:cubicBezTo>
                        <a:pt x="100330" y="459105"/>
                        <a:pt x="108585" y="455930"/>
                        <a:pt x="116205" y="452755"/>
                      </a:cubicBezTo>
                      <a:cubicBezTo>
                        <a:pt x="156210" y="435610"/>
                        <a:pt x="194945" y="413385"/>
                        <a:pt x="230505" y="387985"/>
                      </a:cubicBezTo>
                      <a:cubicBezTo>
                        <a:pt x="256540" y="368935"/>
                        <a:pt x="281305" y="347345"/>
                        <a:pt x="303530" y="323850"/>
                      </a:cubicBezTo>
                      <a:cubicBezTo>
                        <a:pt x="292735" y="342265"/>
                        <a:pt x="281940" y="360680"/>
                        <a:pt x="270510" y="379095"/>
                      </a:cubicBezTo>
                      <a:cubicBezTo>
                        <a:pt x="242570" y="422275"/>
                        <a:pt x="211455" y="464185"/>
                        <a:pt x="177800" y="503555"/>
                      </a:cubicBezTo>
                      <a:cubicBezTo>
                        <a:pt x="156845" y="528320"/>
                        <a:pt x="134620" y="552450"/>
                        <a:pt x="111125" y="575310"/>
                      </a:cubicBezTo>
                      <a:cubicBezTo>
                        <a:pt x="110490" y="577850"/>
                        <a:pt x="110490" y="580390"/>
                        <a:pt x="110490" y="582930"/>
                      </a:cubicBezTo>
                      <a:cubicBezTo>
                        <a:pt x="118745" y="574675"/>
                        <a:pt x="127000" y="566420"/>
                        <a:pt x="135255" y="558165"/>
                      </a:cubicBezTo>
                      <a:cubicBezTo>
                        <a:pt x="171450" y="520700"/>
                        <a:pt x="205105" y="480060"/>
                        <a:pt x="236220" y="438150"/>
                      </a:cubicBezTo>
                      <a:cubicBezTo>
                        <a:pt x="266065" y="396875"/>
                        <a:pt x="293370" y="353695"/>
                        <a:pt x="318135" y="309245"/>
                      </a:cubicBezTo>
                      <a:cubicBezTo>
                        <a:pt x="318770" y="308610"/>
                        <a:pt x="318770" y="308610"/>
                        <a:pt x="319405" y="307975"/>
                      </a:cubicBezTo>
                      <a:cubicBezTo>
                        <a:pt x="310515" y="335915"/>
                        <a:pt x="300355" y="363220"/>
                        <a:pt x="288925" y="390525"/>
                      </a:cubicBezTo>
                      <a:cubicBezTo>
                        <a:pt x="267335" y="441960"/>
                        <a:pt x="241300" y="492125"/>
                        <a:pt x="211455" y="539115"/>
                      </a:cubicBezTo>
                      <a:cubicBezTo>
                        <a:pt x="186055" y="577850"/>
                        <a:pt x="156845" y="617220"/>
                        <a:pt x="125095" y="6540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2" name="Google Shape;1742;p30"/>
                <p:cNvSpPr/>
                <p:nvPr/>
              </p:nvSpPr>
              <p:spPr>
                <a:xfrm>
                  <a:off x="3576069" y="2910975"/>
                  <a:ext cx="395460" cy="21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117" h="339211" extrusionOk="0">
                      <a:moveTo>
                        <a:pt x="261015" y="163911"/>
                      </a:moveTo>
                      <a:cubicBezTo>
                        <a:pt x="344835" y="208361"/>
                        <a:pt x="437546" y="239476"/>
                        <a:pt x="532796" y="243286"/>
                      </a:cubicBezTo>
                      <a:cubicBezTo>
                        <a:pt x="549305" y="243921"/>
                        <a:pt x="565815" y="243921"/>
                        <a:pt x="581055" y="249001"/>
                      </a:cubicBezTo>
                      <a:cubicBezTo>
                        <a:pt x="596296" y="254081"/>
                        <a:pt x="610265" y="266146"/>
                        <a:pt x="612805" y="282656"/>
                      </a:cubicBezTo>
                      <a:cubicBezTo>
                        <a:pt x="614710" y="296626"/>
                        <a:pt x="607725" y="311866"/>
                        <a:pt x="596930" y="321391"/>
                      </a:cubicBezTo>
                      <a:cubicBezTo>
                        <a:pt x="585500" y="330916"/>
                        <a:pt x="571530" y="335996"/>
                        <a:pt x="556925" y="337901"/>
                      </a:cubicBezTo>
                      <a:cubicBezTo>
                        <a:pt x="512475" y="344251"/>
                        <a:pt x="468660" y="326471"/>
                        <a:pt x="428655" y="307421"/>
                      </a:cubicBezTo>
                      <a:cubicBezTo>
                        <a:pt x="426115" y="306151"/>
                        <a:pt x="422940" y="304881"/>
                        <a:pt x="420400" y="303611"/>
                      </a:cubicBezTo>
                      <a:cubicBezTo>
                        <a:pt x="374680" y="281386"/>
                        <a:pt x="330230" y="257256"/>
                        <a:pt x="286415" y="230586"/>
                      </a:cubicBezTo>
                      <a:cubicBezTo>
                        <a:pt x="242600" y="203916"/>
                        <a:pt x="200690" y="175976"/>
                        <a:pt x="160050" y="145496"/>
                      </a:cubicBezTo>
                      <a:cubicBezTo>
                        <a:pt x="139730" y="130256"/>
                        <a:pt x="119410" y="115016"/>
                        <a:pt x="99725" y="98506"/>
                      </a:cubicBezTo>
                      <a:cubicBezTo>
                        <a:pt x="89565" y="90251"/>
                        <a:pt x="80040" y="82631"/>
                        <a:pt x="70515" y="74376"/>
                      </a:cubicBezTo>
                      <a:cubicBezTo>
                        <a:pt x="61625" y="66756"/>
                        <a:pt x="54005" y="59771"/>
                        <a:pt x="41940" y="57231"/>
                      </a:cubicBezTo>
                      <a:cubicBezTo>
                        <a:pt x="34955" y="55961"/>
                        <a:pt x="27335" y="55961"/>
                        <a:pt x="20350" y="54056"/>
                      </a:cubicBezTo>
                      <a:cubicBezTo>
                        <a:pt x="13365" y="52151"/>
                        <a:pt x="6380" y="48976"/>
                        <a:pt x="2570" y="42626"/>
                      </a:cubicBezTo>
                      <a:cubicBezTo>
                        <a:pt x="-605" y="36911"/>
                        <a:pt x="-605" y="29291"/>
                        <a:pt x="1300" y="22941"/>
                      </a:cubicBezTo>
                      <a:cubicBezTo>
                        <a:pt x="3205" y="16591"/>
                        <a:pt x="8285" y="10876"/>
                        <a:pt x="14000" y="7066"/>
                      </a:cubicBezTo>
                      <a:cubicBezTo>
                        <a:pt x="19715" y="2621"/>
                        <a:pt x="26700" y="-554"/>
                        <a:pt x="34320" y="81"/>
                      </a:cubicBezTo>
                      <a:cubicBezTo>
                        <a:pt x="40035" y="716"/>
                        <a:pt x="45115" y="3891"/>
                        <a:pt x="48925" y="7701"/>
                      </a:cubicBezTo>
                      <a:cubicBezTo>
                        <a:pt x="52735" y="11511"/>
                        <a:pt x="55910" y="16591"/>
                        <a:pt x="59085" y="21671"/>
                      </a:cubicBezTo>
                      <a:cubicBezTo>
                        <a:pt x="62260" y="26751"/>
                        <a:pt x="65435" y="31831"/>
                        <a:pt x="68610" y="36911"/>
                      </a:cubicBezTo>
                      <a:cubicBezTo>
                        <a:pt x="71785" y="41991"/>
                        <a:pt x="74960" y="44531"/>
                        <a:pt x="79405" y="47706"/>
                      </a:cubicBezTo>
                      <a:cubicBezTo>
                        <a:pt x="88930" y="54691"/>
                        <a:pt x="98455" y="61676"/>
                        <a:pt x="107980" y="68661"/>
                      </a:cubicBezTo>
                      <a:cubicBezTo>
                        <a:pt x="157510" y="102951"/>
                        <a:pt x="207675" y="135971"/>
                        <a:pt x="261015" y="1639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1743" name="Google Shape;1743;p30"/>
            <p:cNvGrpSpPr/>
            <p:nvPr/>
          </p:nvGrpSpPr>
          <p:grpSpPr>
            <a:xfrm rot="-6876790">
              <a:off x="9122195" y="3934338"/>
              <a:ext cx="589887" cy="443344"/>
              <a:chOff x="6418073" y="875518"/>
              <a:chExt cx="314171" cy="236123"/>
            </a:xfrm>
          </p:grpSpPr>
          <p:sp>
            <p:nvSpPr>
              <p:cNvPr id="1744" name="Google Shape;1744;p30"/>
              <p:cNvSpPr/>
              <p:nvPr/>
            </p:nvSpPr>
            <p:spPr>
              <a:xfrm>
                <a:off x="6418073" y="876742"/>
                <a:ext cx="178823" cy="234899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185" extrusionOk="0">
                    <a:moveTo>
                      <a:pt x="179745" y="360399"/>
                    </a:moveTo>
                    <a:cubicBezTo>
                      <a:pt x="178475" y="361034"/>
                      <a:pt x="177205" y="361669"/>
                      <a:pt x="175935" y="362304"/>
                    </a:cubicBezTo>
                    <a:cubicBezTo>
                      <a:pt x="174030" y="362939"/>
                      <a:pt x="172125" y="363574"/>
                      <a:pt x="170855" y="363574"/>
                    </a:cubicBezTo>
                    <a:cubicBezTo>
                      <a:pt x="158155" y="366114"/>
                      <a:pt x="143550" y="360399"/>
                      <a:pt x="132120" y="352779"/>
                    </a:cubicBezTo>
                    <a:cubicBezTo>
                      <a:pt x="123230" y="347064"/>
                      <a:pt x="114975" y="339444"/>
                      <a:pt x="107989" y="331824"/>
                    </a:cubicBezTo>
                    <a:cubicBezTo>
                      <a:pt x="106720" y="329919"/>
                      <a:pt x="104814" y="328649"/>
                      <a:pt x="103545" y="326744"/>
                    </a:cubicBezTo>
                    <a:cubicBezTo>
                      <a:pt x="96560" y="317854"/>
                      <a:pt x="90845" y="307694"/>
                      <a:pt x="86400" y="296899"/>
                    </a:cubicBezTo>
                    <a:cubicBezTo>
                      <a:pt x="80685" y="282929"/>
                      <a:pt x="78145" y="267054"/>
                      <a:pt x="67985" y="255624"/>
                    </a:cubicBezTo>
                    <a:cubicBezTo>
                      <a:pt x="57825" y="244829"/>
                      <a:pt x="43220" y="239749"/>
                      <a:pt x="30520" y="231494"/>
                    </a:cubicBezTo>
                    <a:cubicBezTo>
                      <a:pt x="28614" y="230224"/>
                      <a:pt x="26075" y="228319"/>
                      <a:pt x="24170" y="226414"/>
                    </a:cubicBezTo>
                    <a:cubicBezTo>
                      <a:pt x="22900" y="225144"/>
                      <a:pt x="21630" y="223874"/>
                      <a:pt x="20360" y="222604"/>
                    </a:cubicBezTo>
                    <a:cubicBezTo>
                      <a:pt x="3214" y="204824"/>
                      <a:pt x="-4405" y="177519"/>
                      <a:pt x="2580" y="153389"/>
                    </a:cubicBezTo>
                    <a:cubicBezTo>
                      <a:pt x="8930" y="130529"/>
                      <a:pt x="26075" y="112749"/>
                      <a:pt x="43220" y="96874"/>
                    </a:cubicBezTo>
                    <a:cubicBezTo>
                      <a:pt x="69889" y="71474"/>
                      <a:pt x="97195" y="47344"/>
                      <a:pt x="128945" y="29564"/>
                    </a:cubicBezTo>
                    <a:cubicBezTo>
                      <a:pt x="153710" y="15594"/>
                      <a:pt x="194985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5" y="88619"/>
                    </a:cubicBezTo>
                    <a:cubicBezTo>
                      <a:pt x="259755" y="137514"/>
                      <a:pt x="268010" y="186409"/>
                      <a:pt x="275630" y="235939"/>
                    </a:cubicBezTo>
                    <a:cubicBezTo>
                      <a:pt x="276900" y="246099"/>
                      <a:pt x="278805" y="256259"/>
                      <a:pt x="274995" y="265784"/>
                    </a:cubicBezTo>
                    <a:cubicBezTo>
                      <a:pt x="270550" y="277214"/>
                      <a:pt x="258485" y="283564"/>
                      <a:pt x="247689" y="288644"/>
                    </a:cubicBezTo>
                    <a:cubicBezTo>
                      <a:pt x="243880" y="289914"/>
                      <a:pt x="240070" y="291819"/>
                      <a:pt x="236260" y="293724"/>
                    </a:cubicBezTo>
                    <a:cubicBezTo>
                      <a:pt x="234355" y="294359"/>
                      <a:pt x="232450" y="294994"/>
                      <a:pt x="231180" y="296264"/>
                    </a:cubicBezTo>
                    <a:cubicBezTo>
                      <a:pt x="225464" y="298804"/>
                      <a:pt x="220385" y="301979"/>
                      <a:pt x="215939" y="306424"/>
                    </a:cubicBezTo>
                    <a:cubicBezTo>
                      <a:pt x="200064" y="321029"/>
                      <a:pt x="198795" y="349604"/>
                      <a:pt x="179745" y="3603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5" name="Google Shape;1745;p30"/>
              <p:cNvSpPr/>
              <p:nvPr/>
            </p:nvSpPr>
            <p:spPr>
              <a:xfrm>
                <a:off x="6484451" y="889175"/>
                <a:ext cx="85315" cy="220119"/>
              </a:xfrm>
              <a:custGeom>
                <a:avLst/>
                <a:gdLst/>
                <a:ahLst/>
                <a:cxnLst/>
                <a:rect l="l" t="t" r="r" b="b"/>
                <a:pathLst>
                  <a:path w="1895878" h="4891531" extrusionOk="0">
                    <a:moveTo>
                      <a:pt x="1473905" y="155185"/>
                    </a:moveTo>
                    <a:cubicBezTo>
                      <a:pt x="1493076" y="157441"/>
                      <a:pt x="1511119" y="173229"/>
                      <a:pt x="1506609" y="200293"/>
                    </a:cubicBezTo>
                    <a:cubicBezTo>
                      <a:pt x="1452479" y="597244"/>
                      <a:pt x="1389328" y="994195"/>
                      <a:pt x="1335198" y="1400168"/>
                    </a:cubicBezTo>
                    <a:cubicBezTo>
                      <a:pt x="1235960" y="2103853"/>
                      <a:pt x="1154766" y="2807539"/>
                      <a:pt x="1082593" y="3520246"/>
                    </a:cubicBezTo>
                    <a:cubicBezTo>
                      <a:pt x="1037485" y="3971327"/>
                      <a:pt x="1010420" y="4422408"/>
                      <a:pt x="1037485" y="4873488"/>
                    </a:cubicBezTo>
                    <a:cubicBezTo>
                      <a:pt x="1019442" y="4882510"/>
                      <a:pt x="992377" y="4891531"/>
                      <a:pt x="965312" y="4891531"/>
                    </a:cubicBezTo>
                    <a:cubicBezTo>
                      <a:pt x="956291" y="4729142"/>
                      <a:pt x="956291" y="4557732"/>
                      <a:pt x="956291" y="4386321"/>
                    </a:cubicBezTo>
                    <a:cubicBezTo>
                      <a:pt x="956291" y="4052521"/>
                      <a:pt x="983356" y="3727743"/>
                      <a:pt x="1019442" y="3402965"/>
                    </a:cubicBezTo>
                    <a:cubicBezTo>
                      <a:pt x="1055528" y="3042101"/>
                      <a:pt x="1091615" y="2690258"/>
                      <a:pt x="1136723" y="2338415"/>
                    </a:cubicBezTo>
                    <a:cubicBezTo>
                      <a:pt x="1226939" y="1625708"/>
                      <a:pt x="1326177" y="903979"/>
                      <a:pt x="1434436" y="191272"/>
                    </a:cubicBezTo>
                    <a:cubicBezTo>
                      <a:pt x="1434436" y="164207"/>
                      <a:pt x="1454734" y="152930"/>
                      <a:pt x="1473905" y="155185"/>
                    </a:cubicBezTo>
                    <a:close/>
                    <a:moveTo>
                      <a:pt x="1404939" y="87783"/>
                    </a:moveTo>
                    <a:cubicBezTo>
                      <a:pt x="1426190" y="92105"/>
                      <a:pt x="1444585" y="111769"/>
                      <a:pt x="1434436" y="137142"/>
                    </a:cubicBezTo>
                    <a:cubicBezTo>
                      <a:pt x="1290090" y="507028"/>
                      <a:pt x="1145744" y="876914"/>
                      <a:pt x="1001399" y="1246800"/>
                    </a:cubicBezTo>
                    <a:cubicBezTo>
                      <a:pt x="766837" y="1905378"/>
                      <a:pt x="550318" y="2581999"/>
                      <a:pt x="360864" y="3258620"/>
                    </a:cubicBezTo>
                    <a:cubicBezTo>
                      <a:pt x="252605" y="3646549"/>
                      <a:pt x="153367" y="4043500"/>
                      <a:pt x="63151" y="4431429"/>
                    </a:cubicBezTo>
                    <a:cubicBezTo>
                      <a:pt x="45108" y="4413386"/>
                      <a:pt x="18043" y="4386321"/>
                      <a:pt x="0" y="4359257"/>
                    </a:cubicBezTo>
                    <a:cubicBezTo>
                      <a:pt x="18043" y="4278062"/>
                      <a:pt x="36086" y="4205889"/>
                      <a:pt x="54130" y="4124695"/>
                    </a:cubicBezTo>
                    <a:cubicBezTo>
                      <a:pt x="225540" y="3448073"/>
                      <a:pt x="414994" y="2762431"/>
                      <a:pt x="631513" y="2094832"/>
                    </a:cubicBezTo>
                    <a:cubicBezTo>
                      <a:pt x="848031" y="1418211"/>
                      <a:pt x="1091615" y="759633"/>
                      <a:pt x="1362263" y="110077"/>
                    </a:cubicBezTo>
                    <a:cubicBezTo>
                      <a:pt x="1366774" y="98800"/>
                      <a:pt x="1374668" y="92034"/>
                      <a:pt x="1383689" y="88933"/>
                    </a:cubicBezTo>
                    <a:cubicBezTo>
                      <a:pt x="1390455" y="86607"/>
                      <a:pt x="1397856" y="86343"/>
                      <a:pt x="1404939" y="87783"/>
                    </a:cubicBezTo>
                    <a:close/>
                    <a:moveTo>
                      <a:pt x="1647558" y="690"/>
                    </a:moveTo>
                    <a:cubicBezTo>
                      <a:pt x="1666729" y="-2693"/>
                      <a:pt x="1687027" y="6328"/>
                      <a:pt x="1687027" y="28882"/>
                    </a:cubicBezTo>
                    <a:cubicBezTo>
                      <a:pt x="1723114" y="353661"/>
                      <a:pt x="1759200" y="687460"/>
                      <a:pt x="1786265" y="1021260"/>
                    </a:cubicBezTo>
                    <a:cubicBezTo>
                      <a:pt x="1867460" y="1968529"/>
                      <a:pt x="1903546" y="2924820"/>
                      <a:pt x="1894525" y="3881111"/>
                    </a:cubicBezTo>
                    <a:cubicBezTo>
                      <a:pt x="1867460" y="3890132"/>
                      <a:pt x="1840395" y="3908175"/>
                      <a:pt x="1822352" y="3917197"/>
                    </a:cubicBezTo>
                    <a:cubicBezTo>
                      <a:pt x="1822352" y="3790895"/>
                      <a:pt x="1822352" y="3673614"/>
                      <a:pt x="1822352" y="3547311"/>
                    </a:cubicBezTo>
                    <a:cubicBezTo>
                      <a:pt x="1822352" y="2383523"/>
                      <a:pt x="1750179" y="1210714"/>
                      <a:pt x="1614854" y="46926"/>
                    </a:cubicBezTo>
                    <a:cubicBezTo>
                      <a:pt x="1610343" y="19861"/>
                      <a:pt x="1628387" y="4073"/>
                      <a:pt x="1647558" y="69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6" name="Google Shape;1746;p30"/>
              <p:cNvSpPr/>
              <p:nvPr/>
            </p:nvSpPr>
            <p:spPr>
              <a:xfrm>
                <a:off x="6557142" y="875518"/>
                <a:ext cx="175103" cy="210334"/>
              </a:xfrm>
              <a:custGeom>
                <a:avLst/>
                <a:gdLst/>
                <a:ahLst/>
                <a:cxnLst/>
                <a:rect l="l" t="t" r="r" b="b"/>
                <a:pathLst>
                  <a:path w="271477" h="326100" extrusionOk="0">
                    <a:moveTo>
                      <a:pt x="221313" y="326101"/>
                    </a:moveTo>
                    <a:cubicBezTo>
                      <a:pt x="218772" y="326101"/>
                      <a:pt x="216232" y="326101"/>
                      <a:pt x="213693" y="325466"/>
                    </a:cubicBezTo>
                    <a:cubicBezTo>
                      <a:pt x="213057" y="325466"/>
                      <a:pt x="213057" y="325466"/>
                      <a:pt x="212422" y="325466"/>
                    </a:cubicBezTo>
                    <a:cubicBezTo>
                      <a:pt x="196547" y="321656"/>
                      <a:pt x="183213" y="307686"/>
                      <a:pt x="166703" y="309591"/>
                    </a:cubicBezTo>
                    <a:cubicBezTo>
                      <a:pt x="164797" y="309591"/>
                      <a:pt x="162893" y="310226"/>
                      <a:pt x="160988" y="310861"/>
                    </a:cubicBezTo>
                    <a:cubicBezTo>
                      <a:pt x="159082" y="311496"/>
                      <a:pt x="157813" y="312131"/>
                      <a:pt x="155907" y="312766"/>
                    </a:cubicBezTo>
                    <a:cubicBezTo>
                      <a:pt x="150193" y="315306"/>
                      <a:pt x="145113" y="319116"/>
                      <a:pt x="139397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1176"/>
                      <a:pt x="52403" y="269586"/>
                      <a:pt x="44782" y="248631"/>
                    </a:cubicBezTo>
                    <a:cubicBezTo>
                      <a:pt x="24463" y="194656"/>
                      <a:pt x="10493" y="138776"/>
                      <a:pt x="2238" y="81626"/>
                    </a:cubicBezTo>
                    <a:cubicBezTo>
                      <a:pt x="-303" y="62576"/>
                      <a:pt x="-2207" y="42891"/>
                      <a:pt x="5413" y="25111"/>
                    </a:cubicBezTo>
                    <a:cubicBezTo>
                      <a:pt x="21288" y="-10449"/>
                      <a:pt x="60022" y="-289"/>
                      <a:pt x="89232" y="7966"/>
                    </a:cubicBezTo>
                    <a:cubicBezTo>
                      <a:pt x="126063" y="18126"/>
                      <a:pt x="161622" y="35271"/>
                      <a:pt x="192738" y="57496"/>
                    </a:cubicBezTo>
                    <a:cubicBezTo>
                      <a:pt x="210518" y="70196"/>
                      <a:pt x="226393" y="84801"/>
                      <a:pt x="240997" y="100676"/>
                    </a:cubicBezTo>
                    <a:cubicBezTo>
                      <a:pt x="251793" y="112741"/>
                      <a:pt x="261953" y="126076"/>
                      <a:pt x="267668" y="141316"/>
                    </a:cubicBezTo>
                    <a:cubicBezTo>
                      <a:pt x="269572" y="147031"/>
                      <a:pt x="270843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351"/>
                    </a:cubicBezTo>
                    <a:cubicBezTo>
                      <a:pt x="270843" y="174971"/>
                      <a:pt x="268938" y="181956"/>
                      <a:pt x="265128" y="188306"/>
                    </a:cubicBezTo>
                    <a:cubicBezTo>
                      <a:pt x="260047" y="197196"/>
                      <a:pt x="251793" y="203546"/>
                      <a:pt x="247347" y="212436"/>
                    </a:cubicBezTo>
                    <a:cubicBezTo>
                      <a:pt x="247347" y="213071"/>
                      <a:pt x="246713" y="213706"/>
                      <a:pt x="246713" y="213706"/>
                    </a:cubicBezTo>
                    <a:cubicBezTo>
                      <a:pt x="246078" y="214976"/>
                      <a:pt x="245443" y="216246"/>
                      <a:pt x="245443" y="217516"/>
                    </a:cubicBezTo>
                    <a:cubicBezTo>
                      <a:pt x="238457" y="242281"/>
                      <a:pt x="261953" y="269586"/>
                      <a:pt x="256872" y="295621"/>
                    </a:cubicBezTo>
                    <a:cubicBezTo>
                      <a:pt x="253063" y="312766"/>
                      <a:pt x="237822" y="324831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7" name="Google Shape;1747;p30"/>
              <p:cNvSpPr/>
              <p:nvPr/>
            </p:nvSpPr>
            <p:spPr>
              <a:xfrm>
                <a:off x="6576898" y="886842"/>
                <a:ext cx="122315" cy="197261"/>
              </a:xfrm>
              <a:custGeom>
                <a:avLst/>
                <a:gdLst/>
                <a:ahLst/>
                <a:cxnLst/>
                <a:rect l="l" t="t" r="r" b="b"/>
                <a:pathLst>
                  <a:path w="2718108" h="4383567" extrusionOk="0">
                    <a:moveTo>
                      <a:pt x="28547" y="106209"/>
                    </a:moveTo>
                    <a:cubicBezTo>
                      <a:pt x="47718" y="102826"/>
                      <a:pt x="70272" y="111847"/>
                      <a:pt x="74790" y="134401"/>
                    </a:cubicBezTo>
                    <a:cubicBezTo>
                      <a:pt x="174028" y="522331"/>
                      <a:pt x="282273" y="901239"/>
                      <a:pt x="417597" y="1280146"/>
                    </a:cubicBezTo>
                    <a:cubicBezTo>
                      <a:pt x="643138" y="1947745"/>
                      <a:pt x="931843" y="2597302"/>
                      <a:pt x="1274650" y="3210771"/>
                    </a:cubicBezTo>
                    <a:cubicBezTo>
                      <a:pt x="1455083" y="3535549"/>
                      <a:pt x="1653572" y="3851305"/>
                      <a:pt x="1861055" y="4158040"/>
                    </a:cubicBezTo>
                    <a:cubicBezTo>
                      <a:pt x="1834005" y="4167062"/>
                      <a:pt x="1815947" y="4176084"/>
                      <a:pt x="1788896" y="4185105"/>
                    </a:cubicBezTo>
                    <a:cubicBezTo>
                      <a:pt x="1752810" y="4139997"/>
                      <a:pt x="1725731" y="4085868"/>
                      <a:pt x="1689645" y="4040760"/>
                    </a:cubicBezTo>
                    <a:cubicBezTo>
                      <a:pt x="1301729" y="3445333"/>
                      <a:pt x="958894" y="2813820"/>
                      <a:pt x="679224" y="2164264"/>
                    </a:cubicBezTo>
                    <a:cubicBezTo>
                      <a:pt x="399568" y="1514708"/>
                      <a:pt x="174028" y="838087"/>
                      <a:pt x="2603" y="152445"/>
                    </a:cubicBezTo>
                    <a:cubicBezTo>
                      <a:pt x="-6412" y="125380"/>
                      <a:pt x="9377" y="109592"/>
                      <a:pt x="28547" y="106209"/>
                    </a:cubicBezTo>
                    <a:close/>
                    <a:moveTo>
                      <a:pt x="133422" y="1319"/>
                    </a:moveTo>
                    <a:cubicBezTo>
                      <a:pt x="151467" y="-3192"/>
                      <a:pt x="174021" y="3574"/>
                      <a:pt x="183035" y="26128"/>
                    </a:cubicBezTo>
                    <a:cubicBezTo>
                      <a:pt x="318359" y="432101"/>
                      <a:pt x="480762" y="829052"/>
                      <a:pt x="661195" y="1216981"/>
                    </a:cubicBezTo>
                    <a:cubicBezTo>
                      <a:pt x="985959" y="1902624"/>
                      <a:pt x="1355845" y="2570223"/>
                      <a:pt x="1788896" y="3192714"/>
                    </a:cubicBezTo>
                    <a:cubicBezTo>
                      <a:pt x="2077574" y="3607708"/>
                      <a:pt x="2384308" y="4004659"/>
                      <a:pt x="2718108" y="4383567"/>
                    </a:cubicBezTo>
                    <a:cubicBezTo>
                      <a:pt x="2682022" y="4383567"/>
                      <a:pt x="2645949" y="4383567"/>
                      <a:pt x="2609849" y="4374546"/>
                    </a:cubicBezTo>
                    <a:cubicBezTo>
                      <a:pt x="2519633" y="4257265"/>
                      <a:pt x="2420409" y="4149005"/>
                      <a:pt x="2330193" y="4031724"/>
                    </a:cubicBezTo>
                    <a:cubicBezTo>
                      <a:pt x="1843012" y="3436298"/>
                      <a:pt x="1418996" y="2804785"/>
                      <a:pt x="1049110" y="2137186"/>
                    </a:cubicBezTo>
                    <a:cubicBezTo>
                      <a:pt x="679224" y="1469586"/>
                      <a:pt x="363467" y="765901"/>
                      <a:pt x="110862" y="44171"/>
                    </a:cubicBezTo>
                    <a:cubicBezTo>
                      <a:pt x="101841" y="21617"/>
                      <a:pt x="115377" y="5829"/>
                      <a:pt x="133422" y="13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8" name="Google Shape;1748;p30"/>
              <p:cNvSpPr/>
              <p:nvPr/>
            </p:nvSpPr>
            <p:spPr>
              <a:xfrm>
                <a:off x="6504053" y="889998"/>
                <a:ext cx="59036" cy="167288"/>
              </a:xfrm>
              <a:custGeom>
                <a:avLst/>
                <a:gdLst/>
                <a:ahLst/>
                <a:cxnLst/>
                <a:rect l="l" t="t" r="r" b="b"/>
                <a:pathLst>
                  <a:path w="91529" h="259362" extrusionOk="0">
                    <a:moveTo>
                      <a:pt x="22950" y="250310"/>
                    </a:moveTo>
                    <a:cubicBezTo>
                      <a:pt x="22314" y="248405"/>
                      <a:pt x="21679" y="246500"/>
                      <a:pt x="21044" y="244595"/>
                    </a:cubicBezTo>
                    <a:cubicBezTo>
                      <a:pt x="13425" y="226815"/>
                      <a:pt x="6439" y="208400"/>
                      <a:pt x="3900" y="188715"/>
                    </a:cubicBezTo>
                    <a:cubicBezTo>
                      <a:pt x="2629" y="179190"/>
                      <a:pt x="2629" y="169030"/>
                      <a:pt x="4535" y="159505"/>
                    </a:cubicBezTo>
                    <a:cubicBezTo>
                      <a:pt x="6439" y="149980"/>
                      <a:pt x="9614" y="140455"/>
                      <a:pt x="15329" y="132200"/>
                    </a:cubicBezTo>
                    <a:cubicBezTo>
                      <a:pt x="26125" y="115690"/>
                      <a:pt x="40729" y="102355"/>
                      <a:pt x="54700" y="87750"/>
                    </a:cubicBezTo>
                    <a:cubicBezTo>
                      <a:pt x="68035" y="73780"/>
                      <a:pt x="82004" y="57905"/>
                      <a:pt x="88989" y="36315"/>
                    </a:cubicBezTo>
                    <a:cubicBezTo>
                      <a:pt x="90894" y="30600"/>
                      <a:pt x="91529" y="24250"/>
                      <a:pt x="91529" y="18535"/>
                    </a:cubicBezTo>
                    <a:cubicBezTo>
                      <a:pt x="91529" y="14090"/>
                      <a:pt x="90894" y="9010"/>
                      <a:pt x="88354" y="5200"/>
                    </a:cubicBezTo>
                    <a:cubicBezTo>
                      <a:pt x="86450" y="1390"/>
                      <a:pt x="83275" y="-515"/>
                      <a:pt x="80100" y="120"/>
                    </a:cubicBezTo>
                    <a:cubicBezTo>
                      <a:pt x="76925" y="755"/>
                      <a:pt x="75019" y="3930"/>
                      <a:pt x="73114" y="7105"/>
                    </a:cubicBezTo>
                    <a:cubicBezTo>
                      <a:pt x="71210" y="10280"/>
                      <a:pt x="70575" y="14090"/>
                      <a:pt x="69304" y="17265"/>
                    </a:cubicBezTo>
                    <a:cubicBezTo>
                      <a:pt x="66764" y="24885"/>
                      <a:pt x="64860" y="32505"/>
                      <a:pt x="62319" y="40125"/>
                    </a:cubicBezTo>
                    <a:cubicBezTo>
                      <a:pt x="59779" y="47745"/>
                      <a:pt x="56604" y="56000"/>
                      <a:pt x="52794" y="63620"/>
                    </a:cubicBezTo>
                    <a:cubicBezTo>
                      <a:pt x="44539" y="80130"/>
                      <a:pt x="31839" y="96005"/>
                      <a:pt x="21044" y="112515"/>
                    </a:cubicBezTo>
                    <a:cubicBezTo>
                      <a:pt x="15329" y="120770"/>
                      <a:pt x="10250" y="129660"/>
                      <a:pt x="7075" y="139185"/>
                    </a:cubicBezTo>
                    <a:cubicBezTo>
                      <a:pt x="3264" y="148710"/>
                      <a:pt x="1360" y="158870"/>
                      <a:pt x="725" y="169030"/>
                    </a:cubicBezTo>
                    <a:cubicBezTo>
                      <a:pt x="-1181" y="189350"/>
                      <a:pt x="725" y="209035"/>
                      <a:pt x="5804" y="228720"/>
                    </a:cubicBezTo>
                    <a:cubicBezTo>
                      <a:pt x="7075" y="233800"/>
                      <a:pt x="8344" y="238880"/>
                      <a:pt x="10250" y="243960"/>
                    </a:cubicBezTo>
                    <a:cubicBezTo>
                      <a:pt x="11519" y="248405"/>
                      <a:pt x="13425" y="252850"/>
                      <a:pt x="15964" y="256025"/>
                    </a:cubicBezTo>
                    <a:cubicBezTo>
                      <a:pt x="17869" y="258565"/>
                      <a:pt x="20410" y="259835"/>
                      <a:pt x="22314" y="259200"/>
                    </a:cubicBezTo>
                    <a:cubicBezTo>
                      <a:pt x="24219" y="258565"/>
                      <a:pt x="24854" y="255390"/>
                      <a:pt x="24854" y="252850"/>
                    </a:cubicBezTo>
                    <a:cubicBezTo>
                      <a:pt x="22950" y="252215"/>
                      <a:pt x="22950" y="250945"/>
                      <a:pt x="22950" y="25031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49" name="Google Shape;1749;p30"/>
            <p:cNvGrpSpPr/>
            <p:nvPr/>
          </p:nvGrpSpPr>
          <p:grpSpPr>
            <a:xfrm>
              <a:off x="7895459" y="2305303"/>
              <a:ext cx="744684" cy="1106479"/>
              <a:chOff x="5196722" y="522299"/>
              <a:chExt cx="438178" cy="651062"/>
            </a:xfrm>
          </p:grpSpPr>
          <p:sp>
            <p:nvSpPr>
              <p:cNvPr id="1750" name="Google Shape;1750;p30"/>
              <p:cNvSpPr/>
              <p:nvPr/>
            </p:nvSpPr>
            <p:spPr>
              <a:xfrm>
                <a:off x="5196722" y="522299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1" name="Google Shape;1751;p30"/>
              <p:cNvSpPr/>
              <p:nvPr/>
            </p:nvSpPr>
            <p:spPr>
              <a:xfrm>
                <a:off x="5272948" y="620822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2" name="Google Shape;1752;p30"/>
              <p:cNvSpPr/>
              <p:nvPr/>
            </p:nvSpPr>
            <p:spPr>
              <a:xfrm>
                <a:off x="5272147" y="606273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53" name="Google Shape;1753;p30"/>
            <p:cNvGrpSpPr/>
            <p:nvPr/>
          </p:nvGrpSpPr>
          <p:grpSpPr>
            <a:xfrm rot="656054">
              <a:off x="8751385" y="2545311"/>
              <a:ext cx="1093197" cy="1647538"/>
              <a:chOff x="2397584" y="1423904"/>
              <a:chExt cx="474074" cy="714468"/>
            </a:xfrm>
          </p:grpSpPr>
          <p:sp>
            <p:nvSpPr>
              <p:cNvPr id="1754" name="Google Shape;1754;p30"/>
              <p:cNvSpPr/>
              <p:nvPr/>
            </p:nvSpPr>
            <p:spPr>
              <a:xfrm>
                <a:off x="2397584" y="1613607"/>
                <a:ext cx="115907" cy="241963"/>
              </a:xfrm>
              <a:custGeom>
                <a:avLst/>
                <a:gdLst/>
                <a:ahLst/>
                <a:cxnLst/>
                <a:rect l="l" t="t" r="r" b="b"/>
                <a:pathLst>
                  <a:path w="242737" h="506729" extrusionOk="0">
                    <a:moveTo>
                      <a:pt x="196612" y="506730"/>
                    </a:moveTo>
                    <a:cubicBezTo>
                      <a:pt x="196612" y="506730"/>
                      <a:pt x="371872" y="139065"/>
                      <a:pt x="39132" y="0"/>
                    </a:cubicBezTo>
                    <a:cubicBezTo>
                      <a:pt x="39132" y="0"/>
                      <a:pt x="-117713" y="213360"/>
                      <a:pt x="196612" y="5067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5" name="Google Shape;1755;p30"/>
              <p:cNvSpPr/>
              <p:nvPr/>
            </p:nvSpPr>
            <p:spPr>
              <a:xfrm>
                <a:off x="2436102" y="1658737"/>
                <a:ext cx="52865" cy="193137"/>
              </a:xfrm>
              <a:custGeom>
                <a:avLst/>
                <a:gdLst/>
                <a:ahLst/>
                <a:cxnLst/>
                <a:rect l="l" t="t" r="r" b="b"/>
                <a:pathLst>
                  <a:path w="110713" h="404476" extrusionOk="0">
                    <a:moveTo>
                      <a:pt x="91029" y="238049"/>
                    </a:moveTo>
                    <a:cubicBezTo>
                      <a:pt x="81504" y="184710"/>
                      <a:pt x="67534" y="132639"/>
                      <a:pt x="47848" y="82474"/>
                    </a:cubicBezTo>
                    <a:cubicBezTo>
                      <a:pt x="42134" y="67869"/>
                      <a:pt x="36418" y="53899"/>
                      <a:pt x="29434" y="39929"/>
                    </a:cubicBezTo>
                    <a:cubicBezTo>
                      <a:pt x="23084" y="25960"/>
                      <a:pt x="16098" y="12624"/>
                      <a:pt x="5938" y="1194"/>
                    </a:cubicBezTo>
                    <a:cubicBezTo>
                      <a:pt x="3398" y="-1981"/>
                      <a:pt x="-1047" y="1829"/>
                      <a:pt x="224" y="5004"/>
                    </a:cubicBezTo>
                    <a:cubicBezTo>
                      <a:pt x="5304" y="17704"/>
                      <a:pt x="11654" y="29135"/>
                      <a:pt x="17368" y="41199"/>
                    </a:cubicBezTo>
                    <a:cubicBezTo>
                      <a:pt x="23718" y="53264"/>
                      <a:pt x="28798" y="65964"/>
                      <a:pt x="34513" y="78664"/>
                    </a:cubicBezTo>
                    <a:cubicBezTo>
                      <a:pt x="44673" y="103429"/>
                      <a:pt x="52929" y="128829"/>
                      <a:pt x="60548" y="154864"/>
                    </a:cubicBezTo>
                    <a:cubicBezTo>
                      <a:pt x="75154" y="206935"/>
                      <a:pt x="85313" y="260274"/>
                      <a:pt x="94204" y="313614"/>
                    </a:cubicBezTo>
                    <a:cubicBezTo>
                      <a:pt x="99284" y="343460"/>
                      <a:pt x="104363" y="373939"/>
                      <a:pt x="108809" y="403785"/>
                    </a:cubicBezTo>
                    <a:cubicBezTo>
                      <a:pt x="108809" y="405054"/>
                      <a:pt x="110713" y="404419"/>
                      <a:pt x="110713" y="403149"/>
                    </a:cubicBezTo>
                    <a:cubicBezTo>
                      <a:pt x="106268" y="347904"/>
                      <a:pt x="101188" y="293294"/>
                      <a:pt x="91029" y="23804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6" name="Google Shape;1756;p30"/>
              <p:cNvSpPr/>
              <p:nvPr/>
            </p:nvSpPr>
            <p:spPr>
              <a:xfrm>
                <a:off x="2461933" y="1782776"/>
                <a:ext cx="176539" cy="183450"/>
              </a:xfrm>
              <a:custGeom>
                <a:avLst/>
                <a:gdLst/>
                <a:ahLst/>
                <a:cxnLst/>
                <a:rect l="l" t="t" r="r" b="b"/>
                <a:pathLst>
                  <a:path w="369716" h="384189" extrusionOk="0">
                    <a:moveTo>
                      <a:pt x="0" y="384189"/>
                    </a:moveTo>
                    <a:cubicBezTo>
                      <a:pt x="0" y="384189"/>
                      <a:pt x="406400" y="359425"/>
                      <a:pt x="367030" y="650"/>
                    </a:cubicBezTo>
                    <a:cubicBezTo>
                      <a:pt x="367030" y="650"/>
                      <a:pt x="104140" y="-33006"/>
                      <a:pt x="0" y="3841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7" name="Google Shape;1757;p30"/>
              <p:cNvSpPr/>
              <p:nvPr/>
            </p:nvSpPr>
            <p:spPr>
              <a:xfrm>
                <a:off x="2463801" y="1823391"/>
                <a:ext cx="144676" cy="139203"/>
              </a:xfrm>
              <a:custGeom>
                <a:avLst/>
                <a:gdLst/>
                <a:ahLst/>
                <a:cxnLst/>
                <a:rect l="l" t="t" r="r" b="b"/>
                <a:pathLst>
                  <a:path w="302986" h="291524" extrusionOk="0">
                    <a:moveTo>
                      <a:pt x="136416" y="193562"/>
                    </a:moveTo>
                    <a:cubicBezTo>
                      <a:pt x="178326" y="159271"/>
                      <a:pt x="217696" y="122442"/>
                      <a:pt x="251986" y="80532"/>
                    </a:cubicBezTo>
                    <a:cubicBezTo>
                      <a:pt x="261511" y="68467"/>
                      <a:pt x="271036" y="56401"/>
                      <a:pt x="279926" y="43701"/>
                    </a:cubicBezTo>
                    <a:cubicBezTo>
                      <a:pt x="288816" y="31001"/>
                      <a:pt x="297071" y="18937"/>
                      <a:pt x="302786" y="4332"/>
                    </a:cubicBezTo>
                    <a:cubicBezTo>
                      <a:pt x="304056" y="521"/>
                      <a:pt x="298976" y="-1384"/>
                      <a:pt x="296436" y="1157"/>
                    </a:cubicBezTo>
                    <a:cubicBezTo>
                      <a:pt x="287546" y="11317"/>
                      <a:pt x="280561" y="22746"/>
                      <a:pt x="272941" y="34176"/>
                    </a:cubicBezTo>
                    <a:cubicBezTo>
                      <a:pt x="265321" y="45607"/>
                      <a:pt x="257066" y="56401"/>
                      <a:pt x="248811" y="67196"/>
                    </a:cubicBezTo>
                    <a:cubicBezTo>
                      <a:pt x="232301" y="88151"/>
                      <a:pt x="213886" y="107837"/>
                      <a:pt x="194836" y="126887"/>
                    </a:cubicBezTo>
                    <a:cubicBezTo>
                      <a:pt x="156736" y="164987"/>
                      <a:pt x="114191" y="199276"/>
                      <a:pt x="72281" y="233567"/>
                    </a:cubicBezTo>
                    <a:cubicBezTo>
                      <a:pt x="48786" y="252617"/>
                      <a:pt x="24656" y="271667"/>
                      <a:pt x="526" y="290082"/>
                    </a:cubicBezTo>
                    <a:cubicBezTo>
                      <a:pt x="-744" y="290717"/>
                      <a:pt x="526" y="291987"/>
                      <a:pt x="1796" y="291351"/>
                    </a:cubicBezTo>
                    <a:cubicBezTo>
                      <a:pt x="47516" y="260237"/>
                      <a:pt x="93236" y="228487"/>
                      <a:pt x="136416" y="19356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8" name="Google Shape;1758;p30"/>
              <p:cNvSpPr/>
              <p:nvPr/>
            </p:nvSpPr>
            <p:spPr>
              <a:xfrm>
                <a:off x="2457620" y="1663911"/>
                <a:ext cx="158578" cy="474462"/>
              </a:xfrm>
              <a:custGeom>
                <a:avLst/>
                <a:gdLst/>
                <a:ahLst/>
                <a:cxnLst/>
                <a:rect l="l" t="t" r="r" b="b"/>
                <a:pathLst>
                  <a:path w="332101" h="993638" extrusionOk="0">
                    <a:moveTo>
                      <a:pt x="330994" y="3038"/>
                    </a:moveTo>
                    <a:cubicBezTo>
                      <a:pt x="329724" y="498"/>
                      <a:pt x="326549" y="-772"/>
                      <a:pt x="324009" y="498"/>
                    </a:cubicBezTo>
                    <a:cubicBezTo>
                      <a:pt x="304959" y="8753"/>
                      <a:pt x="290354" y="24628"/>
                      <a:pt x="277654" y="38598"/>
                    </a:cubicBezTo>
                    <a:cubicBezTo>
                      <a:pt x="266224" y="51933"/>
                      <a:pt x="253524" y="66538"/>
                      <a:pt x="241459" y="81778"/>
                    </a:cubicBezTo>
                    <a:cubicBezTo>
                      <a:pt x="218599" y="109718"/>
                      <a:pt x="196374" y="140198"/>
                      <a:pt x="174149" y="171948"/>
                    </a:cubicBezTo>
                    <a:cubicBezTo>
                      <a:pt x="129699" y="236718"/>
                      <a:pt x="93504" y="302123"/>
                      <a:pt x="65564" y="368163"/>
                    </a:cubicBezTo>
                    <a:cubicBezTo>
                      <a:pt x="36354" y="436743"/>
                      <a:pt x="17304" y="505958"/>
                      <a:pt x="7144" y="573903"/>
                    </a:cubicBezTo>
                    <a:cubicBezTo>
                      <a:pt x="-2381" y="642483"/>
                      <a:pt x="-2381" y="710428"/>
                      <a:pt x="7144" y="775833"/>
                    </a:cubicBezTo>
                    <a:cubicBezTo>
                      <a:pt x="17304" y="845048"/>
                      <a:pt x="37624" y="909183"/>
                      <a:pt x="68104" y="966333"/>
                    </a:cubicBezTo>
                    <a:cubicBezTo>
                      <a:pt x="71914" y="973318"/>
                      <a:pt x="76359" y="980938"/>
                      <a:pt x="80804" y="988558"/>
                    </a:cubicBezTo>
                    <a:cubicBezTo>
                      <a:pt x="82709" y="991733"/>
                      <a:pt x="85884" y="993638"/>
                      <a:pt x="89694" y="993638"/>
                    </a:cubicBezTo>
                    <a:cubicBezTo>
                      <a:pt x="89694" y="993638"/>
                      <a:pt x="89694" y="993638"/>
                      <a:pt x="89694" y="993638"/>
                    </a:cubicBezTo>
                    <a:cubicBezTo>
                      <a:pt x="93504" y="993638"/>
                      <a:pt x="96679" y="991733"/>
                      <a:pt x="98584" y="988558"/>
                    </a:cubicBezTo>
                    <a:cubicBezTo>
                      <a:pt x="99854" y="986018"/>
                      <a:pt x="99854" y="982843"/>
                      <a:pt x="98584" y="980303"/>
                    </a:cubicBezTo>
                    <a:cubicBezTo>
                      <a:pt x="65564" y="925058"/>
                      <a:pt x="43339" y="864098"/>
                      <a:pt x="30639" y="798058"/>
                    </a:cubicBezTo>
                    <a:cubicBezTo>
                      <a:pt x="18574" y="735193"/>
                      <a:pt x="16669" y="669153"/>
                      <a:pt x="23654" y="601843"/>
                    </a:cubicBezTo>
                    <a:cubicBezTo>
                      <a:pt x="30639" y="537073"/>
                      <a:pt x="47149" y="469763"/>
                      <a:pt x="73184" y="402453"/>
                    </a:cubicBezTo>
                    <a:cubicBezTo>
                      <a:pt x="97949" y="337683"/>
                      <a:pt x="130969" y="274183"/>
                      <a:pt x="173514" y="207508"/>
                    </a:cubicBezTo>
                    <a:cubicBezTo>
                      <a:pt x="192564" y="177663"/>
                      <a:pt x="214154" y="147183"/>
                      <a:pt x="237014" y="117338"/>
                    </a:cubicBezTo>
                    <a:cubicBezTo>
                      <a:pt x="247809" y="102733"/>
                      <a:pt x="259239" y="88128"/>
                      <a:pt x="270669" y="74158"/>
                    </a:cubicBezTo>
                    <a:lnTo>
                      <a:pt x="277019" y="65903"/>
                    </a:lnTo>
                    <a:cubicBezTo>
                      <a:pt x="286544" y="53203"/>
                      <a:pt x="297339" y="40503"/>
                      <a:pt x="308134" y="29073"/>
                    </a:cubicBezTo>
                    <a:cubicBezTo>
                      <a:pt x="314484" y="22723"/>
                      <a:pt x="321469" y="16373"/>
                      <a:pt x="329724" y="10023"/>
                    </a:cubicBezTo>
                    <a:cubicBezTo>
                      <a:pt x="332264" y="8753"/>
                      <a:pt x="332899" y="5578"/>
                      <a:pt x="330994" y="303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9" name="Google Shape;1759;p30"/>
              <p:cNvSpPr/>
              <p:nvPr/>
            </p:nvSpPr>
            <p:spPr>
              <a:xfrm>
                <a:off x="2540882" y="1423904"/>
                <a:ext cx="286271" cy="238362"/>
              </a:xfrm>
              <a:custGeom>
                <a:avLst/>
                <a:gdLst/>
                <a:ahLst/>
                <a:cxnLst/>
                <a:rect l="l" t="t" r="r" b="b"/>
                <a:pathLst>
                  <a:path w="599520" h="499188" extrusionOk="0">
                    <a:moveTo>
                      <a:pt x="506178" y="211343"/>
                    </a:moveTo>
                    <a:cubicBezTo>
                      <a:pt x="494113" y="211978"/>
                      <a:pt x="482683" y="216423"/>
                      <a:pt x="473158" y="224043"/>
                    </a:cubicBezTo>
                    <a:cubicBezTo>
                      <a:pt x="478873" y="191659"/>
                      <a:pt x="476968" y="156734"/>
                      <a:pt x="459188" y="128159"/>
                    </a:cubicBezTo>
                    <a:cubicBezTo>
                      <a:pt x="440773" y="98948"/>
                      <a:pt x="403943" y="74818"/>
                      <a:pt x="368383" y="84343"/>
                    </a:cubicBezTo>
                    <a:cubicBezTo>
                      <a:pt x="357588" y="87518"/>
                      <a:pt x="346793" y="93234"/>
                      <a:pt x="339808" y="102123"/>
                    </a:cubicBezTo>
                    <a:cubicBezTo>
                      <a:pt x="332823" y="71643"/>
                      <a:pt x="321393" y="39893"/>
                      <a:pt x="292818" y="24653"/>
                    </a:cubicBezTo>
                    <a:cubicBezTo>
                      <a:pt x="264243" y="8778"/>
                      <a:pt x="225508" y="15764"/>
                      <a:pt x="198838" y="32909"/>
                    </a:cubicBezTo>
                    <a:cubicBezTo>
                      <a:pt x="190583" y="37989"/>
                      <a:pt x="184233" y="44973"/>
                      <a:pt x="179788" y="53228"/>
                    </a:cubicBezTo>
                    <a:cubicBezTo>
                      <a:pt x="167723" y="28464"/>
                      <a:pt x="144863" y="9414"/>
                      <a:pt x="118193" y="2428"/>
                    </a:cubicBezTo>
                    <a:cubicBezTo>
                      <a:pt x="83903" y="-5827"/>
                      <a:pt x="48978" y="7509"/>
                      <a:pt x="27388" y="34178"/>
                    </a:cubicBezTo>
                    <a:cubicBezTo>
                      <a:pt x="16593" y="48148"/>
                      <a:pt x="9608" y="64659"/>
                      <a:pt x="8973" y="81803"/>
                    </a:cubicBezTo>
                    <a:cubicBezTo>
                      <a:pt x="8338" y="80534"/>
                      <a:pt x="8338" y="79898"/>
                      <a:pt x="7703" y="78628"/>
                    </a:cubicBezTo>
                    <a:cubicBezTo>
                      <a:pt x="7068" y="76723"/>
                      <a:pt x="3893" y="77359"/>
                      <a:pt x="3893" y="79898"/>
                    </a:cubicBezTo>
                    <a:cubicBezTo>
                      <a:pt x="3893" y="81168"/>
                      <a:pt x="3893" y="82439"/>
                      <a:pt x="4528" y="83709"/>
                    </a:cubicBezTo>
                    <a:cubicBezTo>
                      <a:pt x="4528" y="83073"/>
                      <a:pt x="3893" y="82439"/>
                      <a:pt x="3893" y="81803"/>
                    </a:cubicBezTo>
                    <a:cubicBezTo>
                      <a:pt x="2623" y="79898"/>
                      <a:pt x="-552" y="80534"/>
                      <a:pt x="83" y="83073"/>
                    </a:cubicBezTo>
                    <a:cubicBezTo>
                      <a:pt x="3258" y="93234"/>
                      <a:pt x="6433" y="103393"/>
                      <a:pt x="10878" y="113553"/>
                    </a:cubicBezTo>
                    <a:cubicBezTo>
                      <a:pt x="12783" y="121173"/>
                      <a:pt x="15323" y="128793"/>
                      <a:pt x="17863" y="136414"/>
                    </a:cubicBezTo>
                    <a:cubicBezTo>
                      <a:pt x="21038" y="145939"/>
                      <a:pt x="24213" y="154828"/>
                      <a:pt x="27388" y="163718"/>
                    </a:cubicBezTo>
                    <a:cubicBezTo>
                      <a:pt x="30563" y="171973"/>
                      <a:pt x="33103" y="182768"/>
                      <a:pt x="40088" y="187848"/>
                    </a:cubicBezTo>
                    <a:cubicBezTo>
                      <a:pt x="40088" y="187848"/>
                      <a:pt x="40723" y="188484"/>
                      <a:pt x="41358" y="188484"/>
                    </a:cubicBezTo>
                    <a:cubicBezTo>
                      <a:pt x="48978" y="207534"/>
                      <a:pt x="55963" y="227218"/>
                      <a:pt x="63583" y="246268"/>
                    </a:cubicBezTo>
                    <a:cubicBezTo>
                      <a:pt x="83903" y="300878"/>
                      <a:pt x="102318" y="356123"/>
                      <a:pt x="118828" y="412003"/>
                    </a:cubicBezTo>
                    <a:cubicBezTo>
                      <a:pt x="123273" y="426609"/>
                      <a:pt x="127083" y="440578"/>
                      <a:pt x="131528" y="455184"/>
                    </a:cubicBezTo>
                    <a:cubicBezTo>
                      <a:pt x="133433" y="461534"/>
                      <a:pt x="135338" y="467884"/>
                      <a:pt x="136608" y="474234"/>
                    </a:cubicBezTo>
                    <a:cubicBezTo>
                      <a:pt x="138513" y="480584"/>
                      <a:pt x="139783" y="487568"/>
                      <a:pt x="144863" y="492648"/>
                    </a:cubicBezTo>
                    <a:cubicBezTo>
                      <a:pt x="153118" y="500903"/>
                      <a:pt x="168993" y="498998"/>
                      <a:pt x="179788" y="498998"/>
                    </a:cubicBezTo>
                    <a:cubicBezTo>
                      <a:pt x="193123" y="498998"/>
                      <a:pt x="207093" y="498998"/>
                      <a:pt x="220428" y="498998"/>
                    </a:cubicBezTo>
                    <a:cubicBezTo>
                      <a:pt x="276943" y="497093"/>
                      <a:pt x="333458" y="491378"/>
                      <a:pt x="388703" y="483123"/>
                    </a:cubicBezTo>
                    <a:cubicBezTo>
                      <a:pt x="419183" y="478678"/>
                      <a:pt x="450298" y="473598"/>
                      <a:pt x="480778" y="468518"/>
                    </a:cubicBezTo>
                    <a:cubicBezTo>
                      <a:pt x="496018" y="465978"/>
                      <a:pt x="511258" y="464073"/>
                      <a:pt x="525863" y="460898"/>
                    </a:cubicBezTo>
                    <a:cubicBezTo>
                      <a:pt x="540468" y="457723"/>
                      <a:pt x="554438" y="451373"/>
                      <a:pt x="562693" y="438673"/>
                    </a:cubicBezTo>
                    <a:cubicBezTo>
                      <a:pt x="562693" y="438673"/>
                      <a:pt x="562693" y="438039"/>
                      <a:pt x="563328" y="437403"/>
                    </a:cubicBezTo>
                    <a:cubicBezTo>
                      <a:pt x="590633" y="422798"/>
                      <a:pt x="605873" y="391684"/>
                      <a:pt x="596983" y="360568"/>
                    </a:cubicBezTo>
                    <a:cubicBezTo>
                      <a:pt x="592538" y="344693"/>
                      <a:pt x="581743" y="329453"/>
                      <a:pt x="567138" y="321834"/>
                    </a:cubicBezTo>
                    <a:cubicBezTo>
                      <a:pt x="558248" y="317389"/>
                      <a:pt x="548723" y="314848"/>
                      <a:pt x="539198" y="316118"/>
                    </a:cubicBezTo>
                    <a:cubicBezTo>
                      <a:pt x="556978" y="290718"/>
                      <a:pt x="572218" y="258968"/>
                      <a:pt x="552533" y="230393"/>
                    </a:cubicBezTo>
                    <a:cubicBezTo>
                      <a:pt x="541103" y="217693"/>
                      <a:pt x="523323" y="210709"/>
                      <a:pt x="506178" y="21134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0" name="Google Shape;1760;p30"/>
              <p:cNvSpPr/>
              <p:nvPr/>
            </p:nvSpPr>
            <p:spPr>
              <a:xfrm>
                <a:off x="2551212" y="1477722"/>
                <a:ext cx="184960" cy="184960"/>
              </a:xfrm>
              <a:custGeom>
                <a:avLst/>
                <a:gdLst/>
                <a:ahLst/>
                <a:cxnLst/>
                <a:rect l="l" t="t" r="r" b="b"/>
                <a:pathLst>
                  <a:path w="387350" h="387350" extrusionOk="0">
                    <a:moveTo>
                      <a:pt x="387350" y="193675"/>
                    </a:moveTo>
                    <a:cubicBezTo>
                      <a:pt x="387350" y="300639"/>
                      <a:pt x="300638" y="387350"/>
                      <a:pt x="193675" y="387350"/>
                    </a:cubicBezTo>
                    <a:cubicBezTo>
                      <a:pt x="86711" y="387350"/>
                      <a:pt x="0" y="300639"/>
                      <a:pt x="0" y="193675"/>
                    </a:cubicBezTo>
                    <a:cubicBezTo>
                      <a:pt x="0" y="86711"/>
                      <a:pt x="86711" y="0"/>
                      <a:pt x="193675" y="0"/>
                    </a:cubicBezTo>
                    <a:cubicBezTo>
                      <a:pt x="300638" y="0"/>
                      <a:pt x="387350" y="86711"/>
                      <a:pt x="387350" y="19367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1" name="Google Shape;1761;p30"/>
              <p:cNvSpPr/>
              <p:nvPr/>
            </p:nvSpPr>
            <p:spPr>
              <a:xfrm>
                <a:off x="2607723" y="1517248"/>
                <a:ext cx="103907" cy="141685"/>
              </a:xfrm>
              <a:custGeom>
                <a:avLst/>
                <a:gdLst/>
                <a:ahLst/>
                <a:cxnLst/>
                <a:rect l="l" t="t" r="r" b="b"/>
                <a:pathLst>
                  <a:path w="217606" h="296723" extrusionOk="0">
                    <a:moveTo>
                      <a:pt x="216708" y="177414"/>
                    </a:moveTo>
                    <a:cubicBezTo>
                      <a:pt x="198293" y="179954"/>
                      <a:pt x="180513" y="181859"/>
                      <a:pt x="162733" y="187574"/>
                    </a:cubicBezTo>
                    <a:cubicBezTo>
                      <a:pt x="145588" y="193289"/>
                      <a:pt x="129713" y="202179"/>
                      <a:pt x="113838" y="211704"/>
                    </a:cubicBezTo>
                    <a:cubicBezTo>
                      <a:pt x="89073" y="227579"/>
                      <a:pt x="65578" y="244724"/>
                      <a:pt x="43988" y="264409"/>
                    </a:cubicBezTo>
                    <a:cubicBezTo>
                      <a:pt x="47798" y="258059"/>
                      <a:pt x="51608" y="251709"/>
                      <a:pt x="56688" y="245994"/>
                    </a:cubicBezTo>
                    <a:cubicBezTo>
                      <a:pt x="66848" y="232024"/>
                      <a:pt x="78278" y="218689"/>
                      <a:pt x="89708" y="205989"/>
                    </a:cubicBezTo>
                    <a:cubicBezTo>
                      <a:pt x="113203" y="179954"/>
                      <a:pt x="137968" y="155189"/>
                      <a:pt x="162733" y="131059"/>
                    </a:cubicBezTo>
                    <a:cubicBezTo>
                      <a:pt x="163368" y="130424"/>
                      <a:pt x="162733" y="129154"/>
                      <a:pt x="161463" y="129789"/>
                    </a:cubicBezTo>
                    <a:cubicBezTo>
                      <a:pt x="134793" y="153284"/>
                      <a:pt x="108123" y="176779"/>
                      <a:pt x="83993" y="202814"/>
                    </a:cubicBezTo>
                    <a:cubicBezTo>
                      <a:pt x="71928" y="215514"/>
                      <a:pt x="61133" y="228214"/>
                      <a:pt x="50338" y="242184"/>
                    </a:cubicBezTo>
                    <a:cubicBezTo>
                      <a:pt x="46528" y="247264"/>
                      <a:pt x="42083" y="252979"/>
                      <a:pt x="38273" y="258694"/>
                    </a:cubicBezTo>
                    <a:cubicBezTo>
                      <a:pt x="42083" y="251709"/>
                      <a:pt x="45258" y="244724"/>
                      <a:pt x="49068" y="237739"/>
                    </a:cubicBezTo>
                    <a:cubicBezTo>
                      <a:pt x="57958" y="219959"/>
                      <a:pt x="66848" y="202179"/>
                      <a:pt x="75103" y="183764"/>
                    </a:cubicBezTo>
                    <a:cubicBezTo>
                      <a:pt x="92248" y="147569"/>
                      <a:pt x="108123" y="110739"/>
                      <a:pt x="123998" y="73909"/>
                    </a:cubicBezTo>
                    <a:cubicBezTo>
                      <a:pt x="123998" y="73274"/>
                      <a:pt x="123363" y="73274"/>
                      <a:pt x="123363" y="73909"/>
                    </a:cubicBezTo>
                    <a:cubicBezTo>
                      <a:pt x="106853" y="110104"/>
                      <a:pt x="89073" y="145664"/>
                      <a:pt x="71293" y="181224"/>
                    </a:cubicBezTo>
                    <a:cubicBezTo>
                      <a:pt x="64308" y="194559"/>
                      <a:pt x="57323" y="207894"/>
                      <a:pt x="50338" y="221864"/>
                    </a:cubicBezTo>
                    <a:cubicBezTo>
                      <a:pt x="64943" y="178049"/>
                      <a:pt x="76373" y="132964"/>
                      <a:pt x="79548" y="86609"/>
                    </a:cubicBezTo>
                    <a:cubicBezTo>
                      <a:pt x="80818" y="66924"/>
                      <a:pt x="80818" y="47239"/>
                      <a:pt x="78278" y="27554"/>
                    </a:cubicBezTo>
                    <a:cubicBezTo>
                      <a:pt x="78278" y="26284"/>
                      <a:pt x="76373" y="26919"/>
                      <a:pt x="77008" y="27554"/>
                    </a:cubicBezTo>
                    <a:cubicBezTo>
                      <a:pt x="80183" y="91054"/>
                      <a:pt x="66848" y="153919"/>
                      <a:pt x="46528" y="213609"/>
                    </a:cubicBezTo>
                    <a:cubicBezTo>
                      <a:pt x="47798" y="204084"/>
                      <a:pt x="48433" y="194559"/>
                      <a:pt x="48433" y="185034"/>
                    </a:cubicBezTo>
                    <a:cubicBezTo>
                      <a:pt x="49068" y="144394"/>
                      <a:pt x="42083" y="103754"/>
                      <a:pt x="30018" y="65019"/>
                    </a:cubicBezTo>
                    <a:cubicBezTo>
                      <a:pt x="23668" y="42794"/>
                      <a:pt x="17318" y="18029"/>
                      <a:pt x="1443" y="249"/>
                    </a:cubicBezTo>
                    <a:cubicBezTo>
                      <a:pt x="808" y="-386"/>
                      <a:pt x="-462" y="249"/>
                      <a:pt x="173" y="1519"/>
                    </a:cubicBezTo>
                    <a:cubicBezTo>
                      <a:pt x="6523" y="10409"/>
                      <a:pt x="10333" y="20569"/>
                      <a:pt x="14143" y="30729"/>
                    </a:cubicBezTo>
                    <a:cubicBezTo>
                      <a:pt x="17318" y="40254"/>
                      <a:pt x="20493" y="49779"/>
                      <a:pt x="23033" y="59304"/>
                    </a:cubicBezTo>
                    <a:cubicBezTo>
                      <a:pt x="28748" y="78989"/>
                      <a:pt x="33828" y="98674"/>
                      <a:pt x="37003" y="118994"/>
                    </a:cubicBezTo>
                    <a:cubicBezTo>
                      <a:pt x="43353" y="156459"/>
                      <a:pt x="43988" y="195194"/>
                      <a:pt x="37003" y="232659"/>
                    </a:cubicBezTo>
                    <a:cubicBezTo>
                      <a:pt x="35733" y="239644"/>
                      <a:pt x="33828" y="246629"/>
                      <a:pt x="31923" y="253614"/>
                    </a:cubicBezTo>
                    <a:cubicBezTo>
                      <a:pt x="30653" y="257424"/>
                      <a:pt x="28748" y="261234"/>
                      <a:pt x="27478" y="265044"/>
                    </a:cubicBezTo>
                    <a:cubicBezTo>
                      <a:pt x="25573" y="268219"/>
                      <a:pt x="24303" y="271394"/>
                      <a:pt x="22398" y="274569"/>
                    </a:cubicBezTo>
                    <a:cubicBezTo>
                      <a:pt x="20493" y="278379"/>
                      <a:pt x="17953" y="282189"/>
                      <a:pt x="17318" y="286634"/>
                    </a:cubicBezTo>
                    <a:cubicBezTo>
                      <a:pt x="17318" y="287269"/>
                      <a:pt x="17318" y="287904"/>
                      <a:pt x="17953" y="288539"/>
                    </a:cubicBezTo>
                    <a:cubicBezTo>
                      <a:pt x="17953" y="289174"/>
                      <a:pt x="17318" y="289809"/>
                      <a:pt x="17318" y="290444"/>
                    </a:cubicBezTo>
                    <a:cubicBezTo>
                      <a:pt x="16683" y="291714"/>
                      <a:pt x="17318" y="292984"/>
                      <a:pt x="17953" y="293619"/>
                    </a:cubicBezTo>
                    <a:cubicBezTo>
                      <a:pt x="17953" y="296159"/>
                      <a:pt x="21763" y="298064"/>
                      <a:pt x="23033" y="295524"/>
                    </a:cubicBezTo>
                    <a:cubicBezTo>
                      <a:pt x="23033" y="295524"/>
                      <a:pt x="23033" y="295524"/>
                      <a:pt x="23033" y="294889"/>
                    </a:cubicBezTo>
                    <a:cubicBezTo>
                      <a:pt x="24303" y="295524"/>
                      <a:pt x="26208" y="295524"/>
                      <a:pt x="27478" y="294254"/>
                    </a:cubicBezTo>
                    <a:cubicBezTo>
                      <a:pt x="54148" y="266314"/>
                      <a:pt x="83358" y="240914"/>
                      <a:pt x="115108" y="219324"/>
                    </a:cubicBezTo>
                    <a:cubicBezTo>
                      <a:pt x="130348" y="209164"/>
                      <a:pt x="146223" y="199639"/>
                      <a:pt x="163368" y="193289"/>
                    </a:cubicBezTo>
                    <a:cubicBezTo>
                      <a:pt x="180513" y="186939"/>
                      <a:pt x="199563" y="182494"/>
                      <a:pt x="217343" y="178684"/>
                    </a:cubicBezTo>
                    <a:cubicBezTo>
                      <a:pt x="217978" y="178684"/>
                      <a:pt x="217343" y="177414"/>
                      <a:pt x="216708" y="17741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2" name="Google Shape;1762;p30"/>
              <p:cNvSpPr/>
              <p:nvPr/>
            </p:nvSpPr>
            <p:spPr>
              <a:xfrm>
                <a:off x="2453936" y="1440563"/>
                <a:ext cx="417722" cy="318306"/>
              </a:xfrm>
              <a:custGeom>
                <a:avLst/>
                <a:gdLst/>
                <a:ahLst/>
                <a:cxnLst/>
                <a:rect l="l" t="t" r="r" b="b"/>
                <a:pathLst>
                  <a:path w="874810" h="666609" extrusionOk="0">
                    <a:moveTo>
                      <a:pt x="786400" y="411340"/>
                    </a:moveTo>
                    <a:cubicBezTo>
                      <a:pt x="733060" y="388480"/>
                      <a:pt x="673370" y="386574"/>
                      <a:pt x="616854" y="387210"/>
                    </a:cubicBezTo>
                    <a:cubicBezTo>
                      <a:pt x="564150" y="387845"/>
                      <a:pt x="510175" y="391020"/>
                      <a:pt x="458740" y="403720"/>
                    </a:cubicBezTo>
                    <a:cubicBezTo>
                      <a:pt x="433975" y="410070"/>
                      <a:pt x="409210" y="418324"/>
                      <a:pt x="386350" y="429120"/>
                    </a:cubicBezTo>
                    <a:cubicBezTo>
                      <a:pt x="374920" y="434835"/>
                      <a:pt x="363490" y="441185"/>
                      <a:pt x="352695" y="448170"/>
                    </a:cubicBezTo>
                    <a:cubicBezTo>
                      <a:pt x="350790" y="449440"/>
                      <a:pt x="349520" y="450074"/>
                      <a:pt x="347615" y="451345"/>
                    </a:cubicBezTo>
                    <a:cubicBezTo>
                      <a:pt x="347615" y="449440"/>
                      <a:pt x="348250" y="448170"/>
                      <a:pt x="348250" y="446265"/>
                    </a:cubicBezTo>
                    <a:cubicBezTo>
                      <a:pt x="350154" y="433565"/>
                      <a:pt x="350790" y="420230"/>
                      <a:pt x="350790" y="407530"/>
                    </a:cubicBezTo>
                    <a:cubicBezTo>
                      <a:pt x="350790" y="382130"/>
                      <a:pt x="347615" y="356095"/>
                      <a:pt x="341900" y="331330"/>
                    </a:cubicBezTo>
                    <a:cubicBezTo>
                      <a:pt x="330470" y="279260"/>
                      <a:pt x="310150" y="229730"/>
                      <a:pt x="287290" y="182105"/>
                    </a:cubicBezTo>
                    <a:cubicBezTo>
                      <a:pt x="263160" y="130670"/>
                      <a:pt x="235220" y="77965"/>
                      <a:pt x="190770" y="40499"/>
                    </a:cubicBezTo>
                    <a:cubicBezTo>
                      <a:pt x="152670" y="8115"/>
                      <a:pt x="92979" y="-17920"/>
                      <a:pt x="47260" y="15735"/>
                    </a:cubicBezTo>
                    <a:cubicBezTo>
                      <a:pt x="23765" y="33515"/>
                      <a:pt x="11699" y="62724"/>
                      <a:pt x="16145" y="91935"/>
                    </a:cubicBezTo>
                    <a:cubicBezTo>
                      <a:pt x="18049" y="105905"/>
                      <a:pt x="24399" y="119240"/>
                      <a:pt x="33924" y="130670"/>
                    </a:cubicBezTo>
                    <a:cubicBezTo>
                      <a:pt x="39640" y="137655"/>
                      <a:pt x="46624" y="144005"/>
                      <a:pt x="54245" y="149720"/>
                    </a:cubicBezTo>
                    <a:cubicBezTo>
                      <a:pt x="33290" y="152260"/>
                      <a:pt x="13604" y="163690"/>
                      <a:pt x="4715" y="184010"/>
                    </a:cubicBezTo>
                    <a:cubicBezTo>
                      <a:pt x="-1001" y="197345"/>
                      <a:pt x="-1635" y="212585"/>
                      <a:pt x="3445" y="225920"/>
                    </a:cubicBezTo>
                    <a:cubicBezTo>
                      <a:pt x="9160" y="241795"/>
                      <a:pt x="21860" y="251955"/>
                      <a:pt x="36465" y="258305"/>
                    </a:cubicBezTo>
                    <a:cubicBezTo>
                      <a:pt x="49165" y="264020"/>
                      <a:pt x="63135" y="269099"/>
                      <a:pt x="77104" y="273545"/>
                    </a:cubicBezTo>
                    <a:cubicBezTo>
                      <a:pt x="68215" y="276720"/>
                      <a:pt x="59960" y="281165"/>
                      <a:pt x="53610" y="288785"/>
                    </a:cubicBezTo>
                    <a:cubicBezTo>
                      <a:pt x="44085" y="299580"/>
                      <a:pt x="40910" y="316090"/>
                      <a:pt x="47260" y="329424"/>
                    </a:cubicBezTo>
                    <a:cubicBezTo>
                      <a:pt x="54879" y="345935"/>
                      <a:pt x="73929" y="347205"/>
                      <a:pt x="89804" y="349110"/>
                    </a:cubicBezTo>
                    <a:cubicBezTo>
                      <a:pt x="100600" y="350380"/>
                      <a:pt x="111395" y="352285"/>
                      <a:pt x="122190" y="353555"/>
                    </a:cubicBezTo>
                    <a:cubicBezTo>
                      <a:pt x="117745" y="359270"/>
                      <a:pt x="116475" y="367524"/>
                      <a:pt x="120920" y="373874"/>
                    </a:cubicBezTo>
                    <a:cubicBezTo>
                      <a:pt x="126000" y="381495"/>
                      <a:pt x="136795" y="384670"/>
                      <a:pt x="145050" y="387845"/>
                    </a:cubicBezTo>
                    <a:cubicBezTo>
                      <a:pt x="153940" y="391655"/>
                      <a:pt x="163465" y="395465"/>
                      <a:pt x="172990" y="398640"/>
                    </a:cubicBezTo>
                    <a:cubicBezTo>
                      <a:pt x="209820" y="411974"/>
                      <a:pt x="247920" y="424040"/>
                      <a:pt x="282845" y="441185"/>
                    </a:cubicBezTo>
                    <a:cubicBezTo>
                      <a:pt x="298720" y="449440"/>
                      <a:pt x="313325" y="458965"/>
                      <a:pt x="327295" y="469760"/>
                    </a:cubicBezTo>
                    <a:cubicBezTo>
                      <a:pt x="327929" y="471030"/>
                      <a:pt x="328565" y="471665"/>
                      <a:pt x="329200" y="472299"/>
                    </a:cubicBezTo>
                    <a:cubicBezTo>
                      <a:pt x="328565" y="473570"/>
                      <a:pt x="327929" y="474205"/>
                      <a:pt x="327929" y="475474"/>
                    </a:cubicBezTo>
                    <a:cubicBezTo>
                      <a:pt x="327295" y="477380"/>
                      <a:pt x="328565" y="478649"/>
                      <a:pt x="330470" y="479285"/>
                    </a:cubicBezTo>
                    <a:cubicBezTo>
                      <a:pt x="331104" y="481190"/>
                      <a:pt x="333645" y="483095"/>
                      <a:pt x="335550" y="481190"/>
                    </a:cubicBezTo>
                    <a:cubicBezTo>
                      <a:pt x="336185" y="480555"/>
                      <a:pt x="337454" y="479285"/>
                      <a:pt x="338090" y="478649"/>
                    </a:cubicBezTo>
                    <a:cubicBezTo>
                      <a:pt x="339995" y="479920"/>
                      <a:pt x="341900" y="479920"/>
                      <a:pt x="343170" y="478649"/>
                    </a:cubicBezTo>
                    <a:cubicBezTo>
                      <a:pt x="359045" y="485635"/>
                      <a:pt x="373650" y="494524"/>
                      <a:pt x="387620" y="505320"/>
                    </a:cubicBezTo>
                    <a:cubicBezTo>
                      <a:pt x="418735" y="528815"/>
                      <a:pt x="446040" y="558024"/>
                      <a:pt x="473979" y="584695"/>
                    </a:cubicBezTo>
                    <a:cubicBezTo>
                      <a:pt x="480965" y="591680"/>
                      <a:pt x="488585" y="598665"/>
                      <a:pt x="495570" y="605015"/>
                    </a:cubicBezTo>
                    <a:cubicBezTo>
                      <a:pt x="501920" y="610730"/>
                      <a:pt x="509540" y="618985"/>
                      <a:pt x="519065" y="620255"/>
                    </a:cubicBezTo>
                    <a:cubicBezTo>
                      <a:pt x="526685" y="621524"/>
                      <a:pt x="533035" y="616445"/>
                      <a:pt x="536845" y="610095"/>
                    </a:cubicBezTo>
                    <a:cubicBezTo>
                      <a:pt x="542560" y="618985"/>
                      <a:pt x="548275" y="628510"/>
                      <a:pt x="554625" y="637399"/>
                    </a:cubicBezTo>
                    <a:cubicBezTo>
                      <a:pt x="563515" y="650735"/>
                      <a:pt x="573040" y="666610"/>
                      <a:pt x="591454" y="666610"/>
                    </a:cubicBezTo>
                    <a:cubicBezTo>
                      <a:pt x="606060" y="666610"/>
                      <a:pt x="619395" y="655815"/>
                      <a:pt x="625110" y="643115"/>
                    </a:cubicBezTo>
                    <a:cubicBezTo>
                      <a:pt x="628920" y="634224"/>
                      <a:pt x="629554" y="624699"/>
                      <a:pt x="628285" y="615810"/>
                    </a:cubicBezTo>
                    <a:cubicBezTo>
                      <a:pt x="638445" y="625970"/>
                      <a:pt x="648604" y="636130"/>
                      <a:pt x="660035" y="645655"/>
                    </a:cubicBezTo>
                    <a:cubicBezTo>
                      <a:pt x="672735" y="655815"/>
                      <a:pt x="687340" y="662799"/>
                      <a:pt x="703850" y="660895"/>
                    </a:cubicBezTo>
                    <a:cubicBezTo>
                      <a:pt x="717820" y="658990"/>
                      <a:pt x="731790" y="652005"/>
                      <a:pt x="741315" y="641210"/>
                    </a:cubicBezTo>
                    <a:cubicBezTo>
                      <a:pt x="755920" y="624065"/>
                      <a:pt x="757825" y="601205"/>
                      <a:pt x="750204" y="581520"/>
                    </a:cubicBezTo>
                    <a:cubicBezTo>
                      <a:pt x="758460" y="585965"/>
                      <a:pt x="766715" y="589140"/>
                      <a:pt x="776240" y="591680"/>
                    </a:cubicBezTo>
                    <a:cubicBezTo>
                      <a:pt x="790210" y="594855"/>
                      <a:pt x="804815" y="594855"/>
                      <a:pt x="818785" y="590410"/>
                    </a:cubicBezTo>
                    <a:cubicBezTo>
                      <a:pt x="846725" y="581520"/>
                      <a:pt x="868315" y="558024"/>
                      <a:pt x="874029" y="528815"/>
                    </a:cubicBezTo>
                    <a:cubicBezTo>
                      <a:pt x="881650" y="473570"/>
                      <a:pt x="832120" y="431024"/>
                      <a:pt x="786400" y="4113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3" name="Google Shape;1763;p30"/>
              <p:cNvSpPr/>
              <p:nvPr/>
            </p:nvSpPr>
            <p:spPr>
              <a:xfrm>
                <a:off x="2531350" y="1535408"/>
                <a:ext cx="234900" cy="153219"/>
              </a:xfrm>
              <a:custGeom>
                <a:avLst/>
                <a:gdLst/>
                <a:ahLst/>
                <a:cxnLst/>
                <a:rect l="l" t="t" r="r" b="b"/>
                <a:pathLst>
                  <a:path w="491937" h="320878" extrusionOk="0">
                    <a:moveTo>
                      <a:pt x="455060" y="250438"/>
                    </a:moveTo>
                    <a:cubicBezTo>
                      <a:pt x="417594" y="227578"/>
                      <a:pt x="371874" y="226942"/>
                      <a:pt x="329330" y="230117"/>
                    </a:cubicBezTo>
                    <a:cubicBezTo>
                      <a:pt x="280435" y="234563"/>
                      <a:pt x="230905" y="244088"/>
                      <a:pt x="185185" y="262503"/>
                    </a:cubicBezTo>
                    <a:cubicBezTo>
                      <a:pt x="182644" y="262503"/>
                      <a:pt x="180105" y="262503"/>
                      <a:pt x="177565" y="261867"/>
                    </a:cubicBezTo>
                    <a:cubicBezTo>
                      <a:pt x="171215" y="222497"/>
                      <a:pt x="161690" y="183763"/>
                      <a:pt x="147719" y="146297"/>
                    </a:cubicBezTo>
                    <a:cubicBezTo>
                      <a:pt x="139465" y="124708"/>
                      <a:pt x="130574" y="103753"/>
                      <a:pt x="119780" y="82797"/>
                    </a:cubicBezTo>
                    <a:cubicBezTo>
                      <a:pt x="110255" y="64383"/>
                      <a:pt x="100730" y="45967"/>
                      <a:pt x="86760" y="30728"/>
                    </a:cubicBezTo>
                    <a:cubicBezTo>
                      <a:pt x="74694" y="16758"/>
                      <a:pt x="58185" y="4058"/>
                      <a:pt x="39769" y="883"/>
                    </a:cubicBezTo>
                    <a:cubicBezTo>
                      <a:pt x="23894" y="-2292"/>
                      <a:pt x="3574" y="2788"/>
                      <a:pt x="399" y="21203"/>
                    </a:cubicBezTo>
                    <a:cubicBezTo>
                      <a:pt x="-2776" y="38983"/>
                      <a:pt x="13735" y="56128"/>
                      <a:pt x="23260" y="69463"/>
                    </a:cubicBezTo>
                    <a:cubicBezTo>
                      <a:pt x="37865" y="89783"/>
                      <a:pt x="52469" y="110103"/>
                      <a:pt x="67074" y="130422"/>
                    </a:cubicBezTo>
                    <a:cubicBezTo>
                      <a:pt x="100094" y="176142"/>
                      <a:pt x="133115" y="222497"/>
                      <a:pt x="166135" y="268217"/>
                    </a:cubicBezTo>
                    <a:cubicBezTo>
                      <a:pt x="166769" y="269488"/>
                      <a:pt x="168040" y="269488"/>
                      <a:pt x="168674" y="269488"/>
                    </a:cubicBezTo>
                    <a:cubicBezTo>
                      <a:pt x="168040" y="270758"/>
                      <a:pt x="169310" y="272663"/>
                      <a:pt x="171215" y="272663"/>
                    </a:cubicBezTo>
                    <a:cubicBezTo>
                      <a:pt x="172485" y="272028"/>
                      <a:pt x="174390" y="272028"/>
                      <a:pt x="176294" y="271392"/>
                    </a:cubicBezTo>
                    <a:cubicBezTo>
                      <a:pt x="176294" y="271392"/>
                      <a:pt x="176294" y="271392"/>
                      <a:pt x="176294" y="271392"/>
                    </a:cubicBezTo>
                    <a:cubicBezTo>
                      <a:pt x="176930" y="273297"/>
                      <a:pt x="176930" y="275203"/>
                      <a:pt x="177565" y="277108"/>
                    </a:cubicBezTo>
                    <a:cubicBezTo>
                      <a:pt x="177565" y="278378"/>
                      <a:pt x="180105" y="278378"/>
                      <a:pt x="179469" y="277108"/>
                    </a:cubicBezTo>
                    <a:cubicBezTo>
                      <a:pt x="179469" y="275203"/>
                      <a:pt x="178835" y="273297"/>
                      <a:pt x="178835" y="271392"/>
                    </a:cubicBezTo>
                    <a:cubicBezTo>
                      <a:pt x="222015" y="273297"/>
                      <a:pt x="264560" y="282822"/>
                      <a:pt x="307105" y="293617"/>
                    </a:cubicBezTo>
                    <a:cubicBezTo>
                      <a:pt x="350919" y="304413"/>
                      <a:pt x="394735" y="317113"/>
                      <a:pt x="439819" y="320288"/>
                    </a:cubicBezTo>
                    <a:cubicBezTo>
                      <a:pt x="455694" y="321558"/>
                      <a:pt x="489985" y="322828"/>
                      <a:pt x="491890" y="300603"/>
                    </a:cubicBezTo>
                    <a:cubicBezTo>
                      <a:pt x="492524" y="290442"/>
                      <a:pt x="486810" y="280917"/>
                      <a:pt x="481094" y="273297"/>
                    </a:cubicBezTo>
                    <a:cubicBezTo>
                      <a:pt x="474110" y="265042"/>
                      <a:pt x="465219" y="256788"/>
                      <a:pt x="455060" y="25043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4" name="Google Shape;1764;p30"/>
            <p:cNvGrpSpPr/>
            <p:nvPr/>
          </p:nvGrpSpPr>
          <p:grpSpPr>
            <a:xfrm rot="10800000" flipH="1">
              <a:off x="6423461" y="3795658"/>
              <a:ext cx="1078800" cy="1895590"/>
              <a:chOff x="1592039" y="2135514"/>
              <a:chExt cx="481607" cy="846246"/>
            </a:xfrm>
          </p:grpSpPr>
          <p:sp>
            <p:nvSpPr>
              <p:cNvPr id="1765" name="Google Shape;1765;p30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6" name="Google Shape;1766;p30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7" name="Google Shape;1767;p30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8" name="Google Shape;1768;p30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9" name="Google Shape;1769;p30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0" name="Google Shape;1770;p30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1" name="Google Shape;1771;p30"/>
              <p:cNvSpPr/>
              <p:nvPr/>
            </p:nvSpPr>
            <p:spPr>
              <a:xfrm>
                <a:off x="1872359" y="2454762"/>
                <a:ext cx="201287" cy="526998"/>
              </a:xfrm>
              <a:custGeom>
                <a:avLst/>
                <a:gdLst/>
                <a:ahLst/>
                <a:cxnLst/>
                <a:rect l="l" t="t" r="r" b="b"/>
                <a:pathLst>
                  <a:path w="449804" h="1177649" extrusionOk="0">
                    <a:moveTo>
                      <a:pt x="329788" y="821311"/>
                    </a:moveTo>
                    <a:cubicBezTo>
                      <a:pt x="332963" y="797181"/>
                      <a:pt x="338677" y="773686"/>
                      <a:pt x="348202" y="750826"/>
                    </a:cubicBezTo>
                    <a:cubicBezTo>
                      <a:pt x="383763" y="667006"/>
                      <a:pt x="460597" y="590806"/>
                      <a:pt x="448532" y="493016"/>
                    </a:cubicBezTo>
                    <a:cubicBezTo>
                      <a:pt x="445992" y="470791"/>
                      <a:pt x="437738" y="449836"/>
                      <a:pt x="432022" y="428246"/>
                    </a:cubicBezTo>
                    <a:cubicBezTo>
                      <a:pt x="426307" y="407291"/>
                      <a:pt x="423767" y="385701"/>
                      <a:pt x="424402" y="364111"/>
                    </a:cubicBezTo>
                    <a:cubicBezTo>
                      <a:pt x="425038" y="342521"/>
                      <a:pt x="426942" y="320931"/>
                      <a:pt x="426307" y="298706"/>
                    </a:cubicBezTo>
                    <a:cubicBezTo>
                      <a:pt x="425672" y="277116"/>
                      <a:pt x="421863" y="256161"/>
                      <a:pt x="412972" y="236476"/>
                    </a:cubicBezTo>
                    <a:cubicBezTo>
                      <a:pt x="404082" y="216156"/>
                      <a:pt x="392017" y="197106"/>
                      <a:pt x="379952" y="179326"/>
                    </a:cubicBezTo>
                    <a:cubicBezTo>
                      <a:pt x="365982" y="158371"/>
                      <a:pt x="351377" y="137416"/>
                      <a:pt x="337407" y="116461"/>
                    </a:cubicBezTo>
                    <a:cubicBezTo>
                      <a:pt x="322802" y="94871"/>
                      <a:pt x="308832" y="73916"/>
                      <a:pt x="294227" y="52326"/>
                    </a:cubicBezTo>
                    <a:cubicBezTo>
                      <a:pt x="282797" y="35816"/>
                      <a:pt x="272002" y="16766"/>
                      <a:pt x="254222" y="6606"/>
                    </a:cubicBezTo>
                    <a:cubicBezTo>
                      <a:pt x="252952" y="-1014"/>
                      <a:pt x="243427" y="-2284"/>
                      <a:pt x="240252" y="4066"/>
                    </a:cubicBezTo>
                    <a:cubicBezTo>
                      <a:pt x="236442" y="6606"/>
                      <a:pt x="235172" y="12321"/>
                      <a:pt x="237712" y="16131"/>
                    </a:cubicBezTo>
                    <a:cubicBezTo>
                      <a:pt x="236442" y="24386"/>
                      <a:pt x="235172" y="32006"/>
                      <a:pt x="233267" y="40261"/>
                    </a:cubicBezTo>
                    <a:cubicBezTo>
                      <a:pt x="213582" y="126621"/>
                      <a:pt x="158972" y="199646"/>
                      <a:pt x="125952" y="280926"/>
                    </a:cubicBezTo>
                    <a:cubicBezTo>
                      <a:pt x="111982" y="316486"/>
                      <a:pt x="100552" y="353951"/>
                      <a:pt x="98647" y="392686"/>
                    </a:cubicBezTo>
                    <a:cubicBezTo>
                      <a:pt x="96107" y="432056"/>
                      <a:pt x="104362" y="469521"/>
                      <a:pt x="121507" y="505081"/>
                    </a:cubicBezTo>
                    <a:cubicBezTo>
                      <a:pt x="138652" y="540641"/>
                      <a:pt x="159607" y="574931"/>
                      <a:pt x="160242" y="614936"/>
                    </a:cubicBezTo>
                    <a:cubicBezTo>
                      <a:pt x="160877" y="653036"/>
                      <a:pt x="147542" y="691136"/>
                      <a:pt x="128492" y="722886"/>
                    </a:cubicBezTo>
                    <a:cubicBezTo>
                      <a:pt x="106267" y="759716"/>
                      <a:pt x="75152" y="788926"/>
                      <a:pt x="49117" y="821946"/>
                    </a:cubicBezTo>
                    <a:cubicBezTo>
                      <a:pt x="22447" y="854966"/>
                      <a:pt x="4667" y="893066"/>
                      <a:pt x="857" y="935611"/>
                    </a:cubicBezTo>
                    <a:cubicBezTo>
                      <a:pt x="-1048" y="955296"/>
                      <a:pt x="222" y="975616"/>
                      <a:pt x="4667" y="994666"/>
                    </a:cubicBezTo>
                    <a:cubicBezTo>
                      <a:pt x="9112" y="1014986"/>
                      <a:pt x="17367" y="1034036"/>
                      <a:pt x="25622" y="1053086"/>
                    </a:cubicBezTo>
                    <a:cubicBezTo>
                      <a:pt x="39592" y="1086741"/>
                      <a:pt x="55467" y="1135636"/>
                      <a:pt x="21177" y="1162941"/>
                    </a:cubicBezTo>
                    <a:cubicBezTo>
                      <a:pt x="19907" y="1164211"/>
                      <a:pt x="19272" y="1165481"/>
                      <a:pt x="19272" y="1166116"/>
                    </a:cubicBezTo>
                    <a:cubicBezTo>
                      <a:pt x="19272" y="1166116"/>
                      <a:pt x="18637" y="1166116"/>
                      <a:pt x="18637" y="1166116"/>
                    </a:cubicBezTo>
                    <a:cubicBezTo>
                      <a:pt x="12287" y="1168021"/>
                      <a:pt x="15462" y="1178816"/>
                      <a:pt x="21812" y="1177546"/>
                    </a:cubicBezTo>
                    <a:cubicBezTo>
                      <a:pt x="32607" y="1174371"/>
                      <a:pt x="43402" y="1171831"/>
                      <a:pt x="53562" y="1168021"/>
                    </a:cubicBezTo>
                    <a:cubicBezTo>
                      <a:pt x="138017" y="1140081"/>
                      <a:pt x="219297" y="1092456"/>
                      <a:pt x="272002" y="1018796"/>
                    </a:cubicBezTo>
                    <a:cubicBezTo>
                      <a:pt x="299307" y="980696"/>
                      <a:pt x="315817" y="938151"/>
                      <a:pt x="322167" y="891796"/>
                    </a:cubicBezTo>
                    <a:cubicBezTo>
                      <a:pt x="325342" y="869571"/>
                      <a:pt x="326613" y="845441"/>
                      <a:pt x="329788" y="8213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2" name="Google Shape;1772;p30"/>
              <p:cNvSpPr/>
              <p:nvPr/>
            </p:nvSpPr>
            <p:spPr>
              <a:xfrm>
                <a:off x="1938501" y="2452260"/>
                <a:ext cx="54866" cy="431499"/>
              </a:xfrm>
              <a:custGeom>
                <a:avLst/>
                <a:gdLst/>
                <a:ahLst/>
                <a:cxnLst/>
                <a:rect l="l" t="t" r="r" b="b"/>
                <a:pathLst>
                  <a:path w="122606" h="964244" extrusionOk="0">
                    <a:moveTo>
                      <a:pt x="101" y="962778"/>
                    </a:moveTo>
                    <a:cubicBezTo>
                      <a:pt x="36296" y="842128"/>
                      <a:pt x="62331" y="718938"/>
                      <a:pt x="80111" y="594478"/>
                    </a:cubicBezTo>
                    <a:cubicBezTo>
                      <a:pt x="97891" y="470653"/>
                      <a:pt x="107416" y="345558"/>
                      <a:pt x="106781" y="219828"/>
                    </a:cubicBezTo>
                    <a:cubicBezTo>
                      <a:pt x="106146" y="149343"/>
                      <a:pt x="102971" y="79493"/>
                      <a:pt x="95986" y="9008"/>
                    </a:cubicBezTo>
                    <a:cubicBezTo>
                      <a:pt x="94716" y="-1152"/>
                      <a:pt x="110591" y="-3692"/>
                      <a:pt x="111861" y="6468"/>
                    </a:cubicBezTo>
                    <a:cubicBezTo>
                      <a:pt x="123926" y="132198"/>
                      <a:pt x="125831" y="259198"/>
                      <a:pt x="117576" y="384928"/>
                    </a:cubicBezTo>
                    <a:cubicBezTo>
                      <a:pt x="109321" y="511293"/>
                      <a:pt x="90906" y="637023"/>
                      <a:pt x="61696" y="759578"/>
                    </a:cubicBezTo>
                    <a:cubicBezTo>
                      <a:pt x="45186" y="828158"/>
                      <a:pt x="24866" y="896103"/>
                      <a:pt x="2641" y="962778"/>
                    </a:cubicBezTo>
                    <a:cubicBezTo>
                      <a:pt x="2006" y="965318"/>
                      <a:pt x="-534" y="964048"/>
                      <a:pt x="101" y="96277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3" name="Google Shape;1773;p30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4" name="Google Shape;1774;p30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5" name="Google Shape;1775;p30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6" name="Google Shape;1776;p30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7" name="Google Shape;1777;p30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8" name="Google Shape;1778;p30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9" name="Google Shape;1779;p30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0" name="Google Shape;1780;p30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1" name="Google Shape;1781;p30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2" name="Google Shape;1782;p30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3" name="Google Shape;1783;p30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84" name="Google Shape;1784;p30"/>
            <p:cNvGrpSpPr/>
            <p:nvPr/>
          </p:nvGrpSpPr>
          <p:grpSpPr>
            <a:xfrm>
              <a:off x="8489972" y="4258799"/>
              <a:ext cx="533504" cy="533608"/>
              <a:chOff x="3771940" y="1183199"/>
              <a:chExt cx="476300" cy="476393"/>
            </a:xfrm>
          </p:grpSpPr>
          <p:sp>
            <p:nvSpPr>
              <p:cNvPr id="1785" name="Google Shape;1785;p30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6" name="Google Shape;1786;p30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7" name="Google Shape;1787;p30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88" name="Google Shape;1788;p30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1789" name="Google Shape;1789;p30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30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30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30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30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30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30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30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1797" name="Google Shape;1797;p30"/>
            <p:cNvGrpSpPr/>
            <p:nvPr/>
          </p:nvGrpSpPr>
          <p:grpSpPr>
            <a:xfrm rot="2700000">
              <a:off x="6581288" y="5140834"/>
              <a:ext cx="344884" cy="550163"/>
              <a:chOff x="2216445" y="3285014"/>
              <a:chExt cx="307916" cy="491192"/>
            </a:xfrm>
          </p:grpSpPr>
          <p:sp>
            <p:nvSpPr>
              <p:cNvPr id="1798" name="Google Shape;1798;p30"/>
              <p:cNvSpPr/>
              <p:nvPr/>
            </p:nvSpPr>
            <p:spPr>
              <a:xfrm>
                <a:off x="2216445" y="3322552"/>
                <a:ext cx="293721" cy="453654"/>
              </a:xfrm>
              <a:custGeom>
                <a:avLst/>
                <a:gdLst/>
                <a:ahLst/>
                <a:cxnLst/>
                <a:rect l="l" t="t" r="r" b="b"/>
                <a:pathLst>
                  <a:path w="300482" h="464096" extrusionOk="0">
                    <a:moveTo>
                      <a:pt x="293403" y="156210"/>
                    </a:moveTo>
                    <a:cubicBezTo>
                      <a:pt x="286418" y="190500"/>
                      <a:pt x="275623" y="224155"/>
                      <a:pt x="262923" y="256540"/>
                    </a:cubicBezTo>
                    <a:cubicBezTo>
                      <a:pt x="249588" y="288925"/>
                      <a:pt x="234348" y="320040"/>
                      <a:pt x="215298" y="349885"/>
                    </a:cubicBezTo>
                    <a:cubicBezTo>
                      <a:pt x="197518" y="378460"/>
                      <a:pt x="177198" y="407670"/>
                      <a:pt x="153068" y="431800"/>
                    </a:cubicBezTo>
                    <a:cubicBezTo>
                      <a:pt x="130843" y="454025"/>
                      <a:pt x="100363" y="470535"/>
                      <a:pt x="67978" y="461645"/>
                    </a:cubicBezTo>
                    <a:cubicBezTo>
                      <a:pt x="39403" y="453390"/>
                      <a:pt x="17813" y="427990"/>
                      <a:pt x="7653" y="400685"/>
                    </a:cubicBezTo>
                    <a:cubicBezTo>
                      <a:pt x="-4412" y="366395"/>
                      <a:pt x="33" y="328930"/>
                      <a:pt x="5748" y="294005"/>
                    </a:cubicBezTo>
                    <a:cubicBezTo>
                      <a:pt x="10828" y="260350"/>
                      <a:pt x="19083" y="227330"/>
                      <a:pt x="31148" y="195580"/>
                    </a:cubicBezTo>
                    <a:cubicBezTo>
                      <a:pt x="42578" y="163830"/>
                      <a:pt x="57183" y="133350"/>
                      <a:pt x="76233" y="105410"/>
                    </a:cubicBezTo>
                    <a:cubicBezTo>
                      <a:pt x="94648" y="78105"/>
                      <a:pt x="116238" y="51435"/>
                      <a:pt x="142908" y="31750"/>
                    </a:cubicBezTo>
                    <a:cubicBezTo>
                      <a:pt x="150528" y="26035"/>
                      <a:pt x="159418" y="20955"/>
                      <a:pt x="168308" y="17145"/>
                    </a:cubicBezTo>
                    <a:cubicBezTo>
                      <a:pt x="183548" y="6350"/>
                      <a:pt x="201328" y="0"/>
                      <a:pt x="220378" y="0"/>
                    </a:cubicBezTo>
                    <a:cubicBezTo>
                      <a:pt x="252128" y="0"/>
                      <a:pt x="278163" y="22225"/>
                      <a:pt x="290863" y="50800"/>
                    </a:cubicBezTo>
                    <a:cubicBezTo>
                      <a:pt x="305468" y="83185"/>
                      <a:pt x="301023" y="121285"/>
                      <a:pt x="293403" y="1562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9" name="Google Shape;1799;p30"/>
              <p:cNvSpPr/>
              <p:nvPr/>
            </p:nvSpPr>
            <p:spPr>
              <a:xfrm>
                <a:off x="2343311" y="3285014"/>
                <a:ext cx="181050" cy="143271"/>
              </a:xfrm>
              <a:custGeom>
                <a:avLst/>
                <a:gdLst/>
                <a:ahLst/>
                <a:cxnLst/>
                <a:rect l="l" t="t" r="r" b="b"/>
                <a:pathLst>
                  <a:path w="185217" h="146569" extrusionOk="0">
                    <a:moveTo>
                      <a:pt x="182177" y="131705"/>
                    </a:moveTo>
                    <a:cubicBezTo>
                      <a:pt x="180272" y="137420"/>
                      <a:pt x="177732" y="143135"/>
                      <a:pt x="172017" y="145675"/>
                    </a:cubicBezTo>
                    <a:cubicBezTo>
                      <a:pt x="167572" y="147580"/>
                      <a:pt x="162492" y="146310"/>
                      <a:pt x="158682" y="143135"/>
                    </a:cubicBezTo>
                    <a:cubicBezTo>
                      <a:pt x="149157" y="135514"/>
                      <a:pt x="145982" y="120910"/>
                      <a:pt x="144713" y="110114"/>
                    </a:cubicBezTo>
                    <a:cubicBezTo>
                      <a:pt x="144077" y="106939"/>
                      <a:pt x="144077" y="103130"/>
                      <a:pt x="143442" y="99955"/>
                    </a:cubicBezTo>
                    <a:cubicBezTo>
                      <a:pt x="141538" y="105035"/>
                      <a:pt x="139632" y="109480"/>
                      <a:pt x="137092" y="113925"/>
                    </a:cubicBezTo>
                    <a:cubicBezTo>
                      <a:pt x="132647" y="123450"/>
                      <a:pt x="123122" y="146945"/>
                      <a:pt x="108517" y="140595"/>
                    </a:cubicBezTo>
                    <a:cubicBezTo>
                      <a:pt x="94547" y="134880"/>
                      <a:pt x="98992" y="111385"/>
                      <a:pt x="102167" y="100589"/>
                    </a:cubicBezTo>
                    <a:cubicBezTo>
                      <a:pt x="103438" y="96780"/>
                      <a:pt x="104707" y="92970"/>
                      <a:pt x="105342" y="89160"/>
                    </a:cubicBezTo>
                    <a:cubicBezTo>
                      <a:pt x="102167" y="92970"/>
                      <a:pt x="99627" y="96780"/>
                      <a:pt x="96452" y="99955"/>
                    </a:cubicBezTo>
                    <a:cubicBezTo>
                      <a:pt x="88197" y="109480"/>
                      <a:pt x="72322" y="131705"/>
                      <a:pt x="57717" y="120910"/>
                    </a:cubicBezTo>
                    <a:cubicBezTo>
                      <a:pt x="45017" y="112020"/>
                      <a:pt x="53907" y="89795"/>
                      <a:pt x="58352" y="78364"/>
                    </a:cubicBezTo>
                    <a:cubicBezTo>
                      <a:pt x="60892" y="72650"/>
                      <a:pt x="63432" y="66935"/>
                      <a:pt x="66607" y="61855"/>
                    </a:cubicBezTo>
                    <a:cubicBezTo>
                      <a:pt x="60892" y="65664"/>
                      <a:pt x="54542" y="68839"/>
                      <a:pt x="48192" y="71380"/>
                    </a:cubicBezTo>
                    <a:cubicBezTo>
                      <a:pt x="39938" y="75189"/>
                      <a:pt x="31047" y="77730"/>
                      <a:pt x="22157" y="78364"/>
                    </a:cubicBezTo>
                    <a:cubicBezTo>
                      <a:pt x="14538" y="79000"/>
                      <a:pt x="4377" y="79635"/>
                      <a:pt x="1202" y="70745"/>
                    </a:cubicBezTo>
                    <a:cubicBezTo>
                      <a:pt x="-5148" y="54235"/>
                      <a:pt x="15172" y="39630"/>
                      <a:pt x="26602" y="31375"/>
                    </a:cubicBezTo>
                    <a:cubicBezTo>
                      <a:pt x="33588" y="26930"/>
                      <a:pt x="41207" y="22485"/>
                      <a:pt x="48827" y="18675"/>
                    </a:cubicBezTo>
                    <a:cubicBezTo>
                      <a:pt x="59622" y="11055"/>
                      <a:pt x="71688" y="4705"/>
                      <a:pt x="84388" y="1530"/>
                    </a:cubicBezTo>
                    <a:cubicBezTo>
                      <a:pt x="109152" y="-4186"/>
                      <a:pt x="132013" y="6610"/>
                      <a:pt x="148522" y="25660"/>
                    </a:cubicBezTo>
                    <a:cubicBezTo>
                      <a:pt x="165032" y="44710"/>
                      <a:pt x="178367" y="69475"/>
                      <a:pt x="183447" y="94239"/>
                    </a:cubicBezTo>
                    <a:cubicBezTo>
                      <a:pt x="185988" y="106939"/>
                      <a:pt x="185988" y="120275"/>
                      <a:pt x="182177" y="13170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0" name="Google Shape;1800;p30"/>
              <p:cNvSpPr/>
              <p:nvPr/>
            </p:nvSpPr>
            <p:spPr>
              <a:xfrm>
                <a:off x="2243684" y="3448398"/>
                <a:ext cx="189452" cy="319264"/>
              </a:xfrm>
              <a:custGeom>
                <a:avLst/>
                <a:gdLst/>
                <a:ahLst/>
                <a:cxnLst/>
                <a:rect l="l" t="t" r="r" b="b"/>
                <a:pathLst>
                  <a:path w="193813" h="326613" extrusionOk="0">
                    <a:moveTo>
                      <a:pt x="186194" y="103812"/>
                    </a:moveTo>
                    <a:cubicBezTo>
                      <a:pt x="176669" y="138737"/>
                      <a:pt x="163334" y="173662"/>
                      <a:pt x="146189" y="206047"/>
                    </a:cubicBezTo>
                    <a:cubicBezTo>
                      <a:pt x="137299" y="221922"/>
                      <a:pt x="127774" y="237162"/>
                      <a:pt x="117614" y="252402"/>
                    </a:cubicBezTo>
                    <a:cubicBezTo>
                      <a:pt x="106819" y="267642"/>
                      <a:pt x="95389" y="282882"/>
                      <a:pt x="80784" y="294947"/>
                    </a:cubicBezTo>
                    <a:cubicBezTo>
                      <a:pt x="68084" y="306377"/>
                      <a:pt x="52209" y="314632"/>
                      <a:pt x="35064" y="315902"/>
                    </a:cubicBezTo>
                    <a:cubicBezTo>
                      <a:pt x="49034" y="303837"/>
                      <a:pt x="60464" y="287962"/>
                      <a:pt x="69354" y="272087"/>
                    </a:cubicBezTo>
                    <a:cubicBezTo>
                      <a:pt x="79514" y="254307"/>
                      <a:pt x="87769" y="235257"/>
                      <a:pt x="95389" y="215572"/>
                    </a:cubicBezTo>
                    <a:cubicBezTo>
                      <a:pt x="113169" y="169852"/>
                      <a:pt x="131584" y="123497"/>
                      <a:pt x="145554" y="76507"/>
                    </a:cubicBezTo>
                    <a:cubicBezTo>
                      <a:pt x="146189" y="74602"/>
                      <a:pt x="143014" y="72697"/>
                      <a:pt x="141744" y="74602"/>
                    </a:cubicBezTo>
                    <a:cubicBezTo>
                      <a:pt x="121424" y="117782"/>
                      <a:pt x="105549" y="163502"/>
                      <a:pt x="87769" y="207952"/>
                    </a:cubicBezTo>
                    <a:cubicBezTo>
                      <a:pt x="80784" y="227002"/>
                      <a:pt x="72529" y="245417"/>
                      <a:pt x="63004" y="263197"/>
                    </a:cubicBezTo>
                    <a:cubicBezTo>
                      <a:pt x="54114" y="278437"/>
                      <a:pt x="43954" y="291772"/>
                      <a:pt x="31889" y="304472"/>
                    </a:cubicBezTo>
                    <a:cubicBezTo>
                      <a:pt x="32524" y="301297"/>
                      <a:pt x="32524" y="297487"/>
                      <a:pt x="33159" y="294312"/>
                    </a:cubicBezTo>
                    <a:cubicBezTo>
                      <a:pt x="33794" y="288597"/>
                      <a:pt x="34429" y="283517"/>
                      <a:pt x="35699" y="277802"/>
                    </a:cubicBezTo>
                    <a:cubicBezTo>
                      <a:pt x="37604" y="266372"/>
                      <a:pt x="39509" y="255577"/>
                      <a:pt x="41414" y="244147"/>
                    </a:cubicBezTo>
                    <a:cubicBezTo>
                      <a:pt x="45859" y="221922"/>
                      <a:pt x="50939" y="199697"/>
                      <a:pt x="57289" y="178107"/>
                    </a:cubicBezTo>
                    <a:cubicBezTo>
                      <a:pt x="69354" y="134292"/>
                      <a:pt x="83959" y="90477"/>
                      <a:pt x="102374" y="48567"/>
                    </a:cubicBezTo>
                    <a:cubicBezTo>
                      <a:pt x="103644" y="46662"/>
                      <a:pt x="99834" y="44122"/>
                      <a:pt x="99199" y="46662"/>
                    </a:cubicBezTo>
                    <a:cubicBezTo>
                      <a:pt x="78879" y="88572"/>
                      <a:pt x="61099" y="131117"/>
                      <a:pt x="48399" y="175567"/>
                    </a:cubicBezTo>
                    <a:cubicBezTo>
                      <a:pt x="42049" y="197792"/>
                      <a:pt x="36334" y="220652"/>
                      <a:pt x="31889" y="243512"/>
                    </a:cubicBezTo>
                    <a:cubicBezTo>
                      <a:pt x="29349" y="254942"/>
                      <a:pt x="27444" y="265737"/>
                      <a:pt x="26174" y="277167"/>
                    </a:cubicBezTo>
                    <a:cubicBezTo>
                      <a:pt x="25539" y="282882"/>
                      <a:pt x="23634" y="288597"/>
                      <a:pt x="22999" y="294947"/>
                    </a:cubicBezTo>
                    <a:cubicBezTo>
                      <a:pt x="17284" y="282247"/>
                      <a:pt x="14109" y="268912"/>
                      <a:pt x="12839" y="254942"/>
                    </a:cubicBezTo>
                    <a:cubicBezTo>
                      <a:pt x="10934" y="234622"/>
                      <a:pt x="12204" y="214302"/>
                      <a:pt x="14744" y="193982"/>
                    </a:cubicBezTo>
                    <a:cubicBezTo>
                      <a:pt x="19189" y="151437"/>
                      <a:pt x="25539" y="108892"/>
                      <a:pt x="38239" y="68252"/>
                    </a:cubicBezTo>
                    <a:cubicBezTo>
                      <a:pt x="45224" y="45392"/>
                      <a:pt x="54749" y="22532"/>
                      <a:pt x="66814" y="2212"/>
                    </a:cubicBezTo>
                    <a:cubicBezTo>
                      <a:pt x="68084" y="307"/>
                      <a:pt x="65544" y="-963"/>
                      <a:pt x="64274" y="942"/>
                    </a:cubicBezTo>
                    <a:cubicBezTo>
                      <a:pt x="38874" y="37772"/>
                      <a:pt x="22999" y="79047"/>
                      <a:pt x="13474" y="122862"/>
                    </a:cubicBezTo>
                    <a:cubicBezTo>
                      <a:pt x="9029" y="145087"/>
                      <a:pt x="5854" y="167312"/>
                      <a:pt x="3314" y="189537"/>
                    </a:cubicBezTo>
                    <a:cubicBezTo>
                      <a:pt x="774" y="211127"/>
                      <a:pt x="-1131" y="232717"/>
                      <a:pt x="774" y="254307"/>
                    </a:cubicBezTo>
                    <a:cubicBezTo>
                      <a:pt x="2679" y="275897"/>
                      <a:pt x="7124" y="298757"/>
                      <a:pt x="21094" y="316537"/>
                    </a:cubicBezTo>
                    <a:cubicBezTo>
                      <a:pt x="17284" y="317807"/>
                      <a:pt x="16014" y="324792"/>
                      <a:pt x="21094" y="325427"/>
                    </a:cubicBezTo>
                    <a:cubicBezTo>
                      <a:pt x="61734" y="333047"/>
                      <a:pt x="93484" y="302567"/>
                      <a:pt x="116344" y="273357"/>
                    </a:cubicBezTo>
                    <a:cubicBezTo>
                      <a:pt x="140474" y="242877"/>
                      <a:pt x="160159" y="208587"/>
                      <a:pt x="174764" y="173027"/>
                    </a:cubicBezTo>
                    <a:cubicBezTo>
                      <a:pt x="183654" y="152072"/>
                      <a:pt x="189369" y="130482"/>
                      <a:pt x="193814" y="108257"/>
                    </a:cubicBezTo>
                    <a:cubicBezTo>
                      <a:pt x="193179" y="101907"/>
                      <a:pt x="187464" y="100002"/>
                      <a:pt x="186194" y="1038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01" name="Google Shape;1801;p30"/>
            <p:cNvGrpSpPr/>
            <p:nvPr/>
          </p:nvGrpSpPr>
          <p:grpSpPr>
            <a:xfrm>
              <a:off x="8649342" y="403401"/>
              <a:ext cx="1026712" cy="1050538"/>
              <a:chOff x="7212452" y="2082885"/>
              <a:chExt cx="602637" cy="616621"/>
            </a:xfrm>
          </p:grpSpPr>
          <p:sp>
            <p:nvSpPr>
              <p:cNvPr id="1802" name="Google Shape;1802;p30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3" name="Google Shape;1803;p30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4" name="Google Shape;1804;p30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5" name="Google Shape;1805;p30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6" name="Google Shape;1806;p30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7" name="Google Shape;1807;p30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8" name="Google Shape;1808;p30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9" name="Google Shape;1809;p30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0" name="Google Shape;1810;p30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1" name="Google Shape;1811;p30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2" name="Google Shape;1812;p30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3" name="Google Shape;1813;p30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4" name="Google Shape;1814;p30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5" name="Google Shape;1815;p30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6" name="Google Shape;1816;p30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7" name="Google Shape;1817;p30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8" name="Google Shape;1818;p30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9" name="Google Shape;1819;p30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0" name="Google Shape;1820;p30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1" name="Google Shape;1821;p30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2" name="Google Shape;1822;p30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23" name="Google Shape;1823;p30"/>
            <p:cNvGrpSpPr/>
            <p:nvPr/>
          </p:nvGrpSpPr>
          <p:grpSpPr>
            <a:xfrm rot="1181705" flipH="1">
              <a:off x="8478921" y="4866725"/>
              <a:ext cx="230926" cy="424357"/>
              <a:chOff x="6146660" y="653131"/>
              <a:chExt cx="157446" cy="289308"/>
            </a:xfrm>
          </p:grpSpPr>
          <p:sp>
            <p:nvSpPr>
              <p:cNvPr id="1824" name="Google Shape;1824;p30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5" name="Google Shape;1825;p30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26" name="Google Shape;1826;p30"/>
            <p:cNvGrpSpPr/>
            <p:nvPr/>
          </p:nvGrpSpPr>
          <p:grpSpPr>
            <a:xfrm flipH="1">
              <a:off x="8867821" y="4675080"/>
              <a:ext cx="925728" cy="1016259"/>
              <a:chOff x="5855909" y="2952542"/>
              <a:chExt cx="404566" cy="444131"/>
            </a:xfrm>
          </p:grpSpPr>
          <p:sp>
            <p:nvSpPr>
              <p:cNvPr id="1827" name="Google Shape;1827;p30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8" name="Google Shape;1828;p30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9" name="Google Shape;1829;p30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0" name="Google Shape;1830;p30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1" name="Google Shape;1831;p30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2" name="Google Shape;1832;p30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3" name="Google Shape;1833;p30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4" name="Google Shape;1834;p30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5" name="Google Shape;1835;p30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6" name="Google Shape;1836;p30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7" name="Google Shape;1837;p30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38" name="Google Shape;1838;p30"/>
            <p:cNvGrpSpPr/>
            <p:nvPr/>
          </p:nvGrpSpPr>
          <p:grpSpPr>
            <a:xfrm rot="1583786">
              <a:off x="7498141" y="3467581"/>
              <a:ext cx="1075495" cy="2116047"/>
              <a:chOff x="-885401" y="2052863"/>
              <a:chExt cx="580130" cy="1141411"/>
            </a:xfrm>
          </p:grpSpPr>
          <p:sp>
            <p:nvSpPr>
              <p:cNvPr id="1839" name="Google Shape;1839;p30"/>
              <p:cNvSpPr/>
              <p:nvPr/>
            </p:nvSpPr>
            <p:spPr>
              <a:xfrm>
                <a:off x="-610523" y="2764583"/>
                <a:ext cx="293739" cy="268239"/>
              </a:xfrm>
              <a:custGeom>
                <a:avLst/>
                <a:gdLst/>
                <a:ahLst/>
                <a:cxnLst/>
                <a:rect l="l" t="t" r="r" b="b"/>
                <a:pathLst>
                  <a:path w="438417" h="400356" extrusionOk="0">
                    <a:moveTo>
                      <a:pt x="5142" y="1087"/>
                    </a:moveTo>
                    <a:cubicBezTo>
                      <a:pt x="5777" y="1722"/>
                      <a:pt x="5777" y="2357"/>
                      <a:pt x="6412" y="2357"/>
                    </a:cubicBezTo>
                    <a:cubicBezTo>
                      <a:pt x="6412" y="2357"/>
                      <a:pt x="7047" y="2357"/>
                      <a:pt x="7047" y="2992"/>
                    </a:cubicBezTo>
                    <a:cubicBezTo>
                      <a:pt x="7682" y="3627"/>
                      <a:pt x="8317" y="4897"/>
                      <a:pt x="8317" y="5532"/>
                    </a:cubicBezTo>
                    <a:cubicBezTo>
                      <a:pt x="29907" y="34742"/>
                      <a:pt x="66102" y="50617"/>
                      <a:pt x="100392" y="58237"/>
                    </a:cubicBezTo>
                    <a:cubicBezTo>
                      <a:pt x="144842" y="68397"/>
                      <a:pt x="190562" y="66492"/>
                      <a:pt x="234377" y="76652"/>
                    </a:cubicBezTo>
                    <a:cubicBezTo>
                      <a:pt x="316292" y="95067"/>
                      <a:pt x="375347" y="159202"/>
                      <a:pt x="406462" y="235402"/>
                    </a:cubicBezTo>
                    <a:cubicBezTo>
                      <a:pt x="415987" y="259532"/>
                      <a:pt x="423607" y="284932"/>
                      <a:pt x="428052" y="310332"/>
                    </a:cubicBezTo>
                    <a:cubicBezTo>
                      <a:pt x="433132" y="336367"/>
                      <a:pt x="437577" y="363037"/>
                      <a:pt x="437577" y="389707"/>
                    </a:cubicBezTo>
                    <a:cubicBezTo>
                      <a:pt x="437577" y="390342"/>
                      <a:pt x="437577" y="390342"/>
                      <a:pt x="437577" y="390977"/>
                    </a:cubicBezTo>
                    <a:cubicBezTo>
                      <a:pt x="441387" y="397962"/>
                      <a:pt x="431227" y="404312"/>
                      <a:pt x="427417" y="397327"/>
                    </a:cubicBezTo>
                    <a:cubicBezTo>
                      <a:pt x="409637" y="362402"/>
                      <a:pt x="391222" y="327477"/>
                      <a:pt x="367727" y="295727"/>
                    </a:cubicBezTo>
                    <a:cubicBezTo>
                      <a:pt x="343597" y="263342"/>
                      <a:pt x="314387" y="237307"/>
                      <a:pt x="278827" y="218257"/>
                    </a:cubicBezTo>
                    <a:cubicBezTo>
                      <a:pt x="243267" y="199842"/>
                      <a:pt x="204532" y="187777"/>
                      <a:pt x="167702" y="171902"/>
                    </a:cubicBezTo>
                    <a:cubicBezTo>
                      <a:pt x="132142" y="156662"/>
                      <a:pt x="99122" y="135707"/>
                      <a:pt x="71182" y="109037"/>
                    </a:cubicBezTo>
                    <a:cubicBezTo>
                      <a:pt x="41337" y="81097"/>
                      <a:pt x="13397" y="44902"/>
                      <a:pt x="1332" y="4897"/>
                    </a:cubicBezTo>
                    <a:cubicBezTo>
                      <a:pt x="1332" y="4897"/>
                      <a:pt x="1332" y="4897"/>
                      <a:pt x="1332" y="4262"/>
                    </a:cubicBezTo>
                    <a:cubicBezTo>
                      <a:pt x="697" y="3627"/>
                      <a:pt x="697" y="2992"/>
                      <a:pt x="62" y="2357"/>
                    </a:cubicBezTo>
                    <a:cubicBezTo>
                      <a:pt x="-573" y="1087"/>
                      <a:pt x="3872" y="-1453"/>
                      <a:pt x="5142" y="108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0" name="Google Shape;1840;p30"/>
              <p:cNvSpPr/>
              <p:nvPr/>
            </p:nvSpPr>
            <p:spPr>
              <a:xfrm>
                <a:off x="-576757" y="2802144"/>
                <a:ext cx="260357" cy="220603"/>
              </a:xfrm>
              <a:custGeom>
                <a:avLst/>
                <a:gdLst/>
                <a:ahLst/>
                <a:cxnLst/>
                <a:rect l="l" t="t" r="r" b="b"/>
                <a:pathLst>
                  <a:path w="388593" h="329258" extrusionOk="0">
                    <a:moveTo>
                      <a:pt x="476" y="282"/>
                    </a:moveTo>
                    <a:cubicBezTo>
                      <a:pt x="13176" y="14252"/>
                      <a:pt x="28416" y="25047"/>
                      <a:pt x="44926" y="33937"/>
                    </a:cubicBezTo>
                    <a:cubicBezTo>
                      <a:pt x="62071" y="42827"/>
                      <a:pt x="81121" y="48542"/>
                      <a:pt x="100171" y="54257"/>
                    </a:cubicBezTo>
                    <a:cubicBezTo>
                      <a:pt x="135731" y="65052"/>
                      <a:pt x="171926" y="74577"/>
                      <a:pt x="204946" y="91722"/>
                    </a:cubicBezTo>
                    <a:cubicBezTo>
                      <a:pt x="262731" y="121567"/>
                      <a:pt x="311626" y="167922"/>
                      <a:pt x="345916" y="223167"/>
                    </a:cubicBezTo>
                    <a:cubicBezTo>
                      <a:pt x="364966" y="254282"/>
                      <a:pt x="379571" y="287937"/>
                      <a:pt x="388461" y="323497"/>
                    </a:cubicBezTo>
                    <a:cubicBezTo>
                      <a:pt x="389731" y="329212"/>
                      <a:pt x="381476" y="331752"/>
                      <a:pt x="379571" y="326037"/>
                    </a:cubicBezTo>
                    <a:cubicBezTo>
                      <a:pt x="362426" y="263172"/>
                      <a:pt x="328771" y="206022"/>
                      <a:pt x="283051" y="160302"/>
                    </a:cubicBezTo>
                    <a:cubicBezTo>
                      <a:pt x="260191" y="137442"/>
                      <a:pt x="234156" y="117757"/>
                      <a:pt x="206216" y="101882"/>
                    </a:cubicBezTo>
                    <a:cubicBezTo>
                      <a:pt x="192246" y="94262"/>
                      <a:pt x="177641" y="86642"/>
                      <a:pt x="163036" y="80927"/>
                    </a:cubicBezTo>
                    <a:cubicBezTo>
                      <a:pt x="143986" y="73307"/>
                      <a:pt x="123666" y="67592"/>
                      <a:pt x="104616" y="60607"/>
                    </a:cubicBezTo>
                    <a:cubicBezTo>
                      <a:pt x="65881" y="49177"/>
                      <a:pt x="26511" y="31397"/>
                      <a:pt x="476" y="282"/>
                    </a:cubicBezTo>
                    <a:cubicBezTo>
                      <a:pt x="-159" y="282"/>
                      <a:pt x="-159" y="-353"/>
                      <a:pt x="476" y="28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1" name="Google Shape;1841;p30"/>
              <p:cNvSpPr/>
              <p:nvPr/>
            </p:nvSpPr>
            <p:spPr>
              <a:xfrm>
                <a:off x="-608437" y="2485494"/>
                <a:ext cx="303166" cy="693290"/>
              </a:xfrm>
              <a:custGeom>
                <a:avLst/>
                <a:gdLst/>
                <a:ahLst/>
                <a:cxnLst/>
                <a:rect l="l" t="t" r="r" b="b"/>
                <a:pathLst>
                  <a:path w="452486" h="1034761" extrusionOk="0">
                    <a:moveTo>
                      <a:pt x="447800" y="580737"/>
                    </a:moveTo>
                    <a:cubicBezTo>
                      <a:pt x="440815" y="510887"/>
                      <a:pt x="426210" y="441037"/>
                      <a:pt x="403985" y="371822"/>
                    </a:cubicBezTo>
                    <a:cubicBezTo>
                      <a:pt x="383030" y="306417"/>
                      <a:pt x="354455" y="240377"/>
                      <a:pt x="319530" y="176877"/>
                    </a:cubicBezTo>
                    <a:cubicBezTo>
                      <a:pt x="279525" y="104487"/>
                      <a:pt x="242060" y="49242"/>
                      <a:pt x="200785" y="2252"/>
                    </a:cubicBezTo>
                    <a:cubicBezTo>
                      <a:pt x="198245" y="-288"/>
                      <a:pt x="194435" y="-923"/>
                      <a:pt x="191895" y="1617"/>
                    </a:cubicBezTo>
                    <a:cubicBezTo>
                      <a:pt x="188720" y="4157"/>
                      <a:pt x="188085" y="7967"/>
                      <a:pt x="189990" y="11142"/>
                    </a:cubicBezTo>
                    <a:cubicBezTo>
                      <a:pt x="191895" y="13682"/>
                      <a:pt x="193800" y="16857"/>
                      <a:pt x="195704" y="19397"/>
                    </a:cubicBezTo>
                    <a:cubicBezTo>
                      <a:pt x="198879" y="23842"/>
                      <a:pt x="202054" y="28287"/>
                      <a:pt x="204595" y="32732"/>
                    </a:cubicBezTo>
                    <a:cubicBezTo>
                      <a:pt x="210945" y="42257"/>
                      <a:pt x="217295" y="51147"/>
                      <a:pt x="223645" y="60672"/>
                    </a:cubicBezTo>
                    <a:cubicBezTo>
                      <a:pt x="236345" y="79722"/>
                      <a:pt x="249679" y="98772"/>
                      <a:pt x="262380" y="118457"/>
                    </a:cubicBezTo>
                    <a:cubicBezTo>
                      <a:pt x="280795" y="148302"/>
                      <a:pt x="297940" y="178782"/>
                      <a:pt x="313815" y="209262"/>
                    </a:cubicBezTo>
                    <a:cubicBezTo>
                      <a:pt x="345565" y="271492"/>
                      <a:pt x="371600" y="336262"/>
                      <a:pt x="390650" y="401667"/>
                    </a:cubicBezTo>
                    <a:cubicBezTo>
                      <a:pt x="410970" y="470247"/>
                      <a:pt x="423670" y="540097"/>
                      <a:pt x="428750" y="608677"/>
                    </a:cubicBezTo>
                    <a:cubicBezTo>
                      <a:pt x="428750" y="609312"/>
                      <a:pt x="428750" y="610582"/>
                      <a:pt x="428750" y="611217"/>
                    </a:cubicBezTo>
                    <a:cubicBezTo>
                      <a:pt x="426210" y="602327"/>
                      <a:pt x="423670" y="593437"/>
                      <a:pt x="421130" y="585182"/>
                    </a:cubicBezTo>
                    <a:cubicBezTo>
                      <a:pt x="396365" y="510887"/>
                      <a:pt x="356995" y="446752"/>
                      <a:pt x="306195" y="400397"/>
                    </a:cubicBezTo>
                    <a:cubicBezTo>
                      <a:pt x="280160" y="376902"/>
                      <a:pt x="252220" y="357217"/>
                      <a:pt x="221740" y="343247"/>
                    </a:cubicBezTo>
                    <a:cubicBezTo>
                      <a:pt x="206500" y="335627"/>
                      <a:pt x="190625" y="329912"/>
                      <a:pt x="174115" y="324832"/>
                    </a:cubicBezTo>
                    <a:cubicBezTo>
                      <a:pt x="157604" y="319752"/>
                      <a:pt x="140460" y="318482"/>
                      <a:pt x="125220" y="317212"/>
                    </a:cubicBezTo>
                    <a:cubicBezTo>
                      <a:pt x="122045" y="317212"/>
                      <a:pt x="120140" y="319117"/>
                      <a:pt x="119504" y="322292"/>
                    </a:cubicBezTo>
                    <a:cubicBezTo>
                      <a:pt x="118870" y="325467"/>
                      <a:pt x="120775" y="328007"/>
                      <a:pt x="123950" y="328642"/>
                    </a:cubicBezTo>
                    <a:cubicBezTo>
                      <a:pt x="143000" y="331817"/>
                      <a:pt x="162050" y="338167"/>
                      <a:pt x="176654" y="343247"/>
                    </a:cubicBezTo>
                    <a:cubicBezTo>
                      <a:pt x="193165" y="348962"/>
                      <a:pt x="209675" y="356582"/>
                      <a:pt x="226185" y="366107"/>
                    </a:cubicBezTo>
                    <a:cubicBezTo>
                      <a:pt x="281430" y="397222"/>
                      <a:pt x="328420" y="445482"/>
                      <a:pt x="363345" y="506442"/>
                    </a:cubicBezTo>
                    <a:cubicBezTo>
                      <a:pt x="380490" y="536287"/>
                      <a:pt x="394460" y="569942"/>
                      <a:pt x="405890" y="606772"/>
                    </a:cubicBezTo>
                    <a:cubicBezTo>
                      <a:pt x="414780" y="636617"/>
                      <a:pt x="420495" y="667097"/>
                      <a:pt x="425575" y="696942"/>
                    </a:cubicBezTo>
                    <a:cubicBezTo>
                      <a:pt x="426845" y="702657"/>
                      <a:pt x="427480" y="708372"/>
                      <a:pt x="428750" y="714087"/>
                    </a:cubicBezTo>
                    <a:cubicBezTo>
                      <a:pt x="428750" y="715992"/>
                      <a:pt x="430020" y="717262"/>
                      <a:pt x="430655" y="718532"/>
                    </a:cubicBezTo>
                    <a:cubicBezTo>
                      <a:pt x="429385" y="752822"/>
                      <a:pt x="425575" y="786477"/>
                      <a:pt x="420495" y="819497"/>
                    </a:cubicBezTo>
                    <a:cubicBezTo>
                      <a:pt x="414780" y="854422"/>
                      <a:pt x="407160" y="888712"/>
                      <a:pt x="397635" y="922367"/>
                    </a:cubicBezTo>
                    <a:cubicBezTo>
                      <a:pt x="392555" y="940782"/>
                      <a:pt x="386840" y="957292"/>
                      <a:pt x="381760" y="973167"/>
                    </a:cubicBezTo>
                    <a:cubicBezTo>
                      <a:pt x="380490" y="976977"/>
                      <a:pt x="379220" y="980787"/>
                      <a:pt x="377950" y="984597"/>
                    </a:cubicBezTo>
                    <a:cubicBezTo>
                      <a:pt x="372235" y="955387"/>
                      <a:pt x="362710" y="926177"/>
                      <a:pt x="350010" y="898237"/>
                    </a:cubicBezTo>
                    <a:cubicBezTo>
                      <a:pt x="319530" y="830292"/>
                      <a:pt x="273175" y="764887"/>
                      <a:pt x="215390" y="709642"/>
                    </a:cubicBezTo>
                    <a:cubicBezTo>
                      <a:pt x="183640" y="679162"/>
                      <a:pt x="151890" y="656937"/>
                      <a:pt x="118870" y="642332"/>
                    </a:cubicBezTo>
                    <a:cubicBezTo>
                      <a:pt x="99185" y="633442"/>
                      <a:pt x="80135" y="627727"/>
                      <a:pt x="62354" y="624552"/>
                    </a:cubicBezTo>
                    <a:cubicBezTo>
                      <a:pt x="52195" y="622647"/>
                      <a:pt x="42035" y="621377"/>
                      <a:pt x="32510" y="621377"/>
                    </a:cubicBezTo>
                    <a:cubicBezTo>
                      <a:pt x="22985" y="620742"/>
                      <a:pt x="12825" y="620742"/>
                      <a:pt x="3300" y="625187"/>
                    </a:cubicBezTo>
                    <a:cubicBezTo>
                      <a:pt x="1395" y="626457"/>
                      <a:pt x="-510" y="628362"/>
                      <a:pt x="125" y="630902"/>
                    </a:cubicBezTo>
                    <a:cubicBezTo>
                      <a:pt x="125" y="633442"/>
                      <a:pt x="2029" y="635347"/>
                      <a:pt x="3935" y="635982"/>
                    </a:cubicBezTo>
                    <a:cubicBezTo>
                      <a:pt x="10920" y="637887"/>
                      <a:pt x="17904" y="638522"/>
                      <a:pt x="25525" y="639157"/>
                    </a:cubicBezTo>
                    <a:cubicBezTo>
                      <a:pt x="29335" y="639157"/>
                      <a:pt x="32510" y="639792"/>
                      <a:pt x="36320" y="639792"/>
                    </a:cubicBezTo>
                    <a:cubicBezTo>
                      <a:pt x="46479" y="641062"/>
                      <a:pt x="57275" y="642967"/>
                      <a:pt x="67435" y="646142"/>
                    </a:cubicBezTo>
                    <a:cubicBezTo>
                      <a:pt x="87120" y="651222"/>
                      <a:pt x="106804" y="658842"/>
                      <a:pt x="125854" y="669637"/>
                    </a:cubicBezTo>
                    <a:cubicBezTo>
                      <a:pt x="144904" y="679797"/>
                      <a:pt x="163320" y="692497"/>
                      <a:pt x="181735" y="707737"/>
                    </a:cubicBezTo>
                    <a:cubicBezTo>
                      <a:pt x="179829" y="709007"/>
                      <a:pt x="177290" y="709642"/>
                      <a:pt x="175385" y="710277"/>
                    </a:cubicBezTo>
                    <a:lnTo>
                      <a:pt x="174115" y="710912"/>
                    </a:lnTo>
                    <a:cubicBezTo>
                      <a:pt x="165860" y="714722"/>
                      <a:pt x="158240" y="719167"/>
                      <a:pt x="150620" y="723612"/>
                    </a:cubicBezTo>
                    <a:cubicBezTo>
                      <a:pt x="125854" y="739487"/>
                      <a:pt x="102995" y="761077"/>
                      <a:pt x="80135" y="790922"/>
                    </a:cubicBezTo>
                    <a:cubicBezTo>
                      <a:pt x="69975" y="804257"/>
                      <a:pt x="59179" y="818227"/>
                      <a:pt x="52195" y="834102"/>
                    </a:cubicBezTo>
                    <a:cubicBezTo>
                      <a:pt x="48385" y="842992"/>
                      <a:pt x="45845" y="851882"/>
                      <a:pt x="43940" y="859502"/>
                    </a:cubicBezTo>
                    <a:cubicBezTo>
                      <a:pt x="42670" y="866487"/>
                      <a:pt x="41400" y="877282"/>
                      <a:pt x="43940" y="884902"/>
                    </a:cubicBezTo>
                    <a:cubicBezTo>
                      <a:pt x="44575" y="886807"/>
                      <a:pt x="45845" y="888077"/>
                      <a:pt x="47750" y="888077"/>
                    </a:cubicBezTo>
                    <a:cubicBezTo>
                      <a:pt x="49654" y="888077"/>
                      <a:pt x="50925" y="887442"/>
                      <a:pt x="51560" y="885537"/>
                    </a:cubicBezTo>
                    <a:cubicBezTo>
                      <a:pt x="52829" y="882362"/>
                      <a:pt x="53465" y="879187"/>
                      <a:pt x="54735" y="876012"/>
                    </a:cubicBezTo>
                    <a:cubicBezTo>
                      <a:pt x="55370" y="874107"/>
                      <a:pt x="55370" y="872837"/>
                      <a:pt x="56004" y="870932"/>
                    </a:cubicBezTo>
                    <a:cubicBezTo>
                      <a:pt x="56640" y="869027"/>
                      <a:pt x="57275" y="867757"/>
                      <a:pt x="57275" y="865852"/>
                    </a:cubicBezTo>
                    <a:cubicBezTo>
                      <a:pt x="58545" y="862042"/>
                      <a:pt x="59179" y="858867"/>
                      <a:pt x="60450" y="855057"/>
                    </a:cubicBezTo>
                    <a:cubicBezTo>
                      <a:pt x="63625" y="846167"/>
                      <a:pt x="68704" y="836642"/>
                      <a:pt x="75054" y="826482"/>
                    </a:cubicBezTo>
                    <a:cubicBezTo>
                      <a:pt x="85215" y="811242"/>
                      <a:pt x="97279" y="796002"/>
                      <a:pt x="111885" y="780762"/>
                    </a:cubicBezTo>
                    <a:cubicBezTo>
                      <a:pt x="126490" y="765522"/>
                      <a:pt x="140460" y="753457"/>
                      <a:pt x="155065" y="743297"/>
                    </a:cubicBezTo>
                    <a:cubicBezTo>
                      <a:pt x="163320" y="738217"/>
                      <a:pt x="170940" y="733772"/>
                      <a:pt x="177925" y="730597"/>
                    </a:cubicBezTo>
                    <a:cubicBezTo>
                      <a:pt x="181735" y="728692"/>
                      <a:pt x="186179" y="727422"/>
                      <a:pt x="189990" y="726152"/>
                    </a:cubicBezTo>
                    <a:cubicBezTo>
                      <a:pt x="192529" y="725517"/>
                      <a:pt x="195704" y="724247"/>
                      <a:pt x="198245" y="723612"/>
                    </a:cubicBezTo>
                    <a:cubicBezTo>
                      <a:pt x="224915" y="748377"/>
                      <a:pt x="250315" y="778222"/>
                      <a:pt x="275715" y="814417"/>
                    </a:cubicBezTo>
                    <a:cubicBezTo>
                      <a:pt x="272540" y="815052"/>
                      <a:pt x="270000" y="816322"/>
                      <a:pt x="266825" y="817592"/>
                    </a:cubicBezTo>
                    <a:cubicBezTo>
                      <a:pt x="258570" y="822037"/>
                      <a:pt x="251585" y="828387"/>
                      <a:pt x="245870" y="834102"/>
                    </a:cubicBezTo>
                    <a:cubicBezTo>
                      <a:pt x="234440" y="845532"/>
                      <a:pt x="224279" y="858867"/>
                      <a:pt x="215390" y="874742"/>
                    </a:cubicBezTo>
                    <a:cubicBezTo>
                      <a:pt x="207770" y="888712"/>
                      <a:pt x="201420" y="903952"/>
                      <a:pt x="195704" y="921732"/>
                    </a:cubicBezTo>
                    <a:cubicBezTo>
                      <a:pt x="190625" y="938242"/>
                      <a:pt x="185545" y="956022"/>
                      <a:pt x="185545" y="973167"/>
                    </a:cubicBezTo>
                    <a:cubicBezTo>
                      <a:pt x="185545" y="978247"/>
                      <a:pt x="188720" y="981422"/>
                      <a:pt x="193165" y="982057"/>
                    </a:cubicBezTo>
                    <a:cubicBezTo>
                      <a:pt x="197610" y="982692"/>
                      <a:pt x="202690" y="980787"/>
                      <a:pt x="204595" y="975072"/>
                    </a:cubicBezTo>
                    <a:cubicBezTo>
                      <a:pt x="206500" y="967452"/>
                      <a:pt x="208404" y="960467"/>
                      <a:pt x="209675" y="952847"/>
                    </a:cubicBezTo>
                    <a:cubicBezTo>
                      <a:pt x="210945" y="945227"/>
                      <a:pt x="212850" y="937607"/>
                      <a:pt x="214754" y="930622"/>
                    </a:cubicBezTo>
                    <a:cubicBezTo>
                      <a:pt x="219200" y="916652"/>
                      <a:pt x="224279" y="903317"/>
                      <a:pt x="230629" y="890617"/>
                    </a:cubicBezTo>
                    <a:cubicBezTo>
                      <a:pt x="237615" y="877282"/>
                      <a:pt x="245870" y="864582"/>
                      <a:pt x="254760" y="854422"/>
                    </a:cubicBezTo>
                    <a:cubicBezTo>
                      <a:pt x="264285" y="843627"/>
                      <a:pt x="274445" y="833467"/>
                      <a:pt x="286510" y="830292"/>
                    </a:cubicBezTo>
                    <a:cubicBezTo>
                      <a:pt x="330325" y="895697"/>
                      <a:pt x="355090" y="961102"/>
                      <a:pt x="361440" y="1025237"/>
                    </a:cubicBezTo>
                    <a:cubicBezTo>
                      <a:pt x="362075" y="1031587"/>
                      <a:pt x="367155" y="1034762"/>
                      <a:pt x="372235" y="1034762"/>
                    </a:cubicBezTo>
                    <a:cubicBezTo>
                      <a:pt x="372870" y="1034762"/>
                      <a:pt x="372870" y="1034762"/>
                      <a:pt x="372870" y="1034762"/>
                    </a:cubicBezTo>
                    <a:cubicBezTo>
                      <a:pt x="377950" y="1034127"/>
                      <a:pt x="382395" y="1030317"/>
                      <a:pt x="382395" y="1023967"/>
                    </a:cubicBezTo>
                    <a:lnTo>
                      <a:pt x="382395" y="1022697"/>
                    </a:lnTo>
                    <a:cubicBezTo>
                      <a:pt x="385570" y="1016982"/>
                      <a:pt x="388110" y="1011267"/>
                      <a:pt x="390015" y="1006187"/>
                    </a:cubicBezTo>
                    <a:cubicBezTo>
                      <a:pt x="416685" y="943322"/>
                      <a:pt x="435100" y="872837"/>
                      <a:pt x="444625" y="796637"/>
                    </a:cubicBezTo>
                    <a:cubicBezTo>
                      <a:pt x="454150" y="725517"/>
                      <a:pt x="454785" y="652492"/>
                      <a:pt x="447800" y="5807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2" name="Google Shape;1842;p30"/>
              <p:cNvSpPr/>
              <p:nvPr/>
            </p:nvSpPr>
            <p:spPr>
              <a:xfrm>
                <a:off x="-885401" y="2052863"/>
                <a:ext cx="396819" cy="359652"/>
              </a:xfrm>
              <a:custGeom>
                <a:avLst/>
                <a:gdLst/>
                <a:ahLst/>
                <a:cxnLst/>
                <a:rect l="l" t="t" r="r" b="b"/>
                <a:pathLst>
                  <a:path w="592267" h="536794" extrusionOk="0">
                    <a:moveTo>
                      <a:pt x="24" y="408425"/>
                    </a:moveTo>
                    <a:cubicBezTo>
                      <a:pt x="-611" y="388740"/>
                      <a:pt x="11454" y="372230"/>
                      <a:pt x="27964" y="364610"/>
                    </a:cubicBezTo>
                    <a:cubicBezTo>
                      <a:pt x="10184" y="348735"/>
                      <a:pt x="659" y="325240"/>
                      <a:pt x="2564" y="301745"/>
                    </a:cubicBezTo>
                    <a:cubicBezTo>
                      <a:pt x="3834" y="287775"/>
                      <a:pt x="8279" y="273805"/>
                      <a:pt x="17169" y="262375"/>
                    </a:cubicBezTo>
                    <a:cubicBezTo>
                      <a:pt x="23519" y="254755"/>
                      <a:pt x="32409" y="248405"/>
                      <a:pt x="41934" y="246500"/>
                    </a:cubicBezTo>
                    <a:cubicBezTo>
                      <a:pt x="30504" y="223005"/>
                      <a:pt x="31774" y="194430"/>
                      <a:pt x="47014" y="172840"/>
                    </a:cubicBezTo>
                    <a:cubicBezTo>
                      <a:pt x="61619" y="152520"/>
                      <a:pt x="88289" y="141725"/>
                      <a:pt x="113054" y="144265"/>
                    </a:cubicBezTo>
                    <a:cubicBezTo>
                      <a:pt x="105434" y="119500"/>
                      <a:pt x="118134" y="91560"/>
                      <a:pt x="139724" y="76955"/>
                    </a:cubicBezTo>
                    <a:cubicBezTo>
                      <a:pt x="152424" y="68700"/>
                      <a:pt x="168934" y="62985"/>
                      <a:pt x="184174" y="62985"/>
                    </a:cubicBezTo>
                    <a:cubicBezTo>
                      <a:pt x="191159" y="62985"/>
                      <a:pt x="198144" y="63620"/>
                      <a:pt x="204494" y="66795"/>
                    </a:cubicBezTo>
                    <a:cubicBezTo>
                      <a:pt x="208939" y="46475"/>
                      <a:pt x="225449" y="29965"/>
                      <a:pt x="243864" y="21075"/>
                    </a:cubicBezTo>
                    <a:cubicBezTo>
                      <a:pt x="257199" y="14725"/>
                      <a:pt x="273074" y="12820"/>
                      <a:pt x="287044" y="18535"/>
                    </a:cubicBezTo>
                    <a:cubicBezTo>
                      <a:pt x="294029" y="21710"/>
                      <a:pt x="299744" y="26790"/>
                      <a:pt x="303554" y="33140"/>
                    </a:cubicBezTo>
                    <a:cubicBezTo>
                      <a:pt x="317524" y="15995"/>
                      <a:pt x="335939" y="1390"/>
                      <a:pt x="358164" y="120"/>
                    </a:cubicBezTo>
                    <a:cubicBezTo>
                      <a:pt x="376579" y="-1150"/>
                      <a:pt x="396264" y="7740"/>
                      <a:pt x="405789" y="23615"/>
                    </a:cubicBezTo>
                    <a:cubicBezTo>
                      <a:pt x="419759" y="7740"/>
                      <a:pt x="441984" y="-515"/>
                      <a:pt x="462939" y="5200"/>
                    </a:cubicBezTo>
                    <a:cubicBezTo>
                      <a:pt x="485799" y="11550"/>
                      <a:pt x="501674" y="33140"/>
                      <a:pt x="502944" y="56000"/>
                    </a:cubicBezTo>
                    <a:cubicBezTo>
                      <a:pt x="529614" y="50920"/>
                      <a:pt x="558189" y="52825"/>
                      <a:pt x="575334" y="76955"/>
                    </a:cubicBezTo>
                    <a:cubicBezTo>
                      <a:pt x="590574" y="97910"/>
                      <a:pt x="591209" y="123310"/>
                      <a:pt x="588034" y="148075"/>
                    </a:cubicBezTo>
                    <a:cubicBezTo>
                      <a:pt x="599464" y="175380"/>
                      <a:pt x="585494" y="204590"/>
                      <a:pt x="572794" y="228085"/>
                    </a:cubicBezTo>
                    <a:cubicBezTo>
                      <a:pt x="559459" y="252850"/>
                      <a:pt x="546124" y="277615"/>
                      <a:pt x="531519" y="301110"/>
                    </a:cubicBezTo>
                    <a:cubicBezTo>
                      <a:pt x="502309" y="348735"/>
                      <a:pt x="492784" y="447160"/>
                      <a:pt x="448334" y="482085"/>
                    </a:cubicBezTo>
                    <a:cubicBezTo>
                      <a:pt x="406424" y="515740"/>
                      <a:pt x="333399" y="485260"/>
                      <a:pt x="282599" y="502405"/>
                    </a:cubicBezTo>
                    <a:cubicBezTo>
                      <a:pt x="256564" y="511295"/>
                      <a:pt x="229894" y="518280"/>
                      <a:pt x="203224" y="523360"/>
                    </a:cubicBezTo>
                    <a:cubicBezTo>
                      <a:pt x="176554" y="529075"/>
                      <a:pt x="149249" y="533520"/>
                      <a:pt x="121944" y="536060"/>
                    </a:cubicBezTo>
                    <a:cubicBezTo>
                      <a:pt x="92099" y="538600"/>
                      <a:pt x="59714" y="535425"/>
                      <a:pt x="38124" y="512565"/>
                    </a:cubicBezTo>
                    <a:cubicBezTo>
                      <a:pt x="20979" y="494785"/>
                      <a:pt x="16534" y="467480"/>
                      <a:pt x="29869" y="447160"/>
                    </a:cubicBezTo>
                    <a:cubicBezTo>
                      <a:pt x="12724" y="442080"/>
                      <a:pt x="24" y="426840"/>
                      <a:pt x="24" y="4084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3" name="Google Shape;1843;p30"/>
              <p:cNvSpPr/>
              <p:nvPr/>
            </p:nvSpPr>
            <p:spPr>
              <a:xfrm>
                <a:off x="-778999" y="2156316"/>
                <a:ext cx="249371" cy="225471"/>
              </a:xfrm>
              <a:custGeom>
                <a:avLst/>
                <a:gdLst/>
                <a:ahLst/>
                <a:cxnLst/>
                <a:rect l="l" t="t" r="r" b="b"/>
                <a:pathLst>
                  <a:path w="372196" h="336524" extrusionOk="0">
                    <a:moveTo>
                      <a:pt x="0" y="255958"/>
                    </a:moveTo>
                    <a:cubicBezTo>
                      <a:pt x="0" y="243893"/>
                      <a:pt x="6985" y="233733"/>
                      <a:pt x="17780" y="228653"/>
                    </a:cubicBezTo>
                    <a:cubicBezTo>
                      <a:pt x="6985" y="219128"/>
                      <a:pt x="635" y="203888"/>
                      <a:pt x="1905" y="189283"/>
                    </a:cubicBezTo>
                    <a:cubicBezTo>
                      <a:pt x="2540" y="180393"/>
                      <a:pt x="5715" y="171503"/>
                      <a:pt x="11430" y="164518"/>
                    </a:cubicBezTo>
                    <a:cubicBezTo>
                      <a:pt x="15240" y="159438"/>
                      <a:pt x="20955" y="155628"/>
                      <a:pt x="27305" y="154993"/>
                    </a:cubicBezTo>
                    <a:cubicBezTo>
                      <a:pt x="20320" y="140388"/>
                      <a:pt x="20955" y="121973"/>
                      <a:pt x="30480" y="108638"/>
                    </a:cubicBezTo>
                    <a:cubicBezTo>
                      <a:pt x="40005" y="95938"/>
                      <a:pt x="55880" y="88953"/>
                      <a:pt x="71755" y="90858"/>
                    </a:cubicBezTo>
                    <a:cubicBezTo>
                      <a:pt x="67310" y="74983"/>
                      <a:pt x="74930" y="57838"/>
                      <a:pt x="88900" y="48313"/>
                    </a:cubicBezTo>
                    <a:cubicBezTo>
                      <a:pt x="97155" y="43233"/>
                      <a:pt x="107315" y="39423"/>
                      <a:pt x="116840" y="39423"/>
                    </a:cubicBezTo>
                    <a:cubicBezTo>
                      <a:pt x="121285" y="39423"/>
                      <a:pt x="125730" y="40058"/>
                      <a:pt x="129540" y="41963"/>
                    </a:cubicBezTo>
                    <a:cubicBezTo>
                      <a:pt x="132715" y="29263"/>
                      <a:pt x="142875" y="18468"/>
                      <a:pt x="154305" y="13388"/>
                    </a:cubicBezTo>
                    <a:cubicBezTo>
                      <a:pt x="162560" y="9578"/>
                      <a:pt x="172720" y="8308"/>
                      <a:pt x="180975" y="12118"/>
                    </a:cubicBezTo>
                    <a:cubicBezTo>
                      <a:pt x="185420" y="14023"/>
                      <a:pt x="189230" y="17198"/>
                      <a:pt x="191135" y="21008"/>
                    </a:cubicBezTo>
                    <a:cubicBezTo>
                      <a:pt x="200025" y="10213"/>
                      <a:pt x="211455" y="1323"/>
                      <a:pt x="225425" y="53"/>
                    </a:cubicBezTo>
                    <a:cubicBezTo>
                      <a:pt x="236855" y="-582"/>
                      <a:pt x="249555" y="4498"/>
                      <a:pt x="255270" y="14658"/>
                    </a:cubicBezTo>
                    <a:cubicBezTo>
                      <a:pt x="264160" y="4498"/>
                      <a:pt x="278130" y="-582"/>
                      <a:pt x="290830" y="3228"/>
                    </a:cubicBezTo>
                    <a:cubicBezTo>
                      <a:pt x="305435" y="7038"/>
                      <a:pt x="314960" y="21008"/>
                      <a:pt x="316230" y="34978"/>
                    </a:cubicBezTo>
                    <a:cubicBezTo>
                      <a:pt x="332740" y="31803"/>
                      <a:pt x="351155" y="33073"/>
                      <a:pt x="361950" y="47678"/>
                    </a:cubicBezTo>
                    <a:cubicBezTo>
                      <a:pt x="371475" y="61013"/>
                      <a:pt x="372110" y="76888"/>
                      <a:pt x="369570" y="92128"/>
                    </a:cubicBezTo>
                    <a:cubicBezTo>
                      <a:pt x="376555" y="109273"/>
                      <a:pt x="368300" y="127688"/>
                      <a:pt x="360045" y="142293"/>
                    </a:cubicBezTo>
                    <a:cubicBezTo>
                      <a:pt x="351790" y="157533"/>
                      <a:pt x="343535" y="173408"/>
                      <a:pt x="334010" y="188013"/>
                    </a:cubicBezTo>
                    <a:cubicBezTo>
                      <a:pt x="315595" y="217858"/>
                      <a:pt x="309245" y="279453"/>
                      <a:pt x="281940" y="301678"/>
                    </a:cubicBezTo>
                    <a:cubicBezTo>
                      <a:pt x="255905" y="322633"/>
                      <a:pt x="209550" y="303583"/>
                      <a:pt x="177800" y="314378"/>
                    </a:cubicBezTo>
                    <a:cubicBezTo>
                      <a:pt x="161290" y="320093"/>
                      <a:pt x="144780" y="323903"/>
                      <a:pt x="127635" y="327713"/>
                    </a:cubicBezTo>
                    <a:cubicBezTo>
                      <a:pt x="111125" y="330888"/>
                      <a:pt x="93980" y="334063"/>
                      <a:pt x="76835" y="335968"/>
                    </a:cubicBezTo>
                    <a:cubicBezTo>
                      <a:pt x="58420" y="337873"/>
                      <a:pt x="38100" y="335333"/>
                      <a:pt x="24130" y="321363"/>
                    </a:cubicBezTo>
                    <a:cubicBezTo>
                      <a:pt x="13335" y="309933"/>
                      <a:pt x="10795" y="293423"/>
                      <a:pt x="19050" y="280088"/>
                    </a:cubicBezTo>
                    <a:cubicBezTo>
                      <a:pt x="8255" y="277548"/>
                      <a:pt x="635" y="268023"/>
                      <a:pt x="0" y="2559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4" name="Google Shape;1844;p30"/>
              <p:cNvSpPr/>
              <p:nvPr/>
            </p:nvSpPr>
            <p:spPr>
              <a:xfrm>
                <a:off x="-514215" y="2197680"/>
                <a:ext cx="85597" cy="210680"/>
              </a:xfrm>
              <a:custGeom>
                <a:avLst/>
                <a:gdLst/>
                <a:ahLst/>
                <a:cxnLst/>
                <a:rect l="l" t="t" r="r" b="b"/>
                <a:pathLst>
                  <a:path w="127757" h="314448" extrusionOk="0">
                    <a:moveTo>
                      <a:pt x="4941" y="172644"/>
                    </a:moveTo>
                    <a:cubicBezTo>
                      <a:pt x="10656" y="150419"/>
                      <a:pt x="20816" y="130734"/>
                      <a:pt x="33516" y="112319"/>
                    </a:cubicBezTo>
                    <a:cubicBezTo>
                      <a:pt x="45581" y="95809"/>
                      <a:pt x="58916" y="80569"/>
                      <a:pt x="70981" y="64694"/>
                    </a:cubicBezTo>
                    <a:cubicBezTo>
                      <a:pt x="84951" y="46279"/>
                      <a:pt x="97016" y="26594"/>
                      <a:pt x="101462" y="4369"/>
                    </a:cubicBezTo>
                    <a:cubicBezTo>
                      <a:pt x="102731" y="-1346"/>
                      <a:pt x="110987" y="-1346"/>
                      <a:pt x="112891" y="3734"/>
                    </a:cubicBezTo>
                    <a:cubicBezTo>
                      <a:pt x="120512" y="27229"/>
                      <a:pt x="129401" y="51359"/>
                      <a:pt x="127497" y="76124"/>
                    </a:cubicBezTo>
                    <a:cubicBezTo>
                      <a:pt x="126226" y="97079"/>
                      <a:pt x="117972" y="117399"/>
                      <a:pt x="107176" y="135179"/>
                    </a:cubicBezTo>
                    <a:cubicBezTo>
                      <a:pt x="95747" y="153594"/>
                      <a:pt x="81141" y="169469"/>
                      <a:pt x="66537" y="185979"/>
                    </a:cubicBezTo>
                    <a:cubicBezTo>
                      <a:pt x="52566" y="201854"/>
                      <a:pt x="39866" y="219634"/>
                      <a:pt x="36056" y="241224"/>
                    </a:cubicBezTo>
                    <a:cubicBezTo>
                      <a:pt x="31612" y="264719"/>
                      <a:pt x="37962" y="288849"/>
                      <a:pt x="51931" y="307264"/>
                    </a:cubicBezTo>
                    <a:cubicBezTo>
                      <a:pt x="55741" y="312344"/>
                      <a:pt x="47487" y="317424"/>
                      <a:pt x="43676" y="312344"/>
                    </a:cubicBezTo>
                    <a:cubicBezTo>
                      <a:pt x="39866" y="307264"/>
                      <a:pt x="36691" y="302184"/>
                      <a:pt x="33516" y="296469"/>
                    </a:cubicBezTo>
                    <a:cubicBezTo>
                      <a:pt x="32881" y="296469"/>
                      <a:pt x="32247" y="296469"/>
                      <a:pt x="31612" y="296469"/>
                    </a:cubicBezTo>
                    <a:cubicBezTo>
                      <a:pt x="15101" y="282499"/>
                      <a:pt x="6212" y="260274"/>
                      <a:pt x="2401" y="239954"/>
                    </a:cubicBezTo>
                    <a:cubicBezTo>
                      <a:pt x="-1409" y="217094"/>
                      <a:pt x="-774" y="194234"/>
                      <a:pt x="4941" y="17264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5" name="Google Shape;1845;p30"/>
              <p:cNvSpPr/>
              <p:nvPr/>
            </p:nvSpPr>
            <p:spPr>
              <a:xfrm>
                <a:off x="-786080" y="2425402"/>
                <a:ext cx="214210" cy="68720"/>
              </a:xfrm>
              <a:custGeom>
                <a:avLst/>
                <a:gdLst/>
                <a:ahLst/>
                <a:cxnLst/>
                <a:rect l="l" t="t" r="r" b="b"/>
                <a:pathLst>
                  <a:path w="319716" h="102567" extrusionOk="0">
                    <a:moveTo>
                      <a:pt x="255676" y="11274"/>
                    </a:moveTo>
                    <a:cubicBezTo>
                      <a:pt x="274726" y="19529"/>
                      <a:pt x="295046" y="32864"/>
                      <a:pt x="305206" y="51279"/>
                    </a:cubicBezTo>
                    <a:cubicBezTo>
                      <a:pt x="305841" y="51914"/>
                      <a:pt x="305206" y="52549"/>
                      <a:pt x="305206" y="53184"/>
                    </a:cubicBezTo>
                    <a:cubicBezTo>
                      <a:pt x="310286" y="56994"/>
                      <a:pt x="314731" y="61439"/>
                      <a:pt x="318541" y="65884"/>
                    </a:cubicBezTo>
                    <a:cubicBezTo>
                      <a:pt x="322351" y="70329"/>
                      <a:pt x="316001" y="77314"/>
                      <a:pt x="312191" y="72869"/>
                    </a:cubicBezTo>
                    <a:cubicBezTo>
                      <a:pt x="296951" y="55089"/>
                      <a:pt x="274091" y="44294"/>
                      <a:pt x="250596" y="44294"/>
                    </a:cubicBezTo>
                    <a:cubicBezTo>
                      <a:pt x="229006" y="43659"/>
                      <a:pt x="209321" y="53184"/>
                      <a:pt x="190271" y="63344"/>
                    </a:cubicBezTo>
                    <a:cubicBezTo>
                      <a:pt x="171221" y="74139"/>
                      <a:pt x="153441" y="85569"/>
                      <a:pt x="133121" y="93189"/>
                    </a:cubicBezTo>
                    <a:cubicBezTo>
                      <a:pt x="113436" y="100809"/>
                      <a:pt x="92481" y="104619"/>
                      <a:pt x="71526" y="101444"/>
                    </a:cubicBezTo>
                    <a:cubicBezTo>
                      <a:pt x="46761" y="98269"/>
                      <a:pt x="24536" y="84934"/>
                      <a:pt x="2946" y="72869"/>
                    </a:cubicBezTo>
                    <a:cubicBezTo>
                      <a:pt x="-2134" y="70329"/>
                      <a:pt x="-229" y="61439"/>
                      <a:pt x="5486" y="62074"/>
                    </a:cubicBezTo>
                    <a:cubicBezTo>
                      <a:pt x="28346" y="62074"/>
                      <a:pt x="49936" y="54454"/>
                      <a:pt x="70891" y="44294"/>
                    </a:cubicBezTo>
                    <a:cubicBezTo>
                      <a:pt x="89306" y="35404"/>
                      <a:pt x="106451" y="25244"/>
                      <a:pt x="124866" y="16989"/>
                    </a:cubicBezTo>
                    <a:cubicBezTo>
                      <a:pt x="145186" y="8099"/>
                      <a:pt x="167411" y="1749"/>
                      <a:pt x="189636" y="479"/>
                    </a:cubicBezTo>
                    <a:cubicBezTo>
                      <a:pt x="211861" y="-1426"/>
                      <a:pt x="234721" y="2384"/>
                      <a:pt x="255676" y="1127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846" name="Google Shape;1846;p30"/>
              <p:cNvGrpSpPr/>
              <p:nvPr/>
            </p:nvGrpSpPr>
            <p:grpSpPr>
              <a:xfrm>
                <a:off x="-855106" y="2083291"/>
                <a:ext cx="332429" cy="302639"/>
                <a:chOff x="2041484" y="3571834"/>
                <a:chExt cx="496015" cy="451565"/>
              </a:xfrm>
            </p:grpSpPr>
            <p:sp>
              <p:nvSpPr>
                <p:cNvPr id="1847" name="Google Shape;1847;p30"/>
                <p:cNvSpPr/>
                <p:nvPr/>
              </p:nvSpPr>
              <p:spPr>
                <a:xfrm>
                  <a:off x="2506939" y="361882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30"/>
                <p:cNvSpPr/>
                <p:nvPr/>
              </p:nvSpPr>
              <p:spPr>
                <a:xfrm>
                  <a:off x="2239604" y="359405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30"/>
                <p:cNvSpPr/>
                <p:nvPr/>
              </p:nvSpPr>
              <p:spPr>
                <a:xfrm>
                  <a:off x="2078314" y="3728084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40" y="24130"/>
                        <a:pt x="7660" y="31115"/>
                        <a:pt x="15915" y="30480"/>
                      </a:cubicBezTo>
                      <a:cubicBezTo>
                        <a:pt x="24170" y="29845"/>
                        <a:pt x="31155" y="22860"/>
                        <a:pt x="30520" y="14605"/>
                      </a:cubicBezTo>
                      <a:cubicBezTo>
                        <a:pt x="30520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30"/>
                <p:cNvSpPr/>
                <p:nvPr/>
              </p:nvSpPr>
              <p:spPr>
                <a:xfrm>
                  <a:off x="2041484" y="3917909"/>
                  <a:ext cx="3052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20" h="30560" extrusionOk="0">
                      <a:moveTo>
                        <a:pt x="30520" y="14645"/>
                      </a:moveTo>
                      <a:cubicBezTo>
                        <a:pt x="30520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0520" y="23535"/>
                        <a:pt x="30520" y="1464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30"/>
                <p:cNvSpPr/>
                <p:nvPr/>
              </p:nvSpPr>
              <p:spPr>
                <a:xfrm>
                  <a:off x="2059264" y="399287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675" y="24130"/>
                        <a:pt x="7660" y="31115"/>
                        <a:pt x="15915" y="30480"/>
                      </a:cubicBezTo>
                      <a:cubicBezTo>
                        <a:pt x="24170" y="30480"/>
                        <a:pt x="31155" y="22860"/>
                        <a:pt x="30520" y="14605"/>
                      </a:cubicBezTo>
                      <a:cubicBezTo>
                        <a:pt x="29885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30"/>
                <p:cNvSpPr/>
                <p:nvPr/>
              </p:nvSpPr>
              <p:spPr>
                <a:xfrm>
                  <a:off x="2421214" y="357183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40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30520" y="6390"/>
                        <a:pt x="22900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30"/>
                <p:cNvSpPr/>
                <p:nvPr/>
              </p:nvSpPr>
              <p:spPr>
                <a:xfrm>
                  <a:off x="2335489" y="357500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30"/>
                <p:cNvSpPr/>
                <p:nvPr/>
              </p:nvSpPr>
              <p:spPr>
                <a:xfrm>
                  <a:off x="2151339" y="364739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30"/>
                <p:cNvSpPr/>
                <p:nvPr/>
              </p:nvSpPr>
              <p:spPr>
                <a:xfrm>
                  <a:off x="2044024" y="382265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5915" y="30520"/>
                      </a:move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025" y="30520"/>
                        <a:pt x="15915" y="305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856" name="Google Shape;1856;p30"/>
              <p:cNvSpPr/>
              <p:nvPr/>
            </p:nvSpPr>
            <p:spPr>
              <a:xfrm>
                <a:off x="-715300" y="2220290"/>
                <a:ext cx="126175" cy="143444"/>
              </a:xfrm>
              <a:custGeom>
                <a:avLst/>
                <a:gdLst/>
                <a:ahLst/>
                <a:cxnLst/>
                <a:rect l="l" t="t" r="r" b="b"/>
                <a:pathLst>
                  <a:path w="188321" h="214096" extrusionOk="0">
                    <a:moveTo>
                      <a:pt x="2104" y="154781"/>
                    </a:moveTo>
                    <a:cubicBezTo>
                      <a:pt x="19884" y="152241"/>
                      <a:pt x="36394" y="150971"/>
                      <a:pt x="54174" y="152241"/>
                    </a:cubicBezTo>
                    <a:cubicBezTo>
                      <a:pt x="70684" y="153512"/>
                      <a:pt x="86559" y="156687"/>
                      <a:pt x="102434" y="161131"/>
                    </a:cubicBezTo>
                    <a:cubicBezTo>
                      <a:pt x="111324" y="163671"/>
                      <a:pt x="120849" y="166846"/>
                      <a:pt x="129104" y="170656"/>
                    </a:cubicBezTo>
                    <a:cubicBezTo>
                      <a:pt x="122119" y="163671"/>
                      <a:pt x="115134" y="156687"/>
                      <a:pt x="107514" y="149701"/>
                    </a:cubicBezTo>
                    <a:cubicBezTo>
                      <a:pt x="97989" y="140812"/>
                      <a:pt x="88464" y="131287"/>
                      <a:pt x="78939" y="122396"/>
                    </a:cubicBezTo>
                    <a:cubicBezTo>
                      <a:pt x="69414" y="112871"/>
                      <a:pt x="58619" y="104616"/>
                      <a:pt x="50364" y="93821"/>
                    </a:cubicBezTo>
                    <a:cubicBezTo>
                      <a:pt x="49094" y="91916"/>
                      <a:pt x="51634" y="88741"/>
                      <a:pt x="53539" y="90012"/>
                    </a:cubicBezTo>
                    <a:cubicBezTo>
                      <a:pt x="64969" y="96996"/>
                      <a:pt x="74494" y="105887"/>
                      <a:pt x="84019" y="114776"/>
                    </a:cubicBezTo>
                    <a:cubicBezTo>
                      <a:pt x="94179" y="124301"/>
                      <a:pt x="104339" y="133826"/>
                      <a:pt x="114499" y="143351"/>
                    </a:cubicBezTo>
                    <a:cubicBezTo>
                      <a:pt x="124024" y="152876"/>
                      <a:pt x="134184" y="162401"/>
                      <a:pt x="143709" y="171926"/>
                    </a:cubicBezTo>
                    <a:cubicBezTo>
                      <a:pt x="147519" y="175737"/>
                      <a:pt x="151329" y="179546"/>
                      <a:pt x="155774" y="183356"/>
                    </a:cubicBezTo>
                    <a:cubicBezTo>
                      <a:pt x="156409" y="183356"/>
                      <a:pt x="157044" y="183991"/>
                      <a:pt x="157679" y="184626"/>
                    </a:cubicBezTo>
                    <a:cubicBezTo>
                      <a:pt x="155774" y="180181"/>
                      <a:pt x="153869" y="176371"/>
                      <a:pt x="151964" y="172562"/>
                    </a:cubicBezTo>
                    <a:cubicBezTo>
                      <a:pt x="145614" y="158591"/>
                      <a:pt x="138629" y="144621"/>
                      <a:pt x="132279" y="130016"/>
                    </a:cubicBezTo>
                    <a:cubicBezTo>
                      <a:pt x="125929" y="116046"/>
                      <a:pt x="119579" y="101441"/>
                      <a:pt x="113229" y="87471"/>
                    </a:cubicBezTo>
                    <a:cubicBezTo>
                      <a:pt x="106879" y="72866"/>
                      <a:pt x="100529" y="57626"/>
                      <a:pt x="96084" y="41751"/>
                    </a:cubicBezTo>
                    <a:cubicBezTo>
                      <a:pt x="95449" y="39212"/>
                      <a:pt x="99259" y="37306"/>
                      <a:pt x="100529" y="39846"/>
                    </a:cubicBezTo>
                    <a:cubicBezTo>
                      <a:pt x="108784" y="53181"/>
                      <a:pt x="115134" y="67151"/>
                      <a:pt x="121484" y="81121"/>
                    </a:cubicBezTo>
                    <a:cubicBezTo>
                      <a:pt x="127834" y="95726"/>
                      <a:pt x="134184" y="110331"/>
                      <a:pt x="141169" y="124301"/>
                    </a:cubicBezTo>
                    <a:cubicBezTo>
                      <a:pt x="146249" y="135731"/>
                      <a:pt x="151964" y="147796"/>
                      <a:pt x="157044" y="159226"/>
                    </a:cubicBezTo>
                    <a:cubicBezTo>
                      <a:pt x="154504" y="142081"/>
                      <a:pt x="153234" y="124937"/>
                      <a:pt x="151964" y="107791"/>
                    </a:cubicBezTo>
                    <a:cubicBezTo>
                      <a:pt x="150694" y="90646"/>
                      <a:pt x="150694" y="73501"/>
                      <a:pt x="150694" y="56356"/>
                    </a:cubicBezTo>
                    <a:cubicBezTo>
                      <a:pt x="150694" y="38576"/>
                      <a:pt x="152599" y="20796"/>
                      <a:pt x="153234" y="2381"/>
                    </a:cubicBezTo>
                    <a:cubicBezTo>
                      <a:pt x="153234" y="-794"/>
                      <a:pt x="157679" y="-794"/>
                      <a:pt x="157679" y="2381"/>
                    </a:cubicBezTo>
                    <a:cubicBezTo>
                      <a:pt x="158314" y="19526"/>
                      <a:pt x="159584" y="36671"/>
                      <a:pt x="160219" y="53816"/>
                    </a:cubicBezTo>
                    <a:cubicBezTo>
                      <a:pt x="160854" y="71596"/>
                      <a:pt x="160854" y="88741"/>
                      <a:pt x="162124" y="105887"/>
                    </a:cubicBezTo>
                    <a:cubicBezTo>
                      <a:pt x="162759" y="123031"/>
                      <a:pt x="164664" y="139541"/>
                      <a:pt x="167204" y="156687"/>
                    </a:cubicBezTo>
                    <a:cubicBezTo>
                      <a:pt x="168474" y="165576"/>
                      <a:pt x="169744" y="173831"/>
                      <a:pt x="171649" y="182721"/>
                    </a:cubicBezTo>
                    <a:cubicBezTo>
                      <a:pt x="172284" y="185896"/>
                      <a:pt x="173554" y="189706"/>
                      <a:pt x="174189" y="194151"/>
                    </a:cubicBezTo>
                    <a:cubicBezTo>
                      <a:pt x="176094" y="195421"/>
                      <a:pt x="177999" y="196691"/>
                      <a:pt x="180539" y="198596"/>
                    </a:cubicBezTo>
                    <a:cubicBezTo>
                      <a:pt x="183714" y="201137"/>
                      <a:pt x="187524" y="203041"/>
                      <a:pt x="188159" y="206851"/>
                    </a:cubicBezTo>
                    <a:cubicBezTo>
                      <a:pt x="188794" y="209391"/>
                      <a:pt x="187524" y="211931"/>
                      <a:pt x="184984" y="211931"/>
                    </a:cubicBezTo>
                    <a:cubicBezTo>
                      <a:pt x="182444" y="211931"/>
                      <a:pt x="180539" y="211296"/>
                      <a:pt x="178634" y="210026"/>
                    </a:cubicBezTo>
                    <a:cubicBezTo>
                      <a:pt x="178634" y="210026"/>
                      <a:pt x="178634" y="210662"/>
                      <a:pt x="178634" y="210662"/>
                    </a:cubicBezTo>
                    <a:cubicBezTo>
                      <a:pt x="178634" y="213837"/>
                      <a:pt x="175459" y="215106"/>
                      <a:pt x="172919" y="213201"/>
                    </a:cubicBezTo>
                    <a:cubicBezTo>
                      <a:pt x="172284" y="212566"/>
                      <a:pt x="171649" y="211296"/>
                      <a:pt x="170379" y="210662"/>
                    </a:cubicBezTo>
                    <a:cubicBezTo>
                      <a:pt x="169109" y="210662"/>
                      <a:pt x="168474" y="210026"/>
                      <a:pt x="167839" y="209391"/>
                    </a:cubicBezTo>
                    <a:cubicBezTo>
                      <a:pt x="167839" y="209391"/>
                      <a:pt x="167204" y="208756"/>
                      <a:pt x="167204" y="208121"/>
                    </a:cubicBezTo>
                    <a:cubicBezTo>
                      <a:pt x="166569" y="208121"/>
                      <a:pt x="165934" y="208121"/>
                      <a:pt x="165299" y="207487"/>
                    </a:cubicBezTo>
                    <a:cubicBezTo>
                      <a:pt x="159584" y="203041"/>
                      <a:pt x="153869" y="197326"/>
                      <a:pt x="148789" y="192246"/>
                    </a:cubicBezTo>
                    <a:cubicBezTo>
                      <a:pt x="147519" y="191612"/>
                      <a:pt x="146249" y="190341"/>
                      <a:pt x="144344" y="189706"/>
                    </a:cubicBezTo>
                    <a:cubicBezTo>
                      <a:pt x="129739" y="182087"/>
                      <a:pt x="113864" y="175737"/>
                      <a:pt x="97989" y="171291"/>
                    </a:cubicBezTo>
                    <a:cubicBezTo>
                      <a:pt x="82749" y="166846"/>
                      <a:pt x="66874" y="163671"/>
                      <a:pt x="50999" y="161766"/>
                    </a:cubicBezTo>
                    <a:cubicBezTo>
                      <a:pt x="34489" y="159862"/>
                      <a:pt x="17344" y="158591"/>
                      <a:pt x="834" y="159862"/>
                    </a:cubicBezTo>
                    <a:cubicBezTo>
                      <a:pt x="-436" y="159862"/>
                      <a:pt x="-436" y="155416"/>
                      <a:pt x="2104" y="1547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857" name="Google Shape;1857;p30"/>
              <p:cNvGrpSpPr/>
              <p:nvPr/>
            </p:nvGrpSpPr>
            <p:grpSpPr>
              <a:xfrm>
                <a:off x="-852790" y="2480109"/>
                <a:ext cx="208105" cy="278880"/>
                <a:chOff x="-852790" y="2480109"/>
                <a:chExt cx="208105" cy="278880"/>
              </a:xfrm>
            </p:grpSpPr>
            <p:grpSp>
              <p:nvGrpSpPr>
                <p:cNvPr id="1858" name="Google Shape;1858;p30"/>
                <p:cNvGrpSpPr/>
                <p:nvPr/>
              </p:nvGrpSpPr>
              <p:grpSpPr>
                <a:xfrm>
                  <a:off x="-843663" y="2480109"/>
                  <a:ext cx="198978" cy="278880"/>
                  <a:chOff x="2058558" y="4163922"/>
                  <a:chExt cx="296894" cy="416115"/>
                </a:xfrm>
              </p:grpSpPr>
              <p:sp>
                <p:nvSpPr>
                  <p:cNvPr id="1859" name="Google Shape;1859;p30"/>
                  <p:cNvSpPr/>
                  <p:nvPr/>
                </p:nvSpPr>
                <p:spPr>
                  <a:xfrm>
                    <a:off x="2226041" y="4163922"/>
                    <a:ext cx="129411" cy="1938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11" h="193847" extrusionOk="0">
                        <a:moveTo>
                          <a:pt x="129173" y="185827"/>
                        </a:moveTo>
                        <a:cubicBezTo>
                          <a:pt x="120918" y="152807"/>
                          <a:pt x="109488" y="121057"/>
                          <a:pt x="95518" y="89943"/>
                        </a:cubicBezTo>
                        <a:cubicBezTo>
                          <a:pt x="88533" y="74702"/>
                          <a:pt x="81548" y="59462"/>
                          <a:pt x="74563" y="44223"/>
                        </a:cubicBezTo>
                        <a:cubicBezTo>
                          <a:pt x="70753" y="36602"/>
                          <a:pt x="66943" y="28982"/>
                          <a:pt x="60593" y="22632"/>
                        </a:cubicBezTo>
                        <a:cubicBezTo>
                          <a:pt x="50433" y="8027"/>
                          <a:pt x="33923" y="-4673"/>
                          <a:pt x="16778" y="1677"/>
                        </a:cubicBezTo>
                        <a:cubicBezTo>
                          <a:pt x="-2272" y="8662"/>
                          <a:pt x="-2907" y="33427"/>
                          <a:pt x="4078" y="49302"/>
                        </a:cubicBezTo>
                        <a:cubicBezTo>
                          <a:pt x="12968" y="69623"/>
                          <a:pt x="26303" y="89307"/>
                          <a:pt x="39003" y="107723"/>
                        </a:cubicBezTo>
                        <a:cubicBezTo>
                          <a:pt x="51703" y="126773"/>
                          <a:pt x="65673" y="144552"/>
                          <a:pt x="80913" y="161698"/>
                        </a:cubicBezTo>
                        <a:cubicBezTo>
                          <a:pt x="87898" y="169952"/>
                          <a:pt x="95518" y="178843"/>
                          <a:pt x="103773" y="186462"/>
                        </a:cubicBezTo>
                        <a:cubicBezTo>
                          <a:pt x="110123" y="192177"/>
                          <a:pt x="119648" y="197257"/>
                          <a:pt x="127268" y="190907"/>
                        </a:cubicBezTo>
                        <a:cubicBezTo>
                          <a:pt x="129173" y="190273"/>
                          <a:pt x="129808" y="188368"/>
                          <a:pt x="129173" y="1858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0" name="Google Shape;1860;p30"/>
                  <p:cNvSpPr/>
                  <p:nvPr/>
                </p:nvSpPr>
                <p:spPr>
                  <a:xfrm>
                    <a:off x="2104141" y="4245971"/>
                    <a:ext cx="202557" cy="1168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557" h="116890" extrusionOk="0">
                        <a:moveTo>
                          <a:pt x="119628" y="41549"/>
                        </a:moveTo>
                        <a:cubicBezTo>
                          <a:pt x="105658" y="32658"/>
                          <a:pt x="91053" y="23769"/>
                          <a:pt x="76448" y="14878"/>
                        </a:cubicBezTo>
                        <a:cubicBezTo>
                          <a:pt x="69463" y="10433"/>
                          <a:pt x="61208" y="6624"/>
                          <a:pt x="52953" y="4719"/>
                        </a:cubicBezTo>
                        <a:cubicBezTo>
                          <a:pt x="36443" y="-1631"/>
                          <a:pt x="15488" y="-3537"/>
                          <a:pt x="4693" y="11703"/>
                        </a:cubicBezTo>
                        <a:cubicBezTo>
                          <a:pt x="-7372" y="28213"/>
                          <a:pt x="5963" y="48533"/>
                          <a:pt x="20568" y="58058"/>
                        </a:cubicBezTo>
                        <a:cubicBezTo>
                          <a:pt x="39618" y="70124"/>
                          <a:pt x="61208" y="79013"/>
                          <a:pt x="82163" y="87269"/>
                        </a:cubicBezTo>
                        <a:cubicBezTo>
                          <a:pt x="103118" y="95524"/>
                          <a:pt x="125343" y="103144"/>
                          <a:pt x="146933" y="108858"/>
                        </a:cubicBezTo>
                        <a:cubicBezTo>
                          <a:pt x="157728" y="112033"/>
                          <a:pt x="168523" y="115208"/>
                          <a:pt x="179953" y="116479"/>
                        </a:cubicBezTo>
                        <a:cubicBezTo>
                          <a:pt x="188208" y="117749"/>
                          <a:pt x="199003" y="116479"/>
                          <a:pt x="202178" y="106954"/>
                        </a:cubicBezTo>
                        <a:cubicBezTo>
                          <a:pt x="202813" y="104413"/>
                          <a:pt x="202813" y="102508"/>
                          <a:pt x="200908" y="101238"/>
                        </a:cubicBezTo>
                        <a:cubicBezTo>
                          <a:pt x="175508" y="79649"/>
                          <a:pt x="148203" y="59963"/>
                          <a:pt x="119628" y="415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1" name="Google Shape;1861;p30"/>
                  <p:cNvSpPr/>
                  <p:nvPr/>
                </p:nvSpPr>
                <p:spPr>
                  <a:xfrm>
                    <a:off x="2058558" y="4384040"/>
                    <a:ext cx="225343" cy="651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343" h="65107" extrusionOk="0">
                        <a:moveTo>
                          <a:pt x="221092" y="16510"/>
                        </a:moveTo>
                        <a:cubicBezTo>
                          <a:pt x="186802" y="8890"/>
                          <a:pt x="151877" y="4445"/>
                          <a:pt x="116952" y="2540"/>
                        </a:cubicBezTo>
                        <a:cubicBezTo>
                          <a:pt x="99807" y="1270"/>
                          <a:pt x="82027" y="635"/>
                          <a:pt x="64882" y="0"/>
                        </a:cubicBezTo>
                        <a:cubicBezTo>
                          <a:pt x="55992" y="0"/>
                          <a:pt x="47102" y="0"/>
                          <a:pt x="38847" y="2540"/>
                        </a:cubicBezTo>
                        <a:cubicBezTo>
                          <a:pt x="21067" y="4445"/>
                          <a:pt x="1382" y="13335"/>
                          <a:pt x="112" y="31750"/>
                        </a:cubicBezTo>
                        <a:cubicBezTo>
                          <a:pt x="-1793" y="52070"/>
                          <a:pt x="21067" y="63500"/>
                          <a:pt x="38847" y="64770"/>
                        </a:cubicBezTo>
                        <a:cubicBezTo>
                          <a:pt x="61707" y="66040"/>
                          <a:pt x="85837" y="63500"/>
                          <a:pt x="108697" y="60960"/>
                        </a:cubicBezTo>
                        <a:cubicBezTo>
                          <a:pt x="131557" y="58420"/>
                          <a:pt x="155052" y="53975"/>
                          <a:pt x="177277" y="48895"/>
                        </a:cubicBezTo>
                        <a:cubicBezTo>
                          <a:pt x="188072" y="46355"/>
                          <a:pt x="199502" y="43815"/>
                          <a:pt x="210297" y="40005"/>
                        </a:cubicBezTo>
                        <a:cubicBezTo>
                          <a:pt x="218552" y="36830"/>
                          <a:pt x="227442" y="31115"/>
                          <a:pt x="224902" y="21590"/>
                        </a:cubicBezTo>
                        <a:cubicBezTo>
                          <a:pt x="224902" y="19050"/>
                          <a:pt x="223632" y="17145"/>
                          <a:pt x="221092" y="165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2" name="Google Shape;1862;p30"/>
                  <p:cNvSpPr/>
                  <p:nvPr/>
                </p:nvSpPr>
                <p:spPr>
                  <a:xfrm>
                    <a:off x="2086794" y="4442845"/>
                    <a:ext cx="195159" cy="13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5159" h="137192" extrusionOk="0">
                        <a:moveTo>
                          <a:pt x="186506" y="249"/>
                        </a:moveTo>
                        <a:cubicBezTo>
                          <a:pt x="152851" y="10409"/>
                          <a:pt x="121101" y="24379"/>
                          <a:pt x="89351" y="39619"/>
                        </a:cubicBezTo>
                        <a:cubicBezTo>
                          <a:pt x="73476" y="47239"/>
                          <a:pt x="58236" y="55494"/>
                          <a:pt x="42996" y="63114"/>
                        </a:cubicBezTo>
                        <a:cubicBezTo>
                          <a:pt x="35376" y="66924"/>
                          <a:pt x="27756" y="72004"/>
                          <a:pt x="21406" y="78354"/>
                        </a:cubicBezTo>
                        <a:cubicBezTo>
                          <a:pt x="6801" y="89149"/>
                          <a:pt x="-5264" y="106294"/>
                          <a:pt x="2356" y="122804"/>
                        </a:cubicBezTo>
                        <a:cubicBezTo>
                          <a:pt x="11246" y="141219"/>
                          <a:pt x="36646" y="139314"/>
                          <a:pt x="52521" y="131694"/>
                        </a:cubicBezTo>
                        <a:cubicBezTo>
                          <a:pt x="73476" y="121534"/>
                          <a:pt x="92526" y="107564"/>
                          <a:pt x="110941" y="93594"/>
                        </a:cubicBezTo>
                        <a:cubicBezTo>
                          <a:pt x="129356" y="79624"/>
                          <a:pt x="147771" y="65019"/>
                          <a:pt x="164281" y="49144"/>
                        </a:cubicBezTo>
                        <a:cubicBezTo>
                          <a:pt x="172536" y="41524"/>
                          <a:pt x="181426" y="33904"/>
                          <a:pt x="188411" y="25014"/>
                        </a:cubicBezTo>
                        <a:cubicBezTo>
                          <a:pt x="194126" y="18664"/>
                          <a:pt x="198571" y="8504"/>
                          <a:pt x="191586" y="1519"/>
                        </a:cubicBezTo>
                        <a:cubicBezTo>
                          <a:pt x="190951" y="249"/>
                          <a:pt x="189046" y="-386"/>
                          <a:pt x="186506" y="2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1863" name="Google Shape;1863;p30"/>
                <p:cNvGrpSpPr/>
                <p:nvPr/>
              </p:nvGrpSpPr>
              <p:grpSpPr>
                <a:xfrm>
                  <a:off x="-852790" y="2502127"/>
                  <a:ext cx="194791" cy="213758"/>
                  <a:chOff x="2044940" y="4196775"/>
                  <a:chExt cx="290646" cy="318946"/>
                </a:xfrm>
              </p:grpSpPr>
              <p:sp>
                <p:nvSpPr>
                  <p:cNvPr id="1864" name="Google Shape;1864;p30"/>
                  <p:cNvSpPr/>
                  <p:nvPr/>
                </p:nvSpPr>
                <p:spPr>
                  <a:xfrm>
                    <a:off x="2165679" y="4196775"/>
                    <a:ext cx="169907" cy="1613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907" h="161387" extrusionOk="0">
                        <a:moveTo>
                          <a:pt x="169216" y="150434"/>
                        </a:moveTo>
                        <a:cubicBezTo>
                          <a:pt x="152070" y="121224"/>
                          <a:pt x="131750" y="93919"/>
                          <a:pt x="110160" y="67884"/>
                        </a:cubicBezTo>
                        <a:cubicBezTo>
                          <a:pt x="99366" y="55184"/>
                          <a:pt x="88570" y="42484"/>
                          <a:pt x="77141" y="29784"/>
                        </a:cubicBezTo>
                        <a:cubicBezTo>
                          <a:pt x="71425" y="23434"/>
                          <a:pt x="65075" y="17084"/>
                          <a:pt x="58091" y="13274"/>
                        </a:cubicBezTo>
                        <a:cubicBezTo>
                          <a:pt x="44756" y="1844"/>
                          <a:pt x="25070" y="-5776"/>
                          <a:pt x="9831" y="5654"/>
                        </a:cubicBezTo>
                        <a:cubicBezTo>
                          <a:pt x="-6680" y="18354"/>
                          <a:pt x="306" y="41214"/>
                          <a:pt x="11100" y="54549"/>
                        </a:cubicBezTo>
                        <a:cubicBezTo>
                          <a:pt x="25706" y="71694"/>
                          <a:pt x="43485" y="86934"/>
                          <a:pt x="60631" y="100904"/>
                        </a:cubicBezTo>
                        <a:cubicBezTo>
                          <a:pt x="78410" y="115509"/>
                          <a:pt x="96825" y="128844"/>
                          <a:pt x="115875" y="140909"/>
                        </a:cubicBezTo>
                        <a:cubicBezTo>
                          <a:pt x="125400" y="146624"/>
                          <a:pt x="134925" y="153609"/>
                          <a:pt x="144450" y="158054"/>
                        </a:cubicBezTo>
                        <a:cubicBezTo>
                          <a:pt x="152070" y="161864"/>
                          <a:pt x="162866" y="163769"/>
                          <a:pt x="168581" y="156149"/>
                        </a:cubicBezTo>
                        <a:cubicBezTo>
                          <a:pt x="169850" y="154244"/>
                          <a:pt x="170485" y="152339"/>
                          <a:pt x="169216" y="1504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5" name="Google Shape;1865;p30"/>
                  <p:cNvSpPr/>
                  <p:nvPr/>
                </p:nvSpPr>
                <p:spPr>
                  <a:xfrm>
                    <a:off x="2067847" y="4316545"/>
                    <a:ext cx="224530" cy="723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530" h="72319" extrusionOk="0">
                        <a:moveTo>
                          <a:pt x="221328" y="47810"/>
                        </a:moveTo>
                        <a:cubicBezTo>
                          <a:pt x="188943" y="33840"/>
                          <a:pt x="155923" y="23045"/>
                          <a:pt x="121633" y="14790"/>
                        </a:cubicBezTo>
                        <a:cubicBezTo>
                          <a:pt x="105123" y="10345"/>
                          <a:pt x="87978" y="6535"/>
                          <a:pt x="70833" y="2725"/>
                        </a:cubicBezTo>
                        <a:cubicBezTo>
                          <a:pt x="62578" y="820"/>
                          <a:pt x="53053" y="-450"/>
                          <a:pt x="44798" y="185"/>
                        </a:cubicBezTo>
                        <a:cubicBezTo>
                          <a:pt x="27018" y="-1085"/>
                          <a:pt x="6063" y="3995"/>
                          <a:pt x="983" y="21775"/>
                        </a:cubicBezTo>
                        <a:cubicBezTo>
                          <a:pt x="-4732" y="41460"/>
                          <a:pt x="15588" y="56700"/>
                          <a:pt x="33368" y="61145"/>
                        </a:cubicBezTo>
                        <a:cubicBezTo>
                          <a:pt x="55593" y="66860"/>
                          <a:pt x="79723" y="68765"/>
                          <a:pt x="102583" y="70670"/>
                        </a:cubicBezTo>
                        <a:cubicBezTo>
                          <a:pt x="126078" y="72575"/>
                          <a:pt x="148938" y="72575"/>
                          <a:pt x="172433" y="71940"/>
                        </a:cubicBezTo>
                        <a:cubicBezTo>
                          <a:pt x="183863" y="71305"/>
                          <a:pt x="195293" y="71305"/>
                          <a:pt x="206723" y="69400"/>
                        </a:cubicBezTo>
                        <a:cubicBezTo>
                          <a:pt x="214978" y="68130"/>
                          <a:pt x="225138" y="63685"/>
                          <a:pt x="224503" y="54160"/>
                        </a:cubicBezTo>
                        <a:cubicBezTo>
                          <a:pt x="224503" y="50350"/>
                          <a:pt x="223233" y="49080"/>
                          <a:pt x="221328" y="478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6" name="Google Shape;1866;p30"/>
                  <p:cNvSpPr/>
                  <p:nvPr/>
                </p:nvSpPr>
                <p:spPr>
                  <a:xfrm>
                    <a:off x="2044940" y="4425315"/>
                    <a:ext cx="217055" cy="904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055" h="90406" extrusionOk="0">
                        <a:moveTo>
                          <a:pt x="210580" y="0"/>
                        </a:moveTo>
                        <a:cubicBezTo>
                          <a:pt x="175020" y="635"/>
                          <a:pt x="140730" y="5080"/>
                          <a:pt x="106440" y="11430"/>
                        </a:cubicBezTo>
                        <a:cubicBezTo>
                          <a:pt x="89295" y="14605"/>
                          <a:pt x="72150" y="17780"/>
                          <a:pt x="55640" y="21590"/>
                        </a:cubicBezTo>
                        <a:cubicBezTo>
                          <a:pt x="46750" y="23495"/>
                          <a:pt x="38495" y="26035"/>
                          <a:pt x="30875" y="29845"/>
                        </a:cubicBezTo>
                        <a:cubicBezTo>
                          <a:pt x="13730" y="36195"/>
                          <a:pt x="-2780" y="48895"/>
                          <a:pt x="395" y="67310"/>
                        </a:cubicBezTo>
                        <a:cubicBezTo>
                          <a:pt x="3570" y="87630"/>
                          <a:pt x="28335" y="92710"/>
                          <a:pt x="46115" y="89535"/>
                        </a:cubicBezTo>
                        <a:cubicBezTo>
                          <a:pt x="68975" y="85725"/>
                          <a:pt x="91835" y="77470"/>
                          <a:pt x="112790" y="69215"/>
                        </a:cubicBezTo>
                        <a:cubicBezTo>
                          <a:pt x="134380" y="60960"/>
                          <a:pt x="155970" y="51435"/>
                          <a:pt x="176290" y="40640"/>
                        </a:cubicBezTo>
                        <a:cubicBezTo>
                          <a:pt x="186450" y="35560"/>
                          <a:pt x="196610" y="30480"/>
                          <a:pt x="206135" y="24130"/>
                        </a:cubicBezTo>
                        <a:cubicBezTo>
                          <a:pt x="213120" y="19685"/>
                          <a:pt x="220105" y="11430"/>
                          <a:pt x="215660" y="2540"/>
                        </a:cubicBezTo>
                        <a:cubicBezTo>
                          <a:pt x="215025" y="635"/>
                          <a:pt x="213120" y="0"/>
                          <a:pt x="21058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1867" name="Google Shape;1867;p30"/>
              <p:cNvSpPr/>
              <p:nvPr/>
            </p:nvSpPr>
            <p:spPr>
              <a:xfrm>
                <a:off x="-869096" y="2126922"/>
                <a:ext cx="412817" cy="396133"/>
              </a:xfrm>
              <a:custGeom>
                <a:avLst/>
                <a:gdLst/>
                <a:ahLst/>
                <a:cxnLst/>
                <a:rect l="l" t="t" r="r" b="b"/>
                <a:pathLst>
                  <a:path w="616145" h="591244" extrusionOk="0">
                    <a:moveTo>
                      <a:pt x="9347" y="413484"/>
                    </a:moveTo>
                    <a:cubicBezTo>
                      <a:pt x="9982" y="414119"/>
                      <a:pt x="10617" y="414119"/>
                      <a:pt x="10617" y="414754"/>
                    </a:cubicBezTo>
                    <a:cubicBezTo>
                      <a:pt x="16967" y="416659"/>
                      <a:pt x="23952" y="417294"/>
                      <a:pt x="30302" y="417294"/>
                    </a:cubicBezTo>
                    <a:cubicBezTo>
                      <a:pt x="38557" y="417294"/>
                      <a:pt x="46812" y="416024"/>
                      <a:pt x="55067" y="413484"/>
                    </a:cubicBezTo>
                    <a:cubicBezTo>
                      <a:pt x="71577" y="409039"/>
                      <a:pt x="86817" y="400784"/>
                      <a:pt x="101422" y="393164"/>
                    </a:cubicBezTo>
                    <a:cubicBezTo>
                      <a:pt x="117297" y="384909"/>
                      <a:pt x="132537" y="376019"/>
                      <a:pt x="147142" y="365859"/>
                    </a:cubicBezTo>
                    <a:cubicBezTo>
                      <a:pt x="161747" y="356334"/>
                      <a:pt x="175717" y="346809"/>
                      <a:pt x="190322" y="337919"/>
                    </a:cubicBezTo>
                    <a:cubicBezTo>
                      <a:pt x="244932" y="306804"/>
                      <a:pt x="313512" y="310614"/>
                      <a:pt x="369392" y="335379"/>
                    </a:cubicBezTo>
                    <a:cubicBezTo>
                      <a:pt x="382727" y="341094"/>
                      <a:pt x="395427" y="348714"/>
                      <a:pt x="407492" y="356969"/>
                    </a:cubicBezTo>
                    <a:cubicBezTo>
                      <a:pt x="403047" y="344269"/>
                      <a:pt x="399872" y="330299"/>
                      <a:pt x="397967" y="316964"/>
                    </a:cubicBezTo>
                    <a:cubicBezTo>
                      <a:pt x="394157" y="287119"/>
                      <a:pt x="397967" y="256004"/>
                      <a:pt x="408127" y="227429"/>
                    </a:cubicBezTo>
                    <a:cubicBezTo>
                      <a:pt x="418287" y="198219"/>
                      <a:pt x="434797" y="172184"/>
                      <a:pt x="455752" y="149324"/>
                    </a:cubicBezTo>
                    <a:cubicBezTo>
                      <a:pt x="477977" y="125194"/>
                      <a:pt x="503377" y="104874"/>
                      <a:pt x="526872" y="82014"/>
                    </a:cubicBezTo>
                    <a:cubicBezTo>
                      <a:pt x="549732" y="59789"/>
                      <a:pt x="571322" y="35024"/>
                      <a:pt x="585292" y="5814"/>
                    </a:cubicBezTo>
                    <a:cubicBezTo>
                      <a:pt x="585292" y="5179"/>
                      <a:pt x="585292" y="4544"/>
                      <a:pt x="584657" y="4544"/>
                    </a:cubicBezTo>
                    <a:cubicBezTo>
                      <a:pt x="584022" y="2004"/>
                      <a:pt x="587197" y="-536"/>
                      <a:pt x="589102" y="99"/>
                    </a:cubicBezTo>
                    <a:cubicBezTo>
                      <a:pt x="591007" y="99"/>
                      <a:pt x="592912" y="1369"/>
                      <a:pt x="592277" y="3274"/>
                    </a:cubicBezTo>
                    <a:cubicBezTo>
                      <a:pt x="592277" y="3274"/>
                      <a:pt x="592277" y="3909"/>
                      <a:pt x="592277" y="4544"/>
                    </a:cubicBezTo>
                    <a:cubicBezTo>
                      <a:pt x="611327" y="45819"/>
                      <a:pt x="602437" y="94079"/>
                      <a:pt x="580847" y="132814"/>
                    </a:cubicBezTo>
                    <a:cubicBezTo>
                      <a:pt x="570052" y="152499"/>
                      <a:pt x="556082" y="170914"/>
                      <a:pt x="540207" y="187424"/>
                    </a:cubicBezTo>
                    <a:cubicBezTo>
                      <a:pt x="524967" y="203299"/>
                      <a:pt x="505282" y="215999"/>
                      <a:pt x="493217" y="235049"/>
                    </a:cubicBezTo>
                    <a:cubicBezTo>
                      <a:pt x="481152" y="254099"/>
                      <a:pt x="482422" y="277594"/>
                      <a:pt x="490677" y="297914"/>
                    </a:cubicBezTo>
                    <a:cubicBezTo>
                      <a:pt x="498932" y="319504"/>
                      <a:pt x="514807" y="337284"/>
                      <a:pt x="531317" y="353159"/>
                    </a:cubicBezTo>
                    <a:cubicBezTo>
                      <a:pt x="563702" y="385544"/>
                      <a:pt x="597992" y="417929"/>
                      <a:pt x="611327" y="463649"/>
                    </a:cubicBezTo>
                    <a:cubicBezTo>
                      <a:pt x="622757" y="503019"/>
                      <a:pt x="614502" y="550644"/>
                      <a:pt x="579577" y="576044"/>
                    </a:cubicBezTo>
                    <a:cubicBezTo>
                      <a:pt x="563702" y="587474"/>
                      <a:pt x="544017" y="593189"/>
                      <a:pt x="524967" y="590649"/>
                    </a:cubicBezTo>
                    <a:cubicBezTo>
                      <a:pt x="502742" y="588109"/>
                      <a:pt x="486232" y="574139"/>
                      <a:pt x="472262" y="558264"/>
                    </a:cubicBezTo>
                    <a:cubicBezTo>
                      <a:pt x="441147" y="523339"/>
                      <a:pt x="416382" y="483334"/>
                      <a:pt x="386537" y="447139"/>
                    </a:cubicBezTo>
                    <a:cubicBezTo>
                      <a:pt x="372567" y="429359"/>
                      <a:pt x="357327" y="410944"/>
                      <a:pt x="338912" y="397609"/>
                    </a:cubicBezTo>
                    <a:cubicBezTo>
                      <a:pt x="329387" y="391259"/>
                      <a:pt x="319227" y="386179"/>
                      <a:pt x="307797" y="385544"/>
                    </a:cubicBezTo>
                    <a:cubicBezTo>
                      <a:pt x="295732" y="384909"/>
                      <a:pt x="284302" y="388719"/>
                      <a:pt x="273507" y="393799"/>
                    </a:cubicBezTo>
                    <a:cubicBezTo>
                      <a:pt x="251282" y="403959"/>
                      <a:pt x="232232" y="418564"/>
                      <a:pt x="210642" y="429994"/>
                    </a:cubicBezTo>
                    <a:cubicBezTo>
                      <a:pt x="189687" y="441424"/>
                      <a:pt x="168097" y="450949"/>
                      <a:pt x="144602" y="457299"/>
                    </a:cubicBezTo>
                    <a:cubicBezTo>
                      <a:pt x="104597" y="467459"/>
                      <a:pt x="58242" y="466189"/>
                      <a:pt x="22682" y="442694"/>
                    </a:cubicBezTo>
                    <a:cubicBezTo>
                      <a:pt x="14427" y="437614"/>
                      <a:pt x="7442" y="430629"/>
                      <a:pt x="1092" y="423009"/>
                    </a:cubicBezTo>
                    <a:cubicBezTo>
                      <a:pt x="-2718" y="416659"/>
                      <a:pt x="4267" y="408404"/>
                      <a:pt x="9347" y="4134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8" name="Google Shape;1868;p30"/>
              <p:cNvSpPr/>
              <p:nvPr/>
            </p:nvSpPr>
            <p:spPr>
              <a:xfrm>
                <a:off x="-803045" y="2484496"/>
                <a:ext cx="277822" cy="295024"/>
              </a:xfrm>
              <a:custGeom>
                <a:avLst/>
                <a:gdLst/>
                <a:ahLst/>
                <a:cxnLst/>
                <a:rect l="l" t="t" r="r" b="b"/>
                <a:pathLst>
                  <a:path w="414660" h="440334" extrusionOk="0">
                    <a:moveTo>
                      <a:pt x="322" y="432365"/>
                    </a:moveTo>
                    <a:cubicBezTo>
                      <a:pt x="21277" y="373945"/>
                      <a:pt x="63187" y="323779"/>
                      <a:pt x="118432" y="294570"/>
                    </a:cubicBezTo>
                    <a:cubicBezTo>
                      <a:pt x="105732" y="281234"/>
                      <a:pt x="98112" y="262820"/>
                      <a:pt x="90492" y="246309"/>
                    </a:cubicBezTo>
                    <a:cubicBezTo>
                      <a:pt x="79697" y="224084"/>
                      <a:pt x="69537" y="201225"/>
                      <a:pt x="60012" y="178365"/>
                    </a:cubicBezTo>
                    <a:cubicBezTo>
                      <a:pt x="58107" y="173284"/>
                      <a:pt x="63187" y="168840"/>
                      <a:pt x="67632" y="170109"/>
                    </a:cubicBezTo>
                    <a:cubicBezTo>
                      <a:pt x="96207" y="175825"/>
                      <a:pt x="125417" y="177729"/>
                      <a:pt x="154627" y="177095"/>
                    </a:cubicBezTo>
                    <a:cubicBezTo>
                      <a:pt x="144467" y="118674"/>
                      <a:pt x="151452" y="57715"/>
                      <a:pt x="176852" y="3740"/>
                    </a:cubicBezTo>
                    <a:cubicBezTo>
                      <a:pt x="180027" y="-3246"/>
                      <a:pt x="189552" y="565"/>
                      <a:pt x="189552" y="6915"/>
                    </a:cubicBezTo>
                    <a:cubicBezTo>
                      <a:pt x="189552" y="7549"/>
                      <a:pt x="190187" y="8184"/>
                      <a:pt x="190187" y="8820"/>
                    </a:cubicBezTo>
                    <a:cubicBezTo>
                      <a:pt x="192092" y="38029"/>
                      <a:pt x="210507" y="62159"/>
                      <a:pt x="229557" y="83115"/>
                    </a:cubicBezTo>
                    <a:cubicBezTo>
                      <a:pt x="249242" y="104704"/>
                      <a:pt x="271467" y="125024"/>
                      <a:pt x="294962" y="142804"/>
                    </a:cubicBezTo>
                    <a:cubicBezTo>
                      <a:pt x="318457" y="160584"/>
                      <a:pt x="345762" y="174554"/>
                      <a:pt x="367352" y="194875"/>
                    </a:cubicBezTo>
                    <a:cubicBezTo>
                      <a:pt x="386402" y="212654"/>
                      <a:pt x="401642" y="235515"/>
                      <a:pt x="409262" y="260915"/>
                    </a:cubicBezTo>
                    <a:cubicBezTo>
                      <a:pt x="423867" y="309175"/>
                      <a:pt x="408627" y="365690"/>
                      <a:pt x="366082" y="394900"/>
                    </a:cubicBezTo>
                    <a:cubicBezTo>
                      <a:pt x="318457" y="426650"/>
                      <a:pt x="256862" y="417125"/>
                      <a:pt x="203522" y="411409"/>
                    </a:cubicBezTo>
                    <a:cubicBezTo>
                      <a:pt x="138117" y="404425"/>
                      <a:pt x="66362" y="399979"/>
                      <a:pt x="9847" y="439350"/>
                    </a:cubicBezTo>
                    <a:cubicBezTo>
                      <a:pt x="5402" y="442525"/>
                      <a:pt x="-1583" y="437445"/>
                      <a:pt x="322" y="43236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9" name="Google Shape;1869;p30"/>
              <p:cNvSpPr/>
              <p:nvPr/>
            </p:nvSpPr>
            <p:spPr>
              <a:xfrm>
                <a:off x="-733465" y="2566686"/>
                <a:ext cx="204292" cy="181737"/>
              </a:xfrm>
              <a:custGeom>
                <a:avLst/>
                <a:gdLst/>
                <a:ahLst/>
                <a:cxnLst/>
                <a:rect l="l" t="t" r="r" b="b"/>
                <a:pathLst>
                  <a:path w="304914" h="271249" extrusionOk="0">
                    <a:moveTo>
                      <a:pt x="34925" y="230981"/>
                    </a:moveTo>
                    <a:cubicBezTo>
                      <a:pt x="53975" y="221456"/>
                      <a:pt x="76200" y="220822"/>
                      <a:pt x="97155" y="223361"/>
                    </a:cubicBezTo>
                    <a:cubicBezTo>
                      <a:pt x="120650" y="226536"/>
                      <a:pt x="143510" y="234791"/>
                      <a:pt x="167005" y="239236"/>
                    </a:cubicBezTo>
                    <a:cubicBezTo>
                      <a:pt x="189865" y="243681"/>
                      <a:pt x="213360" y="246222"/>
                      <a:pt x="236220" y="242411"/>
                    </a:cubicBezTo>
                    <a:cubicBezTo>
                      <a:pt x="255270" y="239236"/>
                      <a:pt x="273050" y="230981"/>
                      <a:pt x="287020" y="218281"/>
                    </a:cubicBezTo>
                    <a:cubicBezTo>
                      <a:pt x="261620" y="194151"/>
                      <a:pt x="226695" y="180816"/>
                      <a:pt x="193675" y="170022"/>
                    </a:cubicBezTo>
                    <a:cubicBezTo>
                      <a:pt x="151765" y="156051"/>
                      <a:pt x="110490" y="142081"/>
                      <a:pt x="69850" y="124936"/>
                    </a:cubicBezTo>
                    <a:cubicBezTo>
                      <a:pt x="69215" y="124936"/>
                      <a:pt x="69850" y="123666"/>
                      <a:pt x="70485" y="123666"/>
                    </a:cubicBezTo>
                    <a:cubicBezTo>
                      <a:pt x="113030" y="138906"/>
                      <a:pt x="156210" y="152876"/>
                      <a:pt x="199390" y="164306"/>
                    </a:cubicBezTo>
                    <a:cubicBezTo>
                      <a:pt x="231140" y="172561"/>
                      <a:pt x="262890" y="182722"/>
                      <a:pt x="288290" y="203676"/>
                    </a:cubicBezTo>
                    <a:cubicBezTo>
                      <a:pt x="286385" y="190976"/>
                      <a:pt x="282575" y="178276"/>
                      <a:pt x="276225" y="166211"/>
                    </a:cubicBezTo>
                    <a:cubicBezTo>
                      <a:pt x="266700" y="148431"/>
                      <a:pt x="252730" y="133826"/>
                      <a:pt x="236855" y="122397"/>
                    </a:cubicBezTo>
                    <a:cubicBezTo>
                      <a:pt x="205105" y="99536"/>
                      <a:pt x="167640" y="84297"/>
                      <a:pt x="140970" y="55086"/>
                    </a:cubicBezTo>
                    <a:cubicBezTo>
                      <a:pt x="126365" y="39211"/>
                      <a:pt x="115570" y="20797"/>
                      <a:pt x="107950" y="476"/>
                    </a:cubicBezTo>
                    <a:cubicBezTo>
                      <a:pt x="107950" y="-159"/>
                      <a:pt x="108585" y="-159"/>
                      <a:pt x="108585" y="476"/>
                    </a:cubicBezTo>
                    <a:cubicBezTo>
                      <a:pt x="116840" y="20161"/>
                      <a:pt x="129540" y="37941"/>
                      <a:pt x="144780" y="52547"/>
                    </a:cubicBezTo>
                    <a:cubicBezTo>
                      <a:pt x="159385" y="67151"/>
                      <a:pt x="177165" y="77311"/>
                      <a:pt x="195580" y="86836"/>
                    </a:cubicBezTo>
                    <a:cubicBezTo>
                      <a:pt x="230505" y="105251"/>
                      <a:pt x="266700" y="123031"/>
                      <a:pt x="287020" y="159226"/>
                    </a:cubicBezTo>
                    <a:cubicBezTo>
                      <a:pt x="295910" y="175101"/>
                      <a:pt x="300990" y="192881"/>
                      <a:pt x="302260" y="210661"/>
                    </a:cubicBezTo>
                    <a:cubicBezTo>
                      <a:pt x="304800" y="212566"/>
                      <a:pt x="306070" y="216376"/>
                      <a:pt x="303530" y="218916"/>
                    </a:cubicBezTo>
                    <a:cubicBezTo>
                      <a:pt x="303530" y="218916"/>
                      <a:pt x="302895" y="219551"/>
                      <a:pt x="302895" y="220186"/>
                    </a:cubicBezTo>
                    <a:cubicBezTo>
                      <a:pt x="302895" y="221456"/>
                      <a:pt x="302895" y="222726"/>
                      <a:pt x="302895" y="223997"/>
                    </a:cubicBezTo>
                    <a:cubicBezTo>
                      <a:pt x="302895" y="229076"/>
                      <a:pt x="297180" y="230981"/>
                      <a:pt x="293370" y="229711"/>
                    </a:cubicBezTo>
                    <a:cubicBezTo>
                      <a:pt x="266065" y="252572"/>
                      <a:pt x="227965" y="258922"/>
                      <a:pt x="193040" y="255747"/>
                    </a:cubicBezTo>
                    <a:cubicBezTo>
                      <a:pt x="169545" y="253206"/>
                      <a:pt x="146685" y="246856"/>
                      <a:pt x="124460" y="240506"/>
                    </a:cubicBezTo>
                    <a:cubicBezTo>
                      <a:pt x="102235" y="234156"/>
                      <a:pt x="79375" y="228441"/>
                      <a:pt x="56515" y="230981"/>
                    </a:cubicBezTo>
                    <a:cubicBezTo>
                      <a:pt x="31750" y="233522"/>
                      <a:pt x="11430" y="248761"/>
                      <a:pt x="1270" y="270986"/>
                    </a:cubicBezTo>
                    <a:cubicBezTo>
                      <a:pt x="1270" y="271622"/>
                      <a:pt x="0" y="270986"/>
                      <a:pt x="0" y="270351"/>
                    </a:cubicBezTo>
                    <a:cubicBezTo>
                      <a:pt x="5715" y="252572"/>
                      <a:pt x="18415" y="239236"/>
                      <a:pt x="34925" y="2309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0" name="Google Shape;1870;p30"/>
              <p:cNvSpPr/>
              <p:nvPr/>
            </p:nvSpPr>
            <p:spPr>
              <a:xfrm>
                <a:off x="-527925" y="3123612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1" name="Google Shape;1871;p30"/>
              <p:cNvSpPr/>
              <p:nvPr/>
            </p:nvSpPr>
            <p:spPr>
              <a:xfrm>
                <a:off x="-624950" y="3059354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2" name="Google Shape;1872;p30"/>
              <p:cNvSpPr/>
              <p:nvPr/>
            </p:nvSpPr>
            <p:spPr>
              <a:xfrm>
                <a:off x="-661335" y="2884819"/>
                <a:ext cx="71857" cy="69207"/>
              </a:xfrm>
              <a:custGeom>
                <a:avLst/>
                <a:gdLst/>
                <a:ahLst/>
                <a:cxnLst/>
                <a:rect l="l" t="t" r="r" b="b"/>
                <a:pathLst>
                  <a:path w="107249" h="103294" extrusionOk="0">
                    <a:moveTo>
                      <a:pt x="31434" y="5186"/>
                    </a:moveTo>
                    <a:cubicBezTo>
                      <a:pt x="33339" y="6456"/>
                      <a:pt x="35244" y="8361"/>
                      <a:pt x="37149" y="10265"/>
                    </a:cubicBezTo>
                    <a:cubicBezTo>
                      <a:pt x="51119" y="-1800"/>
                      <a:pt x="72074" y="-3705"/>
                      <a:pt x="87949" y="7090"/>
                    </a:cubicBezTo>
                    <a:cubicBezTo>
                      <a:pt x="107634" y="19790"/>
                      <a:pt x="113349" y="46461"/>
                      <a:pt x="100014" y="66145"/>
                    </a:cubicBezTo>
                    <a:cubicBezTo>
                      <a:pt x="92394" y="78211"/>
                      <a:pt x="79694" y="84561"/>
                      <a:pt x="66359" y="85195"/>
                    </a:cubicBezTo>
                    <a:cubicBezTo>
                      <a:pt x="66359" y="88370"/>
                      <a:pt x="65089" y="91545"/>
                      <a:pt x="63184" y="94086"/>
                    </a:cubicBezTo>
                    <a:cubicBezTo>
                      <a:pt x="56834" y="103611"/>
                      <a:pt x="44769" y="106150"/>
                      <a:pt x="35244" y="99800"/>
                    </a:cubicBezTo>
                    <a:cubicBezTo>
                      <a:pt x="26989" y="94720"/>
                      <a:pt x="23814" y="84561"/>
                      <a:pt x="27624" y="75670"/>
                    </a:cubicBezTo>
                    <a:cubicBezTo>
                      <a:pt x="22544" y="76306"/>
                      <a:pt x="17464" y="75670"/>
                      <a:pt x="13019" y="72495"/>
                    </a:cubicBezTo>
                    <a:cubicBezTo>
                      <a:pt x="3494" y="66145"/>
                      <a:pt x="954" y="54081"/>
                      <a:pt x="7304" y="44556"/>
                    </a:cubicBezTo>
                    <a:cubicBezTo>
                      <a:pt x="8574" y="42650"/>
                      <a:pt x="9844" y="41381"/>
                      <a:pt x="11749" y="40111"/>
                    </a:cubicBezTo>
                    <a:cubicBezTo>
                      <a:pt x="11114" y="39475"/>
                      <a:pt x="9844" y="39475"/>
                      <a:pt x="9209" y="38840"/>
                    </a:cubicBezTo>
                    <a:cubicBezTo>
                      <a:pt x="-316" y="32490"/>
                      <a:pt x="-2856" y="20425"/>
                      <a:pt x="3494" y="10900"/>
                    </a:cubicBezTo>
                    <a:cubicBezTo>
                      <a:pt x="9844" y="1375"/>
                      <a:pt x="22544" y="-1164"/>
                      <a:pt x="31434" y="518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3" name="Google Shape;1873;p30"/>
              <p:cNvSpPr/>
              <p:nvPr/>
            </p:nvSpPr>
            <p:spPr>
              <a:xfrm>
                <a:off x="-712187" y="2425724"/>
                <a:ext cx="5105" cy="51054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76200" extrusionOk="0">
                    <a:moveTo>
                      <a:pt x="0" y="0"/>
                    </a:moveTo>
                    <a:lnTo>
                      <a:pt x="7620" y="7620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4" name="Google Shape;1874;p30"/>
              <p:cNvSpPr/>
              <p:nvPr/>
            </p:nvSpPr>
            <p:spPr>
              <a:xfrm>
                <a:off x="-681189" y="2251558"/>
                <a:ext cx="217586" cy="262564"/>
              </a:xfrm>
              <a:custGeom>
                <a:avLst/>
                <a:gdLst/>
                <a:ahLst/>
                <a:cxnLst/>
                <a:rect l="l" t="t" r="r" b="b"/>
                <a:pathLst>
                  <a:path w="2175856" h="2625639" extrusionOk="0">
                    <a:moveTo>
                      <a:pt x="1056504" y="1161475"/>
                    </a:moveTo>
                    <a:cubicBezTo>
                      <a:pt x="1059526" y="1161475"/>
                      <a:pt x="1062417" y="1162789"/>
                      <a:pt x="1064520" y="1165943"/>
                    </a:cubicBezTo>
                    <a:cubicBezTo>
                      <a:pt x="1245336" y="1359374"/>
                      <a:pt x="1409332" y="1573830"/>
                      <a:pt x="1564918" y="1784081"/>
                    </a:cubicBezTo>
                    <a:cubicBezTo>
                      <a:pt x="1724709" y="1998538"/>
                      <a:pt x="1871884" y="2221404"/>
                      <a:pt x="2014855" y="2444270"/>
                    </a:cubicBezTo>
                    <a:cubicBezTo>
                      <a:pt x="2040085" y="2482115"/>
                      <a:pt x="1981215" y="2519961"/>
                      <a:pt x="1955985" y="2482115"/>
                    </a:cubicBezTo>
                    <a:cubicBezTo>
                      <a:pt x="1817219" y="2255044"/>
                      <a:pt x="1670043" y="2036383"/>
                      <a:pt x="1518663" y="1817722"/>
                    </a:cubicBezTo>
                    <a:cubicBezTo>
                      <a:pt x="1442972" y="1708391"/>
                      <a:pt x="1367282" y="1603265"/>
                      <a:pt x="1287386" y="1498140"/>
                    </a:cubicBezTo>
                    <a:cubicBezTo>
                      <a:pt x="1207491" y="1393014"/>
                      <a:pt x="1123390" y="1292094"/>
                      <a:pt x="1043495" y="1182763"/>
                    </a:cubicBezTo>
                    <a:cubicBezTo>
                      <a:pt x="1037187" y="1173302"/>
                      <a:pt x="1047437" y="1161475"/>
                      <a:pt x="1056504" y="1161475"/>
                    </a:cubicBezTo>
                    <a:close/>
                    <a:moveTo>
                      <a:pt x="129075" y="1055266"/>
                    </a:moveTo>
                    <a:cubicBezTo>
                      <a:pt x="417735" y="1061935"/>
                      <a:pt x="695530" y="1202212"/>
                      <a:pt x="908934" y="1397220"/>
                    </a:cubicBezTo>
                    <a:cubicBezTo>
                      <a:pt x="1035085" y="1514960"/>
                      <a:pt x="1144416" y="1649521"/>
                      <a:pt x="1236926" y="1796697"/>
                    </a:cubicBezTo>
                    <a:cubicBezTo>
                      <a:pt x="1325232" y="1935463"/>
                      <a:pt x="1396717" y="2082639"/>
                      <a:pt x="1476613" y="2229814"/>
                    </a:cubicBezTo>
                    <a:cubicBezTo>
                      <a:pt x="1552303" y="2368580"/>
                      <a:pt x="1653223" y="2519961"/>
                      <a:pt x="1800399" y="2604061"/>
                    </a:cubicBezTo>
                    <a:cubicBezTo>
                      <a:pt x="1813014" y="2608266"/>
                      <a:pt x="1804604" y="2629292"/>
                      <a:pt x="1791989" y="2625087"/>
                    </a:cubicBezTo>
                    <a:cubicBezTo>
                      <a:pt x="1724709" y="2612471"/>
                      <a:pt x="1665839" y="2587241"/>
                      <a:pt x="1611173" y="2540986"/>
                    </a:cubicBezTo>
                    <a:cubicBezTo>
                      <a:pt x="1556508" y="2494731"/>
                      <a:pt x="1514458" y="2435861"/>
                      <a:pt x="1476613" y="2376990"/>
                    </a:cubicBezTo>
                    <a:cubicBezTo>
                      <a:pt x="1392512" y="2246635"/>
                      <a:pt x="1329437" y="2099459"/>
                      <a:pt x="1253746" y="1960693"/>
                    </a:cubicBezTo>
                    <a:cubicBezTo>
                      <a:pt x="1085545" y="1662136"/>
                      <a:pt x="866884" y="1384605"/>
                      <a:pt x="559918" y="1216404"/>
                    </a:cubicBezTo>
                    <a:cubicBezTo>
                      <a:pt x="387512" y="1119688"/>
                      <a:pt x="202491" y="1069228"/>
                      <a:pt x="4855" y="1073433"/>
                    </a:cubicBezTo>
                    <a:cubicBezTo>
                      <a:pt x="650" y="1073433"/>
                      <a:pt x="-3555" y="1060818"/>
                      <a:pt x="4855" y="1060818"/>
                    </a:cubicBezTo>
                    <a:cubicBezTo>
                      <a:pt x="46379" y="1056087"/>
                      <a:pt x="87838" y="1054313"/>
                      <a:pt x="129075" y="1055266"/>
                    </a:cubicBezTo>
                    <a:close/>
                    <a:moveTo>
                      <a:pt x="1333648" y="1146"/>
                    </a:moveTo>
                    <a:cubicBezTo>
                      <a:pt x="1337853" y="-3059"/>
                      <a:pt x="1346263" y="5351"/>
                      <a:pt x="1342058" y="9556"/>
                    </a:cubicBezTo>
                    <a:cubicBezTo>
                      <a:pt x="1106577" y="274472"/>
                      <a:pt x="1119192" y="665539"/>
                      <a:pt x="1270573" y="968301"/>
                    </a:cubicBezTo>
                    <a:cubicBezTo>
                      <a:pt x="1350468" y="1128092"/>
                      <a:pt x="1459799" y="1266857"/>
                      <a:pt x="1581745" y="1393008"/>
                    </a:cubicBezTo>
                    <a:cubicBezTo>
                      <a:pt x="1707895" y="1527569"/>
                      <a:pt x="1846661" y="1649514"/>
                      <a:pt x="1960196" y="1792485"/>
                    </a:cubicBezTo>
                    <a:cubicBezTo>
                      <a:pt x="2023272" y="1868175"/>
                      <a:pt x="2073732" y="1952276"/>
                      <a:pt x="2115782" y="2044786"/>
                    </a:cubicBezTo>
                    <a:cubicBezTo>
                      <a:pt x="2136807" y="2086837"/>
                      <a:pt x="2153627" y="2133092"/>
                      <a:pt x="2162037" y="2179347"/>
                    </a:cubicBezTo>
                    <a:cubicBezTo>
                      <a:pt x="2174653" y="2225602"/>
                      <a:pt x="2187268" y="2271858"/>
                      <a:pt x="2157832" y="2318113"/>
                    </a:cubicBezTo>
                    <a:cubicBezTo>
                      <a:pt x="2149422" y="2330728"/>
                      <a:pt x="2128397" y="2330728"/>
                      <a:pt x="2119987" y="2318113"/>
                    </a:cubicBezTo>
                    <a:cubicBezTo>
                      <a:pt x="2094757" y="2284473"/>
                      <a:pt x="2094757" y="2246627"/>
                      <a:pt x="2086347" y="2204577"/>
                    </a:cubicBezTo>
                    <a:cubicBezTo>
                      <a:pt x="2073732" y="2158322"/>
                      <a:pt x="2061117" y="2112067"/>
                      <a:pt x="2040092" y="2070016"/>
                    </a:cubicBezTo>
                    <a:cubicBezTo>
                      <a:pt x="2002247" y="1981711"/>
                      <a:pt x="1951786" y="1906021"/>
                      <a:pt x="1897121" y="1830330"/>
                    </a:cubicBezTo>
                    <a:cubicBezTo>
                      <a:pt x="1779381" y="1678949"/>
                      <a:pt x="1636410" y="1552799"/>
                      <a:pt x="1510259" y="1409828"/>
                    </a:cubicBezTo>
                    <a:cubicBezTo>
                      <a:pt x="1283188" y="1153322"/>
                      <a:pt x="1102372" y="829535"/>
                      <a:pt x="1131807" y="476313"/>
                    </a:cubicBezTo>
                    <a:cubicBezTo>
                      <a:pt x="1144422" y="299702"/>
                      <a:pt x="1211703" y="131501"/>
                      <a:pt x="1333648" y="114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875" name="Google Shape;1875;p30"/>
            <p:cNvSpPr/>
            <p:nvPr/>
          </p:nvSpPr>
          <p:spPr>
            <a:xfrm>
              <a:off x="8298691" y="5517961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6" name="Google Shape;1876;p30"/>
            <p:cNvSpPr/>
            <p:nvPr/>
          </p:nvSpPr>
          <p:spPr>
            <a:xfrm>
              <a:off x="8605043" y="5422219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7" name="Google Shape;1877;p30"/>
            <p:cNvSpPr/>
            <p:nvPr/>
          </p:nvSpPr>
          <p:spPr>
            <a:xfrm>
              <a:off x="8799658" y="5535211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8" name="Google Shape;1878;p30"/>
            <p:cNvSpPr/>
            <p:nvPr/>
          </p:nvSpPr>
          <p:spPr>
            <a:xfrm>
              <a:off x="9133138" y="4516500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9" name="Google Shape;1879;p30"/>
            <p:cNvSpPr/>
            <p:nvPr/>
          </p:nvSpPr>
          <p:spPr>
            <a:xfrm>
              <a:off x="8972952" y="3946479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0" name="Google Shape;1880;p30"/>
            <p:cNvSpPr/>
            <p:nvPr/>
          </p:nvSpPr>
          <p:spPr>
            <a:xfrm>
              <a:off x="7583397" y="5597909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1" name="Google Shape;1881;p30"/>
            <p:cNvSpPr/>
            <p:nvPr/>
          </p:nvSpPr>
          <p:spPr>
            <a:xfrm>
              <a:off x="7502360" y="5434360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2" name="Google Shape;1882;p30"/>
            <p:cNvSpPr/>
            <p:nvPr/>
          </p:nvSpPr>
          <p:spPr>
            <a:xfrm>
              <a:off x="7502346" y="5020876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3" name="Google Shape;1883;p30"/>
            <p:cNvSpPr/>
            <p:nvPr/>
          </p:nvSpPr>
          <p:spPr>
            <a:xfrm>
              <a:off x="7147243" y="5402617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4" name="Google Shape;1884;p30"/>
            <p:cNvSpPr/>
            <p:nvPr/>
          </p:nvSpPr>
          <p:spPr>
            <a:xfrm>
              <a:off x="6335054" y="5615177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5" name="Google Shape;1885;p30"/>
            <p:cNvSpPr/>
            <p:nvPr/>
          </p:nvSpPr>
          <p:spPr>
            <a:xfrm>
              <a:off x="8913308" y="2988811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1886" name="Google Shape;1886;p30"/>
            <p:cNvGrpSpPr/>
            <p:nvPr/>
          </p:nvGrpSpPr>
          <p:grpSpPr>
            <a:xfrm>
              <a:off x="8534646" y="1644231"/>
              <a:ext cx="875393" cy="799615"/>
              <a:chOff x="4667799" y="2357213"/>
              <a:chExt cx="589927" cy="538861"/>
            </a:xfrm>
          </p:grpSpPr>
          <p:sp>
            <p:nvSpPr>
              <p:cNvPr id="1887" name="Google Shape;1887;p30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8" name="Google Shape;1888;p30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9" name="Google Shape;1889;p30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0" name="Google Shape;1890;p30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1" name="Google Shape;1891;p30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2" name="Google Shape;1892;p30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893" name="Google Shape;1893;p30"/>
            <p:cNvSpPr/>
            <p:nvPr/>
          </p:nvSpPr>
          <p:spPr>
            <a:xfrm>
              <a:off x="9376750" y="45781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4" name="Google Shape;1894;p30"/>
            <p:cNvSpPr/>
            <p:nvPr/>
          </p:nvSpPr>
          <p:spPr>
            <a:xfrm>
              <a:off x="9439900" y="3580413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5" name="Google Shape;1895;p30"/>
            <p:cNvSpPr/>
            <p:nvPr/>
          </p:nvSpPr>
          <p:spPr>
            <a:xfrm>
              <a:off x="9410050" y="232253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6" name="Google Shape;1896;p30"/>
            <p:cNvSpPr/>
            <p:nvPr/>
          </p:nvSpPr>
          <p:spPr>
            <a:xfrm>
              <a:off x="8708450" y="274198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7" name="Google Shape;1897;p30"/>
            <p:cNvSpPr/>
            <p:nvPr/>
          </p:nvSpPr>
          <p:spPr>
            <a:xfrm>
              <a:off x="9439900" y="185838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8" name="Google Shape;1898;p30"/>
            <p:cNvSpPr/>
            <p:nvPr/>
          </p:nvSpPr>
          <p:spPr>
            <a:xfrm>
              <a:off x="7976250" y="33392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9" name="Google Shape;1899;p30"/>
            <p:cNvSpPr/>
            <p:nvPr/>
          </p:nvSpPr>
          <p:spPr>
            <a:xfrm>
              <a:off x="8414175" y="2383663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0" name="Google Shape;1900;p30"/>
            <p:cNvSpPr/>
            <p:nvPr/>
          </p:nvSpPr>
          <p:spPr>
            <a:xfrm>
              <a:off x="8675150" y="25383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1" name="Google Shape;1901;p30"/>
            <p:cNvSpPr/>
            <p:nvPr/>
          </p:nvSpPr>
          <p:spPr>
            <a:xfrm>
              <a:off x="8534650" y="217723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2" name="Google Shape;1902;p30"/>
            <p:cNvSpPr/>
            <p:nvPr/>
          </p:nvSpPr>
          <p:spPr>
            <a:xfrm>
              <a:off x="8265400" y="22369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3" name="Google Shape;1903;p30"/>
            <p:cNvSpPr/>
            <p:nvPr/>
          </p:nvSpPr>
          <p:spPr>
            <a:xfrm>
              <a:off x="8887500" y="24565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4" name="Google Shape;1904;p30"/>
            <p:cNvSpPr/>
            <p:nvPr/>
          </p:nvSpPr>
          <p:spPr>
            <a:xfrm>
              <a:off x="8678163" y="33763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5" name="Google Shape;1905;p30"/>
            <p:cNvSpPr/>
            <p:nvPr/>
          </p:nvSpPr>
          <p:spPr>
            <a:xfrm>
              <a:off x="7862150" y="30480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6" name="Google Shape;1906;p30"/>
            <p:cNvSpPr/>
            <p:nvPr/>
          </p:nvSpPr>
          <p:spPr>
            <a:xfrm>
              <a:off x="6423525" y="47924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7" name="Google Shape;1907;p30"/>
            <p:cNvSpPr/>
            <p:nvPr/>
          </p:nvSpPr>
          <p:spPr>
            <a:xfrm>
              <a:off x="7531300" y="4138313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8" name="Google Shape;1908;p30"/>
            <p:cNvSpPr/>
            <p:nvPr/>
          </p:nvSpPr>
          <p:spPr>
            <a:xfrm>
              <a:off x="7347550" y="379553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9" name="Google Shape;1909;p30"/>
            <p:cNvSpPr/>
            <p:nvPr/>
          </p:nvSpPr>
          <p:spPr>
            <a:xfrm>
              <a:off x="6171325" y="450163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1910" name="Google Shape;1910;p30"/>
          <p:cNvGrpSpPr/>
          <p:nvPr/>
        </p:nvGrpSpPr>
        <p:grpSpPr>
          <a:xfrm>
            <a:off x="715088" y="614988"/>
            <a:ext cx="2140762" cy="885277"/>
            <a:chOff x="715088" y="789188"/>
            <a:chExt cx="2140762" cy="885277"/>
          </a:xfrm>
        </p:grpSpPr>
        <p:grpSp>
          <p:nvGrpSpPr>
            <p:cNvPr id="1911" name="Google Shape;1911;p30"/>
            <p:cNvGrpSpPr/>
            <p:nvPr/>
          </p:nvGrpSpPr>
          <p:grpSpPr>
            <a:xfrm>
              <a:off x="2162083" y="966915"/>
              <a:ext cx="505880" cy="529845"/>
              <a:chOff x="6915646" y="3087290"/>
              <a:chExt cx="505880" cy="529845"/>
            </a:xfrm>
          </p:grpSpPr>
          <p:sp>
            <p:nvSpPr>
              <p:cNvPr id="1912" name="Google Shape;1912;p30"/>
              <p:cNvSpPr/>
              <p:nvPr/>
            </p:nvSpPr>
            <p:spPr>
              <a:xfrm>
                <a:off x="6915646" y="3087290"/>
                <a:ext cx="498083" cy="516604"/>
              </a:xfrm>
              <a:custGeom>
                <a:avLst/>
                <a:gdLst/>
                <a:ahLst/>
                <a:cxnLst/>
                <a:rect l="l" t="t" r="r" b="b"/>
                <a:pathLst>
                  <a:path w="13282224" h="13776097" extrusionOk="0">
                    <a:moveTo>
                      <a:pt x="6296960" y="5471823"/>
                    </a:moveTo>
                    <a:lnTo>
                      <a:pt x="6280519" y="5673200"/>
                    </a:lnTo>
                    <a:cubicBezTo>
                      <a:pt x="6234447" y="6074883"/>
                      <a:pt x="6107021" y="6468573"/>
                      <a:pt x="5694143" y="6483188"/>
                    </a:cubicBezTo>
                    <a:cubicBezTo>
                      <a:pt x="5660529" y="6484649"/>
                      <a:pt x="5627280" y="6483553"/>
                      <a:pt x="5594397" y="6480242"/>
                    </a:cubicBezTo>
                    <a:lnTo>
                      <a:pt x="5591223" y="6479713"/>
                    </a:lnTo>
                    <a:lnTo>
                      <a:pt x="5609295" y="6520720"/>
                    </a:lnTo>
                    <a:cubicBezTo>
                      <a:pt x="5675519" y="6690345"/>
                      <a:pt x="5707307" y="6861705"/>
                      <a:pt x="5688307" y="7026853"/>
                    </a:cubicBezTo>
                    <a:cubicBezTo>
                      <a:pt x="5674057" y="7148523"/>
                      <a:pt x="5625897" y="7252517"/>
                      <a:pt x="5553690" y="7341727"/>
                    </a:cubicBezTo>
                    <a:lnTo>
                      <a:pt x="5524389" y="7372690"/>
                    </a:lnTo>
                    <a:lnTo>
                      <a:pt x="5577223" y="7389313"/>
                    </a:lnTo>
                    <a:cubicBezTo>
                      <a:pt x="5840292" y="7507694"/>
                      <a:pt x="5938943" y="7777339"/>
                      <a:pt x="5937303" y="8050273"/>
                    </a:cubicBezTo>
                    <a:lnTo>
                      <a:pt x="5934871" y="8087530"/>
                    </a:lnTo>
                    <a:lnTo>
                      <a:pt x="5957212" y="8073292"/>
                    </a:lnTo>
                    <a:cubicBezTo>
                      <a:pt x="6033219" y="8026524"/>
                      <a:pt x="6126754" y="8003131"/>
                      <a:pt x="6220281" y="7985603"/>
                    </a:cubicBezTo>
                    <a:cubicBezTo>
                      <a:pt x="6243674" y="7979757"/>
                      <a:pt x="6267057" y="7979757"/>
                      <a:pt x="6290441" y="7979757"/>
                    </a:cubicBezTo>
                    <a:cubicBezTo>
                      <a:pt x="6419053" y="7968065"/>
                      <a:pt x="6556433" y="7979756"/>
                      <a:pt x="6690159" y="8008986"/>
                    </a:cubicBezTo>
                    <a:lnTo>
                      <a:pt x="6729565" y="8020282"/>
                    </a:lnTo>
                    <a:lnTo>
                      <a:pt x="6629499" y="7810224"/>
                    </a:lnTo>
                    <a:cubicBezTo>
                      <a:pt x="6500897" y="7506233"/>
                      <a:pt x="6413207" y="7266548"/>
                      <a:pt x="6582740" y="6974249"/>
                    </a:cubicBezTo>
                    <a:cubicBezTo>
                      <a:pt x="6685045" y="6795947"/>
                      <a:pt x="6825348" y="6643952"/>
                      <a:pt x="6988305" y="6521186"/>
                    </a:cubicBezTo>
                    <a:lnTo>
                      <a:pt x="7112862" y="6435782"/>
                    </a:lnTo>
                    <a:lnTo>
                      <a:pt x="7027609" y="6343156"/>
                    </a:lnTo>
                    <a:cubicBezTo>
                      <a:pt x="6856827" y="6127817"/>
                      <a:pt x="6748006" y="5861146"/>
                      <a:pt x="6745208" y="5596990"/>
                    </a:cubicBezTo>
                    <a:lnTo>
                      <a:pt x="6748699" y="5524279"/>
                    </a:lnTo>
                    <a:lnTo>
                      <a:pt x="6698789" y="5534792"/>
                    </a:lnTo>
                    <a:cubicBezTo>
                      <a:pt x="6556497" y="5556629"/>
                      <a:pt x="6424501" y="5531501"/>
                      <a:pt x="6303818" y="5475664"/>
                    </a:cubicBezTo>
                    <a:close/>
                    <a:moveTo>
                      <a:pt x="6407352" y="0"/>
                    </a:moveTo>
                    <a:cubicBezTo>
                      <a:pt x="6430745" y="0"/>
                      <a:pt x="6454120" y="0"/>
                      <a:pt x="6477504" y="0"/>
                    </a:cubicBezTo>
                    <a:cubicBezTo>
                      <a:pt x="6664584" y="0"/>
                      <a:pt x="6863338" y="52614"/>
                      <a:pt x="7038717" y="122766"/>
                    </a:cubicBezTo>
                    <a:cubicBezTo>
                      <a:pt x="7348554" y="239686"/>
                      <a:pt x="7664236" y="409219"/>
                      <a:pt x="7997457" y="391681"/>
                    </a:cubicBezTo>
                    <a:cubicBezTo>
                      <a:pt x="8044225" y="391681"/>
                      <a:pt x="8090992" y="385836"/>
                      <a:pt x="8131914" y="374143"/>
                    </a:cubicBezTo>
                    <a:cubicBezTo>
                      <a:pt x="8155307" y="368297"/>
                      <a:pt x="8178682" y="368297"/>
                      <a:pt x="8196220" y="362451"/>
                    </a:cubicBezTo>
                    <a:cubicBezTo>
                      <a:pt x="8441751" y="309838"/>
                      <a:pt x="8681445" y="210456"/>
                      <a:pt x="8921120" y="210456"/>
                    </a:cubicBezTo>
                    <a:cubicBezTo>
                      <a:pt x="8944513" y="210456"/>
                      <a:pt x="8967888" y="210456"/>
                      <a:pt x="8991272" y="216302"/>
                    </a:cubicBezTo>
                    <a:cubicBezTo>
                      <a:pt x="9032203" y="222148"/>
                      <a:pt x="9067270" y="227993"/>
                      <a:pt x="9102345" y="239686"/>
                    </a:cubicBezTo>
                    <a:cubicBezTo>
                      <a:pt x="9342030" y="309838"/>
                      <a:pt x="9523255" y="520292"/>
                      <a:pt x="9605099" y="759977"/>
                    </a:cubicBezTo>
                    <a:cubicBezTo>
                      <a:pt x="9686943" y="993817"/>
                      <a:pt x="9686943" y="1251040"/>
                      <a:pt x="9663559" y="1502416"/>
                    </a:cubicBezTo>
                    <a:cubicBezTo>
                      <a:pt x="9643829" y="1741371"/>
                      <a:pt x="9603548" y="1978681"/>
                      <a:pt x="9545180" y="2211572"/>
                    </a:cubicBezTo>
                    <a:lnTo>
                      <a:pt x="9541291" y="2225565"/>
                    </a:lnTo>
                    <a:lnTo>
                      <a:pt x="9553955" y="2213429"/>
                    </a:lnTo>
                    <a:cubicBezTo>
                      <a:pt x="9689873" y="2089930"/>
                      <a:pt x="9833097" y="1975931"/>
                      <a:pt x="9990933" y="1882396"/>
                    </a:cubicBezTo>
                    <a:cubicBezTo>
                      <a:pt x="10306625" y="1695334"/>
                      <a:pt x="10698305" y="1595943"/>
                      <a:pt x="11049063" y="1707016"/>
                    </a:cubicBezTo>
                    <a:cubicBezTo>
                      <a:pt x="11241980" y="1765477"/>
                      <a:pt x="11411514" y="1894088"/>
                      <a:pt x="11528433" y="2057775"/>
                    </a:cubicBezTo>
                    <a:cubicBezTo>
                      <a:pt x="11540116" y="2075322"/>
                      <a:pt x="11551817" y="2092851"/>
                      <a:pt x="11563509" y="2116235"/>
                    </a:cubicBezTo>
                    <a:cubicBezTo>
                      <a:pt x="11633661" y="2239000"/>
                      <a:pt x="11674582" y="2385150"/>
                      <a:pt x="11662890" y="2525453"/>
                    </a:cubicBezTo>
                    <a:cubicBezTo>
                      <a:pt x="11645352" y="2730062"/>
                      <a:pt x="11534279" y="2911287"/>
                      <a:pt x="11446589" y="3104204"/>
                    </a:cubicBezTo>
                    <a:cubicBezTo>
                      <a:pt x="11411514" y="3186057"/>
                      <a:pt x="11376438" y="3279584"/>
                      <a:pt x="11358900" y="3367273"/>
                    </a:cubicBezTo>
                    <a:cubicBezTo>
                      <a:pt x="11353054" y="3402349"/>
                      <a:pt x="11347208" y="3437425"/>
                      <a:pt x="11347208" y="3472501"/>
                    </a:cubicBezTo>
                    <a:cubicBezTo>
                      <a:pt x="11341362" y="3554344"/>
                      <a:pt x="11358900" y="3630342"/>
                      <a:pt x="11393966" y="3700494"/>
                    </a:cubicBezTo>
                    <a:cubicBezTo>
                      <a:pt x="11434897" y="3776492"/>
                      <a:pt x="11487511" y="3840797"/>
                      <a:pt x="11557663" y="3899257"/>
                    </a:cubicBezTo>
                    <a:cubicBezTo>
                      <a:pt x="11575201" y="3910949"/>
                      <a:pt x="11592739" y="3928487"/>
                      <a:pt x="11610277" y="3940179"/>
                    </a:cubicBezTo>
                    <a:cubicBezTo>
                      <a:pt x="11686265" y="4004494"/>
                      <a:pt x="11773955" y="4062953"/>
                      <a:pt x="11844116" y="4133096"/>
                    </a:cubicBezTo>
                    <a:cubicBezTo>
                      <a:pt x="12001957" y="4296793"/>
                      <a:pt x="12072108" y="4518930"/>
                      <a:pt x="12072108" y="4746923"/>
                    </a:cubicBezTo>
                    <a:cubicBezTo>
                      <a:pt x="12072108" y="4776153"/>
                      <a:pt x="12072108" y="4811229"/>
                      <a:pt x="12066253" y="4840459"/>
                    </a:cubicBezTo>
                    <a:cubicBezTo>
                      <a:pt x="12054571" y="4963224"/>
                      <a:pt x="12025341" y="5085999"/>
                      <a:pt x="11972727" y="5202918"/>
                    </a:cubicBezTo>
                    <a:cubicBezTo>
                      <a:pt x="11820732" y="5553677"/>
                      <a:pt x="11522587" y="5816746"/>
                      <a:pt x="11206905" y="6033038"/>
                    </a:cubicBezTo>
                    <a:lnTo>
                      <a:pt x="11195871" y="6039905"/>
                    </a:lnTo>
                    <a:lnTo>
                      <a:pt x="11364015" y="6010394"/>
                    </a:lnTo>
                    <a:cubicBezTo>
                      <a:pt x="11687736" y="5959973"/>
                      <a:pt x="12007803" y="5942435"/>
                      <a:pt x="12317639" y="6038893"/>
                    </a:cubicBezTo>
                    <a:cubicBezTo>
                      <a:pt x="12779471" y="6179197"/>
                      <a:pt x="13147758" y="6582569"/>
                      <a:pt x="13247148" y="7056093"/>
                    </a:cubicBezTo>
                    <a:cubicBezTo>
                      <a:pt x="13270533" y="7167166"/>
                      <a:pt x="13282224" y="7278240"/>
                      <a:pt x="13282224" y="7395160"/>
                    </a:cubicBezTo>
                    <a:cubicBezTo>
                      <a:pt x="13282224" y="7418543"/>
                      <a:pt x="13282224" y="7441927"/>
                      <a:pt x="13282224" y="7465311"/>
                    </a:cubicBezTo>
                    <a:cubicBezTo>
                      <a:pt x="13276378" y="7646536"/>
                      <a:pt x="13252995" y="7827762"/>
                      <a:pt x="13229611" y="8008987"/>
                    </a:cubicBezTo>
                    <a:cubicBezTo>
                      <a:pt x="13200381" y="8219442"/>
                      <a:pt x="13171151" y="8429897"/>
                      <a:pt x="13130229" y="8640352"/>
                    </a:cubicBezTo>
                    <a:cubicBezTo>
                      <a:pt x="13124383" y="8663736"/>
                      <a:pt x="13124383" y="8687120"/>
                      <a:pt x="13118528" y="8704658"/>
                    </a:cubicBezTo>
                    <a:cubicBezTo>
                      <a:pt x="13071769" y="8920959"/>
                      <a:pt x="13019156" y="9131414"/>
                      <a:pt x="12937312" y="9336023"/>
                    </a:cubicBezTo>
                    <a:cubicBezTo>
                      <a:pt x="12832085" y="9610784"/>
                      <a:pt x="12680080" y="9868007"/>
                      <a:pt x="12621620" y="10154460"/>
                    </a:cubicBezTo>
                    <a:cubicBezTo>
                      <a:pt x="12615784" y="10166152"/>
                      <a:pt x="12615784" y="10183690"/>
                      <a:pt x="12615784" y="10195382"/>
                    </a:cubicBezTo>
                    <a:cubicBezTo>
                      <a:pt x="12609938" y="10218766"/>
                      <a:pt x="12609938" y="10236304"/>
                      <a:pt x="12604092" y="10259688"/>
                    </a:cubicBezTo>
                    <a:cubicBezTo>
                      <a:pt x="12563161" y="10540294"/>
                      <a:pt x="12574862" y="10855977"/>
                      <a:pt x="12452096" y="11089816"/>
                    </a:cubicBezTo>
                    <a:cubicBezTo>
                      <a:pt x="12440404" y="11107354"/>
                      <a:pt x="12428713" y="11130738"/>
                      <a:pt x="12417011" y="11148276"/>
                    </a:cubicBezTo>
                    <a:cubicBezTo>
                      <a:pt x="12387782" y="11195044"/>
                      <a:pt x="12346869" y="11230120"/>
                      <a:pt x="12305947" y="11271041"/>
                    </a:cubicBezTo>
                    <a:cubicBezTo>
                      <a:pt x="12083800" y="11446421"/>
                      <a:pt x="11773954" y="11411345"/>
                      <a:pt x="11493357" y="11370423"/>
                    </a:cubicBezTo>
                    <a:cubicBezTo>
                      <a:pt x="11300440" y="11341193"/>
                      <a:pt x="11101668" y="11311963"/>
                      <a:pt x="10908760" y="11276887"/>
                    </a:cubicBezTo>
                    <a:cubicBezTo>
                      <a:pt x="10844454" y="11265195"/>
                      <a:pt x="10780139" y="11253503"/>
                      <a:pt x="10721679" y="11241812"/>
                    </a:cubicBezTo>
                    <a:cubicBezTo>
                      <a:pt x="10277395" y="11154122"/>
                      <a:pt x="9838947" y="11031356"/>
                      <a:pt x="9441421" y="10815055"/>
                    </a:cubicBezTo>
                    <a:lnTo>
                      <a:pt x="9279557" y="10719298"/>
                    </a:lnTo>
                    <a:lnTo>
                      <a:pt x="9324508" y="10928043"/>
                    </a:lnTo>
                    <a:cubicBezTo>
                      <a:pt x="9366058" y="11142882"/>
                      <a:pt x="9395380" y="11360189"/>
                      <a:pt x="9423882" y="11575032"/>
                    </a:cubicBezTo>
                    <a:cubicBezTo>
                      <a:pt x="9447266" y="11762094"/>
                      <a:pt x="9470650" y="11943328"/>
                      <a:pt x="9447266" y="12124553"/>
                    </a:cubicBezTo>
                    <a:cubicBezTo>
                      <a:pt x="9423882" y="12299933"/>
                      <a:pt x="9342039" y="12475312"/>
                      <a:pt x="9195889" y="12557156"/>
                    </a:cubicBezTo>
                    <a:cubicBezTo>
                      <a:pt x="9160814" y="12574694"/>
                      <a:pt x="9125738" y="12592232"/>
                      <a:pt x="9090662" y="12603923"/>
                    </a:cubicBezTo>
                    <a:cubicBezTo>
                      <a:pt x="9067278" y="12609760"/>
                      <a:pt x="9049740" y="12615615"/>
                      <a:pt x="9026347" y="12615615"/>
                    </a:cubicBezTo>
                    <a:cubicBezTo>
                      <a:pt x="8862669" y="12644845"/>
                      <a:pt x="8687290" y="12633153"/>
                      <a:pt x="8541141" y="12703305"/>
                    </a:cubicBezTo>
                    <a:cubicBezTo>
                      <a:pt x="8447605" y="12744226"/>
                      <a:pt x="8371607" y="12814369"/>
                      <a:pt x="8313148" y="12896222"/>
                    </a:cubicBezTo>
                    <a:cubicBezTo>
                      <a:pt x="8295601" y="12919606"/>
                      <a:pt x="8278072" y="12948836"/>
                      <a:pt x="8260534" y="12972220"/>
                    </a:cubicBezTo>
                    <a:cubicBezTo>
                      <a:pt x="8090992" y="13252818"/>
                      <a:pt x="7997465" y="13626969"/>
                      <a:pt x="7699321" y="13743888"/>
                    </a:cubicBezTo>
                    <a:cubicBezTo>
                      <a:pt x="7559017" y="13796502"/>
                      <a:pt x="7407022" y="13778955"/>
                      <a:pt x="7255027" y="13732196"/>
                    </a:cubicBezTo>
                    <a:cubicBezTo>
                      <a:pt x="7231643" y="13726350"/>
                      <a:pt x="7208259" y="13720496"/>
                      <a:pt x="7190721" y="13708812"/>
                    </a:cubicBezTo>
                    <a:cubicBezTo>
                      <a:pt x="7073802" y="13662036"/>
                      <a:pt x="6951027" y="13603576"/>
                      <a:pt x="6839963" y="13539280"/>
                    </a:cubicBezTo>
                    <a:cubicBezTo>
                      <a:pt x="6571039" y="13393130"/>
                      <a:pt x="6307970" y="13246980"/>
                      <a:pt x="6039065" y="13100831"/>
                    </a:cubicBezTo>
                    <a:cubicBezTo>
                      <a:pt x="6009835" y="13083293"/>
                      <a:pt x="5986442" y="13071602"/>
                      <a:pt x="5957212" y="13059910"/>
                    </a:cubicBezTo>
                    <a:cubicBezTo>
                      <a:pt x="5892915" y="13024834"/>
                      <a:pt x="5822764" y="12989748"/>
                      <a:pt x="5758458" y="12948836"/>
                    </a:cubicBezTo>
                    <a:cubicBezTo>
                      <a:pt x="5238167" y="12662383"/>
                      <a:pt x="4671098" y="12323317"/>
                      <a:pt x="4472344" y="11767949"/>
                    </a:cubicBezTo>
                    <a:cubicBezTo>
                      <a:pt x="4427036" y="11642258"/>
                      <a:pt x="4404016" y="11515107"/>
                      <a:pt x="4398899" y="11388595"/>
                    </a:cubicBezTo>
                    <a:lnTo>
                      <a:pt x="4400522" y="11329665"/>
                    </a:lnTo>
                    <a:lnTo>
                      <a:pt x="4308653" y="11493918"/>
                    </a:lnTo>
                    <a:cubicBezTo>
                      <a:pt x="4215117" y="11652490"/>
                      <a:pt x="4112812" y="11805947"/>
                      <a:pt x="3992974" y="11949174"/>
                    </a:cubicBezTo>
                    <a:cubicBezTo>
                      <a:pt x="3718214" y="12282394"/>
                      <a:pt x="3338225" y="12557155"/>
                      <a:pt x="2917306" y="12633152"/>
                    </a:cubicBezTo>
                    <a:cubicBezTo>
                      <a:pt x="2584095" y="12691612"/>
                      <a:pt x="2227491" y="12609768"/>
                      <a:pt x="1993652" y="12399314"/>
                    </a:cubicBezTo>
                    <a:cubicBezTo>
                      <a:pt x="1976114" y="12381776"/>
                      <a:pt x="1958576" y="12370084"/>
                      <a:pt x="1946884" y="12352546"/>
                    </a:cubicBezTo>
                    <a:cubicBezTo>
                      <a:pt x="1905962" y="12311624"/>
                      <a:pt x="1870887" y="12264856"/>
                      <a:pt x="1841657" y="12212243"/>
                    </a:cubicBezTo>
                    <a:cubicBezTo>
                      <a:pt x="1753967" y="12054401"/>
                      <a:pt x="1713045" y="11861484"/>
                      <a:pt x="1601963" y="11721181"/>
                    </a:cubicBezTo>
                    <a:cubicBezTo>
                      <a:pt x="1590280" y="11703643"/>
                      <a:pt x="1572733" y="11686105"/>
                      <a:pt x="1555204" y="11674413"/>
                    </a:cubicBezTo>
                    <a:cubicBezTo>
                      <a:pt x="1543503" y="11662721"/>
                      <a:pt x="1525974" y="11645183"/>
                      <a:pt x="1508436" y="11633491"/>
                    </a:cubicBezTo>
                    <a:cubicBezTo>
                      <a:pt x="1286289" y="11469804"/>
                      <a:pt x="917993" y="11545801"/>
                      <a:pt x="730922" y="11347038"/>
                    </a:cubicBezTo>
                    <a:cubicBezTo>
                      <a:pt x="631540" y="11230119"/>
                      <a:pt x="608147" y="11072277"/>
                      <a:pt x="596465" y="10920282"/>
                    </a:cubicBezTo>
                    <a:cubicBezTo>
                      <a:pt x="584773" y="10803362"/>
                      <a:pt x="573081" y="10680597"/>
                      <a:pt x="561389" y="10563677"/>
                    </a:cubicBezTo>
                    <a:cubicBezTo>
                      <a:pt x="561389" y="10534447"/>
                      <a:pt x="555543" y="10505218"/>
                      <a:pt x="549688" y="10481834"/>
                    </a:cubicBezTo>
                    <a:cubicBezTo>
                      <a:pt x="532159" y="10300608"/>
                      <a:pt x="514621" y="10119383"/>
                      <a:pt x="497083" y="9938158"/>
                    </a:cubicBezTo>
                    <a:cubicBezTo>
                      <a:pt x="479545" y="9727703"/>
                      <a:pt x="456161" y="9517248"/>
                      <a:pt x="514621" y="9306793"/>
                    </a:cubicBezTo>
                    <a:cubicBezTo>
                      <a:pt x="584773" y="9067108"/>
                      <a:pt x="760152" y="8856653"/>
                      <a:pt x="970607" y="8698811"/>
                    </a:cubicBezTo>
                    <a:lnTo>
                      <a:pt x="1090508" y="8616560"/>
                    </a:lnTo>
                    <a:lnTo>
                      <a:pt x="1046068" y="8587434"/>
                    </a:lnTo>
                    <a:cubicBezTo>
                      <a:pt x="956084" y="8523242"/>
                      <a:pt x="871957" y="8448156"/>
                      <a:pt x="795228" y="8371428"/>
                    </a:cubicBezTo>
                    <a:cubicBezTo>
                      <a:pt x="748460" y="8330515"/>
                      <a:pt x="707539" y="8283738"/>
                      <a:pt x="666617" y="8236970"/>
                    </a:cubicBezTo>
                    <a:cubicBezTo>
                      <a:pt x="649079" y="8213595"/>
                      <a:pt x="625695" y="8190202"/>
                      <a:pt x="608157" y="8172664"/>
                    </a:cubicBezTo>
                    <a:cubicBezTo>
                      <a:pt x="397702" y="7915442"/>
                      <a:pt x="222323" y="7634835"/>
                      <a:pt x="117095" y="7336699"/>
                    </a:cubicBezTo>
                    <a:cubicBezTo>
                      <a:pt x="111249" y="7313306"/>
                      <a:pt x="99557" y="7289922"/>
                      <a:pt x="93711" y="7266538"/>
                    </a:cubicBezTo>
                    <a:cubicBezTo>
                      <a:pt x="35252" y="7091159"/>
                      <a:pt x="176" y="6904088"/>
                      <a:pt x="176" y="6722872"/>
                    </a:cubicBezTo>
                    <a:cubicBezTo>
                      <a:pt x="-5670" y="6319491"/>
                      <a:pt x="134633" y="5945349"/>
                      <a:pt x="274937" y="5582907"/>
                    </a:cubicBezTo>
                    <a:cubicBezTo>
                      <a:pt x="286629" y="5547822"/>
                      <a:pt x="304167" y="5506900"/>
                      <a:pt x="315858" y="5465988"/>
                    </a:cubicBezTo>
                    <a:cubicBezTo>
                      <a:pt x="327550" y="5442595"/>
                      <a:pt x="333396" y="5419211"/>
                      <a:pt x="339242" y="5401673"/>
                    </a:cubicBezTo>
                    <a:cubicBezTo>
                      <a:pt x="409394" y="5226293"/>
                      <a:pt x="485392" y="5050914"/>
                      <a:pt x="584773" y="4898919"/>
                    </a:cubicBezTo>
                    <a:cubicBezTo>
                      <a:pt x="596465" y="4875535"/>
                      <a:pt x="614003" y="4852160"/>
                      <a:pt x="625695" y="4834613"/>
                    </a:cubicBezTo>
                    <a:cubicBezTo>
                      <a:pt x="725077" y="4688464"/>
                      <a:pt x="847842" y="4565698"/>
                      <a:pt x="999837" y="4478009"/>
                    </a:cubicBezTo>
                    <a:cubicBezTo>
                      <a:pt x="1373249" y="4258054"/>
                      <a:pt x="1849605" y="4302173"/>
                      <a:pt x="2303581" y="4394966"/>
                    </a:cubicBezTo>
                    <a:lnTo>
                      <a:pt x="2496400" y="4437086"/>
                    </a:lnTo>
                    <a:lnTo>
                      <a:pt x="2401441" y="4278433"/>
                    </a:lnTo>
                    <a:cubicBezTo>
                      <a:pt x="2202821" y="3896709"/>
                      <a:pt x="2158069" y="3438896"/>
                      <a:pt x="2122254" y="2998986"/>
                    </a:cubicBezTo>
                    <a:cubicBezTo>
                      <a:pt x="2104726" y="2759292"/>
                      <a:pt x="2087188" y="2490386"/>
                      <a:pt x="2186560" y="2279931"/>
                    </a:cubicBezTo>
                    <a:cubicBezTo>
                      <a:pt x="2198261" y="2256547"/>
                      <a:pt x="2209944" y="2233154"/>
                      <a:pt x="2227491" y="2209780"/>
                    </a:cubicBezTo>
                    <a:cubicBezTo>
                      <a:pt x="2239174" y="2186396"/>
                      <a:pt x="2256721" y="2163012"/>
                      <a:pt x="2274249" y="2145465"/>
                    </a:cubicBezTo>
                    <a:cubicBezTo>
                      <a:pt x="2350256" y="2051938"/>
                      <a:pt x="2455484" y="1981787"/>
                      <a:pt x="2554865" y="1917481"/>
                    </a:cubicBezTo>
                    <a:cubicBezTo>
                      <a:pt x="2689323" y="1829791"/>
                      <a:pt x="2817934" y="1747947"/>
                      <a:pt x="2952391" y="1660258"/>
                    </a:cubicBezTo>
                    <a:cubicBezTo>
                      <a:pt x="2969920" y="1648557"/>
                      <a:pt x="2993313" y="1636874"/>
                      <a:pt x="3010851" y="1625182"/>
                    </a:cubicBezTo>
                    <a:cubicBezTo>
                      <a:pt x="3192076" y="1508263"/>
                      <a:pt x="3373301" y="1391343"/>
                      <a:pt x="3554517" y="1274423"/>
                    </a:cubicBezTo>
                    <a:cubicBezTo>
                      <a:pt x="3741598" y="1151649"/>
                      <a:pt x="3940351" y="1028892"/>
                      <a:pt x="4150816" y="941203"/>
                    </a:cubicBezTo>
                    <a:cubicBezTo>
                      <a:pt x="4174190" y="935357"/>
                      <a:pt x="4191737" y="923665"/>
                      <a:pt x="4215121" y="917810"/>
                    </a:cubicBezTo>
                    <a:cubicBezTo>
                      <a:pt x="4355425" y="865205"/>
                      <a:pt x="4501574" y="830120"/>
                      <a:pt x="4647723" y="830120"/>
                    </a:cubicBezTo>
                    <a:cubicBezTo>
                      <a:pt x="4994090" y="821358"/>
                      <a:pt x="5324021" y="990157"/>
                      <a:pt x="5575858" y="1237882"/>
                    </a:cubicBezTo>
                    <a:lnTo>
                      <a:pt x="5633261" y="1300517"/>
                    </a:lnTo>
                    <a:lnTo>
                      <a:pt x="5641539" y="1169195"/>
                    </a:lnTo>
                    <a:cubicBezTo>
                      <a:pt x="5670769" y="771669"/>
                      <a:pt x="5729229" y="315683"/>
                      <a:pt x="6068286" y="105228"/>
                    </a:cubicBezTo>
                    <a:cubicBezTo>
                      <a:pt x="6173513" y="40923"/>
                      <a:pt x="6284596" y="11692"/>
                      <a:pt x="64073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3" name="Google Shape;1913;p30"/>
              <p:cNvSpPr/>
              <p:nvPr/>
            </p:nvSpPr>
            <p:spPr>
              <a:xfrm>
                <a:off x="7196939" y="3340473"/>
                <a:ext cx="224588" cy="176916"/>
              </a:xfrm>
              <a:custGeom>
                <a:avLst/>
                <a:gdLst/>
                <a:ahLst/>
                <a:cxnLst/>
                <a:rect l="l" t="t" r="r" b="b"/>
                <a:pathLst>
                  <a:path w="5989002" h="4717747" extrusionOk="0">
                    <a:moveTo>
                      <a:pt x="412492" y="1301313"/>
                    </a:moveTo>
                    <a:cubicBezTo>
                      <a:pt x="419983" y="1300034"/>
                      <a:pt x="428022" y="1302226"/>
                      <a:pt x="435329" y="1309534"/>
                    </a:cubicBezTo>
                    <a:cubicBezTo>
                      <a:pt x="774387" y="1642755"/>
                      <a:pt x="1131000" y="1958437"/>
                      <a:pt x="1499287" y="2262428"/>
                    </a:cubicBezTo>
                    <a:cubicBezTo>
                      <a:pt x="2154045" y="2794412"/>
                      <a:pt x="2849706" y="3279628"/>
                      <a:pt x="3586308" y="3712230"/>
                    </a:cubicBezTo>
                    <a:cubicBezTo>
                      <a:pt x="4094908" y="4016221"/>
                      <a:pt x="4626882" y="4290981"/>
                      <a:pt x="5170566" y="4536512"/>
                    </a:cubicBezTo>
                    <a:cubicBezTo>
                      <a:pt x="5158865" y="4559896"/>
                      <a:pt x="5147183" y="4577434"/>
                      <a:pt x="5135491" y="4594972"/>
                    </a:cubicBezTo>
                    <a:cubicBezTo>
                      <a:pt x="4936728" y="4507282"/>
                      <a:pt x="4737965" y="4413747"/>
                      <a:pt x="4545038" y="4314365"/>
                    </a:cubicBezTo>
                    <a:cubicBezTo>
                      <a:pt x="3779216" y="3928531"/>
                      <a:pt x="3054315" y="3490083"/>
                      <a:pt x="2358654" y="2999021"/>
                    </a:cubicBezTo>
                    <a:cubicBezTo>
                      <a:pt x="1662983" y="2502113"/>
                      <a:pt x="1002379" y="1958437"/>
                      <a:pt x="394398" y="1362148"/>
                    </a:cubicBezTo>
                    <a:cubicBezTo>
                      <a:pt x="372476" y="1340225"/>
                      <a:pt x="390019" y="1305150"/>
                      <a:pt x="412492" y="1301313"/>
                    </a:cubicBezTo>
                    <a:close/>
                    <a:moveTo>
                      <a:pt x="36515" y="1161750"/>
                    </a:moveTo>
                    <a:cubicBezTo>
                      <a:pt x="45101" y="1162298"/>
                      <a:pt x="53870" y="1166317"/>
                      <a:pt x="61178" y="1175086"/>
                    </a:cubicBezTo>
                    <a:cubicBezTo>
                      <a:pt x="335938" y="1531691"/>
                      <a:pt x="610708" y="1888295"/>
                      <a:pt x="897161" y="2239054"/>
                    </a:cubicBezTo>
                    <a:cubicBezTo>
                      <a:pt x="1388213" y="2841189"/>
                      <a:pt x="1914351" y="3425787"/>
                      <a:pt x="2510649" y="3928541"/>
                    </a:cubicBezTo>
                    <a:cubicBezTo>
                      <a:pt x="2855561" y="4220839"/>
                      <a:pt x="3223848" y="4489754"/>
                      <a:pt x="3621383" y="4717747"/>
                    </a:cubicBezTo>
                    <a:cubicBezTo>
                      <a:pt x="3562924" y="4706055"/>
                      <a:pt x="3498618" y="4694363"/>
                      <a:pt x="3434303" y="4682671"/>
                    </a:cubicBezTo>
                    <a:cubicBezTo>
                      <a:pt x="3369997" y="4641750"/>
                      <a:pt x="3311538" y="4606674"/>
                      <a:pt x="3253078" y="4565752"/>
                    </a:cubicBezTo>
                    <a:cubicBezTo>
                      <a:pt x="2627568" y="4156534"/>
                      <a:pt x="2066355" y="3647934"/>
                      <a:pt x="1557746" y="3098412"/>
                    </a:cubicBezTo>
                    <a:cubicBezTo>
                      <a:pt x="1002379" y="2502123"/>
                      <a:pt x="505472" y="1859066"/>
                      <a:pt x="8564" y="1216008"/>
                    </a:cubicBezTo>
                    <a:cubicBezTo>
                      <a:pt x="-13359" y="1189701"/>
                      <a:pt x="10756" y="1160106"/>
                      <a:pt x="36515" y="1161750"/>
                    </a:cubicBezTo>
                    <a:close/>
                    <a:moveTo>
                      <a:pt x="613814" y="1114242"/>
                    </a:moveTo>
                    <a:cubicBezTo>
                      <a:pt x="622035" y="1112963"/>
                      <a:pt x="631169" y="1115155"/>
                      <a:pt x="639938" y="1122463"/>
                    </a:cubicBezTo>
                    <a:cubicBezTo>
                      <a:pt x="984851" y="1414762"/>
                      <a:pt x="1347301" y="1689523"/>
                      <a:pt x="1721443" y="1946755"/>
                    </a:cubicBezTo>
                    <a:cubicBezTo>
                      <a:pt x="2393730" y="2402732"/>
                      <a:pt x="3106938" y="2788566"/>
                      <a:pt x="3849377" y="3115950"/>
                    </a:cubicBezTo>
                    <a:cubicBezTo>
                      <a:pt x="4328746" y="3326396"/>
                      <a:pt x="4825654" y="3501775"/>
                      <a:pt x="5328407" y="3647924"/>
                    </a:cubicBezTo>
                    <a:cubicBezTo>
                      <a:pt x="5322561" y="3665462"/>
                      <a:pt x="5322561" y="3688846"/>
                      <a:pt x="5316716" y="3712230"/>
                    </a:cubicBezTo>
                    <a:cubicBezTo>
                      <a:pt x="5153028" y="3665462"/>
                      <a:pt x="4995187" y="3612858"/>
                      <a:pt x="4831500" y="3560235"/>
                    </a:cubicBezTo>
                    <a:cubicBezTo>
                      <a:pt x="4059832" y="3303012"/>
                      <a:pt x="3311547" y="2969800"/>
                      <a:pt x="2604185" y="2572265"/>
                    </a:cubicBezTo>
                    <a:cubicBezTo>
                      <a:pt x="1890976" y="2168893"/>
                      <a:pt x="1218689" y="1701215"/>
                      <a:pt x="599017" y="1175077"/>
                    </a:cubicBezTo>
                    <a:cubicBezTo>
                      <a:pt x="572710" y="1153154"/>
                      <a:pt x="589152" y="1118078"/>
                      <a:pt x="613814" y="1114242"/>
                    </a:cubicBezTo>
                    <a:close/>
                    <a:moveTo>
                      <a:pt x="756849" y="818472"/>
                    </a:moveTo>
                    <a:cubicBezTo>
                      <a:pt x="1218680" y="830164"/>
                      <a:pt x="1680512" y="871086"/>
                      <a:pt x="2136498" y="935391"/>
                    </a:cubicBezTo>
                    <a:cubicBezTo>
                      <a:pt x="2949088" y="1052311"/>
                      <a:pt x="3755832" y="1251074"/>
                      <a:pt x="4527500" y="1531681"/>
                    </a:cubicBezTo>
                    <a:cubicBezTo>
                      <a:pt x="4977640" y="1689522"/>
                      <a:pt x="5416088" y="1876593"/>
                      <a:pt x="5842844" y="2087048"/>
                    </a:cubicBezTo>
                    <a:cubicBezTo>
                      <a:pt x="5842844" y="2104586"/>
                      <a:pt x="5836998" y="2127970"/>
                      <a:pt x="5831152" y="2151354"/>
                    </a:cubicBezTo>
                    <a:cubicBezTo>
                      <a:pt x="5720079" y="2092894"/>
                      <a:pt x="5603159" y="2040281"/>
                      <a:pt x="5492086" y="1987667"/>
                    </a:cubicBezTo>
                    <a:cubicBezTo>
                      <a:pt x="4749647" y="1648600"/>
                      <a:pt x="3972133" y="1385532"/>
                      <a:pt x="3177081" y="1198460"/>
                    </a:cubicBezTo>
                    <a:cubicBezTo>
                      <a:pt x="2382029" y="1011389"/>
                      <a:pt x="1563593" y="906161"/>
                      <a:pt x="745157" y="882778"/>
                    </a:cubicBezTo>
                    <a:cubicBezTo>
                      <a:pt x="704235" y="882778"/>
                      <a:pt x="715927" y="818472"/>
                      <a:pt x="756849" y="818472"/>
                    </a:cubicBezTo>
                    <a:close/>
                    <a:moveTo>
                      <a:pt x="2107182" y="45"/>
                    </a:moveTo>
                    <a:cubicBezTo>
                      <a:pt x="2387518" y="1141"/>
                      <a:pt x="2667029" y="21967"/>
                      <a:pt x="2943251" y="52659"/>
                    </a:cubicBezTo>
                    <a:cubicBezTo>
                      <a:pt x="3334931" y="99426"/>
                      <a:pt x="3720765" y="169578"/>
                      <a:pt x="4100753" y="251422"/>
                    </a:cubicBezTo>
                    <a:cubicBezTo>
                      <a:pt x="4743810" y="397571"/>
                      <a:pt x="5375175" y="590488"/>
                      <a:pt x="5989002" y="836019"/>
                    </a:cubicBezTo>
                    <a:cubicBezTo>
                      <a:pt x="5989002" y="859403"/>
                      <a:pt x="5989002" y="882787"/>
                      <a:pt x="5989002" y="906171"/>
                    </a:cubicBezTo>
                    <a:cubicBezTo>
                      <a:pt x="5696704" y="783406"/>
                      <a:pt x="5398559" y="678178"/>
                      <a:pt x="5094569" y="584642"/>
                    </a:cubicBezTo>
                    <a:cubicBezTo>
                      <a:pt x="4357976" y="356649"/>
                      <a:pt x="3592154" y="192962"/>
                      <a:pt x="2820476" y="111118"/>
                    </a:cubicBezTo>
                    <a:cubicBezTo>
                      <a:pt x="2095585" y="35121"/>
                      <a:pt x="1335609" y="46813"/>
                      <a:pt x="657467" y="356649"/>
                    </a:cubicBezTo>
                    <a:cubicBezTo>
                      <a:pt x="616554" y="374187"/>
                      <a:pt x="593170" y="315728"/>
                      <a:pt x="622400" y="286498"/>
                    </a:cubicBezTo>
                    <a:cubicBezTo>
                      <a:pt x="1002388" y="116964"/>
                      <a:pt x="1411606" y="29275"/>
                      <a:pt x="1826661" y="5891"/>
                    </a:cubicBezTo>
                    <a:cubicBezTo>
                      <a:pt x="1920199" y="1506"/>
                      <a:pt x="2013736" y="-320"/>
                      <a:pt x="2107182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4" name="Google Shape;1914;p30"/>
              <p:cNvSpPr/>
              <p:nvPr/>
            </p:nvSpPr>
            <p:spPr>
              <a:xfrm>
                <a:off x="6936864" y="3383335"/>
                <a:ext cx="197359" cy="177147"/>
              </a:xfrm>
              <a:custGeom>
                <a:avLst/>
                <a:gdLst/>
                <a:ahLst/>
                <a:cxnLst/>
                <a:rect l="l" t="t" r="r" b="b"/>
                <a:pathLst>
                  <a:path w="5262918" h="4723924" extrusionOk="0">
                    <a:moveTo>
                      <a:pt x="5216170" y="432064"/>
                    </a:moveTo>
                    <a:cubicBezTo>
                      <a:pt x="5239462" y="424939"/>
                      <a:pt x="5270154" y="449054"/>
                      <a:pt x="5261385" y="479746"/>
                    </a:cubicBezTo>
                    <a:cubicBezTo>
                      <a:pt x="5074314" y="918194"/>
                      <a:pt x="4852167" y="1339104"/>
                      <a:pt x="4600790" y="1742476"/>
                    </a:cubicBezTo>
                    <a:cubicBezTo>
                      <a:pt x="4144804" y="2461532"/>
                      <a:pt x="3583591" y="3116281"/>
                      <a:pt x="2940534" y="3677494"/>
                    </a:cubicBezTo>
                    <a:cubicBezTo>
                      <a:pt x="2484548" y="4075021"/>
                      <a:pt x="1981794" y="4425779"/>
                      <a:pt x="1455657" y="4723924"/>
                    </a:cubicBezTo>
                    <a:cubicBezTo>
                      <a:pt x="1420581" y="4706386"/>
                      <a:pt x="1408889" y="4694694"/>
                      <a:pt x="1391351" y="4677156"/>
                    </a:cubicBezTo>
                    <a:cubicBezTo>
                      <a:pt x="1601806" y="4560237"/>
                      <a:pt x="1806415" y="4437471"/>
                      <a:pt x="2005178" y="4303014"/>
                    </a:cubicBezTo>
                    <a:cubicBezTo>
                      <a:pt x="2706695" y="3829490"/>
                      <a:pt x="3338060" y="3262430"/>
                      <a:pt x="3881735" y="2607681"/>
                    </a:cubicBezTo>
                    <a:cubicBezTo>
                      <a:pt x="4419565" y="1958778"/>
                      <a:pt x="4869705" y="1228031"/>
                      <a:pt x="5197079" y="450516"/>
                    </a:cubicBezTo>
                    <a:cubicBezTo>
                      <a:pt x="5201463" y="440285"/>
                      <a:pt x="5208406" y="434439"/>
                      <a:pt x="5216170" y="432064"/>
                    </a:cubicBezTo>
                    <a:close/>
                    <a:moveTo>
                      <a:pt x="4841752" y="273492"/>
                    </a:moveTo>
                    <a:cubicBezTo>
                      <a:pt x="4867511" y="271848"/>
                      <a:pt x="4891626" y="301443"/>
                      <a:pt x="4869703" y="327750"/>
                    </a:cubicBezTo>
                    <a:cubicBezTo>
                      <a:pt x="4577405" y="678509"/>
                      <a:pt x="4285106" y="1029268"/>
                      <a:pt x="3981115" y="1368334"/>
                    </a:cubicBezTo>
                    <a:cubicBezTo>
                      <a:pt x="3454978" y="1970470"/>
                      <a:pt x="2899611" y="2560913"/>
                      <a:pt x="2297476" y="3092897"/>
                    </a:cubicBezTo>
                    <a:cubicBezTo>
                      <a:pt x="1905796" y="3437810"/>
                      <a:pt x="1490732" y="3759338"/>
                      <a:pt x="1046438" y="4039945"/>
                    </a:cubicBezTo>
                    <a:cubicBezTo>
                      <a:pt x="1034746" y="4022407"/>
                      <a:pt x="1017208" y="4004869"/>
                      <a:pt x="1005516" y="3993178"/>
                    </a:cubicBezTo>
                    <a:cubicBezTo>
                      <a:pt x="1157511" y="3893796"/>
                      <a:pt x="1303661" y="3794414"/>
                      <a:pt x="1449810" y="3689187"/>
                    </a:cubicBezTo>
                    <a:cubicBezTo>
                      <a:pt x="2098713" y="3221509"/>
                      <a:pt x="2683310" y="2677833"/>
                      <a:pt x="3232831" y="2099081"/>
                    </a:cubicBezTo>
                    <a:cubicBezTo>
                      <a:pt x="3788199" y="1514484"/>
                      <a:pt x="4302644" y="900656"/>
                      <a:pt x="4817089" y="286828"/>
                    </a:cubicBezTo>
                    <a:cubicBezTo>
                      <a:pt x="4824396" y="278059"/>
                      <a:pt x="4833165" y="274040"/>
                      <a:pt x="4841752" y="273492"/>
                    </a:cubicBezTo>
                    <a:close/>
                    <a:moveTo>
                      <a:pt x="4840465" y="375"/>
                    </a:moveTo>
                    <a:cubicBezTo>
                      <a:pt x="4881387" y="-5471"/>
                      <a:pt x="4887241" y="58835"/>
                      <a:pt x="4846311" y="64681"/>
                    </a:cubicBezTo>
                    <a:cubicBezTo>
                      <a:pt x="4413709" y="140679"/>
                      <a:pt x="3998645" y="316058"/>
                      <a:pt x="3606965" y="520667"/>
                    </a:cubicBezTo>
                    <a:cubicBezTo>
                      <a:pt x="3250369" y="701893"/>
                      <a:pt x="2899611" y="912348"/>
                      <a:pt x="2554689" y="1111111"/>
                    </a:cubicBezTo>
                    <a:cubicBezTo>
                      <a:pt x="2192239" y="1321566"/>
                      <a:pt x="1829789" y="1537867"/>
                      <a:pt x="1479031" y="1765860"/>
                    </a:cubicBezTo>
                    <a:cubicBezTo>
                      <a:pt x="964585" y="2099081"/>
                      <a:pt x="461832" y="2467377"/>
                      <a:pt x="11692" y="2894133"/>
                    </a:cubicBezTo>
                    <a:cubicBezTo>
                      <a:pt x="11692" y="2864903"/>
                      <a:pt x="5855" y="2835674"/>
                      <a:pt x="0" y="2812290"/>
                    </a:cubicBezTo>
                    <a:cubicBezTo>
                      <a:pt x="169533" y="2654448"/>
                      <a:pt x="350758" y="2502453"/>
                      <a:pt x="537829" y="2356304"/>
                    </a:cubicBezTo>
                    <a:cubicBezTo>
                      <a:pt x="1204279" y="1830166"/>
                      <a:pt x="1940863" y="1391718"/>
                      <a:pt x="2677455" y="964962"/>
                    </a:cubicBezTo>
                    <a:cubicBezTo>
                      <a:pt x="3361434" y="573281"/>
                      <a:pt x="4051258" y="140679"/>
                      <a:pt x="4840465" y="37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915" name="Google Shape;1915;p30"/>
              <p:cNvGrpSpPr/>
              <p:nvPr/>
            </p:nvGrpSpPr>
            <p:grpSpPr>
              <a:xfrm>
                <a:off x="7131522" y="3395519"/>
                <a:ext cx="135426" cy="221616"/>
                <a:chOff x="10057077" y="5476240"/>
                <a:chExt cx="381052" cy="623569"/>
              </a:xfrm>
            </p:grpSpPr>
            <p:sp>
              <p:nvSpPr>
                <p:cNvPr id="1916" name="Google Shape;1916;p30"/>
                <p:cNvSpPr/>
                <p:nvPr/>
              </p:nvSpPr>
              <p:spPr>
                <a:xfrm>
                  <a:off x="10180497" y="5485469"/>
                  <a:ext cx="257632" cy="49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632" h="493690" extrusionOk="0">
                      <a:moveTo>
                        <a:pt x="205562" y="291125"/>
                      </a:moveTo>
                      <a:cubicBezTo>
                        <a:pt x="176987" y="220640"/>
                        <a:pt x="138887" y="154600"/>
                        <a:pt x="91897" y="94910"/>
                      </a:cubicBezTo>
                      <a:cubicBezTo>
                        <a:pt x="65862" y="61255"/>
                        <a:pt x="36652" y="30140"/>
                        <a:pt x="5537" y="930"/>
                      </a:cubicBezTo>
                      <a:cubicBezTo>
                        <a:pt x="2362" y="-2245"/>
                        <a:pt x="-2083" y="3470"/>
                        <a:pt x="1092" y="6645"/>
                      </a:cubicBezTo>
                      <a:cubicBezTo>
                        <a:pt x="56337" y="57445"/>
                        <a:pt x="103962" y="115865"/>
                        <a:pt x="142697" y="180635"/>
                      </a:cubicBezTo>
                      <a:cubicBezTo>
                        <a:pt x="181432" y="244770"/>
                        <a:pt x="210642" y="314620"/>
                        <a:pt x="230327" y="387010"/>
                      </a:cubicBezTo>
                      <a:cubicBezTo>
                        <a:pt x="239852" y="421935"/>
                        <a:pt x="246837" y="458130"/>
                        <a:pt x="250647" y="493690"/>
                      </a:cubicBezTo>
                      <a:cubicBezTo>
                        <a:pt x="253187" y="493055"/>
                        <a:pt x="255092" y="492420"/>
                        <a:pt x="257632" y="492420"/>
                      </a:cubicBezTo>
                      <a:cubicBezTo>
                        <a:pt x="249377" y="423205"/>
                        <a:pt x="231597" y="355260"/>
                        <a:pt x="205562" y="29112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30"/>
                <p:cNvSpPr/>
                <p:nvPr/>
              </p:nvSpPr>
              <p:spPr>
                <a:xfrm>
                  <a:off x="10126344" y="5476240"/>
                  <a:ext cx="227330" cy="541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330" h="541019" extrusionOk="0">
                      <a:moveTo>
                        <a:pt x="66040" y="113665"/>
                      </a:moveTo>
                      <a:cubicBezTo>
                        <a:pt x="46990" y="75565"/>
                        <a:pt x="27305" y="38100"/>
                        <a:pt x="7620" y="0"/>
                      </a:cubicBezTo>
                      <a:cubicBezTo>
                        <a:pt x="5080" y="0"/>
                        <a:pt x="2540" y="635"/>
                        <a:pt x="0" y="635"/>
                      </a:cubicBezTo>
                      <a:cubicBezTo>
                        <a:pt x="36195" y="69850"/>
                        <a:pt x="72390" y="139065"/>
                        <a:pt x="105411" y="209550"/>
                      </a:cubicBezTo>
                      <a:cubicBezTo>
                        <a:pt x="139065" y="281940"/>
                        <a:pt x="169545" y="355600"/>
                        <a:pt x="193040" y="431165"/>
                      </a:cubicBezTo>
                      <a:cubicBezTo>
                        <a:pt x="204470" y="467360"/>
                        <a:pt x="213995" y="504190"/>
                        <a:pt x="221615" y="541020"/>
                      </a:cubicBezTo>
                      <a:cubicBezTo>
                        <a:pt x="223520" y="537845"/>
                        <a:pt x="225425" y="535305"/>
                        <a:pt x="227330" y="532765"/>
                      </a:cubicBezTo>
                      <a:cubicBezTo>
                        <a:pt x="212725" y="464185"/>
                        <a:pt x="191770" y="397510"/>
                        <a:pt x="166370" y="332105"/>
                      </a:cubicBezTo>
                      <a:cubicBezTo>
                        <a:pt x="136525" y="257810"/>
                        <a:pt x="102236" y="185420"/>
                        <a:pt x="66040" y="1136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30"/>
                <p:cNvSpPr/>
                <p:nvPr/>
              </p:nvSpPr>
              <p:spPr>
                <a:xfrm>
                  <a:off x="10114113" y="5503762"/>
                  <a:ext cx="122721" cy="59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21" h="596047" extrusionOk="0">
                      <a:moveTo>
                        <a:pt x="54142" y="138847"/>
                      </a:moveTo>
                      <a:cubicBezTo>
                        <a:pt x="40806" y="92493"/>
                        <a:pt x="24931" y="46772"/>
                        <a:pt x="7151" y="2322"/>
                      </a:cubicBezTo>
                      <a:cubicBezTo>
                        <a:pt x="5246" y="-2122"/>
                        <a:pt x="-1104" y="418"/>
                        <a:pt x="167" y="4863"/>
                      </a:cubicBezTo>
                      <a:cubicBezTo>
                        <a:pt x="31281" y="84872"/>
                        <a:pt x="56681" y="167422"/>
                        <a:pt x="75096" y="251243"/>
                      </a:cubicBezTo>
                      <a:cubicBezTo>
                        <a:pt x="93511" y="334428"/>
                        <a:pt x="106211" y="418883"/>
                        <a:pt x="111926" y="503972"/>
                      </a:cubicBezTo>
                      <a:cubicBezTo>
                        <a:pt x="113831" y="533818"/>
                        <a:pt x="115101" y="563663"/>
                        <a:pt x="115736" y="593508"/>
                      </a:cubicBezTo>
                      <a:cubicBezTo>
                        <a:pt x="118276" y="594778"/>
                        <a:pt x="120181" y="595413"/>
                        <a:pt x="122721" y="596048"/>
                      </a:cubicBezTo>
                      <a:cubicBezTo>
                        <a:pt x="121451" y="527468"/>
                        <a:pt x="116371" y="458253"/>
                        <a:pt x="106846" y="390308"/>
                      </a:cubicBezTo>
                      <a:cubicBezTo>
                        <a:pt x="96686" y="305218"/>
                        <a:pt x="78271" y="221397"/>
                        <a:pt x="54142" y="13884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30"/>
                <p:cNvSpPr/>
                <p:nvPr/>
              </p:nvSpPr>
              <p:spPr>
                <a:xfrm>
                  <a:off x="10057077" y="5497195"/>
                  <a:ext cx="48947" cy="534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47" h="534670" extrusionOk="0">
                      <a:moveTo>
                        <a:pt x="10848" y="116205"/>
                      </a:moveTo>
                      <a:cubicBezTo>
                        <a:pt x="14023" y="77470"/>
                        <a:pt x="18467" y="38735"/>
                        <a:pt x="24817" y="0"/>
                      </a:cubicBezTo>
                      <a:cubicBezTo>
                        <a:pt x="21642" y="3175"/>
                        <a:pt x="18467" y="6350"/>
                        <a:pt x="15928" y="9525"/>
                      </a:cubicBezTo>
                      <a:cubicBezTo>
                        <a:pt x="4498" y="80645"/>
                        <a:pt x="-583" y="152400"/>
                        <a:pt x="53" y="224155"/>
                      </a:cubicBezTo>
                      <a:cubicBezTo>
                        <a:pt x="688" y="307340"/>
                        <a:pt x="9578" y="389890"/>
                        <a:pt x="26723" y="471170"/>
                      </a:cubicBezTo>
                      <a:cubicBezTo>
                        <a:pt x="30532" y="490855"/>
                        <a:pt x="35613" y="510540"/>
                        <a:pt x="40057" y="529590"/>
                      </a:cubicBezTo>
                      <a:cubicBezTo>
                        <a:pt x="43232" y="530860"/>
                        <a:pt x="45773" y="532765"/>
                        <a:pt x="48948" y="534670"/>
                      </a:cubicBezTo>
                      <a:cubicBezTo>
                        <a:pt x="34342" y="478155"/>
                        <a:pt x="22913" y="420370"/>
                        <a:pt x="16563" y="361950"/>
                      </a:cubicBezTo>
                      <a:cubicBezTo>
                        <a:pt x="6403" y="280670"/>
                        <a:pt x="5132" y="198120"/>
                        <a:pt x="10848" y="11620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20" name="Google Shape;1920;p30"/>
              <p:cNvSpPr/>
              <p:nvPr/>
            </p:nvSpPr>
            <p:spPr>
              <a:xfrm>
                <a:off x="7216159" y="3166495"/>
                <a:ext cx="160755" cy="170790"/>
              </a:xfrm>
              <a:custGeom>
                <a:avLst/>
                <a:gdLst/>
                <a:ahLst/>
                <a:cxnLst/>
                <a:rect l="l" t="t" r="r" b="b"/>
                <a:pathLst>
                  <a:path w="4286806" h="4554390" extrusionOk="0">
                    <a:moveTo>
                      <a:pt x="4286806" y="2683303"/>
                    </a:moveTo>
                    <a:cubicBezTo>
                      <a:pt x="4286806" y="2712533"/>
                      <a:pt x="4280951" y="2747609"/>
                      <a:pt x="4280951" y="2776839"/>
                    </a:cubicBezTo>
                    <a:cubicBezTo>
                      <a:pt x="4158186" y="2893758"/>
                      <a:pt x="4023738" y="2998986"/>
                      <a:pt x="3889271" y="3104213"/>
                    </a:cubicBezTo>
                    <a:cubicBezTo>
                      <a:pt x="3363134" y="3507585"/>
                      <a:pt x="2784382" y="3834960"/>
                      <a:pt x="2170555" y="4080491"/>
                    </a:cubicBezTo>
                    <a:cubicBezTo>
                      <a:pt x="1556728" y="4326022"/>
                      <a:pt x="907826" y="4489709"/>
                      <a:pt x="247231" y="4554015"/>
                    </a:cubicBezTo>
                    <a:cubicBezTo>
                      <a:pt x="206308" y="4559861"/>
                      <a:pt x="200463" y="4495555"/>
                      <a:pt x="241385" y="4489709"/>
                    </a:cubicBezTo>
                    <a:cubicBezTo>
                      <a:pt x="609681" y="4448787"/>
                      <a:pt x="972131" y="4384482"/>
                      <a:pt x="1328735" y="4290946"/>
                    </a:cubicBezTo>
                    <a:cubicBezTo>
                      <a:pt x="1960100" y="4127259"/>
                      <a:pt x="2573927" y="3870036"/>
                      <a:pt x="3135141" y="3536815"/>
                    </a:cubicBezTo>
                    <a:cubicBezTo>
                      <a:pt x="3544359" y="3297130"/>
                      <a:pt x="3936048" y="3010678"/>
                      <a:pt x="4286806" y="2683303"/>
                    </a:cubicBezTo>
                    <a:close/>
                    <a:moveTo>
                      <a:pt x="3772362" y="1841482"/>
                    </a:moveTo>
                    <a:cubicBezTo>
                      <a:pt x="3789900" y="1853174"/>
                      <a:pt x="3807428" y="1870712"/>
                      <a:pt x="3824975" y="1882404"/>
                    </a:cubicBezTo>
                    <a:cubicBezTo>
                      <a:pt x="3819129" y="1888250"/>
                      <a:pt x="3819129" y="1888250"/>
                      <a:pt x="3813274" y="1894096"/>
                    </a:cubicBezTo>
                    <a:cubicBezTo>
                      <a:pt x="3292992" y="2408542"/>
                      <a:pt x="2725923" y="2870374"/>
                      <a:pt x="2112097" y="3279592"/>
                    </a:cubicBezTo>
                    <a:cubicBezTo>
                      <a:pt x="1504116" y="3688810"/>
                      <a:pt x="855213" y="4033723"/>
                      <a:pt x="177089" y="4314330"/>
                    </a:cubicBezTo>
                    <a:cubicBezTo>
                      <a:pt x="136167" y="4326022"/>
                      <a:pt x="112783" y="4267562"/>
                      <a:pt x="153696" y="4250024"/>
                    </a:cubicBezTo>
                    <a:cubicBezTo>
                      <a:pt x="533684" y="4098029"/>
                      <a:pt x="901990" y="3916803"/>
                      <a:pt x="1258594" y="3723886"/>
                    </a:cubicBezTo>
                    <a:cubicBezTo>
                      <a:pt x="1895805" y="3373128"/>
                      <a:pt x="2497931" y="2958063"/>
                      <a:pt x="3059153" y="2490385"/>
                    </a:cubicBezTo>
                    <a:cubicBezTo>
                      <a:pt x="3304684" y="2285776"/>
                      <a:pt x="3544359" y="2069475"/>
                      <a:pt x="3772362" y="1841482"/>
                    </a:cubicBezTo>
                    <a:close/>
                    <a:moveTo>
                      <a:pt x="3579444" y="1309498"/>
                    </a:moveTo>
                    <a:cubicBezTo>
                      <a:pt x="3573598" y="1344574"/>
                      <a:pt x="3567752" y="1379650"/>
                      <a:pt x="3567752" y="1414726"/>
                    </a:cubicBezTo>
                    <a:cubicBezTo>
                      <a:pt x="3053307" y="1905788"/>
                      <a:pt x="2509631" y="2367620"/>
                      <a:pt x="1948418" y="2794376"/>
                    </a:cubicBezTo>
                    <a:cubicBezTo>
                      <a:pt x="1346283" y="3250362"/>
                      <a:pt x="709072" y="3671272"/>
                      <a:pt x="54323" y="4051261"/>
                    </a:cubicBezTo>
                    <a:cubicBezTo>
                      <a:pt x="19247" y="4074645"/>
                      <a:pt x="-21675" y="4022031"/>
                      <a:pt x="13401" y="3998647"/>
                    </a:cubicBezTo>
                    <a:cubicBezTo>
                      <a:pt x="381698" y="3788192"/>
                      <a:pt x="744148" y="3566045"/>
                      <a:pt x="1094906" y="3326360"/>
                    </a:cubicBezTo>
                    <a:cubicBezTo>
                      <a:pt x="1720425" y="2905450"/>
                      <a:pt x="2322560" y="2443617"/>
                      <a:pt x="2889620" y="1946709"/>
                    </a:cubicBezTo>
                    <a:cubicBezTo>
                      <a:pt x="3123459" y="1742100"/>
                      <a:pt x="3351451" y="1525799"/>
                      <a:pt x="3579444" y="1309498"/>
                    </a:cubicBezTo>
                    <a:close/>
                    <a:moveTo>
                      <a:pt x="3743122" y="0"/>
                    </a:moveTo>
                    <a:cubicBezTo>
                      <a:pt x="3754814" y="23384"/>
                      <a:pt x="3766506" y="40922"/>
                      <a:pt x="3778198" y="58460"/>
                    </a:cubicBezTo>
                    <a:cubicBezTo>
                      <a:pt x="3509284" y="187071"/>
                      <a:pt x="3246215" y="333221"/>
                      <a:pt x="2994838" y="496908"/>
                    </a:cubicBezTo>
                    <a:cubicBezTo>
                      <a:pt x="2386857" y="888588"/>
                      <a:pt x="1837336" y="1373804"/>
                      <a:pt x="1363812" y="1929172"/>
                    </a:cubicBezTo>
                    <a:cubicBezTo>
                      <a:pt x="896134" y="2484539"/>
                      <a:pt x="510300" y="3104213"/>
                      <a:pt x="223847" y="3776500"/>
                    </a:cubicBezTo>
                    <a:cubicBezTo>
                      <a:pt x="206309" y="3811576"/>
                      <a:pt x="142003" y="3788192"/>
                      <a:pt x="159541" y="3747270"/>
                    </a:cubicBezTo>
                    <a:cubicBezTo>
                      <a:pt x="323229" y="3367282"/>
                      <a:pt x="516146" y="3004831"/>
                      <a:pt x="738293" y="2659919"/>
                    </a:cubicBezTo>
                    <a:cubicBezTo>
                      <a:pt x="1135819" y="2046091"/>
                      <a:pt x="1621035" y="1490724"/>
                      <a:pt x="2182248" y="1017200"/>
                    </a:cubicBezTo>
                    <a:cubicBezTo>
                      <a:pt x="2655772" y="613827"/>
                      <a:pt x="3181909" y="268915"/>
                      <a:pt x="374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1" name="Google Shape;1921;p30"/>
              <p:cNvSpPr/>
              <p:nvPr/>
            </p:nvSpPr>
            <p:spPr>
              <a:xfrm>
                <a:off x="7154218" y="3087516"/>
                <a:ext cx="111981" cy="203680"/>
              </a:xfrm>
              <a:custGeom>
                <a:avLst/>
                <a:gdLst/>
                <a:ahLst/>
                <a:cxnLst/>
                <a:rect l="l" t="t" r="r" b="b"/>
                <a:pathLst>
                  <a:path w="2986154" h="5431467" extrusionOk="0">
                    <a:moveTo>
                      <a:pt x="2015598" y="368287"/>
                    </a:moveTo>
                    <a:cubicBezTo>
                      <a:pt x="2027290" y="502745"/>
                      <a:pt x="2033145" y="643048"/>
                      <a:pt x="2038991" y="783351"/>
                    </a:cubicBezTo>
                    <a:cubicBezTo>
                      <a:pt x="2068221" y="1572558"/>
                      <a:pt x="2009761" y="2367611"/>
                      <a:pt x="1805152" y="3139280"/>
                    </a:cubicBezTo>
                    <a:cubicBezTo>
                      <a:pt x="1600543" y="3881718"/>
                      <a:pt x="1273169" y="4583236"/>
                      <a:pt x="787943" y="5179525"/>
                    </a:cubicBezTo>
                    <a:cubicBezTo>
                      <a:pt x="758713" y="5214601"/>
                      <a:pt x="706100" y="5173679"/>
                      <a:pt x="735330" y="5138603"/>
                    </a:cubicBezTo>
                    <a:cubicBezTo>
                      <a:pt x="1004245" y="4805382"/>
                      <a:pt x="1232238" y="4437086"/>
                      <a:pt x="1407617" y="4051252"/>
                    </a:cubicBezTo>
                    <a:cubicBezTo>
                      <a:pt x="1729145" y="3349735"/>
                      <a:pt x="1898679" y="2589758"/>
                      <a:pt x="1957138" y="1823935"/>
                    </a:cubicBezTo>
                    <a:cubicBezTo>
                      <a:pt x="1998060" y="1344565"/>
                      <a:pt x="1986368" y="859349"/>
                      <a:pt x="1951302" y="379979"/>
                    </a:cubicBezTo>
                    <a:cubicBezTo>
                      <a:pt x="1974685" y="374133"/>
                      <a:pt x="1992214" y="374133"/>
                      <a:pt x="2015598" y="368287"/>
                    </a:cubicBezTo>
                    <a:close/>
                    <a:moveTo>
                      <a:pt x="2740499" y="210446"/>
                    </a:moveTo>
                    <a:cubicBezTo>
                      <a:pt x="2763883" y="210446"/>
                      <a:pt x="2787266" y="210446"/>
                      <a:pt x="2810650" y="216292"/>
                    </a:cubicBezTo>
                    <a:cubicBezTo>
                      <a:pt x="2921724" y="567051"/>
                      <a:pt x="2980183" y="935347"/>
                      <a:pt x="2986029" y="1303644"/>
                    </a:cubicBezTo>
                    <a:cubicBezTo>
                      <a:pt x="2991875" y="2057775"/>
                      <a:pt x="2793112" y="2800213"/>
                      <a:pt x="2442354" y="3466655"/>
                    </a:cubicBezTo>
                    <a:cubicBezTo>
                      <a:pt x="2050674" y="4220785"/>
                      <a:pt x="1489461" y="4863843"/>
                      <a:pt x="858096" y="5425057"/>
                    </a:cubicBezTo>
                    <a:lnTo>
                      <a:pt x="852250" y="5425057"/>
                    </a:lnTo>
                    <a:cubicBezTo>
                      <a:pt x="846404" y="5430903"/>
                      <a:pt x="846404" y="5430903"/>
                      <a:pt x="840558" y="5430903"/>
                    </a:cubicBezTo>
                    <a:cubicBezTo>
                      <a:pt x="811328" y="5436749"/>
                      <a:pt x="793790" y="5395827"/>
                      <a:pt x="817174" y="5372443"/>
                    </a:cubicBezTo>
                    <a:cubicBezTo>
                      <a:pt x="1167932" y="5062606"/>
                      <a:pt x="1495307" y="4723540"/>
                      <a:pt x="1787605" y="4355243"/>
                    </a:cubicBezTo>
                    <a:cubicBezTo>
                      <a:pt x="2272821" y="3735569"/>
                      <a:pt x="2652809" y="3028206"/>
                      <a:pt x="2822342" y="2256538"/>
                    </a:cubicBezTo>
                    <a:cubicBezTo>
                      <a:pt x="2968492" y="1584251"/>
                      <a:pt x="2962646" y="865195"/>
                      <a:pt x="2740499" y="210446"/>
                    </a:cubicBezTo>
                    <a:close/>
                    <a:moveTo>
                      <a:pt x="226740" y="0"/>
                    </a:moveTo>
                    <a:cubicBezTo>
                      <a:pt x="250124" y="0"/>
                      <a:pt x="273498" y="0"/>
                      <a:pt x="296892" y="0"/>
                    </a:cubicBezTo>
                    <a:cubicBezTo>
                      <a:pt x="244269" y="192917"/>
                      <a:pt x="209202" y="391681"/>
                      <a:pt x="185809" y="590444"/>
                    </a:cubicBezTo>
                    <a:cubicBezTo>
                      <a:pt x="139050" y="941202"/>
                      <a:pt x="121512" y="1291961"/>
                      <a:pt x="103974" y="1642719"/>
                    </a:cubicBezTo>
                    <a:cubicBezTo>
                      <a:pt x="86437" y="1999324"/>
                      <a:pt x="74745" y="2361774"/>
                      <a:pt x="68889" y="2724225"/>
                    </a:cubicBezTo>
                    <a:cubicBezTo>
                      <a:pt x="63053" y="3443280"/>
                      <a:pt x="109820" y="4174027"/>
                      <a:pt x="326121" y="4863852"/>
                    </a:cubicBezTo>
                    <a:cubicBezTo>
                      <a:pt x="337813" y="4904774"/>
                      <a:pt x="273498" y="4928158"/>
                      <a:pt x="261816" y="4887236"/>
                    </a:cubicBezTo>
                    <a:cubicBezTo>
                      <a:pt x="139050" y="4495556"/>
                      <a:pt x="68889" y="4092183"/>
                      <a:pt x="33823" y="3682965"/>
                    </a:cubicBezTo>
                    <a:cubicBezTo>
                      <a:pt x="-30483" y="2958064"/>
                      <a:pt x="10430" y="2233163"/>
                      <a:pt x="45515" y="1508262"/>
                    </a:cubicBezTo>
                    <a:cubicBezTo>
                      <a:pt x="68889" y="1005508"/>
                      <a:pt x="103974" y="491062"/>
                      <a:pt x="226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2" name="Google Shape;1922;p30"/>
              <p:cNvSpPr/>
              <p:nvPr/>
            </p:nvSpPr>
            <p:spPr>
              <a:xfrm>
                <a:off x="7000047" y="3122267"/>
                <a:ext cx="142326" cy="191485"/>
              </a:xfrm>
              <a:custGeom>
                <a:avLst/>
                <a:gdLst/>
                <a:ahLst/>
                <a:cxnLst/>
                <a:rect l="l" t="t" r="r" b="b"/>
                <a:pathLst>
                  <a:path w="3795356" h="5106254" extrusionOk="0">
                    <a:moveTo>
                      <a:pt x="40922" y="1303652"/>
                    </a:moveTo>
                    <a:cubicBezTo>
                      <a:pt x="111073" y="1467339"/>
                      <a:pt x="192917" y="1619335"/>
                      <a:pt x="274761" y="1777176"/>
                    </a:cubicBezTo>
                    <a:cubicBezTo>
                      <a:pt x="631365" y="2431925"/>
                      <a:pt x="1075659" y="3034061"/>
                      <a:pt x="1601796" y="3566045"/>
                    </a:cubicBezTo>
                    <a:cubicBezTo>
                      <a:pt x="2145472" y="4109720"/>
                      <a:pt x="2747607" y="4583244"/>
                      <a:pt x="3349742" y="5045077"/>
                    </a:cubicBezTo>
                    <a:cubicBezTo>
                      <a:pt x="3384818" y="5074306"/>
                      <a:pt x="3343896" y="5126920"/>
                      <a:pt x="3308829" y="5097690"/>
                    </a:cubicBezTo>
                    <a:cubicBezTo>
                      <a:pt x="2963908" y="4834621"/>
                      <a:pt x="2624841" y="4565707"/>
                      <a:pt x="2291621" y="4285099"/>
                    </a:cubicBezTo>
                    <a:cubicBezTo>
                      <a:pt x="1712870" y="3794038"/>
                      <a:pt x="1175049" y="3250362"/>
                      <a:pt x="730747" y="2630689"/>
                    </a:cubicBezTo>
                    <a:cubicBezTo>
                      <a:pt x="450140" y="2233162"/>
                      <a:pt x="204609" y="1812252"/>
                      <a:pt x="0" y="1373804"/>
                    </a:cubicBezTo>
                    <a:cubicBezTo>
                      <a:pt x="11692" y="1350420"/>
                      <a:pt x="23384" y="1327036"/>
                      <a:pt x="40922" y="1303652"/>
                    </a:cubicBezTo>
                    <a:close/>
                    <a:moveTo>
                      <a:pt x="830137" y="713200"/>
                    </a:moveTo>
                    <a:cubicBezTo>
                      <a:pt x="900288" y="935347"/>
                      <a:pt x="976286" y="1151648"/>
                      <a:pt x="1063976" y="1367949"/>
                    </a:cubicBezTo>
                    <a:cubicBezTo>
                      <a:pt x="1327044" y="2022698"/>
                      <a:pt x="1671957" y="2642372"/>
                      <a:pt x="2087021" y="3215277"/>
                    </a:cubicBezTo>
                    <a:cubicBezTo>
                      <a:pt x="2496239" y="3788183"/>
                      <a:pt x="2981455" y="4308474"/>
                      <a:pt x="3525130" y="4758615"/>
                    </a:cubicBezTo>
                    <a:cubicBezTo>
                      <a:pt x="3560206" y="4787844"/>
                      <a:pt x="3519284" y="4840458"/>
                      <a:pt x="3484208" y="4811228"/>
                    </a:cubicBezTo>
                    <a:cubicBezTo>
                      <a:pt x="3180217" y="4554005"/>
                      <a:pt x="2893765" y="4273398"/>
                      <a:pt x="2630696" y="3981100"/>
                    </a:cubicBezTo>
                    <a:cubicBezTo>
                      <a:pt x="2157172" y="3454962"/>
                      <a:pt x="1747954" y="2870365"/>
                      <a:pt x="1408888" y="2244846"/>
                    </a:cubicBezTo>
                    <a:cubicBezTo>
                      <a:pt x="1151665" y="1765476"/>
                      <a:pt x="935364" y="1262722"/>
                      <a:pt x="771677" y="748276"/>
                    </a:cubicBezTo>
                    <a:cubicBezTo>
                      <a:pt x="789215" y="736584"/>
                      <a:pt x="812599" y="724892"/>
                      <a:pt x="830137" y="713200"/>
                    </a:cubicBezTo>
                    <a:close/>
                    <a:moveTo>
                      <a:pt x="2028562" y="0"/>
                    </a:moveTo>
                    <a:cubicBezTo>
                      <a:pt x="2461163" y="549522"/>
                      <a:pt x="2771000" y="1186733"/>
                      <a:pt x="3016531" y="1835636"/>
                    </a:cubicBezTo>
                    <a:cubicBezTo>
                      <a:pt x="3332204" y="2659919"/>
                      <a:pt x="3589436" y="3513431"/>
                      <a:pt x="3794045" y="4378636"/>
                    </a:cubicBezTo>
                    <a:cubicBezTo>
                      <a:pt x="3805737" y="4419558"/>
                      <a:pt x="3735585" y="4425404"/>
                      <a:pt x="3729739" y="4378636"/>
                    </a:cubicBezTo>
                    <a:cubicBezTo>
                      <a:pt x="3612820" y="3899266"/>
                      <a:pt x="3478353" y="3419896"/>
                      <a:pt x="3332204" y="2946372"/>
                    </a:cubicBezTo>
                    <a:cubicBezTo>
                      <a:pt x="3074990" y="2116243"/>
                      <a:pt x="2782692" y="1280269"/>
                      <a:pt x="2326706" y="537830"/>
                    </a:cubicBezTo>
                    <a:cubicBezTo>
                      <a:pt x="2215633" y="362450"/>
                      <a:pt x="2098713" y="187071"/>
                      <a:pt x="1964256" y="23384"/>
                    </a:cubicBezTo>
                    <a:cubicBezTo>
                      <a:pt x="1987631" y="17538"/>
                      <a:pt x="2005178" y="5846"/>
                      <a:pt x="2028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3" name="Google Shape;1923;p30"/>
              <p:cNvSpPr/>
              <p:nvPr/>
            </p:nvSpPr>
            <p:spPr>
              <a:xfrm>
                <a:off x="6919489" y="3273906"/>
                <a:ext cx="198546" cy="127369"/>
              </a:xfrm>
              <a:custGeom>
                <a:avLst/>
                <a:gdLst/>
                <a:ahLst/>
                <a:cxnLst/>
                <a:rect l="l" t="t" r="r" b="b"/>
                <a:pathLst>
                  <a:path w="5294555" h="3396512" extrusionOk="0">
                    <a:moveTo>
                      <a:pt x="5243826" y="2203933"/>
                    </a:moveTo>
                    <a:cubicBezTo>
                      <a:pt x="5284748" y="2192241"/>
                      <a:pt x="5313978" y="2250701"/>
                      <a:pt x="5278912" y="2274085"/>
                    </a:cubicBezTo>
                    <a:cubicBezTo>
                      <a:pt x="4840464" y="2437772"/>
                      <a:pt x="4407853" y="2595614"/>
                      <a:pt x="3969405" y="2747609"/>
                    </a:cubicBezTo>
                    <a:cubicBezTo>
                      <a:pt x="3191891" y="3010678"/>
                      <a:pt x="2402685" y="3232825"/>
                      <a:pt x="1590095" y="3338052"/>
                    </a:cubicBezTo>
                    <a:cubicBezTo>
                      <a:pt x="1251028" y="3378974"/>
                      <a:pt x="906116" y="3396512"/>
                      <a:pt x="567050" y="3396512"/>
                    </a:cubicBezTo>
                    <a:cubicBezTo>
                      <a:pt x="549512" y="3373128"/>
                      <a:pt x="526128" y="3349744"/>
                      <a:pt x="508590" y="3326360"/>
                    </a:cubicBezTo>
                    <a:cubicBezTo>
                      <a:pt x="514445" y="3326360"/>
                      <a:pt x="520282" y="3326360"/>
                      <a:pt x="526128" y="3326360"/>
                    </a:cubicBezTo>
                    <a:cubicBezTo>
                      <a:pt x="1338718" y="3338052"/>
                      <a:pt x="2139616" y="3203595"/>
                      <a:pt x="2922976" y="2993140"/>
                    </a:cubicBezTo>
                    <a:cubicBezTo>
                      <a:pt x="3712182" y="2776839"/>
                      <a:pt x="4478004" y="2490386"/>
                      <a:pt x="5243826" y="2203933"/>
                    </a:cubicBezTo>
                    <a:close/>
                    <a:moveTo>
                      <a:pt x="4939846" y="1917490"/>
                    </a:moveTo>
                    <a:cubicBezTo>
                      <a:pt x="4980768" y="1905798"/>
                      <a:pt x="5004152" y="1970094"/>
                      <a:pt x="4963230" y="1981786"/>
                    </a:cubicBezTo>
                    <a:cubicBezTo>
                      <a:pt x="4559858" y="2092869"/>
                      <a:pt x="4150640" y="2192241"/>
                      <a:pt x="3741422" y="2268249"/>
                    </a:cubicBezTo>
                    <a:cubicBezTo>
                      <a:pt x="3004830" y="2408543"/>
                      <a:pt x="2262391" y="2490396"/>
                      <a:pt x="1514107" y="2519626"/>
                    </a:cubicBezTo>
                    <a:cubicBezTo>
                      <a:pt x="1011353" y="2543000"/>
                      <a:pt x="514446" y="2531318"/>
                      <a:pt x="23384" y="2502088"/>
                    </a:cubicBezTo>
                    <a:cubicBezTo>
                      <a:pt x="11692" y="2478695"/>
                      <a:pt x="5846" y="2455311"/>
                      <a:pt x="0" y="2431936"/>
                    </a:cubicBezTo>
                    <a:cubicBezTo>
                      <a:pt x="181225" y="2443628"/>
                      <a:pt x="356604" y="2449465"/>
                      <a:pt x="537829" y="2455311"/>
                    </a:cubicBezTo>
                    <a:cubicBezTo>
                      <a:pt x="1280268" y="2472858"/>
                      <a:pt x="2022706" y="2437773"/>
                      <a:pt x="2759299" y="2350083"/>
                    </a:cubicBezTo>
                    <a:cubicBezTo>
                      <a:pt x="3495891" y="2262393"/>
                      <a:pt x="4226638" y="2116244"/>
                      <a:pt x="4939846" y="1917490"/>
                    </a:cubicBezTo>
                    <a:close/>
                    <a:moveTo>
                      <a:pt x="239676" y="572915"/>
                    </a:moveTo>
                    <a:cubicBezTo>
                      <a:pt x="257214" y="572915"/>
                      <a:pt x="268906" y="572915"/>
                      <a:pt x="286444" y="572915"/>
                    </a:cubicBezTo>
                    <a:cubicBezTo>
                      <a:pt x="1075650" y="596299"/>
                      <a:pt x="1853164" y="730756"/>
                      <a:pt x="2618996" y="923673"/>
                    </a:cubicBezTo>
                    <a:cubicBezTo>
                      <a:pt x="3425730" y="1128283"/>
                      <a:pt x="4209091" y="1403043"/>
                      <a:pt x="4986614" y="1701188"/>
                    </a:cubicBezTo>
                    <a:cubicBezTo>
                      <a:pt x="5027526" y="1712880"/>
                      <a:pt x="5004143" y="1777185"/>
                      <a:pt x="4963221" y="1759648"/>
                    </a:cubicBezTo>
                    <a:cubicBezTo>
                      <a:pt x="4530619" y="1595960"/>
                      <a:pt x="4092171" y="1438119"/>
                      <a:pt x="3653723" y="1291970"/>
                    </a:cubicBezTo>
                    <a:cubicBezTo>
                      <a:pt x="2882064" y="1040593"/>
                      <a:pt x="2098695" y="835984"/>
                      <a:pt x="1291951" y="724910"/>
                    </a:cubicBezTo>
                    <a:cubicBezTo>
                      <a:pt x="935346" y="678142"/>
                      <a:pt x="578742" y="643067"/>
                      <a:pt x="216292" y="637221"/>
                    </a:cubicBezTo>
                    <a:cubicBezTo>
                      <a:pt x="222147" y="619683"/>
                      <a:pt x="233830" y="596299"/>
                      <a:pt x="239676" y="572915"/>
                    </a:cubicBezTo>
                    <a:close/>
                    <a:moveTo>
                      <a:pt x="531984" y="0"/>
                    </a:moveTo>
                    <a:cubicBezTo>
                      <a:pt x="654749" y="0"/>
                      <a:pt x="771669" y="5846"/>
                      <a:pt x="894434" y="17538"/>
                    </a:cubicBezTo>
                    <a:cubicBezTo>
                      <a:pt x="1660256" y="75998"/>
                      <a:pt x="2414386" y="239685"/>
                      <a:pt x="3133441" y="502754"/>
                    </a:cubicBezTo>
                    <a:cubicBezTo>
                      <a:pt x="3852495" y="765823"/>
                      <a:pt x="4536474" y="1128273"/>
                      <a:pt x="5156147" y="1584259"/>
                    </a:cubicBezTo>
                    <a:cubicBezTo>
                      <a:pt x="5191222" y="1607643"/>
                      <a:pt x="5150301" y="1660257"/>
                      <a:pt x="5115225" y="1636873"/>
                    </a:cubicBezTo>
                    <a:cubicBezTo>
                      <a:pt x="4770313" y="1385496"/>
                      <a:pt x="4407862" y="1157503"/>
                      <a:pt x="4027874" y="964586"/>
                    </a:cubicBezTo>
                    <a:cubicBezTo>
                      <a:pt x="3349742" y="619673"/>
                      <a:pt x="2630688" y="368296"/>
                      <a:pt x="1894095" y="222147"/>
                    </a:cubicBezTo>
                    <a:cubicBezTo>
                      <a:pt x="1432263" y="128612"/>
                      <a:pt x="964586" y="75998"/>
                      <a:pt x="491062" y="64306"/>
                    </a:cubicBezTo>
                    <a:cubicBezTo>
                      <a:pt x="502754" y="46768"/>
                      <a:pt x="520292" y="23384"/>
                      <a:pt x="531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4" name="Google Shape;1924;p30"/>
              <p:cNvSpPr/>
              <p:nvPr/>
            </p:nvSpPr>
            <p:spPr>
              <a:xfrm>
                <a:off x="6978060" y="3140002"/>
                <a:ext cx="358938" cy="380424"/>
              </a:xfrm>
              <a:custGeom>
                <a:avLst/>
                <a:gdLst/>
                <a:ahLst/>
                <a:cxnLst/>
                <a:rect l="l" t="t" r="r" b="b"/>
                <a:pathLst>
                  <a:path w="9571681" h="10144627" extrusionOk="0">
                    <a:moveTo>
                      <a:pt x="1968909" y="3697394"/>
                    </a:moveTo>
                    <a:cubicBezTo>
                      <a:pt x="2043902" y="3698489"/>
                      <a:pt x="2118803" y="3710181"/>
                      <a:pt x="2188955" y="3732103"/>
                    </a:cubicBezTo>
                    <a:cubicBezTo>
                      <a:pt x="2469561" y="3825648"/>
                      <a:pt x="2691709" y="4041949"/>
                      <a:pt x="2896317" y="4252404"/>
                    </a:cubicBezTo>
                    <a:cubicBezTo>
                      <a:pt x="3089244" y="4451167"/>
                      <a:pt x="3282152" y="4655776"/>
                      <a:pt x="3475069" y="4860385"/>
                    </a:cubicBezTo>
                    <a:cubicBezTo>
                      <a:pt x="3621218" y="5018217"/>
                      <a:pt x="3919363" y="5246219"/>
                      <a:pt x="3977823" y="5462520"/>
                    </a:cubicBezTo>
                    <a:cubicBezTo>
                      <a:pt x="4012905" y="5607209"/>
                      <a:pt x="3916443" y="5692706"/>
                      <a:pt x="3799430" y="5733811"/>
                    </a:cubicBezTo>
                    <a:lnTo>
                      <a:pt x="3716165" y="5752483"/>
                    </a:lnTo>
                    <a:lnTo>
                      <a:pt x="3950793" y="5754079"/>
                    </a:lnTo>
                    <a:cubicBezTo>
                      <a:pt x="4138594" y="5750426"/>
                      <a:pt x="4325662" y="5734349"/>
                      <a:pt x="4509806" y="5690504"/>
                    </a:cubicBezTo>
                    <a:cubicBezTo>
                      <a:pt x="4673502" y="5649582"/>
                      <a:pt x="5047645" y="5544355"/>
                      <a:pt x="5094403" y="5807424"/>
                    </a:cubicBezTo>
                    <a:cubicBezTo>
                      <a:pt x="5111950" y="5895113"/>
                      <a:pt x="5041789" y="6000341"/>
                      <a:pt x="5012559" y="6076339"/>
                    </a:cubicBezTo>
                    <a:lnTo>
                      <a:pt x="4989952" y="6137542"/>
                    </a:lnTo>
                    <a:lnTo>
                      <a:pt x="5044058" y="6169018"/>
                    </a:lnTo>
                    <a:cubicBezTo>
                      <a:pt x="5063628" y="6181475"/>
                      <a:pt x="5084181" y="6195451"/>
                      <a:pt x="5106103" y="6210797"/>
                    </a:cubicBezTo>
                    <a:cubicBezTo>
                      <a:pt x="5322400" y="6359869"/>
                      <a:pt x="5529932" y="6520633"/>
                      <a:pt x="5724311" y="6695282"/>
                    </a:cubicBezTo>
                    <a:lnTo>
                      <a:pt x="5966144" y="6929809"/>
                    </a:lnTo>
                    <a:lnTo>
                      <a:pt x="5942077" y="6877978"/>
                    </a:lnTo>
                    <a:cubicBezTo>
                      <a:pt x="5907003" y="6786635"/>
                      <a:pt x="5901157" y="6690176"/>
                      <a:pt x="5936232" y="6555719"/>
                    </a:cubicBezTo>
                    <a:cubicBezTo>
                      <a:pt x="6070690" y="6017889"/>
                      <a:pt x="6386363" y="5585286"/>
                      <a:pt x="6865742" y="5304679"/>
                    </a:cubicBezTo>
                    <a:cubicBezTo>
                      <a:pt x="7315874" y="5043803"/>
                      <a:pt x="7842101" y="4948532"/>
                      <a:pt x="8362182" y="4960121"/>
                    </a:cubicBezTo>
                    <a:cubicBezTo>
                      <a:pt x="8436479" y="4961777"/>
                      <a:pt x="8510651" y="4965613"/>
                      <a:pt x="8584458" y="4971459"/>
                    </a:cubicBezTo>
                    <a:cubicBezTo>
                      <a:pt x="8753982" y="4983151"/>
                      <a:pt x="8917678" y="5006535"/>
                      <a:pt x="9063827" y="5082532"/>
                    </a:cubicBezTo>
                    <a:cubicBezTo>
                      <a:pt x="9209977" y="5158530"/>
                      <a:pt x="9332733" y="5292987"/>
                      <a:pt x="9350280" y="5456675"/>
                    </a:cubicBezTo>
                    <a:cubicBezTo>
                      <a:pt x="9367809" y="5626208"/>
                      <a:pt x="9280119" y="5784050"/>
                      <a:pt x="9174901" y="5912661"/>
                    </a:cubicBezTo>
                    <a:cubicBezTo>
                      <a:pt x="9069664" y="6047119"/>
                      <a:pt x="8946908" y="6164038"/>
                      <a:pt x="8882602" y="6316034"/>
                    </a:cubicBezTo>
                    <a:cubicBezTo>
                      <a:pt x="8818297" y="6468029"/>
                      <a:pt x="8818297" y="6672638"/>
                      <a:pt x="8946908" y="6777866"/>
                    </a:cubicBezTo>
                    <a:cubicBezTo>
                      <a:pt x="9104740" y="6912323"/>
                      <a:pt x="9379510" y="6848017"/>
                      <a:pt x="9508112" y="7011705"/>
                    </a:cubicBezTo>
                    <a:cubicBezTo>
                      <a:pt x="9584119" y="7105240"/>
                      <a:pt x="9584119" y="7233852"/>
                      <a:pt x="9549043" y="7344925"/>
                    </a:cubicBezTo>
                    <a:cubicBezTo>
                      <a:pt x="9513958" y="7455999"/>
                      <a:pt x="9461354" y="7561226"/>
                      <a:pt x="9443816" y="7678146"/>
                    </a:cubicBezTo>
                    <a:cubicBezTo>
                      <a:pt x="9408740" y="7894447"/>
                      <a:pt x="9502275" y="8110748"/>
                      <a:pt x="9478882" y="8327049"/>
                    </a:cubicBezTo>
                    <a:cubicBezTo>
                      <a:pt x="9455498" y="8584272"/>
                      <a:pt x="9268436" y="8806419"/>
                      <a:pt x="9028752" y="8911647"/>
                    </a:cubicBezTo>
                    <a:cubicBezTo>
                      <a:pt x="8789067" y="9016874"/>
                      <a:pt x="8520143" y="9011028"/>
                      <a:pt x="8268775" y="8940877"/>
                    </a:cubicBezTo>
                    <a:cubicBezTo>
                      <a:pt x="8023235" y="8870725"/>
                      <a:pt x="7795251" y="8742113"/>
                      <a:pt x="7578941" y="8595964"/>
                    </a:cubicBezTo>
                    <a:cubicBezTo>
                      <a:pt x="7280806" y="8391355"/>
                      <a:pt x="7000190" y="8157516"/>
                      <a:pt x="6742976" y="7900293"/>
                    </a:cubicBezTo>
                    <a:lnTo>
                      <a:pt x="6637894" y="7791008"/>
                    </a:lnTo>
                    <a:lnTo>
                      <a:pt x="6650803" y="7811406"/>
                    </a:lnTo>
                    <a:cubicBezTo>
                      <a:pt x="6688892" y="7875073"/>
                      <a:pt x="6725429" y="7939744"/>
                      <a:pt x="6760505" y="8005511"/>
                    </a:cubicBezTo>
                    <a:cubicBezTo>
                      <a:pt x="6865741" y="8192582"/>
                      <a:pt x="6953431" y="8391345"/>
                      <a:pt x="6988507" y="8601800"/>
                    </a:cubicBezTo>
                    <a:cubicBezTo>
                      <a:pt x="7023573" y="8812255"/>
                      <a:pt x="6994343" y="9040248"/>
                      <a:pt x="6877424" y="9215628"/>
                    </a:cubicBezTo>
                    <a:cubicBezTo>
                      <a:pt x="6754668" y="9391007"/>
                      <a:pt x="6532512" y="9507926"/>
                      <a:pt x="6327903" y="9461159"/>
                    </a:cubicBezTo>
                    <a:cubicBezTo>
                      <a:pt x="6117448" y="9414391"/>
                      <a:pt x="5936232" y="9227320"/>
                      <a:pt x="5725777" y="9244858"/>
                    </a:cubicBezTo>
                    <a:cubicBezTo>
                      <a:pt x="5532850" y="9262395"/>
                      <a:pt x="5398402" y="9431929"/>
                      <a:pt x="5281483" y="9583924"/>
                    </a:cubicBezTo>
                    <a:cubicBezTo>
                      <a:pt x="5094402" y="9817763"/>
                      <a:pt x="4872265" y="10034064"/>
                      <a:pt x="4585812" y="10115908"/>
                    </a:cubicBezTo>
                    <a:cubicBezTo>
                      <a:pt x="4299359" y="10197751"/>
                      <a:pt x="3948601" y="10104216"/>
                      <a:pt x="3808289" y="9841147"/>
                    </a:cubicBezTo>
                    <a:cubicBezTo>
                      <a:pt x="3714762" y="9659922"/>
                      <a:pt x="3738146" y="9431929"/>
                      <a:pt x="3802452" y="9239012"/>
                    </a:cubicBezTo>
                    <a:cubicBezTo>
                      <a:pt x="3866748" y="9046094"/>
                      <a:pt x="3971985" y="8864869"/>
                      <a:pt x="4036291" y="8666106"/>
                    </a:cubicBezTo>
                    <a:cubicBezTo>
                      <a:pt x="4088905" y="8508265"/>
                      <a:pt x="4112286" y="8344577"/>
                      <a:pt x="4121785" y="8178698"/>
                    </a:cubicBezTo>
                    <a:lnTo>
                      <a:pt x="4124979" y="8039917"/>
                    </a:lnTo>
                    <a:lnTo>
                      <a:pt x="3880639" y="8415460"/>
                    </a:lnTo>
                    <a:cubicBezTo>
                      <a:pt x="3787835" y="8550648"/>
                      <a:pt x="3691379" y="8683644"/>
                      <a:pt x="3591997" y="8812255"/>
                    </a:cubicBezTo>
                    <a:cubicBezTo>
                      <a:pt x="3469232" y="8970096"/>
                      <a:pt x="3328929" y="9133784"/>
                      <a:pt x="3147703" y="9215627"/>
                    </a:cubicBezTo>
                    <a:cubicBezTo>
                      <a:pt x="2960623" y="9297471"/>
                      <a:pt x="2715092" y="9274087"/>
                      <a:pt x="2598173" y="9116246"/>
                    </a:cubicBezTo>
                    <a:cubicBezTo>
                      <a:pt x="2487099" y="8970096"/>
                      <a:pt x="2492945" y="8742103"/>
                      <a:pt x="2340950" y="8636876"/>
                    </a:cubicBezTo>
                    <a:cubicBezTo>
                      <a:pt x="2200647" y="8537494"/>
                      <a:pt x="2001884" y="8607646"/>
                      <a:pt x="1844043" y="8689490"/>
                    </a:cubicBezTo>
                    <a:cubicBezTo>
                      <a:pt x="1598521" y="8818101"/>
                      <a:pt x="1352981" y="8964250"/>
                      <a:pt x="1072383" y="8993480"/>
                    </a:cubicBezTo>
                    <a:cubicBezTo>
                      <a:pt x="797614" y="9022710"/>
                      <a:pt x="476085" y="8882407"/>
                      <a:pt x="411779" y="8613492"/>
                    </a:cubicBezTo>
                    <a:cubicBezTo>
                      <a:pt x="365012" y="8426421"/>
                      <a:pt x="452701" y="8221812"/>
                      <a:pt x="581313" y="8081508"/>
                    </a:cubicBezTo>
                    <a:cubicBezTo>
                      <a:pt x="709924" y="7941205"/>
                      <a:pt x="879457" y="7835977"/>
                      <a:pt x="1037298" y="7719058"/>
                    </a:cubicBezTo>
                    <a:cubicBezTo>
                      <a:pt x="1195140" y="7602138"/>
                      <a:pt x="1347135" y="7467681"/>
                      <a:pt x="1417287" y="7286456"/>
                    </a:cubicBezTo>
                    <a:cubicBezTo>
                      <a:pt x="1499130" y="7076000"/>
                      <a:pt x="1464054" y="6842161"/>
                      <a:pt x="1516668" y="6620014"/>
                    </a:cubicBezTo>
                    <a:lnTo>
                      <a:pt x="1555326" y="6502831"/>
                    </a:lnTo>
                    <a:lnTo>
                      <a:pt x="1455446" y="6526203"/>
                    </a:lnTo>
                    <a:cubicBezTo>
                      <a:pt x="1128095" y="6593169"/>
                      <a:pt x="791040" y="6614178"/>
                      <a:pt x="458556" y="6584948"/>
                    </a:cubicBezTo>
                    <a:cubicBezTo>
                      <a:pt x="324090" y="6573256"/>
                      <a:pt x="166258" y="6538180"/>
                      <a:pt x="101943" y="6421261"/>
                    </a:cubicBezTo>
                    <a:cubicBezTo>
                      <a:pt x="31791" y="6286803"/>
                      <a:pt x="113635" y="6123116"/>
                      <a:pt x="213016" y="6006197"/>
                    </a:cubicBezTo>
                    <a:cubicBezTo>
                      <a:pt x="312407" y="5889277"/>
                      <a:pt x="429327" y="5766512"/>
                      <a:pt x="429327" y="5614516"/>
                    </a:cubicBezTo>
                    <a:cubicBezTo>
                      <a:pt x="435163" y="5386523"/>
                      <a:pt x="189632" y="5246219"/>
                      <a:pt x="72713" y="5047447"/>
                    </a:cubicBezTo>
                    <a:cubicBezTo>
                      <a:pt x="-32514" y="4872068"/>
                      <a:pt x="-20823" y="4638229"/>
                      <a:pt x="90251" y="4468705"/>
                    </a:cubicBezTo>
                    <a:cubicBezTo>
                      <a:pt x="207170" y="4299172"/>
                      <a:pt x="423471" y="4205637"/>
                      <a:pt x="622234" y="4240712"/>
                    </a:cubicBezTo>
                    <a:cubicBezTo>
                      <a:pt x="733308" y="4258241"/>
                      <a:pt x="832689" y="4310864"/>
                      <a:pt x="937917" y="4334248"/>
                    </a:cubicBezTo>
                    <a:cubicBezTo>
                      <a:pt x="1043154" y="4363478"/>
                      <a:pt x="1171756" y="4363478"/>
                      <a:pt x="1253599" y="4293326"/>
                    </a:cubicBezTo>
                    <a:cubicBezTo>
                      <a:pt x="1341289" y="4217329"/>
                      <a:pt x="1358827" y="4088717"/>
                      <a:pt x="1417287" y="3983489"/>
                    </a:cubicBezTo>
                    <a:cubicBezTo>
                      <a:pt x="1518130" y="3786188"/>
                      <a:pt x="1743930" y="3694108"/>
                      <a:pt x="1968909" y="3697394"/>
                    </a:cubicBezTo>
                    <a:close/>
                    <a:moveTo>
                      <a:pt x="6959277" y="2370"/>
                    </a:moveTo>
                    <a:cubicBezTo>
                      <a:pt x="7251576" y="-26859"/>
                      <a:pt x="7508798" y="218680"/>
                      <a:pt x="7590642" y="493441"/>
                    </a:cubicBezTo>
                    <a:cubicBezTo>
                      <a:pt x="7672476" y="768203"/>
                      <a:pt x="7619872" y="1066347"/>
                      <a:pt x="7543874" y="1346945"/>
                    </a:cubicBezTo>
                    <a:cubicBezTo>
                      <a:pt x="7491256" y="1539866"/>
                      <a:pt x="7429873" y="1729861"/>
                      <a:pt x="7359723" y="1916201"/>
                    </a:cubicBezTo>
                    <a:lnTo>
                      <a:pt x="7264528" y="2151782"/>
                    </a:lnTo>
                    <a:lnTo>
                      <a:pt x="7368307" y="2061980"/>
                    </a:lnTo>
                    <a:cubicBezTo>
                      <a:pt x="7421834" y="2020693"/>
                      <a:pt x="7478100" y="1982694"/>
                      <a:pt x="7538019" y="1949080"/>
                    </a:cubicBezTo>
                    <a:cubicBezTo>
                      <a:pt x="7649102" y="1884774"/>
                      <a:pt x="7777704" y="1843852"/>
                      <a:pt x="7906316" y="1843852"/>
                    </a:cubicBezTo>
                    <a:cubicBezTo>
                      <a:pt x="8034936" y="1843852"/>
                      <a:pt x="8163538" y="1902312"/>
                      <a:pt x="8239545" y="2007540"/>
                    </a:cubicBezTo>
                    <a:cubicBezTo>
                      <a:pt x="8338918" y="2159535"/>
                      <a:pt x="8303842" y="2358298"/>
                      <a:pt x="8227844" y="2521986"/>
                    </a:cubicBezTo>
                    <a:cubicBezTo>
                      <a:pt x="8146010" y="2679827"/>
                      <a:pt x="8029090" y="2820130"/>
                      <a:pt x="7953083" y="2983817"/>
                    </a:cubicBezTo>
                    <a:cubicBezTo>
                      <a:pt x="7882941" y="3147505"/>
                      <a:pt x="7859557" y="3357960"/>
                      <a:pt x="7976477" y="3492417"/>
                    </a:cubicBezTo>
                    <a:cubicBezTo>
                      <a:pt x="8081695" y="3621029"/>
                      <a:pt x="8274612" y="3650259"/>
                      <a:pt x="8391531" y="3773024"/>
                    </a:cubicBezTo>
                    <a:cubicBezTo>
                      <a:pt x="8508451" y="3901636"/>
                      <a:pt x="8514297" y="4106245"/>
                      <a:pt x="8444154" y="4264086"/>
                    </a:cubicBezTo>
                    <a:cubicBezTo>
                      <a:pt x="8373993" y="4421927"/>
                      <a:pt x="8239545" y="4544693"/>
                      <a:pt x="8099233" y="4649920"/>
                    </a:cubicBezTo>
                    <a:cubicBezTo>
                      <a:pt x="7842010" y="4842837"/>
                      <a:pt x="7555557" y="5000679"/>
                      <a:pt x="7263259" y="5111752"/>
                    </a:cubicBezTo>
                    <a:cubicBezTo>
                      <a:pt x="7000190" y="5211134"/>
                      <a:pt x="6725429" y="5275439"/>
                      <a:pt x="6444823" y="5304669"/>
                    </a:cubicBezTo>
                    <a:cubicBezTo>
                      <a:pt x="6257751" y="5322207"/>
                      <a:pt x="5983000" y="5380667"/>
                      <a:pt x="5795920" y="5328053"/>
                    </a:cubicBezTo>
                    <a:cubicBezTo>
                      <a:pt x="5579619" y="5269593"/>
                      <a:pt x="5468545" y="4977295"/>
                      <a:pt x="5445161" y="4772686"/>
                    </a:cubicBezTo>
                    <a:cubicBezTo>
                      <a:pt x="5437854" y="4709842"/>
                      <a:pt x="5437488" y="4646997"/>
                      <a:pt x="5442969" y="4584701"/>
                    </a:cubicBezTo>
                    <a:lnTo>
                      <a:pt x="5445908" y="4562790"/>
                    </a:lnTo>
                    <a:lnTo>
                      <a:pt x="5418772" y="4587541"/>
                    </a:lnTo>
                    <a:cubicBezTo>
                      <a:pt x="5331905" y="4666733"/>
                      <a:pt x="5224485" y="4756612"/>
                      <a:pt x="5123642" y="4761003"/>
                    </a:cubicBezTo>
                    <a:cubicBezTo>
                      <a:pt x="5014030" y="4765387"/>
                      <a:pt x="4908528" y="4717981"/>
                      <a:pt x="4815461" y="4644060"/>
                    </a:cubicBezTo>
                    <a:lnTo>
                      <a:pt x="4748349" y="4582093"/>
                    </a:lnTo>
                    <a:lnTo>
                      <a:pt x="4715332" y="4685920"/>
                    </a:lnTo>
                    <a:cubicBezTo>
                      <a:pt x="4619423" y="4905692"/>
                      <a:pt x="4400195" y="5028457"/>
                      <a:pt x="4141518" y="4901307"/>
                    </a:cubicBezTo>
                    <a:cubicBezTo>
                      <a:pt x="3732300" y="4696698"/>
                      <a:pt x="3340611" y="4433629"/>
                      <a:pt x="2984007" y="4158869"/>
                    </a:cubicBezTo>
                    <a:cubicBezTo>
                      <a:pt x="2761860" y="3989335"/>
                      <a:pt x="2551405" y="3813956"/>
                      <a:pt x="2352642" y="3626885"/>
                    </a:cubicBezTo>
                    <a:cubicBezTo>
                      <a:pt x="2177263" y="3463198"/>
                      <a:pt x="2007739" y="3287818"/>
                      <a:pt x="1931732" y="3065671"/>
                    </a:cubicBezTo>
                    <a:cubicBezTo>
                      <a:pt x="1855734" y="2843524"/>
                      <a:pt x="1914194" y="2557072"/>
                      <a:pt x="2112957" y="2434306"/>
                    </a:cubicBezTo>
                    <a:cubicBezTo>
                      <a:pt x="2224030" y="2364154"/>
                      <a:pt x="2358497" y="2358308"/>
                      <a:pt x="2487099" y="2334924"/>
                    </a:cubicBezTo>
                    <a:cubicBezTo>
                      <a:pt x="2615711" y="2311540"/>
                      <a:pt x="2756014" y="2258927"/>
                      <a:pt x="2814474" y="2147853"/>
                    </a:cubicBezTo>
                    <a:cubicBezTo>
                      <a:pt x="2890480" y="2001704"/>
                      <a:pt x="2826175" y="1826325"/>
                      <a:pt x="2785244" y="1668483"/>
                    </a:cubicBezTo>
                    <a:cubicBezTo>
                      <a:pt x="2726784" y="1428798"/>
                      <a:pt x="2744331" y="1165729"/>
                      <a:pt x="2855405" y="949428"/>
                    </a:cubicBezTo>
                    <a:cubicBezTo>
                      <a:pt x="2966469" y="727281"/>
                      <a:pt x="3182779" y="557748"/>
                      <a:pt x="3428301" y="522671"/>
                    </a:cubicBezTo>
                    <a:cubicBezTo>
                      <a:pt x="3458993" y="518287"/>
                      <a:pt x="3489960" y="516186"/>
                      <a:pt x="3520903" y="516278"/>
                    </a:cubicBezTo>
                    <a:cubicBezTo>
                      <a:pt x="3737507" y="516917"/>
                      <a:pt x="3952984" y="624977"/>
                      <a:pt x="4065511" y="809125"/>
                    </a:cubicBezTo>
                    <a:cubicBezTo>
                      <a:pt x="4223353" y="1078040"/>
                      <a:pt x="4153201" y="1446336"/>
                      <a:pt x="4346127" y="1691867"/>
                    </a:cubicBezTo>
                    <a:cubicBezTo>
                      <a:pt x="4433817" y="1802941"/>
                      <a:pt x="4568265" y="1873092"/>
                      <a:pt x="4638426" y="1990012"/>
                    </a:cubicBezTo>
                    <a:cubicBezTo>
                      <a:pt x="4676421" y="2051394"/>
                      <a:pt x="4696879" y="2121546"/>
                      <a:pt x="4704185" y="2194621"/>
                    </a:cubicBezTo>
                    <a:lnTo>
                      <a:pt x="4705125" y="2258164"/>
                    </a:lnTo>
                    <a:lnTo>
                      <a:pt x="4796814" y="2118528"/>
                    </a:lnTo>
                    <a:cubicBezTo>
                      <a:pt x="4832074" y="2072581"/>
                      <a:pt x="4870804" y="2029465"/>
                      <a:pt x="4913187" y="1990002"/>
                    </a:cubicBezTo>
                    <a:cubicBezTo>
                      <a:pt x="5035952" y="1878938"/>
                      <a:pt x="5193794" y="1785393"/>
                      <a:pt x="5228870" y="1627551"/>
                    </a:cubicBezTo>
                    <a:cubicBezTo>
                      <a:pt x="5263945" y="1475565"/>
                      <a:pt x="5182102" y="1276793"/>
                      <a:pt x="5304858" y="1177421"/>
                    </a:cubicBezTo>
                    <a:cubicBezTo>
                      <a:pt x="5375019" y="1124807"/>
                      <a:pt x="5468554" y="1130644"/>
                      <a:pt x="5550398" y="1159873"/>
                    </a:cubicBezTo>
                    <a:cubicBezTo>
                      <a:pt x="5626386" y="1189103"/>
                      <a:pt x="5708239" y="1230025"/>
                      <a:pt x="5790083" y="1241726"/>
                    </a:cubicBezTo>
                    <a:cubicBezTo>
                      <a:pt x="5942078" y="1259255"/>
                      <a:pt x="6088227" y="1154037"/>
                      <a:pt x="6170071" y="1025416"/>
                    </a:cubicBezTo>
                    <a:cubicBezTo>
                      <a:pt x="6251915" y="896805"/>
                      <a:pt x="6292836" y="750655"/>
                      <a:pt x="6345450" y="604506"/>
                    </a:cubicBezTo>
                    <a:cubicBezTo>
                      <a:pt x="6398064" y="464212"/>
                      <a:pt x="6468216" y="323898"/>
                      <a:pt x="6567597" y="212834"/>
                    </a:cubicBezTo>
                    <a:cubicBezTo>
                      <a:pt x="6672825" y="101761"/>
                      <a:pt x="6807282" y="14072"/>
                      <a:pt x="6959277" y="237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5" name="Google Shape;1925;p30"/>
              <p:cNvSpPr/>
              <p:nvPr/>
            </p:nvSpPr>
            <p:spPr>
              <a:xfrm>
                <a:off x="6958278" y="3144155"/>
                <a:ext cx="368682" cy="369393"/>
              </a:xfrm>
              <a:custGeom>
                <a:avLst/>
                <a:gdLst/>
                <a:ahLst/>
                <a:cxnLst/>
                <a:rect l="l" t="t" r="r" b="b"/>
                <a:pathLst>
                  <a:path w="9831508" h="9850468" extrusionOk="0">
                    <a:moveTo>
                      <a:pt x="5446844" y="6758687"/>
                    </a:moveTo>
                    <a:cubicBezTo>
                      <a:pt x="5454882" y="6760879"/>
                      <a:pt x="5463651" y="6766725"/>
                      <a:pt x="5472420" y="6775494"/>
                    </a:cubicBezTo>
                    <a:cubicBezTo>
                      <a:pt x="5489958" y="6787186"/>
                      <a:pt x="5495804" y="6810570"/>
                      <a:pt x="5489958" y="6828108"/>
                    </a:cubicBezTo>
                    <a:cubicBezTo>
                      <a:pt x="5536726" y="6915798"/>
                      <a:pt x="5536726" y="7021026"/>
                      <a:pt x="5513342" y="7114561"/>
                    </a:cubicBezTo>
                    <a:cubicBezTo>
                      <a:pt x="5495804" y="7178867"/>
                      <a:pt x="5472420" y="7237327"/>
                      <a:pt x="5437344" y="7289940"/>
                    </a:cubicBezTo>
                    <a:cubicBezTo>
                      <a:pt x="5408114" y="7342554"/>
                      <a:pt x="5367193" y="7389322"/>
                      <a:pt x="5326271" y="7436090"/>
                    </a:cubicBezTo>
                    <a:cubicBezTo>
                      <a:pt x="5267811" y="7506242"/>
                      <a:pt x="5203505" y="7564701"/>
                      <a:pt x="5145046" y="7629007"/>
                    </a:cubicBezTo>
                    <a:cubicBezTo>
                      <a:pt x="5092432" y="7693313"/>
                      <a:pt x="5039818" y="7763464"/>
                      <a:pt x="4998896" y="7833616"/>
                    </a:cubicBezTo>
                    <a:cubicBezTo>
                      <a:pt x="4917052" y="7973920"/>
                      <a:pt x="4864439" y="8137607"/>
                      <a:pt x="4846901" y="8301294"/>
                    </a:cubicBezTo>
                    <a:cubicBezTo>
                      <a:pt x="4829363" y="8464982"/>
                      <a:pt x="4846901" y="8628669"/>
                      <a:pt x="4899515" y="8780664"/>
                    </a:cubicBezTo>
                    <a:cubicBezTo>
                      <a:pt x="4946282" y="8932660"/>
                      <a:pt x="5028126" y="9078809"/>
                      <a:pt x="5127508" y="9201575"/>
                    </a:cubicBezTo>
                    <a:cubicBezTo>
                      <a:pt x="5156737" y="9230804"/>
                      <a:pt x="5180121" y="9260034"/>
                      <a:pt x="5209351" y="9289264"/>
                    </a:cubicBezTo>
                    <a:cubicBezTo>
                      <a:pt x="5238581" y="9312648"/>
                      <a:pt x="5267811" y="9341878"/>
                      <a:pt x="5302887" y="9371108"/>
                    </a:cubicBezTo>
                    <a:cubicBezTo>
                      <a:pt x="5337963" y="9400338"/>
                      <a:pt x="5378885" y="9435414"/>
                      <a:pt x="5413960" y="9482181"/>
                    </a:cubicBezTo>
                    <a:cubicBezTo>
                      <a:pt x="5431498" y="9505565"/>
                      <a:pt x="5449036" y="9534795"/>
                      <a:pt x="5460728" y="9564025"/>
                    </a:cubicBezTo>
                    <a:cubicBezTo>
                      <a:pt x="5472420" y="9593255"/>
                      <a:pt x="5484112" y="9622485"/>
                      <a:pt x="5484112" y="9657561"/>
                    </a:cubicBezTo>
                    <a:cubicBezTo>
                      <a:pt x="5489958" y="9710174"/>
                      <a:pt x="5472420" y="9768634"/>
                      <a:pt x="5425652" y="9797864"/>
                    </a:cubicBezTo>
                    <a:cubicBezTo>
                      <a:pt x="5413960" y="9809556"/>
                      <a:pt x="5390576" y="9809556"/>
                      <a:pt x="5378885" y="9803710"/>
                    </a:cubicBezTo>
                    <a:cubicBezTo>
                      <a:pt x="5367193" y="9797864"/>
                      <a:pt x="5361347" y="9792018"/>
                      <a:pt x="5355501" y="9780326"/>
                    </a:cubicBezTo>
                    <a:cubicBezTo>
                      <a:pt x="5332117" y="9739404"/>
                      <a:pt x="5320425" y="9710174"/>
                      <a:pt x="5308733" y="9692637"/>
                    </a:cubicBezTo>
                    <a:cubicBezTo>
                      <a:pt x="5297041" y="9675099"/>
                      <a:pt x="5291195" y="9651715"/>
                      <a:pt x="5279503" y="9634177"/>
                    </a:cubicBezTo>
                    <a:cubicBezTo>
                      <a:pt x="5267811" y="9616639"/>
                      <a:pt x="5244427" y="9593255"/>
                      <a:pt x="5221043" y="9569871"/>
                    </a:cubicBezTo>
                    <a:cubicBezTo>
                      <a:pt x="5191813" y="9546487"/>
                      <a:pt x="5156737" y="9523103"/>
                      <a:pt x="5121662" y="9493873"/>
                    </a:cubicBezTo>
                    <a:cubicBezTo>
                      <a:pt x="5086586" y="9464643"/>
                      <a:pt x="5051510" y="9435414"/>
                      <a:pt x="5016434" y="9400338"/>
                    </a:cubicBezTo>
                    <a:cubicBezTo>
                      <a:pt x="4952128" y="9336032"/>
                      <a:pt x="4893669" y="9260034"/>
                      <a:pt x="4841055" y="9178191"/>
                    </a:cubicBezTo>
                    <a:cubicBezTo>
                      <a:pt x="4735827" y="9014503"/>
                      <a:pt x="4671522" y="8833278"/>
                      <a:pt x="4648138" y="8640361"/>
                    </a:cubicBezTo>
                    <a:cubicBezTo>
                      <a:pt x="4601370" y="8254526"/>
                      <a:pt x="4741673" y="7857000"/>
                      <a:pt x="4998896" y="7582239"/>
                    </a:cubicBezTo>
                    <a:cubicBezTo>
                      <a:pt x="5133354" y="7447782"/>
                      <a:pt x="5279503" y="7348400"/>
                      <a:pt x="5373039" y="7213943"/>
                    </a:cubicBezTo>
                    <a:cubicBezTo>
                      <a:pt x="5443190" y="7108715"/>
                      <a:pt x="5484112" y="6962566"/>
                      <a:pt x="5431498" y="6845646"/>
                    </a:cubicBezTo>
                    <a:cubicBezTo>
                      <a:pt x="5425652" y="6833954"/>
                      <a:pt x="5419806" y="6816416"/>
                      <a:pt x="5413960" y="6798878"/>
                    </a:cubicBezTo>
                    <a:cubicBezTo>
                      <a:pt x="5413960" y="6787186"/>
                      <a:pt x="5413960" y="6769648"/>
                      <a:pt x="5425652" y="6763802"/>
                    </a:cubicBezTo>
                    <a:cubicBezTo>
                      <a:pt x="5431498" y="6757956"/>
                      <a:pt x="5438805" y="6756495"/>
                      <a:pt x="5446844" y="6758687"/>
                    </a:cubicBezTo>
                    <a:close/>
                    <a:moveTo>
                      <a:pt x="5671274" y="6727986"/>
                    </a:moveTo>
                    <a:cubicBezTo>
                      <a:pt x="5695663" y="6737851"/>
                      <a:pt x="5720873" y="6774023"/>
                      <a:pt x="5729642" y="6787176"/>
                    </a:cubicBezTo>
                    <a:cubicBezTo>
                      <a:pt x="5782256" y="6869020"/>
                      <a:pt x="5817332" y="6956710"/>
                      <a:pt x="5834870" y="7050246"/>
                    </a:cubicBezTo>
                    <a:cubicBezTo>
                      <a:pt x="5864100" y="7167165"/>
                      <a:pt x="5869946" y="7289931"/>
                      <a:pt x="5869946" y="7412696"/>
                    </a:cubicBezTo>
                    <a:cubicBezTo>
                      <a:pt x="5869946" y="7593921"/>
                      <a:pt x="5864100" y="7775147"/>
                      <a:pt x="5893330" y="7938834"/>
                    </a:cubicBezTo>
                    <a:cubicBezTo>
                      <a:pt x="5922559" y="8108367"/>
                      <a:pt x="5998557" y="8248671"/>
                      <a:pt x="6115477" y="8365590"/>
                    </a:cubicBezTo>
                    <a:cubicBezTo>
                      <a:pt x="6232397" y="8488356"/>
                      <a:pt x="6378546" y="8587737"/>
                      <a:pt x="6518849" y="8704657"/>
                    </a:cubicBezTo>
                    <a:cubicBezTo>
                      <a:pt x="6589001" y="8763117"/>
                      <a:pt x="6659153" y="8827422"/>
                      <a:pt x="6723458" y="8903420"/>
                    </a:cubicBezTo>
                    <a:cubicBezTo>
                      <a:pt x="6787764" y="8979418"/>
                      <a:pt x="6840378" y="9061261"/>
                      <a:pt x="6881300" y="9154797"/>
                    </a:cubicBezTo>
                    <a:cubicBezTo>
                      <a:pt x="6963143" y="9336022"/>
                      <a:pt x="6980681" y="9546477"/>
                      <a:pt x="6939759" y="9739395"/>
                    </a:cubicBezTo>
                    <a:cubicBezTo>
                      <a:pt x="6933913" y="9780316"/>
                      <a:pt x="6922221" y="9815392"/>
                      <a:pt x="6887146" y="9838776"/>
                    </a:cubicBezTo>
                    <a:cubicBezTo>
                      <a:pt x="6875454" y="9844622"/>
                      <a:pt x="6863762" y="9850468"/>
                      <a:pt x="6846224" y="9850468"/>
                    </a:cubicBezTo>
                    <a:cubicBezTo>
                      <a:pt x="6834532" y="9850468"/>
                      <a:pt x="6822840" y="9844622"/>
                      <a:pt x="6816994" y="9838776"/>
                    </a:cubicBezTo>
                    <a:cubicBezTo>
                      <a:pt x="6746842" y="9780316"/>
                      <a:pt x="6758534" y="9704319"/>
                      <a:pt x="6758534" y="9640013"/>
                    </a:cubicBezTo>
                    <a:cubicBezTo>
                      <a:pt x="6758534" y="9604937"/>
                      <a:pt x="6758534" y="9564015"/>
                      <a:pt x="6752688" y="9528939"/>
                    </a:cubicBezTo>
                    <a:cubicBezTo>
                      <a:pt x="6735150" y="9371098"/>
                      <a:pt x="6676691" y="9219103"/>
                      <a:pt x="6583155" y="9096337"/>
                    </a:cubicBezTo>
                    <a:cubicBezTo>
                      <a:pt x="6489619" y="8967726"/>
                      <a:pt x="6355162" y="8862498"/>
                      <a:pt x="6220705" y="8745579"/>
                    </a:cubicBezTo>
                    <a:cubicBezTo>
                      <a:pt x="6080401" y="8628659"/>
                      <a:pt x="5934251" y="8500048"/>
                      <a:pt x="5834870" y="8324668"/>
                    </a:cubicBezTo>
                    <a:cubicBezTo>
                      <a:pt x="5788102" y="8236979"/>
                      <a:pt x="5753026" y="8143443"/>
                      <a:pt x="5735488" y="8044061"/>
                    </a:cubicBezTo>
                    <a:cubicBezTo>
                      <a:pt x="5717950" y="7944680"/>
                      <a:pt x="5717950" y="7851144"/>
                      <a:pt x="5717950" y="7757609"/>
                    </a:cubicBezTo>
                    <a:cubicBezTo>
                      <a:pt x="5723796" y="7570537"/>
                      <a:pt x="5753026" y="7395158"/>
                      <a:pt x="5747180" y="7219779"/>
                    </a:cubicBezTo>
                    <a:cubicBezTo>
                      <a:pt x="5741334" y="7073629"/>
                      <a:pt x="5723796" y="6933326"/>
                      <a:pt x="5653645" y="6810560"/>
                    </a:cubicBezTo>
                    <a:cubicBezTo>
                      <a:pt x="5653645" y="6804714"/>
                      <a:pt x="5641953" y="6781331"/>
                      <a:pt x="5636107" y="6763793"/>
                    </a:cubicBezTo>
                    <a:cubicBezTo>
                      <a:pt x="5636107" y="6752101"/>
                      <a:pt x="5636107" y="6734563"/>
                      <a:pt x="5647799" y="6728717"/>
                    </a:cubicBezTo>
                    <a:cubicBezTo>
                      <a:pt x="5655106" y="6724332"/>
                      <a:pt x="5663145" y="6724698"/>
                      <a:pt x="5671274" y="6727986"/>
                    </a:cubicBezTo>
                    <a:close/>
                    <a:moveTo>
                      <a:pt x="6089904" y="6714111"/>
                    </a:moveTo>
                    <a:cubicBezTo>
                      <a:pt x="6106712" y="6715573"/>
                      <a:pt x="6124250" y="6722880"/>
                      <a:pt x="6133015" y="6728726"/>
                    </a:cubicBezTo>
                    <a:cubicBezTo>
                      <a:pt x="6203176" y="6763802"/>
                      <a:pt x="6267472" y="6810570"/>
                      <a:pt x="6314240" y="6869030"/>
                    </a:cubicBezTo>
                    <a:cubicBezTo>
                      <a:pt x="6378555" y="6945028"/>
                      <a:pt x="6419468" y="7032717"/>
                      <a:pt x="6454543" y="7126253"/>
                    </a:cubicBezTo>
                    <a:cubicBezTo>
                      <a:pt x="6501311" y="7260710"/>
                      <a:pt x="6513003" y="7406860"/>
                      <a:pt x="6536387" y="7541317"/>
                    </a:cubicBezTo>
                    <a:cubicBezTo>
                      <a:pt x="6553934" y="7675775"/>
                      <a:pt x="6583164" y="7804386"/>
                      <a:pt x="6635769" y="7915460"/>
                    </a:cubicBezTo>
                    <a:cubicBezTo>
                      <a:pt x="6688382" y="8026533"/>
                      <a:pt x="6770226" y="8120069"/>
                      <a:pt x="6863761" y="8213605"/>
                    </a:cubicBezTo>
                    <a:cubicBezTo>
                      <a:pt x="6957297" y="8301294"/>
                      <a:pt x="7056678" y="8388984"/>
                      <a:pt x="7161906" y="8482519"/>
                    </a:cubicBezTo>
                    <a:cubicBezTo>
                      <a:pt x="7261287" y="8570209"/>
                      <a:pt x="7366515" y="8663745"/>
                      <a:pt x="7465896" y="8774818"/>
                    </a:cubicBezTo>
                    <a:cubicBezTo>
                      <a:pt x="7489289" y="8792356"/>
                      <a:pt x="7506818" y="8809894"/>
                      <a:pt x="7506818" y="8844970"/>
                    </a:cubicBezTo>
                    <a:cubicBezTo>
                      <a:pt x="7506818" y="8856662"/>
                      <a:pt x="7500972" y="8874200"/>
                      <a:pt x="7495126" y="8885892"/>
                    </a:cubicBezTo>
                    <a:cubicBezTo>
                      <a:pt x="7489289" y="8897584"/>
                      <a:pt x="7483434" y="8903430"/>
                      <a:pt x="7471742" y="8909276"/>
                    </a:cubicBezTo>
                    <a:cubicBezTo>
                      <a:pt x="7395745" y="8956044"/>
                      <a:pt x="7343140" y="8915122"/>
                      <a:pt x="7296363" y="8885892"/>
                    </a:cubicBezTo>
                    <a:lnTo>
                      <a:pt x="7220366" y="8827432"/>
                    </a:lnTo>
                    <a:cubicBezTo>
                      <a:pt x="7109301" y="8739742"/>
                      <a:pt x="7004065" y="8652053"/>
                      <a:pt x="6898837" y="8564363"/>
                    </a:cubicBezTo>
                    <a:cubicBezTo>
                      <a:pt x="6793610" y="8470828"/>
                      <a:pt x="6688382" y="8371446"/>
                      <a:pt x="6594847" y="8254526"/>
                    </a:cubicBezTo>
                    <a:cubicBezTo>
                      <a:pt x="6501311" y="8137607"/>
                      <a:pt x="6431160" y="7991457"/>
                      <a:pt x="6401930" y="7839462"/>
                    </a:cubicBezTo>
                    <a:cubicBezTo>
                      <a:pt x="6372700" y="7687467"/>
                      <a:pt x="6372700" y="7547163"/>
                      <a:pt x="6366854" y="7412706"/>
                    </a:cubicBezTo>
                    <a:cubicBezTo>
                      <a:pt x="6361008" y="7272402"/>
                      <a:pt x="6343470" y="7143791"/>
                      <a:pt x="6290866" y="7026871"/>
                    </a:cubicBezTo>
                    <a:cubicBezTo>
                      <a:pt x="6249934" y="6927490"/>
                      <a:pt x="6185628" y="6839800"/>
                      <a:pt x="6092093" y="6793032"/>
                    </a:cubicBezTo>
                    <a:cubicBezTo>
                      <a:pt x="6080401" y="6787186"/>
                      <a:pt x="6068709" y="6781340"/>
                      <a:pt x="6057026" y="6769648"/>
                    </a:cubicBezTo>
                    <a:cubicBezTo>
                      <a:pt x="6051171" y="6757956"/>
                      <a:pt x="6045325" y="6746264"/>
                      <a:pt x="6051171" y="6734572"/>
                    </a:cubicBezTo>
                    <a:cubicBezTo>
                      <a:pt x="6057017" y="6717035"/>
                      <a:pt x="6073095" y="6712650"/>
                      <a:pt x="6089904" y="6714111"/>
                    </a:cubicBezTo>
                    <a:close/>
                    <a:moveTo>
                      <a:pt x="4706597" y="6436427"/>
                    </a:moveTo>
                    <a:cubicBezTo>
                      <a:pt x="4741682" y="6436427"/>
                      <a:pt x="4735827" y="6489041"/>
                      <a:pt x="4735827" y="6506579"/>
                    </a:cubicBezTo>
                    <a:cubicBezTo>
                      <a:pt x="4729981" y="6576731"/>
                      <a:pt x="4712452" y="6646882"/>
                      <a:pt x="4683222" y="6722880"/>
                    </a:cubicBezTo>
                    <a:cubicBezTo>
                      <a:pt x="4648137" y="6804724"/>
                      <a:pt x="4595533" y="6880721"/>
                      <a:pt x="4531218" y="6950873"/>
                    </a:cubicBezTo>
                    <a:cubicBezTo>
                      <a:pt x="4443528" y="7056101"/>
                      <a:pt x="4332464" y="7137944"/>
                      <a:pt x="4227227" y="7219788"/>
                    </a:cubicBezTo>
                    <a:cubicBezTo>
                      <a:pt x="4122000" y="7301632"/>
                      <a:pt x="4016772" y="7377629"/>
                      <a:pt x="3934929" y="7465319"/>
                    </a:cubicBezTo>
                    <a:cubicBezTo>
                      <a:pt x="3853085" y="7553009"/>
                      <a:pt x="3788780" y="7658236"/>
                      <a:pt x="3736166" y="7763464"/>
                    </a:cubicBezTo>
                    <a:cubicBezTo>
                      <a:pt x="3683552" y="7868691"/>
                      <a:pt x="3648476" y="7985611"/>
                      <a:pt x="3630948" y="8102530"/>
                    </a:cubicBezTo>
                    <a:cubicBezTo>
                      <a:pt x="3613400" y="8219450"/>
                      <a:pt x="3613400" y="8342215"/>
                      <a:pt x="3625092" y="8459135"/>
                    </a:cubicBezTo>
                    <a:cubicBezTo>
                      <a:pt x="3630948" y="8482519"/>
                      <a:pt x="3630948" y="8500057"/>
                      <a:pt x="3613400" y="8529287"/>
                    </a:cubicBezTo>
                    <a:cubicBezTo>
                      <a:pt x="3607554" y="8535132"/>
                      <a:pt x="3595863" y="8546824"/>
                      <a:pt x="3584171" y="8552670"/>
                    </a:cubicBezTo>
                    <a:cubicBezTo>
                      <a:pt x="3578325" y="8558516"/>
                      <a:pt x="3566633" y="8558516"/>
                      <a:pt x="3554941" y="8558516"/>
                    </a:cubicBezTo>
                    <a:cubicBezTo>
                      <a:pt x="3467251" y="8558516"/>
                      <a:pt x="3438021" y="8488365"/>
                      <a:pt x="3426339" y="8435751"/>
                    </a:cubicBezTo>
                    <a:cubicBezTo>
                      <a:pt x="3420483" y="8400675"/>
                      <a:pt x="3414637" y="8371445"/>
                      <a:pt x="3408791" y="8336369"/>
                    </a:cubicBezTo>
                    <a:cubicBezTo>
                      <a:pt x="3391254" y="8190220"/>
                      <a:pt x="3402946" y="8049917"/>
                      <a:pt x="3438021" y="7909613"/>
                    </a:cubicBezTo>
                    <a:cubicBezTo>
                      <a:pt x="3473097" y="7769310"/>
                      <a:pt x="3531557" y="7634852"/>
                      <a:pt x="3613400" y="7517933"/>
                    </a:cubicBezTo>
                    <a:cubicBezTo>
                      <a:pt x="3695244" y="7395167"/>
                      <a:pt x="3806327" y="7289940"/>
                      <a:pt x="3917391" y="7213942"/>
                    </a:cubicBezTo>
                    <a:cubicBezTo>
                      <a:pt x="4028464" y="7132098"/>
                      <a:pt x="4145384" y="7067793"/>
                      <a:pt x="4250611" y="6997641"/>
                    </a:cubicBezTo>
                    <a:cubicBezTo>
                      <a:pt x="4361694" y="6933335"/>
                      <a:pt x="4455220" y="6857337"/>
                      <a:pt x="4537073" y="6757956"/>
                    </a:cubicBezTo>
                    <a:cubicBezTo>
                      <a:pt x="4601370" y="6681958"/>
                      <a:pt x="4648137" y="6588423"/>
                      <a:pt x="4665675" y="6489041"/>
                    </a:cubicBezTo>
                    <a:cubicBezTo>
                      <a:pt x="4665675" y="6483195"/>
                      <a:pt x="4671521" y="6465657"/>
                      <a:pt x="4677367" y="6453965"/>
                    </a:cubicBezTo>
                    <a:cubicBezTo>
                      <a:pt x="4683222" y="6442273"/>
                      <a:pt x="4694905" y="6436427"/>
                      <a:pt x="4706597" y="6436427"/>
                    </a:cubicBezTo>
                    <a:close/>
                    <a:moveTo>
                      <a:pt x="6575943" y="6435962"/>
                    </a:moveTo>
                    <a:cubicBezTo>
                      <a:pt x="6601423" y="6432399"/>
                      <a:pt x="6634307" y="6451033"/>
                      <a:pt x="6647461" y="6459802"/>
                    </a:cubicBezTo>
                    <a:lnTo>
                      <a:pt x="6875463" y="6582568"/>
                    </a:lnTo>
                    <a:cubicBezTo>
                      <a:pt x="6974835" y="6641028"/>
                      <a:pt x="7074216" y="6699487"/>
                      <a:pt x="7167761" y="6763793"/>
                    </a:cubicBezTo>
                    <a:cubicBezTo>
                      <a:pt x="7313910" y="6857329"/>
                      <a:pt x="7448359" y="6968402"/>
                      <a:pt x="7565278" y="7102860"/>
                    </a:cubicBezTo>
                    <a:cubicBezTo>
                      <a:pt x="7682197" y="7237317"/>
                      <a:pt x="7775733" y="7395159"/>
                      <a:pt x="7845885" y="7553000"/>
                    </a:cubicBezTo>
                    <a:cubicBezTo>
                      <a:pt x="7916036" y="7710841"/>
                      <a:pt x="7974496" y="7874529"/>
                      <a:pt x="8038802" y="8020678"/>
                    </a:cubicBezTo>
                    <a:cubicBezTo>
                      <a:pt x="8108953" y="8166828"/>
                      <a:pt x="8179105" y="8307131"/>
                      <a:pt x="8278496" y="8418205"/>
                    </a:cubicBezTo>
                    <a:cubicBezTo>
                      <a:pt x="8372022" y="8529278"/>
                      <a:pt x="8500633" y="8616968"/>
                      <a:pt x="8635091" y="8646198"/>
                    </a:cubicBezTo>
                    <a:cubicBezTo>
                      <a:pt x="8664320" y="8652044"/>
                      <a:pt x="8687714" y="8657890"/>
                      <a:pt x="8711088" y="8681273"/>
                    </a:cubicBezTo>
                    <a:cubicBezTo>
                      <a:pt x="8716943" y="8692965"/>
                      <a:pt x="8728626" y="8704657"/>
                      <a:pt x="8740318" y="8722195"/>
                    </a:cubicBezTo>
                    <a:cubicBezTo>
                      <a:pt x="8740318" y="8728041"/>
                      <a:pt x="8740318" y="8739733"/>
                      <a:pt x="8734472" y="8751425"/>
                    </a:cubicBezTo>
                    <a:cubicBezTo>
                      <a:pt x="8705242" y="8839115"/>
                      <a:pt x="8600024" y="8839115"/>
                      <a:pt x="8529863" y="8821577"/>
                    </a:cubicBezTo>
                    <a:cubicBezTo>
                      <a:pt x="8483105" y="8809885"/>
                      <a:pt x="8442174" y="8798193"/>
                      <a:pt x="8401252" y="8780655"/>
                    </a:cubicBezTo>
                    <a:cubicBezTo>
                      <a:pt x="8225873" y="8704657"/>
                      <a:pt x="8085569" y="8564354"/>
                      <a:pt x="7986197" y="8412359"/>
                    </a:cubicBezTo>
                    <a:cubicBezTo>
                      <a:pt x="7886806" y="8260363"/>
                      <a:pt x="7822501" y="8090830"/>
                      <a:pt x="7764041" y="7932988"/>
                    </a:cubicBezTo>
                    <a:cubicBezTo>
                      <a:pt x="7705581" y="7775147"/>
                      <a:pt x="7658813" y="7617306"/>
                      <a:pt x="7588662" y="7471156"/>
                    </a:cubicBezTo>
                    <a:cubicBezTo>
                      <a:pt x="7524356" y="7325007"/>
                      <a:pt x="7436667" y="7196395"/>
                      <a:pt x="7325593" y="7079476"/>
                    </a:cubicBezTo>
                    <a:cubicBezTo>
                      <a:pt x="7214520" y="6956710"/>
                      <a:pt x="7085908" y="6851483"/>
                      <a:pt x="6951451" y="6752101"/>
                    </a:cubicBezTo>
                    <a:cubicBezTo>
                      <a:pt x="6834532" y="6670257"/>
                      <a:pt x="6717612" y="6594260"/>
                      <a:pt x="6600693" y="6518262"/>
                    </a:cubicBezTo>
                    <a:cubicBezTo>
                      <a:pt x="6589001" y="6512416"/>
                      <a:pt x="6571463" y="6500724"/>
                      <a:pt x="6559771" y="6483186"/>
                    </a:cubicBezTo>
                    <a:cubicBezTo>
                      <a:pt x="6548079" y="6471494"/>
                      <a:pt x="6542233" y="6459802"/>
                      <a:pt x="6553934" y="6448110"/>
                    </a:cubicBezTo>
                    <a:cubicBezTo>
                      <a:pt x="6559778" y="6440803"/>
                      <a:pt x="6567449" y="6437149"/>
                      <a:pt x="6575943" y="6435962"/>
                    </a:cubicBezTo>
                    <a:close/>
                    <a:moveTo>
                      <a:pt x="4501989" y="6272740"/>
                    </a:moveTo>
                    <a:cubicBezTo>
                      <a:pt x="4537074" y="6284432"/>
                      <a:pt x="4519536" y="6360430"/>
                      <a:pt x="4507844" y="6383814"/>
                    </a:cubicBezTo>
                    <a:cubicBezTo>
                      <a:pt x="4472759" y="6483195"/>
                      <a:pt x="4408462" y="6570885"/>
                      <a:pt x="4338311" y="6646882"/>
                    </a:cubicBezTo>
                    <a:cubicBezTo>
                      <a:pt x="4244775" y="6752110"/>
                      <a:pt x="4139548" y="6833954"/>
                      <a:pt x="4051858" y="6915797"/>
                    </a:cubicBezTo>
                    <a:cubicBezTo>
                      <a:pt x="3736176" y="7161328"/>
                      <a:pt x="3379571" y="7365937"/>
                      <a:pt x="2999583" y="7506241"/>
                    </a:cubicBezTo>
                    <a:cubicBezTo>
                      <a:pt x="2806657" y="7582239"/>
                      <a:pt x="2607903" y="7623160"/>
                      <a:pt x="2461753" y="7710850"/>
                    </a:cubicBezTo>
                    <a:cubicBezTo>
                      <a:pt x="2385756" y="7757618"/>
                      <a:pt x="2321450" y="7810232"/>
                      <a:pt x="2280519" y="7874537"/>
                    </a:cubicBezTo>
                    <a:cubicBezTo>
                      <a:pt x="2239606" y="7938843"/>
                      <a:pt x="2222059" y="8008995"/>
                      <a:pt x="2216223" y="8096684"/>
                    </a:cubicBezTo>
                    <a:cubicBezTo>
                      <a:pt x="2210377" y="8184374"/>
                      <a:pt x="2216223" y="8283756"/>
                      <a:pt x="2204531" y="8394829"/>
                    </a:cubicBezTo>
                    <a:cubicBezTo>
                      <a:pt x="2192829" y="8505903"/>
                      <a:pt x="2163600" y="8622822"/>
                      <a:pt x="2087611" y="8728050"/>
                    </a:cubicBezTo>
                    <a:cubicBezTo>
                      <a:pt x="2058381" y="8768971"/>
                      <a:pt x="2017450" y="8804047"/>
                      <a:pt x="1964846" y="8804047"/>
                    </a:cubicBezTo>
                    <a:cubicBezTo>
                      <a:pt x="1947308" y="8804047"/>
                      <a:pt x="1929761" y="8798201"/>
                      <a:pt x="1918078" y="8786509"/>
                    </a:cubicBezTo>
                    <a:cubicBezTo>
                      <a:pt x="1906386" y="8780663"/>
                      <a:pt x="1906386" y="8768971"/>
                      <a:pt x="1906386" y="8757280"/>
                    </a:cubicBezTo>
                    <a:cubicBezTo>
                      <a:pt x="1906386" y="8669590"/>
                      <a:pt x="1935616" y="8622822"/>
                      <a:pt x="1958991" y="8558516"/>
                    </a:cubicBezTo>
                    <a:cubicBezTo>
                      <a:pt x="1970692" y="8523441"/>
                      <a:pt x="1976538" y="8488365"/>
                      <a:pt x="1982384" y="8447443"/>
                    </a:cubicBezTo>
                    <a:cubicBezTo>
                      <a:pt x="1994076" y="8359753"/>
                      <a:pt x="1982384" y="8272064"/>
                      <a:pt x="1982384" y="8166836"/>
                    </a:cubicBezTo>
                    <a:cubicBezTo>
                      <a:pt x="1982384" y="8067454"/>
                      <a:pt x="1982384" y="7950535"/>
                      <a:pt x="2034997" y="7833615"/>
                    </a:cubicBezTo>
                    <a:cubicBezTo>
                      <a:pt x="2081765" y="7716696"/>
                      <a:pt x="2169455" y="7629006"/>
                      <a:pt x="2262990" y="7564701"/>
                    </a:cubicBezTo>
                    <a:cubicBezTo>
                      <a:pt x="2362372" y="7500395"/>
                      <a:pt x="2461753" y="7459473"/>
                      <a:pt x="2561135" y="7424397"/>
                    </a:cubicBezTo>
                    <a:cubicBezTo>
                      <a:pt x="2660507" y="7395167"/>
                      <a:pt x="2754052" y="7371783"/>
                      <a:pt x="2847588" y="7342554"/>
                    </a:cubicBezTo>
                    <a:cubicBezTo>
                      <a:pt x="2941123" y="7319170"/>
                      <a:pt x="3034659" y="7289940"/>
                      <a:pt x="3122348" y="7254864"/>
                    </a:cubicBezTo>
                    <a:cubicBezTo>
                      <a:pt x="3303564" y="7184712"/>
                      <a:pt x="3478944" y="7108715"/>
                      <a:pt x="3648486" y="7015179"/>
                    </a:cubicBezTo>
                    <a:cubicBezTo>
                      <a:pt x="3818019" y="6921643"/>
                      <a:pt x="3981706" y="6810570"/>
                      <a:pt x="4139548" y="6693650"/>
                    </a:cubicBezTo>
                    <a:cubicBezTo>
                      <a:pt x="4268150" y="6594269"/>
                      <a:pt x="4385069" y="6483195"/>
                      <a:pt x="4443529" y="6342892"/>
                    </a:cubicBezTo>
                    <a:cubicBezTo>
                      <a:pt x="4443529" y="6331200"/>
                      <a:pt x="4455230" y="6307816"/>
                      <a:pt x="4466922" y="6290278"/>
                    </a:cubicBezTo>
                    <a:cubicBezTo>
                      <a:pt x="4478614" y="6278586"/>
                      <a:pt x="4490306" y="6266894"/>
                      <a:pt x="4501989" y="6272740"/>
                    </a:cubicBezTo>
                    <a:close/>
                    <a:moveTo>
                      <a:pt x="6692772" y="6137543"/>
                    </a:moveTo>
                    <a:cubicBezTo>
                      <a:pt x="6713232" y="6136812"/>
                      <a:pt x="6735154" y="6141196"/>
                      <a:pt x="6746851" y="6144119"/>
                    </a:cubicBezTo>
                    <a:cubicBezTo>
                      <a:pt x="6840377" y="6161657"/>
                      <a:pt x="6933922" y="6179195"/>
                      <a:pt x="7027457" y="6196733"/>
                    </a:cubicBezTo>
                    <a:cubicBezTo>
                      <a:pt x="7150223" y="6220117"/>
                      <a:pt x="7272988" y="6249347"/>
                      <a:pt x="7395744" y="6284423"/>
                    </a:cubicBezTo>
                    <a:cubicBezTo>
                      <a:pt x="7576979" y="6342882"/>
                      <a:pt x="7758204" y="6418880"/>
                      <a:pt x="7921882" y="6524108"/>
                    </a:cubicBezTo>
                    <a:cubicBezTo>
                      <a:pt x="8003735" y="6576722"/>
                      <a:pt x="8079732" y="6641027"/>
                      <a:pt x="8149884" y="6711179"/>
                    </a:cubicBezTo>
                    <a:cubicBezTo>
                      <a:pt x="8220036" y="6781331"/>
                      <a:pt x="8284341" y="6851482"/>
                      <a:pt x="8342801" y="6927480"/>
                    </a:cubicBezTo>
                    <a:cubicBezTo>
                      <a:pt x="8465566" y="7073630"/>
                      <a:pt x="8570794" y="7225625"/>
                      <a:pt x="8693559" y="7348390"/>
                    </a:cubicBezTo>
                    <a:cubicBezTo>
                      <a:pt x="8816325" y="7471156"/>
                      <a:pt x="8956628" y="7564692"/>
                      <a:pt x="9114469" y="7617305"/>
                    </a:cubicBezTo>
                    <a:cubicBezTo>
                      <a:pt x="9272311" y="7669919"/>
                      <a:pt x="9441835" y="7687457"/>
                      <a:pt x="9611377" y="7669919"/>
                    </a:cubicBezTo>
                    <a:cubicBezTo>
                      <a:pt x="9646444" y="7664073"/>
                      <a:pt x="9675673" y="7658227"/>
                      <a:pt x="9710759" y="7675765"/>
                    </a:cubicBezTo>
                    <a:cubicBezTo>
                      <a:pt x="9722450" y="7681611"/>
                      <a:pt x="9739988" y="7693303"/>
                      <a:pt x="9745834" y="7716687"/>
                    </a:cubicBezTo>
                    <a:cubicBezTo>
                      <a:pt x="9751680" y="7722533"/>
                      <a:pt x="9751680" y="7734225"/>
                      <a:pt x="9751680" y="7745917"/>
                    </a:cubicBezTo>
                    <a:cubicBezTo>
                      <a:pt x="9739988" y="7833606"/>
                      <a:pt x="9646444" y="7868682"/>
                      <a:pt x="9564609" y="7880374"/>
                    </a:cubicBezTo>
                    <a:cubicBezTo>
                      <a:pt x="9517841" y="7886220"/>
                      <a:pt x="9471064" y="7892066"/>
                      <a:pt x="9424306" y="7892066"/>
                    </a:cubicBezTo>
                    <a:cubicBezTo>
                      <a:pt x="9225543" y="7892066"/>
                      <a:pt x="9020934" y="7845298"/>
                      <a:pt x="8839709" y="7745917"/>
                    </a:cubicBezTo>
                    <a:cubicBezTo>
                      <a:pt x="8652628" y="7646535"/>
                      <a:pt x="8512334" y="7494540"/>
                      <a:pt x="8395415" y="7342544"/>
                    </a:cubicBezTo>
                    <a:cubicBezTo>
                      <a:pt x="8278495" y="7184703"/>
                      <a:pt x="8179114" y="7026862"/>
                      <a:pt x="8068031" y="6892404"/>
                    </a:cubicBezTo>
                    <a:cubicBezTo>
                      <a:pt x="8009571" y="6822253"/>
                      <a:pt x="7951112" y="6763793"/>
                      <a:pt x="7886815" y="6705333"/>
                    </a:cubicBezTo>
                    <a:cubicBezTo>
                      <a:pt x="7816664" y="6652719"/>
                      <a:pt x="7746503" y="6600105"/>
                      <a:pt x="7670514" y="6553338"/>
                    </a:cubicBezTo>
                    <a:cubicBezTo>
                      <a:pt x="7518519" y="6459802"/>
                      <a:pt x="7343140" y="6395496"/>
                      <a:pt x="7167761" y="6337036"/>
                    </a:cubicBezTo>
                    <a:cubicBezTo>
                      <a:pt x="7021611" y="6290269"/>
                      <a:pt x="6869607" y="6255193"/>
                      <a:pt x="6717621" y="6220117"/>
                    </a:cubicBezTo>
                    <a:cubicBezTo>
                      <a:pt x="6711775" y="6214271"/>
                      <a:pt x="6682545" y="6208425"/>
                      <a:pt x="6664998" y="6196733"/>
                    </a:cubicBezTo>
                    <a:cubicBezTo>
                      <a:pt x="6653315" y="6185041"/>
                      <a:pt x="6641623" y="6173349"/>
                      <a:pt x="6647469" y="6161657"/>
                    </a:cubicBezTo>
                    <a:cubicBezTo>
                      <a:pt x="6653315" y="6144119"/>
                      <a:pt x="6672312" y="6138273"/>
                      <a:pt x="6692772" y="6137543"/>
                    </a:cubicBezTo>
                    <a:close/>
                    <a:moveTo>
                      <a:pt x="4355846" y="6117082"/>
                    </a:moveTo>
                    <a:cubicBezTo>
                      <a:pt x="4361693" y="6117813"/>
                      <a:pt x="4367541" y="6120736"/>
                      <a:pt x="4373387" y="6126582"/>
                    </a:cubicBezTo>
                    <a:cubicBezTo>
                      <a:pt x="4396771" y="6149966"/>
                      <a:pt x="4361695" y="6190888"/>
                      <a:pt x="4349994" y="6202580"/>
                    </a:cubicBezTo>
                    <a:cubicBezTo>
                      <a:pt x="4303235" y="6261040"/>
                      <a:pt x="4250622" y="6313653"/>
                      <a:pt x="4198008" y="6366267"/>
                    </a:cubicBezTo>
                    <a:cubicBezTo>
                      <a:pt x="4127856" y="6430573"/>
                      <a:pt x="4051858" y="6494878"/>
                      <a:pt x="3970006" y="6547492"/>
                    </a:cubicBezTo>
                    <a:cubicBezTo>
                      <a:pt x="3847249" y="6629336"/>
                      <a:pt x="3712783" y="6699488"/>
                      <a:pt x="3572489" y="6752101"/>
                    </a:cubicBezTo>
                    <a:cubicBezTo>
                      <a:pt x="3432185" y="6804715"/>
                      <a:pt x="3280190" y="6839791"/>
                      <a:pt x="3134041" y="6851483"/>
                    </a:cubicBezTo>
                    <a:cubicBezTo>
                      <a:pt x="2987891" y="6869021"/>
                      <a:pt x="2847588" y="6869021"/>
                      <a:pt x="2713121" y="6886559"/>
                    </a:cubicBezTo>
                    <a:cubicBezTo>
                      <a:pt x="2578673" y="6904097"/>
                      <a:pt x="2455899" y="6939173"/>
                      <a:pt x="2338979" y="6991786"/>
                    </a:cubicBezTo>
                    <a:cubicBezTo>
                      <a:pt x="2222060" y="7044400"/>
                      <a:pt x="2116841" y="7114552"/>
                      <a:pt x="2017451" y="7202241"/>
                    </a:cubicBezTo>
                    <a:cubicBezTo>
                      <a:pt x="1999922" y="7219779"/>
                      <a:pt x="1982375" y="7237317"/>
                      <a:pt x="1947308" y="7237317"/>
                    </a:cubicBezTo>
                    <a:cubicBezTo>
                      <a:pt x="1935616" y="7237317"/>
                      <a:pt x="1923915" y="7237317"/>
                      <a:pt x="1912232" y="7231471"/>
                    </a:cubicBezTo>
                    <a:cubicBezTo>
                      <a:pt x="1900531" y="7225625"/>
                      <a:pt x="1894685" y="7219779"/>
                      <a:pt x="1888848" y="7208087"/>
                    </a:cubicBezTo>
                    <a:cubicBezTo>
                      <a:pt x="1842071" y="7137936"/>
                      <a:pt x="1888848" y="7073630"/>
                      <a:pt x="1929761" y="7026862"/>
                    </a:cubicBezTo>
                    <a:cubicBezTo>
                      <a:pt x="1953145" y="6997632"/>
                      <a:pt x="1976538" y="6974248"/>
                      <a:pt x="2005768" y="6950865"/>
                    </a:cubicBezTo>
                    <a:cubicBezTo>
                      <a:pt x="2122687" y="6851483"/>
                      <a:pt x="2262991" y="6769639"/>
                      <a:pt x="2409140" y="6722871"/>
                    </a:cubicBezTo>
                    <a:cubicBezTo>
                      <a:pt x="2555289" y="6676104"/>
                      <a:pt x="2713121" y="6658566"/>
                      <a:pt x="2859271" y="6658566"/>
                    </a:cubicBezTo>
                    <a:cubicBezTo>
                      <a:pt x="3005420" y="6652720"/>
                      <a:pt x="3145733" y="6658566"/>
                      <a:pt x="3274335" y="6646874"/>
                    </a:cubicBezTo>
                    <a:cubicBezTo>
                      <a:pt x="3408801" y="6635182"/>
                      <a:pt x="3537404" y="6605952"/>
                      <a:pt x="3666024" y="6559184"/>
                    </a:cubicBezTo>
                    <a:cubicBezTo>
                      <a:pt x="3794626" y="6512416"/>
                      <a:pt x="3917392" y="6448111"/>
                      <a:pt x="4034311" y="6372113"/>
                    </a:cubicBezTo>
                    <a:cubicBezTo>
                      <a:pt x="4133702" y="6307807"/>
                      <a:pt x="4221392" y="6231810"/>
                      <a:pt x="4303235" y="6149966"/>
                    </a:cubicBezTo>
                    <a:cubicBezTo>
                      <a:pt x="4309081" y="6138274"/>
                      <a:pt x="4320764" y="6126582"/>
                      <a:pt x="4338311" y="6120736"/>
                    </a:cubicBezTo>
                    <a:cubicBezTo>
                      <a:pt x="4344153" y="6117813"/>
                      <a:pt x="4349999" y="6116352"/>
                      <a:pt x="4355846" y="6117082"/>
                    </a:cubicBezTo>
                    <a:close/>
                    <a:moveTo>
                      <a:pt x="9254764" y="5799217"/>
                    </a:moveTo>
                    <a:cubicBezTo>
                      <a:pt x="9430143" y="5793371"/>
                      <a:pt x="9605522" y="5834292"/>
                      <a:pt x="9757517" y="5916136"/>
                    </a:cubicBezTo>
                    <a:cubicBezTo>
                      <a:pt x="9786747" y="5933674"/>
                      <a:pt x="9815977" y="5951212"/>
                      <a:pt x="9827669" y="5986288"/>
                    </a:cubicBezTo>
                    <a:cubicBezTo>
                      <a:pt x="9833515" y="5997980"/>
                      <a:pt x="9833515" y="6015518"/>
                      <a:pt x="9821823" y="6033056"/>
                    </a:cubicBezTo>
                    <a:cubicBezTo>
                      <a:pt x="9821823" y="6044748"/>
                      <a:pt x="9810131" y="6050594"/>
                      <a:pt x="9804285" y="6056440"/>
                    </a:cubicBezTo>
                    <a:cubicBezTo>
                      <a:pt x="9734134" y="6109053"/>
                      <a:pt x="9669828" y="6085669"/>
                      <a:pt x="9617214" y="6068132"/>
                    </a:cubicBezTo>
                    <a:cubicBezTo>
                      <a:pt x="9587984" y="6056440"/>
                      <a:pt x="9558754" y="6050594"/>
                      <a:pt x="9523679" y="6044748"/>
                    </a:cubicBezTo>
                    <a:cubicBezTo>
                      <a:pt x="9383375" y="6021364"/>
                      <a:pt x="9243072" y="6021364"/>
                      <a:pt x="9108615" y="6050594"/>
                    </a:cubicBezTo>
                    <a:cubicBezTo>
                      <a:pt x="9044309" y="6068132"/>
                      <a:pt x="8980003" y="6091515"/>
                      <a:pt x="8915698" y="6120745"/>
                    </a:cubicBezTo>
                    <a:cubicBezTo>
                      <a:pt x="8851392" y="6149975"/>
                      <a:pt x="8781240" y="6185051"/>
                      <a:pt x="8711089" y="6225973"/>
                    </a:cubicBezTo>
                    <a:cubicBezTo>
                      <a:pt x="8640937" y="6266895"/>
                      <a:pt x="8559093" y="6301971"/>
                      <a:pt x="8465558" y="6319509"/>
                    </a:cubicBezTo>
                    <a:cubicBezTo>
                      <a:pt x="8372022" y="6337047"/>
                      <a:pt x="8278487" y="6337047"/>
                      <a:pt x="8190797" y="6319509"/>
                    </a:cubicBezTo>
                    <a:cubicBezTo>
                      <a:pt x="8108953" y="6307817"/>
                      <a:pt x="8027110" y="6278587"/>
                      <a:pt x="7951112" y="6255203"/>
                    </a:cubicBezTo>
                    <a:lnTo>
                      <a:pt x="7728965" y="6173359"/>
                    </a:lnTo>
                    <a:lnTo>
                      <a:pt x="7278826" y="6009672"/>
                    </a:lnTo>
                    <a:lnTo>
                      <a:pt x="6910529" y="5875214"/>
                    </a:lnTo>
                    <a:cubicBezTo>
                      <a:pt x="6904683" y="5875214"/>
                      <a:pt x="6881299" y="5863522"/>
                      <a:pt x="6869608" y="5851830"/>
                    </a:cubicBezTo>
                    <a:cubicBezTo>
                      <a:pt x="6857916" y="5840138"/>
                      <a:pt x="6852070" y="5828446"/>
                      <a:pt x="6857916" y="5816754"/>
                    </a:cubicBezTo>
                    <a:cubicBezTo>
                      <a:pt x="6875454" y="5787525"/>
                      <a:pt x="6928067" y="5805062"/>
                      <a:pt x="6945605" y="5810908"/>
                    </a:cubicBezTo>
                    <a:lnTo>
                      <a:pt x="7179444" y="5875214"/>
                    </a:lnTo>
                    <a:lnTo>
                      <a:pt x="7483435" y="5957058"/>
                    </a:lnTo>
                    <a:lnTo>
                      <a:pt x="7939420" y="6073978"/>
                    </a:lnTo>
                    <a:cubicBezTo>
                      <a:pt x="8091416" y="6109053"/>
                      <a:pt x="8237565" y="6149975"/>
                      <a:pt x="8372022" y="6126591"/>
                    </a:cubicBezTo>
                    <a:cubicBezTo>
                      <a:pt x="8500634" y="6109053"/>
                      <a:pt x="8623399" y="6027210"/>
                      <a:pt x="8763702" y="5945366"/>
                    </a:cubicBezTo>
                    <a:cubicBezTo>
                      <a:pt x="8833854" y="5904444"/>
                      <a:pt x="8915698" y="5863522"/>
                      <a:pt x="8997541" y="5840138"/>
                    </a:cubicBezTo>
                    <a:cubicBezTo>
                      <a:pt x="9079385" y="5816754"/>
                      <a:pt x="9167074" y="5799217"/>
                      <a:pt x="9254764" y="5799217"/>
                    </a:cubicBezTo>
                    <a:close/>
                    <a:moveTo>
                      <a:pt x="2123317" y="5345961"/>
                    </a:moveTo>
                    <a:cubicBezTo>
                      <a:pt x="2250193" y="5351989"/>
                      <a:pt x="2369670" y="5382681"/>
                      <a:pt x="2479282" y="5413372"/>
                    </a:cubicBezTo>
                    <a:cubicBezTo>
                      <a:pt x="2631277" y="5454294"/>
                      <a:pt x="2765735" y="5501062"/>
                      <a:pt x="2906038" y="5530292"/>
                    </a:cubicBezTo>
                    <a:cubicBezTo>
                      <a:pt x="3052187" y="5559522"/>
                      <a:pt x="3192491" y="5577059"/>
                      <a:pt x="3338640" y="5577059"/>
                    </a:cubicBezTo>
                    <a:cubicBezTo>
                      <a:pt x="3490635" y="5577059"/>
                      <a:pt x="3636784" y="5565368"/>
                      <a:pt x="3782934" y="5536138"/>
                    </a:cubicBezTo>
                    <a:cubicBezTo>
                      <a:pt x="3905699" y="5512754"/>
                      <a:pt x="4022619" y="5483524"/>
                      <a:pt x="4139538" y="5436756"/>
                    </a:cubicBezTo>
                    <a:cubicBezTo>
                      <a:pt x="4145384" y="5430910"/>
                      <a:pt x="4168768" y="5425064"/>
                      <a:pt x="4186306" y="5425064"/>
                    </a:cubicBezTo>
                    <a:cubicBezTo>
                      <a:pt x="4197998" y="5425064"/>
                      <a:pt x="4209690" y="5430910"/>
                      <a:pt x="4215536" y="5442602"/>
                    </a:cubicBezTo>
                    <a:cubicBezTo>
                      <a:pt x="4221382" y="5477678"/>
                      <a:pt x="4174614" y="5501062"/>
                      <a:pt x="4157076" y="5506908"/>
                    </a:cubicBezTo>
                    <a:cubicBezTo>
                      <a:pt x="4086924" y="5536138"/>
                      <a:pt x="4016773" y="5565368"/>
                      <a:pt x="3940775" y="5594597"/>
                    </a:cubicBezTo>
                    <a:cubicBezTo>
                      <a:pt x="3841394" y="5629673"/>
                      <a:pt x="3742012" y="5658903"/>
                      <a:pt x="3642630" y="5676441"/>
                    </a:cubicBezTo>
                    <a:cubicBezTo>
                      <a:pt x="3338640" y="5740747"/>
                      <a:pt x="3017112" y="5746593"/>
                      <a:pt x="2707275" y="5682287"/>
                    </a:cubicBezTo>
                    <a:cubicBezTo>
                      <a:pt x="2549434" y="5653057"/>
                      <a:pt x="2409130" y="5606289"/>
                      <a:pt x="2268827" y="5582905"/>
                    </a:cubicBezTo>
                    <a:cubicBezTo>
                      <a:pt x="2128524" y="5553676"/>
                      <a:pt x="1999912" y="5553676"/>
                      <a:pt x="1882993" y="5612135"/>
                    </a:cubicBezTo>
                    <a:cubicBezTo>
                      <a:pt x="1760227" y="5647211"/>
                      <a:pt x="1643308" y="5717363"/>
                      <a:pt x="1549772" y="5810898"/>
                    </a:cubicBezTo>
                    <a:cubicBezTo>
                      <a:pt x="1532234" y="5828436"/>
                      <a:pt x="1514697" y="5845974"/>
                      <a:pt x="1479621" y="5851820"/>
                    </a:cubicBezTo>
                    <a:cubicBezTo>
                      <a:pt x="1467929" y="5851820"/>
                      <a:pt x="1450391" y="5851820"/>
                      <a:pt x="1438699" y="5845974"/>
                    </a:cubicBezTo>
                    <a:cubicBezTo>
                      <a:pt x="1427007" y="5840128"/>
                      <a:pt x="1421161" y="5828436"/>
                      <a:pt x="1415315" y="5822590"/>
                    </a:cubicBezTo>
                    <a:cubicBezTo>
                      <a:pt x="1362701" y="5752439"/>
                      <a:pt x="1403623" y="5676441"/>
                      <a:pt x="1450391" y="5629673"/>
                    </a:cubicBezTo>
                    <a:cubicBezTo>
                      <a:pt x="1473775" y="5600443"/>
                      <a:pt x="1503005" y="5571213"/>
                      <a:pt x="1532234" y="5547830"/>
                    </a:cubicBezTo>
                    <a:cubicBezTo>
                      <a:pt x="1660846" y="5436756"/>
                      <a:pt x="1824533" y="5366604"/>
                      <a:pt x="1994066" y="5349067"/>
                    </a:cubicBezTo>
                    <a:cubicBezTo>
                      <a:pt x="2037911" y="5344682"/>
                      <a:pt x="2081025" y="5343951"/>
                      <a:pt x="2123317" y="5345961"/>
                    </a:cubicBezTo>
                    <a:close/>
                    <a:moveTo>
                      <a:pt x="1443824" y="4597138"/>
                    </a:moveTo>
                    <a:cubicBezTo>
                      <a:pt x="1511783" y="4599330"/>
                      <a:pt x="1579012" y="4606638"/>
                      <a:pt x="1643317" y="4618330"/>
                    </a:cubicBezTo>
                    <a:cubicBezTo>
                      <a:pt x="1912232" y="4670943"/>
                      <a:pt x="2146071" y="4793709"/>
                      <a:pt x="2362372" y="4910628"/>
                    </a:cubicBezTo>
                    <a:cubicBezTo>
                      <a:pt x="2578673" y="5027547"/>
                      <a:pt x="2789128" y="5144466"/>
                      <a:pt x="3017120" y="5214618"/>
                    </a:cubicBezTo>
                    <a:cubicBezTo>
                      <a:pt x="3250960" y="5284770"/>
                      <a:pt x="3490644" y="5319845"/>
                      <a:pt x="3736175" y="5308154"/>
                    </a:cubicBezTo>
                    <a:cubicBezTo>
                      <a:pt x="3835556" y="5302308"/>
                      <a:pt x="3934938" y="5290616"/>
                      <a:pt x="4034320" y="5273078"/>
                    </a:cubicBezTo>
                    <a:cubicBezTo>
                      <a:pt x="4133701" y="5255540"/>
                      <a:pt x="4227236" y="5226310"/>
                      <a:pt x="4326618" y="5197080"/>
                    </a:cubicBezTo>
                    <a:cubicBezTo>
                      <a:pt x="4344156" y="5191234"/>
                      <a:pt x="4373386" y="5179542"/>
                      <a:pt x="4402616" y="5179542"/>
                    </a:cubicBezTo>
                    <a:cubicBezTo>
                      <a:pt x="4420154" y="5179542"/>
                      <a:pt x="4437692" y="5185388"/>
                      <a:pt x="4443538" y="5197080"/>
                    </a:cubicBezTo>
                    <a:cubicBezTo>
                      <a:pt x="4449384" y="5232156"/>
                      <a:pt x="4367540" y="5267232"/>
                      <a:pt x="4338310" y="5278924"/>
                    </a:cubicBezTo>
                    <a:cubicBezTo>
                      <a:pt x="4221390" y="5325691"/>
                      <a:pt x="4098625" y="5360767"/>
                      <a:pt x="3970014" y="5384151"/>
                    </a:cubicBezTo>
                    <a:cubicBezTo>
                      <a:pt x="3806327" y="5419227"/>
                      <a:pt x="3636794" y="5436765"/>
                      <a:pt x="3467260" y="5430919"/>
                    </a:cubicBezTo>
                    <a:cubicBezTo>
                      <a:pt x="3210038" y="5425073"/>
                      <a:pt x="2958661" y="5378305"/>
                      <a:pt x="2718976" y="5284770"/>
                    </a:cubicBezTo>
                    <a:cubicBezTo>
                      <a:pt x="2479291" y="5191234"/>
                      <a:pt x="2257144" y="5068469"/>
                      <a:pt x="2034997" y="4974933"/>
                    </a:cubicBezTo>
                    <a:cubicBezTo>
                      <a:pt x="1812850" y="4881398"/>
                      <a:pt x="1584858" y="4817093"/>
                      <a:pt x="1362711" y="4822938"/>
                    </a:cubicBezTo>
                    <a:cubicBezTo>
                      <a:pt x="1140564" y="4834630"/>
                      <a:pt x="924263" y="4928165"/>
                      <a:pt x="731346" y="5056777"/>
                    </a:cubicBezTo>
                    <a:cubicBezTo>
                      <a:pt x="532583" y="5185388"/>
                      <a:pt x="363050" y="5349075"/>
                      <a:pt x="187670" y="5524455"/>
                    </a:cubicBezTo>
                    <a:cubicBezTo>
                      <a:pt x="152595" y="5559530"/>
                      <a:pt x="117519" y="5594606"/>
                      <a:pt x="70751" y="5606298"/>
                    </a:cubicBezTo>
                    <a:cubicBezTo>
                      <a:pt x="53213" y="5612144"/>
                      <a:pt x="35675" y="5612144"/>
                      <a:pt x="23983" y="5606298"/>
                    </a:cubicBezTo>
                    <a:cubicBezTo>
                      <a:pt x="18137" y="5600452"/>
                      <a:pt x="12291" y="5588760"/>
                      <a:pt x="6445" y="5577068"/>
                    </a:cubicBezTo>
                    <a:cubicBezTo>
                      <a:pt x="-22784" y="5489379"/>
                      <a:pt x="53213" y="5389997"/>
                      <a:pt x="117519" y="5314000"/>
                    </a:cubicBezTo>
                    <a:cubicBezTo>
                      <a:pt x="152595" y="5273078"/>
                      <a:pt x="193516" y="5226310"/>
                      <a:pt x="234438" y="5185388"/>
                    </a:cubicBezTo>
                    <a:cubicBezTo>
                      <a:pt x="409817" y="5004163"/>
                      <a:pt x="614426" y="4834630"/>
                      <a:pt x="854111" y="4723557"/>
                    </a:cubicBezTo>
                    <a:cubicBezTo>
                      <a:pt x="976877" y="4670943"/>
                      <a:pt x="1105488" y="4624175"/>
                      <a:pt x="1239945" y="4606638"/>
                    </a:cubicBezTo>
                    <a:cubicBezTo>
                      <a:pt x="1307174" y="4597869"/>
                      <a:pt x="1375864" y="4594946"/>
                      <a:pt x="1443824" y="4597138"/>
                    </a:cubicBezTo>
                    <a:close/>
                    <a:moveTo>
                      <a:pt x="9129080" y="4149181"/>
                    </a:moveTo>
                    <a:cubicBezTo>
                      <a:pt x="9136387" y="4150643"/>
                      <a:pt x="9143695" y="4153566"/>
                      <a:pt x="9149536" y="4156488"/>
                    </a:cubicBezTo>
                    <a:cubicBezTo>
                      <a:pt x="9155391" y="4162335"/>
                      <a:pt x="9161237" y="4174026"/>
                      <a:pt x="9161237" y="4185718"/>
                    </a:cubicBezTo>
                    <a:cubicBezTo>
                      <a:pt x="9202149" y="4267562"/>
                      <a:pt x="9149536" y="4337714"/>
                      <a:pt x="9102777" y="4384482"/>
                    </a:cubicBezTo>
                    <a:cubicBezTo>
                      <a:pt x="9079393" y="4419557"/>
                      <a:pt x="9050163" y="4442941"/>
                      <a:pt x="9020933" y="4472171"/>
                    </a:cubicBezTo>
                    <a:cubicBezTo>
                      <a:pt x="8769547" y="4706010"/>
                      <a:pt x="8453874" y="4875543"/>
                      <a:pt x="8120645" y="4969078"/>
                    </a:cubicBezTo>
                    <a:cubicBezTo>
                      <a:pt x="7951111" y="5015846"/>
                      <a:pt x="7781588" y="5045076"/>
                      <a:pt x="7606208" y="5050922"/>
                    </a:cubicBezTo>
                    <a:cubicBezTo>
                      <a:pt x="7430829" y="5056768"/>
                      <a:pt x="7267142" y="5039230"/>
                      <a:pt x="7103446" y="5033384"/>
                    </a:cubicBezTo>
                    <a:cubicBezTo>
                      <a:pt x="6939768" y="5027538"/>
                      <a:pt x="6776071" y="5033384"/>
                      <a:pt x="6624085" y="5074306"/>
                    </a:cubicBezTo>
                    <a:cubicBezTo>
                      <a:pt x="6495474" y="5109382"/>
                      <a:pt x="6378554" y="5167842"/>
                      <a:pt x="6285010" y="5261377"/>
                    </a:cubicBezTo>
                    <a:cubicBezTo>
                      <a:pt x="6279164" y="5267223"/>
                      <a:pt x="6261635" y="5278915"/>
                      <a:pt x="6244097" y="5290607"/>
                    </a:cubicBezTo>
                    <a:cubicBezTo>
                      <a:pt x="6232405" y="5296453"/>
                      <a:pt x="6220704" y="5296453"/>
                      <a:pt x="6209021" y="5284761"/>
                    </a:cubicBezTo>
                    <a:cubicBezTo>
                      <a:pt x="6185637" y="5261377"/>
                      <a:pt x="6226550" y="5214609"/>
                      <a:pt x="6238251" y="5197072"/>
                    </a:cubicBezTo>
                    <a:cubicBezTo>
                      <a:pt x="6296711" y="5132766"/>
                      <a:pt x="6372699" y="5074306"/>
                      <a:pt x="6448706" y="5033384"/>
                    </a:cubicBezTo>
                    <a:cubicBezTo>
                      <a:pt x="6553934" y="4974924"/>
                      <a:pt x="6664998" y="4939848"/>
                      <a:pt x="6776071" y="4916466"/>
                    </a:cubicBezTo>
                    <a:cubicBezTo>
                      <a:pt x="6945614" y="4887235"/>
                      <a:pt x="7120993" y="4881389"/>
                      <a:pt x="7284680" y="4875543"/>
                    </a:cubicBezTo>
                    <a:cubicBezTo>
                      <a:pt x="7366514" y="4875543"/>
                      <a:pt x="7448358" y="4869698"/>
                      <a:pt x="7530211" y="4863851"/>
                    </a:cubicBezTo>
                    <a:cubicBezTo>
                      <a:pt x="7612054" y="4858005"/>
                      <a:pt x="7688043" y="4846313"/>
                      <a:pt x="7769886" y="4834622"/>
                    </a:cubicBezTo>
                    <a:cubicBezTo>
                      <a:pt x="7927737" y="4805392"/>
                      <a:pt x="8079732" y="4758624"/>
                      <a:pt x="8225881" y="4700164"/>
                    </a:cubicBezTo>
                    <a:cubicBezTo>
                      <a:pt x="8518180" y="4577399"/>
                      <a:pt x="8792931" y="4407865"/>
                      <a:pt x="9026770" y="4197410"/>
                    </a:cubicBezTo>
                    <a:cubicBezTo>
                      <a:pt x="9050163" y="4174026"/>
                      <a:pt x="9073547" y="4156488"/>
                      <a:pt x="9108623" y="4150643"/>
                    </a:cubicBezTo>
                    <a:cubicBezTo>
                      <a:pt x="9114464" y="4147719"/>
                      <a:pt x="9121772" y="4147719"/>
                      <a:pt x="9129080" y="4149181"/>
                    </a:cubicBezTo>
                    <a:close/>
                    <a:moveTo>
                      <a:pt x="1992888" y="3458083"/>
                    </a:moveTo>
                    <a:cubicBezTo>
                      <a:pt x="2043767" y="3457900"/>
                      <a:pt x="2094919" y="3460825"/>
                      <a:pt x="2146071" y="3466673"/>
                    </a:cubicBezTo>
                    <a:cubicBezTo>
                      <a:pt x="2344834" y="3490048"/>
                      <a:pt x="2543597" y="3571900"/>
                      <a:pt x="2707284" y="3694657"/>
                    </a:cubicBezTo>
                    <a:cubicBezTo>
                      <a:pt x="2870971" y="3817432"/>
                      <a:pt x="2993737" y="3969418"/>
                      <a:pt x="3116502" y="4109730"/>
                    </a:cubicBezTo>
                    <a:cubicBezTo>
                      <a:pt x="3233421" y="4250025"/>
                      <a:pt x="3350341" y="4384482"/>
                      <a:pt x="3490644" y="4489719"/>
                    </a:cubicBezTo>
                    <a:cubicBezTo>
                      <a:pt x="3630948" y="4600783"/>
                      <a:pt x="3794635" y="4676781"/>
                      <a:pt x="3970014" y="4723558"/>
                    </a:cubicBezTo>
                    <a:cubicBezTo>
                      <a:pt x="4110317" y="4764470"/>
                      <a:pt x="4262312" y="4776162"/>
                      <a:pt x="4414308" y="4770326"/>
                    </a:cubicBezTo>
                    <a:cubicBezTo>
                      <a:pt x="4426000" y="4770326"/>
                      <a:pt x="4449384" y="4770326"/>
                      <a:pt x="4472767" y="4776162"/>
                    </a:cubicBezTo>
                    <a:cubicBezTo>
                      <a:pt x="4490305" y="4782017"/>
                      <a:pt x="4501997" y="4793700"/>
                      <a:pt x="4501997" y="4805392"/>
                    </a:cubicBezTo>
                    <a:cubicBezTo>
                      <a:pt x="4496151" y="4840477"/>
                      <a:pt x="4431846" y="4852160"/>
                      <a:pt x="4408462" y="4852160"/>
                    </a:cubicBezTo>
                    <a:cubicBezTo>
                      <a:pt x="4309080" y="4863852"/>
                      <a:pt x="4215544" y="4863852"/>
                      <a:pt x="4116163" y="4858015"/>
                    </a:cubicBezTo>
                    <a:cubicBezTo>
                      <a:pt x="3993398" y="4846314"/>
                      <a:pt x="3864786" y="4822930"/>
                      <a:pt x="3742021" y="4782017"/>
                    </a:cubicBezTo>
                    <a:cubicBezTo>
                      <a:pt x="3560796" y="4723558"/>
                      <a:pt x="3385417" y="4630013"/>
                      <a:pt x="3233421" y="4501401"/>
                    </a:cubicBezTo>
                    <a:cubicBezTo>
                      <a:pt x="3087272" y="4372800"/>
                      <a:pt x="2958661" y="4232487"/>
                      <a:pt x="2830049" y="4103875"/>
                    </a:cubicBezTo>
                    <a:cubicBezTo>
                      <a:pt x="2701438" y="3975264"/>
                      <a:pt x="2566981" y="3864199"/>
                      <a:pt x="2414985" y="3794038"/>
                    </a:cubicBezTo>
                    <a:cubicBezTo>
                      <a:pt x="2262990" y="3723887"/>
                      <a:pt x="2093457" y="3694657"/>
                      <a:pt x="1923924" y="3700512"/>
                    </a:cubicBezTo>
                    <a:cubicBezTo>
                      <a:pt x="1760237" y="3706349"/>
                      <a:pt x="1590703" y="3747280"/>
                      <a:pt x="1444554" y="3829114"/>
                    </a:cubicBezTo>
                    <a:cubicBezTo>
                      <a:pt x="1427016" y="3840806"/>
                      <a:pt x="1409478" y="3846661"/>
                      <a:pt x="1386094" y="3852498"/>
                    </a:cubicBezTo>
                    <a:lnTo>
                      <a:pt x="1403632" y="3811576"/>
                    </a:lnTo>
                    <a:cubicBezTo>
                      <a:pt x="1397786" y="3817432"/>
                      <a:pt x="1391940" y="3817432"/>
                      <a:pt x="1386094" y="3823268"/>
                    </a:cubicBezTo>
                    <a:cubicBezTo>
                      <a:pt x="1374403" y="3823268"/>
                      <a:pt x="1362711" y="3823268"/>
                      <a:pt x="1351019" y="3823268"/>
                    </a:cubicBezTo>
                    <a:cubicBezTo>
                      <a:pt x="1315943" y="3817432"/>
                      <a:pt x="1292559" y="3799884"/>
                      <a:pt x="1280867" y="3782346"/>
                    </a:cubicBezTo>
                    <a:lnTo>
                      <a:pt x="1275021" y="3776510"/>
                    </a:lnTo>
                    <a:lnTo>
                      <a:pt x="1304251" y="3723887"/>
                    </a:lnTo>
                    <a:cubicBezTo>
                      <a:pt x="1315943" y="3700512"/>
                      <a:pt x="1333481" y="3677119"/>
                      <a:pt x="1356865" y="3659590"/>
                    </a:cubicBezTo>
                    <a:cubicBezTo>
                      <a:pt x="1374403" y="3642052"/>
                      <a:pt x="1397786" y="3624505"/>
                      <a:pt x="1421170" y="3612822"/>
                    </a:cubicBezTo>
                    <a:cubicBezTo>
                      <a:pt x="1444554" y="3601130"/>
                      <a:pt x="1467938" y="3589429"/>
                      <a:pt x="1485476" y="3577737"/>
                    </a:cubicBezTo>
                    <a:cubicBezTo>
                      <a:pt x="1508860" y="3566045"/>
                      <a:pt x="1526398" y="3554363"/>
                      <a:pt x="1549782" y="3548507"/>
                    </a:cubicBezTo>
                    <a:cubicBezTo>
                      <a:pt x="1690085" y="3487132"/>
                      <a:pt x="1840254" y="3458629"/>
                      <a:pt x="1992888" y="3458083"/>
                    </a:cubicBezTo>
                    <a:close/>
                    <a:moveTo>
                      <a:pt x="9397996" y="2841144"/>
                    </a:moveTo>
                    <a:cubicBezTo>
                      <a:pt x="9418458" y="2841144"/>
                      <a:pt x="9438921" y="2844068"/>
                      <a:pt x="9459382" y="2852837"/>
                    </a:cubicBezTo>
                    <a:cubicBezTo>
                      <a:pt x="9476920" y="2858682"/>
                      <a:pt x="9488612" y="2870374"/>
                      <a:pt x="9494449" y="2882066"/>
                    </a:cubicBezTo>
                    <a:cubicBezTo>
                      <a:pt x="9500295" y="2887912"/>
                      <a:pt x="9500295" y="2899604"/>
                      <a:pt x="9494449" y="2911296"/>
                    </a:cubicBezTo>
                    <a:cubicBezTo>
                      <a:pt x="9471065" y="2998986"/>
                      <a:pt x="9377530" y="3022370"/>
                      <a:pt x="9307387" y="3051599"/>
                    </a:cubicBezTo>
                    <a:cubicBezTo>
                      <a:pt x="9266456" y="3069137"/>
                      <a:pt x="9225543" y="3086675"/>
                      <a:pt x="9184622" y="3104213"/>
                    </a:cubicBezTo>
                    <a:cubicBezTo>
                      <a:pt x="9015088" y="3180211"/>
                      <a:pt x="8857238" y="3291284"/>
                      <a:pt x="8728636" y="3425742"/>
                    </a:cubicBezTo>
                    <a:cubicBezTo>
                      <a:pt x="8594169" y="3560199"/>
                      <a:pt x="8477250" y="3723887"/>
                      <a:pt x="8331100" y="3881728"/>
                    </a:cubicBezTo>
                    <a:cubicBezTo>
                      <a:pt x="8255112" y="3957725"/>
                      <a:pt x="8173269" y="4033723"/>
                      <a:pt x="8079733" y="4092183"/>
                    </a:cubicBezTo>
                    <a:cubicBezTo>
                      <a:pt x="7992043" y="4150643"/>
                      <a:pt x="7892653" y="4203256"/>
                      <a:pt x="7799117" y="4244178"/>
                    </a:cubicBezTo>
                    <a:cubicBezTo>
                      <a:pt x="7600354" y="4331868"/>
                      <a:pt x="7407446" y="4390328"/>
                      <a:pt x="7214520" y="4454633"/>
                    </a:cubicBezTo>
                    <a:cubicBezTo>
                      <a:pt x="7015757" y="4513092"/>
                      <a:pt x="6828695" y="4589090"/>
                      <a:pt x="6659153" y="4688472"/>
                    </a:cubicBezTo>
                    <a:cubicBezTo>
                      <a:pt x="6518849" y="4776162"/>
                      <a:pt x="6390247" y="4875543"/>
                      <a:pt x="6296711" y="5010000"/>
                    </a:cubicBezTo>
                    <a:cubicBezTo>
                      <a:pt x="6290866" y="5021692"/>
                      <a:pt x="6273328" y="5045075"/>
                      <a:pt x="6255780" y="5056767"/>
                    </a:cubicBezTo>
                    <a:cubicBezTo>
                      <a:pt x="6244098" y="5068459"/>
                      <a:pt x="6226551" y="5074305"/>
                      <a:pt x="6214868" y="5062613"/>
                    </a:cubicBezTo>
                    <a:cubicBezTo>
                      <a:pt x="6185638" y="5045075"/>
                      <a:pt x="6220705" y="4974924"/>
                      <a:pt x="6238252" y="4957386"/>
                    </a:cubicBezTo>
                    <a:cubicBezTo>
                      <a:pt x="6296711" y="4869697"/>
                      <a:pt x="6366854" y="4787854"/>
                      <a:pt x="6448707" y="4717702"/>
                    </a:cubicBezTo>
                    <a:cubicBezTo>
                      <a:pt x="6553934" y="4624166"/>
                      <a:pt x="6670854" y="4548169"/>
                      <a:pt x="6793619" y="4483863"/>
                    </a:cubicBezTo>
                    <a:cubicBezTo>
                      <a:pt x="6980681" y="4384482"/>
                      <a:pt x="7173607" y="4308484"/>
                      <a:pt x="7360669" y="4232486"/>
                    </a:cubicBezTo>
                    <a:cubicBezTo>
                      <a:pt x="7547749" y="4156488"/>
                      <a:pt x="7728975" y="4074645"/>
                      <a:pt x="7892653" y="3969417"/>
                    </a:cubicBezTo>
                    <a:cubicBezTo>
                      <a:pt x="7974496" y="3916804"/>
                      <a:pt x="8044657" y="3858344"/>
                      <a:pt x="8114809" y="3794038"/>
                    </a:cubicBezTo>
                    <a:cubicBezTo>
                      <a:pt x="8184951" y="3723887"/>
                      <a:pt x="8243411" y="3647889"/>
                      <a:pt x="8307726" y="3571891"/>
                    </a:cubicBezTo>
                    <a:cubicBezTo>
                      <a:pt x="8366186" y="3495893"/>
                      <a:pt x="8430491" y="3414050"/>
                      <a:pt x="8500634" y="3332206"/>
                    </a:cubicBezTo>
                    <a:cubicBezTo>
                      <a:pt x="8570795" y="3250363"/>
                      <a:pt x="8652629" y="3174365"/>
                      <a:pt x="8740319" y="3110059"/>
                    </a:cubicBezTo>
                    <a:cubicBezTo>
                      <a:pt x="8915698" y="2981448"/>
                      <a:pt x="9120307" y="2887912"/>
                      <a:pt x="9336617" y="2846990"/>
                    </a:cubicBezTo>
                    <a:cubicBezTo>
                      <a:pt x="9357073" y="2844068"/>
                      <a:pt x="9377534" y="2841144"/>
                      <a:pt x="9397996" y="2841144"/>
                    </a:cubicBezTo>
                    <a:close/>
                    <a:moveTo>
                      <a:pt x="7781588" y="2700842"/>
                    </a:moveTo>
                    <a:cubicBezTo>
                      <a:pt x="7787434" y="2700842"/>
                      <a:pt x="7799126" y="2706688"/>
                      <a:pt x="7810818" y="2706688"/>
                    </a:cubicBezTo>
                    <a:cubicBezTo>
                      <a:pt x="7892653" y="2730071"/>
                      <a:pt x="7904354" y="2811915"/>
                      <a:pt x="7898508" y="2870375"/>
                    </a:cubicBezTo>
                    <a:cubicBezTo>
                      <a:pt x="7892653" y="2905451"/>
                      <a:pt x="7892653" y="2940526"/>
                      <a:pt x="7886816" y="2975602"/>
                    </a:cubicBezTo>
                    <a:cubicBezTo>
                      <a:pt x="7869278" y="3127598"/>
                      <a:pt x="7816664" y="3273747"/>
                      <a:pt x="7740666" y="3408204"/>
                    </a:cubicBezTo>
                    <a:cubicBezTo>
                      <a:pt x="7664669" y="3542662"/>
                      <a:pt x="7565287" y="3665428"/>
                      <a:pt x="7448368" y="3764809"/>
                    </a:cubicBezTo>
                    <a:cubicBezTo>
                      <a:pt x="7331448" y="3864190"/>
                      <a:pt x="7202837" y="3940188"/>
                      <a:pt x="7074216" y="4010340"/>
                    </a:cubicBezTo>
                    <a:cubicBezTo>
                      <a:pt x="6945614" y="4080492"/>
                      <a:pt x="6817003" y="4138951"/>
                      <a:pt x="6700083" y="4209103"/>
                    </a:cubicBezTo>
                    <a:cubicBezTo>
                      <a:pt x="6577309" y="4279255"/>
                      <a:pt x="6466244" y="4361099"/>
                      <a:pt x="6372700" y="4442942"/>
                    </a:cubicBezTo>
                    <a:cubicBezTo>
                      <a:pt x="6296711" y="4524786"/>
                      <a:pt x="6232405" y="4618321"/>
                      <a:pt x="6191483" y="4723549"/>
                    </a:cubicBezTo>
                    <a:cubicBezTo>
                      <a:pt x="6185637" y="4729395"/>
                      <a:pt x="6179791" y="4746933"/>
                      <a:pt x="6168090" y="4758625"/>
                    </a:cubicBezTo>
                    <a:cubicBezTo>
                      <a:pt x="6156407" y="4770316"/>
                      <a:pt x="6144715" y="4776163"/>
                      <a:pt x="6133023" y="4770316"/>
                    </a:cubicBezTo>
                    <a:cubicBezTo>
                      <a:pt x="6103794" y="4758625"/>
                      <a:pt x="6115486" y="4706011"/>
                      <a:pt x="6121332" y="4688473"/>
                    </a:cubicBezTo>
                    <a:cubicBezTo>
                      <a:pt x="6144715" y="4618321"/>
                      <a:pt x="6173945" y="4548169"/>
                      <a:pt x="6214868" y="4483864"/>
                    </a:cubicBezTo>
                    <a:cubicBezTo>
                      <a:pt x="6267481" y="4402021"/>
                      <a:pt x="6331787" y="4326023"/>
                      <a:pt x="6401929" y="4255871"/>
                    </a:cubicBezTo>
                    <a:cubicBezTo>
                      <a:pt x="6507166" y="4150644"/>
                      <a:pt x="6624086" y="4062954"/>
                      <a:pt x="6746851" y="3986956"/>
                    </a:cubicBezTo>
                    <a:cubicBezTo>
                      <a:pt x="6869607" y="3905112"/>
                      <a:pt x="6992382" y="3834960"/>
                      <a:pt x="7103446" y="3753117"/>
                    </a:cubicBezTo>
                    <a:cubicBezTo>
                      <a:pt x="7214529" y="3677119"/>
                      <a:pt x="7319756" y="3589430"/>
                      <a:pt x="7401600" y="3490048"/>
                    </a:cubicBezTo>
                    <a:cubicBezTo>
                      <a:pt x="7483434" y="3390666"/>
                      <a:pt x="7553595" y="3279593"/>
                      <a:pt x="7606209" y="3162674"/>
                    </a:cubicBezTo>
                    <a:cubicBezTo>
                      <a:pt x="7658814" y="3045754"/>
                      <a:pt x="7693899" y="2917143"/>
                      <a:pt x="7711437" y="2788531"/>
                    </a:cubicBezTo>
                    <a:cubicBezTo>
                      <a:pt x="7717273" y="2765148"/>
                      <a:pt x="7723129" y="2741763"/>
                      <a:pt x="7746503" y="2718380"/>
                    </a:cubicBezTo>
                    <a:cubicBezTo>
                      <a:pt x="7752358" y="2712534"/>
                      <a:pt x="7764050" y="2700842"/>
                      <a:pt x="7781588" y="2700842"/>
                    </a:cubicBezTo>
                    <a:close/>
                    <a:moveTo>
                      <a:pt x="2070064" y="2315017"/>
                    </a:moveTo>
                    <a:cubicBezTo>
                      <a:pt x="2116832" y="2315017"/>
                      <a:pt x="2151908" y="2332555"/>
                      <a:pt x="2175292" y="2355939"/>
                    </a:cubicBezTo>
                    <a:cubicBezTo>
                      <a:pt x="2204522" y="2379322"/>
                      <a:pt x="2222059" y="2408552"/>
                      <a:pt x="2239597" y="2437782"/>
                    </a:cubicBezTo>
                    <a:cubicBezTo>
                      <a:pt x="2262981" y="2467012"/>
                      <a:pt x="2280519" y="2502088"/>
                      <a:pt x="2303903" y="2531318"/>
                    </a:cubicBezTo>
                    <a:cubicBezTo>
                      <a:pt x="2490983" y="2800232"/>
                      <a:pt x="2736505" y="3022379"/>
                      <a:pt x="3022958" y="3168529"/>
                    </a:cubicBezTo>
                    <a:cubicBezTo>
                      <a:pt x="3315256" y="3308832"/>
                      <a:pt x="3654322" y="3378984"/>
                      <a:pt x="3987543" y="3513441"/>
                    </a:cubicBezTo>
                    <a:cubicBezTo>
                      <a:pt x="4157085" y="3577747"/>
                      <a:pt x="4320763" y="3665437"/>
                      <a:pt x="4466912" y="3782356"/>
                    </a:cubicBezTo>
                    <a:cubicBezTo>
                      <a:pt x="4583832" y="3881738"/>
                      <a:pt x="4689060" y="3998657"/>
                      <a:pt x="4753365" y="4133115"/>
                    </a:cubicBezTo>
                    <a:cubicBezTo>
                      <a:pt x="4759211" y="4138961"/>
                      <a:pt x="4770912" y="4168190"/>
                      <a:pt x="4770912" y="4185728"/>
                    </a:cubicBezTo>
                    <a:cubicBezTo>
                      <a:pt x="4770912" y="4197420"/>
                      <a:pt x="4765057" y="4209112"/>
                      <a:pt x="4753365" y="4214958"/>
                    </a:cubicBezTo>
                    <a:cubicBezTo>
                      <a:pt x="4718289" y="4220805"/>
                      <a:pt x="4694905" y="4168190"/>
                      <a:pt x="4683223" y="4150653"/>
                    </a:cubicBezTo>
                    <a:cubicBezTo>
                      <a:pt x="4636446" y="4074655"/>
                      <a:pt x="4583832" y="4010349"/>
                      <a:pt x="4519526" y="3951890"/>
                    </a:cubicBezTo>
                    <a:cubicBezTo>
                      <a:pt x="4431837" y="3875892"/>
                      <a:pt x="4338301" y="3817432"/>
                      <a:pt x="4238920" y="3764818"/>
                    </a:cubicBezTo>
                    <a:cubicBezTo>
                      <a:pt x="4086924" y="3688820"/>
                      <a:pt x="3923246" y="3636207"/>
                      <a:pt x="3759550" y="3595285"/>
                    </a:cubicBezTo>
                    <a:cubicBezTo>
                      <a:pt x="3595863" y="3554363"/>
                      <a:pt x="3420484" y="3519287"/>
                      <a:pt x="3250960" y="3472519"/>
                    </a:cubicBezTo>
                    <a:cubicBezTo>
                      <a:pt x="3081417" y="3425751"/>
                      <a:pt x="2906038" y="3355600"/>
                      <a:pt x="2748197" y="3262064"/>
                    </a:cubicBezTo>
                    <a:cubicBezTo>
                      <a:pt x="2590356" y="3168529"/>
                      <a:pt x="2450052" y="3051609"/>
                      <a:pt x="2327287" y="2911306"/>
                    </a:cubicBezTo>
                    <a:cubicBezTo>
                      <a:pt x="2204522" y="2771003"/>
                      <a:pt x="2105140" y="2613161"/>
                      <a:pt x="2029142" y="2461166"/>
                    </a:cubicBezTo>
                    <a:cubicBezTo>
                      <a:pt x="2017450" y="2426090"/>
                      <a:pt x="2005759" y="2396860"/>
                      <a:pt x="2017450" y="2355939"/>
                    </a:cubicBezTo>
                    <a:cubicBezTo>
                      <a:pt x="2023306" y="2344247"/>
                      <a:pt x="2029142" y="2326709"/>
                      <a:pt x="2040834" y="2320863"/>
                    </a:cubicBezTo>
                    <a:cubicBezTo>
                      <a:pt x="2046680" y="2315017"/>
                      <a:pt x="2058372" y="2315017"/>
                      <a:pt x="2070064" y="2315017"/>
                    </a:cubicBezTo>
                    <a:close/>
                    <a:moveTo>
                      <a:pt x="3245105" y="1490725"/>
                    </a:moveTo>
                    <a:cubicBezTo>
                      <a:pt x="3256797" y="1490725"/>
                      <a:pt x="3262643" y="1496570"/>
                      <a:pt x="3274335" y="1502417"/>
                    </a:cubicBezTo>
                    <a:cubicBezTo>
                      <a:pt x="3356178" y="1549184"/>
                      <a:pt x="3356178" y="1619336"/>
                      <a:pt x="3362024" y="1683642"/>
                    </a:cubicBezTo>
                    <a:cubicBezTo>
                      <a:pt x="3367870" y="1718718"/>
                      <a:pt x="3373716" y="1753794"/>
                      <a:pt x="3379562" y="1788870"/>
                    </a:cubicBezTo>
                    <a:cubicBezTo>
                      <a:pt x="3408792" y="1940865"/>
                      <a:pt x="3467252" y="2087014"/>
                      <a:pt x="3554941" y="2209780"/>
                    </a:cubicBezTo>
                    <a:cubicBezTo>
                      <a:pt x="3595863" y="2274086"/>
                      <a:pt x="3648477" y="2326700"/>
                      <a:pt x="3701091" y="2379313"/>
                    </a:cubicBezTo>
                    <a:cubicBezTo>
                      <a:pt x="3759550" y="2431927"/>
                      <a:pt x="3818010" y="2472849"/>
                      <a:pt x="3888162" y="2513771"/>
                    </a:cubicBezTo>
                    <a:cubicBezTo>
                      <a:pt x="4022619" y="2595614"/>
                      <a:pt x="4186306" y="2671612"/>
                      <a:pt x="4332456" y="2788531"/>
                    </a:cubicBezTo>
                    <a:cubicBezTo>
                      <a:pt x="4484451" y="2905451"/>
                      <a:pt x="4583832" y="3069138"/>
                      <a:pt x="4659830" y="3226979"/>
                    </a:cubicBezTo>
                    <a:cubicBezTo>
                      <a:pt x="4735828" y="3390667"/>
                      <a:pt x="4788441" y="3554354"/>
                      <a:pt x="4852747" y="3712195"/>
                    </a:cubicBezTo>
                    <a:cubicBezTo>
                      <a:pt x="4905361" y="3840807"/>
                      <a:pt x="4963820" y="3969418"/>
                      <a:pt x="5045664" y="4080492"/>
                    </a:cubicBezTo>
                    <a:cubicBezTo>
                      <a:pt x="5051510" y="4086338"/>
                      <a:pt x="5063202" y="4109722"/>
                      <a:pt x="5069048" y="4127260"/>
                    </a:cubicBezTo>
                    <a:cubicBezTo>
                      <a:pt x="5069048" y="4138952"/>
                      <a:pt x="5069048" y="4156490"/>
                      <a:pt x="5057356" y="4162336"/>
                    </a:cubicBezTo>
                    <a:cubicBezTo>
                      <a:pt x="5028126" y="4179874"/>
                      <a:pt x="4987204" y="4133106"/>
                      <a:pt x="4975512" y="4115568"/>
                    </a:cubicBezTo>
                    <a:cubicBezTo>
                      <a:pt x="4922899" y="4045416"/>
                      <a:pt x="4870285" y="3969418"/>
                      <a:pt x="4829363" y="3893421"/>
                    </a:cubicBezTo>
                    <a:cubicBezTo>
                      <a:pt x="4770904" y="3794039"/>
                      <a:pt x="4718290" y="3694657"/>
                      <a:pt x="4671522" y="3589430"/>
                    </a:cubicBezTo>
                    <a:cubicBezTo>
                      <a:pt x="4595524" y="3431589"/>
                      <a:pt x="4519527" y="3279593"/>
                      <a:pt x="4425991" y="3150981"/>
                    </a:cubicBezTo>
                    <a:cubicBezTo>
                      <a:pt x="4326610" y="3016524"/>
                      <a:pt x="4209690" y="2917143"/>
                      <a:pt x="4063541" y="2846991"/>
                    </a:cubicBezTo>
                    <a:cubicBezTo>
                      <a:pt x="3917392" y="2770993"/>
                      <a:pt x="3753704" y="2712534"/>
                      <a:pt x="3601709" y="2595614"/>
                    </a:cubicBezTo>
                    <a:cubicBezTo>
                      <a:pt x="3449714" y="2484541"/>
                      <a:pt x="3332795" y="2326700"/>
                      <a:pt x="3256797" y="2157166"/>
                    </a:cubicBezTo>
                    <a:cubicBezTo>
                      <a:pt x="3180799" y="1987633"/>
                      <a:pt x="3145724" y="1794715"/>
                      <a:pt x="3163261" y="1607644"/>
                    </a:cubicBezTo>
                    <a:cubicBezTo>
                      <a:pt x="3169107" y="1572568"/>
                      <a:pt x="3174953" y="1537492"/>
                      <a:pt x="3204183" y="1508262"/>
                    </a:cubicBezTo>
                    <a:cubicBezTo>
                      <a:pt x="3215875" y="1502417"/>
                      <a:pt x="3227567" y="1490725"/>
                      <a:pt x="3245105" y="1490725"/>
                    </a:cubicBezTo>
                    <a:close/>
                    <a:moveTo>
                      <a:pt x="4117620" y="1441774"/>
                    </a:moveTo>
                    <a:cubicBezTo>
                      <a:pt x="4149774" y="1443966"/>
                      <a:pt x="4180465" y="1458581"/>
                      <a:pt x="4203844" y="1473196"/>
                    </a:cubicBezTo>
                    <a:cubicBezTo>
                      <a:pt x="4233074" y="1490734"/>
                      <a:pt x="4262304" y="1508272"/>
                      <a:pt x="4291534" y="1531656"/>
                    </a:cubicBezTo>
                    <a:cubicBezTo>
                      <a:pt x="4408453" y="1625192"/>
                      <a:pt x="4501989" y="1742111"/>
                      <a:pt x="4566304" y="1870722"/>
                    </a:cubicBezTo>
                    <a:cubicBezTo>
                      <a:pt x="4630609" y="1999334"/>
                      <a:pt x="4677368" y="2139637"/>
                      <a:pt x="4706598" y="2274095"/>
                    </a:cubicBezTo>
                    <a:cubicBezTo>
                      <a:pt x="4770913" y="2548856"/>
                      <a:pt x="4776759" y="2817770"/>
                      <a:pt x="4817671" y="3074993"/>
                    </a:cubicBezTo>
                    <a:cubicBezTo>
                      <a:pt x="4835218" y="3203605"/>
                      <a:pt x="4864448" y="3332216"/>
                      <a:pt x="4911207" y="3454982"/>
                    </a:cubicBezTo>
                    <a:cubicBezTo>
                      <a:pt x="4952138" y="3554363"/>
                      <a:pt x="5004752" y="3653745"/>
                      <a:pt x="5069057" y="3735589"/>
                    </a:cubicBezTo>
                    <a:cubicBezTo>
                      <a:pt x="5069057" y="3741434"/>
                      <a:pt x="5080740" y="3753126"/>
                      <a:pt x="5086586" y="3770665"/>
                    </a:cubicBezTo>
                    <a:cubicBezTo>
                      <a:pt x="5086586" y="3782356"/>
                      <a:pt x="5086586" y="3794048"/>
                      <a:pt x="5074894" y="3799894"/>
                    </a:cubicBezTo>
                    <a:cubicBezTo>
                      <a:pt x="5051510" y="3817432"/>
                      <a:pt x="5016434" y="3782356"/>
                      <a:pt x="5004752" y="3770665"/>
                    </a:cubicBezTo>
                    <a:cubicBezTo>
                      <a:pt x="4957975" y="3718051"/>
                      <a:pt x="4917062" y="3659591"/>
                      <a:pt x="4876131" y="3601131"/>
                    </a:cubicBezTo>
                    <a:cubicBezTo>
                      <a:pt x="4829372" y="3525133"/>
                      <a:pt x="4788441" y="3443290"/>
                      <a:pt x="4753366" y="3355600"/>
                    </a:cubicBezTo>
                    <a:cubicBezTo>
                      <a:pt x="4653993" y="3098377"/>
                      <a:pt x="4607216" y="2823616"/>
                      <a:pt x="4554603" y="2566394"/>
                    </a:cubicBezTo>
                    <a:cubicBezTo>
                      <a:pt x="4525373" y="2437782"/>
                      <a:pt x="4496143" y="2309171"/>
                      <a:pt x="4455230" y="2192251"/>
                    </a:cubicBezTo>
                    <a:cubicBezTo>
                      <a:pt x="4373377" y="1958412"/>
                      <a:pt x="4250621" y="1736265"/>
                      <a:pt x="4057695" y="1607653"/>
                    </a:cubicBezTo>
                    <a:cubicBezTo>
                      <a:pt x="4040166" y="1595961"/>
                      <a:pt x="4022619" y="1584270"/>
                      <a:pt x="4005081" y="1555040"/>
                    </a:cubicBezTo>
                    <a:cubicBezTo>
                      <a:pt x="4005081" y="1543348"/>
                      <a:pt x="3999235" y="1525810"/>
                      <a:pt x="4005081" y="1514118"/>
                    </a:cubicBezTo>
                    <a:cubicBezTo>
                      <a:pt x="4010936" y="1502426"/>
                      <a:pt x="4016782" y="1490734"/>
                      <a:pt x="4022619" y="1484888"/>
                    </a:cubicBezTo>
                    <a:cubicBezTo>
                      <a:pt x="4051849" y="1449812"/>
                      <a:pt x="4085466" y="1439582"/>
                      <a:pt x="4117620" y="1441774"/>
                    </a:cubicBezTo>
                    <a:close/>
                    <a:moveTo>
                      <a:pt x="8015427" y="1233511"/>
                    </a:moveTo>
                    <a:cubicBezTo>
                      <a:pt x="8027119" y="1233511"/>
                      <a:pt x="8038801" y="1233511"/>
                      <a:pt x="8050503" y="1233511"/>
                    </a:cubicBezTo>
                    <a:cubicBezTo>
                      <a:pt x="8138192" y="1251049"/>
                      <a:pt x="8161576" y="1350430"/>
                      <a:pt x="8161576" y="1426428"/>
                    </a:cubicBezTo>
                    <a:cubicBezTo>
                      <a:pt x="8167422" y="1473196"/>
                      <a:pt x="8167422" y="1514118"/>
                      <a:pt x="8161576" y="1560885"/>
                    </a:cubicBezTo>
                    <a:cubicBezTo>
                      <a:pt x="8149884" y="1753803"/>
                      <a:pt x="8091424" y="1940874"/>
                      <a:pt x="8009572" y="2110407"/>
                    </a:cubicBezTo>
                    <a:cubicBezTo>
                      <a:pt x="7927737" y="2279941"/>
                      <a:pt x="7816664" y="2437782"/>
                      <a:pt x="7693898" y="2578085"/>
                    </a:cubicBezTo>
                    <a:cubicBezTo>
                      <a:pt x="7448367" y="2864538"/>
                      <a:pt x="7150223" y="3080839"/>
                      <a:pt x="6863770" y="3297140"/>
                    </a:cubicBezTo>
                    <a:cubicBezTo>
                      <a:pt x="6717621" y="3408213"/>
                      <a:pt x="6571472" y="3519287"/>
                      <a:pt x="6437014" y="3636206"/>
                    </a:cubicBezTo>
                    <a:cubicBezTo>
                      <a:pt x="6325941" y="3729742"/>
                      <a:pt x="6220713" y="3834969"/>
                      <a:pt x="6121331" y="3946043"/>
                    </a:cubicBezTo>
                    <a:cubicBezTo>
                      <a:pt x="6115485" y="3951889"/>
                      <a:pt x="6097947" y="3969427"/>
                      <a:pt x="6080400" y="3981119"/>
                    </a:cubicBezTo>
                    <a:cubicBezTo>
                      <a:pt x="6062872" y="3992811"/>
                      <a:pt x="6051171" y="3992811"/>
                      <a:pt x="6039488" y="3981119"/>
                    </a:cubicBezTo>
                    <a:cubicBezTo>
                      <a:pt x="6016104" y="3957735"/>
                      <a:pt x="6057026" y="3905121"/>
                      <a:pt x="6068718" y="3887583"/>
                    </a:cubicBezTo>
                    <a:cubicBezTo>
                      <a:pt x="6127177" y="3811585"/>
                      <a:pt x="6185637" y="3741434"/>
                      <a:pt x="6249943" y="3671282"/>
                    </a:cubicBezTo>
                    <a:cubicBezTo>
                      <a:pt x="6331787" y="3583592"/>
                      <a:pt x="6419476" y="3495903"/>
                      <a:pt x="6495474" y="3425751"/>
                    </a:cubicBezTo>
                    <a:cubicBezTo>
                      <a:pt x="6758543" y="3174374"/>
                      <a:pt x="7044986" y="2946381"/>
                      <a:pt x="7290526" y="2695004"/>
                    </a:cubicBezTo>
                    <a:cubicBezTo>
                      <a:pt x="7419138" y="2566394"/>
                      <a:pt x="7530211" y="2431936"/>
                      <a:pt x="7629583" y="2291633"/>
                    </a:cubicBezTo>
                    <a:cubicBezTo>
                      <a:pt x="7822510" y="2011026"/>
                      <a:pt x="7956967" y="1683651"/>
                      <a:pt x="7956967" y="1356276"/>
                    </a:cubicBezTo>
                    <a:cubicBezTo>
                      <a:pt x="7956967" y="1327046"/>
                      <a:pt x="7962813" y="1291971"/>
                      <a:pt x="7980342" y="1262741"/>
                    </a:cubicBezTo>
                    <a:cubicBezTo>
                      <a:pt x="7992043" y="1251049"/>
                      <a:pt x="8003735" y="1239357"/>
                      <a:pt x="8015427" y="1233511"/>
                    </a:cubicBezTo>
                    <a:close/>
                    <a:moveTo>
                      <a:pt x="5459266" y="1041863"/>
                    </a:moveTo>
                    <a:cubicBezTo>
                      <a:pt x="5511880" y="1045700"/>
                      <a:pt x="5551340" y="1087352"/>
                      <a:pt x="5577647" y="1122428"/>
                    </a:cubicBezTo>
                    <a:cubicBezTo>
                      <a:pt x="5601031" y="1151658"/>
                      <a:pt x="5618569" y="1180887"/>
                      <a:pt x="5641953" y="1210117"/>
                    </a:cubicBezTo>
                    <a:cubicBezTo>
                      <a:pt x="5729642" y="1338729"/>
                      <a:pt x="5793948" y="1484878"/>
                      <a:pt x="5840715" y="1631028"/>
                    </a:cubicBezTo>
                    <a:cubicBezTo>
                      <a:pt x="5887483" y="1783024"/>
                      <a:pt x="5905021" y="1935019"/>
                      <a:pt x="5910867" y="2092860"/>
                    </a:cubicBezTo>
                    <a:cubicBezTo>
                      <a:pt x="5916713" y="2250702"/>
                      <a:pt x="5893329" y="2414389"/>
                      <a:pt x="5852407" y="2560538"/>
                    </a:cubicBezTo>
                    <a:cubicBezTo>
                      <a:pt x="5817331" y="2706687"/>
                      <a:pt x="5764718" y="2846991"/>
                      <a:pt x="5723796" y="2981448"/>
                    </a:cubicBezTo>
                    <a:cubicBezTo>
                      <a:pt x="5682874" y="3121751"/>
                      <a:pt x="5653644" y="3256209"/>
                      <a:pt x="5665336" y="3396512"/>
                    </a:cubicBezTo>
                    <a:cubicBezTo>
                      <a:pt x="5677028" y="3513432"/>
                      <a:pt x="5706258" y="3624505"/>
                      <a:pt x="5770564" y="3718041"/>
                    </a:cubicBezTo>
                    <a:cubicBezTo>
                      <a:pt x="5770564" y="3729733"/>
                      <a:pt x="5782256" y="3741425"/>
                      <a:pt x="5788102" y="3758963"/>
                    </a:cubicBezTo>
                    <a:cubicBezTo>
                      <a:pt x="5788102" y="3770655"/>
                      <a:pt x="5788102" y="3782347"/>
                      <a:pt x="5776410" y="3794039"/>
                    </a:cubicBezTo>
                    <a:cubicBezTo>
                      <a:pt x="5747180" y="3817422"/>
                      <a:pt x="5712104" y="3776501"/>
                      <a:pt x="5694566" y="3758963"/>
                    </a:cubicBezTo>
                    <a:cubicBezTo>
                      <a:pt x="5641953" y="3694657"/>
                      <a:pt x="5606877" y="3624505"/>
                      <a:pt x="5583493" y="3548508"/>
                    </a:cubicBezTo>
                    <a:cubicBezTo>
                      <a:pt x="5548417" y="3449126"/>
                      <a:pt x="5536725" y="3349745"/>
                      <a:pt x="5536725" y="3244517"/>
                    </a:cubicBezTo>
                    <a:cubicBezTo>
                      <a:pt x="5536725" y="3086676"/>
                      <a:pt x="5565955" y="2940526"/>
                      <a:pt x="5601031" y="2794377"/>
                    </a:cubicBezTo>
                    <a:cubicBezTo>
                      <a:pt x="5636107" y="2648228"/>
                      <a:pt x="5671182" y="2507925"/>
                      <a:pt x="5682874" y="2367621"/>
                    </a:cubicBezTo>
                    <a:cubicBezTo>
                      <a:pt x="5694566" y="2227318"/>
                      <a:pt x="5694566" y="2087014"/>
                      <a:pt x="5671182" y="1952557"/>
                    </a:cubicBezTo>
                    <a:cubicBezTo>
                      <a:pt x="5624415" y="1677796"/>
                      <a:pt x="5530879" y="1420572"/>
                      <a:pt x="5378884" y="1186734"/>
                    </a:cubicBezTo>
                    <a:cubicBezTo>
                      <a:pt x="5367192" y="1163350"/>
                      <a:pt x="5349654" y="1139966"/>
                      <a:pt x="5355500" y="1104890"/>
                    </a:cubicBezTo>
                    <a:cubicBezTo>
                      <a:pt x="5361346" y="1093198"/>
                      <a:pt x="5361346" y="1081506"/>
                      <a:pt x="5373038" y="1069814"/>
                    </a:cubicBezTo>
                    <a:cubicBezTo>
                      <a:pt x="5384730" y="1063968"/>
                      <a:pt x="5390576" y="1058123"/>
                      <a:pt x="5402268" y="1052277"/>
                    </a:cubicBezTo>
                    <a:cubicBezTo>
                      <a:pt x="5422729" y="1043508"/>
                      <a:pt x="5441728" y="1040584"/>
                      <a:pt x="5459266" y="1041863"/>
                    </a:cubicBezTo>
                    <a:close/>
                    <a:moveTo>
                      <a:pt x="6688383" y="0"/>
                    </a:moveTo>
                    <a:cubicBezTo>
                      <a:pt x="6700075" y="5846"/>
                      <a:pt x="6711767" y="11692"/>
                      <a:pt x="6717613" y="17538"/>
                    </a:cubicBezTo>
                    <a:cubicBezTo>
                      <a:pt x="6776072" y="87689"/>
                      <a:pt x="6764380" y="175379"/>
                      <a:pt x="6764380" y="251377"/>
                    </a:cubicBezTo>
                    <a:cubicBezTo>
                      <a:pt x="6764380" y="298145"/>
                      <a:pt x="6764380" y="339066"/>
                      <a:pt x="6770226" y="385834"/>
                    </a:cubicBezTo>
                    <a:cubicBezTo>
                      <a:pt x="6787764" y="578751"/>
                      <a:pt x="6846224" y="771669"/>
                      <a:pt x="6898838" y="976279"/>
                    </a:cubicBezTo>
                    <a:cubicBezTo>
                      <a:pt x="6951451" y="1180887"/>
                      <a:pt x="7004065" y="1403035"/>
                      <a:pt x="6980681" y="1636874"/>
                    </a:cubicBezTo>
                    <a:cubicBezTo>
                      <a:pt x="6963143" y="1870713"/>
                      <a:pt x="6863762" y="2087014"/>
                      <a:pt x="6752688" y="2274086"/>
                    </a:cubicBezTo>
                    <a:cubicBezTo>
                      <a:pt x="6641615" y="2467003"/>
                      <a:pt x="6501311" y="2630690"/>
                      <a:pt x="6372700" y="2794377"/>
                    </a:cubicBezTo>
                    <a:cubicBezTo>
                      <a:pt x="6244089" y="2958064"/>
                      <a:pt x="6115477" y="3127597"/>
                      <a:pt x="6033633" y="3314669"/>
                    </a:cubicBezTo>
                    <a:cubicBezTo>
                      <a:pt x="5963481" y="3472510"/>
                      <a:pt x="5916714" y="3636197"/>
                      <a:pt x="5922560" y="3805731"/>
                    </a:cubicBezTo>
                    <a:cubicBezTo>
                      <a:pt x="5922560" y="3817422"/>
                      <a:pt x="5922560" y="3846652"/>
                      <a:pt x="5916714" y="3870036"/>
                    </a:cubicBezTo>
                    <a:cubicBezTo>
                      <a:pt x="5910868" y="3887574"/>
                      <a:pt x="5905022" y="3899266"/>
                      <a:pt x="5887484" y="3899266"/>
                    </a:cubicBezTo>
                    <a:cubicBezTo>
                      <a:pt x="5852408" y="3899266"/>
                      <a:pt x="5840716" y="3823268"/>
                      <a:pt x="5840716" y="3794039"/>
                    </a:cubicBezTo>
                    <a:cubicBezTo>
                      <a:pt x="5834870" y="3682965"/>
                      <a:pt x="5846562" y="3571891"/>
                      <a:pt x="5881638" y="3454972"/>
                    </a:cubicBezTo>
                    <a:cubicBezTo>
                      <a:pt x="5916714" y="3314669"/>
                      <a:pt x="5969327" y="3180211"/>
                      <a:pt x="6039479" y="3051600"/>
                    </a:cubicBezTo>
                    <a:cubicBezTo>
                      <a:pt x="6138861" y="2864529"/>
                      <a:pt x="6267473" y="2689150"/>
                      <a:pt x="6384392" y="2513771"/>
                    </a:cubicBezTo>
                    <a:cubicBezTo>
                      <a:pt x="6501311" y="2338391"/>
                      <a:pt x="6612385" y="2163012"/>
                      <a:pt x="6682537" y="1975941"/>
                    </a:cubicBezTo>
                    <a:cubicBezTo>
                      <a:pt x="6717613" y="1882405"/>
                      <a:pt x="6746842" y="1788870"/>
                      <a:pt x="6758534" y="1695334"/>
                    </a:cubicBezTo>
                    <a:cubicBezTo>
                      <a:pt x="6770226" y="1601798"/>
                      <a:pt x="6770226" y="1508262"/>
                      <a:pt x="6758534" y="1408881"/>
                    </a:cubicBezTo>
                    <a:cubicBezTo>
                      <a:pt x="6735150" y="1215964"/>
                      <a:pt x="6670845" y="1017200"/>
                      <a:pt x="6624077" y="806745"/>
                    </a:cubicBezTo>
                    <a:cubicBezTo>
                      <a:pt x="6577309" y="596290"/>
                      <a:pt x="6542233" y="368296"/>
                      <a:pt x="6589001" y="134458"/>
                    </a:cubicBezTo>
                    <a:cubicBezTo>
                      <a:pt x="6594847" y="87689"/>
                      <a:pt x="6612385" y="46768"/>
                      <a:pt x="6647461" y="17538"/>
                    </a:cubicBezTo>
                    <a:cubicBezTo>
                      <a:pt x="6659153" y="5846"/>
                      <a:pt x="6670845" y="0"/>
                      <a:pt x="6688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6" name="Google Shape;1926;p30"/>
              <p:cNvSpPr/>
              <p:nvPr/>
            </p:nvSpPr>
            <p:spPr>
              <a:xfrm>
                <a:off x="7054824" y="3204157"/>
                <a:ext cx="237043" cy="276564"/>
              </a:xfrm>
              <a:custGeom>
                <a:avLst/>
                <a:gdLst/>
                <a:ahLst/>
                <a:cxnLst/>
                <a:rect l="l" t="t" r="r" b="b"/>
                <a:pathLst>
                  <a:path w="667728" h="779053" extrusionOk="0">
                    <a:moveTo>
                      <a:pt x="574838" y="348044"/>
                    </a:moveTo>
                    <a:cubicBezTo>
                      <a:pt x="593253" y="339154"/>
                      <a:pt x="611032" y="327724"/>
                      <a:pt x="621193" y="309944"/>
                    </a:cubicBezTo>
                    <a:cubicBezTo>
                      <a:pt x="626272" y="301689"/>
                      <a:pt x="628813" y="291529"/>
                      <a:pt x="627543" y="281369"/>
                    </a:cubicBezTo>
                    <a:cubicBezTo>
                      <a:pt x="625638" y="271844"/>
                      <a:pt x="619288" y="262319"/>
                      <a:pt x="609763" y="259779"/>
                    </a:cubicBezTo>
                    <a:cubicBezTo>
                      <a:pt x="596428" y="255969"/>
                      <a:pt x="581822" y="264224"/>
                      <a:pt x="569757" y="258509"/>
                    </a:cubicBezTo>
                    <a:cubicBezTo>
                      <a:pt x="559597" y="253429"/>
                      <a:pt x="556422" y="238824"/>
                      <a:pt x="559597" y="227394"/>
                    </a:cubicBezTo>
                    <a:cubicBezTo>
                      <a:pt x="562138" y="215964"/>
                      <a:pt x="569122" y="206439"/>
                      <a:pt x="573568" y="195644"/>
                    </a:cubicBezTo>
                    <a:cubicBezTo>
                      <a:pt x="578013" y="184849"/>
                      <a:pt x="579282" y="171514"/>
                      <a:pt x="571663" y="162624"/>
                    </a:cubicBezTo>
                    <a:cubicBezTo>
                      <a:pt x="563407" y="152464"/>
                      <a:pt x="547532" y="153099"/>
                      <a:pt x="536103" y="158814"/>
                    </a:cubicBezTo>
                    <a:cubicBezTo>
                      <a:pt x="524672" y="165164"/>
                      <a:pt x="517053" y="175959"/>
                      <a:pt x="508797" y="186754"/>
                    </a:cubicBezTo>
                    <a:cubicBezTo>
                      <a:pt x="501178" y="196914"/>
                      <a:pt x="491653" y="207709"/>
                      <a:pt x="479588" y="212154"/>
                    </a:cubicBezTo>
                    <a:cubicBezTo>
                      <a:pt x="471332" y="215329"/>
                      <a:pt x="454188" y="214694"/>
                      <a:pt x="449107" y="205169"/>
                    </a:cubicBezTo>
                    <a:cubicBezTo>
                      <a:pt x="445297" y="196914"/>
                      <a:pt x="454822" y="181039"/>
                      <a:pt x="458632" y="173419"/>
                    </a:cubicBezTo>
                    <a:cubicBezTo>
                      <a:pt x="470063" y="148654"/>
                      <a:pt x="481493" y="124524"/>
                      <a:pt x="492288" y="99759"/>
                    </a:cubicBezTo>
                    <a:cubicBezTo>
                      <a:pt x="499907" y="82614"/>
                      <a:pt x="506893" y="59119"/>
                      <a:pt x="491653" y="47689"/>
                    </a:cubicBezTo>
                    <a:cubicBezTo>
                      <a:pt x="480222" y="39434"/>
                      <a:pt x="463713" y="44514"/>
                      <a:pt x="453553" y="54039"/>
                    </a:cubicBezTo>
                    <a:cubicBezTo>
                      <a:pt x="444028" y="64199"/>
                      <a:pt x="438947" y="78169"/>
                      <a:pt x="433232" y="90869"/>
                    </a:cubicBezTo>
                    <a:cubicBezTo>
                      <a:pt x="427518" y="103569"/>
                      <a:pt x="419263" y="114999"/>
                      <a:pt x="408468" y="123254"/>
                    </a:cubicBezTo>
                    <a:cubicBezTo>
                      <a:pt x="384338" y="139764"/>
                      <a:pt x="349413" y="121349"/>
                      <a:pt x="342428" y="94044"/>
                    </a:cubicBezTo>
                    <a:cubicBezTo>
                      <a:pt x="338618" y="80074"/>
                      <a:pt x="339888" y="63564"/>
                      <a:pt x="328457" y="54674"/>
                    </a:cubicBezTo>
                    <a:cubicBezTo>
                      <a:pt x="320203" y="48324"/>
                      <a:pt x="307503" y="50229"/>
                      <a:pt x="298613" y="56579"/>
                    </a:cubicBezTo>
                    <a:cubicBezTo>
                      <a:pt x="290357" y="62929"/>
                      <a:pt x="285278" y="73089"/>
                      <a:pt x="280832" y="82614"/>
                    </a:cubicBezTo>
                    <a:cubicBezTo>
                      <a:pt x="278293" y="89599"/>
                      <a:pt x="275118" y="97219"/>
                      <a:pt x="268768" y="101029"/>
                    </a:cubicBezTo>
                    <a:cubicBezTo>
                      <a:pt x="257972" y="107379"/>
                      <a:pt x="244638" y="99124"/>
                      <a:pt x="238922" y="88329"/>
                    </a:cubicBezTo>
                    <a:cubicBezTo>
                      <a:pt x="230032" y="72454"/>
                      <a:pt x="232572" y="52134"/>
                      <a:pt x="226222" y="34989"/>
                    </a:cubicBezTo>
                    <a:cubicBezTo>
                      <a:pt x="216063" y="7684"/>
                      <a:pt x="181138" y="-6921"/>
                      <a:pt x="154468" y="3239"/>
                    </a:cubicBezTo>
                    <a:cubicBezTo>
                      <a:pt x="127163" y="13399"/>
                      <a:pt x="111288" y="46419"/>
                      <a:pt x="117638" y="74359"/>
                    </a:cubicBezTo>
                    <a:cubicBezTo>
                      <a:pt x="125257" y="108014"/>
                      <a:pt x="157643" y="128969"/>
                      <a:pt x="178597" y="156274"/>
                    </a:cubicBezTo>
                    <a:cubicBezTo>
                      <a:pt x="183043" y="161989"/>
                      <a:pt x="186853" y="167704"/>
                      <a:pt x="188122" y="175324"/>
                    </a:cubicBezTo>
                    <a:cubicBezTo>
                      <a:pt x="189393" y="182309"/>
                      <a:pt x="187488" y="189929"/>
                      <a:pt x="181772" y="194374"/>
                    </a:cubicBezTo>
                    <a:cubicBezTo>
                      <a:pt x="174153" y="200089"/>
                      <a:pt x="162088" y="196914"/>
                      <a:pt x="154468" y="191199"/>
                    </a:cubicBezTo>
                    <a:cubicBezTo>
                      <a:pt x="146847" y="185484"/>
                      <a:pt x="139863" y="177864"/>
                      <a:pt x="130338" y="174054"/>
                    </a:cubicBezTo>
                    <a:cubicBezTo>
                      <a:pt x="111922" y="167069"/>
                      <a:pt x="89697" y="180404"/>
                      <a:pt x="83982" y="199454"/>
                    </a:cubicBezTo>
                    <a:cubicBezTo>
                      <a:pt x="78268" y="218504"/>
                      <a:pt x="86522" y="239459"/>
                      <a:pt x="101128" y="253429"/>
                    </a:cubicBezTo>
                    <a:cubicBezTo>
                      <a:pt x="121447" y="273749"/>
                      <a:pt x="158913" y="275019"/>
                      <a:pt x="164628" y="308039"/>
                    </a:cubicBezTo>
                    <a:cubicBezTo>
                      <a:pt x="167803" y="325819"/>
                      <a:pt x="151928" y="342329"/>
                      <a:pt x="134782" y="348044"/>
                    </a:cubicBezTo>
                    <a:cubicBezTo>
                      <a:pt x="117638" y="353759"/>
                      <a:pt x="98588" y="350584"/>
                      <a:pt x="80807" y="349314"/>
                    </a:cubicBezTo>
                    <a:cubicBezTo>
                      <a:pt x="57313" y="348044"/>
                      <a:pt x="31278" y="349949"/>
                      <a:pt x="13497" y="365824"/>
                    </a:cubicBezTo>
                    <a:cubicBezTo>
                      <a:pt x="-4282" y="381699"/>
                      <a:pt x="-5553" y="415989"/>
                      <a:pt x="16038" y="426149"/>
                    </a:cubicBezTo>
                    <a:cubicBezTo>
                      <a:pt x="31278" y="433769"/>
                      <a:pt x="52868" y="428054"/>
                      <a:pt x="63028" y="441389"/>
                    </a:cubicBezTo>
                    <a:cubicBezTo>
                      <a:pt x="71918" y="453454"/>
                      <a:pt x="64297" y="470599"/>
                      <a:pt x="55407" y="483299"/>
                    </a:cubicBezTo>
                    <a:cubicBezTo>
                      <a:pt x="46518" y="495999"/>
                      <a:pt x="36993" y="511239"/>
                      <a:pt x="43343" y="524574"/>
                    </a:cubicBezTo>
                    <a:cubicBezTo>
                      <a:pt x="50328" y="539814"/>
                      <a:pt x="72553" y="540449"/>
                      <a:pt x="86522" y="532829"/>
                    </a:cubicBezTo>
                    <a:cubicBezTo>
                      <a:pt x="101128" y="524574"/>
                      <a:pt x="111288" y="511239"/>
                      <a:pt x="124622" y="501079"/>
                    </a:cubicBezTo>
                    <a:cubicBezTo>
                      <a:pt x="137957" y="491554"/>
                      <a:pt x="158278" y="487109"/>
                      <a:pt x="170343" y="498539"/>
                    </a:cubicBezTo>
                    <a:cubicBezTo>
                      <a:pt x="185582" y="513779"/>
                      <a:pt x="173518" y="539179"/>
                      <a:pt x="161453" y="556959"/>
                    </a:cubicBezTo>
                    <a:cubicBezTo>
                      <a:pt x="148118" y="575374"/>
                      <a:pt x="135418" y="593789"/>
                      <a:pt x="122718" y="612204"/>
                    </a:cubicBezTo>
                    <a:cubicBezTo>
                      <a:pt x="110653" y="629349"/>
                      <a:pt x="98588" y="647129"/>
                      <a:pt x="96047" y="668084"/>
                    </a:cubicBezTo>
                    <a:cubicBezTo>
                      <a:pt x="93507" y="689039"/>
                      <a:pt x="105572" y="712534"/>
                      <a:pt x="125893" y="715709"/>
                    </a:cubicBezTo>
                    <a:cubicBezTo>
                      <a:pt x="144943" y="718884"/>
                      <a:pt x="162088" y="704279"/>
                      <a:pt x="172882" y="689039"/>
                    </a:cubicBezTo>
                    <a:cubicBezTo>
                      <a:pt x="183678" y="673799"/>
                      <a:pt x="190663" y="654749"/>
                      <a:pt x="205268" y="642049"/>
                    </a:cubicBezTo>
                    <a:cubicBezTo>
                      <a:pt x="219872" y="629349"/>
                      <a:pt x="244638" y="626174"/>
                      <a:pt x="256068" y="641414"/>
                    </a:cubicBezTo>
                    <a:cubicBezTo>
                      <a:pt x="260513" y="647764"/>
                      <a:pt x="262418" y="655384"/>
                      <a:pt x="268132" y="660464"/>
                    </a:cubicBezTo>
                    <a:cubicBezTo>
                      <a:pt x="278293" y="668084"/>
                      <a:pt x="292897" y="661099"/>
                      <a:pt x="305597" y="660464"/>
                    </a:cubicBezTo>
                    <a:cubicBezTo>
                      <a:pt x="327822" y="659194"/>
                      <a:pt x="345603" y="679514"/>
                      <a:pt x="354493" y="699834"/>
                    </a:cubicBezTo>
                    <a:cubicBezTo>
                      <a:pt x="363382" y="720154"/>
                      <a:pt x="367828" y="743014"/>
                      <a:pt x="381163" y="760159"/>
                    </a:cubicBezTo>
                    <a:cubicBezTo>
                      <a:pt x="394497" y="777304"/>
                      <a:pt x="423072" y="786829"/>
                      <a:pt x="438947" y="770954"/>
                    </a:cubicBezTo>
                    <a:cubicBezTo>
                      <a:pt x="452282" y="757619"/>
                      <a:pt x="447838" y="734124"/>
                      <a:pt x="438313" y="718249"/>
                    </a:cubicBezTo>
                    <a:cubicBezTo>
                      <a:pt x="428788" y="702374"/>
                      <a:pt x="413547" y="688404"/>
                      <a:pt x="406563" y="670624"/>
                    </a:cubicBezTo>
                    <a:cubicBezTo>
                      <a:pt x="399578" y="652844"/>
                      <a:pt x="404657" y="627444"/>
                      <a:pt x="423072" y="622999"/>
                    </a:cubicBezTo>
                    <a:cubicBezTo>
                      <a:pt x="438947" y="618554"/>
                      <a:pt x="454188" y="631254"/>
                      <a:pt x="468157" y="639509"/>
                    </a:cubicBezTo>
                    <a:cubicBezTo>
                      <a:pt x="482763" y="647764"/>
                      <a:pt x="506257" y="648399"/>
                      <a:pt x="510068" y="631889"/>
                    </a:cubicBezTo>
                    <a:cubicBezTo>
                      <a:pt x="512607" y="620459"/>
                      <a:pt x="501813" y="609029"/>
                      <a:pt x="501813" y="596964"/>
                    </a:cubicBezTo>
                    <a:cubicBezTo>
                      <a:pt x="501813" y="582994"/>
                      <a:pt x="516418" y="572834"/>
                      <a:pt x="530388" y="572199"/>
                    </a:cubicBezTo>
                    <a:cubicBezTo>
                      <a:pt x="544357" y="571564"/>
                      <a:pt x="557693" y="576644"/>
                      <a:pt x="571663" y="579819"/>
                    </a:cubicBezTo>
                    <a:cubicBezTo>
                      <a:pt x="593888" y="584264"/>
                      <a:pt x="618018" y="581724"/>
                      <a:pt x="637068" y="569659"/>
                    </a:cubicBezTo>
                    <a:cubicBezTo>
                      <a:pt x="656118" y="557594"/>
                      <a:pt x="669453" y="535369"/>
                      <a:pt x="667547" y="512509"/>
                    </a:cubicBezTo>
                    <a:cubicBezTo>
                      <a:pt x="665643" y="489649"/>
                      <a:pt x="646593" y="469329"/>
                      <a:pt x="623732" y="468059"/>
                    </a:cubicBezTo>
                    <a:cubicBezTo>
                      <a:pt x="606588" y="467424"/>
                      <a:pt x="591347" y="476314"/>
                      <a:pt x="576743" y="485204"/>
                    </a:cubicBezTo>
                    <a:cubicBezTo>
                      <a:pt x="562772" y="493459"/>
                      <a:pt x="546263" y="502984"/>
                      <a:pt x="529753" y="500444"/>
                    </a:cubicBezTo>
                    <a:cubicBezTo>
                      <a:pt x="516418" y="498539"/>
                      <a:pt x="501178" y="486474"/>
                      <a:pt x="504988" y="471869"/>
                    </a:cubicBezTo>
                    <a:cubicBezTo>
                      <a:pt x="507528" y="461709"/>
                      <a:pt x="517053" y="454089"/>
                      <a:pt x="525943" y="449009"/>
                    </a:cubicBezTo>
                    <a:cubicBezTo>
                      <a:pt x="535468" y="443929"/>
                      <a:pt x="545628" y="438849"/>
                      <a:pt x="551978" y="431229"/>
                    </a:cubicBezTo>
                    <a:cubicBezTo>
                      <a:pt x="558963" y="422974"/>
                      <a:pt x="561503" y="409639"/>
                      <a:pt x="553882" y="402019"/>
                    </a:cubicBezTo>
                    <a:cubicBezTo>
                      <a:pt x="548168" y="396304"/>
                      <a:pt x="538643" y="395669"/>
                      <a:pt x="530388" y="394399"/>
                    </a:cubicBezTo>
                    <a:cubicBezTo>
                      <a:pt x="522132" y="393129"/>
                      <a:pt x="512607" y="389954"/>
                      <a:pt x="510703" y="381699"/>
                    </a:cubicBezTo>
                    <a:cubicBezTo>
                      <a:pt x="527847" y="367094"/>
                      <a:pt x="549438" y="358839"/>
                      <a:pt x="569757" y="349314"/>
                    </a:cubicBezTo>
                    <a:cubicBezTo>
                      <a:pt x="571028" y="349949"/>
                      <a:pt x="572932" y="348679"/>
                      <a:pt x="574838" y="3480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7" name="Google Shape;1927;p30"/>
              <p:cNvSpPr/>
              <p:nvPr/>
            </p:nvSpPr>
            <p:spPr>
              <a:xfrm>
                <a:off x="7100529" y="3261473"/>
                <a:ext cx="132198" cy="159583"/>
              </a:xfrm>
              <a:custGeom>
                <a:avLst/>
                <a:gdLst/>
                <a:ahLst/>
                <a:cxnLst/>
                <a:rect l="l" t="t" r="r" b="b"/>
                <a:pathLst>
                  <a:path w="372390" h="449530" extrusionOk="0">
                    <a:moveTo>
                      <a:pt x="363671" y="355029"/>
                    </a:moveTo>
                    <a:cubicBezTo>
                      <a:pt x="375736" y="316929"/>
                      <a:pt x="372561" y="273749"/>
                      <a:pt x="370021" y="231838"/>
                    </a:cubicBezTo>
                    <a:cubicBezTo>
                      <a:pt x="367481" y="195009"/>
                      <a:pt x="364941" y="157544"/>
                      <a:pt x="354146" y="120713"/>
                    </a:cubicBezTo>
                    <a:cubicBezTo>
                      <a:pt x="342716" y="83884"/>
                      <a:pt x="321761" y="48324"/>
                      <a:pt x="290011" y="26099"/>
                    </a:cubicBezTo>
                    <a:cubicBezTo>
                      <a:pt x="256991" y="3238"/>
                      <a:pt x="218256" y="-571"/>
                      <a:pt x="182061" y="63"/>
                    </a:cubicBezTo>
                    <a:cubicBezTo>
                      <a:pt x="131896" y="1334"/>
                      <a:pt x="80461" y="13399"/>
                      <a:pt x="49346" y="50229"/>
                    </a:cubicBezTo>
                    <a:cubicBezTo>
                      <a:pt x="22041" y="82613"/>
                      <a:pt x="14421" y="128969"/>
                      <a:pt x="7436" y="173419"/>
                    </a:cubicBezTo>
                    <a:cubicBezTo>
                      <a:pt x="-819" y="226124"/>
                      <a:pt x="-7804" y="283274"/>
                      <a:pt x="18866" y="334709"/>
                    </a:cubicBezTo>
                    <a:cubicBezTo>
                      <a:pt x="39821" y="374713"/>
                      <a:pt x="79191" y="403924"/>
                      <a:pt x="119196" y="419799"/>
                    </a:cubicBezTo>
                    <a:cubicBezTo>
                      <a:pt x="158566" y="435038"/>
                      <a:pt x="218256" y="452819"/>
                      <a:pt x="257626" y="449009"/>
                    </a:cubicBezTo>
                    <a:cubicBezTo>
                      <a:pt x="307156" y="445199"/>
                      <a:pt x="349066" y="401384"/>
                      <a:pt x="363671" y="3550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8" name="Google Shape;1928;p30"/>
              <p:cNvSpPr/>
              <p:nvPr/>
            </p:nvSpPr>
            <p:spPr>
              <a:xfrm>
                <a:off x="7116695" y="3279414"/>
                <a:ext cx="102885" cy="127512"/>
              </a:xfrm>
              <a:custGeom>
                <a:avLst/>
                <a:gdLst/>
                <a:ahLst/>
                <a:cxnLst/>
                <a:rect l="l" t="t" r="r" b="b"/>
                <a:pathLst>
                  <a:path w="289817" h="359189" extrusionOk="0">
                    <a:moveTo>
                      <a:pt x="288968" y="275967"/>
                    </a:moveTo>
                    <a:cubicBezTo>
                      <a:pt x="287063" y="254377"/>
                      <a:pt x="280078" y="232152"/>
                      <a:pt x="280078" y="210562"/>
                    </a:cubicBezTo>
                    <a:cubicBezTo>
                      <a:pt x="280078" y="183892"/>
                      <a:pt x="291508" y="159127"/>
                      <a:pt x="289603" y="131822"/>
                    </a:cubicBezTo>
                    <a:cubicBezTo>
                      <a:pt x="287698" y="103247"/>
                      <a:pt x="271188" y="75307"/>
                      <a:pt x="248963" y="54987"/>
                    </a:cubicBezTo>
                    <a:cubicBezTo>
                      <a:pt x="227373" y="34667"/>
                      <a:pt x="200703" y="21332"/>
                      <a:pt x="174033" y="11172"/>
                    </a:cubicBezTo>
                    <a:cubicBezTo>
                      <a:pt x="147363" y="1647"/>
                      <a:pt x="118788" y="-5338"/>
                      <a:pt x="95928" y="5457"/>
                    </a:cubicBezTo>
                    <a:cubicBezTo>
                      <a:pt x="72433" y="16252"/>
                      <a:pt x="60368" y="43557"/>
                      <a:pt x="54653" y="70227"/>
                    </a:cubicBezTo>
                    <a:cubicBezTo>
                      <a:pt x="48938" y="97532"/>
                      <a:pt x="48303" y="126107"/>
                      <a:pt x="40048" y="152142"/>
                    </a:cubicBezTo>
                    <a:cubicBezTo>
                      <a:pt x="34333" y="169922"/>
                      <a:pt x="24808" y="185797"/>
                      <a:pt x="16553" y="202307"/>
                    </a:cubicBezTo>
                    <a:cubicBezTo>
                      <a:pt x="8298" y="218817"/>
                      <a:pt x="1313" y="236597"/>
                      <a:pt x="43" y="256282"/>
                    </a:cubicBezTo>
                    <a:cubicBezTo>
                      <a:pt x="-592" y="275967"/>
                      <a:pt x="5758" y="297557"/>
                      <a:pt x="20363" y="312797"/>
                    </a:cubicBezTo>
                    <a:cubicBezTo>
                      <a:pt x="36873" y="329307"/>
                      <a:pt x="60368" y="333752"/>
                      <a:pt x="81323" y="337562"/>
                    </a:cubicBezTo>
                    <a:cubicBezTo>
                      <a:pt x="118788" y="343912"/>
                      <a:pt x="155618" y="349627"/>
                      <a:pt x="193083" y="355977"/>
                    </a:cubicBezTo>
                    <a:cubicBezTo>
                      <a:pt x="208958" y="358517"/>
                      <a:pt x="224833" y="361057"/>
                      <a:pt x="239438" y="357247"/>
                    </a:cubicBezTo>
                    <a:cubicBezTo>
                      <a:pt x="257218" y="352802"/>
                      <a:pt x="261663" y="332482"/>
                      <a:pt x="274363" y="321687"/>
                    </a:cubicBezTo>
                    <a:cubicBezTo>
                      <a:pt x="287698" y="311527"/>
                      <a:pt x="290873" y="293747"/>
                      <a:pt x="288968" y="2759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9" name="Google Shape;1929;p30"/>
              <p:cNvSpPr/>
              <p:nvPr/>
            </p:nvSpPr>
            <p:spPr>
              <a:xfrm>
                <a:off x="7127224" y="3275654"/>
                <a:ext cx="90848" cy="128019"/>
              </a:xfrm>
              <a:custGeom>
                <a:avLst/>
                <a:gdLst/>
                <a:ahLst/>
                <a:cxnLst/>
                <a:rect l="l" t="t" r="r" b="b"/>
                <a:pathLst>
                  <a:path w="2422616" h="3413832" extrusionOk="0">
                    <a:moveTo>
                      <a:pt x="1259268" y="3134932"/>
                    </a:moveTo>
                    <a:cubicBezTo>
                      <a:pt x="1300199" y="3140778"/>
                      <a:pt x="1335265" y="3158315"/>
                      <a:pt x="1364495" y="3187545"/>
                    </a:cubicBezTo>
                    <a:cubicBezTo>
                      <a:pt x="1393725" y="3222621"/>
                      <a:pt x="1411263" y="3263543"/>
                      <a:pt x="1411263" y="3304465"/>
                    </a:cubicBezTo>
                    <a:cubicBezTo>
                      <a:pt x="1411263" y="3345387"/>
                      <a:pt x="1387888" y="3386309"/>
                      <a:pt x="1358658" y="3403847"/>
                    </a:cubicBezTo>
                    <a:cubicBezTo>
                      <a:pt x="1323574" y="3421385"/>
                      <a:pt x="1270969" y="3409693"/>
                      <a:pt x="1235884" y="3392155"/>
                    </a:cubicBezTo>
                    <a:cubicBezTo>
                      <a:pt x="1194962" y="3374617"/>
                      <a:pt x="1154050" y="3327849"/>
                      <a:pt x="1142348" y="3286927"/>
                    </a:cubicBezTo>
                    <a:cubicBezTo>
                      <a:pt x="1130656" y="3246005"/>
                      <a:pt x="1136502" y="3193391"/>
                      <a:pt x="1165732" y="3164161"/>
                    </a:cubicBezTo>
                    <a:cubicBezTo>
                      <a:pt x="1189116" y="3140778"/>
                      <a:pt x="1224192" y="3129086"/>
                      <a:pt x="1259268" y="3134932"/>
                    </a:cubicBezTo>
                    <a:close/>
                    <a:moveTo>
                      <a:pt x="1901776" y="2851950"/>
                    </a:moveTo>
                    <a:cubicBezTo>
                      <a:pt x="1919497" y="2850671"/>
                      <a:pt x="1937400" y="2851402"/>
                      <a:pt x="1954938" y="2854325"/>
                    </a:cubicBezTo>
                    <a:cubicBezTo>
                      <a:pt x="2025090" y="2866017"/>
                      <a:pt x="2101087" y="2906930"/>
                      <a:pt x="2153701" y="2965389"/>
                    </a:cubicBezTo>
                    <a:cubicBezTo>
                      <a:pt x="2212161" y="3029704"/>
                      <a:pt x="2253082" y="3111539"/>
                      <a:pt x="2253082" y="3193391"/>
                    </a:cubicBezTo>
                    <a:cubicBezTo>
                      <a:pt x="2253082" y="3275235"/>
                      <a:pt x="2212161" y="3351233"/>
                      <a:pt x="2147855" y="3392155"/>
                    </a:cubicBezTo>
                    <a:cubicBezTo>
                      <a:pt x="2089395" y="3433067"/>
                      <a:pt x="1978322" y="3409693"/>
                      <a:pt x="1908170" y="3374607"/>
                    </a:cubicBezTo>
                    <a:cubicBezTo>
                      <a:pt x="1820481" y="3333695"/>
                      <a:pt x="1750329" y="3251851"/>
                      <a:pt x="1721099" y="3164162"/>
                    </a:cubicBezTo>
                    <a:cubicBezTo>
                      <a:pt x="1691869" y="3070626"/>
                      <a:pt x="1703561" y="2971244"/>
                      <a:pt x="1762021" y="2912785"/>
                    </a:cubicBezTo>
                    <a:cubicBezTo>
                      <a:pt x="1797097" y="2877709"/>
                      <a:pt x="1848614" y="2855786"/>
                      <a:pt x="1901776" y="2851950"/>
                    </a:cubicBezTo>
                    <a:close/>
                    <a:moveTo>
                      <a:pt x="318076" y="2398339"/>
                    </a:moveTo>
                    <a:cubicBezTo>
                      <a:pt x="353142" y="2404185"/>
                      <a:pt x="388218" y="2427568"/>
                      <a:pt x="423303" y="2450952"/>
                    </a:cubicBezTo>
                    <a:cubicBezTo>
                      <a:pt x="452533" y="2486028"/>
                      <a:pt x="470062" y="2526950"/>
                      <a:pt x="470062" y="2567872"/>
                    </a:cubicBezTo>
                    <a:cubicBezTo>
                      <a:pt x="470062" y="2608794"/>
                      <a:pt x="452533" y="2649716"/>
                      <a:pt x="417448" y="2667254"/>
                    </a:cubicBezTo>
                    <a:cubicBezTo>
                      <a:pt x="382372" y="2684792"/>
                      <a:pt x="329758" y="2673100"/>
                      <a:pt x="294683" y="2655562"/>
                    </a:cubicBezTo>
                    <a:cubicBezTo>
                      <a:pt x="253770" y="2638024"/>
                      <a:pt x="218694" y="2597102"/>
                      <a:pt x="201156" y="2550334"/>
                    </a:cubicBezTo>
                    <a:cubicBezTo>
                      <a:pt x="183609" y="2509412"/>
                      <a:pt x="189464" y="2456798"/>
                      <a:pt x="218694" y="2427568"/>
                    </a:cubicBezTo>
                    <a:cubicBezTo>
                      <a:pt x="247924" y="2404185"/>
                      <a:pt x="283000" y="2392493"/>
                      <a:pt x="318076" y="2398339"/>
                    </a:cubicBezTo>
                    <a:close/>
                    <a:moveTo>
                      <a:pt x="948344" y="2191263"/>
                    </a:moveTo>
                    <a:cubicBezTo>
                      <a:pt x="964055" y="2190076"/>
                      <a:pt x="980132" y="2190807"/>
                      <a:pt x="996208" y="2193730"/>
                    </a:cubicBezTo>
                    <a:cubicBezTo>
                      <a:pt x="1060513" y="2205422"/>
                      <a:pt x="1124819" y="2240497"/>
                      <a:pt x="1171587" y="2293111"/>
                    </a:cubicBezTo>
                    <a:cubicBezTo>
                      <a:pt x="1224200" y="2345725"/>
                      <a:pt x="1259276" y="2421723"/>
                      <a:pt x="1259276" y="2491874"/>
                    </a:cubicBezTo>
                    <a:cubicBezTo>
                      <a:pt x="1259276" y="2567872"/>
                      <a:pt x="1224200" y="2638024"/>
                      <a:pt x="1165741" y="2673100"/>
                    </a:cubicBezTo>
                    <a:cubicBezTo>
                      <a:pt x="1113127" y="2702330"/>
                      <a:pt x="1013746" y="2684792"/>
                      <a:pt x="955286" y="2655562"/>
                    </a:cubicBezTo>
                    <a:cubicBezTo>
                      <a:pt x="879288" y="2614640"/>
                      <a:pt x="814983" y="2550334"/>
                      <a:pt x="791599" y="2468491"/>
                    </a:cubicBezTo>
                    <a:cubicBezTo>
                      <a:pt x="762369" y="2386647"/>
                      <a:pt x="774061" y="2298957"/>
                      <a:pt x="826675" y="2246343"/>
                    </a:cubicBezTo>
                    <a:cubicBezTo>
                      <a:pt x="857366" y="2215652"/>
                      <a:pt x="901211" y="2194826"/>
                      <a:pt x="948344" y="2191263"/>
                    </a:cubicBezTo>
                    <a:close/>
                    <a:moveTo>
                      <a:pt x="1735350" y="1792633"/>
                    </a:moveTo>
                    <a:cubicBezTo>
                      <a:pt x="1761657" y="1790714"/>
                      <a:pt x="1788329" y="1791810"/>
                      <a:pt x="1814636" y="1796194"/>
                    </a:cubicBezTo>
                    <a:cubicBezTo>
                      <a:pt x="1925709" y="1807886"/>
                      <a:pt x="2030936" y="1872201"/>
                      <a:pt x="2112780" y="1959891"/>
                    </a:cubicBezTo>
                    <a:cubicBezTo>
                      <a:pt x="2194624" y="2053426"/>
                      <a:pt x="2253083" y="2176182"/>
                      <a:pt x="2253083" y="2293102"/>
                    </a:cubicBezTo>
                    <a:cubicBezTo>
                      <a:pt x="2253083" y="2415877"/>
                      <a:pt x="2188778" y="2532796"/>
                      <a:pt x="2095242" y="2591256"/>
                    </a:cubicBezTo>
                    <a:cubicBezTo>
                      <a:pt x="2001707" y="2643860"/>
                      <a:pt x="1838019" y="2614630"/>
                      <a:pt x="1738638" y="2562026"/>
                    </a:cubicBezTo>
                    <a:cubicBezTo>
                      <a:pt x="1621719" y="2503566"/>
                      <a:pt x="1516491" y="2386647"/>
                      <a:pt x="1469723" y="2252189"/>
                    </a:cubicBezTo>
                    <a:cubicBezTo>
                      <a:pt x="1422955" y="2117723"/>
                      <a:pt x="1446339" y="1971573"/>
                      <a:pt x="1528182" y="1883884"/>
                    </a:cubicBezTo>
                    <a:cubicBezTo>
                      <a:pt x="1580796" y="1831277"/>
                      <a:pt x="1656429" y="1798390"/>
                      <a:pt x="1735350" y="1792633"/>
                    </a:cubicBezTo>
                    <a:close/>
                    <a:moveTo>
                      <a:pt x="2235555" y="1579903"/>
                    </a:moveTo>
                    <a:cubicBezTo>
                      <a:pt x="2270631" y="1585749"/>
                      <a:pt x="2305707" y="1609132"/>
                      <a:pt x="2340773" y="1632516"/>
                    </a:cubicBezTo>
                    <a:cubicBezTo>
                      <a:pt x="2370003" y="1667592"/>
                      <a:pt x="2387550" y="1708514"/>
                      <a:pt x="2387550" y="1749436"/>
                    </a:cubicBezTo>
                    <a:cubicBezTo>
                      <a:pt x="2387550" y="1790358"/>
                      <a:pt x="2370003" y="1831280"/>
                      <a:pt x="2334937" y="1848818"/>
                    </a:cubicBezTo>
                    <a:cubicBezTo>
                      <a:pt x="2299861" y="1866356"/>
                      <a:pt x="2247247" y="1854664"/>
                      <a:pt x="2212171" y="1837126"/>
                    </a:cubicBezTo>
                    <a:cubicBezTo>
                      <a:pt x="2171240" y="1819588"/>
                      <a:pt x="2136164" y="1778666"/>
                      <a:pt x="2118635" y="1731898"/>
                    </a:cubicBezTo>
                    <a:cubicBezTo>
                      <a:pt x="2101097" y="1690976"/>
                      <a:pt x="2106934" y="1638362"/>
                      <a:pt x="2136164" y="1609132"/>
                    </a:cubicBezTo>
                    <a:cubicBezTo>
                      <a:pt x="2165394" y="1585749"/>
                      <a:pt x="2200470" y="1574057"/>
                      <a:pt x="2235555" y="1579903"/>
                    </a:cubicBezTo>
                    <a:close/>
                    <a:moveTo>
                      <a:pt x="272399" y="1394292"/>
                    </a:moveTo>
                    <a:cubicBezTo>
                      <a:pt x="297243" y="1392831"/>
                      <a:pt x="322453" y="1394292"/>
                      <a:pt x="347296" y="1398677"/>
                    </a:cubicBezTo>
                    <a:cubicBezTo>
                      <a:pt x="446677" y="1410369"/>
                      <a:pt x="546068" y="1468828"/>
                      <a:pt x="622057" y="1556518"/>
                    </a:cubicBezTo>
                    <a:cubicBezTo>
                      <a:pt x="703900" y="1644208"/>
                      <a:pt x="756514" y="1761127"/>
                      <a:pt x="756514" y="1872201"/>
                    </a:cubicBezTo>
                    <a:cubicBezTo>
                      <a:pt x="756514" y="1989120"/>
                      <a:pt x="698054" y="2100194"/>
                      <a:pt x="610365" y="2152807"/>
                    </a:cubicBezTo>
                    <a:cubicBezTo>
                      <a:pt x="528521" y="2199575"/>
                      <a:pt x="370689" y="2170345"/>
                      <a:pt x="277153" y="2123578"/>
                    </a:cubicBezTo>
                    <a:cubicBezTo>
                      <a:pt x="160234" y="2065118"/>
                      <a:pt x="60843" y="1954044"/>
                      <a:pt x="19931" y="1831279"/>
                    </a:cubicBezTo>
                    <a:cubicBezTo>
                      <a:pt x="-21000" y="1708513"/>
                      <a:pt x="2383" y="1568210"/>
                      <a:pt x="78390" y="1486366"/>
                    </a:cubicBezTo>
                    <a:cubicBezTo>
                      <a:pt x="126613" y="1429368"/>
                      <a:pt x="197864" y="1398677"/>
                      <a:pt x="272399" y="1394292"/>
                    </a:cubicBezTo>
                    <a:close/>
                    <a:moveTo>
                      <a:pt x="1083706" y="1384518"/>
                    </a:moveTo>
                    <a:cubicBezTo>
                      <a:pt x="1098868" y="1383331"/>
                      <a:pt x="1114580" y="1384062"/>
                      <a:pt x="1130656" y="1386985"/>
                    </a:cubicBezTo>
                    <a:cubicBezTo>
                      <a:pt x="1189116" y="1398677"/>
                      <a:pt x="1253421" y="1433752"/>
                      <a:pt x="1300189" y="1486366"/>
                    </a:cubicBezTo>
                    <a:cubicBezTo>
                      <a:pt x="1346957" y="1538980"/>
                      <a:pt x="1382032" y="1609132"/>
                      <a:pt x="1382032" y="1679283"/>
                    </a:cubicBezTo>
                    <a:cubicBezTo>
                      <a:pt x="1387878" y="1749435"/>
                      <a:pt x="1346957" y="1819587"/>
                      <a:pt x="1294343" y="1854663"/>
                    </a:cubicBezTo>
                    <a:cubicBezTo>
                      <a:pt x="1241729" y="1883893"/>
                      <a:pt x="1148194" y="1866355"/>
                      <a:pt x="1089734" y="1837125"/>
                    </a:cubicBezTo>
                    <a:cubicBezTo>
                      <a:pt x="1019582" y="1802049"/>
                      <a:pt x="955277" y="1737743"/>
                      <a:pt x="931893" y="1655900"/>
                    </a:cubicBezTo>
                    <a:cubicBezTo>
                      <a:pt x="908509" y="1574056"/>
                      <a:pt x="920201" y="1492212"/>
                      <a:pt x="966969" y="1439598"/>
                    </a:cubicBezTo>
                    <a:cubicBezTo>
                      <a:pt x="997661" y="1408907"/>
                      <a:pt x="1038217" y="1388081"/>
                      <a:pt x="1083706" y="1384518"/>
                    </a:cubicBezTo>
                    <a:close/>
                    <a:moveTo>
                      <a:pt x="446677" y="615316"/>
                    </a:moveTo>
                    <a:cubicBezTo>
                      <a:pt x="522675" y="621162"/>
                      <a:pt x="598682" y="662084"/>
                      <a:pt x="657141" y="720544"/>
                    </a:cubicBezTo>
                    <a:cubicBezTo>
                      <a:pt x="715601" y="779003"/>
                      <a:pt x="756514" y="866693"/>
                      <a:pt x="750677" y="954383"/>
                    </a:cubicBezTo>
                    <a:cubicBezTo>
                      <a:pt x="744831" y="1042072"/>
                      <a:pt x="692217" y="1135599"/>
                      <a:pt x="622056" y="1176530"/>
                    </a:cubicBezTo>
                    <a:cubicBezTo>
                      <a:pt x="551905" y="1217452"/>
                      <a:pt x="434985" y="1199914"/>
                      <a:pt x="358988" y="1170684"/>
                    </a:cubicBezTo>
                    <a:cubicBezTo>
                      <a:pt x="271298" y="1129762"/>
                      <a:pt x="195310" y="1053764"/>
                      <a:pt x="171917" y="960219"/>
                    </a:cubicBezTo>
                    <a:cubicBezTo>
                      <a:pt x="142687" y="866693"/>
                      <a:pt x="166080" y="761465"/>
                      <a:pt x="230376" y="691314"/>
                    </a:cubicBezTo>
                    <a:cubicBezTo>
                      <a:pt x="282999" y="632854"/>
                      <a:pt x="364843" y="609461"/>
                      <a:pt x="446677" y="615316"/>
                    </a:cubicBezTo>
                    <a:close/>
                    <a:moveTo>
                      <a:pt x="1083340" y="589557"/>
                    </a:moveTo>
                    <a:cubicBezTo>
                      <a:pt x="1101061" y="588278"/>
                      <a:pt x="1118964" y="589009"/>
                      <a:pt x="1136502" y="591932"/>
                    </a:cubicBezTo>
                    <a:cubicBezTo>
                      <a:pt x="1212499" y="603624"/>
                      <a:pt x="1282651" y="644546"/>
                      <a:pt x="1335265" y="703005"/>
                    </a:cubicBezTo>
                    <a:cubicBezTo>
                      <a:pt x="1393724" y="767311"/>
                      <a:pt x="1434646" y="849155"/>
                      <a:pt x="1434646" y="930998"/>
                    </a:cubicBezTo>
                    <a:cubicBezTo>
                      <a:pt x="1434646" y="1012842"/>
                      <a:pt x="1393724" y="1088840"/>
                      <a:pt x="1329419" y="1129762"/>
                    </a:cubicBezTo>
                    <a:cubicBezTo>
                      <a:pt x="1270959" y="1170684"/>
                      <a:pt x="1159886" y="1147299"/>
                      <a:pt x="1089734" y="1112224"/>
                    </a:cubicBezTo>
                    <a:cubicBezTo>
                      <a:pt x="1002045" y="1071302"/>
                      <a:pt x="931893" y="989459"/>
                      <a:pt x="902663" y="901769"/>
                    </a:cubicBezTo>
                    <a:cubicBezTo>
                      <a:pt x="873433" y="808233"/>
                      <a:pt x="885125" y="708851"/>
                      <a:pt x="943585" y="650392"/>
                    </a:cubicBezTo>
                    <a:cubicBezTo>
                      <a:pt x="978661" y="615316"/>
                      <a:pt x="1030178" y="593394"/>
                      <a:pt x="1083340" y="589557"/>
                    </a:cubicBezTo>
                    <a:close/>
                    <a:moveTo>
                      <a:pt x="1910729" y="535748"/>
                    </a:moveTo>
                    <a:cubicBezTo>
                      <a:pt x="1937035" y="533829"/>
                      <a:pt x="1963707" y="534925"/>
                      <a:pt x="1990014" y="539309"/>
                    </a:cubicBezTo>
                    <a:cubicBezTo>
                      <a:pt x="2095242" y="551001"/>
                      <a:pt x="2200469" y="615316"/>
                      <a:pt x="2282313" y="703006"/>
                    </a:cubicBezTo>
                    <a:cubicBezTo>
                      <a:pt x="2364157" y="796541"/>
                      <a:pt x="2422616" y="919298"/>
                      <a:pt x="2422616" y="1036218"/>
                    </a:cubicBezTo>
                    <a:cubicBezTo>
                      <a:pt x="2422616" y="1158992"/>
                      <a:pt x="2358311" y="1275912"/>
                      <a:pt x="2264775" y="1334371"/>
                    </a:cubicBezTo>
                    <a:cubicBezTo>
                      <a:pt x="2171240" y="1386976"/>
                      <a:pt x="2007552" y="1351909"/>
                      <a:pt x="1908171" y="1305142"/>
                    </a:cubicBezTo>
                    <a:cubicBezTo>
                      <a:pt x="1785406" y="1240827"/>
                      <a:pt x="1680178" y="1123907"/>
                      <a:pt x="1645102" y="995305"/>
                    </a:cubicBezTo>
                    <a:cubicBezTo>
                      <a:pt x="1598334" y="860838"/>
                      <a:pt x="1621718" y="714689"/>
                      <a:pt x="1703562" y="626999"/>
                    </a:cubicBezTo>
                    <a:cubicBezTo>
                      <a:pt x="1756176" y="574392"/>
                      <a:pt x="1831808" y="541505"/>
                      <a:pt x="1910729" y="535748"/>
                    </a:cubicBezTo>
                    <a:close/>
                    <a:moveTo>
                      <a:pt x="1346957" y="1489"/>
                    </a:moveTo>
                    <a:cubicBezTo>
                      <a:pt x="1382033" y="7335"/>
                      <a:pt x="1417118" y="30718"/>
                      <a:pt x="1446348" y="59948"/>
                    </a:cubicBezTo>
                    <a:cubicBezTo>
                      <a:pt x="1475578" y="95024"/>
                      <a:pt x="1493107" y="135946"/>
                      <a:pt x="1493107" y="176868"/>
                    </a:cubicBezTo>
                    <a:cubicBezTo>
                      <a:pt x="1493107" y="217790"/>
                      <a:pt x="1469723" y="258712"/>
                      <a:pt x="1446348" y="270404"/>
                    </a:cubicBezTo>
                    <a:cubicBezTo>
                      <a:pt x="1411263" y="287942"/>
                      <a:pt x="1358658" y="276250"/>
                      <a:pt x="1323574" y="258712"/>
                    </a:cubicBezTo>
                    <a:cubicBezTo>
                      <a:pt x="1282652" y="241174"/>
                      <a:pt x="1247585" y="200252"/>
                      <a:pt x="1230038" y="153484"/>
                    </a:cubicBezTo>
                    <a:cubicBezTo>
                      <a:pt x="1212509" y="112562"/>
                      <a:pt x="1218355" y="59948"/>
                      <a:pt x="1247585" y="30718"/>
                    </a:cubicBezTo>
                    <a:cubicBezTo>
                      <a:pt x="1276815" y="7335"/>
                      <a:pt x="1311882" y="-4357"/>
                      <a:pt x="1346957" y="14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30" name="Google Shape;1930;p30"/>
            <p:cNvGrpSpPr/>
            <p:nvPr/>
          </p:nvGrpSpPr>
          <p:grpSpPr>
            <a:xfrm rot="-5400000">
              <a:off x="930064" y="574218"/>
              <a:ext cx="885271" cy="1315223"/>
              <a:chOff x="337777" y="443496"/>
              <a:chExt cx="771411" cy="1146064"/>
            </a:xfrm>
          </p:grpSpPr>
          <p:sp>
            <p:nvSpPr>
              <p:cNvPr id="1931" name="Google Shape;1931;p30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2" name="Google Shape;1932;p30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3" name="Google Shape;1933;p30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4" name="Google Shape;1934;p30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5" name="Google Shape;1935;p30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6" name="Google Shape;1936;p30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7" name="Google Shape;1937;p30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8" name="Google Shape;1938;p30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30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30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30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30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30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30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30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30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30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30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30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51" name="Google Shape;1951;p30"/>
            <p:cNvSpPr/>
            <p:nvPr/>
          </p:nvSpPr>
          <p:spPr>
            <a:xfrm>
              <a:off x="2162063" y="7891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52" name="Google Shape;1952;p30"/>
            <p:cNvSpPr/>
            <p:nvPr/>
          </p:nvSpPr>
          <p:spPr>
            <a:xfrm>
              <a:off x="2030288" y="14668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53" name="Google Shape;1953;p30"/>
            <p:cNvSpPr/>
            <p:nvPr/>
          </p:nvSpPr>
          <p:spPr>
            <a:xfrm>
              <a:off x="2799750" y="14967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pic>
        <p:nvPicPr>
          <p:cNvPr id="136" name="Рисунок 135"/>
          <p:cNvPicPr>
            <a:picLocks noChangeAspect="1"/>
          </p:cNvPicPr>
          <p:nvPr/>
        </p:nvPicPr>
        <p:blipFill rotWithShape="1">
          <a:blip r:embed="rId3"/>
          <a:srcRect t="10923"/>
          <a:stretch>
            <a:fillRect/>
          </a:stretch>
        </p:blipFill>
        <p:spPr>
          <a:xfrm>
            <a:off x="1979930" y="1681480"/>
            <a:ext cx="2492375" cy="661035"/>
          </a:xfrm>
          <a:prstGeom prst="roundRect">
            <a:avLst>
              <a:gd name="adj" fmla="val 26598"/>
            </a:avLst>
          </a:prstGeom>
        </p:spPr>
      </p:pic>
      <p:pic>
        <p:nvPicPr>
          <p:cNvPr id="2" name="Изображение 1" descr="DSC_0007+ — копия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3530" y="195580"/>
            <a:ext cx="1751330" cy="233616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3" name="Google Shape;1713;p30"/>
          <p:cNvSpPr txBox="1">
            <a:spLocks noGrp="1"/>
          </p:cNvSpPr>
          <p:nvPr>
            <p:ph type="ctrTitle"/>
          </p:nvPr>
        </p:nvSpPr>
        <p:spPr>
          <a:xfrm>
            <a:off x="486410" y="1516380"/>
            <a:ext cx="6087110" cy="217551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sz="2800">
                <a:solidFill>
                  <a:schemeClr val="accent4">
                    <a:lumMod val="75000"/>
                  </a:schemeClr>
                </a:solidFill>
              </a:rPr>
              <a:t>НОВА ПРОФІЛЬНА СЕРЕДНЯ ОСВІТА</a:t>
            </a:r>
            <a:br>
              <a:rPr lang="uk-UA" sz="2800">
                <a:solidFill>
                  <a:schemeClr val="accent4">
                    <a:lumMod val="75000"/>
                  </a:schemeClr>
                </a:solidFill>
              </a:rPr>
            </a:br>
            <a:r>
              <a:rPr lang="uk-UA" sz="2800"/>
              <a:t>Модельні навчальні програми</a:t>
            </a:r>
            <a:r>
              <a:rPr lang="uk-UA" sz="2800" b="0"/>
              <a:t> </a:t>
            </a:r>
            <a:br>
              <a:rPr lang="uk-UA" sz="2800" b="0"/>
            </a:br>
            <a:r>
              <a:rPr lang="uk-UA" sz="2800" b="0"/>
              <a:t>авторського колективу під керівництвом проф. О.М. Ніколенко</a:t>
            </a:r>
          </a:p>
        </p:txBody>
      </p:sp>
      <p:sp>
        <p:nvSpPr>
          <p:cNvPr id="1714" name="Google Shape;1714;p30"/>
          <p:cNvSpPr txBox="1">
            <a:spLocks noGrp="1"/>
          </p:cNvSpPr>
          <p:nvPr>
            <p:ph type="subTitle" idx="1"/>
          </p:nvPr>
        </p:nvSpPr>
        <p:spPr>
          <a:xfrm>
            <a:off x="715010" y="3931285"/>
            <a:ext cx="4726940" cy="64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en-US" sz="1200"/>
              <a:t>Автори</a:t>
            </a:r>
            <a:r>
              <a:rPr lang="en-US" altLang="ru-RU" sz="1200"/>
              <a:t>: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en-US" sz="1200"/>
              <a:t>Ніколенко</a:t>
            </a:r>
            <a:r>
              <a:rPr lang="en-US" altLang="ru-RU" sz="1200"/>
              <a:t> </a:t>
            </a:r>
            <a:r>
              <a:rPr lang="en-US" altLang="en-US" sz="1200"/>
              <a:t>О</a:t>
            </a:r>
            <a:r>
              <a:rPr lang="en-US" altLang="ru-RU" sz="1200"/>
              <a:t>.</a:t>
            </a:r>
            <a:r>
              <a:rPr lang="en-US" altLang="en-US" sz="1200"/>
              <a:t>М</a:t>
            </a:r>
            <a:r>
              <a:rPr lang="en-US" altLang="ru-RU" sz="1200"/>
              <a:t>., </a:t>
            </a:r>
            <a:r>
              <a:rPr lang="en-US" altLang="en-US" sz="1200"/>
              <a:t>Качак</a:t>
            </a:r>
            <a:r>
              <a:rPr lang="en-US" altLang="ru-RU" sz="1200"/>
              <a:t> </a:t>
            </a:r>
            <a:r>
              <a:rPr lang="en-US" altLang="en-US" sz="1200"/>
              <a:t>Т</a:t>
            </a:r>
            <a:r>
              <a:rPr lang="en-US" altLang="ru-RU" sz="1200"/>
              <a:t>.</a:t>
            </a:r>
            <a:r>
              <a:rPr lang="en-US" altLang="en-US" sz="1200"/>
              <a:t>Б</a:t>
            </a:r>
            <a:r>
              <a:rPr lang="en-US" altLang="ru-RU" sz="1200"/>
              <a:t>., </a:t>
            </a:r>
            <a:r>
              <a:rPr lang="en-US" altLang="en-US" sz="1200"/>
              <a:t>Шуляр</a:t>
            </a:r>
            <a:r>
              <a:rPr lang="en-US" altLang="ru-RU" sz="1200"/>
              <a:t> </a:t>
            </a:r>
            <a:r>
              <a:rPr lang="en-US" altLang="en-US" sz="1200"/>
              <a:t>В</a:t>
            </a:r>
            <a:r>
              <a:rPr lang="en-US" altLang="ru-RU" sz="1200"/>
              <a:t>.</a:t>
            </a:r>
            <a:r>
              <a:rPr lang="en-US" altLang="en-US" sz="1200"/>
              <a:t>І</a:t>
            </a:r>
            <a:r>
              <a:rPr lang="en-US" altLang="ru-RU" sz="1200"/>
              <a:t>., </a:t>
            </a:r>
            <a:r>
              <a:rPr lang="en-US" altLang="en-US" sz="1200"/>
              <a:t>Мацевко</a:t>
            </a:r>
            <a:r>
              <a:rPr lang="en-US" altLang="ru-RU" sz="1200"/>
              <a:t>-</a:t>
            </a:r>
            <a:r>
              <a:rPr lang="en-US" altLang="en-US" sz="1200"/>
              <a:t>Бекерська</a:t>
            </a:r>
            <a:r>
              <a:rPr lang="en-US" altLang="ru-RU" sz="1200"/>
              <a:t> </a:t>
            </a:r>
            <a:r>
              <a:rPr lang="en-US" altLang="en-US" sz="1200"/>
              <a:t>Л</a:t>
            </a:r>
            <a:r>
              <a:rPr lang="en-US" altLang="ru-RU" sz="1200"/>
              <a:t>.</a:t>
            </a:r>
            <a:r>
              <a:rPr lang="en-US" altLang="en-US" sz="1200"/>
              <a:t>В</a:t>
            </a:r>
            <a:r>
              <a:rPr lang="en-US" altLang="ru-RU" sz="1200"/>
              <a:t>., </a:t>
            </a:r>
            <a:r>
              <a:rPr lang="en-US" altLang="en-US" sz="1200"/>
              <a:t>Туряниця</a:t>
            </a:r>
            <a:r>
              <a:rPr lang="en-US" altLang="ru-RU" sz="1200"/>
              <a:t> </a:t>
            </a:r>
            <a:r>
              <a:rPr lang="en-US" altLang="en-US" sz="1200"/>
              <a:t>В</a:t>
            </a:r>
            <a:r>
              <a:rPr lang="en-US" altLang="ru-RU" sz="1200"/>
              <a:t>.</a:t>
            </a:r>
            <a:r>
              <a:rPr lang="en-US" altLang="en-US" sz="1200"/>
              <a:t>Г</a:t>
            </a:r>
            <a:r>
              <a:rPr lang="en-US" altLang="ru-RU" sz="1200"/>
              <a:t>., </a:t>
            </a:r>
            <a:r>
              <a:rPr lang="en-US" altLang="en-US" sz="1200"/>
              <a:t>Рудніцька</a:t>
            </a:r>
            <a:r>
              <a:rPr lang="en-US" altLang="ru-RU" sz="1200"/>
              <a:t> </a:t>
            </a:r>
            <a:r>
              <a:rPr lang="en-US" altLang="en-US" sz="1200"/>
              <a:t>Н</a:t>
            </a:r>
            <a:r>
              <a:rPr lang="en-US" altLang="ru-RU" sz="1200"/>
              <a:t>.</a:t>
            </a:r>
            <a:r>
              <a:rPr lang="en-US" altLang="en-US" sz="1200"/>
              <a:t>П</a:t>
            </a:r>
            <a:r>
              <a:rPr lang="en-US" altLang="ru-RU" sz="1200"/>
              <a:t>., </a:t>
            </a:r>
            <a:r>
              <a:rPr lang="en-US" altLang="en-US" sz="1200"/>
              <a:t>Базильська</a:t>
            </a:r>
            <a:r>
              <a:rPr lang="en-US" altLang="ru-RU" sz="1200"/>
              <a:t> </a:t>
            </a:r>
            <a:r>
              <a:rPr lang="en-US" altLang="en-US" sz="1200"/>
              <a:t>Н</a:t>
            </a:r>
            <a:r>
              <a:rPr lang="en-US" altLang="ru-RU" sz="1200"/>
              <a:t>.</a:t>
            </a:r>
            <a:r>
              <a:rPr lang="en-US" altLang="en-US" sz="1200"/>
              <a:t>М</a:t>
            </a:r>
            <a:r>
              <a:rPr lang="en-US" altLang="ru-RU" sz="1200"/>
              <a:t>., </a:t>
            </a:r>
            <a:r>
              <a:rPr lang="en-US" altLang="en-US" sz="1200"/>
              <a:t>Гвоздікова</a:t>
            </a:r>
            <a:r>
              <a:rPr lang="en-US" altLang="ru-RU" sz="1200"/>
              <a:t> </a:t>
            </a:r>
            <a:r>
              <a:rPr lang="en-US" altLang="en-US" sz="1200"/>
              <a:t>О</a:t>
            </a:r>
            <a:r>
              <a:rPr lang="en-US" altLang="ru-RU" sz="1200"/>
              <a:t>.</a:t>
            </a:r>
            <a:r>
              <a:rPr lang="en-US" altLang="en-US" sz="1200"/>
              <a:t>В</a:t>
            </a:r>
            <a:r>
              <a:rPr lang="en-US" altLang="ru-RU" sz="1200"/>
              <a:t>., </a:t>
            </a:r>
            <a:r>
              <a:rPr lang="en-US" altLang="en-US" sz="1200"/>
              <a:t>Власюк В</a:t>
            </a:r>
            <a:r>
              <a:rPr lang="en-US" altLang="ru-RU" sz="1200"/>
              <a:t>.</a:t>
            </a:r>
            <a:r>
              <a:rPr lang="en-US" altLang="en-US" sz="1200"/>
              <a:t>В</a:t>
            </a:r>
            <a:r>
              <a:rPr lang="en-US" altLang="ru-RU" sz="1200"/>
              <a:t>., </a:t>
            </a:r>
            <a:r>
              <a:rPr lang="en-US" altLang="en-US" sz="1200"/>
              <a:t>Таболіна</a:t>
            </a:r>
            <a:r>
              <a:rPr lang="en-US" altLang="ru-RU" sz="1200"/>
              <a:t> </a:t>
            </a:r>
            <a:r>
              <a:rPr lang="en-US" altLang="en-US" sz="1200"/>
              <a:t>Л</a:t>
            </a:r>
            <a:r>
              <a:rPr lang="en-US" altLang="ru-RU" sz="1200"/>
              <a:t>.</a:t>
            </a:r>
            <a:r>
              <a:rPr lang="en-US" altLang="en-US" sz="1200"/>
              <a:t>В</a:t>
            </a:r>
            <a:r>
              <a:rPr lang="en-US" altLang="ru-RU" sz="1200"/>
              <a:t>., </a:t>
            </a:r>
            <a:r>
              <a:rPr lang="en-US" altLang="en-US" sz="1200"/>
              <a:t>Ніколенко</a:t>
            </a:r>
            <a:r>
              <a:rPr lang="en-US" altLang="ru-RU" sz="1200"/>
              <a:t> </a:t>
            </a:r>
            <a:r>
              <a:rPr lang="en-US" altLang="en-US" sz="1200"/>
              <a:t>К</a:t>
            </a:r>
            <a:r>
              <a:rPr lang="en-US" altLang="ru-RU" sz="1200"/>
              <a:t>.</a:t>
            </a:r>
            <a:r>
              <a:rPr lang="en-US" altLang="en-US" sz="1200"/>
              <a:t>С</a:t>
            </a:r>
            <a:r>
              <a:rPr lang="en-US" altLang="ru-RU" sz="1200"/>
              <a:t>. </a:t>
            </a:r>
          </a:p>
        </p:txBody>
      </p:sp>
      <p:grpSp>
        <p:nvGrpSpPr>
          <p:cNvPr id="1715" name="Google Shape;1715;p30"/>
          <p:cNvGrpSpPr/>
          <p:nvPr/>
        </p:nvGrpSpPr>
        <p:grpSpPr>
          <a:xfrm>
            <a:off x="5558314" y="66675"/>
            <a:ext cx="4108731" cy="5732364"/>
            <a:chOff x="6171325" y="403401"/>
            <a:chExt cx="3819588" cy="5328961"/>
          </a:xfrm>
        </p:grpSpPr>
        <p:grpSp>
          <p:nvGrpSpPr>
            <p:cNvPr id="1716" name="Google Shape;1716;p30"/>
            <p:cNvGrpSpPr/>
            <p:nvPr/>
          </p:nvGrpSpPr>
          <p:grpSpPr>
            <a:xfrm rot="-3881895" flipH="1">
              <a:off x="7028301" y="3165554"/>
              <a:ext cx="916637" cy="649818"/>
              <a:chOff x="3054923" y="2519505"/>
              <a:chExt cx="916606" cy="649796"/>
            </a:xfrm>
          </p:grpSpPr>
          <p:grpSp>
            <p:nvGrpSpPr>
              <p:cNvPr id="1717" name="Google Shape;1717;p30"/>
              <p:cNvGrpSpPr/>
              <p:nvPr/>
            </p:nvGrpSpPr>
            <p:grpSpPr>
              <a:xfrm rot="10800000">
                <a:off x="3054923" y="2519505"/>
                <a:ext cx="356821" cy="345635"/>
                <a:chOff x="11291311" y="2828840"/>
                <a:chExt cx="748680" cy="725210"/>
              </a:xfrm>
            </p:grpSpPr>
            <p:sp>
              <p:nvSpPr>
                <p:cNvPr id="1718" name="Google Shape;1718;p30"/>
                <p:cNvSpPr/>
                <p:nvPr/>
              </p:nvSpPr>
              <p:spPr>
                <a:xfrm>
                  <a:off x="11405602" y="2850683"/>
                  <a:ext cx="634389" cy="184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389" h="184616" extrusionOk="0">
                      <a:moveTo>
                        <a:pt x="633998" y="153502"/>
                      </a:moveTo>
                      <a:cubicBezTo>
                        <a:pt x="632093" y="145882"/>
                        <a:pt x="625743" y="140167"/>
                        <a:pt x="616853" y="136357"/>
                      </a:cubicBezTo>
                      <a:cubicBezTo>
                        <a:pt x="608598" y="132547"/>
                        <a:pt x="599073" y="130642"/>
                        <a:pt x="588913" y="130007"/>
                      </a:cubicBezTo>
                      <a:cubicBezTo>
                        <a:pt x="547003" y="124292"/>
                        <a:pt x="505728" y="131277"/>
                        <a:pt x="463818" y="133817"/>
                      </a:cubicBezTo>
                      <a:cubicBezTo>
                        <a:pt x="418733" y="136357"/>
                        <a:pt x="373648" y="133817"/>
                        <a:pt x="328563" y="126832"/>
                      </a:cubicBezTo>
                      <a:cubicBezTo>
                        <a:pt x="283478" y="119847"/>
                        <a:pt x="239028" y="109052"/>
                        <a:pt x="195848" y="92542"/>
                      </a:cubicBezTo>
                      <a:cubicBezTo>
                        <a:pt x="183148" y="87462"/>
                        <a:pt x="171083" y="82382"/>
                        <a:pt x="158383" y="76667"/>
                      </a:cubicBezTo>
                      <a:cubicBezTo>
                        <a:pt x="162193" y="76667"/>
                        <a:pt x="166003" y="77302"/>
                        <a:pt x="169813" y="77302"/>
                      </a:cubicBezTo>
                      <a:cubicBezTo>
                        <a:pt x="200928" y="79207"/>
                        <a:pt x="231408" y="79842"/>
                        <a:pt x="261888" y="82382"/>
                      </a:cubicBezTo>
                      <a:cubicBezTo>
                        <a:pt x="293638" y="84922"/>
                        <a:pt x="325388" y="85557"/>
                        <a:pt x="357773" y="82382"/>
                      </a:cubicBezTo>
                      <a:cubicBezTo>
                        <a:pt x="388888" y="79207"/>
                        <a:pt x="421273" y="75397"/>
                        <a:pt x="451753" y="63967"/>
                      </a:cubicBezTo>
                      <a:cubicBezTo>
                        <a:pt x="460008" y="60792"/>
                        <a:pt x="467628" y="56347"/>
                        <a:pt x="475248" y="51267"/>
                      </a:cubicBezTo>
                      <a:cubicBezTo>
                        <a:pt x="485408" y="43647"/>
                        <a:pt x="497473" y="29042"/>
                        <a:pt x="487948" y="15072"/>
                      </a:cubicBezTo>
                      <a:cubicBezTo>
                        <a:pt x="483503" y="8722"/>
                        <a:pt x="476518" y="4912"/>
                        <a:pt x="470168" y="3642"/>
                      </a:cubicBezTo>
                      <a:cubicBezTo>
                        <a:pt x="463183" y="2372"/>
                        <a:pt x="456833" y="3007"/>
                        <a:pt x="450483" y="4277"/>
                      </a:cubicBezTo>
                      <a:cubicBezTo>
                        <a:pt x="422543" y="8722"/>
                        <a:pt x="400953" y="25232"/>
                        <a:pt x="375553" y="37932"/>
                      </a:cubicBezTo>
                      <a:cubicBezTo>
                        <a:pt x="348883" y="51902"/>
                        <a:pt x="320308" y="60792"/>
                        <a:pt x="290463" y="66507"/>
                      </a:cubicBezTo>
                      <a:cubicBezTo>
                        <a:pt x="260618" y="72222"/>
                        <a:pt x="230138" y="73492"/>
                        <a:pt x="199658" y="70317"/>
                      </a:cubicBezTo>
                      <a:cubicBezTo>
                        <a:pt x="169813" y="67142"/>
                        <a:pt x="141238" y="56982"/>
                        <a:pt x="113298" y="47457"/>
                      </a:cubicBezTo>
                      <a:cubicBezTo>
                        <a:pt x="106313" y="44917"/>
                        <a:pt x="99328" y="42377"/>
                        <a:pt x="91708" y="39837"/>
                      </a:cubicBezTo>
                      <a:cubicBezTo>
                        <a:pt x="86628" y="36662"/>
                        <a:pt x="80913" y="33487"/>
                        <a:pt x="75833" y="30312"/>
                      </a:cubicBezTo>
                      <a:cubicBezTo>
                        <a:pt x="65673" y="23962"/>
                        <a:pt x="55513" y="18247"/>
                        <a:pt x="45353" y="12532"/>
                      </a:cubicBezTo>
                      <a:cubicBezTo>
                        <a:pt x="36463" y="7452"/>
                        <a:pt x="27573" y="2372"/>
                        <a:pt x="17413" y="467"/>
                      </a:cubicBezTo>
                      <a:cubicBezTo>
                        <a:pt x="11063" y="-803"/>
                        <a:pt x="3443" y="467"/>
                        <a:pt x="903" y="4912"/>
                      </a:cubicBezTo>
                      <a:cubicBezTo>
                        <a:pt x="-1637" y="9357"/>
                        <a:pt x="1538" y="15707"/>
                        <a:pt x="5983" y="20787"/>
                      </a:cubicBezTo>
                      <a:cubicBezTo>
                        <a:pt x="7253" y="22057"/>
                        <a:pt x="9158" y="23327"/>
                        <a:pt x="11063" y="24597"/>
                      </a:cubicBezTo>
                      <a:cubicBezTo>
                        <a:pt x="14873" y="27137"/>
                        <a:pt x="19318" y="29677"/>
                        <a:pt x="23763" y="31582"/>
                      </a:cubicBezTo>
                      <a:cubicBezTo>
                        <a:pt x="35193" y="37297"/>
                        <a:pt x="47258" y="43012"/>
                        <a:pt x="59323" y="48092"/>
                      </a:cubicBezTo>
                      <a:cubicBezTo>
                        <a:pt x="59323" y="51902"/>
                        <a:pt x="61228" y="55712"/>
                        <a:pt x="64403" y="58252"/>
                      </a:cubicBezTo>
                      <a:cubicBezTo>
                        <a:pt x="65673" y="58887"/>
                        <a:pt x="66943" y="59522"/>
                        <a:pt x="68213" y="60157"/>
                      </a:cubicBezTo>
                      <a:cubicBezTo>
                        <a:pt x="71388" y="61427"/>
                        <a:pt x="74563" y="62697"/>
                        <a:pt x="77738" y="63332"/>
                      </a:cubicBezTo>
                      <a:cubicBezTo>
                        <a:pt x="89803" y="65872"/>
                        <a:pt x="101868" y="68412"/>
                        <a:pt x="114568" y="70317"/>
                      </a:cubicBezTo>
                      <a:cubicBezTo>
                        <a:pt x="127268" y="74762"/>
                        <a:pt x="139333" y="79842"/>
                        <a:pt x="152033" y="84287"/>
                      </a:cubicBezTo>
                      <a:cubicBezTo>
                        <a:pt x="195213" y="99527"/>
                        <a:pt x="239663" y="112862"/>
                        <a:pt x="282208" y="128102"/>
                      </a:cubicBezTo>
                      <a:cubicBezTo>
                        <a:pt x="326023" y="143342"/>
                        <a:pt x="371743" y="156677"/>
                        <a:pt x="418098" y="166202"/>
                      </a:cubicBezTo>
                      <a:cubicBezTo>
                        <a:pt x="462548" y="175727"/>
                        <a:pt x="508903" y="183982"/>
                        <a:pt x="555893" y="184617"/>
                      </a:cubicBezTo>
                      <a:cubicBezTo>
                        <a:pt x="568593" y="184617"/>
                        <a:pt x="581928" y="183347"/>
                        <a:pt x="594628" y="181442"/>
                      </a:cubicBezTo>
                      <a:cubicBezTo>
                        <a:pt x="613043" y="179537"/>
                        <a:pt x="637808" y="170012"/>
                        <a:pt x="633998" y="15350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19" name="Google Shape;1719;p30"/>
                <p:cNvSpPr/>
                <p:nvPr/>
              </p:nvSpPr>
              <p:spPr>
                <a:xfrm>
                  <a:off x="11291311" y="2828840"/>
                  <a:ext cx="612959" cy="70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959" h="709861" extrusionOk="0">
                      <a:moveTo>
                        <a:pt x="592079" y="475065"/>
                      </a:moveTo>
                      <a:cubicBezTo>
                        <a:pt x="560329" y="432520"/>
                        <a:pt x="516514" y="401405"/>
                        <a:pt x="474604" y="369655"/>
                      </a:cubicBezTo>
                      <a:cubicBezTo>
                        <a:pt x="430154" y="336000"/>
                        <a:pt x="385704" y="301075"/>
                        <a:pt x="341889" y="266150"/>
                      </a:cubicBezTo>
                      <a:cubicBezTo>
                        <a:pt x="298074" y="231225"/>
                        <a:pt x="254258" y="195030"/>
                        <a:pt x="211079" y="158835"/>
                      </a:cubicBezTo>
                      <a:cubicBezTo>
                        <a:pt x="167899" y="122640"/>
                        <a:pt x="128529" y="84540"/>
                        <a:pt x="85983" y="48980"/>
                      </a:cubicBezTo>
                      <a:cubicBezTo>
                        <a:pt x="74554" y="39455"/>
                        <a:pt x="63124" y="29930"/>
                        <a:pt x="51694" y="21040"/>
                      </a:cubicBezTo>
                      <a:cubicBezTo>
                        <a:pt x="41533" y="13420"/>
                        <a:pt x="30739" y="5800"/>
                        <a:pt x="19308" y="1990"/>
                      </a:cubicBezTo>
                      <a:cubicBezTo>
                        <a:pt x="11689" y="-550"/>
                        <a:pt x="3433" y="-1185"/>
                        <a:pt x="894" y="3260"/>
                      </a:cubicBezTo>
                      <a:cubicBezTo>
                        <a:pt x="-1646" y="7705"/>
                        <a:pt x="1529" y="15325"/>
                        <a:pt x="6608" y="21040"/>
                      </a:cubicBezTo>
                      <a:cubicBezTo>
                        <a:pt x="6608" y="21040"/>
                        <a:pt x="6608" y="21040"/>
                        <a:pt x="6608" y="21040"/>
                      </a:cubicBezTo>
                      <a:cubicBezTo>
                        <a:pt x="7244" y="23580"/>
                        <a:pt x="7879" y="26755"/>
                        <a:pt x="9783" y="29930"/>
                      </a:cubicBezTo>
                      <a:cubicBezTo>
                        <a:pt x="10419" y="31835"/>
                        <a:pt x="11689" y="33740"/>
                        <a:pt x="13594" y="35645"/>
                      </a:cubicBezTo>
                      <a:cubicBezTo>
                        <a:pt x="16769" y="40090"/>
                        <a:pt x="20579" y="44535"/>
                        <a:pt x="24389" y="48345"/>
                      </a:cubicBezTo>
                      <a:cubicBezTo>
                        <a:pt x="59314" y="87715"/>
                        <a:pt x="93604" y="129625"/>
                        <a:pt x="124719" y="174075"/>
                      </a:cubicBezTo>
                      <a:cubicBezTo>
                        <a:pt x="155199" y="218525"/>
                        <a:pt x="181869" y="266150"/>
                        <a:pt x="200919" y="315680"/>
                      </a:cubicBezTo>
                      <a:cubicBezTo>
                        <a:pt x="220604" y="366480"/>
                        <a:pt x="237114" y="418550"/>
                        <a:pt x="250449" y="471255"/>
                      </a:cubicBezTo>
                      <a:cubicBezTo>
                        <a:pt x="263149" y="522055"/>
                        <a:pt x="271404" y="574125"/>
                        <a:pt x="280929" y="624925"/>
                      </a:cubicBezTo>
                      <a:cubicBezTo>
                        <a:pt x="283469" y="638895"/>
                        <a:pt x="287279" y="652865"/>
                        <a:pt x="291089" y="666835"/>
                      </a:cubicBezTo>
                      <a:cubicBezTo>
                        <a:pt x="296169" y="686520"/>
                        <a:pt x="308869" y="713825"/>
                        <a:pt x="324108" y="709380"/>
                      </a:cubicBezTo>
                      <a:cubicBezTo>
                        <a:pt x="331094" y="707475"/>
                        <a:pt x="336808" y="699220"/>
                        <a:pt x="339349" y="688425"/>
                      </a:cubicBezTo>
                      <a:cubicBezTo>
                        <a:pt x="341889" y="678265"/>
                        <a:pt x="342524" y="666200"/>
                        <a:pt x="342524" y="654135"/>
                      </a:cubicBezTo>
                      <a:cubicBezTo>
                        <a:pt x="340619" y="602700"/>
                        <a:pt x="320933" y="553170"/>
                        <a:pt x="301249" y="506815"/>
                      </a:cubicBezTo>
                      <a:cubicBezTo>
                        <a:pt x="280294" y="456650"/>
                        <a:pt x="257433" y="407120"/>
                        <a:pt x="233939" y="358225"/>
                      </a:cubicBezTo>
                      <a:cubicBezTo>
                        <a:pt x="209808" y="309330"/>
                        <a:pt x="185044" y="261070"/>
                        <a:pt x="158374" y="213445"/>
                      </a:cubicBezTo>
                      <a:cubicBezTo>
                        <a:pt x="131704" y="166455"/>
                        <a:pt x="107574" y="119465"/>
                        <a:pt x="77094" y="74380"/>
                      </a:cubicBezTo>
                      <a:cubicBezTo>
                        <a:pt x="75824" y="72475"/>
                        <a:pt x="74554" y="70570"/>
                        <a:pt x="73283" y="68665"/>
                      </a:cubicBezTo>
                      <a:cubicBezTo>
                        <a:pt x="149483" y="120735"/>
                        <a:pt x="226954" y="175345"/>
                        <a:pt x="292358" y="240750"/>
                      </a:cubicBezTo>
                      <a:cubicBezTo>
                        <a:pt x="332999" y="280755"/>
                        <a:pt x="372369" y="321395"/>
                        <a:pt x="411104" y="363305"/>
                      </a:cubicBezTo>
                      <a:cubicBezTo>
                        <a:pt x="448569" y="403310"/>
                        <a:pt x="484129" y="445220"/>
                        <a:pt x="522864" y="484590"/>
                      </a:cubicBezTo>
                      <a:cubicBezTo>
                        <a:pt x="533658" y="495385"/>
                        <a:pt x="545089" y="505545"/>
                        <a:pt x="556519" y="515070"/>
                      </a:cubicBezTo>
                      <a:cubicBezTo>
                        <a:pt x="573664" y="529040"/>
                        <a:pt x="600333" y="544915"/>
                        <a:pt x="609858" y="532215"/>
                      </a:cubicBezTo>
                      <a:cubicBezTo>
                        <a:pt x="614304" y="525865"/>
                        <a:pt x="613669" y="516340"/>
                        <a:pt x="609858" y="505545"/>
                      </a:cubicBezTo>
                      <a:cubicBezTo>
                        <a:pt x="606049" y="494750"/>
                        <a:pt x="599699" y="484590"/>
                        <a:pt x="592079" y="4750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0" name="Google Shape;1720;p30"/>
                <p:cNvSpPr/>
                <p:nvPr/>
              </p:nvSpPr>
              <p:spPr>
                <a:xfrm>
                  <a:off x="11343062" y="2955756"/>
                  <a:ext cx="146249" cy="5958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49" h="595858" extrusionOk="0">
                      <a:moveTo>
                        <a:pt x="119323" y="308778"/>
                      </a:moveTo>
                      <a:cubicBezTo>
                        <a:pt x="110433" y="266233"/>
                        <a:pt x="100908" y="224323"/>
                        <a:pt x="88843" y="182413"/>
                      </a:cubicBezTo>
                      <a:cubicBezTo>
                        <a:pt x="76778" y="141138"/>
                        <a:pt x="67253" y="99863"/>
                        <a:pt x="51378" y="59858"/>
                      </a:cubicBezTo>
                      <a:cubicBezTo>
                        <a:pt x="46933" y="49063"/>
                        <a:pt x="42488" y="38903"/>
                        <a:pt x="37408" y="28108"/>
                      </a:cubicBezTo>
                      <a:cubicBezTo>
                        <a:pt x="32963" y="19218"/>
                        <a:pt x="27248" y="10328"/>
                        <a:pt x="20263" y="4613"/>
                      </a:cubicBezTo>
                      <a:cubicBezTo>
                        <a:pt x="15183" y="803"/>
                        <a:pt x="8833" y="-1737"/>
                        <a:pt x="4388" y="1438"/>
                      </a:cubicBezTo>
                      <a:cubicBezTo>
                        <a:pt x="-57" y="4613"/>
                        <a:pt x="-692" y="10963"/>
                        <a:pt x="578" y="17313"/>
                      </a:cubicBezTo>
                      <a:cubicBezTo>
                        <a:pt x="1213" y="19218"/>
                        <a:pt x="1848" y="21123"/>
                        <a:pt x="2483" y="22393"/>
                      </a:cubicBezTo>
                      <a:cubicBezTo>
                        <a:pt x="4388" y="26203"/>
                        <a:pt x="6928" y="30013"/>
                        <a:pt x="8833" y="33823"/>
                      </a:cubicBezTo>
                      <a:cubicBezTo>
                        <a:pt x="30423" y="69383"/>
                        <a:pt x="51378" y="106848"/>
                        <a:pt x="67888" y="146853"/>
                      </a:cubicBezTo>
                      <a:cubicBezTo>
                        <a:pt x="84398" y="186223"/>
                        <a:pt x="95828" y="228133"/>
                        <a:pt x="99638" y="270043"/>
                      </a:cubicBezTo>
                      <a:cubicBezTo>
                        <a:pt x="103448" y="313223"/>
                        <a:pt x="104718" y="356403"/>
                        <a:pt x="102178" y="398948"/>
                      </a:cubicBezTo>
                      <a:cubicBezTo>
                        <a:pt x="99638" y="440223"/>
                        <a:pt x="92018" y="480863"/>
                        <a:pt x="86938" y="520868"/>
                      </a:cubicBezTo>
                      <a:cubicBezTo>
                        <a:pt x="85033" y="531663"/>
                        <a:pt x="84398" y="543093"/>
                        <a:pt x="85033" y="554523"/>
                      </a:cubicBezTo>
                      <a:cubicBezTo>
                        <a:pt x="84398" y="570398"/>
                        <a:pt x="88208" y="593893"/>
                        <a:pt x="104083" y="595798"/>
                      </a:cubicBezTo>
                      <a:cubicBezTo>
                        <a:pt x="111703" y="596433"/>
                        <a:pt x="119323" y="591988"/>
                        <a:pt x="125038" y="585003"/>
                      </a:cubicBezTo>
                      <a:cubicBezTo>
                        <a:pt x="130753" y="578018"/>
                        <a:pt x="134563" y="569128"/>
                        <a:pt x="137738" y="560238"/>
                      </a:cubicBezTo>
                      <a:cubicBezTo>
                        <a:pt x="151073" y="520868"/>
                        <a:pt x="145993" y="477688"/>
                        <a:pt x="140913" y="437683"/>
                      </a:cubicBezTo>
                      <a:cubicBezTo>
                        <a:pt x="135198" y="393868"/>
                        <a:pt x="127578" y="350688"/>
                        <a:pt x="119323" y="308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1" name="Google Shape;1721;p30"/>
                <p:cNvSpPr/>
                <p:nvPr/>
              </p:nvSpPr>
              <p:spPr>
                <a:xfrm>
                  <a:off x="11444160" y="2966511"/>
                  <a:ext cx="379027" cy="58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27" h="587539" extrusionOk="0">
                      <a:moveTo>
                        <a:pt x="311595" y="414229"/>
                      </a:moveTo>
                      <a:cubicBezTo>
                        <a:pt x="284290" y="374224"/>
                        <a:pt x="256984" y="334854"/>
                        <a:pt x="229680" y="294214"/>
                      </a:cubicBezTo>
                      <a:cubicBezTo>
                        <a:pt x="202375" y="254209"/>
                        <a:pt x="174434" y="214204"/>
                        <a:pt x="147130" y="174199"/>
                      </a:cubicBezTo>
                      <a:cubicBezTo>
                        <a:pt x="119825" y="134829"/>
                        <a:pt x="95695" y="94189"/>
                        <a:pt x="67120" y="55454"/>
                      </a:cubicBezTo>
                      <a:cubicBezTo>
                        <a:pt x="59500" y="45294"/>
                        <a:pt x="51880" y="35134"/>
                        <a:pt x="43625" y="24974"/>
                      </a:cubicBezTo>
                      <a:cubicBezTo>
                        <a:pt x="36640" y="16719"/>
                        <a:pt x="29020" y="7829"/>
                        <a:pt x="19495" y="3384"/>
                      </a:cubicBezTo>
                      <a:cubicBezTo>
                        <a:pt x="13145" y="209"/>
                        <a:pt x="6159" y="-1696"/>
                        <a:pt x="2350" y="2114"/>
                      </a:cubicBezTo>
                      <a:cubicBezTo>
                        <a:pt x="-1460" y="5924"/>
                        <a:pt x="-191" y="12909"/>
                        <a:pt x="2984" y="19259"/>
                      </a:cubicBezTo>
                      <a:cubicBezTo>
                        <a:pt x="3620" y="21164"/>
                        <a:pt x="4890" y="23069"/>
                        <a:pt x="6159" y="24339"/>
                      </a:cubicBezTo>
                      <a:cubicBezTo>
                        <a:pt x="9334" y="28149"/>
                        <a:pt x="12509" y="31959"/>
                        <a:pt x="16320" y="35769"/>
                      </a:cubicBezTo>
                      <a:cubicBezTo>
                        <a:pt x="49340" y="70059"/>
                        <a:pt x="82359" y="104984"/>
                        <a:pt x="112840" y="142449"/>
                      </a:cubicBezTo>
                      <a:cubicBezTo>
                        <a:pt x="143320" y="179914"/>
                        <a:pt x="171259" y="219284"/>
                        <a:pt x="193484" y="261194"/>
                      </a:cubicBezTo>
                      <a:cubicBezTo>
                        <a:pt x="216345" y="304374"/>
                        <a:pt x="237300" y="348189"/>
                        <a:pt x="256984" y="392639"/>
                      </a:cubicBezTo>
                      <a:cubicBezTo>
                        <a:pt x="275400" y="435819"/>
                        <a:pt x="291275" y="480269"/>
                        <a:pt x="309690" y="522814"/>
                      </a:cubicBezTo>
                      <a:cubicBezTo>
                        <a:pt x="314770" y="534879"/>
                        <a:pt x="320484" y="546309"/>
                        <a:pt x="327470" y="557104"/>
                      </a:cubicBezTo>
                      <a:cubicBezTo>
                        <a:pt x="336359" y="572979"/>
                        <a:pt x="353505" y="593934"/>
                        <a:pt x="368109" y="585679"/>
                      </a:cubicBezTo>
                      <a:cubicBezTo>
                        <a:pt x="374459" y="581869"/>
                        <a:pt x="378270" y="572979"/>
                        <a:pt x="378905" y="563454"/>
                      </a:cubicBezTo>
                      <a:cubicBezTo>
                        <a:pt x="379540" y="553929"/>
                        <a:pt x="377634" y="543134"/>
                        <a:pt x="375095" y="532974"/>
                      </a:cubicBezTo>
                      <a:cubicBezTo>
                        <a:pt x="363665" y="490429"/>
                        <a:pt x="336995" y="451694"/>
                        <a:pt x="311595" y="41422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2" name="Google Shape;1722;p30"/>
                <p:cNvSpPr/>
                <p:nvPr/>
              </p:nvSpPr>
              <p:spPr>
                <a:xfrm>
                  <a:off x="11542732" y="2971646"/>
                  <a:ext cx="415827" cy="253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27" h="253291" extrusionOk="0">
                      <a:moveTo>
                        <a:pt x="396537" y="202083"/>
                      </a:moveTo>
                      <a:cubicBezTo>
                        <a:pt x="371773" y="183033"/>
                        <a:pt x="341292" y="176683"/>
                        <a:pt x="311448" y="168428"/>
                      </a:cubicBezTo>
                      <a:cubicBezTo>
                        <a:pt x="279698" y="159538"/>
                        <a:pt x="249217" y="147473"/>
                        <a:pt x="219373" y="133503"/>
                      </a:cubicBezTo>
                      <a:cubicBezTo>
                        <a:pt x="189527" y="119533"/>
                        <a:pt x="160317" y="103658"/>
                        <a:pt x="132377" y="85878"/>
                      </a:cubicBezTo>
                      <a:cubicBezTo>
                        <a:pt x="105073" y="68098"/>
                        <a:pt x="80942" y="45873"/>
                        <a:pt x="55542" y="25553"/>
                      </a:cubicBezTo>
                      <a:cubicBezTo>
                        <a:pt x="48558" y="19838"/>
                        <a:pt x="42208" y="14758"/>
                        <a:pt x="35223" y="9678"/>
                      </a:cubicBezTo>
                      <a:cubicBezTo>
                        <a:pt x="29508" y="5233"/>
                        <a:pt x="23158" y="788"/>
                        <a:pt x="15537" y="153"/>
                      </a:cubicBezTo>
                      <a:cubicBezTo>
                        <a:pt x="10458" y="-482"/>
                        <a:pt x="4742" y="788"/>
                        <a:pt x="1567" y="5233"/>
                      </a:cubicBezTo>
                      <a:cubicBezTo>
                        <a:pt x="-973" y="9678"/>
                        <a:pt x="-338" y="15393"/>
                        <a:pt x="2837" y="19203"/>
                      </a:cubicBezTo>
                      <a:cubicBezTo>
                        <a:pt x="3473" y="20473"/>
                        <a:pt x="4742" y="21743"/>
                        <a:pt x="6012" y="22378"/>
                      </a:cubicBezTo>
                      <a:cubicBezTo>
                        <a:pt x="8552" y="24918"/>
                        <a:pt x="11727" y="26823"/>
                        <a:pt x="14267" y="28093"/>
                      </a:cubicBezTo>
                      <a:cubicBezTo>
                        <a:pt x="42208" y="45238"/>
                        <a:pt x="72052" y="60478"/>
                        <a:pt x="101262" y="76353"/>
                      </a:cubicBezTo>
                      <a:cubicBezTo>
                        <a:pt x="130473" y="92228"/>
                        <a:pt x="159048" y="109373"/>
                        <a:pt x="185083" y="129058"/>
                      </a:cubicBezTo>
                      <a:cubicBezTo>
                        <a:pt x="211752" y="149378"/>
                        <a:pt x="239692" y="169698"/>
                        <a:pt x="267633" y="188748"/>
                      </a:cubicBezTo>
                      <a:cubicBezTo>
                        <a:pt x="294937" y="207163"/>
                        <a:pt x="321608" y="227483"/>
                        <a:pt x="351452" y="242088"/>
                      </a:cubicBezTo>
                      <a:cubicBezTo>
                        <a:pt x="359708" y="245898"/>
                        <a:pt x="368598" y="249073"/>
                        <a:pt x="377487" y="251613"/>
                      </a:cubicBezTo>
                      <a:cubicBezTo>
                        <a:pt x="390187" y="254788"/>
                        <a:pt x="409873" y="254788"/>
                        <a:pt x="414952" y="239548"/>
                      </a:cubicBezTo>
                      <a:cubicBezTo>
                        <a:pt x="416858" y="232563"/>
                        <a:pt x="415587" y="224308"/>
                        <a:pt x="411777" y="217958"/>
                      </a:cubicBezTo>
                      <a:cubicBezTo>
                        <a:pt x="407333" y="211608"/>
                        <a:pt x="402252" y="206528"/>
                        <a:pt x="396537" y="20208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1723" name="Google Shape;1723;p30"/>
              <p:cNvGrpSpPr/>
              <p:nvPr/>
            </p:nvGrpSpPr>
            <p:grpSpPr>
              <a:xfrm>
                <a:off x="3191969" y="2606650"/>
                <a:ext cx="779561" cy="562651"/>
                <a:chOff x="3191969" y="2606650"/>
                <a:chExt cx="779561" cy="562651"/>
              </a:xfrm>
            </p:grpSpPr>
            <p:sp>
              <p:nvSpPr>
                <p:cNvPr id="1724" name="Google Shape;1724;p30"/>
                <p:cNvSpPr/>
                <p:nvPr/>
              </p:nvSpPr>
              <p:spPr>
                <a:xfrm>
                  <a:off x="3297102" y="2911244"/>
                  <a:ext cx="311194" cy="258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71" h="400089" extrusionOk="0">
                      <a:moveTo>
                        <a:pt x="105654" y="392093"/>
                      </a:moveTo>
                      <a:cubicBezTo>
                        <a:pt x="124069" y="404158"/>
                        <a:pt x="149469" y="401618"/>
                        <a:pt x="169789" y="390823"/>
                      </a:cubicBezTo>
                      <a:cubicBezTo>
                        <a:pt x="180584" y="385108"/>
                        <a:pt x="190744" y="376853"/>
                        <a:pt x="199634" y="367963"/>
                      </a:cubicBezTo>
                      <a:cubicBezTo>
                        <a:pt x="207254" y="360343"/>
                        <a:pt x="213604" y="352723"/>
                        <a:pt x="219954" y="344468"/>
                      </a:cubicBezTo>
                      <a:cubicBezTo>
                        <a:pt x="233923" y="326688"/>
                        <a:pt x="247259" y="307638"/>
                        <a:pt x="265039" y="292398"/>
                      </a:cubicBezTo>
                      <a:cubicBezTo>
                        <a:pt x="292979" y="267633"/>
                        <a:pt x="329809" y="254933"/>
                        <a:pt x="360923" y="233343"/>
                      </a:cubicBezTo>
                      <a:cubicBezTo>
                        <a:pt x="394579" y="209848"/>
                        <a:pt x="420614" y="176193"/>
                        <a:pt x="440298" y="139363"/>
                      </a:cubicBezTo>
                      <a:cubicBezTo>
                        <a:pt x="450459" y="120313"/>
                        <a:pt x="459348" y="99993"/>
                        <a:pt x="466969" y="79038"/>
                      </a:cubicBezTo>
                      <a:cubicBezTo>
                        <a:pt x="469509" y="72688"/>
                        <a:pt x="473954" y="63163"/>
                        <a:pt x="477764" y="53638"/>
                      </a:cubicBezTo>
                      <a:cubicBezTo>
                        <a:pt x="479669" y="49193"/>
                        <a:pt x="480939" y="44748"/>
                        <a:pt x="481573" y="40938"/>
                      </a:cubicBezTo>
                      <a:cubicBezTo>
                        <a:pt x="481573" y="40303"/>
                        <a:pt x="481573" y="40303"/>
                        <a:pt x="481573" y="39668"/>
                      </a:cubicBezTo>
                      <a:cubicBezTo>
                        <a:pt x="482209" y="35858"/>
                        <a:pt x="482844" y="32683"/>
                        <a:pt x="482209" y="30143"/>
                      </a:cubicBezTo>
                      <a:cubicBezTo>
                        <a:pt x="482209" y="28873"/>
                        <a:pt x="481573" y="28238"/>
                        <a:pt x="481573" y="26968"/>
                      </a:cubicBezTo>
                      <a:cubicBezTo>
                        <a:pt x="472048" y="-972"/>
                        <a:pt x="415534" y="-2242"/>
                        <a:pt x="392673" y="1568"/>
                      </a:cubicBezTo>
                      <a:cubicBezTo>
                        <a:pt x="360289" y="7283"/>
                        <a:pt x="331079" y="23158"/>
                        <a:pt x="301869" y="39033"/>
                      </a:cubicBezTo>
                      <a:cubicBezTo>
                        <a:pt x="218684" y="84753"/>
                        <a:pt x="135498" y="129838"/>
                        <a:pt x="52948" y="175558"/>
                      </a:cubicBezTo>
                      <a:cubicBezTo>
                        <a:pt x="51044" y="176828"/>
                        <a:pt x="48504" y="178098"/>
                        <a:pt x="46598" y="179368"/>
                      </a:cubicBezTo>
                      <a:cubicBezTo>
                        <a:pt x="33264" y="186988"/>
                        <a:pt x="19294" y="193973"/>
                        <a:pt x="9769" y="206038"/>
                      </a:cubicBezTo>
                      <a:cubicBezTo>
                        <a:pt x="244" y="218103"/>
                        <a:pt x="-3566" y="235883"/>
                        <a:pt x="4054" y="247948"/>
                      </a:cubicBezTo>
                      <a:cubicBezTo>
                        <a:pt x="6594" y="251758"/>
                        <a:pt x="9769" y="254933"/>
                        <a:pt x="13579" y="257473"/>
                      </a:cubicBezTo>
                      <a:cubicBezTo>
                        <a:pt x="15484" y="258743"/>
                        <a:pt x="18023" y="260013"/>
                        <a:pt x="19929" y="261283"/>
                      </a:cubicBezTo>
                      <a:cubicBezTo>
                        <a:pt x="26279" y="264458"/>
                        <a:pt x="33264" y="267633"/>
                        <a:pt x="38979" y="272078"/>
                      </a:cubicBezTo>
                      <a:cubicBezTo>
                        <a:pt x="54854" y="283508"/>
                        <a:pt x="62473" y="301923"/>
                        <a:pt x="68823" y="321608"/>
                      </a:cubicBezTo>
                      <a:cubicBezTo>
                        <a:pt x="69459" y="322878"/>
                        <a:pt x="70094" y="324783"/>
                        <a:pt x="70094" y="326688"/>
                      </a:cubicBezTo>
                      <a:cubicBezTo>
                        <a:pt x="75173" y="343833"/>
                        <a:pt x="80254" y="360978"/>
                        <a:pt x="89144" y="374948"/>
                      </a:cubicBezTo>
                      <a:cubicBezTo>
                        <a:pt x="90414" y="376218"/>
                        <a:pt x="91048" y="378123"/>
                        <a:pt x="92319" y="379393"/>
                      </a:cubicBezTo>
                      <a:cubicBezTo>
                        <a:pt x="96129" y="384473"/>
                        <a:pt x="100573" y="388918"/>
                        <a:pt x="105654" y="39209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5" name="Google Shape;1725;p30"/>
                <p:cNvSpPr/>
                <p:nvPr/>
              </p:nvSpPr>
              <p:spPr>
                <a:xfrm>
                  <a:off x="3306267" y="2931498"/>
                  <a:ext cx="303598" cy="225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9977" h="2736271" extrusionOk="0">
                      <a:moveTo>
                        <a:pt x="3492507" y="44065"/>
                      </a:moveTo>
                      <a:cubicBezTo>
                        <a:pt x="3504912" y="46172"/>
                        <a:pt x="3515210" y="68641"/>
                        <a:pt x="3500230" y="79876"/>
                      </a:cubicBezTo>
                      <a:cubicBezTo>
                        <a:pt x="3300502" y="264624"/>
                        <a:pt x="3085795" y="444379"/>
                        <a:pt x="2861101" y="604161"/>
                      </a:cubicBezTo>
                      <a:cubicBezTo>
                        <a:pt x="2636407" y="763944"/>
                        <a:pt x="2401727" y="913740"/>
                        <a:pt x="2162054" y="1048556"/>
                      </a:cubicBezTo>
                      <a:cubicBezTo>
                        <a:pt x="1922381" y="1183380"/>
                        <a:pt x="1677714" y="1303209"/>
                        <a:pt x="1423061" y="1408074"/>
                      </a:cubicBezTo>
                      <a:cubicBezTo>
                        <a:pt x="1168408" y="1512923"/>
                        <a:pt x="908762" y="1602801"/>
                        <a:pt x="649115" y="1682700"/>
                      </a:cubicBezTo>
                      <a:cubicBezTo>
                        <a:pt x="449388" y="1737617"/>
                        <a:pt x="249660" y="1787549"/>
                        <a:pt x="49932" y="1822501"/>
                      </a:cubicBezTo>
                      <a:cubicBezTo>
                        <a:pt x="34952" y="1812515"/>
                        <a:pt x="14980" y="1802528"/>
                        <a:pt x="0" y="1792542"/>
                      </a:cubicBezTo>
                      <a:cubicBezTo>
                        <a:pt x="449388" y="1712651"/>
                        <a:pt x="888789" y="1582836"/>
                        <a:pt x="1318204" y="1413059"/>
                      </a:cubicBezTo>
                      <a:cubicBezTo>
                        <a:pt x="1822517" y="1208346"/>
                        <a:pt x="2311850" y="943699"/>
                        <a:pt x="2761237" y="629127"/>
                      </a:cubicBezTo>
                      <a:cubicBezTo>
                        <a:pt x="3015890" y="454366"/>
                        <a:pt x="3255564" y="259639"/>
                        <a:pt x="3480258" y="49917"/>
                      </a:cubicBezTo>
                      <a:cubicBezTo>
                        <a:pt x="3484003" y="44923"/>
                        <a:pt x="3488372" y="43363"/>
                        <a:pt x="3492507" y="44065"/>
                      </a:cubicBezTo>
                      <a:close/>
                      <a:moveTo>
                        <a:pt x="3679977" y="0"/>
                      </a:moveTo>
                      <a:cubicBezTo>
                        <a:pt x="3679977" y="19973"/>
                        <a:pt x="3679977" y="44939"/>
                        <a:pt x="3669991" y="69905"/>
                      </a:cubicBezTo>
                      <a:cubicBezTo>
                        <a:pt x="3664998" y="74898"/>
                        <a:pt x="3660004" y="84884"/>
                        <a:pt x="3655011" y="94871"/>
                      </a:cubicBezTo>
                      <a:lnTo>
                        <a:pt x="3669991" y="74898"/>
                      </a:lnTo>
                      <a:cubicBezTo>
                        <a:pt x="3664998" y="104857"/>
                        <a:pt x="3655011" y="139810"/>
                        <a:pt x="3640032" y="174762"/>
                      </a:cubicBezTo>
                      <a:cubicBezTo>
                        <a:pt x="3570127" y="259646"/>
                        <a:pt x="3500222" y="339537"/>
                        <a:pt x="3425324" y="419429"/>
                      </a:cubicBezTo>
                      <a:cubicBezTo>
                        <a:pt x="3425324" y="424422"/>
                        <a:pt x="3420331" y="424422"/>
                        <a:pt x="3420331" y="429415"/>
                      </a:cubicBezTo>
                      <a:cubicBezTo>
                        <a:pt x="3345433" y="529279"/>
                        <a:pt x="3265542" y="629143"/>
                        <a:pt x="3185651" y="724013"/>
                      </a:cubicBezTo>
                      <a:cubicBezTo>
                        <a:pt x="2975937" y="978666"/>
                        <a:pt x="2751243" y="1218340"/>
                        <a:pt x="2511570" y="1443034"/>
                      </a:cubicBezTo>
                      <a:cubicBezTo>
                        <a:pt x="2271896" y="1672721"/>
                        <a:pt x="2017243" y="1882435"/>
                        <a:pt x="1747611" y="2077169"/>
                      </a:cubicBezTo>
                      <a:cubicBezTo>
                        <a:pt x="1477978" y="2266911"/>
                        <a:pt x="1203352" y="2441672"/>
                        <a:pt x="913747" y="2596462"/>
                      </a:cubicBezTo>
                      <a:cubicBezTo>
                        <a:pt x="818876" y="2646393"/>
                        <a:pt x="719012" y="2696325"/>
                        <a:pt x="614155" y="2736271"/>
                      </a:cubicBezTo>
                      <a:cubicBezTo>
                        <a:pt x="604169" y="2726285"/>
                        <a:pt x="599176" y="2716298"/>
                        <a:pt x="589189" y="2706312"/>
                      </a:cubicBezTo>
                      <a:cubicBezTo>
                        <a:pt x="669080" y="2676353"/>
                        <a:pt x="748972" y="2641400"/>
                        <a:pt x="823870" y="2601455"/>
                      </a:cubicBezTo>
                      <a:cubicBezTo>
                        <a:pt x="1113475" y="2456652"/>
                        <a:pt x="1388101" y="2281890"/>
                        <a:pt x="1652740" y="2097142"/>
                      </a:cubicBezTo>
                      <a:cubicBezTo>
                        <a:pt x="1917379" y="1912394"/>
                        <a:pt x="2172032" y="1707673"/>
                        <a:pt x="2411706" y="1487972"/>
                      </a:cubicBezTo>
                      <a:cubicBezTo>
                        <a:pt x="2651379" y="1268272"/>
                        <a:pt x="2881066" y="1033592"/>
                        <a:pt x="3090780" y="783932"/>
                      </a:cubicBezTo>
                      <a:cubicBezTo>
                        <a:pt x="3115746" y="753973"/>
                        <a:pt x="3135719" y="729007"/>
                        <a:pt x="3160685" y="699047"/>
                      </a:cubicBezTo>
                      <a:cubicBezTo>
                        <a:pt x="2955964" y="898775"/>
                        <a:pt x="2741256" y="1083524"/>
                        <a:pt x="2511570" y="1258285"/>
                      </a:cubicBezTo>
                      <a:cubicBezTo>
                        <a:pt x="2261910" y="1448027"/>
                        <a:pt x="1992277" y="1622789"/>
                        <a:pt x="1717652" y="1777578"/>
                      </a:cubicBezTo>
                      <a:cubicBezTo>
                        <a:pt x="1438033" y="1932367"/>
                        <a:pt x="1153421" y="2067183"/>
                        <a:pt x="858822" y="2182026"/>
                      </a:cubicBezTo>
                      <a:cubicBezTo>
                        <a:pt x="719012" y="2231958"/>
                        <a:pt x="579203" y="2281890"/>
                        <a:pt x="439393" y="2326829"/>
                      </a:cubicBezTo>
                      <a:cubicBezTo>
                        <a:pt x="434400" y="2316843"/>
                        <a:pt x="434400" y="2301863"/>
                        <a:pt x="429407" y="2291877"/>
                      </a:cubicBezTo>
                      <a:cubicBezTo>
                        <a:pt x="529271" y="2261917"/>
                        <a:pt x="634128" y="2226965"/>
                        <a:pt x="738985" y="2187020"/>
                      </a:cubicBezTo>
                      <a:cubicBezTo>
                        <a:pt x="1028591" y="2082163"/>
                        <a:pt x="1318196" y="1952339"/>
                        <a:pt x="1592822" y="1802544"/>
                      </a:cubicBezTo>
                      <a:cubicBezTo>
                        <a:pt x="1872441" y="1652748"/>
                        <a:pt x="2142073" y="1482979"/>
                        <a:pt x="2396726" y="1293238"/>
                      </a:cubicBezTo>
                      <a:cubicBezTo>
                        <a:pt x="2651379" y="1108489"/>
                        <a:pt x="2896045" y="903768"/>
                        <a:pt x="3120739" y="684068"/>
                      </a:cubicBezTo>
                      <a:cubicBezTo>
                        <a:pt x="3215610" y="594190"/>
                        <a:pt x="3305487" y="504313"/>
                        <a:pt x="3390372" y="409442"/>
                      </a:cubicBezTo>
                      <a:cubicBezTo>
                        <a:pt x="3395365" y="404449"/>
                        <a:pt x="3395365" y="404449"/>
                        <a:pt x="3400358" y="399456"/>
                      </a:cubicBezTo>
                      <a:cubicBezTo>
                        <a:pt x="3495229" y="269633"/>
                        <a:pt x="3590100" y="139810"/>
                        <a:pt x="3674984" y="4993"/>
                      </a:cubicBezTo>
                      <a:cubicBezTo>
                        <a:pt x="3674984" y="4993"/>
                        <a:pt x="3679977" y="0"/>
                        <a:pt x="36799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6" name="Google Shape;1726;p30"/>
                <p:cNvSpPr/>
                <p:nvPr/>
              </p:nvSpPr>
              <p:spPr>
                <a:xfrm>
                  <a:off x="3360362" y="2997876"/>
                  <a:ext cx="141079" cy="116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727" h="180015" extrusionOk="0">
                      <a:moveTo>
                        <a:pt x="154229" y="140896"/>
                      </a:moveTo>
                      <a:cubicBezTo>
                        <a:pt x="144704" y="152961"/>
                        <a:pt x="133274" y="164391"/>
                        <a:pt x="119939" y="172011"/>
                      </a:cubicBezTo>
                      <a:cubicBezTo>
                        <a:pt x="106604" y="179631"/>
                        <a:pt x="90094" y="182806"/>
                        <a:pt x="76124" y="177091"/>
                      </a:cubicBezTo>
                      <a:cubicBezTo>
                        <a:pt x="62154" y="172011"/>
                        <a:pt x="50724" y="158041"/>
                        <a:pt x="35484" y="159946"/>
                      </a:cubicBezTo>
                      <a:cubicBezTo>
                        <a:pt x="30404" y="160581"/>
                        <a:pt x="25324" y="162486"/>
                        <a:pt x="20244" y="164391"/>
                      </a:cubicBezTo>
                      <a:cubicBezTo>
                        <a:pt x="15164" y="165661"/>
                        <a:pt x="9449" y="166296"/>
                        <a:pt x="5004" y="163121"/>
                      </a:cubicBezTo>
                      <a:cubicBezTo>
                        <a:pt x="-1981" y="158041"/>
                        <a:pt x="-711" y="147246"/>
                        <a:pt x="3099" y="138991"/>
                      </a:cubicBezTo>
                      <a:cubicBezTo>
                        <a:pt x="9449" y="125656"/>
                        <a:pt x="20879" y="114861"/>
                        <a:pt x="32944" y="106606"/>
                      </a:cubicBezTo>
                      <a:cubicBezTo>
                        <a:pt x="45009" y="98351"/>
                        <a:pt x="58979" y="92636"/>
                        <a:pt x="71679" y="85651"/>
                      </a:cubicBezTo>
                      <a:cubicBezTo>
                        <a:pt x="101524" y="69776"/>
                        <a:pt x="129464" y="50091"/>
                        <a:pt x="154229" y="25961"/>
                      </a:cubicBezTo>
                      <a:cubicBezTo>
                        <a:pt x="163754" y="16436"/>
                        <a:pt x="173914" y="6276"/>
                        <a:pt x="186614" y="1831"/>
                      </a:cubicBezTo>
                      <a:cubicBezTo>
                        <a:pt x="195504" y="-1344"/>
                        <a:pt x="208204" y="-709"/>
                        <a:pt x="215189" y="6276"/>
                      </a:cubicBezTo>
                      <a:cubicBezTo>
                        <a:pt x="222174" y="13261"/>
                        <a:pt x="217094" y="22786"/>
                        <a:pt x="214554" y="31041"/>
                      </a:cubicBezTo>
                      <a:cubicBezTo>
                        <a:pt x="206299" y="56441"/>
                        <a:pt x="194869" y="81206"/>
                        <a:pt x="180899" y="104066"/>
                      </a:cubicBezTo>
                      <a:cubicBezTo>
                        <a:pt x="173279" y="116131"/>
                        <a:pt x="163754" y="128831"/>
                        <a:pt x="154229" y="1408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7" name="Google Shape;1727;p30"/>
                <p:cNvSpPr/>
                <p:nvPr/>
              </p:nvSpPr>
              <p:spPr>
                <a:xfrm>
                  <a:off x="3191969" y="2846069"/>
                  <a:ext cx="407688" cy="20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074" h="325222" extrusionOk="0">
                      <a:moveTo>
                        <a:pt x="169643" y="312832"/>
                      </a:moveTo>
                      <a:cubicBezTo>
                        <a:pt x="215363" y="326168"/>
                        <a:pt x="264893" y="328072"/>
                        <a:pt x="313153" y="321722"/>
                      </a:cubicBezTo>
                      <a:cubicBezTo>
                        <a:pt x="333473" y="319182"/>
                        <a:pt x="353158" y="314738"/>
                        <a:pt x="372843" y="309022"/>
                      </a:cubicBezTo>
                      <a:cubicBezTo>
                        <a:pt x="437613" y="291243"/>
                        <a:pt x="497938" y="259493"/>
                        <a:pt x="555088" y="222663"/>
                      </a:cubicBezTo>
                      <a:cubicBezTo>
                        <a:pt x="556993" y="221393"/>
                        <a:pt x="558263" y="220757"/>
                        <a:pt x="560168" y="219488"/>
                      </a:cubicBezTo>
                      <a:cubicBezTo>
                        <a:pt x="563343" y="217582"/>
                        <a:pt x="566518" y="215043"/>
                        <a:pt x="569693" y="213138"/>
                      </a:cubicBezTo>
                      <a:cubicBezTo>
                        <a:pt x="581123" y="205518"/>
                        <a:pt x="593823" y="196627"/>
                        <a:pt x="604618" y="186468"/>
                      </a:cubicBezTo>
                      <a:cubicBezTo>
                        <a:pt x="606523" y="184563"/>
                        <a:pt x="608428" y="182657"/>
                        <a:pt x="610333" y="180752"/>
                      </a:cubicBezTo>
                      <a:cubicBezTo>
                        <a:pt x="619223" y="171227"/>
                        <a:pt x="626843" y="161702"/>
                        <a:pt x="630653" y="150272"/>
                      </a:cubicBezTo>
                      <a:cubicBezTo>
                        <a:pt x="630653" y="150272"/>
                        <a:pt x="630653" y="149638"/>
                        <a:pt x="630653" y="149638"/>
                      </a:cubicBezTo>
                      <a:cubicBezTo>
                        <a:pt x="631288" y="147732"/>
                        <a:pt x="631923" y="146463"/>
                        <a:pt x="631923" y="144557"/>
                      </a:cubicBezTo>
                      <a:cubicBezTo>
                        <a:pt x="635098" y="117888"/>
                        <a:pt x="587473" y="120427"/>
                        <a:pt x="569058" y="121063"/>
                      </a:cubicBezTo>
                      <a:cubicBezTo>
                        <a:pt x="464283" y="122968"/>
                        <a:pt x="359508" y="98202"/>
                        <a:pt x="268068" y="49307"/>
                      </a:cubicBezTo>
                      <a:cubicBezTo>
                        <a:pt x="241398" y="35338"/>
                        <a:pt x="215998" y="18827"/>
                        <a:pt x="187423" y="8668"/>
                      </a:cubicBezTo>
                      <a:cubicBezTo>
                        <a:pt x="184248" y="7397"/>
                        <a:pt x="181073" y="6763"/>
                        <a:pt x="177898" y="5493"/>
                      </a:cubicBezTo>
                      <a:cubicBezTo>
                        <a:pt x="145513" y="-4032"/>
                        <a:pt x="108048" y="-2128"/>
                        <a:pt x="80743" y="18827"/>
                      </a:cubicBezTo>
                      <a:cubicBezTo>
                        <a:pt x="69948" y="27082"/>
                        <a:pt x="61693" y="37877"/>
                        <a:pt x="53438" y="48672"/>
                      </a:cubicBezTo>
                      <a:cubicBezTo>
                        <a:pt x="46453" y="58197"/>
                        <a:pt x="38833" y="67088"/>
                        <a:pt x="31848" y="76613"/>
                      </a:cubicBezTo>
                      <a:cubicBezTo>
                        <a:pt x="30578" y="77882"/>
                        <a:pt x="29943" y="79788"/>
                        <a:pt x="28673" y="81057"/>
                      </a:cubicBezTo>
                      <a:cubicBezTo>
                        <a:pt x="22958" y="88043"/>
                        <a:pt x="17878" y="95027"/>
                        <a:pt x="12163" y="102647"/>
                      </a:cubicBezTo>
                      <a:cubicBezTo>
                        <a:pt x="10893" y="104552"/>
                        <a:pt x="9623" y="106457"/>
                        <a:pt x="8353" y="108363"/>
                      </a:cubicBezTo>
                      <a:cubicBezTo>
                        <a:pt x="7083" y="109632"/>
                        <a:pt x="6448" y="111538"/>
                        <a:pt x="5178" y="112807"/>
                      </a:cubicBezTo>
                      <a:cubicBezTo>
                        <a:pt x="2003" y="118522"/>
                        <a:pt x="-537" y="124872"/>
                        <a:pt x="98" y="131222"/>
                      </a:cubicBezTo>
                      <a:cubicBezTo>
                        <a:pt x="2003" y="149002"/>
                        <a:pt x="24228" y="154082"/>
                        <a:pt x="39468" y="162972"/>
                      </a:cubicBezTo>
                      <a:cubicBezTo>
                        <a:pt x="57883" y="173768"/>
                        <a:pt x="68043" y="194722"/>
                        <a:pt x="75663" y="215043"/>
                      </a:cubicBezTo>
                      <a:cubicBezTo>
                        <a:pt x="78203" y="222027"/>
                        <a:pt x="80743" y="229647"/>
                        <a:pt x="83283" y="237268"/>
                      </a:cubicBezTo>
                      <a:cubicBezTo>
                        <a:pt x="83918" y="239172"/>
                        <a:pt x="84553" y="240443"/>
                        <a:pt x="85188" y="242347"/>
                      </a:cubicBezTo>
                      <a:cubicBezTo>
                        <a:pt x="89633" y="253777"/>
                        <a:pt x="94713" y="264572"/>
                        <a:pt x="101698" y="274097"/>
                      </a:cubicBezTo>
                      <a:cubicBezTo>
                        <a:pt x="118208" y="294418"/>
                        <a:pt x="144243" y="305213"/>
                        <a:pt x="169643" y="3128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8" name="Google Shape;1728;p30"/>
                <p:cNvSpPr/>
                <p:nvPr/>
              </p:nvSpPr>
              <p:spPr>
                <a:xfrm>
                  <a:off x="3195718" y="2895878"/>
                  <a:ext cx="406995" cy="7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3269" h="883789" extrusionOk="0">
                      <a:moveTo>
                        <a:pt x="24966" y="239666"/>
                      </a:moveTo>
                      <a:cubicBezTo>
                        <a:pt x="304585" y="289598"/>
                        <a:pt x="589197" y="339530"/>
                        <a:pt x="868816" y="389462"/>
                      </a:cubicBezTo>
                      <a:cubicBezTo>
                        <a:pt x="1253292" y="454374"/>
                        <a:pt x="1637768" y="524279"/>
                        <a:pt x="2022244" y="589190"/>
                      </a:cubicBezTo>
                      <a:cubicBezTo>
                        <a:pt x="2356788" y="644115"/>
                        <a:pt x="2686339" y="704034"/>
                        <a:pt x="3025877" y="753966"/>
                      </a:cubicBezTo>
                      <a:cubicBezTo>
                        <a:pt x="3355427" y="798905"/>
                        <a:pt x="3684978" y="833857"/>
                        <a:pt x="4014529" y="843844"/>
                      </a:cubicBezTo>
                      <a:cubicBezTo>
                        <a:pt x="4259196" y="848837"/>
                        <a:pt x="4508856" y="843844"/>
                        <a:pt x="4753522" y="813884"/>
                      </a:cubicBezTo>
                      <a:cubicBezTo>
                        <a:pt x="4738543" y="828864"/>
                        <a:pt x="4723563" y="843844"/>
                        <a:pt x="4708583" y="858823"/>
                      </a:cubicBezTo>
                      <a:cubicBezTo>
                        <a:pt x="4523835" y="878796"/>
                        <a:pt x="4334094" y="883789"/>
                        <a:pt x="4144352" y="883789"/>
                      </a:cubicBezTo>
                      <a:cubicBezTo>
                        <a:pt x="3809808" y="878796"/>
                        <a:pt x="3480257" y="853830"/>
                        <a:pt x="3155700" y="808891"/>
                      </a:cubicBezTo>
                      <a:cubicBezTo>
                        <a:pt x="2821156" y="763952"/>
                        <a:pt x="2491605" y="709027"/>
                        <a:pt x="2162054" y="649109"/>
                      </a:cubicBezTo>
                      <a:cubicBezTo>
                        <a:pt x="1777577" y="584197"/>
                        <a:pt x="1393101" y="514292"/>
                        <a:pt x="1008625" y="449381"/>
                      </a:cubicBezTo>
                      <a:cubicBezTo>
                        <a:pt x="674081" y="389462"/>
                        <a:pt x="334544" y="334537"/>
                        <a:pt x="0" y="274619"/>
                      </a:cubicBezTo>
                      <a:cubicBezTo>
                        <a:pt x="9986" y="264632"/>
                        <a:pt x="14980" y="249653"/>
                        <a:pt x="24966" y="239666"/>
                      </a:cubicBezTo>
                      <a:close/>
                      <a:moveTo>
                        <a:pt x="214700" y="0"/>
                      </a:moveTo>
                      <a:cubicBezTo>
                        <a:pt x="414428" y="54925"/>
                        <a:pt x="614156" y="109850"/>
                        <a:pt x="818877" y="159782"/>
                      </a:cubicBezTo>
                      <a:cubicBezTo>
                        <a:pt x="1173393" y="244667"/>
                        <a:pt x="1532903" y="314572"/>
                        <a:pt x="1897407" y="374490"/>
                      </a:cubicBezTo>
                      <a:cubicBezTo>
                        <a:pt x="2261910" y="429415"/>
                        <a:pt x="2626413" y="474354"/>
                        <a:pt x="2995910" y="504313"/>
                      </a:cubicBezTo>
                      <a:cubicBezTo>
                        <a:pt x="3360413" y="534272"/>
                        <a:pt x="3729909" y="549252"/>
                        <a:pt x="4099406" y="549252"/>
                      </a:cubicBezTo>
                      <a:cubicBezTo>
                        <a:pt x="4374031" y="554245"/>
                        <a:pt x="4648657" y="544259"/>
                        <a:pt x="4933269" y="534272"/>
                      </a:cubicBezTo>
                      <a:cubicBezTo>
                        <a:pt x="4933269" y="549252"/>
                        <a:pt x="4928276" y="559238"/>
                        <a:pt x="4923283" y="574218"/>
                      </a:cubicBezTo>
                      <a:cubicBezTo>
                        <a:pt x="4698589" y="584204"/>
                        <a:pt x="4468902" y="594191"/>
                        <a:pt x="4244208" y="594191"/>
                      </a:cubicBezTo>
                      <a:cubicBezTo>
                        <a:pt x="3869719" y="599184"/>
                        <a:pt x="3500222" y="584204"/>
                        <a:pt x="3130726" y="559238"/>
                      </a:cubicBezTo>
                      <a:cubicBezTo>
                        <a:pt x="2761229" y="534272"/>
                        <a:pt x="2391733" y="494327"/>
                        <a:pt x="2027230" y="439402"/>
                      </a:cubicBezTo>
                      <a:cubicBezTo>
                        <a:pt x="1662727" y="384476"/>
                        <a:pt x="1298223" y="314572"/>
                        <a:pt x="938713" y="229687"/>
                      </a:cubicBezTo>
                      <a:cubicBezTo>
                        <a:pt x="684060" y="169769"/>
                        <a:pt x="434401" y="109850"/>
                        <a:pt x="189734" y="34953"/>
                      </a:cubicBezTo>
                      <a:cubicBezTo>
                        <a:pt x="199720" y="19973"/>
                        <a:pt x="204714" y="9987"/>
                        <a:pt x="21470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29" name="Google Shape;1729;p30"/>
                <p:cNvSpPr/>
                <p:nvPr/>
              </p:nvSpPr>
              <p:spPr>
                <a:xfrm>
                  <a:off x="3268493" y="2878506"/>
                  <a:ext cx="302137" cy="142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429" h="220552" extrusionOk="0">
                      <a:moveTo>
                        <a:pt x="249719" y="215536"/>
                      </a:moveTo>
                      <a:cubicBezTo>
                        <a:pt x="226224" y="221250"/>
                        <a:pt x="199554" y="225061"/>
                        <a:pt x="181139" y="209820"/>
                      </a:cubicBezTo>
                      <a:cubicBezTo>
                        <a:pt x="170979" y="202200"/>
                        <a:pt x="164629" y="189500"/>
                        <a:pt x="153834" y="183786"/>
                      </a:cubicBezTo>
                      <a:cubicBezTo>
                        <a:pt x="132244" y="172990"/>
                        <a:pt x="104304" y="192040"/>
                        <a:pt x="82079" y="182515"/>
                      </a:cubicBezTo>
                      <a:cubicBezTo>
                        <a:pt x="64934" y="175531"/>
                        <a:pt x="58584" y="154575"/>
                        <a:pt x="56044" y="136161"/>
                      </a:cubicBezTo>
                      <a:cubicBezTo>
                        <a:pt x="53504" y="117745"/>
                        <a:pt x="52234" y="97425"/>
                        <a:pt x="40804" y="83456"/>
                      </a:cubicBezTo>
                      <a:cubicBezTo>
                        <a:pt x="28739" y="69486"/>
                        <a:pt x="7784" y="64406"/>
                        <a:pt x="1434" y="46625"/>
                      </a:cubicBezTo>
                      <a:cubicBezTo>
                        <a:pt x="-3011" y="33925"/>
                        <a:pt x="3339" y="18686"/>
                        <a:pt x="14134" y="10431"/>
                      </a:cubicBezTo>
                      <a:cubicBezTo>
                        <a:pt x="24929" y="2175"/>
                        <a:pt x="39534" y="-1000"/>
                        <a:pt x="52869" y="270"/>
                      </a:cubicBezTo>
                      <a:cubicBezTo>
                        <a:pt x="66204" y="1540"/>
                        <a:pt x="78904" y="5350"/>
                        <a:pt x="91604" y="9795"/>
                      </a:cubicBezTo>
                      <a:cubicBezTo>
                        <a:pt x="204634" y="46625"/>
                        <a:pt x="322109" y="70120"/>
                        <a:pt x="440854" y="80281"/>
                      </a:cubicBezTo>
                      <a:cubicBezTo>
                        <a:pt x="448474" y="80915"/>
                        <a:pt x="455459" y="81550"/>
                        <a:pt x="461809" y="85995"/>
                      </a:cubicBezTo>
                      <a:cubicBezTo>
                        <a:pt x="478319" y="98061"/>
                        <a:pt x="459904" y="110125"/>
                        <a:pt x="450379" y="117745"/>
                      </a:cubicBezTo>
                      <a:cubicBezTo>
                        <a:pt x="435774" y="129175"/>
                        <a:pt x="421169" y="139336"/>
                        <a:pt x="405294" y="149495"/>
                      </a:cubicBezTo>
                      <a:cubicBezTo>
                        <a:pt x="374814" y="168545"/>
                        <a:pt x="341794" y="185056"/>
                        <a:pt x="308139" y="197756"/>
                      </a:cubicBezTo>
                      <a:cubicBezTo>
                        <a:pt x="289089" y="204106"/>
                        <a:pt x="269404" y="210456"/>
                        <a:pt x="249719" y="21553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0" name="Google Shape;1730;p30"/>
                <p:cNvSpPr/>
                <p:nvPr/>
              </p:nvSpPr>
              <p:spPr>
                <a:xfrm>
                  <a:off x="3545124" y="2612279"/>
                  <a:ext cx="167631" cy="325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93" h="505235" extrusionOk="0">
                      <a:moveTo>
                        <a:pt x="88028" y="505235"/>
                      </a:moveTo>
                      <a:cubicBezTo>
                        <a:pt x="89933" y="505235"/>
                        <a:pt x="91838" y="505235"/>
                        <a:pt x="93108" y="504601"/>
                      </a:cubicBezTo>
                      <a:cubicBezTo>
                        <a:pt x="93108" y="504601"/>
                        <a:pt x="93743" y="504601"/>
                        <a:pt x="93743" y="504601"/>
                      </a:cubicBezTo>
                      <a:cubicBezTo>
                        <a:pt x="102633" y="502060"/>
                        <a:pt x="112793" y="491265"/>
                        <a:pt x="121683" y="481106"/>
                      </a:cubicBezTo>
                      <a:cubicBezTo>
                        <a:pt x="127398" y="474121"/>
                        <a:pt x="132478" y="467135"/>
                        <a:pt x="136923" y="462690"/>
                      </a:cubicBezTo>
                      <a:cubicBezTo>
                        <a:pt x="138193" y="461421"/>
                        <a:pt x="139463" y="460151"/>
                        <a:pt x="140098" y="458881"/>
                      </a:cubicBezTo>
                      <a:cubicBezTo>
                        <a:pt x="172483" y="422051"/>
                        <a:pt x="199153" y="380140"/>
                        <a:pt x="220108" y="335690"/>
                      </a:cubicBezTo>
                      <a:cubicBezTo>
                        <a:pt x="232173" y="309656"/>
                        <a:pt x="242333" y="282351"/>
                        <a:pt x="250588" y="254410"/>
                      </a:cubicBezTo>
                      <a:cubicBezTo>
                        <a:pt x="250588" y="253776"/>
                        <a:pt x="251223" y="253140"/>
                        <a:pt x="251223" y="252505"/>
                      </a:cubicBezTo>
                      <a:cubicBezTo>
                        <a:pt x="257573" y="230280"/>
                        <a:pt x="262018" y="206785"/>
                        <a:pt x="258843" y="184560"/>
                      </a:cubicBezTo>
                      <a:cubicBezTo>
                        <a:pt x="256938" y="170590"/>
                        <a:pt x="252493" y="157255"/>
                        <a:pt x="244238" y="145826"/>
                      </a:cubicBezTo>
                      <a:cubicBezTo>
                        <a:pt x="242968" y="143921"/>
                        <a:pt x="241698" y="142015"/>
                        <a:pt x="239793" y="140110"/>
                      </a:cubicBezTo>
                      <a:cubicBezTo>
                        <a:pt x="235348" y="135030"/>
                        <a:pt x="229633" y="130585"/>
                        <a:pt x="223918" y="126776"/>
                      </a:cubicBezTo>
                      <a:cubicBezTo>
                        <a:pt x="211853" y="120426"/>
                        <a:pt x="197883" y="117885"/>
                        <a:pt x="185818" y="112171"/>
                      </a:cubicBezTo>
                      <a:lnTo>
                        <a:pt x="185183" y="112171"/>
                      </a:lnTo>
                      <a:cubicBezTo>
                        <a:pt x="183278" y="111535"/>
                        <a:pt x="182008" y="110265"/>
                        <a:pt x="180738" y="109630"/>
                      </a:cubicBezTo>
                      <a:cubicBezTo>
                        <a:pt x="161053" y="96930"/>
                        <a:pt x="149623" y="74705"/>
                        <a:pt x="138193" y="53751"/>
                      </a:cubicBezTo>
                      <a:cubicBezTo>
                        <a:pt x="126128" y="32160"/>
                        <a:pt x="111523" y="9935"/>
                        <a:pt x="88028" y="2315"/>
                      </a:cubicBezTo>
                      <a:cubicBezTo>
                        <a:pt x="87393" y="2315"/>
                        <a:pt x="86123" y="1680"/>
                        <a:pt x="85488" y="1680"/>
                      </a:cubicBezTo>
                      <a:cubicBezTo>
                        <a:pt x="84853" y="1680"/>
                        <a:pt x="83583" y="1046"/>
                        <a:pt x="82948" y="1046"/>
                      </a:cubicBezTo>
                      <a:cubicBezTo>
                        <a:pt x="55643" y="-4670"/>
                        <a:pt x="25798" y="13746"/>
                        <a:pt x="11828" y="39146"/>
                      </a:cubicBezTo>
                      <a:cubicBezTo>
                        <a:pt x="4843" y="51846"/>
                        <a:pt x="1668" y="65180"/>
                        <a:pt x="398" y="79151"/>
                      </a:cubicBezTo>
                      <a:cubicBezTo>
                        <a:pt x="-872" y="95026"/>
                        <a:pt x="1033" y="110901"/>
                        <a:pt x="4208" y="126140"/>
                      </a:cubicBezTo>
                      <a:cubicBezTo>
                        <a:pt x="10558" y="154715"/>
                        <a:pt x="23258" y="181385"/>
                        <a:pt x="32783" y="209326"/>
                      </a:cubicBezTo>
                      <a:cubicBezTo>
                        <a:pt x="53738" y="270921"/>
                        <a:pt x="60723" y="337596"/>
                        <a:pt x="52468" y="403635"/>
                      </a:cubicBezTo>
                      <a:cubicBezTo>
                        <a:pt x="49928" y="425860"/>
                        <a:pt x="45483" y="448721"/>
                        <a:pt x="51198" y="469676"/>
                      </a:cubicBezTo>
                      <a:cubicBezTo>
                        <a:pt x="55008" y="483646"/>
                        <a:pt x="70883" y="505235"/>
                        <a:pt x="88028" y="50523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1" name="Google Shape;1731;p30"/>
                <p:cNvSpPr/>
                <p:nvPr/>
              </p:nvSpPr>
              <p:spPr>
                <a:xfrm>
                  <a:off x="3598608" y="2613363"/>
                  <a:ext cx="105456" cy="327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258" h="3969584" extrusionOk="0">
                      <a:moveTo>
                        <a:pt x="1238313" y="1093510"/>
                      </a:moveTo>
                      <a:cubicBezTo>
                        <a:pt x="1248299" y="1108490"/>
                        <a:pt x="1258285" y="1123469"/>
                        <a:pt x="1278258" y="1138449"/>
                      </a:cubicBezTo>
                      <a:cubicBezTo>
                        <a:pt x="1243306" y="1418068"/>
                        <a:pt x="1188381" y="1692694"/>
                        <a:pt x="1118476" y="1962327"/>
                      </a:cubicBezTo>
                      <a:cubicBezTo>
                        <a:pt x="1003632" y="2386748"/>
                        <a:pt x="848843" y="2811170"/>
                        <a:pt x="659102" y="3210626"/>
                      </a:cubicBezTo>
                      <a:cubicBezTo>
                        <a:pt x="599183" y="3340449"/>
                        <a:pt x="529279" y="3470272"/>
                        <a:pt x="459374" y="3595102"/>
                      </a:cubicBezTo>
                      <a:cubicBezTo>
                        <a:pt x="454381" y="3605088"/>
                        <a:pt x="444394" y="3615075"/>
                        <a:pt x="434408" y="3625061"/>
                      </a:cubicBezTo>
                      <a:cubicBezTo>
                        <a:pt x="404449" y="3660014"/>
                        <a:pt x="359510" y="3714939"/>
                        <a:pt x="314571" y="3769864"/>
                      </a:cubicBezTo>
                      <a:cubicBezTo>
                        <a:pt x="529279" y="3415347"/>
                        <a:pt x="709034" y="3040857"/>
                        <a:pt x="853836" y="2651388"/>
                      </a:cubicBezTo>
                      <a:cubicBezTo>
                        <a:pt x="1008625" y="2231959"/>
                        <a:pt x="1123469" y="1802544"/>
                        <a:pt x="1198367" y="1368136"/>
                      </a:cubicBezTo>
                      <a:cubicBezTo>
                        <a:pt x="1213347" y="1278258"/>
                        <a:pt x="1228326" y="1183388"/>
                        <a:pt x="1238313" y="1093510"/>
                      </a:cubicBezTo>
                      <a:close/>
                      <a:moveTo>
                        <a:pt x="773945" y="853829"/>
                      </a:moveTo>
                      <a:cubicBezTo>
                        <a:pt x="783931" y="858822"/>
                        <a:pt x="793918" y="868809"/>
                        <a:pt x="808897" y="873802"/>
                      </a:cubicBezTo>
                      <a:lnTo>
                        <a:pt x="813891" y="873802"/>
                      </a:lnTo>
                      <a:cubicBezTo>
                        <a:pt x="853836" y="1193367"/>
                        <a:pt x="848843" y="1517924"/>
                        <a:pt x="808897" y="1842482"/>
                      </a:cubicBezTo>
                      <a:cubicBezTo>
                        <a:pt x="738993" y="2381747"/>
                        <a:pt x="569224" y="2901040"/>
                        <a:pt x="354517" y="3410346"/>
                      </a:cubicBezTo>
                      <a:cubicBezTo>
                        <a:pt x="274625" y="3600088"/>
                        <a:pt x="184748" y="3784836"/>
                        <a:pt x="94870" y="3964591"/>
                      </a:cubicBezTo>
                      <a:cubicBezTo>
                        <a:pt x="94870" y="3964591"/>
                        <a:pt x="89877" y="3964591"/>
                        <a:pt x="89877" y="3964591"/>
                      </a:cubicBezTo>
                      <a:cubicBezTo>
                        <a:pt x="79891" y="3969584"/>
                        <a:pt x="64911" y="3969584"/>
                        <a:pt x="49932" y="3969584"/>
                      </a:cubicBezTo>
                      <a:cubicBezTo>
                        <a:pt x="254653" y="3560142"/>
                        <a:pt x="439401" y="3145707"/>
                        <a:pt x="579211" y="2711298"/>
                      </a:cubicBezTo>
                      <a:cubicBezTo>
                        <a:pt x="734000" y="2221965"/>
                        <a:pt x="823877" y="1712659"/>
                        <a:pt x="803904" y="1208346"/>
                      </a:cubicBezTo>
                      <a:cubicBezTo>
                        <a:pt x="803904" y="1088509"/>
                        <a:pt x="788925" y="968673"/>
                        <a:pt x="773945" y="853829"/>
                      </a:cubicBezTo>
                      <a:close/>
                      <a:moveTo>
                        <a:pt x="0" y="0"/>
                      </a:moveTo>
                      <a:cubicBezTo>
                        <a:pt x="4993" y="0"/>
                        <a:pt x="14979" y="4993"/>
                        <a:pt x="19973" y="4993"/>
                      </a:cubicBezTo>
                      <a:cubicBezTo>
                        <a:pt x="24966" y="4993"/>
                        <a:pt x="34952" y="9986"/>
                        <a:pt x="39945" y="9986"/>
                      </a:cubicBezTo>
                      <a:cubicBezTo>
                        <a:pt x="69904" y="139810"/>
                        <a:pt x="99864" y="269633"/>
                        <a:pt x="124829" y="399456"/>
                      </a:cubicBezTo>
                      <a:cubicBezTo>
                        <a:pt x="179755" y="669088"/>
                        <a:pt x="219700" y="943714"/>
                        <a:pt x="244666" y="1218340"/>
                      </a:cubicBezTo>
                      <a:cubicBezTo>
                        <a:pt x="269632" y="1492966"/>
                        <a:pt x="284611" y="1772585"/>
                        <a:pt x="279618" y="2052204"/>
                      </a:cubicBezTo>
                      <a:cubicBezTo>
                        <a:pt x="274625" y="2326830"/>
                        <a:pt x="259646" y="2606449"/>
                        <a:pt x="229686" y="2881075"/>
                      </a:cubicBezTo>
                      <a:cubicBezTo>
                        <a:pt x="199727" y="3155701"/>
                        <a:pt x="154789" y="3430326"/>
                        <a:pt x="94870" y="3704952"/>
                      </a:cubicBezTo>
                      <a:cubicBezTo>
                        <a:pt x="89877" y="3739905"/>
                        <a:pt x="84884" y="3774857"/>
                        <a:pt x="74898" y="3809809"/>
                      </a:cubicBezTo>
                      <a:cubicBezTo>
                        <a:pt x="69904" y="3834775"/>
                        <a:pt x="29959" y="3829782"/>
                        <a:pt x="34952" y="3804816"/>
                      </a:cubicBezTo>
                      <a:cubicBezTo>
                        <a:pt x="99864" y="3535184"/>
                        <a:pt x="144802" y="3260558"/>
                        <a:pt x="179755" y="2985932"/>
                      </a:cubicBezTo>
                      <a:cubicBezTo>
                        <a:pt x="214707" y="2711306"/>
                        <a:pt x="234680" y="2436680"/>
                        <a:pt x="239673" y="2162054"/>
                      </a:cubicBezTo>
                      <a:cubicBezTo>
                        <a:pt x="244666" y="1882435"/>
                        <a:pt x="234680" y="1607809"/>
                        <a:pt x="214707" y="1333184"/>
                      </a:cubicBezTo>
                      <a:cubicBezTo>
                        <a:pt x="194734" y="1058558"/>
                        <a:pt x="159782" y="783932"/>
                        <a:pt x="109850" y="514299"/>
                      </a:cubicBezTo>
                      <a:cubicBezTo>
                        <a:pt x="79891" y="344531"/>
                        <a:pt x="44938" y="169769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2" name="Google Shape;1732;p30"/>
                <p:cNvSpPr/>
                <p:nvPr/>
              </p:nvSpPr>
              <p:spPr>
                <a:xfrm>
                  <a:off x="3618595" y="2705354"/>
                  <a:ext cx="74618" cy="1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87" h="261821" extrusionOk="0">
                      <a:moveTo>
                        <a:pt x="105528" y="141176"/>
                      </a:moveTo>
                      <a:cubicBezTo>
                        <a:pt x="111242" y="126571"/>
                        <a:pt x="115688" y="111331"/>
                        <a:pt x="115688" y="96091"/>
                      </a:cubicBezTo>
                      <a:cubicBezTo>
                        <a:pt x="115688" y="80851"/>
                        <a:pt x="109972" y="64976"/>
                        <a:pt x="98542" y="55451"/>
                      </a:cubicBezTo>
                      <a:cubicBezTo>
                        <a:pt x="87113" y="45926"/>
                        <a:pt x="69333" y="42751"/>
                        <a:pt x="62983" y="28781"/>
                      </a:cubicBezTo>
                      <a:cubicBezTo>
                        <a:pt x="61078" y="23701"/>
                        <a:pt x="60442" y="18621"/>
                        <a:pt x="59172" y="13541"/>
                      </a:cubicBezTo>
                      <a:cubicBezTo>
                        <a:pt x="57903" y="8461"/>
                        <a:pt x="55363" y="3381"/>
                        <a:pt x="50283" y="841"/>
                      </a:cubicBezTo>
                      <a:cubicBezTo>
                        <a:pt x="42663" y="-2334"/>
                        <a:pt x="33772" y="4016"/>
                        <a:pt x="28692" y="11001"/>
                      </a:cubicBezTo>
                      <a:cubicBezTo>
                        <a:pt x="20438" y="23066"/>
                        <a:pt x="16628" y="38306"/>
                        <a:pt x="15358" y="52911"/>
                      </a:cubicBezTo>
                      <a:cubicBezTo>
                        <a:pt x="14088" y="67516"/>
                        <a:pt x="15992" y="82121"/>
                        <a:pt x="16628" y="97361"/>
                      </a:cubicBezTo>
                      <a:cubicBezTo>
                        <a:pt x="17897" y="131016"/>
                        <a:pt x="14088" y="165306"/>
                        <a:pt x="5833" y="198326"/>
                      </a:cubicBezTo>
                      <a:cubicBezTo>
                        <a:pt x="2658" y="211661"/>
                        <a:pt x="-1787" y="224996"/>
                        <a:pt x="753" y="238331"/>
                      </a:cubicBezTo>
                      <a:cubicBezTo>
                        <a:pt x="2658" y="247856"/>
                        <a:pt x="9008" y="258016"/>
                        <a:pt x="18533" y="261191"/>
                      </a:cubicBezTo>
                      <a:cubicBezTo>
                        <a:pt x="28058" y="264366"/>
                        <a:pt x="33772" y="254841"/>
                        <a:pt x="39488" y="248491"/>
                      </a:cubicBezTo>
                      <a:cubicBezTo>
                        <a:pt x="57267" y="228806"/>
                        <a:pt x="73142" y="206581"/>
                        <a:pt x="86478" y="183086"/>
                      </a:cubicBezTo>
                      <a:cubicBezTo>
                        <a:pt x="93463" y="169116"/>
                        <a:pt x="99813" y="155146"/>
                        <a:pt x="105528" y="1411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3" name="Google Shape;1733;p30"/>
                <p:cNvSpPr/>
                <p:nvPr/>
              </p:nvSpPr>
              <p:spPr>
                <a:xfrm>
                  <a:off x="3366739" y="2606650"/>
                  <a:ext cx="257032" cy="334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500" h="519045" extrusionOk="0">
                      <a:moveTo>
                        <a:pt x="350714" y="519045"/>
                      </a:moveTo>
                      <a:cubicBezTo>
                        <a:pt x="355159" y="519045"/>
                        <a:pt x="358969" y="518410"/>
                        <a:pt x="362144" y="517775"/>
                      </a:cubicBezTo>
                      <a:cubicBezTo>
                        <a:pt x="364048" y="517140"/>
                        <a:pt x="365319" y="516505"/>
                        <a:pt x="366589" y="515870"/>
                      </a:cubicBezTo>
                      <a:cubicBezTo>
                        <a:pt x="371034" y="513330"/>
                        <a:pt x="374844" y="509520"/>
                        <a:pt x="377384" y="505075"/>
                      </a:cubicBezTo>
                      <a:cubicBezTo>
                        <a:pt x="379923" y="501265"/>
                        <a:pt x="381194" y="497455"/>
                        <a:pt x="383098" y="493010"/>
                      </a:cubicBezTo>
                      <a:cubicBezTo>
                        <a:pt x="384369" y="489200"/>
                        <a:pt x="385639" y="484755"/>
                        <a:pt x="386273" y="480310"/>
                      </a:cubicBezTo>
                      <a:lnTo>
                        <a:pt x="386273" y="480310"/>
                      </a:lnTo>
                      <a:cubicBezTo>
                        <a:pt x="388179" y="472690"/>
                        <a:pt x="388814" y="465070"/>
                        <a:pt x="390084" y="458085"/>
                      </a:cubicBezTo>
                      <a:cubicBezTo>
                        <a:pt x="390719" y="454910"/>
                        <a:pt x="391354" y="452370"/>
                        <a:pt x="391354" y="449195"/>
                      </a:cubicBezTo>
                      <a:cubicBezTo>
                        <a:pt x="402148" y="383790"/>
                        <a:pt x="400244" y="315845"/>
                        <a:pt x="388814" y="252345"/>
                      </a:cubicBezTo>
                      <a:cubicBezTo>
                        <a:pt x="383098" y="221865"/>
                        <a:pt x="375479" y="192020"/>
                        <a:pt x="365319" y="162810"/>
                      </a:cubicBezTo>
                      <a:cubicBezTo>
                        <a:pt x="363414" y="157095"/>
                        <a:pt x="361509" y="151380"/>
                        <a:pt x="358969" y="145665"/>
                      </a:cubicBezTo>
                      <a:cubicBezTo>
                        <a:pt x="347539" y="116455"/>
                        <a:pt x="333569" y="87880"/>
                        <a:pt x="313248" y="65020"/>
                      </a:cubicBezTo>
                      <a:cubicBezTo>
                        <a:pt x="311344" y="63115"/>
                        <a:pt x="309439" y="60575"/>
                        <a:pt x="306898" y="58670"/>
                      </a:cubicBezTo>
                      <a:cubicBezTo>
                        <a:pt x="306898" y="58670"/>
                        <a:pt x="306898" y="58670"/>
                        <a:pt x="306898" y="58670"/>
                      </a:cubicBezTo>
                      <a:cubicBezTo>
                        <a:pt x="303723" y="55495"/>
                        <a:pt x="300548" y="52955"/>
                        <a:pt x="297373" y="49780"/>
                      </a:cubicBezTo>
                      <a:lnTo>
                        <a:pt x="297373" y="49780"/>
                      </a:lnTo>
                      <a:cubicBezTo>
                        <a:pt x="278959" y="34540"/>
                        <a:pt x="256734" y="23745"/>
                        <a:pt x="232604" y="22475"/>
                      </a:cubicBezTo>
                      <a:cubicBezTo>
                        <a:pt x="222444" y="21840"/>
                        <a:pt x="211648" y="22475"/>
                        <a:pt x="201489" y="23110"/>
                      </a:cubicBezTo>
                      <a:cubicBezTo>
                        <a:pt x="198948" y="23110"/>
                        <a:pt x="197044" y="23110"/>
                        <a:pt x="194504" y="23110"/>
                      </a:cubicBezTo>
                      <a:cubicBezTo>
                        <a:pt x="188789" y="23110"/>
                        <a:pt x="183073" y="23110"/>
                        <a:pt x="176723" y="21840"/>
                      </a:cubicBezTo>
                      <a:cubicBezTo>
                        <a:pt x="153864" y="18665"/>
                        <a:pt x="134179" y="5965"/>
                        <a:pt x="111954" y="1520"/>
                      </a:cubicBezTo>
                      <a:cubicBezTo>
                        <a:pt x="101794" y="-385"/>
                        <a:pt x="91634" y="-385"/>
                        <a:pt x="81473" y="885"/>
                      </a:cubicBezTo>
                      <a:cubicBezTo>
                        <a:pt x="78934" y="885"/>
                        <a:pt x="77029" y="1520"/>
                        <a:pt x="74489" y="2155"/>
                      </a:cubicBezTo>
                      <a:cubicBezTo>
                        <a:pt x="53534" y="7235"/>
                        <a:pt x="34484" y="18665"/>
                        <a:pt x="20514" y="35810"/>
                      </a:cubicBezTo>
                      <a:cubicBezTo>
                        <a:pt x="-1077" y="63115"/>
                        <a:pt x="-6156" y="101850"/>
                        <a:pt x="7814" y="132330"/>
                      </a:cubicBezTo>
                      <a:cubicBezTo>
                        <a:pt x="13529" y="144395"/>
                        <a:pt x="21148" y="154555"/>
                        <a:pt x="30673" y="164080"/>
                      </a:cubicBezTo>
                      <a:cubicBezTo>
                        <a:pt x="44009" y="178050"/>
                        <a:pt x="60519" y="189480"/>
                        <a:pt x="75759" y="201545"/>
                      </a:cubicBezTo>
                      <a:cubicBezTo>
                        <a:pt x="160848" y="266950"/>
                        <a:pt x="230698" y="352040"/>
                        <a:pt x="278323" y="448560"/>
                      </a:cubicBezTo>
                      <a:cubicBezTo>
                        <a:pt x="294198" y="478405"/>
                        <a:pt x="311979" y="517775"/>
                        <a:pt x="350714" y="51904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4" name="Google Shape;1734;p30"/>
                <p:cNvSpPr/>
                <p:nvPr/>
              </p:nvSpPr>
              <p:spPr>
                <a:xfrm>
                  <a:off x="3415178" y="2606811"/>
                  <a:ext cx="205970" cy="33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605" h="4064463" extrusionOk="0">
                      <a:moveTo>
                        <a:pt x="1752619" y="384468"/>
                      </a:moveTo>
                      <a:cubicBezTo>
                        <a:pt x="1777585" y="409434"/>
                        <a:pt x="1802551" y="429407"/>
                        <a:pt x="1827517" y="454373"/>
                      </a:cubicBezTo>
                      <a:cubicBezTo>
                        <a:pt x="1932374" y="679067"/>
                        <a:pt x="2022252" y="908754"/>
                        <a:pt x="2102143" y="1143434"/>
                      </a:cubicBezTo>
                      <a:cubicBezTo>
                        <a:pt x="2197013" y="1433040"/>
                        <a:pt x="2281898" y="1732632"/>
                        <a:pt x="2341816" y="2032223"/>
                      </a:cubicBezTo>
                      <a:cubicBezTo>
                        <a:pt x="2406728" y="2336808"/>
                        <a:pt x="2446673" y="2641393"/>
                        <a:pt x="2471639" y="2950972"/>
                      </a:cubicBezTo>
                      <a:cubicBezTo>
                        <a:pt x="2486619" y="3140713"/>
                        <a:pt x="2491612" y="3335448"/>
                        <a:pt x="2496605" y="3525189"/>
                      </a:cubicBezTo>
                      <a:cubicBezTo>
                        <a:pt x="2496605" y="3550155"/>
                        <a:pt x="2491612" y="3570128"/>
                        <a:pt x="2486619" y="3595094"/>
                      </a:cubicBezTo>
                      <a:cubicBezTo>
                        <a:pt x="2476632" y="3650019"/>
                        <a:pt x="2471639" y="3709938"/>
                        <a:pt x="2456660" y="3769856"/>
                      </a:cubicBezTo>
                      <a:cubicBezTo>
                        <a:pt x="2461653" y="3535176"/>
                        <a:pt x="2461653" y="3295502"/>
                        <a:pt x="2446673" y="3060822"/>
                      </a:cubicBezTo>
                      <a:cubicBezTo>
                        <a:pt x="2426700" y="2756237"/>
                        <a:pt x="2386755" y="2451652"/>
                        <a:pt x="2331830" y="2152060"/>
                      </a:cubicBezTo>
                      <a:cubicBezTo>
                        <a:pt x="2271911" y="1852468"/>
                        <a:pt x="2197013" y="1552876"/>
                        <a:pt x="2102143" y="1263271"/>
                      </a:cubicBezTo>
                      <a:cubicBezTo>
                        <a:pt x="2007272" y="973665"/>
                        <a:pt x="1897422" y="689053"/>
                        <a:pt x="1767599" y="414427"/>
                      </a:cubicBezTo>
                      <a:cubicBezTo>
                        <a:pt x="1762606" y="404441"/>
                        <a:pt x="1757612" y="394455"/>
                        <a:pt x="1752619" y="384468"/>
                      </a:cubicBezTo>
                      <a:close/>
                      <a:moveTo>
                        <a:pt x="938728" y="169761"/>
                      </a:moveTo>
                      <a:cubicBezTo>
                        <a:pt x="958701" y="169761"/>
                        <a:pt x="973680" y="169761"/>
                        <a:pt x="993653" y="169761"/>
                      </a:cubicBezTo>
                      <a:cubicBezTo>
                        <a:pt x="1063558" y="239666"/>
                        <a:pt x="1133462" y="314564"/>
                        <a:pt x="1198374" y="389462"/>
                      </a:cubicBezTo>
                      <a:cubicBezTo>
                        <a:pt x="1423068" y="644115"/>
                        <a:pt x="1622795" y="923734"/>
                        <a:pt x="1787571" y="1218332"/>
                      </a:cubicBezTo>
                      <a:cubicBezTo>
                        <a:pt x="1947353" y="1497952"/>
                        <a:pt x="2077176" y="1792550"/>
                        <a:pt x="2177040" y="2102128"/>
                      </a:cubicBezTo>
                      <a:cubicBezTo>
                        <a:pt x="2276904" y="2396727"/>
                        <a:pt x="2341816" y="2696319"/>
                        <a:pt x="2376768" y="3010890"/>
                      </a:cubicBezTo>
                      <a:cubicBezTo>
                        <a:pt x="2416714" y="3295503"/>
                        <a:pt x="2426700" y="3585108"/>
                        <a:pt x="2416714" y="3874713"/>
                      </a:cubicBezTo>
                      <a:cubicBezTo>
                        <a:pt x="2401734" y="3909666"/>
                        <a:pt x="2391748" y="3939625"/>
                        <a:pt x="2371775" y="3969584"/>
                      </a:cubicBezTo>
                      <a:cubicBezTo>
                        <a:pt x="2391748" y="3689965"/>
                        <a:pt x="2381761" y="3405353"/>
                        <a:pt x="2351802" y="3125734"/>
                      </a:cubicBezTo>
                      <a:cubicBezTo>
                        <a:pt x="2316850" y="2816156"/>
                        <a:pt x="2256931" y="2511571"/>
                        <a:pt x="2167054" y="2216972"/>
                      </a:cubicBezTo>
                      <a:cubicBezTo>
                        <a:pt x="2077176" y="1912387"/>
                        <a:pt x="1957340" y="1622782"/>
                        <a:pt x="1807544" y="1343162"/>
                      </a:cubicBezTo>
                      <a:cubicBezTo>
                        <a:pt x="1652755" y="1043571"/>
                        <a:pt x="1463013" y="763952"/>
                        <a:pt x="1248306" y="509299"/>
                      </a:cubicBezTo>
                      <a:cubicBezTo>
                        <a:pt x="1153435" y="389462"/>
                        <a:pt x="1048578" y="274618"/>
                        <a:pt x="938728" y="169761"/>
                      </a:cubicBezTo>
                      <a:close/>
                      <a:moveTo>
                        <a:pt x="54925" y="0"/>
                      </a:moveTo>
                      <a:cubicBezTo>
                        <a:pt x="244666" y="129823"/>
                        <a:pt x="419428" y="269633"/>
                        <a:pt x="584203" y="429415"/>
                      </a:cubicBezTo>
                      <a:cubicBezTo>
                        <a:pt x="828870" y="664095"/>
                        <a:pt x="1043577" y="928735"/>
                        <a:pt x="1233319" y="1213347"/>
                      </a:cubicBezTo>
                      <a:cubicBezTo>
                        <a:pt x="1418067" y="1497959"/>
                        <a:pt x="1577849" y="1802544"/>
                        <a:pt x="1712665" y="2112123"/>
                      </a:cubicBezTo>
                      <a:cubicBezTo>
                        <a:pt x="1847482" y="2421701"/>
                        <a:pt x="1957332" y="2736272"/>
                        <a:pt x="2052203" y="3060830"/>
                      </a:cubicBezTo>
                      <a:cubicBezTo>
                        <a:pt x="2147074" y="3385388"/>
                        <a:pt x="2226965" y="3719932"/>
                        <a:pt x="2291876" y="4044490"/>
                      </a:cubicBezTo>
                      <a:cubicBezTo>
                        <a:pt x="2291876" y="4044490"/>
                        <a:pt x="2291876" y="4049483"/>
                        <a:pt x="2291876" y="4049483"/>
                      </a:cubicBezTo>
                      <a:cubicBezTo>
                        <a:pt x="2281890" y="4054477"/>
                        <a:pt x="2271903" y="4059470"/>
                        <a:pt x="2256924" y="4064463"/>
                      </a:cubicBezTo>
                      <a:cubicBezTo>
                        <a:pt x="2197005" y="3769864"/>
                        <a:pt x="2127101" y="3480259"/>
                        <a:pt x="2047210" y="3190653"/>
                      </a:cubicBezTo>
                      <a:cubicBezTo>
                        <a:pt x="1957332" y="2871089"/>
                        <a:pt x="1852475" y="2551524"/>
                        <a:pt x="1727645" y="2246939"/>
                      </a:cubicBezTo>
                      <a:cubicBezTo>
                        <a:pt x="1602815" y="1937361"/>
                        <a:pt x="1453019" y="1637769"/>
                        <a:pt x="1273264" y="1353157"/>
                      </a:cubicBezTo>
                      <a:cubicBezTo>
                        <a:pt x="1093509" y="1063551"/>
                        <a:pt x="888788" y="793918"/>
                        <a:pt x="649115" y="549252"/>
                      </a:cubicBezTo>
                      <a:cubicBezTo>
                        <a:pt x="454380" y="349524"/>
                        <a:pt x="234680" y="164776"/>
                        <a:pt x="0" y="9986"/>
                      </a:cubicBezTo>
                      <a:cubicBezTo>
                        <a:pt x="19973" y="4993"/>
                        <a:pt x="34952" y="0"/>
                        <a:pt x="5492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5" name="Google Shape;1735;p30"/>
                <p:cNvSpPr/>
                <p:nvPr/>
              </p:nvSpPr>
              <p:spPr>
                <a:xfrm>
                  <a:off x="3437594" y="2661218"/>
                  <a:ext cx="173705" cy="219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10" h="340402" extrusionOk="0">
                      <a:moveTo>
                        <a:pt x="218602" y="101676"/>
                      </a:moveTo>
                      <a:cubicBezTo>
                        <a:pt x="209077" y="88341"/>
                        <a:pt x="197011" y="76276"/>
                        <a:pt x="182406" y="69291"/>
                      </a:cubicBezTo>
                      <a:cubicBezTo>
                        <a:pt x="165897" y="62306"/>
                        <a:pt x="147481" y="62941"/>
                        <a:pt x="130972" y="55956"/>
                      </a:cubicBezTo>
                      <a:cubicBezTo>
                        <a:pt x="111922" y="48336"/>
                        <a:pt x="98586" y="31826"/>
                        <a:pt x="83347" y="18491"/>
                      </a:cubicBezTo>
                      <a:cubicBezTo>
                        <a:pt x="68106" y="5156"/>
                        <a:pt x="46517" y="-5004"/>
                        <a:pt x="26831" y="2616"/>
                      </a:cubicBezTo>
                      <a:cubicBezTo>
                        <a:pt x="11592" y="8331"/>
                        <a:pt x="1431" y="24841"/>
                        <a:pt x="161" y="41351"/>
                      </a:cubicBezTo>
                      <a:cubicBezTo>
                        <a:pt x="-1108" y="57861"/>
                        <a:pt x="5242" y="73736"/>
                        <a:pt x="14767" y="86436"/>
                      </a:cubicBezTo>
                      <a:cubicBezTo>
                        <a:pt x="24292" y="99136"/>
                        <a:pt x="36992" y="109296"/>
                        <a:pt x="49692" y="118821"/>
                      </a:cubicBezTo>
                      <a:cubicBezTo>
                        <a:pt x="76361" y="139141"/>
                        <a:pt x="104936" y="157556"/>
                        <a:pt x="130336" y="179146"/>
                      </a:cubicBezTo>
                      <a:cubicBezTo>
                        <a:pt x="155736" y="200736"/>
                        <a:pt x="179231" y="226136"/>
                        <a:pt x="193202" y="256616"/>
                      </a:cubicBezTo>
                      <a:cubicBezTo>
                        <a:pt x="201456" y="274396"/>
                        <a:pt x="206536" y="293446"/>
                        <a:pt x="216061" y="309956"/>
                      </a:cubicBezTo>
                      <a:cubicBezTo>
                        <a:pt x="222411" y="321386"/>
                        <a:pt x="241461" y="352501"/>
                        <a:pt x="256702" y="335356"/>
                      </a:cubicBezTo>
                      <a:cubicBezTo>
                        <a:pt x="268131" y="322021"/>
                        <a:pt x="268131" y="295351"/>
                        <a:pt x="268767" y="278841"/>
                      </a:cubicBezTo>
                      <a:cubicBezTo>
                        <a:pt x="271306" y="238201"/>
                        <a:pt x="264956" y="196926"/>
                        <a:pt x="249717" y="159461"/>
                      </a:cubicBezTo>
                      <a:cubicBezTo>
                        <a:pt x="242731" y="139141"/>
                        <a:pt x="231936" y="119456"/>
                        <a:pt x="218602" y="1016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6" name="Google Shape;1736;p30"/>
                <p:cNvSpPr/>
                <p:nvPr/>
              </p:nvSpPr>
              <p:spPr>
                <a:xfrm>
                  <a:off x="3253448" y="2678933"/>
                  <a:ext cx="357149" cy="27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720" h="427112" extrusionOk="0">
                      <a:moveTo>
                        <a:pt x="65405" y="295182"/>
                      </a:moveTo>
                      <a:cubicBezTo>
                        <a:pt x="137795" y="354237"/>
                        <a:pt x="224790" y="395512"/>
                        <a:pt x="316865" y="414562"/>
                      </a:cubicBezTo>
                      <a:cubicBezTo>
                        <a:pt x="349250" y="421547"/>
                        <a:pt x="381635" y="425357"/>
                        <a:pt x="414655" y="426627"/>
                      </a:cubicBezTo>
                      <a:cubicBezTo>
                        <a:pt x="438150" y="427262"/>
                        <a:pt x="485140" y="429167"/>
                        <a:pt x="517525" y="416467"/>
                      </a:cubicBezTo>
                      <a:cubicBezTo>
                        <a:pt x="520065" y="415197"/>
                        <a:pt x="522605" y="414562"/>
                        <a:pt x="525145" y="413292"/>
                      </a:cubicBezTo>
                      <a:cubicBezTo>
                        <a:pt x="532130" y="410117"/>
                        <a:pt x="537845" y="405672"/>
                        <a:pt x="542925" y="400592"/>
                      </a:cubicBezTo>
                      <a:cubicBezTo>
                        <a:pt x="544195" y="399322"/>
                        <a:pt x="544830" y="398052"/>
                        <a:pt x="546100" y="396782"/>
                      </a:cubicBezTo>
                      <a:cubicBezTo>
                        <a:pt x="549275" y="392337"/>
                        <a:pt x="551180" y="387257"/>
                        <a:pt x="552450" y="380907"/>
                      </a:cubicBezTo>
                      <a:cubicBezTo>
                        <a:pt x="552450" y="379637"/>
                        <a:pt x="553085" y="379002"/>
                        <a:pt x="553085" y="377732"/>
                      </a:cubicBezTo>
                      <a:cubicBezTo>
                        <a:pt x="553085" y="375827"/>
                        <a:pt x="553720" y="373287"/>
                        <a:pt x="553720" y="371382"/>
                      </a:cubicBezTo>
                      <a:cubicBezTo>
                        <a:pt x="553720" y="366937"/>
                        <a:pt x="553720" y="362492"/>
                        <a:pt x="553085" y="358047"/>
                      </a:cubicBezTo>
                      <a:cubicBezTo>
                        <a:pt x="552450" y="354237"/>
                        <a:pt x="551815" y="350427"/>
                        <a:pt x="551180" y="346617"/>
                      </a:cubicBezTo>
                      <a:cubicBezTo>
                        <a:pt x="548005" y="330107"/>
                        <a:pt x="541655" y="314232"/>
                        <a:pt x="537210" y="300262"/>
                      </a:cubicBezTo>
                      <a:cubicBezTo>
                        <a:pt x="528320" y="272322"/>
                        <a:pt x="516890" y="245652"/>
                        <a:pt x="502285" y="220252"/>
                      </a:cubicBezTo>
                      <a:cubicBezTo>
                        <a:pt x="486410" y="191677"/>
                        <a:pt x="466725" y="164372"/>
                        <a:pt x="445135" y="140242"/>
                      </a:cubicBezTo>
                      <a:cubicBezTo>
                        <a:pt x="384175" y="72932"/>
                        <a:pt x="302260" y="25307"/>
                        <a:pt x="212725" y="6257"/>
                      </a:cubicBezTo>
                      <a:cubicBezTo>
                        <a:pt x="186690" y="541"/>
                        <a:pt x="159385" y="-1998"/>
                        <a:pt x="132715" y="1812"/>
                      </a:cubicBezTo>
                      <a:cubicBezTo>
                        <a:pt x="130175" y="1812"/>
                        <a:pt x="128270" y="2447"/>
                        <a:pt x="125730" y="3082"/>
                      </a:cubicBezTo>
                      <a:cubicBezTo>
                        <a:pt x="125095" y="3082"/>
                        <a:pt x="124460" y="3082"/>
                        <a:pt x="123825" y="3082"/>
                      </a:cubicBezTo>
                      <a:cubicBezTo>
                        <a:pt x="102870" y="7527"/>
                        <a:pt x="82550" y="15782"/>
                        <a:pt x="66675" y="30387"/>
                      </a:cubicBezTo>
                      <a:cubicBezTo>
                        <a:pt x="65405" y="31657"/>
                        <a:pt x="64770" y="32291"/>
                        <a:pt x="63500" y="33562"/>
                      </a:cubicBezTo>
                      <a:cubicBezTo>
                        <a:pt x="62230" y="34832"/>
                        <a:pt x="60960" y="36102"/>
                        <a:pt x="59690" y="37372"/>
                      </a:cubicBezTo>
                      <a:cubicBezTo>
                        <a:pt x="41275" y="57057"/>
                        <a:pt x="30480" y="83092"/>
                        <a:pt x="20320" y="107857"/>
                      </a:cubicBezTo>
                      <a:cubicBezTo>
                        <a:pt x="19685" y="109762"/>
                        <a:pt x="19050" y="111032"/>
                        <a:pt x="18415" y="112937"/>
                      </a:cubicBezTo>
                      <a:cubicBezTo>
                        <a:pt x="17780" y="114207"/>
                        <a:pt x="17145" y="116112"/>
                        <a:pt x="16510" y="117382"/>
                      </a:cubicBezTo>
                      <a:cubicBezTo>
                        <a:pt x="8255" y="138337"/>
                        <a:pt x="635" y="159292"/>
                        <a:pt x="0" y="181517"/>
                      </a:cubicBezTo>
                      <a:cubicBezTo>
                        <a:pt x="0" y="183422"/>
                        <a:pt x="0" y="185327"/>
                        <a:pt x="0" y="187232"/>
                      </a:cubicBezTo>
                      <a:cubicBezTo>
                        <a:pt x="0" y="188502"/>
                        <a:pt x="0" y="190407"/>
                        <a:pt x="0" y="191677"/>
                      </a:cubicBezTo>
                      <a:cubicBezTo>
                        <a:pt x="1270" y="234857"/>
                        <a:pt x="33020" y="268512"/>
                        <a:pt x="65405" y="2951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7" name="Google Shape;1737;p30"/>
                <p:cNvSpPr/>
                <p:nvPr/>
              </p:nvSpPr>
              <p:spPr>
                <a:xfrm>
                  <a:off x="3252630" y="2680101"/>
                  <a:ext cx="359210" cy="268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4058" h="3255572" extrusionOk="0">
                      <a:moveTo>
                        <a:pt x="0" y="1418076"/>
                      </a:moveTo>
                      <a:cubicBezTo>
                        <a:pt x="134816" y="1502960"/>
                        <a:pt x="269633" y="1587845"/>
                        <a:pt x="409442" y="1672729"/>
                      </a:cubicBezTo>
                      <a:cubicBezTo>
                        <a:pt x="729007" y="1867464"/>
                        <a:pt x="1058557" y="2047219"/>
                        <a:pt x="1398095" y="2216987"/>
                      </a:cubicBezTo>
                      <a:cubicBezTo>
                        <a:pt x="1732639" y="2386756"/>
                        <a:pt x="2072176" y="2536552"/>
                        <a:pt x="2421700" y="2676361"/>
                      </a:cubicBezTo>
                      <a:cubicBezTo>
                        <a:pt x="2766230" y="2811178"/>
                        <a:pt x="3120747" y="2936008"/>
                        <a:pt x="3485250" y="3045858"/>
                      </a:cubicBezTo>
                      <a:cubicBezTo>
                        <a:pt x="3704951" y="3110769"/>
                        <a:pt x="3924652" y="3175681"/>
                        <a:pt x="4144352" y="3230606"/>
                      </a:cubicBezTo>
                      <a:cubicBezTo>
                        <a:pt x="4124379" y="3240592"/>
                        <a:pt x="4104407" y="3245586"/>
                        <a:pt x="4084434" y="3255572"/>
                      </a:cubicBezTo>
                      <a:cubicBezTo>
                        <a:pt x="3924652" y="3215626"/>
                        <a:pt x="3769862" y="3170688"/>
                        <a:pt x="3615073" y="3125749"/>
                      </a:cubicBezTo>
                      <a:cubicBezTo>
                        <a:pt x="3250570" y="3020892"/>
                        <a:pt x="2896053" y="2896062"/>
                        <a:pt x="2541536" y="2761246"/>
                      </a:cubicBezTo>
                      <a:cubicBezTo>
                        <a:pt x="2187020" y="2626429"/>
                        <a:pt x="1842489" y="2476634"/>
                        <a:pt x="1502952" y="2311858"/>
                      </a:cubicBezTo>
                      <a:cubicBezTo>
                        <a:pt x="1163415" y="2147083"/>
                        <a:pt x="833864" y="1967328"/>
                        <a:pt x="509306" y="1777586"/>
                      </a:cubicBezTo>
                      <a:cubicBezTo>
                        <a:pt x="339537" y="1677722"/>
                        <a:pt x="169769" y="1572865"/>
                        <a:pt x="0" y="1463015"/>
                      </a:cubicBezTo>
                      <a:cubicBezTo>
                        <a:pt x="0" y="1448035"/>
                        <a:pt x="0" y="1433056"/>
                        <a:pt x="0" y="1418076"/>
                      </a:cubicBezTo>
                      <a:close/>
                      <a:moveTo>
                        <a:pt x="139810" y="873809"/>
                      </a:moveTo>
                      <a:cubicBezTo>
                        <a:pt x="604177" y="1163415"/>
                        <a:pt x="1083523" y="1423061"/>
                        <a:pt x="1567864" y="1677714"/>
                      </a:cubicBezTo>
                      <a:cubicBezTo>
                        <a:pt x="2187020" y="2002271"/>
                        <a:pt x="2801183" y="2321836"/>
                        <a:pt x="3415346" y="2646394"/>
                      </a:cubicBezTo>
                      <a:cubicBezTo>
                        <a:pt x="3704951" y="2801183"/>
                        <a:pt x="3999550" y="2950979"/>
                        <a:pt x="4294148" y="3105768"/>
                      </a:cubicBezTo>
                      <a:cubicBezTo>
                        <a:pt x="4284162" y="3115754"/>
                        <a:pt x="4279169" y="3125741"/>
                        <a:pt x="4269182" y="3135727"/>
                      </a:cubicBezTo>
                      <a:cubicBezTo>
                        <a:pt x="4014529" y="3000911"/>
                        <a:pt x="3759876" y="2871088"/>
                        <a:pt x="3505223" y="2736271"/>
                      </a:cubicBezTo>
                      <a:cubicBezTo>
                        <a:pt x="3195645" y="2571496"/>
                        <a:pt x="2886067" y="2411714"/>
                        <a:pt x="2576489" y="2251931"/>
                      </a:cubicBezTo>
                      <a:cubicBezTo>
                        <a:pt x="2266911" y="2092149"/>
                        <a:pt x="1957333" y="1927373"/>
                        <a:pt x="1647755" y="1767591"/>
                      </a:cubicBezTo>
                      <a:cubicBezTo>
                        <a:pt x="1348163" y="1607809"/>
                        <a:pt x="1043578" y="1448027"/>
                        <a:pt x="743986" y="1278258"/>
                      </a:cubicBezTo>
                      <a:cubicBezTo>
                        <a:pt x="534272" y="1158421"/>
                        <a:pt x="329551" y="1038585"/>
                        <a:pt x="124830" y="908762"/>
                      </a:cubicBezTo>
                      <a:cubicBezTo>
                        <a:pt x="129823" y="898775"/>
                        <a:pt x="134816" y="883796"/>
                        <a:pt x="139810" y="873809"/>
                      </a:cubicBezTo>
                      <a:close/>
                      <a:moveTo>
                        <a:pt x="499311" y="244674"/>
                      </a:moveTo>
                      <a:cubicBezTo>
                        <a:pt x="679066" y="334552"/>
                        <a:pt x="858821" y="429422"/>
                        <a:pt x="1038576" y="529286"/>
                      </a:cubicBezTo>
                      <a:cubicBezTo>
                        <a:pt x="1343161" y="699055"/>
                        <a:pt x="1642753" y="873817"/>
                        <a:pt x="1932358" y="1058565"/>
                      </a:cubicBezTo>
                      <a:cubicBezTo>
                        <a:pt x="2221964" y="1243313"/>
                        <a:pt x="2511569" y="1438048"/>
                        <a:pt x="2791188" y="1637776"/>
                      </a:cubicBezTo>
                      <a:cubicBezTo>
                        <a:pt x="3070807" y="1842497"/>
                        <a:pt x="3345433" y="2052211"/>
                        <a:pt x="3615065" y="2266918"/>
                      </a:cubicBezTo>
                      <a:cubicBezTo>
                        <a:pt x="3864725" y="2471639"/>
                        <a:pt x="4114385" y="2681354"/>
                        <a:pt x="4354058" y="2896061"/>
                      </a:cubicBezTo>
                      <a:cubicBezTo>
                        <a:pt x="4354058" y="2911041"/>
                        <a:pt x="4349065" y="2931013"/>
                        <a:pt x="4349065" y="2945993"/>
                      </a:cubicBezTo>
                      <a:cubicBezTo>
                        <a:pt x="4134357" y="2751258"/>
                        <a:pt x="3914657" y="2561517"/>
                        <a:pt x="3689963" y="2376769"/>
                      </a:cubicBezTo>
                      <a:cubicBezTo>
                        <a:pt x="3425324" y="2162061"/>
                        <a:pt x="3155691" y="1947354"/>
                        <a:pt x="2876072" y="1747626"/>
                      </a:cubicBezTo>
                      <a:cubicBezTo>
                        <a:pt x="2596453" y="1542905"/>
                        <a:pt x="2311841" y="1348170"/>
                        <a:pt x="2022236" y="1163422"/>
                      </a:cubicBezTo>
                      <a:cubicBezTo>
                        <a:pt x="1732631" y="978674"/>
                        <a:pt x="1433039" y="798919"/>
                        <a:pt x="1133447" y="629150"/>
                      </a:cubicBezTo>
                      <a:cubicBezTo>
                        <a:pt x="913746" y="504320"/>
                        <a:pt x="694046" y="389477"/>
                        <a:pt x="469352" y="274633"/>
                      </a:cubicBezTo>
                      <a:cubicBezTo>
                        <a:pt x="479338" y="264647"/>
                        <a:pt x="489325" y="254660"/>
                        <a:pt x="499311" y="244674"/>
                      </a:cubicBezTo>
                      <a:close/>
                      <a:moveTo>
                        <a:pt x="1038577" y="0"/>
                      </a:moveTo>
                      <a:cubicBezTo>
                        <a:pt x="1223325" y="84884"/>
                        <a:pt x="1403080" y="174762"/>
                        <a:pt x="1577842" y="274626"/>
                      </a:cubicBezTo>
                      <a:cubicBezTo>
                        <a:pt x="1872441" y="439401"/>
                        <a:pt x="2162046" y="624150"/>
                        <a:pt x="2436672" y="823878"/>
                      </a:cubicBezTo>
                      <a:cubicBezTo>
                        <a:pt x="2716291" y="1023605"/>
                        <a:pt x="2980930" y="1243306"/>
                        <a:pt x="3230590" y="1477986"/>
                      </a:cubicBezTo>
                      <a:cubicBezTo>
                        <a:pt x="3480249" y="1712666"/>
                        <a:pt x="3719923" y="1957333"/>
                        <a:pt x="3939623" y="2216979"/>
                      </a:cubicBezTo>
                      <a:cubicBezTo>
                        <a:pt x="4074440" y="2376762"/>
                        <a:pt x="4204263" y="2536544"/>
                        <a:pt x="4329093" y="2706313"/>
                      </a:cubicBezTo>
                      <a:cubicBezTo>
                        <a:pt x="4334086" y="2736272"/>
                        <a:pt x="4339079" y="2766231"/>
                        <a:pt x="4344072" y="2796190"/>
                      </a:cubicBezTo>
                      <a:cubicBezTo>
                        <a:pt x="4234222" y="2641401"/>
                        <a:pt x="4114385" y="2491605"/>
                        <a:pt x="3994548" y="2341809"/>
                      </a:cubicBezTo>
                      <a:cubicBezTo>
                        <a:pt x="3779841" y="2077170"/>
                        <a:pt x="3545161" y="1827510"/>
                        <a:pt x="3300494" y="1592830"/>
                      </a:cubicBezTo>
                      <a:cubicBezTo>
                        <a:pt x="3055828" y="1358150"/>
                        <a:pt x="2791188" y="1138449"/>
                        <a:pt x="2521556" y="933728"/>
                      </a:cubicBezTo>
                      <a:cubicBezTo>
                        <a:pt x="2251923" y="729007"/>
                        <a:pt x="1967311" y="539265"/>
                        <a:pt x="1662726" y="369497"/>
                      </a:cubicBezTo>
                      <a:cubicBezTo>
                        <a:pt x="1438033" y="239674"/>
                        <a:pt x="1203352" y="119837"/>
                        <a:pt x="968672" y="9987"/>
                      </a:cubicBezTo>
                      <a:cubicBezTo>
                        <a:pt x="993638" y="4993"/>
                        <a:pt x="1013611" y="4993"/>
                        <a:pt x="10385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8" name="Google Shape;1738;p30"/>
                <p:cNvSpPr/>
                <p:nvPr/>
              </p:nvSpPr>
              <p:spPr>
                <a:xfrm>
                  <a:off x="3350794" y="2732471"/>
                  <a:ext cx="237438" cy="191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121" h="296616" extrusionOk="0">
                      <a:moveTo>
                        <a:pt x="154464" y="9585"/>
                      </a:moveTo>
                      <a:cubicBezTo>
                        <a:pt x="139859" y="3871"/>
                        <a:pt x="123984" y="-574"/>
                        <a:pt x="108744" y="60"/>
                      </a:cubicBezTo>
                      <a:cubicBezTo>
                        <a:pt x="92869" y="1331"/>
                        <a:pt x="76359" y="8316"/>
                        <a:pt x="68104" y="22285"/>
                      </a:cubicBezTo>
                      <a:cubicBezTo>
                        <a:pt x="56039" y="41971"/>
                        <a:pt x="62389" y="68641"/>
                        <a:pt x="49689" y="88326"/>
                      </a:cubicBezTo>
                      <a:cubicBezTo>
                        <a:pt x="38894" y="105471"/>
                        <a:pt x="16034" y="111821"/>
                        <a:pt x="5874" y="128966"/>
                      </a:cubicBezTo>
                      <a:cubicBezTo>
                        <a:pt x="-2381" y="141666"/>
                        <a:pt x="-1111" y="158810"/>
                        <a:pt x="4604" y="172146"/>
                      </a:cubicBezTo>
                      <a:cubicBezTo>
                        <a:pt x="10954" y="185481"/>
                        <a:pt x="21114" y="196910"/>
                        <a:pt x="32544" y="206435"/>
                      </a:cubicBezTo>
                      <a:cubicBezTo>
                        <a:pt x="102394" y="269301"/>
                        <a:pt x="198279" y="301685"/>
                        <a:pt x="293529" y="295971"/>
                      </a:cubicBezTo>
                      <a:cubicBezTo>
                        <a:pt x="313214" y="294701"/>
                        <a:pt x="346234" y="295335"/>
                        <a:pt x="360839" y="280096"/>
                      </a:cubicBezTo>
                      <a:cubicBezTo>
                        <a:pt x="374809" y="265491"/>
                        <a:pt x="365284" y="242631"/>
                        <a:pt x="360204" y="226756"/>
                      </a:cubicBezTo>
                      <a:cubicBezTo>
                        <a:pt x="344329" y="180401"/>
                        <a:pt x="320199" y="137221"/>
                        <a:pt x="287814" y="101026"/>
                      </a:cubicBezTo>
                      <a:cubicBezTo>
                        <a:pt x="250984" y="61021"/>
                        <a:pt x="205264" y="29271"/>
                        <a:pt x="154464" y="95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39" name="Google Shape;1739;p30"/>
                <p:cNvSpPr/>
                <p:nvPr/>
              </p:nvSpPr>
              <p:spPr>
                <a:xfrm>
                  <a:off x="3410675" y="2736195"/>
                  <a:ext cx="278017" cy="3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034" h="560656" extrusionOk="0">
                      <a:moveTo>
                        <a:pt x="354965" y="251460"/>
                      </a:moveTo>
                      <a:cubicBezTo>
                        <a:pt x="386715" y="219075"/>
                        <a:pt x="409575" y="177800"/>
                        <a:pt x="421640" y="133985"/>
                      </a:cubicBezTo>
                      <a:cubicBezTo>
                        <a:pt x="433705" y="90170"/>
                        <a:pt x="433705" y="43815"/>
                        <a:pt x="424180" y="0"/>
                      </a:cubicBezTo>
                      <a:cubicBezTo>
                        <a:pt x="354965" y="53975"/>
                        <a:pt x="304165" y="131445"/>
                        <a:pt x="283210" y="215900"/>
                      </a:cubicBezTo>
                      <a:cubicBezTo>
                        <a:pt x="255905" y="201295"/>
                        <a:pt x="222885" y="193675"/>
                        <a:pt x="191770" y="192405"/>
                      </a:cubicBezTo>
                      <a:cubicBezTo>
                        <a:pt x="160655" y="191135"/>
                        <a:pt x="128905" y="194945"/>
                        <a:pt x="97790" y="198755"/>
                      </a:cubicBezTo>
                      <a:cubicBezTo>
                        <a:pt x="97155" y="272415"/>
                        <a:pt x="121920" y="346710"/>
                        <a:pt x="166370" y="403860"/>
                      </a:cubicBezTo>
                      <a:cubicBezTo>
                        <a:pt x="99060" y="440690"/>
                        <a:pt x="41275" y="492125"/>
                        <a:pt x="0" y="556895"/>
                      </a:cubicBezTo>
                      <a:cubicBezTo>
                        <a:pt x="23495" y="562610"/>
                        <a:pt x="48260" y="561340"/>
                        <a:pt x="72390" y="556260"/>
                      </a:cubicBezTo>
                      <a:cubicBezTo>
                        <a:pt x="121920" y="545465"/>
                        <a:pt x="168910" y="518795"/>
                        <a:pt x="204470" y="481330"/>
                      </a:cubicBezTo>
                      <a:cubicBezTo>
                        <a:pt x="240030" y="398145"/>
                        <a:pt x="291465" y="316230"/>
                        <a:pt x="354965" y="2514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0" name="Google Shape;1740;p30"/>
                <p:cNvSpPr/>
                <p:nvPr/>
              </p:nvSpPr>
              <p:spPr>
                <a:xfrm>
                  <a:off x="3387746" y="2726368"/>
                  <a:ext cx="363366" cy="437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358" h="678815" extrusionOk="0">
                      <a:moveTo>
                        <a:pt x="133985" y="678815"/>
                      </a:moveTo>
                      <a:cubicBezTo>
                        <a:pt x="135255" y="678815"/>
                        <a:pt x="136525" y="678815"/>
                        <a:pt x="137795" y="678180"/>
                      </a:cubicBezTo>
                      <a:cubicBezTo>
                        <a:pt x="140335" y="677545"/>
                        <a:pt x="142875" y="677545"/>
                        <a:pt x="145415" y="676910"/>
                      </a:cubicBezTo>
                      <a:cubicBezTo>
                        <a:pt x="159385" y="673100"/>
                        <a:pt x="172720" y="665480"/>
                        <a:pt x="184785" y="655955"/>
                      </a:cubicBezTo>
                      <a:cubicBezTo>
                        <a:pt x="247650" y="606425"/>
                        <a:pt x="293370" y="534035"/>
                        <a:pt x="309880" y="455930"/>
                      </a:cubicBezTo>
                      <a:cubicBezTo>
                        <a:pt x="318135" y="417830"/>
                        <a:pt x="318770" y="382905"/>
                        <a:pt x="344805" y="351155"/>
                      </a:cubicBezTo>
                      <a:cubicBezTo>
                        <a:pt x="345440" y="350520"/>
                        <a:pt x="346075" y="349885"/>
                        <a:pt x="346710" y="348615"/>
                      </a:cubicBezTo>
                      <a:cubicBezTo>
                        <a:pt x="369570" y="321310"/>
                        <a:pt x="401320" y="302260"/>
                        <a:pt x="431800" y="285115"/>
                      </a:cubicBezTo>
                      <a:cubicBezTo>
                        <a:pt x="477520" y="259715"/>
                        <a:pt x="516255" y="221615"/>
                        <a:pt x="542925" y="176530"/>
                      </a:cubicBezTo>
                      <a:cubicBezTo>
                        <a:pt x="554990" y="156210"/>
                        <a:pt x="564515" y="133985"/>
                        <a:pt x="563245" y="110490"/>
                      </a:cubicBezTo>
                      <a:cubicBezTo>
                        <a:pt x="562610" y="110490"/>
                        <a:pt x="561975" y="110490"/>
                        <a:pt x="561340" y="110490"/>
                      </a:cubicBezTo>
                      <a:cubicBezTo>
                        <a:pt x="559435" y="110490"/>
                        <a:pt x="558165" y="109855"/>
                        <a:pt x="556260" y="109855"/>
                      </a:cubicBezTo>
                      <a:cubicBezTo>
                        <a:pt x="539115" y="107315"/>
                        <a:pt x="521335" y="107950"/>
                        <a:pt x="504190" y="110490"/>
                      </a:cubicBezTo>
                      <a:cubicBezTo>
                        <a:pt x="502285" y="111125"/>
                        <a:pt x="499745" y="111125"/>
                        <a:pt x="497205" y="111760"/>
                      </a:cubicBezTo>
                      <a:cubicBezTo>
                        <a:pt x="464185" y="119380"/>
                        <a:pt x="433070" y="137160"/>
                        <a:pt x="410845" y="163195"/>
                      </a:cubicBezTo>
                      <a:cubicBezTo>
                        <a:pt x="408305" y="114935"/>
                        <a:pt x="389890" y="68580"/>
                        <a:pt x="359410" y="31750"/>
                      </a:cubicBezTo>
                      <a:cubicBezTo>
                        <a:pt x="356870" y="28575"/>
                        <a:pt x="354330" y="25400"/>
                        <a:pt x="351155" y="22225"/>
                      </a:cubicBezTo>
                      <a:cubicBezTo>
                        <a:pt x="343535" y="13970"/>
                        <a:pt x="335915" y="6350"/>
                        <a:pt x="327025" y="0"/>
                      </a:cubicBezTo>
                      <a:cubicBezTo>
                        <a:pt x="314960" y="11430"/>
                        <a:pt x="304165" y="24130"/>
                        <a:pt x="294640" y="38100"/>
                      </a:cubicBezTo>
                      <a:cubicBezTo>
                        <a:pt x="293370" y="40005"/>
                        <a:pt x="292735" y="41275"/>
                        <a:pt x="291465" y="43180"/>
                      </a:cubicBezTo>
                      <a:cubicBezTo>
                        <a:pt x="272415" y="72390"/>
                        <a:pt x="259080" y="105410"/>
                        <a:pt x="253365" y="139700"/>
                      </a:cubicBezTo>
                      <a:cubicBezTo>
                        <a:pt x="244475" y="192405"/>
                        <a:pt x="252730" y="247650"/>
                        <a:pt x="277495" y="293370"/>
                      </a:cubicBezTo>
                      <a:cubicBezTo>
                        <a:pt x="224790" y="289560"/>
                        <a:pt x="170815" y="301625"/>
                        <a:pt x="122555" y="325120"/>
                      </a:cubicBezTo>
                      <a:cubicBezTo>
                        <a:pt x="114935" y="328930"/>
                        <a:pt x="107950" y="332740"/>
                        <a:pt x="100330" y="336550"/>
                      </a:cubicBezTo>
                      <a:cubicBezTo>
                        <a:pt x="97155" y="338455"/>
                        <a:pt x="94615" y="339725"/>
                        <a:pt x="91440" y="341630"/>
                      </a:cubicBezTo>
                      <a:lnTo>
                        <a:pt x="91440" y="341630"/>
                      </a:lnTo>
                      <a:cubicBezTo>
                        <a:pt x="63500" y="359410"/>
                        <a:pt x="38100" y="381000"/>
                        <a:pt x="16510" y="406400"/>
                      </a:cubicBezTo>
                      <a:cubicBezTo>
                        <a:pt x="15240" y="408305"/>
                        <a:pt x="13335" y="410210"/>
                        <a:pt x="12065" y="411480"/>
                      </a:cubicBezTo>
                      <a:cubicBezTo>
                        <a:pt x="8255" y="416560"/>
                        <a:pt x="3810" y="421640"/>
                        <a:pt x="0" y="427355"/>
                      </a:cubicBezTo>
                      <a:cubicBezTo>
                        <a:pt x="26035" y="453390"/>
                        <a:pt x="59055" y="472440"/>
                        <a:pt x="94615" y="481965"/>
                      </a:cubicBezTo>
                      <a:cubicBezTo>
                        <a:pt x="97790" y="482600"/>
                        <a:pt x="100330" y="483235"/>
                        <a:pt x="103505" y="483870"/>
                      </a:cubicBezTo>
                      <a:cubicBezTo>
                        <a:pt x="124460" y="488315"/>
                        <a:pt x="146050" y="490220"/>
                        <a:pt x="167640" y="488315"/>
                      </a:cubicBezTo>
                      <a:cubicBezTo>
                        <a:pt x="142875" y="518795"/>
                        <a:pt x="127000" y="556895"/>
                        <a:pt x="122555" y="596265"/>
                      </a:cubicBezTo>
                      <a:cubicBezTo>
                        <a:pt x="121920" y="598805"/>
                        <a:pt x="121920" y="601345"/>
                        <a:pt x="121920" y="603885"/>
                      </a:cubicBezTo>
                      <a:cubicBezTo>
                        <a:pt x="122555" y="629920"/>
                        <a:pt x="125095" y="655320"/>
                        <a:pt x="133985" y="678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1" name="Google Shape;1741;p30"/>
                <p:cNvSpPr/>
                <p:nvPr/>
              </p:nvSpPr>
              <p:spPr>
                <a:xfrm>
                  <a:off x="3395935" y="2741927"/>
                  <a:ext cx="353873" cy="42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40" h="654050" extrusionOk="0">
                      <a:moveTo>
                        <a:pt x="125095" y="654050"/>
                      </a:moveTo>
                      <a:cubicBezTo>
                        <a:pt x="127635" y="653415"/>
                        <a:pt x="130175" y="653415"/>
                        <a:pt x="132715" y="652780"/>
                      </a:cubicBezTo>
                      <a:cubicBezTo>
                        <a:pt x="147320" y="635635"/>
                        <a:pt x="161290" y="617855"/>
                        <a:pt x="174625" y="600075"/>
                      </a:cubicBezTo>
                      <a:cubicBezTo>
                        <a:pt x="207645" y="554990"/>
                        <a:pt x="237490" y="507365"/>
                        <a:pt x="262255" y="457835"/>
                      </a:cubicBezTo>
                      <a:cubicBezTo>
                        <a:pt x="287655" y="407670"/>
                        <a:pt x="308610" y="355600"/>
                        <a:pt x="325755" y="302260"/>
                      </a:cubicBezTo>
                      <a:cubicBezTo>
                        <a:pt x="346710" y="291465"/>
                        <a:pt x="366395" y="279400"/>
                        <a:pt x="385445" y="266065"/>
                      </a:cubicBezTo>
                      <a:cubicBezTo>
                        <a:pt x="420370" y="241935"/>
                        <a:pt x="452120" y="213360"/>
                        <a:pt x="480695" y="181610"/>
                      </a:cubicBezTo>
                      <a:cubicBezTo>
                        <a:pt x="506730" y="153035"/>
                        <a:pt x="529590" y="121285"/>
                        <a:pt x="548640" y="87630"/>
                      </a:cubicBezTo>
                      <a:cubicBezTo>
                        <a:pt x="546735" y="87630"/>
                        <a:pt x="545465" y="86995"/>
                        <a:pt x="543560" y="86995"/>
                      </a:cubicBezTo>
                      <a:cubicBezTo>
                        <a:pt x="534035" y="104140"/>
                        <a:pt x="523240" y="120650"/>
                        <a:pt x="511810" y="136525"/>
                      </a:cubicBezTo>
                      <a:cubicBezTo>
                        <a:pt x="487045" y="170180"/>
                        <a:pt x="458470" y="201295"/>
                        <a:pt x="426720" y="228600"/>
                      </a:cubicBezTo>
                      <a:cubicBezTo>
                        <a:pt x="398780" y="252730"/>
                        <a:pt x="368300" y="274320"/>
                        <a:pt x="335915" y="292100"/>
                      </a:cubicBezTo>
                      <a:cubicBezTo>
                        <a:pt x="347980" y="278765"/>
                        <a:pt x="360045" y="264795"/>
                        <a:pt x="372110" y="250825"/>
                      </a:cubicBezTo>
                      <a:cubicBezTo>
                        <a:pt x="415925" y="199390"/>
                        <a:pt x="455930" y="144780"/>
                        <a:pt x="491490" y="88265"/>
                      </a:cubicBezTo>
                      <a:cubicBezTo>
                        <a:pt x="489585" y="88900"/>
                        <a:pt x="487045" y="88900"/>
                        <a:pt x="484505" y="89535"/>
                      </a:cubicBezTo>
                      <a:cubicBezTo>
                        <a:pt x="480060" y="96520"/>
                        <a:pt x="474980" y="104140"/>
                        <a:pt x="470535" y="111125"/>
                      </a:cubicBezTo>
                      <a:cubicBezTo>
                        <a:pt x="427990" y="174625"/>
                        <a:pt x="381000" y="234950"/>
                        <a:pt x="329565" y="291465"/>
                      </a:cubicBezTo>
                      <a:cubicBezTo>
                        <a:pt x="337820" y="268605"/>
                        <a:pt x="344805" y="245745"/>
                        <a:pt x="350520" y="222250"/>
                      </a:cubicBezTo>
                      <a:cubicBezTo>
                        <a:pt x="361315" y="175895"/>
                        <a:pt x="365125" y="128270"/>
                        <a:pt x="360680" y="81280"/>
                      </a:cubicBezTo>
                      <a:cubicBezTo>
                        <a:pt x="358775" y="57150"/>
                        <a:pt x="354330" y="33020"/>
                        <a:pt x="347345" y="9525"/>
                      </a:cubicBezTo>
                      <a:cubicBezTo>
                        <a:pt x="344805" y="6350"/>
                        <a:pt x="342265" y="3175"/>
                        <a:pt x="339090" y="0"/>
                      </a:cubicBezTo>
                      <a:cubicBezTo>
                        <a:pt x="341630" y="7620"/>
                        <a:pt x="343535" y="15240"/>
                        <a:pt x="345440" y="23495"/>
                      </a:cubicBezTo>
                      <a:cubicBezTo>
                        <a:pt x="356235" y="67310"/>
                        <a:pt x="358775" y="113665"/>
                        <a:pt x="354965" y="159385"/>
                      </a:cubicBezTo>
                      <a:cubicBezTo>
                        <a:pt x="351155" y="201930"/>
                        <a:pt x="340995" y="243205"/>
                        <a:pt x="327025" y="283845"/>
                      </a:cubicBezTo>
                      <a:cubicBezTo>
                        <a:pt x="326390" y="262890"/>
                        <a:pt x="325755" y="241935"/>
                        <a:pt x="323850" y="220980"/>
                      </a:cubicBezTo>
                      <a:cubicBezTo>
                        <a:pt x="321310" y="179070"/>
                        <a:pt x="316865" y="137160"/>
                        <a:pt x="307975" y="96520"/>
                      </a:cubicBezTo>
                      <a:cubicBezTo>
                        <a:pt x="302260" y="69215"/>
                        <a:pt x="294005" y="41910"/>
                        <a:pt x="282575" y="16510"/>
                      </a:cubicBezTo>
                      <a:cubicBezTo>
                        <a:pt x="281305" y="18415"/>
                        <a:pt x="280670" y="19685"/>
                        <a:pt x="279400" y="21590"/>
                      </a:cubicBezTo>
                      <a:cubicBezTo>
                        <a:pt x="283210" y="31115"/>
                        <a:pt x="287020" y="40640"/>
                        <a:pt x="290195" y="50165"/>
                      </a:cubicBezTo>
                      <a:cubicBezTo>
                        <a:pt x="302895" y="88265"/>
                        <a:pt x="309880" y="127635"/>
                        <a:pt x="314325" y="167640"/>
                      </a:cubicBezTo>
                      <a:cubicBezTo>
                        <a:pt x="318770" y="208915"/>
                        <a:pt x="320675" y="250825"/>
                        <a:pt x="321945" y="292100"/>
                      </a:cubicBezTo>
                      <a:cubicBezTo>
                        <a:pt x="321310" y="292100"/>
                        <a:pt x="321310" y="292735"/>
                        <a:pt x="320675" y="292735"/>
                      </a:cubicBezTo>
                      <a:cubicBezTo>
                        <a:pt x="299720" y="295910"/>
                        <a:pt x="278765" y="298450"/>
                        <a:pt x="257810" y="300990"/>
                      </a:cubicBezTo>
                      <a:cubicBezTo>
                        <a:pt x="201295" y="307340"/>
                        <a:pt x="144780" y="312420"/>
                        <a:pt x="88265" y="314960"/>
                      </a:cubicBezTo>
                      <a:cubicBezTo>
                        <a:pt x="85090" y="316865"/>
                        <a:pt x="82550" y="318135"/>
                        <a:pt x="79375" y="320040"/>
                      </a:cubicBezTo>
                      <a:cubicBezTo>
                        <a:pt x="84455" y="320040"/>
                        <a:pt x="89535" y="319405"/>
                        <a:pt x="94615" y="319405"/>
                      </a:cubicBezTo>
                      <a:cubicBezTo>
                        <a:pt x="165735" y="315595"/>
                        <a:pt x="236220" y="308610"/>
                        <a:pt x="307340" y="299085"/>
                      </a:cubicBezTo>
                      <a:cubicBezTo>
                        <a:pt x="289560" y="307975"/>
                        <a:pt x="271780" y="315595"/>
                        <a:pt x="254000" y="323215"/>
                      </a:cubicBezTo>
                      <a:cubicBezTo>
                        <a:pt x="210820" y="340995"/>
                        <a:pt x="166370" y="354965"/>
                        <a:pt x="121285" y="365760"/>
                      </a:cubicBezTo>
                      <a:cubicBezTo>
                        <a:pt x="82550" y="374650"/>
                        <a:pt x="43815" y="381000"/>
                        <a:pt x="4445" y="384810"/>
                      </a:cubicBezTo>
                      <a:cubicBezTo>
                        <a:pt x="3175" y="386715"/>
                        <a:pt x="1270" y="388620"/>
                        <a:pt x="0" y="389890"/>
                      </a:cubicBezTo>
                      <a:cubicBezTo>
                        <a:pt x="20955" y="387985"/>
                        <a:pt x="41910" y="385445"/>
                        <a:pt x="62230" y="382270"/>
                      </a:cubicBezTo>
                      <a:cubicBezTo>
                        <a:pt x="107950" y="374650"/>
                        <a:pt x="153035" y="363855"/>
                        <a:pt x="197485" y="349250"/>
                      </a:cubicBezTo>
                      <a:cubicBezTo>
                        <a:pt x="239395" y="335280"/>
                        <a:pt x="280035" y="318770"/>
                        <a:pt x="319405" y="298450"/>
                      </a:cubicBezTo>
                      <a:cubicBezTo>
                        <a:pt x="318770" y="299720"/>
                        <a:pt x="317500" y="300355"/>
                        <a:pt x="316865" y="301625"/>
                      </a:cubicBezTo>
                      <a:cubicBezTo>
                        <a:pt x="316230" y="301625"/>
                        <a:pt x="315595" y="302260"/>
                        <a:pt x="314960" y="302895"/>
                      </a:cubicBezTo>
                      <a:cubicBezTo>
                        <a:pt x="314325" y="303530"/>
                        <a:pt x="313690" y="304165"/>
                        <a:pt x="313690" y="305435"/>
                      </a:cubicBezTo>
                      <a:cubicBezTo>
                        <a:pt x="300355" y="320040"/>
                        <a:pt x="286385" y="334645"/>
                        <a:pt x="271780" y="347980"/>
                      </a:cubicBezTo>
                      <a:cubicBezTo>
                        <a:pt x="239395" y="377190"/>
                        <a:pt x="203200" y="402590"/>
                        <a:pt x="165100" y="423545"/>
                      </a:cubicBezTo>
                      <a:cubicBezTo>
                        <a:pt x="139065" y="438150"/>
                        <a:pt x="111760" y="450215"/>
                        <a:pt x="83185" y="460375"/>
                      </a:cubicBezTo>
                      <a:cubicBezTo>
                        <a:pt x="86360" y="461010"/>
                        <a:pt x="88900" y="461645"/>
                        <a:pt x="92075" y="462280"/>
                      </a:cubicBezTo>
                      <a:cubicBezTo>
                        <a:pt x="100330" y="459105"/>
                        <a:pt x="108585" y="455930"/>
                        <a:pt x="116205" y="452755"/>
                      </a:cubicBezTo>
                      <a:cubicBezTo>
                        <a:pt x="156210" y="435610"/>
                        <a:pt x="194945" y="413385"/>
                        <a:pt x="230505" y="387985"/>
                      </a:cubicBezTo>
                      <a:cubicBezTo>
                        <a:pt x="256540" y="368935"/>
                        <a:pt x="281305" y="347345"/>
                        <a:pt x="303530" y="323850"/>
                      </a:cubicBezTo>
                      <a:cubicBezTo>
                        <a:pt x="292735" y="342265"/>
                        <a:pt x="281940" y="360680"/>
                        <a:pt x="270510" y="379095"/>
                      </a:cubicBezTo>
                      <a:cubicBezTo>
                        <a:pt x="242570" y="422275"/>
                        <a:pt x="211455" y="464185"/>
                        <a:pt x="177800" y="503555"/>
                      </a:cubicBezTo>
                      <a:cubicBezTo>
                        <a:pt x="156845" y="528320"/>
                        <a:pt x="134620" y="552450"/>
                        <a:pt x="111125" y="575310"/>
                      </a:cubicBezTo>
                      <a:cubicBezTo>
                        <a:pt x="110490" y="577850"/>
                        <a:pt x="110490" y="580390"/>
                        <a:pt x="110490" y="582930"/>
                      </a:cubicBezTo>
                      <a:cubicBezTo>
                        <a:pt x="118745" y="574675"/>
                        <a:pt x="127000" y="566420"/>
                        <a:pt x="135255" y="558165"/>
                      </a:cubicBezTo>
                      <a:cubicBezTo>
                        <a:pt x="171450" y="520700"/>
                        <a:pt x="205105" y="480060"/>
                        <a:pt x="236220" y="438150"/>
                      </a:cubicBezTo>
                      <a:cubicBezTo>
                        <a:pt x="266065" y="396875"/>
                        <a:pt x="293370" y="353695"/>
                        <a:pt x="318135" y="309245"/>
                      </a:cubicBezTo>
                      <a:cubicBezTo>
                        <a:pt x="318770" y="308610"/>
                        <a:pt x="318770" y="308610"/>
                        <a:pt x="319405" y="307975"/>
                      </a:cubicBezTo>
                      <a:cubicBezTo>
                        <a:pt x="310515" y="335915"/>
                        <a:pt x="300355" y="363220"/>
                        <a:pt x="288925" y="390525"/>
                      </a:cubicBezTo>
                      <a:cubicBezTo>
                        <a:pt x="267335" y="441960"/>
                        <a:pt x="241300" y="492125"/>
                        <a:pt x="211455" y="539115"/>
                      </a:cubicBezTo>
                      <a:cubicBezTo>
                        <a:pt x="186055" y="577850"/>
                        <a:pt x="156845" y="617220"/>
                        <a:pt x="125095" y="6540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42" name="Google Shape;1742;p30"/>
                <p:cNvSpPr/>
                <p:nvPr/>
              </p:nvSpPr>
              <p:spPr>
                <a:xfrm>
                  <a:off x="3576069" y="2910975"/>
                  <a:ext cx="395460" cy="21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117" h="339211" extrusionOk="0">
                      <a:moveTo>
                        <a:pt x="261015" y="163911"/>
                      </a:moveTo>
                      <a:cubicBezTo>
                        <a:pt x="344835" y="208361"/>
                        <a:pt x="437546" y="239476"/>
                        <a:pt x="532796" y="243286"/>
                      </a:cubicBezTo>
                      <a:cubicBezTo>
                        <a:pt x="549305" y="243921"/>
                        <a:pt x="565815" y="243921"/>
                        <a:pt x="581055" y="249001"/>
                      </a:cubicBezTo>
                      <a:cubicBezTo>
                        <a:pt x="596296" y="254081"/>
                        <a:pt x="610265" y="266146"/>
                        <a:pt x="612805" y="282656"/>
                      </a:cubicBezTo>
                      <a:cubicBezTo>
                        <a:pt x="614710" y="296626"/>
                        <a:pt x="607725" y="311866"/>
                        <a:pt x="596930" y="321391"/>
                      </a:cubicBezTo>
                      <a:cubicBezTo>
                        <a:pt x="585500" y="330916"/>
                        <a:pt x="571530" y="335996"/>
                        <a:pt x="556925" y="337901"/>
                      </a:cubicBezTo>
                      <a:cubicBezTo>
                        <a:pt x="512475" y="344251"/>
                        <a:pt x="468660" y="326471"/>
                        <a:pt x="428655" y="307421"/>
                      </a:cubicBezTo>
                      <a:cubicBezTo>
                        <a:pt x="426115" y="306151"/>
                        <a:pt x="422940" y="304881"/>
                        <a:pt x="420400" y="303611"/>
                      </a:cubicBezTo>
                      <a:cubicBezTo>
                        <a:pt x="374680" y="281386"/>
                        <a:pt x="330230" y="257256"/>
                        <a:pt x="286415" y="230586"/>
                      </a:cubicBezTo>
                      <a:cubicBezTo>
                        <a:pt x="242600" y="203916"/>
                        <a:pt x="200690" y="175976"/>
                        <a:pt x="160050" y="145496"/>
                      </a:cubicBezTo>
                      <a:cubicBezTo>
                        <a:pt x="139730" y="130256"/>
                        <a:pt x="119410" y="115016"/>
                        <a:pt x="99725" y="98506"/>
                      </a:cubicBezTo>
                      <a:cubicBezTo>
                        <a:pt x="89565" y="90251"/>
                        <a:pt x="80040" y="82631"/>
                        <a:pt x="70515" y="74376"/>
                      </a:cubicBezTo>
                      <a:cubicBezTo>
                        <a:pt x="61625" y="66756"/>
                        <a:pt x="54005" y="59771"/>
                        <a:pt x="41940" y="57231"/>
                      </a:cubicBezTo>
                      <a:cubicBezTo>
                        <a:pt x="34955" y="55961"/>
                        <a:pt x="27335" y="55961"/>
                        <a:pt x="20350" y="54056"/>
                      </a:cubicBezTo>
                      <a:cubicBezTo>
                        <a:pt x="13365" y="52151"/>
                        <a:pt x="6380" y="48976"/>
                        <a:pt x="2570" y="42626"/>
                      </a:cubicBezTo>
                      <a:cubicBezTo>
                        <a:pt x="-605" y="36911"/>
                        <a:pt x="-605" y="29291"/>
                        <a:pt x="1300" y="22941"/>
                      </a:cubicBezTo>
                      <a:cubicBezTo>
                        <a:pt x="3205" y="16591"/>
                        <a:pt x="8285" y="10876"/>
                        <a:pt x="14000" y="7066"/>
                      </a:cubicBezTo>
                      <a:cubicBezTo>
                        <a:pt x="19715" y="2621"/>
                        <a:pt x="26700" y="-554"/>
                        <a:pt x="34320" y="81"/>
                      </a:cubicBezTo>
                      <a:cubicBezTo>
                        <a:pt x="40035" y="716"/>
                        <a:pt x="45115" y="3891"/>
                        <a:pt x="48925" y="7701"/>
                      </a:cubicBezTo>
                      <a:cubicBezTo>
                        <a:pt x="52735" y="11511"/>
                        <a:pt x="55910" y="16591"/>
                        <a:pt x="59085" y="21671"/>
                      </a:cubicBezTo>
                      <a:cubicBezTo>
                        <a:pt x="62260" y="26751"/>
                        <a:pt x="65435" y="31831"/>
                        <a:pt x="68610" y="36911"/>
                      </a:cubicBezTo>
                      <a:cubicBezTo>
                        <a:pt x="71785" y="41991"/>
                        <a:pt x="74960" y="44531"/>
                        <a:pt x="79405" y="47706"/>
                      </a:cubicBezTo>
                      <a:cubicBezTo>
                        <a:pt x="88930" y="54691"/>
                        <a:pt x="98455" y="61676"/>
                        <a:pt x="107980" y="68661"/>
                      </a:cubicBezTo>
                      <a:cubicBezTo>
                        <a:pt x="157510" y="102951"/>
                        <a:pt x="207675" y="135971"/>
                        <a:pt x="261015" y="1639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1743" name="Google Shape;1743;p30"/>
            <p:cNvGrpSpPr/>
            <p:nvPr/>
          </p:nvGrpSpPr>
          <p:grpSpPr>
            <a:xfrm rot="-6876790">
              <a:off x="9122195" y="3934338"/>
              <a:ext cx="589887" cy="443344"/>
              <a:chOff x="6418073" y="875518"/>
              <a:chExt cx="314171" cy="236123"/>
            </a:xfrm>
          </p:grpSpPr>
          <p:sp>
            <p:nvSpPr>
              <p:cNvPr id="1744" name="Google Shape;1744;p30"/>
              <p:cNvSpPr/>
              <p:nvPr/>
            </p:nvSpPr>
            <p:spPr>
              <a:xfrm>
                <a:off x="6418073" y="876742"/>
                <a:ext cx="178823" cy="234899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185" extrusionOk="0">
                    <a:moveTo>
                      <a:pt x="179745" y="360399"/>
                    </a:moveTo>
                    <a:cubicBezTo>
                      <a:pt x="178475" y="361034"/>
                      <a:pt x="177205" y="361669"/>
                      <a:pt x="175935" y="362304"/>
                    </a:cubicBezTo>
                    <a:cubicBezTo>
                      <a:pt x="174030" y="362939"/>
                      <a:pt x="172125" y="363574"/>
                      <a:pt x="170855" y="363574"/>
                    </a:cubicBezTo>
                    <a:cubicBezTo>
                      <a:pt x="158155" y="366114"/>
                      <a:pt x="143550" y="360399"/>
                      <a:pt x="132120" y="352779"/>
                    </a:cubicBezTo>
                    <a:cubicBezTo>
                      <a:pt x="123230" y="347064"/>
                      <a:pt x="114975" y="339444"/>
                      <a:pt x="107989" y="331824"/>
                    </a:cubicBezTo>
                    <a:cubicBezTo>
                      <a:pt x="106720" y="329919"/>
                      <a:pt x="104814" y="328649"/>
                      <a:pt x="103545" y="326744"/>
                    </a:cubicBezTo>
                    <a:cubicBezTo>
                      <a:pt x="96560" y="317854"/>
                      <a:pt x="90845" y="307694"/>
                      <a:pt x="86400" y="296899"/>
                    </a:cubicBezTo>
                    <a:cubicBezTo>
                      <a:pt x="80685" y="282929"/>
                      <a:pt x="78145" y="267054"/>
                      <a:pt x="67985" y="255624"/>
                    </a:cubicBezTo>
                    <a:cubicBezTo>
                      <a:pt x="57825" y="244829"/>
                      <a:pt x="43220" y="239749"/>
                      <a:pt x="30520" y="231494"/>
                    </a:cubicBezTo>
                    <a:cubicBezTo>
                      <a:pt x="28614" y="230224"/>
                      <a:pt x="26075" y="228319"/>
                      <a:pt x="24170" y="226414"/>
                    </a:cubicBezTo>
                    <a:cubicBezTo>
                      <a:pt x="22900" y="225144"/>
                      <a:pt x="21630" y="223874"/>
                      <a:pt x="20360" y="222604"/>
                    </a:cubicBezTo>
                    <a:cubicBezTo>
                      <a:pt x="3214" y="204824"/>
                      <a:pt x="-4405" y="177519"/>
                      <a:pt x="2580" y="153389"/>
                    </a:cubicBezTo>
                    <a:cubicBezTo>
                      <a:pt x="8930" y="130529"/>
                      <a:pt x="26075" y="112749"/>
                      <a:pt x="43220" y="96874"/>
                    </a:cubicBezTo>
                    <a:cubicBezTo>
                      <a:pt x="69889" y="71474"/>
                      <a:pt x="97195" y="47344"/>
                      <a:pt x="128945" y="29564"/>
                    </a:cubicBezTo>
                    <a:cubicBezTo>
                      <a:pt x="153710" y="15594"/>
                      <a:pt x="194985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5" y="88619"/>
                    </a:cubicBezTo>
                    <a:cubicBezTo>
                      <a:pt x="259755" y="137514"/>
                      <a:pt x="268010" y="186409"/>
                      <a:pt x="275630" y="235939"/>
                    </a:cubicBezTo>
                    <a:cubicBezTo>
                      <a:pt x="276900" y="246099"/>
                      <a:pt x="278805" y="256259"/>
                      <a:pt x="274995" y="265784"/>
                    </a:cubicBezTo>
                    <a:cubicBezTo>
                      <a:pt x="270550" y="277214"/>
                      <a:pt x="258485" y="283564"/>
                      <a:pt x="247689" y="288644"/>
                    </a:cubicBezTo>
                    <a:cubicBezTo>
                      <a:pt x="243880" y="289914"/>
                      <a:pt x="240070" y="291819"/>
                      <a:pt x="236260" y="293724"/>
                    </a:cubicBezTo>
                    <a:cubicBezTo>
                      <a:pt x="234355" y="294359"/>
                      <a:pt x="232450" y="294994"/>
                      <a:pt x="231180" y="296264"/>
                    </a:cubicBezTo>
                    <a:cubicBezTo>
                      <a:pt x="225464" y="298804"/>
                      <a:pt x="220385" y="301979"/>
                      <a:pt x="215939" y="306424"/>
                    </a:cubicBezTo>
                    <a:cubicBezTo>
                      <a:pt x="200064" y="321029"/>
                      <a:pt x="198795" y="349604"/>
                      <a:pt x="179745" y="3603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5" name="Google Shape;1745;p30"/>
              <p:cNvSpPr/>
              <p:nvPr/>
            </p:nvSpPr>
            <p:spPr>
              <a:xfrm>
                <a:off x="6484451" y="889175"/>
                <a:ext cx="85315" cy="220119"/>
              </a:xfrm>
              <a:custGeom>
                <a:avLst/>
                <a:gdLst/>
                <a:ahLst/>
                <a:cxnLst/>
                <a:rect l="l" t="t" r="r" b="b"/>
                <a:pathLst>
                  <a:path w="1895878" h="4891531" extrusionOk="0">
                    <a:moveTo>
                      <a:pt x="1473905" y="155185"/>
                    </a:moveTo>
                    <a:cubicBezTo>
                      <a:pt x="1493076" y="157441"/>
                      <a:pt x="1511119" y="173229"/>
                      <a:pt x="1506609" y="200293"/>
                    </a:cubicBezTo>
                    <a:cubicBezTo>
                      <a:pt x="1452479" y="597244"/>
                      <a:pt x="1389328" y="994195"/>
                      <a:pt x="1335198" y="1400168"/>
                    </a:cubicBezTo>
                    <a:cubicBezTo>
                      <a:pt x="1235960" y="2103853"/>
                      <a:pt x="1154766" y="2807539"/>
                      <a:pt x="1082593" y="3520246"/>
                    </a:cubicBezTo>
                    <a:cubicBezTo>
                      <a:pt x="1037485" y="3971327"/>
                      <a:pt x="1010420" y="4422408"/>
                      <a:pt x="1037485" y="4873488"/>
                    </a:cubicBezTo>
                    <a:cubicBezTo>
                      <a:pt x="1019442" y="4882510"/>
                      <a:pt x="992377" y="4891531"/>
                      <a:pt x="965312" y="4891531"/>
                    </a:cubicBezTo>
                    <a:cubicBezTo>
                      <a:pt x="956291" y="4729142"/>
                      <a:pt x="956291" y="4557732"/>
                      <a:pt x="956291" y="4386321"/>
                    </a:cubicBezTo>
                    <a:cubicBezTo>
                      <a:pt x="956291" y="4052521"/>
                      <a:pt x="983356" y="3727743"/>
                      <a:pt x="1019442" y="3402965"/>
                    </a:cubicBezTo>
                    <a:cubicBezTo>
                      <a:pt x="1055528" y="3042101"/>
                      <a:pt x="1091615" y="2690258"/>
                      <a:pt x="1136723" y="2338415"/>
                    </a:cubicBezTo>
                    <a:cubicBezTo>
                      <a:pt x="1226939" y="1625708"/>
                      <a:pt x="1326177" y="903979"/>
                      <a:pt x="1434436" y="191272"/>
                    </a:cubicBezTo>
                    <a:cubicBezTo>
                      <a:pt x="1434436" y="164207"/>
                      <a:pt x="1454734" y="152930"/>
                      <a:pt x="1473905" y="155185"/>
                    </a:cubicBezTo>
                    <a:close/>
                    <a:moveTo>
                      <a:pt x="1404939" y="87783"/>
                    </a:moveTo>
                    <a:cubicBezTo>
                      <a:pt x="1426190" y="92105"/>
                      <a:pt x="1444585" y="111769"/>
                      <a:pt x="1434436" y="137142"/>
                    </a:cubicBezTo>
                    <a:cubicBezTo>
                      <a:pt x="1290090" y="507028"/>
                      <a:pt x="1145744" y="876914"/>
                      <a:pt x="1001399" y="1246800"/>
                    </a:cubicBezTo>
                    <a:cubicBezTo>
                      <a:pt x="766837" y="1905378"/>
                      <a:pt x="550318" y="2581999"/>
                      <a:pt x="360864" y="3258620"/>
                    </a:cubicBezTo>
                    <a:cubicBezTo>
                      <a:pt x="252605" y="3646549"/>
                      <a:pt x="153367" y="4043500"/>
                      <a:pt x="63151" y="4431429"/>
                    </a:cubicBezTo>
                    <a:cubicBezTo>
                      <a:pt x="45108" y="4413386"/>
                      <a:pt x="18043" y="4386321"/>
                      <a:pt x="0" y="4359257"/>
                    </a:cubicBezTo>
                    <a:cubicBezTo>
                      <a:pt x="18043" y="4278062"/>
                      <a:pt x="36086" y="4205889"/>
                      <a:pt x="54130" y="4124695"/>
                    </a:cubicBezTo>
                    <a:cubicBezTo>
                      <a:pt x="225540" y="3448073"/>
                      <a:pt x="414994" y="2762431"/>
                      <a:pt x="631513" y="2094832"/>
                    </a:cubicBezTo>
                    <a:cubicBezTo>
                      <a:pt x="848031" y="1418211"/>
                      <a:pt x="1091615" y="759633"/>
                      <a:pt x="1362263" y="110077"/>
                    </a:cubicBezTo>
                    <a:cubicBezTo>
                      <a:pt x="1366774" y="98800"/>
                      <a:pt x="1374668" y="92034"/>
                      <a:pt x="1383689" y="88933"/>
                    </a:cubicBezTo>
                    <a:cubicBezTo>
                      <a:pt x="1390455" y="86607"/>
                      <a:pt x="1397856" y="86343"/>
                      <a:pt x="1404939" y="87783"/>
                    </a:cubicBezTo>
                    <a:close/>
                    <a:moveTo>
                      <a:pt x="1647558" y="690"/>
                    </a:moveTo>
                    <a:cubicBezTo>
                      <a:pt x="1666729" y="-2693"/>
                      <a:pt x="1687027" y="6328"/>
                      <a:pt x="1687027" y="28882"/>
                    </a:cubicBezTo>
                    <a:cubicBezTo>
                      <a:pt x="1723114" y="353661"/>
                      <a:pt x="1759200" y="687460"/>
                      <a:pt x="1786265" y="1021260"/>
                    </a:cubicBezTo>
                    <a:cubicBezTo>
                      <a:pt x="1867460" y="1968529"/>
                      <a:pt x="1903546" y="2924820"/>
                      <a:pt x="1894525" y="3881111"/>
                    </a:cubicBezTo>
                    <a:cubicBezTo>
                      <a:pt x="1867460" y="3890132"/>
                      <a:pt x="1840395" y="3908175"/>
                      <a:pt x="1822352" y="3917197"/>
                    </a:cubicBezTo>
                    <a:cubicBezTo>
                      <a:pt x="1822352" y="3790895"/>
                      <a:pt x="1822352" y="3673614"/>
                      <a:pt x="1822352" y="3547311"/>
                    </a:cubicBezTo>
                    <a:cubicBezTo>
                      <a:pt x="1822352" y="2383523"/>
                      <a:pt x="1750179" y="1210714"/>
                      <a:pt x="1614854" y="46926"/>
                    </a:cubicBezTo>
                    <a:cubicBezTo>
                      <a:pt x="1610343" y="19861"/>
                      <a:pt x="1628387" y="4073"/>
                      <a:pt x="1647558" y="69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6" name="Google Shape;1746;p30"/>
              <p:cNvSpPr/>
              <p:nvPr/>
            </p:nvSpPr>
            <p:spPr>
              <a:xfrm>
                <a:off x="6557142" y="875518"/>
                <a:ext cx="175103" cy="210334"/>
              </a:xfrm>
              <a:custGeom>
                <a:avLst/>
                <a:gdLst/>
                <a:ahLst/>
                <a:cxnLst/>
                <a:rect l="l" t="t" r="r" b="b"/>
                <a:pathLst>
                  <a:path w="271477" h="326100" extrusionOk="0">
                    <a:moveTo>
                      <a:pt x="221313" y="326101"/>
                    </a:moveTo>
                    <a:cubicBezTo>
                      <a:pt x="218772" y="326101"/>
                      <a:pt x="216232" y="326101"/>
                      <a:pt x="213693" y="325466"/>
                    </a:cubicBezTo>
                    <a:cubicBezTo>
                      <a:pt x="213057" y="325466"/>
                      <a:pt x="213057" y="325466"/>
                      <a:pt x="212422" y="325466"/>
                    </a:cubicBezTo>
                    <a:cubicBezTo>
                      <a:pt x="196547" y="321656"/>
                      <a:pt x="183213" y="307686"/>
                      <a:pt x="166703" y="309591"/>
                    </a:cubicBezTo>
                    <a:cubicBezTo>
                      <a:pt x="164797" y="309591"/>
                      <a:pt x="162893" y="310226"/>
                      <a:pt x="160988" y="310861"/>
                    </a:cubicBezTo>
                    <a:cubicBezTo>
                      <a:pt x="159082" y="311496"/>
                      <a:pt x="157813" y="312131"/>
                      <a:pt x="155907" y="312766"/>
                    </a:cubicBezTo>
                    <a:cubicBezTo>
                      <a:pt x="150193" y="315306"/>
                      <a:pt x="145113" y="319116"/>
                      <a:pt x="139397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1176"/>
                      <a:pt x="52403" y="269586"/>
                      <a:pt x="44782" y="248631"/>
                    </a:cubicBezTo>
                    <a:cubicBezTo>
                      <a:pt x="24463" y="194656"/>
                      <a:pt x="10493" y="138776"/>
                      <a:pt x="2238" y="81626"/>
                    </a:cubicBezTo>
                    <a:cubicBezTo>
                      <a:pt x="-303" y="62576"/>
                      <a:pt x="-2207" y="42891"/>
                      <a:pt x="5413" y="25111"/>
                    </a:cubicBezTo>
                    <a:cubicBezTo>
                      <a:pt x="21288" y="-10449"/>
                      <a:pt x="60022" y="-289"/>
                      <a:pt x="89232" y="7966"/>
                    </a:cubicBezTo>
                    <a:cubicBezTo>
                      <a:pt x="126063" y="18126"/>
                      <a:pt x="161622" y="35271"/>
                      <a:pt x="192738" y="57496"/>
                    </a:cubicBezTo>
                    <a:cubicBezTo>
                      <a:pt x="210518" y="70196"/>
                      <a:pt x="226393" y="84801"/>
                      <a:pt x="240997" y="100676"/>
                    </a:cubicBezTo>
                    <a:cubicBezTo>
                      <a:pt x="251793" y="112741"/>
                      <a:pt x="261953" y="126076"/>
                      <a:pt x="267668" y="141316"/>
                    </a:cubicBezTo>
                    <a:cubicBezTo>
                      <a:pt x="269572" y="147031"/>
                      <a:pt x="270843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351"/>
                    </a:cubicBezTo>
                    <a:cubicBezTo>
                      <a:pt x="270843" y="174971"/>
                      <a:pt x="268938" y="181956"/>
                      <a:pt x="265128" y="188306"/>
                    </a:cubicBezTo>
                    <a:cubicBezTo>
                      <a:pt x="260047" y="197196"/>
                      <a:pt x="251793" y="203546"/>
                      <a:pt x="247347" y="212436"/>
                    </a:cubicBezTo>
                    <a:cubicBezTo>
                      <a:pt x="247347" y="213071"/>
                      <a:pt x="246713" y="213706"/>
                      <a:pt x="246713" y="213706"/>
                    </a:cubicBezTo>
                    <a:cubicBezTo>
                      <a:pt x="246078" y="214976"/>
                      <a:pt x="245443" y="216246"/>
                      <a:pt x="245443" y="217516"/>
                    </a:cubicBezTo>
                    <a:cubicBezTo>
                      <a:pt x="238457" y="242281"/>
                      <a:pt x="261953" y="269586"/>
                      <a:pt x="256872" y="295621"/>
                    </a:cubicBezTo>
                    <a:cubicBezTo>
                      <a:pt x="253063" y="312766"/>
                      <a:pt x="237822" y="324831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7" name="Google Shape;1747;p30"/>
              <p:cNvSpPr/>
              <p:nvPr/>
            </p:nvSpPr>
            <p:spPr>
              <a:xfrm>
                <a:off x="6576898" y="886842"/>
                <a:ext cx="122315" cy="197261"/>
              </a:xfrm>
              <a:custGeom>
                <a:avLst/>
                <a:gdLst/>
                <a:ahLst/>
                <a:cxnLst/>
                <a:rect l="l" t="t" r="r" b="b"/>
                <a:pathLst>
                  <a:path w="2718108" h="4383567" extrusionOk="0">
                    <a:moveTo>
                      <a:pt x="28547" y="106209"/>
                    </a:moveTo>
                    <a:cubicBezTo>
                      <a:pt x="47718" y="102826"/>
                      <a:pt x="70272" y="111847"/>
                      <a:pt x="74790" y="134401"/>
                    </a:cubicBezTo>
                    <a:cubicBezTo>
                      <a:pt x="174028" y="522331"/>
                      <a:pt x="282273" y="901239"/>
                      <a:pt x="417597" y="1280146"/>
                    </a:cubicBezTo>
                    <a:cubicBezTo>
                      <a:pt x="643138" y="1947745"/>
                      <a:pt x="931843" y="2597302"/>
                      <a:pt x="1274650" y="3210771"/>
                    </a:cubicBezTo>
                    <a:cubicBezTo>
                      <a:pt x="1455083" y="3535549"/>
                      <a:pt x="1653572" y="3851305"/>
                      <a:pt x="1861055" y="4158040"/>
                    </a:cubicBezTo>
                    <a:cubicBezTo>
                      <a:pt x="1834005" y="4167062"/>
                      <a:pt x="1815947" y="4176084"/>
                      <a:pt x="1788896" y="4185105"/>
                    </a:cubicBezTo>
                    <a:cubicBezTo>
                      <a:pt x="1752810" y="4139997"/>
                      <a:pt x="1725731" y="4085868"/>
                      <a:pt x="1689645" y="4040760"/>
                    </a:cubicBezTo>
                    <a:cubicBezTo>
                      <a:pt x="1301729" y="3445333"/>
                      <a:pt x="958894" y="2813820"/>
                      <a:pt x="679224" y="2164264"/>
                    </a:cubicBezTo>
                    <a:cubicBezTo>
                      <a:pt x="399568" y="1514708"/>
                      <a:pt x="174028" y="838087"/>
                      <a:pt x="2603" y="152445"/>
                    </a:cubicBezTo>
                    <a:cubicBezTo>
                      <a:pt x="-6412" y="125380"/>
                      <a:pt x="9377" y="109592"/>
                      <a:pt x="28547" y="106209"/>
                    </a:cubicBezTo>
                    <a:close/>
                    <a:moveTo>
                      <a:pt x="133422" y="1319"/>
                    </a:moveTo>
                    <a:cubicBezTo>
                      <a:pt x="151467" y="-3192"/>
                      <a:pt x="174021" y="3574"/>
                      <a:pt x="183035" y="26128"/>
                    </a:cubicBezTo>
                    <a:cubicBezTo>
                      <a:pt x="318359" y="432101"/>
                      <a:pt x="480762" y="829052"/>
                      <a:pt x="661195" y="1216981"/>
                    </a:cubicBezTo>
                    <a:cubicBezTo>
                      <a:pt x="985959" y="1902624"/>
                      <a:pt x="1355845" y="2570223"/>
                      <a:pt x="1788896" y="3192714"/>
                    </a:cubicBezTo>
                    <a:cubicBezTo>
                      <a:pt x="2077574" y="3607708"/>
                      <a:pt x="2384308" y="4004659"/>
                      <a:pt x="2718108" y="4383567"/>
                    </a:cubicBezTo>
                    <a:cubicBezTo>
                      <a:pt x="2682022" y="4383567"/>
                      <a:pt x="2645949" y="4383567"/>
                      <a:pt x="2609849" y="4374546"/>
                    </a:cubicBezTo>
                    <a:cubicBezTo>
                      <a:pt x="2519633" y="4257265"/>
                      <a:pt x="2420409" y="4149005"/>
                      <a:pt x="2330193" y="4031724"/>
                    </a:cubicBezTo>
                    <a:cubicBezTo>
                      <a:pt x="1843012" y="3436298"/>
                      <a:pt x="1418996" y="2804785"/>
                      <a:pt x="1049110" y="2137186"/>
                    </a:cubicBezTo>
                    <a:cubicBezTo>
                      <a:pt x="679224" y="1469586"/>
                      <a:pt x="363467" y="765901"/>
                      <a:pt x="110862" y="44171"/>
                    </a:cubicBezTo>
                    <a:cubicBezTo>
                      <a:pt x="101841" y="21617"/>
                      <a:pt x="115377" y="5829"/>
                      <a:pt x="133422" y="13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48" name="Google Shape;1748;p30"/>
              <p:cNvSpPr/>
              <p:nvPr/>
            </p:nvSpPr>
            <p:spPr>
              <a:xfrm>
                <a:off x="6504053" y="889998"/>
                <a:ext cx="59036" cy="167288"/>
              </a:xfrm>
              <a:custGeom>
                <a:avLst/>
                <a:gdLst/>
                <a:ahLst/>
                <a:cxnLst/>
                <a:rect l="l" t="t" r="r" b="b"/>
                <a:pathLst>
                  <a:path w="91529" h="259362" extrusionOk="0">
                    <a:moveTo>
                      <a:pt x="22950" y="250310"/>
                    </a:moveTo>
                    <a:cubicBezTo>
                      <a:pt x="22314" y="248405"/>
                      <a:pt x="21679" y="246500"/>
                      <a:pt x="21044" y="244595"/>
                    </a:cubicBezTo>
                    <a:cubicBezTo>
                      <a:pt x="13425" y="226815"/>
                      <a:pt x="6439" y="208400"/>
                      <a:pt x="3900" y="188715"/>
                    </a:cubicBezTo>
                    <a:cubicBezTo>
                      <a:pt x="2629" y="179190"/>
                      <a:pt x="2629" y="169030"/>
                      <a:pt x="4535" y="159505"/>
                    </a:cubicBezTo>
                    <a:cubicBezTo>
                      <a:pt x="6439" y="149980"/>
                      <a:pt x="9614" y="140455"/>
                      <a:pt x="15329" y="132200"/>
                    </a:cubicBezTo>
                    <a:cubicBezTo>
                      <a:pt x="26125" y="115690"/>
                      <a:pt x="40729" y="102355"/>
                      <a:pt x="54700" y="87750"/>
                    </a:cubicBezTo>
                    <a:cubicBezTo>
                      <a:pt x="68035" y="73780"/>
                      <a:pt x="82004" y="57905"/>
                      <a:pt x="88989" y="36315"/>
                    </a:cubicBezTo>
                    <a:cubicBezTo>
                      <a:pt x="90894" y="30600"/>
                      <a:pt x="91529" y="24250"/>
                      <a:pt x="91529" y="18535"/>
                    </a:cubicBezTo>
                    <a:cubicBezTo>
                      <a:pt x="91529" y="14090"/>
                      <a:pt x="90894" y="9010"/>
                      <a:pt x="88354" y="5200"/>
                    </a:cubicBezTo>
                    <a:cubicBezTo>
                      <a:pt x="86450" y="1390"/>
                      <a:pt x="83275" y="-515"/>
                      <a:pt x="80100" y="120"/>
                    </a:cubicBezTo>
                    <a:cubicBezTo>
                      <a:pt x="76925" y="755"/>
                      <a:pt x="75019" y="3930"/>
                      <a:pt x="73114" y="7105"/>
                    </a:cubicBezTo>
                    <a:cubicBezTo>
                      <a:pt x="71210" y="10280"/>
                      <a:pt x="70575" y="14090"/>
                      <a:pt x="69304" y="17265"/>
                    </a:cubicBezTo>
                    <a:cubicBezTo>
                      <a:pt x="66764" y="24885"/>
                      <a:pt x="64860" y="32505"/>
                      <a:pt x="62319" y="40125"/>
                    </a:cubicBezTo>
                    <a:cubicBezTo>
                      <a:pt x="59779" y="47745"/>
                      <a:pt x="56604" y="56000"/>
                      <a:pt x="52794" y="63620"/>
                    </a:cubicBezTo>
                    <a:cubicBezTo>
                      <a:pt x="44539" y="80130"/>
                      <a:pt x="31839" y="96005"/>
                      <a:pt x="21044" y="112515"/>
                    </a:cubicBezTo>
                    <a:cubicBezTo>
                      <a:pt x="15329" y="120770"/>
                      <a:pt x="10250" y="129660"/>
                      <a:pt x="7075" y="139185"/>
                    </a:cubicBezTo>
                    <a:cubicBezTo>
                      <a:pt x="3264" y="148710"/>
                      <a:pt x="1360" y="158870"/>
                      <a:pt x="725" y="169030"/>
                    </a:cubicBezTo>
                    <a:cubicBezTo>
                      <a:pt x="-1181" y="189350"/>
                      <a:pt x="725" y="209035"/>
                      <a:pt x="5804" y="228720"/>
                    </a:cubicBezTo>
                    <a:cubicBezTo>
                      <a:pt x="7075" y="233800"/>
                      <a:pt x="8344" y="238880"/>
                      <a:pt x="10250" y="243960"/>
                    </a:cubicBezTo>
                    <a:cubicBezTo>
                      <a:pt x="11519" y="248405"/>
                      <a:pt x="13425" y="252850"/>
                      <a:pt x="15964" y="256025"/>
                    </a:cubicBezTo>
                    <a:cubicBezTo>
                      <a:pt x="17869" y="258565"/>
                      <a:pt x="20410" y="259835"/>
                      <a:pt x="22314" y="259200"/>
                    </a:cubicBezTo>
                    <a:cubicBezTo>
                      <a:pt x="24219" y="258565"/>
                      <a:pt x="24854" y="255390"/>
                      <a:pt x="24854" y="252850"/>
                    </a:cubicBezTo>
                    <a:cubicBezTo>
                      <a:pt x="22950" y="252215"/>
                      <a:pt x="22950" y="250945"/>
                      <a:pt x="22950" y="25031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49" name="Google Shape;1749;p30"/>
            <p:cNvGrpSpPr/>
            <p:nvPr/>
          </p:nvGrpSpPr>
          <p:grpSpPr>
            <a:xfrm>
              <a:off x="7895459" y="2305303"/>
              <a:ext cx="744684" cy="1106479"/>
              <a:chOff x="5196722" y="522299"/>
              <a:chExt cx="438178" cy="651062"/>
            </a:xfrm>
          </p:grpSpPr>
          <p:sp>
            <p:nvSpPr>
              <p:cNvPr id="1750" name="Google Shape;1750;p30"/>
              <p:cNvSpPr/>
              <p:nvPr/>
            </p:nvSpPr>
            <p:spPr>
              <a:xfrm>
                <a:off x="5196722" y="522299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1" name="Google Shape;1751;p30"/>
              <p:cNvSpPr/>
              <p:nvPr/>
            </p:nvSpPr>
            <p:spPr>
              <a:xfrm>
                <a:off x="5272948" y="620822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2" name="Google Shape;1752;p30"/>
              <p:cNvSpPr/>
              <p:nvPr/>
            </p:nvSpPr>
            <p:spPr>
              <a:xfrm>
                <a:off x="5272147" y="606273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53" name="Google Shape;1753;p30"/>
            <p:cNvGrpSpPr/>
            <p:nvPr/>
          </p:nvGrpSpPr>
          <p:grpSpPr>
            <a:xfrm rot="656054">
              <a:off x="8751385" y="2545311"/>
              <a:ext cx="1093197" cy="1647538"/>
              <a:chOff x="2397584" y="1423904"/>
              <a:chExt cx="474074" cy="714468"/>
            </a:xfrm>
          </p:grpSpPr>
          <p:sp>
            <p:nvSpPr>
              <p:cNvPr id="1754" name="Google Shape;1754;p30"/>
              <p:cNvSpPr/>
              <p:nvPr/>
            </p:nvSpPr>
            <p:spPr>
              <a:xfrm>
                <a:off x="2397584" y="1613607"/>
                <a:ext cx="115907" cy="241963"/>
              </a:xfrm>
              <a:custGeom>
                <a:avLst/>
                <a:gdLst/>
                <a:ahLst/>
                <a:cxnLst/>
                <a:rect l="l" t="t" r="r" b="b"/>
                <a:pathLst>
                  <a:path w="242737" h="506729" extrusionOk="0">
                    <a:moveTo>
                      <a:pt x="196612" y="506730"/>
                    </a:moveTo>
                    <a:cubicBezTo>
                      <a:pt x="196612" y="506730"/>
                      <a:pt x="371872" y="139065"/>
                      <a:pt x="39132" y="0"/>
                    </a:cubicBezTo>
                    <a:cubicBezTo>
                      <a:pt x="39132" y="0"/>
                      <a:pt x="-117713" y="213360"/>
                      <a:pt x="196612" y="5067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5" name="Google Shape;1755;p30"/>
              <p:cNvSpPr/>
              <p:nvPr/>
            </p:nvSpPr>
            <p:spPr>
              <a:xfrm>
                <a:off x="2436102" y="1658737"/>
                <a:ext cx="52865" cy="193137"/>
              </a:xfrm>
              <a:custGeom>
                <a:avLst/>
                <a:gdLst/>
                <a:ahLst/>
                <a:cxnLst/>
                <a:rect l="l" t="t" r="r" b="b"/>
                <a:pathLst>
                  <a:path w="110713" h="404476" extrusionOk="0">
                    <a:moveTo>
                      <a:pt x="91029" y="238049"/>
                    </a:moveTo>
                    <a:cubicBezTo>
                      <a:pt x="81504" y="184710"/>
                      <a:pt x="67534" y="132639"/>
                      <a:pt x="47848" y="82474"/>
                    </a:cubicBezTo>
                    <a:cubicBezTo>
                      <a:pt x="42134" y="67869"/>
                      <a:pt x="36418" y="53899"/>
                      <a:pt x="29434" y="39929"/>
                    </a:cubicBezTo>
                    <a:cubicBezTo>
                      <a:pt x="23084" y="25960"/>
                      <a:pt x="16098" y="12624"/>
                      <a:pt x="5938" y="1194"/>
                    </a:cubicBezTo>
                    <a:cubicBezTo>
                      <a:pt x="3398" y="-1981"/>
                      <a:pt x="-1047" y="1829"/>
                      <a:pt x="224" y="5004"/>
                    </a:cubicBezTo>
                    <a:cubicBezTo>
                      <a:pt x="5304" y="17704"/>
                      <a:pt x="11654" y="29135"/>
                      <a:pt x="17368" y="41199"/>
                    </a:cubicBezTo>
                    <a:cubicBezTo>
                      <a:pt x="23718" y="53264"/>
                      <a:pt x="28798" y="65964"/>
                      <a:pt x="34513" y="78664"/>
                    </a:cubicBezTo>
                    <a:cubicBezTo>
                      <a:pt x="44673" y="103429"/>
                      <a:pt x="52929" y="128829"/>
                      <a:pt x="60548" y="154864"/>
                    </a:cubicBezTo>
                    <a:cubicBezTo>
                      <a:pt x="75154" y="206935"/>
                      <a:pt x="85313" y="260274"/>
                      <a:pt x="94204" y="313614"/>
                    </a:cubicBezTo>
                    <a:cubicBezTo>
                      <a:pt x="99284" y="343460"/>
                      <a:pt x="104363" y="373939"/>
                      <a:pt x="108809" y="403785"/>
                    </a:cubicBezTo>
                    <a:cubicBezTo>
                      <a:pt x="108809" y="405054"/>
                      <a:pt x="110713" y="404419"/>
                      <a:pt x="110713" y="403149"/>
                    </a:cubicBezTo>
                    <a:cubicBezTo>
                      <a:pt x="106268" y="347904"/>
                      <a:pt x="101188" y="293294"/>
                      <a:pt x="91029" y="23804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6" name="Google Shape;1756;p30"/>
              <p:cNvSpPr/>
              <p:nvPr/>
            </p:nvSpPr>
            <p:spPr>
              <a:xfrm>
                <a:off x="2461933" y="1782776"/>
                <a:ext cx="176539" cy="183450"/>
              </a:xfrm>
              <a:custGeom>
                <a:avLst/>
                <a:gdLst/>
                <a:ahLst/>
                <a:cxnLst/>
                <a:rect l="l" t="t" r="r" b="b"/>
                <a:pathLst>
                  <a:path w="369716" h="384189" extrusionOk="0">
                    <a:moveTo>
                      <a:pt x="0" y="384189"/>
                    </a:moveTo>
                    <a:cubicBezTo>
                      <a:pt x="0" y="384189"/>
                      <a:pt x="406400" y="359425"/>
                      <a:pt x="367030" y="650"/>
                    </a:cubicBezTo>
                    <a:cubicBezTo>
                      <a:pt x="367030" y="650"/>
                      <a:pt x="104140" y="-33006"/>
                      <a:pt x="0" y="38418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7" name="Google Shape;1757;p30"/>
              <p:cNvSpPr/>
              <p:nvPr/>
            </p:nvSpPr>
            <p:spPr>
              <a:xfrm>
                <a:off x="2463801" y="1823391"/>
                <a:ext cx="144676" cy="139203"/>
              </a:xfrm>
              <a:custGeom>
                <a:avLst/>
                <a:gdLst/>
                <a:ahLst/>
                <a:cxnLst/>
                <a:rect l="l" t="t" r="r" b="b"/>
                <a:pathLst>
                  <a:path w="302986" h="291524" extrusionOk="0">
                    <a:moveTo>
                      <a:pt x="136416" y="193562"/>
                    </a:moveTo>
                    <a:cubicBezTo>
                      <a:pt x="178326" y="159271"/>
                      <a:pt x="217696" y="122442"/>
                      <a:pt x="251986" y="80532"/>
                    </a:cubicBezTo>
                    <a:cubicBezTo>
                      <a:pt x="261511" y="68467"/>
                      <a:pt x="271036" y="56401"/>
                      <a:pt x="279926" y="43701"/>
                    </a:cubicBezTo>
                    <a:cubicBezTo>
                      <a:pt x="288816" y="31001"/>
                      <a:pt x="297071" y="18937"/>
                      <a:pt x="302786" y="4332"/>
                    </a:cubicBezTo>
                    <a:cubicBezTo>
                      <a:pt x="304056" y="521"/>
                      <a:pt x="298976" y="-1384"/>
                      <a:pt x="296436" y="1157"/>
                    </a:cubicBezTo>
                    <a:cubicBezTo>
                      <a:pt x="287546" y="11317"/>
                      <a:pt x="280561" y="22746"/>
                      <a:pt x="272941" y="34176"/>
                    </a:cubicBezTo>
                    <a:cubicBezTo>
                      <a:pt x="265321" y="45607"/>
                      <a:pt x="257066" y="56401"/>
                      <a:pt x="248811" y="67196"/>
                    </a:cubicBezTo>
                    <a:cubicBezTo>
                      <a:pt x="232301" y="88151"/>
                      <a:pt x="213886" y="107837"/>
                      <a:pt x="194836" y="126887"/>
                    </a:cubicBezTo>
                    <a:cubicBezTo>
                      <a:pt x="156736" y="164987"/>
                      <a:pt x="114191" y="199276"/>
                      <a:pt x="72281" y="233567"/>
                    </a:cubicBezTo>
                    <a:cubicBezTo>
                      <a:pt x="48786" y="252617"/>
                      <a:pt x="24656" y="271667"/>
                      <a:pt x="526" y="290082"/>
                    </a:cubicBezTo>
                    <a:cubicBezTo>
                      <a:pt x="-744" y="290717"/>
                      <a:pt x="526" y="291987"/>
                      <a:pt x="1796" y="291351"/>
                    </a:cubicBezTo>
                    <a:cubicBezTo>
                      <a:pt x="47516" y="260237"/>
                      <a:pt x="93236" y="228487"/>
                      <a:pt x="136416" y="19356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8" name="Google Shape;1758;p30"/>
              <p:cNvSpPr/>
              <p:nvPr/>
            </p:nvSpPr>
            <p:spPr>
              <a:xfrm>
                <a:off x="2457620" y="1663911"/>
                <a:ext cx="158578" cy="474462"/>
              </a:xfrm>
              <a:custGeom>
                <a:avLst/>
                <a:gdLst/>
                <a:ahLst/>
                <a:cxnLst/>
                <a:rect l="l" t="t" r="r" b="b"/>
                <a:pathLst>
                  <a:path w="332101" h="993638" extrusionOk="0">
                    <a:moveTo>
                      <a:pt x="330994" y="3038"/>
                    </a:moveTo>
                    <a:cubicBezTo>
                      <a:pt x="329724" y="498"/>
                      <a:pt x="326549" y="-772"/>
                      <a:pt x="324009" y="498"/>
                    </a:cubicBezTo>
                    <a:cubicBezTo>
                      <a:pt x="304959" y="8753"/>
                      <a:pt x="290354" y="24628"/>
                      <a:pt x="277654" y="38598"/>
                    </a:cubicBezTo>
                    <a:cubicBezTo>
                      <a:pt x="266224" y="51933"/>
                      <a:pt x="253524" y="66538"/>
                      <a:pt x="241459" y="81778"/>
                    </a:cubicBezTo>
                    <a:cubicBezTo>
                      <a:pt x="218599" y="109718"/>
                      <a:pt x="196374" y="140198"/>
                      <a:pt x="174149" y="171948"/>
                    </a:cubicBezTo>
                    <a:cubicBezTo>
                      <a:pt x="129699" y="236718"/>
                      <a:pt x="93504" y="302123"/>
                      <a:pt x="65564" y="368163"/>
                    </a:cubicBezTo>
                    <a:cubicBezTo>
                      <a:pt x="36354" y="436743"/>
                      <a:pt x="17304" y="505958"/>
                      <a:pt x="7144" y="573903"/>
                    </a:cubicBezTo>
                    <a:cubicBezTo>
                      <a:pt x="-2381" y="642483"/>
                      <a:pt x="-2381" y="710428"/>
                      <a:pt x="7144" y="775833"/>
                    </a:cubicBezTo>
                    <a:cubicBezTo>
                      <a:pt x="17304" y="845048"/>
                      <a:pt x="37624" y="909183"/>
                      <a:pt x="68104" y="966333"/>
                    </a:cubicBezTo>
                    <a:cubicBezTo>
                      <a:pt x="71914" y="973318"/>
                      <a:pt x="76359" y="980938"/>
                      <a:pt x="80804" y="988558"/>
                    </a:cubicBezTo>
                    <a:cubicBezTo>
                      <a:pt x="82709" y="991733"/>
                      <a:pt x="85884" y="993638"/>
                      <a:pt x="89694" y="993638"/>
                    </a:cubicBezTo>
                    <a:cubicBezTo>
                      <a:pt x="89694" y="993638"/>
                      <a:pt x="89694" y="993638"/>
                      <a:pt x="89694" y="993638"/>
                    </a:cubicBezTo>
                    <a:cubicBezTo>
                      <a:pt x="93504" y="993638"/>
                      <a:pt x="96679" y="991733"/>
                      <a:pt x="98584" y="988558"/>
                    </a:cubicBezTo>
                    <a:cubicBezTo>
                      <a:pt x="99854" y="986018"/>
                      <a:pt x="99854" y="982843"/>
                      <a:pt x="98584" y="980303"/>
                    </a:cubicBezTo>
                    <a:cubicBezTo>
                      <a:pt x="65564" y="925058"/>
                      <a:pt x="43339" y="864098"/>
                      <a:pt x="30639" y="798058"/>
                    </a:cubicBezTo>
                    <a:cubicBezTo>
                      <a:pt x="18574" y="735193"/>
                      <a:pt x="16669" y="669153"/>
                      <a:pt x="23654" y="601843"/>
                    </a:cubicBezTo>
                    <a:cubicBezTo>
                      <a:pt x="30639" y="537073"/>
                      <a:pt x="47149" y="469763"/>
                      <a:pt x="73184" y="402453"/>
                    </a:cubicBezTo>
                    <a:cubicBezTo>
                      <a:pt x="97949" y="337683"/>
                      <a:pt x="130969" y="274183"/>
                      <a:pt x="173514" y="207508"/>
                    </a:cubicBezTo>
                    <a:cubicBezTo>
                      <a:pt x="192564" y="177663"/>
                      <a:pt x="214154" y="147183"/>
                      <a:pt x="237014" y="117338"/>
                    </a:cubicBezTo>
                    <a:cubicBezTo>
                      <a:pt x="247809" y="102733"/>
                      <a:pt x="259239" y="88128"/>
                      <a:pt x="270669" y="74158"/>
                    </a:cubicBezTo>
                    <a:lnTo>
                      <a:pt x="277019" y="65903"/>
                    </a:lnTo>
                    <a:cubicBezTo>
                      <a:pt x="286544" y="53203"/>
                      <a:pt x="297339" y="40503"/>
                      <a:pt x="308134" y="29073"/>
                    </a:cubicBezTo>
                    <a:cubicBezTo>
                      <a:pt x="314484" y="22723"/>
                      <a:pt x="321469" y="16373"/>
                      <a:pt x="329724" y="10023"/>
                    </a:cubicBezTo>
                    <a:cubicBezTo>
                      <a:pt x="332264" y="8753"/>
                      <a:pt x="332899" y="5578"/>
                      <a:pt x="330994" y="303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59" name="Google Shape;1759;p30"/>
              <p:cNvSpPr/>
              <p:nvPr/>
            </p:nvSpPr>
            <p:spPr>
              <a:xfrm>
                <a:off x="2540882" y="1423904"/>
                <a:ext cx="286271" cy="238362"/>
              </a:xfrm>
              <a:custGeom>
                <a:avLst/>
                <a:gdLst/>
                <a:ahLst/>
                <a:cxnLst/>
                <a:rect l="l" t="t" r="r" b="b"/>
                <a:pathLst>
                  <a:path w="599520" h="499188" extrusionOk="0">
                    <a:moveTo>
                      <a:pt x="506178" y="211343"/>
                    </a:moveTo>
                    <a:cubicBezTo>
                      <a:pt x="494113" y="211978"/>
                      <a:pt x="482683" y="216423"/>
                      <a:pt x="473158" y="224043"/>
                    </a:cubicBezTo>
                    <a:cubicBezTo>
                      <a:pt x="478873" y="191659"/>
                      <a:pt x="476968" y="156734"/>
                      <a:pt x="459188" y="128159"/>
                    </a:cubicBezTo>
                    <a:cubicBezTo>
                      <a:pt x="440773" y="98948"/>
                      <a:pt x="403943" y="74818"/>
                      <a:pt x="368383" y="84343"/>
                    </a:cubicBezTo>
                    <a:cubicBezTo>
                      <a:pt x="357588" y="87518"/>
                      <a:pt x="346793" y="93234"/>
                      <a:pt x="339808" y="102123"/>
                    </a:cubicBezTo>
                    <a:cubicBezTo>
                      <a:pt x="332823" y="71643"/>
                      <a:pt x="321393" y="39893"/>
                      <a:pt x="292818" y="24653"/>
                    </a:cubicBezTo>
                    <a:cubicBezTo>
                      <a:pt x="264243" y="8778"/>
                      <a:pt x="225508" y="15764"/>
                      <a:pt x="198838" y="32909"/>
                    </a:cubicBezTo>
                    <a:cubicBezTo>
                      <a:pt x="190583" y="37989"/>
                      <a:pt x="184233" y="44973"/>
                      <a:pt x="179788" y="53228"/>
                    </a:cubicBezTo>
                    <a:cubicBezTo>
                      <a:pt x="167723" y="28464"/>
                      <a:pt x="144863" y="9414"/>
                      <a:pt x="118193" y="2428"/>
                    </a:cubicBezTo>
                    <a:cubicBezTo>
                      <a:pt x="83903" y="-5827"/>
                      <a:pt x="48978" y="7509"/>
                      <a:pt x="27388" y="34178"/>
                    </a:cubicBezTo>
                    <a:cubicBezTo>
                      <a:pt x="16593" y="48148"/>
                      <a:pt x="9608" y="64659"/>
                      <a:pt x="8973" y="81803"/>
                    </a:cubicBezTo>
                    <a:cubicBezTo>
                      <a:pt x="8338" y="80534"/>
                      <a:pt x="8338" y="79898"/>
                      <a:pt x="7703" y="78628"/>
                    </a:cubicBezTo>
                    <a:cubicBezTo>
                      <a:pt x="7068" y="76723"/>
                      <a:pt x="3893" y="77359"/>
                      <a:pt x="3893" y="79898"/>
                    </a:cubicBezTo>
                    <a:cubicBezTo>
                      <a:pt x="3893" y="81168"/>
                      <a:pt x="3893" y="82439"/>
                      <a:pt x="4528" y="83709"/>
                    </a:cubicBezTo>
                    <a:cubicBezTo>
                      <a:pt x="4528" y="83073"/>
                      <a:pt x="3893" y="82439"/>
                      <a:pt x="3893" y="81803"/>
                    </a:cubicBezTo>
                    <a:cubicBezTo>
                      <a:pt x="2623" y="79898"/>
                      <a:pt x="-552" y="80534"/>
                      <a:pt x="83" y="83073"/>
                    </a:cubicBezTo>
                    <a:cubicBezTo>
                      <a:pt x="3258" y="93234"/>
                      <a:pt x="6433" y="103393"/>
                      <a:pt x="10878" y="113553"/>
                    </a:cubicBezTo>
                    <a:cubicBezTo>
                      <a:pt x="12783" y="121173"/>
                      <a:pt x="15323" y="128793"/>
                      <a:pt x="17863" y="136414"/>
                    </a:cubicBezTo>
                    <a:cubicBezTo>
                      <a:pt x="21038" y="145939"/>
                      <a:pt x="24213" y="154828"/>
                      <a:pt x="27388" y="163718"/>
                    </a:cubicBezTo>
                    <a:cubicBezTo>
                      <a:pt x="30563" y="171973"/>
                      <a:pt x="33103" y="182768"/>
                      <a:pt x="40088" y="187848"/>
                    </a:cubicBezTo>
                    <a:cubicBezTo>
                      <a:pt x="40088" y="187848"/>
                      <a:pt x="40723" y="188484"/>
                      <a:pt x="41358" y="188484"/>
                    </a:cubicBezTo>
                    <a:cubicBezTo>
                      <a:pt x="48978" y="207534"/>
                      <a:pt x="55963" y="227218"/>
                      <a:pt x="63583" y="246268"/>
                    </a:cubicBezTo>
                    <a:cubicBezTo>
                      <a:pt x="83903" y="300878"/>
                      <a:pt x="102318" y="356123"/>
                      <a:pt x="118828" y="412003"/>
                    </a:cubicBezTo>
                    <a:cubicBezTo>
                      <a:pt x="123273" y="426609"/>
                      <a:pt x="127083" y="440578"/>
                      <a:pt x="131528" y="455184"/>
                    </a:cubicBezTo>
                    <a:cubicBezTo>
                      <a:pt x="133433" y="461534"/>
                      <a:pt x="135338" y="467884"/>
                      <a:pt x="136608" y="474234"/>
                    </a:cubicBezTo>
                    <a:cubicBezTo>
                      <a:pt x="138513" y="480584"/>
                      <a:pt x="139783" y="487568"/>
                      <a:pt x="144863" y="492648"/>
                    </a:cubicBezTo>
                    <a:cubicBezTo>
                      <a:pt x="153118" y="500903"/>
                      <a:pt x="168993" y="498998"/>
                      <a:pt x="179788" y="498998"/>
                    </a:cubicBezTo>
                    <a:cubicBezTo>
                      <a:pt x="193123" y="498998"/>
                      <a:pt x="207093" y="498998"/>
                      <a:pt x="220428" y="498998"/>
                    </a:cubicBezTo>
                    <a:cubicBezTo>
                      <a:pt x="276943" y="497093"/>
                      <a:pt x="333458" y="491378"/>
                      <a:pt x="388703" y="483123"/>
                    </a:cubicBezTo>
                    <a:cubicBezTo>
                      <a:pt x="419183" y="478678"/>
                      <a:pt x="450298" y="473598"/>
                      <a:pt x="480778" y="468518"/>
                    </a:cubicBezTo>
                    <a:cubicBezTo>
                      <a:pt x="496018" y="465978"/>
                      <a:pt x="511258" y="464073"/>
                      <a:pt x="525863" y="460898"/>
                    </a:cubicBezTo>
                    <a:cubicBezTo>
                      <a:pt x="540468" y="457723"/>
                      <a:pt x="554438" y="451373"/>
                      <a:pt x="562693" y="438673"/>
                    </a:cubicBezTo>
                    <a:cubicBezTo>
                      <a:pt x="562693" y="438673"/>
                      <a:pt x="562693" y="438039"/>
                      <a:pt x="563328" y="437403"/>
                    </a:cubicBezTo>
                    <a:cubicBezTo>
                      <a:pt x="590633" y="422798"/>
                      <a:pt x="605873" y="391684"/>
                      <a:pt x="596983" y="360568"/>
                    </a:cubicBezTo>
                    <a:cubicBezTo>
                      <a:pt x="592538" y="344693"/>
                      <a:pt x="581743" y="329453"/>
                      <a:pt x="567138" y="321834"/>
                    </a:cubicBezTo>
                    <a:cubicBezTo>
                      <a:pt x="558248" y="317389"/>
                      <a:pt x="548723" y="314848"/>
                      <a:pt x="539198" y="316118"/>
                    </a:cubicBezTo>
                    <a:cubicBezTo>
                      <a:pt x="556978" y="290718"/>
                      <a:pt x="572218" y="258968"/>
                      <a:pt x="552533" y="230393"/>
                    </a:cubicBezTo>
                    <a:cubicBezTo>
                      <a:pt x="541103" y="217693"/>
                      <a:pt x="523323" y="210709"/>
                      <a:pt x="506178" y="21134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0" name="Google Shape;1760;p30"/>
              <p:cNvSpPr/>
              <p:nvPr/>
            </p:nvSpPr>
            <p:spPr>
              <a:xfrm>
                <a:off x="2551212" y="1477722"/>
                <a:ext cx="184960" cy="184960"/>
              </a:xfrm>
              <a:custGeom>
                <a:avLst/>
                <a:gdLst/>
                <a:ahLst/>
                <a:cxnLst/>
                <a:rect l="l" t="t" r="r" b="b"/>
                <a:pathLst>
                  <a:path w="387350" h="387350" extrusionOk="0">
                    <a:moveTo>
                      <a:pt x="387350" y="193675"/>
                    </a:moveTo>
                    <a:cubicBezTo>
                      <a:pt x="387350" y="300639"/>
                      <a:pt x="300638" y="387350"/>
                      <a:pt x="193675" y="387350"/>
                    </a:cubicBezTo>
                    <a:cubicBezTo>
                      <a:pt x="86711" y="387350"/>
                      <a:pt x="0" y="300639"/>
                      <a:pt x="0" y="193675"/>
                    </a:cubicBezTo>
                    <a:cubicBezTo>
                      <a:pt x="0" y="86711"/>
                      <a:pt x="86711" y="0"/>
                      <a:pt x="193675" y="0"/>
                    </a:cubicBezTo>
                    <a:cubicBezTo>
                      <a:pt x="300638" y="0"/>
                      <a:pt x="387350" y="86711"/>
                      <a:pt x="387350" y="19367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1" name="Google Shape;1761;p30"/>
              <p:cNvSpPr/>
              <p:nvPr/>
            </p:nvSpPr>
            <p:spPr>
              <a:xfrm>
                <a:off x="2607723" y="1517248"/>
                <a:ext cx="103907" cy="141685"/>
              </a:xfrm>
              <a:custGeom>
                <a:avLst/>
                <a:gdLst/>
                <a:ahLst/>
                <a:cxnLst/>
                <a:rect l="l" t="t" r="r" b="b"/>
                <a:pathLst>
                  <a:path w="217606" h="296723" extrusionOk="0">
                    <a:moveTo>
                      <a:pt x="216708" y="177414"/>
                    </a:moveTo>
                    <a:cubicBezTo>
                      <a:pt x="198293" y="179954"/>
                      <a:pt x="180513" y="181859"/>
                      <a:pt x="162733" y="187574"/>
                    </a:cubicBezTo>
                    <a:cubicBezTo>
                      <a:pt x="145588" y="193289"/>
                      <a:pt x="129713" y="202179"/>
                      <a:pt x="113838" y="211704"/>
                    </a:cubicBezTo>
                    <a:cubicBezTo>
                      <a:pt x="89073" y="227579"/>
                      <a:pt x="65578" y="244724"/>
                      <a:pt x="43988" y="264409"/>
                    </a:cubicBezTo>
                    <a:cubicBezTo>
                      <a:pt x="47798" y="258059"/>
                      <a:pt x="51608" y="251709"/>
                      <a:pt x="56688" y="245994"/>
                    </a:cubicBezTo>
                    <a:cubicBezTo>
                      <a:pt x="66848" y="232024"/>
                      <a:pt x="78278" y="218689"/>
                      <a:pt x="89708" y="205989"/>
                    </a:cubicBezTo>
                    <a:cubicBezTo>
                      <a:pt x="113203" y="179954"/>
                      <a:pt x="137968" y="155189"/>
                      <a:pt x="162733" y="131059"/>
                    </a:cubicBezTo>
                    <a:cubicBezTo>
                      <a:pt x="163368" y="130424"/>
                      <a:pt x="162733" y="129154"/>
                      <a:pt x="161463" y="129789"/>
                    </a:cubicBezTo>
                    <a:cubicBezTo>
                      <a:pt x="134793" y="153284"/>
                      <a:pt x="108123" y="176779"/>
                      <a:pt x="83993" y="202814"/>
                    </a:cubicBezTo>
                    <a:cubicBezTo>
                      <a:pt x="71928" y="215514"/>
                      <a:pt x="61133" y="228214"/>
                      <a:pt x="50338" y="242184"/>
                    </a:cubicBezTo>
                    <a:cubicBezTo>
                      <a:pt x="46528" y="247264"/>
                      <a:pt x="42083" y="252979"/>
                      <a:pt x="38273" y="258694"/>
                    </a:cubicBezTo>
                    <a:cubicBezTo>
                      <a:pt x="42083" y="251709"/>
                      <a:pt x="45258" y="244724"/>
                      <a:pt x="49068" y="237739"/>
                    </a:cubicBezTo>
                    <a:cubicBezTo>
                      <a:pt x="57958" y="219959"/>
                      <a:pt x="66848" y="202179"/>
                      <a:pt x="75103" y="183764"/>
                    </a:cubicBezTo>
                    <a:cubicBezTo>
                      <a:pt x="92248" y="147569"/>
                      <a:pt x="108123" y="110739"/>
                      <a:pt x="123998" y="73909"/>
                    </a:cubicBezTo>
                    <a:cubicBezTo>
                      <a:pt x="123998" y="73274"/>
                      <a:pt x="123363" y="73274"/>
                      <a:pt x="123363" y="73909"/>
                    </a:cubicBezTo>
                    <a:cubicBezTo>
                      <a:pt x="106853" y="110104"/>
                      <a:pt x="89073" y="145664"/>
                      <a:pt x="71293" y="181224"/>
                    </a:cubicBezTo>
                    <a:cubicBezTo>
                      <a:pt x="64308" y="194559"/>
                      <a:pt x="57323" y="207894"/>
                      <a:pt x="50338" y="221864"/>
                    </a:cubicBezTo>
                    <a:cubicBezTo>
                      <a:pt x="64943" y="178049"/>
                      <a:pt x="76373" y="132964"/>
                      <a:pt x="79548" y="86609"/>
                    </a:cubicBezTo>
                    <a:cubicBezTo>
                      <a:pt x="80818" y="66924"/>
                      <a:pt x="80818" y="47239"/>
                      <a:pt x="78278" y="27554"/>
                    </a:cubicBezTo>
                    <a:cubicBezTo>
                      <a:pt x="78278" y="26284"/>
                      <a:pt x="76373" y="26919"/>
                      <a:pt x="77008" y="27554"/>
                    </a:cubicBezTo>
                    <a:cubicBezTo>
                      <a:pt x="80183" y="91054"/>
                      <a:pt x="66848" y="153919"/>
                      <a:pt x="46528" y="213609"/>
                    </a:cubicBezTo>
                    <a:cubicBezTo>
                      <a:pt x="47798" y="204084"/>
                      <a:pt x="48433" y="194559"/>
                      <a:pt x="48433" y="185034"/>
                    </a:cubicBezTo>
                    <a:cubicBezTo>
                      <a:pt x="49068" y="144394"/>
                      <a:pt x="42083" y="103754"/>
                      <a:pt x="30018" y="65019"/>
                    </a:cubicBezTo>
                    <a:cubicBezTo>
                      <a:pt x="23668" y="42794"/>
                      <a:pt x="17318" y="18029"/>
                      <a:pt x="1443" y="249"/>
                    </a:cubicBezTo>
                    <a:cubicBezTo>
                      <a:pt x="808" y="-386"/>
                      <a:pt x="-462" y="249"/>
                      <a:pt x="173" y="1519"/>
                    </a:cubicBezTo>
                    <a:cubicBezTo>
                      <a:pt x="6523" y="10409"/>
                      <a:pt x="10333" y="20569"/>
                      <a:pt x="14143" y="30729"/>
                    </a:cubicBezTo>
                    <a:cubicBezTo>
                      <a:pt x="17318" y="40254"/>
                      <a:pt x="20493" y="49779"/>
                      <a:pt x="23033" y="59304"/>
                    </a:cubicBezTo>
                    <a:cubicBezTo>
                      <a:pt x="28748" y="78989"/>
                      <a:pt x="33828" y="98674"/>
                      <a:pt x="37003" y="118994"/>
                    </a:cubicBezTo>
                    <a:cubicBezTo>
                      <a:pt x="43353" y="156459"/>
                      <a:pt x="43988" y="195194"/>
                      <a:pt x="37003" y="232659"/>
                    </a:cubicBezTo>
                    <a:cubicBezTo>
                      <a:pt x="35733" y="239644"/>
                      <a:pt x="33828" y="246629"/>
                      <a:pt x="31923" y="253614"/>
                    </a:cubicBezTo>
                    <a:cubicBezTo>
                      <a:pt x="30653" y="257424"/>
                      <a:pt x="28748" y="261234"/>
                      <a:pt x="27478" y="265044"/>
                    </a:cubicBezTo>
                    <a:cubicBezTo>
                      <a:pt x="25573" y="268219"/>
                      <a:pt x="24303" y="271394"/>
                      <a:pt x="22398" y="274569"/>
                    </a:cubicBezTo>
                    <a:cubicBezTo>
                      <a:pt x="20493" y="278379"/>
                      <a:pt x="17953" y="282189"/>
                      <a:pt x="17318" y="286634"/>
                    </a:cubicBezTo>
                    <a:cubicBezTo>
                      <a:pt x="17318" y="287269"/>
                      <a:pt x="17318" y="287904"/>
                      <a:pt x="17953" y="288539"/>
                    </a:cubicBezTo>
                    <a:cubicBezTo>
                      <a:pt x="17953" y="289174"/>
                      <a:pt x="17318" y="289809"/>
                      <a:pt x="17318" y="290444"/>
                    </a:cubicBezTo>
                    <a:cubicBezTo>
                      <a:pt x="16683" y="291714"/>
                      <a:pt x="17318" y="292984"/>
                      <a:pt x="17953" y="293619"/>
                    </a:cubicBezTo>
                    <a:cubicBezTo>
                      <a:pt x="17953" y="296159"/>
                      <a:pt x="21763" y="298064"/>
                      <a:pt x="23033" y="295524"/>
                    </a:cubicBezTo>
                    <a:cubicBezTo>
                      <a:pt x="23033" y="295524"/>
                      <a:pt x="23033" y="295524"/>
                      <a:pt x="23033" y="294889"/>
                    </a:cubicBezTo>
                    <a:cubicBezTo>
                      <a:pt x="24303" y="295524"/>
                      <a:pt x="26208" y="295524"/>
                      <a:pt x="27478" y="294254"/>
                    </a:cubicBezTo>
                    <a:cubicBezTo>
                      <a:pt x="54148" y="266314"/>
                      <a:pt x="83358" y="240914"/>
                      <a:pt x="115108" y="219324"/>
                    </a:cubicBezTo>
                    <a:cubicBezTo>
                      <a:pt x="130348" y="209164"/>
                      <a:pt x="146223" y="199639"/>
                      <a:pt x="163368" y="193289"/>
                    </a:cubicBezTo>
                    <a:cubicBezTo>
                      <a:pt x="180513" y="186939"/>
                      <a:pt x="199563" y="182494"/>
                      <a:pt x="217343" y="178684"/>
                    </a:cubicBezTo>
                    <a:cubicBezTo>
                      <a:pt x="217978" y="178684"/>
                      <a:pt x="217343" y="177414"/>
                      <a:pt x="216708" y="17741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2" name="Google Shape;1762;p30"/>
              <p:cNvSpPr/>
              <p:nvPr/>
            </p:nvSpPr>
            <p:spPr>
              <a:xfrm>
                <a:off x="2453936" y="1440563"/>
                <a:ext cx="417722" cy="318306"/>
              </a:xfrm>
              <a:custGeom>
                <a:avLst/>
                <a:gdLst/>
                <a:ahLst/>
                <a:cxnLst/>
                <a:rect l="l" t="t" r="r" b="b"/>
                <a:pathLst>
                  <a:path w="874810" h="666609" extrusionOk="0">
                    <a:moveTo>
                      <a:pt x="786400" y="411340"/>
                    </a:moveTo>
                    <a:cubicBezTo>
                      <a:pt x="733060" y="388480"/>
                      <a:pt x="673370" y="386574"/>
                      <a:pt x="616854" y="387210"/>
                    </a:cubicBezTo>
                    <a:cubicBezTo>
                      <a:pt x="564150" y="387845"/>
                      <a:pt x="510175" y="391020"/>
                      <a:pt x="458740" y="403720"/>
                    </a:cubicBezTo>
                    <a:cubicBezTo>
                      <a:pt x="433975" y="410070"/>
                      <a:pt x="409210" y="418324"/>
                      <a:pt x="386350" y="429120"/>
                    </a:cubicBezTo>
                    <a:cubicBezTo>
                      <a:pt x="374920" y="434835"/>
                      <a:pt x="363490" y="441185"/>
                      <a:pt x="352695" y="448170"/>
                    </a:cubicBezTo>
                    <a:cubicBezTo>
                      <a:pt x="350790" y="449440"/>
                      <a:pt x="349520" y="450074"/>
                      <a:pt x="347615" y="451345"/>
                    </a:cubicBezTo>
                    <a:cubicBezTo>
                      <a:pt x="347615" y="449440"/>
                      <a:pt x="348250" y="448170"/>
                      <a:pt x="348250" y="446265"/>
                    </a:cubicBezTo>
                    <a:cubicBezTo>
                      <a:pt x="350154" y="433565"/>
                      <a:pt x="350790" y="420230"/>
                      <a:pt x="350790" y="407530"/>
                    </a:cubicBezTo>
                    <a:cubicBezTo>
                      <a:pt x="350790" y="382130"/>
                      <a:pt x="347615" y="356095"/>
                      <a:pt x="341900" y="331330"/>
                    </a:cubicBezTo>
                    <a:cubicBezTo>
                      <a:pt x="330470" y="279260"/>
                      <a:pt x="310150" y="229730"/>
                      <a:pt x="287290" y="182105"/>
                    </a:cubicBezTo>
                    <a:cubicBezTo>
                      <a:pt x="263160" y="130670"/>
                      <a:pt x="235220" y="77965"/>
                      <a:pt x="190770" y="40499"/>
                    </a:cubicBezTo>
                    <a:cubicBezTo>
                      <a:pt x="152670" y="8115"/>
                      <a:pt x="92979" y="-17920"/>
                      <a:pt x="47260" y="15735"/>
                    </a:cubicBezTo>
                    <a:cubicBezTo>
                      <a:pt x="23765" y="33515"/>
                      <a:pt x="11699" y="62724"/>
                      <a:pt x="16145" y="91935"/>
                    </a:cubicBezTo>
                    <a:cubicBezTo>
                      <a:pt x="18049" y="105905"/>
                      <a:pt x="24399" y="119240"/>
                      <a:pt x="33924" y="130670"/>
                    </a:cubicBezTo>
                    <a:cubicBezTo>
                      <a:pt x="39640" y="137655"/>
                      <a:pt x="46624" y="144005"/>
                      <a:pt x="54245" y="149720"/>
                    </a:cubicBezTo>
                    <a:cubicBezTo>
                      <a:pt x="33290" y="152260"/>
                      <a:pt x="13604" y="163690"/>
                      <a:pt x="4715" y="184010"/>
                    </a:cubicBezTo>
                    <a:cubicBezTo>
                      <a:pt x="-1001" y="197345"/>
                      <a:pt x="-1635" y="212585"/>
                      <a:pt x="3445" y="225920"/>
                    </a:cubicBezTo>
                    <a:cubicBezTo>
                      <a:pt x="9160" y="241795"/>
                      <a:pt x="21860" y="251955"/>
                      <a:pt x="36465" y="258305"/>
                    </a:cubicBezTo>
                    <a:cubicBezTo>
                      <a:pt x="49165" y="264020"/>
                      <a:pt x="63135" y="269099"/>
                      <a:pt x="77104" y="273545"/>
                    </a:cubicBezTo>
                    <a:cubicBezTo>
                      <a:pt x="68215" y="276720"/>
                      <a:pt x="59960" y="281165"/>
                      <a:pt x="53610" y="288785"/>
                    </a:cubicBezTo>
                    <a:cubicBezTo>
                      <a:pt x="44085" y="299580"/>
                      <a:pt x="40910" y="316090"/>
                      <a:pt x="47260" y="329424"/>
                    </a:cubicBezTo>
                    <a:cubicBezTo>
                      <a:pt x="54879" y="345935"/>
                      <a:pt x="73929" y="347205"/>
                      <a:pt x="89804" y="349110"/>
                    </a:cubicBezTo>
                    <a:cubicBezTo>
                      <a:pt x="100600" y="350380"/>
                      <a:pt x="111395" y="352285"/>
                      <a:pt x="122190" y="353555"/>
                    </a:cubicBezTo>
                    <a:cubicBezTo>
                      <a:pt x="117745" y="359270"/>
                      <a:pt x="116475" y="367524"/>
                      <a:pt x="120920" y="373874"/>
                    </a:cubicBezTo>
                    <a:cubicBezTo>
                      <a:pt x="126000" y="381495"/>
                      <a:pt x="136795" y="384670"/>
                      <a:pt x="145050" y="387845"/>
                    </a:cubicBezTo>
                    <a:cubicBezTo>
                      <a:pt x="153940" y="391655"/>
                      <a:pt x="163465" y="395465"/>
                      <a:pt x="172990" y="398640"/>
                    </a:cubicBezTo>
                    <a:cubicBezTo>
                      <a:pt x="209820" y="411974"/>
                      <a:pt x="247920" y="424040"/>
                      <a:pt x="282845" y="441185"/>
                    </a:cubicBezTo>
                    <a:cubicBezTo>
                      <a:pt x="298720" y="449440"/>
                      <a:pt x="313325" y="458965"/>
                      <a:pt x="327295" y="469760"/>
                    </a:cubicBezTo>
                    <a:cubicBezTo>
                      <a:pt x="327929" y="471030"/>
                      <a:pt x="328565" y="471665"/>
                      <a:pt x="329200" y="472299"/>
                    </a:cubicBezTo>
                    <a:cubicBezTo>
                      <a:pt x="328565" y="473570"/>
                      <a:pt x="327929" y="474205"/>
                      <a:pt x="327929" y="475474"/>
                    </a:cubicBezTo>
                    <a:cubicBezTo>
                      <a:pt x="327295" y="477380"/>
                      <a:pt x="328565" y="478649"/>
                      <a:pt x="330470" y="479285"/>
                    </a:cubicBezTo>
                    <a:cubicBezTo>
                      <a:pt x="331104" y="481190"/>
                      <a:pt x="333645" y="483095"/>
                      <a:pt x="335550" y="481190"/>
                    </a:cubicBezTo>
                    <a:cubicBezTo>
                      <a:pt x="336185" y="480555"/>
                      <a:pt x="337454" y="479285"/>
                      <a:pt x="338090" y="478649"/>
                    </a:cubicBezTo>
                    <a:cubicBezTo>
                      <a:pt x="339995" y="479920"/>
                      <a:pt x="341900" y="479920"/>
                      <a:pt x="343170" y="478649"/>
                    </a:cubicBezTo>
                    <a:cubicBezTo>
                      <a:pt x="359045" y="485635"/>
                      <a:pt x="373650" y="494524"/>
                      <a:pt x="387620" y="505320"/>
                    </a:cubicBezTo>
                    <a:cubicBezTo>
                      <a:pt x="418735" y="528815"/>
                      <a:pt x="446040" y="558024"/>
                      <a:pt x="473979" y="584695"/>
                    </a:cubicBezTo>
                    <a:cubicBezTo>
                      <a:pt x="480965" y="591680"/>
                      <a:pt x="488585" y="598665"/>
                      <a:pt x="495570" y="605015"/>
                    </a:cubicBezTo>
                    <a:cubicBezTo>
                      <a:pt x="501920" y="610730"/>
                      <a:pt x="509540" y="618985"/>
                      <a:pt x="519065" y="620255"/>
                    </a:cubicBezTo>
                    <a:cubicBezTo>
                      <a:pt x="526685" y="621524"/>
                      <a:pt x="533035" y="616445"/>
                      <a:pt x="536845" y="610095"/>
                    </a:cubicBezTo>
                    <a:cubicBezTo>
                      <a:pt x="542560" y="618985"/>
                      <a:pt x="548275" y="628510"/>
                      <a:pt x="554625" y="637399"/>
                    </a:cubicBezTo>
                    <a:cubicBezTo>
                      <a:pt x="563515" y="650735"/>
                      <a:pt x="573040" y="666610"/>
                      <a:pt x="591454" y="666610"/>
                    </a:cubicBezTo>
                    <a:cubicBezTo>
                      <a:pt x="606060" y="666610"/>
                      <a:pt x="619395" y="655815"/>
                      <a:pt x="625110" y="643115"/>
                    </a:cubicBezTo>
                    <a:cubicBezTo>
                      <a:pt x="628920" y="634224"/>
                      <a:pt x="629554" y="624699"/>
                      <a:pt x="628285" y="615810"/>
                    </a:cubicBezTo>
                    <a:cubicBezTo>
                      <a:pt x="638445" y="625970"/>
                      <a:pt x="648604" y="636130"/>
                      <a:pt x="660035" y="645655"/>
                    </a:cubicBezTo>
                    <a:cubicBezTo>
                      <a:pt x="672735" y="655815"/>
                      <a:pt x="687340" y="662799"/>
                      <a:pt x="703850" y="660895"/>
                    </a:cubicBezTo>
                    <a:cubicBezTo>
                      <a:pt x="717820" y="658990"/>
                      <a:pt x="731790" y="652005"/>
                      <a:pt x="741315" y="641210"/>
                    </a:cubicBezTo>
                    <a:cubicBezTo>
                      <a:pt x="755920" y="624065"/>
                      <a:pt x="757825" y="601205"/>
                      <a:pt x="750204" y="581520"/>
                    </a:cubicBezTo>
                    <a:cubicBezTo>
                      <a:pt x="758460" y="585965"/>
                      <a:pt x="766715" y="589140"/>
                      <a:pt x="776240" y="591680"/>
                    </a:cubicBezTo>
                    <a:cubicBezTo>
                      <a:pt x="790210" y="594855"/>
                      <a:pt x="804815" y="594855"/>
                      <a:pt x="818785" y="590410"/>
                    </a:cubicBezTo>
                    <a:cubicBezTo>
                      <a:pt x="846725" y="581520"/>
                      <a:pt x="868315" y="558024"/>
                      <a:pt x="874029" y="528815"/>
                    </a:cubicBezTo>
                    <a:cubicBezTo>
                      <a:pt x="881650" y="473570"/>
                      <a:pt x="832120" y="431024"/>
                      <a:pt x="786400" y="4113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3" name="Google Shape;1763;p30"/>
              <p:cNvSpPr/>
              <p:nvPr/>
            </p:nvSpPr>
            <p:spPr>
              <a:xfrm>
                <a:off x="2531350" y="1535408"/>
                <a:ext cx="234900" cy="153219"/>
              </a:xfrm>
              <a:custGeom>
                <a:avLst/>
                <a:gdLst/>
                <a:ahLst/>
                <a:cxnLst/>
                <a:rect l="l" t="t" r="r" b="b"/>
                <a:pathLst>
                  <a:path w="491937" h="320878" extrusionOk="0">
                    <a:moveTo>
                      <a:pt x="455060" y="250438"/>
                    </a:moveTo>
                    <a:cubicBezTo>
                      <a:pt x="417594" y="227578"/>
                      <a:pt x="371874" y="226942"/>
                      <a:pt x="329330" y="230117"/>
                    </a:cubicBezTo>
                    <a:cubicBezTo>
                      <a:pt x="280435" y="234563"/>
                      <a:pt x="230905" y="244088"/>
                      <a:pt x="185185" y="262503"/>
                    </a:cubicBezTo>
                    <a:cubicBezTo>
                      <a:pt x="182644" y="262503"/>
                      <a:pt x="180105" y="262503"/>
                      <a:pt x="177565" y="261867"/>
                    </a:cubicBezTo>
                    <a:cubicBezTo>
                      <a:pt x="171215" y="222497"/>
                      <a:pt x="161690" y="183763"/>
                      <a:pt x="147719" y="146297"/>
                    </a:cubicBezTo>
                    <a:cubicBezTo>
                      <a:pt x="139465" y="124708"/>
                      <a:pt x="130574" y="103753"/>
                      <a:pt x="119780" y="82797"/>
                    </a:cubicBezTo>
                    <a:cubicBezTo>
                      <a:pt x="110255" y="64383"/>
                      <a:pt x="100730" y="45967"/>
                      <a:pt x="86760" y="30728"/>
                    </a:cubicBezTo>
                    <a:cubicBezTo>
                      <a:pt x="74694" y="16758"/>
                      <a:pt x="58185" y="4058"/>
                      <a:pt x="39769" y="883"/>
                    </a:cubicBezTo>
                    <a:cubicBezTo>
                      <a:pt x="23894" y="-2292"/>
                      <a:pt x="3574" y="2788"/>
                      <a:pt x="399" y="21203"/>
                    </a:cubicBezTo>
                    <a:cubicBezTo>
                      <a:pt x="-2776" y="38983"/>
                      <a:pt x="13735" y="56128"/>
                      <a:pt x="23260" y="69463"/>
                    </a:cubicBezTo>
                    <a:cubicBezTo>
                      <a:pt x="37865" y="89783"/>
                      <a:pt x="52469" y="110103"/>
                      <a:pt x="67074" y="130422"/>
                    </a:cubicBezTo>
                    <a:cubicBezTo>
                      <a:pt x="100094" y="176142"/>
                      <a:pt x="133115" y="222497"/>
                      <a:pt x="166135" y="268217"/>
                    </a:cubicBezTo>
                    <a:cubicBezTo>
                      <a:pt x="166769" y="269488"/>
                      <a:pt x="168040" y="269488"/>
                      <a:pt x="168674" y="269488"/>
                    </a:cubicBezTo>
                    <a:cubicBezTo>
                      <a:pt x="168040" y="270758"/>
                      <a:pt x="169310" y="272663"/>
                      <a:pt x="171215" y="272663"/>
                    </a:cubicBezTo>
                    <a:cubicBezTo>
                      <a:pt x="172485" y="272028"/>
                      <a:pt x="174390" y="272028"/>
                      <a:pt x="176294" y="271392"/>
                    </a:cubicBezTo>
                    <a:cubicBezTo>
                      <a:pt x="176294" y="271392"/>
                      <a:pt x="176294" y="271392"/>
                      <a:pt x="176294" y="271392"/>
                    </a:cubicBezTo>
                    <a:cubicBezTo>
                      <a:pt x="176930" y="273297"/>
                      <a:pt x="176930" y="275203"/>
                      <a:pt x="177565" y="277108"/>
                    </a:cubicBezTo>
                    <a:cubicBezTo>
                      <a:pt x="177565" y="278378"/>
                      <a:pt x="180105" y="278378"/>
                      <a:pt x="179469" y="277108"/>
                    </a:cubicBezTo>
                    <a:cubicBezTo>
                      <a:pt x="179469" y="275203"/>
                      <a:pt x="178835" y="273297"/>
                      <a:pt x="178835" y="271392"/>
                    </a:cubicBezTo>
                    <a:cubicBezTo>
                      <a:pt x="222015" y="273297"/>
                      <a:pt x="264560" y="282822"/>
                      <a:pt x="307105" y="293617"/>
                    </a:cubicBezTo>
                    <a:cubicBezTo>
                      <a:pt x="350919" y="304413"/>
                      <a:pt x="394735" y="317113"/>
                      <a:pt x="439819" y="320288"/>
                    </a:cubicBezTo>
                    <a:cubicBezTo>
                      <a:pt x="455694" y="321558"/>
                      <a:pt x="489985" y="322828"/>
                      <a:pt x="491890" y="300603"/>
                    </a:cubicBezTo>
                    <a:cubicBezTo>
                      <a:pt x="492524" y="290442"/>
                      <a:pt x="486810" y="280917"/>
                      <a:pt x="481094" y="273297"/>
                    </a:cubicBezTo>
                    <a:cubicBezTo>
                      <a:pt x="474110" y="265042"/>
                      <a:pt x="465219" y="256788"/>
                      <a:pt x="455060" y="25043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64" name="Google Shape;1764;p30"/>
            <p:cNvGrpSpPr/>
            <p:nvPr/>
          </p:nvGrpSpPr>
          <p:grpSpPr>
            <a:xfrm rot="10800000" flipH="1">
              <a:off x="6423461" y="3795658"/>
              <a:ext cx="1078800" cy="1895590"/>
              <a:chOff x="1592039" y="2135514"/>
              <a:chExt cx="481607" cy="846246"/>
            </a:xfrm>
          </p:grpSpPr>
          <p:sp>
            <p:nvSpPr>
              <p:cNvPr id="1765" name="Google Shape;1765;p30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6" name="Google Shape;1766;p30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7" name="Google Shape;1767;p30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8" name="Google Shape;1768;p30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69" name="Google Shape;1769;p30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0" name="Google Shape;1770;p30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1" name="Google Shape;1771;p30"/>
              <p:cNvSpPr/>
              <p:nvPr/>
            </p:nvSpPr>
            <p:spPr>
              <a:xfrm>
                <a:off x="1872359" y="2454762"/>
                <a:ext cx="201287" cy="526998"/>
              </a:xfrm>
              <a:custGeom>
                <a:avLst/>
                <a:gdLst/>
                <a:ahLst/>
                <a:cxnLst/>
                <a:rect l="l" t="t" r="r" b="b"/>
                <a:pathLst>
                  <a:path w="449804" h="1177649" extrusionOk="0">
                    <a:moveTo>
                      <a:pt x="329788" y="821311"/>
                    </a:moveTo>
                    <a:cubicBezTo>
                      <a:pt x="332963" y="797181"/>
                      <a:pt x="338677" y="773686"/>
                      <a:pt x="348202" y="750826"/>
                    </a:cubicBezTo>
                    <a:cubicBezTo>
                      <a:pt x="383763" y="667006"/>
                      <a:pt x="460597" y="590806"/>
                      <a:pt x="448532" y="493016"/>
                    </a:cubicBezTo>
                    <a:cubicBezTo>
                      <a:pt x="445992" y="470791"/>
                      <a:pt x="437738" y="449836"/>
                      <a:pt x="432022" y="428246"/>
                    </a:cubicBezTo>
                    <a:cubicBezTo>
                      <a:pt x="426307" y="407291"/>
                      <a:pt x="423767" y="385701"/>
                      <a:pt x="424402" y="364111"/>
                    </a:cubicBezTo>
                    <a:cubicBezTo>
                      <a:pt x="425038" y="342521"/>
                      <a:pt x="426942" y="320931"/>
                      <a:pt x="426307" y="298706"/>
                    </a:cubicBezTo>
                    <a:cubicBezTo>
                      <a:pt x="425672" y="277116"/>
                      <a:pt x="421863" y="256161"/>
                      <a:pt x="412972" y="236476"/>
                    </a:cubicBezTo>
                    <a:cubicBezTo>
                      <a:pt x="404082" y="216156"/>
                      <a:pt x="392017" y="197106"/>
                      <a:pt x="379952" y="179326"/>
                    </a:cubicBezTo>
                    <a:cubicBezTo>
                      <a:pt x="365982" y="158371"/>
                      <a:pt x="351377" y="137416"/>
                      <a:pt x="337407" y="116461"/>
                    </a:cubicBezTo>
                    <a:cubicBezTo>
                      <a:pt x="322802" y="94871"/>
                      <a:pt x="308832" y="73916"/>
                      <a:pt x="294227" y="52326"/>
                    </a:cubicBezTo>
                    <a:cubicBezTo>
                      <a:pt x="282797" y="35816"/>
                      <a:pt x="272002" y="16766"/>
                      <a:pt x="254222" y="6606"/>
                    </a:cubicBezTo>
                    <a:cubicBezTo>
                      <a:pt x="252952" y="-1014"/>
                      <a:pt x="243427" y="-2284"/>
                      <a:pt x="240252" y="4066"/>
                    </a:cubicBezTo>
                    <a:cubicBezTo>
                      <a:pt x="236442" y="6606"/>
                      <a:pt x="235172" y="12321"/>
                      <a:pt x="237712" y="16131"/>
                    </a:cubicBezTo>
                    <a:cubicBezTo>
                      <a:pt x="236442" y="24386"/>
                      <a:pt x="235172" y="32006"/>
                      <a:pt x="233267" y="40261"/>
                    </a:cubicBezTo>
                    <a:cubicBezTo>
                      <a:pt x="213582" y="126621"/>
                      <a:pt x="158972" y="199646"/>
                      <a:pt x="125952" y="280926"/>
                    </a:cubicBezTo>
                    <a:cubicBezTo>
                      <a:pt x="111982" y="316486"/>
                      <a:pt x="100552" y="353951"/>
                      <a:pt x="98647" y="392686"/>
                    </a:cubicBezTo>
                    <a:cubicBezTo>
                      <a:pt x="96107" y="432056"/>
                      <a:pt x="104362" y="469521"/>
                      <a:pt x="121507" y="505081"/>
                    </a:cubicBezTo>
                    <a:cubicBezTo>
                      <a:pt x="138652" y="540641"/>
                      <a:pt x="159607" y="574931"/>
                      <a:pt x="160242" y="614936"/>
                    </a:cubicBezTo>
                    <a:cubicBezTo>
                      <a:pt x="160877" y="653036"/>
                      <a:pt x="147542" y="691136"/>
                      <a:pt x="128492" y="722886"/>
                    </a:cubicBezTo>
                    <a:cubicBezTo>
                      <a:pt x="106267" y="759716"/>
                      <a:pt x="75152" y="788926"/>
                      <a:pt x="49117" y="821946"/>
                    </a:cubicBezTo>
                    <a:cubicBezTo>
                      <a:pt x="22447" y="854966"/>
                      <a:pt x="4667" y="893066"/>
                      <a:pt x="857" y="935611"/>
                    </a:cubicBezTo>
                    <a:cubicBezTo>
                      <a:pt x="-1048" y="955296"/>
                      <a:pt x="222" y="975616"/>
                      <a:pt x="4667" y="994666"/>
                    </a:cubicBezTo>
                    <a:cubicBezTo>
                      <a:pt x="9112" y="1014986"/>
                      <a:pt x="17367" y="1034036"/>
                      <a:pt x="25622" y="1053086"/>
                    </a:cubicBezTo>
                    <a:cubicBezTo>
                      <a:pt x="39592" y="1086741"/>
                      <a:pt x="55467" y="1135636"/>
                      <a:pt x="21177" y="1162941"/>
                    </a:cubicBezTo>
                    <a:cubicBezTo>
                      <a:pt x="19907" y="1164211"/>
                      <a:pt x="19272" y="1165481"/>
                      <a:pt x="19272" y="1166116"/>
                    </a:cubicBezTo>
                    <a:cubicBezTo>
                      <a:pt x="19272" y="1166116"/>
                      <a:pt x="18637" y="1166116"/>
                      <a:pt x="18637" y="1166116"/>
                    </a:cubicBezTo>
                    <a:cubicBezTo>
                      <a:pt x="12287" y="1168021"/>
                      <a:pt x="15462" y="1178816"/>
                      <a:pt x="21812" y="1177546"/>
                    </a:cubicBezTo>
                    <a:cubicBezTo>
                      <a:pt x="32607" y="1174371"/>
                      <a:pt x="43402" y="1171831"/>
                      <a:pt x="53562" y="1168021"/>
                    </a:cubicBezTo>
                    <a:cubicBezTo>
                      <a:pt x="138017" y="1140081"/>
                      <a:pt x="219297" y="1092456"/>
                      <a:pt x="272002" y="1018796"/>
                    </a:cubicBezTo>
                    <a:cubicBezTo>
                      <a:pt x="299307" y="980696"/>
                      <a:pt x="315817" y="938151"/>
                      <a:pt x="322167" y="891796"/>
                    </a:cubicBezTo>
                    <a:cubicBezTo>
                      <a:pt x="325342" y="869571"/>
                      <a:pt x="326613" y="845441"/>
                      <a:pt x="329788" y="8213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2" name="Google Shape;1772;p30"/>
              <p:cNvSpPr/>
              <p:nvPr/>
            </p:nvSpPr>
            <p:spPr>
              <a:xfrm>
                <a:off x="1938501" y="2452260"/>
                <a:ext cx="54866" cy="431499"/>
              </a:xfrm>
              <a:custGeom>
                <a:avLst/>
                <a:gdLst/>
                <a:ahLst/>
                <a:cxnLst/>
                <a:rect l="l" t="t" r="r" b="b"/>
                <a:pathLst>
                  <a:path w="122606" h="964244" extrusionOk="0">
                    <a:moveTo>
                      <a:pt x="101" y="962778"/>
                    </a:moveTo>
                    <a:cubicBezTo>
                      <a:pt x="36296" y="842128"/>
                      <a:pt x="62331" y="718938"/>
                      <a:pt x="80111" y="594478"/>
                    </a:cubicBezTo>
                    <a:cubicBezTo>
                      <a:pt x="97891" y="470653"/>
                      <a:pt x="107416" y="345558"/>
                      <a:pt x="106781" y="219828"/>
                    </a:cubicBezTo>
                    <a:cubicBezTo>
                      <a:pt x="106146" y="149343"/>
                      <a:pt x="102971" y="79493"/>
                      <a:pt x="95986" y="9008"/>
                    </a:cubicBezTo>
                    <a:cubicBezTo>
                      <a:pt x="94716" y="-1152"/>
                      <a:pt x="110591" y="-3692"/>
                      <a:pt x="111861" y="6468"/>
                    </a:cubicBezTo>
                    <a:cubicBezTo>
                      <a:pt x="123926" y="132198"/>
                      <a:pt x="125831" y="259198"/>
                      <a:pt x="117576" y="384928"/>
                    </a:cubicBezTo>
                    <a:cubicBezTo>
                      <a:pt x="109321" y="511293"/>
                      <a:pt x="90906" y="637023"/>
                      <a:pt x="61696" y="759578"/>
                    </a:cubicBezTo>
                    <a:cubicBezTo>
                      <a:pt x="45186" y="828158"/>
                      <a:pt x="24866" y="896103"/>
                      <a:pt x="2641" y="962778"/>
                    </a:cubicBezTo>
                    <a:cubicBezTo>
                      <a:pt x="2006" y="965318"/>
                      <a:pt x="-534" y="964048"/>
                      <a:pt x="101" y="96277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3" name="Google Shape;1773;p30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4" name="Google Shape;1774;p30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5" name="Google Shape;1775;p30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6" name="Google Shape;1776;p30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7" name="Google Shape;1777;p30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8" name="Google Shape;1778;p30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79" name="Google Shape;1779;p30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0" name="Google Shape;1780;p30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1" name="Google Shape;1781;p30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2" name="Google Shape;1782;p30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3" name="Google Shape;1783;p30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784" name="Google Shape;1784;p30"/>
            <p:cNvGrpSpPr/>
            <p:nvPr/>
          </p:nvGrpSpPr>
          <p:grpSpPr>
            <a:xfrm>
              <a:off x="8489972" y="4258799"/>
              <a:ext cx="533504" cy="533608"/>
              <a:chOff x="3771940" y="1183199"/>
              <a:chExt cx="476300" cy="476393"/>
            </a:xfrm>
          </p:grpSpPr>
          <p:sp>
            <p:nvSpPr>
              <p:cNvPr id="1785" name="Google Shape;1785;p30"/>
              <p:cNvSpPr/>
              <p:nvPr/>
            </p:nvSpPr>
            <p:spPr>
              <a:xfrm>
                <a:off x="3771940" y="1184086"/>
                <a:ext cx="475462" cy="475505"/>
              </a:xfrm>
              <a:custGeom>
                <a:avLst/>
                <a:gdLst/>
                <a:ahLst/>
                <a:cxnLst/>
                <a:rect l="l" t="t" r="r" b="b"/>
                <a:pathLst>
                  <a:path w="995732" h="995823" extrusionOk="0">
                    <a:moveTo>
                      <a:pt x="945555" y="751971"/>
                    </a:moveTo>
                    <a:cubicBezTo>
                      <a:pt x="940475" y="739905"/>
                      <a:pt x="934760" y="728475"/>
                      <a:pt x="928410" y="717046"/>
                    </a:cubicBezTo>
                    <a:cubicBezTo>
                      <a:pt x="929045" y="717680"/>
                      <a:pt x="929680" y="718950"/>
                      <a:pt x="930315" y="719585"/>
                    </a:cubicBezTo>
                    <a:cubicBezTo>
                      <a:pt x="931585" y="722125"/>
                      <a:pt x="935395" y="719585"/>
                      <a:pt x="934760" y="717046"/>
                    </a:cubicBezTo>
                    <a:cubicBezTo>
                      <a:pt x="916980" y="684660"/>
                      <a:pt x="896025" y="654180"/>
                      <a:pt x="870625" y="627510"/>
                    </a:cubicBezTo>
                    <a:cubicBezTo>
                      <a:pt x="845225" y="600205"/>
                      <a:pt x="816650" y="576710"/>
                      <a:pt x="785535" y="556390"/>
                    </a:cubicBezTo>
                    <a:cubicBezTo>
                      <a:pt x="770930" y="546865"/>
                      <a:pt x="755690" y="537975"/>
                      <a:pt x="739815" y="529721"/>
                    </a:cubicBezTo>
                    <a:cubicBezTo>
                      <a:pt x="759500" y="524005"/>
                      <a:pt x="779185" y="517655"/>
                      <a:pt x="797600" y="510670"/>
                    </a:cubicBezTo>
                    <a:cubicBezTo>
                      <a:pt x="867450" y="485270"/>
                      <a:pt x="936665" y="445900"/>
                      <a:pt x="980480" y="383670"/>
                    </a:cubicBezTo>
                    <a:cubicBezTo>
                      <a:pt x="985560" y="376050"/>
                      <a:pt x="990640" y="367795"/>
                      <a:pt x="995085" y="359540"/>
                    </a:cubicBezTo>
                    <a:cubicBezTo>
                      <a:pt x="996990" y="355730"/>
                      <a:pt x="994450" y="350650"/>
                      <a:pt x="990640" y="349380"/>
                    </a:cubicBezTo>
                    <a:cubicBezTo>
                      <a:pt x="978575" y="344935"/>
                      <a:pt x="965875" y="341125"/>
                      <a:pt x="953175" y="337315"/>
                    </a:cubicBezTo>
                    <a:cubicBezTo>
                      <a:pt x="954445" y="337315"/>
                      <a:pt x="955080" y="337315"/>
                      <a:pt x="956350" y="337950"/>
                    </a:cubicBezTo>
                    <a:cubicBezTo>
                      <a:pt x="958890" y="338585"/>
                      <a:pt x="960160" y="334140"/>
                      <a:pt x="957620" y="333505"/>
                    </a:cubicBezTo>
                    <a:cubicBezTo>
                      <a:pt x="922060" y="323980"/>
                      <a:pt x="885865" y="318265"/>
                      <a:pt x="848400" y="318265"/>
                    </a:cubicBezTo>
                    <a:cubicBezTo>
                      <a:pt x="810935" y="318265"/>
                      <a:pt x="774105" y="322075"/>
                      <a:pt x="737910" y="330965"/>
                    </a:cubicBezTo>
                    <a:cubicBezTo>
                      <a:pt x="725210" y="334140"/>
                      <a:pt x="713145" y="337315"/>
                      <a:pt x="701080" y="341125"/>
                    </a:cubicBezTo>
                    <a:cubicBezTo>
                      <a:pt x="736640" y="282705"/>
                      <a:pt x="760770" y="217300"/>
                      <a:pt x="769660" y="149355"/>
                    </a:cubicBezTo>
                    <a:cubicBezTo>
                      <a:pt x="772200" y="130940"/>
                      <a:pt x="773470" y="112525"/>
                      <a:pt x="773470" y="94110"/>
                    </a:cubicBezTo>
                    <a:cubicBezTo>
                      <a:pt x="773470" y="77600"/>
                      <a:pt x="774740" y="54105"/>
                      <a:pt x="753150" y="50295"/>
                    </a:cubicBezTo>
                    <a:cubicBezTo>
                      <a:pt x="743625" y="49025"/>
                      <a:pt x="734100" y="51565"/>
                      <a:pt x="725845" y="54105"/>
                    </a:cubicBezTo>
                    <a:cubicBezTo>
                      <a:pt x="717590" y="56645"/>
                      <a:pt x="709335" y="59820"/>
                      <a:pt x="701080" y="63630"/>
                    </a:cubicBezTo>
                    <a:cubicBezTo>
                      <a:pt x="685205" y="70615"/>
                      <a:pt x="669965" y="80140"/>
                      <a:pt x="655995" y="90935"/>
                    </a:cubicBezTo>
                    <a:cubicBezTo>
                      <a:pt x="600115" y="134115"/>
                      <a:pt x="560110" y="196980"/>
                      <a:pt x="528360" y="259845"/>
                    </a:cubicBezTo>
                    <a:cubicBezTo>
                      <a:pt x="511850" y="188090"/>
                      <a:pt x="478830" y="119510"/>
                      <a:pt x="432475" y="61725"/>
                    </a:cubicBezTo>
                    <a:cubicBezTo>
                      <a:pt x="421045" y="47120"/>
                      <a:pt x="408345" y="33785"/>
                      <a:pt x="395010" y="20450"/>
                    </a:cubicBezTo>
                    <a:cubicBezTo>
                      <a:pt x="382945" y="8385"/>
                      <a:pt x="367070" y="-8125"/>
                      <a:pt x="349290" y="4575"/>
                    </a:cubicBezTo>
                    <a:cubicBezTo>
                      <a:pt x="341670" y="10290"/>
                      <a:pt x="337225" y="19180"/>
                      <a:pt x="333415" y="27435"/>
                    </a:cubicBezTo>
                    <a:cubicBezTo>
                      <a:pt x="329605" y="35055"/>
                      <a:pt x="325795" y="43310"/>
                      <a:pt x="323255" y="51565"/>
                    </a:cubicBezTo>
                    <a:cubicBezTo>
                      <a:pt x="317540" y="68075"/>
                      <a:pt x="313730" y="85220"/>
                      <a:pt x="311825" y="103000"/>
                    </a:cubicBezTo>
                    <a:cubicBezTo>
                      <a:pt x="304840" y="167770"/>
                      <a:pt x="319445" y="233810"/>
                      <a:pt x="340400" y="295405"/>
                    </a:cubicBezTo>
                    <a:cubicBezTo>
                      <a:pt x="281980" y="259845"/>
                      <a:pt x="216575" y="236350"/>
                      <a:pt x="149265" y="227460"/>
                    </a:cubicBezTo>
                    <a:cubicBezTo>
                      <a:pt x="130850" y="224920"/>
                      <a:pt x="112435" y="223650"/>
                      <a:pt x="94020" y="223650"/>
                    </a:cubicBezTo>
                    <a:cubicBezTo>
                      <a:pt x="76875" y="223650"/>
                      <a:pt x="54015" y="222380"/>
                      <a:pt x="50205" y="243970"/>
                    </a:cubicBezTo>
                    <a:cubicBezTo>
                      <a:pt x="48935" y="253495"/>
                      <a:pt x="51475" y="263020"/>
                      <a:pt x="54015" y="271275"/>
                    </a:cubicBezTo>
                    <a:cubicBezTo>
                      <a:pt x="56555" y="279530"/>
                      <a:pt x="59730" y="287785"/>
                      <a:pt x="63540" y="296040"/>
                    </a:cubicBezTo>
                    <a:cubicBezTo>
                      <a:pt x="71160" y="311915"/>
                      <a:pt x="80050" y="327155"/>
                      <a:pt x="90845" y="341125"/>
                    </a:cubicBezTo>
                    <a:cubicBezTo>
                      <a:pt x="134025" y="397640"/>
                      <a:pt x="196890" y="437010"/>
                      <a:pt x="259755" y="468760"/>
                    </a:cubicBezTo>
                    <a:cubicBezTo>
                      <a:pt x="188000" y="485270"/>
                      <a:pt x="119420" y="518290"/>
                      <a:pt x="61635" y="564646"/>
                    </a:cubicBezTo>
                    <a:cubicBezTo>
                      <a:pt x="47030" y="576075"/>
                      <a:pt x="33695" y="588775"/>
                      <a:pt x="20360" y="602110"/>
                    </a:cubicBezTo>
                    <a:cubicBezTo>
                      <a:pt x="8930" y="614175"/>
                      <a:pt x="-8215" y="630050"/>
                      <a:pt x="4485" y="647830"/>
                    </a:cubicBezTo>
                    <a:cubicBezTo>
                      <a:pt x="10200" y="655450"/>
                      <a:pt x="19090" y="659896"/>
                      <a:pt x="27345" y="663705"/>
                    </a:cubicBezTo>
                    <a:cubicBezTo>
                      <a:pt x="34965" y="667515"/>
                      <a:pt x="43220" y="671325"/>
                      <a:pt x="51475" y="673865"/>
                    </a:cubicBezTo>
                    <a:cubicBezTo>
                      <a:pt x="67985" y="679580"/>
                      <a:pt x="85130" y="683390"/>
                      <a:pt x="102910" y="685296"/>
                    </a:cubicBezTo>
                    <a:cubicBezTo>
                      <a:pt x="167045" y="692280"/>
                      <a:pt x="233085" y="677675"/>
                      <a:pt x="294045" y="657355"/>
                    </a:cubicBezTo>
                    <a:cubicBezTo>
                      <a:pt x="287060" y="670055"/>
                      <a:pt x="280075" y="683390"/>
                      <a:pt x="273725" y="696725"/>
                    </a:cubicBezTo>
                    <a:cubicBezTo>
                      <a:pt x="240705" y="763400"/>
                      <a:pt x="217210" y="839600"/>
                      <a:pt x="229275" y="914530"/>
                    </a:cubicBezTo>
                    <a:cubicBezTo>
                      <a:pt x="230545" y="924055"/>
                      <a:pt x="232450" y="932946"/>
                      <a:pt x="234990" y="941835"/>
                    </a:cubicBezTo>
                    <a:cubicBezTo>
                      <a:pt x="236260" y="945646"/>
                      <a:pt x="241340" y="947550"/>
                      <a:pt x="244515" y="946280"/>
                    </a:cubicBezTo>
                    <a:cubicBezTo>
                      <a:pt x="256580" y="941200"/>
                      <a:pt x="268010" y="935485"/>
                      <a:pt x="279440" y="929135"/>
                    </a:cubicBezTo>
                    <a:cubicBezTo>
                      <a:pt x="278170" y="929771"/>
                      <a:pt x="277535" y="930405"/>
                      <a:pt x="276900" y="931040"/>
                    </a:cubicBezTo>
                    <a:cubicBezTo>
                      <a:pt x="274995" y="932310"/>
                      <a:pt x="276900" y="936755"/>
                      <a:pt x="279440" y="934850"/>
                    </a:cubicBezTo>
                    <a:cubicBezTo>
                      <a:pt x="311825" y="917071"/>
                      <a:pt x="342305" y="896115"/>
                      <a:pt x="368975" y="870715"/>
                    </a:cubicBezTo>
                    <a:cubicBezTo>
                      <a:pt x="396280" y="845315"/>
                      <a:pt x="419775" y="816740"/>
                      <a:pt x="440095" y="785625"/>
                    </a:cubicBezTo>
                    <a:cubicBezTo>
                      <a:pt x="449620" y="771021"/>
                      <a:pt x="458510" y="755780"/>
                      <a:pt x="466765" y="739905"/>
                    </a:cubicBezTo>
                    <a:cubicBezTo>
                      <a:pt x="472480" y="759590"/>
                      <a:pt x="478830" y="779275"/>
                      <a:pt x="485815" y="797690"/>
                    </a:cubicBezTo>
                    <a:cubicBezTo>
                      <a:pt x="511215" y="867540"/>
                      <a:pt x="550585" y="936755"/>
                      <a:pt x="612815" y="980571"/>
                    </a:cubicBezTo>
                    <a:cubicBezTo>
                      <a:pt x="620435" y="985650"/>
                      <a:pt x="628690" y="990730"/>
                      <a:pt x="636945" y="995175"/>
                    </a:cubicBezTo>
                    <a:cubicBezTo>
                      <a:pt x="640755" y="997080"/>
                      <a:pt x="645200" y="994540"/>
                      <a:pt x="647105" y="990730"/>
                    </a:cubicBezTo>
                    <a:cubicBezTo>
                      <a:pt x="651550" y="978665"/>
                      <a:pt x="655360" y="965965"/>
                      <a:pt x="659170" y="953265"/>
                    </a:cubicBezTo>
                    <a:cubicBezTo>
                      <a:pt x="659170" y="954535"/>
                      <a:pt x="659170" y="955805"/>
                      <a:pt x="658535" y="956440"/>
                    </a:cubicBezTo>
                    <a:cubicBezTo>
                      <a:pt x="657900" y="958980"/>
                      <a:pt x="662345" y="960250"/>
                      <a:pt x="662980" y="957710"/>
                    </a:cubicBezTo>
                    <a:cubicBezTo>
                      <a:pt x="672505" y="922150"/>
                      <a:pt x="678220" y="885321"/>
                      <a:pt x="678220" y="848490"/>
                    </a:cubicBezTo>
                    <a:cubicBezTo>
                      <a:pt x="678220" y="811660"/>
                      <a:pt x="674410" y="774196"/>
                      <a:pt x="665520" y="738000"/>
                    </a:cubicBezTo>
                    <a:cubicBezTo>
                      <a:pt x="662980" y="725935"/>
                      <a:pt x="659170" y="713871"/>
                      <a:pt x="655995" y="702440"/>
                    </a:cubicBezTo>
                    <a:cubicBezTo>
                      <a:pt x="669330" y="709425"/>
                      <a:pt x="682665" y="716410"/>
                      <a:pt x="696000" y="723396"/>
                    </a:cubicBezTo>
                    <a:cubicBezTo>
                      <a:pt x="762675" y="756415"/>
                      <a:pt x="838875" y="779910"/>
                      <a:pt x="913805" y="767846"/>
                    </a:cubicBezTo>
                    <a:cubicBezTo>
                      <a:pt x="923330" y="766575"/>
                      <a:pt x="932220" y="764671"/>
                      <a:pt x="941110" y="762130"/>
                    </a:cubicBezTo>
                    <a:cubicBezTo>
                      <a:pt x="944920" y="760860"/>
                      <a:pt x="946825" y="755146"/>
                      <a:pt x="945555" y="75197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6" name="Google Shape;1786;p30"/>
              <p:cNvSpPr/>
              <p:nvPr/>
            </p:nvSpPr>
            <p:spPr>
              <a:xfrm rot="-4065059">
                <a:off x="3926737" y="1340338"/>
                <a:ext cx="162402" cy="162402"/>
              </a:xfrm>
              <a:custGeom>
                <a:avLst/>
                <a:gdLst/>
                <a:ahLst/>
                <a:cxnLst/>
                <a:rect l="l" t="t" r="r" b="b"/>
                <a:pathLst>
                  <a:path w="341615" h="341615" extrusionOk="0">
                    <a:moveTo>
                      <a:pt x="341615" y="170808"/>
                    </a:moveTo>
                    <a:cubicBezTo>
                      <a:pt x="341615" y="265142"/>
                      <a:pt x="265142" y="341615"/>
                      <a:pt x="170808" y="341615"/>
                    </a:cubicBezTo>
                    <a:cubicBezTo>
                      <a:pt x="76473" y="341615"/>
                      <a:pt x="0" y="265142"/>
                      <a:pt x="0" y="170808"/>
                    </a:cubicBezTo>
                    <a:cubicBezTo>
                      <a:pt x="0" y="76473"/>
                      <a:pt x="76473" y="0"/>
                      <a:pt x="170808" y="0"/>
                    </a:cubicBezTo>
                    <a:cubicBezTo>
                      <a:pt x="265142" y="0"/>
                      <a:pt x="341615" y="76473"/>
                      <a:pt x="341615" y="1708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87" name="Google Shape;1787;p30"/>
              <p:cNvSpPr/>
              <p:nvPr/>
            </p:nvSpPr>
            <p:spPr>
              <a:xfrm>
                <a:off x="3967507" y="1380431"/>
                <a:ext cx="81957" cy="82130"/>
              </a:xfrm>
              <a:custGeom>
                <a:avLst/>
                <a:gdLst/>
                <a:ahLst/>
                <a:cxnLst/>
                <a:rect l="l" t="t" r="r" b="b"/>
                <a:pathLst>
                  <a:path w="171638" h="172001" extrusionOk="0">
                    <a:moveTo>
                      <a:pt x="6897" y="51710"/>
                    </a:moveTo>
                    <a:cubicBezTo>
                      <a:pt x="25947" y="7896"/>
                      <a:pt x="76112" y="-11790"/>
                      <a:pt x="119928" y="7260"/>
                    </a:cubicBezTo>
                    <a:cubicBezTo>
                      <a:pt x="163742" y="26310"/>
                      <a:pt x="183428" y="76476"/>
                      <a:pt x="164378" y="120291"/>
                    </a:cubicBezTo>
                    <a:cubicBezTo>
                      <a:pt x="145328" y="164106"/>
                      <a:pt x="95162" y="183791"/>
                      <a:pt x="51347" y="164741"/>
                    </a:cubicBezTo>
                    <a:cubicBezTo>
                      <a:pt x="8167" y="145691"/>
                      <a:pt x="-11517" y="94891"/>
                      <a:pt x="6897" y="517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788" name="Google Shape;1788;p30"/>
              <p:cNvGrpSpPr/>
              <p:nvPr/>
            </p:nvGrpSpPr>
            <p:grpSpPr>
              <a:xfrm>
                <a:off x="3774002" y="1183199"/>
                <a:ext cx="474238" cy="472615"/>
                <a:chOff x="4826476" y="2101762"/>
                <a:chExt cx="995045" cy="991639"/>
              </a:xfrm>
            </p:grpSpPr>
            <p:sp>
              <p:nvSpPr>
                <p:cNvPr id="1789" name="Google Shape;1789;p30"/>
                <p:cNvSpPr/>
                <p:nvPr/>
              </p:nvSpPr>
              <p:spPr>
                <a:xfrm>
                  <a:off x="5471159" y="2155878"/>
                  <a:ext cx="112221" cy="1753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221" h="175395" extrusionOk="0">
                      <a:moveTo>
                        <a:pt x="106680" y="581"/>
                      </a:moveTo>
                      <a:cubicBezTo>
                        <a:pt x="100330" y="5026"/>
                        <a:pt x="95250" y="12011"/>
                        <a:pt x="89535" y="17726"/>
                      </a:cubicBezTo>
                      <a:cubicBezTo>
                        <a:pt x="83820" y="24076"/>
                        <a:pt x="78740" y="31061"/>
                        <a:pt x="73660" y="37411"/>
                      </a:cubicBezTo>
                      <a:cubicBezTo>
                        <a:pt x="62865" y="51381"/>
                        <a:pt x="53340" y="65351"/>
                        <a:pt x="43815" y="80591"/>
                      </a:cubicBezTo>
                      <a:cubicBezTo>
                        <a:pt x="34925" y="94561"/>
                        <a:pt x="26670" y="109166"/>
                        <a:pt x="19050" y="124406"/>
                      </a:cubicBezTo>
                      <a:cubicBezTo>
                        <a:pt x="15240" y="132026"/>
                        <a:pt x="11430" y="139646"/>
                        <a:pt x="8255" y="147266"/>
                      </a:cubicBezTo>
                      <a:cubicBezTo>
                        <a:pt x="5080" y="154886"/>
                        <a:pt x="635" y="163141"/>
                        <a:pt x="0" y="171396"/>
                      </a:cubicBezTo>
                      <a:cubicBezTo>
                        <a:pt x="0" y="174571"/>
                        <a:pt x="3810" y="177111"/>
                        <a:pt x="6350" y="173936"/>
                      </a:cubicBezTo>
                      <a:cubicBezTo>
                        <a:pt x="11430" y="167586"/>
                        <a:pt x="13970" y="159331"/>
                        <a:pt x="17145" y="152346"/>
                      </a:cubicBezTo>
                      <a:cubicBezTo>
                        <a:pt x="20320" y="144726"/>
                        <a:pt x="24130" y="137106"/>
                        <a:pt x="27940" y="129486"/>
                      </a:cubicBezTo>
                      <a:cubicBezTo>
                        <a:pt x="35560" y="114246"/>
                        <a:pt x="43815" y="99641"/>
                        <a:pt x="52705" y="85036"/>
                      </a:cubicBezTo>
                      <a:cubicBezTo>
                        <a:pt x="61595" y="71066"/>
                        <a:pt x="71120" y="57096"/>
                        <a:pt x="81280" y="43761"/>
                      </a:cubicBezTo>
                      <a:cubicBezTo>
                        <a:pt x="86360" y="36776"/>
                        <a:pt x="91440" y="30426"/>
                        <a:pt x="97155" y="23441"/>
                      </a:cubicBezTo>
                      <a:cubicBezTo>
                        <a:pt x="102235" y="17091"/>
                        <a:pt x="107950" y="11376"/>
                        <a:pt x="111760" y="4391"/>
                      </a:cubicBezTo>
                      <a:cubicBezTo>
                        <a:pt x="113665" y="1851"/>
                        <a:pt x="109220" y="-1324"/>
                        <a:pt x="106680" y="58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0" name="Google Shape;1790;p30"/>
                <p:cNvSpPr/>
                <p:nvPr/>
              </p:nvSpPr>
              <p:spPr>
                <a:xfrm>
                  <a:off x="5614644" y="2458964"/>
                  <a:ext cx="206877" cy="65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77" h="65260" extrusionOk="0">
                      <a:moveTo>
                        <a:pt x="204496" y="1026"/>
                      </a:moveTo>
                      <a:cubicBezTo>
                        <a:pt x="169571" y="-3419"/>
                        <a:pt x="132106" y="7376"/>
                        <a:pt x="99721" y="18171"/>
                      </a:cubicBezTo>
                      <a:cubicBezTo>
                        <a:pt x="82576" y="23886"/>
                        <a:pt x="65431" y="30236"/>
                        <a:pt x="48921" y="37856"/>
                      </a:cubicBezTo>
                      <a:cubicBezTo>
                        <a:pt x="32411" y="44841"/>
                        <a:pt x="15266" y="51826"/>
                        <a:pt x="661" y="61986"/>
                      </a:cubicBezTo>
                      <a:cubicBezTo>
                        <a:pt x="-609" y="63256"/>
                        <a:pt x="26" y="65796"/>
                        <a:pt x="1931" y="65161"/>
                      </a:cubicBezTo>
                      <a:cubicBezTo>
                        <a:pt x="19076" y="60716"/>
                        <a:pt x="34316" y="53096"/>
                        <a:pt x="50191" y="46746"/>
                      </a:cubicBezTo>
                      <a:cubicBezTo>
                        <a:pt x="66701" y="39761"/>
                        <a:pt x="83211" y="33411"/>
                        <a:pt x="100356" y="27696"/>
                      </a:cubicBezTo>
                      <a:cubicBezTo>
                        <a:pt x="117501" y="21981"/>
                        <a:pt x="134646" y="16901"/>
                        <a:pt x="152426" y="13726"/>
                      </a:cubicBezTo>
                      <a:cubicBezTo>
                        <a:pt x="169571" y="10551"/>
                        <a:pt x="187351" y="9281"/>
                        <a:pt x="204496" y="6741"/>
                      </a:cubicBezTo>
                      <a:cubicBezTo>
                        <a:pt x="207671" y="6741"/>
                        <a:pt x="207671" y="1661"/>
                        <a:pt x="204496" y="102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1" name="Google Shape;1791;p30"/>
                <p:cNvSpPr/>
                <p:nvPr/>
              </p:nvSpPr>
              <p:spPr>
                <a:xfrm>
                  <a:off x="5174444" y="2101762"/>
                  <a:ext cx="30015" cy="192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15" h="192645" extrusionOk="0">
                      <a:moveTo>
                        <a:pt x="24301" y="94703"/>
                      </a:moveTo>
                      <a:cubicBezTo>
                        <a:pt x="22396" y="78828"/>
                        <a:pt x="20491" y="62953"/>
                        <a:pt x="17951" y="47713"/>
                      </a:cubicBezTo>
                      <a:cubicBezTo>
                        <a:pt x="16681" y="39458"/>
                        <a:pt x="15411" y="31203"/>
                        <a:pt x="13506" y="22948"/>
                      </a:cubicBezTo>
                      <a:cubicBezTo>
                        <a:pt x="12236" y="16598"/>
                        <a:pt x="10966" y="7073"/>
                        <a:pt x="6521" y="1358"/>
                      </a:cubicBezTo>
                      <a:cubicBezTo>
                        <a:pt x="5251" y="-547"/>
                        <a:pt x="1441" y="-547"/>
                        <a:pt x="806" y="1993"/>
                      </a:cubicBezTo>
                      <a:cubicBezTo>
                        <a:pt x="-1099" y="8978"/>
                        <a:pt x="806" y="17233"/>
                        <a:pt x="2076" y="24218"/>
                      </a:cubicBezTo>
                      <a:cubicBezTo>
                        <a:pt x="3346" y="31838"/>
                        <a:pt x="4616" y="40093"/>
                        <a:pt x="5886" y="47713"/>
                      </a:cubicBezTo>
                      <a:cubicBezTo>
                        <a:pt x="8426" y="63588"/>
                        <a:pt x="10966" y="80098"/>
                        <a:pt x="12236" y="95973"/>
                      </a:cubicBezTo>
                      <a:cubicBezTo>
                        <a:pt x="14141" y="111848"/>
                        <a:pt x="15411" y="127723"/>
                        <a:pt x="16681" y="143598"/>
                      </a:cubicBezTo>
                      <a:cubicBezTo>
                        <a:pt x="17316" y="151853"/>
                        <a:pt x="17951" y="160108"/>
                        <a:pt x="18586" y="168363"/>
                      </a:cubicBezTo>
                      <a:cubicBezTo>
                        <a:pt x="18586" y="172173"/>
                        <a:pt x="19856" y="175983"/>
                        <a:pt x="19856" y="179793"/>
                      </a:cubicBezTo>
                      <a:cubicBezTo>
                        <a:pt x="20491" y="184238"/>
                        <a:pt x="21761" y="187413"/>
                        <a:pt x="23031" y="191223"/>
                      </a:cubicBezTo>
                      <a:cubicBezTo>
                        <a:pt x="23666" y="193763"/>
                        <a:pt x="27476" y="192493"/>
                        <a:pt x="27476" y="190588"/>
                      </a:cubicBezTo>
                      <a:cubicBezTo>
                        <a:pt x="28111" y="186778"/>
                        <a:pt x="29381" y="182968"/>
                        <a:pt x="29381" y="178523"/>
                      </a:cubicBezTo>
                      <a:cubicBezTo>
                        <a:pt x="29381" y="174713"/>
                        <a:pt x="30016" y="170903"/>
                        <a:pt x="30016" y="167093"/>
                      </a:cubicBezTo>
                      <a:cubicBezTo>
                        <a:pt x="30016" y="159473"/>
                        <a:pt x="29381" y="151218"/>
                        <a:pt x="28746" y="142963"/>
                      </a:cubicBezTo>
                      <a:cubicBezTo>
                        <a:pt x="28111" y="127088"/>
                        <a:pt x="26206" y="110578"/>
                        <a:pt x="24301" y="9470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2" name="Google Shape;1792;p30"/>
                <p:cNvSpPr/>
                <p:nvPr/>
              </p:nvSpPr>
              <p:spPr>
                <a:xfrm>
                  <a:off x="4874021" y="2335182"/>
                  <a:ext cx="114361" cy="736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361" h="73656" extrusionOk="0">
                      <a:moveTo>
                        <a:pt x="91043" y="45432"/>
                      </a:moveTo>
                      <a:cubicBezTo>
                        <a:pt x="81518" y="38447"/>
                        <a:pt x="71993" y="32097"/>
                        <a:pt x="62468" y="25747"/>
                      </a:cubicBezTo>
                      <a:cubicBezTo>
                        <a:pt x="52943" y="20032"/>
                        <a:pt x="42783" y="14317"/>
                        <a:pt x="32623" y="9237"/>
                      </a:cubicBezTo>
                      <a:cubicBezTo>
                        <a:pt x="23733" y="4792"/>
                        <a:pt x="12303" y="-1558"/>
                        <a:pt x="2143" y="347"/>
                      </a:cubicBezTo>
                      <a:cubicBezTo>
                        <a:pt x="238" y="347"/>
                        <a:pt x="-397" y="2252"/>
                        <a:pt x="238" y="4157"/>
                      </a:cubicBezTo>
                      <a:cubicBezTo>
                        <a:pt x="5953" y="11777"/>
                        <a:pt x="16748" y="15587"/>
                        <a:pt x="25003" y="20032"/>
                      </a:cubicBezTo>
                      <a:cubicBezTo>
                        <a:pt x="35163" y="25112"/>
                        <a:pt x="45323" y="30827"/>
                        <a:pt x="54848" y="36542"/>
                      </a:cubicBezTo>
                      <a:cubicBezTo>
                        <a:pt x="64373" y="42257"/>
                        <a:pt x="72628" y="48607"/>
                        <a:pt x="81518" y="54957"/>
                      </a:cubicBezTo>
                      <a:cubicBezTo>
                        <a:pt x="85963" y="58132"/>
                        <a:pt x="89773" y="61307"/>
                        <a:pt x="94218" y="64482"/>
                      </a:cubicBezTo>
                      <a:cubicBezTo>
                        <a:pt x="98663" y="67657"/>
                        <a:pt x="102473" y="71467"/>
                        <a:pt x="108188" y="73372"/>
                      </a:cubicBezTo>
                      <a:cubicBezTo>
                        <a:pt x="111363" y="74642"/>
                        <a:pt x="115808" y="71467"/>
                        <a:pt x="113903" y="67657"/>
                      </a:cubicBezTo>
                      <a:cubicBezTo>
                        <a:pt x="110093" y="58132"/>
                        <a:pt x="98663" y="51147"/>
                        <a:pt x="91043" y="4543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3" name="Google Shape;1793;p30"/>
                <p:cNvSpPr/>
                <p:nvPr/>
              </p:nvSpPr>
              <p:spPr>
                <a:xfrm>
                  <a:off x="4826476" y="2704299"/>
                  <a:ext cx="148428" cy="46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428" h="46063" extrusionOk="0">
                      <a:moveTo>
                        <a:pt x="142399" y="165"/>
                      </a:moveTo>
                      <a:cubicBezTo>
                        <a:pt x="130969" y="3340"/>
                        <a:pt x="119539" y="9055"/>
                        <a:pt x="108109" y="12865"/>
                      </a:cubicBezTo>
                      <a:cubicBezTo>
                        <a:pt x="96679" y="17310"/>
                        <a:pt x="85249" y="20485"/>
                        <a:pt x="73184" y="24295"/>
                      </a:cubicBezTo>
                      <a:cubicBezTo>
                        <a:pt x="61754" y="27470"/>
                        <a:pt x="49689" y="30010"/>
                        <a:pt x="38259" y="32550"/>
                      </a:cubicBezTo>
                      <a:cubicBezTo>
                        <a:pt x="31909" y="33820"/>
                        <a:pt x="26194" y="35090"/>
                        <a:pt x="19844" y="36360"/>
                      </a:cubicBezTo>
                      <a:cubicBezTo>
                        <a:pt x="13494" y="37630"/>
                        <a:pt x="7779" y="39535"/>
                        <a:pt x="1429" y="41440"/>
                      </a:cubicBezTo>
                      <a:cubicBezTo>
                        <a:pt x="-476" y="42075"/>
                        <a:pt x="-476" y="44615"/>
                        <a:pt x="1429" y="45250"/>
                      </a:cubicBezTo>
                      <a:cubicBezTo>
                        <a:pt x="7779" y="45250"/>
                        <a:pt x="13494" y="46520"/>
                        <a:pt x="19844" y="45885"/>
                      </a:cubicBezTo>
                      <a:cubicBezTo>
                        <a:pt x="26194" y="45885"/>
                        <a:pt x="32544" y="44615"/>
                        <a:pt x="38259" y="43980"/>
                      </a:cubicBezTo>
                      <a:cubicBezTo>
                        <a:pt x="50959" y="42075"/>
                        <a:pt x="63024" y="39535"/>
                        <a:pt x="75089" y="36360"/>
                      </a:cubicBezTo>
                      <a:cubicBezTo>
                        <a:pt x="87154" y="33185"/>
                        <a:pt x="99219" y="29375"/>
                        <a:pt x="110649" y="24930"/>
                      </a:cubicBezTo>
                      <a:cubicBezTo>
                        <a:pt x="122714" y="20485"/>
                        <a:pt x="135414" y="16040"/>
                        <a:pt x="145574" y="9055"/>
                      </a:cubicBezTo>
                      <a:cubicBezTo>
                        <a:pt x="151289" y="5245"/>
                        <a:pt x="147479" y="-1105"/>
                        <a:pt x="142399" y="16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4" name="Google Shape;1794;p30"/>
                <p:cNvSpPr/>
                <p:nvPr/>
              </p:nvSpPr>
              <p:spPr>
                <a:xfrm>
                  <a:off x="5061458" y="2885414"/>
                  <a:ext cx="95628" cy="1614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28" h="161484" extrusionOk="0">
                      <a:moveTo>
                        <a:pt x="90296" y="661"/>
                      </a:moveTo>
                      <a:cubicBezTo>
                        <a:pt x="85216" y="5106"/>
                        <a:pt x="83311" y="13361"/>
                        <a:pt x="80771" y="19711"/>
                      </a:cubicBezTo>
                      <a:cubicBezTo>
                        <a:pt x="78231" y="26696"/>
                        <a:pt x="75056" y="33681"/>
                        <a:pt x="71881" y="40666"/>
                      </a:cubicBezTo>
                      <a:cubicBezTo>
                        <a:pt x="65531" y="54636"/>
                        <a:pt x="58546" y="69241"/>
                        <a:pt x="50926" y="82576"/>
                      </a:cubicBezTo>
                      <a:cubicBezTo>
                        <a:pt x="43306" y="95911"/>
                        <a:pt x="34416" y="109246"/>
                        <a:pt x="25526" y="121946"/>
                      </a:cubicBezTo>
                      <a:cubicBezTo>
                        <a:pt x="21081" y="128296"/>
                        <a:pt x="16636" y="134646"/>
                        <a:pt x="12191" y="140996"/>
                      </a:cubicBezTo>
                      <a:cubicBezTo>
                        <a:pt x="8381" y="146711"/>
                        <a:pt x="2666" y="153061"/>
                        <a:pt x="126" y="159411"/>
                      </a:cubicBezTo>
                      <a:cubicBezTo>
                        <a:pt x="-509" y="160681"/>
                        <a:pt x="1396" y="161951"/>
                        <a:pt x="2666" y="161316"/>
                      </a:cubicBezTo>
                      <a:cubicBezTo>
                        <a:pt x="9016" y="158141"/>
                        <a:pt x="14096" y="151156"/>
                        <a:pt x="18541" y="146076"/>
                      </a:cubicBezTo>
                      <a:cubicBezTo>
                        <a:pt x="24256" y="140361"/>
                        <a:pt x="28701" y="134011"/>
                        <a:pt x="33781" y="127026"/>
                      </a:cubicBezTo>
                      <a:cubicBezTo>
                        <a:pt x="43306" y="114326"/>
                        <a:pt x="51561" y="100991"/>
                        <a:pt x="59181" y="87656"/>
                      </a:cubicBezTo>
                      <a:cubicBezTo>
                        <a:pt x="66801" y="74321"/>
                        <a:pt x="73786" y="60351"/>
                        <a:pt x="80771" y="45746"/>
                      </a:cubicBezTo>
                      <a:cubicBezTo>
                        <a:pt x="83946" y="38761"/>
                        <a:pt x="87121" y="31141"/>
                        <a:pt x="90296" y="23521"/>
                      </a:cubicBezTo>
                      <a:cubicBezTo>
                        <a:pt x="92836" y="17171"/>
                        <a:pt x="96646" y="8916"/>
                        <a:pt x="95376" y="1931"/>
                      </a:cubicBezTo>
                      <a:cubicBezTo>
                        <a:pt x="94106" y="26"/>
                        <a:pt x="91566" y="-609"/>
                        <a:pt x="90296" y="6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5" name="Google Shape;1795;p30"/>
                <p:cNvSpPr/>
                <p:nvPr/>
              </p:nvSpPr>
              <p:spPr>
                <a:xfrm>
                  <a:off x="5409312" y="2929889"/>
                  <a:ext cx="50834" cy="163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34" h="163512" extrusionOk="0">
                      <a:moveTo>
                        <a:pt x="44702" y="120650"/>
                      </a:moveTo>
                      <a:cubicBezTo>
                        <a:pt x="41527" y="106680"/>
                        <a:pt x="38352" y="92710"/>
                        <a:pt x="34542" y="79375"/>
                      </a:cubicBezTo>
                      <a:cubicBezTo>
                        <a:pt x="30732" y="65405"/>
                        <a:pt x="26287" y="52070"/>
                        <a:pt x="21842" y="38735"/>
                      </a:cubicBezTo>
                      <a:cubicBezTo>
                        <a:pt x="19302" y="31750"/>
                        <a:pt x="16762" y="24765"/>
                        <a:pt x="14222" y="17780"/>
                      </a:cubicBezTo>
                      <a:cubicBezTo>
                        <a:pt x="12317" y="12065"/>
                        <a:pt x="10412" y="3810"/>
                        <a:pt x="5332" y="635"/>
                      </a:cubicBezTo>
                      <a:cubicBezTo>
                        <a:pt x="3427" y="-635"/>
                        <a:pt x="887" y="0"/>
                        <a:pt x="252" y="2540"/>
                      </a:cubicBezTo>
                      <a:cubicBezTo>
                        <a:pt x="-1018" y="8255"/>
                        <a:pt x="2792" y="15240"/>
                        <a:pt x="5332" y="20320"/>
                      </a:cubicBezTo>
                      <a:cubicBezTo>
                        <a:pt x="7872" y="26670"/>
                        <a:pt x="10412" y="33655"/>
                        <a:pt x="12317" y="40005"/>
                      </a:cubicBezTo>
                      <a:cubicBezTo>
                        <a:pt x="16762" y="53340"/>
                        <a:pt x="21207" y="66675"/>
                        <a:pt x="25017" y="80645"/>
                      </a:cubicBezTo>
                      <a:cubicBezTo>
                        <a:pt x="28827" y="93980"/>
                        <a:pt x="32637" y="107950"/>
                        <a:pt x="35812" y="121920"/>
                      </a:cubicBezTo>
                      <a:cubicBezTo>
                        <a:pt x="37717" y="128905"/>
                        <a:pt x="38987" y="135890"/>
                        <a:pt x="40892" y="142875"/>
                      </a:cubicBezTo>
                      <a:cubicBezTo>
                        <a:pt x="41527" y="146050"/>
                        <a:pt x="42162" y="149225"/>
                        <a:pt x="43432" y="152400"/>
                      </a:cubicBezTo>
                      <a:cubicBezTo>
                        <a:pt x="44702" y="156210"/>
                        <a:pt x="45972" y="158750"/>
                        <a:pt x="47877" y="162560"/>
                      </a:cubicBezTo>
                      <a:cubicBezTo>
                        <a:pt x="48512" y="163830"/>
                        <a:pt x="50417" y="163830"/>
                        <a:pt x="50417" y="162560"/>
                      </a:cubicBezTo>
                      <a:cubicBezTo>
                        <a:pt x="51052" y="155575"/>
                        <a:pt x="51052" y="149225"/>
                        <a:pt x="49782" y="142240"/>
                      </a:cubicBezTo>
                      <a:cubicBezTo>
                        <a:pt x="47242" y="134620"/>
                        <a:pt x="45972" y="127635"/>
                        <a:pt x="44702" y="12065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796" name="Google Shape;1796;p30"/>
                <p:cNvSpPr/>
                <p:nvPr/>
              </p:nvSpPr>
              <p:spPr>
                <a:xfrm>
                  <a:off x="5586464" y="2766019"/>
                  <a:ext cx="180010" cy="93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10" h="93796" extrusionOk="0">
                      <a:moveTo>
                        <a:pt x="99961" y="33061"/>
                      </a:moveTo>
                      <a:cubicBezTo>
                        <a:pt x="85356" y="25441"/>
                        <a:pt x="70115" y="19091"/>
                        <a:pt x="54240" y="13376"/>
                      </a:cubicBezTo>
                      <a:cubicBezTo>
                        <a:pt x="38365" y="7661"/>
                        <a:pt x="21856" y="2581"/>
                        <a:pt x="4711" y="41"/>
                      </a:cubicBezTo>
                      <a:cubicBezTo>
                        <a:pt x="265" y="-594"/>
                        <a:pt x="-2274" y="6391"/>
                        <a:pt x="2806" y="7661"/>
                      </a:cubicBezTo>
                      <a:cubicBezTo>
                        <a:pt x="18045" y="12741"/>
                        <a:pt x="33920" y="16551"/>
                        <a:pt x="49161" y="22266"/>
                      </a:cubicBezTo>
                      <a:cubicBezTo>
                        <a:pt x="64401" y="27981"/>
                        <a:pt x="79640" y="34331"/>
                        <a:pt x="93611" y="41316"/>
                      </a:cubicBezTo>
                      <a:cubicBezTo>
                        <a:pt x="108215" y="48301"/>
                        <a:pt x="122186" y="56556"/>
                        <a:pt x="135520" y="65446"/>
                      </a:cubicBezTo>
                      <a:cubicBezTo>
                        <a:pt x="149490" y="74336"/>
                        <a:pt x="162826" y="84496"/>
                        <a:pt x="176795" y="93386"/>
                      </a:cubicBezTo>
                      <a:cubicBezTo>
                        <a:pt x="178701" y="94656"/>
                        <a:pt x="181240" y="92751"/>
                        <a:pt x="179336" y="90846"/>
                      </a:cubicBezTo>
                      <a:cubicBezTo>
                        <a:pt x="158381" y="66081"/>
                        <a:pt x="128536" y="48301"/>
                        <a:pt x="99961" y="3306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1797" name="Google Shape;1797;p30"/>
            <p:cNvGrpSpPr/>
            <p:nvPr/>
          </p:nvGrpSpPr>
          <p:grpSpPr>
            <a:xfrm rot="2700000">
              <a:off x="6581288" y="5140834"/>
              <a:ext cx="344884" cy="550163"/>
              <a:chOff x="2216445" y="3285014"/>
              <a:chExt cx="307916" cy="491192"/>
            </a:xfrm>
          </p:grpSpPr>
          <p:sp>
            <p:nvSpPr>
              <p:cNvPr id="1798" name="Google Shape;1798;p30"/>
              <p:cNvSpPr/>
              <p:nvPr/>
            </p:nvSpPr>
            <p:spPr>
              <a:xfrm>
                <a:off x="2216445" y="3322552"/>
                <a:ext cx="293721" cy="453654"/>
              </a:xfrm>
              <a:custGeom>
                <a:avLst/>
                <a:gdLst/>
                <a:ahLst/>
                <a:cxnLst/>
                <a:rect l="l" t="t" r="r" b="b"/>
                <a:pathLst>
                  <a:path w="300482" h="464096" extrusionOk="0">
                    <a:moveTo>
                      <a:pt x="293403" y="156210"/>
                    </a:moveTo>
                    <a:cubicBezTo>
                      <a:pt x="286418" y="190500"/>
                      <a:pt x="275623" y="224155"/>
                      <a:pt x="262923" y="256540"/>
                    </a:cubicBezTo>
                    <a:cubicBezTo>
                      <a:pt x="249588" y="288925"/>
                      <a:pt x="234348" y="320040"/>
                      <a:pt x="215298" y="349885"/>
                    </a:cubicBezTo>
                    <a:cubicBezTo>
                      <a:pt x="197518" y="378460"/>
                      <a:pt x="177198" y="407670"/>
                      <a:pt x="153068" y="431800"/>
                    </a:cubicBezTo>
                    <a:cubicBezTo>
                      <a:pt x="130843" y="454025"/>
                      <a:pt x="100363" y="470535"/>
                      <a:pt x="67978" y="461645"/>
                    </a:cubicBezTo>
                    <a:cubicBezTo>
                      <a:pt x="39403" y="453390"/>
                      <a:pt x="17813" y="427990"/>
                      <a:pt x="7653" y="400685"/>
                    </a:cubicBezTo>
                    <a:cubicBezTo>
                      <a:pt x="-4412" y="366395"/>
                      <a:pt x="33" y="328930"/>
                      <a:pt x="5748" y="294005"/>
                    </a:cubicBezTo>
                    <a:cubicBezTo>
                      <a:pt x="10828" y="260350"/>
                      <a:pt x="19083" y="227330"/>
                      <a:pt x="31148" y="195580"/>
                    </a:cubicBezTo>
                    <a:cubicBezTo>
                      <a:pt x="42578" y="163830"/>
                      <a:pt x="57183" y="133350"/>
                      <a:pt x="76233" y="105410"/>
                    </a:cubicBezTo>
                    <a:cubicBezTo>
                      <a:pt x="94648" y="78105"/>
                      <a:pt x="116238" y="51435"/>
                      <a:pt x="142908" y="31750"/>
                    </a:cubicBezTo>
                    <a:cubicBezTo>
                      <a:pt x="150528" y="26035"/>
                      <a:pt x="159418" y="20955"/>
                      <a:pt x="168308" y="17145"/>
                    </a:cubicBezTo>
                    <a:cubicBezTo>
                      <a:pt x="183548" y="6350"/>
                      <a:pt x="201328" y="0"/>
                      <a:pt x="220378" y="0"/>
                    </a:cubicBezTo>
                    <a:cubicBezTo>
                      <a:pt x="252128" y="0"/>
                      <a:pt x="278163" y="22225"/>
                      <a:pt x="290863" y="50800"/>
                    </a:cubicBezTo>
                    <a:cubicBezTo>
                      <a:pt x="305468" y="83185"/>
                      <a:pt x="301023" y="121285"/>
                      <a:pt x="293403" y="1562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799" name="Google Shape;1799;p30"/>
              <p:cNvSpPr/>
              <p:nvPr/>
            </p:nvSpPr>
            <p:spPr>
              <a:xfrm>
                <a:off x="2343311" y="3285014"/>
                <a:ext cx="181050" cy="143271"/>
              </a:xfrm>
              <a:custGeom>
                <a:avLst/>
                <a:gdLst/>
                <a:ahLst/>
                <a:cxnLst/>
                <a:rect l="l" t="t" r="r" b="b"/>
                <a:pathLst>
                  <a:path w="185217" h="146569" extrusionOk="0">
                    <a:moveTo>
                      <a:pt x="182177" y="131705"/>
                    </a:moveTo>
                    <a:cubicBezTo>
                      <a:pt x="180272" y="137420"/>
                      <a:pt x="177732" y="143135"/>
                      <a:pt x="172017" y="145675"/>
                    </a:cubicBezTo>
                    <a:cubicBezTo>
                      <a:pt x="167572" y="147580"/>
                      <a:pt x="162492" y="146310"/>
                      <a:pt x="158682" y="143135"/>
                    </a:cubicBezTo>
                    <a:cubicBezTo>
                      <a:pt x="149157" y="135514"/>
                      <a:pt x="145982" y="120910"/>
                      <a:pt x="144713" y="110114"/>
                    </a:cubicBezTo>
                    <a:cubicBezTo>
                      <a:pt x="144077" y="106939"/>
                      <a:pt x="144077" y="103130"/>
                      <a:pt x="143442" y="99955"/>
                    </a:cubicBezTo>
                    <a:cubicBezTo>
                      <a:pt x="141538" y="105035"/>
                      <a:pt x="139632" y="109480"/>
                      <a:pt x="137092" y="113925"/>
                    </a:cubicBezTo>
                    <a:cubicBezTo>
                      <a:pt x="132647" y="123450"/>
                      <a:pt x="123122" y="146945"/>
                      <a:pt x="108517" y="140595"/>
                    </a:cubicBezTo>
                    <a:cubicBezTo>
                      <a:pt x="94547" y="134880"/>
                      <a:pt x="98992" y="111385"/>
                      <a:pt x="102167" y="100589"/>
                    </a:cubicBezTo>
                    <a:cubicBezTo>
                      <a:pt x="103438" y="96780"/>
                      <a:pt x="104707" y="92970"/>
                      <a:pt x="105342" y="89160"/>
                    </a:cubicBezTo>
                    <a:cubicBezTo>
                      <a:pt x="102167" y="92970"/>
                      <a:pt x="99627" y="96780"/>
                      <a:pt x="96452" y="99955"/>
                    </a:cubicBezTo>
                    <a:cubicBezTo>
                      <a:pt x="88197" y="109480"/>
                      <a:pt x="72322" y="131705"/>
                      <a:pt x="57717" y="120910"/>
                    </a:cubicBezTo>
                    <a:cubicBezTo>
                      <a:pt x="45017" y="112020"/>
                      <a:pt x="53907" y="89795"/>
                      <a:pt x="58352" y="78364"/>
                    </a:cubicBezTo>
                    <a:cubicBezTo>
                      <a:pt x="60892" y="72650"/>
                      <a:pt x="63432" y="66935"/>
                      <a:pt x="66607" y="61855"/>
                    </a:cubicBezTo>
                    <a:cubicBezTo>
                      <a:pt x="60892" y="65664"/>
                      <a:pt x="54542" y="68839"/>
                      <a:pt x="48192" y="71380"/>
                    </a:cubicBezTo>
                    <a:cubicBezTo>
                      <a:pt x="39938" y="75189"/>
                      <a:pt x="31047" y="77730"/>
                      <a:pt x="22157" y="78364"/>
                    </a:cubicBezTo>
                    <a:cubicBezTo>
                      <a:pt x="14538" y="79000"/>
                      <a:pt x="4377" y="79635"/>
                      <a:pt x="1202" y="70745"/>
                    </a:cubicBezTo>
                    <a:cubicBezTo>
                      <a:pt x="-5148" y="54235"/>
                      <a:pt x="15172" y="39630"/>
                      <a:pt x="26602" y="31375"/>
                    </a:cubicBezTo>
                    <a:cubicBezTo>
                      <a:pt x="33588" y="26930"/>
                      <a:pt x="41207" y="22485"/>
                      <a:pt x="48827" y="18675"/>
                    </a:cubicBezTo>
                    <a:cubicBezTo>
                      <a:pt x="59622" y="11055"/>
                      <a:pt x="71688" y="4705"/>
                      <a:pt x="84388" y="1530"/>
                    </a:cubicBezTo>
                    <a:cubicBezTo>
                      <a:pt x="109152" y="-4186"/>
                      <a:pt x="132013" y="6610"/>
                      <a:pt x="148522" y="25660"/>
                    </a:cubicBezTo>
                    <a:cubicBezTo>
                      <a:pt x="165032" y="44710"/>
                      <a:pt x="178367" y="69475"/>
                      <a:pt x="183447" y="94239"/>
                    </a:cubicBezTo>
                    <a:cubicBezTo>
                      <a:pt x="185988" y="106939"/>
                      <a:pt x="185988" y="120275"/>
                      <a:pt x="182177" y="13170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0" name="Google Shape;1800;p30"/>
              <p:cNvSpPr/>
              <p:nvPr/>
            </p:nvSpPr>
            <p:spPr>
              <a:xfrm>
                <a:off x="2243684" y="3448398"/>
                <a:ext cx="189452" cy="319264"/>
              </a:xfrm>
              <a:custGeom>
                <a:avLst/>
                <a:gdLst/>
                <a:ahLst/>
                <a:cxnLst/>
                <a:rect l="l" t="t" r="r" b="b"/>
                <a:pathLst>
                  <a:path w="193813" h="326613" extrusionOk="0">
                    <a:moveTo>
                      <a:pt x="186194" y="103812"/>
                    </a:moveTo>
                    <a:cubicBezTo>
                      <a:pt x="176669" y="138737"/>
                      <a:pt x="163334" y="173662"/>
                      <a:pt x="146189" y="206047"/>
                    </a:cubicBezTo>
                    <a:cubicBezTo>
                      <a:pt x="137299" y="221922"/>
                      <a:pt x="127774" y="237162"/>
                      <a:pt x="117614" y="252402"/>
                    </a:cubicBezTo>
                    <a:cubicBezTo>
                      <a:pt x="106819" y="267642"/>
                      <a:pt x="95389" y="282882"/>
                      <a:pt x="80784" y="294947"/>
                    </a:cubicBezTo>
                    <a:cubicBezTo>
                      <a:pt x="68084" y="306377"/>
                      <a:pt x="52209" y="314632"/>
                      <a:pt x="35064" y="315902"/>
                    </a:cubicBezTo>
                    <a:cubicBezTo>
                      <a:pt x="49034" y="303837"/>
                      <a:pt x="60464" y="287962"/>
                      <a:pt x="69354" y="272087"/>
                    </a:cubicBezTo>
                    <a:cubicBezTo>
                      <a:pt x="79514" y="254307"/>
                      <a:pt x="87769" y="235257"/>
                      <a:pt x="95389" y="215572"/>
                    </a:cubicBezTo>
                    <a:cubicBezTo>
                      <a:pt x="113169" y="169852"/>
                      <a:pt x="131584" y="123497"/>
                      <a:pt x="145554" y="76507"/>
                    </a:cubicBezTo>
                    <a:cubicBezTo>
                      <a:pt x="146189" y="74602"/>
                      <a:pt x="143014" y="72697"/>
                      <a:pt x="141744" y="74602"/>
                    </a:cubicBezTo>
                    <a:cubicBezTo>
                      <a:pt x="121424" y="117782"/>
                      <a:pt x="105549" y="163502"/>
                      <a:pt x="87769" y="207952"/>
                    </a:cubicBezTo>
                    <a:cubicBezTo>
                      <a:pt x="80784" y="227002"/>
                      <a:pt x="72529" y="245417"/>
                      <a:pt x="63004" y="263197"/>
                    </a:cubicBezTo>
                    <a:cubicBezTo>
                      <a:pt x="54114" y="278437"/>
                      <a:pt x="43954" y="291772"/>
                      <a:pt x="31889" y="304472"/>
                    </a:cubicBezTo>
                    <a:cubicBezTo>
                      <a:pt x="32524" y="301297"/>
                      <a:pt x="32524" y="297487"/>
                      <a:pt x="33159" y="294312"/>
                    </a:cubicBezTo>
                    <a:cubicBezTo>
                      <a:pt x="33794" y="288597"/>
                      <a:pt x="34429" y="283517"/>
                      <a:pt x="35699" y="277802"/>
                    </a:cubicBezTo>
                    <a:cubicBezTo>
                      <a:pt x="37604" y="266372"/>
                      <a:pt x="39509" y="255577"/>
                      <a:pt x="41414" y="244147"/>
                    </a:cubicBezTo>
                    <a:cubicBezTo>
                      <a:pt x="45859" y="221922"/>
                      <a:pt x="50939" y="199697"/>
                      <a:pt x="57289" y="178107"/>
                    </a:cubicBezTo>
                    <a:cubicBezTo>
                      <a:pt x="69354" y="134292"/>
                      <a:pt x="83959" y="90477"/>
                      <a:pt x="102374" y="48567"/>
                    </a:cubicBezTo>
                    <a:cubicBezTo>
                      <a:pt x="103644" y="46662"/>
                      <a:pt x="99834" y="44122"/>
                      <a:pt x="99199" y="46662"/>
                    </a:cubicBezTo>
                    <a:cubicBezTo>
                      <a:pt x="78879" y="88572"/>
                      <a:pt x="61099" y="131117"/>
                      <a:pt x="48399" y="175567"/>
                    </a:cubicBezTo>
                    <a:cubicBezTo>
                      <a:pt x="42049" y="197792"/>
                      <a:pt x="36334" y="220652"/>
                      <a:pt x="31889" y="243512"/>
                    </a:cubicBezTo>
                    <a:cubicBezTo>
                      <a:pt x="29349" y="254942"/>
                      <a:pt x="27444" y="265737"/>
                      <a:pt x="26174" y="277167"/>
                    </a:cubicBezTo>
                    <a:cubicBezTo>
                      <a:pt x="25539" y="282882"/>
                      <a:pt x="23634" y="288597"/>
                      <a:pt x="22999" y="294947"/>
                    </a:cubicBezTo>
                    <a:cubicBezTo>
                      <a:pt x="17284" y="282247"/>
                      <a:pt x="14109" y="268912"/>
                      <a:pt x="12839" y="254942"/>
                    </a:cubicBezTo>
                    <a:cubicBezTo>
                      <a:pt x="10934" y="234622"/>
                      <a:pt x="12204" y="214302"/>
                      <a:pt x="14744" y="193982"/>
                    </a:cubicBezTo>
                    <a:cubicBezTo>
                      <a:pt x="19189" y="151437"/>
                      <a:pt x="25539" y="108892"/>
                      <a:pt x="38239" y="68252"/>
                    </a:cubicBezTo>
                    <a:cubicBezTo>
                      <a:pt x="45224" y="45392"/>
                      <a:pt x="54749" y="22532"/>
                      <a:pt x="66814" y="2212"/>
                    </a:cubicBezTo>
                    <a:cubicBezTo>
                      <a:pt x="68084" y="307"/>
                      <a:pt x="65544" y="-963"/>
                      <a:pt x="64274" y="942"/>
                    </a:cubicBezTo>
                    <a:cubicBezTo>
                      <a:pt x="38874" y="37772"/>
                      <a:pt x="22999" y="79047"/>
                      <a:pt x="13474" y="122862"/>
                    </a:cubicBezTo>
                    <a:cubicBezTo>
                      <a:pt x="9029" y="145087"/>
                      <a:pt x="5854" y="167312"/>
                      <a:pt x="3314" y="189537"/>
                    </a:cubicBezTo>
                    <a:cubicBezTo>
                      <a:pt x="774" y="211127"/>
                      <a:pt x="-1131" y="232717"/>
                      <a:pt x="774" y="254307"/>
                    </a:cubicBezTo>
                    <a:cubicBezTo>
                      <a:pt x="2679" y="275897"/>
                      <a:pt x="7124" y="298757"/>
                      <a:pt x="21094" y="316537"/>
                    </a:cubicBezTo>
                    <a:cubicBezTo>
                      <a:pt x="17284" y="317807"/>
                      <a:pt x="16014" y="324792"/>
                      <a:pt x="21094" y="325427"/>
                    </a:cubicBezTo>
                    <a:cubicBezTo>
                      <a:pt x="61734" y="333047"/>
                      <a:pt x="93484" y="302567"/>
                      <a:pt x="116344" y="273357"/>
                    </a:cubicBezTo>
                    <a:cubicBezTo>
                      <a:pt x="140474" y="242877"/>
                      <a:pt x="160159" y="208587"/>
                      <a:pt x="174764" y="173027"/>
                    </a:cubicBezTo>
                    <a:cubicBezTo>
                      <a:pt x="183654" y="152072"/>
                      <a:pt x="189369" y="130482"/>
                      <a:pt x="193814" y="108257"/>
                    </a:cubicBezTo>
                    <a:cubicBezTo>
                      <a:pt x="193179" y="101907"/>
                      <a:pt x="187464" y="100002"/>
                      <a:pt x="186194" y="1038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01" name="Google Shape;1801;p30"/>
            <p:cNvGrpSpPr/>
            <p:nvPr/>
          </p:nvGrpSpPr>
          <p:grpSpPr>
            <a:xfrm>
              <a:off x="8649342" y="403401"/>
              <a:ext cx="1026712" cy="1050538"/>
              <a:chOff x="7212452" y="2082885"/>
              <a:chExt cx="602637" cy="616621"/>
            </a:xfrm>
          </p:grpSpPr>
          <p:sp>
            <p:nvSpPr>
              <p:cNvPr id="1802" name="Google Shape;1802;p30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3" name="Google Shape;1803;p30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4" name="Google Shape;1804;p30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5" name="Google Shape;1805;p30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6" name="Google Shape;1806;p30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7" name="Google Shape;1807;p30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8" name="Google Shape;1808;p30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09" name="Google Shape;1809;p30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0" name="Google Shape;1810;p30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1" name="Google Shape;1811;p30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2" name="Google Shape;1812;p30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3" name="Google Shape;1813;p30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4" name="Google Shape;1814;p30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5" name="Google Shape;1815;p30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6" name="Google Shape;1816;p30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7" name="Google Shape;1817;p30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8" name="Google Shape;1818;p30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19" name="Google Shape;1819;p30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0" name="Google Shape;1820;p30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1" name="Google Shape;1821;p30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2" name="Google Shape;1822;p30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23" name="Google Shape;1823;p30"/>
            <p:cNvGrpSpPr/>
            <p:nvPr/>
          </p:nvGrpSpPr>
          <p:grpSpPr>
            <a:xfrm rot="1181705" flipH="1">
              <a:off x="8478921" y="4866725"/>
              <a:ext cx="230926" cy="424357"/>
              <a:chOff x="6146660" y="653131"/>
              <a:chExt cx="157446" cy="289308"/>
            </a:xfrm>
          </p:grpSpPr>
          <p:sp>
            <p:nvSpPr>
              <p:cNvPr id="1824" name="Google Shape;1824;p30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5" name="Google Shape;1825;p30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26" name="Google Shape;1826;p30"/>
            <p:cNvGrpSpPr/>
            <p:nvPr/>
          </p:nvGrpSpPr>
          <p:grpSpPr>
            <a:xfrm flipH="1">
              <a:off x="8867821" y="4675080"/>
              <a:ext cx="925728" cy="1016259"/>
              <a:chOff x="5855909" y="2952542"/>
              <a:chExt cx="404566" cy="444131"/>
            </a:xfrm>
          </p:grpSpPr>
          <p:sp>
            <p:nvSpPr>
              <p:cNvPr id="1827" name="Google Shape;1827;p30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8" name="Google Shape;1828;p30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29" name="Google Shape;1829;p30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0" name="Google Shape;1830;p30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1" name="Google Shape;1831;p30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2" name="Google Shape;1832;p30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3" name="Google Shape;1833;p30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4" name="Google Shape;1834;p30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5" name="Google Shape;1835;p30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6" name="Google Shape;1836;p30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37" name="Google Shape;1837;p30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838" name="Google Shape;1838;p30"/>
            <p:cNvGrpSpPr/>
            <p:nvPr/>
          </p:nvGrpSpPr>
          <p:grpSpPr>
            <a:xfrm rot="1583786">
              <a:off x="7498141" y="3467581"/>
              <a:ext cx="1075495" cy="2116047"/>
              <a:chOff x="-885401" y="2052863"/>
              <a:chExt cx="580130" cy="1141411"/>
            </a:xfrm>
          </p:grpSpPr>
          <p:sp>
            <p:nvSpPr>
              <p:cNvPr id="1839" name="Google Shape;1839;p30"/>
              <p:cNvSpPr/>
              <p:nvPr/>
            </p:nvSpPr>
            <p:spPr>
              <a:xfrm>
                <a:off x="-610523" y="2764583"/>
                <a:ext cx="293739" cy="268239"/>
              </a:xfrm>
              <a:custGeom>
                <a:avLst/>
                <a:gdLst/>
                <a:ahLst/>
                <a:cxnLst/>
                <a:rect l="l" t="t" r="r" b="b"/>
                <a:pathLst>
                  <a:path w="438417" h="400356" extrusionOk="0">
                    <a:moveTo>
                      <a:pt x="5142" y="1087"/>
                    </a:moveTo>
                    <a:cubicBezTo>
                      <a:pt x="5777" y="1722"/>
                      <a:pt x="5777" y="2357"/>
                      <a:pt x="6412" y="2357"/>
                    </a:cubicBezTo>
                    <a:cubicBezTo>
                      <a:pt x="6412" y="2357"/>
                      <a:pt x="7047" y="2357"/>
                      <a:pt x="7047" y="2992"/>
                    </a:cubicBezTo>
                    <a:cubicBezTo>
                      <a:pt x="7682" y="3627"/>
                      <a:pt x="8317" y="4897"/>
                      <a:pt x="8317" y="5532"/>
                    </a:cubicBezTo>
                    <a:cubicBezTo>
                      <a:pt x="29907" y="34742"/>
                      <a:pt x="66102" y="50617"/>
                      <a:pt x="100392" y="58237"/>
                    </a:cubicBezTo>
                    <a:cubicBezTo>
                      <a:pt x="144842" y="68397"/>
                      <a:pt x="190562" y="66492"/>
                      <a:pt x="234377" y="76652"/>
                    </a:cubicBezTo>
                    <a:cubicBezTo>
                      <a:pt x="316292" y="95067"/>
                      <a:pt x="375347" y="159202"/>
                      <a:pt x="406462" y="235402"/>
                    </a:cubicBezTo>
                    <a:cubicBezTo>
                      <a:pt x="415987" y="259532"/>
                      <a:pt x="423607" y="284932"/>
                      <a:pt x="428052" y="310332"/>
                    </a:cubicBezTo>
                    <a:cubicBezTo>
                      <a:pt x="433132" y="336367"/>
                      <a:pt x="437577" y="363037"/>
                      <a:pt x="437577" y="389707"/>
                    </a:cubicBezTo>
                    <a:cubicBezTo>
                      <a:pt x="437577" y="390342"/>
                      <a:pt x="437577" y="390342"/>
                      <a:pt x="437577" y="390977"/>
                    </a:cubicBezTo>
                    <a:cubicBezTo>
                      <a:pt x="441387" y="397962"/>
                      <a:pt x="431227" y="404312"/>
                      <a:pt x="427417" y="397327"/>
                    </a:cubicBezTo>
                    <a:cubicBezTo>
                      <a:pt x="409637" y="362402"/>
                      <a:pt x="391222" y="327477"/>
                      <a:pt x="367727" y="295727"/>
                    </a:cubicBezTo>
                    <a:cubicBezTo>
                      <a:pt x="343597" y="263342"/>
                      <a:pt x="314387" y="237307"/>
                      <a:pt x="278827" y="218257"/>
                    </a:cubicBezTo>
                    <a:cubicBezTo>
                      <a:pt x="243267" y="199842"/>
                      <a:pt x="204532" y="187777"/>
                      <a:pt x="167702" y="171902"/>
                    </a:cubicBezTo>
                    <a:cubicBezTo>
                      <a:pt x="132142" y="156662"/>
                      <a:pt x="99122" y="135707"/>
                      <a:pt x="71182" y="109037"/>
                    </a:cubicBezTo>
                    <a:cubicBezTo>
                      <a:pt x="41337" y="81097"/>
                      <a:pt x="13397" y="44902"/>
                      <a:pt x="1332" y="4897"/>
                    </a:cubicBezTo>
                    <a:cubicBezTo>
                      <a:pt x="1332" y="4897"/>
                      <a:pt x="1332" y="4897"/>
                      <a:pt x="1332" y="4262"/>
                    </a:cubicBezTo>
                    <a:cubicBezTo>
                      <a:pt x="697" y="3627"/>
                      <a:pt x="697" y="2992"/>
                      <a:pt x="62" y="2357"/>
                    </a:cubicBezTo>
                    <a:cubicBezTo>
                      <a:pt x="-573" y="1087"/>
                      <a:pt x="3872" y="-1453"/>
                      <a:pt x="5142" y="108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0" name="Google Shape;1840;p30"/>
              <p:cNvSpPr/>
              <p:nvPr/>
            </p:nvSpPr>
            <p:spPr>
              <a:xfrm>
                <a:off x="-576757" y="2802144"/>
                <a:ext cx="260357" cy="220603"/>
              </a:xfrm>
              <a:custGeom>
                <a:avLst/>
                <a:gdLst/>
                <a:ahLst/>
                <a:cxnLst/>
                <a:rect l="l" t="t" r="r" b="b"/>
                <a:pathLst>
                  <a:path w="388593" h="329258" extrusionOk="0">
                    <a:moveTo>
                      <a:pt x="476" y="282"/>
                    </a:moveTo>
                    <a:cubicBezTo>
                      <a:pt x="13176" y="14252"/>
                      <a:pt x="28416" y="25047"/>
                      <a:pt x="44926" y="33937"/>
                    </a:cubicBezTo>
                    <a:cubicBezTo>
                      <a:pt x="62071" y="42827"/>
                      <a:pt x="81121" y="48542"/>
                      <a:pt x="100171" y="54257"/>
                    </a:cubicBezTo>
                    <a:cubicBezTo>
                      <a:pt x="135731" y="65052"/>
                      <a:pt x="171926" y="74577"/>
                      <a:pt x="204946" y="91722"/>
                    </a:cubicBezTo>
                    <a:cubicBezTo>
                      <a:pt x="262731" y="121567"/>
                      <a:pt x="311626" y="167922"/>
                      <a:pt x="345916" y="223167"/>
                    </a:cubicBezTo>
                    <a:cubicBezTo>
                      <a:pt x="364966" y="254282"/>
                      <a:pt x="379571" y="287937"/>
                      <a:pt x="388461" y="323497"/>
                    </a:cubicBezTo>
                    <a:cubicBezTo>
                      <a:pt x="389731" y="329212"/>
                      <a:pt x="381476" y="331752"/>
                      <a:pt x="379571" y="326037"/>
                    </a:cubicBezTo>
                    <a:cubicBezTo>
                      <a:pt x="362426" y="263172"/>
                      <a:pt x="328771" y="206022"/>
                      <a:pt x="283051" y="160302"/>
                    </a:cubicBezTo>
                    <a:cubicBezTo>
                      <a:pt x="260191" y="137442"/>
                      <a:pt x="234156" y="117757"/>
                      <a:pt x="206216" y="101882"/>
                    </a:cubicBezTo>
                    <a:cubicBezTo>
                      <a:pt x="192246" y="94262"/>
                      <a:pt x="177641" y="86642"/>
                      <a:pt x="163036" y="80927"/>
                    </a:cubicBezTo>
                    <a:cubicBezTo>
                      <a:pt x="143986" y="73307"/>
                      <a:pt x="123666" y="67592"/>
                      <a:pt x="104616" y="60607"/>
                    </a:cubicBezTo>
                    <a:cubicBezTo>
                      <a:pt x="65881" y="49177"/>
                      <a:pt x="26511" y="31397"/>
                      <a:pt x="476" y="282"/>
                    </a:cubicBezTo>
                    <a:cubicBezTo>
                      <a:pt x="-159" y="282"/>
                      <a:pt x="-159" y="-353"/>
                      <a:pt x="476" y="28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1" name="Google Shape;1841;p30"/>
              <p:cNvSpPr/>
              <p:nvPr/>
            </p:nvSpPr>
            <p:spPr>
              <a:xfrm>
                <a:off x="-608437" y="2485494"/>
                <a:ext cx="303166" cy="693290"/>
              </a:xfrm>
              <a:custGeom>
                <a:avLst/>
                <a:gdLst/>
                <a:ahLst/>
                <a:cxnLst/>
                <a:rect l="l" t="t" r="r" b="b"/>
                <a:pathLst>
                  <a:path w="452486" h="1034761" extrusionOk="0">
                    <a:moveTo>
                      <a:pt x="447800" y="580737"/>
                    </a:moveTo>
                    <a:cubicBezTo>
                      <a:pt x="440815" y="510887"/>
                      <a:pt x="426210" y="441037"/>
                      <a:pt x="403985" y="371822"/>
                    </a:cubicBezTo>
                    <a:cubicBezTo>
                      <a:pt x="383030" y="306417"/>
                      <a:pt x="354455" y="240377"/>
                      <a:pt x="319530" y="176877"/>
                    </a:cubicBezTo>
                    <a:cubicBezTo>
                      <a:pt x="279525" y="104487"/>
                      <a:pt x="242060" y="49242"/>
                      <a:pt x="200785" y="2252"/>
                    </a:cubicBezTo>
                    <a:cubicBezTo>
                      <a:pt x="198245" y="-288"/>
                      <a:pt x="194435" y="-923"/>
                      <a:pt x="191895" y="1617"/>
                    </a:cubicBezTo>
                    <a:cubicBezTo>
                      <a:pt x="188720" y="4157"/>
                      <a:pt x="188085" y="7967"/>
                      <a:pt x="189990" y="11142"/>
                    </a:cubicBezTo>
                    <a:cubicBezTo>
                      <a:pt x="191895" y="13682"/>
                      <a:pt x="193800" y="16857"/>
                      <a:pt x="195704" y="19397"/>
                    </a:cubicBezTo>
                    <a:cubicBezTo>
                      <a:pt x="198879" y="23842"/>
                      <a:pt x="202054" y="28287"/>
                      <a:pt x="204595" y="32732"/>
                    </a:cubicBezTo>
                    <a:cubicBezTo>
                      <a:pt x="210945" y="42257"/>
                      <a:pt x="217295" y="51147"/>
                      <a:pt x="223645" y="60672"/>
                    </a:cubicBezTo>
                    <a:cubicBezTo>
                      <a:pt x="236345" y="79722"/>
                      <a:pt x="249679" y="98772"/>
                      <a:pt x="262380" y="118457"/>
                    </a:cubicBezTo>
                    <a:cubicBezTo>
                      <a:pt x="280795" y="148302"/>
                      <a:pt x="297940" y="178782"/>
                      <a:pt x="313815" y="209262"/>
                    </a:cubicBezTo>
                    <a:cubicBezTo>
                      <a:pt x="345565" y="271492"/>
                      <a:pt x="371600" y="336262"/>
                      <a:pt x="390650" y="401667"/>
                    </a:cubicBezTo>
                    <a:cubicBezTo>
                      <a:pt x="410970" y="470247"/>
                      <a:pt x="423670" y="540097"/>
                      <a:pt x="428750" y="608677"/>
                    </a:cubicBezTo>
                    <a:cubicBezTo>
                      <a:pt x="428750" y="609312"/>
                      <a:pt x="428750" y="610582"/>
                      <a:pt x="428750" y="611217"/>
                    </a:cubicBezTo>
                    <a:cubicBezTo>
                      <a:pt x="426210" y="602327"/>
                      <a:pt x="423670" y="593437"/>
                      <a:pt x="421130" y="585182"/>
                    </a:cubicBezTo>
                    <a:cubicBezTo>
                      <a:pt x="396365" y="510887"/>
                      <a:pt x="356995" y="446752"/>
                      <a:pt x="306195" y="400397"/>
                    </a:cubicBezTo>
                    <a:cubicBezTo>
                      <a:pt x="280160" y="376902"/>
                      <a:pt x="252220" y="357217"/>
                      <a:pt x="221740" y="343247"/>
                    </a:cubicBezTo>
                    <a:cubicBezTo>
                      <a:pt x="206500" y="335627"/>
                      <a:pt x="190625" y="329912"/>
                      <a:pt x="174115" y="324832"/>
                    </a:cubicBezTo>
                    <a:cubicBezTo>
                      <a:pt x="157604" y="319752"/>
                      <a:pt x="140460" y="318482"/>
                      <a:pt x="125220" y="317212"/>
                    </a:cubicBezTo>
                    <a:cubicBezTo>
                      <a:pt x="122045" y="317212"/>
                      <a:pt x="120140" y="319117"/>
                      <a:pt x="119504" y="322292"/>
                    </a:cubicBezTo>
                    <a:cubicBezTo>
                      <a:pt x="118870" y="325467"/>
                      <a:pt x="120775" y="328007"/>
                      <a:pt x="123950" y="328642"/>
                    </a:cubicBezTo>
                    <a:cubicBezTo>
                      <a:pt x="143000" y="331817"/>
                      <a:pt x="162050" y="338167"/>
                      <a:pt x="176654" y="343247"/>
                    </a:cubicBezTo>
                    <a:cubicBezTo>
                      <a:pt x="193165" y="348962"/>
                      <a:pt x="209675" y="356582"/>
                      <a:pt x="226185" y="366107"/>
                    </a:cubicBezTo>
                    <a:cubicBezTo>
                      <a:pt x="281430" y="397222"/>
                      <a:pt x="328420" y="445482"/>
                      <a:pt x="363345" y="506442"/>
                    </a:cubicBezTo>
                    <a:cubicBezTo>
                      <a:pt x="380490" y="536287"/>
                      <a:pt x="394460" y="569942"/>
                      <a:pt x="405890" y="606772"/>
                    </a:cubicBezTo>
                    <a:cubicBezTo>
                      <a:pt x="414780" y="636617"/>
                      <a:pt x="420495" y="667097"/>
                      <a:pt x="425575" y="696942"/>
                    </a:cubicBezTo>
                    <a:cubicBezTo>
                      <a:pt x="426845" y="702657"/>
                      <a:pt x="427480" y="708372"/>
                      <a:pt x="428750" y="714087"/>
                    </a:cubicBezTo>
                    <a:cubicBezTo>
                      <a:pt x="428750" y="715992"/>
                      <a:pt x="430020" y="717262"/>
                      <a:pt x="430655" y="718532"/>
                    </a:cubicBezTo>
                    <a:cubicBezTo>
                      <a:pt x="429385" y="752822"/>
                      <a:pt x="425575" y="786477"/>
                      <a:pt x="420495" y="819497"/>
                    </a:cubicBezTo>
                    <a:cubicBezTo>
                      <a:pt x="414780" y="854422"/>
                      <a:pt x="407160" y="888712"/>
                      <a:pt x="397635" y="922367"/>
                    </a:cubicBezTo>
                    <a:cubicBezTo>
                      <a:pt x="392555" y="940782"/>
                      <a:pt x="386840" y="957292"/>
                      <a:pt x="381760" y="973167"/>
                    </a:cubicBezTo>
                    <a:cubicBezTo>
                      <a:pt x="380490" y="976977"/>
                      <a:pt x="379220" y="980787"/>
                      <a:pt x="377950" y="984597"/>
                    </a:cubicBezTo>
                    <a:cubicBezTo>
                      <a:pt x="372235" y="955387"/>
                      <a:pt x="362710" y="926177"/>
                      <a:pt x="350010" y="898237"/>
                    </a:cubicBezTo>
                    <a:cubicBezTo>
                      <a:pt x="319530" y="830292"/>
                      <a:pt x="273175" y="764887"/>
                      <a:pt x="215390" y="709642"/>
                    </a:cubicBezTo>
                    <a:cubicBezTo>
                      <a:pt x="183640" y="679162"/>
                      <a:pt x="151890" y="656937"/>
                      <a:pt x="118870" y="642332"/>
                    </a:cubicBezTo>
                    <a:cubicBezTo>
                      <a:pt x="99185" y="633442"/>
                      <a:pt x="80135" y="627727"/>
                      <a:pt x="62354" y="624552"/>
                    </a:cubicBezTo>
                    <a:cubicBezTo>
                      <a:pt x="52195" y="622647"/>
                      <a:pt x="42035" y="621377"/>
                      <a:pt x="32510" y="621377"/>
                    </a:cubicBezTo>
                    <a:cubicBezTo>
                      <a:pt x="22985" y="620742"/>
                      <a:pt x="12825" y="620742"/>
                      <a:pt x="3300" y="625187"/>
                    </a:cubicBezTo>
                    <a:cubicBezTo>
                      <a:pt x="1395" y="626457"/>
                      <a:pt x="-510" y="628362"/>
                      <a:pt x="125" y="630902"/>
                    </a:cubicBezTo>
                    <a:cubicBezTo>
                      <a:pt x="125" y="633442"/>
                      <a:pt x="2029" y="635347"/>
                      <a:pt x="3935" y="635982"/>
                    </a:cubicBezTo>
                    <a:cubicBezTo>
                      <a:pt x="10920" y="637887"/>
                      <a:pt x="17904" y="638522"/>
                      <a:pt x="25525" y="639157"/>
                    </a:cubicBezTo>
                    <a:cubicBezTo>
                      <a:pt x="29335" y="639157"/>
                      <a:pt x="32510" y="639792"/>
                      <a:pt x="36320" y="639792"/>
                    </a:cubicBezTo>
                    <a:cubicBezTo>
                      <a:pt x="46479" y="641062"/>
                      <a:pt x="57275" y="642967"/>
                      <a:pt x="67435" y="646142"/>
                    </a:cubicBezTo>
                    <a:cubicBezTo>
                      <a:pt x="87120" y="651222"/>
                      <a:pt x="106804" y="658842"/>
                      <a:pt x="125854" y="669637"/>
                    </a:cubicBezTo>
                    <a:cubicBezTo>
                      <a:pt x="144904" y="679797"/>
                      <a:pt x="163320" y="692497"/>
                      <a:pt x="181735" y="707737"/>
                    </a:cubicBezTo>
                    <a:cubicBezTo>
                      <a:pt x="179829" y="709007"/>
                      <a:pt x="177290" y="709642"/>
                      <a:pt x="175385" y="710277"/>
                    </a:cubicBezTo>
                    <a:lnTo>
                      <a:pt x="174115" y="710912"/>
                    </a:lnTo>
                    <a:cubicBezTo>
                      <a:pt x="165860" y="714722"/>
                      <a:pt x="158240" y="719167"/>
                      <a:pt x="150620" y="723612"/>
                    </a:cubicBezTo>
                    <a:cubicBezTo>
                      <a:pt x="125854" y="739487"/>
                      <a:pt x="102995" y="761077"/>
                      <a:pt x="80135" y="790922"/>
                    </a:cubicBezTo>
                    <a:cubicBezTo>
                      <a:pt x="69975" y="804257"/>
                      <a:pt x="59179" y="818227"/>
                      <a:pt x="52195" y="834102"/>
                    </a:cubicBezTo>
                    <a:cubicBezTo>
                      <a:pt x="48385" y="842992"/>
                      <a:pt x="45845" y="851882"/>
                      <a:pt x="43940" y="859502"/>
                    </a:cubicBezTo>
                    <a:cubicBezTo>
                      <a:pt x="42670" y="866487"/>
                      <a:pt x="41400" y="877282"/>
                      <a:pt x="43940" y="884902"/>
                    </a:cubicBezTo>
                    <a:cubicBezTo>
                      <a:pt x="44575" y="886807"/>
                      <a:pt x="45845" y="888077"/>
                      <a:pt x="47750" y="888077"/>
                    </a:cubicBezTo>
                    <a:cubicBezTo>
                      <a:pt x="49654" y="888077"/>
                      <a:pt x="50925" y="887442"/>
                      <a:pt x="51560" y="885537"/>
                    </a:cubicBezTo>
                    <a:cubicBezTo>
                      <a:pt x="52829" y="882362"/>
                      <a:pt x="53465" y="879187"/>
                      <a:pt x="54735" y="876012"/>
                    </a:cubicBezTo>
                    <a:cubicBezTo>
                      <a:pt x="55370" y="874107"/>
                      <a:pt x="55370" y="872837"/>
                      <a:pt x="56004" y="870932"/>
                    </a:cubicBezTo>
                    <a:cubicBezTo>
                      <a:pt x="56640" y="869027"/>
                      <a:pt x="57275" y="867757"/>
                      <a:pt x="57275" y="865852"/>
                    </a:cubicBezTo>
                    <a:cubicBezTo>
                      <a:pt x="58545" y="862042"/>
                      <a:pt x="59179" y="858867"/>
                      <a:pt x="60450" y="855057"/>
                    </a:cubicBezTo>
                    <a:cubicBezTo>
                      <a:pt x="63625" y="846167"/>
                      <a:pt x="68704" y="836642"/>
                      <a:pt x="75054" y="826482"/>
                    </a:cubicBezTo>
                    <a:cubicBezTo>
                      <a:pt x="85215" y="811242"/>
                      <a:pt x="97279" y="796002"/>
                      <a:pt x="111885" y="780762"/>
                    </a:cubicBezTo>
                    <a:cubicBezTo>
                      <a:pt x="126490" y="765522"/>
                      <a:pt x="140460" y="753457"/>
                      <a:pt x="155065" y="743297"/>
                    </a:cubicBezTo>
                    <a:cubicBezTo>
                      <a:pt x="163320" y="738217"/>
                      <a:pt x="170940" y="733772"/>
                      <a:pt x="177925" y="730597"/>
                    </a:cubicBezTo>
                    <a:cubicBezTo>
                      <a:pt x="181735" y="728692"/>
                      <a:pt x="186179" y="727422"/>
                      <a:pt x="189990" y="726152"/>
                    </a:cubicBezTo>
                    <a:cubicBezTo>
                      <a:pt x="192529" y="725517"/>
                      <a:pt x="195704" y="724247"/>
                      <a:pt x="198245" y="723612"/>
                    </a:cubicBezTo>
                    <a:cubicBezTo>
                      <a:pt x="224915" y="748377"/>
                      <a:pt x="250315" y="778222"/>
                      <a:pt x="275715" y="814417"/>
                    </a:cubicBezTo>
                    <a:cubicBezTo>
                      <a:pt x="272540" y="815052"/>
                      <a:pt x="270000" y="816322"/>
                      <a:pt x="266825" y="817592"/>
                    </a:cubicBezTo>
                    <a:cubicBezTo>
                      <a:pt x="258570" y="822037"/>
                      <a:pt x="251585" y="828387"/>
                      <a:pt x="245870" y="834102"/>
                    </a:cubicBezTo>
                    <a:cubicBezTo>
                      <a:pt x="234440" y="845532"/>
                      <a:pt x="224279" y="858867"/>
                      <a:pt x="215390" y="874742"/>
                    </a:cubicBezTo>
                    <a:cubicBezTo>
                      <a:pt x="207770" y="888712"/>
                      <a:pt x="201420" y="903952"/>
                      <a:pt x="195704" y="921732"/>
                    </a:cubicBezTo>
                    <a:cubicBezTo>
                      <a:pt x="190625" y="938242"/>
                      <a:pt x="185545" y="956022"/>
                      <a:pt x="185545" y="973167"/>
                    </a:cubicBezTo>
                    <a:cubicBezTo>
                      <a:pt x="185545" y="978247"/>
                      <a:pt x="188720" y="981422"/>
                      <a:pt x="193165" y="982057"/>
                    </a:cubicBezTo>
                    <a:cubicBezTo>
                      <a:pt x="197610" y="982692"/>
                      <a:pt x="202690" y="980787"/>
                      <a:pt x="204595" y="975072"/>
                    </a:cubicBezTo>
                    <a:cubicBezTo>
                      <a:pt x="206500" y="967452"/>
                      <a:pt x="208404" y="960467"/>
                      <a:pt x="209675" y="952847"/>
                    </a:cubicBezTo>
                    <a:cubicBezTo>
                      <a:pt x="210945" y="945227"/>
                      <a:pt x="212850" y="937607"/>
                      <a:pt x="214754" y="930622"/>
                    </a:cubicBezTo>
                    <a:cubicBezTo>
                      <a:pt x="219200" y="916652"/>
                      <a:pt x="224279" y="903317"/>
                      <a:pt x="230629" y="890617"/>
                    </a:cubicBezTo>
                    <a:cubicBezTo>
                      <a:pt x="237615" y="877282"/>
                      <a:pt x="245870" y="864582"/>
                      <a:pt x="254760" y="854422"/>
                    </a:cubicBezTo>
                    <a:cubicBezTo>
                      <a:pt x="264285" y="843627"/>
                      <a:pt x="274445" y="833467"/>
                      <a:pt x="286510" y="830292"/>
                    </a:cubicBezTo>
                    <a:cubicBezTo>
                      <a:pt x="330325" y="895697"/>
                      <a:pt x="355090" y="961102"/>
                      <a:pt x="361440" y="1025237"/>
                    </a:cubicBezTo>
                    <a:cubicBezTo>
                      <a:pt x="362075" y="1031587"/>
                      <a:pt x="367155" y="1034762"/>
                      <a:pt x="372235" y="1034762"/>
                    </a:cubicBezTo>
                    <a:cubicBezTo>
                      <a:pt x="372870" y="1034762"/>
                      <a:pt x="372870" y="1034762"/>
                      <a:pt x="372870" y="1034762"/>
                    </a:cubicBezTo>
                    <a:cubicBezTo>
                      <a:pt x="377950" y="1034127"/>
                      <a:pt x="382395" y="1030317"/>
                      <a:pt x="382395" y="1023967"/>
                    </a:cubicBezTo>
                    <a:lnTo>
                      <a:pt x="382395" y="1022697"/>
                    </a:lnTo>
                    <a:cubicBezTo>
                      <a:pt x="385570" y="1016982"/>
                      <a:pt x="388110" y="1011267"/>
                      <a:pt x="390015" y="1006187"/>
                    </a:cubicBezTo>
                    <a:cubicBezTo>
                      <a:pt x="416685" y="943322"/>
                      <a:pt x="435100" y="872837"/>
                      <a:pt x="444625" y="796637"/>
                    </a:cubicBezTo>
                    <a:cubicBezTo>
                      <a:pt x="454150" y="725517"/>
                      <a:pt x="454785" y="652492"/>
                      <a:pt x="447800" y="5807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2" name="Google Shape;1842;p30"/>
              <p:cNvSpPr/>
              <p:nvPr/>
            </p:nvSpPr>
            <p:spPr>
              <a:xfrm>
                <a:off x="-885401" y="2052863"/>
                <a:ext cx="396819" cy="359652"/>
              </a:xfrm>
              <a:custGeom>
                <a:avLst/>
                <a:gdLst/>
                <a:ahLst/>
                <a:cxnLst/>
                <a:rect l="l" t="t" r="r" b="b"/>
                <a:pathLst>
                  <a:path w="592267" h="536794" extrusionOk="0">
                    <a:moveTo>
                      <a:pt x="24" y="408425"/>
                    </a:moveTo>
                    <a:cubicBezTo>
                      <a:pt x="-611" y="388740"/>
                      <a:pt x="11454" y="372230"/>
                      <a:pt x="27964" y="364610"/>
                    </a:cubicBezTo>
                    <a:cubicBezTo>
                      <a:pt x="10184" y="348735"/>
                      <a:pt x="659" y="325240"/>
                      <a:pt x="2564" y="301745"/>
                    </a:cubicBezTo>
                    <a:cubicBezTo>
                      <a:pt x="3834" y="287775"/>
                      <a:pt x="8279" y="273805"/>
                      <a:pt x="17169" y="262375"/>
                    </a:cubicBezTo>
                    <a:cubicBezTo>
                      <a:pt x="23519" y="254755"/>
                      <a:pt x="32409" y="248405"/>
                      <a:pt x="41934" y="246500"/>
                    </a:cubicBezTo>
                    <a:cubicBezTo>
                      <a:pt x="30504" y="223005"/>
                      <a:pt x="31774" y="194430"/>
                      <a:pt x="47014" y="172840"/>
                    </a:cubicBezTo>
                    <a:cubicBezTo>
                      <a:pt x="61619" y="152520"/>
                      <a:pt x="88289" y="141725"/>
                      <a:pt x="113054" y="144265"/>
                    </a:cubicBezTo>
                    <a:cubicBezTo>
                      <a:pt x="105434" y="119500"/>
                      <a:pt x="118134" y="91560"/>
                      <a:pt x="139724" y="76955"/>
                    </a:cubicBezTo>
                    <a:cubicBezTo>
                      <a:pt x="152424" y="68700"/>
                      <a:pt x="168934" y="62985"/>
                      <a:pt x="184174" y="62985"/>
                    </a:cubicBezTo>
                    <a:cubicBezTo>
                      <a:pt x="191159" y="62985"/>
                      <a:pt x="198144" y="63620"/>
                      <a:pt x="204494" y="66795"/>
                    </a:cubicBezTo>
                    <a:cubicBezTo>
                      <a:pt x="208939" y="46475"/>
                      <a:pt x="225449" y="29965"/>
                      <a:pt x="243864" y="21075"/>
                    </a:cubicBezTo>
                    <a:cubicBezTo>
                      <a:pt x="257199" y="14725"/>
                      <a:pt x="273074" y="12820"/>
                      <a:pt x="287044" y="18535"/>
                    </a:cubicBezTo>
                    <a:cubicBezTo>
                      <a:pt x="294029" y="21710"/>
                      <a:pt x="299744" y="26790"/>
                      <a:pt x="303554" y="33140"/>
                    </a:cubicBezTo>
                    <a:cubicBezTo>
                      <a:pt x="317524" y="15995"/>
                      <a:pt x="335939" y="1390"/>
                      <a:pt x="358164" y="120"/>
                    </a:cubicBezTo>
                    <a:cubicBezTo>
                      <a:pt x="376579" y="-1150"/>
                      <a:pt x="396264" y="7740"/>
                      <a:pt x="405789" y="23615"/>
                    </a:cubicBezTo>
                    <a:cubicBezTo>
                      <a:pt x="419759" y="7740"/>
                      <a:pt x="441984" y="-515"/>
                      <a:pt x="462939" y="5200"/>
                    </a:cubicBezTo>
                    <a:cubicBezTo>
                      <a:pt x="485799" y="11550"/>
                      <a:pt x="501674" y="33140"/>
                      <a:pt x="502944" y="56000"/>
                    </a:cubicBezTo>
                    <a:cubicBezTo>
                      <a:pt x="529614" y="50920"/>
                      <a:pt x="558189" y="52825"/>
                      <a:pt x="575334" y="76955"/>
                    </a:cubicBezTo>
                    <a:cubicBezTo>
                      <a:pt x="590574" y="97910"/>
                      <a:pt x="591209" y="123310"/>
                      <a:pt x="588034" y="148075"/>
                    </a:cubicBezTo>
                    <a:cubicBezTo>
                      <a:pt x="599464" y="175380"/>
                      <a:pt x="585494" y="204590"/>
                      <a:pt x="572794" y="228085"/>
                    </a:cubicBezTo>
                    <a:cubicBezTo>
                      <a:pt x="559459" y="252850"/>
                      <a:pt x="546124" y="277615"/>
                      <a:pt x="531519" y="301110"/>
                    </a:cubicBezTo>
                    <a:cubicBezTo>
                      <a:pt x="502309" y="348735"/>
                      <a:pt x="492784" y="447160"/>
                      <a:pt x="448334" y="482085"/>
                    </a:cubicBezTo>
                    <a:cubicBezTo>
                      <a:pt x="406424" y="515740"/>
                      <a:pt x="333399" y="485260"/>
                      <a:pt x="282599" y="502405"/>
                    </a:cubicBezTo>
                    <a:cubicBezTo>
                      <a:pt x="256564" y="511295"/>
                      <a:pt x="229894" y="518280"/>
                      <a:pt x="203224" y="523360"/>
                    </a:cubicBezTo>
                    <a:cubicBezTo>
                      <a:pt x="176554" y="529075"/>
                      <a:pt x="149249" y="533520"/>
                      <a:pt x="121944" y="536060"/>
                    </a:cubicBezTo>
                    <a:cubicBezTo>
                      <a:pt x="92099" y="538600"/>
                      <a:pt x="59714" y="535425"/>
                      <a:pt x="38124" y="512565"/>
                    </a:cubicBezTo>
                    <a:cubicBezTo>
                      <a:pt x="20979" y="494785"/>
                      <a:pt x="16534" y="467480"/>
                      <a:pt x="29869" y="447160"/>
                    </a:cubicBezTo>
                    <a:cubicBezTo>
                      <a:pt x="12724" y="442080"/>
                      <a:pt x="24" y="426840"/>
                      <a:pt x="24" y="4084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3" name="Google Shape;1843;p30"/>
              <p:cNvSpPr/>
              <p:nvPr/>
            </p:nvSpPr>
            <p:spPr>
              <a:xfrm>
                <a:off x="-778999" y="2156316"/>
                <a:ext cx="249371" cy="225471"/>
              </a:xfrm>
              <a:custGeom>
                <a:avLst/>
                <a:gdLst/>
                <a:ahLst/>
                <a:cxnLst/>
                <a:rect l="l" t="t" r="r" b="b"/>
                <a:pathLst>
                  <a:path w="372196" h="336524" extrusionOk="0">
                    <a:moveTo>
                      <a:pt x="0" y="255958"/>
                    </a:moveTo>
                    <a:cubicBezTo>
                      <a:pt x="0" y="243893"/>
                      <a:pt x="6985" y="233733"/>
                      <a:pt x="17780" y="228653"/>
                    </a:cubicBezTo>
                    <a:cubicBezTo>
                      <a:pt x="6985" y="219128"/>
                      <a:pt x="635" y="203888"/>
                      <a:pt x="1905" y="189283"/>
                    </a:cubicBezTo>
                    <a:cubicBezTo>
                      <a:pt x="2540" y="180393"/>
                      <a:pt x="5715" y="171503"/>
                      <a:pt x="11430" y="164518"/>
                    </a:cubicBezTo>
                    <a:cubicBezTo>
                      <a:pt x="15240" y="159438"/>
                      <a:pt x="20955" y="155628"/>
                      <a:pt x="27305" y="154993"/>
                    </a:cubicBezTo>
                    <a:cubicBezTo>
                      <a:pt x="20320" y="140388"/>
                      <a:pt x="20955" y="121973"/>
                      <a:pt x="30480" y="108638"/>
                    </a:cubicBezTo>
                    <a:cubicBezTo>
                      <a:pt x="40005" y="95938"/>
                      <a:pt x="55880" y="88953"/>
                      <a:pt x="71755" y="90858"/>
                    </a:cubicBezTo>
                    <a:cubicBezTo>
                      <a:pt x="67310" y="74983"/>
                      <a:pt x="74930" y="57838"/>
                      <a:pt x="88900" y="48313"/>
                    </a:cubicBezTo>
                    <a:cubicBezTo>
                      <a:pt x="97155" y="43233"/>
                      <a:pt x="107315" y="39423"/>
                      <a:pt x="116840" y="39423"/>
                    </a:cubicBezTo>
                    <a:cubicBezTo>
                      <a:pt x="121285" y="39423"/>
                      <a:pt x="125730" y="40058"/>
                      <a:pt x="129540" y="41963"/>
                    </a:cubicBezTo>
                    <a:cubicBezTo>
                      <a:pt x="132715" y="29263"/>
                      <a:pt x="142875" y="18468"/>
                      <a:pt x="154305" y="13388"/>
                    </a:cubicBezTo>
                    <a:cubicBezTo>
                      <a:pt x="162560" y="9578"/>
                      <a:pt x="172720" y="8308"/>
                      <a:pt x="180975" y="12118"/>
                    </a:cubicBezTo>
                    <a:cubicBezTo>
                      <a:pt x="185420" y="14023"/>
                      <a:pt x="189230" y="17198"/>
                      <a:pt x="191135" y="21008"/>
                    </a:cubicBezTo>
                    <a:cubicBezTo>
                      <a:pt x="200025" y="10213"/>
                      <a:pt x="211455" y="1323"/>
                      <a:pt x="225425" y="53"/>
                    </a:cubicBezTo>
                    <a:cubicBezTo>
                      <a:pt x="236855" y="-582"/>
                      <a:pt x="249555" y="4498"/>
                      <a:pt x="255270" y="14658"/>
                    </a:cubicBezTo>
                    <a:cubicBezTo>
                      <a:pt x="264160" y="4498"/>
                      <a:pt x="278130" y="-582"/>
                      <a:pt x="290830" y="3228"/>
                    </a:cubicBezTo>
                    <a:cubicBezTo>
                      <a:pt x="305435" y="7038"/>
                      <a:pt x="314960" y="21008"/>
                      <a:pt x="316230" y="34978"/>
                    </a:cubicBezTo>
                    <a:cubicBezTo>
                      <a:pt x="332740" y="31803"/>
                      <a:pt x="351155" y="33073"/>
                      <a:pt x="361950" y="47678"/>
                    </a:cubicBezTo>
                    <a:cubicBezTo>
                      <a:pt x="371475" y="61013"/>
                      <a:pt x="372110" y="76888"/>
                      <a:pt x="369570" y="92128"/>
                    </a:cubicBezTo>
                    <a:cubicBezTo>
                      <a:pt x="376555" y="109273"/>
                      <a:pt x="368300" y="127688"/>
                      <a:pt x="360045" y="142293"/>
                    </a:cubicBezTo>
                    <a:cubicBezTo>
                      <a:pt x="351790" y="157533"/>
                      <a:pt x="343535" y="173408"/>
                      <a:pt x="334010" y="188013"/>
                    </a:cubicBezTo>
                    <a:cubicBezTo>
                      <a:pt x="315595" y="217858"/>
                      <a:pt x="309245" y="279453"/>
                      <a:pt x="281940" y="301678"/>
                    </a:cubicBezTo>
                    <a:cubicBezTo>
                      <a:pt x="255905" y="322633"/>
                      <a:pt x="209550" y="303583"/>
                      <a:pt x="177800" y="314378"/>
                    </a:cubicBezTo>
                    <a:cubicBezTo>
                      <a:pt x="161290" y="320093"/>
                      <a:pt x="144780" y="323903"/>
                      <a:pt x="127635" y="327713"/>
                    </a:cubicBezTo>
                    <a:cubicBezTo>
                      <a:pt x="111125" y="330888"/>
                      <a:pt x="93980" y="334063"/>
                      <a:pt x="76835" y="335968"/>
                    </a:cubicBezTo>
                    <a:cubicBezTo>
                      <a:pt x="58420" y="337873"/>
                      <a:pt x="38100" y="335333"/>
                      <a:pt x="24130" y="321363"/>
                    </a:cubicBezTo>
                    <a:cubicBezTo>
                      <a:pt x="13335" y="309933"/>
                      <a:pt x="10795" y="293423"/>
                      <a:pt x="19050" y="280088"/>
                    </a:cubicBezTo>
                    <a:cubicBezTo>
                      <a:pt x="8255" y="277548"/>
                      <a:pt x="635" y="268023"/>
                      <a:pt x="0" y="2559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4" name="Google Shape;1844;p30"/>
              <p:cNvSpPr/>
              <p:nvPr/>
            </p:nvSpPr>
            <p:spPr>
              <a:xfrm>
                <a:off x="-514215" y="2197680"/>
                <a:ext cx="85597" cy="210680"/>
              </a:xfrm>
              <a:custGeom>
                <a:avLst/>
                <a:gdLst/>
                <a:ahLst/>
                <a:cxnLst/>
                <a:rect l="l" t="t" r="r" b="b"/>
                <a:pathLst>
                  <a:path w="127757" h="314448" extrusionOk="0">
                    <a:moveTo>
                      <a:pt x="4941" y="172644"/>
                    </a:moveTo>
                    <a:cubicBezTo>
                      <a:pt x="10656" y="150419"/>
                      <a:pt x="20816" y="130734"/>
                      <a:pt x="33516" y="112319"/>
                    </a:cubicBezTo>
                    <a:cubicBezTo>
                      <a:pt x="45581" y="95809"/>
                      <a:pt x="58916" y="80569"/>
                      <a:pt x="70981" y="64694"/>
                    </a:cubicBezTo>
                    <a:cubicBezTo>
                      <a:pt x="84951" y="46279"/>
                      <a:pt x="97016" y="26594"/>
                      <a:pt x="101462" y="4369"/>
                    </a:cubicBezTo>
                    <a:cubicBezTo>
                      <a:pt x="102731" y="-1346"/>
                      <a:pt x="110987" y="-1346"/>
                      <a:pt x="112891" y="3734"/>
                    </a:cubicBezTo>
                    <a:cubicBezTo>
                      <a:pt x="120512" y="27229"/>
                      <a:pt x="129401" y="51359"/>
                      <a:pt x="127497" y="76124"/>
                    </a:cubicBezTo>
                    <a:cubicBezTo>
                      <a:pt x="126226" y="97079"/>
                      <a:pt x="117972" y="117399"/>
                      <a:pt x="107176" y="135179"/>
                    </a:cubicBezTo>
                    <a:cubicBezTo>
                      <a:pt x="95747" y="153594"/>
                      <a:pt x="81141" y="169469"/>
                      <a:pt x="66537" y="185979"/>
                    </a:cubicBezTo>
                    <a:cubicBezTo>
                      <a:pt x="52566" y="201854"/>
                      <a:pt x="39866" y="219634"/>
                      <a:pt x="36056" y="241224"/>
                    </a:cubicBezTo>
                    <a:cubicBezTo>
                      <a:pt x="31612" y="264719"/>
                      <a:pt x="37962" y="288849"/>
                      <a:pt x="51931" y="307264"/>
                    </a:cubicBezTo>
                    <a:cubicBezTo>
                      <a:pt x="55741" y="312344"/>
                      <a:pt x="47487" y="317424"/>
                      <a:pt x="43676" y="312344"/>
                    </a:cubicBezTo>
                    <a:cubicBezTo>
                      <a:pt x="39866" y="307264"/>
                      <a:pt x="36691" y="302184"/>
                      <a:pt x="33516" y="296469"/>
                    </a:cubicBezTo>
                    <a:cubicBezTo>
                      <a:pt x="32881" y="296469"/>
                      <a:pt x="32247" y="296469"/>
                      <a:pt x="31612" y="296469"/>
                    </a:cubicBezTo>
                    <a:cubicBezTo>
                      <a:pt x="15101" y="282499"/>
                      <a:pt x="6212" y="260274"/>
                      <a:pt x="2401" y="239954"/>
                    </a:cubicBezTo>
                    <a:cubicBezTo>
                      <a:pt x="-1409" y="217094"/>
                      <a:pt x="-774" y="194234"/>
                      <a:pt x="4941" y="17264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45" name="Google Shape;1845;p30"/>
              <p:cNvSpPr/>
              <p:nvPr/>
            </p:nvSpPr>
            <p:spPr>
              <a:xfrm>
                <a:off x="-786080" y="2425402"/>
                <a:ext cx="214210" cy="68720"/>
              </a:xfrm>
              <a:custGeom>
                <a:avLst/>
                <a:gdLst/>
                <a:ahLst/>
                <a:cxnLst/>
                <a:rect l="l" t="t" r="r" b="b"/>
                <a:pathLst>
                  <a:path w="319716" h="102567" extrusionOk="0">
                    <a:moveTo>
                      <a:pt x="255676" y="11274"/>
                    </a:moveTo>
                    <a:cubicBezTo>
                      <a:pt x="274726" y="19529"/>
                      <a:pt x="295046" y="32864"/>
                      <a:pt x="305206" y="51279"/>
                    </a:cubicBezTo>
                    <a:cubicBezTo>
                      <a:pt x="305841" y="51914"/>
                      <a:pt x="305206" y="52549"/>
                      <a:pt x="305206" y="53184"/>
                    </a:cubicBezTo>
                    <a:cubicBezTo>
                      <a:pt x="310286" y="56994"/>
                      <a:pt x="314731" y="61439"/>
                      <a:pt x="318541" y="65884"/>
                    </a:cubicBezTo>
                    <a:cubicBezTo>
                      <a:pt x="322351" y="70329"/>
                      <a:pt x="316001" y="77314"/>
                      <a:pt x="312191" y="72869"/>
                    </a:cubicBezTo>
                    <a:cubicBezTo>
                      <a:pt x="296951" y="55089"/>
                      <a:pt x="274091" y="44294"/>
                      <a:pt x="250596" y="44294"/>
                    </a:cubicBezTo>
                    <a:cubicBezTo>
                      <a:pt x="229006" y="43659"/>
                      <a:pt x="209321" y="53184"/>
                      <a:pt x="190271" y="63344"/>
                    </a:cubicBezTo>
                    <a:cubicBezTo>
                      <a:pt x="171221" y="74139"/>
                      <a:pt x="153441" y="85569"/>
                      <a:pt x="133121" y="93189"/>
                    </a:cubicBezTo>
                    <a:cubicBezTo>
                      <a:pt x="113436" y="100809"/>
                      <a:pt x="92481" y="104619"/>
                      <a:pt x="71526" y="101444"/>
                    </a:cubicBezTo>
                    <a:cubicBezTo>
                      <a:pt x="46761" y="98269"/>
                      <a:pt x="24536" y="84934"/>
                      <a:pt x="2946" y="72869"/>
                    </a:cubicBezTo>
                    <a:cubicBezTo>
                      <a:pt x="-2134" y="70329"/>
                      <a:pt x="-229" y="61439"/>
                      <a:pt x="5486" y="62074"/>
                    </a:cubicBezTo>
                    <a:cubicBezTo>
                      <a:pt x="28346" y="62074"/>
                      <a:pt x="49936" y="54454"/>
                      <a:pt x="70891" y="44294"/>
                    </a:cubicBezTo>
                    <a:cubicBezTo>
                      <a:pt x="89306" y="35404"/>
                      <a:pt x="106451" y="25244"/>
                      <a:pt x="124866" y="16989"/>
                    </a:cubicBezTo>
                    <a:cubicBezTo>
                      <a:pt x="145186" y="8099"/>
                      <a:pt x="167411" y="1749"/>
                      <a:pt x="189636" y="479"/>
                    </a:cubicBezTo>
                    <a:cubicBezTo>
                      <a:pt x="211861" y="-1426"/>
                      <a:pt x="234721" y="2384"/>
                      <a:pt x="255676" y="1127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846" name="Google Shape;1846;p30"/>
              <p:cNvGrpSpPr/>
              <p:nvPr/>
            </p:nvGrpSpPr>
            <p:grpSpPr>
              <a:xfrm>
                <a:off x="-855106" y="2083291"/>
                <a:ext cx="332429" cy="302639"/>
                <a:chOff x="2041484" y="3571834"/>
                <a:chExt cx="496015" cy="451565"/>
              </a:xfrm>
            </p:grpSpPr>
            <p:sp>
              <p:nvSpPr>
                <p:cNvPr id="1847" name="Google Shape;1847;p30"/>
                <p:cNvSpPr/>
                <p:nvPr/>
              </p:nvSpPr>
              <p:spPr>
                <a:xfrm>
                  <a:off x="2506939" y="361882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8" name="Google Shape;1848;p30"/>
                <p:cNvSpPr/>
                <p:nvPr/>
              </p:nvSpPr>
              <p:spPr>
                <a:xfrm>
                  <a:off x="2239604" y="359405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49" name="Google Shape;1849;p30"/>
                <p:cNvSpPr/>
                <p:nvPr/>
              </p:nvSpPr>
              <p:spPr>
                <a:xfrm>
                  <a:off x="2078314" y="3728084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40" y="24130"/>
                        <a:pt x="7660" y="31115"/>
                        <a:pt x="15915" y="30480"/>
                      </a:cubicBezTo>
                      <a:cubicBezTo>
                        <a:pt x="24170" y="29845"/>
                        <a:pt x="31155" y="22860"/>
                        <a:pt x="30520" y="14605"/>
                      </a:cubicBezTo>
                      <a:cubicBezTo>
                        <a:pt x="30520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0" name="Google Shape;1850;p30"/>
                <p:cNvSpPr/>
                <p:nvPr/>
              </p:nvSpPr>
              <p:spPr>
                <a:xfrm>
                  <a:off x="2041484" y="3917909"/>
                  <a:ext cx="3052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20" h="30560" extrusionOk="0">
                      <a:moveTo>
                        <a:pt x="30520" y="14645"/>
                      </a:moveTo>
                      <a:cubicBezTo>
                        <a:pt x="30520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0520" y="23535"/>
                        <a:pt x="30520" y="1464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1" name="Google Shape;1851;p30"/>
                <p:cNvSpPr/>
                <p:nvPr/>
              </p:nvSpPr>
              <p:spPr>
                <a:xfrm>
                  <a:off x="2059264" y="399287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675" y="24130"/>
                        <a:pt x="7660" y="31115"/>
                        <a:pt x="15915" y="30480"/>
                      </a:cubicBezTo>
                      <a:cubicBezTo>
                        <a:pt x="24170" y="30480"/>
                        <a:pt x="31155" y="22860"/>
                        <a:pt x="30520" y="14605"/>
                      </a:cubicBezTo>
                      <a:cubicBezTo>
                        <a:pt x="29885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2" name="Google Shape;1852;p30"/>
                <p:cNvSpPr/>
                <p:nvPr/>
              </p:nvSpPr>
              <p:spPr>
                <a:xfrm>
                  <a:off x="2421214" y="357183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40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30520" y="6390"/>
                        <a:pt x="22900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3" name="Google Shape;1853;p30"/>
                <p:cNvSpPr/>
                <p:nvPr/>
              </p:nvSpPr>
              <p:spPr>
                <a:xfrm>
                  <a:off x="2335489" y="357500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4" name="Google Shape;1854;p30"/>
                <p:cNvSpPr/>
                <p:nvPr/>
              </p:nvSpPr>
              <p:spPr>
                <a:xfrm>
                  <a:off x="2151339" y="364739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855" name="Google Shape;1855;p30"/>
                <p:cNvSpPr/>
                <p:nvPr/>
              </p:nvSpPr>
              <p:spPr>
                <a:xfrm>
                  <a:off x="2044024" y="382265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5915" y="30520"/>
                      </a:move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025" y="30520"/>
                        <a:pt x="15915" y="305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856" name="Google Shape;1856;p30"/>
              <p:cNvSpPr/>
              <p:nvPr/>
            </p:nvSpPr>
            <p:spPr>
              <a:xfrm>
                <a:off x="-715300" y="2220290"/>
                <a:ext cx="126175" cy="143444"/>
              </a:xfrm>
              <a:custGeom>
                <a:avLst/>
                <a:gdLst/>
                <a:ahLst/>
                <a:cxnLst/>
                <a:rect l="l" t="t" r="r" b="b"/>
                <a:pathLst>
                  <a:path w="188321" h="214096" extrusionOk="0">
                    <a:moveTo>
                      <a:pt x="2104" y="154781"/>
                    </a:moveTo>
                    <a:cubicBezTo>
                      <a:pt x="19884" y="152241"/>
                      <a:pt x="36394" y="150971"/>
                      <a:pt x="54174" y="152241"/>
                    </a:cubicBezTo>
                    <a:cubicBezTo>
                      <a:pt x="70684" y="153512"/>
                      <a:pt x="86559" y="156687"/>
                      <a:pt x="102434" y="161131"/>
                    </a:cubicBezTo>
                    <a:cubicBezTo>
                      <a:pt x="111324" y="163671"/>
                      <a:pt x="120849" y="166846"/>
                      <a:pt x="129104" y="170656"/>
                    </a:cubicBezTo>
                    <a:cubicBezTo>
                      <a:pt x="122119" y="163671"/>
                      <a:pt x="115134" y="156687"/>
                      <a:pt x="107514" y="149701"/>
                    </a:cubicBezTo>
                    <a:cubicBezTo>
                      <a:pt x="97989" y="140812"/>
                      <a:pt x="88464" y="131287"/>
                      <a:pt x="78939" y="122396"/>
                    </a:cubicBezTo>
                    <a:cubicBezTo>
                      <a:pt x="69414" y="112871"/>
                      <a:pt x="58619" y="104616"/>
                      <a:pt x="50364" y="93821"/>
                    </a:cubicBezTo>
                    <a:cubicBezTo>
                      <a:pt x="49094" y="91916"/>
                      <a:pt x="51634" y="88741"/>
                      <a:pt x="53539" y="90012"/>
                    </a:cubicBezTo>
                    <a:cubicBezTo>
                      <a:pt x="64969" y="96996"/>
                      <a:pt x="74494" y="105887"/>
                      <a:pt x="84019" y="114776"/>
                    </a:cubicBezTo>
                    <a:cubicBezTo>
                      <a:pt x="94179" y="124301"/>
                      <a:pt x="104339" y="133826"/>
                      <a:pt x="114499" y="143351"/>
                    </a:cubicBezTo>
                    <a:cubicBezTo>
                      <a:pt x="124024" y="152876"/>
                      <a:pt x="134184" y="162401"/>
                      <a:pt x="143709" y="171926"/>
                    </a:cubicBezTo>
                    <a:cubicBezTo>
                      <a:pt x="147519" y="175737"/>
                      <a:pt x="151329" y="179546"/>
                      <a:pt x="155774" y="183356"/>
                    </a:cubicBezTo>
                    <a:cubicBezTo>
                      <a:pt x="156409" y="183356"/>
                      <a:pt x="157044" y="183991"/>
                      <a:pt x="157679" y="184626"/>
                    </a:cubicBezTo>
                    <a:cubicBezTo>
                      <a:pt x="155774" y="180181"/>
                      <a:pt x="153869" y="176371"/>
                      <a:pt x="151964" y="172562"/>
                    </a:cubicBezTo>
                    <a:cubicBezTo>
                      <a:pt x="145614" y="158591"/>
                      <a:pt x="138629" y="144621"/>
                      <a:pt x="132279" y="130016"/>
                    </a:cubicBezTo>
                    <a:cubicBezTo>
                      <a:pt x="125929" y="116046"/>
                      <a:pt x="119579" y="101441"/>
                      <a:pt x="113229" y="87471"/>
                    </a:cubicBezTo>
                    <a:cubicBezTo>
                      <a:pt x="106879" y="72866"/>
                      <a:pt x="100529" y="57626"/>
                      <a:pt x="96084" y="41751"/>
                    </a:cubicBezTo>
                    <a:cubicBezTo>
                      <a:pt x="95449" y="39212"/>
                      <a:pt x="99259" y="37306"/>
                      <a:pt x="100529" y="39846"/>
                    </a:cubicBezTo>
                    <a:cubicBezTo>
                      <a:pt x="108784" y="53181"/>
                      <a:pt x="115134" y="67151"/>
                      <a:pt x="121484" y="81121"/>
                    </a:cubicBezTo>
                    <a:cubicBezTo>
                      <a:pt x="127834" y="95726"/>
                      <a:pt x="134184" y="110331"/>
                      <a:pt x="141169" y="124301"/>
                    </a:cubicBezTo>
                    <a:cubicBezTo>
                      <a:pt x="146249" y="135731"/>
                      <a:pt x="151964" y="147796"/>
                      <a:pt x="157044" y="159226"/>
                    </a:cubicBezTo>
                    <a:cubicBezTo>
                      <a:pt x="154504" y="142081"/>
                      <a:pt x="153234" y="124937"/>
                      <a:pt x="151964" y="107791"/>
                    </a:cubicBezTo>
                    <a:cubicBezTo>
                      <a:pt x="150694" y="90646"/>
                      <a:pt x="150694" y="73501"/>
                      <a:pt x="150694" y="56356"/>
                    </a:cubicBezTo>
                    <a:cubicBezTo>
                      <a:pt x="150694" y="38576"/>
                      <a:pt x="152599" y="20796"/>
                      <a:pt x="153234" y="2381"/>
                    </a:cubicBezTo>
                    <a:cubicBezTo>
                      <a:pt x="153234" y="-794"/>
                      <a:pt x="157679" y="-794"/>
                      <a:pt x="157679" y="2381"/>
                    </a:cubicBezTo>
                    <a:cubicBezTo>
                      <a:pt x="158314" y="19526"/>
                      <a:pt x="159584" y="36671"/>
                      <a:pt x="160219" y="53816"/>
                    </a:cubicBezTo>
                    <a:cubicBezTo>
                      <a:pt x="160854" y="71596"/>
                      <a:pt x="160854" y="88741"/>
                      <a:pt x="162124" y="105887"/>
                    </a:cubicBezTo>
                    <a:cubicBezTo>
                      <a:pt x="162759" y="123031"/>
                      <a:pt x="164664" y="139541"/>
                      <a:pt x="167204" y="156687"/>
                    </a:cubicBezTo>
                    <a:cubicBezTo>
                      <a:pt x="168474" y="165576"/>
                      <a:pt x="169744" y="173831"/>
                      <a:pt x="171649" y="182721"/>
                    </a:cubicBezTo>
                    <a:cubicBezTo>
                      <a:pt x="172284" y="185896"/>
                      <a:pt x="173554" y="189706"/>
                      <a:pt x="174189" y="194151"/>
                    </a:cubicBezTo>
                    <a:cubicBezTo>
                      <a:pt x="176094" y="195421"/>
                      <a:pt x="177999" y="196691"/>
                      <a:pt x="180539" y="198596"/>
                    </a:cubicBezTo>
                    <a:cubicBezTo>
                      <a:pt x="183714" y="201137"/>
                      <a:pt x="187524" y="203041"/>
                      <a:pt x="188159" y="206851"/>
                    </a:cubicBezTo>
                    <a:cubicBezTo>
                      <a:pt x="188794" y="209391"/>
                      <a:pt x="187524" y="211931"/>
                      <a:pt x="184984" y="211931"/>
                    </a:cubicBezTo>
                    <a:cubicBezTo>
                      <a:pt x="182444" y="211931"/>
                      <a:pt x="180539" y="211296"/>
                      <a:pt x="178634" y="210026"/>
                    </a:cubicBezTo>
                    <a:cubicBezTo>
                      <a:pt x="178634" y="210026"/>
                      <a:pt x="178634" y="210662"/>
                      <a:pt x="178634" y="210662"/>
                    </a:cubicBezTo>
                    <a:cubicBezTo>
                      <a:pt x="178634" y="213837"/>
                      <a:pt x="175459" y="215106"/>
                      <a:pt x="172919" y="213201"/>
                    </a:cubicBezTo>
                    <a:cubicBezTo>
                      <a:pt x="172284" y="212566"/>
                      <a:pt x="171649" y="211296"/>
                      <a:pt x="170379" y="210662"/>
                    </a:cubicBezTo>
                    <a:cubicBezTo>
                      <a:pt x="169109" y="210662"/>
                      <a:pt x="168474" y="210026"/>
                      <a:pt x="167839" y="209391"/>
                    </a:cubicBezTo>
                    <a:cubicBezTo>
                      <a:pt x="167839" y="209391"/>
                      <a:pt x="167204" y="208756"/>
                      <a:pt x="167204" y="208121"/>
                    </a:cubicBezTo>
                    <a:cubicBezTo>
                      <a:pt x="166569" y="208121"/>
                      <a:pt x="165934" y="208121"/>
                      <a:pt x="165299" y="207487"/>
                    </a:cubicBezTo>
                    <a:cubicBezTo>
                      <a:pt x="159584" y="203041"/>
                      <a:pt x="153869" y="197326"/>
                      <a:pt x="148789" y="192246"/>
                    </a:cubicBezTo>
                    <a:cubicBezTo>
                      <a:pt x="147519" y="191612"/>
                      <a:pt x="146249" y="190341"/>
                      <a:pt x="144344" y="189706"/>
                    </a:cubicBezTo>
                    <a:cubicBezTo>
                      <a:pt x="129739" y="182087"/>
                      <a:pt x="113864" y="175737"/>
                      <a:pt x="97989" y="171291"/>
                    </a:cubicBezTo>
                    <a:cubicBezTo>
                      <a:pt x="82749" y="166846"/>
                      <a:pt x="66874" y="163671"/>
                      <a:pt x="50999" y="161766"/>
                    </a:cubicBezTo>
                    <a:cubicBezTo>
                      <a:pt x="34489" y="159862"/>
                      <a:pt x="17344" y="158591"/>
                      <a:pt x="834" y="159862"/>
                    </a:cubicBezTo>
                    <a:cubicBezTo>
                      <a:pt x="-436" y="159862"/>
                      <a:pt x="-436" y="155416"/>
                      <a:pt x="2104" y="1547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857" name="Google Shape;1857;p30"/>
              <p:cNvGrpSpPr/>
              <p:nvPr/>
            </p:nvGrpSpPr>
            <p:grpSpPr>
              <a:xfrm>
                <a:off x="-852790" y="2480109"/>
                <a:ext cx="208105" cy="278880"/>
                <a:chOff x="-852790" y="2480109"/>
                <a:chExt cx="208105" cy="278880"/>
              </a:xfrm>
            </p:grpSpPr>
            <p:grpSp>
              <p:nvGrpSpPr>
                <p:cNvPr id="1858" name="Google Shape;1858;p30"/>
                <p:cNvGrpSpPr/>
                <p:nvPr/>
              </p:nvGrpSpPr>
              <p:grpSpPr>
                <a:xfrm>
                  <a:off x="-843663" y="2480109"/>
                  <a:ext cx="198978" cy="278880"/>
                  <a:chOff x="2058558" y="4163922"/>
                  <a:chExt cx="296894" cy="416115"/>
                </a:xfrm>
              </p:grpSpPr>
              <p:sp>
                <p:nvSpPr>
                  <p:cNvPr id="1859" name="Google Shape;1859;p30"/>
                  <p:cNvSpPr/>
                  <p:nvPr/>
                </p:nvSpPr>
                <p:spPr>
                  <a:xfrm>
                    <a:off x="2226041" y="4163922"/>
                    <a:ext cx="129411" cy="1938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11" h="193847" extrusionOk="0">
                        <a:moveTo>
                          <a:pt x="129173" y="185827"/>
                        </a:moveTo>
                        <a:cubicBezTo>
                          <a:pt x="120918" y="152807"/>
                          <a:pt x="109488" y="121057"/>
                          <a:pt x="95518" y="89943"/>
                        </a:cubicBezTo>
                        <a:cubicBezTo>
                          <a:pt x="88533" y="74702"/>
                          <a:pt x="81548" y="59462"/>
                          <a:pt x="74563" y="44223"/>
                        </a:cubicBezTo>
                        <a:cubicBezTo>
                          <a:pt x="70753" y="36602"/>
                          <a:pt x="66943" y="28982"/>
                          <a:pt x="60593" y="22632"/>
                        </a:cubicBezTo>
                        <a:cubicBezTo>
                          <a:pt x="50433" y="8027"/>
                          <a:pt x="33923" y="-4673"/>
                          <a:pt x="16778" y="1677"/>
                        </a:cubicBezTo>
                        <a:cubicBezTo>
                          <a:pt x="-2272" y="8662"/>
                          <a:pt x="-2907" y="33427"/>
                          <a:pt x="4078" y="49302"/>
                        </a:cubicBezTo>
                        <a:cubicBezTo>
                          <a:pt x="12968" y="69623"/>
                          <a:pt x="26303" y="89307"/>
                          <a:pt x="39003" y="107723"/>
                        </a:cubicBezTo>
                        <a:cubicBezTo>
                          <a:pt x="51703" y="126773"/>
                          <a:pt x="65673" y="144552"/>
                          <a:pt x="80913" y="161698"/>
                        </a:cubicBezTo>
                        <a:cubicBezTo>
                          <a:pt x="87898" y="169952"/>
                          <a:pt x="95518" y="178843"/>
                          <a:pt x="103773" y="186462"/>
                        </a:cubicBezTo>
                        <a:cubicBezTo>
                          <a:pt x="110123" y="192177"/>
                          <a:pt x="119648" y="197257"/>
                          <a:pt x="127268" y="190907"/>
                        </a:cubicBezTo>
                        <a:cubicBezTo>
                          <a:pt x="129173" y="190273"/>
                          <a:pt x="129808" y="188368"/>
                          <a:pt x="129173" y="1858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0" name="Google Shape;1860;p30"/>
                  <p:cNvSpPr/>
                  <p:nvPr/>
                </p:nvSpPr>
                <p:spPr>
                  <a:xfrm>
                    <a:off x="2104141" y="4245971"/>
                    <a:ext cx="202557" cy="1168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557" h="116890" extrusionOk="0">
                        <a:moveTo>
                          <a:pt x="119628" y="41549"/>
                        </a:moveTo>
                        <a:cubicBezTo>
                          <a:pt x="105658" y="32658"/>
                          <a:pt x="91053" y="23769"/>
                          <a:pt x="76448" y="14878"/>
                        </a:cubicBezTo>
                        <a:cubicBezTo>
                          <a:pt x="69463" y="10433"/>
                          <a:pt x="61208" y="6624"/>
                          <a:pt x="52953" y="4719"/>
                        </a:cubicBezTo>
                        <a:cubicBezTo>
                          <a:pt x="36443" y="-1631"/>
                          <a:pt x="15488" y="-3537"/>
                          <a:pt x="4693" y="11703"/>
                        </a:cubicBezTo>
                        <a:cubicBezTo>
                          <a:pt x="-7372" y="28213"/>
                          <a:pt x="5963" y="48533"/>
                          <a:pt x="20568" y="58058"/>
                        </a:cubicBezTo>
                        <a:cubicBezTo>
                          <a:pt x="39618" y="70124"/>
                          <a:pt x="61208" y="79013"/>
                          <a:pt x="82163" y="87269"/>
                        </a:cubicBezTo>
                        <a:cubicBezTo>
                          <a:pt x="103118" y="95524"/>
                          <a:pt x="125343" y="103144"/>
                          <a:pt x="146933" y="108858"/>
                        </a:cubicBezTo>
                        <a:cubicBezTo>
                          <a:pt x="157728" y="112033"/>
                          <a:pt x="168523" y="115208"/>
                          <a:pt x="179953" y="116479"/>
                        </a:cubicBezTo>
                        <a:cubicBezTo>
                          <a:pt x="188208" y="117749"/>
                          <a:pt x="199003" y="116479"/>
                          <a:pt x="202178" y="106954"/>
                        </a:cubicBezTo>
                        <a:cubicBezTo>
                          <a:pt x="202813" y="104413"/>
                          <a:pt x="202813" y="102508"/>
                          <a:pt x="200908" y="101238"/>
                        </a:cubicBezTo>
                        <a:cubicBezTo>
                          <a:pt x="175508" y="79649"/>
                          <a:pt x="148203" y="59963"/>
                          <a:pt x="119628" y="415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1" name="Google Shape;1861;p30"/>
                  <p:cNvSpPr/>
                  <p:nvPr/>
                </p:nvSpPr>
                <p:spPr>
                  <a:xfrm>
                    <a:off x="2058558" y="4384040"/>
                    <a:ext cx="225343" cy="651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343" h="65107" extrusionOk="0">
                        <a:moveTo>
                          <a:pt x="221092" y="16510"/>
                        </a:moveTo>
                        <a:cubicBezTo>
                          <a:pt x="186802" y="8890"/>
                          <a:pt x="151877" y="4445"/>
                          <a:pt x="116952" y="2540"/>
                        </a:cubicBezTo>
                        <a:cubicBezTo>
                          <a:pt x="99807" y="1270"/>
                          <a:pt x="82027" y="635"/>
                          <a:pt x="64882" y="0"/>
                        </a:cubicBezTo>
                        <a:cubicBezTo>
                          <a:pt x="55992" y="0"/>
                          <a:pt x="47102" y="0"/>
                          <a:pt x="38847" y="2540"/>
                        </a:cubicBezTo>
                        <a:cubicBezTo>
                          <a:pt x="21067" y="4445"/>
                          <a:pt x="1382" y="13335"/>
                          <a:pt x="112" y="31750"/>
                        </a:cubicBezTo>
                        <a:cubicBezTo>
                          <a:pt x="-1793" y="52070"/>
                          <a:pt x="21067" y="63500"/>
                          <a:pt x="38847" y="64770"/>
                        </a:cubicBezTo>
                        <a:cubicBezTo>
                          <a:pt x="61707" y="66040"/>
                          <a:pt x="85837" y="63500"/>
                          <a:pt x="108697" y="60960"/>
                        </a:cubicBezTo>
                        <a:cubicBezTo>
                          <a:pt x="131557" y="58420"/>
                          <a:pt x="155052" y="53975"/>
                          <a:pt x="177277" y="48895"/>
                        </a:cubicBezTo>
                        <a:cubicBezTo>
                          <a:pt x="188072" y="46355"/>
                          <a:pt x="199502" y="43815"/>
                          <a:pt x="210297" y="40005"/>
                        </a:cubicBezTo>
                        <a:cubicBezTo>
                          <a:pt x="218552" y="36830"/>
                          <a:pt x="227442" y="31115"/>
                          <a:pt x="224902" y="21590"/>
                        </a:cubicBezTo>
                        <a:cubicBezTo>
                          <a:pt x="224902" y="19050"/>
                          <a:pt x="223632" y="17145"/>
                          <a:pt x="221092" y="165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2" name="Google Shape;1862;p30"/>
                  <p:cNvSpPr/>
                  <p:nvPr/>
                </p:nvSpPr>
                <p:spPr>
                  <a:xfrm>
                    <a:off x="2086794" y="4442845"/>
                    <a:ext cx="195159" cy="13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5159" h="137192" extrusionOk="0">
                        <a:moveTo>
                          <a:pt x="186506" y="249"/>
                        </a:moveTo>
                        <a:cubicBezTo>
                          <a:pt x="152851" y="10409"/>
                          <a:pt x="121101" y="24379"/>
                          <a:pt x="89351" y="39619"/>
                        </a:cubicBezTo>
                        <a:cubicBezTo>
                          <a:pt x="73476" y="47239"/>
                          <a:pt x="58236" y="55494"/>
                          <a:pt x="42996" y="63114"/>
                        </a:cubicBezTo>
                        <a:cubicBezTo>
                          <a:pt x="35376" y="66924"/>
                          <a:pt x="27756" y="72004"/>
                          <a:pt x="21406" y="78354"/>
                        </a:cubicBezTo>
                        <a:cubicBezTo>
                          <a:pt x="6801" y="89149"/>
                          <a:pt x="-5264" y="106294"/>
                          <a:pt x="2356" y="122804"/>
                        </a:cubicBezTo>
                        <a:cubicBezTo>
                          <a:pt x="11246" y="141219"/>
                          <a:pt x="36646" y="139314"/>
                          <a:pt x="52521" y="131694"/>
                        </a:cubicBezTo>
                        <a:cubicBezTo>
                          <a:pt x="73476" y="121534"/>
                          <a:pt x="92526" y="107564"/>
                          <a:pt x="110941" y="93594"/>
                        </a:cubicBezTo>
                        <a:cubicBezTo>
                          <a:pt x="129356" y="79624"/>
                          <a:pt x="147771" y="65019"/>
                          <a:pt x="164281" y="49144"/>
                        </a:cubicBezTo>
                        <a:cubicBezTo>
                          <a:pt x="172536" y="41524"/>
                          <a:pt x="181426" y="33904"/>
                          <a:pt x="188411" y="25014"/>
                        </a:cubicBezTo>
                        <a:cubicBezTo>
                          <a:pt x="194126" y="18664"/>
                          <a:pt x="198571" y="8504"/>
                          <a:pt x="191586" y="1519"/>
                        </a:cubicBezTo>
                        <a:cubicBezTo>
                          <a:pt x="190951" y="249"/>
                          <a:pt x="189046" y="-386"/>
                          <a:pt x="186506" y="2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1863" name="Google Shape;1863;p30"/>
                <p:cNvGrpSpPr/>
                <p:nvPr/>
              </p:nvGrpSpPr>
              <p:grpSpPr>
                <a:xfrm>
                  <a:off x="-852790" y="2502127"/>
                  <a:ext cx="194791" cy="213758"/>
                  <a:chOff x="2044940" y="4196775"/>
                  <a:chExt cx="290646" cy="318946"/>
                </a:xfrm>
              </p:grpSpPr>
              <p:sp>
                <p:nvSpPr>
                  <p:cNvPr id="1864" name="Google Shape;1864;p30"/>
                  <p:cNvSpPr/>
                  <p:nvPr/>
                </p:nvSpPr>
                <p:spPr>
                  <a:xfrm>
                    <a:off x="2165679" y="4196775"/>
                    <a:ext cx="169907" cy="1613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907" h="161387" extrusionOk="0">
                        <a:moveTo>
                          <a:pt x="169216" y="150434"/>
                        </a:moveTo>
                        <a:cubicBezTo>
                          <a:pt x="152070" y="121224"/>
                          <a:pt x="131750" y="93919"/>
                          <a:pt x="110160" y="67884"/>
                        </a:cubicBezTo>
                        <a:cubicBezTo>
                          <a:pt x="99366" y="55184"/>
                          <a:pt x="88570" y="42484"/>
                          <a:pt x="77141" y="29784"/>
                        </a:cubicBezTo>
                        <a:cubicBezTo>
                          <a:pt x="71425" y="23434"/>
                          <a:pt x="65075" y="17084"/>
                          <a:pt x="58091" y="13274"/>
                        </a:cubicBezTo>
                        <a:cubicBezTo>
                          <a:pt x="44756" y="1844"/>
                          <a:pt x="25070" y="-5776"/>
                          <a:pt x="9831" y="5654"/>
                        </a:cubicBezTo>
                        <a:cubicBezTo>
                          <a:pt x="-6680" y="18354"/>
                          <a:pt x="306" y="41214"/>
                          <a:pt x="11100" y="54549"/>
                        </a:cubicBezTo>
                        <a:cubicBezTo>
                          <a:pt x="25706" y="71694"/>
                          <a:pt x="43485" y="86934"/>
                          <a:pt x="60631" y="100904"/>
                        </a:cubicBezTo>
                        <a:cubicBezTo>
                          <a:pt x="78410" y="115509"/>
                          <a:pt x="96825" y="128844"/>
                          <a:pt x="115875" y="140909"/>
                        </a:cubicBezTo>
                        <a:cubicBezTo>
                          <a:pt x="125400" y="146624"/>
                          <a:pt x="134925" y="153609"/>
                          <a:pt x="144450" y="158054"/>
                        </a:cubicBezTo>
                        <a:cubicBezTo>
                          <a:pt x="152070" y="161864"/>
                          <a:pt x="162866" y="163769"/>
                          <a:pt x="168581" y="156149"/>
                        </a:cubicBezTo>
                        <a:cubicBezTo>
                          <a:pt x="169850" y="154244"/>
                          <a:pt x="170485" y="152339"/>
                          <a:pt x="169216" y="1504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5" name="Google Shape;1865;p30"/>
                  <p:cNvSpPr/>
                  <p:nvPr/>
                </p:nvSpPr>
                <p:spPr>
                  <a:xfrm>
                    <a:off x="2067847" y="4316545"/>
                    <a:ext cx="224530" cy="723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530" h="72319" extrusionOk="0">
                        <a:moveTo>
                          <a:pt x="221328" y="47810"/>
                        </a:moveTo>
                        <a:cubicBezTo>
                          <a:pt x="188943" y="33840"/>
                          <a:pt x="155923" y="23045"/>
                          <a:pt x="121633" y="14790"/>
                        </a:cubicBezTo>
                        <a:cubicBezTo>
                          <a:pt x="105123" y="10345"/>
                          <a:pt x="87978" y="6535"/>
                          <a:pt x="70833" y="2725"/>
                        </a:cubicBezTo>
                        <a:cubicBezTo>
                          <a:pt x="62578" y="820"/>
                          <a:pt x="53053" y="-450"/>
                          <a:pt x="44798" y="185"/>
                        </a:cubicBezTo>
                        <a:cubicBezTo>
                          <a:pt x="27018" y="-1085"/>
                          <a:pt x="6063" y="3995"/>
                          <a:pt x="983" y="21775"/>
                        </a:cubicBezTo>
                        <a:cubicBezTo>
                          <a:pt x="-4732" y="41460"/>
                          <a:pt x="15588" y="56700"/>
                          <a:pt x="33368" y="61145"/>
                        </a:cubicBezTo>
                        <a:cubicBezTo>
                          <a:pt x="55593" y="66860"/>
                          <a:pt x="79723" y="68765"/>
                          <a:pt x="102583" y="70670"/>
                        </a:cubicBezTo>
                        <a:cubicBezTo>
                          <a:pt x="126078" y="72575"/>
                          <a:pt x="148938" y="72575"/>
                          <a:pt x="172433" y="71940"/>
                        </a:cubicBezTo>
                        <a:cubicBezTo>
                          <a:pt x="183863" y="71305"/>
                          <a:pt x="195293" y="71305"/>
                          <a:pt x="206723" y="69400"/>
                        </a:cubicBezTo>
                        <a:cubicBezTo>
                          <a:pt x="214978" y="68130"/>
                          <a:pt x="225138" y="63685"/>
                          <a:pt x="224503" y="54160"/>
                        </a:cubicBezTo>
                        <a:cubicBezTo>
                          <a:pt x="224503" y="50350"/>
                          <a:pt x="223233" y="49080"/>
                          <a:pt x="221328" y="478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1866" name="Google Shape;1866;p30"/>
                  <p:cNvSpPr/>
                  <p:nvPr/>
                </p:nvSpPr>
                <p:spPr>
                  <a:xfrm>
                    <a:off x="2044940" y="4425315"/>
                    <a:ext cx="217055" cy="904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055" h="90406" extrusionOk="0">
                        <a:moveTo>
                          <a:pt x="210580" y="0"/>
                        </a:moveTo>
                        <a:cubicBezTo>
                          <a:pt x="175020" y="635"/>
                          <a:pt x="140730" y="5080"/>
                          <a:pt x="106440" y="11430"/>
                        </a:cubicBezTo>
                        <a:cubicBezTo>
                          <a:pt x="89295" y="14605"/>
                          <a:pt x="72150" y="17780"/>
                          <a:pt x="55640" y="21590"/>
                        </a:cubicBezTo>
                        <a:cubicBezTo>
                          <a:pt x="46750" y="23495"/>
                          <a:pt x="38495" y="26035"/>
                          <a:pt x="30875" y="29845"/>
                        </a:cubicBezTo>
                        <a:cubicBezTo>
                          <a:pt x="13730" y="36195"/>
                          <a:pt x="-2780" y="48895"/>
                          <a:pt x="395" y="67310"/>
                        </a:cubicBezTo>
                        <a:cubicBezTo>
                          <a:pt x="3570" y="87630"/>
                          <a:pt x="28335" y="92710"/>
                          <a:pt x="46115" y="89535"/>
                        </a:cubicBezTo>
                        <a:cubicBezTo>
                          <a:pt x="68975" y="85725"/>
                          <a:pt x="91835" y="77470"/>
                          <a:pt x="112790" y="69215"/>
                        </a:cubicBezTo>
                        <a:cubicBezTo>
                          <a:pt x="134380" y="60960"/>
                          <a:pt x="155970" y="51435"/>
                          <a:pt x="176290" y="40640"/>
                        </a:cubicBezTo>
                        <a:cubicBezTo>
                          <a:pt x="186450" y="35560"/>
                          <a:pt x="196610" y="30480"/>
                          <a:pt x="206135" y="24130"/>
                        </a:cubicBezTo>
                        <a:cubicBezTo>
                          <a:pt x="213120" y="19685"/>
                          <a:pt x="220105" y="11430"/>
                          <a:pt x="215660" y="2540"/>
                        </a:cubicBezTo>
                        <a:cubicBezTo>
                          <a:pt x="215025" y="635"/>
                          <a:pt x="213120" y="0"/>
                          <a:pt x="21058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1867" name="Google Shape;1867;p30"/>
              <p:cNvSpPr/>
              <p:nvPr/>
            </p:nvSpPr>
            <p:spPr>
              <a:xfrm>
                <a:off x="-869096" y="2126922"/>
                <a:ext cx="412817" cy="396133"/>
              </a:xfrm>
              <a:custGeom>
                <a:avLst/>
                <a:gdLst/>
                <a:ahLst/>
                <a:cxnLst/>
                <a:rect l="l" t="t" r="r" b="b"/>
                <a:pathLst>
                  <a:path w="616145" h="591244" extrusionOk="0">
                    <a:moveTo>
                      <a:pt x="9347" y="413484"/>
                    </a:moveTo>
                    <a:cubicBezTo>
                      <a:pt x="9982" y="414119"/>
                      <a:pt x="10617" y="414119"/>
                      <a:pt x="10617" y="414754"/>
                    </a:cubicBezTo>
                    <a:cubicBezTo>
                      <a:pt x="16967" y="416659"/>
                      <a:pt x="23952" y="417294"/>
                      <a:pt x="30302" y="417294"/>
                    </a:cubicBezTo>
                    <a:cubicBezTo>
                      <a:pt x="38557" y="417294"/>
                      <a:pt x="46812" y="416024"/>
                      <a:pt x="55067" y="413484"/>
                    </a:cubicBezTo>
                    <a:cubicBezTo>
                      <a:pt x="71577" y="409039"/>
                      <a:pt x="86817" y="400784"/>
                      <a:pt x="101422" y="393164"/>
                    </a:cubicBezTo>
                    <a:cubicBezTo>
                      <a:pt x="117297" y="384909"/>
                      <a:pt x="132537" y="376019"/>
                      <a:pt x="147142" y="365859"/>
                    </a:cubicBezTo>
                    <a:cubicBezTo>
                      <a:pt x="161747" y="356334"/>
                      <a:pt x="175717" y="346809"/>
                      <a:pt x="190322" y="337919"/>
                    </a:cubicBezTo>
                    <a:cubicBezTo>
                      <a:pt x="244932" y="306804"/>
                      <a:pt x="313512" y="310614"/>
                      <a:pt x="369392" y="335379"/>
                    </a:cubicBezTo>
                    <a:cubicBezTo>
                      <a:pt x="382727" y="341094"/>
                      <a:pt x="395427" y="348714"/>
                      <a:pt x="407492" y="356969"/>
                    </a:cubicBezTo>
                    <a:cubicBezTo>
                      <a:pt x="403047" y="344269"/>
                      <a:pt x="399872" y="330299"/>
                      <a:pt x="397967" y="316964"/>
                    </a:cubicBezTo>
                    <a:cubicBezTo>
                      <a:pt x="394157" y="287119"/>
                      <a:pt x="397967" y="256004"/>
                      <a:pt x="408127" y="227429"/>
                    </a:cubicBezTo>
                    <a:cubicBezTo>
                      <a:pt x="418287" y="198219"/>
                      <a:pt x="434797" y="172184"/>
                      <a:pt x="455752" y="149324"/>
                    </a:cubicBezTo>
                    <a:cubicBezTo>
                      <a:pt x="477977" y="125194"/>
                      <a:pt x="503377" y="104874"/>
                      <a:pt x="526872" y="82014"/>
                    </a:cubicBezTo>
                    <a:cubicBezTo>
                      <a:pt x="549732" y="59789"/>
                      <a:pt x="571322" y="35024"/>
                      <a:pt x="585292" y="5814"/>
                    </a:cubicBezTo>
                    <a:cubicBezTo>
                      <a:pt x="585292" y="5179"/>
                      <a:pt x="585292" y="4544"/>
                      <a:pt x="584657" y="4544"/>
                    </a:cubicBezTo>
                    <a:cubicBezTo>
                      <a:pt x="584022" y="2004"/>
                      <a:pt x="587197" y="-536"/>
                      <a:pt x="589102" y="99"/>
                    </a:cubicBezTo>
                    <a:cubicBezTo>
                      <a:pt x="591007" y="99"/>
                      <a:pt x="592912" y="1369"/>
                      <a:pt x="592277" y="3274"/>
                    </a:cubicBezTo>
                    <a:cubicBezTo>
                      <a:pt x="592277" y="3274"/>
                      <a:pt x="592277" y="3909"/>
                      <a:pt x="592277" y="4544"/>
                    </a:cubicBezTo>
                    <a:cubicBezTo>
                      <a:pt x="611327" y="45819"/>
                      <a:pt x="602437" y="94079"/>
                      <a:pt x="580847" y="132814"/>
                    </a:cubicBezTo>
                    <a:cubicBezTo>
                      <a:pt x="570052" y="152499"/>
                      <a:pt x="556082" y="170914"/>
                      <a:pt x="540207" y="187424"/>
                    </a:cubicBezTo>
                    <a:cubicBezTo>
                      <a:pt x="524967" y="203299"/>
                      <a:pt x="505282" y="215999"/>
                      <a:pt x="493217" y="235049"/>
                    </a:cubicBezTo>
                    <a:cubicBezTo>
                      <a:pt x="481152" y="254099"/>
                      <a:pt x="482422" y="277594"/>
                      <a:pt x="490677" y="297914"/>
                    </a:cubicBezTo>
                    <a:cubicBezTo>
                      <a:pt x="498932" y="319504"/>
                      <a:pt x="514807" y="337284"/>
                      <a:pt x="531317" y="353159"/>
                    </a:cubicBezTo>
                    <a:cubicBezTo>
                      <a:pt x="563702" y="385544"/>
                      <a:pt x="597992" y="417929"/>
                      <a:pt x="611327" y="463649"/>
                    </a:cubicBezTo>
                    <a:cubicBezTo>
                      <a:pt x="622757" y="503019"/>
                      <a:pt x="614502" y="550644"/>
                      <a:pt x="579577" y="576044"/>
                    </a:cubicBezTo>
                    <a:cubicBezTo>
                      <a:pt x="563702" y="587474"/>
                      <a:pt x="544017" y="593189"/>
                      <a:pt x="524967" y="590649"/>
                    </a:cubicBezTo>
                    <a:cubicBezTo>
                      <a:pt x="502742" y="588109"/>
                      <a:pt x="486232" y="574139"/>
                      <a:pt x="472262" y="558264"/>
                    </a:cubicBezTo>
                    <a:cubicBezTo>
                      <a:pt x="441147" y="523339"/>
                      <a:pt x="416382" y="483334"/>
                      <a:pt x="386537" y="447139"/>
                    </a:cubicBezTo>
                    <a:cubicBezTo>
                      <a:pt x="372567" y="429359"/>
                      <a:pt x="357327" y="410944"/>
                      <a:pt x="338912" y="397609"/>
                    </a:cubicBezTo>
                    <a:cubicBezTo>
                      <a:pt x="329387" y="391259"/>
                      <a:pt x="319227" y="386179"/>
                      <a:pt x="307797" y="385544"/>
                    </a:cubicBezTo>
                    <a:cubicBezTo>
                      <a:pt x="295732" y="384909"/>
                      <a:pt x="284302" y="388719"/>
                      <a:pt x="273507" y="393799"/>
                    </a:cubicBezTo>
                    <a:cubicBezTo>
                      <a:pt x="251282" y="403959"/>
                      <a:pt x="232232" y="418564"/>
                      <a:pt x="210642" y="429994"/>
                    </a:cubicBezTo>
                    <a:cubicBezTo>
                      <a:pt x="189687" y="441424"/>
                      <a:pt x="168097" y="450949"/>
                      <a:pt x="144602" y="457299"/>
                    </a:cubicBezTo>
                    <a:cubicBezTo>
                      <a:pt x="104597" y="467459"/>
                      <a:pt x="58242" y="466189"/>
                      <a:pt x="22682" y="442694"/>
                    </a:cubicBezTo>
                    <a:cubicBezTo>
                      <a:pt x="14427" y="437614"/>
                      <a:pt x="7442" y="430629"/>
                      <a:pt x="1092" y="423009"/>
                    </a:cubicBezTo>
                    <a:cubicBezTo>
                      <a:pt x="-2718" y="416659"/>
                      <a:pt x="4267" y="408404"/>
                      <a:pt x="9347" y="4134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8" name="Google Shape;1868;p30"/>
              <p:cNvSpPr/>
              <p:nvPr/>
            </p:nvSpPr>
            <p:spPr>
              <a:xfrm>
                <a:off x="-803045" y="2484496"/>
                <a:ext cx="277822" cy="295024"/>
              </a:xfrm>
              <a:custGeom>
                <a:avLst/>
                <a:gdLst/>
                <a:ahLst/>
                <a:cxnLst/>
                <a:rect l="l" t="t" r="r" b="b"/>
                <a:pathLst>
                  <a:path w="414660" h="440334" extrusionOk="0">
                    <a:moveTo>
                      <a:pt x="322" y="432365"/>
                    </a:moveTo>
                    <a:cubicBezTo>
                      <a:pt x="21277" y="373945"/>
                      <a:pt x="63187" y="323779"/>
                      <a:pt x="118432" y="294570"/>
                    </a:cubicBezTo>
                    <a:cubicBezTo>
                      <a:pt x="105732" y="281234"/>
                      <a:pt x="98112" y="262820"/>
                      <a:pt x="90492" y="246309"/>
                    </a:cubicBezTo>
                    <a:cubicBezTo>
                      <a:pt x="79697" y="224084"/>
                      <a:pt x="69537" y="201225"/>
                      <a:pt x="60012" y="178365"/>
                    </a:cubicBezTo>
                    <a:cubicBezTo>
                      <a:pt x="58107" y="173284"/>
                      <a:pt x="63187" y="168840"/>
                      <a:pt x="67632" y="170109"/>
                    </a:cubicBezTo>
                    <a:cubicBezTo>
                      <a:pt x="96207" y="175825"/>
                      <a:pt x="125417" y="177729"/>
                      <a:pt x="154627" y="177095"/>
                    </a:cubicBezTo>
                    <a:cubicBezTo>
                      <a:pt x="144467" y="118674"/>
                      <a:pt x="151452" y="57715"/>
                      <a:pt x="176852" y="3740"/>
                    </a:cubicBezTo>
                    <a:cubicBezTo>
                      <a:pt x="180027" y="-3246"/>
                      <a:pt x="189552" y="565"/>
                      <a:pt x="189552" y="6915"/>
                    </a:cubicBezTo>
                    <a:cubicBezTo>
                      <a:pt x="189552" y="7549"/>
                      <a:pt x="190187" y="8184"/>
                      <a:pt x="190187" y="8820"/>
                    </a:cubicBezTo>
                    <a:cubicBezTo>
                      <a:pt x="192092" y="38029"/>
                      <a:pt x="210507" y="62159"/>
                      <a:pt x="229557" y="83115"/>
                    </a:cubicBezTo>
                    <a:cubicBezTo>
                      <a:pt x="249242" y="104704"/>
                      <a:pt x="271467" y="125024"/>
                      <a:pt x="294962" y="142804"/>
                    </a:cubicBezTo>
                    <a:cubicBezTo>
                      <a:pt x="318457" y="160584"/>
                      <a:pt x="345762" y="174554"/>
                      <a:pt x="367352" y="194875"/>
                    </a:cubicBezTo>
                    <a:cubicBezTo>
                      <a:pt x="386402" y="212654"/>
                      <a:pt x="401642" y="235515"/>
                      <a:pt x="409262" y="260915"/>
                    </a:cubicBezTo>
                    <a:cubicBezTo>
                      <a:pt x="423867" y="309175"/>
                      <a:pt x="408627" y="365690"/>
                      <a:pt x="366082" y="394900"/>
                    </a:cubicBezTo>
                    <a:cubicBezTo>
                      <a:pt x="318457" y="426650"/>
                      <a:pt x="256862" y="417125"/>
                      <a:pt x="203522" y="411409"/>
                    </a:cubicBezTo>
                    <a:cubicBezTo>
                      <a:pt x="138117" y="404425"/>
                      <a:pt x="66362" y="399979"/>
                      <a:pt x="9847" y="439350"/>
                    </a:cubicBezTo>
                    <a:cubicBezTo>
                      <a:pt x="5402" y="442525"/>
                      <a:pt x="-1583" y="437445"/>
                      <a:pt x="322" y="43236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69" name="Google Shape;1869;p30"/>
              <p:cNvSpPr/>
              <p:nvPr/>
            </p:nvSpPr>
            <p:spPr>
              <a:xfrm>
                <a:off x="-733465" y="2566686"/>
                <a:ext cx="204292" cy="181737"/>
              </a:xfrm>
              <a:custGeom>
                <a:avLst/>
                <a:gdLst/>
                <a:ahLst/>
                <a:cxnLst/>
                <a:rect l="l" t="t" r="r" b="b"/>
                <a:pathLst>
                  <a:path w="304914" h="271249" extrusionOk="0">
                    <a:moveTo>
                      <a:pt x="34925" y="230981"/>
                    </a:moveTo>
                    <a:cubicBezTo>
                      <a:pt x="53975" y="221456"/>
                      <a:pt x="76200" y="220822"/>
                      <a:pt x="97155" y="223361"/>
                    </a:cubicBezTo>
                    <a:cubicBezTo>
                      <a:pt x="120650" y="226536"/>
                      <a:pt x="143510" y="234791"/>
                      <a:pt x="167005" y="239236"/>
                    </a:cubicBezTo>
                    <a:cubicBezTo>
                      <a:pt x="189865" y="243681"/>
                      <a:pt x="213360" y="246222"/>
                      <a:pt x="236220" y="242411"/>
                    </a:cubicBezTo>
                    <a:cubicBezTo>
                      <a:pt x="255270" y="239236"/>
                      <a:pt x="273050" y="230981"/>
                      <a:pt x="287020" y="218281"/>
                    </a:cubicBezTo>
                    <a:cubicBezTo>
                      <a:pt x="261620" y="194151"/>
                      <a:pt x="226695" y="180816"/>
                      <a:pt x="193675" y="170022"/>
                    </a:cubicBezTo>
                    <a:cubicBezTo>
                      <a:pt x="151765" y="156051"/>
                      <a:pt x="110490" y="142081"/>
                      <a:pt x="69850" y="124936"/>
                    </a:cubicBezTo>
                    <a:cubicBezTo>
                      <a:pt x="69215" y="124936"/>
                      <a:pt x="69850" y="123666"/>
                      <a:pt x="70485" y="123666"/>
                    </a:cubicBezTo>
                    <a:cubicBezTo>
                      <a:pt x="113030" y="138906"/>
                      <a:pt x="156210" y="152876"/>
                      <a:pt x="199390" y="164306"/>
                    </a:cubicBezTo>
                    <a:cubicBezTo>
                      <a:pt x="231140" y="172561"/>
                      <a:pt x="262890" y="182722"/>
                      <a:pt x="288290" y="203676"/>
                    </a:cubicBezTo>
                    <a:cubicBezTo>
                      <a:pt x="286385" y="190976"/>
                      <a:pt x="282575" y="178276"/>
                      <a:pt x="276225" y="166211"/>
                    </a:cubicBezTo>
                    <a:cubicBezTo>
                      <a:pt x="266700" y="148431"/>
                      <a:pt x="252730" y="133826"/>
                      <a:pt x="236855" y="122397"/>
                    </a:cubicBezTo>
                    <a:cubicBezTo>
                      <a:pt x="205105" y="99536"/>
                      <a:pt x="167640" y="84297"/>
                      <a:pt x="140970" y="55086"/>
                    </a:cubicBezTo>
                    <a:cubicBezTo>
                      <a:pt x="126365" y="39211"/>
                      <a:pt x="115570" y="20797"/>
                      <a:pt x="107950" y="476"/>
                    </a:cubicBezTo>
                    <a:cubicBezTo>
                      <a:pt x="107950" y="-159"/>
                      <a:pt x="108585" y="-159"/>
                      <a:pt x="108585" y="476"/>
                    </a:cubicBezTo>
                    <a:cubicBezTo>
                      <a:pt x="116840" y="20161"/>
                      <a:pt x="129540" y="37941"/>
                      <a:pt x="144780" y="52547"/>
                    </a:cubicBezTo>
                    <a:cubicBezTo>
                      <a:pt x="159385" y="67151"/>
                      <a:pt x="177165" y="77311"/>
                      <a:pt x="195580" y="86836"/>
                    </a:cubicBezTo>
                    <a:cubicBezTo>
                      <a:pt x="230505" y="105251"/>
                      <a:pt x="266700" y="123031"/>
                      <a:pt x="287020" y="159226"/>
                    </a:cubicBezTo>
                    <a:cubicBezTo>
                      <a:pt x="295910" y="175101"/>
                      <a:pt x="300990" y="192881"/>
                      <a:pt x="302260" y="210661"/>
                    </a:cubicBezTo>
                    <a:cubicBezTo>
                      <a:pt x="304800" y="212566"/>
                      <a:pt x="306070" y="216376"/>
                      <a:pt x="303530" y="218916"/>
                    </a:cubicBezTo>
                    <a:cubicBezTo>
                      <a:pt x="303530" y="218916"/>
                      <a:pt x="302895" y="219551"/>
                      <a:pt x="302895" y="220186"/>
                    </a:cubicBezTo>
                    <a:cubicBezTo>
                      <a:pt x="302895" y="221456"/>
                      <a:pt x="302895" y="222726"/>
                      <a:pt x="302895" y="223997"/>
                    </a:cubicBezTo>
                    <a:cubicBezTo>
                      <a:pt x="302895" y="229076"/>
                      <a:pt x="297180" y="230981"/>
                      <a:pt x="293370" y="229711"/>
                    </a:cubicBezTo>
                    <a:cubicBezTo>
                      <a:pt x="266065" y="252572"/>
                      <a:pt x="227965" y="258922"/>
                      <a:pt x="193040" y="255747"/>
                    </a:cubicBezTo>
                    <a:cubicBezTo>
                      <a:pt x="169545" y="253206"/>
                      <a:pt x="146685" y="246856"/>
                      <a:pt x="124460" y="240506"/>
                    </a:cubicBezTo>
                    <a:cubicBezTo>
                      <a:pt x="102235" y="234156"/>
                      <a:pt x="79375" y="228441"/>
                      <a:pt x="56515" y="230981"/>
                    </a:cubicBezTo>
                    <a:cubicBezTo>
                      <a:pt x="31750" y="233522"/>
                      <a:pt x="11430" y="248761"/>
                      <a:pt x="1270" y="270986"/>
                    </a:cubicBezTo>
                    <a:cubicBezTo>
                      <a:pt x="1270" y="271622"/>
                      <a:pt x="0" y="270986"/>
                      <a:pt x="0" y="270351"/>
                    </a:cubicBezTo>
                    <a:cubicBezTo>
                      <a:pt x="5715" y="252572"/>
                      <a:pt x="18415" y="239236"/>
                      <a:pt x="34925" y="2309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0" name="Google Shape;1870;p30"/>
              <p:cNvSpPr/>
              <p:nvPr/>
            </p:nvSpPr>
            <p:spPr>
              <a:xfrm>
                <a:off x="-527925" y="3123612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1" name="Google Shape;1871;p30"/>
              <p:cNvSpPr/>
              <p:nvPr/>
            </p:nvSpPr>
            <p:spPr>
              <a:xfrm>
                <a:off x="-624950" y="3059354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2" name="Google Shape;1872;p30"/>
              <p:cNvSpPr/>
              <p:nvPr/>
            </p:nvSpPr>
            <p:spPr>
              <a:xfrm>
                <a:off x="-661335" y="2884819"/>
                <a:ext cx="71857" cy="69207"/>
              </a:xfrm>
              <a:custGeom>
                <a:avLst/>
                <a:gdLst/>
                <a:ahLst/>
                <a:cxnLst/>
                <a:rect l="l" t="t" r="r" b="b"/>
                <a:pathLst>
                  <a:path w="107249" h="103294" extrusionOk="0">
                    <a:moveTo>
                      <a:pt x="31434" y="5186"/>
                    </a:moveTo>
                    <a:cubicBezTo>
                      <a:pt x="33339" y="6456"/>
                      <a:pt x="35244" y="8361"/>
                      <a:pt x="37149" y="10265"/>
                    </a:cubicBezTo>
                    <a:cubicBezTo>
                      <a:pt x="51119" y="-1800"/>
                      <a:pt x="72074" y="-3705"/>
                      <a:pt x="87949" y="7090"/>
                    </a:cubicBezTo>
                    <a:cubicBezTo>
                      <a:pt x="107634" y="19790"/>
                      <a:pt x="113349" y="46461"/>
                      <a:pt x="100014" y="66145"/>
                    </a:cubicBezTo>
                    <a:cubicBezTo>
                      <a:pt x="92394" y="78211"/>
                      <a:pt x="79694" y="84561"/>
                      <a:pt x="66359" y="85195"/>
                    </a:cubicBezTo>
                    <a:cubicBezTo>
                      <a:pt x="66359" y="88370"/>
                      <a:pt x="65089" y="91545"/>
                      <a:pt x="63184" y="94086"/>
                    </a:cubicBezTo>
                    <a:cubicBezTo>
                      <a:pt x="56834" y="103611"/>
                      <a:pt x="44769" y="106150"/>
                      <a:pt x="35244" y="99800"/>
                    </a:cubicBezTo>
                    <a:cubicBezTo>
                      <a:pt x="26989" y="94720"/>
                      <a:pt x="23814" y="84561"/>
                      <a:pt x="27624" y="75670"/>
                    </a:cubicBezTo>
                    <a:cubicBezTo>
                      <a:pt x="22544" y="76306"/>
                      <a:pt x="17464" y="75670"/>
                      <a:pt x="13019" y="72495"/>
                    </a:cubicBezTo>
                    <a:cubicBezTo>
                      <a:pt x="3494" y="66145"/>
                      <a:pt x="954" y="54081"/>
                      <a:pt x="7304" y="44556"/>
                    </a:cubicBezTo>
                    <a:cubicBezTo>
                      <a:pt x="8574" y="42650"/>
                      <a:pt x="9844" y="41381"/>
                      <a:pt x="11749" y="40111"/>
                    </a:cubicBezTo>
                    <a:cubicBezTo>
                      <a:pt x="11114" y="39475"/>
                      <a:pt x="9844" y="39475"/>
                      <a:pt x="9209" y="38840"/>
                    </a:cubicBezTo>
                    <a:cubicBezTo>
                      <a:pt x="-316" y="32490"/>
                      <a:pt x="-2856" y="20425"/>
                      <a:pt x="3494" y="10900"/>
                    </a:cubicBezTo>
                    <a:cubicBezTo>
                      <a:pt x="9844" y="1375"/>
                      <a:pt x="22544" y="-1164"/>
                      <a:pt x="31434" y="518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3" name="Google Shape;1873;p30"/>
              <p:cNvSpPr/>
              <p:nvPr/>
            </p:nvSpPr>
            <p:spPr>
              <a:xfrm>
                <a:off x="-712187" y="2425724"/>
                <a:ext cx="5105" cy="51054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76200" extrusionOk="0">
                    <a:moveTo>
                      <a:pt x="0" y="0"/>
                    </a:moveTo>
                    <a:lnTo>
                      <a:pt x="7620" y="7620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74" name="Google Shape;1874;p30"/>
              <p:cNvSpPr/>
              <p:nvPr/>
            </p:nvSpPr>
            <p:spPr>
              <a:xfrm>
                <a:off x="-681189" y="2251558"/>
                <a:ext cx="217586" cy="262564"/>
              </a:xfrm>
              <a:custGeom>
                <a:avLst/>
                <a:gdLst/>
                <a:ahLst/>
                <a:cxnLst/>
                <a:rect l="l" t="t" r="r" b="b"/>
                <a:pathLst>
                  <a:path w="2175856" h="2625639" extrusionOk="0">
                    <a:moveTo>
                      <a:pt x="1056504" y="1161475"/>
                    </a:moveTo>
                    <a:cubicBezTo>
                      <a:pt x="1059526" y="1161475"/>
                      <a:pt x="1062417" y="1162789"/>
                      <a:pt x="1064520" y="1165943"/>
                    </a:cubicBezTo>
                    <a:cubicBezTo>
                      <a:pt x="1245336" y="1359374"/>
                      <a:pt x="1409332" y="1573830"/>
                      <a:pt x="1564918" y="1784081"/>
                    </a:cubicBezTo>
                    <a:cubicBezTo>
                      <a:pt x="1724709" y="1998538"/>
                      <a:pt x="1871884" y="2221404"/>
                      <a:pt x="2014855" y="2444270"/>
                    </a:cubicBezTo>
                    <a:cubicBezTo>
                      <a:pt x="2040085" y="2482115"/>
                      <a:pt x="1981215" y="2519961"/>
                      <a:pt x="1955985" y="2482115"/>
                    </a:cubicBezTo>
                    <a:cubicBezTo>
                      <a:pt x="1817219" y="2255044"/>
                      <a:pt x="1670043" y="2036383"/>
                      <a:pt x="1518663" y="1817722"/>
                    </a:cubicBezTo>
                    <a:cubicBezTo>
                      <a:pt x="1442972" y="1708391"/>
                      <a:pt x="1367282" y="1603265"/>
                      <a:pt x="1287386" y="1498140"/>
                    </a:cubicBezTo>
                    <a:cubicBezTo>
                      <a:pt x="1207491" y="1393014"/>
                      <a:pt x="1123390" y="1292094"/>
                      <a:pt x="1043495" y="1182763"/>
                    </a:cubicBezTo>
                    <a:cubicBezTo>
                      <a:pt x="1037187" y="1173302"/>
                      <a:pt x="1047437" y="1161475"/>
                      <a:pt x="1056504" y="1161475"/>
                    </a:cubicBezTo>
                    <a:close/>
                    <a:moveTo>
                      <a:pt x="129075" y="1055266"/>
                    </a:moveTo>
                    <a:cubicBezTo>
                      <a:pt x="417735" y="1061935"/>
                      <a:pt x="695530" y="1202212"/>
                      <a:pt x="908934" y="1397220"/>
                    </a:cubicBezTo>
                    <a:cubicBezTo>
                      <a:pt x="1035085" y="1514960"/>
                      <a:pt x="1144416" y="1649521"/>
                      <a:pt x="1236926" y="1796697"/>
                    </a:cubicBezTo>
                    <a:cubicBezTo>
                      <a:pt x="1325232" y="1935463"/>
                      <a:pt x="1396717" y="2082639"/>
                      <a:pt x="1476613" y="2229814"/>
                    </a:cubicBezTo>
                    <a:cubicBezTo>
                      <a:pt x="1552303" y="2368580"/>
                      <a:pt x="1653223" y="2519961"/>
                      <a:pt x="1800399" y="2604061"/>
                    </a:cubicBezTo>
                    <a:cubicBezTo>
                      <a:pt x="1813014" y="2608266"/>
                      <a:pt x="1804604" y="2629292"/>
                      <a:pt x="1791989" y="2625087"/>
                    </a:cubicBezTo>
                    <a:cubicBezTo>
                      <a:pt x="1724709" y="2612471"/>
                      <a:pt x="1665839" y="2587241"/>
                      <a:pt x="1611173" y="2540986"/>
                    </a:cubicBezTo>
                    <a:cubicBezTo>
                      <a:pt x="1556508" y="2494731"/>
                      <a:pt x="1514458" y="2435861"/>
                      <a:pt x="1476613" y="2376990"/>
                    </a:cubicBezTo>
                    <a:cubicBezTo>
                      <a:pt x="1392512" y="2246635"/>
                      <a:pt x="1329437" y="2099459"/>
                      <a:pt x="1253746" y="1960693"/>
                    </a:cubicBezTo>
                    <a:cubicBezTo>
                      <a:pt x="1085545" y="1662136"/>
                      <a:pt x="866884" y="1384605"/>
                      <a:pt x="559918" y="1216404"/>
                    </a:cubicBezTo>
                    <a:cubicBezTo>
                      <a:pt x="387512" y="1119688"/>
                      <a:pt x="202491" y="1069228"/>
                      <a:pt x="4855" y="1073433"/>
                    </a:cubicBezTo>
                    <a:cubicBezTo>
                      <a:pt x="650" y="1073433"/>
                      <a:pt x="-3555" y="1060818"/>
                      <a:pt x="4855" y="1060818"/>
                    </a:cubicBezTo>
                    <a:cubicBezTo>
                      <a:pt x="46379" y="1056087"/>
                      <a:pt x="87838" y="1054313"/>
                      <a:pt x="129075" y="1055266"/>
                    </a:cubicBezTo>
                    <a:close/>
                    <a:moveTo>
                      <a:pt x="1333648" y="1146"/>
                    </a:moveTo>
                    <a:cubicBezTo>
                      <a:pt x="1337853" y="-3059"/>
                      <a:pt x="1346263" y="5351"/>
                      <a:pt x="1342058" y="9556"/>
                    </a:cubicBezTo>
                    <a:cubicBezTo>
                      <a:pt x="1106577" y="274472"/>
                      <a:pt x="1119192" y="665539"/>
                      <a:pt x="1270573" y="968301"/>
                    </a:cubicBezTo>
                    <a:cubicBezTo>
                      <a:pt x="1350468" y="1128092"/>
                      <a:pt x="1459799" y="1266857"/>
                      <a:pt x="1581745" y="1393008"/>
                    </a:cubicBezTo>
                    <a:cubicBezTo>
                      <a:pt x="1707895" y="1527569"/>
                      <a:pt x="1846661" y="1649514"/>
                      <a:pt x="1960196" y="1792485"/>
                    </a:cubicBezTo>
                    <a:cubicBezTo>
                      <a:pt x="2023272" y="1868175"/>
                      <a:pt x="2073732" y="1952276"/>
                      <a:pt x="2115782" y="2044786"/>
                    </a:cubicBezTo>
                    <a:cubicBezTo>
                      <a:pt x="2136807" y="2086837"/>
                      <a:pt x="2153627" y="2133092"/>
                      <a:pt x="2162037" y="2179347"/>
                    </a:cubicBezTo>
                    <a:cubicBezTo>
                      <a:pt x="2174653" y="2225602"/>
                      <a:pt x="2187268" y="2271858"/>
                      <a:pt x="2157832" y="2318113"/>
                    </a:cubicBezTo>
                    <a:cubicBezTo>
                      <a:pt x="2149422" y="2330728"/>
                      <a:pt x="2128397" y="2330728"/>
                      <a:pt x="2119987" y="2318113"/>
                    </a:cubicBezTo>
                    <a:cubicBezTo>
                      <a:pt x="2094757" y="2284473"/>
                      <a:pt x="2094757" y="2246627"/>
                      <a:pt x="2086347" y="2204577"/>
                    </a:cubicBezTo>
                    <a:cubicBezTo>
                      <a:pt x="2073732" y="2158322"/>
                      <a:pt x="2061117" y="2112067"/>
                      <a:pt x="2040092" y="2070016"/>
                    </a:cubicBezTo>
                    <a:cubicBezTo>
                      <a:pt x="2002247" y="1981711"/>
                      <a:pt x="1951786" y="1906021"/>
                      <a:pt x="1897121" y="1830330"/>
                    </a:cubicBezTo>
                    <a:cubicBezTo>
                      <a:pt x="1779381" y="1678949"/>
                      <a:pt x="1636410" y="1552799"/>
                      <a:pt x="1510259" y="1409828"/>
                    </a:cubicBezTo>
                    <a:cubicBezTo>
                      <a:pt x="1283188" y="1153322"/>
                      <a:pt x="1102372" y="829535"/>
                      <a:pt x="1131807" y="476313"/>
                    </a:cubicBezTo>
                    <a:cubicBezTo>
                      <a:pt x="1144422" y="299702"/>
                      <a:pt x="1211703" y="131501"/>
                      <a:pt x="1333648" y="114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875" name="Google Shape;1875;p30"/>
            <p:cNvSpPr/>
            <p:nvPr/>
          </p:nvSpPr>
          <p:spPr>
            <a:xfrm>
              <a:off x="8298691" y="5517961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6" name="Google Shape;1876;p30"/>
            <p:cNvSpPr/>
            <p:nvPr/>
          </p:nvSpPr>
          <p:spPr>
            <a:xfrm>
              <a:off x="8605043" y="5422219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7" name="Google Shape;1877;p30"/>
            <p:cNvSpPr/>
            <p:nvPr/>
          </p:nvSpPr>
          <p:spPr>
            <a:xfrm>
              <a:off x="8799658" y="5535211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8" name="Google Shape;1878;p30"/>
            <p:cNvSpPr/>
            <p:nvPr/>
          </p:nvSpPr>
          <p:spPr>
            <a:xfrm>
              <a:off x="9133138" y="4516500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79" name="Google Shape;1879;p30"/>
            <p:cNvSpPr/>
            <p:nvPr/>
          </p:nvSpPr>
          <p:spPr>
            <a:xfrm>
              <a:off x="8972952" y="3946479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0" name="Google Shape;1880;p30"/>
            <p:cNvSpPr/>
            <p:nvPr/>
          </p:nvSpPr>
          <p:spPr>
            <a:xfrm>
              <a:off x="7583397" y="5597909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1" name="Google Shape;1881;p30"/>
            <p:cNvSpPr/>
            <p:nvPr/>
          </p:nvSpPr>
          <p:spPr>
            <a:xfrm>
              <a:off x="7502360" y="5434360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2" name="Google Shape;1882;p30"/>
            <p:cNvSpPr/>
            <p:nvPr/>
          </p:nvSpPr>
          <p:spPr>
            <a:xfrm>
              <a:off x="7502346" y="5020876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3" name="Google Shape;1883;p30"/>
            <p:cNvSpPr/>
            <p:nvPr/>
          </p:nvSpPr>
          <p:spPr>
            <a:xfrm>
              <a:off x="7147243" y="5402617"/>
              <a:ext cx="59100" cy="62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4" name="Google Shape;1884;p30"/>
            <p:cNvSpPr/>
            <p:nvPr/>
          </p:nvSpPr>
          <p:spPr>
            <a:xfrm>
              <a:off x="6335054" y="5615177"/>
              <a:ext cx="91200" cy="9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85" name="Google Shape;1885;p30"/>
            <p:cNvSpPr/>
            <p:nvPr/>
          </p:nvSpPr>
          <p:spPr>
            <a:xfrm>
              <a:off x="8913308" y="2988811"/>
              <a:ext cx="35100" cy="37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1886" name="Google Shape;1886;p30"/>
            <p:cNvGrpSpPr/>
            <p:nvPr/>
          </p:nvGrpSpPr>
          <p:grpSpPr>
            <a:xfrm>
              <a:off x="8534646" y="1644231"/>
              <a:ext cx="875393" cy="799615"/>
              <a:chOff x="4667799" y="2357213"/>
              <a:chExt cx="589927" cy="538861"/>
            </a:xfrm>
          </p:grpSpPr>
          <p:sp>
            <p:nvSpPr>
              <p:cNvPr id="1887" name="Google Shape;1887;p30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8" name="Google Shape;1888;p30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89" name="Google Shape;1889;p30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0" name="Google Shape;1890;p30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1" name="Google Shape;1891;p30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892" name="Google Shape;1892;p30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893" name="Google Shape;1893;p30"/>
            <p:cNvSpPr/>
            <p:nvPr/>
          </p:nvSpPr>
          <p:spPr>
            <a:xfrm>
              <a:off x="9376750" y="45781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4" name="Google Shape;1894;p30"/>
            <p:cNvSpPr/>
            <p:nvPr/>
          </p:nvSpPr>
          <p:spPr>
            <a:xfrm>
              <a:off x="9439900" y="3580413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5" name="Google Shape;1895;p30"/>
            <p:cNvSpPr/>
            <p:nvPr/>
          </p:nvSpPr>
          <p:spPr>
            <a:xfrm>
              <a:off x="9410050" y="232253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6" name="Google Shape;1896;p30"/>
            <p:cNvSpPr/>
            <p:nvPr/>
          </p:nvSpPr>
          <p:spPr>
            <a:xfrm>
              <a:off x="8708450" y="274198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7" name="Google Shape;1897;p30"/>
            <p:cNvSpPr/>
            <p:nvPr/>
          </p:nvSpPr>
          <p:spPr>
            <a:xfrm>
              <a:off x="9439900" y="185838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8" name="Google Shape;1898;p30"/>
            <p:cNvSpPr/>
            <p:nvPr/>
          </p:nvSpPr>
          <p:spPr>
            <a:xfrm>
              <a:off x="7976250" y="33392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899" name="Google Shape;1899;p30"/>
            <p:cNvSpPr/>
            <p:nvPr/>
          </p:nvSpPr>
          <p:spPr>
            <a:xfrm>
              <a:off x="8414175" y="2383663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0" name="Google Shape;1900;p30"/>
            <p:cNvSpPr/>
            <p:nvPr/>
          </p:nvSpPr>
          <p:spPr>
            <a:xfrm>
              <a:off x="8675150" y="25383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1" name="Google Shape;1901;p30"/>
            <p:cNvSpPr/>
            <p:nvPr/>
          </p:nvSpPr>
          <p:spPr>
            <a:xfrm>
              <a:off x="8534650" y="217723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2" name="Google Shape;1902;p30"/>
            <p:cNvSpPr/>
            <p:nvPr/>
          </p:nvSpPr>
          <p:spPr>
            <a:xfrm>
              <a:off x="8265400" y="22369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3" name="Google Shape;1903;p30"/>
            <p:cNvSpPr/>
            <p:nvPr/>
          </p:nvSpPr>
          <p:spPr>
            <a:xfrm>
              <a:off x="8887500" y="24565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4" name="Google Shape;1904;p30"/>
            <p:cNvSpPr/>
            <p:nvPr/>
          </p:nvSpPr>
          <p:spPr>
            <a:xfrm>
              <a:off x="8678163" y="337638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5" name="Google Shape;1905;p30"/>
            <p:cNvSpPr/>
            <p:nvPr/>
          </p:nvSpPr>
          <p:spPr>
            <a:xfrm>
              <a:off x="7862150" y="30480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6" name="Google Shape;1906;p30"/>
            <p:cNvSpPr/>
            <p:nvPr/>
          </p:nvSpPr>
          <p:spPr>
            <a:xfrm>
              <a:off x="6423525" y="47924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7" name="Google Shape;1907;p30"/>
            <p:cNvSpPr/>
            <p:nvPr/>
          </p:nvSpPr>
          <p:spPr>
            <a:xfrm>
              <a:off x="7531300" y="4138313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8" name="Google Shape;1908;p30"/>
            <p:cNvSpPr/>
            <p:nvPr/>
          </p:nvSpPr>
          <p:spPr>
            <a:xfrm>
              <a:off x="7347550" y="3795538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09" name="Google Shape;1909;p30"/>
            <p:cNvSpPr/>
            <p:nvPr/>
          </p:nvSpPr>
          <p:spPr>
            <a:xfrm>
              <a:off x="6171325" y="450163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1910" name="Google Shape;1910;p30"/>
          <p:cNvGrpSpPr/>
          <p:nvPr/>
        </p:nvGrpSpPr>
        <p:grpSpPr>
          <a:xfrm>
            <a:off x="715088" y="614988"/>
            <a:ext cx="2140762" cy="885277"/>
            <a:chOff x="715088" y="789188"/>
            <a:chExt cx="2140762" cy="885277"/>
          </a:xfrm>
        </p:grpSpPr>
        <p:grpSp>
          <p:nvGrpSpPr>
            <p:cNvPr id="1911" name="Google Shape;1911;p30"/>
            <p:cNvGrpSpPr/>
            <p:nvPr/>
          </p:nvGrpSpPr>
          <p:grpSpPr>
            <a:xfrm>
              <a:off x="2162083" y="966915"/>
              <a:ext cx="505880" cy="529845"/>
              <a:chOff x="6915646" y="3087290"/>
              <a:chExt cx="505880" cy="529845"/>
            </a:xfrm>
          </p:grpSpPr>
          <p:sp>
            <p:nvSpPr>
              <p:cNvPr id="1912" name="Google Shape;1912;p30"/>
              <p:cNvSpPr/>
              <p:nvPr/>
            </p:nvSpPr>
            <p:spPr>
              <a:xfrm>
                <a:off x="6915646" y="3087290"/>
                <a:ext cx="498083" cy="516604"/>
              </a:xfrm>
              <a:custGeom>
                <a:avLst/>
                <a:gdLst/>
                <a:ahLst/>
                <a:cxnLst/>
                <a:rect l="l" t="t" r="r" b="b"/>
                <a:pathLst>
                  <a:path w="13282224" h="13776097" extrusionOk="0">
                    <a:moveTo>
                      <a:pt x="6296960" y="5471823"/>
                    </a:moveTo>
                    <a:lnTo>
                      <a:pt x="6280519" y="5673200"/>
                    </a:lnTo>
                    <a:cubicBezTo>
                      <a:pt x="6234447" y="6074883"/>
                      <a:pt x="6107021" y="6468573"/>
                      <a:pt x="5694143" y="6483188"/>
                    </a:cubicBezTo>
                    <a:cubicBezTo>
                      <a:pt x="5660529" y="6484649"/>
                      <a:pt x="5627280" y="6483553"/>
                      <a:pt x="5594397" y="6480242"/>
                    </a:cubicBezTo>
                    <a:lnTo>
                      <a:pt x="5591223" y="6479713"/>
                    </a:lnTo>
                    <a:lnTo>
                      <a:pt x="5609295" y="6520720"/>
                    </a:lnTo>
                    <a:cubicBezTo>
                      <a:pt x="5675519" y="6690345"/>
                      <a:pt x="5707307" y="6861705"/>
                      <a:pt x="5688307" y="7026853"/>
                    </a:cubicBezTo>
                    <a:cubicBezTo>
                      <a:pt x="5674057" y="7148523"/>
                      <a:pt x="5625897" y="7252517"/>
                      <a:pt x="5553690" y="7341727"/>
                    </a:cubicBezTo>
                    <a:lnTo>
                      <a:pt x="5524389" y="7372690"/>
                    </a:lnTo>
                    <a:lnTo>
                      <a:pt x="5577223" y="7389313"/>
                    </a:lnTo>
                    <a:cubicBezTo>
                      <a:pt x="5840292" y="7507694"/>
                      <a:pt x="5938943" y="7777339"/>
                      <a:pt x="5937303" y="8050273"/>
                    </a:cubicBezTo>
                    <a:lnTo>
                      <a:pt x="5934871" y="8087530"/>
                    </a:lnTo>
                    <a:lnTo>
                      <a:pt x="5957212" y="8073292"/>
                    </a:lnTo>
                    <a:cubicBezTo>
                      <a:pt x="6033219" y="8026524"/>
                      <a:pt x="6126754" y="8003131"/>
                      <a:pt x="6220281" y="7985603"/>
                    </a:cubicBezTo>
                    <a:cubicBezTo>
                      <a:pt x="6243674" y="7979757"/>
                      <a:pt x="6267057" y="7979757"/>
                      <a:pt x="6290441" y="7979757"/>
                    </a:cubicBezTo>
                    <a:cubicBezTo>
                      <a:pt x="6419053" y="7968065"/>
                      <a:pt x="6556433" y="7979756"/>
                      <a:pt x="6690159" y="8008986"/>
                    </a:cubicBezTo>
                    <a:lnTo>
                      <a:pt x="6729565" y="8020282"/>
                    </a:lnTo>
                    <a:lnTo>
                      <a:pt x="6629499" y="7810224"/>
                    </a:lnTo>
                    <a:cubicBezTo>
                      <a:pt x="6500897" y="7506233"/>
                      <a:pt x="6413207" y="7266548"/>
                      <a:pt x="6582740" y="6974249"/>
                    </a:cubicBezTo>
                    <a:cubicBezTo>
                      <a:pt x="6685045" y="6795947"/>
                      <a:pt x="6825348" y="6643952"/>
                      <a:pt x="6988305" y="6521186"/>
                    </a:cubicBezTo>
                    <a:lnTo>
                      <a:pt x="7112862" y="6435782"/>
                    </a:lnTo>
                    <a:lnTo>
                      <a:pt x="7027609" y="6343156"/>
                    </a:lnTo>
                    <a:cubicBezTo>
                      <a:pt x="6856827" y="6127817"/>
                      <a:pt x="6748006" y="5861146"/>
                      <a:pt x="6745208" y="5596990"/>
                    </a:cubicBezTo>
                    <a:lnTo>
                      <a:pt x="6748699" y="5524279"/>
                    </a:lnTo>
                    <a:lnTo>
                      <a:pt x="6698789" y="5534792"/>
                    </a:lnTo>
                    <a:cubicBezTo>
                      <a:pt x="6556497" y="5556629"/>
                      <a:pt x="6424501" y="5531501"/>
                      <a:pt x="6303818" y="5475664"/>
                    </a:cubicBezTo>
                    <a:close/>
                    <a:moveTo>
                      <a:pt x="6407352" y="0"/>
                    </a:moveTo>
                    <a:cubicBezTo>
                      <a:pt x="6430745" y="0"/>
                      <a:pt x="6454120" y="0"/>
                      <a:pt x="6477504" y="0"/>
                    </a:cubicBezTo>
                    <a:cubicBezTo>
                      <a:pt x="6664584" y="0"/>
                      <a:pt x="6863338" y="52614"/>
                      <a:pt x="7038717" y="122766"/>
                    </a:cubicBezTo>
                    <a:cubicBezTo>
                      <a:pt x="7348554" y="239686"/>
                      <a:pt x="7664236" y="409219"/>
                      <a:pt x="7997457" y="391681"/>
                    </a:cubicBezTo>
                    <a:cubicBezTo>
                      <a:pt x="8044225" y="391681"/>
                      <a:pt x="8090992" y="385836"/>
                      <a:pt x="8131914" y="374143"/>
                    </a:cubicBezTo>
                    <a:cubicBezTo>
                      <a:pt x="8155307" y="368297"/>
                      <a:pt x="8178682" y="368297"/>
                      <a:pt x="8196220" y="362451"/>
                    </a:cubicBezTo>
                    <a:cubicBezTo>
                      <a:pt x="8441751" y="309838"/>
                      <a:pt x="8681445" y="210456"/>
                      <a:pt x="8921120" y="210456"/>
                    </a:cubicBezTo>
                    <a:cubicBezTo>
                      <a:pt x="8944513" y="210456"/>
                      <a:pt x="8967888" y="210456"/>
                      <a:pt x="8991272" y="216302"/>
                    </a:cubicBezTo>
                    <a:cubicBezTo>
                      <a:pt x="9032203" y="222148"/>
                      <a:pt x="9067270" y="227993"/>
                      <a:pt x="9102345" y="239686"/>
                    </a:cubicBezTo>
                    <a:cubicBezTo>
                      <a:pt x="9342030" y="309838"/>
                      <a:pt x="9523255" y="520292"/>
                      <a:pt x="9605099" y="759977"/>
                    </a:cubicBezTo>
                    <a:cubicBezTo>
                      <a:pt x="9686943" y="993817"/>
                      <a:pt x="9686943" y="1251040"/>
                      <a:pt x="9663559" y="1502416"/>
                    </a:cubicBezTo>
                    <a:cubicBezTo>
                      <a:pt x="9643829" y="1741371"/>
                      <a:pt x="9603548" y="1978681"/>
                      <a:pt x="9545180" y="2211572"/>
                    </a:cubicBezTo>
                    <a:lnTo>
                      <a:pt x="9541291" y="2225565"/>
                    </a:lnTo>
                    <a:lnTo>
                      <a:pt x="9553955" y="2213429"/>
                    </a:lnTo>
                    <a:cubicBezTo>
                      <a:pt x="9689873" y="2089930"/>
                      <a:pt x="9833097" y="1975931"/>
                      <a:pt x="9990933" y="1882396"/>
                    </a:cubicBezTo>
                    <a:cubicBezTo>
                      <a:pt x="10306625" y="1695334"/>
                      <a:pt x="10698305" y="1595943"/>
                      <a:pt x="11049063" y="1707016"/>
                    </a:cubicBezTo>
                    <a:cubicBezTo>
                      <a:pt x="11241980" y="1765477"/>
                      <a:pt x="11411514" y="1894088"/>
                      <a:pt x="11528433" y="2057775"/>
                    </a:cubicBezTo>
                    <a:cubicBezTo>
                      <a:pt x="11540116" y="2075322"/>
                      <a:pt x="11551817" y="2092851"/>
                      <a:pt x="11563509" y="2116235"/>
                    </a:cubicBezTo>
                    <a:cubicBezTo>
                      <a:pt x="11633661" y="2239000"/>
                      <a:pt x="11674582" y="2385150"/>
                      <a:pt x="11662890" y="2525453"/>
                    </a:cubicBezTo>
                    <a:cubicBezTo>
                      <a:pt x="11645352" y="2730062"/>
                      <a:pt x="11534279" y="2911287"/>
                      <a:pt x="11446589" y="3104204"/>
                    </a:cubicBezTo>
                    <a:cubicBezTo>
                      <a:pt x="11411514" y="3186057"/>
                      <a:pt x="11376438" y="3279584"/>
                      <a:pt x="11358900" y="3367273"/>
                    </a:cubicBezTo>
                    <a:cubicBezTo>
                      <a:pt x="11353054" y="3402349"/>
                      <a:pt x="11347208" y="3437425"/>
                      <a:pt x="11347208" y="3472501"/>
                    </a:cubicBezTo>
                    <a:cubicBezTo>
                      <a:pt x="11341362" y="3554344"/>
                      <a:pt x="11358900" y="3630342"/>
                      <a:pt x="11393966" y="3700494"/>
                    </a:cubicBezTo>
                    <a:cubicBezTo>
                      <a:pt x="11434897" y="3776492"/>
                      <a:pt x="11487511" y="3840797"/>
                      <a:pt x="11557663" y="3899257"/>
                    </a:cubicBezTo>
                    <a:cubicBezTo>
                      <a:pt x="11575201" y="3910949"/>
                      <a:pt x="11592739" y="3928487"/>
                      <a:pt x="11610277" y="3940179"/>
                    </a:cubicBezTo>
                    <a:cubicBezTo>
                      <a:pt x="11686265" y="4004494"/>
                      <a:pt x="11773955" y="4062953"/>
                      <a:pt x="11844116" y="4133096"/>
                    </a:cubicBezTo>
                    <a:cubicBezTo>
                      <a:pt x="12001957" y="4296793"/>
                      <a:pt x="12072108" y="4518930"/>
                      <a:pt x="12072108" y="4746923"/>
                    </a:cubicBezTo>
                    <a:cubicBezTo>
                      <a:pt x="12072108" y="4776153"/>
                      <a:pt x="12072108" y="4811229"/>
                      <a:pt x="12066253" y="4840459"/>
                    </a:cubicBezTo>
                    <a:cubicBezTo>
                      <a:pt x="12054571" y="4963224"/>
                      <a:pt x="12025341" y="5085999"/>
                      <a:pt x="11972727" y="5202918"/>
                    </a:cubicBezTo>
                    <a:cubicBezTo>
                      <a:pt x="11820732" y="5553677"/>
                      <a:pt x="11522587" y="5816746"/>
                      <a:pt x="11206905" y="6033038"/>
                    </a:cubicBezTo>
                    <a:lnTo>
                      <a:pt x="11195871" y="6039905"/>
                    </a:lnTo>
                    <a:lnTo>
                      <a:pt x="11364015" y="6010394"/>
                    </a:lnTo>
                    <a:cubicBezTo>
                      <a:pt x="11687736" y="5959973"/>
                      <a:pt x="12007803" y="5942435"/>
                      <a:pt x="12317639" y="6038893"/>
                    </a:cubicBezTo>
                    <a:cubicBezTo>
                      <a:pt x="12779471" y="6179197"/>
                      <a:pt x="13147758" y="6582569"/>
                      <a:pt x="13247148" y="7056093"/>
                    </a:cubicBezTo>
                    <a:cubicBezTo>
                      <a:pt x="13270533" y="7167166"/>
                      <a:pt x="13282224" y="7278240"/>
                      <a:pt x="13282224" y="7395160"/>
                    </a:cubicBezTo>
                    <a:cubicBezTo>
                      <a:pt x="13282224" y="7418543"/>
                      <a:pt x="13282224" y="7441927"/>
                      <a:pt x="13282224" y="7465311"/>
                    </a:cubicBezTo>
                    <a:cubicBezTo>
                      <a:pt x="13276378" y="7646536"/>
                      <a:pt x="13252995" y="7827762"/>
                      <a:pt x="13229611" y="8008987"/>
                    </a:cubicBezTo>
                    <a:cubicBezTo>
                      <a:pt x="13200381" y="8219442"/>
                      <a:pt x="13171151" y="8429897"/>
                      <a:pt x="13130229" y="8640352"/>
                    </a:cubicBezTo>
                    <a:cubicBezTo>
                      <a:pt x="13124383" y="8663736"/>
                      <a:pt x="13124383" y="8687120"/>
                      <a:pt x="13118528" y="8704658"/>
                    </a:cubicBezTo>
                    <a:cubicBezTo>
                      <a:pt x="13071769" y="8920959"/>
                      <a:pt x="13019156" y="9131414"/>
                      <a:pt x="12937312" y="9336023"/>
                    </a:cubicBezTo>
                    <a:cubicBezTo>
                      <a:pt x="12832085" y="9610784"/>
                      <a:pt x="12680080" y="9868007"/>
                      <a:pt x="12621620" y="10154460"/>
                    </a:cubicBezTo>
                    <a:cubicBezTo>
                      <a:pt x="12615784" y="10166152"/>
                      <a:pt x="12615784" y="10183690"/>
                      <a:pt x="12615784" y="10195382"/>
                    </a:cubicBezTo>
                    <a:cubicBezTo>
                      <a:pt x="12609938" y="10218766"/>
                      <a:pt x="12609938" y="10236304"/>
                      <a:pt x="12604092" y="10259688"/>
                    </a:cubicBezTo>
                    <a:cubicBezTo>
                      <a:pt x="12563161" y="10540294"/>
                      <a:pt x="12574862" y="10855977"/>
                      <a:pt x="12452096" y="11089816"/>
                    </a:cubicBezTo>
                    <a:cubicBezTo>
                      <a:pt x="12440404" y="11107354"/>
                      <a:pt x="12428713" y="11130738"/>
                      <a:pt x="12417011" y="11148276"/>
                    </a:cubicBezTo>
                    <a:cubicBezTo>
                      <a:pt x="12387782" y="11195044"/>
                      <a:pt x="12346869" y="11230120"/>
                      <a:pt x="12305947" y="11271041"/>
                    </a:cubicBezTo>
                    <a:cubicBezTo>
                      <a:pt x="12083800" y="11446421"/>
                      <a:pt x="11773954" y="11411345"/>
                      <a:pt x="11493357" y="11370423"/>
                    </a:cubicBezTo>
                    <a:cubicBezTo>
                      <a:pt x="11300440" y="11341193"/>
                      <a:pt x="11101668" y="11311963"/>
                      <a:pt x="10908760" y="11276887"/>
                    </a:cubicBezTo>
                    <a:cubicBezTo>
                      <a:pt x="10844454" y="11265195"/>
                      <a:pt x="10780139" y="11253503"/>
                      <a:pt x="10721679" y="11241812"/>
                    </a:cubicBezTo>
                    <a:cubicBezTo>
                      <a:pt x="10277395" y="11154122"/>
                      <a:pt x="9838947" y="11031356"/>
                      <a:pt x="9441421" y="10815055"/>
                    </a:cubicBezTo>
                    <a:lnTo>
                      <a:pt x="9279557" y="10719298"/>
                    </a:lnTo>
                    <a:lnTo>
                      <a:pt x="9324508" y="10928043"/>
                    </a:lnTo>
                    <a:cubicBezTo>
                      <a:pt x="9366058" y="11142882"/>
                      <a:pt x="9395380" y="11360189"/>
                      <a:pt x="9423882" y="11575032"/>
                    </a:cubicBezTo>
                    <a:cubicBezTo>
                      <a:pt x="9447266" y="11762094"/>
                      <a:pt x="9470650" y="11943328"/>
                      <a:pt x="9447266" y="12124553"/>
                    </a:cubicBezTo>
                    <a:cubicBezTo>
                      <a:pt x="9423882" y="12299933"/>
                      <a:pt x="9342039" y="12475312"/>
                      <a:pt x="9195889" y="12557156"/>
                    </a:cubicBezTo>
                    <a:cubicBezTo>
                      <a:pt x="9160814" y="12574694"/>
                      <a:pt x="9125738" y="12592232"/>
                      <a:pt x="9090662" y="12603923"/>
                    </a:cubicBezTo>
                    <a:cubicBezTo>
                      <a:pt x="9067278" y="12609760"/>
                      <a:pt x="9049740" y="12615615"/>
                      <a:pt x="9026347" y="12615615"/>
                    </a:cubicBezTo>
                    <a:cubicBezTo>
                      <a:pt x="8862669" y="12644845"/>
                      <a:pt x="8687290" y="12633153"/>
                      <a:pt x="8541141" y="12703305"/>
                    </a:cubicBezTo>
                    <a:cubicBezTo>
                      <a:pt x="8447605" y="12744226"/>
                      <a:pt x="8371607" y="12814369"/>
                      <a:pt x="8313148" y="12896222"/>
                    </a:cubicBezTo>
                    <a:cubicBezTo>
                      <a:pt x="8295601" y="12919606"/>
                      <a:pt x="8278072" y="12948836"/>
                      <a:pt x="8260534" y="12972220"/>
                    </a:cubicBezTo>
                    <a:cubicBezTo>
                      <a:pt x="8090992" y="13252818"/>
                      <a:pt x="7997465" y="13626969"/>
                      <a:pt x="7699321" y="13743888"/>
                    </a:cubicBezTo>
                    <a:cubicBezTo>
                      <a:pt x="7559017" y="13796502"/>
                      <a:pt x="7407022" y="13778955"/>
                      <a:pt x="7255027" y="13732196"/>
                    </a:cubicBezTo>
                    <a:cubicBezTo>
                      <a:pt x="7231643" y="13726350"/>
                      <a:pt x="7208259" y="13720496"/>
                      <a:pt x="7190721" y="13708812"/>
                    </a:cubicBezTo>
                    <a:cubicBezTo>
                      <a:pt x="7073802" y="13662036"/>
                      <a:pt x="6951027" y="13603576"/>
                      <a:pt x="6839963" y="13539280"/>
                    </a:cubicBezTo>
                    <a:cubicBezTo>
                      <a:pt x="6571039" y="13393130"/>
                      <a:pt x="6307970" y="13246980"/>
                      <a:pt x="6039065" y="13100831"/>
                    </a:cubicBezTo>
                    <a:cubicBezTo>
                      <a:pt x="6009835" y="13083293"/>
                      <a:pt x="5986442" y="13071602"/>
                      <a:pt x="5957212" y="13059910"/>
                    </a:cubicBezTo>
                    <a:cubicBezTo>
                      <a:pt x="5892915" y="13024834"/>
                      <a:pt x="5822764" y="12989748"/>
                      <a:pt x="5758458" y="12948836"/>
                    </a:cubicBezTo>
                    <a:cubicBezTo>
                      <a:pt x="5238167" y="12662383"/>
                      <a:pt x="4671098" y="12323317"/>
                      <a:pt x="4472344" y="11767949"/>
                    </a:cubicBezTo>
                    <a:cubicBezTo>
                      <a:pt x="4427036" y="11642258"/>
                      <a:pt x="4404016" y="11515107"/>
                      <a:pt x="4398899" y="11388595"/>
                    </a:cubicBezTo>
                    <a:lnTo>
                      <a:pt x="4400522" y="11329665"/>
                    </a:lnTo>
                    <a:lnTo>
                      <a:pt x="4308653" y="11493918"/>
                    </a:lnTo>
                    <a:cubicBezTo>
                      <a:pt x="4215117" y="11652490"/>
                      <a:pt x="4112812" y="11805947"/>
                      <a:pt x="3992974" y="11949174"/>
                    </a:cubicBezTo>
                    <a:cubicBezTo>
                      <a:pt x="3718214" y="12282394"/>
                      <a:pt x="3338225" y="12557155"/>
                      <a:pt x="2917306" y="12633152"/>
                    </a:cubicBezTo>
                    <a:cubicBezTo>
                      <a:pt x="2584095" y="12691612"/>
                      <a:pt x="2227491" y="12609768"/>
                      <a:pt x="1993652" y="12399314"/>
                    </a:cubicBezTo>
                    <a:cubicBezTo>
                      <a:pt x="1976114" y="12381776"/>
                      <a:pt x="1958576" y="12370084"/>
                      <a:pt x="1946884" y="12352546"/>
                    </a:cubicBezTo>
                    <a:cubicBezTo>
                      <a:pt x="1905962" y="12311624"/>
                      <a:pt x="1870887" y="12264856"/>
                      <a:pt x="1841657" y="12212243"/>
                    </a:cubicBezTo>
                    <a:cubicBezTo>
                      <a:pt x="1753967" y="12054401"/>
                      <a:pt x="1713045" y="11861484"/>
                      <a:pt x="1601963" y="11721181"/>
                    </a:cubicBezTo>
                    <a:cubicBezTo>
                      <a:pt x="1590280" y="11703643"/>
                      <a:pt x="1572733" y="11686105"/>
                      <a:pt x="1555204" y="11674413"/>
                    </a:cubicBezTo>
                    <a:cubicBezTo>
                      <a:pt x="1543503" y="11662721"/>
                      <a:pt x="1525974" y="11645183"/>
                      <a:pt x="1508436" y="11633491"/>
                    </a:cubicBezTo>
                    <a:cubicBezTo>
                      <a:pt x="1286289" y="11469804"/>
                      <a:pt x="917993" y="11545801"/>
                      <a:pt x="730922" y="11347038"/>
                    </a:cubicBezTo>
                    <a:cubicBezTo>
                      <a:pt x="631540" y="11230119"/>
                      <a:pt x="608147" y="11072277"/>
                      <a:pt x="596465" y="10920282"/>
                    </a:cubicBezTo>
                    <a:cubicBezTo>
                      <a:pt x="584773" y="10803362"/>
                      <a:pt x="573081" y="10680597"/>
                      <a:pt x="561389" y="10563677"/>
                    </a:cubicBezTo>
                    <a:cubicBezTo>
                      <a:pt x="561389" y="10534447"/>
                      <a:pt x="555543" y="10505218"/>
                      <a:pt x="549688" y="10481834"/>
                    </a:cubicBezTo>
                    <a:cubicBezTo>
                      <a:pt x="532159" y="10300608"/>
                      <a:pt x="514621" y="10119383"/>
                      <a:pt x="497083" y="9938158"/>
                    </a:cubicBezTo>
                    <a:cubicBezTo>
                      <a:pt x="479545" y="9727703"/>
                      <a:pt x="456161" y="9517248"/>
                      <a:pt x="514621" y="9306793"/>
                    </a:cubicBezTo>
                    <a:cubicBezTo>
                      <a:pt x="584773" y="9067108"/>
                      <a:pt x="760152" y="8856653"/>
                      <a:pt x="970607" y="8698811"/>
                    </a:cubicBezTo>
                    <a:lnTo>
                      <a:pt x="1090508" y="8616560"/>
                    </a:lnTo>
                    <a:lnTo>
                      <a:pt x="1046068" y="8587434"/>
                    </a:lnTo>
                    <a:cubicBezTo>
                      <a:pt x="956084" y="8523242"/>
                      <a:pt x="871957" y="8448156"/>
                      <a:pt x="795228" y="8371428"/>
                    </a:cubicBezTo>
                    <a:cubicBezTo>
                      <a:pt x="748460" y="8330515"/>
                      <a:pt x="707539" y="8283738"/>
                      <a:pt x="666617" y="8236970"/>
                    </a:cubicBezTo>
                    <a:cubicBezTo>
                      <a:pt x="649079" y="8213595"/>
                      <a:pt x="625695" y="8190202"/>
                      <a:pt x="608157" y="8172664"/>
                    </a:cubicBezTo>
                    <a:cubicBezTo>
                      <a:pt x="397702" y="7915442"/>
                      <a:pt x="222323" y="7634835"/>
                      <a:pt x="117095" y="7336699"/>
                    </a:cubicBezTo>
                    <a:cubicBezTo>
                      <a:pt x="111249" y="7313306"/>
                      <a:pt x="99557" y="7289922"/>
                      <a:pt x="93711" y="7266538"/>
                    </a:cubicBezTo>
                    <a:cubicBezTo>
                      <a:pt x="35252" y="7091159"/>
                      <a:pt x="176" y="6904088"/>
                      <a:pt x="176" y="6722872"/>
                    </a:cubicBezTo>
                    <a:cubicBezTo>
                      <a:pt x="-5670" y="6319491"/>
                      <a:pt x="134633" y="5945349"/>
                      <a:pt x="274937" y="5582907"/>
                    </a:cubicBezTo>
                    <a:cubicBezTo>
                      <a:pt x="286629" y="5547822"/>
                      <a:pt x="304167" y="5506900"/>
                      <a:pt x="315858" y="5465988"/>
                    </a:cubicBezTo>
                    <a:cubicBezTo>
                      <a:pt x="327550" y="5442595"/>
                      <a:pt x="333396" y="5419211"/>
                      <a:pt x="339242" y="5401673"/>
                    </a:cubicBezTo>
                    <a:cubicBezTo>
                      <a:pt x="409394" y="5226293"/>
                      <a:pt x="485392" y="5050914"/>
                      <a:pt x="584773" y="4898919"/>
                    </a:cubicBezTo>
                    <a:cubicBezTo>
                      <a:pt x="596465" y="4875535"/>
                      <a:pt x="614003" y="4852160"/>
                      <a:pt x="625695" y="4834613"/>
                    </a:cubicBezTo>
                    <a:cubicBezTo>
                      <a:pt x="725077" y="4688464"/>
                      <a:pt x="847842" y="4565698"/>
                      <a:pt x="999837" y="4478009"/>
                    </a:cubicBezTo>
                    <a:cubicBezTo>
                      <a:pt x="1373249" y="4258054"/>
                      <a:pt x="1849605" y="4302173"/>
                      <a:pt x="2303581" y="4394966"/>
                    </a:cubicBezTo>
                    <a:lnTo>
                      <a:pt x="2496400" y="4437086"/>
                    </a:lnTo>
                    <a:lnTo>
                      <a:pt x="2401441" y="4278433"/>
                    </a:lnTo>
                    <a:cubicBezTo>
                      <a:pt x="2202821" y="3896709"/>
                      <a:pt x="2158069" y="3438896"/>
                      <a:pt x="2122254" y="2998986"/>
                    </a:cubicBezTo>
                    <a:cubicBezTo>
                      <a:pt x="2104726" y="2759292"/>
                      <a:pt x="2087188" y="2490386"/>
                      <a:pt x="2186560" y="2279931"/>
                    </a:cubicBezTo>
                    <a:cubicBezTo>
                      <a:pt x="2198261" y="2256547"/>
                      <a:pt x="2209944" y="2233154"/>
                      <a:pt x="2227491" y="2209780"/>
                    </a:cubicBezTo>
                    <a:cubicBezTo>
                      <a:pt x="2239174" y="2186396"/>
                      <a:pt x="2256721" y="2163012"/>
                      <a:pt x="2274249" y="2145465"/>
                    </a:cubicBezTo>
                    <a:cubicBezTo>
                      <a:pt x="2350256" y="2051938"/>
                      <a:pt x="2455484" y="1981787"/>
                      <a:pt x="2554865" y="1917481"/>
                    </a:cubicBezTo>
                    <a:cubicBezTo>
                      <a:pt x="2689323" y="1829791"/>
                      <a:pt x="2817934" y="1747947"/>
                      <a:pt x="2952391" y="1660258"/>
                    </a:cubicBezTo>
                    <a:cubicBezTo>
                      <a:pt x="2969920" y="1648557"/>
                      <a:pt x="2993313" y="1636874"/>
                      <a:pt x="3010851" y="1625182"/>
                    </a:cubicBezTo>
                    <a:cubicBezTo>
                      <a:pt x="3192076" y="1508263"/>
                      <a:pt x="3373301" y="1391343"/>
                      <a:pt x="3554517" y="1274423"/>
                    </a:cubicBezTo>
                    <a:cubicBezTo>
                      <a:pt x="3741598" y="1151649"/>
                      <a:pt x="3940351" y="1028892"/>
                      <a:pt x="4150816" y="941203"/>
                    </a:cubicBezTo>
                    <a:cubicBezTo>
                      <a:pt x="4174190" y="935357"/>
                      <a:pt x="4191737" y="923665"/>
                      <a:pt x="4215121" y="917810"/>
                    </a:cubicBezTo>
                    <a:cubicBezTo>
                      <a:pt x="4355425" y="865205"/>
                      <a:pt x="4501574" y="830120"/>
                      <a:pt x="4647723" y="830120"/>
                    </a:cubicBezTo>
                    <a:cubicBezTo>
                      <a:pt x="4994090" y="821358"/>
                      <a:pt x="5324021" y="990157"/>
                      <a:pt x="5575858" y="1237882"/>
                    </a:cubicBezTo>
                    <a:lnTo>
                      <a:pt x="5633261" y="1300517"/>
                    </a:lnTo>
                    <a:lnTo>
                      <a:pt x="5641539" y="1169195"/>
                    </a:lnTo>
                    <a:cubicBezTo>
                      <a:pt x="5670769" y="771669"/>
                      <a:pt x="5729229" y="315683"/>
                      <a:pt x="6068286" y="105228"/>
                    </a:cubicBezTo>
                    <a:cubicBezTo>
                      <a:pt x="6173513" y="40923"/>
                      <a:pt x="6284596" y="11692"/>
                      <a:pt x="64073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3" name="Google Shape;1913;p30"/>
              <p:cNvSpPr/>
              <p:nvPr/>
            </p:nvSpPr>
            <p:spPr>
              <a:xfrm>
                <a:off x="7196939" y="3340473"/>
                <a:ext cx="224588" cy="176916"/>
              </a:xfrm>
              <a:custGeom>
                <a:avLst/>
                <a:gdLst/>
                <a:ahLst/>
                <a:cxnLst/>
                <a:rect l="l" t="t" r="r" b="b"/>
                <a:pathLst>
                  <a:path w="5989002" h="4717747" extrusionOk="0">
                    <a:moveTo>
                      <a:pt x="412492" y="1301313"/>
                    </a:moveTo>
                    <a:cubicBezTo>
                      <a:pt x="419983" y="1300034"/>
                      <a:pt x="428022" y="1302226"/>
                      <a:pt x="435329" y="1309534"/>
                    </a:cubicBezTo>
                    <a:cubicBezTo>
                      <a:pt x="774387" y="1642755"/>
                      <a:pt x="1131000" y="1958437"/>
                      <a:pt x="1499287" y="2262428"/>
                    </a:cubicBezTo>
                    <a:cubicBezTo>
                      <a:pt x="2154045" y="2794412"/>
                      <a:pt x="2849706" y="3279628"/>
                      <a:pt x="3586308" y="3712230"/>
                    </a:cubicBezTo>
                    <a:cubicBezTo>
                      <a:pt x="4094908" y="4016221"/>
                      <a:pt x="4626882" y="4290981"/>
                      <a:pt x="5170566" y="4536512"/>
                    </a:cubicBezTo>
                    <a:cubicBezTo>
                      <a:pt x="5158865" y="4559896"/>
                      <a:pt x="5147183" y="4577434"/>
                      <a:pt x="5135491" y="4594972"/>
                    </a:cubicBezTo>
                    <a:cubicBezTo>
                      <a:pt x="4936728" y="4507282"/>
                      <a:pt x="4737965" y="4413747"/>
                      <a:pt x="4545038" y="4314365"/>
                    </a:cubicBezTo>
                    <a:cubicBezTo>
                      <a:pt x="3779216" y="3928531"/>
                      <a:pt x="3054315" y="3490083"/>
                      <a:pt x="2358654" y="2999021"/>
                    </a:cubicBezTo>
                    <a:cubicBezTo>
                      <a:pt x="1662983" y="2502113"/>
                      <a:pt x="1002379" y="1958437"/>
                      <a:pt x="394398" y="1362148"/>
                    </a:cubicBezTo>
                    <a:cubicBezTo>
                      <a:pt x="372476" y="1340225"/>
                      <a:pt x="390019" y="1305150"/>
                      <a:pt x="412492" y="1301313"/>
                    </a:cubicBezTo>
                    <a:close/>
                    <a:moveTo>
                      <a:pt x="36515" y="1161750"/>
                    </a:moveTo>
                    <a:cubicBezTo>
                      <a:pt x="45101" y="1162298"/>
                      <a:pt x="53870" y="1166317"/>
                      <a:pt x="61178" y="1175086"/>
                    </a:cubicBezTo>
                    <a:cubicBezTo>
                      <a:pt x="335938" y="1531691"/>
                      <a:pt x="610708" y="1888295"/>
                      <a:pt x="897161" y="2239054"/>
                    </a:cubicBezTo>
                    <a:cubicBezTo>
                      <a:pt x="1388213" y="2841189"/>
                      <a:pt x="1914351" y="3425787"/>
                      <a:pt x="2510649" y="3928541"/>
                    </a:cubicBezTo>
                    <a:cubicBezTo>
                      <a:pt x="2855561" y="4220839"/>
                      <a:pt x="3223848" y="4489754"/>
                      <a:pt x="3621383" y="4717747"/>
                    </a:cubicBezTo>
                    <a:cubicBezTo>
                      <a:pt x="3562924" y="4706055"/>
                      <a:pt x="3498618" y="4694363"/>
                      <a:pt x="3434303" y="4682671"/>
                    </a:cubicBezTo>
                    <a:cubicBezTo>
                      <a:pt x="3369997" y="4641750"/>
                      <a:pt x="3311538" y="4606674"/>
                      <a:pt x="3253078" y="4565752"/>
                    </a:cubicBezTo>
                    <a:cubicBezTo>
                      <a:pt x="2627568" y="4156534"/>
                      <a:pt x="2066355" y="3647934"/>
                      <a:pt x="1557746" y="3098412"/>
                    </a:cubicBezTo>
                    <a:cubicBezTo>
                      <a:pt x="1002379" y="2502123"/>
                      <a:pt x="505472" y="1859066"/>
                      <a:pt x="8564" y="1216008"/>
                    </a:cubicBezTo>
                    <a:cubicBezTo>
                      <a:pt x="-13359" y="1189701"/>
                      <a:pt x="10756" y="1160106"/>
                      <a:pt x="36515" y="1161750"/>
                    </a:cubicBezTo>
                    <a:close/>
                    <a:moveTo>
                      <a:pt x="613814" y="1114242"/>
                    </a:moveTo>
                    <a:cubicBezTo>
                      <a:pt x="622035" y="1112963"/>
                      <a:pt x="631169" y="1115155"/>
                      <a:pt x="639938" y="1122463"/>
                    </a:cubicBezTo>
                    <a:cubicBezTo>
                      <a:pt x="984851" y="1414762"/>
                      <a:pt x="1347301" y="1689523"/>
                      <a:pt x="1721443" y="1946755"/>
                    </a:cubicBezTo>
                    <a:cubicBezTo>
                      <a:pt x="2393730" y="2402732"/>
                      <a:pt x="3106938" y="2788566"/>
                      <a:pt x="3849377" y="3115950"/>
                    </a:cubicBezTo>
                    <a:cubicBezTo>
                      <a:pt x="4328746" y="3326396"/>
                      <a:pt x="4825654" y="3501775"/>
                      <a:pt x="5328407" y="3647924"/>
                    </a:cubicBezTo>
                    <a:cubicBezTo>
                      <a:pt x="5322561" y="3665462"/>
                      <a:pt x="5322561" y="3688846"/>
                      <a:pt x="5316716" y="3712230"/>
                    </a:cubicBezTo>
                    <a:cubicBezTo>
                      <a:pt x="5153028" y="3665462"/>
                      <a:pt x="4995187" y="3612858"/>
                      <a:pt x="4831500" y="3560235"/>
                    </a:cubicBezTo>
                    <a:cubicBezTo>
                      <a:pt x="4059832" y="3303012"/>
                      <a:pt x="3311547" y="2969800"/>
                      <a:pt x="2604185" y="2572265"/>
                    </a:cubicBezTo>
                    <a:cubicBezTo>
                      <a:pt x="1890976" y="2168893"/>
                      <a:pt x="1218689" y="1701215"/>
                      <a:pt x="599017" y="1175077"/>
                    </a:cubicBezTo>
                    <a:cubicBezTo>
                      <a:pt x="572710" y="1153154"/>
                      <a:pt x="589152" y="1118078"/>
                      <a:pt x="613814" y="1114242"/>
                    </a:cubicBezTo>
                    <a:close/>
                    <a:moveTo>
                      <a:pt x="756849" y="818472"/>
                    </a:moveTo>
                    <a:cubicBezTo>
                      <a:pt x="1218680" y="830164"/>
                      <a:pt x="1680512" y="871086"/>
                      <a:pt x="2136498" y="935391"/>
                    </a:cubicBezTo>
                    <a:cubicBezTo>
                      <a:pt x="2949088" y="1052311"/>
                      <a:pt x="3755832" y="1251074"/>
                      <a:pt x="4527500" y="1531681"/>
                    </a:cubicBezTo>
                    <a:cubicBezTo>
                      <a:pt x="4977640" y="1689522"/>
                      <a:pt x="5416088" y="1876593"/>
                      <a:pt x="5842844" y="2087048"/>
                    </a:cubicBezTo>
                    <a:cubicBezTo>
                      <a:pt x="5842844" y="2104586"/>
                      <a:pt x="5836998" y="2127970"/>
                      <a:pt x="5831152" y="2151354"/>
                    </a:cubicBezTo>
                    <a:cubicBezTo>
                      <a:pt x="5720079" y="2092894"/>
                      <a:pt x="5603159" y="2040281"/>
                      <a:pt x="5492086" y="1987667"/>
                    </a:cubicBezTo>
                    <a:cubicBezTo>
                      <a:pt x="4749647" y="1648600"/>
                      <a:pt x="3972133" y="1385532"/>
                      <a:pt x="3177081" y="1198460"/>
                    </a:cubicBezTo>
                    <a:cubicBezTo>
                      <a:pt x="2382029" y="1011389"/>
                      <a:pt x="1563593" y="906161"/>
                      <a:pt x="745157" y="882778"/>
                    </a:cubicBezTo>
                    <a:cubicBezTo>
                      <a:pt x="704235" y="882778"/>
                      <a:pt x="715927" y="818472"/>
                      <a:pt x="756849" y="818472"/>
                    </a:cubicBezTo>
                    <a:close/>
                    <a:moveTo>
                      <a:pt x="2107182" y="45"/>
                    </a:moveTo>
                    <a:cubicBezTo>
                      <a:pt x="2387518" y="1141"/>
                      <a:pt x="2667029" y="21967"/>
                      <a:pt x="2943251" y="52659"/>
                    </a:cubicBezTo>
                    <a:cubicBezTo>
                      <a:pt x="3334931" y="99426"/>
                      <a:pt x="3720765" y="169578"/>
                      <a:pt x="4100753" y="251422"/>
                    </a:cubicBezTo>
                    <a:cubicBezTo>
                      <a:pt x="4743810" y="397571"/>
                      <a:pt x="5375175" y="590488"/>
                      <a:pt x="5989002" y="836019"/>
                    </a:cubicBezTo>
                    <a:cubicBezTo>
                      <a:pt x="5989002" y="859403"/>
                      <a:pt x="5989002" y="882787"/>
                      <a:pt x="5989002" y="906171"/>
                    </a:cubicBezTo>
                    <a:cubicBezTo>
                      <a:pt x="5696704" y="783406"/>
                      <a:pt x="5398559" y="678178"/>
                      <a:pt x="5094569" y="584642"/>
                    </a:cubicBezTo>
                    <a:cubicBezTo>
                      <a:pt x="4357976" y="356649"/>
                      <a:pt x="3592154" y="192962"/>
                      <a:pt x="2820476" y="111118"/>
                    </a:cubicBezTo>
                    <a:cubicBezTo>
                      <a:pt x="2095585" y="35121"/>
                      <a:pt x="1335609" y="46813"/>
                      <a:pt x="657467" y="356649"/>
                    </a:cubicBezTo>
                    <a:cubicBezTo>
                      <a:pt x="616554" y="374187"/>
                      <a:pt x="593170" y="315728"/>
                      <a:pt x="622400" y="286498"/>
                    </a:cubicBezTo>
                    <a:cubicBezTo>
                      <a:pt x="1002388" y="116964"/>
                      <a:pt x="1411606" y="29275"/>
                      <a:pt x="1826661" y="5891"/>
                    </a:cubicBezTo>
                    <a:cubicBezTo>
                      <a:pt x="1920199" y="1506"/>
                      <a:pt x="2013736" y="-320"/>
                      <a:pt x="2107182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14" name="Google Shape;1914;p30"/>
              <p:cNvSpPr/>
              <p:nvPr/>
            </p:nvSpPr>
            <p:spPr>
              <a:xfrm>
                <a:off x="6936864" y="3383335"/>
                <a:ext cx="197359" cy="177147"/>
              </a:xfrm>
              <a:custGeom>
                <a:avLst/>
                <a:gdLst/>
                <a:ahLst/>
                <a:cxnLst/>
                <a:rect l="l" t="t" r="r" b="b"/>
                <a:pathLst>
                  <a:path w="5262918" h="4723924" extrusionOk="0">
                    <a:moveTo>
                      <a:pt x="5216170" y="432064"/>
                    </a:moveTo>
                    <a:cubicBezTo>
                      <a:pt x="5239462" y="424939"/>
                      <a:pt x="5270154" y="449054"/>
                      <a:pt x="5261385" y="479746"/>
                    </a:cubicBezTo>
                    <a:cubicBezTo>
                      <a:pt x="5074314" y="918194"/>
                      <a:pt x="4852167" y="1339104"/>
                      <a:pt x="4600790" y="1742476"/>
                    </a:cubicBezTo>
                    <a:cubicBezTo>
                      <a:pt x="4144804" y="2461532"/>
                      <a:pt x="3583591" y="3116281"/>
                      <a:pt x="2940534" y="3677494"/>
                    </a:cubicBezTo>
                    <a:cubicBezTo>
                      <a:pt x="2484548" y="4075021"/>
                      <a:pt x="1981794" y="4425779"/>
                      <a:pt x="1455657" y="4723924"/>
                    </a:cubicBezTo>
                    <a:cubicBezTo>
                      <a:pt x="1420581" y="4706386"/>
                      <a:pt x="1408889" y="4694694"/>
                      <a:pt x="1391351" y="4677156"/>
                    </a:cubicBezTo>
                    <a:cubicBezTo>
                      <a:pt x="1601806" y="4560237"/>
                      <a:pt x="1806415" y="4437471"/>
                      <a:pt x="2005178" y="4303014"/>
                    </a:cubicBezTo>
                    <a:cubicBezTo>
                      <a:pt x="2706695" y="3829490"/>
                      <a:pt x="3338060" y="3262430"/>
                      <a:pt x="3881735" y="2607681"/>
                    </a:cubicBezTo>
                    <a:cubicBezTo>
                      <a:pt x="4419565" y="1958778"/>
                      <a:pt x="4869705" y="1228031"/>
                      <a:pt x="5197079" y="450516"/>
                    </a:cubicBezTo>
                    <a:cubicBezTo>
                      <a:pt x="5201463" y="440285"/>
                      <a:pt x="5208406" y="434439"/>
                      <a:pt x="5216170" y="432064"/>
                    </a:cubicBezTo>
                    <a:close/>
                    <a:moveTo>
                      <a:pt x="4841752" y="273492"/>
                    </a:moveTo>
                    <a:cubicBezTo>
                      <a:pt x="4867511" y="271848"/>
                      <a:pt x="4891626" y="301443"/>
                      <a:pt x="4869703" y="327750"/>
                    </a:cubicBezTo>
                    <a:cubicBezTo>
                      <a:pt x="4577405" y="678509"/>
                      <a:pt x="4285106" y="1029268"/>
                      <a:pt x="3981115" y="1368334"/>
                    </a:cubicBezTo>
                    <a:cubicBezTo>
                      <a:pt x="3454978" y="1970470"/>
                      <a:pt x="2899611" y="2560913"/>
                      <a:pt x="2297476" y="3092897"/>
                    </a:cubicBezTo>
                    <a:cubicBezTo>
                      <a:pt x="1905796" y="3437810"/>
                      <a:pt x="1490732" y="3759338"/>
                      <a:pt x="1046438" y="4039945"/>
                    </a:cubicBezTo>
                    <a:cubicBezTo>
                      <a:pt x="1034746" y="4022407"/>
                      <a:pt x="1017208" y="4004869"/>
                      <a:pt x="1005516" y="3993178"/>
                    </a:cubicBezTo>
                    <a:cubicBezTo>
                      <a:pt x="1157511" y="3893796"/>
                      <a:pt x="1303661" y="3794414"/>
                      <a:pt x="1449810" y="3689187"/>
                    </a:cubicBezTo>
                    <a:cubicBezTo>
                      <a:pt x="2098713" y="3221509"/>
                      <a:pt x="2683310" y="2677833"/>
                      <a:pt x="3232831" y="2099081"/>
                    </a:cubicBezTo>
                    <a:cubicBezTo>
                      <a:pt x="3788199" y="1514484"/>
                      <a:pt x="4302644" y="900656"/>
                      <a:pt x="4817089" y="286828"/>
                    </a:cubicBezTo>
                    <a:cubicBezTo>
                      <a:pt x="4824396" y="278059"/>
                      <a:pt x="4833165" y="274040"/>
                      <a:pt x="4841752" y="273492"/>
                    </a:cubicBezTo>
                    <a:close/>
                    <a:moveTo>
                      <a:pt x="4840465" y="375"/>
                    </a:moveTo>
                    <a:cubicBezTo>
                      <a:pt x="4881387" y="-5471"/>
                      <a:pt x="4887241" y="58835"/>
                      <a:pt x="4846311" y="64681"/>
                    </a:cubicBezTo>
                    <a:cubicBezTo>
                      <a:pt x="4413709" y="140679"/>
                      <a:pt x="3998645" y="316058"/>
                      <a:pt x="3606965" y="520667"/>
                    </a:cubicBezTo>
                    <a:cubicBezTo>
                      <a:pt x="3250369" y="701893"/>
                      <a:pt x="2899611" y="912348"/>
                      <a:pt x="2554689" y="1111111"/>
                    </a:cubicBezTo>
                    <a:cubicBezTo>
                      <a:pt x="2192239" y="1321566"/>
                      <a:pt x="1829789" y="1537867"/>
                      <a:pt x="1479031" y="1765860"/>
                    </a:cubicBezTo>
                    <a:cubicBezTo>
                      <a:pt x="964585" y="2099081"/>
                      <a:pt x="461832" y="2467377"/>
                      <a:pt x="11692" y="2894133"/>
                    </a:cubicBezTo>
                    <a:cubicBezTo>
                      <a:pt x="11692" y="2864903"/>
                      <a:pt x="5855" y="2835674"/>
                      <a:pt x="0" y="2812290"/>
                    </a:cubicBezTo>
                    <a:cubicBezTo>
                      <a:pt x="169533" y="2654448"/>
                      <a:pt x="350758" y="2502453"/>
                      <a:pt x="537829" y="2356304"/>
                    </a:cubicBezTo>
                    <a:cubicBezTo>
                      <a:pt x="1204279" y="1830166"/>
                      <a:pt x="1940863" y="1391718"/>
                      <a:pt x="2677455" y="964962"/>
                    </a:cubicBezTo>
                    <a:cubicBezTo>
                      <a:pt x="3361434" y="573281"/>
                      <a:pt x="4051258" y="140679"/>
                      <a:pt x="4840465" y="37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1915" name="Google Shape;1915;p30"/>
              <p:cNvGrpSpPr/>
              <p:nvPr/>
            </p:nvGrpSpPr>
            <p:grpSpPr>
              <a:xfrm>
                <a:off x="7131522" y="3395519"/>
                <a:ext cx="135426" cy="221616"/>
                <a:chOff x="10057077" y="5476240"/>
                <a:chExt cx="381052" cy="623569"/>
              </a:xfrm>
            </p:grpSpPr>
            <p:sp>
              <p:nvSpPr>
                <p:cNvPr id="1916" name="Google Shape;1916;p30"/>
                <p:cNvSpPr/>
                <p:nvPr/>
              </p:nvSpPr>
              <p:spPr>
                <a:xfrm>
                  <a:off x="10180497" y="5485469"/>
                  <a:ext cx="257632" cy="49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632" h="493690" extrusionOk="0">
                      <a:moveTo>
                        <a:pt x="205562" y="291125"/>
                      </a:moveTo>
                      <a:cubicBezTo>
                        <a:pt x="176987" y="220640"/>
                        <a:pt x="138887" y="154600"/>
                        <a:pt x="91897" y="94910"/>
                      </a:cubicBezTo>
                      <a:cubicBezTo>
                        <a:pt x="65862" y="61255"/>
                        <a:pt x="36652" y="30140"/>
                        <a:pt x="5537" y="930"/>
                      </a:cubicBezTo>
                      <a:cubicBezTo>
                        <a:pt x="2362" y="-2245"/>
                        <a:pt x="-2083" y="3470"/>
                        <a:pt x="1092" y="6645"/>
                      </a:cubicBezTo>
                      <a:cubicBezTo>
                        <a:pt x="56337" y="57445"/>
                        <a:pt x="103962" y="115865"/>
                        <a:pt x="142697" y="180635"/>
                      </a:cubicBezTo>
                      <a:cubicBezTo>
                        <a:pt x="181432" y="244770"/>
                        <a:pt x="210642" y="314620"/>
                        <a:pt x="230327" y="387010"/>
                      </a:cubicBezTo>
                      <a:cubicBezTo>
                        <a:pt x="239852" y="421935"/>
                        <a:pt x="246837" y="458130"/>
                        <a:pt x="250647" y="493690"/>
                      </a:cubicBezTo>
                      <a:cubicBezTo>
                        <a:pt x="253187" y="493055"/>
                        <a:pt x="255092" y="492420"/>
                        <a:pt x="257632" y="492420"/>
                      </a:cubicBezTo>
                      <a:cubicBezTo>
                        <a:pt x="249377" y="423205"/>
                        <a:pt x="231597" y="355260"/>
                        <a:pt x="205562" y="29112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7" name="Google Shape;1917;p30"/>
                <p:cNvSpPr/>
                <p:nvPr/>
              </p:nvSpPr>
              <p:spPr>
                <a:xfrm>
                  <a:off x="10126344" y="5476240"/>
                  <a:ext cx="227330" cy="541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330" h="541019" extrusionOk="0">
                      <a:moveTo>
                        <a:pt x="66040" y="113665"/>
                      </a:moveTo>
                      <a:cubicBezTo>
                        <a:pt x="46990" y="75565"/>
                        <a:pt x="27305" y="38100"/>
                        <a:pt x="7620" y="0"/>
                      </a:cubicBezTo>
                      <a:cubicBezTo>
                        <a:pt x="5080" y="0"/>
                        <a:pt x="2540" y="635"/>
                        <a:pt x="0" y="635"/>
                      </a:cubicBezTo>
                      <a:cubicBezTo>
                        <a:pt x="36195" y="69850"/>
                        <a:pt x="72390" y="139065"/>
                        <a:pt x="105411" y="209550"/>
                      </a:cubicBezTo>
                      <a:cubicBezTo>
                        <a:pt x="139065" y="281940"/>
                        <a:pt x="169545" y="355600"/>
                        <a:pt x="193040" y="431165"/>
                      </a:cubicBezTo>
                      <a:cubicBezTo>
                        <a:pt x="204470" y="467360"/>
                        <a:pt x="213995" y="504190"/>
                        <a:pt x="221615" y="541020"/>
                      </a:cubicBezTo>
                      <a:cubicBezTo>
                        <a:pt x="223520" y="537845"/>
                        <a:pt x="225425" y="535305"/>
                        <a:pt x="227330" y="532765"/>
                      </a:cubicBezTo>
                      <a:cubicBezTo>
                        <a:pt x="212725" y="464185"/>
                        <a:pt x="191770" y="397510"/>
                        <a:pt x="166370" y="332105"/>
                      </a:cubicBezTo>
                      <a:cubicBezTo>
                        <a:pt x="136525" y="257810"/>
                        <a:pt x="102236" y="185420"/>
                        <a:pt x="66040" y="1136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8" name="Google Shape;1918;p30"/>
                <p:cNvSpPr/>
                <p:nvPr/>
              </p:nvSpPr>
              <p:spPr>
                <a:xfrm>
                  <a:off x="10114113" y="5503762"/>
                  <a:ext cx="122721" cy="59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21" h="596047" extrusionOk="0">
                      <a:moveTo>
                        <a:pt x="54142" y="138847"/>
                      </a:moveTo>
                      <a:cubicBezTo>
                        <a:pt x="40806" y="92493"/>
                        <a:pt x="24931" y="46772"/>
                        <a:pt x="7151" y="2322"/>
                      </a:cubicBezTo>
                      <a:cubicBezTo>
                        <a:pt x="5246" y="-2122"/>
                        <a:pt x="-1104" y="418"/>
                        <a:pt x="167" y="4863"/>
                      </a:cubicBezTo>
                      <a:cubicBezTo>
                        <a:pt x="31281" y="84872"/>
                        <a:pt x="56681" y="167422"/>
                        <a:pt x="75096" y="251243"/>
                      </a:cubicBezTo>
                      <a:cubicBezTo>
                        <a:pt x="93511" y="334428"/>
                        <a:pt x="106211" y="418883"/>
                        <a:pt x="111926" y="503972"/>
                      </a:cubicBezTo>
                      <a:cubicBezTo>
                        <a:pt x="113831" y="533818"/>
                        <a:pt x="115101" y="563663"/>
                        <a:pt x="115736" y="593508"/>
                      </a:cubicBezTo>
                      <a:cubicBezTo>
                        <a:pt x="118276" y="594778"/>
                        <a:pt x="120181" y="595413"/>
                        <a:pt x="122721" y="596048"/>
                      </a:cubicBezTo>
                      <a:cubicBezTo>
                        <a:pt x="121451" y="527468"/>
                        <a:pt x="116371" y="458253"/>
                        <a:pt x="106846" y="390308"/>
                      </a:cubicBezTo>
                      <a:cubicBezTo>
                        <a:pt x="96686" y="305218"/>
                        <a:pt x="78271" y="221397"/>
                        <a:pt x="54142" y="13884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1919" name="Google Shape;1919;p30"/>
                <p:cNvSpPr/>
                <p:nvPr/>
              </p:nvSpPr>
              <p:spPr>
                <a:xfrm>
                  <a:off x="10057077" y="5497195"/>
                  <a:ext cx="48947" cy="534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47" h="534670" extrusionOk="0">
                      <a:moveTo>
                        <a:pt x="10848" y="116205"/>
                      </a:moveTo>
                      <a:cubicBezTo>
                        <a:pt x="14023" y="77470"/>
                        <a:pt x="18467" y="38735"/>
                        <a:pt x="24817" y="0"/>
                      </a:cubicBezTo>
                      <a:cubicBezTo>
                        <a:pt x="21642" y="3175"/>
                        <a:pt x="18467" y="6350"/>
                        <a:pt x="15928" y="9525"/>
                      </a:cubicBezTo>
                      <a:cubicBezTo>
                        <a:pt x="4498" y="80645"/>
                        <a:pt x="-583" y="152400"/>
                        <a:pt x="53" y="224155"/>
                      </a:cubicBezTo>
                      <a:cubicBezTo>
                        <a:pt x="688" y="307340"/>
                        <a:pt x="9578" y="389890"/>
                        <a:pt x="26723" y="471170"/>
                      </a:cubicBezTo>
                      <a:cubicBezTo>
                        <a:pt x="30532" y="490855"/>
                        <a:pt x="35613" y="510540"/>
                        <a:pt x="40057" y="529590"/>
                      </a:cubicBezTo>
                      <a:cubicBezTo>
                        <a:pt x="43232" y="530860"/>
                        <a:pt x="45773" y="532765"/>
                        <a:pt x="48948" y="534670"/>
                      </a:cubicBezTo>
                      <a:cubicBezTo>
                        <a:pt x="34342" y="478155"/>
                        <a:pt x="22913" y="420370"/>
                        <a:pt x="16563" y="361950"/>
                      </a:cubicBezTo>
                      <a:cubicBezTo>
                        <a:pt x="6403" y="280670"/>
                        <a:pt x="5132" y="198120"/>
                        <a:pt x="10848" y="11620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1920" name="Google Shape;1920;p30"/>
              <p:cNvSpPr/>
              <p:nvPr/>
            </p:nvSpPr>
            <p:spPr>
              <a:xfrm>
                <a:off x="7216159" y="3166495"/>
                <a:ext cx="160755" cy="170790"/>
              </a:xfrm>
              <a:custGeom>
                <a:avLst/>
                <a:gdLst/>
                <a:ahLst/>
                <a:cxnLst/>
                <a:rect l="l" t="t" r="r" b="b"/>
                <a:pathLst>
                  <a:path w="4286806" h="4554390" extrusionOk="0">
                    <a:moveTo>
                      <a:pt x="4286806" y="2683303"/>
                    </a:moveTo>
                    <a:cubicBezTo>
                      <a:pt x="4286806" y="2712533"/>
                      <a:pt x="4280951" y="2747609"/>
                      <a:pt x="4280951" y="2776839"/>
                    </a:cubicBezTo>
                    <a:cubicBezTo>
                      <a:pt x="4158186" y="2893758"/>
                      <a:pt x="4023738" y="2998986"/>
                      <a:pt x="3889271" y="3104213"/>
                    </a:cubicBezTo>
                    <a:cubicBezTo>
                      <a:pt x="3363134" y="3507585"/>
                      <a:pt x="2784382" y="3834960"/>
                      <a:pt x="2170555" y="4080491"/>
                    </a:cubicBezTo>
                    <a:cubicBezTo>
                      <a:pt x="1556728" y="4326022"/>
                      <a:pt x="907826" y="4489709"/>
                      <a:pt x="247231" y="4554015"/>
                    </a:cubicBezTo>
                    <a:cubicBezTo>
                      <a:pt x="206308" y="4559861"/>
                      <a:pt x="200463" y="4495555"/>
                      <a:pt x="241385" y="4489709"/>
                    </a:cubicBezTo>
                    <a:cubicBezTo>
                      <a:pt x="609681" y="4448787"/>
                      <a:pt x="972131" y="4384482"/>
                      <a:pt x="1328735" y="4290946"/>
                    </a:cubicBezTo>
                    <a:cubicBezTo>
                      <a:pt x="1960100" y="4127259"/>
                      <a:pt x="2573927" y="3870036"/>
                      <a:pt x="3135141" y="3536815"/>
                    </a:cubicBezTo>
                    <a:cubicBezTo>
                      <a:pt x="3544359" y="3297130"/>
                      <a:pt x="3936048" y="3010678"/>
                      <a:pt x="4286806" y="2683303"/>
                    </a:cubicBezTo>
                    <a:close/>
                    <a:moveTo>
                      <a:pt x="3772362" y="1841482"/>
                    </a:moveTo>
                    <a:cubicBezTo>
                      <a:pt x="3789900" y="1853174"/>
                      <a:pt x="3807428" y="1870712"/>
                      <a:pt x="3824975" y="1882404"/>
                    </a:cubicBezTo>
                    <a:cubicBezTo>
                      <a:pt x="3819129" y="1888250"/>
                      <a:pt x="3819129" y="1888250"/>
                      <a:pt x="3813274" y="1894096"/>
                    </a:cubicBezTo>
                    <a:cubicBezTo>
                      <a:pt x="3292992" y="2408542"/>
                      <a:pt x="2725923" y="2870374"/>
                      <a:pt x="2112097" y="3279592"/>
                    </a:cubicBezTo>
                    <a:cubicBezTo>
                      <a:pt x="1504116" y="3688810"/>
                      <a:pt x="855213" y="4033723"/>
                      <a:pt x="177089" y="4314330"/>
                    </a:cubicBezTo>
                    <a:cubicBezTo>
                      <a:pt x="136167" y="4326022"/>
                      <a:pt x="112783" y="4267562"/>
                      <a:pt x="153696" y="4250024"/>
                    </a:cubicBezTo>
                    <a:cubicBezTo>
                      <a:pt x="533684" y="4098029"/>
                      <a:pt x="901990" y="3916803"/>
                      <a:pt x="1258594" y="3723886"/>
                    </a:cubicBezTo>
                    <a:cubicBezTo>
                      <a:pt x="1895805" y="3373128"/>
                      <a:pt x="2497931" y="2958063"/>
                      <a:pt x="3059153" y="2490385"/>
                    </a:cubicBezTo>
                    <a:cubicBezTo>
                      <a:pt x="3304684" y="2285776"/>
                      <a:pt x="3544359" y="2069475"/>
                      <a:pt x="3772362" y="1841482"/>
                    </a:cubicBezTo>
                    <a:close/>
                    <a:moveTo>
                      <a:pt x="3579444" y="1309498"/>
                    </a:moveTo>
                    <a:cubicBezTo>
                      <a:pt x="3573598" y="1344574"/>
                      <a:pt x="3567752" y="1379650"/>
                      <a:pt x="3567752" y="1414726"/>
                    </a:cubicBezTo>
                    <a:cubicBezTo>
                      <a:pt x="3053307" y="1905788"/>
                      <a:pt x="2509631" y="2367620"/>
                      <a:pt x="1948418" y="2794376"/>
                    </a:cubicBezTo>
                    <a:cubicBezTo>
                      <a:pt x="1346283" y="3250362"/>
                      <a:pt x="709072" y="3671272"/>
                      <a:pt x="54323" y="4051261"/>
                    </a:cubicBezTo>
                    <a:cubicBezTo>
                      <a:pt x="19247" y="4074645"/>
                      <a:pt x="-21675" y="4022031"/>
                      <a:pt x="13401" y="3998647"/>
                    </a:cubicBezTo>
                    <a:cubicBezTo>
                      <a:pt x="381698" y="3788192"/>
                      <a:pt x="744148" y="3566045"/>
                      <a:pt x="1094906" y="3326360"/>
                    </a:cubicBezTo>
                    <a:cubicBezTo>
                      <a:pt x="1720425" y="2905450"/>
                      <a:pt x="2322560" y="2443617"/>
                      <a:pt x="2889620" y="1946709"/>
                    </a:cubicBezTo>
                    <a:cubicBezTo>
                      <a:pt x="3123459" y="1742100"/>
                      <a:pt x="3351451" y="1525799"/>
                      <a:pt x="3579444" y="1309498"/>
                    </a:cubicBezTo>
                    <a:close/>
                    <a:moveTo>
                      <a:pt x="3743122" y="0"/>
                    </a:moveTo>
                    <a:cubicBezTo>
                      <a:pt x="3754814" y="23384"/>
                      <a:pt x="3766506" y="40922"/>
                      <a:pt x="3778198" y="58460"/>
                    </a:cubicBezTo>
                    <a:cubicBezTo>
                      <a:pt x="3509284" y="187071"/>
                      <a:pt x="3246215" y="333221"/>
                      <a:pt x="2994838" y="496908"/>
                    </a:cubicBezTo>
                    <a:cubicBezTo>
                      <a:pt x="2386857" y="888588"/>
                      <a:pt x="1837336" y="1373804"/>
                      <a:pt x="1363812" y="1929172"/>
                    </a:cubicBezTo>
                    <a:cubicBezTo>
                      <a:pt x="896134" y="2484539"/>
                      <a:pt x="510300" y="3104213"/>
                      <a:pt x="223847" y="3776500"/>
                    </a:cubicBezTo>
                    <a:cubicBezTo>
                      <a:pt x="206309" y="3811576"/>
                      <a:pt x="142003" y="3788192"/>
                      <a:pt x="159541" y="3747270"/>
                    </a:cubicBezTo>
                    <a:cubicBezTo>
                      <a:pt x="323229" y="3367282"/>
                      <a:pt x="516146" y="3004831"/>
                      <a:pt x="738293" y="2659919"/>
                    </a:cubicBezTo>
                    <a:cubicBezTo>
                      <a:pt x="1135819" y="2046091"/>
                      <a:pt x="1621035" y="1490724"/>
                      <a:pt x="2182248" y="1017200"/>
                    </a:cubicBezTo>
                    <a:cubicBezTo>
                      <a:pt x="2655772" y="613827"/>
                      <a:pt x="3181909" y="268915"/>
                      <a:pt x="374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1" name="Google Shape;1921;p30"/>
              <p:cNvSpPr/>
              <p:nvPr/>
            </p:nvSpPr>
            <p:spPr>
              <a:xfrm>
                <a:off x="7154218" y="3087516"/>
                <a:ext cx="111981" cy="203680"/>
              </a:xfrm>
              <a:custGeom>
                <a:avLst/>
                <a:gdLst/>
                <a:ahLst/>
                <a:cxnLst/>
                <a:rect l="l" t="t" r="r" b="b"/>
                <a:pathLst>
                  <a:path w="2986154" h="5431467" extrusionOk="0">
                    <a:moveTo>
                      <a:pt x="2015598" y="368287"/>
                    </a:moveTo>
                    <a:cubicBezTo>
                      <a:pt x="2027290" y="502745"/>
                      <a:pt x="2033145" y="643048"/>
                      <a:pt x="2038991" y="783351"/>
                    </a:cubicBezTo>
                    <a:cubicBezTo>
                      <a:pt x="2068221" y="1572558"/>
                      <a:pt x="2009761" y="2367611"/>
                      <a:pt x="1805152" y="3139280"/>
                    </a:cubicBezTo>
                    <a:cubicBezTo>
                      <a:pt x="1600543" y="3881718"/>
                      <a:pt x="1273169" y="4583236"/>
                      <a:pt x="787943" y="5179525"/>
                    </a:cubicBezTo>
                    <a:cubicBezTo>
                      <a:pt x="758713" y="5214601"/>
                      <a:pt x="706100" y="5173679"/>
                      <a:pt x="735330" y="5138603"/>
                    </a:cubicBezTo>
                    <a:cubicBezTo>
                      <a:pt x="1004245" y="4805382"/>
                      <a:pt x="1232238" y="4437086"/>
                      <a:pt x="1407617" y="4051252"/>
                    </a:cubicBezTo>
                    <a:cubicBezTo>
                      <a:pt x="1729145" y="3349735"/>
                      <a:pt x="1898679" y="2589758"/>
                      <a:pt x="1957138" y="1823935"/>
                    </a:cubicBezTo>
                    <a:cubicBezTo>
                      <a:pt x="1998060" y="1344565"/>
                      <a:pt x="1986368" y="859349"/>
                      <a:pt x="1951302" y="379979"/>
                    </a:cubicBezTo>
                    <a:cubicBezTo>
                      <a:pt x="1974685" y="374133"/>
                      <a:pt x="1992214" y="374133"/>
                      <a:pt x="2015598" y="368287"/>
                    </a:cubicBezTo>
                    <a:close/>
                    <a:moveTo>
                      <a:pt x="2740499" y="210446"/>
                    </a:moveTo>
                    <a:cubicBezTo>
                      <a:pt x="2763883" y="210446"/>
                      <a:pt x="2787266" y="210446"/>
                      <a:pt x="2810650" y="216292"/>
                    </a:cubicBezTo>
                    <a:cubicBezTo>
                      <a:pt x="2921724" y="567051"/>
                      <a:pt x="2980183" y="935347"/>
                      <a:pt x="2986029" y="1303644"/>
                    </a:cubicBezTo>
                    <a:cubicBezTo>
                      <a:pt x="2991875" y="2057775"/>
                      <a:pt x="2793112" y="2800213"/>
                      <a:pt x="2442354" y="3466655"/>
                    </a:cubicBezTo>
                    <a:cubicBezTo>
                      <a:pt x="2050674" y="4220785"/>
                      <a:pt x="1489461" y="4863843"/>
                      <a:pt x="858096" y="5425057"/>
                    </a:cubicBezTo>
                    <a:lnTo>
                      <a:pt x="852250" y="5425057"/>
                    </a:lnTo>
                    <a:cubicBezTo>
                      <a:pt x="846404" y="5430903"/>
                      <a:pt x="846404" y="5430903"/>
                      <a:pt x="840558" y="5430903"/>
                    </a:cubicBezTo>
                    <a:cubicBezTo>
                      <a:pt x="811328" y="5436749"/>
                      <a:pt x="793790" y="5395827"/>
                      <a:pt x="817174" y="5372443"/>
                    </a:cubicBezTo>
                    <a:cubicBezTo>
                      <a:pt x="1167932" y="5062606"/>
                      <a:pt x="1495307" y="4723540"/>
                      <a:pt x="1787605" y="4355243"/>
                    </a:cubicBezTo>
                    <a:cubicBezTo>
                      <a:pt x="2272821" y="3735569"/>
                      <a:pt x="2652809" y="3028206"/>
                      <a:pt x="2822342" y="2256538"/>
                    </a:cubicBezTo>
                    <a:cubicBezTo>
                      <a:pt x="2968492" y="1584251"/>
                      <a:pt x="2962646" y="865195"/>
                      <a:pt x="2740499" y="210446"/>
                    </a:cubicBezTo>
                    <a:close/>
                    <a:moveTo>
                      <a:pt x="226740" y="0"/>
                    </a:moveTo>
                    <a:cubicBezTo>
                      <a:pt x="250124" y="0"/>
                      <a:pt x="273498" y="0"/>
                      <a:pt x="296892" y="0"/>
                    </a:cubicBezTo>
                    <a:cubicBezTo>
                      <a:pt x="244269" y="192917"/>
                      <a:pt x="209202" y="391681"/>
                      <a:pt x="185809" y="590444"/>
                    </a:cubicBezTo>
                    <a:cubicBezTo>
                      <a:pt x="139050" y="941202"/>
                      <a:pt x="121512" y="1291961"/>
                      <a:pt x="103974" y="1642719"/>
                    </a:cubicBezTo>
                    <a:cubicBezTo>
                      <a:pt x="86437" y="1999324"/>
                      <a:pt x="74745" y="2361774"/>
                      <a:pt x="68889" y="2724225"/>
                    </a:cubicBezTo>
                    <a:cubicBezTo>
                      <a:pt x="63053" y="3443280"/>
                      <a:pt x="109820" y="4174027"/>
                      <a:pt x="326121" y="4863852"/>
                    </a:cubicBezTo>
                    <a:cubicBezTo>
                      <a:pt x="337813" y="4904774"/>
                      <a:pt x="273498" y="4928158"/>
                      <a:pt x="261816" y="4887236"/>
                    </a:cubicBezTo>
                    <a:cubicBezTo>
                      <a:pt x="139050" y="4495556"/>
                      <a:pt x="68889" y="4092183"/>
                      <a:pt x="33823" y="3682965"/>
                    </a:cubicBezTo>
                    <a:cubicBezTo>
                      <a:pt x="-30483" y="2958064"/>
                      <a:pt x="10430" y="2233163"/>
                      <a:pt x="45515" y="1508262"/>
                    </a:cubicBezTo>
                    <a:cubicBezTo>
                      <a:pt x="68889" y="1005508"/>
                      <a:pt x="103974" y="491062"/>
                      <a:pt x="226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2" name="Google Shape;1922;p30"/>
              <p:cNvSpPr/>
              <p:nvPr/>
            </p:nvSpPr>
            <p:spPr>
              <a:xfrm>
                <a:off x="7000047" y="3122267"/>
                <a:ext cx="142326" cy="191485"/>
              </a:xfrm>
              <a:custGeom>
                <a:avLst/>
                <a:gdLst/>
                <a:ahLst/>
                <a:cxnLst/>
                <a:rect l="l" t="t" r="r" b="b"/>
                <a:pathLst>
                  <a:path w="3795356" h="5106254" extrusionOk="0">
                    <a:moveTo>
                      <a:pt x="40922" y="1303652"/>
                    </a:moveTo>
                    <a:cubicBezTo>
                      <a:pt x="111073" y="1467339"/>
                      <a:pt x="192917" y="1619335"/>
                      <a:pt x="274761" y="1777176"/>
                    </a:cubicBezTo>
                    <a:cubicBezTo>
                      <a:pt x="631365" y="2431925"/>
                      <a:pt x="1075659" y="3034061"/>
                      <a:pt x="1601796" y="3566045"/>
                    </a:cubicBezTo>
                    <a:cubicBezTo>
                      <a:pt x="2145472" y="4109720"/>
                      <a:pt x="2747607" y="4583244"/>
                      <a:pt x="3349742" y="5045077"/>
                    </a:cubicBezTo>
                    <a:cubicBezTo>
                      <a:pt x="3384818" y="5074306"/>
                      <a:pt x="3343896" y="5126920"/>
                      <a:pt x="3308829" y="5097690"/>
                    </a:cubicBezTo>
                    <a:cubicBezTo>
                      <a:pt x="2963908" y="4834621"/>
                      <a:pt x="2624841" y="4565707"/>
                      <a:pt x="2291621" y="4285099"/>
                    </a:cubicBezTo>
                    <a:cubicBezTo>
                      <a:pt x="1712870" y="3794038"/>
                      <a:pt x="1175049" y="3250362"/>
                      <a:pt x="730747" y="2630689"/>
                    </a:cubicBezTo>
                    <a:cubicBezTo>
                      <a:pt x="450140" y="2233162"/>
                      <a:pt x="204609" y="1812252"/>
                      <a:pt x="0" y="1373804"/>
                    </a:cubicBezTo>
                    <a:cubicBezTo>
                      <a:pt x="11692" y="1350420"/>
                      <a:pt x="23384" y="1327036"/>
                      <a:pt x="40922" y="1303652"/>
                    </a:cubicBezTo>
                    <a:close/>
                    <a:moveTo>
                      <a:pt x="830137" y="713200"/>
                    </a:moveTo>
                    <a:cubicBezTo>
                      <a:pt x="900288" y="935347"/>
                      <a:pt x="976286" y="1151648"/>
                      <a:pt x="1063976" y="1367949"/>
                    </a:cubicBezTo>
                    <a:cubicBezTo>
                      <a:pt x="1327044" y="2022698"/>
                      <a:pt x="1671957" y="2642372"/>
                      <a:pt x="2087021" y="3215277"/>
                    </a:cubicBezTo>
                    <a:cubicBezTo>
                      <a:pt x="2496239" y="3788183"/>
                      <a:pt x="2981455" y="4308474"/>
                      <a:pt x="3525130" y="4758615"/>
                    </a:cubicBezTo>
                    <a:cubicBezTo>
                      <a:pt x="3560206" y="4787844"/>
                      <a:pt x="3519284" y="4840458"/>
                      <a:pt x="3484208" y="4811228"/>
                    </a:cubicBezTo>
                    <a:cubicBezTo>
                      <a:pt x="3180217" y="4554005"/>
                      <a:pt x="2893765" y="4273398"/>
                      <a:pt x="2630696" y="3981100"/>
                    </a:cubicBezTo>
                    <a:cubicBezTo>
                      <a:pt x="2157172" y="3454962"/>
                      <a:pt x="1747954" y="2870365"/>
                      <a:pt x="1408888" y="2244846"/>
                    </a:cubicBezTo>
                    <a:cubicBezTo>
                      <a:pt x="1151665" y="1765476"/>
                      <a:pt x="935364" y="1262722"/>
                      <a:pt x="771677" y="748276"/>
                    </a:cubicBezTo>
                    <a:cubicBezTo>
                      <a:pt x="789215" y="736584"/>
                      <a:pt x="812599" y="724892"/>
                      <a:pt x="830137" y="713200"/>
                    </a:cubicBezTo>
                    <a:close/>
                    <a:moveTo>
                      <a:pt x="2028562" y="0"/>
                    </a:moveTo>
                    <a:cubicBezTo>
                      <a:pt x="2461163" y="549522"/>
                      <a:pt x="2771000" y="1186733"/>
                      <a:pt x="3016531" y="1835636"/>
                    </a:cubicBezTo>
                    <a:cubicBezTo>
                      <a:pt x="3332204" y="2659919"/>
                      <a:pt x="3589436" y="3513431"/>
                      <a:pt x="3794045" y="4378636"/>
                    </a:cubicBezTo>
                    <a:cubicBezTo>
                      <a:pt x="3805737" y="4419558"/>
                      <a:pt x="3735585" y="4425404"/>
                      <a:pt x="3729739" y="4378636"/>
                    </a:cubicBezTo>
                    <a:cubicBezTo>
                      <a:pt x="3612820" y="3899266"/>
                      <a:pt x="3478353" y="3419896"/>
                      <a:pt x="3332204" y="2946372"/>
                    </a:cubicBezTo>
                    <a:cubicBezTo>
                      <a:pt x="3074990" y="2116243"/>
                      <a:pt x="2782692" y="1280269"/>
                      <a:pt x="2326706" y="537830"/>
                    </a:cubicBezTo>
                    <a:cubicBezTo>
                      <a:pt x="2215633" y="362450"/>
                      <a:pt x="2098713" y="187071"/>
                      <a:pt x="1964256" y="23384"/>
                    </a:cubicBezTo>
                    <a:cubicBezTo>
                      <a:pt x="1987631" y="17538"/>
                      <a:pt x="2005178" y="5846"/>
                      <a:pt x="2028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3" name="Google Shape;1923;p30"/>
              <p:cNvSpPr/>
              <p:nvPr/>
            </p:nvSpPr>
            <p:spPr>
              <a:xfrm>
                <a:off x="6919489" y="3273906"/>
                <a:ext cx="198546" cy="127369"/>
              </a:xfrm>
              <a:custGeom>
                <a:avLst/>
                <a:gdLst/>
                <a:ahLst/>
                <a:cxnLst/>
                <a:rect l="l" t="t" r="r" b="b"/>
                <a:pathLst>
                  <a:path w="5294555" h="3396512" extrusionOk="0">
                    <a:moveTo>
                      <a:pt x="5243826" y="2203933"/>
                    </a:moveTo>
                    <a:cubicBezTo>
                      <a:pt x="5284748" y="2192241"/>
                      <a:pt x="5313978" y="2250701"/>
                      <a:pt x="5278912" y="2274085"/>
                    </a:cubicBezTo>
                    <a:cubicBezTo>
                      <a:pt x="4840464" y="2437772"/>
                      <a:pt x="4407853" y="2595614"/>
                      <a:pt x="3969405" y="2747609"/>
                    </a:cubicBezTo>
                    <a:cubicBezTo>
                      <a:pt x="3191891" y="3010678"/>
                      <a:pt x="2402685" y="3232825"/>
                      <a:pt x="1590095" y="3338052"/>
                    </a:cubicBezTo>
                    <a:cubicBezTo>
                      <a:pt x="1251028" y="3378974"/>
                      <a:pt x="906116" y="3396512"/>
                      <a:pt x="567050" y="3396512"/>
                    </a:cubicBezTo>
                    <a:cubicBezTo>
                      <a:pt x="549512" y="3373128"/>
                      <a:pt x="526128" y="3349744"/>
                      <a:pt x="508590" y="3326360"/>
                    </a:cubicBezTo>
                    <a:cubicBezTo>
                      <a:pt x="514445" y="3326360"/>
                      <a:pt x="520282" y="3326360"/>
                      <a:pt x="526128" y="3326360"/>
                    </a:cubicBezTo>
                    <a:cubicBezTo>
                      <a:pt x="1338718" y="3338052"/>
                      <a:pt x="2139616" y="3203595"/>
                      <a:pt x="2922976" y="2993140"/>
                    </a:cubicBezTo>
                    <a:cubicBezTo>
                      <a:pt x="3712182" y="2776839"/>
                      <a:pt x="4478004" y="2490386"/>
                      <a:pt x="5243826" y="2203933"/>
                    </a:cubicBezTo>
                    <a:close/>
                    <a:moveTo>
                      <a:pt x="4939846" y="1917490"/>
                    </a:moveTo>
                    <a:cubicBezTo>
                      <a:pt x="4980768" y="1905798"/>
                      <a:pt x="5004152" y="1970094"/>
                      <a:pt x="4963230" y="1981786"/>
                    </a:cubicBezTo>
                    <a:cubicBezTo>
                      <a:pt x="4559858" y="2092869"/>
                      <a:pt x="4150640" y="2192241"/>
                      <a:pt x="3741422" y="2268249"/>
                    </a:cubicBezTo>
                    <a:cubicBezTo>
                      <a:pt x="3004830" y="2408543"/>
                      <a:pt x="2262391" y="2490396"/>
                      <a:pt x="1514107" y="2519626"/>
                    </a:cubicBezTo>
                    <a:cubicBezTo>
                      <a:pt x="1011353" y="2543000"/>
                      <a:pt x="514446" y="2531318"/>
                      <a:pt x="23384" y="2502088"/>
                    </a:cubicBezTo>
                    <a:cubicBezTo>
                      <a:pt x="11692" y="2478695"/>
                      <a:pt x="5846" y="2455311"/>
                      <a:pt x="0" y="2431936"/>
                    </a:cubicBezTo>
                    <a:cubicBezTo>
                      <a:pt x="181225" y="2443628"/>
                      <a:pt x="356604" y="2449465"/>
                      <a:pt x="537829" y="2455311"/>
                    </a:cubicBezTo>
                    <a:cubicBezTo>
                      <a:pt x="1280268" y="2472858"/>
                      <a:pt x="2022706" y="2437773"/>
                      <a:pt x="2759299" y="2350083"/>
                    </a:cubicBezTo>
                    <a:cubicBezTo>
                      <a:pt x="3495891" y="2262393"/>
                      <a:pt x="4226638" y="2116244"/>
                      <a:pt x="4939846" y="1917490"/>
                    </a:cubicBezTo>
                    <a:close/>
                    <a:moveTo>
                      <a:pt x="239676" y="572915"/>
                    </a:moveTo>
                    <a:cubicBezTo>
                      <a:pt x="257214" y="572915"/>
                      <a:pt x="268906" y="572915"/>
                      <a:pt x="286444" y="572915"/>
                    </a:cubicBezTo>
                    <a:cubicBezTo>
                      <a:pt x="1075650" y="596299"/>
                      <a:pt x="1853164" y="730756"/>
                      <a:pt x="2618996" y="923673"/>
                    </a:cubicBezTo>
                    <a:cubicBezTo>
                      <a:pt x="3425730" y="1128283"/>
                      <a:pt x="4209091" y="1403043"/>
                      <a:pt x="4986614" y="1701188"/>
                    </a:cubicBezTo>
                    <a:cubicBezTo>
                      <a:pt x="5027526" y="1712880"/>
                      <a:pt x="5004143" y="1777185"/>
                      <a:pt x="4963221" y="1759648"/>
                    </a:cubicBezTo>
                    <a:cubicBezTo>
                      <a:pt x="4530619" y="1595960"/>
                      <a:pt x="4092171" y="1438119"/>
                      <a:pt x="3653723" y="1291970"/>
                    </a:cubicBezTo>
                    <a:cubicBezTo>
                      <a:pt x="2882064" y="1040593"/>
                      <a:pt x="2098695" y="835984"/>
                      <a:pt x="1291951" y="724910"/>
                    </a:cubicBezTo>
                    <a:cubicBezTo>
                      <a:pt x="935346" y="678142"/>
                      <a:pt x="578742" y="643067"/>
                      <a:pt x="216292" y="637221"/>
                    </a:cubicBezTo>
                    <a:cubicBezTo>
                      <a:pt x="222147" y="619683"/>
                      <a:pt x="233830" y="596299"/>
                      <a:pt x="239676" y="572915"/>
                    </a:cubicBezTo>
                    <a:close/>
                    <a:moveTo>
                      <a:pt x="531984" y="0"/>
                    </a:moveTo>
                    <a:cubicBezTo>
                      <a:pt x="654749" y="0"/>
                      <a:pt x="771669" y="5846"/>
                      <a:pt x="894434" y="17538"/>
                    </a:cubicBezTo>
                    <a:cubicBezTo>
                      <a:pt x="1660256" y="75998"/>
                      <a:pt x="2414386" y="239685"/>
                      <a:pt x="3133441" y="502754"/>
                    </a:cubicBezTo>
                    <a:cubicBezTo>
                      <a:pt x="3852495" y="765823"/>
                      <a:pt x="4536474" y="1128273"/>
                      <a:pt x="5156147" y="1584259"/>
                    </a:cubicBezTo>
                    <a:cubicBezTo>
                      <a:pt x="5191222" y="1607643"/>
                      <a:pt x="5150301" y="1660257"/>
                      <a:pt x="5115225" y="1636873"/>
                    </a:cubicBezTo>
                    <a:cubicBezTo>
                      <a:pt x="4770313" y="1385496"/>
                      <a:pt x="4407862" y="1157503"/>
                      <a:pt x="4027874" y="964586"/>
                    </a:cubicBezTo>
                    <a:cubicBezTo>
                      <a:pt x="3349742" y="619673"/>
                      <a:pt x="2630688" y="368296"/>
                      <a:pt x="1894095" y="222147"/>
                    </a:cubicBezTo>
                    <a:cubicBezTo>
                      <a:pt x="1432263" y="128612"/>
                      <a:pt x="964586" y="75998"/>
                      <a:pt x="491062" y="64306"/>
                    </a:cubicBezTo>
                    <a:cubicBezTo>
                      <a:pt x="502754" y="46768"/>
                      <a:pt x="520292" y="23384"/>
                      <a:pt x="531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4" name="Google Shape;1924;p30"/>
              <p:cNvSpPr/>
              <p:nvPr/>
            </p:nvSpPr>
            <p:spPr>
              <a:xfrm>
                <a:off x="6978060" y="3140002"/>
                <a:ext cx="358938" cy="380424"/>
              </a:xfrm>
              <a:custGeom>
                <a:avLst/>
                <a:gdLst/>
                <a:ahLst/>
                <a:cxnLst/>
                <a:rect l="l" t="t" r="r" b="b"/>
                <a:pathLst>
                  <a:path w="9571681" h="10144627" extrusionOk="0">
                    <a:moveTo>
                      <a:pt x="1968909" y="3697394"/>
                    </a:moveTo>
                    <a:cubicBezTo>
                      <a:pt x="2043902" y="3698489"/>
                      <a:pt x="2118803" y="3710181"/>
                      <a:pt x="2188955" y="3732103"/>
                    </a:cubicBezTo>
                    <a:cubicBezTo>
                      <a:pt x="2469561" y="3825648"/>
                      <a:pt x="2691709" y="4041949"/>
                      <a:pt x="2896317" y="4252404"/>
                    </a:cubicBezTo>
                    <a:cubicBezTo>
                      <a:pt x="3089244" y="4451167"/>
                      <a:pt x="3282152" y="4655776"/>
                      <a:pt x="3475069" y="4860385"/>
                    </a:cubicBezTo>
                    <a:cubicBezTo>
                      <a:pt x="3621218" y="5018217"/>
                      <a:pt x="3919363" y="5246219"/>
                      <a:pt x="3977823" y="5462520"/>
                    </a:cubicBezTo>
                    <a:cubicBezTo>
                      <a:pt x="4012905" y="5607209"/>
                      <a:pt x="3916443" y="5692706"/>
                      <a:pt x="3799430" y="5733811"/>
                    </a:cubicBezTo>
                    <a:lnTo>
                      <a:pt x="3716165" y="5752483"/>
                    </a:lnTo>
                    <a:lnTo>
                      <a:pt x="3950793" y="5754079"/>
                    </a:lnTo>
                    <a:cubicBezTo>
                      <a:pt x="4138594" y="5750426"/>
                      <a:pt x="4325662" y="5734349"/>
                      <a:pt x="4509806" y="5690504"/>
                    </a:cubicBezTo>
                    <a:cubicBezTo>
                      <a:pt x="4673502" y="5649582"/>
                      <a:pt x="5047645" y="5544355"/>
                      <a:pt x="5094403" y="5807424"/>
                    </a:cubicBezTo>
                    <a:cubicBezTo>
                      <a:pt x="5111950" y="5895113"/>
                      <a:pt x="5041789" y="6000341"/>
                      <a:pt x="5012559" y="6076339"/>
                    </a:cubicBezTo>
                    <a:lnTo>
                      <a:pt x="4989952" y="6137542"/>
                    </a:lnTo>
                    <a:lnTo>
                      <a:pt x="5044058" y="6169018"/>
                    </a:lnTo>
                    <a:cubicBezTo>
                      <a:pt x="5063628" y="6181475"/>
                      <a:pt x="5084181" y="6195451"/>
                      <a:pt x="5106103" y="6210797"/>
                    </a:cubicBezTo>
                    <a:cubicBezTo>
                      <a:pt x="5322400" y="6359869"/>
                      <a:pt x="5529932" y="6520633"/>
                      <a:pt x="5724311" y="6695282"/>
                    </a:cubicBezTo>
                    <a:lnTo>
                      <a:pt x="5966144" y="6929809"/>
                    </a:lnTo>
                    <a:lnTo>
                      <a:pt x="5942077" y="6877978"/>
                    </a:lnTo>
                    <a:cubicBezTo>
                      <a:pt x="5907003" y="6786635"/>
                      <a:pt x="5901157" y="6690176"/>
                      <a:pt x="5936232" y="6555719"/>
                    </a:cubicBezTo>
                    <a:cubicBezTo>
                      <a:pt x="6070690" y="6017889"/>
                      <a:pt x="6386363" y="5585286"/>
                      <a:pt x="6865742" y="5304679"/>
                    </a:cubicBezTo>
                    <a:cubicBezTo>
                      <a:pt x="7315874" y="5043803"/>
                      <a:pt x="7842101" y="4948532"/>
                      <a:pt x="8362182" y="4960121"/>
                    </a:cubicBezTo>
                    <a:cubicBezTo>
                      <a:pt x="8436479" y="4961777"/>
                      <a:pt x="8510651" y="4965613"/>
                      <a:pt x="8584458" y="4971459"/>
                    </a:cubicBezTo>
                    <a:cubicBezTo>
                      <a:pt x="8753982" y="4983151"/>
                      <a:pt x="8917678" y="5006535"/>
                      <a:pt x="9063827" y="5082532"/>
                    </a:cubicBezTo>
                    <a:cubicBezTo>
                      <a:pt x="9209977" y="5158530"/>
                      <a:pt x="9332733" y="5292987"/>
                      <a:pt x="9350280" y="5456675"/>
                    </a:cubicBezTo>
                    <a:cubicBezTo>
                      <a:pt x="9367809" y="5626208"/>
                      <a:pt x="9280119" y="5784050"/>
                      <a:pt x="9174901" y="5912661"/>
                    </a:cubicBezTo>
                    <a:cubicBezTo>
                      <a:pt x="9069664" y="6047119"/>
                      <a:pt x="8946908" y="6164038"/>
                      <a:pt x="8882602" y="6316034"/>
                    </a:cubicBezTo>
                    <a:cubicBezTo>
                      <a:pt x="8818297" y="6468029"/>
                      <a:pt x="8818297" y="6672638"/>
                      <a:pt x="8946908" y="6777866"/>
                    </a:cubicBezTo>
                    <a:cubicBezTo>
                      <a:pt x="9104740" y="6912323"/>
                      <a:pt x="9379510" y="6848017"/>
                      <a:pt x="9508112" y="7011705"/>
                    </a:cubicBezTo>
                    <a:cubicBezTo>
                      <a:pt x="9584119" y="7105240"/>
                      <a:pt x="9584119" y="7233852"/>
                      <a:pt x="9549043" y="7344925"/>
                    </a:cubicBezTo>
                    <a:cubicBezTo>
                      <a:pt x="9513958" y="7455999"/>
                      <a:pt x="9461354" y="7561226"/>
                      <a:pt x="9443816" y="7678146"/>
                    </a:cubicBezTo>
                    <a:cubicBezTo>
                      <a:pt x="9408740" y="7894447"/>
                      <a:pt x="9502275" y="8110748"/>
                      <a:pt x="9478882" y="8327049"/>
                    </a:cubicBezTo>
                    <a:cubicBezTo>
                      <a:pt x="9455498" y="8584272"/>
                      <a:pt x="9268436" y="8806419"/>
                      <a:pt x="9028752" y="8911647"/>
                    </a:cubicBezTo>
                    <a:cubicBezTo>
                      <a:pt x="8789067" y="9016874"/>
                      <a:pt x="8520143" y="9011028"/>
                      <a:pt x="8268775" y="8940877"/>
                    </a:cubicBezTo>
                    <a:cubicBezTo>
                      <a:pt x="8023235" y="8870725"/>
                      <a:pt x="7795251" y="8742113"/>
                      <a:pt x="7578941" y="8595964"/>
                    </a:cubicBezTo>
                    <a:cubicBezTo>
                      <a:pt x="7280806" y="8391355"/>
                      <a:pt x="7000190" y="8157516"/>
                      <a:pt x="6742976" y="7900293"/>
                    </a:cubicBezTo>
                    <a:lnTo>
                      <a:pt x="6637894" y="7791008"/>
                    </a:lnTo>
                    <a:lnTo>
                      <a:pt x="6650803" y="7811406"/>
                    </a:lnTo>
                    <a:cubicBezTo>
                      <a:pt x="6688892" y="7875073"/>
                      <a:pt x="6725429" y="7939744"/>
                      <a:pt x="6760505" y="8005511"/>
                    </a:cubicBezTo>
                    <a:cubicBezTo>
                      <a:pt x="6865741" y="8192582"/>
                      <a:pt x="6953431" y="8391345"/>
                      <a:pt x="6988507" y="8601800"/>
                    </a:cubicBezTo>
                    <a:cubicBezTo>
                      <a:pt x="7023573" y="8812255"/>
                      <a:pt x="6994343" y="9040248"/>
                      <a:pt x="6877424" y="9215628"/>
                    </a:cubicBezTo>
                    <a:cubicBezTo>
                      <a:pt x="6754668" y="9391007"/>
                      <a:pt x="6532512" y="9507926"/>
                      <a:pt x="6327903" y="9461159"/>
                    </a:cubicBezTo>
                    <a:cubicBezTo>
                      <a:pt x="6117448" y="9414391"/>
                      <a:pt x="5936232" y="9227320"/>
                      <a:pt x="5725777" y="9244858"/>
                    </a:cubicBezTo>
                    <a:cubicBezTo>
                      <a:pt x="5532850" y="9262395"/>
                      <a:pt x="5398402" y="9431929"/>
                      <a:pt x="5281483" y="9583924"/>
                    </a:cubicBezTo>
                    <a:cubicBezTo>
                      <a:pt x="5094402" y="9817763"/>
                      <a:pt x="4872265" y="10034064"/>
                      <a:pt x="4585812" y="10115908"/>
                    </a:cubicBezTo>
                    <a:cubicBezTo>
                      <a:pt x="4299359" y="10197751"/>
                      <a:pt x="3948601" y="10104216"/>
                      <a:pt x="3808289" y="9841147"/>
                    </a:cubicBezTo>
                    <a:cubicBezTo>
                      <a:pt x="3714762" y="9659922"/>
                      <a:pt x="3738146" y="9431929"/>
                      <a:pt x="3802452" y="9239012"/>
                    </a:cubicBezTo>
                    <a:cubicBezTo>
                      <a:pt x="3866748" y="9046094"/>
                      <a:pt x="3971985" y="8864869"/>
                      <a:pt x="4036291" y="8666106"/>
                    </a:cubicBezTo>
                    <a:cubicBezTo>
                      <a:pt x="4088905" y="8508265"/>
                      <a:pt x="4112286" y="8344577"/>
                      <a:pt x="4121785" y="8178698"/>
                    </a:cubicBezTo>
                    <a:lnTo>
                      <a:pt x="4124979" y="8039917"/>
                    </a:lnTo>
                    <a:lnTo>
                      <a:pt x="3880639" y="8415460"/>
                    </a:lnTo>
                    <a:cubicBezTo>
                      <a:pt x="3787835" y="8550648"/>
                      <a:pt x="3691379" y="8683644"/>
                      <a:pt x="3591997" y="8812255"/>
                    </a:cubicBezTo>
                    <a:cubicBezTo>
                      <a:pt x="3469232" y="8970096"/>
                      <a:pt x="3328929" y="9133784"/>
                      <a:pt x="3147703" y="9215627"/>
                    </a:cubicBezTo>
                    <a:cubicBezTo>
                      <a:pt x="2960623" y="9297471"/>
                      <a:pt x="2715092" y="9274087"/>
                      <a:pt x="2598173" y="9116246"/>
                    </a:cubicBezTo>
                    <a:cubicBezTo>
                      <a:pt x="2487099" y="8970096"/>
                      <a:pt x="2492945" y="8742103"/>
                      <a:pt x="2340950" y="8636876"/>
                    </a:cubicBezTo>
                    <a:cubicBezTo>
                      <a:pt x="2200647" y="8537494"/>
                      <a:pt x="2001884" y="8607646"/>
                      <a:pt x="1844043" y="8689490"/>
                    </a:cubicBezTo>
                    <a:cubicBezTo>
                      <a:pt x="1598521" y="8818101"/>
                      <a:pt x="1352981" y="8964250"/>
                      <a:pt x="1072383" y="8993480"/>
                    </a:cubicBezTo>
                    <a:cubicBezTo>
                      <a:pt x="797614" y="9022710"/>
                      <a:pt x="476085" y="8882407"/>
                      <a:pt x="411779" y="8613492"/>
                    </a:cubicBezTo>
                    <a:cubicBezTo>
                      <a:pt x="365012" y="8426421"/>
                      <a:pt x="452701" y="8221812"/>
                      <a:pt x="581313" y="8081508"/>
                    </a:cubicBezTo>
                    <a:cubicBezTo>
                      <a:pt x="709924" y="7941205"/>
                      <a:pt x="879457" y="7835977"/>
                      <a:pt x="1037298" y="7719058"/>
                    </a:cubicBezTo>
                    <a:cubicBezTo>
                      <a:pt x="1195140" y="7602138"/>
                      <a:pt x="1347135" y="7467681"/>
                      <a:pt x="1417287" y="7286456"/>
                    </a:cubicBezTo>
                    <a:cubicBezTo>
                      <a:pt x="1499130" y="7076000"/>
                      <a:pt x="1464054" y="6842161"/>
                      <a:pt x="1516668" y="6620014"/>
                    </a:cubicBezTo>
                    <a:lnTo>
                      <a:pt x="1555326" y="6502831"/>
                    </a:lnTo>
                    <a:lnTo>
                      <a:pt x="1455446" y="6526203"/>
                    </a:lnTo>
                    <a:cubicBezTo>
                      <a:pt x="1128095" y="6593169"/>
                      <a:pt x="791040" y="6614178"/>
                      <a:pt x="458556" y="6584948"/>
                    </a:cubicBezTo>
                    <a:cubicBezTo>
                      <a:pt x="324090" y="6573256"/>
                      <a:pt x="166258" y="6538180"/>
                      <a:pt x="101943" y="6421261"/>
                    </a:cubicBezTo>
                    <a:cubicBezTo>
                      <a:pt x="31791" y="6286803"/>
                      <a:pt x="113635" y="6123116"/>
                      <a:pt x="213016" y="6006197"/>
                    </a:cubicBezTo>
                    <a:cubicBezTo>
                      <a:pt x="312407" y="5889277"/>
                      <a:pt x="429327" y="5766512"/>
                      <a:pt x="429327" y="5614516"/>
                    </a:cubicBezTo>
                    <a:cubicBezTo>
                      <a:pt x="435163" y="5386523"/>
                      <a:pt x="189632" y="5246219"/>
                      <a:pt x="72713" y="5047447"/>
                    </a:cubicBezTo>
                    <a:cubicBezTo>
                      <a:pt x="-32514" y="4872068"/>
                      <a:pt x="-20823" y="4638229"/>
                      <a:pt x="90251" y="4468705"/>
                    </a:cubicBezTo>
                    <a:cubicBezTo>
                      <a:pt x="207170" y="4299172"/>
                      <a:pt x="423471" y="4205637"/>
                      <a:pt x="622234" y="4240712"/>
                    </a:cubicBezTo>
                    <a:cubicBezTo>
                      <a:pt x="733308" y="4258241"/>
                      <a:pt x="832689" y="4310864"/>
                      <a:pt x="937917" y="4334248"/>
                    </a:cubicBezTo>
                    <a:cubicBezTo>
                      <a:pt x="1043154" y="4363478"/>
                      <a:pt x="1171756" y="4363478"/>
                      <a:pt x="1253599" y="4293326"/>
                    </a:cubicBezTo>
                    <a:cubicBezTo>
                      <a:pt x="1341289" y="4217329"/>
                      <a:pt x="1358827" y="4088717"/>
                      <a:pt x="1417287" y="3983489"/>
                    </a:cubicBezTo>
                    <a:cubicBezTo>
                      <a:pt x="1518130" y="3786188"/>
                      <a:pt x="1743930" y="3694108"/>
                      <a:pt x="1968909" y="3697394"/>
                    </a:cubicBezTo>
                    <a:close/>
                    <a:moveTo>
                      <a:pt x="6959277" y="2370"/>
                    </a:moveTo>
                    <a:cubicBezTo>
                      <a:pt x="7251576" y="-26859"/>
                      <a:pt x="7508798" y="218680"/>
                      <a:pt x="7590642" y="493441"/>
                    </a:cubicBezTo>
                    <a:cubicBezTo>
                      <a:pt x="7672476" y="768203"/>
                      <a:pt x="7619872" y="1066347"/>
                      <a:pt x="7543874" y="1346945"/>
                    </a:cubicBezTo>
                    <a:cubicBezTo>
                      <a:pt x="7491256" y="1539866"/>
                      <a:pt x="7429873" y="1729861"/>
                      <a:pt x="7359723" y="1916201"/>
                    </a:cubicBezTo>
                    <a:lnTo>
                      <a:pt x="7264528" y="2151782"/>
                    </a:lnTo>
                    <a:lnTo>
                      <a:pt x="7368307" y="2061980"/>
                    </a:lnTo>
                    <a:cubicBezTo>
                      <a:pt x="7421834" y="2020693"/>
                      <a:pt x="7478100" y="1982694"/>
                      <a:pt x="7538019" y="1949080"/>
                    </a:cubicBezTo>
                    <a:cubicBezTo>
                      <a:pt x="7649102" y="1884774"/>
                      <a:pt x="7777704" y="1843852"/>
                      <a:pt x="7906316" y="1843852"/>
                    </a:cubicBezTo>
                    <a:cubicBezTo>
                      <a:pt x="8034936" y="1843852"/>
                      <a:pt x="8163538" y="1902312"/>
                      <a:pt x="8239545" y="2007540"/>
                    </a:cubicBezTo>
                    <a:cubicBezTo>
                      <a:pt x="8338918" y="2159535"/>
                      <a:pt x="8303842" y="2358298"/>
                      <a:pt x="8227844" y="2521986"/>
                    </a:cubicBezTo>
                    <a:cubicBezTo>
                      <a:pt x="8146010" y="2679827"/>
                      <a:pt x="8029090" y="2820130"/>
                      <a:pt x="7953083" y="2983817"/>
                    </a:cubicBezTo>
                    <a:cubicBezTo>
                      <a:pt x="7882941" y="3147505"/>
                      <a:pt x="7859557" y="3357960"/>
                      <a:pt x="7976477" y="3492417"/>
                    </a:cubicBezTo>
                    <a:cubicBezTo>
                      <a:pt x="8081695" y="3621029"/>
                      <a:pt x="8274612" y="3650259"/>
                      <a:pt x="8391531" y="3773024"/>
                    </a:cubicBezTo>
                    <a:cubicBezTo>
                      <a:pt x="8508451" y="3901636"/>
                      <a:pt x="8514297" y="4106245"/>
                      <a:pt x="8444154" y="4264086"/>
                    </a:cubicBezTo>
                    <a:cubicBezTo>
                      <a:pt x="8373993" y="4421927"/>
                      <a:pt x="8239545" y="4544693"/>
                      <a:pt x="8099233" y="4649920"/>
                    </a:cubicBezTo>
                    <a:cubicBezTo>
                      <a:pt x="7842010" y="4842837"/>
                      <a:pt x="7555557" y="5000679"/>
                      <a:pt x="7263259" y="5111752"/>
                    </a:cubicBezTo>
                    <a:cubicBezTo>
                      <a:pt x="7000190" y="5211134"/>
                      <a:pt x="6725429" y="5275439"/>
                      <a:pt x="6444823" y="5304669"/>
                    </a:cubicBezTo>
                    <a:cubicBezTo>
                      <a:pt x="6257751" y="5322207"/>
                      <a:pt x="5983000" y="5380667"/>
                      <a:pt x="5795920" y="5328053"/>
                    </a:cubicBezTo>
                    <a:cubicBezTo>
                      <a:pt x="5579619" y="5269593"/>
                      <a:pt x="5468545" y="4977295"/>
                      <a:pt x="5445161" y="4772686"/>
                    </a:cubicBezTo>
                    <a:cubicBezTo>
                      <a:pt x="5437854" y="4709842"/>
                      <a:pt x="5437488" y="4646997"/>
                      <a:pt x="5442969" y="4584701"/>
                    </a:cubicBezTo>
                    <a:lnTo>
                      <a:pt x="5445908" y="4562790"/>
                    </a:lnTo>
                    <a:lnTo>
                      <a:pt x="5418772" y="4587541"/>
                    </a:lnTo>
                    <a:cubicBezTo>
                      <a:pt x="5331905" y="4666733"/>
                      <a:pt x="5224485" y="4756612"/>
                      <a:pt x="5123642" y="4761003"/>
                    </a:cubicBezTo>
                    <a:cubicBezTo>
                      <a:pt x="5014030" y="4765387"/>
                      <a:pt x="4908528" y="4717981"/>
                      <a:pt x="4815461" y="4644060"/>
                    </a:cubicBezTo>
                    <a:lnTo>
                      <a:pt x="4748349" y="4582093"/>
                    </a:lnTo>
                    <a:lnTo>
                      <a:pt x="4715332" y="4685920"/>
                    </a:lnTo>
                    <a:cubicBezTo>
                      <a:pt x="4619423" y="4905692"/>
                      <a:pt x="4400195" y="5028457"/>
                      <a:pt x="4141518" y="4901307"/>
                    </a:cubicBezTo>
                    <a:cubicBezTo>
                      <a:pt x="3732300" y="4696698"/>
                      <a:pt x="3340611" y="4433629"/>
                      <a:pt x="2984007" y="4158869"/>
                    </a:cubicBezTo>
                    <a:cubicBezTo>
                      <a:pt x="2761860" y="3989335"/>
                      <a:pt x="2551405" y="3813956"/>
                      <a:pt x="2352642" y="3626885"/>
                    </a:cubicBezTo>
                    <a:cubicBezTo>
                      <a:pt x="2177263" y="3463198"/>
                      <a:pt x="2007739" y="3287818"/>
                      <a:pt x="1931732" y="3065671"/>
                    </a:cubicBezTo>
                    <a:cubicBezTo>
                      <a:pt x="1855734" y="2843524"/>
                      <a:pt x="1914194" y="2557072"/>
                      <a:pt x="2112957" y="2434306"/>
                    </a:cubicBezTo>
                    <a:cubicBezTo>
                      <a:pt x="2224030" y="2364154"/>
                      <a:pt x="2358497" y="2358308"/>
                      <a:pt x="2487099" y="2334924"/>
                    </a:cubicBezTo>
                    <a:cubicBezTo>
                      <a:pt x="2615711" y="2311540"/>
                      <a:pt x="2756014" y="2258927"/>
                      <a:pt x="2814474" y="2147853"/>
                    </a:cubicBezTo>
                    <a:cubicBezTo>
                      <a:pt x="2890480" y="2001704"/>
                      <a:pt x="2826175" y="1826325"/>
                      <a:pt x="2785244" y="1668483"/>
                    </a:cubicBezTo>
                    <a:cubicBezTo>
                      <a:pt x="2726784" y="1428798"/>
                      <a:pt x="2744331" y="1165729"/>
                      <a:pt x="2855405" y="949428"/>
                    </a:cubicBezTo>
                    <a:cubicBezTo>
                      <a:pt x="2966469" y="727281"/>
                      <a:pt x="3182779" y="557748"/>
                      <a:pt x="3428301" y="522671"/>
                    </a:cubicBezTo>
                    <a:cubicBezTo>
                      <a:pt x="3458993" y="518287"/>
                      <a:pt x="3489960" y="516186"/>
                      <a:pt x="3520903" y="516278"/>
                    </a:cubicBezTo>
                    <a:cubicBezTo>
                      <a:pt x="3737507" y="516917"/>
                      <a:pt x="3952984" y="624977"/>
                      <a:pt x="4065511" y="809125"/>
                    </a:cubicBezTo>
                    <a:cubicBezTo>
                      <a:pt x="4223353" y="1078040"/>
                      <a:pt x="4153201" y="1446336"/>
                      <a:pt x="4346127" y="1691867"/>
                    </a:cubicBezTo>
                    <a:cubicBezTo>
                      <a:pt x="4433817" y="1802941"/>
                      <a:pt x="4568265" y="1873092"/>
                      <a:pt x="4638426" y="1990012"/>
                    </a:cubicBezTo>
                    <a:cubicBezTo>
                      <a:pt x="4676421" y="2051394"/>
                      <a:pt x="4696879" y="2121546"/>
                      <a:pt x="4704185" y="2194621"/>
                    </a:cubicBezTo>
                    <a:lnTo>
                      <a:pt x="4705125" y="2258164"/>
                    </a:lnTo>
                    <a:lnTo>
                      <a:pt x="4796814" y="2118528"/>
                    </a:lnTo>
                    <a:cubicBezTo>
                      <a:pt x="4832074" y="2072581"/>
                      <a:pt x="4870804" y="2029465"/>
                      <a:pt x="4913187" y="1990002"/>
                    </a:cubicBezTo>
                    <a:cubicBezTo>
                      <a:pt x="5035952" y="1878938"/>
                      <a:pt x="5193794" y="1785393"/>
                      <a:pt x="5228870" y="1627551"/>
                    </a:cubicBezTo>
                    <a:cubicBezTo>
                      <a:pt x="5263945" y="1475565"/>
                      <a:pt x="5182102" y="1276793"/>
                      <a:pt x="5304858" y="1177421"/>
                    </a:cubicBezTo>
                    <a:cubicBezTo>
                      <a:pt x="5375019" y="1124807"/>
                      <a:pt x="5468554" y="1130644"/>
                      <a:pt x="5550398" y="1159873"/>
                    </a:cubicBezTo>
                    <a:cubicBezTo>
                      <a:pt x="5626386" y="1189103"/>
                      <a:pt x="5708239" y="1230025"/>
                      <a:pt x="5790083" y="1241726"/>
                    </a:cubicBezTo>
                    <a:cubicBezTo>
                      <a:pt x="5942078" y="1259255"/>
                      <a:pt x="6088227" y="1154037"/>
                      <a:pt x="6170071" y="1025416"/>
                    </a:cubicBezTo>
                    <a:cubicBezTo>
                      <a:pt x="6251915" y="896805"/>
                      <a:pt x="6292836" y="750655"/>
                      <a:pt x="6345450" y="604506"/>
                    </a:cubicBezTo>
                    <a:cubicBezTo>
                      <a:pt x="6398064" y="464212"/>
                      <a:pt x="6468216" y="323898"/>
                      <a:pt x="6567597" y="212834"/>
                    </a:cubicBezTo>
                    <a:cubicBezTo>
                      <a:pt x="6672825" y="101761"/>
                      <a:pt x="6807282" y="14072"/>
                      <a:pt x="6959277" y="237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5" name="Google Shape;1925;p30"/>
              <p:cNvSpPr/>
              <p:nvPr/>
            </p:nvSpPr>
            <p:spPr>
              <a:xfrm>
                <a:off x="6958278" y="3144155"/>
                <a:ext cx="368682" cy="369393"/>
              </a:xfrm>
              <a:custGeom>
                <a:avLst/>
                <a:gdLst/>
                <a:ahLst/>
                <a:cxnLst/>
                <a:rect l="l" t="t" r="r" b="b"/>
                <a:pathLst>
                  <a:path w="9831508" h="9850468" extrusionOk="0">
                    <a:moveTo>
                      <a:pt x="5446844" y="6758687"/>
                    </a:moveTo>
                    <a:cubicBezTo>
                      <a:pt x="5454882" y="6760879"/>
                      <a:pt x="5463651" y="6766725"/>
                      <a:pt x="5472420" y="6775494"/>
                    </a:cubicBezTo>
                    <a:cubicBezTo>
                      <a:pt x="5489958" y="6787186"/>
                      <a:pt x="5495804" y="6810570"/>
                      <a:pt x="5489958" y="6828108"/>
                    </a:cubicBezTo>
                    <a:cubicBezTo>
                      <a:pt x="5536726" y="6915798"/>
                      <a:pt x="5536726" y="7021026"/>
                      <a:pt x="5513342" y="7114561"/>
                    </a:cubicBezTo>
                    <a:cubicBezTo>
                      <a:pt x="5495804" y="7178867"/>
                      <a:pt x="5472420" y="7237327"/>
                      <a:pt x="5437344" y="7289940"/>
                    </a:cubicBezTo>
                    <a:cubicBezTo>
                      <a:pt x="5408114" y="7342554"/>
                      <a:pt x="5367193" y="7389322"/>
                      <a:pt x="5326271" y="7436090"/>
                    </a:cubicBezTo>
                    <a:cubicBezTo>
                      <a:pt x="5267811" y="7506242"/>
                      <a:pt x="5203505" y="7564701"/>
                      <a:pt x="5145046" y="7629007"/>
                    </a:cubicBezTo>
                    <a:cubicBezTo>
                      <a:pt x="5092432" y="7693313"/>
                      <a:pt x="5039818" y="7763464"/>
                      <a:pt x="4998896" y="7833616"/>
                    </a:cubicBezTo>
                    <a:cubicBezTo>
                      <a:pt x="4917052" y="7973920"/>
                      <a:pt x="4864439" y="8137607"/>
                      <a:pt x="4846901" y="8301294"/>
                    </a:cubicBezTo>
                    <a:cubicBezTo>
                      <a:pt x="4829363" y="8464982"/>
                      <a:pt x="4846901" y="8628669"/>
                      <a:pt x="4899515" y="8780664"/>
                    </a:cubicBezTo>
                    <a:cubicBezTo>
                      <a:pt x="4946282" y="8932660"/>
                      <a:pt x="5028126" y="9078809"/>
                      <a:pt x="5127508" y="9201575"/>
                    </a:cubicBezTo>
                    <a:cubicBezTo>
                      <a:pt x="5156737" y="9230804"/>
                      <a:pt x="5180121" y="9260034"/>
                      <a:pt x="5209351" y="9289264"/>
                    </a:cubicBezTo>
                    <a:cubicBezTo>
                      <a:pt x="5238581" y="9312648"/>
                      <a:pt x="5267811" y="9341878"/>
                      <a:pt x="5302887" y="9371108"/>
                    </a:cubicBezTo>
                    <a:cubicBezTo>
                      <a:pt x="5337963" y="9400338"/>
                      <a:pt x="5378885" y="9435414"/>
                      <a:pt x="5413960" y="9482181"/>
                    </a:cubicBezTo>
                    <a:cubicBezTo>
                      <a:pt x="5431498" y="9505565"/>
                      <a:pt x="5449036" y="9534795"/>
                      <a:pt x="5460728" y="9564025"/>
                    </a:cubicBezTo>
                    <a:cubicBezTo>
                      <a:pt x="5472420" y="9593255"/>
                      <a:pt x="5484112" y="9622485"/>
                      <a:pt x="5484112" y="9657561"/>
                    </a:cubicBezTo>
                    <a:cubicBezTo>
                      <a:pt x="5489958" y="9710174"/>
                      <a:pt x="5472420" y="9768634"/>
                      <a:pt x="5425652" y="9797864"/>
                    </a:cubicBezTo>
                    <a:cubicBezTo>
                      <a:pt x="5413960" y="9809556"/>
                      <a:pt x="5390576" y="9809556"/>
                      <a:pt x="5378885" y="9803710"/>
                    </a:cubicBezTo>
                    <a:cubicBezTo>
                      <a:pt x="5367193" y="9797864"/>
                      <a:pt x="5361347" y="9792018"/>
                      <a:pt x="5355501" y="9780326"/>
                    </a:cubicBezTo>
                    <a:cubicBezTo>
                      <a:pt x="5332117" y="9739404"/>
                      <a:pt x="5320425" y="9710174"/>
                      <a:pt x="5308733" y="9692637"/>
                    </a:cubicBezTo>
                    <a:cubicBezTo>
                      <a:pt x="5297041" y="9675099"/>
                      <a:pt x="5291195" y="9651715"/>
                      <a:pt x="5279503" y="9634177"/>
                    </a:cubicBezTo>
                    <a:cubicBezTo>
                      <a:pt x="5267811" y="9616639"/>
                      <a:pt x="5244427" y="9593255"/>
                      <a:pt x="5221043" y="9569871"/>
                    </a:cubicBezTo>
                    <a:cubicBezTo>
                      <a:pt x="5191813" y="9546487"/>
                      <a:pt x="5156737" y="9523103"/>
                      <a:pt x="5121662" y="9493873"/>
                    </a:cubicBezTo>
                    <a:cubicBezTo>
                      <a:pt x="5086586" y="9464643"/>
                      <a:pt x="5051510" y="9435414"/>
                      <a:pt x="5016434" y="9400338"/>
                    </a:cubicBezTo>
                    <a:cubicBezTo>
                      <a:pt x="4952128" y="9336032"/>
                      <a:pt x="4893669" y="9260034"/>
                      <a:pt x="4841055" y="9178191"/>
                    </a:cubicBezTo>
                    <a:cubicBezTo>
                      <a:pt x="4735827" y="9014503"/>
                      <a:pt x="4671522" y="8833278"/>
                      <a:pt x="4648138" y="8640361"/>
                    </a:cubicBezTo>
                    <a:cubicBezTo>
                      <a:pt x="4601370" y="8254526"/>
                      <a:pt x="4741673" y="7857000"/>
                      <a:pt x="4998896" y="7582239"/>
                    </a:cubicBezTo>
                    <a:cubicBezTo>
                      <a:pt x="5133354" y="7447782"/>
                      <a:pt x="5279503" y="7348400"/>
                      <a:pt x="5373039" y="7213943"/>
                    </a:cubicBezTo>
                    <a:cubicBezTo>
                      <a:pt x="5443190" y="7108715"/>
                      <a:pt x="5484112" y="6962566"/>
                      <a:pt x="5431498" y="6845646"/>
                    </a:cubicBezTo>
                    <a:cubicBezTo>
                      <a:pt x="5425652" y="6833954"/>
                      <a:pt x="5419806" y="6816416"/>
                      <a:pt x="5413960" y="6798878"/>
                    </a:cubicBezTo>
                    <a:cubicBezTo>
                      <a:pt x="5413960" y="6787186"/>
                      <a:pt x="5413960" y="6769648"/>
                      <a:pt x="5425652" y="6763802"/>
                    </a:cubicBezTo>
                    <a:cubicBezTo>
                      <a:pt x="5431498" y="6757956"/>
                      <a:pt x="5438805" y="6756495"/>
                      <a:pt x="5446844" y="6758687"/>
                    </a:cubicBezTo>
                    <a:close/>
                    <a:moveTo>
                      <a:pt x="5671274" y="6727986"/>
                    </a:moveTo>
                    <a:cubicBezTo>
                      <a:pt x="5695663" y="6737851"/>
                      <a:pt x="5720873" y="6774023"/>
                      <a:pt x="5729642" y="6787176"/>
                    </a:cubicBezTo>
                    <a:cubicBezTo>
                      <a:pt x="5782256" y="6869020"/>
                      <a:pt x="5817332" y="6956710"/>
                      <a:pt x="5834870" y="7050246"/>
                    </a:cubicBezTo>
                    <a:cubicBezTo>
                      <a:pt x="5864100" y="7167165"/>
                      <a:pt x="5869946" y="7289931"/>
                      <a:pt x="5869946" y="7412696"/>
                    </a:cubicBezTo>
                    <a:cubicBezTo>
                      <a:pt x="5869946" y="7593921"/>
                      <a:pt x="5864100" y="7775147"/>
                      <a:pt x="5893330" y="7938834"/>
                    </a:cubicBezTo>
                    <a:cubicBezTo>
                      <a:pt x="5922559" y="8108367"/>
                      <a:pt x="5998557" y="8248671"/>
                      <a:pt x="6115477" y="8365590"/>
                    </a:cubicBezTo>
                    <a:cubicBezTo>
                      <a:pt x="6232397" y="8488356"/>
                      <a:pt x="6378546" y="8587737"/>
                      <a:pt x="6518849" y="8704657"/>
                    </a:cubicBezTo>
                    <a:cubicBezTo>
                      <a:pt x="6589001" y="8763117"/>
                      <a:pt x="6659153" y="8827422"/>
                      <a:pt x="6723458" y="8903420"/>
                    </a:cubicBezTo>
                    <a:cubicBezTo>
                      <a:pt x="6787764" y="8979418"/>
                      <a:pt x="6840378" y="9061261"/>
                      <a:pt x="6881300" y="9154797"/>
                    </a:cubicBezTo>
                    <a:cubicBezTo>
                      <a:pt x="6963143" y="9336022"/>
                      <a:pt x="6980681" y="9546477"/>
                      <a:pt x="6939759" y="9739395"/>
                    </a:cubicBezTo>
                    <a:cubicBezTo>
                      <a:pt x="6933913" y="9780316"/>
                      <a:pt x="6922221" y="9815392"/>
                      <a:pt x="6887146" y="9838776"/>
                    </a:cubicBezTo>
                    <a:cubicBezTo>
                      <a:pt x="6875454" y="9844622"/>
                      <a:pt x="6863762" y="9850468"/>
                      <a:pt x="6846224" y="9850468"/>
                    </a:cubicBezTo>
                    <a:cubicBezTo>
                      <a:pt x="6834532" y="9850468"/>
                      <a:pt x="6822840" y="9844622"/>
                      <a:pt x="6816994" y="9838776"/>
                    </a:cubicBezTo>
                    <a:cubicBezTo>
                      <a:pt x="6746842" y="9780316"/>
                      <a:pt x="6758534" y="9704319"/>
                      <a:pt x="6758534" y="9640013"/>
                    </a:cubicBezTo>
                    <a:cubicBezTo>
                      <a:pt x="6758534" y="9604937"/>
                      <a:pt x="6758534" y="9564015"/>
                      <a:pt x="6752688" y="9528939"/>
                    </a:cubicBezTo>
                    <a:cubicBezTo>
                      <a:pt x="6735150" y="9371098"/>
                      <a:pt x="6676691" y="9219103"/>
                      <a:pt x="6583155" y="9096337"/>
                    </a:cubicBezTo>
                    <a:cubicBezTo>
                      <a:pt x="6489619" y="8967726"/>
                      <a:pt x="6355162" y="8862498"/>
                      <a:pt x="6220705" y="8745579"/>
                    </a:cubicBezTo>
                    <a:cubicBezTo>
                      <a:pt x="6080401" y="8628659"/>
                      <a:pt x="5934251" y="8500048"/>
                      <a:pt x="5834870" y="8324668"/>
                    </a:cubicBezTo>
                    <a:cubicBezTo>
                      <a:pt x="5788102" y="8236979"/>
                      <a:pt x="5753026" y="8143443"/>
                      <a:pt x="5735488" y="8044061"/>
                    </a:cubicBezTo>
                    <a:cubicBezTo>
                      <a:pt x="5717950" y="7944680"/>
                      <a:pt x="5717950" y="7851144"/>
                      <a:pt x="5717950" y="7757609"/>
                    </a:cubicBezTo>
                    <a:cubicBezTo>
                      <a:pt x="5723796" y="7570537"/>
                      <a:pt x="5753026" y="7395158"/>
                      <a:pt x="5747180" y="7219779"/>
                    </a:cubicBezTo>
                    <a:cubicBezTo>
                      <a:pt x="5741334" y="7073629"/>
                      <a:pt x="5723796" y="6933326"/>
                      <a:pt x="5653645" y="6810560"/>
                    </a:cubicBezTo>
                    <a:cubicBezTo>
                      <a:pt x="5653645" y="6804714"/>
                      <a:pt x="5641953" y="6781331"/>
                      <a:pt x="5636107" y="6763793"/>
                    </a:cubicBezTo>
                    <a:cubicBezTo>
                      <a:pt x="5636107" y="6752101"/>
                      <a:pt x="5636107" y="6734563"/>
                      <a:pt x="5647799" y="6728717"/>
                    </a:cubicBezTo>
                    <a:cubicBezTo>
                      <a:pt x="5655106" y="6724332"/>
                      <a:pt x="5663145" y="6724698"/>
                      <a:pt x="5671274" y="6727986"/>
                    </a:cubicBezTo>
                    <a:close/>
                    <a:moveTo>
                      <a:pt x="6089904" y="6714111"/>
                    </a:moveTo>
                    <a:cubicBezTo>
                      <a:pt x="6106712" y="6715573"/>
                      <a:pt x="6124250" y="6722880"/>
                      <a:pt x="6133015" y="6728726"/>
                    </a:cubicBezTo>
                    <a:cubicBezTo>
                      <a:pt x="6203176" y="6763802"/>
                      <a:pt x="6267472" y="6810570"/>
                      <a:pt x="6314240" y="6869030"/>
                    </a:cubicBezTo>
                    <a:cubicBezTo>
                      <a:pt x="6378555" y="6945028"/>
                      <a:pt x="6419468" y="7032717"/>
                      <a:pt x="6454543" y="7126253"/>
                    </a:cubicBezTo>
                    <a:cubicBezTo>
                      <a:pt x="6501311" y="7260710"/>
                      <a:pt x="6513003" y="7406860"/>
                      <a:pt x="6536387" y="7541317"/>
                    </a:cubicBezTo>
                    <a:cubicBezTo>
                      <a:pt x="6553934" y="7675775"/>
                      <a:pt x="6583164" y="7804386"/>
                      <a:pt x="6635769" y="7915460"/>
                    </a:cubicBezTo>
                    <a:cubicBezTo>
                      <a:pt x="6688382" y="8026533"/>
                      <a:pt x="6770226" y="8120069"/>
                      <a:pt x="6863761" y="8213605"/>
                    </a:cubicBezTo>
                    <a:cubicBezTo>
                      <a:pt x="6957297" y="8301294"/>
                      <a:pt x="7056678" y="8388984"/>
                      <a:pt x="7161906" y="8482519"/>
                    </a:cubicBezTo>
                    <a:cubicBezTo>
                      <a:pt x="7261287" y="8570209"/>
                      <a:pt x="7366515" y="8663745"/>
                      <a:pt x="7465896" y="8774818"/>
                    </a:cubicBezTo>
                    <a:cubicBezTo>
                      <a:pt x="7489289" y="8792356"/>
                      <a:pt x="7506818" y="8809894"/>
                      <a:pt x="7506818" y="8844970"/>
                    </a:cubicBezTo>
                    <a:cubicBezTo>
                      <a:pt x="7506818" y="8856662"/>
                      <a:pt x="7500972" y="8874200"/>
                      <a:pt x="7495126" y="8885892"/>
                    </a:cubicBezTo>
                    <a:cubicBezTo>
                      <a:pt x="7489289" y="8897584"/>
                      <a:pt x="7483434" y="8903430"/>
                      <a:pt x="7471742" y="8909276"/>
                    </a:cubicBezTo>
                    <a:cubicBezTo>
                      <a:pt x="7395745" y="8956044"/>
                      <a:pt x="7343140" y="8915122"/>
                      <a:pt x="7296363" y="8885892"/>
                    </a:cubicBezTo>
                    <a:lnTo>
                      <a:pt x="7220366" y="8827432"/>
                    </a:lnTo>
                    <a:cubicBezTo>
                      <a:pt x="7109301" y="8739742"/>
                      <a:pt x="7004065" y="8652053"/>
                      <a:pt x="6898837" y="8564363"/>
                    </a:cubicBezTo>
                    <a:cubicBezTo>
                      <a:pt x="6793610" y="8470828"/>
                      <a:pt x="6688382" y="8371446"/>
                      <a:pt x="6594847" y="8254526"/>
                    </a:cubicBezTo>
                    <a:cubicBezTo>
                      <a:pt x="6501311" y="8137607"/>
                      <a:pt x="6431160" y="7991457"/>
                      <a:pt x="6401930" y="7839462"/>
                    </a:cubicBezTo>
                    <a:cubicBezTo>
                      <a:pt x="6372700" y="7687467"/>
                      <a:pt x="6372700" y="7547163"/>
                      <a:pt x="6366854" y="7412706"/>
                    </a:cubicBezTo>
                    <a:cubicBezTo>
                      <a:pt x="6361008" y="7272402"/>
                      <a:pt x="6343470" y="7143791"/>
                      <a:pt x="6290866" y="7026871"/>
                    </a:cubicBezTo>
                    <a:cubicBezTo>
                      <a:pt x="6249934" y="6927490"/>
                      <a:pt x="6185628" y="6839800"/>
                      <a:pt x="6092093" y="6793032"/>
                    </a:cubicBezTo>
                    <a:cubicBezTo>
                      <a:pt x="6080401" y="6787186"/>
                      <a:pt x="6068709" y="6781340"/>
                      <a:pt x="6057026" y="6769648"/>
                    </a:cubicBezTo>
                    <a:cubicBezTo>
                      <a:pt x="6051171" y="6757956"/>
                      <a:pt x="6045325" y="6746264"/>
                      <a:pt x="6051171" y="6734572"/>
                    </a:cubicBezTo>
                    <a:cubicBezTo>
                      <a:pt x="6057017" y="6717035"/>
                      <a:pt x="6073095" y="6712650"/>
                      <a:pt x="6089904" y="6714111"/>
                    </a:cubicBezTo>
                    <a:close/>
                    <a:moveTo>
                      <a:pt x="4706597" y="6436427"/>
                    </a:moveTo>
                    <a:cubicBezTo>
                      <a:pt x="4741682" y="6436427"/>
                      <a:pt x="4735827" y="6489041"/>
                      <a:pt x="4735827" y="6506579"/>
                    </a:cubicBezTo>
                    <a:cubicBezTo>
                      <a:pt x="4729981" y="6576731"/>
                      <a:pt x="4712452" y="6646882"/>
                      <a:pt x="4683222" y="6722880"/>
                    </a:cubicBezTo>
                    <a:cubicBezTo>
                      <a:pt x="4648137" y="6804724"/>
                      <a:pt x="4595533" y="6880721"/>
                      <a:pt x="4531218" y="6950873"/>
                    </a:cubicBezTo>
                    <a:cubicBezTo>
                      <a:pt x="4443528" y="7056101"/>
                      <a:pt x="4332464" y="7137944"/>
                      <a:pt x="4227227" y="7219788"/>
                    </a:cubicBezTo>
                    <a:cubicBezTo>
                      <a:pt x="4122000" y="7301632"/>
                      <a:pt x="4016772" y="7377629"/>
                      <a:pt x="3934929" y="7465319"/>
                    </a:cubicBezTo>
                    <a:cubicBezTo>
                      <a:pt x="3853085" y="7553009"/>
                      <a:pt x="3788780" y="7658236"/>
                      <a:pt x="3736166" y="7763464"/>
                    </a:cubicBezTo>
                    <a:cubicBezTo>
                      <a:pt x="3683552" y="7868691"/>
                      <a:pt x="3648476" y="7985611"/>
                      <a:pt x="3630948" y="8102530"/>
                    </a:cubicBezTo>
                    <a:cubicBezTo>
                      <a:pt x="3613400" y="8219450"/>
                      <a:pt x="3613400" y="8342215"/>
                      <a:pt x="3625092" y="8459135"/>
                    </a:cubicBezTo>
                    <a:cubicBezTo>
                      <a:pt x="3630948" y="8482519"/>
                      <a:pt x="3630948" y="8500057"/>
                      <a:pt x="3613400" y="8529287"/>
                    </a:cubicBezTo>
                    <a:cubicBezTo>
                      <a:pt x="3607554" y="8535132"/>
                      <a:pt x="3595863" y="8546824"/>
                      <a:pt x="3584171" y="8552670"/>
                    </a:cubicBezTo>
                    <a:cubicBezTo>
                      <a:pt x="3578325" y="8558516"/>
                      <a:pt x="3566633" y="8558516"/>
                      <a:pt x="3554941" y="8558516"/>
                    </a:cubicBezTo>
                    <a:cubicBezTo>
                      <a:pt x="3467251" y="8558516"/>
                      <a:pt x="3438021" y="8488365"/>
                      <a:pt x="3426339" y="8435751"/>
                    </a:cubicBezTo>
                    <a:cubicBezTo>
                      <a:pt x="3420483" y="8400675"/>
                      <a:pt x="3414637" y="8371445"/>
                      <a:pt x="3408791" y="8336369"/>
                    </a:cubicBezTo>
                    <a:cubicBezTo>
                      <a:pt x="3391254" y="8190220"/>
                      <a:pt x="3402946" y="8049917"/>
                      <a:pt x="3438021" y="7909613"/>
                    </a:cubicBezTo>
                    <a:cubicBezTo>
                      <a:pt x="3473097" y="7769310"/>
                      <a:pt x="3531557" y="7634852"/>
                      <a:pt x="3613400" y="7517933"/>
                    </a:cubicBezTo>
                    <a:cubicBezTo>
                      <a:pt x="3695244" y="7395167"/>
                      <a:pt x="3806327" y="7289940"/>
                      <a:pt x="3917391" y="7213942"/>
                    </a:cubicBezTo>
                    <a:cubicBezTo>
                      <a:pt x="4028464" y="7132098"/>
                      <a:pt x="4145384" y="7067793"/>
                      <a:pt x="4250611" y="6997641"/>
                    </a:cubicBezTo>
                    <a:cubicBezTo>
                      <a:pt x="4361694" y="6933335"/>
                      <a:pt x="4455220" y="6857337"/>
                      <a:pt x="4537073" y="6757956"/>
                    </a:cubicBezTo>
                    <a:cubicBezTo>
                      <a:pt x="4601370" y="6681958"/>
                      <a:pt x="4648137" y="6588423"/>
                      <a:pt x="4665675" y="6489041"/>
                    </a:cubicBezTo>
                    <a:cubicBezTo>
                      <a:pt x="4665675" y="6483195"/>
                      <a:pt x="4671521" y="6465657"/>
                      <a:pt x="4677367" y="6453965"/>
                    </a:cubicBezTo>
                    <a:cubicBezTo>
                      <a:pt x="4683222" y="6442273"/>
                      <a:pt x="4694905" y="6436427"/>
                      <a:pt x="4706597" y="6436427"/>
                    </a:cubicBezTo>
                    <a:close/>
                    <a:moveTo>
                      <a:pt x="6575943" y="6435962"/>
                    </a:moveTo>
                    <a:cubicBezTo>
                      <a:pt x="6601423" y="6432399"/>
                      <a:pt x="6634307" y="6451033"/>
                      <a:pt x="6647461" y="6459802"/>
                    </a:cubicBezTo>
                    <a:lnTo>
                      <a:pt x="6875463" y="6582568"/>
                    </a:lnTo>
                    <a:cubicBezTo>
                      <a:pt x="6974835" y="6641028"/>
                      <a:pt x="7074216" y="6699487"/>
                      <a:pt x="7167761" y="6763793"/>
                    </a:cubicBezTo>
                    <a:cubicBezTo>
                      <a:pt x="7313910" y="6857329"/>
                      <a:pt x="7448359" y="6968402"/>
                      <a:pt x="7565278" y="7102860"/>
                    </a:cubicBezTo>
                    <a:cubicBezTo>
                      <a:pt x="7682197" y="7237317"/>
                      <a:pt x="7775733" y="7395159"/>
                      <a:pt x="7845885" y="7553000"/>
                    </a:cubicBezTo>
                    <a:cubicBezTo>
                      <a:pt x="7916036" y="7710841"/>
                      <a:pt x="7974496" y="7874529"/>
                      <a:pt x="8038802" y="8020678"/>
                    </a:cubicBezTo>
                    <a:cubicBezTo>
                      <a:pt x="8108953" y="8166828"/>
                      <a:pt x="8179105" y="8307131"/>
                      <a:pt x="8278496" y="8418205"/>
                    </a:cubicBezTo>
                    <a:cubicBezTo>
                      <a:pt x="8372022" y="8529278"/>
                      <a:pt x="8500633" y="8616968"/>
                      <a:pt x="8635091" y="8646198"/>
                    </a:cubicBezTo>
                    <a:cubicBezTo>
                      <a:pt x="8664320" y="8652044"/>
                      <a:pt x="8687714" y="8657890"/>
                      <a:pt x="8711088" y="8681273"/>
                    </a:cubicBezTo>
                    <a:cubicBezTo>
                      <a:pt x="8716943" y="8692965"/>
                      <a:pt x="8728626" y="8704657"/>
                      <a:pt x="8740318" y="8722195"/>
                    </a:cubicBezTo>
                    <a:cubicBezTo>
                      <a:pt x="8740318" y="8728041"/>
                      <a:pt x="8740318" y="8739733"/>
                      <a:pt x="8734472" y="8751425"/>
                    </a:cubicBezTo>
                    <a:cubicBezTo>
                      <a:pt x="8705242" y="8839115"/>
                      <a:pt x="8600024" y="8839115"/>
                      <a:pt x="8529863" y="8821577"/>
                    </a:cubicBezTo>
                    <a:cubicBezTo>
                      <a:pt x="8483105" y="8809885"/>
                      <a:pt x="8442174" y="8798193"/>
                      <a:pt x="8401252" y="8780655"/>
                    </a:cubicBezTo>
                    <a:cubicBezTo>
                      <a:pt x="8225873" y="8704657"/>
                      <a:pt x="8085569" y="8564354"/>
                      <a:pt x="7986197" y="8412359"/>
                    </a:cubicBezTo>
                    <a:cubicBezTo>
                      <a:pt x="7886806" y="8260363"/>
                      <a:pt x="7822501" y="8090830"/>
                      <a:pt x="7764041" y="7932988"/>
                    </a:cubicBezTo>
                    <a:cubicBezTo>
                      <a:pt x="7705581" y="7775147"/>
                      <a:pt x="7658813" y="7617306"/>
                      <a:pt x="7588662" y="7471156"/>
                    </a:cubicBezTo>
                    <a:cubicBezTo>
                      <a:pt x="7524356" y="7325007"/>
                      <a:pt x="7436667" y="7196395"/>
                      <a:pt x="7325593" y="7079476"/>
                    </a:cubicBezTo>
                    <a:cubicBezTo>
                      <a:pt x="7214520" y="6956710"/>
                      <a:pt x="7085908" y="6851483"/>
                      <a:pt x="6951451" y="6752101"/>
                    </a:cubicBezTo>
                    <a:cubicBezTo>
                      <a:pt x="6834532" y="6670257"/>
                      <a:pt x="6717612" y="6594260"/>
                      <a:pt x="6600693" y="6518262"/>
                    </a:cubicBezTo>
                    <a:cubicBezTo>
                      <a:pt x="6589001" y="6512416"/>
                      <a:pt x="6571463" y="6500724"/>
                      <a:pt x="6559771" y="6483186"/>
                    </a:cubicBezTo>
                    <a:cubicBezTo>
                      <a:pt x="6548079" y="6471494"/>
                      <a:pt x="6542233" y="6459802"/>
                      <a:pt x="6553934" y="6448110"/>
                    </a:cubicBezTo>
                    <a:cubicBezTo>
                      <a:pt x="6559778" y="6440803"/>
                      <a:pt x="6567449" y="6437149"/>
                      <a:pt x="6575943" y="6435962"/>
                    </a:cubicBezTo>
                    <a:close/>
                    <a:moveTo>
                      <a:pt x="4501989" y="6272740"/>
                    </a:moveTo>
                    <a:cubicBezTo>
                      <a:pt x="4537074" y="6284432"/>
                      <a:pt x="4519536" y="6360430"/>
                      <a:pt x="4507844" y="6383814"/>
                    </a:cubicBezTo>
                    <a:cubicBezTo>
                      <a:pt x="4472759" y="6483195"/>
                      <a:pt x="4408462" y="6570885"/>
                      <a:pt x="4338311" y="6646882"/>
                    </a:cubicBezTo>
                    <a:cubicBezTo>
                      <a:pt x="4244775" y="6752110"/>
                      <a:pt x="4139548" y="6833954"/>
                      <a:pt x="4051858" y="6915797"/>
                    </a:cubicBezTo>
                    <a:cubicBezTo>
                      <a:pt x="3736176" y="7161328"/>
                      <a:pt x="3379571" y="7365937"/>
                      <a:pt x="2999583" y="7506241"/>
                    </a:cubicBezTo>
                    <a:cubicBezTo>
                      <a:pt x="2806657" y="7582239"/>
                      <a:pt x="2607903" y="7623160"/>
                      <a:pt x="2461753" y="7710850"/>
                    </a:cubicBezTo>
                    <a:cubicBezTo>
                      <a:pt x="2385756" y="7757618"/>
                      <a:pt x="2321450" y="7810232"/>
                      <a:pt x="2280519" y="7874537"/>
                    </a:cubicBezTo>
                    <a:cubicBezTo>
                      <a:pt x="2239606" y="7938843"/>
                      <a:pt x="2222059" y="8008995"/>
                      <a:pt x="2216223" y="8096684"/>
                    </a:cubicBezTo>
                    <a:cubicBezTo>
                      <a:pt x="2210377" y="8184374"/>
                      <a:pt x="2216223" y="8283756"/>
                      <a:pt x="2204531" y="8394829"/>
                    </a:cubicBezTo>
                    <a:cubicBezTo>
                      <a:pt x="2192829" y="8505903"/>
                      <a:pt x="2163600" y="8622822"/>
                      <a:pt x="2087611" y="8728050"/>
                    </a:cubicBezTo>
                    <a:cubicBezTo>
                      <a:pt x="2058381" y="8768971"/>
                      <a:pt x="2017450" y="8804047"/>
                      <a:pt x="1964846" y="8804047"/>
                    </a:cubicBezTo>
                    <a:cubicBezTo>
                      <a:pt x="1947308" y="8804047"/>
                      <a:pt x="1929761" y="8798201"/>
                      <a:pt x="1918078" y="8786509"/>
                    </a:cubicBezTo>
                    <a:cubicBezTo>
                      <a:pt x="1906386" y="8780663"/>
                      <a:pt x="1906386" y="8768971"/>
                      <a:pt x="1906386" y="8757280"/>
                    </a:cubicBezTo>
                    <a:cubicBezTo>
                      <a:pt x="1906386" y="8669590"/>
                      <a:pt x="1935616" y="8622822"/>
                      <a:pt x="1958991" y="8558516"/>
                    </a:cubicBezTo>
                    <a:cubicBezTo>
                      <a:pt x="1970692" y="8523441"/>
                      <a:pt x="1976538" y="8488365"/>
                      <a:pt x="1982384" y="8447443"/>
                    </a:cubicBezTo>
                    <a:cubicBezTo>
                      <a:pt x="1994076" y="8359753"/>
                      <a:pt x="1982384" y="8272064"/>
                      <a:pt x="1982384" y="8166836"/>
                    </a:cubicBezTo>
                    <a:cubicBezTo>
                      <a:pt x="1982384" y="8067454"/>
                      <a:pt x="1982384" y="7950535"/>
                      <a:pt x="2034997" y="7833615"/>
                    </a:cubicBezTo>
                    <a:cubicBezTo>
                      <a:pt x="2081765" y="7716696"/>
                      <a:pt x="2169455" y="7629006"/>
                      <a:pt x="2262990" y="7564701"/>
                    </a:cubicBezTo>
                    <a:cubicBezTo>
                      <a:pt x="2362372" y="7500395"/>
                      <a:pt x="2461753" y="7459473"/>
                      <a:pt x="2561135" y="7424397"/>
                    </a:cubicBezTo>
                    <a:cubicBezTo>
                      <a:pt x="2660507" y="7395167"/>
                      <a:pt x="2754052" y="7371783"/>
                      <a:pt x="2847588" y="7342554"/>
                    </a:cubicBezTo>
                    <a:cubicBezTo>
                      <a:pt x="2941123" y="7319170"/>
                      <a:pt x="3034659" y="7289940"/>
                      <a:pt x="3122348" y="7254864"/>
                    </a:cubicBezTo>
                    <a:cubicBezTo>
                      <a:pt x="3303564" y="7184712"/>
                      <a:pt x="3478944" y="7108715"/>
                      <a:pt x="3648486" y="7015179"/>
                    </a:cubicBezTo>
                    <a:cubicBezTo>
                      <a:pt x="3818019" y="6921643"/>
                      <a:pt x="3981706" y="6810570"/>
                      <a:pt x="4139548" y="6693650"/>
                    </a:cubicBezTo>
                    <a:cubicBezTo>
                      <a:pt x="4268150" y="6594269"/>
                      <a:pt x="4385069" y="6483195"/>
                      <a:pt x="4443529" y="6342892"/>
                    </a:cubicBezTo>
                    <a:cubicBezTo>
                      <a:pt x="4443529" y="6331200"/>
                      <a:pt x="4455230" y="6307816"/>
                      <a:pt x="4466922" y="6290278"/>
                    </a:cubicBezTo>
                    <a:cubicBezTo>
                      <a:pt x="4478614" y="6278586"/>
                      <a:pt x="4490306" y="6266894"/>
                      <a:pt x="4501989" y="6272740"/>
                    </a:cubicBezTo>
                    <a:close/>
                    <a:moveTo>
                      <a:pt x="6692772" y="6137543"/>
                    </a:moveTo>
                    <a:cubicBezTo>
                      <a:pt x="6713232" y="6136812"/>
                      <a:pt x="6735154" y="6141196"/>
                      <a:pt x="6746851" y="6144119"/>
                    </a:cubicBezTo>
                    <a:cubicBezTo>
                      <a:pt x="6840377" y="6161657"/>
                      <a:pt x="6933922" y="6179195"/>
                      <a:pt x="7027457" y="6196733"/>
                    </a:cubicBezTo>
                    <a:cubicBezTo>
                      <a:pt x="7150223" y="6220117"/>
                      <a:pt x="7272988" y="6249347"/>
                      <a:pt x="7395744" y="6284423"/>
                    </a:cubicBezTo>
                    <a:cubicBezTo>
                      <a:pt x="7576979" y="6342882"/>
                      <a:pt x="7758204" y="6418880"/>
                      <a:pt x="7921882" y="6524108"/>
                    </a:cubicBezTo>
                    <a:cubicBezTo>
                      <a:pt x="8003735" y="6576722"/>
                      <a:pt x="8079732" y="6641027"/>
                      <a:pt x="8149884" y="6711179"/>
                    </a:cubicBezTo>
                    <a:cubicBezTo>
                      <a:pt x="8220036" y="6781331"/>
                      <a:pt x="8284341" y="6851482"/>
                      <a:pt x="8342801" y="6927480"/>
                    </a:cubicBezTo>
                    <a:cubicBezTo>
                      <a:pt x="8465566" y="7073630"/>
                      <a:pt x="8570794" y="7225625"/>
                      <a:pt x="8693559" y="7348390"/>
                    </a:cubicBezTo>
                    <a:cubicBezTo>
                      <a:pt x="8816325" y="7471156"/>
                      <a:pt x="8956628" y="7564692"/>
                      <a:pt x="9114469" y="7617305"/>
                    </a:cubicBezTo>
                    <a:cubicBezTo>
                      <a:pt x="9272311" y="7669919"/>
                      <a:pt x="9441835" y="7687457"/>
                      <a:pt x="9611377" y="7669919"/>
                    </a:cubicBezTo>
                    <a:cubicBezTo>
                      <a:pt x="9646444" y="7664073"/>
                      <a:pt x="9675673" y="7658227"/>
                      <a:pt x="9710759" y="7675765"/>
                    </a:cubicBezTo>
                    <a:cubicBezTo>
                      <a:pt x="9722450" y="7681611"/>
                      <a:pt x="9739988" y="7693303"/>
                      <a:pt x="9745834" y="7716687"/>
                    </a:cubicBezTo>
                    <a:cubicBezTo>
                      <a:pt x="9751680" y="7722533"/>
                      <a:pt x="9751680" y="7734225"/>
                      <a:pt x="9751680" y="7745917"/>
                    </a:cubicBezTo>
                    <a:cubicBezTo>
                      <a:pt x="9739988" y="7833606"/>
                      <a:pt x="9646444" y="7868682"/>
                      <a:pt x="9564609" y="7880374"/>
                    </a:cubicBezTo>
                    <a:cubicBezTo>
                      <a:pt x="9517841" y="7886220"/>
                      <a:pt x="9471064" y="7892066"/>
                      <a:pt x="9424306" y="7892066"/>
                    </a:cubicBezTo>
                    <a:cubicBezTo>
                      <a:pt x="9225543" y="7892066"/>
                      <a:pt x="9020934" y="7845298"/>
                      <a:pt x="8839709" y="7745917"/>
                    </a:cubicBezTo>
                    <a:cubicBezTo>
                      <a:pt x="8652628" y="7646535"/>
                      <a:pt x="8512334" y="7494540"/>
                      <a:pt x="8395415" y="7342544"/>
                    </a:cubicBezTo>
                    <a:cubicBezTo>
                      <a:pt x="8278495" y="7184703"/>
                      <a:pt x="8179114" y="7026862"/>
                      <a:pt x="8068031" y="6892404"/>
                    </a:cubicBezTo>
                    <a:cubicBezTo>
                      <a:pt x="8009571" y="6822253"/>
                      <a:pt x="7951112" y="6763793"/>
                      <a:pt x="7886815" y="6705333"/>
                    </a:cubicBezTo>
                    <a:cubicBezTo>
                      <a:pt x="7816664" y="6652719"/>
                      <a:pt x="7746503" y="6600105"/>
                      <a:pt x="7670514" y="6553338"/>
                    </a:cubicBezTo>
                    <a:cubicBezTo>
                      <a:pt x="7518519" y="6459802"/>
                      <a:pt x="7343140" y="6395496"/>
                      <a:pt x="7167761" y="6337036"/>
                    </a:cubicBezTo>
                    <a:cubicBezTo>
                      <a:pt x="7021611" y="6290269"/>
                      <a:pt x="6869607" y="6255193"/>
                      <a:pt x="6717621" y="6220117"/>
                    </a:cubicBezTo>
                    <a:cubicBezTo>
                      <a:pt x="6711775" y="6214271"/>
                      <a:pt x="6682545" y="6208425"/>
                      <a:pt x="6664998" y="6196733"/>
                    </a:cubicBezTo>
                    <a:cubicBezTo>
                      <a:pt x="6653315" y="6185041"/>
                      <a:pt x="6641623" y="6173349"/>
                      <a:pt x="6647469" y="6161657"/>
                    </a:cubicBezTo>
                    <a:cubicBezTo>
                      <a:pt x="6653315" y="6144119"/>
                      <a:pt x="6672312" y="6138273"/>
                      <a:pt x="6692772" y="6137543"/>
                    </a:cubicBezTo>
                    <a:close/>
                    <a:moveTo>
                      <a:pt x="4355846" y="6117082"/>
                    </a:moveTo>
                    <a:cubicBezTo>
                      <a:pt x="4361693" y="6117813"/>
                      <a:pt x="4367541" y="6120736"/>
                      <a:pt x="4373387" y="6126582"/>
                    </a:cubicBezTo>
                    <a:cubicBezTo>
                      <a:pt x="4396771" y="6149966"/>
                      <a:pt x="4361695" y="6190888"/>
                      <a:pt x="4349994" y="6202580"/>
                    </a:cubicBezTo>
                    <a:cubicBezTo>
                      <a:pt x="4303235" y="6261040"/>
                      <a:pt x="4250622" y="6313653"/>
                      <a:pt x="4198008" y="6366267"/>
                    </a:cubicBezTo>
                    <a:cubicBezTo>
                      <a:pt x="4127856" y="6430573"/>
                      <a:pt x="4051858" y="6494878"/>
                      <a:pt x="3970006" y="6547492"/>
                    </a:cubicBezTo>
                    <a:cubicBezTo>
                      <a:pt x="3847249" y="6629336"/>
                      <a:pt x="3712783" y="6699488"/>
                      <a:pt x="3572489" y="6752101"/>
                    </a:cubicBezTo>
                    <a:cubicBezTo>
                      <a:pt x="3432185" y="6804715"/>
                      <a:pt x="3280190" y="6839791"/>
                      <a:pt x="3134041" y="6851483"/>
                    </a:cubicBezTo>
                    <a:cubicBezTo>
                      <a:pt x="2987891" y="6869021"/>
                      <a:pt x="2847588" y="6869021"/>
                      <a:pt x="2713121" y="6886559"/>
                    </a:cubicBezTo>
                    <a:cubicBezTo>
                      <a:pt x="2578673" y="6904097"/>
                      <a:pt x="2455899" y="6939173"/>
                      <a:pt x="2338979" y="6991786"/>
                    </a:cubicBezTo>
                    <a:cubicBezTo>
                      <a:pt x="2222060" y="7044400"/>
                      <a:pt x="2116841" y="7114552"/>
                      <a:pt x="2017451" y="7202241"/>
                    </a:cubicBezTo>
                    <a:cubicBezTo>
                      <a:pt x="1999922" y="7219779"/>
                      <a:pt x="1982375" y="7237317"/>
                      <a:pt x="1947308" y="7237317"/>
                    </a:cubicBezTo>
                    <a:cubicBezTo>
                      <a:pt x="1935616" y="7237317"/>
                      <a:pt x="1923915" y="7237317"/>
                      <a:pt x="1912232" y="7231471"/>
                    </a:cubicBezTo>
                    <a:cubicBezTo>
                      <a:pt x="1900531" y="7225625"/>
                      <a:pt x="1894685" y="7219779"/>
                      <a:pt x="1888848" y="7208087"/>
                    </a:cubicBezTo>
                    <a:cubicBezTo>
                      <a:pt x="1842071" y="7137936"/>
                      <a:pt x="1888848" y="7073630"/>
                      <a:pt x="1929761" y="7026862"/>
                    </a:cubicBezTo>
                    <a:cubicBezTo>
                      <a:pt x="1953145" y="6997632"/>
                      <a:pt x="1976538" y="6974248"/>
                      <a:pt x="2005768" y="6950865"/>
                    </a:cubicBezTo>
                    <a:cubicBezTo>
                      <a:pt x="2122687" y="6851483"/>
                      <a:pt x="2262991" y="6769639"/>
                      <a:pt x="2409140" y="6722871"/>
                    </a:cubicBezTo>
                    <a:cubicBezTo>
                      <a:pt x="2555289" y="6676104"/>
                      <a:pt x="2713121" y="6658566"/>
                      <a:pt x="2859271" y="6658566"/>
                    </a:cubicBezTo>
                    <a:cubicBezTo>
                      <a:pt x="3005420" y="6652720"/>
                      <a:pt x="3145733" y="6658566"/>
                      <a:pt x="3274335" y="6646874"/>
                    </a:cubicBezTo>
                    <a:cubicBezTo>
                      <a:pt x="3408801" y="6635182"/>
                      <a:pt x="3537404" y="6605952"/>
                      <a:pt x="3666024" y="6559184"/>
                    </a:cubicBezTo>
                    <a:cubicBezTo>
                      <a:pt x="3794626" y="6512416"/>
                      <a:pt x="3917392" y="6448111"/>
                      <a:pt x="4034311" y="6372113"/>
                    </a:cubicBezTo>
                    <a:cubicBezTo>
                      <a:pt x="4133702" y="6307807"/>
                      <a:pt x="4221392" y="6231810"/>
                      <a:pt x="4303235" y="6149966"/>
                    </a:cubicBezTo>
                    <a:cubicBezTo>
                      <a:pt x="4309081" y="6138274"/>
                      <a:pt x="4320764" y="6126582"/>
                      <a:pt x="4338311" y="6120736"/>
                    </a:cubicBezTo>
                    <a:cubicBezTo>
                      <a:pt x="4344153" y="6117813"/>
                      <a:pt x="4349999" y="6116352"/>
                      <a:pt x="4355846" y="6117082"/>
                    </a:cubicBezTo>
                    <a:close/>
                    <a:moveTo>
                      <a:pt x="9254764" y="5799217"/>
                    </a:moveTo>
                    <a:cubicBezTo>
                      <a:pt x="9430143" y="5793371"/>
                      <a:pt x="9605522" y="5834292"/>
                      <a:pt x="9757517" y="5916136"/>
                    </a:cubicBezTo>
                    <a:cubicBezTo>
                      <a:pt x="9786747" y="5933674"/>
                      <a:pt x="9815977" y="5951212"/>
                      <a:pt x="9827669" y="5986288"/>
                    </a:cubicBezTo>
                    <a:cubicBezTo>
                      <a:pt x="9833515" y="5997980"/>
                      <a:pt x="9833515" y="6015518"/>
                      <a:pt x="9821823" y="6033056"/>
                    </a:cubicBezTo>
                    <a:cubicBezTo>
                      <a:pt x="9821823" y="6044748"/>
                      <a:pt x="9810131" y="6050594"/>
                      <a:pt x="9804285" y="6056440"/>
                    </a:cubicBezTo>
                    <a:cubicBezTo>
                      <a:pt x="9734134" y="6109053"/>
                      <a:pt x="9669828" y="6085669"/>
                      <a:pt x="9617214" y="6068132"/>
                    </a:cubicBezTo>
                    <a:cubicBezTo>
                      <a:pt x="9587984" y="6056440"/>
                      <a:pt x="9558754" y="6050594"/>
                      <a:pt x="9523679" y="6044748"/>
                    </a:cubicBezTo>
                    <a:cubicBezTo>
                      <a:pt x="9383375" y="6021364"/>
                      <a:pt x="9243072" y="6021364"/>
                      <a:pt x="9108615" y="6050594"/>
                    </a:cubicBezTo>
                    <a:cubicBezTo>
                      <a:pt x="9044309" y="6068132"/>
                      <a:pt x="8980003" y="6091515"/>
                      <a:pt x="8915698" y="6120745"/>
                    </a:cubicBezTo>
                    <a:cubicBezTo>
                      <a:pt x="8851392" y="6149975"/>
                      <a:pt x="8781240" y="6185051"/>
                      <a:pt x="8711089" y="6225973"/>
                    </a:cubicBezTo>
                    <a:cubicBezTo>
                      <a:pt x="8640937" y="6266895"/>
                      <a:pt x="8559093" y="6301971"/>
                      <a:pt x="8465558" y="6319509"/>
                    </a:cubicBezTo>
                    <a:cubicBezTo>
                      <a:pt x="8372022" y="6337047"/>
                      <a:pt x="8278487" y="6337047"/>
                      <a:pt x="8190797" y="6319509"/>
                    </a:cubicBezTo>
                    <a:cubicBezTo>
                      <a:pt x="8108953" y="6307817"/>
                      <a:pt x="8027110" y="6278587"/>
                      <a:pt x="7951112" y="6255203"/>
                    </a:cubicBezTo>
                    <a:lnTo>
                      <a:pt x="7728965" y="6173359"/>
                    </a:lnTo>
                    <a:lnTo>
                      <a:pt x="7278826" y="6009672"/>
                    </a:lnTo>
                    <a:lnTo>
                      <a:pt x="6910529" y="5875214"/>
                    </a:lnTo>
                    <a:cubicBezTo>
                      <a:pt x="6904683" y="5875214"/>
                      <a:pt x="6881299" y="5863522"/>
                      <a:pt x="6869608" y="5851830"/>
                    </a:cubicBezTo>
                    <a:cubicBezTo>
                      <a:pt x="6857916" y="5840138"/>
                      <a:pt x="6852070" y="5828446"/>
                      <a:pt x="6857916" y="5816754"/>
                    </a:cubicBezTo>
                    <a:cubicBezTo>
                      <a:pt x="6875454" y="5787525"/>
                      <a:pt x="6928067" y="5805062"/>
                      <a:pt x="6945605" y="5810908"/>
                    </a:cubicBezTo>
                    <a:lnTo>
                      <a:pt x="7179444" y="5875214"/>
                    </a:lnTo>
                    <a:lnTo>
                      <a:pt x="7483435" y="5957058"/>
                    </a:lnTo>
                    <a:lnTo>
                      <a:pt x="7939420" y="6073978"/>
                    </a:lnTo>
                    <a:cubicBezTo>
                      <a:pt x="8091416" y="6109053"/>
                      <a:pt x="8237565" y="6149975"/>
                      <a:pt x="8372022" y="6126591"/>
                    </a:cubicBezTo>
                    <a:cubicBezTo>
                      <a:pt x="8500634" y="6109053"/>
                      <a:pt x="8623399" y="6027210"/>
                      <a:pt x="8763702" y="5945366"/>
                    </a:cubicBezTo>
                    <a:cubicBezTo>
                      <a:pt x="8833854" y="5904444"/>
                      <a:pt x="8915698" y="5863522"/>
                      <a:pt x="8997541" y="5840138"/>
                    </a:cubicBezTo>
                    <a:cubicBezTo>
                      <a:pt x="9079385" y="5816754"/>
                      <a:pt x="9167074" y="5799217"/>
                      <a:pt x="9254764" y="5799217"/>
                    </a:cubicBezTo>
                    <a:close/>
                    <a:moveTo>
                      <a:pt x="2123317" y="5345961"/>
                    </a:moveTo>
                    <a:cubicBezTo>
                      <a:pt x="2250193" y="5351989"/>
                      <a:pt x="2369670" y="5382681"/>
                      <a:pt x="2479282" y="5413372"/>
                    </a:cubicBezTo>
                    <a:cubicBezTo>
                      <a:pt x="2631277" y="5454294"/>
                      <a:pt x="2765735" y="5501062"/>
                      <a:pt x="2906038" y="5530292"/>
                    </a:cubicBezTo>
                    <a:cubicBezTo>
                      <a:pt x="3052187" y="5559522"/>
                      <a:pt x="3192491" y="5577059"/>
                      <a:pt x="3338640" y="5577059"/>
                    </a:cubicBezTo>
                    <a:cubicBezTo>
                      <a:pt x="3490635" y="5577059"/>
                      <a:pt x="3636784" y="5565368"/>
                      <a:pt x="3782934" y="5536138"/>
                    </a:cubicBezTo>
                    <a:cubicBezTo>
                      <a:pt x="3905699" y="5512754"/>
                      <a:pt x="4022619" y="5483524"/>
                      <a:pt x="4139538" y="5436756"/>
                    </a:cubicBezTo>
                    <a:cubicBezTo>
                      <a:pt x="4145384" y="5430910"/>
                      <a:pt x="4168768" y="5425064"/>
                      <a:pt x="4186306" y="5425064"/>
                    </a:cubicBezTo>
                    <a:cubicBezTo>
                      <a:pt x="4197998" y="5425064"/>
                      <a:pt x="4209690" y="5430910"/>
                      <a:pt x="4215536" y="5442602"/>
                    </a:cubicBezTo>
                    <a:cubicBezTo>
                      <a:pt x="4221382" y="5477678"/>
                      <a:pt x="4174614" y="5501062"/>
                      <a:pt x="4157076" y="5506908"/>
                    </a:cubicBezTo>
                    <a:cubicBezTo>
                      <a:pt x="4086924" y="5536138"/>
                      <a:pt x="4016773" y="5565368"/>
                      <a:pt x="3940775" y="5594597"/>
                    </a:cubicBezTo>
                    <a:cubicBezTo>
                      <a:pt x="3841394" y="5629673"/>
                      <a:pt x="3742012" y="5658903"/>
                      <a:pt x="3642630" y="5676441"/>
                    </a:cubicBezTo>
                    <a:cubicBezTo>
                      <a:pt x="3338640" y="5740747"/>
                      <a:pt x="3017112" y="5746593"/>
                      <a:pt x="2707275" y="5682287"/>
                    </a:cubicBezTo>
                    <a:cubicBezTo>
                      <a:pt x="2549434" y="5653057"/>
                      <a:pt x="2409130" y="5606289"/>
                      <a:pt x="2268827" y="5582905"/>
                    </a:cubicBezTo>
                    <a:cubicBezTo>
                      <a:pt x="2128524" y="5553676"/>
                      <a:pt x="1999912" y="5553676"/>
                      <a:pt x="1882993" y="5612135"/>
                    </a:cubicBezTo>
                    <a:cubicBezTo>
                      <a:pt x="1760227" y="5647211"/>
                      <a:pt x="1643308" y="5717363"/>
                      <a:pt x="1549772" y="5810898"/>
                    </a:cubicBezTo>
                    <a:cubicBezTo>
                      <a:pt x="1532234" y="5828436"/>
                      <a:pt x="1514697" y="5845974"/>
                      <a:pt x="1479621" y="5851820"/>
                    </a:cubicBezTo>
                    <a:cubicBezTo>
                      <a:pt x="1467929" y="5851820"/>
                      <a:pt x="1450391" y="5851820"/>
                      <a:pt x="1438699" y="5845974"/>
                    </a:cubicBezTo>
                    <a:cubicBezTo>
                      <a:pt x="1427007" y="5840128"/>
                      <a:pt x="1421161" y="5828436"/>
                      <a:pt x="1415315" y="5822590"/>
                    </a:cubicBezTo>
                    <a:cubicBezTo>
                      <a:pt x="1362701" y="5752439"/>
                      <a:pt x="1403623" y="5676441"/>
                      <a:pt x="1450391" y="5629673"/>
                    </a:cubicBezTo>
                    <a:cubicBezTo>
                      <a:pt x="1473775" y="5600443"/>
                      <a:pt x="1503005" y="5571213"/>
                      <a:pt x="1532234" y="5547830"/>
                    </a:cubicBezTo>
                    <a:cubicBezTo>
                      <a:pt x="1660846" y="5436756"/>
                      <a:pt x="1824533" y="5366604"/>
                      <a:pt x="1994066" y="5349067"/>
                    </a:cubicBezTo>
                    <a:cubicBezTo>
                      <a:pt x="2037911" y="5344682"/>
                      <a:pt x="2081025" y="5343951"/>
                      <a:pt x="2123317" y="5345961"/>
                    </a:cubicBezTo>
                    <a:close/>
                    <a:moveTo>
                      <a:pt x="1443824" y="4597138"/>
                    </a:moveTo>
                    <a:cubicBezTo>
                      <a:pt x="1511783" y="4599330"/>
                      <a:pt x="1579012" y="4606638"/>
                      <a:pt x="1643317" y="4618330"/>
                    </a:cubicBezTo>
                    <a:cubicBezTo>
                      <a:pt x="1912232" y="4670943"/>
                      <a:pt x="2146071" y="4793709"/>
                      <a:pt x="2362372" y="4910628"/>
                    </a:cubicBezTo>
                    <a:cubicBezTo>
                      <a:pt x="2578673" y="5027547"/>
                      <a:pt x="2789128" y="5144466"/>
                      <a:pt x="3017120" y="5214618"/>
                    </a:cubicBezTo>
                    <a:cubicBezTo>
                      <a:pt x="3250960" y="5284770"/>
                      <a:pt x="3490644" y="5319845"/>
                      <a:pt x="3736175" y="5308154"/>
                    </a:cubicBezTo>
                    <a:cubicBezTo>
                      <a:pt x="3835556" y="5302308"/>
                      <a:pt x="3934938" y="5290616"/>
                      <a:pt x="4034320" y="5273078"/>
                    </a:cubicBezTo>
                    <a:cubicBezTo>
                      <a:pt x="4133701" y="5255540"/>
                      <a:pt x="4227236" y="5226310"/>
                      <a:pt x="4326618" y="5197080"/>
                    </a:cubicBezTo>
                    <a:cubicBezTo>
                      <a:pt x="4344156" y="5191234"/>
                      <a:pt x="4373386" y="5179542"/>
                      <a:pt x="4402616" y="5179542"/>
                    </a:cubicBezTo>
                    <a:cubicBezTo>
                      <a:pt x="4420154" y="5179542"/>
                      <a:pt x="4437692" y="5185388"/>
                      <a:pt x="4443538" y="5197080"/>
                    </a:cubicBezTo>
                    <a:cubicBezTo>
                      <a:pt x="4449384" y="5232156"/>
                      <a:pt x="4367540" y="5267232"/>
                      <a:pt x="4338310" y="5278924"/>
                    </a:cubicBezTo>
                    <a:cubicBezTo>
                      <a:pt x="4221390" y="5325691"/>
                      <a:pt x="4098625" y="5360767"/>
                      <a:pt x="3970014" y="5384151"/>
                    </a:cubicBezTo>
                    <a:cubicBezTo>
                      <a:pt x="3806327" y="5419227"/>
                      <a:pt x="3636794" y="5436765"/>
                      <a:pt x="3467260" y="5430919"/>
                    </a:cubicBezTo>
                    <a:cubicBezTo>
                      <a:pt x="3210038" y="5425073"/>
                      <a:pt x="2958661" y="5378305"/>
                      <a:pt x="2718976" y="5284770"/>
                    </a:cubicBezTo>
                    <a:cubicBezTo>
                      <a:pt x="2479291" y="5191234"/>
                      <a:pt x="2257144" y="5068469"/>
                      <a:pt x="2034997" y="4974933"/>
                    </a:cubicBezTo>
                    <a:cubicBezTo>
                      <a:pt x="1812850" y="4881398"/>
                      <a:pt x="1584858" y="4817093"/>
                      <a:pt x="1362711" y="4822938"/>
                    </a:cubicBezTo>
                    <a:cubicBezTo>
                      <a:pt x="1140564" y="4834630"/>
                      <a:pt x="924263" y="4928165"/>
                      <a:pt x="731346" y="5056777"/>
                    </a:cubicBezTo>
                    <a:cubicBezTo>
                      <a:pt x="532583" y="5185388"/>
                      <a:pt x="363050" y="5349075"/>
                      <a:pt x="187670" y="5524455"/>
                    </a:cubicBezTo>
                    <a:cubicBezTo>
                      <a:pt x="152595" y="5559530"/>
                      <a:pt x="117519" y="5594606"/>
                      <a:pt x="70751" y="5606298"/>
                    </a:cubicBezTo>
                    <a:cubicBezTo>
                      <a:pt x="53213" y="5612144"/>
                      <a:pt x="35675" y="5612144"/>
                      <a:pt x="23983" y="5606298"/>
                    </a:cubicBezTo>
                    <a:cubicBezTo>
                      <a:pt x="18137" y="5600452"/>
                      <a:pt x="12291" y="5588760"/>
                      <a:pt x="6445" y="5577068"/>
                    </a:cubicBezTo>
                    <a:cubicBezTo>
                      <a:pt x="-22784" y="5489379"/>
                      <a:pt x="53213" y="5389997"/>
                      <a:pt x="117519" y="5314000"/>
                    </a:cubicBezTo>
                    <a:cubicBezTo>
                      <a:pt x="152595" y="5273078"/>
                      <a:pt x="193516" y="5226310"/>
                      <a:pt x="234438" y="5185388"/>
                    </a:cubicBezTo>
                    <a:cubicBezTo>
                      <a:pt x="409817" y="5004163"/>
                      <a:pt x="614426" y="4834630"/>
                      <a:pt x="854111" y="4723557"/>
                    </a:cubicBezTo>
                    <a:cubicBezTo>
                      <a:pt x="976877" y="4670943"/>
                      <a:pt x="1105488" y="4624175"/>
                      <a:pt x="1239945" y="4606638"/>
                    </a:cubicBezTo>
                    <a:cubicBezTo>
                      <a:pt x="1307174" y="4597869"/>
                      <a:pt x="1375864" y="4594946"/>
                      <a:pt x="1443824" y="4597138"/>
                    </a:cubicBezTo>
                    <a:close/>
                    <a:moveTo>
                      <a:pt x="9129080" y="4149181"/>
                    </a:moveTo>
                    <a:cubicBezTo>
                      <a:pt x="9136387" y="4150643"/>
                      <a:pt x="9143695" y="4153566"/>
                      <a:pt x="9149536" y="4156488"/>
                    </a:cubicBezTo>
                    <a:cubicBezTo>
                      <a:pt x="9155391" y="4162335"/>
                      <a:pt x="9161237" y="4174026"/>
                      <a:pt x="9161237" y="4185718"/>
                    </a:cubicBezTo>
                    <a:cubicBezTo>
                      <a:pt x="9202149" y="4267562"/>
                      <a:pt x="9149536" y="4337714"/>
                      <a:pt x="9102777" y="4384482"/>
                    </a:cubicBezTo>
                    <a:cubicBezTo>
                      <a:pt x="9079393" y="4419557"/>
                      <a:pt x="9050163" y="4442941"/>
                      <a:pt x="9020933" y="4472171"/>
                    </a:cubicBezTo>
                    <a:cubicBezTo>
                      <a:pt x="8769547" y="4706010"/>
                      <a:pt x="8453874" y="4875543"/>
                      <a:pt x="8120645" y="4969078"/>
                    </a:cubicBezTo>
                    <a:cubicBezTo>
                      <a:pt x="7951111" y="5015846"/>
                      <a:pt x="7781588" y="5045076"/>
                      <a:pt x="7606208" y="5050922"/>
                    </a:cubicBezTo>
                    <a:cubicBezTo>
                      <a:pt x="7430829" y="5056768"/>
                      <a:pt x="7267142" y="5039230"/>
                      <a:pt x="7103446" y="5033384"/>
                    </a:cubicBezTo>
                    <a:cubicBezTo>
                      <a:pt x="6939768" y="5027538"/>
                      <a:pt x="6776071" y="5033384"/>
                      <a:pt x="6624085" y="5074306"/>
                    </a:cubicBezTo>
                    <a:cubicBezTo>
                      <a:pt x="6495474" y="5109382"/>
                      <a:pt x="6378554" y="5167842"/>
                      <a:pt x="6285010" y="5261377"/>
                    </a:cubicBezTo>
                    <a:cubicBezTo>
                      <a:pt x="6279164" y="5267223"/>
                      <a:pt x="6261635" y="5278915"/>
                      <a:pt x="6244097" y="5290607"/>
                    </a:cubicBezTo>
                    <a:cubicBezTo>
                      <a:pt x="6232405" y="5296453"/>
                      <a:pt x="6220704" y="5296453"/>
                      <a:pt x="6209021" y="5284761"/>
                    </a:cubicBezTo>
                    <a:cubicBezTo>
                      <a:pt x="6185637" y="5261377"/>
                      <a:pt x="6226550" y="5214609"/>
                      <a:pt x="6238251" y="5197072"/>
                    </a:cubicBezTo>
                    <a:cubicBezTo>
                      <a:pt x="6296711" y="5132766"/>
                      <a:pt x="6372699" y="5074306"/>
                      <a:pt x="6448706" y="5033384"/>
                    </a:cubicBezTo>
                    <a:cubicBezTo>
                      <a:pt x="6553934" y="4974924"/>
                      <a:pt x="6664998" y="4939848"/>
                      <a:pt x="6776071" y="4916466"/>
                    </a:cubicBezTo>
                    <a:cubicBezTo>
                      <a:pt x="6945614" y="4887235"/>
                      <a:pt x="7120993" y="4881389"/>
                      <a:pt x="7284680" y="4875543"/>
                    </a:cubicBezTo>
                    <a:cubicBezTo>
                      <a:pt x="7366514" y="4875543"/>
                      <a:pt x="7448358" y="4869698"/>
                      <a:pt x="7530211" y="4863851"/>
                    </a:cubicBezTo>
                    <a:cubicBezTo>
                      <a:pt x="7612054" y="4858005"/>
                      <a:pt x="7688043" y="4846313"/>
                      <a:pt x="7769886" y="4834622"/>
                    </a:cubicBezTo>
                    <a:cubicBezTo>
                      <a:pt x="7927737" y="4805392"/>
                      <a:pt x="8079732" y="4758624"/>
                      <a:pt x="8225881" y="4700164"/>
                    </a:cubicBezTo>
                    <a:cubicBezTo>
                      <a:pt x="8518180" y="4577399"/>
                      <a:pt x="8792931" y="4407865"/>
                      <a:pt x="9026770" y="4197410"/>
                    </a:cubicBezTo>
                    <a:cubicBezTo>
                      <a:pt x="9050163" y="4174026"/>
                      <a:pt x="9073547" y="4156488"/>
                      <a:pt x="9108623" y="4150643"/>
                    </a:cubicBezTo>
                    <a:cubicBezTo>
                      <a:pt x="9114464" y="4147719"/>
                      <a:pt x="9121772" y="4147719"/>
                      <a:pt x="9129080" y="4149181"/>
                    </a:cubicBezTo>
                    <a:close/>
                    <a:moveTo>
                      <a:pt x="1992888" y="3458083"/>
                    </a:moveTo>
                    <a:cubicBezTo>
                      <a:pt x="2043767" y="3457900"/>
                      <a:pt x="2094919" y="3460825"/>
                      <a:pt x="2146071" y="3466673"/>
                    </a:cubicBezTo>
                    <a:cubicBezTo>
                      <a:pt x="2344834" y="3490048"/>
                      <a:pt x="2543597" y="3571900"/>
                      <a:pt x="2707284" y="3694657"/>
                    </a:cubicBezTo>
                    <a:cubicBezTo>
                      <a:pt x="2870971" y="3817432"/>
                      <a:pt x="2993737" y="3969418"/>
                      <a:pt x="3116502" y="4109730"/>
                    </a:cubicBezTo>
                    <a:cubicBezTo>
                      <a:pt x="3233421" y="4250025"/>
                      <a:pt x="3350341" y="4384482"/>
                      <a:pt x="3490644" y="4489719"/>
                    </a:cubicBezTo>
                    <a:cubicBezTo>
                      <a:pt x="3630948" y="4600783"/>
                      <a:pt x="3794635" y="4676781"/>
                      <a:pt x="3970014" y="4723558"/>
                    </a:cubicBezTo>
                    <a:cubicBezTo>
                      <a:pt x="4110317" y="4764470"/>
                      <a:pt x="4262312" y="4776162"/>
                      <a:pt x="4414308" y="4770326"/>
                    </a:cubicBezTo>
                    <a:cubicBezTo>
                      <a:pt x="4426000" y="4770326"/>
                      <a:pt x="4449384" y="4770326"/>
                      <a:pt x="4472767" y="4776162"/>
                    </a:cubicBezTo>
                    <a:cubicBezTo>
                      <a:pt x="4490305" y="4782017"/>
                      <a:pt x="4501997" y="4793700"/>
                      <a:pt x="4501997" y="4805392"/>
                    </a:cubicBezTo>
                    <a:cubicBezTo>
                      <a:pt x="4496151" y="4840477"/>
                      <a:pt x="4431846" y="4852160"/>
                      <a:pt x="4408462" y="4852160"/>
                    </a:cubicBezTo>
                    <a:cubicBezTo>
                      <a:pt x="4309080" y="4863852"/>
                      <a:pt x="4215544" y="4863852"/>
                      <a:pt x="4116163" y="4858015"/>
                    </a:cubicBezTo>
                    <a:cubicBezTo>
                      <a:pt x="3993398" y="4846314"/>
                      <a:pt x="3864786" y="4822930"/>
                      <a:pt x="3742021" y="4782017"/>
                    </a:cubicBezTo>
                    <a:cubicBezTo>
                      <a:pt x="3560796" y="4723558"/>
                      <a:pt x="3385417" y="4630013"/>
                      <a:pt x="3233421" y="4501401"/>
                    </a:cubicBezTo>
                    <a:cubicBezTo>
                      <a:pt x="3087272" y="4372800"/>
                      <a:pt x="2958661" y="4232487"/>
                      <a:pt x="2830049" y="4103875"/>
                    </a:cubicBezTo>
                    <a:cubicBezTo>
                      <a:pt x="2701438" y="3975264"/>
                      <a:pt x="2566981" y="3864199"/>
                      <a:pt x="2414985" y="3794038"/>
                    </a:cubicBezTo>
                    <a:cubicBezTo>
                      <a:pt x="2262990" y="3723887"/>
                      <a:pt x="2093457" y="3694657"/>
                      <a:pt x="1923924" y="3700512"/>
                    </a:cubicBezTo>
                    <a:cubicBezTo>
                      <a:pt x="1760237" y="3706349"/>
                      <a:pt x="1590703" y="3747280"/>
                      <a:pt x="1444554" y="3829114"/>
                    </a:cubicBezTo>
                    <a:cubicBezTo>
                      <a:pt x="1427016" y="3840806"/>
                      <a:pt x="1409478" y="3846661"/>
                      <a:pt x="1386094" y="3852498"/>
                    </a:cubicBezTo>
                    <a:lnTo>
                      <a:pt x="1403632" y="3811576"/>
                    </a:lnTo>
                    <a:cubicBezTo>
                      <a:pt x="1397786" y="3817432"/>
                      <a:pt x="1391940" y="3817432"/>
                      <a:pt x="1386094" y="3823268"/>
                    </a:cubicBezTo>
                    <a:cubicBezTo>
                      <a:pt x="1374403" y="3823268"/>
                      <a:pt x="1362711" y="3823268"/>
                      <a:pt x="1351019" y="3823268"/>
                    </a:cubicBezTo>
                    <a:cubicBezTo>
                      <a:pt x="1315943" y="3817432"/>
                      <a:pt x="1292559" y="3799884"/>
                      <a:pt x="1280867" y="3782346"/>
                    </a:cubicBezTo>
                    <a:lnTo>
                      <a:pt x="1275021" y="3776510"/>
                    </a:lnTo>
                    <a:lnTo>
                      <a:pt x="1304251" y="3723887"/>
                    </a:lnTo>
                    <a:cubicBezTo>
                      <a:pt x="1315943" y="3700512"/>
                      <a:pt x="1333481" y="3677119"/>
                      <a:pt x="1356865" y="3659590"/>
                    </a:cubicBezTo>
                    <a:cubicBezTo>
                      <a:pt x="1374403" y="3642052"/>
                      <a:pt x="1397786" y="3624505"/>
                      <a:pt x="1421170" y="3612822"/>
                    </a:cubicBezTo>
                    <a:cubicBezTo>
                      <a:pt x="1444554" y="3601130"/>
                      <a:pt x="1467938" y="3589429"/>
                      <a:pt x="1485476" y="3577737"/>
                    </a:cubicBezTo>
                    <a:cubicBezTo>
                      <a:pt x="1508860" y="3566045"/>
                      <a:pt x="1526398" y="3554363"/>
                      <a:pt x="1549782" y="3548507"/>
                    </a:cubicBezTo>
                    <a:cubicBezTo>
                      <a:pt x="1690085" y="3487132"/>
                      <a:pt x="1840254" y="3458629"/>
                      <a:pt x="1992888" y="3458083"/>
                    </a:cubicBezTo>
                    <a:close/>
                    <a:moveTo>
                      <a:pt x="9397996" y="2841144"/>
                    </a:moveTo>
                    <a:cubicBezTo>
                      <a:pt x="9418458" y="2841144"/>
                      <a:pt x="9438921" y="2844068"/>
                      <a:pt x="9459382" y="2852837"/>
                    </a:cubicBezTo>
                    <a:cubicBezTo>
                      <a:pt x="9476920" y="2858682"/>
                      <a:pt x="9488612" y="2870374"/>
                      <a:pt x="9494449" y="2882066"/>
                    </a:cubicBezTo>
                    <a:cubicBezTo>
                      <a:pt x="9500295" y="2887912"/>
                      <a:pt x="9500295" y="2899604"/>
                      <a:pt x="9494449" y="2911296"/>
                    </a:cubicBezTo>
                    <a:cubicBezTo>
                      <a:pt x="9471065" y="2998986"/>
                      <a:pt x="9377530" y="3022370"/>
                      <a:pt x="9307387" y="3051599"/>
                    </a:cubicBezTo>
                    <a:cubicBezTo>
                      <a:pt x="9266456" y="3069137"/>
                      <a:pt x="9225543" y="3086675"/>
                      <a:pt x="9184622" y="3104213"/>
                    </a:cubicBezTo>
                    <a:cubicBezTo>
                      <a:pt x="9015088" y="3180211"/>
                      <a:pt x="8857238" y="3291284"/>
                      <a:pt x="8728636" y="3425742"/>
                    </a:cubicBezTo>
                    <a:cubicBezTo>
                      <a:pt x="8594169" y="3560199"/>
                      <a:pt x="8477250" y="3723887"/>
                      <a:pt x="8331100" y="3881728"/>
                    </a:cubicBezTo>
                    <a:cubicBezTo>
                      <a:pt x="8255112" y="3957725"/>
                      <a:pt x="8173269" y="4033723"/>
                      <a:pt x="8079733" y="4092183"/>
                    </a:cubicBezTo>
                    <a:cubicBezTo>
                      <a:pt x="7992043" y="4150643"/>
                      <a:pt x="7892653" y="4203256"/>
                      <a:pt x="7799117" y="4244178"/>
                    </a:cubicBezTo>
                    <a:cubicBezTo>
                      <a:pt x="7600354" y="4331868"/>
                      <a:pt x="7407446" y="4390328"/>
                      <a:pt x="7214520" y="4454633"/>
                    </a:cubicBezTo>
                    <a:cubicBezTo>
                      <a:pt x="7015757" y="4513092"/>
                      <a:pt x="6828695" y="4589090"/>
                      <a:pt x="6659153" y="4688472"/>
                    </a:cubicBezTo>
                    <a:cubicBezTo>
                      <a:pt x="6518849" y="4776162"/>
                      <a:pt x="6390247" y="4875543"/>
                      <a:pt x="6296711" y="5010000"/>
                    </a:cubicBezTo>
                    <a:cubicBezTo>
                      <a:pt x="6290866" y="5021692"/>
                      <a:pt x="6273328" y="5045075"/>
                      <a:pt x="6255780" y="5056767"/>
                    </a:cubicBezTo>
                    <a:cubicBezTo>
                      <a:pt x="6244098" y="5068459"/>
                      <a:pt x="6226551" y="5074305"/>
                      <a:pt x="6214868" y="5062613"/>
                    </a:cubicBezTo>
                    <a:cubicBezTo>
                      <a:pt x="6185638" y="5045075"/>
                      <a:pt x="6220705" y="4974924"/>
                      <a:pt x="6238252" y="4957386"/>
                    </a:cubicBezTo>
                    <a:cubicBezTo>
                      <a:pt x="6296711" y="4869697"/>
                      <a:pt x="6366854" y="4787854"/>
                      <a:pt x="6448707" y="4717702"/>
                    </a:cubicBezTo>
                    <a:cubicBezTo>
                      <a:pt x="6553934" y="4624166"/>
                      <a:pt x="6670854" y="4548169"/>
                      <a:pt x="6793619" y="4483863"/>
                    </a:cubicBezTo>
                    <a:cubicBezTo>
                      <a:pt x="6980681" y="4384482"/>
                      <a:pt x="7173607" y="4308484"/>
                      <a:pt x="7360669" y="4232486"/>
                    </a:cubicBezTo>
                    <a:cubicBezTo>
                      <a:pt x="7547749" y="4156488"/>
                      <a:pt x="7728975" y="4074645"/>
                      <a:pt x="7892653" y="3969417"/>
                    </a:cubicBezTo>
                    <a:cubicBezTo>
                      <a:pt x="7974496" y="3916804"/>
                      <a:pt x="8044657" y="3858344"/>
                      <a:pt x="8114809" y="3794038"/>
                    </a:cubicBezTo>
                    <a:cubicBezTo>
                      <a:pt x="8184951" y="3723887"/>
                      <a:pt x="8243411" y="3647889"/>
                      <a:pt x="8307726" y="3571891"/>
                    </a:cubicBezTo>
                    <a:cubicBezTo>
                      <a:pt x="8366186" y="3495893"/>
                      <a:pt x="8430491" y="3414050"/>
                      <a:pt x="8500634" y="3332206"/>
                    </a:cubicBezTo>
                    <a:cubicBezTo>
                      <a:pt x="8570795" y="3250363"/>
                      <a:pt x="8652629" y="3174365"/>
                      <a:pt x="8740319" y="3110059"/>
                    </a:cubicBezTo>
                    <a:cubicBezTo>
                      <a:pt x="8915698" y="2981448"/>
                      <a:pt x="9120307" y="2887912"/>
                      <a:pt x="9336617" y="2846990"/>
                    </a:cubicBezTo>
                    <a:cubicBezTo>
                      <a:pt x="9357073" y="2844068"/>
                      <a:pt x="9377534" y="2841144"/>
                      <a:pt x="9397996" y="2841144"/>
                    </a:cubicBezTo>
                    <a:close/>
                    <a:moveTo>
                      <a:pt x="7781588" y="2700842"/>
                    </a:moveTo>
                    <a:cubicBezTo>
                      <a:pt x="7787434" y="2700842"/>
                      <a:pt x="7799126" y="2706688"/>
                      <a:pt x="7810818" y="2706688"/>
                    </a:cubicBezTo>
                    <a:cubicBezTo>
                      <a:pt x="7892653" y="2730071"/>
                      <a:pt x="7904354" y="2811915"/>
                      <a:pt x="7898508" y="2870375"/>
                    </a:cubicBezTo>
                    <a:cubicBezTo>
                      <a:pt x="7892653" y="2905451"/>
                      <a:pt x="7892653" y="2940526"/>
                      <a:pt x="7886816" y="2975602"/>
                    </a:cubicBezTo>
                    <a:cubicBezTo>
                      <a:pt x="7869278" y="3127598"/>
                      <a:pt x="7816664" y="3273747"/>
                      <a:pt x="7740666" y="3408204"/>
                    </a:cubicBezTo>
                    <a:cubicBezTo>
                      <a:pt x="7664669" y="3542662"/>
                      <a:pt x="7565287" y="3665428"/>
                      <a:pt x="7448368" y="3764809"/>
                    </a:cubicBezTo>
                    <a:cubicBezTo>
                      <a:pt x="7331448" y="3864190"/>
                      <a:pt x="7202837" y="3940188"/>
                      <a:pt x="7074216" y="4010340"/>
                    </a:cubicBezTo>
                    <a:cubicBezTo>
                      <a:pt x="6945614" y="4080492"/>
                      <a:pt x="6817003" y="4138951"/>
                      <a:pt x="6700083" y="4209103"/>
                    </a:cubicBezTo>
                    <a:cubicBezTo>
                      <a:pt x="6577309" y="4279255"/>
                      <a:pt x="6466244" y="4361099"/>
                      <a:pt x="6372700" y="4442942"/>
                    </a:cubicBezTo>
                    <a:cubicBezTo>
                      <a:pt x="6296711" y="4524786"/>
                      <a:pt x="6232405" y="4618321"/>
                      <a:pt x="6191483" y="4723549"/>
                    </a:cubicBezTo>
                    <a:cubicBezTo>
                      <a:pt x="6185637" y="4729395"/>
                      <a:pt x="6179791" y="4746933"/>
                      <a:pt x="6168090" y="4758625"/>
                    </a:cubicBezTo>
                    <a:cubicBezTo>
                      <a:pt x="6156407" y="4770316"/>
                      <a:pt x="6144715" y="4776163"/>
                      <a:pt x="6133023" y="4770316"/>
                    </a:cubicBezTo>
                    <a:cubicBezTo>
                      <a:pt x="6103794" y="4758625"/>
                      <a:pt x="6115486" y="4706011"/>
                      <a:pt x="6121332" y="4688473"/>
                    </a:cubicBezTo>
                    <a:cubicBezTo>
                      <a:pt x="6144715" y="4618321"/>
                      <a:pt x="6173945" y="4548169"/>
                      <a:pt x="6214868" y="4483864"/>
                    </a:cubicBezTo>
                    <a:cubicBezTo>
                      <a:pt x="6267481" y="4402021"/>
                      <a:pt x="6331787" y="4326023"/>
                      <a:pt x="6401929" y="4255871"/>
                    </a:cubicBezTo>
                    <a:cubicBezTo>
                      <a:pt x="6507166" y="4150644"/>
                      <a:pt x="6624086" y="4062954"/>
                      <a:pt x="6746851" y="3986956"/>
                    </a:cubicBezTo>
                    <a:cubicBezTo>
                      <a:pt x="6869607" y="3905112"/>
                      <a:pt x="6992382" y="3834960"/>
                      <a:pt x="7103446" y="3753117"/>
                    </a:cubicBezTo>
                    <a:cubicBezTo>
                      <a:pt x="7214529" y="3677119"/>
                      <a:pt x="7319756" y="3589430"/>
                      <a:pt x="7401600" y="3490048"/>
                    </a:cubicBezTo>
                    <a:cubicBezTo>
                      <a:pt x="7483434" y="3390666"/>
                      <a:pt x="7553595" y="3279593"/>
                      <a:pt x="7606209" y="3162674"/>
                    </a:cubicBezTo>
                    <a:cubicBezTo>
                      <a:pt x="7658814" y="3045754"/>
                      <a:pt x="7693899" y="2917143"/>
                      <a:pt x="7711437" y="2788531"/>
                    </a:cubicBezTo>
                    <a:cubicBezTo>
                      <a:pt x="7717273" y="2765148"/>
                      <a:pt x="7723129" y="2741763"/>
                      <a:pt x="7746503" y="2718380"/>
                    </a:cubicBezTo>
                    <a:cubicBezTo>
                      <a:pt x="7752358" y="2712534"/>
                      <a:pt x="7764050" y="2700842"/>
                      <a:pt x="7781588" y="2700842"/>
                    </a:cubicBezTo>
                    <a:close/>
                    <a:moveTo>
                      <a:pt x="2070064" y="2315017"/>
                    </a:moveTo>
                    <a:cubicBezTo>
                      <a:pt x="2116832" y="2315017"/>
                      <a:pt x="2151908" y="2332555"/>
                      <a:pt x="2175292" y="2355939"/>
                    </a:cubicBezTo>
                    <a:cubicBezTo>
                      <a:pt x="2204522" y="2379322"/>
                      <a:pt x="2222059" y="2408552"/>
                      <a:pt x="2239597" y="2437782"/>
                    </a:cubicBezTo>
                    <a:cubicBezTo>
                      <a:pt x="2262981" y="2467012"/>
                      <a:pt x="2280519" y="2502088"/>
                      <a:pt x="2303903" y="2531318"/>
                    </a:cubicBezTo>
                    <a:cubicBezTo>
                      <a:pt x="2490983" y="2800232"/>
                      <a:pt x="2736505" y="3022379"/>
                      <a:pt x="3022958" y="3168529"/>
                    </a:cubicBezTo>
                    <a:cubicBezTo>
                      <a:pt x="3315256" y="3308832"/>
                      <a:pt x="3654322" y="3378984"/>
                      <a:pt x="3987543" y="3513441"/>
                    </a:cubicBezTo>
                    <a:cubicBezTo>
                      <a:pt x="4157085" y="3577747"/>
                      <a:pt x="4320763" y="3665437"/>
                      <a:pt x="4466912" y="3782356"/>
                    </a:cubicBezTo>
                    <a:cubicBezTo>
                      <a:pt x="4583832" y="3881738"/>
                      <a:pt x="4689060" y="3998657"/>
                      <a:pt x="4753365" y="4133115"/>
                    </a:cubicBezTo>
                    <a:cubicBezTo>
                      <a:pt x="4759211" y="4138961"/>
                      <a:pt x="4770912" y="4168190"/>
                      <a:pt x="4770912" y="4185728"/>
                    </a:cubicBezTo>
                    <a:cubicBezTo>
                      <a:pt x="4770912" y="4197420"/>
                      <a:pt x="4765057" y="4209112"/>
                      <a:pt x="4753365" y="4214958"/>
                    </a:cubicBezTo>
                    <a:cubicBezTo>
                      <a:pt x="4718289" y="4220805"/>
                      <a:pt x="4694905" y="4168190"/>
                      <a:pt x="4683223" y="4150653"/>
                    </a:cubicBezTo>
                    <a:cubicBezTo>
                      <a:pt x="4636446" y="4074655"/>
                      <a:pt x="4583832" y="4010349"/>
                      <a:pt x="4519526" y="3951890"/>
                    </a:cubicBezTo>
                    <a:cubicBezTo>
                      <a:pt x="4431837" y="3875892"/>
                      <a:pt x="4338301" y="3817432"/>
                      <a:pt x="4238920" y="3764818"/>
                    </a:cubicBezTo>
                    <a:cubicBezTo>
                      <a:pt x="4086924" y="3688820"/>
                      <a:pt x="3923246" y="3636207"/>
                      <a:pt x="3759550" y="3595285"/>
                    </a:cubicBezTo>
                    <a:cubicBezTo>
                      <a:pt x="3595863" y="3554363"/>
                      <a:pt x="3420484" y="3519287"/>
                      <a:pt x="3250960" y="3472519"/>
                    </a:cubicBezTo>
                    <a:cubicBezTo>
                      <a:pt x="3081417" y="3425751"/>
                      <a:pt x="2906038" y="3355600"/>
                      <a:pt x="2748197" y="3262064"/>
                    </a:cubicBezTo>
                    <a:cubicBezTo>
                      <a:pt x="2590356" y="3168529"/>
                      <a:pt x="2450052" y="3051609"/>
                      <a:pt x="2327287" y="2911306"/>
                    </a:cubicBezTo>
                    <a:cubicBezTo>
                      <a:pt x="2204522" y="2771003"/>
                      <a:pt x="2105140" y="2613161"/>
                      <a:pt x="2029142" y="2461166"/>
                    </a:cubicBezTo>
                    <a:cubicBezTo>
                      <a:pt x="2017450" y="2426090"/>
                      <a:pt x="2005759" y="2396860"/>
                      <a:pt x="2017450" y="2355939"/>
                    </a:cubicBezTo>
                    <a:cubicBezTo>
                      <a:pt x="2023306" y="2344247"/>
                      <a:pt x="2029142" y="2326709"/>
                      <a:pt x="2040834" y="2320863"/>
                    </a:cubicBezTo>
                    <a:cubicBezTo>
                      <a:pt x="2046680" y="2315017"/>
                      <a:pt x="2058372" y="2315017"/>
                      <a:pt x="2070064" y="2315017"/>
                    </a:cubicBezTo>
                    <a:close/>
                    <a:moveTo>
                      <a:pt x="3245105" y="1490725"/>
                    </a:moveTo>
                    <a:cubicBezTo>
                      <a:pt x="3256797" y="1490725"/>
                      <a:pt x="3262643" y="1496570"/>
                      <a:pt x="3274335" y="1502417"/>
                    </a:cubicBezTo>
                    <a:cubicBezTo>
                      <a:pt x="3356178" y="1549184"/>
                      <a:pt x="3356178" y="1619336"/>
                      <a:pt x="3362024" y="1683642"/>
                    </a:cubicBezTo>
                    <a:cubicBezTo>
                      <a:pt x="3367870" y="1718718"/>
                      <a:pt x="3373716" y="1753794"/>
                      <a:pt x="3379562" y="1788870"/>
                    </a:cubicBezTo>
                    <a:cubicBezTo>
                      <a:pt x="3408792" y="1940865"/>
                      <a:pt x="3467252" y="2087014"/>
                      <a:pt x="3554941" y="2209780"/>
                    </a:cubicBezTo>
                    <a:cubicBezTo>
                      <a:pt x="3595863" y="2274086"/>
                      <a:pt x="3648477" y="2326700"/>
                      <a:pt x="3701091" y="2379313"/>
                    </a:cubicBezTo>
                    <a:cubicBezTo>
                      <a:pt x="3759550" y="2431927"/>
                      <a:pt x="3818010" y="2472849"/>
                      <a:pt x="3888162" y="2513771"/>
                    </a:cubicBezTo>
                    <a:cubicBezTo>
                      <a:pt x="4022619" y="2595614"/>
                      <a:pt x="4186306" y="2671612"/>
                      <a:pt x="4332456" y="2788531"/>
                    </a:cubicBezTo>
                    <a:cubicBezTo>
                      <a:pt x="4484451" y="2905451"/>
                      <a:pt x="4583832" y="3069138"/>
                      <a:pt x="4659830" y="3226979"/>
                    </a:cubicBezTo>
                    <a:cubicBezTo>
                      <a:pt x="4735828" y="3390667"/>
                      <a:pt x="4788441" y="3554354"/>
                      <a:pt x="4852747" y="3712195"/>
                    </a:cubicBezTo>
                    <a:cubicBezTo>
                      <a:pt x="4905361" y="3840807"/>
                      <a:pt x="4963820" y="3969418"/>
                      <a:pt x="5045664" y="4080492"/>
                    </a:cubicBezTo>
                    <a:cubicBezTo>
                      <a:pt x="5051510" y="4086338"/>
                      <a:pt x="5063202" y="4109722"/>
                      <a:pt x="5069048" y="4127260"/>
                    </a:cubicBezTo>
                    <a:cubicBezTo>
                      <a:pt x="5069048" y="4138952"/>
                      <a:pt x="5069048" y="4156490"/>
                      <a:pt x="5057356" y="4162336"/>
                    </a:cubicBezTo>
                    <a:cubicBezTo>
                      <a:pt x="5028126" y="4179874"/>
                      <a:pt x="4987204" y="4133106"/>
                      <a:pt x="4975512" y="4115568"/>
                    </a:cubicBezTo>
                    <a:cubicBezTo>
                      <a:pt x="4922899" y="4045416"/>
                      <a:pt x="4870285" y="3969418"/>
                      <a:pt x="4829363" y="3893421"/>
                    </a:cubicBezTo>
                    <a:cubicBezTo>
                      <a:pt x="4770904" y="3794039"/>
                      <a:pt x="4718290" y="3694657"/>
                      <a:pt x="4671522" y="3589430"/>
                    </a:cubicBezTo>
                    <a:cubicBezTo>
                      <a:pt x="4595524" y="3431589"/>
                      <a:pt x="4519527" y="3279593"/>
                      <a:pt x="4425991" y="3150981"/>
                    </a:cubicBezTo>
                    <a:cubicBezTo>
                      <a:pt x="4326610" y="3016524"/>
                      <a:pt x="4209690" y="2917143"/>
                      <a:pt x="4063541" y="2846991"/>
                    </a:cubicBezTo>
                    <a:cubicBezTo>
                      <a:pt x="3917392" y="2770993"/>
                      <a:pt x="3753704" y="2712534"/>
                      <a:pt x="3601709" y="2595614"/>
                    </a:cubicBezTo>
                    <a:cubicBezTo>
                      <a:pt x="3449714" y="2484541"/>
                      <a:pt x="3332795" y="2326700"/>
                      <a:pt x="3256797" y="2157166"/>
                    </a:cubicBezTo>
                    <a:cubicBezTo>
                      <a:pt x="3180799" y="1987633"/>
                      <a:pt x="3145724" y="1794715"/>
                      <a:pt x="3163261" y="1607644"/>
                    </a:cubicBezTo>
                    <a:cubicBezTo>
                      <a:pt x="3169107" y="1572568"/>
                      <a:pt x="3174953" y="1537492"/>
                      <a:pt x="3204183" y="1508262"/>
                    </a:cubicBezTo>
                    <a:cubicBezTo>
                      <a:pt x="3215875" y="1502417"/>
                      <a:pt x="3227567" y="1490725"/>
                      <a:pt x="3245105" y="1490725"/>
                    </a:cubicBezTo>
                    <a:close/>
                    <a:moveTo>
                      <a:pt x="4117620" y="1441774"/>
                    </a:moveTo>
                    <a:cubicBezTo>
                      <a:pt x="4149774" y="1443966"/>
                      <a:pt x="4180465" y="1458581"/>
                      <a:pt x="4203844" y="1473196"/>
                    </a:cubicBezTo>
                    <a:cubicBezTo>
                      <a:pt x="4233074" y="1490734"/>
                      <a:pt x="4262304" y="1508272"/>
                      <a:pt x="4291534" y="1531656"/>
                    </a:cubicBezTo>
                    <a:cubicBezTo>
                      <a:pt x="4408453" y="1625192"/>
                      <a:pt x="4501989" y="1742111"/>
                      <a:pt x="4566304" y="1870722"/>
                    </a:cubicBezTo>
                    <a:cubicBezTo>
                      <a:pt x="4630609" y="1999334"/>
                      <a:pt x="4677368" y="2139637"/>
                      <a:pt x="4706598" y="2274095"/>
                    </a:cubicBezTo>
                    <a:cubicBezTo>
                      <a:pt x="4770913" y="2548856"/>
                      <a:pt x="4776759" y="2817770"/>
                      <a:pt x="4817671" y="3074993"/>
                    </a:cubicBezTo>
                    <a:cubicBezTo>
                      <a:pt x="4835218" y="3203605"/>
                      <a:pt x="4864448" y="3332216"/>
                      <a:pt x="4911207" y="3454982"/>
                    </a:cubicBezTo>
                    <a:cubicBezTo>
                      <a:pt x="4952138" y="3554363"/>
                      <a:pt x="5004752" y="3653745"/>
                      <a:pt x="5069057" y="3735589"/>
                    </a:cubicBezTo>
                    <a:cubicBezTo>
                      <a:pt x="5069057" y="3741434"/>
                      <a:pt x="5080740" y="3753126"/>
                      <a:pt x="5086586" y="3770665"/>
                    </a:cubicBezTo>
                    <a:cubicBezTo>
                      <a:pt x="5086586" y="3782356"/>
                      <a:pt x="5086586" y="3794048"/>
                      <a:pt x="5074894" y="3799894"/>
                    </a:cubicBezTo>
                    <a:cubicBezTo>
                      <a:pt x="5051510" y="3817432"/>
                      <a:pt x="5016434" y="3782356"/>
                      <a:pt x="5004752" y="3770665"/>
                    </a:cubicBezTo>
                    <a:cubicBezTo>
                      <a:pt x="4957975" y="3718051"/>
                      <a:pt x="4917062" y="3659591"/>
                      <a:pt x="4876131" y="3601131"/>
                    </a:cubicBezTo>
                    <a:cubicBezTo>
                      <a:pt x="4829372" y="3525133"/>
                      <a:pt x="4788441" y="3443290"/>
                      <a:pt x="4753366" y="3355600"/>
                    </a:cubicBezTo>
                    <a:cubicBezTo>
                      <a:pt x="4653993" y="3098377"/>
                      <a:pt x="4607216" y="2823616"/>
                      <a:pt x="4554603" y="2566394"/>
                    </a:cubicBezTo>
                    <a:cubicBezTo>
                      <a:pt x="4525373" y="2437782"/>
                      <a:pt x="4496143" y="2309171"/>
                      <a:pt x="4455230" y="2192251"/>
                    </a:cubicBezTo>
                    <a:cubicBezTo>
                      <a:pt x="4373377" y="1958412"/>
                      <a:pt x="4250621" y="1736265"/>
                      <a:pt x="4057695" y="1607653"/>
                    </a:cubicBezTo>
                    <a:cubicBezTo>
                      <a:pt x="4040166" y="1595961"/>
                      <a:pt x="4022619" y="1584270"/>
                      <a:pt x="4005081" y="1555040"/>
                    </a:cubicBezTo>
                    <a:cubicBezTo>
                      <a:pt x="4005081" y="1543348"/>
                      <a:pt x="3999235" y="1525810"/>
                      <a:pt x="4005081" y="1514118"/>
                    </a:cubicBezTo>
                    <a:cubicBezTo>
                      <a:pt x="4010936" y="1502426"/>
                      <a:pt x="4016782" y="1490734"/>
                      <a:pt x="4022619" y="1484888"/>
                    </a:cubicBezTo>
                    <a:cubicBezTo>
                      <a:pt x="4051849" y="1449812"/>
                      <a:pt x="4085466" y="1439582"/>
                      <a:pt x="4117620" y="1441774"/>
                    </a:cubicBezTo>
                    <a:close/>
                    <a:moveTo>
                      <a:pt x="8015427" y="1233511"/>
                    </a:moveTo>
                    <a:cubicBezTo>
                      <a:pt x="8027119" y="1233511"/>
                      <a:pt x="8038801" y="1233511"/>
                      <a:pt x="8050503" y="1233511"/>
                    </a:cubicBezTo>
                    <a:cubicBezTo>
                      <a:pt x="8138192" y="1251049"/>
                      <a:pt x="8161576" y="1350430"/>
                      <a:pt x="8161576" y="1426428"/>
                    </a:cubicBezTo>
                    <a:cubicBezTo>
                      <a:pt x="8167422" y="1473196"/>
                      <a:pt x="8167422" y="1514118"/>
                      <a:pt x="8161576" y="1560885"/>
                    </a:cubicBezTo>
                    <a:cubicBezTo>
                      <a:pt x="8149884" y="1753803"/>
                      <a:pt x="8091424" y="1940874"/>
                      <a:pt x="8009572" y="2110407"/>
                    </a:cubicBezTo>
                    <a:cubicBezTo>
                      <a:pt x="7927737" y="2279941"/>
                      <a:pt x="7816664" y="2437782"/>
                      <a:pt x="7693898" y="2578085"/>
                    </a:cubicBezTo>
                    <a:cubicBezTo>
                      <a:pt x="7448367" y="2864538"/>
                      <a:pt x="7150223" y="3080839"/>
                      <a:pt x="6863770" y="3297140"/>
                    </a:cubicBezTo>
                    <a:cubicBezTo>
                      <a:pt x="6717621" y="3408213"/>
                      <a:pt x="6571472" y="3519287"/>
                      <a:pt x="6437014" y="3636206"/>
                    </a:cubicBezTo>
                    <a:cubicBezTo>
                      <a:pt x="6325941" y="3729742"/>
                      <a:pt x="6220713" y="3834969"/>
                      <a:pt x="6121331" y="3946043"/>
                    </a:cubicBezTo>
                    <a:cubicBezTo>
                      <a:pt x="6115485" y="3951889"/>
                      <a:pt x="6097947" y="3969427"/>
                      <a:pt x="6080400" y="3981119"/>
                    </a:cubicBezTo>
                    <a:cubicBezTo>
                      <a:pt x="6062872" y="3992811"/>
                      <a:pt x="6051171" y="3992811"/>
                      <a:pt x="6039488" y="3981119"/>
                    </a:cubicBezTo>
                    <a:cubicBezTo>
                      <a:pt x="6016104" y="3957735"/>
                      <a:pt x="6057026" y="3905121"/>
                      <a:pt x="6068718" y="3887583"/>
                    </a:cubicBezTo>
                    <a:cubicBezTo>
                      <a:pt x="6127177" y="3811585"/>
                      <a:pt x="6185637" y="3741434"/>
                      <a:pt x="6249943" y="3671282"/>
                    </a:cubicBezTo>
                    <a:cubicBezTo>
                      <a:pt x="6331787" y="3583592"/>
                      <a:pt x="6419476" y="3495903"/>
                      <a:pt x="6495474" y="3425751"/>
                    </a:cubicBezTo>
                    <a:cubicBezTo>
                      <a:pt x="6758543" y="3174374"/>
                      <a:pt x="7044986" y="2946381"/>
                      <a:pt x="7290526" y="2695004"/>
                    </a:cubicBezTo>
                    <a:cubicBezTo>
                      <a:pt x="7419138" y="2566394"/>
                      <a:pt x="7530211" y="2431936"/>
                      <a:pt x="7629583" y="2291633"/>
                    </a:cubicBezTo>
                    <a:cubicBezTo>
                      <a:pt x="7822510" y="2011026"/>
                      <a:pt x="7956967" y="1683651"/>
                      <a:pt x="7956967" y="1356276"/>
                    </a:cubicBezTo>
                    <a:cubicBezTo>
                      <a:pt x="7956967" y="1327046"/>
                      <a:pt x="7962813" y="1291971"/>
                      <a:pt x="7980342" y="1262741"/>
                    </a:cubicBezTo>
                    <a:cubicBezTo>
                      <a:pt x="7992043" y="1251049"/>
                      <a:pt x="8003735" y="1239357"/>
                      <a:pt x="8015427" y="1233511"/>
                    </a:cubicBezTo>
                    <a:close/>
                    <a:moveTo>
                      <a:pt x="5459266" y="1041863"/>
                    </a:moveTo>
                    <a:cubicBezTo>
                      <a:pt x="5511880" y="1045700"/>
                      <a:pt x="5551340" y="1087352"/>
                      <a:pt x="5577647" y="1122428"/>
                    </a:cubicBezTo>
                    <a:cubicBezTo>
                      <a:pt x="5601031" y="1151658"/>
                      <a:pt x="5618569" y="1180887"/>
                      <a:pt x="5641953" y="1210117"/>
                    </a:cubicBezTo>
                    <a:cubicBezTo>
                      <a:pt x="5729642" y="1338729"/>
                      <a:pt x="5793948" y="1484878"/>
                      <a:pt x="5840715" y="1631028"/>
                    </a:cubicBezTo>
                    <a:cubicBezTo>
                      <a:pt x="5887483" y="1783024"/>
                      <a:pt x="5905021" y="1935019"/>
                      <a:pt x="5910867" y="2092860"/>
                    </a:cubicBezTo>
                    <a:cubicBezTo>
                      <a:pt x="5916713" y="2250702"/>
                      <a:pt x="5893329" y="2414389"/>
                      <a:pt x="5852407" y="2560538"/>
                    </a:cubicBezTo>
                    <a:cubicBezTo>
                      <a:pt x="5817331" y="2706687"/>
                      <a:pt x="5764718" y="2846991"/>
                      <a:pt x="5723796" y="2981448"/>
                    </a:cubicBezTo>
                    <a:cubicBezTo>
                      <a:pt x="5682874" y="3121751"/>
                      <a:pt x="5653644" y="3256209"/>
                      <a:pt x="5665336" y="3396512"/>
                    </a:cubicBezTo>
                    <a:cubicBezTo>
                      <a:pt x="5677028" y="3513432"/>
                      <a:pt x="5706258" y="3624505"/>
                      <a:pt x="5770564" y="3718041"/>
                    </a:cubicBezTo>
                    <a:cubicBezTo>
                      <a:pt x="5770564" y="3729733"/>
                      <a:pt x="5782256" y="3741425"/>
                      <a:pt x="5788102" y="3758963"/>
                    </a:cubicBezTo>
                    <a:cubicBezTo>
                      <a:pt x="5788102" y="3770655"/>
                      <a:pt x="5788102" y="3782347"/>
                      <a:pt x="5776410" y="3794039"/>
                    </a:cubicBezTo>
                    <a:cubicBezTo>
                      <a:pt x="5747180" y="3817422"/>
                      <a:pt x="5712104" y="3776501"/>
                      <a:pt x="5694566" y="3758963"/>
                    </a:cubicBezTo>
                    <a:cubicBezTo>
                      <a:pt x="5641953" y="3694657"/>
                      <a:pt x="5606877" y="3624505"/>
                      <a:pt x="5583493" y="3548508"/>
                    </a:cubicBezTo>
                    <a:cubicBezTo>
                      <a:pt x="5548417" y="3449126"/>
                      <a:pt x="5536725" y="3349745"/>
                      <a:pt x="5536725" y="3244517"/>
                    </a:cubicBezTo>
                    <a:cubicBezTo>
                      <a:pt x="5536725" y="3086676"/>
                      <a:pt x="5565955" y="2940526"/>
                      <a:pt x="5601031" y="2794377"/>
                    </a:cubicBezTo>
                    <a:cubicBezTo>
                      <a:pt x="5636107" y="2648228"/>
                      <a:pt x="5671182" y="2507925"/>
                      <a:pt x="5682874" y="2367621"/>
                    </a:cubicBezTo>
                    <a:cubicBezTo>
                      <a:pt x="5694566" y="2227318"/>
                      <a:pt x="5694566" y="2087014"/>
                      <a:pt x="5671182" y="1952557"/>
                    </a:cubicBezTo>
                    <a:cubicBezTo>
                      <a:pt x="5624415" y="1677796"/>
                      <a:pt x="5530879" y="1420572"/>
                      <a:pt x="5378884" y="1186734"/>
                    </a:cubicBezTo>
                    <a:cubicBezTo>
                      <a:pt x="5367192" y="1163350"/>
                      <a:pt x="5349654" y="1139966"/>
                      <a:pt x="5355500" y="1104890"/>
                    </a:cubicBezTo>
                    <a:cubicBezTo>
                      <a:pt x="5361346" y="1093198"/>
                      <a:pt x="5361346" y="1081506"/>
                      <a:pt x="5373038" y="1069814"/>
                    </a:cubicBezTo>
                    <a:cubicBezTo>
                      <a:pt x="5384730" y="1063968"/>
                      <a:pt x="5390576" y="1058123"/>
                      <a:pt x="5402268" y="1052277"/>
                    </a:cubicBezTo>
                    <a:cubicBezTo>
                      <a:pt x="5422729" y="1043508"/>
                      <a:pt x="5441728" y="1040584"/>
                      <a:pt x="5459266" y="1041863"/>
                    </a:cubicBezTo>
                    <a:close/>
                    <a:moveTo>
                      <a:pt x="6688383" y="0"/>
                    </a:moveTo>
                    <a:cubicBezTo>
                      <a:pt x="6700075" y="5846"/>
                      <a:pt x="6711767" y="11692"/>
                      <a:pt x="6717613" y="17538"/>
                    </a:cubicBezTo>
                    <a:cubicBezTo>
                      <a:pt x="6776072" y="87689"/>
                      <a:pt x="6764380" y="175379"/>
                      <a:pt x="6764380" y="251377"/>
                    </a:cubicBezTo>
                    <a:cubicBezTo>
                      <a:pt x="6764380" y="298145"/>
                      <a:pt x="6764380" y="339066"/>
                      <a:pt x="6770226" y="385834"/>
                    </a:cubicBezTo>
                    <a:cubicBezTo>
                      <a:pt x="6787764" y="578751"/>
                      <a:pt x="6846224" y="771669"/>
                      <a:pt x="6898838" y="976279"/>
                    </a:cubicBezTo>
                    <a:cubicBezTo>
                      <a:pt x="6951451" y="1180887"/>
                      <a:pt x="7004065" y="1403035"/>
                      <a:pt x="6980681" y="1636874"/>
                    </a:cubicBezTo>
                    <a:cubicBezTo>
                      <a:pt x="6963143" y="1870713"/>
                      <a:pt x="6863762" y="2087014"/>
                      <a:pt x="6752688" y="2274086"/>
                    </a:cubicBezTo>
                    <a:cubicBezTo>
                      <a:pt x="6641615" y="2467003"/>
                      <a:pt x="6501311" y="2630690"/>
                      <a:pt x="6372700" y="2794377"/>
                    </a:cubicBezTo>
                    <a:cubicBezTo>
                      <a:pt x="6244089" y="2958064"/>
                      <a:pt x="6115477" y="3127597"/>
                      <a:pt x="6033633" y="3314669"/>
                    </a:cubicBezTo>
                    <a:cubicBezTo>
                      <a:pt x="5963481" y="3472510"/>
                      <a:pt x="5916714" y="3636197"/>
                      <a:pt x="5922560" y="3805731"/>
                    </a:cubicBezTo>
                    <a:cubicBezTo>
                      <a:pt x="5922560" y="3817422"/>
                      <a:pt x="5922560" y="3846652"/>
                      <a:pt x="5916714" y="3870036"/>
                    </a:cubicBezTo>
                    <a:cubicBezTo>
                      <a:pt x="5910868" y="3887574"/>
                      <a:pt x="5905022" y="3899266"/>
                      <a:pt x="5887484" y="3899266"/>
                    </a:cubicBezTo>
                    <a:cubicBezTo>
                      <a:pt x="5852408" y="3899266"/>
                      <a:pt x="5840716" y="3823268"/>
                      <a:pt x="5840716" y="3794039"/>
                    </a:cubicBezTo>
                    <a:cubicBezTo>
                      <a:pt x="5834870" y="3682965"/>
                      <a:pt x="5846562" y="3571891"/>
                      <a:pt x="5881638" y="3454972"/>
                    </a:cubicBezTo>
                    <a:cubicBezTo>
                      <a:pt x="5916714" y="3314669"/>
                      <a:pt x="5969327" y="3180211"/>
                      <a:pt x="6039479" y="3051600"/>
                    </a:cubicBezTo>
                    <a:cubicBezTo>
                      <a:pt x="6138861" y="2864529"/>
                      <a:pt x="6267473" y="2689150"/>
                      <a:pt x="6384392" y="2513771"/>
                    </a:cubicBezTo>
                    <a:cubicBezTo>
                      <a:pt x="6501311" y="2338391"/>
                      <a:pt x="6612385" y="2163012"/>
                      <a:pt x="6682537" y="1975941"/>
                    </a:cubicBezTo>
                    <a:cubicBezTo>
                      <a:pt x="6717613" y="1882405"/>
                      <a:pt x="6746842" y="1788870"/>
                      <a:pt x="6758534" y="1695334"/>
                    </a:cubicBezTo>
                    <a:cubicBezTo>
                      <a:pt x="6770226" y="1601798"/>
                      <a:pt x="6770226" y="1508262"/>
                      <a:pt x="6758534" y="1408881"/>
                    </a:cubicBezTo>
                    <a:cubicBezTo>
                      <a:pt x="6735150" y="1215964"/>
                      <a:pt x="6670845" y="1017200"/>
                      <a:pt x="6624077" y="806745"/>
                    </a:cubicBezTo>
                    <a:cubicBezTo>
                      <a:pt x="6577309" y="596290"/>
                      <a:pt x="6542233" y="368296"/>
                      <a:pt x="6589001" y="134458"/>
                    </a:cubicBezTo>
                    <a:cubicBezTo>
                      <a:pt x="6594847" y="87689"/>
                      <a:pt x="6612385" y="46768"/>
                      <a:pt x="6647461" y="17538"/>
                    </a:cubicBezTo>
                    <a:cubicBezTo>
                      <a:pt x="6659153" y="5846"/>
                      <a:pt x="6670845" y="0"/>
                      <a:pt x="6688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6" name="Google Shape;1926;p30"/>
              <p:cNvSpPr/>
              <p:nvPr/>
            </p:nvSpPr>
            <p:spPr>
              <a:xfrm>
                <a:off x="7054824" y="3204157"/>
                <a:ext cx="237043" cy="276564"/>
              </a:xfrm>
              <a:custGeom>
                <a:avLst/>
                <a:gdLst/>
                <a:ahLst/>
                <a:cxnLst/>
                <a:rect l="l" t="t" r="r" b="b"/>
                <a:pathLst>
                  <a:path w="667728" h="779053" extrusionOk="0">
                    <a:moveTo>
                      <a:pt x="574838" y="348044"/>
                    </a:moveTo>
                    <a:cubicBezTo>
                      <a:pt x="593253" y="339154"/>
                      <a:pt x="611032" y="327724"/>
                      <a:pt x="621193" y="309944"/>
                    </a:cubicBezTo>
                    <a:cubicBezTo>
                      <a:pt x="626272" y="301689"/>
                      <a:pt x="628813" y="291529"/>
                      <a:pt x="627543" y="281369"/>
                    </a:cubicBezTo>
                    <a:cubicBezTo>
                      <a:pt x="625638" y="271844"/>
                      <a:pt x="619288" y="262319"/>
                      <a:pt x="609763" y="259779"/>
                    </a:cubicBezTo>
                    <a:cubicBezTo>
                      <a:pt x="596428" y="255969"/>
                      <a:pt x="581822" y="264224"/>
                      <a:pt x="569757" y="258509"/>
                    </a:cubicBezTo>
                    <a:cubicBezTo>
                      <a:pt x="559597" y="253429"/>
                      <a:pt x="556422" y="238824"/>
                      <a:pt x="559597" y="227394"/>
                    </a:cubicBezTo>
                    <a:cubicBezTo>
                      <a:pt x="562138" y="215964"/>
                      <a:pt x="569122" y="206439"/>
                      <a:pt x="573568" y="195644"/>
                    </a:cubicBezTo>
                    <a:cubicBezTo>
                      <a:pt x="578013" y="184849"/>
                      <a:pt x="579282" y="171514"/>
                      <a:pt x="571663" y="162624"/>
                    </a:cubicBezTo>
                    <a:cubicBezTo>
                      <a:pt x="563407" y="152464"/>
                      <a:pt x="547532" y="153099"/>
                      <a:pt x="536103" y="158814"/>
                    </a:cubicBezTo>
                    <a:cubicBezTo>
                      <a:pt x="524672" y="165164"/>
                      <a:pt x="517053" y="175959"/>
                      <a:pt x="508797" y="186754"/>
                    </a:cubicBezTo>
                    <a:cubicBezTo>
                      <a:pt x="501178" y="196914"/>
                      <a:pt x="491653" y="207709"/>
                      <a:pt x="479588" y="212154"/>
                    </a:cubicBezTo>
                    <a:cubicBezTo>
                      <a:pt x="471332" y="215329"/>
                      <a:pt x="454188" y="214694"/>
                      <a:pt x="449107" y="205169"/>
                    </a:cubicBezTo>
                    <a:cubicBezTo>
                      <a:pt x="445297" y="196914"/>
                      <a:pt x="454822" y="181039"/>
                      <a:pt x="458632" y="173419"/>
                    </a:cubicBezTo>
                    <a:cubicBezTo>
                      <a:pt x="470063" y="148654"/>
                      <a:pt x="481493" y="124524"/>
                      <a:pt x="492288" y="99759"/>
                    </a:cubicBezTo>
                    <a:cubicBezTo>
                      <a:pt x="499907" y="82614"/>
                      <a:pt x="506893" y="59119"/>
                      <a:pt x="491653" y="47689"/>
                    </a:cubicBezTo>
                    <a:cubicBezTo>
                      <a:pt x="480222" y="39434"/>
                      <a:pt x="463713" y="44514"/>
                      <a:pt x="453553" y="54039"/>
                    </a:cubicBezTo>
                    <a:cubicBezTo>
                      <a:pt x="444028" y="64199"/>
                      <a:pt x="438947" y="78169"/>
                      <a:pt x="433232" y="90869"/>
                    </a:cubicBezTo>
                    <a:cubicBezTo>
                      <a:pt x="427518" y="103569"/>
                      <a:pt x="419263" y="114999"/>
                      <a:pt x="408468" y="123254"/>
                    </a:cubicBezTo>
                    <a:cubicBezTo>
                      <a:pt x="384338" y="139764"/>
                      <a:pt x="349413" y="121349"/>
                      <a:pt x="342428" y="94044"/>
                    </a:cubicBezTo>
                    <a:cubicBezTo>
                      <a:pt x="338618" y="80074"/>
                      <a:pt x="339888" y="63564"/>
                      <a:pt x="328457" y="54674"/>
                    </a:cubicBezTo>
                    <a:cubicBezTo>
                      <a:pt x="320203" y="48324"/>
                      <a:pt x="307503" y="50229"/>
                      <a:pt x="298613" y="56579"/>
                    </a:cubicBezTo>
                    <a:cubicBezTo>
                      <a:pt x="290357" y="62929"/>
                      <a:pt x="285278" y="73089"/>
                      <a:pt x="280832" y="82614"/>
                    </a:cubicBezTo>
                    <a:cubicBezTo>
                      <a:pt x="278293" y="89599"/>
                      <a:pt x="275118" y="97219"/>
                      <a:pt x="268768" y="101029"/>
                    </a:cubicBezTo>
                    <a:cubicBezTo>
                      <a:pt x="257972" y="107379"/>
                      <a:pt x="244638" y="99124"/>
                      <a:pt x="238922" y="88329"/>
                    </a:cubicBezTo>
                    <a:cubicBezTo>
                      <a:pt x="230032" y="72454"/>
                      <a:pt x="232572" y="52134"/>
                      <a:pt x="226222" y="34989"/>
                    </a:cubicBezTo>
                    <a:cubicBezTo>
                      <a:pt x="216063" y="7684"/>
                      <a:pt x="181138" y="-6921"/>
                      <a:pt x="154468" y="3239"/>
                    </a:cubicBezTo>
                    <a:cubicBezTo>
                      <a:pt x="127163" y="13399"/>
                      <a:pt x="111288" y="46419"/>
                      <a:pt x="117638" y="74359"/>
                    </a:cubicBezTo>
                    <a:cubicBezTo>
                      <a:pt x="125257" y="108014"/>
                      <a:pt x="157643" y="128969"/>
                      <a:pt x="178597" y="156274"/>
                    </a:cubicBezTo>
                    <a:cubicBezTo>
                      <a:pt x="183043" y="161989"/>
                      <a:pt x="186853" y="167704"/>
                      <a:pt x="188122" y="175324"/>
                    </a:cubicBezTo>
                    <a:cubicBezTo>
                      <a:pt x="189393" y="182309"/>
                      <a:pt x="187488" y="189929"/>
                      <a:pt x="181772" y="194374"/>
                    </a:cubicBezTo>
                    <a:cubicBezTo>
                      <a:pt x="174153" y="200089"/>
                      <a:pt x="162088" y="196914"/>
                      <a:pt x="154468" y="191199"/>
                    </a:cubicBezTo>
                    <a:cubicBezTo>
                      <a:pt x="146847" y="185484"/>
                      <a:pt x="139863" y="177864"/>
                      <a:pt x="130338" y="174054"/>
                    </a:cubicBezTo>
                    <a:cubicBezTo>
                      <a:pt x="111922" y="167069"/>
                      <a:pt x="89697" y="180404"/>
                      <a:pt x="83982" y="199454"/>
                    </a:cubicBezTo>
                    <a:cubicBezTo>
                      <a:pt x="78268" y="218504"/>
                      <a:pt x="86522" y="239459"/>
                      <a:pt x="101128" y="253429"/>
                    </a:cubicBezTo>
                    <a:cubicBezTo>
                      <a:pt x="121447" y="273749"/>
                      <a:pt x="158913" y="275019"/>
                      <a:pt x="164628" y="308039"/>
                    </a:cubicBezTo>
                    <a:cubicBezTo>
                      <a:pt x="167803" y="325819"/>
                      <a:pt x="151928" y="342329"/>
                      <a:pt x="134782" y="348044"/>
                    </a:cubicBezTo>
                    <a:cubicBezTo>
                      <a:pt x="117638" y="353759"/>
                      <a:pt x="98588" y="350584"/>
                      <a:pt x="80807" y="349314"/>
                    </a:cubicBezTo>
                    <a:cubicBezTo>
                      <a:pt x="57313" y="348044"/>
                      <a:pt x="31278" y="349949"/>
                      <a:pt x="13497" y="365824"/>
                    </a:cubicBezTo>
                    <a:cubicBezTo>
                      <a:pt x="-4282" y="381699"/>
                      <a:pt x="-5553" y="415989"/>
                      <a:pt x="16038" y="426149"/>
                    </a:cubicBezTo>
                    <a:cubicBezTo>
                      <a:pt x="31278" y="433769"/>
                      <a:pt x="52868" y="428054"/>
                      <a:pt x="63028" y="441389"/>
                    </a:cubicBezTo>
                    <a:cubicBezTo>
                      <a:pt x="71918" y="453454"/>
                      <a:pt x="64297" y="470599"/>
                      <a:pt x="55407" y="483299"/>
                    </a:cubicBezTo>
                    <a:cubicBezTo>
                      <a:pt x="46518" y="495999"/>
                      <a:pt x="36993" y="511239"/>
                      <a:pt x="43343" y="524574"/>
                    </a:cubicBezTo>
                    <a:cubicBezTo>
                      <a:pt x="50328" y="539814"/>
                      <a:pt x="72553" y="540449"/>
                      <a:pt x="86522" y="532829"/>
                    </a:cubicBezTo>
                    <a:cubicBezTo>
                      <a:pt x="101128" y="524574"/>
                      <a:pt x="111288" y="511239"/>
                      <a:pt x="124622" y="501079"/>
                    </a:cubicBezTo>
                    <a:cubicBezTo>
                      <a:pt x="137957" y="491554"/>
                      <a:pt x="158278" y="487109"/>
                      <a:pt x="170343" y="498539"/>
                    </a:cubicBezTo>
                    <a:cubicBezTo>
                      <a:pt x="185582" y="513779"/>
                      <a:pt x="173518" y="539179"/>
                      <a:pt x="161453" y="556959"/>
                    </a:cubicBezTo>
                    <a:cubicBezTo>
                      <a:pt x="148118" y="575374"/>
                      <a:pt x="135418" y="593789"/>
                      <a:pt x="122718" y="612204"/>
                    </a:cubicBezTo>
                    <a:cubicBezTo>
                      <a:pt x="110653" y="629349"/>
                      <a:pt x="98588" y="647129"/>
                      <a:pt x="96047" y="668084"/>
                    </a:cubicBezTo>
                    <a:cubicBezTo>
                      <a:pt x="93507" y="689039"/>
                      <a:pt x="105572" y="712534"/>
                      <a:pt x="125893" y="715709"/>
                    </a:cubicBezTo>
                    <a:cubicBezTo>
                      <a:pt x="144943" y="718884"/>
                      <a:pt x="162088" y="704279"/>
                      <a:pt x="172882" y="689039"/>
                    </a:cubicBezTo>
                    <a:cubicBezTo>
                      <a:pt x="183678" y="673799"/>
                      <a:pt x="190663" y="654749"/>
                      <a:pt x="205268" y="642049"/>
                    </a:cubicBezTo>
                    <a:cubicBezTo>
                      <a:pt x="219872" y="629349"/>
                      <a:pt x="244638" y="626174"/>
                      <a:pt x="256068" y="641414"/>
                    </a:cubicBezTo>
                    <a:cubicBezTo>
                      <a:pt x="260513" y="647764"/>
                      <a:pt x="262418" y="655384"/>
                      <a:pt x="268132" y="660464"/>
                    </a:cubicBezTo>
                    <a:cubicBezTo>
                      <a:pt x="278293" y="668084"/>
                      <a:pt x="292897" y="661099"/>
                      <a:pt x="305597" y="660464"/>
                    </a:cubicBezTo>
                    <a:cubicBezTo>
                      <a:pt x="327822" y="659194"/>
                      <a:pt x="345603" y="679514"/>
                      <a:pt x="354493" y="699834"/>
                    </a:cubicBezTo>
                    <a:cubicBezTo>
                      <a:pt x="363382" y="720154"/>
                      <a:pt x="367828" y="743014"/>
                      <a:pt x="381163" y="760159"/>
                    </a:cubicBezTo>
                    <a:cubicBezTo>
                      <a:pt x="394497" y="777304"/>
                      <a:pt x="423072" y="786829"/>
                      <a:pt x="438947" y="770954"/>
                    </a:cubicBezTo>
                    <a:cubicBezTo>
                      <a:pt x="452282" y="757619"/>
                      <a:pt x="447838" y="734124"/>
                      <a:pt x="438313" y="718249"/>
                    </a:cubicBezTo>
                    <a:cubicBezTo>
                      <a:pt x="428788" y="702374"/>
                      <a:pt x="413547" y="688404"/>
                      <a:pt x="406563" y="670624"/>
                    </a:cubicBezTo>
                    <a:cubicBezTo>
                      <a:pt x="399578" y="652844"/>
                      <a:pt x="404657" y="627444"/>
                      <a:pt x="423072" y="622999"/>
                    </a:cubicBezTo>
                    <a:cubicBezTo>
                      <a:pt x="438947" y="618554"/>
                      <a:pt x="454188" y="631254"/>
                      <a:pt x="468157" y="639509"/>
                    </a:cubicBezTo>
                    <a:cubicBezTo>
                      <a:pt x="482763" y="647764"/>
                      <a:pt x="506257" y="648399"/>
                      <a:pt x="510068" y="631889"/>
                    </a:cubicBezTo>
                    <a:cubicBezTo>
                      <a:pt x="512607" y="620459"/>
                      <a:pt x="501813" y="609029"/>
                      <a:pt x="501813" y="596964"/>
                    </a:cubicBezTo>
                    <a:cubicBezTo>
                      <a:pt x="501813" y="582994"/>
                      <a:pt x="516418" y="572834"/>
                      <a:pt x="530388" y="572199"/>
                    </a:cubicBezTo>
                    <a:cubicBezTo>
                      <a:pt x="544357" y="571564"/>
                      <a:pt x="557693" y="576644"/>
                      <a:pt x="571663" y="579819"/>
                    </a:cubicBezTo>
                    <a:cubicBezTo>
                      <a:pt x="593888" y="584264"/>
                      <a:pt x="618018" y="581724"/>
                      <a:pt x="637068" y="569659"/>
                    </a:cubicBezTo>
                    <a:cubicBezTo>
                      <a:pt x="656118" y="557594"/>
                      <a:pt x="669453" y="535369"/>
                      <a:pt x="667547" y="512509"/>
                    </a:cubicBezTo>
                    <a:cubicBezTo>
                      <a:pt x="665643" y="489649"/>
                      <a:pt x="646593" y="469329"/>
                      <a:pt x="623732" y="468059"/>
                    </a:cubicBezTo>
                    <a:cubicBezTo>
                      <a:pt x="606588" y="467424"/>
                      <a:pt x="591347" y="476314"/>
                      <a:pt x="576743" y="485204"/>
                    </a:cubicBezTo>
                    <a:cubicBezTo>
                      <a:pt x="562772" y="493459"/>
                      <a:pt x="546263" y="502984"/>
                      <a:pt x="529753" y="500444"/>
                    </a:cubicBezTo>
                    <a:cubicBezTo>
                      <a:pt x="516418" y="498539"/>
                      <a:pt x="501178" y="486474"/>
                      <a:pt x="504988" y="471869"/>
                    </a:cubicBezTo>
                    <a:cubicBezTo>
                      <a:pt x="507528" y="461709"/>
                      <a:pt x="517053" y="454089"/>
                      <a:pt x="525943" y="449009"/>
                    </a:cubicBezTo>
                    <a:cubicBezTo>
                      <a:pt x="535468" y="443929"/>
                      <a:pt x="545628" y="438849"/>
                      <a:pt x="551978" y="431229"/>
                    </a:cubicBezTo>
                    <a:cubicBezTo>
                      <a:pt x="558963" y="422974"/>
                      <a:pt x="561503" y="409639"/>
                      <a:pt x="553882" y="402019"/>
                    </a:cubicBezTo>
                    <a:cubicBezTo>
                      <a:pt x="548168" y="396304"/>
                      <a:pt x="538643" y="395669"/>
                      <a:pt x="530388" y="394399"/>
                    </a:cubicBezTo>
                    <a:cubicBezTo>
                      <a:pt x="522132" y="393129"/>
                      <a:pt x="512607" y="389954"/>
                      <a:pt x="510703" y="381699"/>
                    </a:cubicBezTo>
                    <a:cubicBezTo>
                      <a:pt x="527847" y="367094"/>
                      <a:pt x="549438" y="358839"/>
                      <a:pt x="569757" y="349314"/>
                    </a:cubicBezTo>
                    <a:cubicBezTo>
                      <a:pt x="571028" y="349949"/>
                      <a:pt x="572932" y="348679"/>
                      <a:pt x="574838" y="3480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7" name="Google Shape;1927;p30"/>
              <p:cNvSpPr/>
              <p:nvPr/>
            </p:nvSpPr>
            <p:spPr>
              <a:xfrm>
                <a:off x="7100529" y="3261473"/>
                <a:ext cx="132198" cy="159583"/>
              </a:xfrm>
              <a:custGeom>
                <a:avLst/>
                <a:gdLst/>
                <a:ahLst/>
                <a:cxnLst/>
                <a:rect l="l" t="t" r="r" b="b"/>
                <a:pathLst>
                  <a:path w="372390" h="449530" extrusionOk="0">
                    <a:moveTo>
                      <a:pt x="363671" y="355029"/>
                    </a:moveTo>
                    <a:cubicBezTo>
                      <a:pt x="375736" y="316929"/>
                      <a:pt x="372561" y="273749"/>
                      <a:pt x="370021" y="231838"/>
                    </a:cubicBezTo>
                    <a:cubicBezTo>
                      <a:pt x="367481" y="195009"/>
                      <a:pt x="364941" y="157544"/>
                      <a:pt x="354146" y="120713"/>
                    </a:cubicBezTo>
                    <a:cubicBezTo>
                      <a:pt x="342716" y="83884"/>
                      <a:pt x="321761" y="48324"/>
                      <a:pt x="290011" y="26099"/>
                    </a:cubicBezTo>
                    <a:cubicBezTo>
                      <a:pt x="256991" y="3238"/>
                      <a:pt x="218256" y="-571"/>
                      <a:pt x="182061" y="63"/>
                    </a:cubicBezTo>
                    <a:cubicBezTo>
                      <a:pt x="131896" y="1334"/>
                      <a:pt x="80461" y="13399"/>
                      <a:pt x="49346" y="50229"/>
                    </a:cubicBezTo>
                    <a:cubicBezTo>
                      <a:pt x="22041" y="82613"/>
                      <a:pt x="14421" y="128969"/>
                      <a:pt x="7436" y="173419"/>
                    </a:cubicBezTo>
                    <a:cubicBezTo>
                      <a:pt x="-819" y="226124"/>
                      <a:pt x="-7804" y="283274"/>
                      <a:pt x="18866" y="334709"/>
                    </a:cubicBezTo>
                    <a:cubicBezTo>
                      <a:pt x="39821" y="374713"/>
                      <a:pt x="79191" y="403924"/>
                      <a:pt x="119196" y="419799"/>
                    </a:cubicBezTo>
                    <a:cubicBezTo>
                      <a:pt x="158566" y="435038"/>
                      <a:pt x="218256" y="452819"/>
                      <a:pt x="257626" y="449009"/>
                    </a:cubicBezTo>
                    <a:cubicBezTo>
                      <a:pt x="307156" y="445199"/>
                      <a:pt x="349066" y="401384"/>
                      <a:pt x="363671" y="3550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8" name="Google Shape;1928;p30"/>
              <p:cNvSpPr/>
              <p:nvPr/>
            </p:nvSpPr>
            <p:spPr>
              <a:xfrm>
                <a:off x="7116695" y="3279414"/>
                <a:ext cx="102885" cy="127512"/>
              </a:xfrm>
              <a:custGeom>
                <a:avLst/>
                <a:gdLst/>
                <a:ahLst/>
                <a:cxnLst/>
                <a:rect l="l" t="t" r="r" b="b"/>
                <a:pathLst>
                  <a:path w="289817" h="359189" extrusionOk="0">
                    <a:moveTo>
                      <a:pt x="288968" y="275967"/>
                    </a:moveTo>
                    <a:cubicBezTo>
                      <a:pt x="287063" y="254377"/>
                      <a:pt x="280078" y="232152"/>
                      <a:pt x="280078" y="210562"/>
                    </a:cubicBezTo>
                    <a:cubicBezTo>
                      <a:pt x="280078" y="183892"/>
                      <a:pt x="291508" y="159127"/>
                      <a:pt x="289603" y="131822"/>
                    </a:cubicBezTo>
                    <a:cubicBezTo>
                      <a:pt x="287698" y="103247"/>
                      <a:pt x="271188" y="75307"/>
                      <a:pt x="248963" y="54987"/>
                    </a:cubicBezTo>
                    <a:cubicBezTo>
                      <a:pt x="227373" y="34667"/>
                      <a:pt x="200703" y="21332"/>
                      <a:pt x="174033" y="11172"/>
                    </a:cubicBezTo>
                    <a:cubicBezTo>
                      <a:pt x="147363" y="1647"/>
                      <a:pt x="118788" y="-5338"/>
                      <a:pt x="95928" y="5457"/>
                    </a:cubicBezTo>
                    <a:cubicBezTo>
                      <a:pt x="72433" y="16252"/>
                      <a:pt x="60368" y="43557"/>
                      <a:pt x="54653" y="70227"/>
                    </a:cubicBezTo>
                    <a:cubicBezTo>
                      <a:pt x="48938" y="97532"/>
                      <a:pt x="48303" y="126107"/>
                      <a:pt x="40048" y="152142"/>
                    </a:cubicBezTo>
                    <a:cubicBezTo>
                      <a:pt x="34333" y="169922"/>
                      <a:pt x="24808" y="185797"/>
                      <a:pt x="16553" y="202307"/>
                    </a:cubicBezTo>
                    <a:cubicBezTo>
                      <a:pt x="8298" y="218817"/>
                      <a:pt x="1313" y="236597"/>
                      <a:pt x="43" y="256282"/>
                    </a:cubicBezTo>
                    <a:cubicBezTo>
                      <a:pt x="-592" y="275967"/>
                      <a:pt x="5758" y="297557"/>
                      <a:pt x="20363" y="312797"/>
                    </a:cubicBezTo>
                    <a:cubicBezTo>
                      <a:pt x="36873" y="329307"/>
                      <a:pt x="60368" y="333752"/>
                      <a:pt x="81323" y="337562"/>
                    </a:cubicBezTo>
                    <a:cubicBezTo>
                      <a:pt x="118788" y="343912"/>
                      <a:pt x="155618" y="349627"/>
                      <a:pt x="193083" y="355977"/>
                    </a:cubicBezTo>
                    <a:cubicBezTo>
                      <a:pt x="208958" y="358517"/>
                      <a:pt x="224833" y="361057"/>
                      <a:pt x="239438" y="357247"/>
                    </a:cubicBezTo>
                    <a:cubicBezTo>
                      <a:pt x="257218" y="352802"/>
                      <a:pt x="261663" y="332482"/>
                      <a:pt x="274363" y="321687"/>
                    </a:cubicBezTo>
                    <a:cubicBezTo>
                      <a:pt x="287698" y="311527"/>
                      <a:pt x="290873" y="293747"/>
                      <a:pt x="288968" y="2759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29" name="Google Shape;1929;p30"/>
              <p:cNvSpPr/>
              <p:nvPr/>
            </p:nvSpPr>
            <p:spPr>
              <a:xfrm>
                <a:off x="7127224" y="3275654"/>
                <a:ext cx="90848" cy="128019"/>
              </a:xfrm>
              <a:custGeom>
                <a:avLst/>
                <a:gdLst/>
                <a:ahLst/>
                <a:cxnLst/>
                <a:rect l="l" t="t" r="r" b="b"/>
                <a:pathLst>
                  <a:path w="2422616" h="3413832" extrusionOk="0">
                    <a:moveTo>
                      <a:pt x="1259268" y="3134932"/>
                    </a:moveTo>
                    <a:cubicBezTo>
                      <a:pt x="1300199" y="3140778"/>
                      <a:pt x="1335265" y="3158315"/>
                      <a:pt x="1364495" y="3187545"/>
                    </a:cubicBezTo>
                    <a:cubicBezTo>
                      <a:pt x="1393725" y="3222621"/>
                      <a:pt x="1411263" y="3263543"/>
                      <a:pt x="1411263" y="3304465"/>
                    </a:cubicBezTo>
                    <a:cubicBezTo>
                      <a:pt x="1411263" y="3345387"/>
                      <a:pt x="1387888" y="3386309"/>
                      <a:pt x="1358658" y="3403847"/>
                    </a:cubicBezTo>
                    <a:cubicBezTo>
                      <a:pt x="1323574" y="3421385"/>
                      <a:pt x="1270969" y="3409693"/>
                      <a:pt x="1235884" y="3392155"/>
                    </a:cubicBezTo>
                    <a:cubicBezTo>
                      <a:pt x="1194962" y="3374617"/>
                      <a:pt x="1154050" y="3327849"/>
                      <a:pt x="1142348" y="3286927"/>
                    </a:cubicBezTo>
                    <a:cubicBezTo>
                      <a:pt x="1130656" y="3246005"/>
                      <a:pt x="1136502" y="3193391"/>
                      <a:pt x="1165732" y="3164161"/>
                    </a:cubicBezTo>
                    <a:cubicBezTo>
                      <a:pt x="1189116" y="3140778"/>
                      <a:pt x="1224192" y="3129086"/>
                      <a:pt x="1259268" y="3134932"/>
                    </a:cubicBezTo>
                    <a:close/>
                    <a:moveTo>
                      <a:pt x="1901776" y="2851950"/>
                    </a:moveTo>
                    <a:cubicBezTo>
                      <a:pt x="1919497" y="2850671"/>
                      <a:pt x="1937400" y="2851402"/>
                      <a:pt x="1954938" y="2854325"/>
                    </a:cubicBezTo>
                    <a:cubicBezTo>
                      <a:pt x="2025090" y="2866017"/>
                      <a:pt x="2101087" y="2906930"/>
                      <a:pt x="2153701" y="2965389"/>
                    </a:cubicBezTo>
                    <a:cubicBezTo>
                      <a:pt x="2212161" y="3029704"/>
                      <a:pt x="2253082" y="3111539"/>
                      <a:pt x="2253082" y="3193391"/>
                    </a:cubicBezTo>
                    <a:cubicBezTo>
                      <a:pt x="2253082" y="3275235"/>
                      <a:pt x="2212161" y="3351233"/>
                      <a:pt x="2147855" y="3392155"/>
                    </a:cubicBezTo>
                    <a:cubicBezTo>
                      <a:pt x="2089395" y="3433067"/>
                      <a:pt x="1978322" y="3409693"/>
                      <a:pt x="1908170" y="3374607"/>
                    </a:cubicBezTo>
                    <a:cubicBezTo>
                      <a:pt x="1820481" y="3333695"/>
                      <a:pt x="1750329" y="3251851"/>
                      <a:pt x="1721099" y="3164162"/>
                    </a:cubicBezTo>
                    <a:cubicBezTo>
                      <a:pt x="1691869" y="3070626"/>
                      <a:pt x="1703561" y="2971244"/>
                      <a:pt x="1762021" y="2912785"/>
                    </a:cubicBezTo>
                    <a:cubicBezTo>
                      <a:pt x="1797097" y="2877709"/>
                      <a:pt x="1848614" y="2855786"/>
                      <a:pt x="1901776" y="2851950"/>
                    </a:cubicBezTo>
                    <a:close/>
                    <a:moveTo>
                      <a:pt x="318076" y="2398339"/>
                    </a:moveTo>
                    <a:cubicBezTo>
                      <a:pt x="353142" y="2404185"/>
                      <a:pt x="388218" y="2427568"/>
                      <a:pt x="423303" y="2450952"/>
                    </a:cubicBezTo>
                    <a:cubicBezTo>
                      <a:pt x="452533" y="2486028"/>
                      <a:pt x="470062" y="2526950"/>
                      <a:pt x="470062" y="2567872"/>
                    </a:cubicBezTo>
                    <a:cubicBezTo>
                      <a:pt x="470062" y="2608794"/>
                      <a:pt x="452533" y="2649716"/>
                      <a:pt x="417448" y="2667254"/>
                    </a:cubicBezTo>
                    <a:cubicBezTo>
                      <a:pt x="382372" y="2684792"/>
                      <a:pt x="329758" y="2673100"/>
                      <a:pt x="294683" y="2655562"/>
                    </a:cubicBezTo>
                    <a:cubicBezTo>
                      <a:pt x="253770" y="2638024"/>
                      <a:pt x="218694" y="2597102"/>
                      <a:pt x="201156" y="2550334"/>
                    </a:cubicBezTo>
                    <a:cubicBezTo>
                      <a:pt x="183609" y="2509412"/>
                      <a:pt x="189464" y="2456798"/>
                      <a:pt x="218694" y="2427568"/>
                    </a:cubicBezTo>
                    <a:cubicBezTo>
                      <a:pt x="247924" y="2404185"/>
                      <a:pt x="283000" y="2392493"/>
                      <a:pt x="318076" y="2398339"/>
                    </a:cubicBezTo>
                    <a:close/>
                    <a:moveTo>
                      <a:pt x="948344" y="2191263"/>
                    </a:moveTo>
                    <a:cubicBezTo>
                      <a:pt x="964055" y="2190076"/>
                      <a:pt x="980132" y="2190807"/>
                      <a:pt x="996208" y="2193730"/>
                    </a:cubicBezTo>
                    <a:cubicBezTo>
                      <a:pt x="1060513" y="2205422"/>
                      <a:pt x="1124819" y="2240497"/>
                      <a:pt x="1171587" y="2293111"/>
                    </a:cubicBezTo>
                    <a:cubicBezTo>
                      <a:pt x="1224200" y="2345725"/>
                      <a:pt x="1259276" y="2421723"/>
                      <a:pt x="1259276" y="2491874"/>
                    </a:cubicBezTo>
                    <a:cubicBezTo>
                      <a:pt x="1259276" y="2567872"/>
                      <a:pt x="1224200" y="2638024"/>
                      <a:pt x="1165741" y="2673100"/>
                    </a:cubicBezTo>
                    <a:cubicBezTo>
                      <a:pt x="1113127" y="2702330"/>
                      <a:pt x="1013746" y="2684792"/>
                      <a:pt x="955286" y="2655562"/>
                    </a:cubicBezTo>
                    <a:cubicBezTo>
                      <a:pt x="879288" y="2614640"/>
                      <a:pt x="814983" y="2550334"/>
                      <a:pt x="791599" y="2468491"/>
                    </a:cubicBezTo>
                    <a:cubicBezTo>
                      <a:pt x="762369" y="2386647"/>
                      <a:pt x="774061" y="2298957"/>
                      <a:pt x="826675" y="2246343"/>
                    </a:cubicBezTo>
                    <a:cubicBezTo>
                      <a:pt x="857366" y="2215652"/>
                      <a:pt x="901211" y="2194826"/>
                      <a:pt x="948344" y="2191263"/>
                    </a:cubicBezTo>
                    <a:close/>
                    <a:moveTo>
                      <a:pt x="1735350" y="1792633"/>
                    </a:moveTo>
                    <a:cubicBezTo>
                      <a:pt x="1761657" y="1790714"/>
                      <a:pt x="1788329" y="1791810"/>
                      <a:pt x="1814636" y="1796194"/>
                    </a:cubicBezTo>
                    <a:cubicBezTo>
                      <a:pt x="1925709" y="1807886"/>
                      <a:pt x="2030936" y="1872201"/>
                      <a:pt x="2112780" y="1959891"/>
                    </a:cubicBezTo>
                    <a:cubicBezTo>
                      <a:pt x="2194624" y="2053426"/>
                      <a:pt x="2253083" y="2176182"/>
                      <a:pt x="2253083" y="2293102"/>
                    </a:cubicBezTo>
                    <a:cubicBezTo>
                      <a:pt x="2253083" y="2415877"/>
                      <a:pt x="2188778" y="2532796"/>
                      <a:pt x="2095242" y="2591256"/>
                    </a:cubicBezTo>
                    <a:cubicBezTo>
                      <a:pt x="2001707" y="2643860"/>
                      <a:pt x="1838019" y="2614630"/>
                      <a:pt x="1738638" y="2562026"/>
                    </a:cubicBezTo>
                    <a:cubicBezTo>
                      <a:pt x="1621719" y="2503566"/>
                      <a:pt x="1516491" y="2386647"/>
                      <a:pt x="1469723" y="2252189"/>
                    </a:cubicBezTo>
                    <a:cubicBezTo>
                      <a:pt x="1422955" y="2117723"/>
                      <a:pt x="1446339" y="1971573"/>
                      <a:pt x="1528182" y="1883884"/>
                    </a:cubicBezTo>
                    <a:cubicBezTo>
                      <a:pt x="1580796" y="1831277"/>
                      <a:pt x="1656429" y="1798390"/>
                      <a:pt x="1735350" y="1792633"/>
                    </a:cubicBezTo>
                    <a:close/>
                    <a:moveTo>
                      <a:pt x="2235555" y="1579903"/>
                    </a:moveTo>
                    <a:cubicBezTo>
                      <a:pt x="2270631" y="1585749"/>
                      <a:pt x="2305707" y="1609132"/>
                      <a:pt x="2340773" y="1632516"/>
                    </a:cubicBezTo>
                    <a:cubicBezTo>
                      <a:pt x="2370003" y="1667592"/>
                      <a:pt x="2387550" y="1708514"/>
                      <a:pt x="2387550" y="1749436"/>
                    </a:cubicBezTo>
                    <a:cubicBezTo>
                      <a:pt x="2387550" y="1790358"/>
                      <a:pt x="2370003" y="1831280"/>
                      <a:pt x="2334937" y="1848818"/>
                    </a:cubicBezTo>
                    <a:cubicBezTo>
                      <a:pt x="2299861" y="1866356"/>
                      <a:pt x="2247247" y="1854664"/>
                      <a:pt x="2212171" y="1837126"/>
                    </a:cubicBezTo>
                    <a:cubicBezTo>
                      <a:pt x="2171240" y="1819588"/>
                      <a:pt x="2136164" y="1778666"/>
                      <a:pt x="2118635" y="1731898"/>
                    </a:cubicBezTo>
                    <a:cubicBezTo>
                      <a:pt x="2101097" y="1690976"/>
                      <a:pt x="2106934" y="1638362"/>
                      <a:pt x="2136164" y="1609132"/>
                    </a:cubicBezTo>
                    <a:cubicBezTo>
                      <a:pt x="2165394" y="1585749"/>
                      <a:pt x="2200470" y="1574057"/>
                      <a:pt x="2235555" y="1579903"/>
                    </a:cubicBezTo>
                    <a:close/>
                    <a:moveTo>
                      <a:pt x="272399" y="1394292"/>
                    </a:moveTo>
                    <a:cubicBezTo>
                      <a:pt x="297243" y="1392831"/>
                      <a:pt x="322453" y="1394292"/>
                      <a:pt x="347296" y="1398677"/>
                    </a:cubicBezTo>
                    <a:cubicBezTo>
                      <a:pt x="446677" y="1410369"/>
                      <a:pt x="546068" y="1468828"/>
                      <a:pt x="622057" y="1556518"/>
                    </a:cubicBezTo>
                    <a:cubicBezTo>
                      <a:pt x="703900" y="1644208"/>
                      <a:pt x="756514" y="1761127"/>
                      <a:pt x="756514" y="1872201"/>
                    </a:cubicBezTo>
                    <a:cubicBezTo>
                      <a:pt x="756514" y="1989120"/>
                      <a:pt x="698054" y="2100194"/>
                      <a:pt x="610365" y="2152807"/>
                    </a:cubicBezTo>
                    <a:cubicBezTo>
                      <a:pt x="528521" y="2199575"/>
                      <a:pt x="370689" y="2170345"/>
                      <a:pt x="277153" y="2123578"/>
                    </a:cubicBezTo>
                    <a:cubicBezTo>
                      <a:pt x="160234" y="2065118"/>
                      <a:pt x="60843" y="1954044"/>
                      <a:pt x="19931" y="1831279"/>
                    </a:cubicBezTo>
                    <a:cubicBezTo>
                      <a:pt x="-21000" y="1708513"/>
                      <a:pt x="2383" y="1568210"/>
                      <a:pt x="78390" y="1486366"/>
                    </a:cubicBezTo>
                    <a:cubicBezTo>
                      <a:pt x="126613" y="1429368"/>
                      <a:pt x="197864" y="1398677"/>
                      <a:pt x="272399" y="1394292"/>
                    </a:cubicBezTo>
                    <a:close/>
                    <a:moveTo>
                      <a:pt x="1083706" y="1384518"/>
                    </a:moveTo>
                    <a:cubicBezTo>
                      <a:pt x="1098868" y="1383331"/>
                      <a:pt x="1114580" y="1384062"/>
                      <a:pt x="1130656" y="1386985"/>
                    </a:cubicBezTo>
                    <a:cubicBezTo>
                      <a:pt x="1189116" y="1398677"/>
                      <a:pt x="1253421" y="1433752"/>
                      <a:pt x="1300189" y="1486366"/>
                    </a:cubicBezTo>
                    <a:cubicBezTo>
                      <a:pt x="1346957" y="1538980"/>
                      <a:pt x="1382032" y="1609132"/>
                      <a:pt x="1382032" y="1679283"/>
                    </a:cubicBezTo>
                    <a:cubicBezTo>
                      <a:pt x="1387878" y="1749435"/>
                      <a:pt x="1346957" y="1819587"/>
                      <a:pt x="1294343" y="1854663"/>
                    </a:cubicBezTo>
                    <a:cubicBezTo>
                      <a:pt x="1241729" y="1883893"/>
                      <a:pt x="1148194" y="1866355"/>
                      <a:pt x="1089734" y="1837125"/>
                    </a:cubicBezTo>
                    <a:cubicBezTo>
                      <a:pt x="1019582" y="1802049"/>
                      <a:pt x="955277" y="1737743"/>
                      <a:pt x="931893" y="1655900"/>
                    </a:cubicBezTo>
                    <a:cubicBezTo>
                      <a:pt x="908509" y="1574056"/>
                      <a:pt x="920201" y="1492212"/>
                      <a:pt x="966969" y="1439598"/>
                    </a:cubicBezTo>
                    <a:cubicBezTo>
                      <a:pt x="997661" y="1408907"/>
                      <a:pt x="1038217" y="1388081"/>
                      <a:pt x="1083706" y="1384518"/>
                    </a:cubicBezTo>
                    <a:close/>
                    <a:moveTo>
                      <a:pt x="446677" y="615316"/>
                    </a:moveTo>
                    <a:cubicBezTo>
                      <a:pt x="522675" y="621162"/>
                      <a:pt x="598682" y="662084"/>
                      <a:pt x="657141" y="720544"/>
                    </a:cubicBezTo>
                    <a:cubicBezTo>
                      <a:pt x="715601" y="779003"/>
                      <a:pt x="756514" y="866693"/>
                      <a:pt x="750677" y="954383"/>
                    </a:cubicBezTo>
                    <a:cubicBezTo>
                      <a:pt x="744831" y="1042072"/>
                      <a:pt x="692217" y="1135599"/>
                      <a:pt x="622056" y="1176530"/>
                    </a:cubicBezTo>
                    <a:cubicBezTo>
                      <a:pt x="551905" y="1217452"/>
                      <a:pt x="434985" y="1199914"/>
                      <a:pt x="358988" y="1170684"/>
                    </a:cubicBezTo>
                    <a:cubicBezTo>
                      <a:pt x="271298" y="1129762"/>
                      <a:pt x="195310" y="1053764"/>
                      <a:pt x="171917" y="960219"/>
                    </a:cubicBezTo>
                    <a:cubicBezTo>
                      <a:pt x="142687" y="866693"/>
                      <a:pt x="166080" y="761465"/>
                      <a:pt x="230376" y="691314"/>
                    </a:cubicBezTo>
                    <a:cubicBezTo>
                      <a:pt x="282999" y="632854"/>
                      <a:pt x="364843" y="609461"/>
                      <a:pt x="446677" y="615316"/>
                    </a:cubicBezTo>
                    <a:close/>
                    <a:moveTo>
                      <a:pt x="1083340" y="589557"/>
                    </a:moveTo>
                    <a:cubicBezTo>
                      <a:pt x="1101061" y="588278"/>
                      <a:pt x="1118964" y="589009"/>
                      <a:pt x="1136502" y="591932"/>
                    </a:cubicBezTo>
                    <a:cubicBezTo>
                      <a:pt x="1212499" y="603624"/>
                      <a:pt x="1282651" y="644546"/>
                      <a:pt x="1335265" y="703005"/>
                    </a:cubicBezTo>
                    <a:cubicBezTo>
                      <a:pt x="1393724" y="767311"/>
                      <a:pt x="1434646" y="849155"/>
                      <a:pt x="1434646" y="930998"/>
                    </a:cubicBezTo>
                    <a:cubicBezTo>
                      <a:pt x="1434646" y="1012842"/>
                      <a:pt x="1393724" y="1088840"/>
                      <a:pt x="1329419" y="1129762"/>
                    </a:cubicBezTo>
                    <a:cubicBezTo>
                      <a:pt x="1270959" y="1170684"/>
                      <a:pt x="1159886" y="1147299"/>
                      <a:pt x="1089734" y="1112224"/>
                    </a:cubicBezTo>
                    <a:cubicBezTo>
                      <a:pt x="1002045" y="1071302"/>
                      <a:pt x="931893" y="989459"/>
                      <a:pt x="902663" y="901769"/>
                    </a:cubicBezTo>
                    <a:cubicBezTo>
                      <a:pt x="873433" y="808233"/>
                      <a:pt x="885125" y="708851"/>
                      <a:pt x="943585" y="650392"/>
                    </a:cubicBezTo>
                    <a:cubicBezTo>
                      <a:pt x="978661" y="615316"/>
                      <a:pt x="1030178" y="593394"/>
                      <a:pt x="1083340" y="589557"/>
                    </a:cubicBezTo>
                    <a:close/>
                    <a:moveTo>
                      <a:pt x="1910729" y="535748"/>
                    </a:moveTo>
                    <a:cubicBezTo>
                      <a:pt x="1937035" y="533829"/>
                      <a:pt x="1963707" y="534925"/>
                      <a:pt x="1990014" y="539309"/>
                    </a:cubicBezTo>
                    <a:cubicBezTo>
                      <a:pt x="2095242" y="551001"/>
                      <a:pt x="2200469" y="615316"/>
                      <a:pt x="2282313" y="703006"/>
                    </a:cubicBezTo>
                    <a:cubicBezTo>
                      <a:pt x="2364157" y="796541"/>
                      <a:pt x="2422616" y="919298"/>
                      <a:pt x="2422616" y="1036218"/>
                    </a:cubicBezTo>
                    <a:cubicBezTo>
                      <a:pt x="2422616" y="1158992"/>
                      <a:pt x="2358311" y="1275912"/>
                      <a:pt x="2264775" y="1334371"/>
                    </a:cubicBezTo>
                    <a:cubicBezTo>
                      <a:pt x="2171240" y="1386976"/>
                      <a:pt x="2007552" y="1351909"/>
                      <a:pt x="1908171" y="1305142"/>
                    </a:cubicBezTo>
                    <a:cubicBezTo>
                      <a:pt x="1785406" y="1240827"/>
                      <a:pt x="1680178" y="1123907"/>
                      <a:pt x="1645102" y="995305"/>
                    </a:cubicBezTo>
                    <a:cubicBezTo>
                      <a:pt x="1598334" y="860838"/>
                      <a:pt x="1621718" y="714689"/>
                      <a:pt x="1703562" y="626999"/>
                    </a:cubicBezTo>
                    <a:cubicBezTo>
                      <a:pt x="1756176" y="574392"/>
                      <a:pt x="1831808" y="541505"/>
                      <a:pt x="1910729" y="535748"/>
                    </a:cubicBezTo>
                    <a:close/>
                    <a:moveTo>
                      <a:pt x="1346957" y="1489"/>
                    </a:moveTo>
                    <a:cubicBezTo>
                      <a:pt x="1382033" y="7335"/>
                      <a:pt x="1417118" y="30718"/>
                      <a:pt x="1446348" y="59948"/>
                    </a:cubicBezTo>
                    <a:cubicBezTo>
                      <a:pt x="1475578" y="95024"/>
                      <a:pt x="1493107" y="135946"/>
                      <a:pt x="1493107" y="176868"/>
                    </a:cubicBezTo>
                    <a:cubicBezTo>
                      <a:pt x="1493107" y="217790"/>
                      <a:pt x="1469723" y="258712"/>
                      <a:pt x="1446348" y="270404"/>
                    </a:cubicBezTo>
                    <a:cubicBezTo>
                      <a:pt x="1411263" y="287942"/>
                      <a:pt x="1358658" y="276250"/>
                      <a:pt x="1323574" y="258712"/>
                    </a:cubicBezTo>
                    <a:cubicBezTo>
                      <a:pt x="1282652" y="241174"/>
                      <a:pt x="1247585" y="200252"/>
                      <a:pt x="1230038" y="153484"/>
                    </a:cubicBezTo>
                    <a:cubicBezTo>
                      <a:pt x="1212509" y="112562"/>
                      <a:pt x="1218355" y="59948"/>
                      <a:pt x="1247585" y="30718"/>
                    </a:cubicBezTo>
                    <a:cubicBezTo>
                      <a:pt x="1276815" y="7335"/>
                      <a:pt x="1311882" y="-4357"/>
                      <a:pt x="1346957" y="14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1930" name="Google Shape;1930;p30"/>
            <p:cNvGrpSpPr/>
            <p:nvPr/>
          </p:nvGrpSpPr>
          <p:grpSpPr>
            <a:xfrm rot="-5400000">
              <a:off x="930064" y="574218"/>
              <a:ext cx="885271" cy="1315223"/>
              <a:chOff x="337777" y="443496"/>
              <a:chExt cx="771411" cy="1146064"/>
            </a:xfrm>
          </p:grpSpPr>
          <p:sp>
            <p:nvSpPr>
              <p:cNvPr id="1931" name="Google Shape;1931;p30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2" name="Google Shape;1932;p30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3" name="Google Shape;1933;p30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4" name="Google Shape;1934;p30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5" name="Google Shape;1935;p30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6" name="Google Shape;1936;p30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7" name="Google Shape;1937;p30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8" name="Google Shape;1938;p30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39" name="Google Shape;1939;p30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0" name="Google Shape;1940;p30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1" name="Google Shape;1941;p30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2" name="Google Shape;1942;p30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3" name="Google Shape;1943;p30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4" name="Google Shape;1944;p30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5" name="Google Shape;1945;p30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6" name="Google Shape;1946;p30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7" name="Google Shape;1947;p30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49" name="Google Shape;1949;p30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1950" name="Google Shape;1950;p30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1951" name="Google Shape;1951;p30"/>
            <p:cNvSpPr/>
            <p:nvPr/>
          </p:nvSpPr>
          <p:spPr>
            <a:xfrm>
              <a:off x="2162063" y="7891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52" name="Google Shape;1952;p30"/>
            <p:cNvSpPr/>
            <p:nvPr/>
          </p:nvSpPr>
          <p:spPr>
            <a:xfrm>
              <a:off x="2030288" y="14668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1953" name="Google Shape;1953;p30"/>
            <p:cNvSpPr/>
            <p:nvPr/>
          </p:nvSpPr>
          <p:spPr>
            <a:xfrm>
              <a:off x="2799750" y="14967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pic>
        <p:nvPicPr>
          <p:cNvPr id="2" name="Изображение 1" descr="DSC_0007+ — копия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96055" y="31750"/>
            <a:ext cx="1388110" cy="185166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7" name="Google Shape;2397;p36"/>
          <p:cNvSpPr txBox="1">
            <a:spLocks noGrp="1"/>
          </p:cNvSpPr>
          <p:nvPr>
            <p:ph type="subTitle" idx="1"/>
          </p:nvPr>
        </p:nvSpPr>
        <p:spPr>
          <a:xfrm>
            <a:off x="964817" y="2699928"/>
            <a:ext cx="21261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Мовно-літературний кластер</a:t>
            </a:r>
          </a:p>
        </p:txBody>
      </p:sp>
      <p:sp>
        <p:nvSpPr>
          <p:cNvPr id="2398" name="Google Shape;2398;p36"/>
          <p:cNvSpPr txBox="1">
            <a:spLocks noGrp="1"/>
          </p:cNvSpPr>
          <p:nvPr>
            <p:ph type="subTitle" idx="5"/>
          </p:nvPr>
        </p:nvSpPr>
        <p:spPr>
          <a:xfrm>
            <a:off x="3491805" y="2692943"/>
            <a:ext cx="21261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Соціально-гуманітарний кластер</a:t>
            </a:r>
          </a:p>
        </p:txBody>
      </p:sp>
      <p:sp>
        <p:nvSpPr>
          <p:cNvPr id="2399" name="Google Shape;2399;p36"/>
          <p:cNvSpPr txBox="1">
            <a:spLocks noGrp="1"/>
          </p:cNvSpPr>
          <p:nvPr>
            <p:ph type="subTitle" idx="6"/>
          </p:nvPr>
        </p:nvSpPr>
        <p:spPr>
          <a:xfrm>
            <a:off x="6053083" y="2699928"/>
            <a:ext cx="21261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STEM </a:t>
            </a:r>
            <a:r>
              <a:rPr lang="uk-UA"/>
              <a:t>кластер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uk-UA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uk-UA"/>
          </a:p>
        </p:txBody>
      </p:sp>
      <p:sp>
        <p:nvSpPr>
          <p:cNvPr id="2400" name="Google Shape;2400;p36"/>
          <p:cNvSpPr txBox="1">
            <a:spLocks noGrp="1"/>
          </p:cNvSpPr>
          <p:nvPr>
            <p:ph type="title"/>
          </p:nvPr>
        </p:nvSpPr>
        <p:spPr>
          <a:xfrm>
            <a:off x="720090" y="207010"/>
            <a:ext cx="7664450" cy="97980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Профільна освіта : ваш упевнений старт </a:t>
            </a:r>
            <a:br>
              <a:rPr lang="uk-UA" altLang="en-GB"/>
            </a:br>
            <a:r>
              <a:rPr lang="uk-UA" altLang="en-GB">
                <a:solidFill>
                  <a:schemeClr val="accent3"/>
                </a:solidFill>
              </a:rPr>
              <a:t>1.09.2027</a:t>
            </a:r>
          </a:p>
        </p:txBody>
      </p:sp>
      <p:grpSp>
        <p:nvGrpSpPr>
          <p:cNvPr id="2407" name="Google Shape;2407;p36"/>
          <p:cNvGrpSpPr/>
          <p:nvPr/>
        </p:nvGrpSpPr>
        <p:grpSpPr>
          <a:xfrm>
            <a:off x="1847926" y="1826644"/>
            <a:ext cx="359878" cy="367165"/>
            <a:chOff x="-65129950" y="2646800"/>
            <a:chExt cx="311125" cy="317425"/>
          </a:xfrm>
        </p:grpSpPr>
        <p:sp>
          <p:nvSpPr>
            <p:cNvPr id="2408" name="Google Shape;2408;p36"/>
            <p:cNvSpPr/>
            <p:nvPr/>
          </p:nvSpPr>
          <p:spPr>
            <a:xfrm>
              <a:off x="-65129950" y="2646800"/>
              <a:ext cx="311125" cy="317425"/>
            </a:xfrm>
            <a:custGeom>
              <a:avLst/>
              <a:gdLst/>
              <a:ahLst/>
              <a:cxnLst/>
              <a:rect l="l" t="t" r="r" b="b"/>
              <a:pathLst>
                <a:path w="12445" h="12697" extrusionOk="0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6"/>
            <p:cNvSpPr/>
            <p:nvPr/>
          </p:nvSpPr>
          <p:spPr>
            <a:xfrm>
              <a:off x="-65066950" y="2738175"/>
              <a:ext cx="187475" cy="185100"/>
            </a:xfrm>
            <a:custGeom>
              <a:avLst/>
              <a:gdLst/>
              <a:ahLst/>
              <a:cxnLst/>
              <a:rect l="l" t="t" r="r" b="b"/>
              <a:pathLst>
                <a:path w="7499" h="7404" extrusionOk="0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0" name="Google Shape;2410;p36"/>
          <p:cNvGrpSpPr/>
          <p:nvPr/>
        </p:nvGrpSpPr>
        <p:grpSpPr>
          <a:xfrm>
            <a:off x="4418744" y="1805446"/>
            <a:ext cx="306516" cy="358349"/>
            <a:chOff x="-48237000" y="2342650"/>
            <a:chExt cx="256800" cy="300225"/>
          </a:xfrm>
        </p:grpSpPr>
        <p:sp>
          <p:nvSpPr>
            <p:cNvPr id="2411" name="Google Shape;2411;p36"/>
            <p:cNvSpPr/>
            <p:nvPr/>
          </p:nvSpPr>
          <p:spPr>
            <a:xfrm>
              <a:off x="-48237000" y="2342650"/>
              <a:ext cx="256800" cy="300225"/>
            </a:xfrm>
            <a:custGeom>
              <a:avLst/>
              <a:gdLst/>
              <a:ahLst/>
              <a:cxnLst/>
              <a:rect l="l" t="t" r="r" b="b"/>
              <a:pathLst>
                <a:path w="10272" h="12009" extrusionOk="0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6"/>
            <p:cNvSpPr/>
            <p:nvPr/>
          </p:nvSpPr>
          <p:spPr>
            <a:xfrm>
              <a:off x="-48195250" y="2377425"/>
              <a:ext cx="144150" cy="140225"/>
            </a:xfrm>
            <a:custGeom>
              <a:avLst/>
              <a:gdLst/>
              <a:ahLst/>
              <a:cxnLst/>
              <a:rect l="l" t="t" r="r" b="b"/>
              <a:pathLst>
                <a:path w="5766" h="5609" extrusionOk="0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6"/>
            <p:cNvSpPr/>
            <p:nvPr/>
          </p:nvSpPr>
          <p:spPr>
            <a:xfrm>
              <a:off x="-48150350" y="2422325"/>
              <a:ext cx="52775" cy="52800"/>
            </a:xfrm>
            <a:custGeom>
              <a:avLst/>
              <a:gdLst/>
              <a:ahLst/>
              <a:cxnLst/>
              <a:rect l="l" t="t" r="r" b="b"/>
              <a:pathLst>
                <a:path w="2111" h="2112" extrusionOk="0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4" name="Google Shape;2414;p36"/>
          <p:cNvGrpSpPr/>
          <p:nvPr/>
        </p:nvGrpSpPr>
        <p:grpSpPr>
          <a:xfrm>
            <a:off x="6940479" y="1821429"/>
            <a:ext cx="351286" cy="326390"/>
            <a:chOff x="6524150" y="1938725"/>
            <a:chExt cx="297725" cy="276625"/>
          </a:xfrm>
        </p:grpSpPr>
        <p:sp>
          <p:nvSpPr>
            <p:cNvPr id="2415" name="Google Shape;2415;p36"/>
            <p:cNvSpPr/>
            <p:nvPr/>
          </p:nvSpPr>
          <p:spPr>
            <a:xfrm>
              <a:off x="6524150" y="2025375"/>
              <a:ext cx="297725" cy="189975"/>
            </a:xfrm>
            <a:custGeom>
              <a:avLst/>
              <a:gdLst/>
              <a:ahLst/>
              <a:cxnLst/>
              <a:rect l="l" t="t" r="r" b="b"/>
              <a:pathLst>
                <a:path w="11909" h="7599" extrusionOk="0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6"/>
            <p:cNvSpPr/>
            <p:nvPr/>
          </p:nvSpPr>
          <p:spPr>
            <a:xfrm>
              <a:off x="6664325" y="1938725"/>
              <a:ext cx="17375" cy="43350"/>
            </a:xfrm>
            <a:custGeom>
              <a:avLst/>
              <a:gdLst/>
              <a:ahLst/>
              <a:cxnLst/>
              <a:rect l="l" t="t" r="r" b="b"/>
              <a:pathLst>
                <a:path w="695" h="173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6"/>
            <p:cNvSpPr/>
            <p:nvPr/>
          </p:nvSpPr>
          <p:spPr>
            <a:xfrm>
              <a:off x="6594250" y="1972800"/>
              <a:ext cx="35450" cy="35275"/>
            </a:xfrm>
            <a:custGeom>
              <a:avLst/>
              <a:gdLst/>
              <a:ahLst/>
              <a:cxnLst/>
              <a:rect l="l" t="t" r="r" b="b"/>
              <a:pathLst>
                <a:path w="1418" h="1411" extrusionOk="0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6"/>
            <p:cNvSpPr/>
            <p:nvPr/>
          </p:nvSpPr>
          <p:spPr>
            <a:xfrm>
              <a:off x="6715525" y="1972800"/>
              <a:ext cx="35475" cy="35275"/>
            </a:xfrm>
            <a:custGeom>
              <a:avLst/>
              <a:gdLst/>
              <a:ahLst/>
              <a:cxnLst/>
              <a:rect l="l" t="t" r="r" b="b"/>
              <a:pathLst>
                <a:path w="1419" h="1411" extrusionOk="0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9" name="Google Shape;2909;p50"/>
          <p:cNvGrpSpPr/>
          <p:nvPr/>
        </p:nvGrpSpPr>
        <p:grpSpPr>
          <a:xfrm rot="1320000">
            <a:off x="4982061" y="2972631"/>
            <a:ext cx="1558764" cy="2411583"/>
            <a:chOff x="4755598" y="2082399"/>
            <a:chExt cx="1665346" cy="2576477"/>
          </a:xfrm>
        </p:grpSpPr>
        <p:grpSp>
          <p:nvGrpSpPr>
            <p:cNvPr id="2910" name="Google Shape;2910;p50"/>
            <p:cNvGrpSpPr/>
            <p:nvPr/>
          </p:nvGrpSpPr>
          <p:grpSpPr>
            <a:xfrm>
              <a:off x="4755598" y="2082399"/>
              <a:ext cx="1665346" cy="2576477"/>
              <a:chOff x="6279453" y="1928012"/>
              <a:chExt cx="2480408" cy="3837470"/>
            </a:xfrm>
          </p:grpSpPr>
          <p:sp>
            <p:nvSpPr>
              <p:cNvPr id="2911" name="Google Shape;2911;p50"/>
              <p:cNvSpPr/>
              <p:nvPr/>
            </p:nvSpPr>
            <p:spPr>
              <a:xfrm>
                <a:off x="7682601" y="4112336"/>
                <a:ext cx="227953" cy="727187"/>
              </a:xfrm>
              <a:custGeom>
                <a:avLst/>
                <a:gdLst/>
                <a:ahLst/>
                <a:cxnLst/>
                <a:rect l="l" t="t" r="r" b="b"/>
                <a:pathLst>
                  <a:path w="227953" h="727187" extrusionOk="0">
                    <a:moveTo>
                      <a:pt x="6804" y="6464"/>
                    </a:moveTo>
                    <a:cubicBezTo>
                      <a:pt x="962" y="33071"/>
                      <a:pt x="581" y="60757"/>
                      <a:pt x="136" y="87871"/>
                    </a:cubicBezTo>
                    <a:cubicBezTo>
                      <a:pt x="-371" y="115367"/>
                      <a:pt x="581" y="142926"/>
                      <a:pt x="2295" y="170421"/>
                    </a:cubicBezTo>
                    <a:cubicBezTo>
                      <a:pt x="8392" y="267513"/>
                      <a:pt x="26489" y="363906"/>
                      <a:pt x="56017" y="456616"/>
                    </a:cubicBezTo>
                    <a:cubicBezTo>
                      <a:pt x="70812" y="503034"/>
                      <a:pt x="88465" y="548500"/>
                      <a:pt x="108912" y="592696"/>
                    </a:cubicBezTo>
                    <a:cubicBezTo>
                      <a:pt x="119262" y="615112"/>
                      <a:pt x="130184" y="637337"/>
                      <a:pt x="141995" y="659054"/>
                    </a:cubicBezTo>
                    <a:cubicBezTo>
                      <a:pt x="154251" y="681596"/>
                      <a:pt x="167395" y="705535"/>
                      <a:pt x="185430" y="724078"/>
                    </a:cubicBezTo>
                    <a:cubicBezTo>
                      <a:pt x="189240" y="728015"/>
                      <a:pt x="194066" y="727824"/>
                      <a:pt x="197875" y="725665"/>
                    </a:cubicBezTo>
                    <a:cubicBezTo>
                      <a:pt x="204098" y="728078"/>
                      <a:pt x="212036" y="726173"/>
                      <a:pt x="213623" y="717728"/>
                    </a:cubicBezTo>
                    <a:cubicBezTo>
                      <a:pt x="224037" y="662229"/>
                      <a:pt x="228736" y="605650"/>
                      <a:pt x="227847" y="549199"/>
                    </a:cubicBezTo>
                    <a:cubicBezTo>
                      <a:pt x="226260" y="448615"/>
                      <a:pt x="206829" y="348348"/>
                      <a:pt x="171269" y="254304"/>
                    </a:cubicBezTo>
                    <a:cubicBezTo>
                      <a:pt x="153616" y="207569"/>
                      <a:pt x="132090" y="162229"/>
                      <a:pt x="106435" y="119367"/>
                    </a:cubicBezTo>
                    <a:cubicBezTo>
                      <a:pt x="93608" y="97904"/>
                      <a:pt x="79956" y="76949"/>
                      <a:pt x="64970" y="56883"/>
                    </a:cubicBezTo>
                    <a:cubicBezTo>
                      <a:pt x="51508" y="38849"/>
                      <a:pt x="35887" y="23228"/>
                      <a:pt x="20837" y="6718"/>
                    </a:cubicBezTo>
                    <a:cubicBezTo>
                      <a:pt x="20266" y="3924"/>
                      <a:pt x="18297" y="2083"/>
                      <a:pt x="15948" y="1384"/>
                    </a:cubicBezTo>
                    <a:cubicBezTo>
                      <a:pt x="12773" y="-2045"/>
                      <a:pt x="7248" y="1511"/>
                      <a:pt x="7248" y="5385"/>
                    </a:cubicBezTo>
                    <a:cubicBezTo>
                      <a:pt x="7121" y="5766"/>
                      <a:pt x="6931" y="6020"/>
                      <a:pt x="6804" y="646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2" name="Google Shape;2912;p50"/>
              <p:cNvSpPr/>
              <p:nvPr/>
            </p:nvSpPr>
            <p:spPr>
              <a:xfrm>
                <a:off x="8115025" y="4047299"/>
                <a:ext cx="644836" cy="403492"/>
              </a:xfrm>
              <a:custGeom>
                <a:avLst/>
                <a:gdLst/>
                <a:ahLst/>
                <a:cxnLst/>
                <a:rect l="l" t="t" r="r" b="b"/>
                <a:pathLst>
                  <a:path w="644836" h="403492" extrusionOk="0">
                    <a:moveTo>
                      <a:pt x="636798" y="0"/>
                    </a:moveTo>
                    <a:cubicBezTo>
                      <a:pt x="609620" y="2096"/>
                      <a:pt x="583014" y="9716"/>
                      <a:pt x="556916" y="17082"/>
                    </a:cubicBezTo>
                    <a:cubicBezTo>
                      <a:pt x="530436" y="24574"/>
                      <a:pt x="504337" y="33401"/>
                      <a:pt x="478556" y="42990"/>
                    </a:cubicBezTo>
                    <a:cubicBezTo>
                      <a:pt x="387370" y="76835"/>
                      <a:pt x="300312" y="122047"/>
                      <a:pt x="220048" y="177102"/>
                    </a:cubicBezTo>
                    <a:cubicBezTo>
                      <a:pt x="179916" y="204660"/>
                      <a:pt x="141435" y="234696"/>
                      <a:pt x="105049" y="267017"/>
                    </a:cubicBezTo>
                    <a:cubicBezTo>
                      <a:pt x="86571" y="283401"/>
                      <a:pt x="68473" y="300291"/>
                      <a:pt x="51074" y="317881"/>
                    </a:cubicBezTo>
                    <a:cubicBezTo>
                      <a:pt x="33041" y="336169"/>
                      <a:pt x="13927" y="355664"/>
                      <a:pt x="1354" y="378270"/>
                    </a:cubicBezTo>
                    <a:cubicBezTo>
                      <a:pt x="-1313" y="383032"/>
                      <a:pt x="274" y="387604"/>
                      <a:pt x="3386" y="390652"/>
                    </a:cubicBezTo>
                    <a:cubicBezTo>
                      <a:pt x="2878" y="397320"/>
                      <a:pt x="7006" y="404304"/>
                      <a:pt x="15578" y="403416"/>
                    </a:cubicBezTo>
                    <a:cubicBezTo>
                      <a:pt x="71712" y="397383"/>
                      <a:pt x="127211" y="385509"/>
                      <a:pt x="180995" y="368364"/>
                    </a:cubicBezTo>
                    <a:cubicBezTo>
                      <a:pt x="276817" y="337820"/>
                      <a:pt x="367178" y="290259"/>
                      <a:pt x="446997" y="229045"/>
                    </a:cubicBezTo>
                    <a:cubicBezTo>
                      <a:pt x="486621" y="198628"/>
                      <a:pt x="523832" y="164973"/>
                      <a:pt x="557487" y="128016"/>
                    </a:cubicBezTo>
                    <a:cubicBezTo>
                      <a:pt x="574315" y="109538"/>
                      <a:pt x="590443" y="90360"/>
                      <a:pt x="605303" y="70295"/>
                    </a:cubicBezTo>
                    <a:cubicBezTo>
                      <a:pt x="618701" y="52197"/>
                      <a:pt x="629115" y="32766"/>
                      <a:pt x="640545" y="13589"/>
                    </a:cubicBezTo>
                    <a:cubicBezTo>
                      <a:pt x="643085" y="12255"/>
                      <a:pt x="644228" y="9842"/>
                      <a:pt x="644228" y="7366"/>
                    </a:cubicBezTo>
                    <a:cubicBezTo>
                      <a:pt x="646578" y="3302"/>
                      <a:pt x="641624" y="-889"/>
                      <a:pt x="637878" y="191"/>
                    </a:cubicBezTo>
                    <a:cubicBezTo>
                      <a:pt x="637560" y="127"/>
                      <a:pt x="637180" y="0"/>
                      <a:pt x="636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3" name="Google Shape;2913;p50"/>
              <p:cNvSpPr/>
              <p:nvPr/>
            </p:nvSpPr>
            <p:spPr>
              <a:xfrm>
                <a:off x="7927785" y="4564370"/>
                <a:ext cx="727188" cy="227953"/>
              </a:xfrm>
              <a:custGeom>
                <a:avLst/>
                <a:gdLst/>
                <a:ahLst/>
                <a:cxnLst/>
                <a:rect l="l" t="t" r="r" b="b"/>
                <a:pathLst>
                  <a:path w="727188" h="227953" extrusionOk="0">
                    <a:moveTo>
                      <a:pt x="720724" y="6804"/>
                    </a:moveTo>
                    <a:cubicBezTo>
                      <a:pt x="694118" y="962"/>
                      <a:pt x="666432" y="581"/>
                      <a:pt x="639317" y="136"/>
                    </a:cubicBezTo>
                    <a:cubicBezTo>
                      <a:pt x="611821" y="-372"/>
                      <a:pt x="584262" y="581"/>
                      <a:pt x="556767" y="2295"/>
                    </a:cubicBezTo>
                    <a:cubicBezTo>
                      <a:pt x="459675" y="8391"/>
                      <a:pt x="363283" y="26489"/>
                      <a:pt x="270572" y="56016"/>
                    </a:cubicBezTo>
                    <a:cubicBezTo>
                      <a:pt x="224154" y="70812"/>
                      <a:pt x="178688" y="88465"/>
                      <a:pt x="134492" y="108912"/>
                    </a:cubicBezTo>
                    <a:cubicBezTo>
                      <a:pt x="112076" y="119263"/>
                      <a:pt x="89851" y="130184"/>
                      <a:pt x="68134" y="141995"/>
                    </a:cubicBezTo>
                    <a:cubicBezTo>
                      <a:pt x="45592" y="154251"/>
                      <a:pt x="21652" y="167395"/>
                      <a:pt x="3110" y="185429"/>
                    </a:cubicBezTo>
                    <a:cubicBezTo>
                      <a:pt x="-827" y="189239"/>
                      <a:pt x="-636" y="194065"/>
                      <a:pt x="1523" y="197876"/>
                    </a:cubicBezTo>
                    <a:cubicBezTo>
                      <a:pt x="-890" y="204098"/>
                      <a:pt x="1015" y="212036"/>
                      <a:pt x="9460" y="213623"/>
                    </a:cubicBezTo>
                    <a:cubicBezTo>
                      <a:pt x="64959" y="224038"/>
                      <a:pt x="121538" y="228736"/>
                      <a:pt x="177989" y="227847"/>
                    </a:cubicBezTo>
                    <a:cubicBezTo>
                      <a:pt x="278573" y="226260"/>
                      <a:pt x="378840" y="206829"/>
                      <a:pt x="472883" y="171269"/>
                    </a:cubicBezTo>
                    <a:cubicBezTo>
                      <a:pt x="519620" y="153616"/>
                      <a:pt x="564958" y="132089"/>
                      <a:pt x="607820" y="106435"/>
                    </a:cubicBezTo>
                    <a:cubicBezTo>
                      <a:pt x="629284" y="93608"/>
                      <a:pt x="650239" y="79956"/>
                      <a:pt x="670305" y="64970"/>
                    </a:cubicBezTo>
                    <a:cubicBezTo>
                      <a:pt x="688339" y="51508"/>
                      <a:pt x="703960" y="35887"/>
                      <a:pt x="720470" y="20838"/>
                    </a:cubicBezTo>
                    <a:cubicBezTo>
                      <a:pt x="723264" y="20266"/>
                      <a:pt x="725106" y="18297"/>
                      <a:pt x="725804" y="15948"/>
                    </a:cubicBezTo>
                    <a:cubicBezTo>
                      <a:pt x="729233" y="12773"/>
                      <a:pt x="725677" y="7248"/>
                      <a:pt x="721803" y="7248"/>
                    </a:cubicBezTo>
                    <a:cubicBezTo>
                      <a:pt x="721422" y="7121"/>
                      <a:pt x="721169" y="6931"/>
                      <a:pt x="720724" y="68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4" name="Google Shape;2914;p50"/>
              <p:cNvSpPr/>
              <p:nvPr/>
            </p:nvSpPr>
            <p:spPr>
              <a:xfrm>
                <a:off x="7661071" y="4920487"/>
                <a:ext cx="751485" cy="169323"/>
              </a:xfrm>
              <a:custGeom>
                <a:avLst/>
                <a:gdLst/>
                <a:ahLst/>
                <a:cxnLst/>
                <a:rect l="l" t="t" r="r" b="b"/>
                <a:pathLst>
                  <a:path w="751485" h="169323" extrusionOk="0">
                    <a:moveTo>
                      <a:pt x="746519" y="61849"/>
                    </a:moveTo>
                    <a:cubicBezTo>
                      <a:pt x="722072" y="49848"/>
                      <a:pt x="695274" y="42926"/>
                      <a:pt x="668985" y="36005"/>
                    </a:cubicBezTo>
                    <a:cubicBezTo>
                      <a:pt x="642379" y="29020"/>
                      <a:pt x="615391" y="23368"/>
                      <a:pt x="588277" y="18542"/>
                    </a:cubicBezTo>
                    <a:cubicBezTo>
                      <a:pt x="492519" y="1397"/>
                      <a:pt x="394538" y="-3873"/>
                      <a:pt x="297510" y="2794"/>
                    </a:cubicBezTo>
                    <a:cubicBezTo>
                      <a:pt x="248933" y="6160"/>
                      <a:pt x="200546" y="12510"/>
                      <a:pt x="152794" y="21844"/>
                    </a:cubicBezTo>
                    <a:cubicBezTo>
                      <a:pt x="128536" y="26607"/>
                      <a:pt x="104407" y="31941"/>
                      <a:pt x="80467" y="38227"/>
                    </a:cubicBezTo>
                    <a:cubicBezTo>
                      <a:pt x="55639" y="44768"/>
                      <a:pt x="29286" y="51880"/>
                      <a:pt x="6997" y="65024"/>
                    </a:cubicBezTo>
                    <a:cubicBezTo>
                      <a:pt x="2298" y="67818"/>
                      <a:pt x="1283" y="72517"/>
                      <a:pt x="2489" y="76772"/>
                    </a:cubicBezTo>
                    <a:cubicBezTo>
                      <a:pt x="-1321" y="82233"/>
                      <a:pt x="-1321" y="90361"/>
                      <a:pt x="6490" y="93917"/>
                    </a:cubicBezTo>
                    <a:cubicBezTo>
                      <a:pt x="57924" y="117221"/>
                      <a:pt x="111772" y="135192"/>
                      <a:pt x="166827" y="147765"/>
                    </a:cubicBezTo>
                    <a:cubicBezTo>
                      <a:pt x="264872" y="170117"/>
                      <a:pt x="366916" y="175006"/>
                      <a:pt x="466674" y="162814"/>
                    </a:cubicBezTo>
                    <a:cubicBezTo>
                      <a:pt x="516268" y="156782"/>
                      <a:pt x="565417" y="146622"/>
                      <a:pt x="613169" y="131890"/>
                    </a:cubicBezTo>
                    <a:cubicBezTo>
                      <a:pt x="637045" y="124524"/>
                      <a:pt x="660667" y="116205"/>
                      <a:pt x="683717" y="106426"/>
                    </a:cubicBezTo>
                    <a:cubicBezTo>
                      <a:pt x="704418" y="97600"/>
                      <a:pt x="723278" y="86170"/>
                      <a:pt x="742899" y="75438"/>
                    </a:cubicBezTo>
                    <a:cubicBezTo>
                      <a:pt x="745757" y="75565"/>
                      <a:pt x="747979" y="74105"/>
                      <a:pt x="749249" y="71946"/>
                    </a:cubicBezTo>
                    <a:cubicBezTo>
                      <a:pt x="753377" y="69660"/>
                      <a:pt x="751218" y="63500"/>
                      <a:pt x="747408" y="62548"/>
                    </a:cubicBezTo>
                    <a:cubicBezTo>
                      <a:pt x="747090" y="62294"/>
                      <a:pt x="746900" y="62040"/>
                      <a:pt x="746519" y="6184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5" name="Google Shape;2915;p50"/>
              <p:cNvSpPr/>
              <p:nvPr/>
            </p:nvSpPr>
            <p:spPr>
              <a:xfrm>
                <a:off x="8102128" y="3774731"/>
                <a:ext cx="337110" cy="337110"/>
              </a:xfrm>
              <a:custGeom>
                <a:avLst/>
                <a:gdLst/>
                <a:ahLst/>
                <a:cxnLst/>
                <a:rect l="l" t="t" r="r" b="b"/>
                <a:pathLst>
                  <a:path w="337110" h="337110" extrusionOk="0">
                    <a:moveTo>
                      <a:pt x="15266" y="98578"/>
                    </a:moveTo>
                    <a:cubicBezTo>
                      <a:pt x="-23405" y="183224"/>
                      <a:pt x="13933" y="283173"/>
                      <a:pt x="98578" y="321845"/>
                    </a:cubicBezTo>
                    <a:cubicBezTo>
                      <a:pt x="183224" y="360516"/>
                      <a:pt x="283173" y="323178"/>
                      <a:pt x="321845" y="238533"/>
                    </a:cubicBezTo>
                    <a:cubicBezTo>
                      <a:pt x="360516" y="153887"/>
                      <a:pt x="323178" y="53938"/>
                      <a:pt x="238533" y="15266"/>
                    </a:cubicBezTo>
                    <a:cubicBezTo>
                      <a:pt x="153887" y="-23405"/>
                      <a:pt x="53938" y="13933"/>
                      <a:pt x="15266" y="98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6" name="Google Shape;2916;p50"/>
              <p:cNvSpPr/>
              <p:nvPr/>
            </p:nvSpPr>
            <p:spPr>
              <a:xfrm>
                <a:off x="8072310" y="3917441"/>
                <a:ext cx="392303" cy="202335"/>
              </a:xfrm>
              <a:custGeom>
                <a:avLst/>
                <a:gdLst/>
                <a:ahLst/>
                <a:cxnLst/>
                <a:rect l="l" t="t" r="r" b="b"/>
                <a:pathLst>
                  <a:path w="392303" h="202335" extrusionOk="0">
                    <a:moveTo>
                      <a:pt x="392303" y="89916"/>
                    </a:moveTo>
                    <a:cubicBezTo>
                      <a:pt x="349695" y="172149"/>
                      <a:pt x="255778" y="218694"/>
                      <a:pt x="161290" y="197041"/>
                    </a:cubicBezTo>
                    <a:cubicBezTo>
                      <a:pt x="66802" y="175387"/>
                      <a:pt x="2540" y="92583"/>
                      <a:pt x="0" y="0"/>
                    </a:cubicBezTo>
                    <a:lnTo>
                      <a:pt x="392303" y="899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17" name="Google Shape;2917;p50"/>
              <p:cNvGrpSpPr/>
              <p:nvPr/>
            </p:nvGrpSpPr>
            <p:grpSpPr>
              <a:xfrm>
                <a:off x="7319568" y="3306876"/>
                <a:ext cx="788060" cy="787997"/>
                <a:chOff x="7319568" y="3306876"/>
                <a:chExt cx="788060" cy="787997"/>
              </a:xfrm>
            </p:grpSpPr>
            <p:sp>
              <p:nvSpPr>
                <p:cNvPr id="2918" name="Google Shape;2918;p50"/>
                <p:cNvSpPr/>
                <p:nvPr/>
              </p:nvSpPr>
              <p:spPr>
                <a:xfrm>
                  <a:off x="7627714" y="3728762"/>
                  <a:ext cx="201661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1" h="366111" extrusionOk="0">
                      <a:moveTo>
                        <a:pt x="4986" y="206777"/>
                      </a:moveTo>
                      <a:cubicBezTo>
                        <a:pt x="1367" y="233066"/>
                        <a:pt x="-1301" y="259800"/>
                        <a:pt x="667" y="286343"/>
                      </a:cubicBezTo>
                      <a:cubicBezTo>
                        <a:pt x="2318" y="308504"/>
                        <a:pt x="6002" y="337714"/>
                        <a:pt x="22892" y="354034"/>
                      </a:cubicBezTo>
                      <a:cubicBezTo>
                        <a:pt x="40292" y="370798"/>
                        <a:pt x="64485" y="362860"/>
                        <a:pt x="77884" y="345461"/>
                      </a:cubicBezTo>
                      <a:cubicBezTo>
                        <a:pt x="84551" y="336825"/>
                        <a:pt x="88742" y="326856"/>
                        <a:pt x="91029" y="316442"/>
                      </a:cubicBezTo>
                      <a:cubicBezTo>
                        <a:pt x="103156" y="335492"/>
                        <a:pt x="118269" y="352383"/>
                        <a:pt x="140050" y="360892"/>
                      </a:cubicBezTo>
                      <a:cubicBezTo>
                        <a:pt x="153131" y="366035"/>
                        <a:pt x="168054" y="368131"/>
                        <a:pt x="181642" y="363686"/>
                      </a:cubicBezTo>
                      <a:cubicBezTo>
                        <a:pt x="194787" y="359431"/>
                        <a:pt x="200439" y="348129"/>
                        <a:pt x="201392" y="334984"/>
                      </a:cubicBezTo>
                      <a:cubicBezTo>
                        <a:pt x="203805" y="302027"/>
                        <a:pt x="189517" y="267864"/>
                        <a:pt x="178341" y="237511"/>
                      </a:cubicBezTo>
                      <a:cubicBezTo>
                        <a:pt x="170593" y="216493"/>
                        <a:pt x="161704" y="195919"/>
                        <a:pt x="152496" y="175599"/>
                      </a:cubicBezTo>
                      <a:cubicBezTo>
                        <a:pt x="141511" y="144611"/>
                        <a:pt x="130271" y="113686"/>
                        <a:pt x="118842" y="82825"/>
                      </a:cubicBezTo>
                      <a:cubicBezTo>
                        <a:pt x="113698" y="68919"/>
                        <a:pt x="108617" y="54949"/>
                        <a:pt x="103220" y="41106"/>
                      </a:cubicBezTo>
                      <a:cubicBezTo>
                        <a:pt x="98966" y="30247"/>
                        <a:pt x="95600" y="14372"/>
                        <a:pt x="87092" y="5927"/>
                      </a:cubicBezTo>
                      <a:cubicBezTo>
                        <a:pt x="65374" y="-15536"/>
                        <a:pt x="51912" y="27199"/>
                        <a:pt x="47023" y="40471"/>
                      </a:cubicBezTo>
                      <a:cubicBezTo>
                        <a:pt x="27020" y="94255"/>
                        <a:pt x="12860" y="150008"/>
                        <a:pt x="4986" y="20677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19" name="Google Shape;2919;p50"/>
                <p:cNvSpPr/>
                <p:nvPr/>
              </p:nvSpPr>
              <p:spPr>
                <a:xfrm>
                  <a:off x="7597823" y="3306876"/>
                  <a:ext cx="201660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0" h="366111" extrusionOk="0">
                      <a:moveTo>
                        <a:pt x="196675" y="159334"/>
                      </a:moveTo>
                      <a:cubicBezTo>
                        <a:pt x="200294" y="133045"/>
                        <a:pt x="202961" y="106312"/>
                        <a:pt x="200993" y="79769"/>
                      </a:cubicBezTo>
                      <a:cubicBezTo>
                        <a:pt x="199342" y="57607"/>
                        <a:pt x="195658" y="28397"/>
                        <a:pt x="178768" y="12077"/>
                      </a:cubicBezTo>
                      <a:cubicBezTo>
                        <a:pt x="161369" y="-4686"/>
                        <a:pt x="137175" y="3251"/>
                        <a:pt x="123777" y="20650"/>
                      </a:cubicBezTo>
                      <a:cubicBezTo>
                        <a:pt x="117109" y="29286"/>
                        <a:pt x="112918" y="39256"/>
                        <a:pt x="110633" y="49670"/>
                      </a:cubicBezTo>
                      <a:cubicBezTo>
                        <a:pt x="98504" y="30620"/>
                        <a:pt x="83391" y="13728"/>
                        <a:pt x="61610" y="5220"/>
                      </a:cubicBezTo>
                      <a:cubicBezTo>
                        <a:pt x="48529" y="76"/>
                        <a:pt x="33607" y="-2019"/>
                        <a:pt x="20018" y="2426"/>
                      </a:cubicBezTo>
                      <a:cubicBezTo>
                        <a:pt x="6873" y="6680"/>
                        <a:pt x="1221" y="17983"/>
                        <a:pt x="269" y="31127"/>
                      </a:cubicBezTo>
                      <a:cubicBezTo>
                        <a:pt x="-2144" y="64084"/>
                        <a:pt x="12144" y="98247"/>
                        <a:pt x="23320" y="128600"/>
                      </a:cubicBezTo>
                      <a:cubicBezTo>
                        <a:pt x="31067" y="149619"/>
                        <a:pt x="39957" y="170193"/>
                        <a:pt x="49164" y="190513"/>
                      </a:cubicBezTo>
                      <a:cubicBezTo>
                        <a:pt x="60150" y="221501"/>
                        <a:pt x="71389" y="252425"/>
                        <a:pt x="82819" y="283286"/>
                      </a:cubicBezTo>
                      <a:cubicBezTo>
                        <a:pt x="87963" y="297193"/>
                        <a:pt x="93043" y="311163"/>
                        <a:pt x="98440" y="325006"/>
                      </a:cubicBezTo>
                      <a:cubicBezTo>
                        <a:pt x="102695" y="335864"/>
                        <a:pt x="106060" y="351739"/>
                        <a:pt x="114569" y="360184"/>
                      </a:cubicBezTo>
                      <a:cubicBezTo>
                        <a:pt x="136286" y="381648"/>
                        <a:pt x="149748" y="338912"/>
                        <a:pt x="154638" y="325640"/>
                      </a:cubicBezTo>
                      <a:cubicBezTo>
                        <a:pt x="174640" y="271920"/>
                        <a:pt x="188801" y="216103"/>
                        <a:pt x="196675" y="15933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0" name="Google Shape;2920;p50"/>
                <p:cNvSpPr/>
                <p:nvPr/>
              </p:nvSpPr>
              <p:spPr>
                <a:xfrm>
                  <a:off x="7741517" y="3585131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206777" y="196675"/>
                      </a:moveTo>
                      <a:cubicBezTo>
                        <a:pt x="233066" y="200294"/>
                        <a:pt x="259801" y="202961"/>
                        <a:pt x="286343" y="200993"/>
                      </a:cubicBezTo>
                      <a:cubicBezTo>
                        <a:pt x="308505" y="199342"/>
                        <a:pt x="337714" y="195659"/>
                        <a:pt x="354034" y="178768"/>
                      </a:cubicBezTo>
                      <a:cubicBezTo>
                        <a:pt x="370798" y="161369"/>
                        <a:pt x="362861" y="137175"/>
                        <a:pt x="345462" y="123777"/>
                      </a:cubicBezTo>
                      <a:cubicBezTo>
                        <a:pt x="336826" y="117110"/>
                        <a:pt x="326856" y="112918"/>
                        <a:pt x="316442" y="110633"/>
                      </a:cubicBezTo>
                      <a:cubicBezTo>
                        <a:pt x="335492" y="98504"/>
                        <a:pt x="352383" y="83391"/>
                        <a:pt x="360892" y="61610"/>
                      </a:cubicBezTo>
                      <a:cubicBezTo>
                        <a:pt x="366036" y="48529"/>
                        <a:pt x="368131" y="33607"/>
                        <a:pt x="363686" y="20018"/>
                      </a:cubicBezTo>
                      <a:cubicBezTo>
                        <a:pt x="359432" y="6873"/>
                        <a:pt x="348128" y="1222"/>
                        <a:pt x="334984" y="269"/>
                      </a:cubicBezTo>
                      <a:cubicBezTo>
                        <a:pt x="302027" y="-2144"/>
                        <a:pt x="267864" y="12144"/>
                        <a:pt x="237512" y="23320"/>
                      </a:cubicBezTo>
                      <a:cubicBezTo>
                        <a:pt x="216493" y="31067"/>
                        <a:pt x="195919" y="39957"/>
                        <a:pt x="175599" y="49165"/>
                      </a:cubicBezTo>
                      <a:cubicBezTo>
                        <a:pt x="144611" y="60150"/>
                        <a:pt x="113687" y="71390"/>
                        <a:pt x="82826" y="82819"/>
                      </a:cubicBezTo>
                      <a:cubicBezTo>
                        <a:pt x="68919" y="87963"/>
                        <a:pt x="54949" y="93043"/>
                        <a:pt x="41106" y="98441"/>
                      </a:cubicBezTo>
                      <a:cubicBezTo>
                        <a:pt x="30248" y="102695"/>
                        <a:pt x="14373" y="106060"/>
                        <a:pt x="5927" y="114569"/>
                      </a:cubicBezTo>
                      <a:cubicBezTo>
                        <a:pt x="-15536" y="136286"/>
                        <a:pt x="27200" y="149748"/>
                        <a:pt x="40471" y="154638"/>
                      </a:cubicBezTo>
                      <a:cubicBezTo>
                        <a:pt x="94192" y="174641"/>
                        <a:pt x="149945" y="188801"/>
                        <a:pt x="206777" y="196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1" name="Google Shape;2921;p50"/>
                <p:cNvSpPr/>
                <p:nvPr/>
              </p:nvSpPr>
              <p:spPr>
                <a:xfrm>
                  <a:off x="7319568" y="3615022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159335" y="4986"/>
                      </a:moveTo>
                      <a:cubicBezTo>
                        <a:pt x="133045" y="1366"/>
                        <a:pt x="106312" y="-1301"/>
                        <a:pt x="79769" y="668"/>
                      </a:cubicBezTo>
                      <a:cubicBezTo>
                        <a:pt x="57607" y="2318"/>
                        <a:pt x="28398" y="6001"/>
                        <a:pt x="12078" y="22893"/>
                      </a:cubicBezTo>
                      <a:cubicBezTo>
                        <a:pt x="-4686" y="40292"/>
                        <a:pt x="3251" y="64485"/>
                        <a:pt x="20650" y="77883"/>
                      </a:cubicBezTo>
                      <a:cubicBezTo>
                        <a:pt x="29287" y="84551"/>
                        <a:pt x="39256" y="88742"/>
                        <a:pt x="49670" y="91028"/>
                      </a:cubicBezTo>
                      <a:cubicBezTo>
                        <a:pt x="30620" y="103156"/>
                        <a:pt x="13729" y="118269"/>
                        <a:pt x="5220" y="140050"/>
                      </a:cubicBezTo>
                      <a:cubicBezTo>
                        <a:pt x="76" y="153131"/>
                        <a:pt x="-2019" y="168054"/>
                        <a:pt x="2425" y="181643"/>
                      </a:cubicBezTo>
                      <a:cubicBezTo>
                        <a:pt x="6680" y="194787"/>
                        <a:pt x="17983" y="200438"/>
                        <a:pt x="31128" y="201391"/>
                      </a:cubicBezTo>
                      <a:cubicBezTo>
                        <a:pt x="64085" y="203804"/>
                        <a:pt x="98248" y="189517"/>
                        <a:pt x="128600" y="178341"/>
                      </a:cubicBezTo>
                      <a:cubicBezTo>
                        <a:pt x="149619" y="170593"/>
                        <a:pt x="170193" y="161704"/>
                        <a:pt x="190512" y="152496"/>
                      </a:cubicBezTo>
                      <a:cubicBezTo>
                        <a:pt x="221501" y="141511"/>
                        <a:pt x="252425" y="130271"/>
                        <a:pt x="283287" y="118841"/>
                      </a:cubicBezTo>
                      <a:cubicBezTo>
                        <a:pt x="297193" y="113698"/>
                        <a:pt x="311162" y="108618"/>
                        <a:pt x="325006" y="103220"/>
                      </a:cubicBezTo>
                      <a:cubicBezTo>
                        <a:pt x="335864" y="98965"/>
                        <a:pt x="351739" y="95600"/>
                        <a:pt x="360185" y="87091"/>
                      </a:cubicBezTo>
                      <a:cubicBezTo>
                        <a:pt x="381648" y="65374"/>
                        <a:pt x="338913" y="51912"/>
                        <a:pt x="325641" y="47023"/>
                      </a:cubicBezTo>
                      <a:cubicBezTo>
                        <a:pt x="271920" y="27020"/>
                        <a:pt x="216167" y="12796"/>
                        <a:pt x="159335" y="49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2" name="Google Shape;2922;p50"/>
                <p:cNvSpPr/>
                <p:nvPr/>
              </p:nvSpPr>
              <p:spPr>
                <a:xfrm>
                  <a:off x="7408838" y="3710928"/>
                  <a:ext cx="282697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7" h="345731" extrusionOk="0">
                      <a:moveTo>
                        <a:pt x="86447" y="108152"/>
                      </a:moveTo>
                      <a:cubicBezTo>
                        <a:pt x="66001" y="125043"/>
                        <a:pt x="45998" y="142950"/>
                        <a:pt x="29488" y="163841"/>
                      </a:cubicBezTo>
                      <a:cubicBezTo>
                        <a:pt x="15708" y="181240"/>
                        <a:pt x="-1373" y="205307"/>
                        <a:pt x="88" y="228738"/>
                      </a:cubicBezTo>
                      <a:cubicBezTo>
                        <a:pt x="1548" y="252805"/>
                        <a:pt x="24789" y="263346"/>
                        <a:pt x="46379" y="259599"/>
                      </a:cubicBezTo>
                      <a:cubicBezTo>
                        <a:pt x="57111" y="257758"/>
                        <a:pt x="66953" y="253249"/>
                        <a:pt x="75653" y="247153"/>
                      </a:cubicBezTo>
                      <a:cubicBezTo>
                        <a:pt x="71716" y="269378"/>
                        <a:pt x="71398" y="291984"/>
                        <a:pt x="81685" y="313003"/>
                      </a:cubicBezTo>
                      <a:cubicBezTo>
                        <a:pt x="87844" y="325639"/>
                        <a:pt x="97433" y="337260"/>
                        <a:pt x="110451" y="343165"/>
                      </a:cubicBezTo>
                      <a:cubicBezTo>
                        <a:pt x="123024" y="348944"/>
                        <a:pt x="134834" y="344372"/>
                        <a:pt x="144423" y="335355"/>
                      </a:cubicBezTo>
                      <a:cubicBezTo>
                        <a:pt x="168490" y="312749"/>
                        <a:pt x="181063" y="277887"/>
                        <a:pt x="193318" y="247979"/>
                      </a:cubicBezTo>
                      <a:cubicBezTo>
                        <a:pt x="201827" y="227278"/>
                        <a:pt x="209193" y="206132"/>
                        <a:pt x="216178" y="184860"/>
                      </a:cubicBezTo>
                      <a:cubicBezTo>
                        <a:pt x="229068" y="154570"/>
                        <a:pt x="241705" y="124217"/>
                        <a:pt x="254088" y="93737"/>
                      </a:cubicBezTo>
                      <a:cubicBezTo>
                        <a:pt x="259676" y="80021"/>
                        <a:pt x="265391" y="66305"/>
                        <a:pt x="270788" y="52462"/>
                      </a:cubicBezTo>
                      <a:cubicBezTo>
                        <a:pt x="275043" y="41540"/>
                        <a:pt x="283298" y="27634"/>
                        <a:pt x="282663" y="15632"/>
                      </a:cubicBezTo>
                      <a:cubicBezTo>
                        <a:pt x="281202" y="-14848"/>
                        <a:pt x="242340" y="7504"/>
                        <a:pt x="229767" y="13981"/>
                      </a:cubicBezTo>
                      <a:cubicBezTo>
                        <a:pt x="178840" y="40080"/>
                        <a:pt x="130643" y="71576"/>
                        <a:pt x="86447" y="10815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3" name="Google Shape;2923;p50"/>
                <p:cNvSpPr/>
                <p:nvPr/>
              </p:nvSpPr>
              <p:spPr>
                <a:xfrm>
                  <a:off x="7735598" y="3345153"/>
                  <a:ext cx="282760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60" h="345731" extrusionOk="0">
                      <a:moveTo>
                        <a:pt x="196313" y="237580"/>
                      </a:moveTo>
                      <a:cubicBezTo>
                        <a:pt x="216760" y="220689"/>
                        <a:pt x="236763" y="202782"/>
                        <a:pt x="253273" y="181890"/>
                      </a:cubicBezTo>
                      <a:cubicBezTo>
                        <a:pt x="267052" y="164491"/>
                        <a:pt x="284134" y="140425"/>
                        <a:pt x="282673" y="116993"/>
                      </a:cubicBezTo>
                      <a:cubicBezTo>
                        <a:pt x="281213" y="92927"/>
                        <a:pt x="257972" y="82386"/>
                        <a:pt x="236382" y="86132"/>
                      </a:cubicBezTo>
                      <a:cubicBezTo>
                        <a:pt x="225650" y="87974"/>
                        <a:pt x="215807" y="92482"/>
                        <a:pt x="207045" y="98578"/>
                      </a:cubicBezTo>
                      <a:cubicBezTo>
                        <a:pt x="210982" y="76353"/>
                        <a:pt x="211299" y="53684"/>
                        <a:pt x="201012" y="32729"/>
                      </a:cubicBezTo>
                      <a:cubicBezTo>
                        <a:pt x="194853" y="20092"/>
                        <a:pt x="185264" y="8472"/>
                        <a:pt x="172247" y="2566"/>
                      </a:cubicBezTo>
                      <a:cubicBezTo>
                        <a:pt x="159674" y="-3212"/>
                        <a:pt x="147863" y="1360"/>
                        <a:pt x="138274" y="10377"/>
                      </a:cubicBezTo>
                      <a:cubicBezTo>
                        <a:pt x="114207" y="32983"/>
                        <a:pt x="101635" y="67844"/>
                        <a:pt x="89380" y="97753"/>
                      </a:cubicBezTo>
                      <a:cubicBezTo>
                        <a:pt x="80870" y="118454"/>
                        <a:pt x="73505" y="139600"/>
                        <a:pt x="66520" y="160872"/>
                      </a:cubicBezTo>
                      <a:cubicBezTo>
                        <a:pt x="53629" y="191162"/>
                        <a:pt x="40993" y="221514"/>
                        <a:pt x="28610" y="251994"/>
                      </a:cubicBezTo>
                      <a:cubicBezTo>
                        <a:pt x="23022" y="265710"/>
                        <a:pt x="17307" y="279426"/>
                        <a:pt x="11909" y="293269"/>
                      </a:cubicBezTo>
                      <a:cubicBezTo>
                        <a:pt x="7655" y="304191"/>
                        <a:pt x="-600" y="318098"/>
                        <a:pt x="35" y="330100"/>
                      </a:cubicBezTo>
                      <a:cubicBezTo>
                        <a:pt x="1495" y="360579"/>
                        <a:pt x="40358" y="338227"/>
                        <a:pt x="52931" y="331750"/>
                      </a:cubicBezTo>
                      <a:cubicBezTo>
                        <a:pt x="103921" y="305588"/>
                        <a:pt x="152118" y="274093"/>
                        <a:pt x="196313" y="23758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4" name="Google Shape;2924;p50"/>
                <p:cNvSpPr/>
                <p:nvPr/>
              </p:nvSpPr>
              <p:spPr>
                <a:xfrm>
                  <a:off x="7723620" y="3722843"/>
                  <a:ext cx="345731" cy="282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760" extrusionOk="0">
                      <a:moveTo>
                        <a:pt x="108152" y="196313"/>
                      </a:moveTo>
                      <a:cubicBezTo>
                        <a:pt x="125043" y="216760"/>
                        <a:pt x="142949" y="236762"/>
                        <a:pt x="163841" y="253272"/>
                      </a:cubicBezTo>
                      <a:cubicBezTo>
                        <a:pt x="181240" y="267052"/>
                        <a:pt x="205307" y="284134"/>
                        <a:pt x="228738" y="282673"/>
                      </a:cubicBezTo>
                      <a:cubicBezTo>
                        <a:pt x="252805" y="281212"/>
                        <a:pt x="263346" y="257972"/>
                        <a:pt x="259599" y="236318"/>
                      </a:cubicBezTo>
                      <a:cubicBezTo>
                        <a:pt x="257758" y="225586"/>
                        <a:pt x="253249" y="215744"/>
                        <a:pt x="247153" y="207045"/>
                      </a:cubicBezTo>
                      <a:cubicBezTo>
                        <a:pt x="269378" y="210981"/>
                        <a:pt x="291985" y="211299"/>
                        <a:pt x="313003" y="201012"/>
                      </a:cubicBezTo>
                      <a:cubicBezTo>
                        <a:pt x="325639" y="194853"/>
                        <a:pt x="337260" y="185264"/>
                        <a:pt x="343165" y="172247"/>
                      </a:cubicBezTo>
                      <a:cubicBezTo>
                        <a:pt x="348944" y="159673"/>
                        <a:pt x="344372" y="147862"/>
                        <a:pt x="335355" y="138274"/>
                      </a:cubicBezTo>
                      <a:cubicBezTo>
                        <a:pt x="312748" y="114208"/>
                        <a:pt x="277887" y="101635"/>
                        <a:pt x="247979" y="89379"/>
                      </a:cubicBezTo>
                      <a:cubicBezTo>
                        <a:pt x="227214" y="80870"/>
                        <a:pt x="206132" y="73504"/>
                        <a:pt x="184860" y="66519"/>
                      </a:cubicBezTo>
                      <a:cubicBezTo>
                        <a:pt x="154570" y="53628"/>
                        <a:pt x="124217" y="40992"/>
                        <a:pt x="93737" y="28610"/>
                      </a:cubicBezTo>
                      <a:cubicBezTo>
                        <a:pt x="80022" y="23022"/>
                        <a:pt x="66305" y="17306"/>
                        <a:pt x="52462" y="11909"/>
                      </a:cubicBezTo>
                      <a:cubicBezTo>
                        <a:pt x="41540" y="7654"/>
                        <a:pt x="27634" y="-601"/>
                        <a:pt x="15632" y="35"/>
                      </a:cubicBezTo>
                      <a:cubicBezTo>
                        <a:pt x="-14848" y="1495"/>
                        <a:pt x="7504" y="40357"/>
                        <a:pt x="13981" y="52930"/>
                      </a:cubicBezTo>
                      <a:cubicBezTo>
                        <a:pt x="40143" y="103984"/>
                        <a:pt x="71639" y="152180"/>
                        <a:pt x="108152" y="19631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5" name="Google Shape;2925;p50"/>
                <p:cNvSpPr/>
                <p:nvPr/>
              </p:nvSpPr>
              <p:spPr>
                <a:xfrm>
                  <a:off x="7357845" y="3396146"/>
                  <a:ext cx="345731" cy="282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697" extrusionOk="0">
                      <a:moveTo>
                        <a:pt x="237580" y="86448"/>
                      </a:moveTo>
                      <a:cubicBezTo>
                        <a:pt x="220689" y="66000"/>
                        <a:pt x="202782" y="45998"/>
                        <a:pt x="181890" y="29488"/>
                      </a:cubicBezTo>
                      <a:cubicBezTo>
                        <a:pt x="164491" y="15708"/>
                        <a:pt x="140425" y="-1373"/>
                        <a:pt x="116993" y="88"/>
                      </a:cubicBezTo>
                      <a:cubicBezTo>
                        <a:pt x="92927" y="1548"/>
                        <a:pt x="82386" y="24789"/>
                        <a:pt x="86133" y="46379"/>
                      </a:cubicBezTo>
                      <a:cubicBezTo>
                        <a:pt x="87974" y="57111"/>
                        <a:pt x="92483" y="66953"/>
                        <a:pt x="98578" y="75652"/>
                      </a:cubicBezTo>
                      <a:cubicBezTo>
                        <a:pt x="76353" y="71715"/>
                        <a:pt x="53684" y="71398"/>
                        <a:pt x="32729" y="81685"/>
                      </a:cubicBezTo>
                      <a:cubicBezTo>
                        <a:pt x="20092" y="87844"/>
                        <a:pt x="8472" y="97433"/>
                        <a:pt x="2566" y="110450"/>
                      </a:cubicBezTo>
                      <a:cubicBezTo>
                        <a:pt x="-3212" y="123024"/>
                        <a:pt x="1360" y="134835"/>
                        <a:pt x="10377" y="144423"/>
                      </a:cubicBezTo>
                      <a:cubicBezTo>
                        <a:pt x="32983" y="168489"/>
                        <a:pt x="67845" y="181063"/>
                        <a:pt x="97753" y="193318"/>
                      </a:cubicBezTo>
                      <a:cubicBezTo>
                        <a:pt x="118454" y="201827"/>
                        <a:pt x="139599" y="209193"/>
                        <a:pt x="160872" y="216178"/>
                      </a:cubicBezTo>
                      <a:cubicBezTo>
                        <a:pt x="191161" y="229069"/>
                        <a:pt x="221514" y="241705"/>
                        <a:pt x="251995" y="254088"/>
                      </a:cubicBezTo>
                      <a:cubicBezTo>
                        <a:pt x="265711" y="259675"/>
                        <a:pt x="279426" y="265391"/>
                        <a:pt x="293270" y="270788"/>
                      </a:cubicBezTo>
                      <a:cubicBezTo>
                        <a:pt x="304191" y="275043"/>
                        <a:pt x="318098" y="283298"/>
                        <a:pt x="330099" y="282663"/>
                      </a:cubicBezTo>
                      <a:cubicBezTo>
                        <a:pt x="360579" y="281202"/>
                        <a:pt x="338227" y="242340"/>
                        <a:pt x="331750" y="229767"/>
                      </a:cubicBezTo>
                      <a:cubicBezTo>
                        <a:pt x="305588" y="178776"/>
                        <a:pt x="274092" y="130644"/>
                        <a:pt x="237580" y="8644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6" name="Google Shape;2926;p50"/>
                <p:cNvSpPr/>
                <p:nvPr/>
              </p:nvSpPr>
              <p:spPr>
                <a:xfrm>
                  <a:off x="7622904" y="3607989"/>
                  <a:ext cx="187040" cy="18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40" h="187040" extrusionOk="0">
                      <a:moveTo>
                        <a:pt x="184802" y="113808"/>
                      </a:moveTo>
                      <a:cubicBezTo>
                        <a:pt x="195977" y="63389"/>
                        <a:pt x="164227" y="13479"/>
                        <a:pt x="113808" y="2239"/>
                      </a:cubicBezTo>
                      <a:cubicBezTo>
                        <a:pt x="63389" y="-8937"/>
                        <a:pt x="13478" y="22813"/>
                        <a:pt x="2239" y="73232"/>
                      </a:cubicBezTo>
                      <a:cubicBezTo>
                        <a:pt x="-8937" y="123651"/>
                        <a:pt x="22813" y="173562"/>
                        <a:pt x="73232" y="184801"/>
                      </a:cubicBezTo>
                      <a:cubicBezTo>
                        <a:pt x="123651" y="195977"/>
                        <a:pt x="173562" y="164227"/>
                        <a:pt x="184802" y="11380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7" name="Google Shape;2927;p50"/>
                <p:cNvSpPr/>
                <p:nvPr/>
              </p:nvSpPr>
              <p:spPr>
                <a:xfrm>
                  <a:off x="7710419" y="3755058"/>
                  <a:ext cx="27347" cy="21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49" extrusionOk="0">
                      <a:moveTo>
                        <a:pt x="6545" y="2301"/>
                      </a:moveTo>
                      <a:cubicBezTo>
                        <a:pt x="14546" y="36781"/>
                        <a:pt x="18420" y="71643"/>
                        <a:pt x="21595" y="106885"/>
                      </a:cubicBezTo>
                      <a:cubicBezTo>
                        <a:pt x="23246" y="124856"/>
                        <a:pt x="24452" y="142826"/>
                        <a:pt x="25405" y="160860"/>
                      </a:cubicBezTo>
                      <a:cubicBezTo>
                        <a:pt x="26294" y="177052"/>
                        <a:pt x="29659" y="196801"/>
                        <a:pt x="24706" y="212358"/>
                      </a:cubicBezTo>
                      <a:cubicBezTo>
                        <a:pt x="23626" y="215660"/>
                        <a:pt x="19182" y="216105"/>
                        <a:pt x="17912" y="212676"/>
                      </a:cubicBezTo>
                      <a:cubicBezTo>
                        <a:pt x="12133" y="197500"/>
                        <a:pt x="13974" y="177624"/>
                        <a:pt x="13022" y="161495"/>
                      </a:cubicBezTo>
                      <a:cubicBezTo>
                        <a:pt x="12070" y="144096"/>
                        <a:pt x="10799" y="126697"/>
                        <a:pt x="9402" y="109362"/>
                      </a:cubicBezTo>
                      <a:cubicBezTo>
                        <a:pt x="6545" y="74056"/>
                        <a:pt x="2163" y="38940"/>
                        <a:pt x="5" y="3570"/>
                      </a:cubicBezTo>
                      <a:cubicBezTo>
                        <a:pt x="-186" y="-240"/>
                        <a:pt x="5656" y="-1510"/>
                        <a:pt x="6545" y="230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8" name="Google Shape;2928;p50"/>
                <p:cNvSpPr/>
                <p:nvPr/>
              </p:nvSpPr>
              <p:spPr>
                <a:xfrm>
                  <a:off x="7688652" y="3758635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12628" y="3549"/>
                      </a:moveTo>
                      <a:cubicBezTo>
                        <a:pt x="15358" y="37712"/>
                        <a:pt x="15167" y="72002"/>
                        <a:pt x="14787" y="106292"/>
                      </a:cubicBezTo>
                      <a:cubicBezTo>
                        <a:pt x="14596" y="123120"/>
                        <a:pt x="14405" y="139947"/>
                        <a:pt x="14216" y="156775"/>
                      </a:cubicBezTo>
                      <a:cubicBezTo>
                        <a:pt x="14088" y="165538"/>
                        <a:pt x="14152" y="174237"/>
                        <a:pt x="13707" y="183000"/>
                      </a:cubicBezTo>
                      <a:cubicBezTo>
                        <a:pt x="13390" y="189541"/>
                        <a:pt x="13898" y="195573"/>
                        <a:pt x="9453" y="200781"/>
                      </a:cubicBezTo>
                      <a:cubicBezTo>
                        <a:pt x="7802" y="202749"/>
                        <a:pt x="5071" y="201987"/>
                        <a:pt x="3674" y="200272"/>
                      </a:cubicBezTo>
                      <a:cubicBezTo>
                        <a:pt x="-898" y="194621"/>
                        <a:pt x="118" y="186937"/>
                        <a:pt x="54" y="179952"/>
                      </a:cubicBezTo>
                      <a:cubicBezTo>
                        <a:pt x="-72" y="171253"/>
                        <a:pt x="181" y="162490"/>
                        <a:pt x="245" y="153790"/>
                      </a:cubicBezTo>
                      <a:cubicBezTo>
                        <a:pt x="372" y="136963"/>
                        <a:pt x="436" y="120135"/>
                        <a:pt x="690" y="103308"/>
                      </a:cubicBezTo>
                      <a:cubicBezTo>
                        <a:pt x="1198" y="69780"/>
                        <a:pt x="1705" y="36379"/>
                        <a:pt x="5008" y="2978"/>
                      </a:cubicBezTo>
                      <a:cubicBezTo>
                        <a:pt x="5516" y="-1531"/>
                        <a:pt x="12310" y="-578"/>
                        <a:pt x="12628" y="35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9" name="Google Shape;2929;p50"/>
                <p:cNvSpPr/>
                <p:nvPr/>
              </p:nvSpPr>
              <p:spPr>
                <a:xfrm>
                  <a:off x="7689430" y="3431706"/>
                  <a:ext cx="27347" cy="215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03" extrusionOk="0">
                      <a:moveTo>
                        <a:pt x="20803" y="212749"/>
                      </a:moveTo>
                      <a:cubicBezTo>
                        <a:pt x="12802" y="178268"/>
                        <a:pt x="8928" y="143407"/>
                        <a:pt x="5753" y="108165"/>
                      </a:cubicBezTo>
                      <a:cubicBezTo>
                        <a:pt x="4102" y="90194"/>
                        <a:pt x="2896" y="72223"/>
                        <a:pt x="1943" y="54190"/>
                      </a:cubicBezTo>
                      <a:cubicBezTo>
                        <a:pt x="1054" y="37997"/>
                        <a:pt x="-2311" y="18248"/>
                        <a:pt x="2642" y="2691"/>
                      </a:cubicBezTo>
                      <a:cubicBezTo>
                        <a:pt x="3722" y="-611"/>
                        <a:pt x="8166" y="-1056"/>
                        <a:pt x="9437" y="2373"/>
                      </a:cubicBezTo>
                      <a:cubicBezTo>
                        <a:pt x="15215" y="17550"/>
                        <a:pt x="13374" y="37425"/>
                        <a:pt x="14326" y="53554"/>
                      </a:cubicBezTo>
                      <a:cubicBezTo>
                        <a:pt x="15278" y="70953"/>
                        <a:pt x="16549" y="88353"/>
                        <a:pt x="17946" y="105688"/>
                      </a:cubicBezTo>
                      <a:cubicBezTo>
                        <a:pt x="20803" y="140994"/>
                        <a:pt x="25185" y="176109"/>
                        <a:pt x="27343" y="211479"/>
                      </a:cubicBezTo>
                      <a:cubicBezTo>
                        <a:pt x="27534" y="215225"/>
                        <a:pt x="21628" y="216496"/>
                        <a:pt x="20803" y="2127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0" name="Google Shape;2930;p50"/>
                <p:cNvSpPr/>
                <p:nvPr/>
              </p:nvSpPr>
              <p:spPr>
                <a:xfrm>
                  <a:off x="7723540" y="3441167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2377" y="198398"/>
                      </a:moveTo>
                      <a:cubicBezTo>
                        <a:pt x="-353" y="164235"/>
                        <a:pt x="-163" y="129945"/>
                        <a:pt x="218" y="95655"/>
                      </a:cubicBezTo>
                      <a:cubicBezTo>
                        <a:pt x="409" y="78828"/>
                        <a:pt x="599" y="62000"/>
                        <a:pt x="790" y="45173"/>
                      </a:cubicBezTo>
                      <a:cubicBezTo>
                        <a:pt x="916" y="36410"/>
                        <a:pt x="853" y="27710"/>
                        <a:pt x="1298" y="18947"/>
                      </a:cubicBezTo>
                      <a:cubicBezTo>
                        <a:pt x="1615" y="12407"/>
                        <a:pt x="1107" y="6374"/>
                        <a:pt x="5552" y="1167"/>
                      </a:cubicBezTo>
                      <a:cubicBezTo>
                        <a:pt x="7203" y="-801"/>
                        <a:pt x="9934" y="-39"/>
                        <a:pt x="11330" y="1675"/>
                      </a:cubicBezTo>
                      <a:cubicBezTo>
                        <a:pt x="15903" y="7327"/>
                        <a:pt x="14887" y="15010"/>
                        <a:pt x="14950" y="21995"/>
                      </a:cubicBezTo>
                      <a:cubicBezTo>
                        <a:pt x="15077" y="30695"/>
                        <a:pt x="14823" y="39458"/>
                        <a:pt x="14760" y="48157"/>
                      </a:cubicBezTo>
                      <a:cubicBezTo>
                        <a:pt x="14632" y="64985"/>
                        <a:pt x="14569" y="81812"/>
                        <a:pt x="14315" y="98640"/>
                      </a:cubicBezTo>
                      <a:cubicBezTo>
                        <a:pt x="13807" y="132168"/>
                        <a:pt x="13299" y="165569"/>
                        <a:pt x="9997" y="198970"/>
                      </a:cubicBezTo>
                      <a:cubicBezTo>
                        <a:pt x="9489" y="203478"/>
                        <a:pt x="2694" y="202526"/>
                        <a:pt x="2377" y="19839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1" name="Google Shape;2931;p50"/>
                <p:cNvSpPr/>
                <p:nvPr/>
              </p:nvSpPr>
              <p:spPr>
                <a:xfrm>
                  <a:off x="7767750" y="3676675"/>
                  <a:ext cx="215049" cy="27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49" h="27351" extrusionOk="0">
                      <a:moveTo>
                        <a:pt x="2300" y="20803"/>
                      </a:moveTo>
                      <a:cubicBezTo>
                        <a:pt x="36781" y="12802"/>
                        <a:pt x="71643" y="8928"/>
                        <a:pt x="106885" y="5753"/>
                      </a:cubicBezTo>
                      <a:cubicBezTo>
                        <a:pt x="124856" y="4102"/>
                        <a:pt x="142826" y="2896"/>
                        <a:pt x="160860" y="1943"/>
                      </a:cubicBezTo>
                      <a:cubicBezTo>
                        <a:pt x="177053" y="1054"/>
                        <a:pt x="196801" y="-2311"/>
                        <a:pt x="212358" y="2642"/>
                      </a:cubicBezTo>
                      <a:cubicBezTo>
                        <a:pt x="215660" y="3721"/>
                        <a:pt x="216105" y="8166"/>
                        <a:pt x="212676" y="9436"/>
                      </a:cubicBezTo>
                      <a:cubicBezTo>
                        <a:pt x="197499" y="15215"/>
                        <a:pt x="177624" y="13373"/>
                        <a:pt x="161495" y="14326"/>
                      </a:cubicBezTo>
                      <a:cubicBezTo>
                        <a:pt x="144096" y="15278"/>
                        <a:pt x="126697" y="16548"/>
                        <a:pt x="109361" y="17945"/>
                      </a:cubicBezTo>
                      <a:cubicBezTo>
                        <a:pt x="74056" y="20803"/>
                        <a:pt x="38940" y="25184"/>
                        <a:pt x="3570" y="27343"/>
                      </a:cubicBezTo>
                      <a:cubicBezTo>
                        <a:pt x="-240" y="27597"/>
                        <a:pt x="-1509" y="21692"/>
                        <a:pt x="2300" y="20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2" name="Google Shape;2932;p50"/>
                <p:cNvSpPr/>
                <p:nvPr/>
              </p:nvSpPr>
              <p:spPr>
                <a:xfrm>
                  <a:off x="7771327" y="3710785"/>
                  <a:ext cx="201947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47" h="15004" extrusionOk="0">
                      <a:moveTo>
                        <a:pt x="3549" y="2377"/>
                      </a:moveTo>
                      <a:cubicBezTo>
                        <a:pt x="37712" y="-353"/>
                        <a:pt x="72003" y="-163"/>
                        <a:pt x="106292" y="218"/>
                      </a:cubicBezTo>
                      <a:cubicBezTo>
                        <a:pt x="123120" y="409"/>
                        <a:pt x="139947" y="599"/>
                        <a:pt x="156775" y="790"/>
                      </a:cubicBezTo>
                      <a:cubicBezTo>
                        <a:pt x="165538" y="917"/>
                        <a:pt x="174237" y="853"/>
                        <a:pt x="183000" y="1298"/>
                      </a:cubicBezTo>
                      <a:cubicBezTo>
                        <a:pt x="189541" y="1615"/>
                        <a:pt x="195573" y="1107"/>
                        <a:pt x="200780" y="5552"/>
                      </a:cubicBezTo>
                      <a:cubicBezTo>
                        <a:pt x="202749" y="7203"/>
                        <a:pt x="201987" y="9934"/>
                        <a:pt x="200272" y="11331"/>
                      </a:cubicBezTo>
                      <a:cubicBezTo>
                        <a:pt x="194621" y="15903"/>
                        <a:pt x="186937" y="14886"/>
                        <a:pt x="179953" y="14950"/>
                      </a:cubicBezTo>
                      <a:cubicBezTo>
                        <a:pt x="171253" y="15077"/>
                        <a:pt x="162490" y="14823"/>
                        <a:pt x="153791" y="14760"/>
                      </a:cubicBezTo>
                      <a:cubicBezTo>
                        <a:pt x="136963" y="14633"/>
                        <a:pt x="120135" y="14569"/>
                        <a:pt x="103308" y="14315"/>
                      </a:cubicBezTo>
                      <a:cubicBezTo>
                        <a:pt x="69779" y="13807"/>
                        <a:pt x="36379" y="13299"/>
                        <a:pt x="2978" y="9997"/>
                      </a:cubicBezTo>
                      <a:cubicBezTo>
                        <a:pt x="-1531" y="9553"/>
                        <a:pt x="-578" y="2758"/>
                        <a:pt x="3549" y="237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3" name="Google Shape;2933;p50"/>
                <p:cNvSpPr/>
                <p:nvPr/>
              </p:nvSpPr>
              <p:spPr>
                <a:xfrm>
                  <a:off x="7444398" y="3697727"/>
                  <a:ext cx="215002" cy="27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02" h="27347" extrusionOk="0">
                      <a:moveTo>
                        <a:pt x="212749" y="6545"/>
                      </a:moveTo>
                      <a:cubicBezTo>
                        <a:pt x="178269" y="14546"/>
                        <a:pt x="143407" y="18419"/>
                        <a:pt x="108164" y="21594"/>
                      </a:cubicBezTo>
                      <a:cubicBezTo>
                        <a:pt x="90194" y="23245"/>
                        <a:pt x="72223" y="24452"/>
                        <a:pt x="54189" y="25405"/>
                      </a:cubicBezTo>
                      <a:cubicBezTo>
                        <a:pt x="37997" y="26294"/>
                        <a:pt x="18248" y="29659"/>
                        <a:pt x="2691" y="24706"/>
                      </a:cubicBezTo>
                      <a:cubicBezTo>
                        <a:pt x="-611" y="23626"/>
                        <a:pt x="-1055" y="19182"/>
                        <a:pt x="2373" y="17912"/>
                      </a:cubicBezTo>
                      <a:cubicBezTo>
                        <a:pt x="17550" y="12133"/>
                        <a:pt x="37425" y="13975"/>
                        <a:pt x="53555" y="13022"/>
                      </a:cubicBezTo>
                      <a:cubicBezTo>
                        <a:pt x="70953" y="12069"/>
                        <a:pt x="88352" y="10800"/>
                        <a:pt x="105688" y="9402"/>
                      </a:cubicBezTo>
                      <a:cubicBezTo>
                        <a:pt x="140994" y="6545"/>
                        <a:pt x="176109" y="2163"/>
                        <a:pt x="211479" y="5"/>
                      </a:cubicBezTo>
                      <a:cubicBezTo>
                        <a:pt x="215225" y="-186"/>
                        <a:pt x="216495" y="5656"/>
                        <a:pt x="212749" y="654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4" name="Google Shape;2934;p50"/>
                <p:cNvSpPr/>
                <p:nvPr/>
              </p:nvSpPr>
              <p:spPr>
                <a:xfrm>
                  <a:off x="7453923" y="3675960"/>
                  <a:ext cx="201900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00" h="15004" extrusionOk="0">
                      <a:moveTo>
                        <a:pt x="198398" y="12628"/>
                      </a:moveTo>
                      <a:cubicBezTo>
                        <a:pt x="164235" y="15358"/>
                        <a:pt x="129946" y="15168"/>
                        <a:pt x="95655" y="14786"/>
                      </a:cubicBezTo>
                      <a:cubicBezTo>
                        <a:pt x="78828" y="14596"/>
                        <a:pt x="62000" y="14405"/>
                        <a:pt x="45172" y="14215"/>
                      </a:cubicBezTo>
                      <a:cubicBezTo>
                        <a:pt x="36409" y="14088"/>
                        <a:pt x="27710" y="14151"/>
                        <a:pt x="18947" y="13707"/>
                      </a:cubicBezTo>
                      <a:cubicBezTo>
                        <a:pt x="12407" y="13390"/>
                        <a:pt x="6374" y="13898"/>
                        <a:pt x="1167" y="9453"/>
                      </a:cubicBezTo>
                      <a:cubicBezTo>
                        <a:pt x="-801" y="7801"/>
                        <a:pt x="-39" y="5071"/>
                        <a:pt x="1675" y="3674"/>
                      </a:cubicBezTo>
                      <a:cubicBezTo>
                        <a:pt x="7327" y="-898"/>
                        <a:pt x="15010" y="118"/>
                        <a:pt x="21996" y="55"/>
                      </a:cubicBezTo>
                      <a:cubicBezTo>
                        <a:pt x="30695" y="-72"/>
                        <a:pt x="39458" y="181"/>
                        <a:pt x="48158" y="245"/>
                      </a:cubicBezTo>
                      <a:cubicBezTo>
                        <a:pt x="64984" y="372"/>
                        <a:pt x="81812" y="436"/>
                        <a:pt x="98640" y="690"/>
                      </a:cubicBezTo>
                      <a:cubicBezTo>
                        <a:pt x="132168" y="1198"/>
                        <a:pt x="165569" y="1705"/>
                        <a:pt x="198970" y="5007"/>
                      </a:cubicBezTo>
                      <a:cubicBezTo>
                        <a:pt x="203415" y="5516"/>
                        <a:pt x="202462" y="12310"/>
                        <a:pt x="198398" y="1262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5" name="Google Shape;2935;p50"/>
                <p:cNvSpPr/>
                <p:nvPr/>
              </p:nvSpPr>
              <p:spPr>
                <a:xfrm>
                  <a:off x="7543741" y="3740095"/>
                  <a:ext cx="134582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2" h="172229" extrusionOk="0">
                      <a:moveTo>
                        <a:pt x="134171" y="4690"/>
                      </a:moveTo>
                      <a:cubicBezTo>
                        <a:pt x="116772" y="35488"/>
                        <a:pt x="96007" y="63808"/>
                        <a:pt x="74544" y="91876"/>
                      </a:cubicBezTo>
                      <a:cubicBezTo>
                        <a:pt x="63622" y="106226"/>
                        <a:pt x="52319" y="120260"/>
                        <a:pt x="40890" y="134230"/>
                      </a:cubicBezTo>
                      <a:cubicBezTo>
                        <a:pt x="30603" y="146739"/>
                        <a:pt x="19744" y="163567"/>
                        <a:pt x="5520" y="171695"/>
                      </a:cubicBezTo>
                      <a:cubicBezTo>
                        <a:pt x="2472" y="173410"/>
                        <a:pt x="-1084" y="170743"/>
                        <a:pt x="313" y="167314"/>
                      </a:cubicBezTo>
                      <a:cubicBezTo>
                        <a:pt x="6282" y="152201"/>
                        <a:pt x="21141" y="138802"/>
                        <a:pt x="31365" y="126293"/>
                      </a:cubicBezTo>
                      <a:cubicBezTo>
                        <a:pt x="42414" y="112831"/>
                        <a:pt x="53272" y="99178"/>
                        <a:pt x="63940" y="85399"/>
                      </a:cubicBezTo>
                      <a:cubicBezTo>
                        <a:pt x="85720" y="57458"/>
                        <a:pt x="106231" y="28630"/>
                        <a:pt x="128583" y="1134"/>
                      </a:cubicBezTo>
                      <a:cubicBezTo>
                        <a:pt x="130869" y="-1724"/>
                        <a:pt x="136076" y="1325"/>
                        <a:pt x="134171" y="469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6" name="Google Shape;2936;p50"/>
                <p:cNvSpPr/>
                <p:nvPr/>
              </p:nvSpPr>
              <p:spPr>
                <a:xfrm>
                  <a:off x="7523409" y="3731304"/>
                  <a:ext cx="140433" cy="149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33" h="149653" extrusionOk="0">
                      <a:moveTo>
                        <a:pt x="139644" y="6433"/>
                      </a:moveTo>
                      <a:cubicBezTo>
                        <a:pt x="118562" y="33420"/>
                        <a:pt x="95194" y="58566"/>
                        <a:pt x="71762" y="83585"/>
                      </a:cubicBezTo>
                      <a:cubicBezTo>
                        <a:pt x="60269" y="95904"/>
                        <a:pt x="48712" y="108096"/>
                        <a:pt x="37155" y="120415"/>
                      </a:cubicBezTo>
                      <a:cubicBezTo>
                        <a:pt x="31186" y="126765"/>
                        <a:pt x="25281" y="133242"/>
                        <a:pt x="19058" y="139402"/>
                      </a:cubicBezTo>
                      <a:cubicBezTo>
                        <a:pt x="14422" y="144037"/>
                        <a:pt x="10675" y="148800"/>
                        <a:pt x="3881" y="149625"/>
                      </a:cubicBezTo>
                      <a:cubicBezTo>
                        <a:pt x="1341" y="149943"/>
                        <a:pt x="-119" y="147530"/>
                        <a:pt x="8" y="145371"/>
                      </a:cubicBezTo>
                      <a:cubicBezTo>
                        <a:pt x="452" y="138132"/>
                        <a:pt x="6421" y="133115"/>
                        <a:pt x="11057" y="127972"/>
                      </a:cubicBezTo>
                      <a:cubicBezTo>
                        <a:pt x="16835" y="121495"/>
                        <a:pt x="22931" y="115208"/>
                        <a:pt x="28900" y="108795"/>
                      </a:cubicBezTo>
                      <a:cubicBezTo>
                        <a:pt x="40394" y="96476"/>
                        <a:pt x="51823" y="84157"/>
                        <a:pt x="63381" y="71901"/>
                      </a:cubicBezTo>
                      <a:cubicBezTo>
                        <a:pt x="86431" y="47517"/>
                        <a:pt x="109418" y="23260"/>
                        <a:pt x="134437" y="908"/>
                      </a:cubicBezTo>
                      <a:cubicBezTo>
                        <a:pt x="137866" y="-2140"/>
                        <a:pt x="142247" y="3194"/>
                        <a:pt x="139644" y="643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7" name="Google Shape;2937;p50"/>
                <p:cNvSpPr/>
                <p:nvPr/>
              </p:nvSpPr>
              <p:spPr>
                <a:xfrm>
                  <a:off x="7748875" y="3489489"/>
                  <a:ext cx="134581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1" h="172229" extrusionOk="0">
                      <a:moveTo>
                        <a:pt x="411" y="167539"/>
                      </a:moveTo>
                      <a:cubicBezTo>
                        <a:pt x="17810" y="136742"/>
                        <a:pt x="38574" y="108421"/>
                        <a:pt x="60037" y="80354"/>
                      </a:cubicBezTo>
                      <a:cubicBezTo>
                        <a:pt x="70959" y="66003"/>
                        <a:pt x="82262" y="51969"/>
                        <a:pt x="93693" y="37999"/>
                      </a:cubicBezTo>
                      <a:cubicBezTo>
                        <a:pt x="103980" y="25490"/>
                        <a:pt x="114838" y="8662"/>
                        <a:pt x="129062" y="534"/>
                      </a:cubicBezTo>
                      <a:cubicBezTo>
                        <a:pt x="132110" y="-1180"/>
                        <a:pt x="135666" y="1487"/>
                        <a:pt x="134269" y="4916"/>
                      </a:cubicBezTo>
                      <a:cubicBezTo>
                        <a:pt x="128300" y="20029"/>
                        <a:pt x="113441" y="33427"/>
                        <a:pt x="103218" y="45937"/>
                      </a:cubicBezTo>
                      <a:cubicBezTo>
                        <a:pt x="92169" y="59399"/>
                        <a:pt x="81310" y="73051"/>
                        <a:pt x="70642" y="86831"/>
                      </a:cubicBezTo>
                      <a:cubicBezTo>
                        <a:pt x="48861" y="114771"/>
                        <a:pt x="28351" y="143600"/>
                        <a:pt x="5999" y="171095"/>
                      </a:cubicBezTo>
                      <a:cubicBezTo>
                        <a:pt x="3713" y="173953"/>
                        <a:pt x="-1494" y="170905"/>
                        <a:pt x="411" y="1675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8" name="Google Shape;2938;p50"/>
                <p:cNvSpPr/>
                <p:nvPr/>
              </p:nvSpPr>
              <p:spPr>
                <a:xfrm>
                  <a:off x="7763323" y="3520856"/>
                  <a:ext cx="140402" cy="149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02" h="149628" extrusionOk="0">
                      <a:moveTo>
                        <a:pt x="758" y="143221"/>
                      </a:moveTo>
                      <a:cubicBezTo>
                        <a:pt x="21840" y="116234"/>
                        <a:pt x="45208" y="91087"/>
                        <a:pt x="68640" y="66068"/>
                      </a:cubicBezTo>
                      <a:cubicBezTo>
                        <a:pt x="80133" y="53749"/>
                        <a:pt x="91690" y="41558"/>
                        <a:pt x="103247" y="29239"/>
                      </a:cubicBezTo>
                      <a:cubicBezTo>
                        <a:pt x="109216" y="22889"/>
                        <a:pt x="115121" y="16411"/>
                        <a:pt x="121345" y="10252"/>
                      </a:cubicBezTo>
                      <a:cubicBezTo>
                        <a:pt x="125980" y="5616"/>
                        <a:pt x="129727" y="854"/>
                        <a:pt x="136521" y="28"/>
                      </a:cubicBezTo>
                      <a:cubicBezTo>
                        <a:pt x="139061" y="-289"/>
                        <a:pt x="140521" y="2124"/>
                        <a:pt x="140395" y="4283"/>
                      </a:cubicBezTo>
                      <a:cubicBezTo>
                        <a:pt x="139950" y="11522"/>
                        <a:pt x="133981" y="16539"/>
                        <a:pt x="129345" y="21682"/>
                      </a:cubicBezTo>
                      <a:cubicBezTo>
                        <a:pt x="123567" y="28159"/>
                        <a:pt x="117471" y="34446"/>
                        <a:pt x="111502" y="40859"/>
                      </a:cubicBezTo>
                      <a:cubicBezTo>
                        <a:pt x="100008" y="53178"/>
                        <a:pt x="88579" y="65497"/>
                        <a:pt x="77021" y="77753"/>
                      </a:cubicBezTo>
                      <a:cubicBezTo>
                        <a:pt x="53971" y="102136"/>
                        <a:pt x="30984" y="126393"/>
                        <a:pt x="5965" y="148746"/>
                      </a:cubicBezTo>
                      <a:cubicBezTo>
                        <a:pt x="2600" y="151730"/>
                        <a:pt x="-1782" y="146460"/>
                        <a:pt x="758" y="14322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9" name="Google Shape;2939;p50"/>
                <p:cNvSpPr/>
                <p:nvPr/>
              </p:nvSpPr>
              <p:spPr>
                <a:xfrm>
                  <a:off x="7752787" y="3736182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4690" y="411"/>
                      </a:moveTo>
                      <a:cubicBezTo>
                        <a:pt x="35488" y="17810"/>
                        <a:pt x="63808" y="38575"/>
                        <a:pt x="91876" y="60038"/>
                      </a:cubicBezTo>
                      <a:cubicBezTo>
                        <a:pt x="106227" y="70959"/>
                        <a:pt x="120260" y="82263"/>
                        <a:pt x="134230" y="93693"/>
                      </a:cubicBezTo>
                      <a:cubicBezTo>
                        <a:pt x="146740" y="103980"/>
                        <a:pt x="163567" y="114838"/>
                        <a:pt x="171695" y="129062"/>
                      </a:cubicBezTo>
                      <a:cubicBezTo>
                        <a:pt x="173409" y="132110"/>
                        <a:pt x="170743" y="135666"/>
                        <a:pt x="167314" y="134269"/>
                      </a:cubicBezTo>
                      <a:cubicBezTo>
                        <a:pt x="152201" y="128300"/>
                        <a:pt x="138802" y="113441"/>
                        <a:pt x="126293" y="103218"/>
                      </a:cubicBezTo>
                      <a:cubicBezTo>
                        <a:pt x="112831" y="92169"/>
                        <a:pt x="99178" y="81310"/>
                        <a:pt x="85398" y="70642"/>
                      </a:cubicBezTo>
                      <a:cubicBezTo>
                        <a:pt x="57458" y="48862"/>
                        <a:pt x="28630" y="28351"/>
                        <a:pt x="1134" y="5999"/>
                      </a:cubicBezTo>
                      <a:cubicBezTo>
                        <a:pt x="-1723" y="3713"/>
                        <a:pt x="1325" y="-1494"/>
                        <a:pt x="4690" y="41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0" name="Google Shape;2940;p50"/>
                <p:cNvSpPr/>
                <p:nvPr/>
              </p:nvSpPr>
              <p:spPr>
                <a:xfrm>
                  <a:off x="7744021" y="3750631"/>
                  <a:ext cx="149628" cy="140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2" extrusionOk="0">
                      <a:moveTo>
                        <a:pt x="6408" y="758"/>
                      </a:moveTo>
                      <a:cubicBezTo>
                        <a:pt x="33396" y="21840"/>
                        <a:pt x="58541" y="45208"/>
                        <a:pt x="83560" y="68640"/>
                      </a:cubicBezTo>
                      <a:cubicBezTo>
                        <a:pt x="95879" y="80133"/>
                        <a:pt x="108072" y="91690"/>
                        <a:pt x="120390" y="103247"/>
                      </a:cubicBezTo>
                      <a:cubicBezTo>
                        <a:pt x="126740" y="109216"/>
                        <a:pt x="133218" y="115122"/>
                        <a:pt x="139377" y="121345"/>
                      </a:cubicBezTo>
                      <a:cubicBezTo>
                        <a:pt x="144012" y="125980"/>
                        <a:pt x="148775" y="129727"/>
                        <a:pt x="149600" y="136521"/>
                      </a:cubicBezTo>
                      <a:cubicBezTo>
                        <a:pt x="149918" y="139061"/>
                        <a:pt x="147505" y="140522"/>
                        <a:pt x="145346" y="140395"/>
                      </a:cubicBezTo>
                      <a:cubicBezTo>
                        <a:pt x="138107" y="139950"/>
                        <a:pt x="133090" y="133981"/>
                        <a:pt x="127947" y="129346"/>
                      </a:cubicBezTo>
                      <a:cubicBezTo>
                        <a:pt x="121470" y="123567"/>
                        <a:pt x="115184" y="117471"/>
                        <a:pt x="108770" y="111502"/>
                      </a:cubicBezTo>
                      <a:cubicBezTo>
                        <a:pt x="96451" y="100009"/>
                        <a:pt x="84132" y="88578"/>
                        <a:pt x="71876" y="77022"/>
                      </a:cubicBezTo>
                      <a:cubicBezTo>
                        <a:pt x="47492" y="53971"/>
                        <a:pt x="23235" y="30984"/>
                        <a:pt x="884" y="5965"/>
                      </a:cubicBezTo>
                      <a:cubicBezTo>
                        <a:pt x="-2101" y="2599"/>
                        <a:pt x="3170" y="-1782"/>
                        <a:pt x="6408" y="7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1" name="Google Shape;2941;p50"/>
                <p:cNvSpPr/>
                <p:nvPr/>
              </p:nvSpPr>
              <p:spPr>
                <a:xfrm>
                  <a:off x="7502181" y="3531049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167539" y="134171"/>
                      </a:moveTo>
                      <a:cubicBezTo>
                        <a:pt x="136741" y="116772"/>
                        <a:pt x="108421" y="96007"/>
                        <a:pt x="80353" y="74544"/>
                      </a:cubicBezTo>
                      <a:cubicBezTo>
                        <a:pt x="66002" y="63623"/>
                        <a:pt x="51969" y="52319"/>
                        <a:pt x="37999" y="40889"/>
                      </a:cubicBezTo>
                      <a:cubicBezTo>
                        <a:pt x="25489" y="30603"/>
                        <a:pt x="8662" y="19744"/>
                        <a:pt x="534" y="5520"/>
                      </a:cubicBezTo>
                      <a:cubicBezTo>
                        <a:pt x="-1180" y="2472"/>
                        <a:pt x="1487" y="-1084"/>
                        <a:pt x="4915" y="313"/>
                      </a:cubicBezTo>
                      <a:cubicBezTo>
                        <a:pt x="20028" y="6282"/>
                        <a:pt x="33427" y="21141"/>
                        <a:pt x="45937" y="31364"/>
                      </a:cubicBezTo>
                      <a:cubicBezTo>
                        <a:pt x="59399" y="42413"/>
                        <a:pt x="73051" y="53272"/>
                        <a:pt x="86831" y="63940"/>
                      </a:cubicBezTo>
                      <a:cubicBezTo>
                        <a:pt x="114771" y="85720"/>
                        <a:pt x="143600" y="106231"/>
                        <a:pt x="171095" y="128583"/>
                      </a:cubicBezTo>
                      <a:cubicBezTo>
                        <a:pt x="173952" y="130869"/>
                        <a:pt x="170904" y="136076"/>
                        <a:pt x="167539" y="13417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2" name="Google Shape;2942;p50"/>
                <p:cNvSpPr/>
                <p:nvPr/>
              </p:nvSpPr>
              <p:spPr>
                <a:xfrm>
                  <a:off x="7533548" y="3510716"/>
                  <a:ext cx="149628" cy="1404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8" extrusionOk="0">
                      <a:moveTo>
                        <a:pt x="143220" y="139644"/>
                      </a:moveTo>
                      <a:cubicBezTo>
                        <a:pt x="116233" y="118562"/>
                        <a:pt x="91087" y="95194"/>
                        <a:pt x="66069" y="71763"/>
                      </a:cubicBezTo>
                      <a:cubicBezTo>
                        <a:pt x="53749" y="60269"/>
                        <a:pt x="41558" y="48712"/>
                        <a:pt x="29238" y="37155"/>
                      </a:cubicBezTo>
                      <a:cubicBezTo>
                        <a:pt x="22888" y="31186"/>
                        <a:pt x="16411" y="25281"/>
                        <a:pt x="10252" y="19058"/>
                      </a:cubicBezTo>
                      <a:cubicBezTo>
                        <a:pt x="5616" y="14422"/>
                        <a:pt x="854" y="10676"/>
                        <a:pt x="28" y="3881"/>
                      </a:cubicBezTo>
                      <a:cubicBezTo>
                        <a:pt x="-289" y="1341"/>
                        <a:pt x="2124" y="-119"/>
                        <a:pt x="4283" y="8"/>
                      </a:cubicBezTo>
                      <a:cubicBezTo>
                        <a:pt x="11521" y="452"/>
                        <a:pt x="16538" y="6421"/>
                        <a:pt x="21682" y="11057"/>
                      </a:cubicBezTo>
                      <a:cubicBezTo>
                        <a:pt x="28222" y="16835"/>
                        <a:pt x="34446" y="22931"/>
                        <a:pt x="40858" y="28900"/>
                      </a:cubicBezTo>
                      <a:cubicBezTo>
                        <a:pt x="53178" y="40394"/>
                        <a:pt x="65496" y="51824"/>
                        <a:pt x="77752" y="63381"/>
                      </a:cubicBezTo>
                      <a:cubicBezTo>
                        <a:pt x="102136" y="86431"/>
                        <a:pt x="126394" y="109418"/>
                        <a:pt x="148746" y="134437"/>
                      </a:cubicBezTo>
                      <a:cubicBezTo>
                        <a:pt x="151730" y="137866"/>
                        <a:pt x="146459" y="142184"/>
                        <a:pt x="143220" y="13964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2943" name="Google Shape;2943;p50"/>
              <p:cNvSpPr/>
              <p:nvPr/>
            </p:nvSpPr>
            <p:spPr>
              <a:xfrm>
                <a:off x="6633762" y="2934764"/>
                <a:ext cx="1610013" cy="2830718"/>
              </a:xfrm>
              <a:custGeom>
                <a:avLst/>
                <a:gdLst/>
                <a:ahLst/>
                <a:cxnLst/>
                <a:rect l="l" t="t" r="r" b="b"/>
                <a:pathLst>
                  <a:path w="1610013" h="2830718" extrusionOk="0">
                    <a:moveTo>
                      <a:pt x="1598949" y="1098756"/>
                    </a:moveTo>
                    <a:cubicBezTo>
                      <a:pt x="1592028" y="1097803"/>
                      <a:pt x="1585678" y="1102121"/>
                      <a:pt x="1584027" y="1108662"/>
                    </a:cubicBezTo>
                    <a:cubicBezTo>
                      <a:pt x="1579455" y="1127077"/>
                      <a:pt x="1574946" y="1145428"/>
                      <a:pt x="1571073" y="1164034"/>
                    </a:cubicBezTo>
                    <a:cubicBezTo>
                      <a:pt x="1540530" y="1310211"/>
                      <a:pt x="1486935" y="1456134"/>
                      <a:pt x="1411879" y="1597802"/>
                    </a:cubicBezTo>
                    <a:cubicBezTo>
                      <a:pt x="1406481" y="1607962"/>
                      <a:pt x="1400893" y="1617995"/>
                      <a:pt x="1395305" y="1628092"/>
                    </a:cubicBezTo>
                    <a:cubicBezTo>
                      <a:pt x="1398924" y="1588785"/>
                      <a:pt x="1400131" y="1548336"/>
                      <a:pt x="1398290" y="1506680"/>
                    </a:cubicBezTo>
                    <a:cubicBezTo>
                      <a:pt x="1392956" y="1387109"/>
                      <a:pt x="1366222" y="1261570"/>
                      <a:pt x="1318724" y="1133554"/>
                    </a:cubicBezTo>
                    <a:cubicBezTo>
                      <a:pt x="1291736" y="1060846"/>
                      <a:pt x="1266464" y="1004077"/>
                      <a:pt x="1239032" y="954928"/>
                    </a:cubicBezTo>
                    <a:cubicBezTo>
                      <a:pt x="1205122" y="894095"/>
                      <a:pt x="1158514" y="842914"/>
                      <a:pt x="1113238" y="796686"/>
                    </a:cubicBezTo>
                    <a:cubicBezTo>
                      <a:pt x="1109110" y="792432"/>
                      <a:pt x="1102507" y="792241"/>
                      <a:pt x="1097934" y="796369"/>
                    </a:cubicBezTo>
                    <a:cubicBezTo>
                      <a:pt x="1093426" y="800306"/>
                      <a:pt x="1092855" y="806782"/>
                      <a:pt x="1096537" y="811355"/>
                    </a:cubicBezTo>
                    <a:cubicBezTo>
                      <a:pt x="1141178" y="866726"/>
                      <a:pt x="1187469" y="926544"/>
                      <a:pt x="1219601" y="994679"/>
                    </a:cubicBezTo>
                    <a:cubicBezTo>
                      <a:pt x="1273131" y="1108217"/>
                      <a:pt x="1312437" y="1227089"/>
                      <a:pt x="1336568" y="1347930"/>
                    </a:cubicBezTo>
                    <a:cubicBezTo>
                      <a:pt x="1361269" y="1471755"/>
                      <a:pt x="1363745" y="1594500"/>
                      <a:pt x="1344060" y="1712801"/>
                    </a:cubicBezTo>
                    <a:cubicBezTo>
                      <a:pt x="1343870" y="1714007"/>
                      <a:pt x="1344124" y="1715087"/>
                      <a:pt x="1344124" y="1716293"/>
                    </a:cubicBezTo>
                    <a:cubicBezTo>
                      <a:pt x="1327741" y="1743027"/>
                      <a:pt x="1310914" y="1769570"/>
                      <a:pt x="1293451" y="1795541"/>
                    </a:cubicBezTo>
                    <a:cubicBezTo>
                      <a:pt x="1246588" y="1865264"/>
                      <a:pt x="1201884" y="1917398"/>
                      <a:pt x="1152735" y="1959625"/>
                    </a:cubicBezTo>
                    <a:cubicBezTo>
                      <a:pt x="1048595" y="2049097"/>
                      <a:pt x="920389" y="2101865"/>
                      <a:pt x="808692" y="2141743"/>
                    </a:cubicBezTo>
                    <a:cubicBezTo>
                      <a:pt x="764179" y="2157618"/>
                      <a:pt x="718522" y="2172604"/>
                      <a:pt x="674326" y="2187082"/>
                    </a:cubicBezTo>
                    <a:cubicBezTo>
                      <a:pt x="667278" y="2189368"/>
                      <a:pt x="660166" y="2191781"/>
                      <a:pt x="653054" y="2194067"/>
                    </a:cubicBezTo>
                    <a:cubicBezTo>
                      <a:pt x="685121" y="2151522"/>
                      <a:pt x="718332" y="2104659"/>
                      <a:pt x="747097" y="2055764"/>
                    </a:cubicBezTo>
                    <a:cubicBezTo>
                      <a:pt x="768560" y="2019252"/>
                      <a:pt x="784689" y="1986549"/>
                      <a:pt x="796309" y="1955815"/>
                    </a:cubicBezTo>
                    <a:cubicBezTo>
                      <a:pt x="801262" y="1942671"/>
                      <a:pt x="805199" y="1930987"/>
                      <a:pt x="808502" y="1919874"/>
                    </a:cubicBezTo>
                    <a:cubicBezTo>
                      <a:pt x="812121" y="1920319"/>
                      <a:pt x="815677" y="1920954"/>
                      <a:pt x="819296" y="1920954"/>
                    </a:cubicBezTo>
                    <a:cubicBezTo>
                      <a:pt x="830472" y="1920954"/>
                      <a:pt x="841648" y="1918795"/>
                      <a:pt x="852380" y="1914477"/>
                    </a:cubicBezTo>
                    <a:cubicBezTo>
                      <a:pt x="874224" y="1905650"/>
                      <a:pt x="891306" y="1888823"/>
                      <a:pt x="900513" y="1867169"/>
                    </a:cubicBezTo>
                    <a:cubicBezTo>
                      <a:pt x="919499" y="1822402"/>
                      <a:pt x="898544" y="1770522"/>
                      <a:pt x="853777" y="1751536"/>
                    </a:cubicBezTo>
                    <a:cubicBezTo>
                      <a:pt x="832060" y="1742328"/>
                      <a:pt x="808120" y="1742138"/>
                      <a:pt x="786277" y="1750964"/>
                    </a:cubicBezTo>
                    <a:cubicBezTo>
                      <a:pt x="764432" y="1759791"/>
                      <a:pt x="747351" y="1776618"/>
                      <a:pt x="738144" y="1798272"/>
                    </a:cubicBezTo>
                    <a:cubicBezTo>
                      <a:pt x="728936" y="1819989"/>
                      <a:pt x="728745" y="1843928"/>
                      <a:pt x="737572" y="1865772"/>
                    </a:cubicBezTo>
                    <a:cubicBezTo>
                      <a:pt x="745827" y="1886156"/>
                      <a:pt x="761194" y="1902157"/>
                      <a:pt x="780879" y="1911682"/>
                    </a:cubicBezTo>
                    <a:cubicBezTo>
                      <a:pt x="775862" y="1924256"/>
                      <a:pt x="770782" y="1936321"/>
                      <a:pt x="766020" y="1946925"/>
                    </a:cubicBezTo>
                    <a:cubicBezTo>
                      <a:pt x="751352" y="1979691"/>
                      <a:pt x="734460" y="2011441"/>
                      <a:pt x="715982" y="2041286"/>
                    </a:cubicBezTo>
                    <a:cubicBezTo>
                      <a:pt x="681311" y="2097293"/>
                      <a:pt x="639845" y="2150062"/>
                      <a:pt x="599777" y="2201116"/>
                    </a:cubicBezTo>
                    <a:lnTo>
                      <a:pt x="588347" y="2215657"/>
                    </a:lnTo>
                    <a:cubicBezTo>
                      <a:pt x="535706" y="2233501"/>
                      <a:pt x="482873" y="2252487"/>
                      <a:pt x="431566" y="2274331"/>
                    </a:cubicBezTo>
                    <a:cubicBezTo>
                      <a:pt x="340570" y="2313003"/>
                      <a:pt x="265132" y="2356056"/>
                      <a:pt x="202521" y="2405141"/>
                    </a:cubicBezTo>
                    <a:cubicBezTo>
                      <a:pt x="255861" y="2321194"/>
                      <a:pt x="315995" y="2242010"/>
                      <a:pt x="373844" y="2168159"/>
                    </a:cubicBezTo>
                    <a:lnTo>
                      <a:pt x="406546" y="2126567"/>
                    </a:lnTo>
                    <a:cubicBezTo>
                      <a:pt x="462871" y="2055066"/>
                      <a:pt x="521037" y="1981088"/>
                      <a:pt x="573869" y="1904952"/>
                    </a:cubicBezTo>
                    <a:cubicBezTo>
                      <a:pt x="640798" y="1808305"/>
                      <a:pt x="695725" y="1709372"/>
                      <a:pt x="737128" y="1610947"/>
                    </a:cubicBezTo>
                    <a:cubicBezTo>
                      <a:pt x="826726" y="1397777"/>
                      <a:pt x="864508" y="1183274"/>
                      <a:pt x="846411" y="990679"/>
                    </a:cubicBezTo>
                    <a:cubicBezTo>
                      <a:pt x="836949" y="890095"/>
                      <a:pt x="811549" y="794273"/>
                      <a:pt x="770909" y="705881"/>
                    </a:cubicBezTo>
                    <a:cubicBezTo>
                      <a:pt x="746398" y="652605"/>
                      <a:pt x="717316" y="601614"/>
                      <a:pt x="687153" y="553037"/>
                    </a:cubicBezTo>
                    <a:cubicBezTo>
                      <a:pt x="686708" y="550624"/>
                      <a:pt x="686455" y="548211"/>
                      <a:pt x="686010" y="545798"/>
                    </a:cubicBezTo>
                    <a:cubicBezTo>
                      <a:pt x="684677" y="538432"/>
                      <a:pt x="683343" y="531129"/>
                      <a:pt x="682581" y="523700"/>
                    </a:cubicBezTo>
                    <a:cubicBezTo>
                      <a:pt x="681184" y="509793"/>
                      <a:pt x="680549" y="495569"/>
                      <a:pt x="680740" y="480202"/>
                    </a:cubicBezTo>
                    <a:cubicBezTo>
                      <a:pt x="681120" y="451310"/>
                      <a:pt x="684994" y="422163"/>
                      <a:pt x="692233" y="393461"/>
                    </a:cubicBezTo>
                    <a:cubicBezTo>
                      <a:pt x="699535" y="364569"/>
                      <a:pt x="710267" y="336629"/>
                      <a:pt x="724173" y="310403"/>
                    </a:cubicBezTo>
                    <a:cubicBezTo>
                      <a:pt x="730523" y="298402"/>
                      <a:pt x="737572" y="286464"/>
                      <a:pt x="745573" y="273954"/>
                    </a:cubicBezTo>
                    <a:cubicBezTo>
                      <a:pt x="748431" y="269446"/>
                      <a:pt x="751669" y="265064"/>
                      <a:pt x="754907" y="260683"/>
                    </a:cubicBezTo>
                    <a:cubicBezTo>
                      <a:pt x="760749" y="252682"/>
                      <a:pt x="766845" y="244363"/>
                      <a:pt x="771291" y="235092"/>
                    </a:cubicBezTo>
                    <a:cubicBezTo>
                      <a:pt x="774021" y="229377"/>
                      <a:pt x="772687" y="222646"/>
                      <a:pt x="767861" y="218455"/>
                    </a:cubicBezTo>
                    <a:cubicBezTo>
                      <a:pt x="763226" y="214328"/>
                      <a:pt x="756558" y="213820"/>
                      <a:pt x="751352" y="217185"/>
                    </a:cubicBezTo>
                    <a:cubicBezTo>
                      <a:pt x="737382" y="226139"/>
                      <a:pt x="727094" y="240109"/>
                      <a:pt x="718014" y="252491"/>
                    </a:cubicBezTo>
                    <a:lnTo>
                      <a:pt x="716871" y="254015"/>
                    </a:lnTo>
                    <a:cubicBezTo>
                      <a:pt x="707600" y="266588"/>
                      <a:pt x="699282" y="279923"/>
                      <a:pt x="692043" y="293512"/>
                    </a:cubicBezTo>
                    <a:cubicBezTo>
                      <a:pt x="677057" y="321833"/>
                      <a:pt x="665372" y="352186"/>
                      <a:pt x="657308" y="383682"/>
                    </a:cubicBezTo>
                    <a:cubicBezTo>
                      <a:pt x="649307" y="414861"/>
                      <a:pt x="645053" y="447119"/>
                      <a:pt x="644608" y="479504"/>
                    </a:cubicBezTo>
                    <a:cubicBezTo>
                      <a:pt x="644544" y="482107"/>
                      <a:pt x="644735" y="484774"/>
                      <a:pt x="644735" y="487378"/>
                    </a:cubicBezTo>
                    <a:cubicBezTo>
                      <a:pt x="642132" y="483441"/>
                      <a:pt x="639465" y="479376"/>
                      <a:pt x="636861" y="475439"/>
                    </a:cubicBezTo>
                    <a:cubicBezTo>
                      <a:pt x="627781" y="461787"/>
                      <a:pt x="618636" y="448135"/>
                      <a:pt x="609493" y="434482"/>
                    </a:cubicBezTo>
                    <a:cubicBezTo>
                      <a:pt x="569995" y="375427"/>
                      <a:pt x="529102" y="314467"/>
                      <a:pt x="493732" y="251602"/>
                    </a:cubicBezTo>
                    <a:cubicBezTo>
                      <a:pt x="448139" y="170640"/>
                      <a:pt x="416135" y="91963"/>
                      <a:pt x="395815" y="11128"/>
                    </a:cubicBezTo>
                    <a:cubicBezTo>
                      <a:pt x="393846" y="3317"/>
                      <a:pt x="386099" y="-1318"/>
                      <a:pt x="377844" y="333"/>
                    </a:cubicBezTo>
                    <a:cubicBezTo>
                      <a:pt x="369590" y="1984"/>
                      <a:pt x="364382" y="8905"/>
                      <a:pt x="365525" y="16906"/>
                    </a:cubicBezTo>
                    <a:cubicBezTo>
                      <a:pt x="368573" y="38306"/>
                      <a:pt x="372574" y="58499"/>
                      <a:pt x="377908" y="78692"/>
                    </a:cubicBezTo>
                    <a:cubicBezTo>
                      <a:pt x="389782" y="124221"/>
                      <a:pt x="406610" y="167846"/>
                      <a:pt x="426422" y="210137"/>
                    </a:cubicBezTo>
                    <a:cubicBezTo>
                      <a:pt x="387306" y="180863"/>
                      <a:pt x="344697" y="158130"/>
                      <a:pt x="299105" y="143271"/>
                    </a:cubicBezTo>
                    <a:cubicBezTo>
                      <a:pt x="272943" y="134762"/>
                      <a:pt x="246082" y="128666"/>
                      <a:pt x="219285" y="125237"/>
                    </a:cubicBezTo>
                    <a:cubicBezTo>
                      <a:pt x="194520" y="122062"/>
                      <a:pt x="165882" y="119205"/>
                      <a:pt x="138767" y="125999"/>
                    </a:cubicBezTo>
                    <a:cubicBezTo>
                      <a:pt x="138767" y="125999"/>
                      <a:pt x="138767" y="125999"/>
                      <a:pt x="138767" y="125999"/>
                    </a:cubicBezTo>
                    <a:cubicBezTo>
                      <a:pt x="133052" y="127396"/>
                      <a:pt x="129242" y="132667"/>
                      <a:pt x="129496" y="138699"/>
                    </a:cubicBezTo>
                    <a:cubicBezTo>
                      <a:pt x="129750" y="144795"/>
                      <a:pt x="133941" y="149748"/>
                      <a:pt x="139783" y="150764"/>
                    </a:cubicBezTo>
                    <a:cubicBezTo>
                      <a:pt x="153690" y="153114"/>
                      <a:pt x="167786" y="154384"/>
                      <a:pt x="181375" y="155590"/>
                    </a:cubicBezTo>
                    <a:cubicBezTo>
                      <a:pt x="195663" y="156860"/>
                      <a:pt x="210458" y="158130"/>
                      <a:pt x="224682" y="160734"/>
                    </a:cubicBezTo>
                    <a:cubicBezTo>
                      <a:pt x="325774" y="179466"/>
                      <a:pt x="417342" y="233822"/>
                      <a:pt x="475889" y="309895"/>
                    </a:cubicBezTo>
                    <a:cubicBezTo>
                      <a:pt x="477794" y="312372"/>
                      <a:pt x="480207" y="314340"/>
                      <a:pt x="482873" y="315610"/>
                    </a:cubicBezTo>
                    <a:cubicBezTo>
                      <a:pt x="511131" y="363172"/>
                      <a:pt x="541738" y="409400"/>
                      <a:pt x="571900" y="454993"/>
                    </a:cubicBezTo>
                    <a:cubicBezTo>
                      <a:pt x="581425" y="469407"/>
                      <a:pt x="591014" y="483822"/>
                      <a:pt x="600412" y="498173"/>
                    </a:cubicBezTo>
                    <a:cubicBezTo>
                      <a:pt x="587712" y="489727"/>
                      <a:pt x="574885" y="481726"/>
                      <a:pt x="561804" y="474741"/>
                    </a:cubicBezTo>
                    <a:cubicBezTo>
                      <a:pt x="482302" y="432006"/>
                      <a:pt x="398799" y="417718"/>
                      <a:pt x="320377" y="433403"/>
                    </a:cubicBezTo>
                    <a:cubicBezTo>
                      <a:pt x="283166" y="440895"/>
                      <a:pt x="247288" y="455247"/>
                      <a:pt x="216618" y="474932"/>
                    </a:cubicBezTo>
                    <a:cubicBezTo>
                      <a:pt x="201187" y="484838"/>
                      <a:pt x="186709" y="496585"/>
                      <a:pt x="173629" y="509920"/>
                    </a:cubicBezTo>
                    <a:cubicBezTo>
                      <a:pt x="159595" y="524144"/>
                      <a:pt x="149562" y="538940"/>
                      <a:pt x="142259" y="556402"/>
                    </a:cubicBezTo>
                    <a:cubicBezTo>
                      <a:pt x="139973" y="561863"/>
                      <a:pt x="141879" y="568213"/>
                      <a:pt x="146832" y="571451"/>
                    </a:cubicBezTo>
                    <a:cubicBezTo>
                      <a:pt x="151721" y="574626"/>
                      <a:pt x="157881" y="573865"/>
                      <a:pt x="161944" y="569610"/>
                    </a:cubicBezTo>
                    <a:cubicBezTo>
                      <a:pt x="185249" y="544972"/>
                      <a:pt x="212935" y="517159"/>
                      <a:pt x="247034" y="498363"/>
                    </a:cubicBezTo>
                    <a:cubicBezTo>
                      <a:pt x="305772" y="465978"/>
                      <a:pt x="377082" y="457025"/>
                      <a:pt x="447758" y="472963"/>
                    </a:cubicBezTo>
                    <a:cubicBezTo>
                      <a:pt x="519640" y="489219"/>
                      <a:pt x="591078" y="530939"/>
                      <a:pt x="654260" y="593550"/>
                    </a:cubicBezTo>
                    <a:cubicBezTo>
                      <a:pt x="656991" y="596217"/>
                      <a:pt x="660166" y="597677"/>
                      <a:pt x="663531" y="598439"/>
                    </a:cubicBezTo>
                    <a:cubicBezTo>
                      <a:pt x="695344" y="651779"/>
                      <a:pt x="727031" y="710770"/>
                      <a:pt x="750590" y="772683"/>
                    </a:cubicBezTo>
                    <a:cubicBezTo>
                      <a:pt x="784562" y="861901"/>
                      <a:pt x="802596" y="960389"/>
                      <a:pt x="804310" y="1065355"/>
                    </a:cubicBezTo>
                    <a:cubicBezTo>
                      <a:pt x="805136" y="1116726"/>
                      <a:pt x="802215" y="1168987"/>
                      <a:pt x="795738" y="1221819"/>
                    </a:cubicBezTo>
                    <a:cubicBezTo>
                      <a:pt x="764623" y="1194260"/>
                      <a:pt x="731857" y="1170892"/>
                      <a:pt x="697948" y="1152667"/>
                    </a:cubicBezTo>
                    <a:cubicBezTo>
                      <a:pt x="618446" y="1109932"/>
                      <a:pt x="535007" y="1095644"/>
                      <a:pt x="456521" y="1111329"/>
                    </a:cubicBezTo>
                    <a:cubicBezTo>
                      <a:pt x="419310" y="1118822"/>
                      <a:pt x="383432" y="1133173"/>
                      <a:pt x="352762" y="1152857"/>
                    </a:cubicBezTo>
                    <a:cubicBezTo>
                      <a:pt x="337332" y="1162764"/>
                      <a:pt x="322854" y="1174511"/>
                      <a:pt x="309772" y="1187846"/>
                    </a:cubicBezTo>
                    <a:cubicBezTo>
                      <a:pt x="295675" y="1202134"/>
                      <a:pt x="285706" y="1216866"/>
                      <a:pt x="278404" y="1234328"/>
                    </a:cubicBezTo>
                    <a:cubicBezTo>
                      <a:pt x="276118" y="1239853"/>
                      <a:pt x="278022" y="1246139"/>
                      <a:pt x="283039" y="1249378"/>
                    </a:cubicBezTo>
                    <a:cubicBezTo>
                      <a:pt x="287865" y="1252489"/>
                      <a:pt x="294088" y="1251727"/>
                      <a:pt x="298152" y="1247473"/>
                    </a:cubicBezTo>
                    <a:cubicBezTo>
                      <a:pt x="321457" y="1222835"/>
                      <a:pt x="349143" y="1195022"/>
                      <a:pt x="383242" y="1176226"/>
                    </a:cubicBezTo>
                    <a:cubicBezTo>
                      <a:pt x="441980" y="1143904"/>
                      <a:pt x="513227" y="1134887"/>
                      <a:pt x="583966" y="1150826"/>
                    </a:cubicBezTo>
                    <a:cubicBezTo>
                      <a:pt x="655276" y="1166955"/>
                      <a:pt x="726079" y="1208166"/>
                      <a:pt x="788944" y="1269952"/>
                    </a:cubicBezTo>
                    <a:cubicBezTo>
                      <a:pt x="766719" y="1406794"/>
                      <a:pt x="720998" y="1546304"/>
                      <a:pt x="653117" y="1681686"/>
                    </a:cubicBezTo>
                    <a:cubicBezTo>
                      <a:pt x="577425" y="1832689"/>
                      <a:pt x="471888" y="1967563"/>
                      <a:pt x="369780" y="2097928"/>
                    </a:cubicBezTo>
                    <a:cubicBezTo>
                      <a:pt x="338474" y="2137933"/>
                      <a:pt x="306090" y="2179272"/>
                      <a:pt x="274974" y="2220547"/>
                    </a:cubicBezTo>
                    <a:cubicBezTo>
                      <a:pt x="219730" y="2293889"/>
                      <a:pt x="149308" y="2391997"/>
                      <a:pt x="94761" y="2500010"/>
                    </a:cubicBezTo>
                    <a:cubicBezTo>
                      <a:pt x="69425" y="2550239"/>
                      <a:pt x="48470" y="2600150"/>
                      <a:pt x="32405" y="2648410"/>
                    </a:cubicBezTo>
                    <a:cubicBezTo>
                      <a:pt x="23451" y="2675334"/>
                      <a:pt x="15894" y="2702448"/>
                      <a:pt x="9989" y="2728991"/>
                    </a:cubicBezTo>
                    <a:cubicBezTo>
                      <a:pt x="5290" y="2750010"/>
                      <a:pt x="3512" y="2771536"/>
                      <a:pt x="1861" y="2792428"/>
                    </a:cubicBezTo>
                    <a:cubicBezTo>
                      <a:pt x="1290" y="2799286"/>
                      <a:pt x="782" y="2806144"/>
                      <a:pt x="83" y="2812938"/>
                    </a:cubicBezTo>
                    <a:cubicBezTo>
                      <a:pt x="-869" y="2822654"/>
                      <a:pt x="6560" y="2829575"/>
                      <a:pt x="14180" y="2830591"/>
                    </a:cubicBezTo>
                    <a:cubicBezTo>
                      <a:pt x="14879" y="2830718"/>
                      <a:pt x="15641" y="2830718"/>
                      <a:pt x="16339" y="2830718"/>
                    </a:cubicBezTo>
                    <a:cubicBezTo>
                      <a:pt x="23515" y="2830718"/>
                      <a:pt x="29420" y="2825765"/>
                      <a:pt x="30690" y="2818272"/>
                    </a:cubicBezTo>
                    <a:cubicBezTo>
                      <a:pt x="33738" y="2800429"/>
                      <a:pt x="38564" y="2783538"/>
                      <a:pt x="43644" y="2765631"/>
                    </a:cubicBezTo>
                    <a:cubicBezTo>
                      <a:pt x="46184" y="2756614"/>
                      <a:pt x="48787" y="2747597"/>
                      <a:pt x="51073" y="2738389"/>
                    </a:cubicBezTo>
                    <a:cubicBezTo>
                      <a:pt x="68472" y="2670000"/>
                      <a:pt x="94507" y="2601928"/>
                      <a:pt x="130639" y="2530427"/>
                    </a:cubicBezTo>
                    <a:cubicBezTo>
                      <a:pt x="133687" y="2529220"/>
                      <a:pt x="136291" y="2527379"/>
                      <a:pt x="138513" y="2524839"/>
                    </a:cubicBezTo>
                    <a:cubicBezTo>
                      <a:pt x="149371" y="2512393"/>
                      <a:pt x="160547" y="2500518"/>
                      <a:pt x="171787" y="2489469"/>
                    </a:cubicBezTo>
                    <a:cubicBezTo>
                      <a:pt x="238653" y="2423937"/>
                      <a:pt x="319170" y="2376058"/>
                      <a:pt x="393148" y="2340752"/>
                    </a:cubicBezTo>
                    <a:cubicBezTo>
                      <a:pt x="424263" y="2330719"/>
                      <a:pt x="456140" y="2322655"/>
                      <a:pt x="488525" y="2316559"/>
                    </a:cubicBezTo>
                    <a:cubicBezTo>
                      <a:pt x="547135" y="2346912"/>
                      <a:pt x="609937" y="2377582"/>
                      <a:pt x="676803" y="2401903"/>
                    </a:cubicBezTo>
                    <a:cubicBezTo>
                      <a:pt x="716554" y="2416381"/>
                      <a:pt x="751669" y="2426287"/>
                      <a:pt x="784054" y="2432192"/>
                    </a:cubicBezTo>
                    <a:cubicBezTo>
                      <a:pt x="797833" y="2434669"/>
                      <a:pt x="810025" y="2436447"/>
                      <a:pt x="821582" y="2437653"/>
                    </a:cubicBezTo>
                    <a:cubicBezTo>
                      <a:pt x="822471" y="2452449"/>
                      <a:pt x="826662" y="2466927"/>
                      <a:pt x="834854" y="2479817"/>
                    </a:cubicBezTo>
                    <a:cubicBezTo>
                      <a:pt x="847491" y="2499693"/>
                      <a:pt x="867112" y="2513472"/>
                      <a:pt x="890099" y="2518552"/>
                    </a:cubicBezTo>
                    <a:cubicBezTo>
                      <a:pt x="896512" y="2519949"/>
                      <a:pt x="902990" y="2520648"/>
                      <a:pt x="909403" y="2520648"/>
                    </a:cubicBezTo>
                    <a:cubicBezTo>
                      <a:pt x="925977" y="2520648"/>
                      <a:pt x="942232" y="2515949"/>
                      <a:pt x="956583" y="2506868"/>
                    </a:cubicBezTo>
                    <a:cubicBezTo>
                      <a:pt x="976459" y="2494232"/>
                      <a:pt x="990239" y="2474610"/>
                      <a:pt x="995319" y="2451623"/>
                    </a:cubicBezTo>
                    <a:cubicBezTo>
                      <a:pt x="1000398" y="2428636"/>
                      <a:pt x="996271" y="2405014"/>
                      <a:pt x="983634" y="2385139"/>
                    </a:cubicBezTo>
                    <a:cubicBezTo>
                      <a:pt x="970998" y="2365263"/>
                      <a:pt x="951377" y="2351484"/>
                      <a:pt x="928390" y="2346404"/>
                    </a:cubicBezTo>
                    <a:cubicBezTo>
                      <a:pt x="905403" y="2341260"/>
                      <a:pt x="881781" y="2345451"/>
                      <a:pt x="861905" y="2358088"/>
                    </a:cubicBezTo>
                    <a:cubicBezTo>
                      <a:pt x="843363" y="2369899"/>
                      <a:pt x="830409" y="2387933"/>
                      <a:pt x="824567" y="2409015"/>
                    </a:cubicBezTo>
                    <a:cubicBezTo>
                      <a:pt x="811295" y="2406411"/>
                      <a:pt x="798469" y="2403554"/>
                      <a:pt x="787229" y="2400823"/>
                    </a:cubicBezTo>
                    <a:cubicBezTo>
                      <a:pt x="752368" y="2392314"/>
                      <a:pt x="718141" y="2381519"/>
                      <a:pt x="685375" y="2368756"/>
                    </a:cubicBezTo>
                    <a:cubicBezTo>
                      <a:pt x="639719" y="2350976"/>
                      <a:pt x="595142" y="2329132"/>
                      <a:pt x="551707" y="2306716"/>
                    </a:cubicBezTo>
                    <a:cubicBezTo>
                      <a:pt x="638194" y="2295921"/>
                      <a:pt x="726714" y="2294016"/>
                      <a:pt x="806343" y="2292429"/>
                    </a:cubicBezTo>
                    <a:cubicBezTo>
                      <a:pt x="858603" y="2291413"/>
                      <a:pt x="913975" y="2290841"/>
                      <a:pt x="971125" y="2290905"/>
                    </a:cubicBezTo>
                    <a:cubicBezTo>
                      <a:pt x="998240" y="2290968"/>
                      <a:pt x="1025418" y="2291095"/>
                      <a:pt x="1052532" y="2291349"/>
                    </a:cubicBezTo>
                    <a:cubicBezTo>
                      <a:pt x="1053040" y="2291349"/>
                      <a:pt x="1053484" y="2291349"/>
                      <a:pt x="1053993" y="2291349"/>
                    </a:cubicBezTo>
                    <a:cubicBezTo>
                      <a:pt x="1056024" y="2302462"/>
                      <a:pt x="1060152" y="2313193"/>
                      <a:pt x="1066375" y="2322972"/>
                    </a:cubicBezTo>
                    <a:cubicBezTo>
                      <a:pt x="1079011" y="2342848"/>
                      <a:pt x="1098633" y="2356627"/>
                      <a:pt x="1121620" y="2361707"/>
                    </a:cubicBezTo>
                    <a:cubicBezTo>
                      <a:pt x="1128033" y="2363104"/>
                      <a:pt x="1134510" y="2363803"/>
                      <a:pt x="1140924" y="2363803"/>
                    </a:cubicBezTo>
                    <a:cubicBezTo>
                      <a:pt x="1157497" y="2363803"/>
                      <a:pt x="1173754" y="2359104"/>
                      <a:pt x="1188105" y="2350023"/>
                    </a:cubicBezTo>
                    <a:cubicBezTo>
                      <a:pt x="1207980" y="2337387"/>
                      <a:pt x="1221759" y="2317765"/>
                      <a:pt x="1226840" y="2294778"/>
                    </a:cubicBezTo>
                    <a:cubicBezTo>
                      <a:pt x="1231983" y="2271791"/>
                      <a:pt x="1227792" y="2248169"/>
                      <a:pt x="1215156" y="2228294"/>
                    </a:cubicBezTo>
                    <a:cubicBezTo>
                      <a:pt x="1202519" y="2208418"/>
                      <a:pt x="1182897" y="2194639"/>
                      <a:pt x="1159910" y="2189559"/>
                    </a:cubicBezTo>
                    <a:cubicBezTo>
                      <a:pt x="1136923" y="2184415"/>
                      <a:pt x="1113302" y="2188606"/>
                      <a:pt x="1093426" y="2201243"/>
                    </a:cubicBezTo>
                    <a:cubicBezTo>
                      <a:pt x="1073551" y="2213879"/>
                      <a:pt x="1059771" y="2233501"/>
                      <a:pt x="1054691" y="2256488"/>
                    </a:cubicBezTo>
                    <a:cubicBezTo>
                      <a:pt x="1054564" y="2257186"/>
                      <a:pt x="1054564" y="2257821"/>
                      <a:pt x="1054437" y="2258520"/>
                    </a:cubicBezTo>
                    <a:cubicBezTo>
                      <a:pt x="1051198" y="2258329"/>
                      <a:pt x="1047960" y="2258075"/>
                      <a:pt x="1044721" y="2257948"/>
                    </a:cubicBezTo>
                    <a:cubicBezTo>
                      <a:pt x="1013733" y="2256551"/>
                      <a:pt x="982745" y="2255599"/>
                      <a:pt x="951757" y="2254900"/>
                    </a:cubicBezTo>
                    <a:cubicBezTo>
                      <a:pt x="831552" y="2252233"/>
                      <a:pt x="725824" y="2254075"/>
                      <a:pt x="628606" y="2260488"/>
                    </a:cubicBezTo>
                    <a:cubicBezTo>
                      <a:pt x="615271" y="2261377"/>
                      <a:pt x="601047" y="2262520"/>
                      <a:pt x="586569" y="2263790"/>
                    </a:cubicBezTo>
                    <a:cubicBezTo>
                      <a:pt x="619907" y="2252360"/>
                      <a:pt x="653307" y="2241375"/>
                      <a:pt x="686137" y="2230643"/>
                    </a:cubicBezTo>
                    <a:cubicBezTo>
                      <a:pt x="752114" y="2209117"/>
                      <a:pt x="820312" y="2186828"/>
                      <a:pt x="886098" y="2160857"/>
                    </a:cubicBezTo>
                    <a:cubicBezTo>
                      <a:pt x="1036911" y="2101484"/>
                      <a:pt x="1144988" y="2034809"/>
                      <a:pt x="1226332" y="1951116"/>
                    </a:cubicBezTo>
                    <a:cubicBezTo>
                      <a:pt x="1281322" y="1894538"/>
                      <a:pt x="1325201" y="1828879"/>
                      <a:pt x="1364381" y="1766395"/>
                    </a:cubicBezTo>
                    <a:cubicBezTo>
                      <a:pt x="1408767" y="1695656"/>
                      <a:pt x="1446232" y="1628346"/>
                      <a:pt x="1479061" y="1560655"/>
                    </a:cubicBezTo>
                    <a:cubicBezTo>
                      <a:pt x="1515637" y="1485153"/>
                      <a:pt x="1545165" y="1411176"/>
                      <a:pt x="1566755" y="1340818"/>
                    </a:cubicBezTo>
                    <a:cubicBezTo>
                      <a:pt x="1587710" y="1272619"/>
                      <a:pt x="1609236" y="1192037"/>
                      <a:pt x="1609998" y="1111582"/>
                    </a:cubicBezTo>
                    <a:cubicBezTo>
                      <a:pt x="1610316" y="1104979"/>
                      <a:pt x="1605554" y="1099581"/>
                      <a:pt x="1598949" y="1098756"/>
                    </a:cubicBezTo>
                    <a:close/>
                    <a:moveTo>
                      <a:pt x="1101173" y="808561"/>
                    </a:move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4" name="Google Shape;2944;p50"/>
              <p:cNvSpPr/>
              <p:nvPr/>
            </p:nvSpPr>
            <p:spPr>
              <a:xfrm>
                <a:off x="6367059" y="1928012"/>
                <a:ext cx="1200476" cy="1073487"/>
              </a:xfrm>
              <a:custGeom>
                <a:avLst/>
                <a:gdLst/>
                <a:ahLst/>
                <a:cxnLst/>
                <a:rect l="l" t="t" r="r" b="b"/>
                <a:pathLst>
                  <a:path w="1200476" h="1073487" extrusionOk="0">
                    <a:moveTo>
                      <a:pt x="30184" y="532867"/>
                    </a:moveTo>
                    <a:cubicBezTo>
                      <a:pt x="68665" y="551599"/>
                      <a:pt x="105750" y="573126"/>
                      <a:pt x="138770" y="600621"/>
                    </a:cubicBezTo>
                    <a:cubicBezTo>
                      <a:pt x="167217" y="624307"/>
                      <a:pt x="192236" y="651675"/>
                      <a:pt x="214970" y="680822"/>
                    </a:cubicBezTo>
                    <a:cubicBezTo>
                      <a:pt x="261706" y="740702"/>
                      <a:pt x="298980" y="807250"/>
                      <a:pt x="339937" y="871068"/>
                    </a:cubicBezTo>
                    <a:cubicBezTo>
                      <a:pt x="380577" y="934314"/>
                      <a:pt x="425789" y="1000036"/>
                      <a:pt x="491639" y="1039216"/>
                    </a:cubicBezTo>
                    <a:cubicBezTo>
                      <a:pt x="560663" y="1080237"/>
                      <a:pt x="646960" y="1080364"/>
                      <a:pt x="722843" y="1060869"/>
                    </a:cubicBezTo>
                    <a:cubicBezTo>
                      <a:pt x="794788" y="1042391"/>
                      <a:pt x="862415" y="1002640"/>
                      <a:pt x="909342" y="944537"/>
                    </a:cubicBezTo>
                    <a:cubicBezTo>
                      <a:pt x="957665" y="884657"/>
                      <a:pt x="980145" y="809536"/>
                      <a:pt x="996083" y="735495"/>
                    </a:cubicBezTo>
                    <a:cubicBezTo>
                      <a:pt x="1011704" y="663042"/>
                      <a:pt x="1021673" y="589001"/>
                      <a:pt x="1047835" y="519278"/>
                    </a:cubicBezTo>
                    <a:cubicBezTo>
                      <a:pt x="1060091" y="486702"/>
                      <a:pt x="1075585" y="455016"/>
                      <a:pt x="1096540" y="427076"/>
                    </a:cubicBezTo>
                    <a:cubicBezTo>
                      <a:pt x="1107272" y="412725"/>
                      <a:pt x="1119400" y="399771"/>
                      <a:pt x="1132672" y="387769"/>
                    </a:cubicBezTo>
                    <a:cubicBezTo>
                      <a:pt x="1145562" y="376085"/>
                      <a:pt x="1164802" y="358877"/>
                      <a:pt x="1183408" y="367068"/>
                    </a:cubicBezTo>
                    <a:cubicBezTo>
                      <a:pt x="1187599" y="368910"/>
                      <a:pt x="1191028" y="366497"/>
                      <a:pt x="1192234" y="363258"/>
                    </a:cubicBezTo>
                    <a:cubicBezTo>
                      <a:pt x="1199982" y="359956"/>
                      <a:pt x="1204426" y="349288"/>
                      <a:pt x="1195663" y="343129"/>
                    </a:cubicBezTo>
                    <a:cubicBezTo>
                      <a:pt x="1171470" y="326174"/>
                      <a:pt x="1144546" y="314617"/>
                      <a:pt x="1115908" y="307569"/>
                    </a:cubicBezTo>
                    <a:cubicBezTo>
                      <a:pt x="1060027" y="293853"/>
                      <a:pt x="1001481" y="298933"/>
                      <a:pt x="945473" y="309347"/>
                    </a:cubicBezTo>
                    <a:cubicBezTo>
                      <a:pt x="918676" y="314363"/>
                      <a:pt x="890800" y="318935"/>
                      <a:pt x="864892" y="327571"/>
                    </a:cubicBezTo>
                    <a:cubicBezTo>
                      <a:pt x="853018" y="331508"/>
                      <a:pt x="841334" y="337414"/>
                      <a:pt x="832316" y="345923"/>
                    </a:cubicBezTo>
                    <a:cubicBezTo>
                      <a:pt x="809075" y="286804"/>
                      <a:pt x="784882" y="227940"/>
                      <a:pt x="753703" y="172441"/>
                    </a:cubicBezTo>
                    <a:cubicBezTo>
                      <a:pt x="723604" y="118847"/>
                      <a:pt x="686647" y="67475"/>
                      <a:pt x="639403" y="27597"/>
                    </a:cubicBezTo>
                    <a:cubicBezTo>
                      <a:pt x="616734" y="8484"/>
                      <a:pt x="587969" y="-6693"/>
                      <a:pt x="557870" y="3023"/>
                    </a:cubicBezTo>
                    <a:cubicBezTo>
                      <a:pt x="528659" y="12421"/>
                      <a:pt x="509101" y="41250"/>
                      <a:pt x="492020" y="64935"/>
                    </a:cubicBezTo>
                    <a:cubicBezTo>
                      <a:pt x="421662" y="162471"/>
                      <a:pt x="377085" y="277787"/>
                      <a:pt x="362797" y="397167"/>
                    </a:cubicBezTo>
                    <a:cubicBezTo>
                      <a:pt x="351304" y="393040"/>
                      <a:pt x="339684" y="389293"/>
                      <a:pt x="327809" y="386499"/>
                    </a:cubicBezTo>
                    <a:cubicBezTo>
                      <a:pt x="260435" y="370688"/>
                      <a:pt x="187728" y="377990"/>
                      <a:pt x="124037" y="404660"/>
                    </a:cubicBezTo>
                    <a:cubicBezTo>
                      <a:pt x="92287" y="417995"/>
                      <a:pt x="62188" y="436220"/>
                      <a:pt x="36217" y="458889"/>
                    </a:cubicBezTo>
                    <a:cubicBezTo>
                      <a:pt x="24533" y="469113"/>
                      <a:pt x="8213" y="481749"/>
                      <a:pt x="1990" y="496291"/>
                    </a:cubicBezTo>
                    <a:cubicBezTo>
                      <a:pt x="-6836" y="516928"/>
                      <a:pt x="15706" y="525818"/>
                      <a:pt x="30184" y="53286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5" name="Google Shape;2945;p50"/>
              <p:cNvSpPr/>
              <p:nvPr/>
            </p:nvSpPr>
            <p:spPr>
              <a:xfrm>
                <a:off x="7149525" y="1938714"/>
                <a:ext cx="261358" cy="482042"/>
              </a:xfrm>
              <a:custGeom>
                <a:avLst/>
                <a:gdLst/>
                <a:ahLst/>
                <a:cxnLst/>
                <a:rect l="l" t="t" r="r" b="b"/>
                <a:pathLst>
                  <a:path w="261358" h="482042" extrusionOk="0">
                    <a:moveTo>
                      <a:pt x="447" y="390275"/>
                    </a:moveTo>
                    <a:cubicBezTo>
                      <a:pt x="-632" y="361700"/>
                      <a:pt x="384" y="332934"/>
                      <a:pt x="1971" y="304423"/>
                    </a:cubicBezTo>
                    <a:cubicBezTo>
                      <a:pt x="5274" y="246066"/>
                      <a:pt x="14164" y="187837"/>
                      <a:pt x="27118" y="130814"/>
                    </a:cubicBezTo>
                    <a:cubicBezTo>
                      <a:pt x="33594" y="102239"/>
                      <a:pt x="39881" y="71632"/>
                      <a:pt x="53851" y="45470"/>
                    </a:cubicBezTo>
                    <a:cubicBezTo>
                      <a:pt x="52708" y="44708"/>
                      <a:pt x="51438" y="44073"/>
                      <a:pt x="50485" y="43121"/>
                    </a:cubicBezTo>
                    <a:cubicBezTo>
                      <a:pt x="48327" y="41025"/>
                      <a:pt x="46421" y="38930"/>
                      <a:pt x="44897" y="36326"/>
                    </a:cubicBezTo>
                    <a:cubicBezTo>
                      <a:pt x="42739" y="32580"/>
                      <a:pt x="41405" y="29341"/>
                      <a:pt x="40516" y="25023"/>
                    </a:cubicBezTo>
                    <a:cubicBezTo>
                      <a:pt x="39691" y="20959"/>
                      <a:pt x="40326" y="16768"/>
                      <a:pt x="41659" y="12894"/>
                    </a:cubicBezTo>
                    <a:cubicBezTo>
                      <a:pt x="42802" y="9529"/>
                      <a:pt x="45342" y="6544"/>
                      <a:pt x="48072" y="4385"/>
                    </a:cubicBezTo>
                    <a:cubicBezTo>
                      <a:pt x="50930" y="2100"/>
                      <a:pt x="54105" y="1084"/>
                      <a:pt x="57597" y="321"/>
                    </a:cubicBezTo>
                    <a:cubicBezTo>
                      <a:pt x="58423" y="131"/>
                      <a:pt x="59249" y="68"/>
                      <a:pt x="60074" y="4"/>
                    </a:cubicBezTo>
                    <a:cubicBezTo>
                      <a:pt x="61852" y="4"/>
                      <a:pt x="63757" y="-60"/>
                      <a:pt x="65535" y="321"/>
                    </a:cubicBezTo>
                    <a:cubicBezTo>
                      <a:pt x="69091" y="1147"/>
                      <a:pt x="72583" y="2481"/>
                      <a:pt x="75251" y="5021"/>
                    </a:cubicBezTo>
                    <a:cubicBezTo>
                      <a:pt x="75314" y="5084"/>
                      <a:pt x="75314" y="5147"/>
                      <a:pt x="75378" y="5211"/>
                    </a:cubicBezTo>
                    <a:cubicBezTo>
                      <a:pt x="75441" y="5275"/>
                      <a:pt x="75505" y="5275"/>
                      <a:pt x="75568" y="5275"/>
                    </a:cubicBezTo>
                    <a:cubicBezTo>
                      <a:pt x="78044" y="6735"/>
                      <a:pt x="80457" y="8196"/>
                      <a:pt x="82617" y="10100"/>
                    </a:cubicBezTo>
                    <a:cubicBezTo>
                      <a:pt x="84712" y="11942"/>
                      <a:pt x="86871" y="13910"/>
                      <a:pt x="88395" y="16324"/>
                    </a:cubicBezTo>
                    <a:cubicBezTo>
                      <a:pt x="90237" y="19244"/>
                      <a:pt x="91760" y="22610"/>
                      <a:pt x="92395" y="26039"/>
                    </a:cubicBezTo>
                    <a:cubicBezTo>
                      <a:pt x="92967" y="29405"/>
                      <a:pt x="92078" y="33722"/>
                      <a:pt x="90681" y="36834"/>
                    </a:cubicBezTo>
                    <a:cubicBezTo>
                      <a:pt x="89093" y="40136"/>
                      <a:pt x="86934" y="42740"/>
                      <a:pt x="84141" y="45089"/>
                    </a:cubicBezTo>
                    <a:cubicBezTo>
                      <a:pt x="79378" y="49153"/>
                      <a:pt x="73028" y="50804"/>
                      <a:pt x="66805" y="50423"/>
                    </a:cubicBezTo>
                    <a:cubicBezTo>
                      <a:pt x="64837" y="66171"/>
                      <a:pt x="60518" y="81284"/>
                      <a:pt x="56645" y="96778"/>
                    </a:cubicBezTo>
                    <a:cubicBezTo>
                      <a:pt x="52073" y="114749"/>
                      <a:pt x="47692" y="132783"/>
                      <a:pt x="43818" y="150880"/>
                    </a:cubicBezTo>
                    <a:cubicBezTo>
                      <a:pt x="36262" y="185996"/>
                      <a:pt x="30419" y="221492"/>
                      <a:pt x="26229" y="257179"/>
                    </a:cubicBezTo>
                    <a:cubicBezTo>
                      <a:pt x="22101" y="292803"/>
                      <a:pt x="19180" y="328616"/>
                      <a:pt x="18101" y="364494"/>
                    </a:cubicBezTo>
                    <a:cubicBezTo>
                      <a:pt x="17910" y="371733"/>
                      <a:pt x="17593" y="378972"/>
                      <a:pt x="17339" y="386275"/>
                    </a:cubicBezTo>
                    <a:cubicBezTo>
                      <a:pt x="18164" y="382782"/>
                      <a:pt x="18990" y="379226"/>
                      <a:pt x="19942" y="375670"/>
                    </a:cubicBezTo>
                    <a:cubicBezTo>
                      <a:pt x="27943" y="344746"/>
                      <a:pt x="38103" y="314265"/>
                      <a:pt x="50803" y="284928"/>
                    </a:cubicBezTo>
                    <a:cubicBezTo>
                      <a:pt x="76520" y="225302"/>
                      <a:pt x="110747" y="169231"/>
                      <a:pt x="150307" y="117733"/>
                    </a:cubicBezTo>
                    <a:cubicBezTo>
                      <a:pt x="161611" y="103065"/>
                      <a:pt x="173485" y="88777"/>
                      <a:pt x="185677" y="74871"/>
                    </a:cubicBezTo>
                    <a:cubicBezTo>
                      <a:pt x="197043" y="61916"/>
                      <a:pt x="208728" y="49216"/>
                      <a:pt x="223142" y="39755"/>
                    </a:cubicBezTo>
                    <a:cubicBezTo>
                      <a:pt x="222761" y="38993"/>
                      <a:pt x="222253" y="38231"/>
                      <a:pt x="221999" y="37406"/>
                    </a:cubicBezTo>
                    <a:cubicBezTo>
                      <a:pt x="221046" y="34040"/>
                      <a:pt x="220602" y="31309"/>
                      <a:pt x="220919" y="27753"/>
                    </a:cubicBezTo>
                    <a:cubicBezTo>
                      <a:pt x="221046" y="26230"/>
                      <a:pt x="221618" y="24706"/>
                      <a:pt x="222126" y="23309"/>
                    </a:cubicBezTo>
                    <a:cubicBezTo>
                      <a:pt x="222634" y="22038"/>
                      <a:pt x="223459" y="20832"/>
                      <a:pt x="224221" y="19689"/>
                    </a:cubicBezTo>
                    <a:cubicBezTo>
                      <a:pt x="227016" y="15752"/>
                      <a:pt x="231524" y="13720"/>
                      <a:pt x="236096" y="12831"/>
                    </a:cubicBezTo>
                    <a:cubicBezTo>
                      <a:pt x="239906" y="12069"/>
                      <a:pt x="243970" y="12831"/>
                      <a:pt x="247526" y="14228"/>
                    </a:cubicBezTo>
                    <a:cubicBezTo>
                      <a:pt x="248859" y="14736"/>
                      <a:pt x="250130" y="15625"/>
                      <a:pt x="251336" y="16387"/>
                    </a:cubicBezTo>
                    <a:cubicBezTo>
                      <a:pt x="251907" y="16768"/>
                      <a:pt x="252479" y="17149"/>
                      <a:pt x="252987" y="17657"/>
                    </a:cubicBezTo>
                    <a:cubicBezTo>
                      <a:pt x="254702" y="19181"/>
                      <a:pt x="256353" y="20896"/>
                      <a:pt x="257559" y="22864"/>
                    </a:cubicBezTo>
                    <a:cubicBezTo>
                      <a:pt x="258384" y="24197"/>
                      <a:pt x="259337" y="25594"/>
                      <a:pt x="259845" y="27118"/>
                    </a:cubicBezTo>
                    <a:cubicBezTo>
                      <a:pt x="260226" y="28325"/>
                      <a:pt x="260543" y="29531"/>
                      <a:pt x="260797" y="30675"/>
                    </a:cubicBezTo>
                    <a:cubicBezTo>
                      <a:pt x="260988" y="31437"/>
                      <a:pt x="261242" y="32199"/>
                      <a:pt x="261306" y="32960"/>
                    </a:cubicBezTo>
                    <a:cubicBezTo>
                      <a:pt x="261432" y="34167"/>
                      <a:pt x="261306" y="35500"/>
                      <a:pt x="261179" y="36707"/>
                    </a:cubicBezTo>
                    <a:cubicBezTo>
                      <a:pt x="261115" y="37406"/>
                      <a:pt x="260988" y="38104"/>
                      <a:pt x="260861" y="38803"/>
                    </a:cubicBezTo>
                    <a:cubicBezTo>
                      <a:pt x="260607" y="40327"/>
                      <a:pt x="259908" y="42041"/>
                      <a:pt x="258893" y="43247"/>
                    </a:cubicBezTo>
                    <a:cubicBezTo>
                      <a:pt x="258131" y="44200"/>
                      <a:pt x="257178" y="44899"/>
                      <a:pt x="256162" y="45470"/>
                    </a:cubicBezTo>
                    <a:cubicBezTo>
                      <a:pt x="255591" y="46296"/>
                      <a:pt x="254956" y="47121"/>
                      <a:pt x="254130" y="47946"/>
                    </a:cubicBezTo>
                    <a:cubicBezTo>
                      <a:pt x="252416" y="49597"/>
                      <a:pt x="250574" y="50804"/>
                      <a:pt x="248415" y="51756"/>
                    </a:cubicBezTo>
                    <a:cubicBezTo>
                      <a:pt x="245621" y="52900"/>
                      <a:pt x="242827" y="52963"/>
                      <a:pt x="239906" y="52772"/>
                    </a:cubicBezTo>
                    <a:cubicBezTo>
                      <a:pt x="239398" y="52709"/>
                      <a:pt x="238827" y="52709"/>
                      <a:pt x="238318" y="52582"/>
                    </a:cubicBezTo>
                    <a:cubicBezTo>
                      <a:pt x="236921" y="52265"/>
                      <a:pt x="235461" y="51884"/>
                      <a:pt x="234128" y="51249"/>
                    </a:cubicBezTo>
                    <a:cubicBezTo>
                      <a:pt x="233366" y="50931"/>
                      <a:pt x="232731" y="50423"/>
                      <a:pt x="231968" y="49978"/>
                    </a:cubicBezTo>
                    <a:cubicBezTo>
                      <a:pt x="216856" y="74426"/>
                      <a:pt x="195456" y="95190"/>
                      <a:pt x="177549" y="117669"/>
                    </a:cubicBezTo>
                    <a:cubicBezTo>
                      <a:pt x="157991" y="142244"/>
                      <a:pt x="139513" y="167581"/>
                      <a:pt x="122621" y="194060"/>
                    </a:cubicBezTo>
                    <a:cubicBezTo>
                      <a:pt x="89347" y="246193"/>
                      <a:pt x="62233" y="302836"/>
                      <a:pt x="43628" y="361890"/>
                    </a:cubicBezTo>
                    <a:cubicBezTo>
                      <a:pt x="38230" y="378909"/>
                      <a:pt x="33658" y="396181"/>
                      <a:pt x="29594" y="413580"/>
                    </a:cubicBezTo>
                    <a:cubicBezTo>
                      <a:pt x="24895" y="433772"/>
                      <a:pt x="20006" y="455934"/>
                      <a:pt x="23307" y="476699"/>
                    </a:cubicBezTo>
                    <a:cubicBezTo>
                      <a:pt x="23943" y="480636"/>
                      <a:pt x="18863" y="482604"/>
                      <a:pt x="16195" y="480699"/>
                    </a:cubicBezTo>
                    <a:cubicBezTo>
                      <a:pt x="13782" y="482985"/>
                      <a:pt x="8956" y="482477"/>
                      <a:pt x="8512" y="478222"/>
                    </a:cubicBezTo>
                    <a:cubicBezTo>
                      <a:pt x="5655" y="448949"/>
                      <a:pt x="1591" y="419930"/>
                      <a:pt x="447" y="3902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6" name="Google Shape;2946;p50"/>
              <p:cNvSpPr/>
              <p:nvPr/>
            </p:nvSpPr>
            <p:spPr>
              <a:xfrm>
                <a:off x="6449285" y="2002591"/>
                <a:ext cx="345262" cy="460575"/>
              </a:xfrm>
              <a:custGeom>
                <a:avLst/>
                <a:gdLst/>
                <a:ahLst/>
                <a:cxnLst/>
                <a:rect l="l" t="t" r="r" b="b"/>
                <a:pathLst>
                  <a:path w="345262" h="460575" extrusionOk="0">
                    <a:moveTo>
                      <a:pt x="333594" y="367609"/>
                    </a:moveTo>
                    <a:cubicBezTo>
                      <a:pt x="328323" y="339542"/>
                      <a:pt x="320958" y="311666"/>
                      <a:pt x="313083" y="284234"/>
                    </a:cubicBezTo>
                    <a:cubicBezTo>
                      <a:pt x="296954" y="228036"/>
                      <a:pt x="275364" y="173235"/>
                      <a:pt x="250155" y="120531"/>
                    </a:cubicBezTo>
                    <a:cubicBezTo>
                      <a:pt x="237518" y="94051"/>
                      <a:pt x="224564" y="65603"/>
                      <a:pt x="205196" y="43251"/>
                    </a:cubicBezTo>
                    <a:cubicBezTo>
                      <a:pt x="206149" y="42235"/>
                      <a:pt x="207229" y="41410"/>
                      <a:pt x="207991" y="40203"/>
                    </a:cubicBezTo>
                    <a:cubicBezTo>
                      <a:pt x="209642" y="37663"/>
                      <a:pt x="211039" y="35187"/>
                      <a:pt x="211928" y="32329"/>
                    </a:cubicBezTo>
                    <a:cubicBezTo>
                      <a:pt x="213197" y="28202"/>
                      <a:pt x="213833" y="24709"/>
                      <a:pt x="213706" y="20328"/>
                    </a:cubicBezTo>
                    <a:cubicBezTo>
                      <a:pt x="213579" y="16200"/>
                      <a:pt x="212055" y="12263"/>
                      <a:pt x="209895" y="8771"/>
                    </a:cubicBezTo>
                    <a:cubicBezTo>
                      <a:pt x="207991" y="5722"/>
                      <a:pt x="204943" y="3373"/>
                      <a:pt x="201704" y="1849"/>
                    </a:cubicBezTo>
                    <a:cubicBezTo>
                      <a:pt x="198402" y="262"/>
                      <a:pt x="195100" y="-56"/>
                      <a:pt x="191481" y="7"/>
                    </a:cubicBezTo>
                    <a:cubicBezTo>
                      <a:pt x="190655" y="7"/>
                      <a:pt x="189830" y="71"/>
                      <a:pt x="189004" y="262"/>
                    </a:cubicBezTo>
                    <a:cubicBezTo>
                      <a:pt x="187290" y="643"/>
                      <a:pt x="185384" y="960"/>
                      <a:pt x="183733" y="1785"/>
                    </a:cubicBezTo>
                    <a:cubicBezTo>
                      <a:pt x="180496" y="3373"/>
                      <a:pt x="177321" y="5469"/>
                      <a:pt x="175288" y="8516"/>
                    </a:cubicBezTo>
                    <a:cubicBezTo>
                      <a:pt x="175225" y="8580"/>
                      <a:pt x="175225" y="8644"/>
                      <a:pt x="175161" y="8707"/>
                    </a:cubicBezTo>
                    <a:cubicBezTo>
                      <a:pt x="175097" y="8771"/>
                      <a:pt x="175034" y="8771"/>
                      <a:pt x="175034" y="8834"/>
                    </a:cubicBezTo>
                    <a:cubicBezTo>
                      <a:pt x="172939" y="10803"/>
                      <a:pt x="170907" y="12771"/>
                      <a:pt x="169192" y="15121"/>
                    </a:cubicBezTo>
                    <a:cubicBezTo>
                      <a:pt x="167541" y="17406"/>
                      <a:pt x="165890" y="19819"/>
                      <a:pt x="164938" y="22423"/>
                    </a:cubicBezTo>
                    <a:cubicBezTo>
                      <a:pt x="163795" y="25662"/>
                      <a:pt x="163033" y="29344"/>
                      <a:pt x="163223" y="32774"/>
                    </a:cubicBezTo>
                    <a:cubicBezTo>
                      <a:pt x="163414" y="36203"/>
                      <a:pt x="165192" y="40203"/>
                      <a:pt x="167287" y="42934"/>
                    </a:cubicBezTo>
                    <a:cubicBezTo>
                      <a:pt x="169573" y="45791"/>
                      <a:pt x="172240" y="47887"/>
                      <a:pt x="175479" y="49601"/>
                    </a:cubicBezTo>
                    <a:cubicBezTo>
                      <a:pt x="181067" y="52522"/>
                      <a:pt x="187608" y="52713"/>
                      <a:pt x="193513" y="50998"/>
                    </a:cubicBezTo>
                    <a:cubicBezTo>
                      <a:pt x="198910" y="65921"/>
                      <a:pt x="206467" y="79700"/>
                      <a:pt x="213706" y="93924"/>
                    </a:cubicBezTo>
                    <a:cubicBezTo>
                      <a:pt x="222088" y="110434"/>
                      <a:pt x="230406" y="127008"/>
                      <a:pt x="238217" y="143835"/>
                    </a:cubicBezTo>
                    <a:cubicBezTo>
                      <a:pt x="253330" y="176410"/>
                      <a:pt x="266919" y="209748"/>
                      <a:pt x="278921" y="243594"/>
                    </a:cubicBezTo>
                    <a:cubicBezTo>
                      <a:pt x="290858" y="277439"/>
                      <a:pt x="301653" y="311729"/>
                      <a:pt x="310671" y="346463"/>
                    </a:cubicBezTo>
                    <a:cubicBezTo>
                      <a:pt x="312512" y="353449"/>
                      <a:pt x="314353" y="360497"/>
                      <a:pt x="316195" y="367546"/>
                    </a:cubicBezTo>
                    <a:cubicBezTo>
                      <a:pt x="314608" y="364307"/>
                      <a:pt x="313020" y="361069"/>
                      <a:pt x="311305" y="357830"/>
                    </a:cubicBezTo>
                    <a:cubicBezTo>
                      <a:pt x="296637" y="329446"/>
                      <a:pt x="279936" y="301950"/>
                      <a:pt x="261140" y="276169"/>
                    </a:cubicBezTo>
                    <a:cubicBezTo>
                      <a:pt x="222850" y="223718"/>
                      <a:pt x="177066" y="176601"/>
                      <a:pt x="127092" y="135199"/>
                    </a:cubicBezTo>
                    <a:cubicBezTo>
                      <a:pt x="112804" y="123388"/>
                      <a:pt x="98072" y="112085"/>
                      <a:pt x="83086" y="101227"/>
                    </a:cubicBezTo>
                    <a:cubicBezTo>
                      <a:pt x="69116" y="91066"/>
                      <a:pt x="54956" y="81351"/>
                      <a:pt x="38827" y="75255"/>
                    </a:cubicBezTo>
                    <a:cubicBezTo>
                      <a:pt x="39017" y="74430"/>
                      <a:pt x="39335" y="73604"/>
                      <a:pt x="39398" y="72715"/>
                    </a:cubicBezTo>
                    <a:cubicBezTo>
                      <a:pt x="39589" y="69222"/>
                      <a:pt x="39398" y="66428"/>
                      <a:pt x="38319" y="63063"/>
                    </a:cubicBezTo>
                    <a:cubicBezTo>
                      <a:pt x="37811" y="61603"/>
                      <a:pt x="36985" y="60269"/>
                      <a:pt x="36160" y="58999"/>
                    </a:cubicBezTo>
                    <a:cubicBezTo>
                      <a:pt x="35398" y="57856"/>
                      <a:pt x="34318" y="56840"/>
                      <a:pt x="33302" y="55951"/>
                    </a:cubicBezTo>
                    <a:cubicBezTo>
                      <a:pt x="29746" y="52713"/>
                      <a:pt x="24857" y="51760"/>
                      <a:pt x="20221" y="51887"/>
                    </a:cubicBezTo>
                    <a:cubicBezTo>
                      <a:pt x="16348" y="52014"/>
                      <a:pt x="12538" y="53602"/>
                      <a:pt x="9363" y="55760"/>
                    </a:cubicBezTo>
                    <a:cubicBezTo>
                      <a:pt x="8156" y="56586"/>
                      <a:pt x="7140" y="57666"/>
                      <a:pt x="6124" y="58681"/>
                    </a:cubicBezTo>
                    <a:cubicBezTo>
                      <a:pt x="5616" y="59190"/>
                      <a:pt x="5172" y="59697"/>
                      <a:pt x="4791" y="60269"/>
                    </a:cubicBezTo>
                    <a:cubicBezTo>
                      <a:pt x="3457" y="62174"/>
                      <a:pt x="2251" y="64206"/>
                      <a:pt x="1489" y="66365"/>
                    </a:cubicBezTo>
                    <a:cubicBezTo>
                      <a:pt x="981" y="67889"/>
                      <a:pt x="346" y="69477"/>
                      <a:pt x="155" y="71064"/>
                    </a:cubicBezTo>
                    <a:cubicBezTo>
                      <a:pt x="28" y="72271"/>
                      <a:pt x="28" y="73541"/>
                      <a:pt x="28" y="74747"/>
                    </a:cubicBezTo>
                    <a:cubicBezTo>
                      <a:pt x="28" y="75509"/>
                      <a:pt x="-35" y="76335"/>
                      <a:pt x="28" y="77097"/>
                    </a:cubicBezTo>
                    <a:cubicBezTo>
                      <a:pt x="155" y="78303"/>
                      <a:pt x="600" y="79573"/>
                      <a:pt x="981" y="80716"/>
                    </a:cubicBezTo>
                    <a:cubicBezTo>
                      <a:pt x="1235" y="81351"/>
                      <a:pt x="1489" y="82050"/>
                      <a:pt x="1742" y="82685"/>
                    </a:cubicBezTo>
                    <a:cubicBezTo>
                      <a:pt x="2314" y="84145"/>
                      <a:pt x="3394" y="85606"/>
                      <a:pt x="4664" y="86558"/>
                    </a:cubicBezTo>
                    <a:cubicBezTo>
                      <a:pt x="5616" y="87320"/>
                      <a:pt x="6696" y="87765"/>
                      <a:pt x="7839" y="88082"/>
                    </a:cubicBezTo>
                    <a:cubicBezTo>
                      <a:pt x="8601" y="88781"/>
                      <a:pt x="9363" y="89416"/>
                      <a:pt x="10379" y="89987"/>
                    </a:cubicBezTo>
                    <a:cubicBezTo>
                      <a:pt x="12411" y="91194"/>
                      <a:pt x="14442" y="92019"/>
                      <a:pt x="16856" y="92463"/>
                    </a:cubicBezTo>
                    <a:cubicBezTo>
                      <a:pt x="19840" y="92972"/>
                      <a:pt x="22571" y="92400"/>
                      <a:pt x="25365" y="91575"/>
                    </a:cubicBezTo>
                    <a:cubicBezTo>
                      <a:pt x="25873" y="91447"/>
                      <a:pt x="26381" y="91257"/>
                      <a:pt x="26889" y="91003"/>
                    </a:cubicBezTo>
                    <a:cubicBezTo>
                      <a:pt x="28222" y="90368"/>
                      <a:pt x="29556" y="89669"/>
                      <a:pt x="30698" y="88781"/>
                    </a:cubicBezTo>
                    <a:cubicBezTo>
                      <a:pt x="31334" y="88272"/>
                      <a:pt x="31905" y="87701"/>
                      <a:pt x="32477" y="87066"/>
                    </a:cubicBezTo>
                    <a:cubicBezTo>
                      <a:pt x="52606" y="107577"/>
                      <a:pt x="78133" y="123071"/>
                      <a:pt x="100548" y="140978"/>
                    </a:cubicBezTo>
                    <a:cubicBezTo>
                      <a:pt x="125059" y="160599"/>
                      <a:pt x="148682" y="181237"/>
                      <a:pt x="171033" y="203271"/>
                    </a:cubicBezTo>
                    <a:cubicBezTo>
                      <a:pt x="215039" y="246769"/>
                      <a:pt x="254028" y="295981"/>
                      <a:pt x="285271" y="349385"/>
                    </a:cubicBezTo>
                    <a:cubicBezTo>
                      <a:pt x="294287" y="364752"/>
                      <a:pt x="302606" y="380627"/>
                      <a:pt x="310353" y="396692"/>
                    </a:cubicBezTo>
                    <a:cubicBezTo>
                      <a:pt x="319433" y="415361"/>
                      <a:pt x="329085" y="435872"/>
                      <a:pt x="330483" y="456827"/>
                    </a:cubicBezTo>
                    <a:cubicBezTo>
                      <a:pt x="330736" y="460827"/>
                      <a:pt x="336133" y="461653"/>
                      <a:pt x="338293" y="459176"/>
                    </a:cubicBezTo>
                    <a:cubicBezTo>
                      <a:pt x="341150" y="460891"/>
                      <a:pt x="345785" y="459303"/>
                      <a:pt x="345214" y="455049"/>
                    </a:cubicBezTo>
                    <a:cubicBezTo>
                      <a:pt x="341531" y="425966"/>
                      <a:pt x="339055" y="396692"/>
                      <a:pt x="333594" y="36760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7" name="Google Shape;2947;p50"/>
              <p:cNvSpPr/>
              <p:nvPr/>
            </p:nvSpPr>
            <p:spPr>
              <a:xfrm>
                <a:off x="6366996" y="2079085"/>
                <a:ext cx="1200385" cy="922350"/>
              </a:xfrm>
              <a:custGeom>
                <a:avLst/>
                <a:gdLst/>
                <a:ahLst/>
                <a:cxnLst/>
                <a:rect l="l" t="t" r="r" b="b"/>
                <a:pathLst>
                  <a:path w="1200385" h="922350" extrusionOk="0">
                    <a:moveTo>
                      <a:pt x="343748" y="343313"/>
                    </a:moveTo>
                    <a:cubicBezTo>
                      <a:pt x="372449" y="350679"/>
                      <a:pt x="400453" y="359886"/>
                      <a:pt x="427885" y="370999"/>
                    </a:cubicBezTo>
                    <a:cubicBezTo>
                      <a:pt x="439251" y="267113"/>
                      <a:pt x="472589" y="167291"/>
                      <a:pt x="528913" y="78835"/>
                    </a:cubicBezTo>
                    <a:cubicBezTo>
                      <a:pt x="545614" y="52610"/>
                      <a:pt x="564220" y="27591"/>
                      <a:pt x="584476" y="3969"/>
                    </a:cubicBezTo>
                    <a:cubicBezTo>
                      <a:pt x="587778" y="95"/>
                      <a:pt x="595017" y="-1810"/>
                      <a:pt x="599081" y="2318"/>
                    </a:cubicBezTo>
                    <a:cubicBezTo>
                      <a:pt x="687028" y="91472"/>
                      <a:pt x="751481" y="200438"/>
                      <a:pt x="788057" y="319945"/>
                    </a:cubicBezTo>
                    <a:cubicBezTo>
                      <a:pt x="861717" y="226473"/>
                      <a:pt x="981923" y="174085"/>
                      <a:pt x="1100477" y="178911"/>
                    </a:cubicBezTo>
                    <a:cubicBezTo>
                      <a:pt x="1130068" y="180118"/>
                      <a:pt x="1158770" y="185388"/>
                      <a:pt x="1186710" y="194532"/>
                    </a:cubicBezTo>
                    <a:cubicBezTo>
                      <a:pt x="1190329" y="193453"/>
                      <a:pt x="1194203" y="194469"/>
                      <a:pt x="1197060" y="198088"/>
                    </a:cubicBezTo>
                    <a:cubicBezTo>
                      <a:pt x="1198140" y="198469"/>
                      <a:pt x="1199220" y="198850"/>
                      <a:pt x="1200299" y="199231"/>
                    </a:cubicBezTo>
                    <a:cubicBezTo>
                      <a:pt x="1200998" y="204438"/>
                      <a:pt x="1197378" y="209899"/>
                      <a:pt x="1192235" y="212122"/>
                    </a:cubicBezTo>
                    <a:cubicBezTo>
                      <a:pt x="1191028" y="215424"/>
                      <a:pt x="1187599" y="217773"/>
                      <a:pt x="1183408" y="215932"/>
                    </a:cubicBezTo>
                    <a:cubicBezTo>
                      <a:pt x="1164802" y="207740"/>
                      <a:pt x="1145562" y="224949"/>
                      <a:pt x="1132672" y="236633"/>
                    </a:cubicBezTo>
                    <a:cubicBezTo>
                      <a:pt x="1119400" y="248634"/>
                      <a:pt x="1107272" y="261588"/>
                      <a:pt x="1096540" y="275939"/>
                    </a:cubicBezTo>
                    <a:cubicBezTo>
                      <a:pt x="1075585" y="303879"/>
                      <a:pt x="1060091" y="335566"/>
                      <a:pt x="1047835" y="368141"/>
                    </a:cubicBezTo>
                    <a:cubicBezTo>
                      <a:pt x="1021673" y="437864"/>
                      <a:pt x="1011704" y="511905"/>
                      <a:pt x="996083" y="584359"/>
                    </a:cubicBezTo>
                    <a:cubicBezTo>
                      <a:pt x="980145" y="658400"/>
                      <a:pt x="957665" y="733520"/>
                      <a:pt x="909342" y="793401"/>
                    </a:cubicBezTo>
                    <a:cubicBezTo>
                      <a:pt x="862415" y="851503"/>
                      <a:pt x="794788" y="891254"/>
                      <a:pt x="722842" y="909733"/>
                    </a:cubicBezTo>
                    <a:cubicBezTo>
                      <a:pt x="646960" y="929227"/>
                      <a:pt x="560663" y="929100"/>
                      <a:pt x="491639" y="888079"/>
                    </a:cubicBezTo>
                    <a:cubicBezTo>
                      <a:pt x="425789" y="848900"/>
                      <a:pt x="380514" y="783177"/>
                      <a:pt x="339937" y="719931"/>
                    </a:cubicBezTo>
                    <a:cubicBezTo>
                      <a:pt x="298980" y="656114"/>
                      <a:pt x="261706" y="589566"/>
                      <a:pt x="214970" y="529685"/>
                    </a:cubicBezTo>
                    <a:cubicBezTo>
                      <a:pt x="192236" y="500539"/>
                      <a:pt x="167217" y="473170"/>
                      <a:pt x="138770" y="449485"/>
                    </a:cubicBezTo>
                    <a:cubicBezTo>
                      <a:pt x="105813" y="422053"/>
                      <a:pt x="68665" y="400463"/>
                      <a:pt x="30184" y="381730"/>
                    </a:cubicBezTo>
                    <a:cubicBezTo>
                      <a:pt x="15707" y="374682"/>
                      <a:pt x="-6836" y="365792"/>
                      <a:pt x="1990" y="345154"/>
                    </a:cubicBezTo>
                    <a:cubicBezTo>
                      <a:pt x="2435" y="344075"/>
                      <a:pt x="3070" y="343059"/>
                      <a:pt x="3641" y="341979"/>
                    </a:cubicBezTo>
                    <a:cubicBezTo>
                      <a:pt x="115084" y="314801"/>
                      <a:pt x="232559" y="314801"/>
                      <a:pt x="343748" y="343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8" name="Google Shape;2948;p50"/>
              <p:cNvSpPr/>
              <p:nvPr/>
            </p:nvSpPr>
            <p:spPr>
              <a:xfrm>
                <a:off x="6949294" y="2075941"/>
                <a:ext cx="175078" cy="911988"/>
              </a:xfrm>
              <a:custGeom>
                <a:avLst/>
                <a:gdLst/>
                <a:ahLst/>
                <a:cxnLst/>
                <a:rect l="l" t="t" r="r" b="b"/>
                <a:pathLst>
                  <a:path w="175078" h="911988" extrusionOk="0">
                    <a:moveTo>
                      <a:pt x="82" y="196724"/>
                    </a:moveTo>
                    <a:cubicBezTo>
                      <a:pt x="717" y="132017"/>
                      <a:pt x="2622" y="65089"/>
                      <a:pt x="18561" y="2096"/>
                    </a:cubicBezTo>
                    <a:cubicBezTo>
                      <a:pt x="19386" y="-1142"/>
                      <a:pt x="23831" y="-443"/>
                      <a:pt x="23704" y="2922"/>
                    </a:cubicBezTo>
                    <a:cubicBezTo>
                      <a:pt x="23577" y="5335"/>
                      <a:pt x="23387" y="7811"/>
                      <a:pt x="23260" y="10224"/>
                    </a:cubicBezTo>
                    <a:cubicBezTo>
                      <a:pt x="24593" y="9653"/>
                      <a:pt x="26371" y="9907"/>
                      <a:pt x="27133" y="11495"/>
                    </a:cubicBezTo>
                    <a:cubicBezTo>
                      <a:pt x="40468" y="38164"/>
                      <a:pt x="47834" y="68708"/>
                      <a:pt x="56470" y="97220"/>
                    </a:cubicBezTo>
                    <a:cubicBezTo>
                      <a:pt x="65106" y="125667"/>
                      <a:pt x="73488" y="154179"/>
                      <a:pt x="81552" y="182817"/>
                    </a:cubicBezTo>
                    <a:cubicBezTo>
                      <a:pt x="97745" y="240031"/>
                      <a:pt x="112350" y="297752"/>
                      <a:pt x="125177" y="355792"/>
                    </a:cubicBezTo>
                    <a:cubicBezTo>
                      <a:pt x="150768" y="471171"/>
                      <a:pt x="169183" y="588265"/>
                      <a:pt x="173882" y="706439"/>
                    </a:cubicBezTo>
                    <a:cubicBezTo>
                      <a:pt x="176485" y="771970"/>
                      <a:pt x="174898" y="837693"/>
                      <a:pt x="168548" y="903035"/>
                    </a:cubicBezTo>
                    <a:cubicBezTo>
                      <a:pt x="167595" y="912560"/>
                      <a:pt x="152926" y="910210"/>
                      <a:pt x="153879" y="900685"/>
                    </a:cubicBezTo>
                    <a:cubicBezTo>
                      <a:pt x="177057" y="665291"/>
                      <a:pt x="134575" y="430150"/>
                      <a:pt x="73869" y="203392"/>
                    </a:cubicBezTo>
                    <a:cubicBezTo>
                      <a:pt x="65360" y="171705"/>
                      <a:pt x="56597" y="140082"/>
                      <a:pt x="47453" y="108586"/>
                    </a:cubicBezTo>
                    <a:cubicBezTo>
                      <a:pt x="38881" y="79058"/>
                      <a:pt x="27768" y="48896"/>
                      <a:pt x="22751" y="18416"/>
                    </a:cubicBezTo>
                    <a:cubicBezTo>
                      <a:pt x="19831" y="72582"/>
                      <a:pt x="14179" y="126557"/>
                      <a:pt x="13417" y="180849"/>
                    </a:cubicBezTo>
                    <a:cubicBezTo>
                      <a:pt x="12591" y="238444"/>
                      <a:pt x="14877" y="296101"/>
                      <a:pt x="19640" y="353442"/>
                    </a:cubicBezTo>
                    <a:cubicBezTo>
                      <a:pt x="29483" y="472123"/>
                      <a:pt x="50184" y="589598"/>
                      <a:pt x="75330" y="705867"/>
                    </a:cubicBezTo>
                    <a:cubicBezTo>
                      <a:pt x="89744" y="772479"/>
                      <a:pt x="105619" y="838709"/>
                      <a:pt x="121875" y="904939"/>
                    </a:cubicBezTo>
                    <a:cubicBezTo>
                      <a:pt x="123907" y="913322"/>
                      <a:pt x="110572" y="914719"/>
                      <a:pt x="108540" y="906464"/>
                    </a:cubicBezTo>
                    <a:cubicBezTo>
                      <a:pt x="51517" y="674180"/>
                      <a:pt x="-2394" y="437326"/>
                      <a:pt x="82" y="1967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9" name="Google Shape;2949;p50"/>
              <p:cNvSpPr/>
              <p:nvPr/>
            </p:nvSpPr>
            <p:spPr>
              <a:xfrm>
                <a:off x="6376650" y="2088114"/>
                <a:ext cx="652718" cy="923597"/>
              </a:xfrm>
              <a:custGeom>
                <a:avLst/>
                <a:gdLst/>
                <a:ahLst/>
                <a:cxnLst/>
                <a:rect l="l" t="t" r="r" b="b"/>
                <a:pathLst>
                  <a:path w="652718" h="923597" extrusionOk="0">
                    <a:moveTo>
                      <a:pt x="2178" y="345713"/>
                    </a:moveTo>
                    <a:cubicBezTo>
                      <a:pt x="32531" y="339173"/>
                      <a:pt x="64281" y="338665"/>
                      <a:pt x="95206" y="340316"/>
                    </a:cubicBezTo>
                    <a:cubicBezTo>
                      <a:pt x="125749" y="341903"/>
                      <a:pt x="155912" y="346793"/>
                      <a:pt x="185058" y="356127"/>
                    </a:cubicBezTo>
                    <a:cubicBezTo>
                      <a:pt x="238843" y="373272"/>
                      <a:pt x="285960" y="406864"/>
                      <a:pt x="324822" y="447377"/>
                    </a:cubicBezTo>
                    <a:cubicBezTo>
                      <a:pt x="367177" y="491509"/>
                      <a:pt x="399181" y="544278"/>
                      <a:pt x="425406" y="599205"/>
                    </a:cubicBezTo>
                    <a:cubicBezTo>
                      <a:pt x="453156" y="657308"/>
                      <a:pt x="471888" y="719093"/>
                      <a:pt x="498876" y="777450"/>
                    </a:cubicBezTo>
                    <a:cubicBezTo>
                      <a:pt x="513481" y="809009"/>
                      <a:pt x="532213" y="838600"/>
                      <a:pt x="558439" y="861841"/>
                    </a:cubicBezTo>
                    <a:cubicBezTo>
                      <a:pt x="578695" y="879812"/>
                      <a:pt x="602063" y="893401"/>
                      <a:pt x="627272" y="902799"/>
                    </a:cubicBezTo>
                    <a:cubicBezTo>
                      <a:pt x="615589" y="883495"/>
                      <a:pt x="607460" y="862095"/>
                      <a:pt x="599332" y="841077"/>
                    </a:cubicBezTo>
                    <a:cubicBezTo>
                      <a:pt x="588220" y="812184"/>
                      <a:pt x="578187" y="782847"/>
                      <a:pt x="569170" y="753256"/>
                    </a:cubicBezTo>
                    <a:cubicBezTo>
                      <a:pt x="551263" y="694455"/>
                      <a:pt x="537420" y="634448"/>
                      <a:pt x="527705" y="573805"/>
                    </a:cubicBezTo>
                    <a:cubicBezTo>
                      <a:pt x="508146" y="451949"/>
                      <a:pt x="505226" y="327489"/>
                      <a:pt x="519259" y="204934"/>
                    </a:cubicBezTo>
                    <a:cubicBezTo>
                      <a:pt x="527133" y="136036"/>
                      <a:pt x="541103" y="68599"/>
                      <a:pt x="561486" y="2305"/>
                    </a:cubicBezTo>
                    <a:cubicBezTo>
                      <a:pt x="562756" y="-1949"/>
                      <a:pt x="570059" y="210"/>
                      <a:pt x="568980" y="4528"/>
                    </a:cubicBezTo>
                    <a:cubicBezTo>
                      <a:pt x="540785" y="122003"/>
                      <a:pt x="524466" y="242716"/>
                      <a:pt x="525038" y="363684"/>
                    </a:cubicBezTo>
                    <a:cubicBezTo>
                      <a:pt x="525609" y="485159"/>
                      <a:pt x="542309" y="606762"/>
                      <a:pt x="575393" y="723665"/>
                    </a:cubicBezTo>
                    <a:cubicBezTo>
                      <a:pt x="584601" y="756177"/>
                      <a:pt x="595015" y="788308"/>
                      <a:pt x="606635" y="819995"/>
                    </a:cubicBezTo>
                    <a:cubicBezTo>
                      <a:pt x="618319" y="851872"/>
                      <a:pt x="629558" y="885844"/>
                      <a:pt x="651148" y="912578"/>
                    </a:cubicBezTo>
                    <a:cubicBezTo>
                      <a:pt x="656864" y="919626"/>
                      <a:pt x="645560" y="927945"/>
                      <a:pt x="639909" y="920960"/>
                    </a:cubicBezTo>
                    <a:cubicBezTo>
                      <a:pt x="639845" y="920896"/>
                      <a:pt x="639782" y="920833"/>
                      <a:pt x="639782" y="920769"/>
                    </a:cubicBezTo>
                    <a:cubicBezTo>
                      <a:pt x="638576" y="921087"/>
                      <a:pt x="637306" y="921150"/>
                      <a:pt x="635845" y="920769"/>
                    </a:cubicBezTo>
                    <a:cubicBezTo>
                      <a:pt x="582315" y="904831"/>
                      <a:pt x="536468" y="869398"/>
                      <a:pt x="506813" y="822090"/>
                    </a:cubicBezTo>
                    <a:cubicBezTo>
                      <a:pt x="473730" y="769258"/>
                      <a:pt x="456839" y="707536"/>
                      <a:pt x="432772" y="650450"/>
                    </a:cubicBezTo>
                    <a:cubicBezTo>
                      <a:pt x="386861" y="541420"/>
                      <a:pt x="319932" y="429787"/>
                      <a:pt x="207220" y="379876"/>
                    </a:cubicBezTo>
                    <a:cubicBezTo>
                      <a:pt x="175787" y="365970"/>
                      <a:pt x="142259" y="357778"/>
                      <a:pt x="108160" y="353841"/>
                    </a:cubicBezTo>
                    <a:cubicBezTo>
                      <a:pt x="72790" y="349777"/>
                      <a:pt x="37484" y="351809"/>
                      <a:pt x="1988" y="350793"/>
                    </a:cubicBezTo>
                    <a:cubicBezTo>
                      <a:pt x="-997" y="350666"/>
                      <a:pt x="-361" y="346285"/>
                      <a:pt x="2178" y="3457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50" name="Google Shape;2950;p50"/>
              <p:cNvSpPr/>
              <p:nvPr/>
            </p:nvSpPr>
            <p:spPr>
              <a:xfrm>
                <a:off x="7106313" y="2276256"/>
                <a:ext cx="459198" cy="705286"/>
              </a:xfrm>
              <a:custGeom>
                <a:avLst/>
                <a:gdLst/>
                <a:ahLst/>
                <a:cxnLst/>
                <a:rect l="l" t="t" r="r" b="b"/>
                <a:pathLst>
                  <a:path w="459198" h="705286" extrusionOk="0">
                    <a:moveTo>
                      <a:pt x="5179" y="687797"/>
                    </a:moveTo>
                    <a:cubicBezTo>
                      <a:pt x="33118" y="674398"/>
                      <a:pt x="52613" y="649062"/>
                      <a:pt x="69631" y="624043"/>
                    </a:cubicBezTo>
                    <a:cubicBezTo>
                      <a:pt x="86903" y="598643"/>
                      <a:pt x="101699" y="571528"/>
                      <a:pt x="113955" y="543334"/>
                    </a:cubicBezTo>
                    <a:cubicBezTo>
                      <a:pt x="138846" y="486184"/>
                      <a:pt x="150911" y="426176"/>
                      <a:pt x="155864" y="364264"/>
                    </a:cubicBezTo>
                    <a:cubicBezTo>
                      <a:pt x="160690" y="303876"/>
                      <a:pt x="161769" y="242598"/>
                      <a:pt x="179677" y="184242"/>
                    </a:cubicBezTo>
                    <a:cubicBezTo>
                      <a:pt x="196123" y="130584"/>
                      <a:pt x="228953" y="83721"/>
                      <a:pt x="273974" y="50129"/>
                    </a:cubicBezTo>
                    <a:cubicBezTo>
                      <a:pt x="298549" y="31842"/>
                      <a:pt x="326616" y="17364"/>
                      <a:pt x="356080" y="8982"/>
                    </a:cubicBezTo>
                    <a:cubicBezTo>
                      <a:pt x="387703" y="-36"/>
                      <a:pt x="424787" y="-5306"/>
                      <a:pt x="455838" y="8220"/>
                    </a:cubicBezTo>
                    <a:cubicBezTo>
                      <a:pt x="461934" y="10886"/>
                      <a:pt x="459077" y="20221"/>
                      <a:pt x="452536" y="19332"/>
                    </a:cubicBezTo>
                    <a:cubicBezTo>
                      <a:pt x="420659" y="14951"/>
                      <a:pt x="390560" y="16030"/>
                      <a:pt x="359699" y="25873"/>
                    </a:cubicBezTo>
                    <a:cubicBezTo>
                      <a:pt x="334045" y="34001"/>
                      <a:pt x="309915" y="46192"/>
                      <a:pt x="288135" y="62131"/>
                    </a:cubicBezTo>
                    <a:cubicBezTo>
                      <a:pt x="242795" y="95405"/>
                      <a:pt x="210284" y="142967"/>
                      <a:pt x="195043" y="197005"/>
                    </a:cubicBezTo>
                    <a:cubicBezTo>
                      <a:pt x="178724" y="254917"/>
                      <a:pt x="178406" y="315687"/>
                      <a:pt x="173200" y="375186"/>
                    </a:cubicBezTo>
                    <a:cubicBezTo>
                      <a:pt x="167930" y="435257"/>
                      <a:pt x="155039" y="493804"/>
                      <a:pt x="131036" y="549303"/>
                    </a:cubicBezTo>
                    <a:cubicBezTo>
                      <a:pt x="117574" y="580354"/>
                      <a:pt x="101000" y="610136"/>
                      <a:pt x="81760" y="637949"/>
                    </a:cubicBezTo>
                    <a:cubicBezTo>
                      <a:pt x="63218" y="664810"/>
                      <a:pt x="41691" y="690083"/>
                      <a:pt x="11719" y="704434"/>
                    </a:cubicBezTo>
                    <a:cubicBezTo>
                      <a:pt x="1432" y="709196"/>
                      <a:pt x="-5108" y="692686"/>
                      <a:pt x="5179" y="68779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51" name="Google Shape;2951;p50"/>
              <p:cNvGrpSpPr/>
              <p:nvPr/>
            </p:nvGrpSpPr>
            <p:grpSpPr>
              <a:xfrm>
                <a:off x="7290881" y="2750298"/>
                <a:ext cx="541833" cy="549799"/>
                <a:chOff x="7290881" y="2750298"/>
                <a:chExt cx="541833" cy="549799"/>
              </a:xfrm>
            </p:grpSpPr>
            <p:sp>
              <p:nvSpPr>
                <p:cNvPr id="2952" name="Google Shape;2952;p50"/>
                <p:cNvSpPr/>
                <p:nvPr/>
              </p:nvSpPr>
              <p:spPr>
                <a:xfrm>
                  <a:off x="7290881" y="2750298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5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8" y="497663"/>
                        <a:pt x="380871" y="500520"/>
                      </a:cubicBezTo>
                      <a:cubicBezTo>
                        <a:pt x="452182" y="516395"/>
                        <a:pt x="522794" y="471437"/>
                        <a:pt x="538669" y="400127"/>
                      </a:cubicBezTo>
                      <a:cubicBezTo>
                        <a:pt x="548511" y="355740"/>
                        <a:pt x="534795" y="311608"/>
                        <a:pt x="505839" y="280810"/>
                      </a:cubicBezTo>
                      <a:cubicBezTo>
                        <a:pt x="514285" y="267920"/>
                        <a:pt x="520635" y="253378"/>
                        <a:pt x="524190" y="237440"/>
                      </a:cubicBezTo>
                      <a:cubicBezTo>
                        <a:pt x="540065" y="166129"/>
                        <a:pt x="495108" y="95517"/>
                        <a:pt x="423797" y="79642"/>
                      </a:cubicBezTo>
                      <a:cubicBezTo>
                        <a:pt x="400556" y="74499"/>
                        <a:pt x="377442" y="75896"/>
                        <a:pt x="356233" y="82436"/>
                      </a:cubicBezTo>
                      <a:cubicBezTo>
                        <a:pt x="340422" y="43638"/>
                        <a:pt x="306512" y="12967"/>
                        <a:pt x="262507" y="3188"/>
                      </a:cubicBezTo>
                      <a:cubicBezTo>
                        <a:pt x="191197" y="-12687"/>
                        <a:pt x="120585" y="32271"/>
                        <a:pt x="104710" y="103582"/>
                      </a:cubicBezTo>
                      <a:cubicBezTo>
                        <a:pt x="100709" y="121616"/>
                        <a:pt x="100582" y="139650"/>
                        <a:pt x="103821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53" name="Google Shape;2953;p50"/>
                <p:cNvSpPr/>
                <p:nvPr/>
              </p:nvSpPr>
              <p:spPr>
                <a:xfrm>
                  <a:off x="7376935" y="2837834"/>
                  <a:ext cx="375639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639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3" y="369931"/>
                        <a:pt x="239382" y="337610"/>
                      </a:cubicBezTo>
                      <a:cubicBezTo>
                        <a:pt x="246938" y="341801"/>
                        <a:pt x="255193" y="345039"/>
                        <a:pt x="264083" y="347008"/>
                      </a:cubicBezTo>
                      <a:cubicBezTo>
                        <a:pt x="313486" y="357993"/>
                        <a:pt x="362445" y="326815"/>
                        <a:pt x="373430" y="277412"/>
                      </a:cubicBezTo>
                      <a:cubicBezTo>
                        <a:pt x="380288" y="246614"/>
                        <a:pt x="370763" y="216071"/>
                        <a:pt x="350697" y="194671"/>
                      </a:cubicBezTo>
                      <a:cubicBezTo>
                        <a:pt x="356539" y="185718"/>
                        <a:pt x="360984" y="175621"/>
                        <a:pt x="363460" y="164572"/>
                      </a:cubicBezTo>
                      <a:cubicBezTo>
                        <a:pt x="374446" y="115169"/>
                        <a:pt x="343268" y="66211"/>
                        <a:pt x="293865" y="55225"/>
                      </a:cubicBezTo>
                      <a:cubicBezTo>
                        <a:pt x="277735" y="51669"/>
                        <a:pt x="261733" y="52622"/>
                        <a:pt x="247002" y="57130"/>
                      </a:cubicBezTo>
                      <a:cubicBezTo>
                        <a:pt x="236016" y="30206"/>
                        <a:pt x="212521" y="8997"/>
                        <a:pt x="182041" y="2203"/>
                      </a:cubicBezTo>
                      <a:cubicBezTo>
                        <a:pt x="132638" y="-8783"/>
                        <a:pt x="83680" y="22396"/>
                        <a:pt x="72694" y="71799"/>
                      </a:cubicBezTo>
                      <a:cubicBezTo>
                        <a:pt x="69900" y="84308"/>
                        <a:pt x="69836" y="96818"/>
                        <a:pt x="72059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54" name="Google Shape;2954;p50"/>
                <p:cNvGrpSpPr/>
                <p:nvPr/>
              </p:nvGrpSpPr>
              <p:grpSpPr>
                <a:xfrm>
                  <a:off x="7469714" y="2941194"/>
                  <a:ext cx="226439" cy="213872"/>
                  <a:chOff x="7469714" y="2941194"/>
                  <a:chExt cx="226439" cy="213872"/>
                </a:xfrm>
              </p:grpSpPr>
              <p:sp>
                <p:nvSpPr>
                  <p:cNvPr id="2955" name="Google Shape;2955;p50"/>
                  <p:cNvSpPr/>
                  <p:nvPr/>
                </p:nvSpPr>
                <p:spPr>
                  <a:xfrm>
                    <a:off x="7635028" y="2941194"/>
                    <a:ext cx="36735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5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5" y="3944"/>
                        </a:cubicBezTo>
                        <a:cubicBezTo>
                          <a:pt x="15705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5" y="17788"/>
                        </a:cubicBezTo>
                        <a:cubicBezTo>
                          <a:pt x="27580" y="21534"/>
                          <a:pt x="29167" y="25280"/>
                          <a:pt x="30627" y="29091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1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2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1"/>
                        </a:cubicBezTo>
                        <a:cubicBezTo>
                          <a:pt x="11324" y="52458"/>
                          <a:pt x="10879" y="50426"/>
                          <a:pt x="10308" y="48394"/>
                        </a:cubicBezTo>
                        <a:cubicBezTo>
                          <a:pt x="9228" y="44585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6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5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29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56" name="Google Shape;2956;p50"/>
                  <p:cNvGrpSpPr/>
                  <p:nvPr/>
                </p:nvGrpSpPr>
                <p:grpSpPr>
                  <a:xfrm>
                    <a:off x="7673276" y="3018338"/>
                    <a:ext cx="22877" cy="32790"/>
                    <a:chOff x="7673276" y="3018338"/>
                    <a:chExt cx="22877" cy="32790"/>
                  </a:xfrm>
                </p:grpSpPr>
                <p:sp>
                  <p:nvSpPr>
                    <p:cNvPr id="2957" name="Google Shape;2957;p50"/>
                    <p:cNvSpPr/>
                    <p:nvPr/>
                  </p:nvSpPr>
                  <p:spPr>
                    <a:xfrm>
                      <a:off x="7695882" y="3041713"/>
                      <a:ext cx="127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7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7" y="63"/>
                          </a:cubicBezTo>
                          <a:cubicBezTo>
                            <a:pt x="127" y="63"/>
                            <a:pt x="127" y="63"/>
                            <a:pt x="127" y="0"/>
                          </a:cubicBezTo>
                          <a:cubicBezTo>
                            <a:pt x="127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8" name="Google Shape;2958;p50"/>
                    <p:cNvSpPr/>
                    <p:nvPr/>
                  </p:nvSpPr>
                  <p:spPr>
                    <a:xfrm>
                      <a:off x="7673276" y="3018338"/>
                      <a:ext cx="22877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77" h="32790" extrusionOk="0">
                          <a:moveTo>
                            <a:pt x="1206" y="5976"/>
                          </a:moveTo>
                          <a:cubicBezTo>
                            <a:pt x="1206" y="5912"/>
                            <a:pt x="1270" y="5849"/>
                            <a:pt x="1270" y="5785"/>
                          </a:cubicBezTo>
                          <a:cubicBezTo>
                            <a:pt x="1333" y="5595"/>
                            <a:pt x="1460" y="5468"/>
                            <a:pt x="1524" y="5277"/>
                          </a:cubicBezTo>
                          <a:cubicBezTo>
                            <a:pt x="3111" y="2229"/>
                            <a:pt x="6350" y="197"/>
                            <a:pt x="9779" y="7"/>
                          </a:cubicBezTo>
                          <a:cubicBezTo>
                            <a:pt x="11620" y="-57"/>
                            <a:pt x="13335" y="324"/>
                            <a:pt x="14922" y="1150"/>
                          </a:cubicBezTo>
                          <a:cubicBezTo>
                            <a:pt x="16446" y="1975"/>
                            <a:pt x="17717" y="3118"/>
                            <a:pt x="18605" y="4579"/>
                          </a:cubicBezTo>
                          <a:cubicBezTo>
                            <a:pt x="18669" y="4769"/>
                            <a:pt x="18796" y="4896"/>
                            <a:pt x="18859" y="5087"/>
                          </a:cubicBezTo>
                          <a:cubicBezTo>
                            <a:pt x="19748" y="6801"/>
                            <a:pt x="20383" y="8262"/>
                            <a:pt x="20574" y="10294"/>
                          </a:cubicBezTo>
                          <a:cubicBezTo>
                            <a:pt x="20638" y="10675"/>
                            <a:pt x="20638" y="11119"/>
                            <a:pt x="20638" y="11500"/>
                          </a:cubicBezTo>
                          <a:cubicBezTo>
                            <a:pt x="20701" y="11881"/>
                            <a:pt x="20765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0" y="16136"/>
                            <a:pt x="21907" y="17406"/>
                            <a:pt x="22161" y="18676"/>
                          </a:cubicBezTo>
                          <a:cubicBezTo>
                            <a:pt x="21971" y="17787"/>
                            <a:pt x="21844" y="16898"/>
                            <a:pt x="21654" y="16009"/>
                          </a:cubicBezTo>
                          <a:cubicBezTo>
                            <a:pt x="21780" y="16771"/>
                            <a:pt x="21971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923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5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8" y="27439"/>
                          </a:cubicBezTo>
                          <a:cubicBezTo>
                            <a:pt x="4381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6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571" y="7690"/>
                            <a:pt x="889" y="6801"/>
                            <a:pt x="1206" y="597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9" name="Google Shape;2959;p50"/>
                    <p:cNvSpPr/>
                    <p:nvPr/>
                  </p:nvSpPr>
                  <p:spPr>
                    <a:xfrm>
                      <a:off x="7696072" y="3040824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8"/>
                            <a:pt x="64" y="0"/>
                          </a:cubicBezTo>
                          <a:cubicBezTo>
                            <a:pt x="0" y="318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60" name="Google Shape;2960;p50"/>
                  <p:cNvSpPr/>
                  <p:nvPr/>
                </p:nvSpPr>
                <p:spPr>
                  <a:xfrm>
                    <a:off x="7605242" y="2984791"/>
                    <a:ext cx="40031" cy="63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26" extrusionOk="0">
                        <a:moveTo>
                          <a:pt x="6312" y="988"/>
                        </a:moveTo>
                        <a:cubicBezTo>
                          <a:pt x="10820" y="-1108"/>
                          <a:pt x="17678" y="98"/>
                          <a:pt x="20155" y="4924"/>
                        </a:cubicBezTo>
                        <a:cubicBezTo>
                          <a:pt x="21869" y="8290"/>
                          <a:pt x="23520" y="11592"/>
                          <a:pt x="25235" y="14957"/>
                        </a:cubicBezTo>
                        <a:cubicBezTo>
                          <a:pt x="27330" y="19148"/>
                          <a:pt x="29680" y="23213"/>
                          <a:pt x="31648" y="27467"/>
                        </a:cubicBezTo>
                        <a:cubicBezTo>
                          <a:pt x="33236" y="30896"/>
                          <a:pt x="34760" y="34388"/>
                          <a:pt x="36347" y="37817"/>
                        </a:cubicBezTo>
                        <a:cubicBezTo>
                          <a:pt x="37109" y="39532"/>
                          <a:pt x="37935" y="41247"/>
                          <a:pt x="38633" y="43024"/>
                        </a:cubicBezTo>
                        <a:cubicBezTo>
                          <a:pt x="39649" y="45628"/>
                          <a:pt x="39967" y="48422"/>
                          <a:pt x="40030" y="51216"/>
                        </a:cubicBezTo>
                        <a:cubicBezTo>
                          <a:pt x="40094" y="55915"/>
                          <a:pt x="37617" y="60106"/>
                          <a:pt x="33363" y="62138"/>
                        </a:cubicBezTo>
                        <a:cubicBezTo>
                          <a:pt x="29299" y="64043"/>
                          <a:pt x="24028" y="63472"/>
                          <a:pt x="20726" y="60233"/>
                        </a:cubicBezTo>
                        <a:cubicBezTo>
                          <a:pt x="18758" y="58328"/>
                          <a:pt x="16852" y="56296"/>
                          <a:pt x="15646" y="53819"/>
                        </a:cubicBezTo>
                        <a:cubicBezTo>
                          <a:pt x="14503" y="51470"/>
                          <a:pt x="13487" y="49120"/>
                          <a:pt x="12471" y="46707"/>
                        </a:cubicBezTo>
                        <a:cubicBezTo>
                          <a:pt x="11011" y="43088"/>
                          <a:pt x="9551" y="39469"/>
                          <a:pt x="8089" y="35849"/>
                        </a:cubicBezTo>
                        <a:cubicBezTo>
                          <a:pt x="6693" y="32356"/>
                          <a:pt x="5676" y="28737"/>
                          <a:pt x="4470" y="25181"/>
                        </a:cubicBezTo>
                        <a:cubicBezTo>
                          <a:pt x="3201" y="21498"/>
                          <a:pt x="1866" y="17878"/>
                          <a:pt x="597" y="14195"/>
                        </a:cubicBezTo>
                        <a:cubicBezTo>
                          <a:pt x="-1309" y="8988"/>
                          <a:pt x="1549" y="3210"/>
                          <a:pt x="6312" y="98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1" name="Google Shape;2961;p50"/>
                  <p:cNvSpPr/>
                  <p:nvPr/>
                </p:nvSpPr>
                <p:spPr>
                  <a:xfrm>
                    <a:off x="7555232" y="2956127"/>
                    <a:ext cx="33948" cy="63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58" extrusionOk="0">
                        <a:moveTo>
                          <a:pt x="315" y="8315"/>
                        </a:moveTo>
                        <a:cubicBezTo>
                          <a:pt x="1014" y="4188"/>
                          <a:pt x="4887" y="949"/>
                          <a:pt x="8824" y="187"/>
                        </a:cubicBezTo>
                        <a:cubicBezTo>
                          <a:pt x="13206" y="-639"/>
                          <a:pt x="17143" y="1330"/>
                          <a:pt x="19747" y="4886"/>
                        </a:cubicBezTo>
                        <a:cubicBezTo>
                          <a:pt x="20889" y="6473"/>
                          <a:pt x="21461" y="8442"/>
                          <a:pt x="22413" y="10157"/>
                        </a:cubicBezTo>
                        <a:cubicBezTo>
                          <a:pt x="23747" y="12442"/>
                          <a:pt x="24890" y="14665"/>
                          <a:pt x="25779" y="17205"/>
                        </a:cubicBezTo>
                        <a:cubicBezTo>
                          <a:pt x="26986" y="20761"/>
                          <a:pt x="28192" y="24254"/>
                          <a:pt x="29272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7"/>
                          <a:pt x="33526" y="54289"/>
                          <a:pt x="32447" y="56321"/>
                        </a:cubicBezTo>
                        <a:cubicBezTo>
                          <a:pt x="30287" y="59432"/>
                          <a:pt x="29970" y="59877"/>
                          <a:pt x="31430" y="57654"/>
                        </a:cubicBezTo>
                        <a:cubicBezTo>
                          <a:pt x="28065" y="62735"/>
                          <a:pt x="22922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4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3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4" y="25333"/>
                        </a:cubicBezTo>
                        <a:cubicBezTo>
                          <a:pt x="252" y="21714"/>
                          <a:pt x="-447" y="18539"/>
                          <a:pt x="379" y="14856"/>
                        </a:cubicBezTo>
                        <a:cubicBezTo>
                          <a:pt x="315" y="15935"/>
                          <a:pt x="188" y="17078"/>
                          <a:pt x="124" y="18157"/>
                        </a:cubicBezTo>
                        <a:cubicBezTo>
                          <a:pt x="188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2" name="Google Shape;2962;p50"/>
                  <p:cNvSpPr/>
                  <p:nvPr/>
                </p:nvSpPr>
                <p:spPr>
                  <a:xfrm>
                    <a:off x="7593324" y="3034238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4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7" y="19731"/>
                          <a:pt x="27120" y="20429"/>
                          <a:pt x="27438" y="21064"/>
                        </a:cubicBezTo>
                        <a:cubicBezTo>
                          <a:pt x="26867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4" y="32304"/>
                        </a:cubicBezTo>
                        <a:cubicBezTo>
                          <a:pt x="36328" y="41003"/>
                          <a:pt x="39884" y="49830"/>
                          <a:pt x="42869" y="58847"/>
                        </a:cubicBezTo>
                        <a:cubicBezTo>
                          <a:pt x="43631" y="61133"/>
                          <a:pt x="43631" y="63927"/>
                          <a:pt x="42995" y="66530"/>
                        </a:cubicBezTo>
                        <a:cubicBezTo>
                          <a:pt x="43059" y="68689"/>
                          <a:pt x="42995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1" y="79294"/>
                        </a:cubicBezTo>
                        <a:cubicBezTo>
                          <a:pt x="26422" y="77706"/>
                          <a:pt x="24644" y="75865"/>
                          <a:pt x="22993" y="73833"/>
                        </a:cubicBezTo>
                        <a:cubicBezTo>
                          <a:pt x="20644" y="72245"/>
                          <a:pt x="18802" y="69832"/>
                          <a:pt x="17595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8" y="38019"/>
                          <a:pt x="6546" y="35860"/>
                          <a:pt x="5848" y="33637"/>
                        </a:cubicBezTo>
                        <a:cubicBezTo>
                          <a:pt x="5403" y="32177"/>
                          <a:pt x="5213" y="30780"/>
                          <a:pt x="4895" y="29256"/>
                        </a:cubicBezTo>
                        <a:cubicBezTo>
                          <a:pt x="4832" y="29129"/>
                          <a:pt x="4260" y="27224"/>
                          <a:pt x="4133" y="26843"/>
                        </a:cubicBezTo>
                        <a:cubicBezTo>
                          <a:pt x="2673" y="21699"/>
                          <a:pt x="832" y="16492"/>
                          <a:pt x="70" y="11158"/>
                        </a:cubicBezTo>
                        <a:cubicBezTo>
                          <a:pt x="-566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3" name="Google Shape;2963;p50"/>
                  <p:cNvSpPr/>
                  <p:nvPr/>
                </p:nvSpPr>
                <p:spPr>
                  <a:xfrm>
                    <a:off x="7524983" y="3000787"/>
                    <a:ext cx="35135" cy="57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5" h="57747" extrusionOk="0">
                        <a:moveTo>
                          <a:pt x="7260" y="486"/>
                        </a:moveTo>
                        <a:cubicBezTo>
                          <a:pt x="9926" y="-276"/>
                          <a:pt x="12974" y="-213"/>
                          <a:pt x="15387" y="1185"/>
                        </a:cubicBezTo>
                        <a:cubicBezTo>
                          <a:pt x="17927" y="2645"/>
                          <a:pt x="19261" y="4614"/>
                          <a:pt x="20468" y="7280"/>
                        </a:cubicBezTo>
                        <a:cubicBezTo>
                          <a:pt x="23071" y="12932"/>
                          <a:pt x="25738" y="18520"/>
                          <a:pt x="28342" y="24171"/>
                        </a:cubicBezTo>
                        <a:cubicBezTo>
                          <a:pt x="27897" y="23283"/>
                          <a:pt x="27516" y="22330"/>
                          <a:pt x="27072" y="21441"/>
                        </a:cubicBezTo>
                        <a:cubicBezTo>
                          <a:pt x="28659" y="24680"/>
                          <a:pt x="30056" y="27982"/>
                          <a:pt x="31389" y="31283"/>
                        </a:cubicBezTo>
                        <a:cubicBezTo>
                          <a:pt x="32723" y="34586"/>
                          <a:pt x="34437" y="37951"/>
                          <a:pt x="34374" y="41570"/>
                        </a:cubicBezTo>
                        <a:cubicBezTo>
                          <a:pt x="34184" y="40555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6" y="44492"/>
                        </a:cubicBezTo>
                        <a:cubicBezTo>
                          <a:pt x="35136" y="47412"/>
                          <a:pt x="34120" y="49952"/>
                          <a:pt x="32533" y="52239"/>
                        </a:cubicBezTo>
                        <a:cubicBezTo>
                          <a:pt x="32088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5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7" y="53001"/>
                          <a:pt x="14435" y="51858"/>
                          <a:pt x="13736" y="50587"/>
                        </a:cubicBezTo>
                        <a:cubicBezTo>
                          <a:pt x="13483" y="50143"/>
                          <a:pt x="13292" y="49698"/>
                          <a:pt x="13038" y="49254"/>
                        </a:cubicBezTo>
                        <a:cubicBezTo>
                          <a:pt x="14498" y="50778"/>
                          <a:pt x="14498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4" y="40555"/>
                          <a:pt x="7704" y="37316"/>
                          <a:pt x="6624" y="34014"/>
                        </a:cubicBezTo>
                        <a:cubicBezTo>
                          <a:pt x="4402" y="27346"/>
                          <a:pt x="2497" y="20489"/>
                          <a:pt x="465" y="13758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4" name="Google Shape;2964;p50"/>
                  <p:cNvSpPr/>
                  <p:nvPr/>
                </p:nvSpPr>
                <p:spPr>
                  <a:xfrm>
                    <a:off x="7568074" y="3074975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59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5" y="8331"/>
                        </a:cubicBezTo>
                        <a:cubicBezTo>
                          <a:pt x="19095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1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59" y="40525"/>
                          <a:pt x="31859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5" y="49352"/>
                          <a:pt x="34145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6" y="58940"/>
                          <a:pt x="19159" y="58305"/>
                          <a:pt x="17571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5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2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8" y="22047"/>
                          <a:pt x="1951" y="20142"/>
                          <a:pt x="1569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7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5" name="Google Shape;2965;p50"/>
                  <p:cNvSpPr/>
                  <p:nvPr/>
                </p:nvSpPr>
                <p:spPr>
                  <a:xfrm>
                    <a:off x="7522361" y="3058280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5" y="777"/>
                          <a:pt x="18899" y="4651"/>
                        </a:cubicBezTo>
                        <a:cubicBezTo>
                          <a:pt x="20931" y="7635"/>
                          <a:pt x="22010" y="11572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0" y="38051"/>
                        </a:cubicBezTo>
                        <a:cubicBezTo>
                          <a:pt x="35536" y="39829"/>
                          <a:pt x="36234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1"/>
                          <a:pt x="36171" y="46751"/>
                        </a:cubicBezTo>
                        <a:cubicBezTo>
                          <a:pt x="36298" y="49990"/>
                          <a:pt x="34710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16"/>
                          <a:pt x="21883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1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5" y="29035"/>
                          <a:pt x="4929" y="25923"/>
                          <a:pt x="3722" y="22812"/>
                        </a:cubicBezTo>
                        <a:cubicBezTo>
                          <a:pt x="2262" y="18875"/>
                          <a:pt x="484" y="14874"/>
                          <a:pt x="39" y="10683"/>
                        </a:cubicBezTo>
                        <a:cubicBezTo>
                          <a:pt x="-405" y="6365"/>
                          <a:pt x="2960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6" name="Google Shape;2966;p50"/>
                  <p:cNvSpPr/>
                  <p:nvPr/>
                </p:nvSpPr>
                <p:spPr>
                  <a:xfrm>
                    <a:off x="7469714" y="2996827"/>
                    <a:ext cx="28201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1" h="47495" extrusionOk="0">
                        <a:moveTo>
                          <a:pt x="6395" y="382"/>
                        </a:moveTo>
                        <a:cubicBezTo>
                          <a:pt x="11475" y="-1015"/>
                          <a:pt x="16047" y="1525"/>
                          <a:pt x="17889" y="6287"/>
                        </a:cubicBezTo>
                        <a:cubicBezTo>
                          <a:pt x="19857" y="11240"/>
                          <a:pt x="21826" y="16257"/>
                          <a:pt x="23857" y="21210"/>
                        </a:cubicBezTo>
                        <a:cubicBezTo>
                          <a:pt x="24873" y="23686"/>
                          <a:pt x="25890" y="26163"/>
                          <a:pt x="26715" y="28703"/>
                        </a:cubicBezTo>
                        <a:cubicBezTo>
                          <a:pt x="27096" y="29846"/>
                          <a:pt x="27541" y="31052"/>
                          <a:pt x="27858" y="32196"/>
                        </a:cubicBezTo>
                        <a:cubicBezTo>
                          <a:pt x="28556" y="34672"/>
                          <a:pt x="28176" y="37656"/>
                          <a:pt x="26842" y="39943"/>
                        </a:cubicBezTo>
                        <a:cubicBezTo>
                          <a:pt x="26652" y="41403"/>
                          <a:pt x="26715" y="42927"/>
                          <a:pt x="26207" y="44451"/>
                        </a:cubicBezTo>
                        <a:cubicBezTo>
                          <a:pt x="25508" y="46674"/>
                          <a:pt x="22968" y="48388"/>
                          <a:pt x="20682" y="46991"/>
                        </a:cubicBezTo>
                        <a:cubicBezTo>
                          <a:pt x="19095" y="46102"/>
                          <a:pt x="17889" y="44896"/>
                          <a:pt x="16618" y="43752"/>
                        </a:cubicBezTo>
                        <a:cubicBezTo>
                          <a:pt x="14523" y="43054"/>
                          <a:pt x="12618" y="41721"/>
                          <a:pt x="11475" y="39815"/>
                        </a:cubicBezTo>
                        <a:cubicBezTo>
                          <a:pt x="10522" y="38355"/>
                          <a:pt x="9951" y="36450"/>
                          <a:pt x="9189" y="34862"/>
                        </a:cubicBezTo>
                        <a:cubicBezTo>
                          <a:pt x="8046" y="32322"/>
                          <a:pt x="7093" y="29719"/>
                          <a:pt x="6141" y="27115"/>
                        </a:cubicBezTo>
                        <a:cubicBezTo>
                          <a:pt x="4236" y="21972"/>
                          <a:pt x="2331" y="16892"/>
                          <a:pt x="490" y="11749"/>
                        </a:cubicBezTo>
                        <a:cubicBezTo>
                          <a:pt x="-1225" y="7430"/>
                          <a:pt x="1759" y="1652"/>
                          <a:pt x="6395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7" name="Google Shape;2967;p50"/>
                  <p:cNvSpPr/>
                  <p:nvPr/>
                </p:nvSpPr>
                <p:spPr>
                  <a:xfrm>
                    <a:off x="7650935" y="3056381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30" y="381"/>
                        </a:moveTo>
                        <a:cubicBezTo>
                          <a:pt x="11609" y="-1016"/>
                          <a:pt x="16499" y="1524"/>
                          <a:pt x="18277" y="6414"/>
                        </a:cubicBezTo>
                        <a:cubicBezTo>
                          <a:pt x="20119" y="11430"/>
                          <a:pt x="22023" y="16447"/>
                          <a:pt x="24056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3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5" y="38735"/>
                          <a:pt x="29262" y="39624"/>
                          <a:pt x="29326" y="40450"/>
                        </a:cubicBezTo>
                        <a:cubicBezTo>
                          <a:pt x="29517" y="43815"/>
                          <a:pt x="27993" y="46927"/>
                          <a:pt x="24881" y="48387"/>
                        </a:cubicBezTo>
                        <a:cubicBezTo>
                          <a:pt x="21706" y="49848"/>
                          <a:pt x="17959" y="49022"/>
                          <a:pt x="15673" y="46292"/>
                        </a:cubicBezTo>
                        <a:cubicBezTo>
                          <a:pt x="15166" y="45720"/>
                          <a:pt x="14721" y="45149"/>
                          <a:pt x="14213" y="44514"/>
                        </a:cubicBezTo>
                        <a:cubicBezTo>
                          <a:pt x="13769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7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36"/>
                          <a:pt x="5577" y="27496"/>
                        </a:cubicBezTo>
                        <a:cubicBezTo>
                          <a:pt x="3735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30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8" name="Google Shape;2968;p50"/>
                  <p:cNvSpPr/>
                  <p:nvPr/>
                </p:nvSpPr>
                <p:spPr>
                  <a:xfrm>
                    <a:off x="7497552" y="3102776"/>
                    <a:ext cx="37854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54" h="52290" extrusionOk="0">
                        <a:moveTo>
                          <a:pt x="4211" y="1366"/>
                        </a:moveTo>
                        <a:cubicBezTo>
                          <a:pt x="8719" y="-1237"/>
                          <a:pt x="13990" y="-31"/>
                          <a:pt x="16974" y="4224"/>
                        </a:cubicBezTo>
                        <a:cubicBezTo>
                          <a:pt x="20466" y="9177"/>
                          <a:pt x="23832" y="14257"/>
                          <a:pt x="27261" y="19273"/>
                        </a:cubicBezTo>
                        <a:cubicBezTo>
                          <a:pt x="30690" y="24290"/>
                          <a:pt x="33548" y="29624"/>
                          <a:pt x="36279" y="35021"/>
                        </a:cubicBezTo>
                        <a:cubicBezTo>
                          <a:pt x="37358" y="37180"/>
                          <a:pt x="38056" y="39149"/>
                          <a:pt x="37802" y="41689"/>
                        </a:cubicBezTo>
                        <a:cubicBezTo>
                          <a:pt x="37739" y="42451"/>
                          <a:pt x="37485" y="43149"/>
                          <a:pt x="37294" y="43784"/>
                        </a:cubicBezTo>
                        <a:cubicBezTo>
                          <a:pt x="37294" y="44292"/>
                          <a:pt x="37358" y="44800"/>
                          <a:pt x="37230" y="45308"/>
                        </a:cubicBezTo>
                        <a:cubicBezTo>
                          <a:pt x="36659" y="48039"/>
                          <a:pt x="34754" y="50325"/>
                          <a:pt x="32278" y="51468"/>
                        </a:cubicBezTo>
                        <a:cubicBezTo>
                          <a:pt x="30055" y="52484"/>
                          <a:pt x="27705" y="52547"/>
                          <a:pt x="25419" y="51722"/>
                        </a:cubicBezTo>
                        <a:cubicBezTo>
                          <a:pt x="25039" y="51595"/>
                          <a:pt x="24785" y="51277"/>
                          <a:pt x="24404" y="51087"/>
                        </a:cubicBezTo>
                        <a:cubicBezTo>
                          <a:pt x="23261" y="50769"/>
                          <a:pt x="22117" y="50261"/>
                          <a:pt x="21102" y="49499"/>
                        </a:cubicBezTo>
                        <a:cubicBezTo>
                          <a:pt x="19069" y="48039"/>
                          <a:pt x="18117" y="46388"/>
                          <a:pt x="17038" y="44102"/>
                        </a:cubicBezTo>
                        <a:lnTo>
                          <a:pt x="17927" y="46070"/>
                        </a:lnTo>
                        <a:cubicBezTo>
                          <a:pt x="15260" y="40482"/>
                          <a:pt x="12466" y="34958"/>
                          <a:pt x="9799" y="29370"/>
                        </a:cubicBezTo>
                        <a:cubicBezTo>
                          <a:pt x="10179" y="30132"/>
                          <a:pt x="10561" y="30957"/>
                          <a:pt x="10941" y="31719"/>
                        </a:cubicBezTo>
                        <a:cubicBezTo>
                          <a:pt x="8084" y="25687"/>
                          <a:pt x="4909" y="19908"/>
                          <a:pt x="1416" y="14193"/>
                        </a:cubicBezTo>
                        <a:cubicBezTo>
                          <a:pt x="-1187" y="10002"/>
                          <a:pt x="-171" y="3906"/>
                          <a:pt x="4211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69" name="Google Shape;2969;p50"/>
                <p:cNvSpPr/>
                <p:nvPr/>
              </p:nvSpPr>
              <p:spPr>
                <a:xfrm>
                  <a:off x="7714473" y="2893117"/>
                  <a:ext cx="93144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44" h="73111" extrusionOk="0">
                      <a:moveTo>
                        <a:pt x="8777" y="57283"/>
                      </a:moveTo>
                      <a:cubicBezTo>
                        <a:pt x="12523" y="54489"/>
                        <a:pt x="16333" y="51695"/>
                        <a:pt x="20080" y="48837"/>
                      </a:cubicBezTo>
                      <a:cubicBezTo>
                        <a:pt x="27382" y="43376"/>
                        <a:pt x="34748" y="37979"/>
                        <a:pt x="42051" y="32518"/>
                      </a:cubicBezTo>
                      <a:cubicBezTo>
                        <a:pt x="56656" y="21596"/>
                        <a:pt x="70880" y="10229"/>
                        <a:pt x="86374" y="641"/>
                      </a:cubicBezTo>
                      <a:cubicBezTo>
                        <a:pt x="90502" y="-1899"/>
                        <a:pt x="95518" y="3689"/>
                        <a:pt x="91898" y="7308"/>
                      </a:cubicBezTo>
                      <a:cubicBezTo>
                        <a:pt x="78945" y="20072"/>
                        <a:pt x="64403" y="31057"/>
                        <a:pt x="49989" y="42170"/>
                      </a:cubicBezTo>
                      <a:cubicBezTo>
                        <a:pt x="42940" y="47567"/>
                        <a:pt x="35955" y="53028"/>
                        <a:pt x="28843" y="58299"/>
                      </a:cubicBezTo>
                      <a:cubicBezTo>
                        <a:pt x="25096" y="61093"/>
                        <a:pt x="21286" y="63887"/>
                        <a:pt x="17540" y="66681"/>
                      </a:cubicBezTo>
                      <a:cubicBezTo>
                        <a:pt x="14047" y="69284"/>
                        <a:pt x="10174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157" y="62045"/>
                        <a:pt x="5221" y="59950"/>
                        <a:pt x="8777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0" name="Google Shape;2970;p50"/>
                <p:cNvSpPr/>
                <p:nvPr/>
              </p:nvSpPr>
              <p:spPr>
                <a:xfrm>
                  <a:off x="7462904" y="2757985"/>
                  <a:ext cx="61620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0" h="100823" extrusionOk="0">
                      <a:moveTo>
                        <a:pt x="46289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3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556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4" y="75003"/>
                        <a:pt x="54479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4" y="95895"/>
                      </a:cubicBezTo>
                      <a:cubicBezTo>
                        <a:pt x="60829" y="99197"/>
                        <a:pt x="57909" y="101800"/>
                        <a:pt x="54352" y="100467"/>
                      </a:cubicBezTo>
                      <a:cubicBezTo>
                        <a:pt x="50035" y="98816"/>
                        <a:pt x="48447" y="94498"/>
                        <a:pt x="46289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1" name="Google Shape;2971;p50"/>
                <p:cNvSpPr/>
                <p:nvPr/>
              </p:nvSpPr>
              <p:spPr>
                <a:xfrm>
                  <a:off x="7723977" y="3129306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5" y="17817"/>
                        <a:pt x="22832" y="21817"/>
                      </a:cubicBezTo>
                      <a:cubicBezTo>
                        <a:pt x="27594" y="29564"/>
                        <a:pt x="32293" y="37438"/>
                        <a:pt x="37056" y="45185"/>
                      </a:cubicBezTo>
                      <a:cubicBezTo>
                        <a:pt x="46581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5" y="101129"/>
                        <a:pt x="57566" y="97192"/>
                      </a:cubicBezTo>
                      <a:cubicBezTo>
                        <a:pt x="46010" y="83095"/>
                        <a:pt x="36485" y="67601"/>
                        <a:pt x="26769" y="52234"/>
                      </a:cubicBezTo>
                      <a:cubicBezTo>
                        <a:pt x="22006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6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2" name="Google Shape;2972;p50"/>
                <p:cNvSpPr/>
                <p:nvPr/>
              </p:nvSpPr>
              <p:spPr>
                <a:xfrm>
                  <a:off x="7291775" y="3014021"/>
                  <a:ext cx="112618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18" h="28669" extrusionOk="0">
                      <a:moveTo>
                        <a:pt x="97275" y="27375"/>
                      </a:moveTo>
                      <a:cubicBezTo>
                        <a:pt x="92640" y="26486"/>
                        <a:pt x="88068" y="25597"/>
                        <a:pt x="83432" y="24771"/>
                      </a:cubicBezTo>
                      <a:cubicBezTo>
                        <a:pt x="74479" y="23120"/>
                        <a:pt x="65525" y="21342"/>
                        <a:pt x="56571" y="19691"/>
                      </a:cubicBezTo>
                      <a:cubicBezTo>
                        <a:pt x="38665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6" y="4197"/>
                        <a:pt x="58286" y="7309"/>
                      </a:cubicBezTo>
                      <a:cubicBezTo>
                        <a:pt x="67049" y="8833"/>
                        <a:pt x="75748" y="10293"/>
                        <a:pt x="84448" y="11944"/>
                      </a:cubicBezTo>
                      <a:cubicBezTo>
                        <a:pt x="89083" y="12833"/>
                        <a:pt x="93656" y="13722"/>
                        <a:pt x="98291" y="14611"/>
                      </a:cubicBezTo>
                      <a:cubicBezTo>
                        <a:pt x="102545" y="15437"/>
                        <a:pt x="108197" y="15500"/>
                        <a:pt x="111118" y="19056"/>
                      </a:cubicBezTo>
                      <a:cubicBezTo>
                        <a:pt x="113214" y="21660"/>
                        <a:pt x="113341" y="25597"/>
                        <a:pt x="110039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3" name="Google Shape;2973;p50"/>
                <p:cNvSpPr/>
                <p:nvPr/>
              </p:nvSpPr>
              <p:spPr>
                <a:xfrm>
                  <a:off x="7471885" y="3183981"/>
                  <a:ext cx="43679" cy="108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5" extrusionOk="0">
                      <a:moveTo>
                        <a:pt x="41117" y="15847"/>
                      </a:moveTo>
                      <a:cubicBezTo>
                        <a:pt x="39530" y="20291"/>
                        <a:pt x="38006" y="24673"/>
                        <a:pt x="36482" y="29118"/>
                      </a:cubicBezTo>
                      <a:cubicBezTo>
                        <a:pt x="33497" y="37754"/>
                        <a:pt x="30385" y="46327"/>
                        <a:pt x="27401" y="54963"/>
                      </a:cubicBezTo>
                      <a:cubicBezTo>
                        <a:pt x="21432" y="72171"/>
                        <a:pt x="15908" y="89570"/>
                        <a:pt x="8414" y="106144"/>
                      </a:cubicBezTo>
                      <a:cubicBezTo>
                        <a:pt x="6446" y="110525"/>
                        <a:pt x="-920" y="108684"/>
                        <a:pt x="96" y="103731"/>
                      </a:cubicBezTo>
                      <a:cubicBezTo>
                        <a:pt x="3716" y="85887"/>
                        <a:pt x="9621" y="68678"/>
                        <a:pt x="15399" y="51407"/>
                      </a:cubicBezTo>
                      <a:cubicBezTo>
                        <a:pt x="18194" y="43025"/>
                        <a:pt x="20987" y="34579"/>
                        <a:pt x="23908" y="26197"/>
                      </a:cubicBezTo>
                      <a:cubicBezTo>
                        <a:pt x="25433" y="21752"/>
                        <a:pt x="27020" y="17371"/>
                        <a:pt x="28608" y="12926"/>
                      </a:cubicBezTo>
                      <a:cubicBezTo>
                        <a:pt x="30068" y="8798"/>
                        <a:pt x="30957" y="3210"/>
                        <a:pt x="34958" y="924"/>
                      </a:cubicBezTo>
                      <a:cubicBezTo>
                        <a:pt x="37815" y="-727"/>
                        <a:pt x="41752" y="-282"/>
                        <a:pt x="43085" y="3210"/>
                      </a:cubicBezTo>
                      <a:cubicBezTo>
                        <a:pt x="44736" y="7719"/>
                        <a:pt x="42577" y="11719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74" name="Google Shape;2974;p50"/>
              <p:cNvGrpSpPr/>
              <p:nvPr/>
            </p:nvGrpSpPr>
            <p:grpSpPr>
              <a:xfrm>
                <a:off x="6370210" y="3372947"/>
                <a:ext cx="562706" cy="526020"/>
                <a:chOff x="6370210" y="3372947"/>
                <a:chExt cx="562706" cy="526020"/>
              </a:xfrm>
            </p:grpSpPr>
            <p:sp>
              <p:nvSpPr>
                <p:cNvPr id="2975" name="Google Shape;2975;p50"/>
                <p:cNvSpPr/>
                <p:nvPr/>
              </p:nvSpPr>
              <p:spPr>
                <a:xfrm>
                  <a:off x="6370210" y="3372947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2" y="531096"/>
                        <a:pt x="358185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2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1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2" y="58593"/>
                      </a:cubicBezTo>
                      <a:cubicBezTo>
                        <a:pt x="368028" y="-2050"/>
                        <a:pt x="285922" y="-18242"/>
                        <a:pt x="225280" y="22398"/>
                      </a:cubicBezTo>
                      <a:cubicBezTo>
                        <a:pt x="205532" y="35669"/>
                        <a:pt x="190545" y="53386"/>
                        <a:pt x="180640" y="73261"/>
                      </a:cubicBezTo>
                      <a:cubicBezTo>
                        <a:pt x="141651" y="57958"/>
                        <a:pt x="96058" y="61323"/>
                        <a:pt x="58592" y="86406"/>
                      </a:cubicBezTo>
                      <a:cubicBezTo>
                        <a:pt x="-2050" y="127109"/>
                        <a:pt x="-18242" y="209215"/>
                        <a:pt x="22398" y="269857"/>
                      </a:cubicBezTo>
                      <a:cubicBezTo>
                        <a:pt x="32685" y="285224"/>
                        <a:pt x="45702" y="297670"/>
                        <a:pt x="60244" y="307132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6" name="Google Shape;2976;p50"/>
                <p:cNvSpPr/>
                <p:nvPr/>
              </p:nvSpPr>
              <p:spPr>
                <a:xfrm>
                  <a:off x="6454540" y="3455181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6" y="364344"/>
                        <a:pt x="169463" y="337610"/>
                      </a:cubicBezTo>
                      <a:cubicBezTo>
                        <a:pt x="199816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59"/>
                      </a:cubicBezTo>
                      <a:cubicBezTo>
                        <a:pt x="388855" y="210165"/>
                        <a:pt x="400094" y="153206"/>
                        <a:pt x="371901" y="111169"/>
                      </a:cubicBezTo>
                      <a:cubicBezTo>
                        <a:pt x="354375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8" y="15538"/>
                      </a:cubicBezTo>
                      <a:cubicBezTo>
                        <a:pt x="142411" y="24746"/>
                        <a:pt x="132061" y="37001"/>
                        <a:pt x="125203" y="50781"/>
                      </a:cubicBezTo>
                      <a:cubicBezTo>
                        <a:pt x="98152" y="40176"/>
                        <a:pt x="66529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1" y="197783"/>
                        <a:pt x="31667" y="206419"/>
                        <a:pt x="41827" y="212959"/>
                      </a:cubicBezTo>
                      <a:cubicBezTo>
                        <a:pt x="23984" y="242487"/>
                        <a:pt x="23539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77" name="Google Shape;2977;p50"/>
                <p:cNvGrpSpPr/>
                <p:nvPr/>
              </p:nvGrpSpPr>
              <p:grpSpPr>
                <a:xfrm>
                  <a:off x="6546052" y="3516017"/>
                  <a:ext cx="221955" cy="239259"/>
                  <a:chOff x="6546052" y="3516017"/>
                  <a:chExt cx="221955" cy="239259"/>
                </a:xfrm>
              </p:grpSpPr>
              <p:sp>
                <p:nvSpPr>
                  <p:cNvPr id="2978" name="Google Shape;2978;p50"/>
                  <p:cNvSpPr/>
                  <p:nvPr/>
                </p:nvSpPr>
                <p:spPr>
                  <a:xfrm>
                    <a:off x="6619527" y="3516017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1"/>
                        </a:moveTo>
                        <a:cubicBezTo>
                          <a:pt x="1935" y="1819"/>
                          <a:pt x="5872" y="168"/>
                          <a:pt x="10254" y="486"/>
                        </a:cubicBezTo>
                        <a:cubicBezTo>
                          <a:pt x="10254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4"/>
                          <a:pt x="19016" y="613"/>
                        </a:cubicBezTo>
                        <a:cubicBezTo>
                          <a:pt x="21874" y="1121"/>
                          <a:pt x="24478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4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2"/>
                        </a:cubicBezTo>
                        <a:cubicBezTo>
                          <a:pt x="42448" y="37379"/>
                          <a:pt x="40606" y="36300"/>
                          <a:pt x="38765" y="35347"/>
                        </a:cubicBezTo>
                        <a:cubicBezTo>
                          <a:pt x="35272" y="33506"/>
                          <a:pt x="31779" y="31601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8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5046" y="16932"/>
                          <a:pt x="4919" y="16869"/>
                        </a:cubicBezTo>
                        <a:cubicBezTo>
                          <a:pt x="1046" y="14519"/>
                          <a:pt x="-986" y="10455"/>
                          <a:pt x="474" y="62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79" name="Google Shape;2979;p50"/>
                  <p:cNvGrpSpPr/>
                  <p:nvPr/>
                </p:nvGrpSpPr>
                <p:grpSpPr>
                  <a:xfrm>
                    <a:off x="6707551" y="3544760"/>
                    <a:ext cx="31277" cy="26415"/>
                    <a:chOff x="6707551" y="3544760"/>
                    <a:chExt cx="31277" cy="26415"/>
                  </a:xfrm>
                </p:grpSpPr>
                <p:sp>
                  <p:nvSpPr>
                    <p:cNvPr id="2980" name="Google Shape;2980;p50"/>
                    <p:cNvSpPr/>
                    <p:nvPr/>
                  </p:nvSpPr>
                  <p:spPr>
                    <a:xfrm>
                      <a:off x="6735826" y="355492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80" y="1270"/>
                          </a:moveTo>
                          <a:cubicBezTo>
                            <a:pt x="698" y="889"/>
                            <a:pt x="381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80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1" name="Google Shape;2981;p50"/>
                    <p:cNvSpPr/>
                    <p:nvPr/>
                  </p:nvSpPr>
                  <p:spPr>
                    <a:xfrm>
                      <a:off x="6707551" y="3544760"/>
                      <a:ext cx="31277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277" h="26415" extrusionOk="0">
                          <a:moveTo>
                            <a:pt x="780" y="13779"/>
                          </a:moveTo>
                          <a:cubicBezTo>
                            <a:pt x="780" y="13716"/>
                            <a:pt x="716" y="13652"/>
                            <a:pt x="716" y="13589"/>
                          </a:cubicBezTo>
                          <a:cubicBezTo>
                            <a:pt x="652" y="13398"/>
                            <a:pt x="589" y="13208"/>
                            <a:pt x="525" y="13017"/>
                          </a:cubicBezTo>
                          <a:cubicBezTo>
                            <a:pt x="-618" y="9779"/>
                            <a:pt x="144" y="6032"/>
                            <a:pt x="2430" y="3429"/>
                          </a:cubicBezTo>
                          <a:cubicBezTo>
                            <a:pt x="3637" y="2031"/>
                            <a:pt x="5097" y="1079"/>
                            <a:pt x="6812" y="508"/>
                          </a:cubicBezTo>
                          <a:cubicBezTo>
                            <a:pt x="8463" y="-64"/>
                            <a:pt x="10177" y="-127"/>
                            <a:pt x="11829" y="190"/>
                          </a:cubicBezTo>
                          <a:cubicBezTo>
                            <a:pt x="12018" y="254"/>
                            <a:pt x="12209" y="317"/>
                            <a:pt x="12336" y="317"/>
                          </a:cubicBezTo>
                          <a:cubicBezTo>
                            <a:pt x="14178" y="825"/>
                            <a:pt x="15702" y="1397"/>
                            <a:pt x="17226" y="2667"/>
                          </a:cubicBezTo>
                          <a:cubicBezTo>
                            <a:pt x="17543" y="2921"/>
                            <a:pt x="17861" y="3174"/>
                            <a:pt x="18179" y="3429"/>
                          </a:cubicBezTo>
                          <a:cubicBezTo>
                            <a:pt x="18496" y="3683"/>
                            <a:pt x="18813" y="3873"/>
                            <a:pt x="19130" y="4127"/>
                          </a:cubicBezTo>
                          <a:cubicBezTo>
                            <a:pt x="19448" y="4317"/>
                            <a:pt x="19766" y="4508"/>
                            <a:pt x="20147" y="4698"/>
                          </a:cubicBezTo>
                          <a:cubicBezTo>
                            <a:pt x="20528" y="4889"/>
                            <a:pt x="20845" y="5080"/>
                            <a:pt x="21226" y="5270"/>
                          </a:cubicBezTo>
                          <a:cubicBezTo>
                            <a:pt x="22369" y="5842"/>
                            <a:pt x="23385" y="6604"/>
                            <a:pt x="24401" y="7302"/>
                          </a:cubicBezTo>
                          <a:cubicBezTo>
                            <a:pt x="23639" y="6794"/>
                            <a:pt x="22877" y="6286"/>
                            <a:pt x="22116" y="5842"/>
                          </a:cubicBezTo>
                          <a:cubicBezTo>
                            <a:pt x="22750" y="6286"/>
                            <a:pt x="23385" y="6667"/>
                            <a:pt x="24084" y="7048"/>
                          </a:cubicBezTo>
                          <a:cubicBezTo>
                            <a:pt x="25100" y="7620"/>
                            <a:pt x="26116" y="8128"/>
                            <a:pt x="27005" y="8890"/>
                          </a:cubicBezTo>
                          <a:cubicBezTo>
                            <a:pt x="27449" y="9271"/>
                            <a:pt x="27830" y="9779"/>
                            <a:pt x="28211" y="10286"/>
                          </a:cubicBezTo>
                          <a:cubicBezTo>
                            <a:pt x="29417" y="11366"/>
                            <a:pt x="30306" y="12636"/>
                            <a:pt x="30815" y="14160"/>
                          </a:cubicBezTo>
                          <a:cubicBezTo>
                            <a:pt x="31323" y="15684"/>
                            <a:pt x="31386" y="17208"/>
                            <a:pt x="31132" y="18732"/>
                          </a:cubicBezTo>
                          <a:cubicBezTo>
                            <a:pt x="30497" y="21780"/>
                            <a:pt x="28211" y="24637"/>
                            <a:pt x="25163" y="25527"/>
                          </a:cubicBezTo>
                          <a:cubicBezTo>
                            <a:pt x="24909" y="25590"/>
                            <a:pt x="24655" y="25654"/>
                            <a:pt x="24401" y="25780"/>
                          </a:cubicBezTo>
                          <a:cubicBezTo>
                            <a:pt x="24274" y="25844"/>
                            <a:pt x="24084" y="25844"/>
                            <a:pt x="23956" y="25908"/>
                          </a:cubicBezTo>
                          <a:cubicBezTo>
                            <a:pt x="23131" y="26098"/>
                            <a:pt x="22116" y="26352"/>
                            <a:pt x="21290" y="26416"/>
                          </a:cubicBezTo>
                          <a:lnTo>
                            <a:pt x="21099" y="26416"/>
                          </a:lnTo>
                          <a:cubicBezTo>
                            <a:pt x="20274" y="26352"/>
                            <a:pt x="19385" y="26289"/>
                            <a:pt x="18559" y="26225"/>
                          </a:cubicBezTo>
                          <a:cubicBezTo>
                            <a:pt x="18368" y="26225"/>
                            <a:pt x="18179" y="26161"/>
                            <a:pt x="18051" y="26098"/>
                          </a:cubicBezTo>
                          <a:cubicBezTo>
                            <a:pt x="17734" y="26035"/>
                            <a:pt x="17417" y="25971"/>
                            <a:pt x="17099" y="25908"/>
                          </a:cubicBezTo>
                          <a:cubicBezTo>
                            <a:pt x="15067" y="25399"/>
                            <a:pt x="12971" y="24765"/>
                            <a:pt x="11193" y="23685"/>
                          </a:cubicBezTo>
                          <a:cubicBezTo>
                            <a:pt x="9416" y="22605"/>
                            <a:pt x="7637" y="21462"/>
                            <a:pt x="5986" y="20129"/>
                          </a:cubicBezTo>
                          <a:cubicBezTo>
                            <a:pt x="5479" y="19748"/>
                            <a:pt x="4970" y="19304"/>
                            <a:pt x="4462" y="18859"/>
                          </a:cubicBezTo>
                          <a:cubicBezTo>
                            <a:pt x="4335" y="18732"/>
                            <a:pt x="4208" y="18605"/>
                            <a:pt x="4081" y="18478"/>
                          </a:cubicBezTo>
                          <a:cubicBezTo>
                            <a:pt x="4017" y="18415"/>
                            <a:pt x="3955" y="18351"/>
                            <a:pt x="3891" y="18351"/>
                          </a:cubicBezTo>
                          <a:cubicBezTo>
                            <a:pt x="3255" y="17653"/>
                            <a:pt x="2684" y="16954"/>
                            <a:pt x="2049" y="16255"/>
                          </a:cubicBezTo>
                          <a:cubicBezTo>
                            <a:pt x="1605" y="15430"/>
                            <a:pt x="1224" y="14605"/>
                            <a:pt x="780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2" name="Google Shape;2982;p50"/>
                    <p:cNvSpPr/>
                    <p:nvPr/>
                  </p:nvSpPr>
                  <p:spPr>
                    <a:xfrm>
                      <a:off x="6735254" y="355434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91"/>
                            <a:pt x="317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83" name="Google Shape;2983;p50"/>
                  <p:cNvSpPr/>
                  <p:nvPr/>
                </p:nvSpPr>
                <p:spPr>
                  <a:xfrm>
                    <a:off x="6631647" y="3565263"/>
                    <a:ext cx="64024" cy="380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24" h="38069" extrusionOk="0">
                        <a:moveTo>
                          <a:pt x="546" y="7628"/>
                        </a:moveTo>
                        <a:cubicBezTo>
                          <a:pt x="2134" y="2865"/>
                          <a:pt x="7722" y="-1199"/>
                          <a:pt x="12929" y="325"/>
                        </a:cubicBezTo>
                        <a:cubicBezTo>
                          <a:pt x="16548" y="1405"/>
                          <a:pt x="20105" y="2484"/>
                          <a:pt x="23724" y="3564"/>
                        </a:cubicBezTo>
                        <a:cubicBezTo>
                          <a:pt x="28233" y="4897"/>
                          <a:pt x="32741" y="5977"/>
                          <a:pt x="37186" y="7501"/>
                        </a:cubicBezTo>
                        <a:cubicBezTo>
                          <a:pt x="40742" y="8707"/>
                          <a:pt x="44361" y="9978"/>
                          <a:pt x="47918" y="11247"/>
                        </a:cubicBezTo>
                        <a:cubicBezTo>
                          <a:pt x="49696" y="11882"/>
                          <a:pt x="51473" y="12454"/>
                          <a:pt x="53252" y="13216"/>
                        </a:cubicBezTo>
                        <a:cubicBezTo>
                          <a:pt x="55855" y="14295"/>
                          <a:pt x="58078" y="16010"/>
                          <a:pt x="60109" y="17851"/>
                        </a:cubicBezTo>
                        <a:cubicBezTo>
                          <a:pt x="63539" y="21026"/>
                          <a:pt x="64935" y="25725"/>
                          <a:pt x="63411" y="30170"/>
                        </a:cubicBezTo>
                        <a:cubicBezTo>
                          <a:pt x="62015" y="34425"/>
                          <a:pt x="57951" y="37854"/>
                          <a:pt x="53315" y="38044"/>
                        </a:cubicBezTo>
                        <a:cubicBezTo>
                          <a:pt x="50584" y="38108"/>
                          <a:pt x="47791" y="38108"/>
                          <a:pt x="45187" y="37282"/>
                        </a:cubicBezTo>
                        <a:cubicBezTo>
                          <a:pt x="42710" y="36457"/>
                          <a:pt x="40234" y="35631"/>
                          <a:pt x="37822" y="34679"/>
                        </a:cubicBezTo>
                        <a:cubicBezTo>
                          <a:pt x="34202" y="33218"/>
                          <a:pt x="30582" y="31821"/>
                          <a:pt x="26963" y="30361"/>
                        </a:cubicBezTo>
                        <a:cubicBezTo>
                          <a:pt x="23471" y="28964"/>
                          <a:pt x="20168" y="27186"/>
                          <a:pt x="16739" y="25598"/>
                        </a:cubicBezTo>
                        <a:cubicBezTo>
                          <a:pt x="13184" y="24011"/>
                          <a:pt x="9627" y="22423"/>
                          <a:pt x="6072" y="20836"/>
                        </a:cubicBezTo>
                        <a:cubicBezTo>
                          <a:pt x="1055" y="18677"/>
                          <a:pt x="-1104" y="12581"/>
                          <a:pt x="546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4" name="Google Shape;2984;p50"/>
                  <p:cNvSpPr/>
                  <p:nvPr/>
                </p:nvSpPr>
                <p:spPr>
                  <a:xfrm>
                    <a:off x="6576263" y="3582169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2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4"/>
                        </a:cubicBezTo>
                        <a:cubicBezTo>
                          <a:pt x="20879" y="2469"/>
                          <a:pt x="23355" y="3168"/>
                          <a:pt x="25768" y="4247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3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0"/>
                          <a:pt x="54280" y="19995"/>
                          <a:pt x="54978" y="20757"/>
                        </a:cubicBezTo>
                        <a:cubicBezTo>
                          <a:pt x="56693" y="22281"/>
                          <a:pt x="57963" y="24123"/>
                          <a:pt x="58725" y="26345"/>
                        </a:cubicBezTo>
                        <a:cubicBezTo>
                          <a:pt x="59487" y="30028"/>
                          <a:pt x="59550" y="30600"/>
                          <a:pt x="58979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8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2" y="40125"/>
                        </a:cubicBezTo>
                        <a:cubicBezTo>
                          <a:pt x="37071" y="40506"/>
                          <a:pt x="38214" y="40887"/>
                          <a:pt x="39293" y="41204"/>
                        </a:cubicBezTo>
                        <a:cubicBezTo>
                          <a:pt x="35865" y="40188"/>
                          <a:pt x="32753" y="38918"/>
                          <a:pt x="29642" y="37140"/>
                        </a:cubicBezTo>
                        <a:cubicBezTo>
                          <a:pt x="27419" y="35870"/>
                          <a:pt x="25196" y="34537"/>
                          <a:pt x="22910" y="33203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4" y="25774"/>
                          <a:pt x="8623" y="23996"/>
                          <a:pt x="6464" y="20884"/>
                        </a:cubicBezTo>
                        <a:cubicBezTo>
                          <a:pt x="7226" y="21710"/>
                          <a:pt x="7925" y="22535"/>
                          <a:pt x="8687" y="23361"/>
                        </a:cubicBezTo>
                        <a:cubicBezTo>
                          <a:pt x="6401" y="21011"/>
                          <a:pt x="3797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5" name="Google Shape;2985;p50"/>
                  <p:cNvSpPr/>
                  <p:nvPr/>
                </p:nvSpPr>
                <p:spPr>
                  <a:xfrm>
                    <a:off x="6663964" y="3612970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6" y="5133"/>
                        </a:cubicBezTo>
                        <a:cubicBezTo>
                          <a:pt x="28364" y="5387"/>
                          <a:pt x="28999" y="5577"/>
                          <a:pt x="29697" y="5832"/>
                        </a:cubicBezTo>
                        <a:cubicBezTo>
                          <a:pt x="28491" y="5387"/>
                          <a:pt x="28491" y="5387"/>
                          <a:pt x="29824" y="5704"/>
                        </a:cubicBezTo>
                        <a:cubicBezTo>
                          <a:pt x="31539" y="6022"/>
                          <a:pt x="33254" y="6784"/>
                          <a:pt x="34904" y="7419"/>
                        </a:cubicBezTo>
                        <a:cubicBezTo>
                          <a:pt x="37063" y="8245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3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1"/>
                          <a:pt x="76497" y="28882"/>
                          <a:pt x="77704" y="30851"/>
                        </a:cubicBezTo>
                        <a:cubicBezTo>
                          <a:pt x="80561" y="35613"/>
                          <a:pt x="79164" y="43677"/>
                          <a:pt x="72878" y="45075"/>
                        </a:cubicBezTo>
                        <a:cubicBezTo>
                          <a:pt x="70147" y="45709"/>
                          <a:pt x="67543" y="45709"/>
                          <a:pt x="64940" y="45519"/>
                        </a:cubicBezTo>
                        <a:cubicBezTo>
                          <a:pt x="62146" y="46090"/>
                          <a:pt x="59161" y="45837"/>
                          <a:pt x="56241" y="44694"/>
                        </a:cubicBezTo>
                        <a:cubicBezTo>
                          <a:pt x="47414" y="41264"/>
                          <a:pt x="38778" y="37264"/>
                          <a:pt x="30269" y="33137"/>
                        </a:cubicBezTo>
                        <a:cubicBezTo>
                          <a:pt x="28173" y="32121"/>
                          <a:pt x="26078" y="31168"/>
                          <a:pt x="23982" y="30089"/>
                        </a:cubicBezTo>
                        <a:cubicBezTo>
                          <a:pt x="22585" y="29390"/>
                          <a:pt x="21442" y="28564"/>
                          <a:pt x="20172" y="27802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6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6" name="Google Shape;2986;p50"/>
                  <p:cNvSpPr/>
                  <p:nvPr/>
                </p:nvSpPr>
                <p:spPr>
                  <a:xfrm>
                    <a:off x="6587542" y="3635129"/>
                    <a:ext cx="57246" cy="36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6" h="36045" extrusionOk="0">
                        <a:moveTo>
                          <a:pt x="1090" y="5834"/>
                        </a:moveTo>
                        <a:cubicBezTo>
                          <a:pt x="2424" y="3421"/>
                          <a:pt x="4519" y="1199"/>
                          <a:pt x="7250" y="437"/>
                        </a:cubicBezTo>
                        <a:cubicBezTo>
                          <a:pt x="10044" y="-389"/>
                          <a:pt x="12393" y="55"/>
                          <a:pt x="15188" y="944"/>
                        </a:cubicBezTo>
                        <a:cubicBezTo>
                          <a:pt x="21093" y="2913"/>
                          <a:pt x="26935" y="4881"/>
                          <a:pt x="32840" y="6850"/>
                        </a:cubicBezTo>
                        <a:cubicBezTo>
                          <a:pt x="31888" y="6532"/>
                          <a:pt x="30935" y="6215"/>
                          <a:pt x="29983" y="5898"/>
                        </a:cubicBezTo>
                        <a:cubicBezTo>
                          <a:pt x="33412" y="6977"/>
                          <a:pt x="36777" y="8247"/>
                          <a:pt x="40079" y="9580"/>
                        </a:cubicBezTo>
                        <a:cubicBezTo>
                          <a:pt x="43381" y="10914"/>
                          <a:pt x="47001" y="11993"/>
                          <a:pt x="49604" y="14533"/>
                        </a:cubicBezTo>
                        <a:cubicBezTo>
                          <a:pt x="48779" y="13962"/>
                          <a:pt x="47889" y="13391"/>
                          <a:pt x="47064" y="12882"/>
                        </a:cubicBezTo>
                        <a:cubicBezTo>
                          <a:pt x="48715" y="13772"/>
                          <a:pt x="50938" y="14787"/>
                          <a:pt x="52271" y="15994"/>
                        </a:cubicBezTo>
                        <a:cubicBezTo>
                          <a:pt x="54430" y="18026"/>
                          <a:pt x="55510" y="20502"/>
                          <a:pt x="56081" y="23233"/>
                        </a:cubicBezTo>
                        <a:cubicBezTo>
                          <a:pt x="56653" y="24376"/>
                          <a:pt x="57034" y="25519"/>
                          <a:pt x="57097" y="26789"/>
                        </a:cubicBezTo>
                        <a:cubicBezTo>
                          <a:pt x="57605" y="29012"/>
                          <a:pt x="56843" y="31424"/>
                          <a:pt x="54430" y="32313"/>
                        </a:cubicBezTo>
                        <a:cubicBezTo>
                          <a:pt x="53732" y="32822"/>
                          <a:pt x="52970" y="33266"/>
                          <a:pt x="52144" y="33520"/>
                        </a:cubicBezTo>
                        <a:cubicBezTo>
                          <a:pt x="50430" y="34790"/>
                          <a:pt x="48715" y="35806"/>
                          <a:pt x="46238" y="35997"/>
                        </a:cubicBezTo>
                        <a:cubicBezTo>
                          <a:pt x="44778" y="36124"/>
                          <a:pt x="43318" y="35997"/>
                          <a:pt x="41921" y="35679"/>
                        </a:cubicBezTo>
                        <a:cubicBezTo>
                          <a:pt x="41413" y="35552"/>
                          <a:pt x="40968" y="35425"/>
                          <a:pt x="40460" y="35235"/>
                        </a:cubicBezTo>
                        <a:cubicBezTo>
                          <a:pt x="42556" y="35235"/>
                          <a:pt x="42556" y="35171"/>
                          <a:pt x="40524" y="35107"/>
                        </a:cubicBezTo>
                        <a:cubicBezTo>
                          <a:pt x="38364" y="34980"/>
                          <a:pt x="36587" y="34345"/>
                          <a:pt x="34555" y="33520"/>
                        </a:cubicBezTo>
                        <a:cubicBezTo>
                          <a:pt x="31380" y="32187"/>
                          <a:pt x="28141" y="30853"/>
                          <a:pt x="25030" y="29393"/>
                        </a:cubicBezTo>
                        <a:cubicBezTo>
                          <a:pt x="18616" y="26408"/>
                          <a:pt x="12393" y="23043"/>
                          <a:pt x="6107" y="19868"/>
                        </a:cubicBezTo>
                        <a:cubicBezTo>
                          <a:pt x="1026" y="17455"/>
                          <a:pt x="-1640" y="10914"/>
                          <a:pt x="1090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7" name="Google Shape;2987;p50"/>
                  <p:cNvSpPr/>
                  <p:nvPr/>
                </p:nvSpPr>
                <p:spPr>
                  <a:xfrm>
                    <a:off x="6675487" y="3660844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6"/>
                          <a:pt x="903" y="5201"/>
                        </a:cubicBezTo>
                        <a:cubicBezTo>
                          <a:pt x="3507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7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9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2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1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6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810" y="26029"/>
                          <a:pt x="15381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441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6"/>
                          <a:pt x="7824" y="19425"/>
                        </a:cubicBezTo>
                        <a:cubicBezTo>
                          <a:pt x="6999" y="18981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8" name="Google Shape;2988;p50"/>
                  <p:cNvSpPr/>
                  <p:nvPr/>
                </p:nvSpPr>
                <p:spPr>
                  <a:xfrm>
                    <a:off x="6627311" y="3676819"/>
                    <a:ext cx="57691" cy="337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81" extrusionOk="0">
                        <a:moveTo>
                          <a:pt x="1009" y="5736"/>
                        </a:moveTo>
                        <a:cubicBezTo>
                          <a:pt x="3232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7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5"/>
                          <a:pt x="44633" y="11007"/>
                        </a:cubicBezTo>
                        <a:cubicBezTo>
                          <a:pt x="45522" y="11261"/>
                          <a:pt x="46412" y="11578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4"/>
                        </a:cubicBezTo>
                        <a:cubicBezTo>
                          <a:pt x="54222" y="16531"/>
                          <a:pt x="54349" y="16658"/>
                          <a:pt x="54540" y="16785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5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97"/>
                        </a:cubicBezTo>
                        <a:cubicBezTo>
                          <a:pt x="48508" y="33168"/>
                          <a:pt x="47237" y="33613"/>
                          <a:pt x="45777" y="33740"/>
                        </a:cubicBezTo>
                        <a:cubicBezTo>
                          <a:pt x="44062" y="33930"/>
                          <a:pt x="42475" y="33422"/>
                          <a:pt x="40887" y="33041"/>
                        </a:cubicBezTo>
                        <a:cubicBezTo>
                          <a:pt x="39236" y="32597"/>
                          <a:pt x="37585" y="32152"/>
                          <a:pt x="35934" y="31581"/>
                        </a:cubicBezTo>
                        <a:cubicBezTo>
                          <a:pt x="31933" y="30247"/>
                          <a:pt x="27996" y="28914"/>
                          <a:pt x="24123" y="27453"/>
                        </a:cubicBezTo>
                        <a:cubicBezTo>
                          <a:pt x="21012" y="26310"/>
                          <a:pt x="17900" y="25040"/>
                          <a:pt x="14789" y="23770"/>
                        </a:cubicBezTo>
                        <a:cubicBezTo>
                          <a:pt x="10915" y="22119"/>
                          <a:pt x="6788" y="20659"/>
                          <a:pt x="3486" y="18055"/>
                        </a:cubicBezTo>
                        <a:cubicBezTo>
                          <a:pt x="120" y="15325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9" name="Google Shape;2989;p50"/>
                  <p:cNvSpPr/>
                  <p:nvPr/>
                </p:nvSpPr>
                <p:spPr>
                  <a:xfrm>
                    <a:off x="6546052" y="3673817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3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2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3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342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6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406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0" name="Google Shape;2990;p50"/>
                  <p:cNvSpPr/>
                  <p:nvPr/>
                </p:nvSpPr>
                <p:spPr>
                  <a:xfrm>
                    <a:off x="6719138" y="3588084"/>
                    <a:ext cx="48869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69" h="30542" extrusionOk="0">
                        <a:moveTo>
                          <a:pt x="940" y="5189"/>
                        </a:moveTo>
                        <a:cubicBezTo>
                          <a:pt x="3416" y="554"/>
                          <a:pt x="8623" y="-1224"/>
                          <a:pt x="13449" y="872"/>
                        </a:cubicBezTo>
                        <a:cubicBezTo>
                          <a:pt x="18338" y="3031"/>
                          <a:pt x="23292" y="5062"/>
                          <a:pt x="28308" y="7031"/>
                        </a:cubicBezTo>
                        <a:cubicBezTo>
                          <a:pt x="30784" y="7983"/>
                          <a:pt x="33197" y="8936"/>
                          <a:pt x="35674" y="9888"/>
                        </a:cubicBezTo>
                        <a:cubicBezTo>
                          <a:pt x="36944" y="10397"/>
                          <a:pt x="38150" y="10968"/>
                          <a:pt x="39420" y="11476"/>
                        </a:cubicBezTo>
                        <a:cubicBezTo>
                          <a:pt x="41198" y="12238"/>
                          <a:pt x="42595" y="13381"/>
                          <a:pt x="43675" y="14778"/>
                        </a:cubicBezTo>
                        <a:cubicBezTo>
                          <a:pt x="44373" y="15349"/>
                          <a:pt x="45072" y="15857"/>
                          <a:pt x="45770" y="16429"/>
                        </a:cubicBezTo>
                        <a:cubicBezTo>
                          <a:pt x="48374" y="18588"/>
                          <a:pt x="49580" y="21826"/>
                          <a:pt x="48437" y="25129"/>
                        </a:cubicBezTo>
                        <a:cubicBezTo>
                          <a:pt x="47358" y="28431"/>
                          <a:pt x="44119" y="30589"/>
                          <a:pt x="40627" y="30336"/>
                        </a:cubicBezTo>
                        <a:cubicBezTo>
                          <a:pt x="39865" y="30272"/>
                          <a:pt x="39103" y="30208"/>
                          <a:pt x="38341" y="30208"/>
                        </a:cubicBezTo>
                        <a:cubicBezTo>
                          <a:pt x="37833" y="30336"/>
                          <a:pt x="37452" y="30526"/>
                          <a:pt x="36817" y="30526"/>
                        </a:cubicBezTo>
                        <a:cubicBezTo>
                          <a:pt x="34785" y="30653"/>
                          <a:pt x="33197" y="30018"/>
                          <a:pt x="31419" y="29383"/>
                        </a:cubicBezTo>
                        <a:cubicBezTo>
                          <a:pt x="30149" y="28938"/>
                          <a:pt x="28816" y="28494"/>
                          <a:pt x="27546" y="27986"/>
                        </a:cubicBezTo>
                        <a:cubicBezTo>
                          <a:pt x="25005" y="26970"/>
                          <a:pt x="22530" y="25827"/>
                          <a:pt x="20053" y="24684"/>
                        </a:cubicBezTo>
                        <a:cubicBezTo>
                          <a:pt x="15100" y="22462"/>
                          <a:pt x="10147" y="20175"/>
                          <a:pt x="5257" y="17762"/>
                        </a:cubicBezTo>
                        <a:cubicBezTo>
                          <a:pt x="876" y="15540"/>
                          <a:pt x="-1410" y="9635"/>
                          <a:pt x="940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1" name="Google Shape;2991;p50"/>
                  <p:cNvSpPr/>
                  <p:nvPr/>
                </p:nvSpPr>
                <p:spPr>
                  <a:xfrm>
                    <a:off x="6641871" y="3726697"/>
                    <a:ext cx="56199" cy="285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79" extrusionOk="0">
                        <a:moveTo>
                          <a:pt x="228" y="7357"/>
                        </a:moveTo>
                        <a:cubicBezTo>
                          <a:pt x="1434" y="2340"/>
                          <a:pt x="5943" y="-644"/>
                          <a:pt x="11086" y="118"/>
                        </a:cubicBezTo>
                        <a:cubicBezTo>
                          <a:pt x="17056" y="1007"/>
                          <a:pt x="23088" y="2023"/>
                          <a:pt x="29057" y="3039"/>
                        </a:cubicBezTo>
                        <a:cubicBezTo>
                          <a:pt x="35026" y="4055"/>
                          <a:pt x="40868" y="5643"/>
                          <a:pt x="46710" y="7420"/>
                        </a:cubicBezTo>
                        <a:cubicBezTo>
                          <a:pt x="49059" y="8119"/>
                          <a:pt x="50901" y="9008"/>
                          <a:pt x="52552" y="10913"/>
                        </a:cubicBezTo>
                        <a:cubicBezTo>
                          <a:pt x="53060" y="11484"/>
                          <a:pt x="53378" y="12119"/>
                          <a:pt x="53695" y="12755"/>
                        </a:cubicBezTo>
                        <a:cubicBezTo>
                          <a:pt x="54012" y="13136"/>
                          <a:pt x="54457" y="13453"/>
                          <a:pt x="54711" y="13834"/>
                        </a:cubicBezTo>
                        <a:cubicBezTo>
                          <a:pt x="56235" y="16120"/>
                          <a:pt x="56616" y="19041"/>
                          <a:pt x="55727" y="21644"/>
                        </a:cubicBezTo>
                        <a:cubicBezTo>
                          <a:pt x="54965" y="23994"/>
                          <a:pt x="53378" y="25708"/>
                          <a:pt x="51155" y="26788"/>
                        </a:cubicBezTo>
                        <a:cubicBezTo>
                          <a:pt x="50774" y="26978"/>
                          <a:pt x="50393" y="26915"/>
                          <a:pt x="50012" y="27042"/>
                        </a:cubicBezTo>
                        <a:cubicBezTo>
                          <a:pt x="48996" y="27677"/>
                          <a:pt x="47853" y="28121"/>
                          <a:pt x="46583" y="28375"/>
                        </a:cubicBezTo>
                        <a:cubicBezTo>
                          <a:pt x="44107" y="28883"/>
                          <a:pt x="42265" y="28375"/>
                          <a:pt x="39916" y="27613"/>
                        </a:cubicBezTo>
                        <a:lnTo>
                          <a:pt x="41947" y="28312"/>
                        </a:lnTo>
                        <a:cubicBezTo>
                          <a:pt x="36042" y="26344"/>
                          <a:pt x="30136" y="24629"/>
                          <a:pt x="24231" y="22661"/>
                        </a:cubicBezTo>
                        <a:cubicBezTo>
                          <a:pt x="25057" y="22914"/>
                          <a:pt x="25882" y="23232"/>
                          <a:pt x="26708" y="23486"/>
                        </a:cubicBezTo>
                        <a:cubicBezTo>
                          <a:pt x="20358" y="21390"/>
                          <a:pt x="14008" y="19676"/>
                          <a:pt x="7467" y="18279"/>
                        </a:cubicBezTo>
                        <a:cubicBezTo>
                          <a:pt x="2768" y="17200"/>
                          <a:pt x="-978" y="12246"/>
                          <a:pt x="228" y="735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92" name="Google Shape;2992;p50"/>
                <p:cNvSpPr/>
                <p:nvPr/>
              </p:nvSpPr>
              <p:spPr>
                <a:xfrm>
                  <a:off x="6687701" y="337360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2"/>
                        <a:pt x="1960" y="89303"/>
                        <a:pt x="2531" y="84667"/>
                      </a:cubicBezTo>
                      <a:cubicBezTo>
                        <a:pt x="3611" y="75586"/>
                        <a:pt x="4754" y="66570"/>
                        <a:pt x="5833" y="57489"/>
                      </a:cubicBezTo>
                      <a:cubicBezTo>
                        <a:pt x="7992" y="39391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2"/>
                        <a:pt x="22026" y="3959"/>
                      </a:cubicBezTo>
                      <a:cubicBezTo>
                        <a:pt x="22343" y="22183"/>
                        <a:pt x="20248" y="40217"/>
                        <a:pt x="18343" y="58315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1"/>
                      </a:cubicBezTo>
                      <a:cubicBezTo>
                        <a:pt x="13072" y="103018"/>
                        <a:pt x="13454" y="108670"/>
                        <a:pt x="10024" y="111781"/>
                      </a:cubicBezTo>
                      <a:cubicBezTo>
                        <a:pt x="7548" y="114067"/>
                        <a:pt x="3674" y="114448"/>
                        <a:pt x="1579" y="111273"/>
                      </a:cubicBezTo>
                      <a:cubicBezTo>
                        <a:pt x="-1024" y="107464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3" name="Google Shape;2993;p50"/>
                <p:cNvSpPr/>
                <p:nvPr/>
              </p:nvSpPr>
              <p:spPr>
                <a:xfrm>
                  <a:off x="6371539" y="3523577"/>
                  <a:ext cx="1111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0" h="35240" extrusionOk="0">
                      <a:moveTo>
                        <a:pt x="95618" y="33439"/>
                      </a:moveTo>
                      <a:cubicBezTo>
                        <a:pt x="91046" y="32232"/>
                        <a:pt x="86537" y="31089"/>
                        <a:pt x="81965" y="29946"/>
                      </a:cubicBezTo>
                      <a:cubicBezTo>
                        <a:pt x="73139" y="27660"/>
                        <a:pt x="64312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3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3"/>
                        <a:pt x="40309" y="6578"/>
                        <a:pt x="57962" y="10833"/>
                      </a:cubicBezTo>
                      <a:cubicBezTo>
                        <a:pt x="66598" y="12928"/>
                        <a:pt x="75234" y="14960"/>
                        <a:pt x="83807" y="17183"/>
                      </a:cubicBezTo>
                      <a:cubicBezTo>
                        <a:pt x="88379" y="18326"/>
                        <a:pt x="92887" y="19532"/>
                        <a:pt x="97396" y="20739"/>
                      </a:cubicBezTo>
                      <a:cubicBezTo>
                        <a:pt x="101587" y="21882"/>
                        <a:pt x="107238" y="22263"/>
                        <a:pt x="109905" y="26073"/>
                      </a:cubicBezTo>
                      <a:cubicBezTo>
                        <a:pt x="111810" y="28803"/>
                        <a:pt x="111683" y="32740"/>
                        <a:pt x="108318" y="34328"/>
                      </a:cubicBezTo>
                      <a:cubicBezTo>
                        <a:pt x="104063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4" name="Google Shape;2994;p50"/>
                <p:cNvSpPr/>
                <p:nvPr/>
              </p:nvSpPr>
              <p:spPr>
                <a:xfrm>
                  <a:off x="6820919" y="3589281"/>
                  <a:ext cx="111997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7" h="31375" extrusionOk="0">
                      <a:moveTo>
                        <a:pt x="15363" y="1517"/>
                      </a:moveTo>
                      <a:cubicBezTo>
                        <a:pt x="19936" y="2533"/>
                        <a:pt x="24508" y="3485"/>
                        <a:pt x="29143" y="4501"/>
                      </a:cubicBezTo>
                      <a:cubicBezTo>
                        <a:pt x="38033" y="6406"/>
                        <a:pt x="46987" y="8375"/>
                        <a:pt x="55876" y="10343"/>
                      </a:cubicBezTo>
                      <a:cubicBezTo>
                        <a:pt x="73720" y="14153"/>
                        <a:pt x="91627" y="17455"/>
                        <a:pt x="109026" y="22853"/>
                      </a:cubicBezTo>
                      <a:cubicBezTo>
                        <a:pt x="113598" y="24250"/>
                        <a:pt x="112709" y="31743"/>
                        <a:pt x="107629" y="31362"/>
                      </a:cubicBezTo>
                      <a:cubicBezTo>
                        <a:pt x="89468" y="29965"/>
                        <a:pt x="71688" y="26218"/>
                        <a:pt x="53845" y="22662"/>
                      </a:cubicBezTo>
                      <a:cubicBezTo>
                        <a:pt x="45145" y="20948"/>
                        <a:pt x="36446" y="19170"/>
                        <a:pt x="27810" y="17328"/>
                      </a:cubicBezTo>
                      <a:cubicBezTo>
                        <a:pt x="23237" y="16312"/>
                        <a:pt x="18665" y="15297"/>
                        <a:pt x="14094" y="14280"/>
                      </a:cubicBezTo>
                      <a:cubicBezTo>
                        <a:pt x="9839" y="13328"/>
                        <a:pt x="4187" y="13137"/>
                        <a:pt x="1394" y="9454"/>
                      </a:cubicBezTo>
                      <a:cubicBezTo>
                        <a:pt x="-638" y="6787"/>
                        <a:pt x="-638" y="2850"/>
                        <a:pt x="2663" y="1136"/>
                      </a:cubicBezTo>
                      <a:cubicBezTo>
                        <a:pt x="6791" y="-1150"/>
                        <a:pt x="11046" y="564"/>
                        <a:pt x="15363" y="151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5" name="Google Shape;2995;p50"/>
                <p:cNvSpPr/>
                <p:nvPr/>
              </p:nvSpPr>
              <p:spPr>
                <a:xfrm>
                  <a:off x="6438561" y="3761143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7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6"/>
                      </a:cubicBezTo>
                      <a:cubicBezTo>
                        <a:pt x="36787" y="50635"/>
                        <a:pt x="22373" y="61747"/>
                        <a:pt x="6688" y="71018"/>
                      </a:cubicBezTo>
                      <a:cubicBezTo>
                        <a:pt x="2561" y="73495"/>
                        <a:pt x="-2392" y="67779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8"/>
                        <a:pt x="76793" y="6248"/>
                      </a:cubicBezTo>
                      <a:cubicBezTo>
                        <a:pt x="80348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65"/>
                        <a:pt x="88857" y="13297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6" name="Google Shape;2996;p50"/>
                <p:cNvSpPr/>
                <p:nvPr/>
              </p:nvSpPr>
              <p:spPr>
                <a:xfrm>
                  <a:off x="6708823" y="378594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70" y="63675"/>
                        <a:pt x="51196" y="79614"/>
                        <a:pt x="58054" y="96568"/>
                      </a:cubicBezTo>
                      <a:cubicBezTo>
                        <a:pt x="59895" y="101013"/>
                        <a:pt x="53482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9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5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97" name="Google Shape;2997;p50"/>
              <p:cNvGrpSpPr/>
              <p:nvPr/>
            </p:nvGrpSpPr>
            <p:grpSpPr>
              <a:xfrm>
                <a:off x="6512387" y="4040776"/>
                <a:ext cx="562732" cy="526020"/>
                <a:chOff x="6512387" y="4040776"/>
                <a:chExt cx="562732" cy="526020"/>
              </a:xfrm>
            </p:grpSpPr>
            <p:sp>
              <p:nvSpPr>
                <p:cNvPr id="2998" name="Google Shape;2998;p50"/>
                <p:cNvSpPr/>
                <p:nvPr/>
              </p:nvSpPr>
              <p:spPr>
                <a:xfrm>
                  <a:off x="6512387" y="4040776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1" y="531096"/>
                        <a:pt x="358186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1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0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1" y="58593"/>
                      </a:cubicBezTo>
                      <a:cubicBezTo>
                        <a:pt x="368028" y="-2050"/>
                        <a:pt x="285922" y="-18243"/>
                        <a:pt x="225280" y="22398"/>
                      </a:cubicBezTo>
                      <a:cubicBezTo>
                        <a:pt x="205531" y="35669"/>
                        <a:pt x="190545" y="53386"/>
                        <a:pt x="180640" y="73261"/>
                      </a:cubicBezTo>
                      <a:cubicBezTo>
                        <a:pt x="141651" y="57957"/>
                        <a:pt x="96057" y="61323"/>
                        <a:pt x="58593" y="86469"/>
                      </a:cubicBezTo>
                      <a:cubicBezTo>
                        <a:pt x="-2050" y="127173"/>
                        <a:pt x="-18242" y="209278"/>
                        <a:pt x="22397" y="269921"/>
                      </a:cubicBezTo>
                      <a:cubicBezTo>
                        <a:pt x="32684" y="285288"/>
                        <a:pt x="45702" y="297734"/>
                        <a:pt x="60244" y="307195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9" name="Google Shape;2999;p50"/>
                <p:cNvSpPr/>
                <p:nvPr/>
              </p:nvSpPr>
              <p:spPr>
                <a:xfrm>
                  <a:off x="6596716" y="4123010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5" y="364344"/>
                        <a:pt x="169462" y="337610"/>
                      </a:cubicBezTo>
                      <a:cubicBezTo>
                        <a:pt x="199752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60"/>
                      </a:cubicBezTo>
                      <a:cubicBezTo>
                        <a:pt x="388854" y="210166"/>
                        <a:pt x="400094" y="153206"/>
                        <a:pt x="371900" y="111169"/>
                      </a:cubicBezTo>
                      <a:cubicBezTo>
                        <a:pt x="354374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7" y="15538"/>
                      </a:cubicBezTo>
                      <a:cubicBezTo>
                        <a:pt x="142411" y="24746"/>
                        <a:pt x="132061" y="37001"/>
                        <a:pt x="125202" y="50781"/>
                      </a:cubicBezTo>
                      <a:cubicBezTo>
                        <a:pt x="98152" y="40176"/>
                        <a:pt x="66528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0" y="197783"/>
                        <a:pt x="31667" y="206419"/>
                        <a:pt x="41764" y="212960"/>
                      </a:cubicBezTo>
                      <a:cubicBezTo>
                        <a:pt x="23984" y="242487"/>
                        <a:pt x="23540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00" name="Google Shape;3000;p50"/>
                <p:cNvGrpSpPr/>
                <p:nvPr/>
              </p:nvGrpSpPr>
              <p:grpSpPr>
                <a:xfrm>
                  <a:off x="6688228" y="4183846"/>
                  <a:ext cx="221955" cy="239259"/>
                  <a:chOff x="6688228" y="4183846"/>
                  <a:chExt cx="221955" cy="239259"/>
                </a:xfrm>
              </p:grpSpPr>
              <p:sp>
                <p:nvSpPr>
                  <p:cNvPr id="3001" name="Google Shape;3001;p50"/>
                  <p:cNvSpPr/>
                  <p:nvPr/>
                </p:nvSpPr>
                <p:spPr>
                  <a:xfrm>
                    <a:off x="6761704" y="4183846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0"/>
                        </a:moveTo>
                        <a:cubicBezTo>
                          <a:pt x="1935" y="1819"/>
                          <a:pt x="5872" y="168"/>
                          <a:pt x="10253" y="486"/>
                        </a:cubicBezTo>
                        <a:cubicBezTo>
                          <a:pt x="10253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5"/>
                          <a:pt x="19016" y="612"/>
                        </a:cubicBezTo>
                        <a:cubicBezTo>
                          <a:pt x="21874" y="1121"/>
                          <a:pt x="24477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3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1"/>
                        </a:cubicBezTo>
                        <a:cubicBezTo>
                          <a:pt x="42384" y="37379"/>
                          <a:pt x="40606" y="36300"/>
                          <a:pt x="38764" y="35347"/>
                        </a:cubicBezTo>
                        <a:cubicBezTo>
                          <a:pt x="35272" y="33506"/>
                          <a:pt x="31779" y="31600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9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4983" y="16932"/>
                          <a:pt x="4919" y="16869"/>
                        </a:cubicBezTo>
                        <a:cubicBezTo>
                          <a:pt x="1046" y="14456"/>
                          <a:pt x="-986" y="10455"/>
                          <a:pt x="474" y="620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02" name="Google Shape;3002;p50"/>
                  <p:cNvGrpSpPr/>
                  <p:nvPr/>
                </p:nvGrpSpPr>
                <p:grpSpPr>
                  <a:xfrm>
                    <a:off x="6849740" y="4212590"/>
                    <a:ext cx="31391" cy="26415"/>
                    <a:chOff x="6849740" y="4212590"/>
                    <a:chExt cx="31391" cy="26415"/>
                  </a:xfrm>
                </p:grpSpPr>
                <p:sp>
                  <p:nvSpPr>
                    <p:cNvPr id="3003" name="Google Shape;3003;p50"/>
                    <p:cNvSpPr/>
                    <p:nvPr/>
                  </p:nvSpPr>
                  <p:spPr>
                    <a:xfrm>
                      <a:off x="6878002" y="422275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79" y="1270"/>
                          </a:moveTo>
                          <a:cubicBezTo>
                            <a:pt x="698" y="889"/>
                            <a:pt x="317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79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4" name="Google Shape;3004;p50"/>
                    <p:cNvSpPr/>
                    <p:nvPr/>
                  </p:nvSpPr>
                  <p:spPr>
                    <a:xfrm>
                      <a:off x="6849740" y="4212590"/>
                      <a:ext cx="31391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391" h="26415" extrusionOk="0">
                          <a:moveTo>
                            <a:pt x="766" y="13779"/>
                          </a:moveTo>
                          <a:cubicBezTo>
                            <a:pt x="766" y="13716"/>
                            <a:pt x="704" y="13652"/>
                            <a:pt x="704" y="13588"/>
                          </a:cubicBezTo>
                          <a:cubicBezTo>
                            <a:pt x="640" y="13398"/>
                            <a:pt x="576" y="13207"/>
                            <a:pt x="513" y="13017"/>
                          </a:cubicBezTo>
                          <a:cubicBezTo>
                            <a:pt x="-630" y="9779"/>
                            <a:pt x="195" y="6032"/>
                            <a:pt x="2417" y="3429"/>
                          </a:cubicBezTo>
                          <a:cubicBezTo>
                            <a:pt x="3624" y="2031"/>
                            <a:pt x="5085" y="1079"/>
                            <a:pt x="6799" y="507"/>
                          </a:cubicBezTo>
                          <a:cubicBezTo>
                            <a:pt x="8450" y="-64"/>
                            <a:pt x="10165" y="-127"/>
                            <a:pt x="11879" y="190"/>
                          </a:cubicBezTo>
                          <a:cubicBezTo>
                            <a:pt x="12070" y="254"/>
                            <a:pt x="12260" y="317"/>
                            <a:pt x="12387" y="317"/>
                          </a:cubicBezTo>
                          <a:cubicBezTo>
                            <a:pt x="14228" y="825"/>
                            <a:pt x="15753" y="1397"/>
                            <a:pt x="17277" y="2667"/>
                          </a:cubicBezTo>
                          <a:cubicBezTo>
                            <a:pt x="17594" y="2920"/>
                            <a:pt x="17912" y="3175"/>
                            <a:pt x="18229" y="3429"/>
                          </a:cubicBezTo>
                          <a:cubicBezTo>
                            <a:pt x="18547" y="3682"/>
                            <a:pt x="18865" y="3873"/>
                            <a:pt x="19182" y="4127"/>
                          </a:cubicBezTo>
                          <a:cubicBezTo>
                            <a:pt x="19499" y="4318"/>
                            <a:pt x="19816" y="4508"/>
                            <a:pt x="20198" y="4699"/>
                          </a:cubicBezTo>
                          <a:cubicBezTo>
                            <a:pt x="20578" y="4889"/>
                            <a:pt x="20896" y="5080"/>
                            <a:pt x="21278" y="5270"/>
                          </a:cubicBezTo>
                          <a:cubicBezTo>
                            <a:pt x="22420" y="5842"/>
                            <a:pt x="23436" y="6604"/>
                            <a:pt x="24516" y="7302"/>
                          </a:cubicBezTo>
                          <a:cubicBezTo>
                            <a:pt x="23753" y="6794"/>
                            <a:pt x="22991" y="6286"/>
                            <a:pt x="22229" y="5842"/>
                          </a:cubicBezTo>
                          <a:cubicBezTo>
                            <a:pt x="22865" y="6286"/>
                            <a:pt x="23500" y="6667"/>
                            <a:pt x="24198" y="7048"/>
                          </a:cubicBezTo>
                          <a:cubicBezTo>
                            <a:pt x="25215" y="7619"/>
                            <a:pt x="26230" y="8128"/>
                            <a:pt x="27119" y="8889"/>
                          </a:cubicBezTo>
                          <a:cubicBezTo>
                            <a:pt x="27564" y="9270"/>
                            <a:pt x="27945" y="9779"/>
                            <a:pt x="28326" y="10287"/>
                          </a:cubicBezTo>
                          <a:cubicBezTo>
                            <a:pt x="29532" y="11366"/>
                            <a:pt x="30421" y="12636"/>
                            <a:pt x="30929" y="14160"/>
                          </a:cubicBezTo>
                          <a:cubicBezTo>
                            <a:pt x="31437" y="15684"/>
                            <a:pt x="31501" y="17208"/>
                            <a:pt x="31247" y="18732"/>
                          </a:cubicBezTo>
                          <a:cubicBezTo>
                            <a:pt x="30612" y="21780"/>
                            <a:pt x="28326" y="24638"/>
                            <a:pt x="25278" y="25526"/>
                          </a:cubicBezTo>
                          <a:cubicBezTo>
                            <a:pt x="25024" y="25590"/>
                            <a:pt x="24770" y="25654"/>
                            <a:pt x="24516" y="25781"/>
                          </a:cubicBezTo>
                          <a:cubicBezTo>
                            <a:pt x="24389" y="25844"/>
                            <a:pt x="24262" y="25844"/>
                            <a:pt x="24071" y="25907"/>
                          </a:cubicBezTo>
                          <a:cubicBezTo>
                            <a:pt x="23246" y="26098"/>
                            <a:pt x="22166" y="26352"/>
                            <a:pt x="21404" y="26416"/>
                          </a:cubicBezTo>
                          <a:lnTo>
                            <a:pt x="21214" y="26416"/>
                          </a:lnTo>
                          <a:cubicBezTo>
                            <a:pt x="20388" y="26352"/>
                            <a:pt x="19499" y="26288"/>
                            <a:pt x="18674" y="26225"/>
                          </a:cubicBezTo>
                          <a:cubicBezTo>
                            <a:pt x="18483" y="26225"/>
                            <a:pt x="18292" y="26162"/>
                            <a:pt x="18166" y="26098"/>
                          </a:cubicBezTo>
                          <a:cubicBezTo>
                            <a:pt x="17848" y="26035"/>
                            <a:pt x="17531" y="25971"/>
                            <a:pt x="17213" y="25907"/>
                          </a:cubicBezTo>
                          <a:cubicBezTo>
                            <a:pt x="15181" y="25400"/>
                            <a:pt x="13086" y="24764"/>
                            <a:pt x="11308" y="23685"/>
                          </a:cubicBezTo>
                          <a:cubicBezTo>
                            <a:pt x="9529" y="22606"/>
                            <a:pt x="7752" y="21463"/>
                            <a:pt x="6101" y="20129"/>
                          </a:cubicBezTo>
                          <a:cubicBezTo>
                            <a:pt x="5592" y="19748"/>
                            <a:pt x="5085" y="19304"/>
                            <a:pt x="4577" y="18859"/>
                          </a:cubicBezTo>
                          <a:cubicBezTo>
                            <a:pt x="4450" y="18732"/>
                            <a:pt x="4323" y="18605"/>
                            <a:pt x="4196" y="18478"/>
                          </a:cubicBezTo>
                          <a:cubicBezTo>
                            <a:pt x="4132" y="18414"/>
                            <a:pt x="4069" y="18351"/>
                            <a:pt x="4069" y="18351"/>
                          </a:cubicBezTo>
                          <a:cubicBezTo>
                            <a:pt x="3434" y="17653"/>
                            <a:pt x="2862" y="16954"/>
                            <a:pt x="2228" y="16256"/>
                          </a:cubicBezTo>
                          <a:cubicBezTo>
                            <a:pt x="1592" y="15430"/>
                            <a:pt x="1211" y="14605"/>
                            <a:pt x="766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5" name="Google Shape;3005;p50"/>
                    <p:cNvSpPr/>
                    <p:nvPr/>
                  </p:nvSpPr>
                  <p:spPr>
                    <a:xfrm>
                      <a:off x="6877431" y="422217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27"/>
                            <a:pt x="381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06" name="Google Shape;3006;p50"/>
                  <p:cNvSpPr/>
                  <p:nvPr/>
                </p:nvSpPr>
                <p:spPr>
                  <a:xfrm>
                    <a:off x="6773822" y="4233092"/>
                    <a:ext cx="63962" cy="380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962" h="38068" extrusionOk="0">
                        <a:moveTo>
                          <a:pt x="547" y="7628"/>
                        </a:moveTo>
                        <a:cubicBezTo>
                          <a:pt x="2135" y="2866"/>
                          <a:pt x="7723" y="-1199"/>
                          <a:pt x="12930" y="325"/>
                        </a:cubicBezTo>
                        <a:cubicBezTo>
                          <a:pt x="16486" y="1405"/>
                          <a:pt x="20106" y="2485"/>
                          <a:pt x="23661" y="3564"/>
                        </a:cubicBezTo>
                        <a:cubicBezTo>
                          <a:pt x="28170" y="4898"/>
                          <a:pt x="32679" y="5977"/>
                          <a:pt x="37123" y="7501"/>
                        </a:cubicBezTo>
                        <a:cubicBezTo>
                          <a:pt x="40680" y="8707"/>
                          <a:pt x="44299" y="9977"/>
                          <a:pt x="47855" y="11248"/>
                        </a:cubicBezTo>
                        <a:cubicBezTo>
                          <a:pt x="49634" y="11882"/>
                          <a:pt x="51411" y="12454"/>
                          <a:pt x="53189" y="13216"/>
                        </a:cubicBezTo>
                        <a:cubicBezTo>
                          <a:pt x="55793" y="14295"/>
                          <a:pt x="58015" y="16010"/>
                          <a:pt x="60047" y="17851"/>
                        </a:cubicBezTo>
                        <a:cubicBezTo>
                          <a:pt x="63476" y="21026"/>
                          <a:pt x="64873" y="25725"/>
                          <a:pt x="63349" y="30170"/>
                        </a:cubicBezTo>
                        <a:cubicBezTo>
                          <a:pt x="61952" y="34425"/>
                          <a:pt x="57888" y="37854"/>
                          <a:pt x="53253" y="38044"/>
                        </a:cubicBezTo>
                        <a:cubicBezTo>
                          <a:pt x="50522" y="38108"/>
                          <a:pt x="47728" y="38108"/>
                          <a:pt x="45124" y="37282"/>
                        </a:cubicBezTo>
                        <a:cubicBezTo>
                          <a:pt x="42648" y="36457"/>
                          <a:pt x="40235" y="35631"/>
                          <a:pt x="37758" y="34679"/>
                        </a:cubicBezTo>
                        <a:cubicBezTo>
                          <a:pt x="34139" y="33218"/>
                          <a:pt x="30520" y="31822"/>
                          <a:pt x="26900" y="30361"/>
                        </a:cubicBezTo>
                        <a:cubicBezTo>
                          <a:pt x="23408" y="28964"/>
                          <a:pt x="20106" y="27186"/>
                          <a:pt x="16677" y="25598"/>
                        </a:cubicBezTo>
                        <a:cubicBezTo>
                          <a:pt x="13121" y="24011"/>
                          <a:pt x="9565" y="22423"/>
                          <a:pt x="6008" y="20836"/>
                        </a:cubicBezTo>
                        <a:cubicBezTo>
                          <a:pt x="1056" y="18677"/>
                          <a:pt x="-1104" y="12581"/>
                          <a:pt x="547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7" name="Google Shape;3007;p50"/>
                  <p:cNvSpPr/>
                  <p:nvPr/>
                </p:nvSpPr>
                <p:spPr>
                  <a:xfrm>
                    <a:off x="6718503" y="4249998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1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5"/>
                        </a:cubicBezTo>
                        <a:cubicBezTo>
                          <a:pt x="20878" y="2469"/>
                          <a:pt x="23355" y="3168"/>
                          <a:pt x="25768" y="4248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4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1"/>
                          <a:pt x="54279" y="19995"/>
                          <a:pt x="54978" y="20757"/>
                        </a:cubicBezTo>
                        <a:cubicBezTo>
                          <a:pt x="56692" y="22281"/>
                          <a:pt x="57963" y="24123"/>
                          <a:pt x="58725" y="26345"/>
                        </a:cubicBezTo>
                        <a:cubicBezTo>
                          <a:pt x="59487" y="30029"/>
                          <a:pt x="59550" y="30600"/>
                          <a:pt x="58978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9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1" y="40125"/>
                        </a:cubicBezTo>
                        <a:cubicBezTo>
                          <a:pt x="37071" y="40506"/>
                          <a:pt x="38214" y="40887"/>
                          <a:pt x="39293" y="41205"/>
                        </a:cubicBezTo>
                        <a:cubicBezTo>
                          <a:pt x="35865" y="40188"/>
                          <a:pt x="32753" y="38918"/>
                          <a:pt x="29641" y="37141"/>
                        </a:cubicBezTo>
                        <a:cubicBezTo>
                          <a:pt x="27419" y="35870"/>
                          <a:pt x="25196" y="34537"/>
                          <a:pt x="22910" y="33204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3" y="25774"/>
                          <a:pt x="8623" y="23996"/>
                          <a:pt x="6464" y="20885"/>
                        </a:cubicBezTo>
                        <a:cubicBezTo>
                          <a:pt x="7226" y="21710"/>
                          <a:pt x="7925" y="22536"/>
                          <a:pt x="8687" y="23361"/>
                        </a:cubicBezTo>
                        <a:cubicBezTo>
                          <a:pt x="6337" y="21011"/>
                          <a:pt x="3733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8" name="Google Shape;3008;p50"/>
                  <p:cNvSpPr/>
                  <p:nvPr/>
                </p:nvSpPr>
                <p:spPr>
                  <a:xfrm>
                    <a:off x="6806141" y="4280799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5" y="5133"/>
                        </a:cubicBezTo>
                        <a:cubicBezTo>
                          <a:pt x="28364" y="5387"/>
                          <a:pt x="28999" y="5578"/>
                          <a:pt x="29697" y="5831"/>
                        </a:cubicBezTo>
                        <a:cubicBezTo>
                          <a:pt x="28428" y="5387"/>
                          <a:pt x="28490" y="5387"/>
                          <a:pt x="29824" y="5704"/>
                        </a:cubicBezTo>
                        <a:cubicBezTo>
                          <a:pt x="31539" y="6022"/>
                          <a:pt x="33253" y="6784"/>
                          <a:pt x="34904" y="7419"/>
                        </a:cubicBezTo>
                        <a:cubicBezTo>
                          <a:pt x="37063" y="8244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4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2"/>
                          <a:pt x="76497" y="28882"/>
                          <a:pt x="77703" y="30850"/>
                        </a:cubicBezTo>
                        <a:cubicBezTo>
                          <a:pt x="80561" y="35613"/>
                          <a:pt x="79164" y="43678"/>
                          <a:pt x="72878" y="45074"/>
                        </a:cubicBezTo>
                        <a:cubicBezTo>
                          <a:pt x="70147" y="45710"/>
                          <a:pt x="67543" y="45710"/>
                          <a:pt x="64940" y="45519"/>
                        </a:cubicBezTo>
                        <a:cubicBezTo>
                          <a:pt x="62146" y="46091"/>
                          <a:pt x="59161" y="45836"/>
                          <a:pt x="56240" y="44693"/>
                        </a:cubicBezTo>
                        <a:cubicBezTo>
                          <a:pt x="47414" y="41265"/>
                          <a:pt x="38777" y="37264"/>
                          <a:pt x="30269" y="33136"/>
                        </a:cubicBezTo>
                        <a:cubicBezTo>
                          <a:pt x="28173" y="32121"/>
                          <a:pt x="26077" y="31168"/>
                          <a:pt x="23982" y="30089"/>
                        </a:cubicBezTo>
                        <a:cubicBezTo>
                          <a:pt x="22585" y="29390"/>
                          <a:pt x="21442" y="28565"/>
                          <a:pt x="20172" y="27803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7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9" name="Google Shape;3009;p50"/>
                  <p:cNvSpPr/>
                  <p:nvPr/>
                </p:nvSpPr>
                <p:spPr>
                  <a:xfrm>
                    <a:off x="6729720" y="4302958"/>
                    <a:ext cx="57245" cy="361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5" h="36108" extrusionOk="0">
                        <a:moveTo>
                          <a:pt x="1089" y="5834"/>
                        </a:moveTo>
                        <a:cubicBezTo>
                          <a:pt x="2423" y="3421"/>
                          <a:pt x="4518" y="1199"/>
                          <a:pt x="7248" y="437"/>
                        </a:cubicBezTo>
                        <a:cubicBezTo>
                          <a:pt x="10042" y="-389"/>
                          <a:pt x="12392" y="56"/>
                          <a:pt x="15186" y="945"/>
                        </a:cubicBezTo>
                        <a:cubicBezTo>
                          <a:pt x="21091" y="2913"/>
                          <a:pt x="26934" y="4882"/>
                          <a:pt x="32839" y="6850"/>
                        </a:cubicBezTo>
                        <a:cubicBezTo>
                          <a:pt x="31886" y="6532"/>
                          <a:pt x="30934" y="6215"/>
                          <a:pt x="29982" y="5897"/>
                        </a:cubicBezTo>
                        <a:cubicBezTo>
                          <a:pt x="33411" y="6977"/>
                          <a:pt x="36776" y="8247"/>
                          <a:pt x="40078" y="9581"/>
                        </a:cubicBezTo>
                        <a:cubicBezTo>
                          <a:pt x="43380" y="10914"/>
                          <a:pt x="46999" y="11994"/>
                          <a:pt x="49603" y="14533"/>
                        </a:cubicBezTo>
                        <a:cubicBezTo>
                          <a:pt x="48777" y="13962"/>
                          <a:pt x="47888" y="13390"/>
                          <a:pt x="47063" y="12882"/>
                        </a:cubicBezTo>
                        <a:cubicBezTo>
                          <a:pt x="48714" y="13771"/>
                          <a:pt x="50936" y="14788"/>
                          <a:pt x="52270" y="15994"/>
                        </a:cubicBezTo>
                        <a:cubicBezTo>
                          <a:pt x="54429" y="18026"/>
                          <a:pt x="55509" y="20502"/>
                          <a:pt x="56080" y="23233"/>
                        </a:cubicBezTo>
                        <a:cubicBezTo>
                          <a:pt x="56651" y="24376"/>
                          <a:pt x="57033" y="25519"/>
                          <a:pt x="57096" y="26789"/>
                        </a:cubicBezTo>
                        <a:cubicBezTo>
                          <a:pt x="57604" y="29012"/>
                          <a:pt x="56842" y="31425"/>
                          <a:pt x="54429" y="32313"/>
                        </a:cubicBezTo>
                        <a:cubicBezTo>
                          <a:pt x="53730" y="32821"/>
                          <a:pt x="52968" y="33266"/>
                          <a:pt x="52143" y="33583"/>
                        </a:cubicBezTo>
                        <a:cubicBezTo>
                          <a:pt x="50428" y="34853"/>
                          <a:pt x="48714" y="35870"/>
                          <a:pt x="46237" y="36060"/>
                        </a:cubicBezTo>
                        <a:cubicBezTo>
                          <a:pt x="44777" y="36187"/>
                          <a:pt x="43316" y="36060"/>
                          <a:pt x="41920" y="35743"/>
                        </a:cubicBezTo>
                        <a:cubicBezTo>
                          <a:pt x="41411" y="35615"/>
                          <a:pt x="40967" y="35488"/>
                          <a:pt x="40459" y="35298"/>
                        </a:cubicBezTo>
                        <a:cubicBezTo>
                          <a:pt x="42554" y="35298"/>
                          <a:pt x="42554" y="35234"/>
                          <a:pt x="40523" y="35171"/>
                        </a:cubicBezTo>
                        <a:cubicBezTo>
                          <a:pt x="38363" y="35044"/>
                          <a:pt x="36586" y="34409"/>
                          <a:pt x="34617" y="33583"/>
                        </a:cubicBezTo>
                        <a:cubicBezTo>
                          <a:pt x="31442" y="32250"/>
                          <a:pt x="28203" y="30916"/>
                          <a:pt x="25092" y="29456"/>
                        </a:cubicBezTo>
                        <a:cubicBezTo>
                          <a:pt x="18742" y="26471"/>
                          <a:pt x="12455" y="23106"/>
                          <a:pt x="6169" y="19931"/>
                        </a:cubicBezTo>
                        <a:cubicBezTo>
                          <a:pt x="1025" y="17454"/>
                          <a:pt x="-1641" y="10914"/>
                          <a:pt x="1089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0" name="Google Shape;3010;p50"/>
                  <p:cNvSpPr/>
                  <p:nvPr/>
                </p:nvSpPr>
                <p:spPr>
                  <a:xfrm>
                    <a:off x="6817663" y="4328673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7"/>
                          <a:pt x="903" y="5201"/>
                        </a:cubicBezTo>
                        <a:cubicBezTo>
                          <a:pt x="3506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8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8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3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0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5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746" y="26029"/>
                          <a:pt x="15380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505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7"/>
                          <a:pt x="7824" y="19425"/>
                        </a:cubicBezTo>
                        <a:cubicBezTo>
                          <a:pt x="6999" y="18917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1" name="Google Shape;3011;p50"/>
                  <p:cNvSpPr/>
                  <p:nvPr/>
                </p:nvSpPr>
                <p:spPr>
                  <a:xfrm>
                    <a:off x="6769487" y="4344648"/>
                    <a:ext cx="57691" cy="33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17" extrusionOk="0">
                        <a:moveTo>
                          <a:pt x="1009" y="5736"/>
                        </a:moveTo>
                        <a:cubicBezTo>
                          <a:pt x="3231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8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6"/>
                          <a:pt x="44633" y="11007"/>
                        </a:cubicBezTo>
                        <a:cubicBezTo>
                          <a:pt x="45522" y="11261"/>
                          <a:pt x="46412" y="11579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5"/>
                        </a:cubicBezTo>
                        <a:cubicBezTo>
                          <a:pt x="54222" y="16531"/>
                          <a:pt x="54349" y="16658"/>
                          <a:pt x="54540" y="16786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6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33"/>
                        </a:cubicBezTo>
                        <a:cubicBezTo>
                          <a:pt x="48507" y="33105"/>
                          <a:pt x="47237" y="33549"/>
                          <a:pt x="45777" y="33676"/>
                        </a:cubicBezTo>
                        <a:cubicBezTo>
                          <a:pt x="44062" y="33867"/>
                          <a:pt x="42475" y="33359"/>
                          <a:pt x="40887" y="32978"/>
                        </a:cubicBezTo>
                        <a:cubicBezTo>
                          <a:pt x="39236" y="32533"/>
                          <a:pt x="37585" y="32025"/>
                          <a:pt x="35934" y="31517"/>
                        </a:cubicBezTo>
                        <a:cubicBezTo>
                          <a:pt x="31997" y="30184"/>
                          <a:pt x="27996" y="28850"/>
                          <a:pt x="24123" y="27390"/>
                        </a:cubicBezTo>
                        <a:cubicBezTo>
                          <a:pt x="21012" y="26247"/>
                          <a:pt x="17900" y="24977"/>
                          <a:pt x="14789" y="23707"/>
                        </a:cubicBezTo>
                        <a:cubicBezTo>
                          <a:pt x="10915" y="22056"/>
                          <a:pt x="6788" y="20595"/>
                          <a:pt x="3486" y="17992"/>
                        </a:cubicBezTo>
                        <a:cubicBezTo>
                          <a:pt x="120" y="15261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2" name="Google Shape;3012;p50"/>
                  <p:cNvSpPr/>
                  <p:nvPr/>
                </p:nvSpPr>
                <p:spPr>
                  <a:xfrm>
                    <a:off x="6688228" y="4341646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2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1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2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405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5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342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3" name="Google Shape;3013;p50"/>
                  <p:cNvSpPr/>
                  <p:nvPr/>
                </p:nvSpPr>
                <p:spPr>
                  <a:xfrm>
                    <a:off x="6861325" y="4255914"/>
                    <a:ext cx="48858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58" h="30542" extrusionOk="0">
                        <a:moveTo>
                          <a:pt x="929" y="5189"/>
                        </a:moveTo>
                        <a:cubicBezTo>
                          <a:pt x="3406" y="554"/>
                          <a:pt x="8612" y="-1224"/>
                          <a:pt x="13439" y="871"/>
                        </a:cubicBezTo>
                        <a:cubicBezTo>
                          <a:pt x="18328" y="3031"/>
                          <a:pt x="23281" y="5063"/>
                          <a:pt x="28297" y="7031"/>
                        </a:cubicBezTo>
                        <a:cubicBezTo>
                          <a:pt x="30710" y="7983"/>
                          <a:pt x="33187" y="8936"/>
                          <a:pt x="35664" y="9889"/>
                        </a:cubicBezTo>
                        <a:cubicBezTo>
                          <a:pt x="36933" y="10396"/>
                          <a:pt x="38140" y="10968"/>
                          <a:pt x="39410" y="11476"/>
                        </a:cubicBezTo>
                        <a:cubicBezTo>
                          <a:pt x="41188" y="12238"/>
                          <a:pt x="42585" y="13381"/>
                          <a:pt x="43665" y="14778"/>
                        </a:cubicBezTo>
                        <a:cubicBezTo>
                          <a:pt x="44363" y="15350"/>
                          <a:pt x="45061" y="15857"/>
                          <a:pt x="45760" y="16429"/>
                        </a:cubicBezTo>
                        <a:cubicBezTo>
                          <a:pt x="48364" y="18588"/>
                          <a:pt x="49570" y="21826"/>
                          <a:pt x="48427" y="25128"/>
                        </a:cubicBezTo>
                        <a:cubicBezTo>
                          <a:pt x="47284" y="28431"/>
                          <a:pt x="44109" y="30589"/>
                          <a:pt x="40617" y="30335"/>
                        </a:cubicBezTo>
                        <a:cubicBezTo>
                          <a:pt x="39855" y="30272"/>
                          <a:pt x="39093" y="30208"/>
                          <a:pt x="38331" y="30208"/>
                        </a:cubicBezTo>
                        <a:cubicBezTo>
                          <a:pt x="37822" y="30335"/>
                          <a:pt x="37442" y="30526"/>
                          <a:pt x="36806" y="30526"/>
                        </a:cubicBezTo>
                        <a:cubicBezTo>
                          <a:pt x="34774" y="30653"/>
                          <a:pt x="33187" y="30018"/>
                          <a:pt x="31409" y="29383"/>
                        </a:cubicBezTo>
                        <a:cubicBezTo>
                          <a:pt x="30139" y="28939"/>
                          <a:pt x="28806" y="28494"/>
                          <a:pt x="27535" y="27986"/>
                        </a:cubicBezTo>
                        <a:cubicBezTo>
                          <a:pt x="24995" y="26970"/>
                          <a:pt x="22519" y="25827"/>
                          <a:pt x="20043" y="24684"/>
                        </a:cubicBezTo>
                        <a:cubicBezTo>
                          <a:pt x="15090" y="22462"/>
                          <a:pt x="10136" y="20176"/>
                          <a:pt x="5247" y="17763"/>
                        </a:cubicBezTo>
                        <a:cubicBezTo>
                          <a:pt x="929" y="15540"/>
                          <a:pt x="-1420" y="9634"/>
                          <a:pt x="929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4" name="Google Shape;3014;p50"/>
                  <p:cNvSpPr/>
                  <p:nvPr/>
                </p:nvSpPr>
                <p:spPr>
                  <a:xfrm>
                    <a:off x="6784048" y="4394524"/>
                    <a:ext cx="56199" cy="285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81" extrusionOk="0">
                        <a:moveTo>
                          <a:pt x="228" y="7359"/>
                        </a:moveTo>
                        <a:cubicBezTo>
                          <a:pt x="1434" y="2279"/>
                          <a:pt x="5944" y="-642"/>
                          <a:pt x="11087" y="120"/>
                        </a:cubicBezTo>
                        <a:cubicBezTo>
                          <a:pt x="17056" y="1009"/>
                          <a:pt x="23088" y="2025"/>
                          <a:pt x="29058" y="3041"/>
                        </a:cubicBezTo>
                        <a:cubicBezTo>
                          <a:pt x="35026" y="4057"/>
                          <a:pt x="40869" y="5644"/>
                          <a:pt x="46710" y="7422"/>
                        </a:cubicBezTo>
                        <a:cubicBezTo>
                          <a:pt x="49059" y="8121"/>
                          <a:pt x="50901" y="9010"/>
                          <a:pt x="52552" y="10915"/>
                        </a:cubicBezTo>
                        <a:cubicBezTo>
                          <a:pt x="53060" y="11486"/>
                          <a:pt x="53378" y="12122"/>
                          <a:pt x="53696" y="12756"/>
                        </a:cubicBezTo>
                        <a:cubicBezTo>
                          <a:pt x="54013" y="13137"/>
                          <a:pt x="54458" y="13455"/>
                          <a:pt x="54711" y="13836"/>
                        </a:cubicBezTo>
                        <a:cubicBezTo>
                          <a:pt x="56235" y="16122"/>
                          <a:pt x="56616" y="19043"/>
                          <a:pt x="55727" y="21647"/>
                        </a:cubicBezTo>
                        <a:cubicBezTo>
                          <a:pt x="54965" y="23996"/>
                          <a:pt x="53378" y="25710"/>
                          <a:pt x="51155" y="26790"/>
                        </a:cubicBezTo>
                        <a:cubicBezTo>
                          <a:pt x="50774" y="26980"/>
                          <a:pt x="50394" y="26917"/>
                          <a:pt x="50012" y="27044"/>
                        </a:cubicBezTo>
                        <a:cubicBezTo>
                          <a:pt x="48996" y="27679"/>
                          <a:pt x="47853" y="28123"/>
                          <a:pt x="46583" y="28378"/>
                        </a:cubicBezTo>
                        <a:cubicBezTo>
                          <a:pt x="44107" y="28885"/>
                          <a:pt x="42265" y="28378"/>
                          <a:pt x="39916" y="27616"/>
                        </a:cubicBezTo>
                        <a:lnTo>
                          <a:pt x="41948" y="28314"/>
                        </a:lnTo>
                        <a:cubicBezTo>
                          <a:pt x="36042" y="26346"/>
                          <a:pt x="30137" y="24631"/>
                          <a:pt x="24232" y="22662"/>
                        </a:cubicBezTo>
                        <a:cubicBezTo>
                          <a:pt x="25057" y="22916"/>
                          <a:pt x="25883" y="23234"/>
                          <a:pt x="26708" y="23488"/>
                        </a:cubicBezTo>
                        <a:cubicBezTo>
                          <a:pt x="20358" y="21392"/>
                          <a:pt x="14008" y="19678"/>
                          <a:pt x="7467" y="18281"/>
                        </a:cubicBezTo>
                        <a:cubicBezTo>
                          <a:pt x="2769" y="17202"/>
                          <a:pt x="-979" y="12248"/>
                          <a:pt x="228" y="735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15" name="Google Shape;3015;p50"/>
                <p:cNvSpPr/>
                <p:nvPr/>
              </p:nvSpPr>
              <p:spPr>
                <a:xfrm>
                  <a:off x="6829877" y="404143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1"/>
                        <a:pt x="1960" y="89302"/>
                        <a:pt x="2531" y="84667"/>
                      </a:cubicBezTo>
                      <a:cubicBezTo>
                        <a:pt x="3611" y="75586"/>
                        <a:pt x="4754" y="66569"/>
                        <a:pt x="5833" y="57489"/>
                      </a:cubicBezTo>
                      <a:cubicBezTo>
                        <a:pt x="7992" y="39392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1"/>
                        <a:pt x="22026" y="3958"/>
                      </a:cubicBezTo>
                      <a:cubicBezTo>
                        <a:pt x="22343" y="22183"/>
                        <a:pt x="20248" y="40217"/>
                        <a:pt x="18343" y="58314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0"/>
                      </a:cubicBezTo>
                      <a:cubicBezTo>
                        <a:pt x="13073" y="103018"/>
                        <a:pt x="13453" y="108670"/>
                        <a:pt x="10025" y="111781"/>
                      </a:cubicBezTo>
                      <a:cubicBezTo>
                        <a:pt x="7548" y="114067"/>
                        <a:pt x="3675" y="114448"/>
                        <a:pt x="1579" y="111273"/>
                      </a:cubicBezTo>
                      <a:cubicBezTo>
                        <a:pt x="-1024" y="107463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6" name="Google Shape;3016;p50"/>
                <p:cNvSpPr/>
                <p:nvPr/>
              </p:nvSpPr>
              <p:spPr>
                <a:xfrm>
                  <a:off x="6513716" y="4191406"/>
                  <a:ext cx="111141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1" h="35240" extrusionOk="0">
                      <a:moveTo>
                        <a:pt x="95618" y="33439"/>
                      </a:moveTo>
                      <a:cubicBezTo>
                        <a:pt x="91046" y="32233"/>
                        <a:pt x="86538" y="31090"/>
                        <a:pt x="81965" y="29947"/>
                      </a:cubicBezTo>
                      <a:cubicBezTo>
                        <a:pt x="73139" y="27660"/>
                        <a:pt x="64313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4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4"/>
                        <a:pt x="40309" y="6578"/>
                        <a:pt x="57963" y="10833"/>
                      </a:cubicBezTo>
                      <a:cubicBezTo>
                        <a:pt x="66599" y="12928"/>
                        <a:pt x="75234" y="14960"/>
                        <a:pt x="83807" y="17183"/>
                      </a:cubicBezTo>
                      <a:cubicBezTo>
                        <a:pt x="88379" y="18390"/>
                        <a:pt x="92888" y="19533"/>
                        <a:pt x="97396" y="20739"/>
                      </a:cubicBezTo>
                      <a:cubicBezTo>
                        <a:pt x="101587" y="21882"/>
                        <a:pt x="107239" y="22263"/>
                        <a:pt x="109905" y="26073"/>
                      </a:cubicBezTo>
                      <a:cubicBezTo>
                        <a:pt x="111811" y="28803"/>
                        <a:pt x="111683" y="32740"/>
                        <a:pt x="108318" y="34328"/>
                      </a:cubicBezTo>
                      <a:cubicBezTo>
                        <a:pt x="104064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7" name="Google Shape;3017;p50"/>
                <p:cNvSpPr/>
                <p:nvPr/>
              </p:nvSpPr>
              <p:spPr>
                <a:xfrm>
                  <a:off x="6963095" y="4257091"/>
                  <a:ext cx="112024" cy="313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24" h="31332" extrusionOk="0">
                      <a:moveTo>
                        <a:pt x="15364" y="1473"/>
                      </a:moveTo>
                      <a:cubicBezTo>
                        <a:pt x="19936" y="2489"/>
                        <a:pt x="24508" y="3441"/>
                        <a:pt x="29144" y="4457"/>
                      </a:cubicBezTo>
                      <a:cubicBezTo>
                        <a:pt x="38034" y="6362"/>
                        <a:pt x="46987" y="8331"/>
                        <a:pt x="55877" y="10300"/>
                      </a:cubicBezTo>
                      <a:cubicBezTo>
                        <a:pt x="73721" y="14109"/>
                        <a:pt x="91627" y="17411"/>
                        <a:pt x="109026" y="22809"/>
                      </a:cubicBezTo>
                      <a:cubicBezTo>
                        <a:pt x="113662" y="24206"/>
                        <a:pt x="112710" y="31699"/>
                        <a:pt x="107630" y="31318"/>
                      </a:cubicBezTo>
                      <a:cubicBezTo>
                        <a:pt x="89469" y="29921"/>
                        <a:pt x="71688" y="26175"/>
                        <a:pt x="53845" y="22618"/>
                      </a:cubicBezTo>
                      <a:cubicBezTo>
                        <a:pt x="45146" y="20904"/>
                        <a:pt x="36446" y="19126"/>
                        <a:pt x="27810" y="17284"/>
                      </a:cubicBezTo>
                      <a:cubicBezTo>
                        <a:pt x="23238" y="16268"/>
                        <a:pt x="18666" y="15252"/>
                        <a:pt x="14094" y="14236"/>
                      </a:cubicBezTo>
                      <a:cubicBezTo>
                        <a:pt x="9839" y="13284"/>
                        <a:pt x="4188" y="13093"/>
                        <a:pt x="1394" y="9410"/>
                      </a:cubicBezTo>
                      <a:cubicBezTo>
                        <a:pt x="-638" y="6743"/>
                        <a:pt x="-638" y="2870"/>
                        <a:pt x="2664" y="1092"/>
                      </a:cubicBezTo>
                      <a:cubicBezTo>
                        <a:pt x="6792" y="-1131"/>
                        <a:pt x="11046" y="584"/>
                        <a:pt x="15364" y="147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8" name="Google Shape;3018;p50"/>
                <p:cNvSpPr/>
                <p:nvPr/>
              </p:nvSpPr>
              <p:spPr>
                <a:xfrm>
                  <a:off x="6580737" y="4428972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8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7"/>
                      </a:cubicBezTo>
                      <a:cubicBezTo>
                        <a:pt x="36788" y="50635"/>
                        <a:pt x="22373" y="61747"/>
                        <a:pt x="6689" y="71018"/>
                      </a:cubicBezTo>
                      <a:cubicBezTo>
                        <a:pt x="2561" y="73495"/>
                        <a:pt x="-2392" y="67780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9"/>
                        <a:pt x="76793" y="6248"/>
                      </a:cubicBezTo>
                      <a:cubicBezTo>
                        <a:pt x="80349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01"/>
                        <a:pt x="88857" y="13233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9" name="Google Shape;3019;p50"/>
                <p:cNvSpPr/>
                <p:nvPr/>
              </p:nvSpPr>
              <p:spPr>
                <a:xfrm>
                  <a:off x="6851000" y="445377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69" y="63675"/>
                        <a:pt x="51196" y="79614"/>
                        <a:pt x="58054" y="96569"/>
                      </a:cubicBezTo>
                      <a:cubicBezTo>
                        <a:pt x="59895" y="101013"/>
                        <a:pt x="53481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8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4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3020" name="Google Shape;3020;p50"/>
              <p:cNvGrpSpPr/>
              <p:nvPr/>
            </p:nvGrpSpPr>
            <p:grpSpPr>
              <a:xfrm>
                <a:off x="6279453" y="2803702"/>
                <a:ext cx="541833" cy="549799"/>
                <a:chOff x="6279453" y="2803702"/>
                <a:chExt cx="541833" cy="549799"/>
              </a:xfrm>
            </p:grpSpPr>
            <p:sp>
              <p:nvSpPr>
                <p:cNvPr id="3021" name="Google Shape;3021;p50"/>
                <p:cNvSpPr/>
                <p:nvPr/>
              </p:nvSpPr>
              <p:spPr>
                <a:xfrm>
                  <a:off x="6279453" y="2803702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4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7" y="497663"/>
                        <a:pt x="380871" y="500520"/>
                      </a:cubicBezTo>
                      <a:cubicBezTo>
                        <a:pt x="452181" y="516395"/>
                        <a:pt x="522793" y="471437"/>
                        <a:pt x="538668" y="400127"/>
                      </a:cubicBezTo>
                      <a:cubicBezTo>
                        <a:pt x="548511" y="355740"/>
                        <a:pt x="534795" y="311608"/>
                        <a:pt x="505903" y="280810"/>
                      </a:cubicBezTo>
                      <a:cubicBezTo>
                        <a:pt x="514348" y="267920"/>
                        <a:pt x="520698" y="253378"/>
                        <a:pt x="524254" y="237440"/>
                      </a:cubicBezTo>
                      <a:cubicBezTo>
                        <a:pt x="540129" y="166129"/>
                        <a:pt x="495171" y="95517"/>
                        <a:pt x="423861" y="79642"/>
                      </a:cubicBezTo>
                      <a:cubicBezTo>
                        <a:pt x="400619" y="74499"/>
                        <a:pt x="377505" y="75896"/>
                        <a:pt x="356297" y="82436"/>
                      </a:cubicBezTo>
                      <a:cubicBezTo>
                        <a:pt x="340485" y="43638"/>
                        <a:pt x="306576" y="12967"/>
                        <a:pt x="262571" y="3188"/>
                      </a:cubicBezTo>
                      <a:cubicBezTo>
                        <a:pt x="191260" y="-12687"/>
                        <a:pt x="120648" y="32271"/>
                        <a:pt x="104773" y="103582"/>
                      </a:cubicBezTo>
                      <a:cubicBezTo>
                        <a:pt x="100773" y="121616"/>
                        <a:pt x="100646" y="139650"/>
                        <a:pt x="103884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22" name="Google Shape;3022;p50"/>
                <p:cNvSpPr/>
                <p:nvPr/>
              </p:nvSpPr>
              <p:spPr>
                <a:xfrm>
                  <a:off x="6362584" y="2884312"/>
                  <a:ext cx="375576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76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2" y="369931"/>
                        <a:pt x="239381" y="337610"/>
                      </a:cubicBezTo>
                      <a:cubicBezTo>
                        <a:pt x="246938" y="341801"/>
                        <a:pt x="255193" y="345039"/>
                        <a:pt x="264019" y="347008"/>
                      </a:cubicBezTo>
                      <a:cubicBezTo>
                        <a:pt x="313423" y="357993"/>
                        <a:pt x="362444" y="326815"/>
                        <a:pt x="373366" y="277412"/>
                      </a:cubicBezTo>
                      <a:cubicBezTo>
                        <a:pt x="380224" y="246614"/>
                        <a:pt x="370699" y="216071"/>
                        <a:pt x="350634" y="194671"/>
                      </a:cubicBezTo>
                      <a:cubicBezTo>
                        <a:pt x="356475" y="185718"/>
                        <a:pt x="360921" y="175621"/>
                        <a:pt x="363397" y="164572"/>
                      </a:cubicBezTo>
                      <a:cubicBezTo>
                        <a:pt x="374383" y="115169"/>
                        <a:pt x="343204" y="66211"/>
                        <a:pt x="293801" y="55225"/>
                      </a:cubicBezTo>
                      <a:cubicBezTo>
                        <a:pt x="277672" y="51669"/>
                        <a:pt x="261670" y="52622"/>
                        <a:pt x="246938" y="57130"/>
                      </a:cubicBezTo>
                      <a:cubicBezTo>
                        <a:pt x="235952" y="30206"/>
                        <a:pt x="212458" y="8934"/>
                        <a:pt x="181977" y="2203"/>
                      </a:cubicBezTo>
                      <a:cubicBezTo>
                        <a:pt x="132574" y="-8783"/>
                        <a:pt x="83552" y="22396"/>
                        <a:pt x="72630" y="71799"/>
                      </a:cubicBezTo>
                      <a:cubicBezTo>
                        <a:pt x="69836" y="84308"/>
                        <a:pt x="69773" y="96818"/>
                        <a:pt x="71996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23" name="Google Shape;3023;p50"/>
                <p:cNvGrpSpPr/>
                <p:nvPr/>
              </p:nvGrpSpPr>
              <p:grpSpPr>
                <a:xfrm>
                  <a:off x="6458318" y="2994598"/>
                  <a:ext cx="226389" cy="213872"/>
                  <a:chOff x="6458318" y="2994598"/>
                  <a:chExt cx="226389" cy="213872"/>
                </a:xfrm>
              </p:grpSpPr>
              <p:sp>
                <p:nvSpPr>
                  <p:cNvPr id="3024" name="Google Shape;3024;p50"/>
                  <p:cNvSpPr/>
                  <p:nvPr/>
                </p:nvSpPr>
                <p:spPr>
                  <a:xfrm>
                    <a:off x="6623600" y="2994598"/>
                    <a:ext cx="36736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6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6" y="3944"/>
                        </a:cubicBezTo>
                        <a:cubicBezTo>
                          <a:pt x="15706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6" y="17787"/>
                        </a:cubicBezTo>
                        <a:cubicBezTo>
                          <a:pt x="27580" y="21534"/>
                          <a:pt x="29168" y="25280"/>
                          <a:pt x="30628" y="29090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2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3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0"/>
                        </a:cubicBezTo>
                        <a:cubicBezTo>
                          <a:pt x="11324" y="52458"/>
                          <a:pt x="10880" y="50426"/>
                          <a:pt x="10308" y="48394"/>
                        </a:cubicBezTo>
                        <a:cubicBezTo>
                          <a:pt x="9229" y="44584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7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6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92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25" name="Google Shape;3025;p50"/>
                  <p:cNvGrpSpPr/>
                  <p:nvPr/>
                </p:nvGrpSpPr>
                <p:grpSpPr>
                  <a:xfrm>
                    <a:off x="6661784" y="3071742"/>
                    <a:ext cx="22923" cy="32790"/>
                    <a:chOff x="6661784" y="3071742"/>
                    <a:chExt cx="22923" cy="32790"/>
                  </a:xfrm>
                </p:grpSpPr>
                <p:sp>
                  <p:nvSpPr>
                    <p:cNvPr id="3026" name="Google Shape;3026;p50"/>
                    <p:cNvSpPr/>
                    <p:nvPr/>
                  </p:nvSpPr>
                  <p:spPr>
                    <a:xfrm>
                      <a:off x="6684454" y="3095117"/>
                      <a:ext cx="126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6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6" y="63"/>
                          </a:cubicBezTo>
                          <a:cubicBezTo>
                            <a:pt x="126" y="63"/>
                            <a:pt x="126" y="63"/>
                            <a:pt x="126" y="0"/>
                          </a:cubicBezTo>
                          <a:cubicBezTo>
                            <a:pt x="126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7" name="Google Shape;3027;p50"/>
                    <p:cNvSpPr/>
                    <p:nvPr/>
                  </p:nvSpPr>
                  <p:spPr>
                    <a:xfrm>
                      <a:off x="6661784" y="3071742"/>
                      <a:ext cx="22859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59" h="32790" extrusionOk="0">
                          <a:moveTo>
                            <a:pt x="1270" y="5976"/>
                          </a:moveTo>
                          <a:cubicBezTo>
                            <a:pt x="1270" y="5912"/>
                            <a:pt x="1334" y="5849"/>
                            <a:pt x="1334" y="5785"/>
                          </a:cubicBezTo>
                          <a:cubicBezTo>
                            <a:pt x="1397" y="5595"/>
                            <a:pt x="1524" y="5468"/>
                            <a:pt x="1588" y="5277"/>
                          </a:cubicBezTo>
                          <a:cubicBezTo>
                            <a:pt x="3175" y="2229"/>
                            <a:pt x="6414" y="197"/>
                            <a:pt x="9843" y="7"/>
                          </a:cubicBezTo>
                          <a:cubicBezTo>
                            <a:pt x="11684" y="-57"/>
                            <a:pt x="13398" y="324"/>
                            <a:pt x="14986" y="1150"/>
                          </a:cubicBezTo>
                          <a:cubicBezTo>
                            <a:pt x="16510" y="1975"/>
                            <a:pt x="17780" y="3118"/>
                            <a:pt x="18669" y="4579"/>
                          </a:cubicBezTo>
                          <a:cubicBezTo>
                            <a:pt x="18733" y="4769"/>
                            <a:pt x="18859" y="4896"/>
                            <a:pt x="18923" y="5087"/>
                          </a:cubicBezTo>
                          <a:cubicBezTo>
                            <a:pt x="19812" y="6801"/>
                            <a:pt x="20447" y="8262"/>
                            <a:pt x="20638" y="10294"/>
                          </a:cubicBezTo>
                          <a:cubicBezTo>
                            <a:pt x="20701" y="10675"/>
                            <a:pt x="20701" y="11119"/>
                            <a:pt x="20701" y="11500"/>
                          </a:cubicBezTo>
                          <a:cubicBezTo>
                            <a:pt x="20765" y="11881"/>
                            <a:pt x="20828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1" y="16136"/>
                            <a:pt x="21908" y="17406"/>
                            <a:pt x="22161" y="18676"/>
                          </a:cubicBezTo>
                          <a:cubicBezTo>
                            <a:pt x="21972" y="17787"/>
                            <a:pt x="21844" y="16898"/>
                            <a:pt x="21654" y="16009"/>
                          </a:cubicBezTo>
                          <a:cubicBezTo>
                            <a:pt x="21781" y="16771"/>
                            <a:pt x="21972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860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6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9" y="27439"/>
                          </a:cubicBezTo>
                          <a:cubicBezTo>
                            <a:pt x="4382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7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635" y="7690"/>
                            <a:pt x="953" y="6801"/>
                            <a:pt x="1270" y="5976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8" name="Google Shape;3028;p50"/>
                    <p:cNvSpPr/>
                    <p:nvPr/>
                  </p:nvSpPr>
                  <p:spPr>
                    <a:xfrm>
                      <a:off x="6684644" y="3100967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7"/>
                            <a:pt x="64" y="0"/>
                          </a:cubicBezTo>
                          <a:cubicBezTo>
                            <a:pt x="0" y="317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29" name="Google Shape;3029;p50"/>
                  <p:cNvSpPr/>
                  <p:nvPr/>
                </p:nvSpPr>
                <p:spPr>
                  <a:xfrm>
                    <a:off x="6593814" y="3038166"/>
                    <a:ext cx="40031" cy="632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54" extrusionOk="0">
                        <a:moveTo>
                          <a:pt x="6312" y="1016"/>
                        </a:moveTo>
                        <a:cubicBezTo>
                          <a:pt x="10820" y="-1143"/>
                          <a:pt x="17679" y="127"/>
                          <a:pt x="20155" y="4953"/>
                        </a:cubicBezTo>
                        <a:cubicBezTo>
                          <a:pt x="21869" y="8318"/>
                          <a:pt x="23520" y="11620"/>
                          <a:pt x="25235" y="14986"/>
                        </a:cubicBezTo>
                        <a:cubicBezTo>
                          <a:pt x="27330" y="19177"/>
                          <a:pt x="29743" y="23241"/>
                          <a:pt x="31648" y="27495"/>
                        </a:cubicBezTo>
                        <a:cubicBezTo>
                          <a:pt x="33236" y="30924"/>
                          <a:pt x="34760" y="34417"/>
                          <a:pt x="36347" y="37846"/>
                        </a:cubicBezTo>
                        <a:cubicBezTo>
                          <a:pt x="37109" y="39560"/>
                          <a:pt x="37935" y="41275"/>
                          <a:pt x="38633" y="43053"/>
                        </a:cubicBezTo>
                        <a:cubicBezTo>
                          <a:pt x="39649" y="45656"/>
                          <a:pt x="39967" y="48450"/>
                          <a:pt x="40030" y="51244"/>
                        </a:cubicBezTo>
                        <a:cubicBezTo>
                          <a:pt x="40094" y="55943"/>
                          <a:pt x="37617" y="60134"/>
                          <a:pt x="33363" y="62166"/>
                        </a:cubicBezTo>
                        <a:cubicBezTo>
                          <a:pt x="29299" y="64071"/>
                          <a:pt x="24029" y="63500"/>
                          <a:pt x="20727" y="60261"/>
                        </a:cubicBezTo>
                        <a:cubicBezTo>
                          <a:pt x="18758" y="58356"/>
                          <a:pt x="16853" y="56324"/>
                          <a:pt x="15646" y="53848"/>
                        </a:cubicBezTo>
                        <a:cubicBezTo>
                          <a:pt x="14504" y="51498"/>
                          <a:pt x="13487" y="49149"/>
                          <a:pt x="12471" y="46736"/>
                        </a:cubicBezTo>
                        <a:cubicBezTo>
                          <a:pt x="11011" y="43116"/>
                          <a:pt x="9551" y="39497"/>
                          <a:pt x="8090" y="35877"/>
                        </a:cubicBezTo>
                        <a:cubicBezTo>
                          <a:pt x="6693" y="32385"/>
                          <a:pt x="5677" y="28765"/>
                          <a:pt x="4470" y="25209"/>
                        </a:cubicBezTo>
                        <a:cubicBezTo>
                          <a:pt x="3201" y="21526"/>
                          <a:pt x="1866" y="17907"/>
                          <a:pt x="597" y="14224"/>
                        </a:cubicBezTo>
                        <a:cubicBezTo>
                          <a:pt x="-1309" y="9017"/>
                          <a:pt x="1549" y="3238"/>
                          <a:pt x="6312" y="101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0" name="Google Shape;3030;p50"/>
                  <p:cNvSpPr/>
                  <p:nvPr/>
                </p:nvSpPr>
                <p:spPr>
                  <a:xfrm>
                    <a:off x="6543804" y="3009531"/>
                    <a:ext cx="33948" cy="63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46" extrusionOk="0">
                        <a:moveTo>
                          <a:pt x="315" y="8315"/>
                        </a:moveTo>
                        <a:cubicBezTo>
                          <a:pt x="1014" y="4188"/>
                          <a:pt x="4888" y="949"/>
                          <a:pt x="8825" y="187"/>
                        </a:cubicBezTo>
                        <a:cubicBezTo>
                          <a:pt x="13206" y="-639"/>
                          <a:pt x="17143" y="1330"/>
                          <a:pt x="19746" y="4886"/>
                        </a:cubicBezTo>
                        <a:cubicBezTo>
                          <a:pt x="20890" y="6473"/>
                          <a:pt x="21461" y="8442"/>
                          <a:pt x="22414" y="10157"/>
                        </a:cubicBezTo>
                        <a:cubicBezTo>
                          <a:pt x="23747" y="12442"/>
                          <a:pt x="24889" y="14665"/>
                          <a:pt x="25779" y="17205"/>
                        </a:cubicBezTo>
                        <a:cubicBezTo>
                          <a:pt x="27049" y="20761"/>
                          <a:pt x="28192" y="24254"/>
                          <a:pt x="29271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6"/>
                          <a:pt x="33526" y="54289"/>
                          <a:pt x="32446" y="56321"/>
                        </a:cubicBezTo>
                        <a:cubicBezTo>
                          <a:pt x="30288" y="59432"/>
                          <a:pt x="29970" y="59877"/>
                          <a:pt x="31430" y="57654"/>
                        </a:cubicBezTo>
                        <a:cubicBezTo>
                          <a:pt x="28064" y="62671"/>
                          <a:pt x="22921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5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4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3" y="25333"/>
                        </a:cubicBezTo>
                        <a:cubicBezTo>
                          <a:pt x="252" y="21713"/>
                          <a:pt x="-447" y="18538"/>
                          <a:pt x="379" y="14856"/>
                        </a:cubicBezTo>
                        <a:cubicBezTo>
                          <a:pt x="315" y="15935"/>
                          <a:pt x="189" y="17078"/>
                          <a:pt x="125" y="18157"/>
                        </a:cubicBezTo>
                        <a:cubicBezTo>
                          <a:pt x="189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1" name="Google Shape;3031;p50"/>
                  <p:cNvSpPr/>
                  <p:nvPr/>
                </p:nvSpPr>
                <p:spPr>
                  <a:xfrm>
                    <a:off x="6581896" y="3094381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5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6" y="19731"/>
                          <a:pt x="27121" y="20429"/>
                          <a:pt x="27438" y="21064"/>
                        </a:cubicBezTo>
                        <a:cubicBezTo>
                          <a:pt x="26866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5" y="32304"/>
                        </a:cubicBezTo>
                        <a:cubicBezTo>
                          <a:pt x="36328" y="41004"/>
                          <a:pt x="39884" y="49830"/>
                          <a:pt x="42868" y="58847"/>
                        </a:cubicBezTo>
                        <a:cubicBezTo>
                          <a:pt x="43630" y="61133"/>
                          <a:pt x="43630" y="63927"/>
                          <a:pt x="42996" y="66530"/>
                        </a:cubicBezTo>
                        <a:cubicBezTo>
                          <a:pt x="43059" y="68689"/>
                          <a:pt x="42996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2" y="79294"/>
                        </a:cubicBezTo>
                        <a:cubicBezTo>
                          <a:pt x="26422" y="77707"/>
                          <a:pt x="24644" y="75865"/>
                          <a:pt x="22993" y="73833"/>
                        </a:cubicBezTo>
                        <a:cubicBezTo>
                          <a:pt x="20643" y="72245"/>
                          <a:pt x="18802" y="69832"/>
                          <a:pt x="17596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9" y="38019"/>
                          <a:pt x="6547" y="35860"/>
                          <a:pt x="5847" y="33637"/>
                        </a:cubicBezTo>
                        <a:cubicBezTo>
                          <a:pt x="5403" y="32177"/>
                          <a:pt x="5213" y="30780"/>
                          <a:pt x="4896" y="29256"/>
                        </a:cubicBezTo>
                        <a:cubicBezTo>
                          <a:pt x="4832" y="29129"/>
                          <a:pt x="4260" y="27224"/>
                          <a:pt x="4134" y="26843"/>
                        </a:cubicBezTo>
                        <a:cubicBezTo>
                          <a:pt x="2672" y="21699"/>
                          <a:pt x="832" y="16492"/>
                          <a:pt x="70" y="11158"/>
                        </a:cubicBezTo>
                        <a:cubicBezTo>
                          <a:pt x="-565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2" name="Google Shape;3032;p50"/>
                  <p:cNvSpPr/>
                  <p:nvPr/>
                </p:nvSpPr>
                <p:spPr>
                  <a:xfrm>
                    <a:off x="6513555" y="3054190"/>
                    <a:ext cx="35136" cy="577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6" h="57746" extrusionOk="0">
                        <a:moveTo>
                          <a:pt x="7260" y="486"/>
                        </a:moveTo>
                        <a:cubicBezTo>
                          <a:pt x="9926" y="-276"/>
                          <a:pt x="12975" y="-213"/>
                          <a:pt x="15388" y="1185"/>
                        </a:cubicBezTo>
                        <a:cubicBezTo>
                          <a:pt x="17927" y="2645"/>
                          <a:pt x="19262" y="4614"/>
                          <a:pt x="20468" y="7280"/>
                        </a:cubicBezTo>
                        <a:cubicBezTo>
                          <a:pt x="23071" y="12932"/>
                          <a:pt x="25739" y="18520"/>
                          <a:pt x="28342" y="24171"/>
                        </a:cubicBezTo>
                        <a:cubicBezTo>
                          <a:pt x="27897" y="23282"/>
                          <a:pt x="27452" y="22330"/>
                          <a:pt x="27072" y="21441"/>
                        </a:cubicBezTo>
                        <a:cubicBezTo>
                          <a:pt x="28659" y="24679"/>
                          <a:pt x="30056" y="27918"/>
                          <a:pt x="31389" y="31283"/>
                        </a:cubicBezTo>
                        <a:cubicBezTo>
                          <a:pt x="32723" y="34585"/>
                          <a:pt x="34438" y="37951"/>
                          <a:pt x="34375" y="41570"/>
                        </a:cubicBezTo>
                        <a:cubicBezTo>
                          <a:pt x="34184" y="40554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7" y="44492"/>
                        </a:cubicBezTo>
                        <a:cubicBezTo>
                          <a:pt x="35137" y="47412"/>
                          <a:pt x="34120" y="49952"/>
                          <a:pt x="32533" y="52239"/>
                        </a:cubicBezTo>
                        <a:cubicBezTo>
                          <a:pt x="32089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6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8" y="53001"/>
                          <a:pt x="14435" y="51857"/>
                          <a:pt x="13737" y="50587"/>
                        </a:cubicBezTo>
                        <a:cubicBezTo>
                          <a:pt x="13483" y="50143"/>
                          <a:pt x="13292" y="49698"/>
                          <a:pt x="13039" y="49254"/>
                        </a:cubicBezTo>
                        <a:cubicBezTo>
                          <a:pt x="14499" y="50778"/>
                          <a:pt x="14499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5" y="40554"/>
                          <a:pt x="7704" y="37316"/>
                          <a:pt x="6625" y="34014"/>
                        </a:cubicBezTo>
                        <a:cubicBezTo>
                          <a:pt x="4402" y="27346"/>
                          <a:pt x="2561" y="20489"/>
                          <a:pt x="465" y="13757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3" name="Google Shape;3033;p50"/>
                  <p:cNvSpPr/>
                  <p:nvPr/>
                </p:nvSpPr>
                <p:spPr>
                  <a:xfrm>
                    <a:off x="6556646" y="3135118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60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6" y="8331"/>
                        </a:cubicBezTo>
                        <a:cubicBezTo>
                          <a:pt x="19096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2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60" y="40525"/>
                          <a:pt x="31860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6" y="49352"/>
                          <a:pt x="34146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7" y="58940"/>
                          <a:pt x="19160" y="58305"/>
                          <a:pt x="17572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6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3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9" y="22047"/>
                          <a:pt x="1951" y="20142"/>
                          <a:pt x="1570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8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4" name="Google Shape;3034;p50"/>
                  <p:cNvSpPr/>
                  <p:nvPr/>
                </p:nvSpPr>
                <p:spPr>
                  <a:xfrm>
                    <a:off x="6510932" y="3111684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6" y="777"/>
                          <a:pt x="18899" y="4651"/>
                        </a:cubicBezTo>
                        <a:cubicBezTo>
                          <a:pt x="20931" y="7635"/>
                          <a:pt x="22011" y="11509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1" y="38051"/>
                        </a:cubicBezTo>
                        <a:cubicBezTo>
                          <a:pt x="35536" y="39829"/>
                          <a:pt x="36235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0"/>
                          <a:pt x="36171" y="46751"/>
                        </a:cubicBezTo>
                        <a:cubicBezTo>
                          <a:pt x="36298" y="49990"/>
                          <a:pt x="34711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79"/>
                          <a:pt x="21884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0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6" y="29035"/>
                          <a:pt x="4929" y="25923"/>
                          <a:pt x="3723" y="22812"/>
                        </a:cubicBezTo>
                        <a:cubicBezTo>
                          <a:pt x="2262" y="18938"/>
                          <a:pt x="484" y="14874"/>
                          <a:pt x="39" y="10683"/>
                        </a:cubicBezTo>
                        <a:cubicBezTo>
                          <a:pt x="-405" y="6365"/>
                          <a:pt x="2961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5" name="Google Shape;3035;p50"/>
                  <p:cNvSpPr/>
                  <p:nvPr/>
                </p:nvSpPr>
                <p:spPr>
                  <a:xfrm>
                    <a:off x="6458318" y="3050230"/>
                    <a:ext cx="28170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0" h="47495" extrusionOk="0">
                        <a:moveTo>
                          <a:pt x="6362" y="382"/>
                        </a:moveTo>
                        <a:cubicBezTo>
                          <a:pt x="11442" y="-1015"/>
                          <a:pt x="16014" y="1525"/>
                          <a:pt x="17856" y="6287"/>
                        </a:cubicBezTo>
                        <a:cubicBezTo>
                          <a:pt x="19824" y="11240"/>
                          <a:pt x="21793" y="16257"/>
                          <a:pt x="23825" y="21210"/>
                        </a:cubicBezTo>
                        <a:cubicBezTo>
                          <a:pt x="24840" y="23686"/>
                          <a:pt x="25857" y="26163"/>
                          <a:pt x="26682" y="28703"/>
                        </a:cubicBezTo>
                        <a:cubicBezTo>
                          <a:pt x="27063" y="29846"/>
                          <a:pt x="27508" y="31052"/>
                          <a:pt x="27825" y="32195"/>
                        </a:cubicBezTo>
                        <a:cubicBezTo>
                          <a:pt x="28524" y="34672"/>
                          <a:pt x="28143" y="37656"/>
                          <a:pt x="26873" y="39942"/>
                        </a:cubicBezTo>
                        <a:cubicBezTo>
                          <a:pt x="26682" y="41403"/>
                          <a:pt x="26746" y="42927"/>
                          <a:pt x="26238" y="44451"/>
                        </a:cubicBezTo>
                        <a:cubicBezTo>
                          <a:pt x="25539" y="46674"/>
                          <a:pt x="22999" y="48388"/>
                          <a:pt x="20713" y="46991"/>
                        </a:cubicBezTo>
                        <a:cubicBezTo>
                          <a:pt x="19126" y="46102"/>
                          <a:pt x="17919" y="44895"/>
                          <a:pt x="16649" y="43752"/>
                        </a:cubicBezTo>
                        <a:cubicBezTo>
                          <a:pt x="14554" y="43054"/>
                          <a:pt x="12649" y="41720"/>
                          <a:pt x="11506" y="39815"/>
                        </a:cubicBezTo>
                        <a:cubicBezTo>
                          <a:pt x="10553" y="38355"/>
                          <a:pt x="9982" y="36450"/>
                          <a:pt x="9220" y="34862"/>
                        </a:cubicBezTo>
                        <a:cubicBezTo>
                          <a:pt x="8077" y="32322"/>
                          <a:pt x="7124" y="29719"/>
                          <a:pt x="6172" y="27115"/>
                        </a:cubicBezTo>
                        <a:cubicBezTo>
                          <a:pt x="4267" y="21972"/>
                          <a:pt x="2362" y="16892"/>
                          <a:pt x="520" y="11749"/>
                        </a:cubicBezTo>
                        <a:cubicBezTo>
                          <a:pt x="-1258" y="7430"/>
                          <a:pt x="1727" y="1652"/>
                          <a:pt x="6362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6" name="Google Shape;3036;p50"/>
                  <p:cNvSpPr/>
                  <p:nvPr/>
                </p:nvSpPr>
                <p:spPr>
                  <a:xfrm>
                    <a:off x="6639507" y="3116525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29" y="381"/>
                        </a:moveTo>
                        <a:cubicBezTo>
                          <a:pt x="11610" y="-1016"/>
                          <a:pt x="16499" y="1524"/>
                          <a:pt x="18277" y="6414"/>
                        </a:cubicBezTo>
                        <a:cubicBezTo>
                          <a:pt x="20118" y="11430"/>
                          <a:pt x="22024" y="16447"/>
                          <a:pt x="24055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2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6" y="38735"/>
                          <a:pt x="29262" y="39624"/>
                          <a:pt x="29326" y="40450"/>
                        </a:cubicBezTo>
                        <a:cubicBezTo>
                          <a:pt x="29516" y="43815"/>
                          <a:pt x="27992" y="46927"/>
                          <a:pt x="24881" y="48387"/>
                        </a:cubicBezTo>
                        <a:cubicBezTo>
                          <a:pt x="21706" y="49848"/>
                          <a:pt x="17960" y="49022"/>
                          <a:pt x="15674" y="46292"/>
                        </a:cubicBezTo>
                        <a:cubicBezTo>
                          <a:pt x="15165" y="45720"/>
                          <a:pt x="14721" y="45149"/>
                          <a:pt x="14213" y="44514"/>
                        </a:cubicBezTo>
                        <a:cubicBezTo>
                          <a:pt x="13768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8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99"/>
                          <a:pt x="5577" y="27496"/>
                        </a:cubicBezTo>
                        <a:cubicBezTo>
                          <a:pt x="3736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29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7" name="Google Shape;3037;p50"/>
                  <p:cNvSpPr/>
                  <p:nvPr/>
                </p:nvSpPr>
                <p:spPr>
                  <a:xfrm>
                    <a:off x="6486104" y="3156180"/>
                    <a:ext cx="37810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10" h="52290" extrusionOk="0">
                        <a:moveTo>
                          <a:pt x="4167" y="1366"/>
                        </a:moveTo>
                        <a:cubicBezTo>
                          <a:pt x="8675" y="-1237"/>
                          <a:pt x="13946" y="-31"/>
                          <a:pt x="16930" y="4224"/>
                        </a:cubicBezTo>
                        <a:cubicBezTo>
                          <a:pt x="20423" y="9177"/>
                          <a:pt x="23788" y="14257"/>
                          <a:pt x="27217" y="19273"/>
                        </a:cubicBezTo>
                        <a:cubicBezTo>
                          <a:pt x="30646" y="24290"/>
                          <a:pt x="33503" y="29624"/>
                          <a:pt x="36234" y="35021"/>
                        </a:cubicBezTo>
                        <a:cubicBezTo>
                          <a:pt x="37314" y="37180"/>
                          <a:pt x="38012" y="39149"/>
                          <a:pt x="37758" y="41689"/>
                        </a:cubicBezTo>
                        <a:cubicBezTo>
                          <a:pt x="37694" y="42451"/>
                          <a:pt x="37440" y="43149"/>
                          <a:pt x="37250" y="43784"/>
                        </a:cubicBezTo>
                        <a:cubicBezTo>
                          <a:pt x="37250" y="44292"/>
                          <a:pt x="37314" y="44800"/>
                          <a:pt x="37187" y="45308"/>
                        </a:cubicBezTo>
                        <a:cubicBezTo>
                          <a:pt x="36615" y="48039"/>
                          <a:pt x="34710" y="50325"/>
                          <a:pt x="32234" y="51468"/>
                        </a:cubicBezTo>
                        <a:cubicBezTo>
                          <a:pt x="30011" y="52484"/>
                          <a:pt x="27662" y="52547"/>
                          <a:pt x="25376" y="51722"/>
                        </a:cubicBezTo>
                        <a:cubicBezTo>
                          <a:pt x="24994" y="51595"/>
                          <a:pt x="24740" y="51277"/>
                          <a:pt x="24360" y="51087"/>
                        </a:cubicBezTo>
                        <a:cubicBezTo>
                          <a:pt x="23216" y="50769"/>
                          <a:pt x="22074" y="50261"/>
                          <a:pt x="21058" y="49499"/>
                        </a:cubicBezTo>
                        <a:cubicBezTo>
                          <a:pt x="19026" y="48039"/>
                          <a:pt x="18073" y="46388"/>
                          <a:pt x="16993" y="44102"/>
                        </a:cubicBezTo>
                        <a:lnTo>
                          <a:pt x="17883" y="46070"/>
                        </a:lnTo>
                        <a:cubicBezTo>
                          <a:pt x="15216" y="40482"/>
                          <a:pt x="12422" y="34958"/>
                          <a:pt x="9754" y="29370"/>
                        </a:cubicBezTo>
                        <a:cubicBezTo>
                          <a:pt x="10136" y="30132"/>
                          <a:pt x="10517" y="30957"/>
                          <a:pt x="10898" y="31719"/>
                        </a:cubicBezTo>
                        <a:cubicBezTo>
                          <a:pt x="8040" y="25687"/>
                          <a:pt x="4865" y="19908"/>
                          <a:pt x="1373" y="14193"/>
                        </a:cubicBezTo>
                        <a:cubicBezTo>
                          <a:pt x="-1167" y="10002"/>
                          <a:pt x="-152" y="3906"/>
                          <a:pt x="4167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38" name="Google Shape;3038;p50"/>
                <p:cNvSpPr/>
                <p:nvPr/>
              </p:nvSpPr>
              <p:spPr>
                <a:xfrm>
                  <a:off x="6702982" y="2946521"/>
                  <a:ext cx="93207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07" h="73111" extrusionOk="0">
                      <a:moveTo>
                        <a:pt x="8841" y="57283"/>
                      </a:moveTo>
                      <a:cubicBezTo>
                        <a:pt x="12587" y="54489"/>
                        <a:pt x="16398" y="51695"/>
                        <a:pt x="20144" y="48837"/>
                      </a:cubicBezTo>
                      <a:cubicBezTo>
                        <a:pt x="27447" y="43376"/>
                        <a:pt x="34812" y="37979"/>
                        <a:pt x="42115" y="32518"/>
                      </a:cubicBezTo>
                      <a:cubicBezTo>
                        <a:pt x="56720" y="21596"/>
                        <a:pt x="70944" y="10229"/>
                        <a:pt x="86437" y="641"/>
                      </a:cubicBezTo>
                      <a:cubicBezTo>
                        <a:pt x="90565" y="-1899"/>
                        <a:pt x="95582" y="3689"/>
                        <a:pt x="91962" y="7308"/>
                      </a:cubicBezTo>
                      <a:cubicBezTo>
                        <a:pt x="79008" y="20072"/>
                        <a:pt x="64467" y="31057"/>
                        <a:pt x="50052" y="42170"/>
                      </a:cubicBezTo>
                      <a:cubicBezTo>
                        <a:pt x="43004" y="47567"/>
                        <a:pt x="36019" y="53028"/>
                        <a:pt x="28907" y="58299"/>
                      </a:cubicBezTo>
                      <a:cubicBezTo>
                        <a:pt x="25161" y="61093"/>
                        <a:pt x="21350" y="63887"/>
                        <a:pt x="17604" y="66681"/>
                      </a:cubicBezTo>
                      <a:cubicBezTo>
                        <a:pt x="14112" y="69284"/>
                        <a:pt x="10237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221" y="62045"/>
                        <a:pt x="5285" y="59950"/>
                        <a:pt x="8841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39" name="Google Shape;3039;p50"/>
                <p:cNvSpPr/>
                <p:nvPr/>
              </p:nvSpPr>
              <p:spPr>
                <a:xfrm>
                  <a:off x="6451476" y="2811389"/>
                  <a:ext cx="61621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1" h="100823" extrusionOk="0">
                      <a:moveTo>
                        <a:pt x="46288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4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619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3" y="75003"/>
                        <a:pt x="54480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5" y="95895"/>
                      </a:cubicBezTo>
                      <a:cubicBezTo>
                        <a:pt x="60830" y="99197"/>
                        <a:pt x="57908" y="101800"/>
                        <a:pt x="54353" y="100467"/>
                      </a:cubicBezTo>
                      <a:cubicBezTo>
                        <a:pt x="50035" y="98816"/>
                        <a:pt x="48447" y="94498"/>
                        <a:pt x="46288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0" name="Google Shape;3040;p50"/>
                <p:cNvSpPr/>
                <p:nvPr/>
              </p:nvSpPr>
              <p:spPr>
                <a:xfrm>
                  <a:off x="6712549" y="3182710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6" y="17817"/>
                        <a:pt x="22832" y="21817"/>
                      </a:cubicBezTo>
                      <a:cubicBezTo>
                        <a:pt x="27594" y="29564"/>
                        <a:pt x="32294" y="37438"/>
                        <a:pt x="37057" y="45185"/>
                      </a:cubicBezTo>
                      <a:cubicBezTo>
                        <a:pt x="46582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6" y="101129"/>
                        <a:pt x="57567" y="97192"/>
                      </a:cubicBezTo>
                      <a:cubicBezTo>
                        <a:pt x="46010" y="83095"/>
                        <a:pt x="36485" y="67601"/>
                        <a:pt x="26770" y="52234"/>
                      </a:cubicBezTo>
                      <a:cubicBezTo>
                        <a:pt x="22007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7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1" name="Google Shape;3041;p50"/>
                <p:cNvSpPr/>
                <p:nvPr/>
              </p:nvSpPr>
              <p:spPr>
                <a:xfrm>
                  <a:off x="6280347" y="3067424"/>
                  <a:ext cx="112681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81" h="28669" extrusionOk="0">
                      <a:moveTo>
                        <a:pt x="97275" y="27375"/>
                      </a:moveTo>
                      <a:cubicBezTo>
                        <a:pt x="92639" y="26486"/>
                        <a:pt x="88068" y="25597"/>
                        <a:pt x="83432" y="24771"/>
                      </a:cubicBezTo>
                      <a:cubicBezTo>
                        <a:pt x="74478" y="23120"/>
                        <a:pt x="65525" y="21342"/>
                        <a:pt x="56571" y="19691"/>
                      </a:cubicBezTo>
                      <a:cubicBezTo>
                        <a:pt x="38664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5" y="4197"/>
                        <a:pt x="58286" y="7309"/>
                      </a:cubicBezTo>
                      <a:cubicBezTo>
                        <a:pt x="67049" y="8833"/>
                        <a:pt x="75749" y="10293"/>
                        <a:pt x="84512" y="11944"/>
                      </a:cubicBezTo>
                      <a:cubicBezTo>
                        <a:pt x="89147" y="12833"/>
                        <a:pt x="93719" y="13722"/>
                        <a:pt x="98355" y="14611"/>
                      </a:cubicBezTo>
                      <a:cubicBezTo>
                        <a:pt x="102609" y="15437"/>
                        <a:pt x="108261" y="15500"/>
                        <a:pt x="111181" y="19056"/>
                      </a:cubicBezTo>
                      <a:cubicBezTo>
                        <a:pt x="113277" y="21660"/>
                        <a:pt x="113404" y="25597"/>
                        <a:pt x="110102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2" name="Google Shape;3042;p50"/>
                <p:cNvSpPr/>
                <p:nvPr/>
              </p:nvSpPr>
              <p:spPr>
                <a:xfrm>
                  <a:off x="6460457" y="3237449"/>
                  <a:ext cx="43679" cy="108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4" extrusionOk="0">
                      <a:moveTo>
                        <a:pt x="41117" y="15847"/>
                      </a:moveTo>
                      <a:cubicBezTo>
                        <a:pt x="39529" y="20292"/>
                        <a:pt x="38005" y="24673"/>
                        <a:pt x="36481" y="29118"/>
                      </a:cubicBezTo>
                      <a:cubicBezTo>
                        <a:pt x="33497" y="37754"/>
                        <a:pt x="30385" y="46327"/>
                        <a:pt x="27401" y="54962"/>
                      </a:cubicBezTo>
                      <a:cubicBezTo>
                        <a:pt x="21432" y="72171"/>
                        <a:pt x="15907" y="89570"/>
                        <a:pt x="8414" y="106143"/>
                      </a:cubicBezTo>
                      <a:cubicBezTo>
                        <a:pt x="6446" y="110525"/>
                        <a:pt x="-920" y="108684"/>
                        <a:pt x="96" y="103730"/>
                      </a:cubicBezTo>
                      <a:cubicBezTo>
                        <a:pt x="3715" y="85887"/>
                        <a:pt x="9621" y="68679"/>
                        <a:pt x="15399" y="51406"/>
                      </a:cubicBezTo>
                      <a:cubicBezTo>
                        <a:pt x="18193" y="43024"/>
                        <a:pt x="20987" y="34579"/>
                        <a:pt x="23908" y="26197"/>
                      </a:cubicBezTo>
                      <a:cubicBezTo>
                        <a:pt x="25432" y="21752"/>
                        <a:pt x="27020" y="17371"/>
                        <a:pt x="28607" y="12925"/>
                      </a:cubicBezTo>
                      <a:cubicBezTo>
                        <a:pt x="30068" y="8798"/>
                        <a:pt x="30957" y="3210"/>
                        <a:pt x="34957" y="924"/>
                      </a:cubicBezTo>
                      <a:cubicBezTo>
                        <a:pt x="37878" y="-727"/>
                        <a:pt x="41752" y="-282"/>
                        <a:pt x="43086" y="3210"/>
                      </a:cubicBezTo>
                      <a:cubicBezTo>
                        <a:pt x="44736" y="7655"/>
                        <a:pt x="42577" y="11656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</p:grpSp>
        <p:grpSp>
          <p:nvGrpSpPr>
            <p:cNvPr id="3043" name="Google Shape;3043;p50"/>
            <p:cNvGrpSpPr/>
            <p:nvPr/>
          </p:nvGrpSpPr>
          <p:grpSpPr>
            <a:xfrm>
              <a:off x="5693620" y="2251067"/>
              <a:ext cx="235851" cy="314831"/>
              <a:chOff x="1600045" y="3019805"/>
              <a:chExt cx="235851" cy="314831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5" name="Google Shape;3045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6" name="Google Shape;3046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sp>
          <p:nvSpPr>
            <p:cNvPr id="3047" name="Google Shape;3047;p50"/>
            <p:cNvSpPr/>
            <p:nvPr/>
          </p:nvSpPr>
          <p:spPr>
            <a:xfrm>
              <a:off x="4922995" y="4053067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5144100" y="4141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5175896" y="394674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6066621" y="302837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7" name="Google Shape;2377;p3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Специфіка профільної освіти</a:t>
            </a:r>
          </a:p>
        </p:txBody>
      </p:sp>
      <p:sp>
        <p:nvSpPr>
          <p:cNvPr id="2379" name="Google Shape;2379;p35"/>
          <p:cNvSpPr txBox="1">
            <a:spLocks noGrp="1"/>
          </p:cNvSpPr>
          <p:nvPr>
            <p:ph type="subTitle" idx="1"/>
          </p:nvPr>
        </p:nvSpPr>
        <p:spPr>
          <a:xfrm>
            <a:off x="1290763" y="2698845"/>
            <a:ext cx="29076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Обов’язкові компоненти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(предмети, інтегровані курси)</a:t>
            </a:r>
          </a:p>
        </p:txBody>
      </p:sp>
      <p:sp>
        <p:nvSpPr>
          <p:cNvPr id="2380" name="Google Shape;2380;p35"/>
          <p:cNvSpPr txBox="1">
            <a:spLocks noGrp="1"/>
          </p:cNvSpPr>
          <p:nvPr>
            <p:ph type="subTitle" idx="2"/>
          </p:nvPr>
        </p:nvSpPr>
        <p:spPr>
          <a:xfrm>
            <a:off x="4945638" y="2698845"/>
            <a:ext cx="2907600" cy="46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Вибіркові компоненти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(авторські предмети, інтегровані курси)</a:t>
            </a:r>
          </a:p>
        </p:txBody>
      </p:sp>
      <p:grpSp>
        <p:nvGrpSpPr>
          <p:cNvPr id="2384" name="Google Shape;2384;p35"/>
          <p:cNvGrpSpPr/>
          <p:nvPr/>
        </p:nvGrpSpPr>
        <p:grpSpPr>
          <a:xfrm>
            <a:off x="2564941" y="1809323"/>
            <a:ext cx="359154" cy="357424"/>
            <a:chOff x="-49786250" y="2316650"/>
            <a:chExt cx="300900" cy="299450"/>
          </a:xfrm>
        </p:grpSpPr>
        <p:sp>
          <p:nvSpPr>
            <p:cNvPr id="2385" name="Google Shape;2385;p35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2" name="Google Shape;2392;p35"/>
          <p:cNvSpPr/>
          <p:nvPr/>
        </p:nvSpPr>
        <p:spPr>
          <a:xfrm>
            <a:off x="6219410" y="1819724"/>
            <a:ext cx="360079" cy="336595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" name="Изображение 4" descr="IMG_692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31820" y="3160395"/>
            <a:ext cx="2780030" cy="1853565"/>
          </a:xfrm>
          <a:prstGeom prst="rect">
            <a:avLst/>
          </a:prstGeom>
        </p:spPr>
      </p:pic>
      <p:grpSp>
        <p:nvGrpSpPr>
          <p:cNvPr id="3051" name="Google Shape;3051;p50"/>
          <p:cNvGrpSpPr/>
          <p:nvPr/>
        </p:nvGrpSpPr>
        <p:grpSpPr>
          <a:xfrm>
            <a:off x="7301518" y="2874268"/>
            <a:ext cx="1607282" cy="2269183"/>
            <a:chOff x="6779718" y="2148525"/>
            <a:chExt cx="1644278" cy="2321415"/>
          </a:xfrm>
        </p:grpSpPr>
        <p:grpSp>
          <p:nvGrpSpPr>
            <p:cNvPr id="3052" name="Google Shape;3052;p50"/>
            <p:cNvGrpSpPr/>
            <p:nvPr/>
          </p:nvGrpSpPr>
          <p:grpSpPr>
            <a:xfrm>
              <a:off x="6779718" y="2148525"/>
              <a:ext cx="1355123" cy="2321415"/>
              <a:chOff x="8979401" y="2277173"/>
              <a:chExt cx="2018354" cy="3457574"/>
            </a:xfrm>
          </p:grpSpPr>
          <p:sp>
            <p:nvSpPr>
              <p:cNvPr id="3053" name="Google Shape;3053;p50"/>
              <p:cNvSpPr/>
              <p:nvPr/>
            </p:nvSpPr>
            <p:spPr>
              <a:xfrm>
                <a:off x="9601638" y="4072575"/>
                <a:ext cx="345842" cy="602305"/>
              </a:xfrm>
              <a:custGeom>
                <a:avLst/>
                <a:gdLst/>
                <a:ahLst/>
                <a:cxnLst/>
                <a:rect l="l" t="t" r="r" b="b"/>
                <a:pathLst>
                  <a:path w="345842" h="602305" extrusionOk="0">
                    <a:moveTo>
                      <a:pt x="339287" y="494471"/>
                    </a:moveTo>
                    <a:cubicBezTo>
                      <a:pt x="336302" y="447164"/>
                      <a:pt x="329571" y="400110"/>
                      <a:pt x="321380" y="353311"/>
                    </a:cubicBezTo>
                    <a:cubicBezTo>
                      <a:pt x="308870" y="282064"/>
                      <a:pt x="292868" y="211008"/>
                      <a:pt x="262769" y="144904"/>
                    </a:cubicBezTo>
                    <a:cubicBezTo>
                      <a:pt x="235210" y="84261"/>
                      <a:pt x="190569" y="10983"/>
                      <a:pt x="118243" y="949"/>
                    </a:cubicBezTo>
                    <a:cubicBezTo>
                      <a:pt x="51378" y="-8322"/>
                      <a:pt x="-629" y="51813"/>
                      <a:pt x="6" y="115630"/>
                    </a:cubicBezTo>
                    <a:cubicBezTo>
                      <a:pt x="705" y="186369"/>
                      <a:pt x="49854" y="238693"/>
                      <a:pt x="104908" y="276984"/>
                    </a:cubicBezTo>
                    <a:cubicBezTo>
                      <a:pt x="84461" y="280794"/>
                      <a:pt x="64713" y="288096"/>
                      <a:pt x="48393" y="300987"/>
                    </a:cubicBezTo>
                    <a:cubicBezTo>
                      <a:pt x="21659" y="322133"/>
                      <a:pt x="11500" y="356930"/>
                      <a:pt x="21914" y="389379"/>
                    </a:cubicBezTo>
                    <a:cubicBezTo>
                      <a:pt x="34042" y="427161"/>
                      <a:pt x="64967" y="446339"/>
                      <a:pt x="100844" y="458403"/>
                    </a:cubicBezTo>
                    <a:cubicBezTo>
                      <a:pt x="143135" y="472564"/>
                      <a:pt x="185426" y="486280"/>
                      <a:pt x="224479" y="508187"/>
                    </a:cubicBezTo>
                    <a:cubicBezTo>
                      <a:pt x="262705" y="529650"/>
                      <a:pt x="296868" y="558353"/>
                      <a:pt x="319348" y="596389"/>
                    </a:cubicBezTo>
                    <a:cubicBezTo>
                      <a:pt x="325698" y="607121"/>
                      <a:pt x="341763" y="602167"/>
                      <a:pt x="342207" y="590229"/>
                    </a:cubicBezTo>
                    <a:cubicBezTo>
                      <a:pt x="343287" y="561909"/>
                      <a:pt x="344557" y="533587"/>
                      <a:pt x="345827" y="505330"/>
                    </a:cubicBezTo>
                    <a:cubicBezTo>
                      <a:pt x="346081" y="499742"/>
                      <a:pt x="343160" y="496186"/>
                      <a:pt x="339287" y="49447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4" name="Google Shape;3054;p50"/>
              <p:cNvSpPr/>
              <p:nvPr/>
            </p:nvSpPr>
            <p:spPr>
              <a:xfrm>
                <a:off x="9040605" y="4740521"/>
                <a:ext cx="636919" cy="357342"/>
              </a:xfrm>
              <a:custGeom>
                <a:avLst/>
                <a:gdLst/>
                <a:ahLst/>
                <a:cxnLst/>
                <a:rect l="l" t="t" r="r" b="b"/>
                <a:pathLst>
                  <a:path w="636919" h="357342" extrusionOk="0">
                    <a:moveTo>
                      <a:pt x="554752" y="164282"/>
                    </a:moveTo>
                    <a:cubicBezTo>
                      <a:pt x="515446" y="137802"/>
                      <a:pt x="473980" y="114434"/>
                      <a:pt x="431943" y="92463"/>
                    </a:cubicBezTo>
                    <a:cubicBezTo>
                      <a:pt x="367872" y="58935"/>
                      <a:pt x="301768" y="28328"/>
                      <a:pt x="231029" y="11882"/>
                    </a:cubicBezTo>
                    <a:cubicBezTo>
                      <a:pt x="166132" y="-3168"/>
                      <a:pt x="80788" y="-12502"/>
                      <a:pt x="28845" y="38742"/>
                    </a:cubicBezTo>
                    <a:cubicBezTo>
                      <a:pt x="-19225" y="86113"/>
                      <a:pt x="-3286" y="164028"/>
                      <a:pt x="47704" y="202382"/>
                    </a:cubicBezTo>
                    <a:cubicBezTo>
                      <a:pt x="104220" y="244927"/>
                      <a:pt x="175657" y="237878"/>
                      <a:pt x="239538" y="217495"/>
                    </a:cubicBezTo>
                    <a:cubicBezTo>
                      <a:pt x="230140" y="236037"/>
                      <a:pt x="223853" y="256103"/>
                      <a:pt x="224108" y="276994"/>
                    </a:cubicBezTo>
                    <a:cubicBezTo>
                      <a:pt x="224552" y="311030"/>
                      <a:pt x="246015" y="340367"/>
                      <a:pt x="278019" y="351861"/>
                    </a:cubicBezTo>
                    <a:cubicBezTo>
                      <a:pt x="315357" y="365259"/>
                      <a:pt x="349393" y="352432"/>
                      <a:pt x="380825" y="331350"/>
                    </a:cubicBezTo>
                    <a:cubicBezTo>
                      <a:pt x="417846" y="306458"/>
                      <a:pt x="454486" y="281312"/>
                      <a:pt x="495634" y="263659"/>
                    </a:cubicBezTo>
                    <a:cubicBezTo>
                      <a:pt x="535893" y="246451"/>
                      <a:pt x="579581" y="236862"/>
                      <a:pt x="623396" y="242196"/>
                    </a:cubicBezTo>
                    <a:cubicBezTo>
                      <a:pt x="635778" y="243720"/>
                      <a:pt x="641620" y="227972"/>
                      <a:pt x="632413" y="220289"/>
                    </a:cubicBezTo>
                    <a:cubicBezTo>
                      <a:pt x="610632" y="202191"/>
                      <a:pt x="588978" y="183903"/>
                      <a:pt x="567262" y="165679"/>
                    </a:cubicBezTo>
                    <a:cubicBezTo>
                      <a:pt x="563071" y="162123"/>
                      <a:pt x="558499" y="162313"/>
                      <a:pt x="554752" y="16428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5" name="Google Shape;3055;p50"/>
              <p:cNvSpPr/>
              <p:nvPr/>
            </p:nvSpPr>
            <p:spPr>
              <a:xfrm>
                <a:off x="9774548" y="5342308"/>
                <a:ext cx="647876" cy="308749"/>
              </a:xfrm>
              <a:custGeom>
                <a:avLst/>
                <a:gdLst/>
                <a:ahLst/>
                <a:cxnLst/>
                <a:rect l="l" t="t" r="r" b="b"/>
                <a:pathLst>
                  <a:path w="647876" h="308749" extrusionOk="0">
                    <a:moveTo>
                      <a:pt x="547948" y="40523"/>
                    </a:moveTo>
                    <a:cubicBezTo>
                      <a:pt x="502101" y="28457"/>
                      <a:pt x="455301" y="20075"/>
                      <a:pt x="408311" y="13154"/>
                    </a:cubicBezTo>
                    <a:cubicBezTo>
                      <a:pt x="336747" y="2613"/>
                      <a:pt x="264294" y="-4499"/>
                      <a:pt x="192031" y="3312"/>
                    </a:cubicBezTo>
                    <a:cubicBezTo>
                      <a:pt x="125800" y="10487"/>
                      <a:pt x="42170" y="29791"/>
                      <a:pt x="9976" y="95260"/>
                    </a:cubicBezTo>
                    <a:cubicBezTo>
                      <a:pt x="-19805" y="155775"/>
                      <a:pt x="20898" y="224101"/>
                      <a:pt x="81731" y="243595"/>
                    </a:cubicBezTo>
                    <a:cubicBezTo>
                      <a:pt x="149105" y="265186"/>
                      <a:pt x="214256" y="234960"/>
                      <a:pt x="267849" y="194637"/>
                    </a:cubicBezTo>
                    <a:cubicBezTo>
                      <a:pt x="265056" y="215275"/>
                      <a:pt x="265754" y="236293"/>
                      <a:pt x="272930" y="255851"/>
                    </a:cubicBezTo>
                    <a:cubicBezTo>
                      <a:pt x="284613" y="287855"/>
                      <a:pt x="314458" y="308493"/>
                      <a:pt x="348495" y="308747"/>
                    </a:cubicBezTo>
                    <a:cubicBezTo>
                      <a:pt x="388182" y="309064"/>
                      <a:pt x="416122" y="285760"/>
                      <a:pt x="438792" y="255470"/>
                    </a:cubicBezTo>
                    <a:cubicBezTo>
                      <a:pt x="465525" y="219783"/>
                      <a:pt x="491814" y="183969"/>
                      <a:pt x="524897" y="153743"/>
                    </a:cubicBezTo>
                    <a:cubicBezTo>
                      <a:pt x="557219" y="124216"/>
                      <a:pt x="595319" y="100784"/>
                      <a:pt x="638435" y="91386"/>
                    </a:cubicBezTo>
                    <a:cubicBezTo>
                      <a:pt x="650627" y="88719"/>
                      <a:pt x="650945" y="71955"/>
                      <a:pt x="639769" y="67764"/>
                    </a:cubicBezTo>
                    <a:cubicBezTo>
                      <a:pt x="613226" y="57858"/>
                      <a:pt x="586746" y="47698"/>
                      <a:pt x="560267" y="37665"/>
                    </a:cubicBezTo>
                    <a:cubicBezTo>
                      <a:pt x="555060" y="35760"/>
                      <a:pt x="550806" y="37475"/>
                      <a:pt x="547948" y="4052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6" name="Google Shape;3056;p50"/>
              <p:cNvSpPr/>
              <p:nvPr/>
            </p:nvSpPr>
            <p:spPr>
              <a:xfrm>
                <a:off x="10521238" y="4994174"/>
                <a:ext cx="352634" cy="640211"/>
              </a:xfrm>
              <a:custGeom>
                <a:avLst/>
                <a:gdLst/>
                <a:ahLst/>
                <a:cxnLst/>
                <a:rect l="l" t="t" r="r" b="b"/>
                <a:pathLst>
                  <a:path w="352634" h="640211" extrusionOk="0">
                    <a:moveTo>
                      <a:pt x="153938" y="568806"/>
                    </a:moveTo>
                    <a:cubicBezTo>
                      <a:pt x="171591" y="590968"/>
                      <a:pt x="189243" y="613129"/>
                      <a:pt x="206706" y="635418"/>
                    </a:cubicBezTo>
                    <a:cubicBezTo>
                      <a:pt x="214135" y="644879"/>
                      <a:pt x="230010" y="639418"/>
                      <a:pt x="228868" y="627036"/>
                    </a:cubicBezTo>
                    <a:cubicBezTo>
                      <a:pt x="224677" y="583094"/>
                      <a:pt x="235471" y="539723"/>
                      <a:pt x="253823" y="499909"/>
                    </a:cubicBezTo>
                    <a:cubicBezTo>
                      <a:pt x="272556" y="459269"/>
                      <a:pt x="298781" y="423328"/>
                      <a:pt x="324626" y="387006"/>
                    </a:cubicBezTo>
                    <a:cubicBezTo>
                      <a:pt x="346596" y="356209"/>
                      <a:pt x="360313" y="322490"/>
                      <a:pt x="347993" y="284771"/>
                    </a:cubicBezTo>
                    <a:cubicBezTo>
                      <a:pt x="337389" y="252386"/>
                      <a:pt x="308687" y="230224"/>
                      <a:pt x="274651" y="228764"/>
                    </a:cubicBezTo>
                    <a:cubicBezTo>
                      <a:pt x="253823" y="227875"/>
                      <a:pt x="233567" y="233590"/>
                      <a:pt x="214770" y="242543"/>
                    </a:cubicBezTo>
                    <a:cubicBezTo>
                      <a:pt x="236868" y="179234"/>
                      <a:pt x="245949" y="108050"/>
                      <a:pt x="204992" y="50329"/>
                    </a:cubicBezTo>
                    <a:cubicBezTo>
                      <a:pt x="168034" y="-1741"/>
                      <a:pt x="90565" y="-19775"/>
                      <a:pt x="41923" y="26961"/>
                    </a:cubicBezTo>
                    <a:cubicBezTo>
                      <a:pt x="-10718" y="77507"/>
                      <a:pt x="-3796" y="163041"/>
                      <a:pt x="9475" y="228319"/>
                    </a:cubicBezTo>
                    <a:cubicBezTo>
                      <a:pt x="23953" y="299503"/>
                      <a:pt x="52718" y="366432"/>
                      <a:pt x="84405" y="431392"/>
                    </a:cubicBezTo>
                    <a:cubicBezTo>
                      <a:pt x="105233" y="474065"/>
                      <a:pt x="127394" y="516165"/>
                      <a:pt x="152794" y="556170"/>
                    </a:cubicBezTo>
                    <a:cubicBezTo>
                      <a:pt x="150763" y="559916"/>
                      <a:pt x="150445" y="564425"/>
                      <a:pt x="153938" y="56880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7" name="Google Shape;3057;p50"/>
              <p:cNvSpPr/>
              <p:nvPr/>
            </p:nvSpPr>
            <p:spPr>
              <a:xfrm>
                <a:off x="9647844" y="2315715"/>
                <a:ext cx="1005149" cy="976964"/>
              </a:xfrm>
              <a:custGeom>
                <a:avLst/>
                <a:gdLst/>
                <a:ahLst/>
                <a:cxnLst/>
                <a:rect l="l" t="t" r="r" b="b"/>
                <a:pathLst>
                  <a:path w="1005149" h="976964" extrusionOk="0">
                    <a:moveTo>
                      <a:pt x="1003137" y="574106"/>
                    </a:moveTo>
                    <a:cubicBezTo>
                      <a:pt x="941415" y="486794"/>
                      <a:pt x="846674" y="427929"/>
                      <a:pt x="741581" y="410848"/>
                    </a:cubicBezTo>
                    <a:cubicBezTo>
                      <a:pt x="749899" y="365763"/>
                      <a:pt x="753074" y="319789"/>
                      <a:pt x="749899" y="274005"/>
                    </a:cubicBezTo>
                    <a:cubicBezTo>
                      <a:pt x="748185" y="249304"/>
                      <a:pt x="744819" y="224602"/>
                      <a:pt x="739803" y="200345"/>
                    </a:cubicBezTo>
                    <a:cubicBezTo>
                      <a:pt x="735167" y="177739"/>
                      <a:pt x="729833" y="154308"/>
                      <a:pt x="720436" y="133099"/>
                    </a:cubicBezTo>
                    <a:cubicBezTo>
                      <a:pt x="711736" y="113477"/>
                      <a:pt x="697004" y="98745"/>
                      <a:pt x="676303" y="92268"/>
                    </a:cubicBezTo>
                    <a:cubicBezTo>
                      <a:pt x="656110" y="85982"/>
                      <a:pt x="634456" y="88204"/>
                      <a:pt x="613946" y="91252"/>
                    </a:cubicBezTo>
                    <a:cubicBezTo>
                      <a:pt x="569623" y="97729"/>
                      <a:pt x="526506" y="110493"/>
                      <a:pt x="485422" y="128146"/>
                    </a:cubicBezTo>
                    <a:cubicBezTo>
                      <a:pt x="443258" y="146307"/>
                      <a:pt x="404205" y="170373"/>
                      <a:pt x="368264" y="198821"/>
                    </a:cubicBezTo>
                    <a:cubicBezTo>
                      <a:pt x="310035" y="107191"/>
                      <a:pt x="216245" y="39754"/>
                      <a:pt x="110962" y="12893"/>
                    </a:cubicBezTo>
                    <a:cubicBezTo>
                      <a:pt x="79593" y="4892"/>
                      <a:pt x="47208" y="574"/>
                      <a:pt x="14824" y="3"/>
                    </a:cubicBezTo>
                    <a:cubicBezTo>
                      <a:pt x="1044" y="-251"/>
                      <a:pt x="-4481" y="16513"/>
                      <a:pt x="4092" y="25974"/>
                    </a:cubicBezTo>
                    <a:cubicBezTo>
                      <a:pt x="31461" y="56327"/>
                      <a:pt x="52415" y="91887"/>
                      <a:pt x="65686" y="130559"/>
                    </a:cubicBezTo>
                    <a:cubicBezTo>
                      <a:pt x="70830" y="145608"/>
                      <a:pt x="75402" y="161293"/>
                      <a:pt x="78958" y="177231"/>
                    </a:cubicBezTo>
                    <a:cubicBezTo>
                      <a:pt x="80609" y="195456"/>
                      <a:pt x="81308" y="213871"/>
                      <a:pt x="81181" y="232286"/>
                    </a:cubicBezTo>
                    <a:cubicBezTo>
                      <a:pt x="80737" y="301120"/>
                      <a:pt x="69814" y="369255"/>
                      <a:pt x="58512" y="437010"/>
                    </a:cubicBezTo>
                    <a:cubicBezTo>
                      <a:pt x="37493" y="562867"/>
                      <a:pt x="14062" y="695772"/>
                      <a:pt x="52415" y="820868"/>
                    </a:cubicBezTo>
                    <a:cubicBezTo>
                      <a:pt x="68671" y="873953"/>
                      <a:pt x="96484" y="928500"/>
                      <a:pt x="146967" y="956250"/>
                    </a:cubicBezTo>
                    <a:cubicBezTo>
                      <a:pt x="196433" y="983427"/>
                      <a:pt x="257457" y="981776"/>
                      <a:pt x="309527" y="963362"/>
                    </a:cubicBezTo>
                    <a:cubicBezTo>
                      <a:pt x="366740" y="943169"/>
                      <a:pt x="414429" y="903925"/>
                      <a:pt x="459006" y="863920"/>
                    </a:cubicBezTo>
                    <a:cubicBezTo>
                      <a:pt x="505678" y="822074"/>
                      <a:pt x="551779" y="779656"/>
                      <a:pt x="601817" y="741746"/>
                    </a:cubicBezTo>
                    <a:cubicBezTo>
                      <a:pt x="701575" y="666245"/>
                      <a:pt x="817654" y="604142"/>
                      <a:pt x="944590" y="595062"/>
                    </a:cubicBezTo>
                    <a:cubicBezTo>
                      <a:pt x="960274" y="593918"/>
                      <a:pt x="975960" y="593665"/>
                      <a:pt x="991644" y="594172"/>
                    </a:cubicBezTo>
                    <a:cubicBezTo>
                      <a:pt x="1001169" y="594490"/>
                      <a:pt x="1008979" y="582425"/>
                      <a:pt x="1003137" y="574106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8" name="Google Shape;3058;p50"/>
              <p:cNvSpPr/>
              <p:nvPr/>
            </p:nvSpPr>
            <p:spPr>
              <a:xfrm>
                <a:off x="9254813" y="5127386"/>
                <a:ext cx="411889" cy="421302"/>
              </a:xfrm>
              <a:custGeom>
                <a:avLst/>
                <a:gdLst/>
                <a:ahLst/>
                <a:cxnLst/>
                <a:rect l="l" t="t" r="r" b="b"/>
                <a:pathLst>
                  <a:path w="411889" h="421302" extrusionOk="0">
                    <a:moveTo>
                      <a:pt x="407982" y="134985"/>
                    </a:moveTo>
                    <a:cubicBezTo>
                      <a:pt x="399473" y="90663"/>
                      <a:pt x="375851" y="48562"/>
                      <a:pt x="338577" y="22273"/>
                    </a:cubicBezTo>
                    <a:cubicBezTo>
                      <a:pt x="292221" y="-10429"/>
                      <a:pt x="233167" y="-1158"/>
                      <a:pt x="181541" y="12494"/>
                    </a:cubicBezTo>
                    <a:cubicBezTo>
                      <a:pt x="151315" y="20432"/>
                      <a:pt x="121851" y="31099"/>
                      <a:pt x="92578" y="41831"/>
                    </a:cubicBezTo>
                    <a:cubicBezTo>
                      <a:pt x="88768" y="43228"/>
                      <a:pt x="85084" y="44752"/>
                      <a:pt x="81338" y="46213"/>
                    </a:cubicBezTo>
                    <a:cubicBezTo>
                      <a:pt x="53144" y="55928"/>
                      <a:pt x="26728" y="70470"/>
                      <a:pt x="3423" y="89011"/>
                    </a:cubicBezTo>
                    <a:cubicBezTo>
                      <a:pt x="-3307" y="94346"/>
                      <a:pt x="693" y="106284"/>
                      <a:pt x="8440" y="108061"/>
                    </a:cubicBezTo>
                    <a:cubicBezTo>
                      <a:pt x="27744" y="112443"/>
                      <a:pt x="45397" y="122413"/>
                      <a:pt x="63114" y="130922"/>
                    </a:cubicBezTo>
                    <a:cubicBezTo>
                      <a:pt x="78544" y="138351"/>
                      <a:pt x="94038" y="145654"/>
                      <a:pt x="109532" y="152956"/>
                    </a:cubicBezTo>
                    <a:cubicBezTo>
                      <a:pt x="99943" y="189151"/>
                      <a:pt x="90672" y="225473"/>
                      <a:pt x="81973" y="261922"/>
                    </a:cubicBezTo>
                    <a:cubicBezTo>
                      <a:pt x="79751" y="271193"/>
                      <a:pt x="77592" y="280464"/>
                      <a:pt x="75432" y="289735"/>
                    </a:cubicBezTo>
                    <a:cubicBezTo>
                      <a:pt x="73655" y="297482"/>
                      <a:pt x="70289" y="306182"/>
                      <a:pt x="70988" y="314246"/>
                    </a:cubicBezTo>
                    <a:cubicBezTo>
                      <a:pt x="72766" y="333867"/>
                      <a:pt x="100134" y="330820"/>
                      <a:pt x="114041" y="331772"/>
                    </a:cubicBezTo>
                    <a:cubicBezTo>
                      <a:pt x="154427" y="334566"/>
                      <a:pt x="194876" y="335900"/>
                      <a:pt x="235326" y="335709"/>
                    </a:cubicBezTo>
                    <a:cubicBezTo>
                      <a:pt x="240659" y="335709"/>
                      <a:pt x="246819" y="336471"/>
                      <a:pt x="252090" y="335582"/>
                    </a:cubicBezTo>
                    <a:cubicBezTo>
                      <a:pt x="253169" y="335709"/>
                      <a:pt x="253931" y="335773"/>
                      <a:pt x="254630" y="335836"/>
                    </a:cubicBezTo>
                    <a:cubicBezTo>
                      <a:pt x="255201" y="337741"/>
                      <a:pt x="255836" y="339646"/>
                      <a:pt x="256471" y="341551"/>
                    </a:cubicBezTo>
                    <a:cubicBezTo>
                      <a:pt x="259202" y="349870"/>
                      <a:pt x="262186" y="358061"/>
                      <a:pt x="265488" y="366126"/>
                    </a:cubicBezTo>
                    <a:cubicBezTo>
                      <a:pt x="272409" y="383207"/>
                      <a:pt x="280474" y="399780"/>
                      <a:pt x="289681" y="415846"/>
                    </a:cubicBezTo>
                    <a:cubicBezTo>
                      <a:pt x="293555" y="422577"/>
                      <a:pt x="302064" y="422767"/>
                      <a:pt x="307461" y="418132"/>
                    </a:cubicBezTo>
                    <a:cubicBezTo>
                      <a:pt x="346006" y="385366"/>
                      <a:pt x="370199" y="338694"/>
                      <a:pt x="388233" y="292211"/>
                    </a:cubicBezTo>
                    <a:cubicBezTo>
                      <a:pt x="407410" y="242491"/>
                      <a:pt x="418142" y="187945"/>
                      <a:pt x="407982" y="13498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59" name="Google Shape;3059;p50"/>
              <p:cNvSpPr/>
              <p:nvPr/>
            </p:nvSpPr>
            <p:spPr>
              <a:xfrm>
                <a:off x="10286542" y="4479614"/>
                <a:ext cx="391951" cy="438205"/>
              </a:xfrm>
              <a:custGeom>
                <a:avLst/>
                <a:gdLst/>
                <a:ahLst/>
                <a:cxnLst/>
                <a:rect l="l" t="t" r="r" b="b"/>
                <a:pathLst>
                  <a:path w="391951" h="438205" extrusionOk="0">
                    <a:moveTo>
                      <a:pt x="8839" y="202938"/>
                    </a:moveTo>
                    <a:cubicBezTo>
                      <a:pt x="-4559" y="246055"/>
                      <a:pt x="-3416" y="294315"/>
                      <a:pt x="17031" y="335019"/>
                    </a:cubicBezTo>
                    <a:cubicBezTo>
                      <a:pt x="42494" y="385692"/>
                      <a:pt x="99010" y="405250"/>
                      <a:pt x="150952" y="417505"/>
                    </a:cubicBezTo>
                    <a:cubicBezTo>
                      <a:pt x="181369" y="424681"/>
                      <a:pt x="212357" y="429126"/>
                      <a:pt x="243281" y="433507"/>
                    </a:cubicBezTo>
                    <a:cubicBezTo>
                      <a:pt x="247282" y="434079"/>
                      <a:pt x="251282" y="434460"/>
                      <a:pt x="255283" y="434968"/>
                    </a:cubicBezTo>
                    <a:cubicBezTo>
                      <a:pt x="284683" y="439667"/>
                      <a:pt x="314910" y="439222"/>
                      <a:pt x="344183" y="433825"/>
                    </a:cubicBezTo>
                    <a:cubicBezTo>
                      <a:pt x="352628" y="432301"/>
                      <a:pt x="354724" y="419855"/>
                      <a:pt x="348691" y="414648"/>
                    </a:cubicBezTo>
                    <a:cubicBezTo>
                      <a:pt x="333705" y="401694"/>
                      <a:pt x="322847" y="384612"/>
                      <a:pt x="311226" y="368737"/>
                    </a:cubicBezTo>
                    <a:cubicBezTo>
                      <a:pt x="301066" y="354894"/>
                      <a:pt x="290843" y="341178"/>
                      <a:pt x="280619" y="327462"/>
                    </a:cubicBezTo>
                    <a:cubicBezTo>
                      <a:pt x="306147" y="300030"/>
                      <a:pt x="331419" y="272344"/>
                      <a:pt x="356248" y="244277"/>
                    </a:cubicBezTo>
                    <a:cubicBezTo>
                      <a:pt x="362535" y="237165"/>
                      <a:pt x="368885" y="229990"/>
                      <a:pt x="375107" y="222814"/>
                    </a:cubicBezTo>
                    <a:cubicBezTo>
                      <a:pt x="380314" y="216845"/>
                      <a:pt x="387426" y="210749"/>
                      <a:pt x="390538" y="203256"/>
                    </a:cubicBezTo>
                    <a:cubicBezTo>
                      <a:pt x="398222" y="185095"/>
                      <a:pt x="372631" y="174935"/>
                      <a:pt x="360820" y="167506"/>
                    </a:cubicBezTo>
                    <a:cubicBezTo>
                      <a:pt x="326530" y="146043"/>
                      <a:pt x="291414" y="125850"/>
                      <a:pt x="255664" y="106926"/>
                    </a:cubicBezTo>
                    <a:cubicBezTo>
                      <a:pt x="250965" y="104450"/>
                      <a:pt x="245885" y="100831"/>
                      <a:pt x="240805" y="99180"/>
                    </a:cubicBezTo>
                    <a:cubicBezTo>
                      <a:pt x="239916" y="98544"/>
                      <a:pt x="239281" y="98100"/>
                      <a:pt x="238710" y="97782"/>
                    </a:cubicBezTo>
                    <a:cubicBezTo>
                      <a:pt x="239090" y="95814"/>
                      <a:pt x="239471" y="93845"/>
                      <a:pt x="239789" y="91877"/>
                    </a:cubicBezTo>
                    <a:cubicBezTo>
                      <a:pt x="241313" y="83305"/>
                      <a:pt x="242519" y="74605"/>
                      <a:pt x="243408" y="65969"/>
                    </a:cubicBezTo>
                    <a:cubicBezTo>
                      <a:pt x="245314" y="47618"/>
                      <a:pt x="246012" y="29203"/>
                      <a:pt x="245440" y="10724"/>
                    </a:cubicBezTo>
                    <a:cubicBezTo>
                      <a:pt x="245187" y="2977"/>
                      <a:pt x="237820" y="-1214"/>
                      <a:pt x="230836" y="310"/>
                    </a:cubicBezTo>
                    <a:cubicBezTo>
                      <a:pt x="181369" y="11105"/>
                      <a:pt x="138062" y="40887"/>
                      <a:pt x="100343" y="73462"/>
                    </a:cubicBezTo>
                    <a:cubicBezTo>
                      <a:pt x="59957" y="108324"/>
                      <a:pt x="24778" y="151376"/>
                      <a:pt x="8839" y="20293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0" name="Google Shape;3060;p50"/>
              <p:cNvSpPr/>
              <p:nvPr/>
            </p:nvSpPr>
            <p:spPr>
              <a:xfrm>
                <a:off x="9647802" y="2320226"/>
                <a:ext cx="535819" cy="972452"/>
              </a:xfrm>
              <a:custGeom>
                <a:avLst/>
                <a:gdLst/>
                <a:ahLst/>
                <a:cxnLst/>
                <a:rect l="l" t="t" r="r" b="b"/>
                <a:pathLst>
                  <a:path w="535819" h="972452" extrusionOk="0">
                    <a:moveTo>
                      <a:pt x="535820" y="791147"/>
                    </a:moveTo>
                    <a:cubicBezTo>
                      <a:pt x="528264" y="754951"/>
                      <a:pt x="508197" y="722566"/>
                      <a:pt x="478733" y="699643"/>
                    </a:cubicBezTo>
                    <a:cubicBezTo>
                      <a:pt x="458350" y="683768"/>
                      <a:pt x="418472" y="662432"/>
                      <a:pt x="389389" y="670560"/>
                    </a:cubicBezTo>
                    <a:cubicBezTo>
                      <a:pt x="392310" y="608457"/>
                      <a:pt x="391739" y="544195"/>
                      <a:pt x="361004" y="488442"/>
                    </a:cubicBezTo>
                    <a:cubicBezTo>
                      <a:pt x="336303" y="443547"/>
                      <a:pt x="283280" y="399097"/>
                      <a:pt x="229813" y="411734"/>
                    </a:cubicBezTo>
                    <a:cubicBezTo>
                      <a:pt x="234957" y="282575"/>
                      <a:pt x="207398" y="140716"/>
                      <a:pt x="104401" y="53340"/>
                    </a:cubicBezTo>
                    <a:cubicBezTo>
                      <a:pt x="88081" y="39433"/>
                      <a:pt x="70047" y="26225"/>
                      <a:pt x="50172" y="18034"/>
                    </a:cubicBezTo>
                    <a:cubicBezTo>
                      <a:pt x="48902" y="14097"/>
                      <a:pt x="46044" y="10731"/>
                      <a:pt x="40901" y="9271"/>
                    </a:cubicBezTo>
                    <a:cubicBezTo>
                      <a:pt x="28772" y="5842"/>
                      <a:pt x="16516" y="2857"/>
                      <a:pt x="4198" y="0"/>
                    </a:cubicBezTo>
                    <a:cubicBezTo>
                      <a:pt x="-1009" y="5588"/>
                      <a:pt x="-1708" y="15113"/>
                      <a:pt x="4007" y="21463"/>
                    </a:cubicBezTo>
                    <a:cubicBezTo>
                      <a:pt x="31376" y="51816"/>
                      <a:pt x="52331" y="87376"/>
                      <a:pt x="65603" y="126047"/>
                    </a:cubicBezTo>
                    <a:cubicBezTo>
                      <a:pt x="70746" y="141097"/>
                      <a:pt x="75317" y="156781"/>
                      <a:pt x="78874" y="172720"/>
                    </a:cubicBezTo>
                    <a:cubicBezTo>
                      <a:pt x="80525" y="190944"/>
                      <a:pt x="81223" y="209359"/>
                      <a:pt x="81096" y="227774"/>
                    </a:cubicBezTo>
                    <a:cubicBezTo>
                      <a:pt x="80652" y="296608"/>
                      <a:pt x="69729" y="364744"/>
                      <a:pt x="58427" y="432498"/>
                    </a:cubicBezTo>
                    <a:cubicBezTo>
                      <a:pt x="37408" y="558355"/>
                      <a:pt x="13977" y="691261"/>
                      <a:pt x="52331" y="816356"/>
                    </a:cubicBezTo>
                    <a:cubicBezTo>
                      <a:pt x="68587" y="869442"/>
                      <a:pt x="96400" y="923988"/>
                      <a:pt x="146882" y="951738"/>
                    </a:cubicBezTo>
                    <a:cubicBezTo>
                      <a:pt x="196349" y="978916"/>
                      <a:pt x="257372" y="977265"/>
                      <a:pt x="309442" y="958850"/>
                    </a:cubicBezTo>
                    <a:cubicBezTo>
                      <a:pt x="366656" y="938657"/>
                      <a:pt x="414344" y="899414"/>
                      <a:pt x="458921" y="859409"/>
                    </a:cubicBezTo>
                    <a:cubicBezTo>
                      <a:pt x="484512" y="836485"/>
                      <a:pt x="509912" y="813498"/>
                      <a:pt x="535820" y="791147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1" name="Google Shape;3061;p50"/>
              <p:cNvSpPr/>
              <p:nvPr/>
            </p:nvSpPr>
            <p:spPr>
              <a:xfrm>
                <a:off x="9414164" y="5117906"/>
                <a:ext cx="279322" cy="270963"/>
              </a:xfrm>
              <a:custGeom>
                <a:avLst/>
                <a:gdLst/>
                <a:ahLst/>
                <a:cxnLst/>
                <a:rect l="l" t="t" r="r" b="b"/>
                <a:pathLst>
                  <a:path w="279322" h="270963" extrusionOk="0">
                    <a:moveTo>
                      <a:pt x="256378" y="90363"/>
                    </a:moveTo>
                    <a:cubicBezTo>
                      <a:pt x="225771" y="34610"/>
                      <a:pt x="170208" y="-4315"/>
                      <a:pt x="104994" y="384"/>
                    </a:cubicBezTo>
                    <a:cubicBezTo>
                      <a:pt x="69497" y="2987"/>
                      <a:pt x="35017" y="16068"/>
                      <a:pt x="5553" y="35753"/>
                    </a:cubicBezTo>
                    <a:cubicBezTo>
                      <a:pt x="-3146" y="41595"/>
                      <a:pt x="-1178" y="53533"/>
                      <a:pt x="8347" y="57026"/>
                    </a:cubicBezTo>
                    <a:cubicBezTo>
                      <a:pt x="44923" y="70615"/>
                      <a:pt x="81753" y="83505"/>
                      <a:pt x="118519" y="96396"/>
                    </a:cubicBezTo>
                    <a:cubicBezTo>
                      <a:pt x="111725" y="130305"/>
                      <a:pt x="102644" y="163579"/>
                      <a:pt x="91087" y="196154"/>
                    </a:cubicBezTo>
                    <a:cubicBezTo>
                      <a:pt x="88040" y="204727"/>
                      <a:pt x="97437" y="213109"/>
                      <a:pt x="105629" y="210696"/>
                    </a:cubicBezTo>
                    <a:cubicBezTo>
                      <a:pt x="134903" y="202060"/>
                      <a:pt x="164176" y="193614"/>
                      <a:pt x="193449" y="185105"/>
                    </a:cubicBezTo>
                    <a:cubicBezTo>
                      <a:pt x="209832" y="208854"/>
                      <a:pt x="222977" y="234508"/>
                      <a:pt x="231930" y="262067"/>
                    </a:cubicBezTo>
                    <a:cubicBezTo>
                      <a:pt x="233391" y="266576"/>
                      <a:pt x="236756" y="268862"/>
                      <a:pt x="240376" y="269687"/>
                    </a:cubicBezTo>
                    <a:cubicBezTo>
                      <a:pt x="241519" y="271021"/>
                      <a:pt x="243742" y="271529"/>
                      <a:pt x="245139" y="270132"/>
                    </a:cubicBezTo>
                    <a:cubicBezTo>
                      <a:pt x="245266" y="270005"/>
                      <a:pt x="245329" y="269941"/>
                      <a:pt x="245392" y="269814"/>
                    </a:cubicBezTo>
                    <a:cubicBezTo>
                      <a:pt x="250727" y="268925"/>
                      <a:pt x="255171" y="264861"/>
                      <a:pt x="254854" y="258892"/>
                    </a:cubicBezTo>
                    <a:cubicBezTo>
                      <a:pt x="270729" y="237556"/>
                      <a:pt x="277714" y="209553"/>
                      <a:pt x="279111" y="183454"/>
                    </a:cubicBezTo>
                    <a:cubicBezTo>
                      <a:pt x="280826" y="150879"/>
                      <a:pt x="271999" y="118811"/>
                      <a:pt x="256378" y="9036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2" name="Google Shape;3062;p50"/>
              <p:cNvSpPr/>
              <p:nvPr/>
            </p:nvSpPr>
            <p:spPr>
              <a:xfrm>
                <a:off x="10263104" y="4572591"/>
                <a:ext cx="206566" cy="321320"/>
              </a:xfrm>
              <a:custGeom>
                <a:avLst/>
                <a:gdLst/>
                <a:ahLst/>
                <a:cxnLst/>
                <a:rect l="l" t="t" r="r" b="b"/>
                <a:pathLst>
                  <a:path w="206566" h="321320" extrusionOk="0">
                    <a:moveTo>
                      <a:pt x="19" y="154031"/>
                    </a:moveTo>
                    <a:cubicBezTo>
                      <a:pt x="845" y="217595"/>
                      <a:pt x="31515" y="278174"/>
                      <a:pt x="91269" y="304653"/>
                    </a:cubicBezTo>
                    <a:cubicBezTo>
                      <a:pt x="123780" y="319068"/>
                      <a:pt x="160357" y="323703"/>
                      <a:pt x="195663" y="320211"/>
                    </a:cubicBezTo>
                    <a:cubicBezTo>
                      <a:pt x="206076" y="319195"/>
                      <a:pt x="209950" y="307701"/>
                      <a:pt x="203219" y="300081"/>
                    </a:cubicBezTo>
                    <a:cubicBezTo>
                      <a:pt x="177375" y="270871"/>
                      <a:pt x="150895" y="242233"/>
                      <a:pt x="124542" y="213468"/>
                    </a:cubicBezTo>
                    <a:cubicBezTo>
                      <a:pt x="146450" y="186734"/>
                      <a:pt x="170136" y="161651"/>
                      <a:pt x="195726" y="138347"/>
                    </a:cubicBezTo>
                    <a:cubicBezTo>
                      <a:pt x="202457" y="132251"/>
                      <a:pt x="198139" y="120440"/>
                      <a:pt x="189757" y="118662"/>
                    </a:cubicBezTo>
                    <a:cubicBezTo>
                      <a:pt x="159912" y="112502"/>
                      <a:pt x="130067" y="106216"/>
                      <a:pt x="100222" y="99930"/>
                    </a:cubicBezTo>
                    <a:cubicBezTo>
                      <a:pt x="96920" y="71227"/>
                      <a:pt x="97428" y="42462"/>
                      <a:pt x="102508" y="13950"/>
                    </a:cubicBezTo>
                    <a:cubicBezTo>
                      <a:pt x="103334" y="9251"/>
                      <a:pt x="101492" y="5695"/>
                      <a:pt x="98635" y="3219"/>
                    </a:cubicBezTo>
                    <a:cubicBezTo>
                      <a:pt x="98253" y="1505"/>
                      <a:pt x="96539" y="44"/>
                      <a:pt x="94634" y="552"/>
                    </a:cubicBezTo>
                    <a:cubicBezTo>
                      <a:pt x="94507" y="615"/>
                      <a:pt x="94380" y="679"/>
                      <a:pt x="94253" y="679"/>
                    </a:cubicBezTo>
                    <a:cubicBezTo>
                      <a:pt x="89110" y="-1036"/>
                      <a:pt x="83267" y="425"/>
                      <a:pt x="80791" y="5886"/>
                    </a:cubicBezTo>
                    <a:cubicBezTo>
                      <a:pt x="56725" y="17189"/>
                      <a:pt x="37421" y="38652"/>
                      <a:pt x="23895" y="61068"/>
                    </a:cubicBezTo>
                    <a:cubicBezTo>
                      <a:pt x="6877" y="89071"/>
                      <a:pt x="-425" y="121519"/>
                      <a:pt x="19" y="1540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3" name="Google Shape;3063;p50"/>
              <p:cNvSpPr/>
              <p:nvPr/>
            </p:nvSpPr>
            <p:spPr>
              <a:xfrm>
                <a:off x="10112429" y="3474292"/>
                <a:ext cx="885303" cy="905430"/>
              </a:xfrm>
              <a:custGeom>
                <a:avLst/>
                <a:gdLst/>
                <a:ahLst/>
                <a:cxnLst/>
                <a:rect l="l" t="t" r="r" b="b"/>
                <a:pathLst>
                  <a:path w="885303" h="905430" extrusionOk="0">
                    <a:moveTo>
                      <a:pt x="8391" y="615298"/>
                    </a:moveTo>
                    <a:cubicBezTo>
                      <a:pt x="26615" y="710611"/>
                      <a:pt x="77542" y="800972"/>
                      <a:pt x="157489" y="857550"/>
                    </a:cubicBezTo>
                    <a:cubicBezTo>
                      <a:pt x="257057" y="927909"/>
                      <a:pt x="384057" y="907842"/>
                      <a:pt x="494991" y="878632"/>
                    </a:cubicBezTo>
                    <a:cubicBezTo>
                      <a:pt x="559889" y="861487"/>
                      <a:pt x="623262" y="838628"/>
                      <a:pt x="686253" y="815641"/>
                    </a:cubicBezTo>
                    <a:cubicBezTo>
                      <a:pt x="694381" y="812656"/>
                      <a:pt x="702383" y="809417"/>
                      <a:pt x="710447" y="806306"/>
                    </a:cubicBezTo>
                    <a:cubicBezTo>
                      <a:pt x="770963" y="785478"/>
                      <a:pt x="827859" y="754109"/>
                      <a:pt x="877960" y="714231"/>
                    </a:cubicBezTo>
                    <a:cubicBezTo>
                      <a:pt x="892375" y="702737"/>
                      <a:pt x="883865" y="677147"/>
                      <a:pt x="867165" y="673337"/>
                    </a:cubicBezTo>
                    <a:cubicBezTo>
                      <a:pt x="825636" y="663875"/>
                      <a:pt x="787727" y="642476"/>
                      <a:pt x="749627" y="624188"/>
                    </a:cubicBezTo>
                    <a:cubicBezTo>
                      <a:pt x="716416" y="608249"/>
                      <a:pt x="683078" y="592565"/>
                      <a:pt x="649804" y="576880"/>
                    </a:cubicBezTo>
                    <a:cubicBezTo>
                      <a:pt x="670442" y="499029"/>
                      <a:pt x="690381" y="420988"/>
                      <a:pt x="709114" y="342629"/>
                    </a:cubicBezTo>
                    <a:cubicBezTo>
                      <a:pt x="713876" y="322690"/>
                      <a:pt x="718575" y="302751"/>
                      <a:pt x="723211" y="282812"/>
                    </a:cubicBezTo>
                    <a:cubicBezTo>
                      <a:pt x="727084" y="266175"/>
                      <a:pt x="734323" y="247442"/>
                      <a:pt x="732736" y="230107"/>
                    </a:cubicBezTo>
                    <a:cubicBezTo>
                      <a:pt x="728926" y="187879"/>
                      <a:pt x="670125" y="194484"/>
                      <a:pt x="640216" y="192388"/>
                    </a:cubicBezTo>
                    <a:cubicBezTo>
                      <a:pt x="553475" y="186355"/>
                      <a:pt x="466480" y="183561"/>
                      <a:pt x="379485" y="183879"/>
                    </a:cubicBezTo>
                    <a:cubicBezTo>
                      <a:pt x="368055" y="183942"/>
                      <a:pt x="354720" y="182228"/>
                      <a:pt x="343480" y="184197"/>
                    </a:cubicBezTo>
                    <a:cubicBezTo>
                      <a:pt x="341195" y="183942"/>
                      <a:pt x="339480" y="183752"/>
                      <a:pt x="338083" y="183688"/>
                    </a:cubicBezTo>
                    <a:cubicBezTo>
                      <a:pt x="336813" y="179561"/>
                      <a:pt x="335543" y="175434"/>
                      <a:pt x="334210" y="171369"/>
                    </a:cubicBezTo>
                    <a:cubicBezTo>
                      <a:pt x="328367" y="153526"/>
                      <a:pt x="321954" y="135873"/>
                      <a:pt x="314905" y="118537"/>
                    </a:cubicBezTo>
                    <a:cubicBezTo>
                      <a:pt x="299983" y="81771"/>
                      <a:pt x="282711" y="46148"/>
                      <a:pt x="262963" y="11730"/>
                    </a:cubicBezTo>
                    <a:cubicBezTo>
                      <a:pt x="254644" y="-2747"/>
                      <a:pt x="236419" y="-3128"/>
                      <a:pt x="224672" y="6778"/>
                    </a:cubicBezTo>
                    <a:cubicBezTo>
                      <a:pt x="141804" y="77199"/>
                      <a:pt x="89798" y="177529"/>
                      <a:pt x="51063" y="277478"/>
                    </a:cubicBezTo>
                    <a:cubicBezTo>
                      <a:pt x="9661" y="384158"/>
                      <a:pt x="-13453" y="501379"/>
                      <a:pt x="8391" y="61529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4" name="Google Shape;3064;p50"/>
              <p:cNvSpPr/>
              <p:nvPr/>
            </p:nvSpPr>
            <p:spPr>
              <a:xfrm>
                <a:off x="10138802" y="3611912"/>
                <a:ext cx="715550" cy="731877"/>
              </a:xfrm>
              <a:custGeom>
                <a:avLst/>
                <a:gdLst/>
                <a:ahLst/>
                <a:cxnLst/>
                <a:rect l="l" t="t" r="r" b="b"/>
                <a:pathLst>
                  <a:path w="715550" h="731877" extrusionOk="0">
                    <a:moveTo>
                      <a:pt x="6783" y="497427"/>
                    </a:moveTo>
                    <a:cubicBezTo>
                      <a:pt x="21515" y="574452"/>
                      <a:pt x="62663" y="647541"/>
                      <a:pt x="127306" y="693197"/>
                    </a:cubicBezTo>
                    <a:cubicBezTo>
                      <a:pt x="207760" y="750029"/>
                      <a:pt x="310440" y="733837"/>
                      <a:pt x="400039" y="710215"/>
                    </a:cubicBezTo>
                    <a:cubicBezTo>
                      <a:pt x="452490" y="696372"/>
                      <a:pt x="503670" y="677893"/>
                      <a:pt x="554661" y="659288"/>
                    </a:cubicBezTo>
                    <a:cubicBezTo>
                      <a:pt x="561202" y="656875"/>
                      <a:pt x="567679" y="654272"/>
                      <a:pt x="574219" y="651731"/>
                    </a:cubicBezTo>
                    <a:cubicBezTo>
                      <a:pt x="623178" y="634904"/>
                      <a:pt x="669088" y="609567"/>
                      <a:pt x="709601" y="577309"/>
                    </a:cubicBezTo>
                    <a:cubicBezTo>
                      <a:pt x="721285" y="568039"/>
                      <a:pt x="714364" y="547337"/>
                      <a:pt x="700902" y="544226"/>
                    </a:cubicBezTo>
                    <a:cubicBezTo>
                      <a:pt x="667374" y="536606"/>
                      <a:pt x="636703" y="519271"/>
                      <a:pt x="605905" y="504475"/>
                    </a:cubicBezTo>
                    <a:cubicBezTo>
                      <a:pt x="579108" y="491584"/>
                      <a:pt x="552121" y="478948"/>
                      <a:pt x="525197" y="466248"/>
                    </a:cubicBezTo>
                    <a:cubicBezTo>
                      <a:pt x="541834" y="403320"/>
                      <a:pt x="558027" y="340264"/>
                      <a:pt x="573140" y="276954"/>
                    </a:cubicBezTo>
                    <a:cubicBezTo>
                      <a:pt x="577013" y="260825"/>
                      <a:pt x="580759" y="244760"/>
                      <a:pt x="584506" y="228631"/>
                    </a:cubicBezTo>
                    <a:cubicBezTo>
                      <a:pt x="587617" y="215169"/>
                      <a:pt x="593459" y="200056"/>
                      <a:pt x="592190" y="186022"/>
                    </a:cubicBezTo>
                    <a:cubicBezTo>
                      <a:pt x="589078" y="151923"/>
                      <a:pt x="541580" y="157257"/>
                      <a:pt x="517387" y="155542"/>
                    </a:cubicBezTo>
                    <a:cubicBezTo>
                      <a:pt x="447282" y="150716"/>
                      <a:pt x="376988" y="148430"/>
                      <a:pt x="306693" y="148684"/>
                    </a:cubicBezTo>
                    <a:cubicBezTo>
                      <a:pt x="297486" y="148748"/>
                      <a:pt x="286691" y="147351"/>
                      <a:pt x="277610" y="148939"/>
                    </a:cubicBezTo>
                    <a:cubicBezTo>
                      <a:pt x="275769" y="148684"/>
                      <a:pt x="274372" y="148621"/>
                      <a:pt x="273229" y="148558"/>
                    </a:cubicBezTo>
                    <a:cubicBezTo>
                      <a:pt x="272213" y="145255"/>
                      <a:pt x="271197" y="141890"/>
                      <a:pt x="270054" y="138588"/>
                    </a:cubicBezTo>
                    <a:cubicBezTo>
                      <a:pt x="265355" y="124173"/>
                      <a:pt x="260148" y="109949"/>
                      <a:pt x="254433" y="95853"/>
                    </a:cubicBezTo>
                    <a:cubicBezTo>
                      <a:pt x="242368" y="66134"/>
                      <a:pt x="228398" y="37369"/>
                      <a:pt x="212459" y="9492"/>
                    </a:cubicBezTo>
                    <a:cubicBezTo>
                      <a:pt x="205729" y="-2255"/>
                      <a:pt x="190996" y="-2509"/>
                      <a:pt x="181535" y="5492"/>
                    </a:cubicBezTo>
                    <a:cubicBezTo>
                      <a:pt x="114542" y="62388"/>
                      <a:pt x="72505" y="143478"/>
                      <a:pt x="41264" y="224249"/>
                    </a:cubicBezTo>
                    <a:cubicBezTo>
                      <a:pt x="7799" y="310673"/>
                      <a:pt x="-10870" y="405352"/>
                      <a:pt x="6783" y="4974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3065" name="Google Shape;3065;p50"/>
              <p:cNvSpPr/>
              <p:nvPr/>
            </p:nvSpPr>
            <p:spPr>
              <a:xfrm>
                <a:off x="10907331" y="3932682"/>
                <a:ext cx="90424" cy="90423"/>
              </a:xfrm>
              <a:custGeom>
                <a:avLst/>
                <a:gdLst/>
                <a:ahLst/>
                <a:cxnLst/>
                <a:rect l="l" t="t" r="r" b="b"/>
                <a:pathLst>
                  <a:path w="90424" h="90423" extrusionOk="0">
                    <a:moveTo>
                      <a:pt x="0" y="45212"/>
                    </a:moveTo>
                    <a:cubicBezTo>
                      <a:pt x="0" y="20257"/>
                      <a:pt x="20257" y="0"/>
                      <a:pt x="45213" y="0"/>
                    </a:cubicBezTo>
                    <a:cubicBezTo>
                      <a:pt x="70168" y="0"/>
                      <a:pt x="90425" y="20257"/>
                      <a:pt x="90425" y="45212"/>
                    </a:cubicBezTo>
                    <a:cubicBezTo>
                      <a:pt x="90425" y="70167"/>
                      <a:pt x="70168" y="90424"/>
                      <a:pt x="45213" y="90424"/>
                    </a:cubicBezTo>
                    <a:cubicBezTo>
                      <a:pt x="20257" y="90424"/>
                      <a:pt x="0" y="70167"/>
                      <a:pt x="0" y="45212"/>
                    </a:cubicBezTo>
                    <a:close/>
                  </a:path>
                </a:pathLst>
              </a:custGeom>
              <a:solidFill>
                <a:schemeClr val="dk1"/>
              </a:solidFill>
              <a:ln w="9525" cap="rnd" cmpd="sng">
                <a:solidFill>
                  <a:srgbClr val="2D013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3066" name="Google Shape;3066;p50"/>
              <p:cNvGrpSpPr/>
              <p:nvPr/>
            </p:nvGrpSpPr>
            <p:grpSpPr>
              <a:xfrm>
                <a:off x="8979401" y="2277173"/>
                <a:ext cx="1981651" cy="3457574"/>
                <a:chOff x="8979401" y="2277173"/>
                <a:chExt cx="1981651" cy="3457574"/>
              </a:xfrm>
            </p:grpSpPr>
            <p:sp>
              <p:nvSpPr>
                <p:cNvPr id="3067" name="Google Shape;3067;p50"/>
                <p:cNvSpPr/>
                <p:nvPr/>
              </p:nvSpPr>
              <p:spPr>
                <a:xfrm>
                  <a:off x="8979401" y="3204305"/>
                  <a:ext cx="1842528" cy="2530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2528" h="2530442" extrusionOk="0">
                      <a:moveTo>
                        <a:pt x="1623384" y="2283364"/>
                      </a:moveTo>
                      <a:cubicBezTo>
                        <a:pt x="1545469" y="2238089"/>
                        <a:pt x="1460189" y="2205767"/>
                        <a:pt x="1377766" y="2174525"/>
                      </a:cubicBezTo>
                      <a:cubicBezTo>
                        <a:pt x="1351159" y="2164429"/>
                        <a:pt x="1324553" y="2154396"/>
                        <a:pt x="1298200" y="2143855"/>
                      </a:cubicBezTo>
                      <a:cubicBezTo>
                        <a:pt x="1267656" y="2131663"/>
                        <a:pt x="1235843" y="2117820"/>
                        <a:pt x="1198378" y="2100230"/>
                      </a:cubicBezTo>
                      <a:cubicBezTo>
                        <a:pt x="1166501" y="2032095"/>
                        <a:pt x="1137164" y="1957292"/>
                        <a:pt x="1108589" y="1871503"/>
                      </a:cubicBezTo>
                      <a:cubicBezTo>
                        <a:pt x="1094873" y="1830228"/>
                        <a:pt x="1082808" y="1792001"/>
                        <a:pt x="1072077" y="1755679"/>
                      </a:cubicBezTo>
                      <a:cubicBezTo>
                        <a:pt x="1074807" y="1749139"/>
                        <a:pt x="1074363" y="1742662"/>
                        <a:pt x="1073854" y="1737264"/>
                      </a:cubicBezTo>
                      <a:cubicBezTo>
                        <a:pt x="1073601" y="1734788"/>
                        <a:pt x="1073347" y="1732248"/>
                        <a:pt x="1073537" y="1729771"/>
                      </a:cubicBezTo>
                      <a:cubicBezTo>
                        <a:pt x="1074045" y="1722469"/>
                        <a:pt x="1076267" y="1714531"/>
                        <a:pt x="1080395" y="1705387"/>
                      </a:cubicBezTo>
                      <a:cubicBezTo>
                        <a:pt x="1085983" y="1692941"/>
                        <a:pt x="1093984" y="1680051"/>
                        <a:pt x="1104144" y="1667160"/>
                      </a:cubicBezTo>
                      <a:cubicBezTo>
                        <a:pt x="1121924" y="1644554"/>
                        <a:pt x="1143831" y="1625377"/>
                        <a:pt x="1169359" y="1610074"/>
                      </a:cubicBezTo>
                      <a:cubicBezTo>
                        <a:pt x="1194060" y="1595278"/>
                        <a:pt x="1221365" y="1584483"/>
                        <a:pt x="1250575" y="1578006"/>
                      </a:cubicBezTo>
                      <a:cubicBezTo>
                        <a:pt x="1264101" y="1574958"/>
                        <a:pt x="1278769" y="1572990"/>
                        <a:pt x="1294009" y="1572037"/>
                      </a:cubicBezTo>
                      <a:cubicBezTo>
                        <a:pt x="1301883" y="1571529"/>
                        <a:pt x="1309820" y="1571402"/>
                        <a:pt x="1317694" y="1571275"/>
                      </a:cubicBezTo>
                      <a:cubicBezTo>
                        <a:pt x="1320806" y="1571212"/>
                        <a:pt x="1323981" y="1571021"/>
                        <a:pt x="1327156" y="1570767"/>
                      </a:cubicBezTo>
                      <a:cubicBezTo>
                        <a:pt x="1332554" y="1570386"/>
                        <a:pt x="1337634" y="1570005"/>
                        <a:pt x="1342205" y="1570704"/>
                      </a:cubicBezTo>
                      <a:cubicBezTo>
                        <a:pt x="1348937" y="1571783"/>
                        <a:pt x="1355414" y="1567275"/>
                        <a:pt x="1356811" y="1560544"/>
                      </a:cubicBezTo>
                      <a:cubicBezTo>
                        <a:pt x="1358144" y="1554003"/>
                        <a:pt x="1354398" y="1547971"/>
                        <a:pt x="1347857" y="1546193"/>
                      </a:cubicBezTo>
                      <a:cubicBezTo>
                        <a:pt x="1347857" y="1546193"/>
                        <a:pt x="1347857" y="1546193"/>
                        <a:pt x="1347857" y="1546193"/>
                      </a:cubicBezTo>
                      <a:cubicBezTo>
                        <a:pt x="1343412" y="1544986"/>
                        <a:pt x="1339157" y="1543589"/>
                        <a:pt x="1334903" y="1542192"/>
                      </a:cubicBezTo>
                      <a:cubicBezTo>
                        <a:pt x="1326521" y="1539462"/>
                        <a:pt x="1317885" y="1536604"/>
                        <a:pt x="1307980" y="1535398"/>
                      </a:cubicBezTo>
                      <a:cubicBezTo>
                        <a:pt x="1294580" y="1533747"/>
                        <a:pt x="1280356" y="1533429"/>
                        <a:pt x="1265815" y="1534636"/>
                      </a:cubicBezTo>
                      <a:cubicBezTo>
                        <a:pt x="1237430" y="1536858"/>
                        <a:pt x="1209935" y="1543526"/>
                        <a:pt x="1183964" y="1554321"/>
                      </a:cubicBezTo>
                      <a:cubicBezTo>
                        <a:pt x="1131195" y="1576292"/>
                        <a:pt x="1085792" y="1613566"/>
                        <a:pt x="1056075" y="1659350"/>
                      </a:cubicBezTo>
                      <a:cubicBezTo>
                        <a:pt x="1053407" y="1663477"/>
                        <a:pt x="1050994" y="1667478"/>
                        <a:pt x="1048709" y="1671415"/>
                      </a:cubicBezTo>
                      <a:cubicBezTo>
                        <a:pt x="1044772" y="1656238"/>
                        <a:pt x="1040962" y="1641189"/>
                        <a:pt x="1037469" y="1626393"/>
                      </a:cubicBezTo>
                      <a:cubicBezTo>
                        <a:pt x="993591" y="1441735"/>
                        <a:pt x="996702" y="1297971"/>
                        <a:pt x="1047312" y="1174019"/>
                      </a:cubicBezTo>
                      <a:cubicBezTo>
                        <a:pt x="1061345" y="1139666"/>
                        <a:pt x="1079380" y="1107598"/>
                        <a:pt x="1100842" y="1078769"/>
                      </a:cubicBezTo>
                      <a:cubicBezTo>
                        <a:pt x="1111954" y="1063847"/>
                        <a:pt x="1124274" y="1049559"/>
                        <a:pt x="1137481" y="1036351"/>
                      </a:cubicBezTo>
                      <a:lnTo>
                        <a:pt x="1145991" y="1027715"/>
                      </a:lnTo>
                      <a:cubicBezTo>
                        <a:pt x="1156151" y="1017301"/>
                        <a:pt x="1166692" y="1006570"/>
                        <a:pt x="1177931" y="997680"/>
                      </a:cubicBezTo>
                      <a:cubicBezTo>
                        <a:pt x="1183900" y="993044"/>
                        <a:pt x="1184916" y="984980"/>
                        <a:pt x="1180407" y="978566"/>
                      </a:cubicBezTo>
                      <a:cubicBezTo>
                        <a:pt x="1175709" y="971899"/>
                        <a:pt x="1167263" y="969994"/>
                        <a:pt x="1160659" y="974121"/>
                      </a:cubicBezTo>
                      <a:lnTo>
                        <a:pt x="1153865" y="978312"/>
                      </a:lnTo>
                      <a:cubicBezTo>
                        <a:pt x="1141545" y="985932"/>
                        <a:pt x="1128782" y="993806"/>
                        <a:pt x="1117098" y="1003903"/>
                      </a:cubicBezTo>
                      <a:cubicBezTo>
                        <a:pt x="1104525" y="1014698"/>
                        <a:pt x="1091952" y="1027588"/>
                        <a:pt x="1079633" y="1042193"/>
                      </a:cubicBezTo>
                      <a:cubicBezTo>
                        <a:pt x="1057472" y="1068482"/>
                        <a:pt x="1037977" y="1097946"/>
                        <a:pt x="1021848" y="1129760"/>
                      </a:cubicBezTo>
                      <a:cubicBezTo>
                        <a:pt x="990479" y="1191482"/>
                        <a:pt x="971175" y="1260760"/>
                        <a:pt x="964317" y="1335563"/>
                      </a:cubicBezTo>
                      <a:cubicBezTo>
                        <a:pt x="957332" y="1412589"/>
                        <a:pt x="963873" y="1495329"/>
                        <a:pt x="984954" y="1595913"/>
                      </a:cubicBezTo>
                      <a:cubicBezTo>
                        <a:pt x="1003941" y="1686528"/>
                        <a:pt x="1031310" y="1776126"/>
                        <a:pt x="1055567" y="1851818"/>
                      </a:cubicBezTo>
                      <a:cubicBezTo>
                        <a:pt x="1081030" y="1931257"/>
                        <a:pt x="1107891" y="2003139"/>
                        <a:pt x="1137481" y="2070893"/>
                      </a:cubicBezTo>
                      <a:cubicBezTo>
                        <a:pt x="995559" y="1997741"/>
                        <a:pt x="870654" y="1908778"/>
                        <a:pt x="765943" y="1806225"/>
                      </a:cubicBezTo>
                      <a:cubicBezTo>
                        <a:pt x="607447" y="1651031"/>
                        <a:pt x="495814" y="1463643"/>
                        <a:pt x="443045" y="1264316"/>
                      </a:cubicBezTo>
                      <a:cubicBezTo>
                        <a:pt x="439236" y="1249838"/>
                        <a:pt x="435616" y="1234471"/>
                        <a:pt x="431616" y="1215929"/>
                      </a:cubicBezTo>
                      <a:cubicBezTo>
                        <a:pt x="433648" y="1135602"/>
                        <a:pt x="454094" y="1046765"/>
                        <a:pt x="493973" y="944340"/>
                      </a:cubicBezTo>
                      <a:cubicBezTo>
                        <a:pt x="527628" y="857980"/>
                        <a:pt x="572141" y="779430"/>
                        <a:pt x="626306" y="710914"/>
                      </a:cubicBezTo>
                      <a:cubicBezTo>
                        <a:pt x="643198" y="689578"/>
                        <a:pt x="659009" y="670972"/>
                        <a:pt x="674693" y="654081"/>
                      </a:cubicBezTo>
                      <a:cubicBezTo>
                        <a:pt x="683520" y="644556"/>
                        <a:pt x="692601" y="635222"/>
                        <a:pt x="701935" y="626205"/>
                      </a:cubicBezTo>
                      <a:cubicBezTo>
                        <a:pt x="703205" y="624935"/>
                        <a:pt x="704475" y="623665"/>
                        <a:pt x="705681" y="622395"/>
                      </a:cubicBezTo>
                      <a:cubicBezTo>
                        <a:pt x="712158" y="629697"/>
                        <a:pt x="719461" y="636238"/>
                        <a:pt x="727462" y="641127"/>
                      </a:cubicBezTo>
                      <a:cubicBezTo>
                        <a:pt x="741432" y="649636"/>
                        <a:pt x="756990" y="653891"/>
                        <a:pt x="772103" y="653891"/>
                      </a:cubicBezTo>
                      <a:cubicBezTo>
                        <a:pt x="784549" y="653891"/>
                        <a:pt x="796741" y="651033"/>
                        <a:pt x="807536" y="645191"/>
                      </a:cubicBezTo>
                      <a:cubicBezTo>
                        <a:pt x="828554" y="633888"/>
                        <a:pt x="846715" y="613441"/>
                        <a:pt x="857447" y="589057"/>
                      </a:cubicBezTo>
                      <a:cubicBezTo>
                        <a:pt x="879608" y="538702"/>
                        <a:pt x="868051" y="480980"/>
                        <a:pt x="829253" y="448595"/>
                      </a:cubicBezTo>
                      <a:cubicBezTo>
                        <a:pt x="808298" y="431133"/>
                        <a:pt x="781564" y="422751"/>
                        <a:pt x="756037" y="425608"/>
                      </a:cubicBezTo>
                      <a:cubicBezTo>
                        <a:pt x="728542" y="428656"/>
                        <a:pt x="704729" y="443579"/>
                        <a:pt x="688981" y="467455"/>
                      </a:cubicBezTo>
                      <a:cubicBezTo>
                        <a:pt x="671836" y="493426"/>
                        <a:pt x="664661" y="528288"/>
                        <a:pt x="669741" y="560673"/>
                      </a:cubicBezTo>
                      <a:cubicBezTo>
                        <a:pt x="671773" y="573817"/>
                        <a:pt x="676916" y="586454"/>
                        <a:pt x="683774" y="597503"/>
                      </a:cubicBezTo>
                      <a:cubicBezTo>
                        <a:pt x="677551" y="602519"/>
                        <a:pt x="671645" y="607853"/>
                        <a:pt x="666057" y="613187"/>
                      </a:cubicBezTo>
                      <a:lnTo>
                        <a:pt x="661803" y="617251"/>
                      </a:lnTo>
                      <a:cubicBezTo>
                        <a:pt x="643261" y="634714"/>
                        <a:pt x="627132" y="651351"/>
                        <a:pt x="612400" y="668115"/>
                      </a:cubicBezTo>
                      <a:cubicBezTo>
                        <a:pt x="581729" y="703040"/>
                        <a:pt x="553472" y="741775"/>
                        <a:pt x="528263" y="783304"/>
                      </a:cubicBezTo>
                      <a:cubicBezTo>
                        <a:pt x="480256" y="862361"/>
                        <a:pt x="443109" y="949991"/>
                        <a:pt x="417836" y="1043844"/>
                      </a:cubicBezTo>
                      <a:cubicBezTo>
                        <a:pt x="415550" y="1052417"/>
                        <a:pt x="413328" y="1061116"/>
                        <a:pt x="411168" y="1069816"/>
                      </a:cubicBezTo>
                      <a:cubicBezTo>
                        <a:pt x="408502" y="1028731"/>
                        <a:pt x="408375" y="987964"/>
                        <a:pt x="410788" y="947959"/>
                      </a:cubicBezTo>
                      <a:cubicBezTo>
                        <a:pt x="416756" y="849598"/>
                        <a:pt x="438347" y="746728"/>
                        <a:pt x="474859" y="642270"/>
                      </a:cubicBezTo>
                      <a:cubicBezTo>
                        <a:pt x="537153" y="464153"/>
                        <a:pt x="642245" y="282225"/>
                        <a:pt x="796169" y="86201"/>
                      </a:cubicBezTo>
                      <a:cubicBezTo>
                        <a:pt x="814393" y="63023"/>
                        <a:pt x="829443" y="43338"/>
                        <a:pt x="843477" y="24288"/>
                      </a:cubicBezTo>
                      <a:cubicBezTo>
                        <a:pt x="848239" y="17875"/>
                        <a:pt x="847032" y="9302"/>
                        <a:pt x="840682" y="3968"/>
                      </a:cubicBezTo>
                      <a:cubicBezTo>
                        <a:pt x="834079" y="-1556"/>
                        <a:pt x="824871" y="-1302"/>
                        <a:pt x="819156" y="4667"/>
                      </a:cubicBezTo>
                      <a:cubicBezTo>
                        <a:pt x="739527" y="88677"/>
                        <a:pt x="672979" y="183419"/>
                        <a:pt x="618369" y="264953"/>
                      </a:cubicBezTo>
                      <a:cubicBezTo>
                        <a:pt x="555694" y="358489"/>
                        <a:pt x="503117" y="455072"/>
                        <a:pt x="461968" y="551910"/>
                      </a:cubicBezTo>
                      <a:cubicBezTo>
                        <a:pt x="455365" y="567404"/>
                        <a:pt x="449015" y="583279"/>
                        <a:pt x="442728" y="599979"/>
                      </a:cubicBezTo>
                      <a:lnTo>
                        <a:pt x="427996" y="568737"/>
                      </a:lnTo>
                      <a:cubicBezTo>
                        <a:pt x="411486" y="533812"/>
                        <a:pt x="395040" y="498887"/>
                        <a:pt x="378847" y="463772"/>
                      </a:cubicBezTo>
                      <a:cubicBezTo>
                        <a:pt x="366909" y="437800"/>
                        <a:pt x="353003" y="407066"/>
                        <a:pt x="340747" y="376205"/>
                      </a:cubicBezTo>
                      <a:lnTo>
                        <a:pt x="337890" y="369030"/>
                      </a:lnTo>
                      <a:cubicBezTo>
                        <a:pt x="333064" y="356838"/>
                        <a:pt x="328174" y="344709"/>
                        <a:pt x="323792" y="332390"/>
                      </a:cubicBezTo>
                      <a:lnTo>
                        <a:pt x="321761" y="326675"/>
                      </a:lnTo>
                      <a:cubicBezTo>
                        <a:pt x="320237" y="322421"/>
                        <a:pt x="318713" y="318103"/>
                        <a:pt x="317062" y="313785"/>
                      </a:cubicBezTo>
                      <a:cubicBezTo>
                        <a:pt x="326904" y="312896"/>
                        <a:pt x="336492" y="310165"/>
                        <a:pt x="345192" y="305530"/>
                      </a:cubicBezTo>
                      <a:cubicBezTo>
                        <a:pt x="366147" y="294227"/>
                        <a:pt x="384372" y="273780"/>
                        <a:pt x="395103" y="249332"/>
                      </a:cubicBezTo>
                      <a:cubicBezTo>
                        <a:pt x="417265" y="198977"/>
                        <a:pt x="405707" y="141192"/>
                        <a:pt x="366909" y="108934"/>
                      </a:cubicBezTo>
                      <a:cubicBezTo>
                        <a:pt x="345954" y="91471"/>
                        <a:pt x="319284" y="83089"/>
                        <a:pt x="293693" y="85947"/>
                      </a:cubicBezTo>
                      <a:cubicBezTo>
                        <a:pt x="266198" y="88995"/>
                        <a:pt x="242386" y="103917"/>
                        <a:pt x="226638" y="127793"/>
                      </a:cubicBezTo>
                      <a:cubicBezTo>
                        <a:pt x="209492" y="153765"/>
                        <a:pt x="202317" y="188563"/>
                        <a:pt x="207397" y="221011"/>
                      </a:cubicBezTo>
                      <a:cubicBezTo>
                        <a:pt x="210254" y="239299"/>
                        <a:pt x="220415" y="264128"/>
                        <a:pt x="240227" y="279622"/>
                      </a:cubicBezTo>
                      <a:cubicBezTo>
                        <a:pt x="247212" y="288321"/>
                        <a:pt x="255784" y="295878"/>
                        <a:pt x="264992" y="301529"/>
                      </a:cubicBezTo>
                      <a:cubicBezTo>
                        <a:pt x="271913" y="305720"/>
                        <a:pt x="279152" y="308895"/>
                        <a:pt x="286645" y="311054"/>
                      </a:cubicBezTo>
                      <a:cubicBezTo>
                        <a:pt x="287852" y="321405"/>
                        <a:pt x="290265" y="331438"/>
                        <a:pt x="293058" y="341598"/>
                      </a:cubicBezTo>
                      <a:cubicBezTo>
                        <a:pt x="298266" y="360457"/>
                        <a:pt x="302901" y="375570"/>
                        <a:pt x="307664" y="389096"/>
                      </a:cubicBezTo>
                      <a:cubicBezTo>
                        <a:pt x="309759" y="394938"/>
                        <a:pt x="311918" y="400780"/>
                        <a:pt x="314141" y="406622"/>
                      </a:cubicBezTo>
                      <a:cubicBezTo>
                        <a:pt x="299853" y="399510"/>
                        <a:pt x="285502" y="393033"/>
                        <a:pt x="272040" y="387064"/>
                      </a:cubicBezTo>
                      <a:cubicBezTo>
                        <a:pt x="249307" y="376904"/>
                        <a:pt x="224860" y="366744"/>
                        <a:pt x="197936" y="356203"/>
                      </a:cubicBezTo>
                      <a:cubicBezTo>
                        <a:pt x="205746" y="314102"/>
                        <a:pt x="192538" y="271176"/>
                        <a:pt x="161105" y="244951"/>
                      </a:cubicBezTo>
                      <a:cubicBezTo>
                        <a:pt x="140151" y="227488"/>
                        <a:pt x="113480" y="219106"/>
                        <a:pt x="87890" y="221964"/>
                      </a:cubicBezTo>
                      <a:cubicBezTo>
                        <a:pt x="60394" y="225012"/>
                        <a:pt x="36582" y="239934"/>
                        <a:pt x="20834" y="263810"/>
                      </a:cubicBezTo>
                      <a:cubicBezTo>
                        <a:pt x="3753" y="289782"/>
                        <a:pt x="-3486" y="324580"/>
                        <a:pt x="1593" y="357028"/>
                      </a:cubicBezTo>
                      <a:cubicBezTo>
                        <a:pt x="5213" y="380269"/>
                        <a:pt x="17786" y="402621"/>
                        <a:pt x="34423" y="415639"/>
                      </a:cubicBezTo>
                      <a:cubicBezTo>
                        <a:pt x="41471" y="424338"/>
                        <a:pt x="49980" y="431895"/>
                        <a:pt x="59188" y="437546"/>
                      </a:cubicBezTo>
                      <a:cubicBezTo>
                        <a:pt x="73158" y="446055"/>
                        <a:pt x="88716" y="450310"/>
                        <a:pt x="103829" y="450310"/>
                      </a:cubicBezTo>
                      <a:cubicBezTo>
                        <a:pt x="116275" y="450310"/>
                        <a:pt x="128467" y="447452"/>
                        <a:pt x="139262" y="441610"/>
                      </a:cubicBezTo>
                      <a:cubicBezTo>
                        <a:pt x="157232" y="431895"/>
                        <a:pt x="172917" y="415258"/>
                        <a:pt x="183839" y="395446"/>
                      </a:cubicBezTo>
                      <a:cubicBezTo>
                        <a:pt x="206826" y="404336"/>
                        <a:pt x="231082" y="414115"/>
                        <a:pt x="257562" y="425354"/>
                      </a:cubicBezTo>
                      <a:cubicBezTo>
                        <a:pt x="266135" y="428974"/>
                        <a:pt x="274643" y="432657"/>
                        <a:pt x="283153" y="436340"/>
                      </a:cubicBezTo>
                      <a:lnTo>
                        <a:pt x="301949" y="444468"/>
                      </a:lnTo>
                      <a:cubicBezTo>
                        <a:pt x="304171" y="445420"/>
                        <a:pt x="306393" y="446436"/>
                        <a:pt x="308679" y="447516"/>
                      </a:cubicBezTo>
                      <a:cubicBezTo>
                        <a:pt x="316427" y="451072"/>
                        <a:pt x="325126" y="455009"/>
                        <a:pt x="334143" y="456787"/>
                      </a:cubicBezTo>
                      <a:lnTo>
                        <a:pt x="335286" y="459517"/>
                      </a:lnTo>
                      <a:cubicBezTo>
                        <a:pt x="337890" y="465740"/>
                        <a:pt x="340493" y="472027"/>
                        <a:pt x="343224" y="478186"/>
                      </a:cubicBezTo>
                      <a:cubicBezTo>
                        <a:pt x="365194" y="528478"/>
                        <a:pt x="388817" y="579024"/>
                        <a:pt x="411677" y="627919"/>
                      </a:cubicBezTo>
                      <a:lnTo>
                        <a:pt x="423615" y="653510"/>
                      </a:lnTo>
                      <a:cubicBezTo>
                        <a:pt x="362781" y="836136"/>
                        <a:pt x="346906" y="1015460"/>
                        <a:pt x="376307" y="1186529"/>
                      </a:cubicBezTo>
                      <a:cubicBezTo>
                        <a:pt x="388690" y="1258665"/>
                        <a:pt x="409010" y="1330801"/>
                        <a:pt x="436823" y="1401730"/>
                      </a:cubicBezTo>
                      <a:cubicBezTo>
                        <a:pt x="413137" y="1376203"/>
                        <a:pt x="389452" y="1350613"/>
                        <a:pt x="365703" y="1325149"/>
                      </a:cubicBezTo>
                      <a:cubicBezTo>
                        <a:pt x="349764" y="1308004"/>
                        <a:pt x="333699" y="1291050"/>
                        <a:pt x="317633" y="1274032"/>
                      </a:cubicBezTo>
                      <a:cubicBezTo>
                        <a:pt x="306393" y="1262157"/>
                        <a:pt x="295217" y="1250283"/>
                        <a:pt x="284042" y="1238408"/>
                      </a:cubicBezTo>
                      <a:cubicBezTo>
                        <a:pt x="271088" y="1224565"/>
                        <a:pt x="258133" y="1210722"/>
                        <a:pt x="245561" y="1196562"/>
                      </a:cubicBezTo>
                      <a:cubicBezTo>
                        <a:pt x="240925" y="1191355"/>
                        <a:pt x="236036" y="1186211"/>
                        <a:pt x="231082" y="1181004"/>
                      </a:cubicBezTo>
                      <a:cubicBezTo>
                        <a:pt x="229495" y="1179353"/>
                        <a:pt x="227907" y="1177575"/>
                        <a:pt x="226320" y="1175861"/>
                      </a:cubicBezTo>
                      <a:cubicBezTo>
                        <a:pt x="236099" y="1165637"/>
                        <a:pt x="244544" y="1153509"/>
                        <a:pt x="250514" y="1139920"/>
                      </a:cubicBezTo>
                      <a:cubicBezTo>
                        <a:pt x="272675" y="1089564"/>
                        <a:pt x="261118" y="1031843"/>
                        <a:pt x="222319" y="999521"/>
                      </a:cubicBezTo>
                      <a:cubicBezTo>
                        <a:pt x="201365" y="982059"/>
                        <a:pt x="174694" y="973677"/>
                        <a:pt x="149104" y="976534"/>
                      </a:cubicBezTo>
                      <a:cubicBezTo>
                        <a:pt x="121608" y="979582"/>
                        <a:pt x="97796" y="994505"/>
                        <a:pt x="82048" y="1018381"/>
                      </a:cubicBezTo>
                      <a:cubicBezTo>
                        <a:pt x="64967" y="1044352"/>
                        <a:pt x="57728" y="1079214"/>
                        <a:pt x="62807" y="1111599"/>
                      </a:cubicBezTo>
                      <a:cubicBezTo>
                        <a:pt x="66427" y="1134840"/>
                        <a:pt x="79000" y="1157192"/>
                        <a:pt x="95637" y="1170209"/>
                      </a:cubicBezTo>
                      <a:cubicBezTo>
                        <a:pt x="102686" y="1178972"/>
                        <a:pt x="111194" y="1186465"/>
                        <a:pt x="120402" y="1192117"/>
                      </a:cubicBezTo>
                      <a:cubicBezTo>
                        <a:pt x="134372" y="1200626"/>
                        <a:pt x="149929" y="1204880"/>
                        <a:pt x="165042" y="1204880"/>
                      </a:cubicBezTo>
                      <a:cubicBezTo>
                        <a:pt x="177489" y="1204880"/>
                        <a:pt x="189680" y="1202023"/>
                        <a:pt x="200476" y="1196181"/>
                      </a:cubicBezTo>
                      <a:cubicBezTo>
                        <a:pt x="200856" y="1195990"/>
                        <a:pt x="201238" y="1195609"/>
                        <a:pt x="201682" y="1195419"/>
                      </a:cubicBezTo>
                      <a:cubicBezTo>
                        <a:pt x="205682" y="1202340"/>
                        <a:pt x="210001" y="1209262"/>
                        <a:pt x="215017" y="1215929"/>
                      </a:cubicBezTo>
                      <a:cubicBezTo>
                        <a:pt x="224923" y="1229137"/>
                        <a:pt x="236353" y="1242980"/>
                        <a:pt x="251085" y="1259554"/>
                      </a:cubicBezTo>
                      <a:cubicBezTo>
                        <a:pt x="278327" y="1290097"/>
                        <a:pt x="305886" y="1320387"/>
                        <a:pt x="333572" y="1350549"/>
                      </a:cubicBezTo>
                      <a:cubicBezTo>
                        <a:pt x="386340" y="1408080"/>
                        <a:pt x="439299" y="1465421"/>
                        <a:pt x="492258" y="1522825"/>
                      </a:cubicBezTo>
                      <a:cubicBezTo>
                        <a:pt x="538295" y="1610074"/>
                        <a:pt x="595065" y="1692433"/>
                        <a:pt x="661041" y="1767554"/>
                      </a:cubicBezTo>
                      <a:cubicBezTo>
                        <a:pt x="720350" y="1835118"/>
                        <a:pt x="789120" y="1898935"/>
                        <a:pt x="865638" y="1957482"/>
                      </a:cubicBezTo>
                      <a:cubicBezTo>
                        <a:pt x="832237" y="1957038"/>
                        <a:pt x="798773" y="1959705"/>
                        <a:pt x="766133" y="1965928"/>
                      </a:cubicBezTo>
                      <a:cubicBezTo>
                        <a:pt x="735336" y="1971897"/>
                        <a:pt x="705047" y="1981041"/>
                        <a:pt x="676217" y="1993169"/>
                      </a:cubicBezTo>
                      <a:cubicBezTo>
                        <a:pt x="662248" y="1999075"/>
                        <a:pt x="648341" y="2005869"/>
                        <a:pt x="634816" y="2013553"/>
                      </a:cubicBezTo>
                      <a:cubicBezTo>
                        <a:pt x="622116" y="2020728"/>
                        <a:pt x="607765" y="2028856"/>
                        <a:pt x="597351" y="2042064"/>
                      </a:cubicBezTo>
                      <a:cubicBezTo>
                        <a:pt x="593985" y="2046255"/>
                        <a:pt x="593667" y="2052097"/>
                        <a:pt x="596462" y="2056542"/>
                      </a:cubicBezTo>
                      <a:cubicBezTo>
                        <a:pt x="599192" y="2060860"/>
                        <a:pt x="604336" y="2063019"/>
                        <a:pt x="609479" y="2061749"/>
                      </a:cubicBezTo>
                      <a:cubicBezTo>
                        <a:pt x="621163" y="2059082"/>
                        <a:pt x="631577" y="2054002"/>
                        <a:pt x="641610" y="2049049"/>
                      </a:cubicBezTo>
                      <a:cubicBezTo>
                        <a:pt x="644467" y="2047652"/>
                        <a:pt x="647262" y="2046255"/>
                        <a:pt x="650119" y="2044922"/>
                      </a:cubicBezTo>
                      <a:cubicBezTo>
                        <a:pt x="662057" y="2039397"/>
                        <a:pt x="675011" y="2034000"/>
                        <a:pt x="689743" y="2028602"/>
                      </a:cubicBezTo>
                      <a:cubicBezTo>
                        <a:pt x="716730" y="2018569"/>
                        <a:pt x="744417" y="2010949"/>
                        <a:pt x="772103" y="2005869"/>
                      </a:cubicBezTo>
                      <a:cubicBezTo>
                        <a:pt x="824427" y="1996217"/>
                        <a:pt x="879799" y="1996154"/>
                        <a:pt x="932440" y="2005552"/>
                      </a:cubicBezTo>
                      <a:cubicBezTo>
                        <a:pt x="1010354" y="2058955"/>
                        <a:pt x="1093286" y="2106199"/>
                        <a:pt x="1178947" y="2146014"/>
                      </a:cubicBezTo>
                      <a:cubicBezTo>
                        <a:pt x="1236034" y="2172557"/>
                        <a:pt x="1295724" y="2195290"/>
                        <a:pt x="1353381" y="2217198"/>
                      </a:cubicBezTo>
                      <a:cubicBezTo>
                        <a:pt x="1403674" y="2236374"/>
                        <a:pt x="1455743" y="2256186"/>
                        <a:pt x="1505654" y="2278411"/>
                      </a:cubicBezTo>
                      <a:cubicBezTo>
                        <a:pt x="1622812" y="2330545"/>
                        <a:pt x="1704092" y="2387885"/>
                        <a:pt x="1761242" y="2458879"/>
                      </a:cubicBezTo>
                      <a:cubicBezTo>
                        <a:pt x="1776990" y="2478436"/>
                        <a:pt x="1791024" y="2498947"/>
                        <a:pt x="1802962" y="2519775"/>
                      </a:cubicBezTo>
                      <a:cubicBezTo>
                        <a:pt x="1806899" y="2526633"/>
                        <a:pt x="1813566" y="2530443"/>
                        <a:pt x="1820615" y="2530443"/>
                      </a:cubicBezTo>
                      <a:cubicBezTo>
                        <a:pt x="1823917" y="2530443"/>
                        <a:pt x="1827345" y="2529617"/>
                        <a:pt x="1830648" y="2527839"/>
                      </a:cubicBezTo>
                      <a:cubicBezTo>
                        <a:pt x="1839792" y="2523013"/>
                        <a:pt x="1846205" y="2511202"/>
                        <a:pt x="1840173" y="2498820"/>
                      </a:cubicBezTo>
                      <a:cubicBezTo>
                        <a:pt x="1800105" y="2415889"/>
                        <a:pt x="1727080" y="2343562"/>
                        <a:pt x="1623384" y="228336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68" name="Google Shape;3068;p50"/>
                <p:cNvSpPr/>
                <p:nvPr/>
              </p:nvSpPr>
              <p:spPr>
                <a:xfrm>
                  <a:off x="9886343" y="2277173"/>
                  <a:ext cx="287513" cy="490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7513" h="490474" extrusionOk="0">
                      <a:moveTo>
                        <a:pt x="11909" y="490030"/>
                      </a:moveTo>
                      <a:cubicBezTo>
                        <a:pt x="14576" y="490347"/>
                        <a:pt x="17179" y="490474"/>
                        <a:pt x="19847" y="490474"/>
                      </a:cubicBezTo>
                      <a:cubicBezTo>
                        <a:pt x="48993" y="490474"/>
                        <a:pt x="79028" y="472821"/>
                        <a:pt x="99793" y="457327"/>
                      </a:cubicBezTo>
                      <a:cubicBezTo>
                        <a:pt x="123987" y="439293"/>
                        <a:pt x="146212" y="415671"/>
                        <a:pt x="165897" y="387160"/>
                      </a:cubicBezTo>
                      <a:cubicBezTo>
                        <a:pt x="202028" y="334963"/>
                        <a:pt x="227682" y="269431"/>
                        <a:pt x="244319" y="186881"/>
                      </a:cubicBezTo>
                      <a:cubicBezTo>
                        <a:pt x="248129" y="168148"/>
                        <a:pt x="251431" y="148590"/>
                        <a:pt x="254479" y="127127"/>
                      </a:cubicBezTo>
                      <a:lnTo>
                        <a:pt x="255559" y="119952"/>
                      </a:lnTo>
                      <a:cubicBezTo>
                        <a:pt x="256765" y="112014"/>
                        <a:pt x="258035" y="103823"/>
                        <a:pt x="258416" y="95504"/>
                      </a:cubicBezTo>
                      <a:cubicBezTo>
                        <a:pt x="258607" y="91250"/>
                        <a:pt x="258543" y="86995"/>
                        <a:pt x="258289" y="82868"/>
                      </a:cubicBezTo>
                      <a:cubicBezTo>
                        <a:pt x="264893" y="80391"/>
                        <a:pt x="270735" y="76454"/>
                        <a:pt x="275180" y="71311"/>
                      </a:cubicBezTo>
                      <a:cubicBezTo>
                        <a:pt x="286420" y="58484"/>
                        <a:pt x="290420" y="41212"/>
                        <a:pt x="285340" y="27305"/>
                      </a:cubicBezTo>
                      <a:cubicBezTo>
                        <a:pt x="279371" y="10986"/>
                        <a:pt x="263623" y="127"/>
                        <a:pt x="247176" y="0"/>
                      </a:cubicBezTo>
                      <a:cubicBezTo>
                        <a:pt x="231683" y="254"/>
                        <a:pt x="217839" y="10287"/>
                        <a:pt x="211045" y="26162"/>
                      </a:cubicBezTo>
                      <a:cubicBezTo>
                        <a:pt x="207425" y="34544"/>
                        <a:pt x="196440" y="60008"/>
                        <a:pt x="213458" y="76581"/>
                      </a:cubicBezTo>
                      <a:cubicBezTo>
                        <a:pt x="216062" y="79121"/>
                        <a:pt x="219110" y="81153"/>
                        <a:pt x="222475" y="82614"/>
                      </a:cubicBezTo>
                      <a:cubicBezTo>
                        <a:pt x="220189" y="90297"/>
                        <a:pt x="219173" y="98044"/>
                        <a:pt x="218221" y="105474"/>
                      </a:cubicBezTo>
                      <a:lnTo>
                        <a:pt x="217459" y="111379"/>
                      </a:lnTo>
                      <a:cubicBezTo>
                        <a:pt x="214982" y="129159"/>
                        <a:pt x="212315" y="145415"/>
                        <a:pt x="209394" y="161036"/>
                      </a:cubicBezTo>
                      <a:cubicBezTo>
                        <a:pt x="202473" y="198057"/>
                        <a:pt x="194345" y="230251"/>
                        <a:pt x="184565" y="259525"/>
                      </a:cubicBezTo>
                      <a:cubicBezTo>
                        <a:pt x="161388" y="328930"/>
                        <a:pt x="129384" y="382397"/>
                        <a:pt x="89379" y="418402"/>
                      </a:cubicBezTo>
                      <a:cubicBezTo>
                        <a:pt x="77314" y="429197"/>
                        <a:pt x="64741" y="438341"/>
                        <a:pt x="51850" y="445453"/>
                      </a:cubicBezTo>
                      <a:cubicBezTo>
                        <a:pt x="44738" y="449326"/>
                        <a:pt x="37309" y="452438"/>
                        <a:pt x="29372" y="455613"/>
                      </a:cubicBezTo>
                      <a:cubicBezTo>
                        <a:pt x="21878" y="458661"/>
                        <a:pt x="14132" y="461836"/>
                        <a:pt x="6638" y="465836"/>
                      </a:cubicBezTo>
                      <a:cubicBezTo>
                        <a:pt x="1686" y="468503"/>
                        <a:pt x="-791" y="473647"/>
                        <a:pt x="225" y="478981"/>
                      </a:cubicBezTo>
                      <a:cubicBezTo>
                        <a:pt x="1304" y="484886"/>
                        <a:pt x="6067" y="489331"/>
                        <a:pt x="11909" y="49003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69" name="Google Shape;3069;p50"/>
                <p:cNvSpPr/>
                <p:nvPr/>
              </p:nvSpPr>
              <p:spPr>
                <a:xfrm>
                  <a:off x="9968558" y="2511098"/>
                  <a:ext cx="364558" cy="3486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558" h="348686" extrusionOk="0">
                      <a:moveTo>
                        <a:pt x="50472" y="241436"/>
                      </a:moveTo>
                      <a:cubicBezTo>
                        <a:pt x="29834" y="270646"/>
                        <a:pt x="14658" y="300808"/>
                        <a:pt x="1323" y="329002"/>
                      </a:cubicBezTo>
                      <a:cubicBezTo>
                        <a:pt x="-1852" y="335733"/>
                        <a:pt x="878" y="343734"/>
                        <a:pt x="7482" y="347163"/>
                      </a:cubicBezTo>
                      <a:cubicBezTo>
                        <a:pt x="9450" y="348179"/>
                        <a:pt x="11610" y="348687"/>
                        <a:pt x="13641" y="348687"/>
                      </a:cubicBezTo>
                      <a:cubicBezTo>
                        <a:pt x="18213" y="348687"/>
                        <a:pt x="22595" y="346274"/>
                        <a:pt x="25072" y="341893"/>
                      </a:cubicBezTo>
                      <a:cubicBezTo>
                        <a:pt x="37645" y="319731"/>
                        <a:pt x="53075" y="298141"/>
                        <a:pt x="67998" y="277249"/>
                      </a:cubicBezTo>
                      <a:lnTo>
                        <a:pt x="71363" y="272551"/>
                      </a:lnTo>
                      <a:cubicBezTo>
                        <a:pt x="87048" y="250580"/>
                        <a:pt x="104447" y="229053"/>
                        <a:pt x="123243" y="208606"/>
                      </a:cubicBezTo>
                      <a:cubicBezTo>
                        <a:pt x="160961" y="167521"/>
                        <a:pt x="203189" y="131517"/>
                        <a:pt x="248719" y="101672"/>
                      </a:cubicBezTo>
                      <a:cubicBezTo>
                        <a:pt x="261419" y="93354"/>
                        <a:pt x="274055" y="85924"/>
                        <a:pt x="289232" y="77034"/>
                      </a:cubicBezTo>
                      <a:lnTo>
                        <a:pt x="295137" y="73605"/>
                      </a:lnTo>
                      <a:cubicBezTo>
                        <a:pt x="296788" y="72653"/>
                        <a:pt x="298439" y="71700"/>
                        <a:pt x="300090" y="70748"/>
                      </a:cubicBezTo>
                      <a:cubicBezTo>
                        <a:pt x="301804" y="72526"/>
                        <a:pt x="303773" y="74113"/>
                        <a:pt x="305869" y="75446"/>
                      </a:cubicBezTo>
                      <a:cubicBezTo>
                        <a:pt x="317552" y="82876"/>
                        <a:pt x="331903" y="80018"/>
                        <a:pt x="341492" y="74875"/>
                      </a:cubicBezTo>
                      <a:cubicBezTo>
                        <a:pt x="345873" y="72526"/>
                        <a:pt x="350064" y="69096"/>
                        <a:pt x="353366" y="65223"/>
                      </a:cubicBezTo>
                      <a:cubicBezTo>
                        <a:pt x="357685" y="60143"/>
                        <a:pt x="360606" y="55063"/>
                        <a:pt x="362637" y="49158"/>
                      </a:cubicBezTo>
                      <a:cubicBezTo>
                        <a:pt x="364733" y="43125"/>
                        <a:pt x="365114" y="36394"/>
                        <a:pt x="363781" y="29155"/>
                      </a:cubicBezTo>
                      <a:cubicBezTo>
                        <a:pt x="362764" y="23567"/>
                        <a:pt x="359971" y="19059"/>
                        <a:pt x="357811" y="16074"/>
                      </a:cubicBezTo>
                      <a:lnTo>
                        <a:pt x="357875" y="16011"/>
                      </a:lnTo>
                      <a:cubicBezTo>
                        <a:pt x="357558" y="15503"/>
                        <a:pt x="356859" y="14487"/>
                        <a:pt x="356414" y="14042"/>
                      </a:cubicBezTo>
                      <a:cubicBezTo>
                        <a:pt x="356160" y="13724"/>
                        <a:pt x="354383" y="11502"/>
                        <a:pt x="354128" y="11185"/>
                      </a:cubicBezTo>
                      <a:cubicBezTo>
                        <a:pt x="353366" y="10168"/>
                        <a:pt x="352287" y="8708"/>
                        <a:pt x="350826" y="7438"/>
                      </a:cubicBezTo>
                      <a:cubicBezTo>
                        <a:pt x="347271" y="4390"/>
                        <a:pt x="343714" y="2612"/>
                        <a:pt x="340095" y="2104"/>
                      </a:cubicBezTo>
                      <a:cubicBezTo>
                        <a:pt x="340032" y="2104"/>
                        <a:pt x="339968" y="2041"/>
                        <a:pt x="339968" y="2041"/>
                      </a:cubicBezTo>
                      <a:cubicBezTo>
                        <a:pt x="334253" y="-182"/>
                        <a:pt x="327903" y="-563"/>
                        <a:pt x="320918" y="771"/>
                      </a:cubicBezTo>
                      <a:cubicBezTo>
                        <a:pt x="314632" y="2041"/>
                        <a:pt x="308027" y="5914"/>
                        <a:pt x="303392" y="11121"/>
                      </a:cubicBezTo>
                      <a:cubicBezTo>
                        <a:pt x="298566" y="16518"/>
                        <a:pt x="295962" y="21916"/>
                        <a:pt x="293867" y="27060"/>
                      </a:cubicBezTo>
                      <a:cubicBezTo>
                        <a:pt x="293041" y="29028"/>
                        <a:pt x="292279" y="30996"/>
                        <a:pt x="291898" y="33092"/>
                      </a:cubicBezTo>
                      <a:cubicBezTo>
                        <a:pt x="291835" y="33283"/>
                        <a:pt x="291835" y="33537"/>
                        <a:pt x="291772" y="33727"/>
                      </a:cubicBezTo>
                      <a:cubicBezTo>
                        <a:pt x="287453" y="35505"/>
                        <a:pt x="282882" y="37601"/>
                        <a:pt x="277865" y="40204"/>
                      </a:cubicBezTo>
                      <a:cubicBezTo>
                        <a:pt x="265356" y="46618"/>
                        <a:pt x="252528" y="54047"/>
                        <a:pt x="238622" y="62874"/>
                      </a:cubicBezTo>
                      <a:cubicBezTo>
                        <a:pt x="214873" y="77987"/>
                        <a:pt x="191441" y="95005"/>
                        <a:pt x="168962" y="113610"/>
                      </a:cubicBezTo>
                      <a:cubicBezTo>
                        <a:pt x="124132" y="150504"/>
                        <a:pt x="84317" y="193493"/>
                        <a:pt x="50472" y="241436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0" name="Google Shape;3070;p50"/>
                <p:cNvSpPr/>
                <p:nvPr/>
              </p:nvSpPr>
              <p:spPr>
                <a:xfrm>
                  <a:off x="9987948" y="2646926"/>
                  <a:ext cx="546734" cy="2715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734" h="271533" extrusionOk="0">
                      <a:moveTo>
                        <a:pt x="81119" y="158313"/>
                      </a:moveTo>
                      <a:cubicBezTo>
                        <a:pt x="51528" y="182760"/>
                        <a:pt x="25366" y="211081"/>
                        <a:pt x="3458" y="242450"/>
                      </a:cubicBezTo>
                      <a:cubicBezTo>
                        <a:pt x="-2510" y="251023"/>
                        <a:pt x="-605" y="261691"/>
                        <a:pt x="8031" y="267723"/>
                      </a:cubicBezTo>
                      <a:cubicBezTo>
                        <a:pt x="11523" y="270136"/>
                        <a:pt x="15778" y="271533"/>
                        <a:pt x="20095" y="271533"/>
                      </a:cubicBezTo>
                      <a:cubicBezTo>
                        <a:pt x="26001" y="271533"/>
                        <a:pt x="31970" y="268994"/>
                        <a:pt x="36034" y="263088"/>
                      </a:cubicBezTo>
                      <a:cubicBezTo>
                        <a:pt x="104805" y="164726"/>
                        <a:pt x="222724" y="98115"/>
                        <a:pt x="368012" y="75572"/>
                      </a:cubicBezTo>
                      <a:cubicBezTo>
                        <a:pt x="391888" y="71889"/>
                        <a:pt x="416399" y="69921"/>
                        <a:pt x="440148" y="68079"/>
                      </a:cubicBezTo>
                      <a:cubicBezTo>
                        <a:pt x="451451" y="67191"/>
                        <a:pt x="462754" y="66301"/>
                        <a:pt x="474057" y="65222"/>
                      </a:cubicBezTo>
                      <a:cubicBezTo>
                        <a:pt x="479708" y="73223"/>
                        <a:pt x="488281" y="78938"/>
                        <a:pt x="497489" y="80462"/>
                      </a:cubicBezTo>
                      <a:cubicBezTo>
                        <a:pt x="504601" y="81668"/>
                        <a:pt x="510443" y="81541"/>
                        <a:pt x="516475" y="80017"/>
                      </a:cubicBezTo>
                      <a:cubicBezTo>
                        <a:pt x="522444" y="78493"/>
                        <a:pt x="528095" y="75509"/>
                        <a:pt x="533303" y="71000"/>
                      </a:cubicBezTo>
                      <a:cubicBezTo>
                        <a:pt x="541939" y="63571"/>
                        <a:pt x="547209" y="51125"/>
                        <a:pt x="546701" y="39250"/>
                      </a:cubicBezTo>
                      <a:cubicBezTo>
                        <a:pt x="546447" y="32710"/>
                        <a:pt x="544859" y="26677"/>
                        <a:pt x="541811" y="20899"/>
                      </a:cubicBezTo>
                      <a:cubicBezTo>
                        <a:pt x="539018" y="15501"/>
                        <a:pt x="534636" y="10802"/>
                        <a:pt x="528413" y="6484"/>
                      </a:cubicBezTo>
                      <a:cubicBezTo>
                        <a:pt x="523270" y="2992"/>
                        <a:pt x="517301" y="960"/>
                        <a:pt x="509554" y="198"/>
                      </a:cubicBezTo>
                      <a:cubicBezTo>
                        <a:pt x="503267" y="-564"/>
                        <a:pt x="496599" y="896"/>
                        <a:pt x="489869" y="4198"/>
                      </a:cubicBezTo>
                      <a:cubicBezTo>
                        <a:pt x="482947" y="7627"/>
                        <a:pt x="478248" y="13406"/>
                        <a:pt x="475518" y="17597"/>
                      </a:cubicBezTo>
                      <a:cubicBezTo>
                        <a:pt x="473232" y="21153"/>
                        <a:pt x="471644" y="25407"/>
                        <a:pt x="470819" y="30233"/>
                      </a:cubicBezTo>
                      <a:cubicBezTo>
                        <a:pt x="470057" y="31503"/>
                        <a:pt x="469421" y="32900"/>
                        <a:pt x="468914" y="34361"/>
                      </a:cubicBezTo>
                      <a:cubicBezTo>
                        <a:pt x="442180" y="33091"/>
                        <a:pt x="412526" y="34488"/>
                        <a:pt x="376521" y="38933"/>
                      </a:cubicBezTo>
                      <a:cubicBezTo>
                        <a:pt x="336643" y="43822"/>
                        <a:pt x="299051" y="51506"/>
                        <a:pt x="264697" y="61729"/>
                      </a:cubicBezTo>
                      <a:cubicBezTo>
                        <a:pt x="195482" y="82430"/>
                        <a:pt x="133633" y="114942"/>
                        <a:pt x="81119" y="15831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1" name="Google Shape;3071;p50"/>
                <p:cNvSpPr/>
                <p:nvPr/>
              </p:nvSpPr>
              <p:spPr>
                <a:xfrm>
                  <a:off x="9246361" y="5284787"/>
                  <a:ext cx="59055" cy="59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55" h="59054" extrusionOk="0">
                      <a:moveTo>
                        <a:pt x="59055" y="29528"/>
                      </a:moveTo>
                      <a:cubicBezTo>
                        <a:pt x="59055" y="13272"/>
                        <a:pt x="45783" y="0"/>
                        <a:pt x="29528" y="0"/>
                      </a:cubicBezTo>
                      <a:cubicBezTo>
                        <a:pt x="13271" y="0"/>
                        <a:pt x="0" y="13272"/>
                        <a:pt x="0" y="29528"/>
                      </a:cubicBezTo>
                      <a:cubicBezTo>
                        <a:pt x="0" y="45784"/>
                        <a:pt x="13271" y="59055"/>
                        <a:pt x="29528" y="59055"/>
                      </a:cubicBezTo>
                      <a:cubicBezTo>
                        <a:pt x="45783" y="59055"/>
                        <a:pt x="59055" y="45784"/>
                        <a:pt x="59055" y="2952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2" name="Google Shape;3072;p50"/>
                <p:cNvSpPr/>
                <p:nvPr/>
              </p:nvSpPr>
              <p:spPr>
                <a:xfrm>
                  <a:off x="9267380" y="5446140"/>
                  <a:ext cx="59054" cy="590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54" h="59055" extrusionOk="0">
                      <a:moveTo>
                        <a:pt x="29527" y="0"/>
                      </a:moveTo>
                      <a:cubicBezTo>
                        <a:pt x="13271" y="0"/>
                        <a:pt x="0" y="13272"/>
                        <a:pt x="0" y="29528"/>
                      </a:cubicBezTo>
                      <a:cubicBezTo>
                        <a:pt x="0" y="45784"/>
                        <a:pt x="13271" y="59055"/>
                        <a:pt x="29527" y="59055"/>
                      </a:cubicBezTo>
                      <a:cubicBezTo>
                        <a:pt x="45783" y="59055"/>
                        <a:pt x="59055" y="45784"/>
                        <a:pt x="59055" y="29528"/>
                      </a:cubicBezTo>
                      <a:cubicBezTo>
                        <a:pt x="59055" y="13272"/>
                        <a:pt x="45847" y="0"/>
                        <a:pt x="295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3" name="Google Shape;3073;p50"/>
                <p:cNvSpPr/>
                <p:nvPr/>
              </p:nvSpPr>
              <p:spPr>
                <a:xfrm>
                  <a:off x="9437433" y="5494020"/>
                  <a:ext cx="59055" cy="590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55" h="59054" extrusionOk="0">
                      <a:moveTo>
                        <a:pt x="29528" y="0"/>
                      </a:moveTo>
                      <a:cubicBezTo>
                        <a:pt x="13272" y="0"/>
                        <a:pt x="0" y="13271"/>
                        <a:pt x="0" y="29527"/>
                      </a:cubicBezTo>
                      <a:cubicBezTo>
                        <a:pt x="0" y="45783"/>
                        <a:pt x="13272" y="59055"/>
                        <a:pt x="29528" y="59055"/>
                      </a:cubicBezTo>
                      <a:cubicBezTo>
                        <a:pt x="45784" y="59055"/>
                        <a:pt x="59055" y="45783"/>
                        <a:pt x="59055" y="29527"/>
                      </a:cubicBezTo>
                      <a:cubicBezTo>
                        <a:pt x="59055" y="13271"/>
                        <a:pt x="45848" y="0"/>
                        <a:pt x="2952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4" name="Google Shape;3074;p50"/>
                <p:cNvSpPr/>
                <p:nvPr/>
              </p:nvSpPr>
              <p:spPr>
                <a:xfrm>
                  <a:off x="10631690" y="4789272"/>
                  <a:ext cx="59094" cy="590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94" h="59015" extrusionOk="0">
                      <a:moveTo>
                        <a:pt x="15672" y="55523"/>
                      </a:moveTo>
                      <a:cubicBezTo>
                        <a:pt x="19990" y="57809"/>
                        <a:pt x="24752" y="59016"/>
                        <a:pt x="29515" y="59016"/>
                      </a:cubicBezTo>
                      <a:cubicBezTo>
                        <a:pt x="32372" y="59016"/>
                        <a:pt x="35293" y="58571"/>
                        <a:pt x="38151" y="57746"/>
                      </a:cubicBezTo>
                      <a:cubicBezTo>
                        <a:pt x="45707" y="55460"/>
                        <a:pt x="51866" y="50316"/>
                        <a:pt x="55613" y="43395"/>
                      </a:cubicBezTo>
                      <a:cubicBezTo>
                        <a:pt x="63297" y="29043"/>
                        <a:pt x="57836" y="11136"/>
                        <a:pt x="43421" y="3453"/>
                      </a:cubicBezTo>
                      <a:cubicBezTo>
                        <a:pt x="29070" y="-4167"/>
                        <a:pt x="11163" y="1230"/>
                        <a:pt x="3479" y="15645"/>
                      </a:cubicBezTo>
                      <a:cubicBezTo>
                        <a:pt x="3479" y="15645"/>
                        <a:pt x="3479" y="15645"/>
                        <a:pt x="3479" y="15645"/>
                      </a:cubicBezTo>
                      <a:cubicBezTo>
                        <a:pt x="-203" y="22630"/>
                        <a:pt x="-1029" y="30568"/>
                        <a:pt x="1320" y="38124"/>
                      </a:cubicBezTo>
                      <a:cubicBezTo>
                        <a:pt x="3606" y="45617"/>
                        <a:pt x="8687" y="51777"/>
                        <a:pt x="15672" y="5552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5" name="Google Shape;3075;p50"/>
                <p:cNvSpPr/>
                <p:nvPr/>
              </p:nvSpPr>
              <p:spPr>
                <a:xfrm>
                  <a:off x="10689070" y="4636830"/>
                  <a:ext cx="59053" cy="59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53" h="59121" extrusionOk="0">
                      <a:moveTo>
                        <a:pt x="15633" y="55628"/>
                      </a:moveTo>
                      <a:cubicBezTo>
                        <a:pt x="20077" y="57978"/>
                        <a:pt x="24776" y="59121"/>
                        <a:pt x="29475" y="59121"/>
                      </a:cubicBezTo>
                      <a:cubicBezTo>
                        <a:pt x="40017" y="59121"/>
                        <a:pt x="50304" y="53406"/>
                        <a:pt x="55574" y="43437"/>
                      </a:cubicBezTo>
                      <a:cubicBezTo>
                        <a:pt x="59257" y="36452"/>
                        <a:pt x="60083" y="28451"/>
                        <a:pt x="57733" y="20958"/>
                      </a:cubicBezTo>
                      <a:cubicBezTo>
                        <a:pt x="55447" y="13401"/>
                        <a:pt x="50304" y="7178"/>
                        <a:pt x="43382" y="3495"/>
                      </a:cubicBezTo>
                      <a:cubicBezTo>
                        <a:pt x="36397" y="-188"/>
                        <a:pt x="28396" y="-1013"/>
                        <a:pt x="20903" y="1272"/>
                      </a:cubicBezTo>
                      <a:cubicBezTo>
                        <a:pt x="13347" y="3559"/>
                        <a:pt x="7123" y="8702"/>
                        <a:pt x="3441" y="15623"/>
                      </a:cubicBezTo>
                      <a:cubicBezTo>
                        <a:pt x="-4179" y="30038"/>
                        <a:pt x="1282" y="48009"/>
                        <a:pt x="15633" y="5562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6" name="Google Shape;3076;p50"/>
                <p:cNvSpPr/>
                <p:nvPr/>
              </p:nvSpPr>
              <p:spPr>
                <a:xfrm>
                  <a:off x="10561491" y="4514668"/>
                  <a:ext cx="59062" cy="59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62" h="59045" extrusionOk="0">
                      <a:moveTo>
                        <a:pt x="3512" y="15611"/>
                      </a:moveTo>
                      <a:cubicBezTo>
                        <a:pt x="3512" y="15611"/>
                        <a:pt x="3512" y="15611"/>
                        <a:pt x="3512" y="15611"/>
                      </a:cubicBezTo>
                      <a:cubicBezTo>
                        <a:pt x="-235" y="22597"/>
                        <a:pt x="-997" y="30597"/>
                        <a:pt x="1290" y="38090"/>
                      </a:cubicBezTo>
                      <a:cubicBezTo>
                        <a:pt x="3576" y="45584"/>
                        <a:pt x="8719" y="51807"/>
                        <a:pt x="15640" y="55553"/>
                      </a:cubicBezTo>
                      <a:cubicBezTo>
                        <a:pt x="19958" y="57839"/>
                        <a:pt x="24721" y="59046"/>
                        <a:pt x="29483" y="59046"/>
                      </a:cubicBezTo>
                      <a:cubicBezTo>
                        <a:pt x="32341" y="59046"/>
                        <a:pt x="35262" y="58601"/>
                        <a:pt x="38119" y="57776"/>
                      </a:cubicBezTo>
                      <a:cubicBezTo>
                        <a:pt x="45676" y="55490"/>
                        <a:pt x="51835" y="50346"/>
                        <a:pt x="55582" y="43425"/>
                      </a:cubicBezTo>
                      <a:cubicBezTo>
                        <a:pt x="63265" y="29073"/>
                        <a:pt x="57804" y="11166"/>
                        <a:pt x="43390" y="3483"/>
                      </a:cubicBezTo>
                      <a:cubicBezTo>
                        <a:pt x="29103" y="-4200"/>
                        <a:pt x="11195" y="1260"/>
                        <a:pt x="3512" y="1561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7" name="Google Shape;3077;p50"/>
                <p:cNvSpPr/>
                <p:nvPr/>
              </p:nvSpPr>
              <p:spPr>
                <a:xfrm>
                  <a:off x="10853610" y="3577209"/>
                  <a:ext cx="107442" cy="107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442" h="107441" extrusionOk="0">
                      <a:moveTo>
                        <a:pt x="53721" y="0"/>
                      </a:moveTo>
                      <a:cubicBezTo>
                        <a:pt x="24067" y="0"/>
                        <a:pt x="0" y="24130"/>
                        <a:pt x="0" y="53721"/>
                      </a:cubicBezTo>
                      <a:cubicBezTo>
                        <a:pt x="0" y="83312"/>
                        <a:pt x="24130" y="107442"/>
                        <a:pt x="53721" y="107442"/>
                      </a:cubicBezTo>
                      <a:cubicBezTo>
                        <a:pt x="83312" y="107442"/>
                        <a:pt x="107442" y="83312"/>
                        <a:pt x="107442" y="53721"/>
                      </a:cubicBezTo>
                      <a:cubicBezTo>
                        <a:pt x="107442" y="24130"/>
                        <a:pt x="83312" y="0"/>
                        <a:pt x="537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78" name="Google Shape;3078;p50"/>
                <p:cNvSpPr/>
                <p:nvPr/>
              </p:nvSpPr>
              <p:spPr>
                <a:xfrm>
                  <a:off x="10488041" y="3474402"/>
                  <a:ext cx="107441" cy="107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441" h="107441" extrusionOk="0">
                      <a:moveTo>
                        <a:pt x="0" y="53721"/>
                      </a:moveTo>
                      <a:cubicBezTo>
                        <a:pt x="0" y="83312"/>
                        <a:pt x="24130" y="107442"/>
                        <a:pt x="53721" y="107442"/>
                      </a:cubicBezTo>
                      <a:cubicBezTo>
                        <a:pt x="83312" y="107442"/>
                        <a:pt x="107442" y="83312"/>
                        <a:pt x="107442" y="53721"/>
                      </a:cubicBezTo>
                      <a:cubicBezTo>
                        <a:pt x="107442" y="24066"/>
                        <a:pt x="83312" y="0"/>
                        <a:pt x="53721" y="0"/>
                      </a:cubicBezTo>
                      <a:cubicBezTo>
                        <a:pt x="24130" y="0"/>
                        <a:pt x="0" y="24130"/>
                        <a:pt x="0" y="5372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3079" name="Google Shape;3079;p50"/>
              <p:cNvSpPr/>
              <p:nvPr/>
            </p:nvSpPr>
            <p:spPr>
              <a:xfrm>
                <a:off x="10054897" y="3817491"/>
                <a:ext cx="600273" cy="582557"/>
              </a:xfrm>
              <a:custGeom>
                <a:avLst/>
                <a:gdLst/>
                <a:ahLst/>
                <a:cxnLst/>
                <a:rect l="l" t="t" r="r" b="b"/>
                <a:pathLst>
                  <a:path w="600273" h="582557" extrusionOk="0">
                    <a:moveTo>
                      <a:pt x="49286" y="388304"/>
                    </a:moveTo>
                    <a:cubicBezTo>
                      <a:pt x="115135" y="508065"/>
                      <a:pt x="234515" y="591885"/>
                      <a:pt x="374596" y="581725"/>
                    </a:cubicBezTo>
                    <a:cubicBezTo>
                      <a:pt x="450923" y="576200"/>
                      <a:pt x="524964" y="548006"/>
                      <a:pt x="588337" y="505652"/>
                    </a:cubicBezTo>
                    <a:cubicBezTo>
                      <a:pt x="607070" y="493143"/>
                      <a:pt x="602752" y="467488"/>
                      <a:pt x="582369" y="459868"/>
                    </a:cubicBezTo>
                    <a:cubicBezTo>
                      <a:pt x="503819" y="430595"/>
                      <a:pt x="424634" y="402972"/>
                      <a:pt x="345577" y="375159"/>
                    </a:cubicBezTo>
                    <a:cubicBezTo>
                      <a:pt x="360182" y="302325"/>
                      <a:pt x="379613" y="230697"/>
                      <a:pt x="404569" y="160720"/>
                    </a:cubicBezTo>
                    <a:cubicBezTo>
                      <a:pt x="411109" y="142305"/>
                      <a:pt x="390980" y="124271"/>
                      <a:pt x="373326" y="129478"/>
                    </a:cubicBezTo>
                    <a:cubicBezTo>
                      <a:pt x="310461" y="148020"/>
                      <a:pt x="247533" y="166244"/>
                      <a:pt x="184541" y="184469"/>
                    </a:cubicBezTo>
                    <a:cubicBezTo>
                      <a:pt x="149298" y="133415"/>
                      <a:pt x="121168" y="78297"/>
                      <a:pt x="101864" y="19115"/>
                    </a:cubicBezTo>
                    <a:cubicBezTo>
                      <a:pt x="98689" y="9399"/>
                      <a:pt x="91577" y="4446"/>
                      <a:pt x="83703" y="2732"/>
                    </a:cubicBezTo>
                    <a:cubicBezTo>
                      <a:pt x="81226" y="-126"/>
                      <a:pt x="76527" y="-1205"/>
                      <a:pt x="73416" y="1780"/>
                    </a:cubicBezTo>
                    <a:cubicBezTo>
                      <a:pt x="73225" y="1970"/>
                      <a:pt x="73035" y="2224"/>
                      <a:pt x="72845" y="2414"/>
                    </a:cubicBezTo>
                    <a:cubicBezTo>
                      <a:pt x="61351" y="4383"/>
                      <a:pt x="51826" y="13019"/>
                      <a:pt x="52524" y="25909"/>
                    </a:cubicBezTo>
                    <a:cubicBezTo>
                      <a:pt x="18361" y="71756"/>
                      <a:pt x="3375" y="131955"/>
                      <a:pt x="455" y="188088"/>
                    </a:cubicBezTo>
                    <a:cubicBezTo>
                      <a:pt x="-3229" y="258193"/>
                      <a:pt x="15695" y="327153"/>
                      <a:pt x="49286" y="3883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grpSp>
          <p:nvGrpSpPr>
            <p:cNvPr id="3080" name="Google Shape;3080;p50"/>
            <p:cNvGrpSpPr/>
            <p:nvPr/>
          </p:nvGrpSpPr>
          <p:grpSpPr>
            <a:xfrm>
              <a:off x="6902920" y="2350742"/>
              <a:ext cx="235851" cy="314831"/>
              <a:chOff x="1600045" y="3019805"/>
              <a:chExt cx="235851" cy="314831"/>
            </a:xfrm>
          </p:grpSpPr>
          <p:sp>
            <p:nvSpPr>
              <p:cNvPr id="3081" name="Google Shape;3081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82" name="Google Shape;3082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83" name="Google Shape;3083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grpSp>
          <p:nvGrpSpPr>
            <p:cNvPr id="3084" name="Google Shape;3084;p50"/>
            <p:cNvGrpSpPr/>
            <p:nvPr/>
          </p:nvGrpSpPr>
          <p:grpSpPr>
            <a:xfrm>
              <a:off x="8084808" y="3614455"/>
              <a:ext cx="339188" cy="265119"/>
              <a:chOff x="2635533" y="2464055"/>
              <a:chExt cx="339188" cy="265119"/>
            </a:xfrm>
          </p:grpSpPr>
          <p:sp>
            <p:nvSpPr>
              <p:cNvPr id="3085" name="Google Shape;3085;p50"/>
              <p:cNvSpPr/>
              <p:nvPr/>
            </p:nvSpPr>
            <p:spPr>
              <a:xfrm>
                <a:off x="2635533" y="246405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86" name="Google Shape;3086;p50"/>
              <p:cNvSpPr/>
              <p:nvPr/>
            </p:nvSpPr>
            <p:spPr>
              <a:xfrm>
                <a:off x="2764375" y="2695273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87" name="Google Shape;3087;p50"/>
              <p:cNvSpPr/>
              <p:nvPr/>
            </p:nvSpPr>
            <p:spPr>
              <a:xfrm>
                <a:off x="2921321" y="2596922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7" name="Google Shape;2377;p35"/>
          <p:cNvSpPr txBox="1">
            <a:spLocks noGrp="1"/>
          </p:cNvSpPr>
          <p:nvPr>
            <p:ph type="title"/>
          </p:nvPr>
        </p:nvSpPr>
        <p:spPr>
          <a:xfrm>
            <a:off x="662940" y="445135"/>
            <a:ext cx="7632700" cy="67945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Два рівні профільної освіти </a:t>
            </a:r>
          </a:p>
        </p:txBody>
      </p:sp>
      <p:sp>
        <p:nvSpPr>
          <p:cNvPr id="2379" name="Google Shape;2379;p35"/>
          <p:cNvSpPr txBox="1">
            <a:spLocks noGrp="1"/>
          </p:cNvSpPr>
          <p:nvPr>
            <p:ph type="subTitle" idx="1"/>
          </p:nvPr>
        </p:nvSpPr>
        <p:spPr>
          <a:xfrm>
            <a:off x="1290955" y="2510790"/>
            <a:ext cx="2948940" cy="37147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Основний</a:t>
            </a:r>
          </a:p>
        </p:txBody>
      </p:sp>
      <p:sp>
        <p:nvSpPr>
          <p:cNvPr id="2380" name="Google Shape;2380;p35"/>
          <p:cNvSpPr txBox="1">
            <a:spLocks noGrp="1"/>
          </p:cNvSpPr>
          <p:nvPr>
            <p:ph type="subTitle" idx="2"/>
          </p:nvPr>
        </p:nvSpPr>
        <p:spPr>
          <a:xfrm>
            <a:off x="5185410" y="2571115"/>
            <a:ext cx="2662555" cy="32956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/>
              <a:t>Поглиблений</a:t>
            </a:r>
          </a:p>
        </p:txBody>
      </p:sp>
      <p:sp>
        <p:nvSpPr>
          <p:cNvPr id="2382" name="Google Shape;2382;p35"/>
          <p:cNvSpPr/>
          <p:nvPr/>
        </p:nvSpPr>
        <p:spPr>
          <a:xfrm>
            <a:off x="2161175" y="1556925"/>
            <a:ext cx="1166700" cy="8622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Fira Sans" panose="020B0503050000020004"/>
              <a:ea typeface="Fira Sans" panose="020B0503050000020004"/>
              <a:cs typeface="Fira Sans" panose="020B0503050000020004"/>
              <a:sym typeface="Fira Sans" panose="020B0503050000020004"/>
            </a:endParaRPr>
          </a:p>
        </p:txBody>
      </p:sp>
      <p:sp>
        <p:nvSpPr>
          <p:cNvPr id="2383" name="Google Shape;2383;p35"/>
          <p:cNvSpPr/>
          <p:nvPr/>
        </p:nvSpPr>
        <p:spPr>
          <a:xfrm>
            <a:off x="5816100" y="1556925"/>
            <a:ext cx="1166700" cy="8622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Fira Sans" panose="020B0503050000020004"/>
              <a:ea typeface="Fira Sans" panose="020B0503050000020004"/>
              <a:cs typeface="Fira Sans" panose="020B0503050000020004"/>
              <a:sym typeface="Fira Sans" panose="020B0503050000020004"/>
            </a:endParaRPr>
          </a:p>
        </p:txBody>
      </p:sp>
      <p:grpSp>
        <p:nvGrpSpPr>
          <p:cNvPr id="2384" name="Google Shape;2384;p35"/>
          <p:cNvGrpSpPr/>
          <p:nvPr/>
        </p:nvGrpSpPr>
        <p:grpSpPr>
          <a:xfrm>
            <a:off x="2564941" y="1809323"/>
            <a:ext cx="359154" cy="357424"/>
            <a:chOff x="-49786250" y="2316650"/>
            <a:chExt cx="300900" cy="299450"/>
          </a:xfrm>
        </p:grpSpPr>
        <p:sp>
          <p:nvSpPr>
            <p:cNvPr id="2385" name="Google Shape;2385;p35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5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5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5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5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5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5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2" name="Google Shape;2392;p35"/>
          <p:cNvSpPr/>
          <p:nvPr/>
        </p:nvSpPr>
        <p:spPr>
          <a:xfrm>
            <a:off x="6219410" y="1819724"/>
            <a:ext cx="360079" cy="336595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" name="Изображение 3" descr="IMG_707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470" y="2913380"/>
            <a:ext cx="3223260" cy="214884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1567180" y="288925"/>
            <a:ext cx="5456555" cy="3422015"/>
          </a:xfrm>
        </p:spPr>
        <p:txBody>
          <a:bodyPr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l"/>
            <a:r>
              <a:rPr lang="uk-UA" altLang="en-US" sz="1800">
                <a:solidFill>
                  <a:schemeClr val="accent3"/>
                </a:solidFill>
                <a:effectLst/>
                <a:latin typeface="Arial Black" panose="020B0A04020102020204" charset="0"/>
                <a:cs typeface="Arial Black" panose="020B0A04020102020204" charset="0"/>
              </a:rPr>
              <a:t>Обов’язкові компоненти </a:t>
            </a:r>
            <a:br>
              <a:rPr lang="uk-UA" altLang="en-US" sz="1800">
                <a:solidFill>
                  <a:schemeClr val="accent3"/>
                </a:solidFill>
                <a:effectLst/>
                <a:latin typeface="Arial Black" panose="020B0A04020102020204" charset="0"/>
                <a:cs typeface="Arial Black" panose="020B0A04020102020204" charset="0"/>
              </a:rPr>
            </a:br>
            <a:r>
              <a:rPr lang="uk-UA" altLang="en-US" sz="1800">
                <a:solidFill>
                  <a:schemeClr val="accent3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</a:rPr>
              <a:t>(модельні програми під керівництвом Ольги Ніколенко</a:t>
            </a:r>
            <a:r>
              <a:rPr lang="uk-UA" altLang="en-US" sz="1800">
                <a:solidFill>
                  <a:schemeClr val="accent3"/>
                </a:solidFill>
                <a:effectLst/>
                <a:latin typeface="Arial Black" panose="020B0A04020102020204" charset="0"/>
                <a:cs typeface="Arial Black" panose="020B0A04020102020204" charset="0"/>
              </a:rPr>
              <a:t>)</a:t>
            </a:r>
            <a:br>
              <a:rPr lang="uk-UA" altLang="en-US" sz="1800">
                <a:solidFill>
                  <a:schemeClr val="accent3"/>
                </a:solidFill>
                <a:effectLst/>
                <a:latin typeface="Arial Black" panose="020B0A04020102020204" charset="0"/>
                <a:cs typeface="Arial Black" panose="020B0A04020102020204" charset="0"/>
              </a:rPr>
            </a:br>
            <a:r>
              <a:rPr lang="uk-UA" altLang="en-US" sz="1800">
                <a:solidFill>
                  <a:schemeClr val="accent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uk-UA" altLang="en-US" sz="1800">
                <a:solidFill>
                  <a:schemeClr val="accent4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Модельна навчальна програма “</a:t>
            </a:r>
            <a:r>
              <a:rPr lang="uk-UA" altLang="en-US" sz="1400" b="1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Українська література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10-12 класи. </a:t>
            </a:r>
            <a:r>
              <a:rPr lang="uk-UA" altLang="en-US" sz="14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Поглиблений рівень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 </a:t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Модельна навчальна програма “</a:t>
            </a:r>
            <a:r>
              <a:rPr lang="uk-UA" altLang="en-US" sz="1400" b="1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Зарубіжна література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10-12 класи. </a:t>
            </a:r>
            <a:r>
              <a:rPr lang="uk-UA" altLang="en-US" sz="14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Поглиблений рівень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Модельна навчальна програма “</a:t>
            </a:r>
            <a:r>
              <a:rPr lang="uk-UA" altLang="en-US" sz="1400" b="1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Інтегрований курс літератур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10-12 класи. </a:t>
            </a:r>
            <a:r>
              <a:rPr lang="uk-UA" altLang="en-US" sz="14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Основний рівень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/>
            </a:r>
            <a:b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Модельна навчальна програма “</a:t>
            </a:r>
            <a:r>
              <a:rPr lang="uk-UA" altLang="en-US" sz="1400" b="1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Інтегрований курс літератур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10-12 класи. </a:t>
            </a:r>
            <a:r>
              <a:rPr lang="uk-UA" altLang="en-US" sz="14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Поглиблений рівень</a:t>
            </a:r>
            <a:r>
              <a:rPr lang="uk-UA" altLang="en-US" sz="14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” </a:t>
            </a:r>
          </a:p>
        </p:txBody>
      </p:sp>
      <p:sp>
        <p:nvSpPr>
          <p:cNvPr id="5" name="Подзаголовок 4"/>
          <p:cNvSpPr>
            <a:spLocks noGrp="1"/>
          </p:cNvSpPr>
          <p:nvPr>
            <p:ph type="subTitle" idx="1"/>
          </p:nvPr>
        </p:nvSpPr>
        <p:spPr>
          <a:xfrm>
            <a:off x="1897380" y="3805555"/>
            <a:ext cx="6534150" cy="636905"/>
          </a:xfrm>
        </p:spPr>
        <p:txBody>
          <a:bodyPr/>
          <a:lstStyle/>
          <a:p>
            <a:pPr algn="ctr"/>
            <a:r>
              <a:rPr lang="uk-UA" altLang="ru-RU" i="1" dirty="0" smtClean="0"/>
              <a:t>Усі модельні </a:t>
            </a:r>
            <a:r>
              <a:rPr lang="uk-UA" altLang="ru-RU" i="1" dirty="0"/>
              <a:t>навчальні програми  рекомендовані МОН </a:t>
            </a:r>
          </a:p>
          <a:p>
            <a:pPr algn="ctr"/>
            <a:r>
              <a:rPr lang="uk-UA" altLang="ru-RU" i="1" dirty="0"/>
              <a:t>(наказ № 483 від  18.03.2026 р.) </a:t>
            </a:r>
            <a:r>
              <a:rPr lang="uk-UA" altLang="ru-RU" dirty="0"/>
              <a:t> 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34"/>
          <p:cNvSpPr/>
          <p:nvPr/>
        </p:nvSpPr>
        <p:spPr>
          <a:xfrm>
            <a:off x="4934088" y="1399100"/>
            <a:ext cx="1294500" cy="956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Fira Sans" panose="020B0503050000020004"/>
              <a:ea typeface="Fira Sans" panose="020B0503050000020004"/>
              <a:cs typeface="Fira Sans" panose="020B0503050000020004"/>
              <a:sym typeface="Fira Sans" panose="020B0503050000020004"/>
            </a:endParaRPr>
          </a:p>
        </p:txBody>
      </p:sp>
      <p:sp>
        <p:nvSpPr>
          <p:cNvPr id="2231" name="Google Shape;2231;p34"/>
          <p:cNvSpPr txBox="1">
            <a:spLocks noGrp="1"/>
          </p:cNvSpPr>
          <p:nvPr>
            <p:ph type="title" idx="2"/>
          </p:nvPr>
        </p:nvSpPr>
        <p:spPr>
          <a:xfrm>
            <a:off x="5036325" y="1550779"/>
            <a:ext cx="1089900" cy="5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01</a:t>
            </a:r>
          </a:p>
        </p:txBody>
      </p:sp>
      <p:sp>
        <p:nvSpPr>
          <p:cNvPr id="2232" name="Google Shape;2232;p34"/>
          <p:cNvSpPr txBox="1">
            <a:spLocks noGrp="1"/>
          </p:cNvSpPr>
          <p:nvPr>
            <p:ph type="title"/>
          </p:nvPr>
        </p:nvSpPr>
        <p:spPr>
          <a:xfrm>
            <a:off x="3353435" y="2559050"/>
            <a:ext cx="5555615" cy="2219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chemeClr val="accent4"/>
                </a:solidFill>
              </a14:hiddenFill>
            </a:ext>
          </a:extLst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400"/>
              <a:t>Якщо ви будете працювати в мовно-літературному кластері з поглибленим вивченням української мови та літератури, у вас є </a:t>
            </a:r>
            <a:r>
              <a:rPr lang="uk-UA" altLang="en-US" sz="2400">
                <a:solidFill>
                  <a:schemeClr val="accent4">
                    <a:lumMod val="75000"/>
                  </a:schemeClr>
                </a:solidFill>
              </a:rPr>
              <a:t>три варіанти</a:t>
            </a:r>
            <a:r>
              <a:rPr lang="uk-UA" altLang="en-US" sz="2400"/>
              <a:t> для викладання...</a:t>
            </a:r>
            <a:endParaRPr lang="uk-UA" altLang="en-US" sz="3200"/>
          </a:p>
        </p:txBody>
      </p:sp>
      <p:grpSp>
        <p:nvGrpSpPr>
          <p:cNvPr id="2233" name="Google Shape;2233;p34"/>
          <p:cNvGrpSpPr/>
          <p:nvPr/>
        </p:nvGrpSpPr>
        <p:grpSpPr>
          <a:xfrm>
            <a:off x="-961055" y="396272"/>
            <a:ext cx="4348105" cy="4804013"/>
            <a:chOff x="-961055" y="396272"/>
            <a:chExt cx="4348105" cy="4804013"/>
          </a:xfrm>
        </p:grpSpPr>
        <p:sp>
          <p:nvSpPr>
            <p:cNvPr id="2234" name="Google Shape;2234;p34"/>
            <p:cNvSpPr/>
            <p:nvPr/>
          </p:nvSpPr>
          <p:spPr>
            <a:xfrm rot="10800000">
              <a:off x="2994463" y="49966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35" name="Google Shape;2235;p34"/>
            <p:cNvSpPr/>
            <p:nvPr/>
          </p:nvSpPr>
          <p:spPr>
            <a:xfrm>
              <a:off x="2895400" y="47790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236" name="Google Shape;2236;p34"/>
            <p:cNvGrpSpPr/>
            <p:nvPr/>
          </p:nvGrpSpPr>
          <p:grpSpPr>
            <a:xfrm>
              <a:off x="-961055" y="1488033"/>
              <a:ext cx="2780314" cy="3712247"/>
              <a:chOff x="2048725" y="210091"/>
              <a:chExt cx="783938" cy="1046676"/>
            </a:xfrm>
          </p:grpSpPr>
          <p:sp>
            <p:nvSpPr>
              <p:cNvPr id="2237" name="Google Shape;2237;p34"/>
              <p:cNvSpPr/>
              <p:nvPr/>
            </p:nvSpPr>
            <p:spPr>
              <a:xfrm>
                <a:off x="2239929" y="606415"/>
                <a:ext cx="257642" cy="296526"/>
              </a:xfrm>
              <a:custGeom>
                <a:avLst/>
                <a:gdLst/>
                <a:ahLst/>
                <a:cxnLst/>
                <a:rect l="l" t="t" r="r" b="b"/>
                <a:pathLst>
                  <a:path w="757772" h="872135" extrusionOk="0">
                    <a:moveTo>
                      <a:pt x="507484" y="286847"/>
                    </a:moveTo>
                    <a:cubicBezTo>
                      <a:pt x="477004" y="266527"/>
                      <a:pt x="443349" y="250652"/>
                      <a:pt x="408424" y="238587"/>
                    </a:cubicBezTo>
                    <a:cubicBezTo>
                      <a:pt x="337939" y="213822"/>
                      <a:pt x="263009" y="201122"/>
                      <a:pt x="191889" y="178262"/>
                    </a:cubicBezTo>
                    <a:cubicBezTo>
                      <a:pt x="153789" y="165562"/>
                      <a:pt x="115054" y="150957"/>
                      <a:pt x="83304" y="125557"/>
                    </a:cubicBezTo>
                    <a:cubicBezTo>
                      <a:pt x="55364" y="103332"/>
                      <a:pt x="34409" y="69677"/>
                      <a:pt x="32504" y="33482"/>
                    </a:cubicBezTo>
                    <a:cubicBezTo>
                      <a:pt x="32504" y="25862"/>
                      <a:pt x="32504" y="18877"/>
                      <a:pt x="34409" y="11257"/>
                    </a:cubicBezTo>
                    <a:cubicBezTo>
                      <a:pt x="35044" y="9987"/>
                      <a:pt x="35044" y="8717"/>
                      <a:pt x="35679" y="8082"/>
                    </a:cubicBezTo>
                    <a:cubicBezTo>
                      <a:pt x="38219" y="2367"/>
                      <a:pt x="30599" y="-3348"/>
                      <a:pt x="26789" y="2367"/>
                    </a:cubicBezTo>
                    <a:cubicBezTo>
                      <a:pt x="2024" y="43642"/>
                      <a:pt x="-4326" y="91902"/>
                      <a:pt x="2659" y="138892"/>
                    </a:cubicBezTo>
                    <a:cubicBezTo>
                      <a:pt x="10279" y="192232"/>
                      <a:pt x="36314" y="240492"/>
                      <a:pt x="71239" y="281132"/>
                    </a:cubicBezTo>
                    <a:cubicBezTo>
                      <a:pt x="90289" y="303357"/>
                      <a:pt x="111879" y="323042"/>
                      <a:pt x="134739" y="340822"/>
                    </a:cubicBezTo>
                    <a:cubicBezTo>
                      <a:pt x="101719" y="374477"/>
                      <a:pt x="88384" y="425912"/>
                      <a:pt x="98544" y="471632"/>
                    </a:cubicBezTo>
                    <a:cubicBezTo>
                      <a:pt x="104259" y="498302"/>
                      <a:pt x="118229" y="522432"/>
                      <a:pt x="137914" y="540847"/>
                    </a:cubicBezTo>
                    <a:cubicBezTo>
                      <a:pt x="162044" y="563072"/>
                      <a:pt x="191889" y="578947"/>
                      <a:pt x="221734" y="591012"/>
                    </a:cubicBezTo>
                    <a:cubicBezTo>
                      <a:pt x="250944" y="603077"/>
                      <a:pt x="282059" y="611967"/>
                      <a:pt x="312539" y="620222"/>
                    </a:cubicBezTo>
                    <a:cubicBezTo>
                      <a:pt x="292219" y="641177"/>
                      <a:pt x="277614" y="669752"/>
                      <a:pt x="285869" y="698962"/>
                    </a:cubicBezTo>
                    <a:cubicBezTo>
                      <a:pt x="290949" y="716107"/>
                      <a:pt x="303014" y="728807"/>
                      <a:pt x="318254" y="737062"/>
                    </a:cubicBezTo>
                    <a:cubicBezTo>
                      <a:pt x="334129" y="745952"/>
                      <a:pt x="351909" y="751667"/>
                      <a:pt x="369689" y="756747"/>
                    </a:cubicBezTo>
                    <a:cubicBezTo>
                      <a:pt x="383659" y="761192"/>
                      <a:pt x="398264" y="764367"/>
                      <a:pt x="413504" y="766907"/>
                    </a:cubicBezTo>
                    <a:cubicBezTo>
                      <a:pt x="405884" y="780242"/>
                      <a:pt x="409059" y="799927"/>
                      <a:pt x="420489" y="811357"/>
                    </a:cubicBezTo>
                    <a:cubicBezTo>
                      <a:pt x="430649" y="821517"/>
                      <a:pt x="445254" y="825962"/>
                      <a:pt x="458589" y="829137"/>
                    </a:cubicBezTo>
                    <a:cubicBezTo>
                      <a:pt x="471924" y="832312"/>
                      <a:pt x="485259" y="834217"/>
                      <a:pt x="498594" y="836122"/>
                    </a:cubicBezTo>
                    <a:cubicBezTo>
                      <a:pt x="550664" y="843107"/>
                      <a:pt x="604004" y="843107"/>
                      <a:pt x="656074" y="850092"/>
                    </a:cubicBezTo>
                    <a:cubicBezTo>
                      <a:pt x="685284" y="853902"/>
                      <a:pt x="714494" y="860252"/>
                      <a:pt x="741799" y="871682"/>
                    </a:cubicBezTo>
                    <a:cubicBezTo>
                      <a:pt x="746879" y="873587"/>
                      <a:pt x="751324" y="869142"/>
                      <a:pt x="751959" y="864697"/>
                    </a:cubicBezTo>
                    <a:cubicBezTo>
                      <a:pt x="751959" y="863427"/>
                      <a:pt x="751959" y="861522"/>
                      <a:pt x="752594" y="860252"/>
                    </a:cubicBezTo>
                    <a:cubicBezTo>
                      <a:pt x="755769" y="858982"/>
                      <a:pt x="758309" y="856442"/>
                      <a:pt x="757674" y="851997"/>
                    </a:cubicBezTo>
                    <a:cubicBezTo>
                      <a:pt x="748784" y="769447"/>
                      <a:pt x="731639" y="687532"/>
                      <a:pt x="705604" y="608157"/>
                    </a:cubicBezTo>
                    <a:cubicBezTo>
                      <a:pt x="692904" y="568787"/>
                      <a:pt x="677664" y="529417"/>
                      <a:pt x="660519" y="491317"/>
                    </a:cubicBezTo>
                    <a:cubicBezTo>
                      <a:pt x="642739" y="451312"/>
                      <a:pt x="621784" y="411942"/>
                      <a:pt x="596384" y="376382"/>
                    </a:cubicBezTo>
                    <a:cubicBezTo>
                      <a:pt x="572889" y="341457"/>
                      <a:pt x="543044" y="310342"/>
                      <a:pt x="507484" y="2868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8" name="Google Shape;2238;p34"/>
              <p:cNvSpPr/>
              <p:nvPr/>
            </p:nvSpPr>
            <p:spPr>
              <a:xfrm>
                <a:off x="2253743" y="646619"/>
                <a:ext cx="239156" cy="256039"/>
              </a:xfrm>
              <a:custGeom>
                <a:avLst/>
                <a:gdLst/>
                <a:ahLst/>
                <a:cxnLst/>
                <a:rect l="l" t="t" r="r" b="b"/>
                <a:pathLst>
                  <a:path w="703399" h="753057" extrusionOk="0">
                    <a:moveTo>
                      <a:pt x="470606" y="408464"/>
                    </a:moveTo>
                    <a:cubicBezTo>
                      <a:pt x="419171" y="360839"/>
                      <a:pt x="362656" y="320834"/>
                      <a:pt x="303601" y="283369"/>
                    </a:cubicBezTo>
                    <a:cubicBezTo>
                      <a:pt x="244546" y="245904"/>
                      <a:pt x="184856" y="210344"/>
                      <a:pt x="129611" y="167164"/>
                    </a:cubicBezTo>
                    <a:cubicBezTo>
                      <a:pt x="101671" y="145574"/>
                      <a:pt x="75001" y="121444"/>
                      <a:pt x="52141" y="94139"/>
                    </a:cubicBezTo>
                    <a:cubicBezTo>
                      <a:pt x="29916" y="66834"/>
                      <a:pt x="12771" y="35719"/>
                      <a:pt x="3881" y="1429"/>
                    </a:cubicBezTo>
                    <a:cubicBezTo>
                      <a:pt x="3246" y="-476"/>
                      <a:pt x="-564" y="-476"/>
                      <a:pt x="71" y="1429"/>
                    </a:cubicBezTo>
                    <a:cubicBezTo>
                      <a:pt x="4516" y="63659"/>
                      <a:pt x="48966" y="115094"/>
                      <a:pt x="93416" y="154464"/>
                    </a:cubicBezTo>
                    <a:cubicBezTo>
                      <a:pt x="146121" y="200819"/>
                      <a:pt x="205176" y="238284"/>
                      <a:pt x="264231" y="275114"/>
                    </a:cubicBezTo>
                    <a:cubicBezTo>
                      <a:pt x="323286" y="312579"/>
                      <a:pt x="382341" y="350679"/>
                      <a:pt x="435681" y="395764"/>
                    </a:cubicBezTo>
                    <a:cubicBezTo>
                      <a:pt x="488386" y="440849"/>
                      <a:pt x="536011" y="492284"/>
                      <a:pt x="577286" y="548164"/>
                    </a:cubicBezTo>
                    <a:cubicBezTo>
                      <a:pt x="623006" y="610394"/>
                      <a:pt x="661741" y="678339"/>
                      <a:pt x="691586" y="749459"/>
                    </a:cubicBezTo>
                    <a:cubicBezTo>
                      <a:pt x="694761" y="757079"/>
                      <a:pt x="705556" y="751364"/>
                      <a:pt x="703016" y="743744"/>
                    </a:cubicBezTo>
                    <a:cubicBezTo>
                      <a:pt x="650946" y="617379"/>
                      <a:pt x="571571" y="501809"/>
                      <a:pt x="470606" y="40846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9" name="Google Shape;2239;p34"/>
              <p:cNvSpPr/>
              <p:nvPr/>
            </p:nvSpPr>
            <p:spPr>
              <a:xfrm>
                <a:off x="2260634" y="597301"/>
                <a:ext cx="224687" cy="149187"/>
              </a:xfrm>
              <a:custGeom>
                <a:avLst/>
                <a:gdLst/>
                <a:ahLst/>
                <a:cxnLst/>
                <a:rect l="l" t="t" r="r" b="b"/>
                <a:pathLst>
                  <a:path w="660843" h="438784" extrusionOk="0">
                    <a:moveTo>
                      <a:pt x="658592" y="421640"/>
                    </a:moveTo>
                    <a:cubicBezTo>
                      <a:pt x="614777" y="369570"/>
                      <a:pt x="569057" y="316230"/>
                      <a:pt x="509367" y="279400"/>
                    </a:cubicBezTo>
                    <a:cubicBezTo>
                      <a:pt x="483967" y="263525"/>
                      <a:pt x="455392" y="251460"/>
                      <a:pt x="422372" y="241935"/>
                    </a:cubicBezTo>
                    <a:cubicBezTo>
                      <a:pt x="403322" y="236855"/>
                      <a:pt x="383002" y="232410"/>
                      <a:pt x="363952" y="227965"/>
                    </a:cubicBezTo>
                    <a:cubicBezTo>
                      <a:pt x="353157" y="225425"/>
                      <a:pt x="342362" y="222885"/>
                      <a:pt x="331567" y="220345"/>
                    </a:cubicBezTo>
                    <a:cubicBezTo>
                      <a:pt x="310612" y="215265"/>
                      <a:pt x="285847" y="208915"/>
                      <a:pt x="263622" y="199390"/>
                    </a:cubicBezTo>
                    <a:cubicBezTo>
                      <a:pt x="266162" y="195580"/>
                      <a:pt x="268067" y="192405"/>
                      <a:pt x="269337" y="189230"/>
                    </a:cubicBezTo>
                    <a:cubicBezTo>
                      <a:pt x="282672" y="163195"/>
                      <a:pt x="276957" y="131445"/>
                      <a:pt x="254097" y="105410"/>
                    </a:cubicBezTo>
                    <a:cubicBezTo>
                      <a:pt x="234412" y="81915"/>
                      <a:pt x="205202" y="68580"/>
                      <a:pt x="176627" y="67945"/>
                    </a:cubicBezTo>
                    <a:cubicBezTo>
                      <a:pt x="169642" y="67945"/>
                      <a:pt x="163292" y="68580"/>
                      <a:pt x="156307" y="69850"/>
                    </a:cubicBezTo>
                    <a:lnTo>
                      <a:pt x="155037" y="67945"/>
                    </a:lnTo>
                    <a:cubicBezTo>
                      <a:pt x="153132" y="66040"/>
                      <a:pt x="151227" y="63500"/>
                      <a:pt x="149322" y="61595"/>
                    </a:cubicBezTo>
                    <a:cubicBezTo>
                      <a:pt x="139797" y="50800"/>
                      <a:pt x="130907" y="39370"/>
                      <a:pt x="122017" y="27940"/>
                    </a:cubicBezTo>
                    <a:cubicBezTo>
                      <a:pt x="124557" y="25400"/>
                      <a:pt x="126462" y="22225"/>
                      <a:pt x="127097" y="18415"/>
                    </a:cubicBezTo>
                    <a:cubicBezTo>
                      <a:pt x="127732" y="15240"/>
                      <a:pt x="126462" y="11430"/>
                      <a:pt x="125192" y="8890"/>
                    </a:cubicBezTo>
                    <a:cubicBezTo>
                      <a:pt x="123287" y="5080"/>
                      <a:pt x="120112" y="2540"/>
                      <a:pt x="116302" y="1270"/>
                    </a:cubicBezTo>
                    <a:cubicBezTo>
                      <a:pt x="113762" y="0"/>
                      <a:pt x="110587" y="0"/>
                      <a:pt x="106142" y="0"/>
                    </a:cubicBezTo>
                    <a:cubicBezTo>
                      <a:pt x="103602" y="0"/>
                      <a:pt x="101062" y="635"/>
                      <a:pt x="98522" y="1905"/>
                    </a:cubicBezTo>
                    <a:cubicBezTo>
                      <a:pt x="97887" y="1905"/>
                      <a:pt x="97887" y="2540"/>
                      <a:pt x="97887" y="2540"/>
                    </a:cubicBezTo>
                    <a:cubicBezTo>
                      <a:pt x="97887" y="2540"/>
                      <a:pt x="97252" y="2540"/>
                      <a:pt x="97252" y="3175"/>
                    </a:cubicBezTo>
                    <a:cubicBezTo>
                      <a:pt x="93442" y="5715"/>
                      <a:pt x="90902" y="8890"/>
                      <a:pt x="90267" y="12065"/>
                    </a:cubicBezTo>
                    <a:cubicBezTo>
                      <a:pt x="89632" y="15240"/>
                      <a:pt x="89632" y="19050"/>
                      <a:pt x="90902" y="22860"/>
                    </a:cubicBezTo>
                    <a:cubicBezTo>
                      <a:pt x="93442" y="29845"/>
                      <a:pt x="101062" y="34290"/>
                      <a:pt x="108047" y="33020"/>
                    </a:cubicBezTo>
                    <a:cubicBezTo>
                      <a:pt x="108047" y="33020"/>
                      <a:pt x="108682" y="33020"/>
                      <a:pt x="109317" y="33020"/>
                    </a:cubicBezTo>
                    <a:cubicBezTo>
                      <a:pt x="118207" y="46355"/>
                      <a:pt x="127732" y="59690"/>
                      <a:pt x="137892" y="72390"/>
                    </a:cubicBezTo>
                    <a:cubicBezTo>
                      <a:pt x="138527" y="73660"/>
                      <a:pt x="139797" y="74295"/>
                      <a:pt x="140432" y="75565"/>
                    </a:cubicBezTo>
                    <a:cubicBezTo>
                      <a:pt x="133447" y="78105"/>
                      <a:pt x="126462" y="81915"/>
                      <a:pt x="120112" y="86360"/>
                    </a:cubicBezTo>
                    <a:cubicBezTo>
                      <a:pt x="108047" y="76835"/>
                      <a:pt x="94077" y="65405"/>
                      <a:pt x="80107" y="53340"/>
                    </a:cubicBezTo>
                    <a:cubicBezTo>
                      <a:pt x="80107" y="51435"/>
                      <a:pt x="80107" y="48895"/>
                      <a:pt x="79472" y="46990"/>
                    </a:cubicBezTo>
                    <a:cubicBezTo>
                      <a:pt x="78837" y="43815"/>
                      <a:pt x="77567" y="41275"/>
                      <a:pt x="75662" y="39370"/>
                    </a:cubicBezTo>
                    <a:cubicBezTo>
                      <a:pt x="73122" y="36830"/>
                      <a:pt x="70582" y="35560"/>
                      <a:pt x="68042" y="34925"/>
                    </a:cubicBezTo>
                    <a:cubicBezTo>
                      <a:pt x="67407" y="34925"/>
                      <a:pt x="66772" y="34290"/>
                      <a:pt x="65502" y="34290"/>
                    </a:cubicBezTo>
                    <a:cubicBezTo>
                      <a:pt x="64867" y="34290"/>
                      <a:pt x="64232" y="33655"/>
                      <a:pt x="62962" y="33655"/>
                    </a:cubicBezTo>
                    <a:cubicBezTo>
                      <a:pt x="61692" y="33655"/>
                      <a:pt x="60422" y="33655"/>
                      <a:pt x="59152" y="33655"/>
                    </a:cubicBezTo>
                    <a:cubicBezTo>
                      <a:pt x="56612" y="33655"/>
                      <a:pt x="54072" y="34925"/>
                      <a:pt x="52167" y="36195"/>
                    </a:cubicBezTo>
                    <a:cubicBezTo>
                      <a:pt x="50262" y="37465"/>
                      <a:pt x="48992" y="38735"/>
                      <a:pt x="47722" y="40005"/>
                    </a:cubicBezTo>
                    <a:cubicBezTo>
                      <a:pt x="47087" y="40640"/>
                      <a:pt x="47087" y="40640"/>
                      <a:pt x="46452" y="41910"/>
                    </a:cubicBezTo>
                    <a:cubicBezTo>
                      <a:pt x="45817" y="42545"/>
                      <a:pt x="45817" y="43180"/>
                      <a:pt x="45182" y="44450"/>
                    </a:cubicBezTo>
                    <a:cubicBezTo>
                      <a:pt x="45182" y="45720"/>
                      <a:pt x="44547" y="46990"/>
                      <a:pt x="44547" y="48895"/>
                    </a:cubicBezTo>
                    <a:cubicBezTo>
                      <a:pt x="44547" y="51435"/>
                      <a:pt x="45182" y="52705"/>
                      <a:pt x="45817" y="54610"/>
                    </a:cubicBezTo>
                    <a:cubicBezTo>
                      <a:pt x="46452" y="56515"/>
                      <a:pt x="47722" y="58420"/>
                      <a:pt x="49627" y="60325"/>
                    </a:cubicBezTo>
                    <a:cubicBezTo>
                      <a:pt x="50262" y="60960"/>
                      <a:pt x="51532" y="61595"/>
                      <a:pt x="52802" y="62230"/>
                    </a:cubicBezTo>
                    <a:cubicBezTo>
                      <a:pt x="54072" y="62865"/>
                      <a:pt x="55342" y="63500"/>
                      <a:pt x="57247" y="64135"/>
                    </a:cubicBezTo>
                    <a:cubicBezTo>
                      <a:pt x="58517" y="64770"/>
                      <a:pt x="59787" y="65405"/>
                      <a:pt x="60422" y="65405"/>
                    </a:cubicBezTo>
                    <a:cubicBezTo>
                      <a:pt x="61057" y="65405"/>
                      <a:pt x="62962" y="66040"/>
                      <a:pt x="64232" y="66040"/>
                    </a:cubicBezTo>
                    <a:cubicBezTo>
                      <a:pt x="64232" y="66040"/>
                      <a:pt x="64232" y="66040"/>
                      <a:pt x="64232" y="66040"/>
                    </a:cubicBezTo>
                    <a:cubicBezTo>
                      <a:pt x="66137" y="66040"/>
                      <a:pt x="68042" y="66040"/>
                      <a:pt x="69947" y="64770"/>
                    </a:cubicBezTo>
                    <a:cubicBezTo>
                      <a:pt x="70582" y="64770"/>
                      <a:pt x="70582" y="64135"/>
                      <a:pt x="71217" y="64135"/>
                    </a:cubicBezTo>
                    <a:cubicBezTo>
                      <a:pt x="83917" y="76200"/>
                      <a:pt x="95347" y="86995"/>
                      <a:pt x="106777" y="95885"/>
                    </a:cubicBezTo>
                    <a:cubicBezTo>
                      <a:pt x="104872" y="97790"/>
                      <a:pt x="102967" y="99695"/>
                      <a:pt x="101062" y="102235"/>
                    </a:cubicBezTo>
                    <a:cubicBezTo>
                      <a:pt x="96617" y="107315"/>
                      <a:pt x="92807" y="113030"/>
                      <a:pt x="89632" y="119380"/>
                    </a:cubicBezTo>
                    <a:cubicBezTo>
                      <a:pt x="78837" y="113030"/>
                      <a:pt x="68677" y="106680"/>
                      <a:pt x="57882" y="100965"/>
                    </a:cubicBezTo>
                    <a:cubicBezTo>
                      <a:pt x="57882" y="99695"/>
                      <a:pt x="57882" y="97790"/>
                      <a:pt x="57882" y="96520"/>
                    </a:cubicBezTo>
                    <a:cubicBezTo>
                      <a:pt x="57247" y="93345"/>
                      <a:pt x="55342" y="89535"/>
                      <a:pt x="52802" y="86360"/>
                    </a:cubicBezTo>
                    <a:cubicBezTo>
                      <a:pt x="49627" y="81915"/>
                      <a:pt x="43912" y="80010"/>
                      <a:pt x="38832" y="80645"/>
                    </a:cubicBezTo>
                    <a:cubicBezTo>
                      <a:pt x="34387" y="81280"/>
                      <a:pt x="29942" y="83820"/>
                      <a:pt x="28037" y="87630"/>
                    </a:cubicBezTo>
                    <a:cubicBezTo>
                      <a:pt x="26767" y="90170"/>
                      <a:pt x="26132" y="92710"/>
                      <a:pt x="26132" y="95250"/>
                    </a:cubicBezTo>
                    <a:cubicBezTo>
                      <a:pt x="26132" y="95250"/>
                      <a:pt x="26132" y="95885"/>
                      <a:pt x="26132" y="95885"/>
                    </a:cubicBezTo>
                    <a:cubicBezTo>
                      <a:pt x="26132" y="97155"/>
                      <a:pt x="26132" y="97790"/>
                      <a:pt x="26132" y="98425"/>
                    </a:cubicBezTo>
                    <a:cubicBezTo>
                      <a:pt x="26767" y="101600"/>
                      <a:pt x="28037" y="104140"/>
                      <a:pt x="29307" y="106045"/>
                    </a:cubicBezTo>
                    <a:cubicBezTo>
                      <a:pt x="29942" y="106680"/>
                      <a:pt x="29942" y="107315"/>
                      <a:pt x="30577" y="107950"/>
                    </a:cubicBezTo>
                    <a:cubicBezTo>
                      <a:pt x="31212" y="108585"/>
                      <a:pt x="32482" y="109855"/>
                      <a:pt x="33117" y="110490"/>
                    </a:cubicBezTo>
                    <a:cubicBezTo>
                      <a:pt x="34387" y="111760"/>
                      <a:pt x="36292" y="112395"/>
                      <a:pt x="38197" y="113030"/>
                    </a:cubicBezTo>
                    <a:cubicBezTo>
                      <a:pt x="40102" y="113665"/>
                      <a:pt x="42007" y="114300"/>
                      <a:pt x="43912" y="114300"/>
                    </a:cubicBezTo>
                    <a:cubicBezTo>
                      <a:pt x="45182" y="114300"/>
                      <a:pt x="46452" y="114300"/>
                      <a:pt x="47087" y="114300"/>
                    </a:cubicBezTo>
                    <a:cubicBezTo>
                      <a:pt x="47722" y="114300"/>
                      <a:pt x="48357" y="114300"/>
                      <a:pt x="48992" y="113665"/>
                    </a:cubicBezTo>
                    <a:lnTo>
                      <a:pt x="50262" y="114300"/>
                    </a:lnTo>
                    <a:cubicBezTo>
                      <a:pt x="61057" y="121920"/>
                      <a:pt x="72487" y="128905"/>
                      <a:pt x="83917" y="136525"/>
                    </a:cubicBezTo>
                    <a:cubicBezTo>
                      <a:pt x="83282" y="139700"/>
                      <a:pt x="82647" y="141605"/>
                      <a:pt x="82647" y="144145"/>
                    </a:cubicBezTo>
                    <a:cubicBezTo>
                      <a:pt x="82012" y="154940"/>
                      <a:pt x="84552" y="166370"/>
                      <a:pt x="89632" y="177165"/>
                    </a:cubicBezTo>
                    <a:lnTo>
                      <a:pt x="87092" y="177165"/>
                    </a:lnTo>
                    <a:cubicBezTo>
                      <a:pt x="82647" y="177165"/>
                      <a:pt x="78202" y="177165"/>
                      <a:pt x="73757" y="177165"/>
                    </a:cubicBezTo>
                    <a:lnTo>
                      <a:pt x="66137" y="177165"/>
                    </a:lnTo>
                    <a:cubicBezTo>
                      <a:pt x="55342" y="177165"/>
                      <a:pt x="44547" y="176530"/>
                      <a:pt x="33752" y="177165"/>
                    </a:cubicBezTo>
                    <a:cubicBezTo>
                      <a:pt x="31847" y="172085"/>
                      <a:pt x="28037" y="168275"/>
                      <a:pt x="22957" y="166370"/>
                    </a:cubicBezTo>
                    <a:cubicBezTo>
                      <a:pt x="20417" y="165100"/>
                      <a:pt x="17242" y="165100"/>
                      <a:pt x="14067" y="165735"/>
                    </a:cubicBezTo>
                    <a:cubicBezTo>
                      <a:pt x="11527" y="165735"/>
                      <a:pt x="8987" y="167005"/>
                      <a:pt x="6447" y="168910"/>
                    </a:cubicBezTo>
                    <a:cubicBezTo>
                      <a:pt x="2002" y="172085"/>
                      <a:pt x="-538" y="178435"/>
                      <a:pt x="97" y="184150"/>
                    </a:cubicBezTo>
                    <a:cubicBezTo>
                      <a:pt x="732" y="186690"/>
                      <a:pt x="1367" y="189230"/>
                      <a:pt x="3272" y="191770"/>
                    </a:cubicBezTo>
                    <a:cubicBezTo>
                      <a:pt x="4542" y="193675"/>
                      <a:pt x="6447" y="194945"/>
                      <a:pt x="8987" y="196215"/>
                    </a:cubicBezTo>
                    <a:cubicBezTo>
                      <a:pt x="10257" y="197485"/>
                      <a:pt x="12162" y="198755"/>
                      <a:pt x="14067" y="199390"/>
                    </a:cubicBezTo>
                    <a:cubicBezTo>
                      <a:pt x="15337" y="200025"/>
                      <a:pt x="16607" y="200025"/>
                      <a:pt x="17242" y="200025"/>
                    </a:cubicBezTo>
                    <a:cubicBezTo>
                      <a:pt x="18512" y="200025"/>
                      <a:pt x="19147" y="200660"/>
                      <a:pt x="20417" y="200660"/>
                    </a:cubicBezTo>
                    <a:cubicBezTo>
                      <a:pt x="24862" y="200660"/>
                      <a:pt x="28037" y="199390"/>
                      <a:pt x="30577" y="196850"/>
                    </a:cubicBezTo>
                    <a:cubicBezTo>
                      <a:pt x="31847" y="195580"/>
                      <a:pt x="33117" y="193675"/>
                      <a:pt x="33752" y="191770"/>
                    </a:cubicBezTo>
                    <a:cubicBezTo>
                      <a:pt x="44547" y="193040"/>
                      <a:pt x="55342" y="193040"/>
                      <a:pt x="65502" y="193675"/>
                    </a:cubicBezTo>
                    <a:lnTo>
                      <a:pt x="73122" y="193675"/>
                    </a:lnTo>
                    <a:cubicBezTo>
                      <a:pt x="80107" y="193675"/>
                      <a:pt x="87092" y="194310"/>
                      <a:pt x="94077" y="194310"/>
                    </a:cubicBezTo>
                    <a:lnTo>
                      <a:pt x="100427" y="194310"/>
                    </a:lnTo>
                    <a:cubicBezTo>
                      <a:pt x="113127" y="210820"/>
                      <a:pt x="130907" y="224155"/>
                      <a:pt x="150592" y="231140"/>
                    </a:cubicBezTo>
                    <a:cubicBezTo>
                      <a:pt x="168372" y="241300"/>
                      <a:pt x="184247" y="245745"/>
                      <a:pt x="199487" y="243840"/>
                    </a:cubicBezTo>
                    <a:cubicBezTo>
                      <a:pt x="212822" y="242570"/>
                      <a:pt x="226157" y="236220"/>
                      <a:pt x="240127" y="224155"/>
                    </a:cubicBezTo>
                    <a:cubicBezTo>
                      <a:pt x="245207" y="219710"/>
                      <a:pt x="250287" y="214630"/>
                      <a:pt x="254732" y="209550"/>
                    </a:cubicBezTo>
                    <a:cubicBezTo>
                      <a:pt x="272512" y="219075"/>
                      <a:pt x="290927" y="227330"/>
                      <a:pt x="309977" y="233680"/>
                    </a:cubicBezTo>
                    <a:cubicBezTo>
                      <a:pt x="329662" y="240030"/>
                      <a:pt x="349347" y="245110"/>
                      <a:pt x="369032" y="249555"/>
                    </a:cubicBezTo>
                    <a:cubicBezTo>
                      <a:pt x="378557" y="252095"/>
                      <a:pt x="388082" y="254635"/>
                      <a:pt x="397607" y="257175"/>
                    </a:cubicBezTo>
                    <a:cubicBezTo>
                      <a:pt x="424277" y="264160"/>
                      <a:pt x="454757" y="273685"/>
                      <a:pt x="483332" y="288925"/>
                    </a:cubicBezTo>
                    <a:cubicBezTo>
                      <a:pt x="510002" y="303530"/>
                      <a:pt x="536037" y="323850"/>
                      <a:pt x="563342" y="349250"/>
                    </a:cubicBezTo>
                    <a:cubicBezTo>
                      <a:pt x="591917" y="376555"/>
                      <a:pt x="617952" y="407670"/>
                      <a:pt x="640812" y="434975"/>
                    </a:cubicBezTo>
                    <a:cubicBezTo>
                      <a:pt x="642717" y="437515"/>
                      <a:pt x="645892" y="438785"/>
                      <a:pt x="648432" y="438785"/>
                    </a:cubicBezTo>
                    <a:cubicBezTo>
                      <a:pt x="649067" y="438785"/>
                      <a:pt x="649702" y="438785"/>
                      <a:pt x="650337" y="438785"/>
                    </a:cubicBezTo>
                    <a:cubicBezTo>
                      <a:pt x="654147" y="438150"/>
                      <a:pt x="657957" y="434975"/>
                      <a:pt x="659227" y="431165"/>
                    </a:cubicBezTo>
                    <a:cubicBezTo>
                      <a:pt x="661767" y="428625"/>
                      <a:pt x="661132" y="424815"/>
                      <a:pt x="658592" y="42164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0" name="Google Shape;2240;p34"/>
              <p:cNvSpPr/>
              <p:nvPr/>
            </p:nvSpPr>
            <p:spPr>
              <a:xfrm>
                <a:off x="2298181" y="860814"/>
                <a:ext cx="198898" cy="188643"/>
              </a:xfrm>
              <a:custGeom>
                <a:avLst/>
                <a:gdLst/>
                <a:ahLst/>
                <a:cxnLst/>
                <a:rect l="l" t="t" r="r" b="b"/>
                <a:pathLst>
                  <a:path w="584993" h="554831" extrusionOk="0">
                    <a:moveTo>
                      <a:pt x="584200" y="539591"/>
                    </a:moveTo>
                    <a:cubicBezTo>
                      <a:pt x="553720" y="478631"/>
                      <a:pt x="521970" y="415766"/>
                      <a:pt x="473075" y="366236"/>
                    </a:cubicBezTo>
                    <a:cubicBezTo>
                      <a:pt x="452120" y="344646"/>
                      <a:pt x="426720" y="326231"/>
                      <a:pt x="396875" y="309721"/>
                    </a:cubicBezTo>
                    <a:cubicBezTo>
                      <a:pt x="379095" y="300196"/>
                      <a:pt x="361315" y="291306"/>
                      <a:pt x="343535" y="282416"/>
                    </a:cubicBezTo>
                    <a:cubicBezTo>
                      <a:pt x="333375" y="277336"/>
                      <a:pt x="323850" y="272891"/>
                      <a:pt x="313690" y="267811"/>
                    </a:cubicBezTo>
                    <a:cubicBezTo>
                      <a:pt x="294005" y="257651"/>
                      <a:pt x="271780" y="246221"/>
                      <a:pt x="252730" y="230981"/>
                    </a:cubicBezTo>
                    <a:cubicBezTo>
                      <a:pt x="255905" y="227806"/>
                      <a:pt x="258445" y="225266"/>
                      <a:pt x="260985" y="222726"/>
                    </a:cubicBezTo>
                    <a:cubicBezTo>
                      <a:pt x="280035" y="200501"/>
                      <a:pt x="281940" y="168116"/>
                      <a:pt x="266065" y="137636"/>
                    </a:cubicBezTo>
                    <a:cubicBezTo>
                      <a:pt x="252095" y="110331"/>
                      <a:pt x="227330" y="90011"/>
                      <a:pt x="199390" y="83026"/>
                    </a:cubicBezTo>
                    <a:cubicBezTo>
                      <a:pt x="193040" y="81121"/>
                      <a:pt x="186055" y="80486"/>
                      <a:pt x="179070" y="80486"/>
                    </a:cubicBezTo>
                    <a:lnTo>
                      <a:pt x="177800" y="78581"/>
                    </a:lnTo>
                    <a:cubicBezTo>
                      <a:pt x="176530" y="76041"/>
                      <a:pt x="175260" y="73501"/>
                      <a:pt x="173990" y="70961"/>
                    </a:cubicBezTo>
                    <a:cubicBezTo>
                      <a:pt x="167640" y="58261"/>
                      <a:pt x="161290" y="44926"/>
                      <a:pt x="154940" y="32226"/>
                    </a:cubicBezTo>
                    <a:cubicBezTo>
                      <a:pt x="158115" y="30956"/>
                      <a:pt x="160655" y="27781"/>
                      <a:pt x="161925" y="23971"/>
                    </a:cubicBezTo>
                    <a:cubicBezTo>
                      <a:pt x="163195" y="20796"/>
                      <a:pt x="163195" y="16986"/>
                      <a:pt x="161925" y="13811"/>
                    </a:cubicBezTo>
                    <a:cubicBezTo>
                      <a:pt x="160655" y="10001"/>
                      <a:pt x="158115" y="6826"/>
                      <a:pt x="154940" y="4286"/>
                    </a:cubicBezTo>
                    <a:cubicBezTo>
                      <a:pt x="152400" y="2381"/>
                      <a:pt x="149860" y="1111"/>
                      <a:pt x="145415" y="476"/>
                    </a:cubicBezTo>
                    <a:cubicBezTo>
                      <a:pt x="142875" y="-159"/>
                      <a:pt x="140335" y="-159"/>
                      <a:pt x="137795" y="476"/>
                    </a:cubicBezTo>
                    <a:cubicBezTo>
                      <a:pt x="137160" y="476"/>
                      <a:pt x="137160" y="1111"/>
                      <a:pt x="137160" y="476"/>
                    </a:cubicBezTo>
                    <a:cubicBezTo>
                      <a:pt x="137160" y="476"/>
                      <a:pt x="136525" y="476"/>
                      <a:pt x="136525" y="476"/>
                    </a:cubicBezTo>
                    <a:cubicBezTo>
                      <a:pt x="132080" y="1746"/>
                      <a:pt x="128905" y="4286"/>
                      <a:pt x="127000" y="7461"/>
                    </a:cubicBezTo>
                    <a:cubicBezTo>
                      <a:pt x="125095" y="10636"/>
                      <a:pt x="124460" y="14446"/>
                      <a:pt x="125095" y="18256"/>
                    </a:cubicBezTo>
                    <a:cubicBezTo>
                      <a:pt x="126365" y="25876"/>
                      <a:pt x="132080" y="31591"/>
                      <a:pt x="139700" y="32226"/>
                    </a:cubicBezTo>
                    <a:cubicBezTo>
                      <a:pt x="140335" y="32226"/>
                      <a:pt x="140335" y="32226"/>
                      <a:pt x="140970" y="32226"/>
                    </a:cubicBezTo>
                    <a:cubicBezTo>
                      <a:pt x="146050" y="47466"/>
                      <a:pt x="152400" y="62706"/>
                      <a:pt x="160020" y="77311"/>
                    </a:cubicBezTo>
                    <a:cubicBezTo>
                      <a:pt x="160655" y="78581"/>
                      <a:pt x="161290" y="79851"/>
                      <a:pt x="161925" y="80486"/>
                    </a:cubicBezTo>
                    <a:cubicBezTo>
                      <a:pt x="154305" y="81756"/>
                      <a:pt x="146685" y="83661"/>
                      <a:pt x="139700" y="86201"/>
                    </a:cubicBezTo>
                    <a:cubicBezTo>
                      <a:pt x="130175" y="74136"/>
                      <a:pt x="119380" y="59531"/>
                      <a:pt x="108585" y="44291"/>
                    </a:cubicBezTo>
                    <a:cubicBezTo>
                      <a:pt x="109220" y="42386"/>
                      <a:pt x="109855" y="40481"/>
                      <a:pt x="109855" y="38576"/>
                    </a:cubicBezTo>
                    <a:cubicBezTo>
                      <a:pt x="109855" y="35401"/>
                      <a:pt x="109220" y="32861"/>
                      <a:pt x="107950" y="30321"/>
                    </a:cubicBezTo>
                    <a:cubicBezTo>
                      <a:pt x="106045" y="27146"/>
                      <a:pt x="104140" y="25241"/>
                      <a:pt x="101600" y="23971"/>
                    </a:cubicBezTo>
                    <a:cubicBezTo>
                      <a:pt x="100965" y="23336"/>
                      <a:pt x="100330" y="23336"/>
                      <a:pt x="99695" y="22701"/>
                    </a:cubicBezTo>
                    <a:cubicBezTo>
                      <a:pt x="99060" y="22066"/>
                      <a:pt x="98425" y="22066"/>
                      <a:pt x="97155" y="21431"/>
                    </a:cubicBezTo>
                    <a:cubicBezTo>
                      <a:pt x="95885" y="20796"/>
                      <a:pt x="94615" y="20796"/>
                      <a:pt x="93345" y="20796"/>
                    </a:cubicBezTo>
                    <a:cubicBezTo>
                      <a:pt x="90805" y="20796"/>
                      <a:pt x="88265" y="20796"/>
                      <a:pt x="85725" y="21431"/>
                    </a:cubicBezTo>
                    <a:cubicBezTo>
                      <a:pt x="83820" y="22066"/>
                      <a:pt x="81915" y="22701"/>
                      <a:pt x="80645" y="24606"/>
                    </a:cubicBezTo>
                    <a:cubicBezTo>
                      <a:pt x="80010" y="24606"/>
                      <a:pt x="80010" y="25241"/>
                      <a:pt x="79375" y="25876"/>
                    </a:cubicBezTo>
                    <a:cubicBezTo>
                      <a:pt x="78740" y="26511"/>
                      <a:pt x="78105" y="27146"/>
                      <a:pt x="77470" y="27781"/>
                    </a:cubicBezTo>
                    <a:cubicBezTo>
                      <a:pt x="76835" y="29051"/>
                      <a:pt x="76200" y="30321"/>
                      <a:pt x="75565" y="31591"/>
                    </a:cubicBezTo>
                    <a:cubicBezTo>
                      <a:pt x="74930" y="34131"/>
                      <a:pt x="74930" y="35401"/>
                      <a:pt x="74930" y="37941"/>
                    </a:cubicBezTo>
                    <a:cubicBezTo>
                      <a:pt x="74930" y="39846"/>
                      <a:pt x="75565" y="42386"/>
                      <a:pt x="77470" y="44291"/>
                    </a:cubicBezTo>
                    <a:cubicBezTo>
                      <a:pt x="78105" y="44926"/>
                      <a:pt x="78740" y="46196"/>
                      <a:pt x="80010" y="47466"/>
                    </a:cubicBezTo>
                    <a:cubicBezTo>
                      <a:pt x="81280" y="48736"/>
                      <a:pt x="82550" y="49371"/>
                      <a:pt x="83820" y="50006"/>
                    </a:cubicBezTo>
                    <a:cubicBezTo>
                      <a:pt x="85090" y="50641"/>
                      <a:pt x="85725" y="51911"/>
                      <a:pt x="86995" y="51911"/>
                    </a:cubicBezTo>
                    <a:cubicBezTo>
                      <a:pt x="88265" y="52546"/>
                      <a:pt x="88900" y="53181"/>
                      <a:pt x="90805" y="53181"/>
                    </a:cubicBezTo>
                    <a:cubicBezTo>
                      <a:pt x="92075" y="53181"/>
                      <a:pt x="93345" y="53816"/>
                      <a:pt x="94615" y="53816"/>
                    </a:cubicBezTo>
                    <a:cubicBezTo>
                      <a:pt x="95250" y="53816"/>
                      <a:pt x="95885" y="53816"/>
                      <a:pt x="96520" y="53816"/>
                    </a:cubicBezTo>
                    <a:cubicBezTo>
                      <a:pt x="97155" y="53816"/>
                      <a:pt x="97790" y="53816"/>
                      <a:pt x="97790" y="53181"/>
                    </a:cubicBezTo>
                    <a:cubicBezTo>
                      <a:pt x="107315" y="67786"/>
                      <a:pt x="115570" y="80486"/>
                      <a:pt x="124460" y="92551"/>
                    </a:cubicBezTo>
                    <a:cubicBezTo>
                      <a:pt x="121920" y="93821"/>
                      <a:pt x="119380" y="95726"/>
                      <a:pt x="117475" y="96996"/>
                    </a:cubicBezTo>
                    <a:cubicBezTo>
                      <a:pt x="111760" y="101441"/>
                      <a:pt x="106680" y="105886"/>
                      <a:pt x="102870" y="110966"/>
                    </a:cubicBezTo>
                    <a:cubicBezTo>
                      <a:pt x="93980" y="102076"/>
                      <a:pt x="85090" y="93821"/>
                      <a:pt x="76200" y="85566"/>
                    </a:cubicBezTo>
                    <a:cubicBezTo>
                      <a:pt x="76835" y="84296"/>
                      <a:pt x="76835" y="82391"/>
                      <a:pt x="76835" y="81121"/>
                    </a:cubicBezTo>
                    <a:cubicBezTo>
                      <a:pt x="76835" y="77311"/>
                      <a:pt x="76200" y="73501"/>
                      <a:pt x="74295" y="69691"/>
                    </a:cubicBezTo>
                    <a:cubicBezTo>
                      <a:pt x="72390" y="64611"/>
                      <a:pt x="67310" y="61436"/>
                      <a:pt x="61595" y="60801"/>
                    </a:cubicBezTo>
                    <a:cubicBezTo>
                      <a:pt x="57150" y="60166"/>
                      <a:pt x="52070" y="62071"/>
                      <a:pt x="49530" y="65246"/>
                    </a:cubicBezTo>
                    <a:cubicBezTo>
                      <a:pt x="47625" y="67151"/>
                      <a:pt x="46355" y="69691"/>
                      <a:pt x="45720" y="71596"/>
                    </a:cubicBezTo>
                    <a:cubicBezTo>
                      <a:pt x="45720" y="71596"/>
                      <a:pt x="45720" y="72231"/>
                      <a:pt x="45720" y="72231"/>
                    </a:cubicBezTo>
                    <a:cubicBezTo>
                      <a:pt x="45720" y="72866"/>
                      <a:pt x="45085" y="74136"/>
                      <a:pt x="45085" y="74771"/>
                    </a:cubicBezTo>
                    <a:cubicBezTo>
                      <a:pt x="45085" y="77946"/>
                      <a:pt x="45720" y="80486"/>
                      <a:pt x="46355" y="82391"/>
                    </a:cubicBezTo>
                    <a:cubicBezTo>
                      <a:pt x="46355" y="83026"/>
                      <a:pt x="46990" y="84296"/>
                      <a:pt x="47625" y="84931"/>
                    </a:cubicBezTo>
                    <a:cubicBezTo>
                      <a:pt x="48260" y="86201"/>
                      <a:pt x="48895" y="86836"/>
                      <a:pt x="49530" y="88106"/>
                    </a:cubicBezTo>
                    <a:cubicBezTo>
                      <a:pt x="50800" y="89376"/>
                      <a:pt x="52070" y="90646"/>
                      <a:pt x="53975" y="91916"/>
                    </a:cubicBezTo>
                    <a:cubicBezTo>
                      <a:pt x="55880" y="93186"/>
                      <a:pt x="57785" y="93821"/>
                      <a:pt x="59055" y="94456"/>
                    </a:cubicBezTo>
                    <a:cubicBezTo>
                      <a:pt x="60325" y="94456"/>
                      <a:pt x="61595" y="95091"/>
                      <a:pt x="62230" y="95091"/>
                    </a:cubicBezTo>
                    <a:cubicBezTo>
                      <a:pt x="62865" y="95091"/>
                      <a:pt x="63500" y="95091"/>
                      <a:pt x="64135" y="95091"/>
                    </a:cubicBezTo>
                    <a:lnTo>
                      <a:pt x="65405" y="96361"/>
                    </a:lnTo>
                    <a:cubicBezTo>
                      <a:pt x="74295" y="105886"/>
                      <a:pt x="83820" y="116046"/>
                      <a:pt x="93345" y="126206"/>
                    </a:cubicBezTo>
                    <a:cubicBezTo>
                      <a:pt x="92075" y="128746"/>
                      <a:pt x="91440" y="131286"/>
                      <a:pt x="90170" y="133191"/>
                    </a:cubicBezTo>
                    <a:cubicBezTo>
                      <a:pt x="86995" y="143986"/>
                      <a:pt x="86995" y="155416"/>
                      <a:pt x="88900" y="167481"/>
                    </a:cubicBezTo>
                    <a:lnTo>
                      <a:pt x="86360" y="166846"/>
                    </a:lnTo>
                    <a:cubicBezTo>
                      <a:pt x="81915" y="165576"/>
                      <a:pt x="77470" y="164306"/>
                      <a:pt x="73025" y="163671"/>
                    </a:cubicBezTo>
                    <a:lnTo>
                      <a:pt x="65405" y="161766"/>
                    </a:lnTo>
                    <a:cubicBezTo>
                      <a:pt x="55245" y="159226"/>
                      <a:pt x="45085" y="156051"/>
                      <a:pt x="34290" y="154146"/>
                    </a:cubicBezTo>
                    <a:cubicBezTo>
                      <a:pt x="33655" y="149066"/>
                      <a:pt x="30480" y="143986"/>
                      <a:pt x="26670" y="141446"/>
                    </a:cubicBezTo>
                    <a:cubicBezTo>
                      <a:pt x="24765" y="140176"/>
                      <a:pt x="21590" y="138906"/>
                      <a:pt x="18415" y="138271"/>
                    </a:cubicBezTo>
                    <a:cubicBezTo>
                      <a:pt x="15875" y="138271"/>
                      <a:pt x="13335" y="138271"/>
                      <a:pt x="10160" y="139541"/>
                    </a:cubicBezTo>
                    <a:cubicBezTo>
                      <a:pt x="5080" y="141446"/>
                      <a:pt x="635" y="146526"/>
                      <a:pt x="0" y="152876"/>
                    </a:cubicBezTo>
                    <a:cubicBezTo>
                      <a:pt x="0" y="155416"/>
                      <a:pt x="0" y="157956"/>
                      <a:pt x="1270" y="161131"/>
                    </a:cubicBezTo>
                    <a:cubicBezTo>
                      <a:pt x="1905" y="163036"/>
                      <a:pt x="3810" y="164941"/>
                      <a:pt x="5715" y="166846"/>
                    </a:cubicBezTo>
                    <a:cubicBezTo>
                      <a:pt x="6985" y="168751"/>
                      <a:pt x="8255" y="170021"/>
                      <a:pt x="9525" y="171291"/>
                    </a:cubicBezTo>
                    <a:cubicBezTo>
                      <a:pt x="10795" y="171926"/>
                      <a:pt x="11430" y="172561"/>
                      <a:pt x="12700" y="173196"/>
                    </a:cubicBezTo>
                    <a:cubicBezTo>
                      <a:pt x="13970" y="173831"/>
                      <a:pt x="14605" y="173831"/>
                      <a:pt x="15875" y="174466"/>
                    </a:cubicBezTo>
                    <a:cubicBezTo>
                      <a:pt x="19685" y="175101"/>
                      <a:pt x="23495" y="175101"/>
                      <a:pt x="26670" y="173196"/>
                    </a:cubicBezTo>
                    <a:cubicBezTo>
                      <a:pt x="28575" y="171926"/>
                      <a:pt x="29845" y="170656"/>
                      <a:pt x="31115" y="168751"/>
                    </a:cubicBezTo>
                    <a:cubicBezTo>
                      <a:pt x="41275" y="172561"/>
                      <a:pt x="51435" y="175101"/>
                      <a:pt x="61595" y="178276"/>
                    </a:cubicBezTo>
                    <a:lnTo>
                      <a:pt x="69215" y="180181"/>
                    </a:lnTo>
                    <a:cubicBezTo>
                      <a:pt x="75565" y="182086"/>
                      <a:pt x="81915" y="183991"/>
                      <a:pt x="88265" y="185896"/>
                    </a:cubicBezTo>
                    <a:lnTo>
                      <a:pt x="94615" y="187801"/>
                    </a:lnTo>
                    <a:cubicBezTo>
                      <a:pt x="102870" y="206851"/>
                      <a:pt x="117475" y="223996"/>
                      <a:pt x="134620" y="235426"/>
                    </a:cubicBezTo>
                    <a:cubicBezTo>
                      <a:pt x="149225" y="249396"/>
                      <a:pt x="163830" y="257651"/>
                      <a:pt x="179070" y="259556"/>
                    </a:cubicBezTo>
                    <a:cubicBezTo>
                      <a:pt x="192405" y="261461"/>
                      <a:pt x="207010" y="258286"/>
                      <a:pt x="223520" y="250031"/>
                    </a:cubicBezTo>
                    <a:cubicBezTo>
                      <a:pt x="229870" y="246856"/>
                      <a:pt x="235585" y="243046"/>
                      <a:pt x="241300" y="239236"/>
                    </a:cubicBezTo>
                    <a:cubicBezTo>
                      <a:pt x="256540" y="253206"/>
                      <a:pt x="272415" y="265271"/>
                      <a:pt x="289560" y="275431"/>
                    </a:cubicBezTo>
                    <a:cubicBezTo>
                      <a:pt x="306705" y="286226"/>
                      <a:pt x="325120" y="295751"/>
                      <a:pt x="342900" y="304641"/>
                    </a:cubicBezTo>
                    <a:cubicBezTo>
                      <a:pt x="351790" y="309086"/>
                      <a:pt x="360680" y="314166"/>
                      <a:pt x="368935" y="318611"/>
                    </a:cubicBezTo>
                    <a:cubicBezTo>
                      <a:pt x="393065" y="331311"/>
                      <a:pt x="421005" y="347821"/>
                      <a:pt x="445135" y="370046"/>
                    </a:cubicBezTo>
                    <a:cubicBezTo>
                      <a:pt x="467995" y="391001"/>
                      <a:pt x="488315" y="416401"/>
                      <a:pt x="508635" y="447516"/>
                    </a:cubicBezTo>
                    <a:cubicBezTo>
                      <a:pt x="530225" y="481171"/>
                      <a:pt x="548005" y="517366"/>
                      <a:pt x="563880" y="549116"/>
                    </a:cubicBezTo>
                    <a:cubicBezTo>
                      <a:pt x="565785" y="552291"/>
                      <a:pt x="568960" y="554831"/>
                      <a:pt x="572135" y="554831"/>
                    </a:cubicBezTo>
                    <a:cubicBezTo>
                      <a:pt x="572135" y="554831"/>
                      <a:pt x="572770" y="554831"/>
                      <a:pt x="572770" y="554831"/>
                    </a:cubicBezTo>
                    <a:cubicBezTo>
                      <a:pt x="576580" y="554831"/>
                      <a:pt x="580390" y="552926"/>
                      <a:pt x="582295" y="549751"/>
                    </a:cubicBezTo>
                    <a:cubicBezTo>
                      <a:pt x="585470" y="547211"/>
                      <a:pt x="585470" y="543401"/>
                      <a:pt x="584200" y="539591"/>
                    </a:cubicBezTo>
                    <a:close/>
                    <a:moveTo>
                      <a:pt x="137795" y="90646"/>
                    </a:moveTo>
                    <a:cubicBezTo>
                      <a:pt x="137795" y="90646"/>
                      <a:pt x="137795" y="90646"/>
                      <a:pt x="137795" y="90646"/>
                    </a:cubicBezTo>
                    <a:lnTo>
                      <a:pt x="137795" y="90646"/>
                    </a:lnTo>
                    <a:lnTo>
                      <a:pt x="137795" y="9064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1" name="Google Shape;2241;p34"/>
              <p:cNvSpPr/>
              <p:nvPr/>
            </p:nvSpPr>
            <p:spPr>
              <a:xfrm>
                <a:off x="2498038" y="586953"/>
                <a:ext cx="76066" cy="246558"/>
              </a:xfrm>
              <a:custGeom>
                <a:avLst/>
                <a:gdLst/>
                <a:ahLst/>
                <a:cxnLst/>
                <a:rect l="l" t="t" r="r" b="b"/>
                <a:pathLst>
                  <a:path w="223723" h="725170" extrusionOk="0">
                    <a:moveTo>
                      <a:pt x="223520" y="41275"/>
                    </a:moveTo>
                    <a:cubicBezTo>
                      <a:pt x="223520" y="38100"/>
                      <a:pt x="222250" y="35560"/>
                      <a:pt x="219710" y="31750"/>
                    </a:cubicBezTo>
                    <a:cubicBezTo>
                      <a:pt x="218440" y="29210"/>
                      <a:pt x="216535" y="27305"/>
                      <a:pt x="214630" y="26035"/>
                    </a:cubicBezTo>
                    <a:cubicBezTo>
                      <a:pt x="214630" y="26035"/>
                      <a:pt x="213995" y="26035"/>
                      <a:pt x="213995" y="25400"/>
                    </a:cubicBezTo>
                    <a:cubicBezTo>
                      <a:pt x="213995" y="25400"/>
                      <a:pt x="213360" y="24765"/>
                      <a:pt x="213360" y="24765"/>
                    </a:cubicBezTo>
                    <a:cubicBezTo>
                      <a:pt x="209550" y="22860"/>
                      <a:pt x="205740" y="21590"/>
                      <a:pt x="201930" y="22860"/>
                    </a:cubicBezTo>
                    <a:cubicBezTo>
                      <a:pt x="198120" y="24130"/>
                      <a:pt x="195580" y="26035"/>
                      <a:pt x="193040" y="28575"/>
                    </a:cubicBezTo>
                    <a:cubicBezTo>
                      <a:pt x="187960" y="34290"/>
                      <a:pt x="187960" y="42545"/>
                      <a:pt x="192405" y="48260"/>
                    </a:cubicBezTo>
                    <a:cubicBezTo>
                      <a:pt x="192405" y="48260"/>
                      <a:pt x="193040" y="48895"/>
                      <a:pt x="193040" y="48895"/>
                    </a:cubicBezTo>
                    <a:cubicBezTo>
                      <a:pt x="185420" y="62865"/>
                      <a:pt x="178435" y="78105"/>
                      <a:pt x="172085" y="93345"/>
                    </a:cubicBezTo>
                    <a:cubicBezTo>
                      <a:pt x="171450" y="94615"/>
                      <a:pt x="171450" y="95885"/>
                      <a:pt x="170815" y="97155"/>
                    </a:cubicBezTo>
                    <a:cubicBezTo>
                      <a:pt x="165100" y="92075"/>
                      <a:pt x="158750" y="88265"/>
                      <a:pt x="151765" y="85090"/>
                    </a:cubicBezTo>
                    <a:cubicBezTo>
                      <a:pt x="154305" y="70485"/>
                      <a:pt x="157480" y="52070"/>
                      <a:pt x="161290" y="33655"/>
                    </a:cubicBezTo>
                    <a:cubicBezTo>
                      <a:pt x="163195" y="33020"/>
                      <a:pt x="165100" y="31750"/>
                      <a:pt x="166370" y="30480"/>
                    </a:cubicBezTo>
                    <a:cubicBezTo>
                      <a:pt x="168910" y="28575"/>
                      <a:pt x="170180" y="26035"/>
                      <a:pt x="170815" y="23495"/>
                    </a:cubicBezTo>
                    <a:cubicBezTo>
                      <a:pt x="172085" y="20320"/>
                      <a:pt x="172085" y="17145"/>
                      <a:pt x="171450" y="14605"/>
                    </a:cubicBezTo>
                    <a:cubicBezTo>
                      <a:pt x="171450" y="13970"/>
                      <a:pt x="170815" y="13335"/>
                      <a:pt x="170815" y="12700"/>
                    </a:cubicBezTo>
                    <a:cubicBezTo>
                      <a:pt x="170815" y="12065"/>
                      <a:pt x="170180" y="11430"/>
                      <a:pt x="170180" y="10160"/>
                    </a:cubicBezTo>
                    <a:cubicBezTo>
                      <a:pt x="169545" y="8890"/>
                      <a:pt x="168910" y="8255"/>
                      <a:pt x="168275" y="6985"/>
                    </a:cubicBezTo>
                    <a:cubicBezTo>
                      <a:pt x="167005" y="5080"/>
                      <a:pt x="165100" y="3175"/>
                      <a:pt x="162560" y="1905"/>
                    </a:cubicBezTo>
                    <a:cubicBezTo>
                      <a:pt x="160655" y="635"/>
                      <a:pt x="158750" y="635"/>
                      <a:pt x="156845" y="0"/>
                    </a:cubicBezTo>
                    <a:cubicBezTo>
                      <a:pt x="156210" y="0"/>
                      <a:pt x="156210" y="0"/>
                      <a:pt x="154940" y="0"/>
                    </a:cubicBezTo>
                    <a:cubicBezTo>
                      <a:pt x="153670" y="0"/>
                      <a:pt x="153035" y="0"/>
                      <a:pt x="151765" y="0"/>
                    </a:cubicBezTo>
                    <a:cubicBezTo>
                      <a:pt x="150495" y="0"/>
                      <a:pt x="149225" y="635"/>
                      <a:pt x="147955" y="1270"/>
                    </a:cubicBezTo>
                    <a:cubicBezTo>
                      <a:pt x="146050" y="2540"/>
                      <a:pt x="144780" y="3810"/>
                      <a:pt x="143510" y="5080"/>
                    </a:cubicBezTo>
                    <a:cubicBezTo>
                      <a:pt x="142240" y="6350"/>
                      <a:pt x="140970" y="8890"/>
                      <a:pt x="140335" y="11430"/>
                    </a:cubicBezTo>
                    <a:cubicBezTo>
                      <a:pt x="140335" y="12700"/>
                      <a:pt x="139700" y="13970"/>
                      <a:pt x="139700" y="15240"/>
                    </a:cubicBezTo>
                    <a:cubicBezTo>
                      <a:pt x="139700" y="17145"/>
                      <a:pt x="139700" y="18415"/>
                      <a:pt x="140335" y="19685"/>
                    </a:cubicBezTo>
                    <a:cubicBezTo>
                      <a:pt x="140335" y="20955"/>
                      <a:pt x="140335" y="22225"/>
                      <a:pt x="140970" y="23495"/>
                    </a:cubicBezTo>
                    <a:cubicBezTo>
                      <a:pt x="141605" y="24765"/>
                      <a:pt x="141605" y="26035"/>
                      <a:pt x="142240" y="27305"/>
                    </a:cubicBezTo>
                    <a:cubicBezTo>
                      <a:pt x="143510" y="29210"/>
                      <a:pt x="144145" y="30480"/>
                      <a:pt x="146050" y="31750"/>
                    </a:cubicBezTo>
                    <a:cubicBezTo>
                      <a:pt x="146685" y="32385"/>
                      <a:pt x="146685" y="32385"/>
                      <a:pt x="147320" y="32385"/>
                    </a:cubicBezTo>
                    <a:cubicBezTo>
                      <a:pt x="142875" y="48895"/>
                      <a:pt x="139065" y="64135"/>
                      <a:pt x="136525" y="78740"/>
                    </a:cubicBezTo>
                    <a:cubicBezTo>
                      <a:pt x="133985" y="78105"/>
                      <a:pt x="131445" y="77470"/>
                      <a:pt x="128905" y="76835"/>
                    </a:cubicBezTo>
                    <a:cubicBezTo>
                      <a:pt x="121920" y="75565"/>
                      <a:pt x="115570" y="74930"/>
                      <a:pt x="108585" y="75565"/>
                    </a:cubicBezTo>
                    <a:cubicBezTo>
                      <a:pt x="109220" y="63500"/>
                      <a:pt x="109220" y="50800"/>
                      <a:pt x="109220" y="38735"/>
                    </a:cubicBezTo>
                    <a:cubicBezTo>
                      <a:pt x="110490" y="38100"/>
                      <a:pt x="112395" y="37465"/>
                      <a:pt x="113030" y="36195"/>
                    </a:cubicBezTo>
                    <a:cubicBezTo>
                      <a:pt x="115570" y="33655"/>
                      <a:pt x="118110" y="30480"/>
                      <a:pt x="119380" y="26670"/>
                    </a:cubicBezTo>
                    <a:cubicBezTo>
                      <a:pt x="121920" y="21590"/>
                      <a:pt x="120650" y="15875"/>
                      <a:pt x="117475" y="11430"/>
                    </a:cubicBezTo>
                    <a:cubicBezTo>
                      <a:pt x="114935" y="7620"/>
                      <a:pt x="110490" y="5080"/>
                      <a:pt x="106045" y="5080"/>
                    </a:cubicBezTo>
                    <a:cubicBezTo>
                      <a:pt x="103505" y="5080"/>
                      <a:pt x="100965" y="5715"/>
                      <a:pt x="98425" y="6985"/>
                    </a:cubicBezTo>
                    <a:cubicBezTo>
                      <a:pt x="98425" y="6985"/>
                      <a:pt x="98425" y="6985"/>
                      <a:pt x="97790" y="6985"/>
                    </a:cubicBezTo>
                    <a:cubicBezTo>
                      <a:pt x="97155" y="6985"/>
                      <a:pt x="95885" y="7620"/>
                      <a:pt x="95250" y="8255"/>
                    </a:cubicBezTo>
                    <a:cubicBezTo>
                      <a:pt x="92710" y="10160"/>
                      <a:pt x="91440" y="12700"/>
                      <a:pt x="90170" y="14605"/>
                    </a:cubicBezTo>
                    <a:cubicBezTo>
                      <a:pt x="89535" y="15240"/>
                      <a:pt x="89535" y="15875"/>
                      <a:pt x="88900" y="17145"/>
                    </a:cubicBezTo>
                    <a:cubicBezTo>
                      <a:pt x="88265" y="18415"/>
                      <a:pt x="88265" y="19685"/>
                      <a:pt x="88265" y="20955"/>
                    </a:cubicBezTo>
                    <a:cubicBezTo>
                      <a:pt x="88265" y="22860"/>
                      <a:pt x="88265" y="24765"/>
                      <a:pt x="88265" y="26670"/>
                    </a:cubicBezTo>
                    <a:cubicBezTo>
                      <a:pt x="88900" y="28575"/>
                      <a:pt x="89535" y="30480"/>
                      <a:pt x="90170" y="32385"/>
                    </a:cubicBezTo>
                    <a:cubicBezTo>
                      <a:pt x="90805" y="33655"/>
                      <a:pt x="91440" y="34290"/>
                      <a:pt x="92075" y="35560"/>
                    </a:cubicBezTo>
                    <a:cubicBezTo>
                      <a:pt x="92710" y="36195"/>
                      <a:pt x="92710" y="36830"/>
                      <a:pt x="93345" y="36830"/>
                    </a:cubicBezTo>
                    <a:lnTo>
                      <a:pt x="93345" y="38735"/>
                    </a:lnTo>
                    <a:cubicBezTo>
                      <a:pt x="92075" y="52070"/>
                      <a:pt x="91440" y="65405"/>
                      <a:pt x="90170" y="78740"/>
                    </a:cubicBezTo>
                    <a:cubicBezTo>
                      <a:pt x="87630" y="79375"/>
                      <a:pt x="85090" y="80645"/>
                      <a:pt x="82550" y="81280"/>
                    </a:cubicBezTo>
                    <a:cubicBezTo>
                      <a:pt x="72390" y="86360"/>
                      <a:pt x="63500" y="93345"/>
                      <a:pt x="56515" y="103505"/>
                    </a:cubicBezTo>
                    <a:lnTo>
                      <a:pt x="55245" y="100965"/>
                    </a:lnTo>
                    <a:cubicBezTo>
                      <a:pt x="53340" y="97155"/>
                      <a:pt x="51435" y="93345"/>
                      <a:pt x="48895" y="88900"/>
                    </a:cubicBezTo>
                    <a:lnTo>
                      <a:pt x="45085" y="81915"/>
                    </a:lnTo>
                    <a:cubicBezTo>
                      <a:pt x="40005" y="72390"/>
                      <a:pt x="34925" y="62865"/>
                      <a:pt x="29210" y="53975"/>
                    </a:cubicBezTo>
                    <a:cubicBezTo>
                      <a:pt x="32385" y="50165"/>
                      <a:pt x="34290" y="44450"/>
                      <a:pt x="33655" y="39370"/>
                    </a:cubicBezTo>
                    <a:cubicBezTo>
                      <a:pt x="33655" y="36830"/>
                      <a:pt x="32385" y="33655"/>
                      <a:pt x="30480" y="31750"/>
                    </a:cubicBezTo>
                    <a:cubicBezTo>
                      <a:pt x="29210" y="29845"/>
                      <a:pt x="26670" y="27940"/>
                      <a:pt x="23495" y="26670"/>
                    </a:cubicBezTo>
                    <a:cubicBezTo>
                      <a:pt x="18415" y="24130"/>
                      <a:pt x="12065" y="24765"/>
                      <a:pt x="6985" y="28575"/>
                    </a:cubicBezTo>
                    <a:cubicBezTo>
                      <a:pt x="5080" y="29845"/>
                      <a:pt x="3175" y="32385"/>
                      <a:pt x="1905" y="34925"/>
                    </a:cubicBezTo>
                    <a:cubicBezTo>
                      <a:pt x="1270" y="36830"/>
                      <a:pt x="635" y="39370"/>
                      <a:pt x="635" y="41910"/>
                    </a:cubicBezTo>
                    <a:cubicBezTo>
                      <a:pt x="0" y="43815"/>
                      <a:pt x="0" y="45720"/>
                      <a:pt x="0" y="47625"/>
                    </a:cubicBezTo>
                    <a:cubicBezTo>
                      <a:pt x="0" y="48895"/>
                      <a:pt x="635" y="50165"/>
                      <a:pt x="635" y="50800"/>
                    </a:cubicBezTo>
                    <a:cubicBezTo>
                      <a:pt x="635" y="52070"/>
                      <a:pt x="1270" y="52705"/>
                      <a:pt x="1905" y="53975"/>
                    </a:cubicBezTo>
                    <a:cubicBezTo>
                      <a:pt x="3810" y="57785"/>
                      <a:pt x="6985" y="59690"/>
                      <a:pt x="10160" y="60960"/>
                    </a:cubicBezTo>
                    <a:cubicBezTo>
                      <a:pt x="12065" y="61595"/>
                      <a:pt x="13970" y="61595"/>
                      <a:pt x="16510" y="61595"/>
                    </a:cubicBezTo>
                    <a:cubicBezTo>
                      <a:pt x="20955" y="71120"/>
                      <a:pt x="25400" y="81280"/>
                      <a:pt x="30480" y="90170"/>
                    </a:cubicBezTo>
                    <a:lnTo>
                      <a:pt x="34290" y="97155"/>
                    </a:lnTo>
                    <a:cubicBezTo>
                      <a:pt x="37465" y="103505"/>
                      <a:pt x="40640" y="109220"/>
                      <a:pt x="43180" y="115570"/>
                    </a:cubicBezTo>
                    <a:lnTo>
                      <a:pt x="46355" y="121285"/>
                    </a:lnTo>
                    <a:cubicBezTo>
                      <a:pt x="38100" y="140335"/>
                      <a:pt x="34925" y="162560"/>
                      <a:pt x="38735" y="182880"/>
                    </a:cubicBezTo>
                    <a:cubicBezTo>
                      <a:pt x="38100" y="203200"/>
                      <a:pt x="42545" y="219075"/>
                      <a:pt x="50800" y="232410"/>
                    </a:cubicBezTo>
                    <a:cubicBezTo>
                      <a:pt x="58420" y="243840"/>
                      <a:pt x="70485" y="252095"/>
                      <a:pt x="87630" y="258445"/>
                    </a:cubicBezTo>
                    <a:cubicBezTo>
                      <a:pt x="93980" y="260985"/>
                      <a:pt x="100965" y="262890"/>
                      <a:pt x="107315" y="264160"/>
                    </a:cubicBezTo>
                    <a:cubicBezTo>
                      <a:pt x="107315" y="284480"/>
                      <a:pt x="109220" y="304800"/>
                      <a:pt x="113030" y="323850"/>
                    </a:cubicBezTo>
                    <a:cubicBezTo>
                      <a:pt x="116840" y="343535"/>
                      <a:pt x="122555" y="363855"/>
                      <a:pt x="127635" y="382905"/>
                    </a:cubicBezTo>
                    <a:cubicBezTo>
                      <a:pt x="130175" y="392430"/>
                      <a:pt x="132715" y="401955"/>
                      <a:pt x="135255" y="411480"/>
                    </a:cubicBezTo>
                    <a:cubicBezTo>
                      <a:pt x="142240" y="438150"/>
                      <a:pt x="148590" y="469265"/>
                      <a:pt x="148590" y="502285"/>
                    </a:cubicBezTo>
                    <a:cubicBezTo>
                      <a:pt x="148590" y="532765"/>
                      <a:pt x="144145" y="565785"/>
                      <a:pt x="133985" y="601345"/>
                    </a:cubicBezTo>
                    <a:cubicBezTo>
                      <a:pt x="123825" y="639445"/>
                      <a:pt x="109220" y="677545"/>
                      <a:pt x="96520" y="710565"/>
                    </a:cubicBezTo>
                    <a:cubicBezTo>
                      <a:pt x="95250" y="714375"/>
                      <a:pt x="95885" y="718185"/>
                      <a:pt x="97790" y="720725"/>
                    </a:cubicBezTo>
                    <a:cubicBezTo>
                      <a:pt x="99695" y="723265"/>
                      <a:pt x="103505" y="725170"/>
                      <a:pt x="106680" y="725170"/>
                    </a:cubicBezTo>
                    <a:cubicBezTo>
                      <a:pt x="107315" y="725170"/>
                      <a:pt x="107950" y="725170"/>
                      <a:pt x="107950" y="725170"/>
                    </a:cubicBezTo>
                    <a:cubicBezTo>
                      <a:pt x="111760" y="724535"/>
                      <a:pt x="114300" y="721995"/>
                      <a:pt x="115570" y="718820"/>
                    </a:cubicBezTo>
                    <a:cubicBezTo>
                      <a:pt x="139700" y="655320"/>
                      <a:pt x="165100" y="589280"/>
                      <a:pt x="168275" y="519430"/>
                    </a:cubicBezTo>
                    <a:cubicBezTo>
                      <a:pt x="169545" y="489585"/>
                      <a:pt x="166370" y="458470"/>
                      <a:pt x="158750" y="424815"/>
                    </a:cubicBezTo>
                    <a:cubicBezTo>
                      <a:pt x="154305" y="405130"/>
                      <a:pt x="148590" y="386080"/>
                      <a:pt x="142875" y="367030"/>
                    </a:cubicBezTo>
                    <a:cubicBezTo>
                      <a:pt x="139700" y="356235"/>
                      <a:pt x="136525" y="346075"/>
                      <a:pt x="133985" y="335280"/>
                    </a:cubicBezTo>
                    <a:cubicBezTo>
                      <a:pt x="128270" y="314325"/>
                      <a:pt x="121920" y="290195"/>
                      <a:pt x="120015" y="265430"/>
                    </a:cubicBezTo>
                    <a:cubicBezTo>
                      <a:pt x="124460" y="266065"/>
                      <a:pt x="128270" y="266065"/>
                      <a:pt x="131445" y="266065"/>
                    </a:cubicBezTo>
                    <a:cubicBezTo>
                      <a:pt x="160655" y="264795"/>
                      <a:pt x="185420" y="244475"/>
                      <a:pt x="197485" y="212090"/>
                    </a:cubicBezTo>
                    <a:cubicBezTo>
                      <a:pt x="208280" y="183515"/>
                      <a:pt x="206375" y="151765"/>
                      <a:pt x="192405" y="126365"/>
                    </a:cubicBezTo>
                    <a:cubicBezTo>
                      <a:pt x="189230" y="120650"/>
                      <a:pt x="185420" y="114935"/>
                      <a:pt x="180340" y="109220"/>
                    </a:cubicBezTo>
                    <a:lnTo>
                      <a:pt x="180975" y="107315"/>
                    </a:lnTo>
                    <a:cubicBezTo>
                      <a:pt x="182245" y="104775"/>
                      <a:pt x="182880" y="102235"/>
                      <a:pt x="184150" y="99695"/>
                    </a:cubicBezTo>
                    <a:cubicBezTo>
                      <a:pt x="189230" y="86360"/>
                      <a:pt x="194945" y="72390"/>
                      <a:pt x="200025" y="59690"/>
                    </a:cubicBezTo>
                    <a:cubicBezTo>
                      <a:pt x="203200" y="60960"/>
                      <a:pt x="207010" y="60960"/>
                      <a:pt x="210820" y="59055"/>
                    </a:cubicBezTo>
                    <a:cubicBezTo>
                      <a:pt x="213995" y="57785"/>
                      <a:pt x="216535" y="55245"/>
                      <a:pt x="218440" y="52705"/>
                    </a:cubicBezTo>
                    <a:cubicBezTo>
                      <a:pt x="223520" y="49530"/>
                      <a:pt x="224155" y="45720"/>
                      <a:pt x="223520" y="41275"/>
                    </a:cubicBezTo>
                    <a:close/>
                    <a:moveTo>
                      <a:pt x="148590" y="86360"/>
                    </a:moveTo>
                    <a:cubicBezTo>
                      <a:pt x="148590" y="86360"/>
                      <a:pt x="148590" y="86360"/>
                      <a:pt x="148590" y="86360"/>
                    </a:cubicBezTo>
                    <a:lnTo>
                      <a:pt x="148590" y="86360"/>
                    </a:lnTo>
                    <a:lnTo>
                      <a:pt x="148590" y="8636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2" name="Google Shape;2242;p34"/>
              <p:cNvSpPr/>
              <p:nvPr/>
            </p:nvSpPr>
            <p:spPr>
              <a:xfrm>
                <a:off x="2590374" y="490259"/>
                <a:ext cx="242289" cy="245484"/>
              </a:xfrm>
              <a:custGeom>
                <a:avLst/>
                <a:gdLst/>
                <a:ahLst/>
                <a:cxnLst/>
                <a:rect l="l" t="t" r="r" b="b"/>
                <a:pathLst>
                  <a:path w="712615" h="722012" extrusionOk="0">
                    <a:moveTo>
                      <a:pt x="652601" y="315"/>
                    </a:moveTo>
                    <a:cubicBezTo>
                      <a:pt x="633551" y="1584"/>
                      <a:pt x="615771" y="6665"/>
                      <a:pt x="597991" y="13649"/>
                    </a:cubicBezTo>
                    <a:cubicBezTo>
                      <a:pt x="562431" y="27619"/>
                      <a:pt x="530681" y="50479"/>
                      <a:pt x="502106" y="74609"/>
                    </a:cubicBezTo>
                    <a:cubicBezTo>
                      <a:pt x="467816" y="103184"/>
                      <a:pt x="435431" y="134299"/>
                      <a:pt x="403681" y="165415"/>
                    </a:cubicBezTo>
                    <a:cubicBezTo>
                      <a:pt x="369391" y="198434"/>
                      <a:pt x="336371" y="232090"/>
                      <a:pt x="303351" y="265744"/>
                    </a:cubicBezTo>
                    <a:cubicBezTo>
                      <a:pt x="237311" y="333054"/>
                      <a:pt x="171271" y="400365"/>
                      <a:pt x="102691" y="465134"/>
                    </a:cubicBezTo>
                    <a:cubicBezTo>
                      <a:pt x="96976" y="470850"/>
                      <a:pt x="91261" y="475929"/>
                      <a:pt x="85546" y="481644"/>
                    </a:cubicBezTo>
                    <a:cubicBezTo>
                      <a:pt x="81736" y="479104"/>
                      <a:pt x="76021" y="479740"/>
                      <a:pt x="74751" y="485454"/>
                    </a:cubicBezTo>
                    <a:cubicBezTo>
                      <a:pt x="55701" y="561654"/>
                      <a:pt x="30301" y="636584"/>
                      <a:pt x="456" y="708975"/>
                    </a:cubicBezTo>
                    <a:cubicBezTo>
                      <a:pt x="-1449" y="713419"/>
                      <a:pt x="2996" y="717865"/>
                      <a:pt x="6806" y="718500"/>
                    </a:cubicBezTo>
                    <a:cubicBezTo>
                      <a:pt x="76021" y="727390"/>
                      <a:pt x="145871" y="717865"/>
                      <a:pt x="214451" y="707069"/>
                    </a:cubicBezTo>
                    <a:cubicBezTo>
                      <a:pt x="249376" y="701354"/>
                      <a:pt x="284936" y="696909"/>
                      <a:pt x="319226" y="687384"/>
                    </a:cubicBezTo>
                    <a:cubicBezTo>
                      <a:pt x="336371" y="682940"/>
                      <a:pt x="352881" y="677225"/>
                      <a:pt x="368756" y="669604"/>
                    </a:cubicBezTo>
                    <a:cubicBezTo>
                      <a:pt x="382726" y="663254"/>
                      <a:pt x="397331" y="654365"/>
                      <a:pt x="406221" y="641029"/>
                    </a:cubicBezTo>
                    <a:cubicBezTo>
                      <a:pt x="414476" y="628965"/>
                      <a:pt x="415111" y="613725"/>
                      <a:pt x="407491" y="601659"/>
                    </a:cubicBezTo>
                    <a:cubicBezTo>
                      <a:pt x="405586" y="599119"/>
                      <a:pt x="403681" y="596579"/>
                      <a:pt x="401141" y="594675"/>
                    </a:cubicBezTo>
                    <a:cubicBezTo>
                      <a:pt x="425906" y="588325"/>
                      <a:pt x="450036" y="580069"/>
                      <a:pt x="472896" y="569909"/>
                    </a:cubicBezTo>
                    <a:cubicBezTo>
                      <a:pt x="501471" y="557844"/>
                      <a:pt x="532586" y="543875"/>
                      <a:pt x="552906" y="520379"/>
                    </a:cubicBezTo>
                    <a:cubicBezTo>
                      <a:pt x="570686" y="500059"/>
                      <a:pt x="577036" y="472754"/>
                      <a:pt x="569416" y="446719"/>
                    </a:cubicBezTo>
                    <a:cubicBezTo>
                      <a:pt x="562431" y="422590"/>
                      <a:pt x="545286" y="402269"/>
                      <a:pt x="521156" y="394015"/>
                    </a:cubicBezTo>
                    <a:cubicBezTo>
                      <a:pt x="507821" y="389569"/>
                      <a:pt x="493851" y="388934"/>
                      <a:pt x="479881" y="391474"/>
                    </a:cubicBezTo>
                    <a:cubicBezTo>
                      <a:pt x="537666" y="341309"/>
                      <a:pt x="597991" y="293049"/>
                      <a:pt x="644346" y="230819"/>
                    </a:cubicBezTo>
                    <a:cubicBezTo>
                      <a:pt x="667206" y="199704"/>
                      <a:pt x="686891" y="166049"/>
                      <a:pt x="698956" y="129854"/>
                    </a:cubicBezTo>
                    <a:cubicBezTo>
                      <a:pt x="705306" y="111440"/>
                      <a:pt x="709116" y="93024"/>
                      <a:pt x="711656" y="73974"/>
                    </a:cubicBezTo>
                    <a:cubicBezTo>
                      <a:pt x="713561" y="55559"/>
                      <a:pt x="713561" y="34604"/>
                      <a:pt x="702766" y="18729"/>
                    </a:cubicBezTo>
                    <a:cubicBezTo>
                      <a:pt x="691336" y="949"/>
                      <a:pt x="672286" y="-956"/>
                      <a:pt x="652601" y="3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3" name="Google Shape;2243;p34"/>
              <p:cNvSpPr/>
              <p:nvPr/>
            </p:nvSpPr>
            <p:spPr>
              <a:xfrm>
                <a:off x="2604159" y="491856"/>
                <a:ext cx="212182" cy="211980"/>
              </a:xfrm>
              <a:custGeom>
                <a:avLst/>
                <a:gdLst/>
                <a:ahLst/>
                <a:cxnLst/>
                <a:rect l="l" t="t" r="r" b="b"/>
                <a:pathLst>
                  <a:path w="624064" h="623471" extrusionOk="0">
                    <a:moveTo>
                      <a:pt x="622794" y="692"/>
                    </a:moveTo>
                    <a:cubicBezTo>
                      <a:pt x="580249" y="105467"/>
                      <a:pt x="519924" y="201987"/>
                      <a:pt x="444994" y="287077"/>
                    </a:cubicBezTo>
                    <a:cubicBezTo>
                      <a:pt x="367524" y="375977"/>
                      <a:pt x="275449" y="450272"/>
                      <a:pt x="177024" y="514407"/>
                    </a:cubicBezTo>
                    <a:cubicBezTo>
                      <a:pt x="120509" y="551237"/>
                      <a:pt x="62089" y="584257"/>
                      <a:pt x="2399" y="614737"/>
                    </a:cubicBezTo>
                    <a:cubicBezTo>
                      <a:pt x="-2681" y="617277"/>
                      <a:pt x="1129" y="625532"/>
                      <a:pt x="6209" y="622992"/>
                    </a:cubicBezTo>
                    <a:cubicBezTo>
                      <a:pt x="114159" y="568382"/>
                      <a:pt x="217664" y="503612"/>
                      <a:pt x="311009" y="426142"/>
                    </a:cubicBezTo>
                    <a:cubicBezTo>
                      <a:pt x="398639" y="353117"/>
                      <a:pt x="478649" y="268027"/>
                      <a:pt x="540244" y="170872"/>
                    </a:cubicBezTo>
                    <a:cubicBezTo>
                      <a:pt x="573899" y="117532"/>
                      <a:pt x="603109" y="61017"/>
                      <a:pt x="624064" y="1327"/>
                    </a:cubicBezTo>
                    <a:cubicBezTo>
                      <a:pt x="624064" y="57"/>
                      <a:pt x="622794" y="-578"/>
                      <a:pt x="622794" y="6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4" name="Google Shape;2244;p34"/>
              <p:cNvSpPr/>
              <p:nvPr/>
            </p:nvSpPr>
            <p:spPr>
              <a:xfrm>
                <a:off x="2338758" y="521095"/>
                <a:ext cx="294289" cy="735672"/>
              </a:xfrm>
              <a:custGeom>
                <a:avLst/>
                <a:gdLst/>
                <a:ahLst/>
                <a:cxnLst/>
                <a:rect l="l" t="t" r="r" b="b"/>
                <a:pathLst>
                  <a:path w="865556" h="2163742" extrusionOk="0">
                    <a:moveTo>
                      <a:pt x="467225" y="1183937"/>
                    </a:moveTo>
                    <a:cubicBezTo>
                      <a:pt x="469130" y="1156632"/>
                      <a:pt x="471670" y="1128692"/>
                      <a:pt x="473575" y="1100752"/>
                    </a:cubicBezTo>
                    <a:cubicBezTo>
                      <a:pt x="475480" y="1100117"/>
                      <a:pt x="476750" y="1098847"/>
                      <a:pt x="478020" y="1096942"/>
                    </a:cubicBezTo>
                    <a:cubicBezTo>
                      <a:pt x="490085" y="1076622"/>
                      <a:pt x="502150" y="1056302"/>
                      <a:pt x="514215" y="1035982"/>
                    </a:cubicBezTo>
                    <a:cubicBezTo>
                      <a:pt x="544060" y="985817"/>
                      <a:pt x="574540" y="934382"/>
                      <a:pt x="605020" y="883582"/>
                    </a:cubicBezTo>
                    <a:cubicBezTo>
                      <a:pt x="641215" y="822622"/>
                      <a:pt x="683125" y="750232"/>
                      <a:pt x="720590" y="674667"/>
                    </a:cubicBezTo>
                    <a:cubicBezTo>
                      <a:pt x="758690" y="598467"/>
                      <a:pt x="788535" y="528617"/>
                      <a:pt x="810125" y="462577"/>
                    </a:cubicBezTo>
                    <a:cubicBezTo>
                      <a:pt x="832985" y="393997"/>
                      <a:pt x="848860" y="325417"/>
                      <a:pt x="857750" y="258742"/>
                    </a:cubicBezTo>
                    <a:cubicBezTo>
                      <a:pt x="862195" y="223182"/>
                      <a:pt x="864735" y="188257"/>
                      <a:pt x="865370" y="154602"/>
                    </a:cubicBezTo>
                    <a:cubicBezTo>
                      <a:pt x="866005" y="120312"/>
                      <a:pt x="865370" y="84117"/>
                      <a:pt x="857750" y="49827"/>
                    </a:cubicBezTo>
                    <a:cubicBezTo>
                      <a:pt x="856480" y="44747"/>
                      <a:pt x="855845" y="39667"/>
                      <a:pt x="855210" y="34587"/>
                    </a:cubicBezTo>
                    <a:cubicBezTo>
                      <a:pt x="854575" y="31412"/>
                      <a:pt x="853940" y="28237"/>
                      <a:pt x="853940" y="24427"/>
                    </a:cubicBezTo>
                    <a:cubicBezTo>
                      <a:pt x="853305" y="20617"/>
                      <a:pt x="850130" y="18712"/>
                      <a:pt x="846320" y="19347"/>
                    </a:cubicBezTo>
                    <a:cubicBezTo>
                      <a:pt x="842510" y="19982"/>
                      <a:pt x="839970" y="23157"/>
                      <a:pt x="840605" y="26967"/>
                    </a:cubicBezTo>
                    <a:cubicBezTo>
                      <a:pt x="842510" y="42842"/>
                      <a:pt x="843780" y="59352"/>
                      <a:pt x="844415" y="75227"/>
                    </a:cubicBezTo>
                    <a:lnTo>
                      <a:pt x="844415" y="78402"/>
                    </a:lnTo>
                    <a:cubicBezTo>
                      <a:pt x="845685" y="96817"/>
                      <a:pt x="845685" y="113962"/>
                      <a:pt x="846320" y="129837"/>
                    </a:cubicBezTo>
                    <a:cubicBezTo>
                      <a:pt x="846320" y="163492"/>
                      <a:pt x="845050" y="198417"/>
                      <a:pt x="841240" y="232072"/>
                    </a:cubicBezTo>
                    <a:cubicBezTo>
                      <a:pt x="834255" y="296842"/>
                      <a:pt x="819650" y="364787"/>
                      <a:pt x="798060" y="433367"/>
                    </a:cubicBezTo>
                    <a:cubicBezTo>
                      <a:pt x="777105" y="500042"/>
                      <a:pt x="749800" y="567987"/>
                      <a:pt x="714240" y="641012"/>
                    </a:cubicBezTo>
                    <a:cubicBezTo>
                      <a:pt x="676140" y="718482"/>
                      <a:pt x="634230" y="792777"/>
                      <a:pt x="601845" y="848657"/>
                    </a:cubicBezTo>
                    <a:cubicBezTo>
                      <a:pt x="571365" y="900727"/>
                      <a:pt x="540250" y="952797"/>
                      <a:pt x="509770" y="1003597"/>
                    </a:cubicBezTo>
                    <a:cubicBezTo>
                      <a:pt x="498975" y="1022012"/>
                      <a:pt x="488180" y="1040427"/>
                      <a:pt x="476750" y="1058207"/>
                    </a:cubicBezTo>
                    <a:lnTo>
                      <a:pt x="476115" y="1059477"/>
                    </a:lnTo>
                    <a:cubicBezTo>
                      <a:pt x="479290" y="997882"/>
                      <a:pt x="481195" y="919142"/>
                      <a:pt x="472940" y="839132"/>
                    </a:cubicBezTo>
                    <a:cubicBezTo>
                      <a:pt x="456430" y="688002"/>
                      <a:pt x="410075" y="535602"/>
                      <a:pt x="338955" y="398442"/>
                    </a:cubicBezTo>
                    <a:cubicBezTo>
                      <a:pt x="265930" y="257472"/>
                      <a:pt x="168140" y="133012"/>
                      <a:pt x="55110" y="36492"/>
                    </a:cubicBezTo>
                    <a:cubicBezTo>
                      <a:pt x="42410" y="25697"/>
                      <a:pt x="28440" y="14902"/>
                      <a:pt x="11295" y="1567"/>
                    </a:cubicBezTo>
                    <a:cubicBezTo>
                      <a:pt x="8120" y="-973"/>
                      <a:pt x="4310" y="-338"/>
                      <a:pt x="1770" y="2837"/>
                    </a:cubicBezTo>
                    <a:cubicBezTo>
                      <a:pt x="-770" y="6012"/>
                      <a:pt x="-770" y="11092"/>
                      <a:pt x="3040" y="14267"/>
                    </a:cubicBezTo>
                    <a:cubicBezTo>
                      <a:pt x="124960" y="117772"/>
                      <a:pt x="225290" y="237787"/>
                      <a:pt x="299585" y="370502"/>
                    </a:cubicBezTo>
                    <a:cubicBezTo>
                      <a:pt x="376420" y="507662"/>
                      <a:pt x="426585" y="654982"/>
                      <a:pt x="447540" y="807382"/>
                    </a:cubicBezTo>
                    <a:cubicBezTo>
                      <a:pt x="457700" y="881677"/>
                      <a:pt x="460875" y="959147"/>
                      <a:pt x="457065" y="1044237"/>
                    </a:cubicBezTo>
                    <a:cubicBezTo>
                      <a:pt x="455160" y="1089957"/>
                      <a:pt x="451350" y="1136312"/>
                      <a:pt x="447540" y="1181397"/>
                    </a:cubicBezTo>
                    <a:cubicBezTo>
                      <a:pt x="445000" y="1215687"/>
                      <a:pt x="441825" y="1251247"/>
                      <a:pt x="439920" y="1286172"/>
                    </a:cubicBezTo>
                    <a:cubicBezTo>
                      <a:pt x="436110" y="1351577"/>
                      <a:pt x="432935" y="1438572"/>
                      <a:pt x="444365" y="1525567"/>
                    </a:cubicBezTo>
                    <a:cubicBezTo>
                      <a:pt x="454525" y="1602402"/>
                      <a:pt x="476750" y="1679237"/>
                      <a:pt x="511040" y="1753532"/>
                    </a:cubicBezTo>
                    <a:cubicBezTo>
                      <a:pt x="575175" y="1894502"/>
                      <a:pt x="676140" y="2023407"/>
                      <a:pt x="803775" y="2126277"/>
                    </a:cubicBezTo>
                    <a:cubicBezTo>
                      <a:pt x="820285" y="2139612"/>
                      <a:pt x="836160" y="2151677"/>
                      <a:pt x="851400" y="2161837"/>
                    </a:cubicBezTo>
                    <a:cubicBezTo>
                      <a:pt x="852670" y="2163107"/>
                      <a:pt x="854575" y="2163742"/>
                      <a:pt x="856480" y="2163742"/>
                    </a:cubicBezTo>
                    <a:cubicBezTo>
                      <a:pt x="859020" y="2163742"/>
                      <a:pt x="860925" y="2162473"/>
                      <a:pt x="862830" y="2160567"/>
                    </a:cubicBezTo>
                    <a:cubicBezTo>
                      <a:pt x="865370" y="2156757"/>
                      <a:pt x="866005" y="2151042"/>
                      <a:pt x="861560" y="2147867"/>
                    </a:cubicBezTo>
                    <a:cubicBezTo>
                      <a:pt x="810125" y="2105323"/>
                      <a:pt x="742815" y="2048173"/>
                      <a:pt x="685030" y="1981498"/>
                    </a:cubicBezTo>
                    <a:cubicBezTo>
                      <a:pt x="631055" y="1919267"/>
                      <a:pt x="585335" y="1853227"/>
                      <a:pt x="549775" y="1784647"/>
                    </a:cubicBezTo>
                    <a:cubicBezTo>
                      <a:pt x="511675" y="1711622"/>
                      <a:pt x="485640" y="1635422"/>
                      <a:pt x="471670" y="1559222"/>
                    </a:cubicBezTo>
                    <a:cubicBezTo>
                      <a:pt x="458970" y="1490642"/>
                      <a:pt x="455160" y="1413807"/>
                      <a:pt x="460240" y="1318557"/>
                    </a:cubicBezTo>
                    <a:cubicBezTo>
                      <a:pt x="460240" y="1273472"/>
                      <a:pt x="464050" y="1227752"/>
                      <a:pt x="467225" y="11839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5" name="Google Shape;2245;p34"/>
              <p:cNvSpPr/>
              <p:nvPr/>
            </p:nvSpPr>
            <p:spPr>
              <a:xfrm rot="326420">
                <a:off x="2420710" y="283678"/>
                <a:ext cx="357903" cy="280227"/>
              </a:xfrm>
              <a:custGeom>
                <a:avLst/>
                <a:gdLst/>
                <a:ahLst/>
                <a:cxnLst/>
                <a:rect l="l" t="t" r="r" b="b"/>
                <a:pathLst>
                  <a:path w="1131081" h="885603" extrusionOk="0">
                    <a:moveTo>
                      <a:pt x="1065286" y="195603"/>
                    </a:moveTo>
                    <a:cubicBezTo>
                      <a:pt x="1030996" y="142898"/>
                      <a:pt x="970036" y="116863"/>
                      <a:pt x="911616" y="124483"/>
                    </a:cubicBezTo>
                    <a:cubicBezTo>
                      <a:pt x="910346" y="102258"/>
                      <a:pt x="903361" y="79398"/>
                      <a:pt x="890661" y="59713"/>
                    </a:cubicBezTo>
                    <a:cubicBezTo>
                      <a:pt x="850656" y="-1247"/>
                      <a:pt x="768741" y="-18392"/>
                      <a:pt x="707781" y="21613"/>
                    </a:cubicBezTo>
                    <a:cubicBezTo>
                      <a:pt x="646821" y="61618"/>
                      <a:pt x="629676" y="143533"/>
                      <a:pt x="669681" y="204493"/>
                    </a:cubicBezTo>
                    <a:cubicBezTo>
                      <a:pt x="693176" y="240688"/>
                      <a:pt x="731911" y="261643"/>
                      <a:pt x="772551" y="264183"/>
                    </a:cubicBezTo>
                    <a:cubicBezTo>
                      <a:pt x="768106" y="301013"/>
                      <a:pt x="775726" y="339113"/>
                      <a:pt x="797316" y="372133"/>
                    </a:cubicBezTo>
                    <a:cubicBezTo>
                      <a:pt x="810016" y="391818"/>
                      <a:pt x="826526" y="407693"/>
                      <a:pt x="844941" y="419758"/>
                    </a:cubicBezTo>
                    <a:cubicBezTo>
                      <a:pt x="821446" y="448968"/>
                      <a:pt x="810016" y="485798"/>
                      <a:pt x="810016" y="521993"/>
                    </a:cubicBezTo>
                    <a:cubicBezTo>
                      <a:pt x="774456" y="518183"/>
                      <a:pt x="737626" y="526438"/>
                      <a:pt x="705241" y="547393"/>
                    </a:cubicBezTo>
                    <a:cubicBezTo>
                      <a:pt x="684921" y="560728"/>
                      <a:pt x="669046" y="577873"/>
                      <a:pt x="656981" y="596923"/>
                    </a:cubicBezTo>
                    <a:cubicBezTo>
                      <a:pt x="604276" y="556918"/>
                      <a:pt x="530616" y="552473"/>
                      <a:pt x="472196" y="590573"/>
                    </a:cubicBezTo>
                    <a:cubicBezTo>
                      <a:pt x="463306" y="596288"/>
                      <a:pt x="455686" y="602638"/>
                      <a:pt x="448066" y="609623"/>
                    </a:cubicBezTo>
                    <a:cubicBezTo>
                      <a:pt x="445526" y="585493"/>
                      <a:pt x="437271" y="561363"/>
                      <a:pt x="422666" y="539773"/>
                    </a:cubicBezTo>
                    <a:cubicBezTo>
                      <a:pt x="390916" y="490878"/>
                      <a:pt x="336306" y="464843"/>
                      <a:pt x="281696" y="467383"/>
                    </a:cubicBezTo>
                    <a:cubicBezTo>
                      <a:pt x="314716" y="429283"/>
                      <a:pt x="328051" y="377848"/>
                      <a:pt x="317891" y="328953"/>
                    </a:cubicBezTo>
                    <a:cubicBezTo>
                      <a:pt x="349641" y="334033"/>
                      <a:pt x="383296" y="328318"/>
                      <a:pt x="411871" y="309268"/>
                    </a:cubicBezTo>
                    <a:cubicBezTo>
                      <a:pt x="472831" y="269263"/>
                      <a:pt x="489976" y="187348"/>
                      <a:pt x="449971" y="126388"/>
                    </a:cubicBezTo>
                    <a:cubicBezTo>
                      <a:pt x="409966" y="65428"/>
                      <a:pt x="328051" y="48283"/>
                      <a:pt x="267091" y="88288"/>
                    </a:cubicBezTo>
                    <a:cubicBezTo>
                      <a:pt x="225816" y="115593"/>
                      <a:pt x="204226" y="161948"/>
                      <a:pt x="207401" y="208303"/>
                    </a:cubicBezTo>
                    <a:cubicBezTo>
                      <a:pt x="163586" y="194968"/>
                      <a:pt x="114056" y="200048"/>
                      <a:pt x="72781" y="227353"/>
                    </a:cubicBezTo>
                    <a:cubicBezTo>
                      <a:pt x="-1514" y="275613"/>
                      <a:pt x="-22469" y="375308"/>
                      <a:pt x="26426" y="449603"/>
                    </a:cubicBezTo>
                    <a:cubicBezTo>
                      <a:pt x="58176" y="498498"/>
                      <a:pt x="112786" y="524533"/>
                      <a:pt x="167396" y="521993"/>
                    </a:cubicBezTo>
                    <a:cubicBezTo>
                      <a:pt x="121041" y="574698"/>
                      <a:pt x="113421" y="654073"/>
                      <a:pt x="154061" y="715668"/>
                    </a:cubicBezTo>
                    <a:cubicBezTo>
                      <a:pt x="202321" y="789963"/>
                      <a:pt x="302016" y="810918"/>
                      <a:pt x="376311" y="762023"/>
                    </a:cubicBezTo>
                    <a:cubicBezTo>
                      <a:pt x="385201" y="756308"/>
                      <a:pt x="392821" y="749958"/>
                      <a:pt x="400441" y="742973"/>
                    </a:cubicBezTo>
                    <a:cubicBezTo>
                      <a:pt x="402981" y="767103"/>
                      <a:pt x="411236" y="791233"/>
                      <a:pt x="425841" y="812823"/>
                    </a:cubicBezTo>
                    <a:cubicBezTo>
                      <a:pt x="474736" y="887118"/>
                      <a:pt x="573796" y="908073"/>
                      <a:pt x="648091" y="859178"/>
                    </a:cubicBezTo>
                    <a:cubicBezTo>
                      <a:pt x="668411" y="845843"/>
                      <a:pt x="684286" y="828698"/>
                      <a:pt x="696351" y="809648"/>
                    </a:cubicBezTo>
                    <a:cubicBezTo>
                      <a:pt x="749056" y="849653"/>
                      <a:pt x="822716" y="854098"/>
                      <a:pt x="881136" y="815998"/>
                    </a:cubicBezTo>
                    <a:cubicBezTo>
                      <a:pt x="928761" y="784883"/>
                      <a:pt x="954796" y="732178"/>
                      <a:pt x="953526" y="678838"/>
                    </a:cubicBezTo>
                    <a:cubicBezTo>
                      <a:pt x="989086" y="682648"/>
                      <a:pt x="1025916" y="674393"/>
                      <a:pt x="1058301" y="653438"/>
                    </a:cubicBezTo>
                    <a:cubicBezTo>
                      <a:pt x="1132596" y="605178"/>
                      <a:pt x="1153551" y="505483"/>
                      <a:pt x="1104656" y="431188"/>
                    </a:cubicBezTo>
                    <a:cubicBezTo>
                      <a:pt x="1091956" y="411503"/>
                      <a:pt x="1075446" y="395628"/>
                      <a:pt x="1057031" y="383563"/>
                    </a:cubicBezTo>
                    <a:cubicBezTo>
                      <a:pt x="1098941" y="330223"/>
                      <a:pt x="1104021" y="254658"/>
                      <a:pt x="1065286" y="19560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6" name="Google Shape;2246;p34"/>
              <p:cNvSpPr/>
              <p:nvPr/>
            </p:nvSpPr>
            <p:spPr>
              <a:xfrm rot="321350">
                <a:off x="2478358" y="298475"/>
                <a:ext cx="271170" cy="231756"/>
              </a:xfrm>
              <a:custGeom>
                <a:avLst/>
                <a:gdLst/>
                <a:ahLst/>
                <a:cxnLst/>
                <a:rect l="l" t="t" r="r" b="b"/>
                <a:pathLst>
                  <a:path w="3374823" h="2884302" extrusionOk="0">
                    <a:moveTo>
                      <a:pt x="2510962" y="2623470"/>
                    </a:moveTo>
                    <a:cubicBezTo>
                      <a:pt x="2519012" y="2620894"/>
                      <a:pt x="2528671" y="2623470"/>
                      <a:pt x="2532535" y="2633773"/>
                    </a:cubicBezTo>
                    <a:cubicBezTo>
                      <a:pt x="2545414" y="2669835"/>
                      <a:pt x="2555717" y="2708472"/>
                      <a:pt x="2566021" y="2744533"/>
                    </a:cubicBezTo>
                    <a:cubicBezTo>
                      <a:pt x="2571172" y="2765140"/>
                      <a:pt x="2576324" y="2783170"/>
                      <a:pt x="2578900" y="2798625"/>
                    </a:cubicBezTo>
                    <a:cubicBezTo>
                      <a:pt x="2581476" y="2814080"/>
                      <a:pt x="2589203" y="2837263"/>
                      <a:pt x="2581476" y="2852717"/>
                    </a:cubicBezTo>
                    <a:cubicBezTo>
                      <a:pt x="2578900" y="2857869"/>
                      <a:pt x="2571172" y="2860445"/>
                      <a:pt x="2566021" y="2857869"/>
                    </a:cubicBezTo>
                    <a:cubicBezTo>
                      <a:pt x="2550566" y="2847566"/>
                      <a:pt x="2547990" y="2824383"/>
                      <a:pt x="2542838" y="2808929"/>
                    </a:cubicBezTo>
                    <a:cubicBezTo>
                      <a:pt x="2537686" y="2790898"/>
                      <a:pt x="2535111" y="2772867"/>
                      <a:pt x="2529959" y="2754836"/>
                    </a:cubicBezTo>
                    <a:cubicBezTo>
                      <a:pt x="2519656" y="2718775"/>
                      <a:pt x="2509352" y="2680138"/>
                      <a:pt x="2499049" y="2644076"/>
                    </a:cubicBezTo>
                    <a:cubicBezTo>
                      <a:pt x="2496473" y="2633773"/>
                      <a:pt x="2502913" y="2626046"/>
                      <a:pt x="2510962" y="2623470"/>
                    </a:cubicBezTo>
                    <a:close/>
                    <a:moveTo>
                      <a:pt x="2602078" y="2618318"/>
                    </a:moveTo>
                    <a:cubicBezTo>
                      <a:pt x="2609805" y="2615743"/>
                      <a:pt x="2620108" y="2620894"/>
                      <a:pt x="2622684" y="2628622"/>
                    </a:cubicBezTo>
                    <a:cubicBezTo>
                      <a:pt x="2635563" y="2659531"/>
                      <a:pt x="2648442" y="2687865"/>
                      <a:pt x="2661321" y="2718775"/>
                    </a:cubicBezTo>
                    <a:cubicBezTo>
                      <a:pt x="2666473" y="2734230"/>
                      <a:pt x="2674201" y="2747109"/>
                      <a:pt x="2679352" y="2765140"/>
                    </a:cubicBezTo>
                    <a:cubicBezTo>
                      <a:pt x="2684504" y="2778019"/>
                      <a:pt x="2694807" y="2796050"/>
                      <a:pt x="2689656" y="2811504"/>
                    </a:cubicBezTo>
                    <a:cubicBezTo>
                      <a:pt x="2687080" y="2816656"/>
                      <a:pt x="2679352" y="2819232"/>
                      <a:pt x="2674201" y="2816656"/>
                    </a:cubicBezTo>
                    <a:cubicBezTo>
                      <a:pt x="2666473" y="2811504"/>
                      <a:pt x="2661321" y="2803777"/>
                      <a:pt x="2658746" y="2796050"/>
                    </a:cubicBezTo>
                    <a:cubicBezTo>
                      <a:pt x="2656170" y="2788322"/>
                      <a:pt x="2651018" y="2780595"/>
                      <a:pt x="2648442" y="2772867"/>
                    </a:cubicBezTo>
                    <a:cubicBezTo>
                      <a:pt x="2643291" y="2759988"/>
                      <a:pt x="2635563" y="2744533"/>
                      <a:pt x="2630412" y="2729078"/>
                    </a:cubicBezTo>
                    <a:cubicBezTo>
                      <a:pt x="2617532" y="2698169"/>
                      <a:pt x="2604653" y="2669835"/>
                      <a:pt x="2591774" y="2638925"/>
                    </a:cubicBezTo>
                    <a:cubicBezTo>
                      <a:pt x="2586623" y="2631197"/>
                      <a:pt x="2594350" y="2620894"/>
                      <a:pt x="2602078" y="2618318"/>
                    </a:cubicBezTo>
                    <a:close/>
                    <a:moveTo>
                      <a:pt x="2360918" y="2585803"/>
                    </a:moveTo>
                    <a:cubicBezTo>
                      <a:pt x="2368967" y="2584193"/>
                      <a:pt x="2377981" y="2587413"/>
                      <a:pt x="2380557" y="2597716"/>
                    </a:cubicBezTo>
                    <a:cubicBezTo>
                      <a:pt x="2385709" y="2623474"/>
                      <a:pt x="2388284" y="2646657"/>
                      <a:pt x="2396016" y="2672415"/>
                    </a:cubicBezTo>
                    <a:cubicBezTo>
                      <a:pt x="2403743" y="2693021"/>
                      <a:pt x="2411467" y="2716204"/>
                      <a:pt x="2419194" y="2739386"/>
                    </a:cubicBezTo>
                    <a:cubicBezTo>
                      <a:pt x="2429502" y="2759993"/>
                      <a:pt x="2439801" y="2783175"/>
                      <a:pt x="2450104" y="2806357"/>
                    </a:cubicBezTo>
                    <a:cubicBezTo>
                      <a:pt x="2460412" y="2826964"/>
                      <a:pt x="2478438" y="2850146"/>
                      <a:pt x="2481018" y="2873329"/>
                    </a:cubicBezTo>
                    <a:cubicBezTo>
                      <a:pt x="2481018" y="2881056"/>
                      <a:pt x="2473291" y="2886208"/>
                      <a:pt x="2465559" y="2883632"/>
                    </a:cubicBezTo>
                    <a:cubicBezTo>
                      <a:pt x="2444953" y="2873329"/>
                      <a:pt x="2432073" y="2844995"/>
                      <a:pt x="2419194" y="2824388"/>
                    </a:cubicBezTo>
                    <a:cubicBezTo>
                      <a:pt x="2406315" y="2801206"/>
                      <a:pt x="2396016" y="2778023"/>
                      <a:pt x="2385709" y="2754841"/>
                    </a:cubicBezTo>
                    <a:cubicBezTo>
                      <a:pt x="2367678" y="2705900"/>
                      <a:pt x="2349647" y="2654384"/>
                      <a:pt x="2347071" y="2602868"/>
                    </a:cubicBezTo>
                    <a:cubicBezTo>
                      <a:pt x="2345785" y="2593852"/>
                      <a:pt x="2352869" y="2587413"/>
                      <a:pt x="2360918" y="2585803"/>
                    </a:cubicBezTo>
                    <a:close/>
                    <a:moveTo>
                      <a:pt x="2715416" y="2575496"/>
                    </a:moveTo>
                    <a:cubicBezTo>
                      <a:pt x="2720568" y="2573886"/>
                      <a:pt x="2727007" y="2574530"/>
                      <a:pt x="2730873" y="2577106"/>
                    </a:cubicBezTo>
                    <a:cubicBezTo>
                      <a:pt x="2738600" y="2582257"/>
                      <a:pt x="2743752" y="2592561"/>
                      <a:pt x="2748900" y="2600288"/>
                    </a:cubicBezTo>
                    <a:cubicBezTo>
                      <a:pt x="2751480" y="2608016"/>
                      <a:pt x="2756631" y="2615743"/>
                      <a:pt x="2761779" y="2623470"/>
                    </a:cubicBezTo>
                    <a:cubicBezTo>
                      <a:pt x="2769510" y="2638925"/>
                      <a:pt x="2779810" y="2654380"/>
                      <a:pt x="2790117" y="2669835"/>
                    </a:cubicBezTo>
                    <a:cubicBezTo>
                      <a:pt x="2800416" y="2685290"/>
                      <a:pt x="2810723" y="2700745"/>
                      <a:pt x="2821027" y="2713624"/>
                    </a:cubicBezTo>
                    <a:cubicBezTo>
                      <a:pt x="2828754" y="2723928"/>
                      <a:pt x="2844205" y="2747110"/>
                      <a:pt x="2828754" y="2754838"/>
                    </a:cubicBezTo>
                    <a:cubicBezTo>
                      <a:pt x="2813295" y="2762565"/>
                      <a:pt x="2800416" y="2739383"/>
                      <a:pt x="2792689" y="2729079"/>
                    </a:cubicBezTo>
                    <a:cubicBezTo>
                      <a:pt x="2782389" y="2713624"/>
                      <a:pt x="2772086" y="2698169"/>
                      <a:pt x="2761779" y="2682714"/>
                    </a:cubicBezTo>
                    <a:cubicBezTo>
                      <a:pt x="2751480" y="2669835"/>
                      <a:pt x="2741172" y="2654380"/>
                      <a:pt x="2733449" y="2638925"/>
                    </a:cubicBezTo>
                    <a:cubicBezTo>
                      <a:pt x="2728293" y="2631198"/>
                      <a:pt x="2725721" y="2623470"/>
                      <a:pt x="2720570" y="2615743"/>
                    </a:cubicBezTo>
                    <a:cubicBezTo>
                      <a:pt x="2715414" y="2605440"/>
                      <a:pt x="2707691" y="2597712"/>
                      <a:pt x="2707691" y="2587409"/>
                    </a:cubicBezTo>
                    <a:cubicBezTo>
                      <a:pt x="2706403" y="2580969"/>
                      <a:pt x="2710265" y="2577106"/>
                      <a:pt x="2715416" y="2575496"/>
                    </a:cubicBezTo>
                    <a:close/>
                    <a:moveTo>
                      <a:pt x="2175460" y="2571954"/>
                    </a:moveTo>
                    <a:cubicBezTo>
                      <a:pt x="2183510" y="2569378"/>
                      <a:pt x="2192524" y="2571954"/>
                      <a:pt x="2195098" y="2582257"/>
                    </a:cubicBezTo>
                    <a:cubicBezTo>
                      <a:pt x="2205405" y="2626046"/>
                      <a:pt x="2215709" y="2672411"/>
                      <a:pt x="2226008" y="2716200"/>
                    </a:cubicBezTo>
                    <a:cubicBezTo>
                      <a:pt x="2231164" y="2736807"/>
                      <a:pt x="2236315" y="2759989"/>
                      <a:pt x="2241467" y="2783171"/>
                    </a:cubicBezTo>
                    <a:cubicBezTo>
                      <a:pt x="2244043" y="2793475"/>
                      <a:pt x="2244043" y="2806354"/>
                      <a:pt x="2246614" y="2816657"/>
                    </a:cubicBezTo>
                    <a:cubicBezTo>
                      <a:pt x="2249194" y="2826960"/>
                      <a:pt x="2251766" y="2837264"/>
                      <a:pt x="2249194" y="2847567"/>
                    </a:cubicBezTo>
                    <a:cubicBezTo>
                      <a:pt x="2246614" y="2857870"/>
                      <a:pt x="2233735" y="2863022"/>
                      <a:pt x="2226008" y="2855294"/>
                    </a:cubicBezTo>
                    <a:cubicBezTo>
                      <a:pt x="2218284" y="2847567"/>
                      <a:pt x="2215709" y="2837264"/>
                      <a:pt x="2213129" y="2824384"/>
                    </a:cubicBezTo>
                    <a:cubicBezTo>
                      <a:pt x="2210557" y="2811505"/>
                      <a:pt x="2207977" y="2801202"/>
                      <a:pt x="2205405" y="2790899"/>
                    </a:cubicBezTo>
                    <a:cubicBezTo>
                      <a:pt x="2200250" y="2770292"/>
                      <a:pt x="2195098" y="2747110"/>
                      <a:pt x="2189950" y="2726503"/>
                    </a:cubicBezTo>
                    <a:cubicBezTo>
                      <a:pt x="2179647" y="2682714"/>
                      <a:pt x="2169340" y="2638925"/>
                      <a:pt x="2161612" y="2592561"/>
                    </a:cubicBezTo>
                    <a:cubicBezTo>
                      <a:pt x="2160326" y="2582257"/>
                      <a:pt x="2167411" y="2574530"/>
                      <a:pt x="2175460" y="2571954"/>
                    </a:cubicBezTo>
                    <a:close/>
                    <a:moveTo>
                      <a:pt x="2048599" y="2542654"/>
                    </a:moveTo>
                    <a:cubicBezTo>
                      <a:pt x="2057292" y="2539756"/>
                      <a:pt x="2067595" y="2542332"/>
                      <a:pt x="2071459" y="2553923"/>
                    </a:cubicBezTo>
                    <a:cubicBezTo>
                      <a:pt x="2089490" y="2600288"/>
                      <a:pt x="2102369" y="2646652"/>
                      <a:pt x="2112672" y="2693017"/>
                    </a:cubicBezTo>
                    <a:cubicBezTo>
                      <a:pt x="2115248" y="2716199"/>
                      <a:pt x="2120399" y="2741957"/>
                      <a:pt x="2125551" y="2759988"/>
                    </a:cubicBezTo>
                    <a:cubicBezTo>
                      <a:pt x="2125551" y="2772867"/>
                      <a:pt x="2125551" y="2783170"/>
                      <a:pt x="2125551" y="2796049"/>
                    </a:cubicBezTo>
                    <a:cubicBezTo>
                      <a:pt x="2125551" y="2808929"/>
                      <a:pt x="2125551" y="2819232"/>
                      <a:pt x="2117824" y="2826959"/>
                    </a:cubicBezTo>
                    <a:cubicBezTo>
                      <a:pt x="2115248" y="2829535"/>
                      <a:pt x="2110096" y="2829535"/>
                      <a:pt x="2104945" y="2826959"/>
                    </a:cubicBezTo>
                    <a:cubicBezTo>
                      <a:pt x="2094641" y="2821808"/>
                      <a:pt x="2094641" y="2808929"/>
                      <a:pt x="2092066" y="2798625"/>
                    </a:cubicBezTo>
                    <a:cubicBezTo>
                      <a:pt x="2089490" y="2788322"/>
                      <a:pt x="2086914" y="2775443"/>
                      <a:pt x="2084338" y="2765140"/>
                    </a:cubicBezTo>
                    <a:cubicBezTo>
                      <a:pt x="2079186" y="2741957"/>
                      <a:pt x="2076611" y="2721351"/>
                      <a:pt x="2071459" y="2698169"/>
                    </a:cubicBezTo>
                    <a:cubicBezTo>
                      <a:pt x="2061156" y="2654380"/>
                      <a:pt x="2050852" y="2608015"/>
                      <a:pt x="2035398" y="2564226"/>
                    </a:cubicBezTo>
                    <a:cubicBezTo>
                      <a:pt x="2032822" y="2553923"/>
                      <a:pt x="2039905" y="2545552"/>
                      <a:pt x="2048599" y="2542654"/>
                    </a:cubicBezTo>
                    <a:close/>
                    <a:moveTo>
                      <a:pt x="1138047" y="2523657"/>
                    </a:moveTo>
                    <a:cubicBezTo>
                      <a:pt x="1144164" y="2522369"/>
                      <a:pt x="1150604" y="2524301"/>
                      <a:pt x="1154468" y="2530741"/>
                    </a:cubicBezTo>
                    <a:cubicBezTo>
                      <a:pt x="1159619" y="2541044"/>
                      <a:pt x="1159619" y="2553923"/>
                      <a:pt x="1162195" y="2564226"/>
                    </a:cubicBezTo>
                    <a:cubicBezTo>
                      <a:pt x="1164771" y="2574530"/>
                      <a:pt x="1167347" y="2584833"/>
                      <a:pt x="1167347" y="2595136"/>
                    </a:cubicBezTo>
                    <a:cubicBezTo>
                      <a:pt x="1169922" y="2615743"/>
                      <a:pt x="1172498" y="2638925"/>
                      <a:pt x="1175074" y="2659532"/>
                    </a:cubicBezTo>
                    <a:cubicBezTo>
                      <a:pt x="1177650" y="2680138"/>
                      <a:pt x="1180226" y="2703321"/>
                      <a:pt x="1182801" y="2723927"/>
                    </a:cubicBezTo>
                    <a:cubicBezTo>
                      <a:pt x="1185377" y="2734231"/>
                      <a:pt x="1185377" y="2744534"/>
                      <a:pt x="1185377" y="2754837"/>
                    </a:cubicBezTo>
                    <a:cubicBezTo>
                      <a:pt x="1185377" y="2765141"/>
                      <a:pt x="1187953" y="2775444"/>
                      <a:pt x="1182801" y="2785747"/>
                    </a:cubicBezTo>
                    <a:cubicBezTo>
                      <a:pt x="1177650" y="2793475"/>
                      <a:pt x="1167347" y="2796050"/>
                      <a:pt x="1162195" y="2790899"/>
                    </a:cubicBezTo>
                    <a:cubicBezTo>
                      <a:pt x="1154468" y="2780596"/>
                      <a:pt x="1154468" y="2770292"/>
                      <a:pt x="1151892" y="2759989"/>
                    </a:cubicBezTo>
                    <a:cubicBezTo>
                      <a:pt x="1149316" y="2749686"/>
                      <a:pt x="1149316" y="2739382"/>
                      <a:pt x="1146740" y="2729079"/>
                    </a:cubicBezTo>
                    <a:cubicBezTo>
                      <a:pt x="1144164" y="2708473"/>
                      <a:pt x="1141589" y="2685290"/>
                      <a:pt x="1139013" y="2664684"/>
                    </a:cubicBezTo>
                    <a:lnTo>
                      <a:pt x="1131285" y="2600288"/>
                    </a:lnTo>
                    <a:cubicBezTo>
                      <a:pt x="1128710" y="2589985"/>
                      <a:pt x="1126134" y="2579681"/>
                      <a:pt x="1126134" y="2569378"/>
                    </a:cubicBezTo>
                    <a:cubicBezTo>
                      <a:pt x="1123558" y="2559075"/>
                      <a:pt x="1120982" y="2546196"/>
                      <a:pt x="1123558" y="2535892"/>
                    </a:cubicBezTo>
                    <a:cubicBezTo>
                      <a:pt x="1126134" y="2529453"/>
                      <a:pt x="1131929" y="2524945"/>
                      <a:pt x="1138047" y="2523657"/>
                    </a:cubicBezTo>
                    <a:close/>
                    <a:moveTo>
                      <a:pt x="1031798" y="2517544"/>
                    </a:moveTo>
                    <a:cubicBezTo>
                      <a:pt x="1039848" y="2518509"/>
                      <a:pt x="1047575" y="2524305"/>
                      <a:pt x="1048863" y="2533320"/>
                    </a:cubicBezTo>
                    <a:cubicBezTo>
                      <a:pt x="1051439" y="2543624"/>
                      <a:pt x="1048863" y="2553927"/>
                      <a:pt x="1048863" y="2564230"/>
                    </a:cubicBezTo>
                    <a:cubicBezTo>
                      <a:pt x="1048863" y="2574534"/>
                      <a:pt x="1048863" y="2584837"/>
                      <a:pt x="1048863" y="2595140"/>
                    </a:cubicBezTo>
                    <a:cubicBezTo>
                      <a:pt x="1048863" y="2615747"/>
                      <a:pt x="1048863" y="2633778"/>
                      <a:pt x="1048863" y="2654384"/>
                    </a:cubicBezTo>
                    <a:cubicBezTo>
                      <a:pt x="1048863" y="2674991"/>
                      <a:pt x="1051439" y="2693022"/>
                      <a:pt x="1054015" y="2713628"/>
                    </a:cubicBezTo>
                    <a:cubicBezTo>
                      <a:pt x="1056591" y="2731659"/>
                      <a:pt x="1061742" y="2752265"/>
                      <a:pt x="1059166" y="2770296"/>
                    </a:cubicBezTo>
                    <a:cubicBezTo>
                      <a:pt x="1059166" y="2778024"/>
                      <a:pt x="1046287" y="2780599"/>
                      <a:pt x="1041136" y="2775448"/>
                    </a:cubicBezTo>
                    <a:cubicBezTo>
                      <a:pt x="1025681" y="2762569"/>
                      <a:pt x="1023105" y="2739386"/>
                      <a:pt x="1017954" y="2718780"/>
                    </a:cubicBezTo>
                    <a:cubicBezTo>
                      <a:pt x="1012802" y="2698173"/>
                      <a:pt x="1010226" y="2677567"/>
                      <a:pt x="1010226" y="2656960"/>
                    </a:cubicBezTo>
                    <a:cubicBezTo>
                      <a:pt x="1010226" y="2636353"/>
                      <a:pt x="1010226" y="2613171"/>
                      <a:pt x="1010226" y="2592564"/>
                    </a:cubicBezTo>
                    <a:cubicBezTo>
                      <a:pt x="1010226" y="2582261"/>
                      <a:pt x="1010226" y="2571958"/>
                      <a:pt x="1010226" y="2561655"/>
                    </a:cubicBezTo>
                    <a:cubicBezTo>
                      <a:pt x="1010226" y="2551351"/>
                      <a:pt x="1010226" y="2541048"/>
                      <a:pt x="1012802" y="2530745"/>
                    </a:cubicBezTo>
                    <a:cubicBezTo>
                      <a:pt x="1015378" y="2520441"/>
                      <a:pt x="1023749" y="2516578"/>
                      <a:pt x="1031798" y="2517544"/>
                    </a:cubicBezTo>
                    <a:close/>
                    <a:moveTo>
                      <a:pt x="1304836" y="2501767"/>
                    </a:moveTo>
                    <a:cubicBezTo>
                      <a:pt x="1313529" y="2501123"/>
                      <a:pt x="1321901" y="2506274"/>
                      <a:pt x="1321901" y="2517866"/>
                    </a:cubicBezTo>
                    <a:cubicBezTo>
                      <a:pt x="1324477" y="2561655"/>
                      <a:pt x="1324477" y="2602868"/>
                      <a:pt x="1324477" y="2646657"/>
                    </a:cubicBezTo>
                    <a:cubicBezTo>
                      <a:pt x="1327052" y="2685294"/>
                      <a:pt x="1327052" y="2721355"/>
                      <a:pt x="1329628" y="2754841"/>
                    </a:cubicBezTo>
                    <a:cubicBezTo>
                      <a:pt x="1329628" y="2754841"/>
                      <a:pt x="1329628" y="2757417"/>
                      <a:pt x="1329628" y="2759992"/>
                    </a:cubicBezTo>
                    <a:cubicBezTo>
                      <a:pt x="1329628" y="2762568"/>
                      <a:pt x="1329628" y="2762568"/>
                      <a:pt x="1329628" y="2765144"/>
                    </a:cubicBezTo>
                    <a:cubicBezTo>
                      <a:pt x="1329628" y="2765144"/>
                      <a:pt x="1329628" y="2767720"/>
                      <a:pt x="1329628" y="2767720"/>
                    </a:cubicBezTo>
                    <a:cubicBezTo>
                      <a:pt x="1329628" y="2767720"/>
                      <a:pt x="1329628" y="2770296"/>
                      <a:pt x="1329628" y="2770296"/>
                    </a:cubicBezTo>
                    <a:cubicBezTo>
                      <a:pt x="1329628" y="2772872"/>
                      <a:pt x="1327052" y="2775447"/>
                      <a:pt x="1324477" y="2775447"/>
                    </a:cubicBezTo>
                    <a:cubicBezTo>
                      <a:pt x="1316749" y="2780599"/>
                      <a:pt x="1303870" y="2780599"/>
                      <a:pt x="1298718" y="2767720"/>
                    </a:cubicBezTo>
                    <a:cubicBezTo>
                      <a:pt x="1283263" y="2731658"/>
                      <a:pt x="1283263" y="2690445"/>
                      <a:pt x="1283263" y="2651808"/>
                    </a:cubicBezTo>
                    <a:cubicBezTo>
                      <a:pt x="1283263" y="2608019"/>
                      <a:pt x="1285839" y="2564230"/>
                      <a:pt x="1285839" y="2520441"/>
                    </a:cubicBezTo>
                    <a:cubicBezTo>
                      <a:pt x="1287127" y="2508850"/>
                      <a:pt x="1296142" y="2502411"/>
                      <a:pt x="1304836" y="2501767"/>
                    </a:cubicBezTo>
                    <a:close/>
                    <a:moveTo>
                      <a:pt x="907189" y="2489532"/>
                    </a:moveTo>
                    <a:cubicBezTo>
                      <a:pt x="917492" y="2489532"/>
                      <a:pt x="927796" y="2497260"/>
                      <a:pt x="927796" y="2507563"/>
                    </a:cubicBezTo>
                    <a:cubicBezTo>
                      <a:pt x="925220" y="2548776"/>
                      <a:pt x="925220" y="2589989"/>
                      <a:pt x="927796" y="2631202"/>
                    </a:cubicBezTo>
                    <a:cubicBezTo>
                      <a:pt x="927796" y="2651808"/>
                      <a:pt x="930371" y="2672415"/>
                      <a:pt x="930371" y="2693022"/>
                    </a:cubicBezTo>
                    <a:cubicBezTo>
                      <a:pt x="930371" y="2703325"/>
                      <a:pt x="930371" y="2713628"/>
                      <a:pt x="930371" y="2723931"/>
                    </a:cubicBezTo>
                    <a:cubicBezTo>
                      <a:pt x="930371" y="2734235"/>
                      <a:pt x="932947" y="2744538"/>
                      <a:pt x="925220" y="2752265"/>
                    </a:cubicBezTo>
                    <a:cubicBezTo>
                      <a:pt x="920068" y="2759993"/>
                      <a:pt x="909765" y="2759993"/>
                      <a:pt x="904613" y="2754841"/>
                    </a:cubicBezTo>
                    <a:cubicBezTo>
                      <a:pt x="896886" y="2747114"/>
                      <a:pt x="896886" y="2734235"/>
                      <a:pt x="894310" y="2723931"/>
                    </a:cubicBezTo>
                    <a:cubicBezTo>
                      <a:pt x="894310" y="2713628"/>
                      <a:pt x="891734" y="2703325"/>
                      <a:pt x="891734" y="2693022"/>
                    </a:cubicBezTo>
                    <a:cubicBezTo>
                      <a:pt x="891734" y="2674991"/>
                      <a:pt x="889158" y="2654384"/>
                      <a:pt x="889158" y="2633778"/>
                    </a:cubicBezTo>
                    <a:cubicBezTo>
                      <a:pt x="886582" y="2592565"/>
                      <a:pt x="886582" y="2551352"/>
                      <a:pt x="889158" y="2510139"/>
                    </a:cubicBezTo>
                    <a:cubicBezTo>
                      <a:pt x="889158" y="2499835"/>
                      <a:pt x="896886" y="2489532"/>
                      <a:pt x="907189" y="2489532"/>
                    </a:cubicBezTo>
                    <a:close/>
                    <a:moveTo>
                      <a:pt x="2856082" y="2477051"/>
                    </a:moveTo>
                    <a:cubicBezTo>
                      <a:pt x="2860147" y="2477614"/>
                      <a:pt x="2864171" y="2479868"/>
                      <a:pt x="2867391" y="2484376"/>
                    </a:cubicBezTo>
                    <a:cubicBezTo>
                      <a:pt x="2877694" y="2497255"/>
                      <a:pt x="2885422" y="2512710"/>
                      <a:pt x="2895725" y="2525589"/>
                    </a:cubicBezTo>
                    <a:cubicBezTo>
                      <a:pt x="2903453" y="2538468"/>
                      <a:pt x="2913756" y="2548771"/>
                      <a:pt x="2924059" y="2561650"/>
                    </a:cubicBezTo>
                    <a:cubicBezTo>
                      <a:pt x="2934363" y="2571954"/>
                      <a:pt x="2944666" y="2584833"/>
                      <a:pt x="2954969" y="2595136"/>
                    </a:cubicBezTo>
                    <a:cubicBezTo>
                      <a:pt x="2965273" y="2605439"/>
                      <a:pt x="2978152" y="2618318"/>
                      <a:pt x="2993607" y="2631197"/>
                    </a:cubicBezTo>
                    <a:cubicBezTo>
                      <a:pt x="3001334" y="2644076"/>
                      <a:pt x="2988455" y="2656956"/>
                      <a:pt x="2975576" y="2651804"/>
                    </a:cubicBezTo>
                    <a:cubicBezTo>
                      <a:pt x="2960121" y="2644076"/>
                      <a:pt x="2947242" y="2631197"/>
                      <a:pt x="2934363" y="2620894"/>
                    </a:cubicBezTo>
                    <a:cubicBezTo>
                      <a:pt x="2921484" y="2608015"/>
                      <a:pt x="2908604" y="2595136"/>
                      <a:pt x="2898301" y="2582257"/>
                    </a:cubicBezTo>
                    <a:cubicBezTo>
                      <a:pt x="2887998" y="2569378"/>
                      <a:pt x="2877694" y="2556499"/>
                      <a:pt x="2867391" y="2543620"/>
                    </a:cubicBezTo>
                    <a:cubicBezTo>
                      <a:pt x="2857088" y="2530741"/>
                      <a:pt x="2846785" y="2517862"/>
                      <a:pt x="2839057" y="2502407"/>
                    </a:cubicBezTo>
                    <a:cubicBezTo>
                      <a:pt x="2831330" y="2488884"/>
                      <a:pt x="2843887" y="2475361"/>
                      <a:pt x="2856082" y="2477051"/>
                    </a:cubicBezTo>
                    <a:close/>
                    <a:moveTo>
                      <a:pt x="727204" y="2464413"/>
                    </a:moveTo>
                    <a:cubicBezTo>
                      <a:pt x="733965" y="2463769"/>
                      <a:pt x="741049" y="2467633"/>
                      <a:pt x="744913" y="2476648"/>
                    </a:cubicBezTo>
                    <a:cubicBezTo>
                      <a:pt x="747488" y="2484376"/>
                      <a:pt x="747488" y="2494679"/>
                      <a:pt x="747488" y="2504982"/>
                    </a:cubicBezTo>
                    <a:cubicBezTo>
                      <a:pt x="747488" y="2512710"/>
                      <a:pt x="747488" y="2523013"/>
                      <a:pt x="747488" y="2530740"/>
                    </a:cubicBezTo>
                    <a:cubicBezTo>
                      <a:pt x="747488" y="2548771"/>
                      <a:pt x="747488" y="2566802"/>
                      <a:pt x="750064" y="2587408"/>
                    </a:cubicBezTo>
                    <a:cubicBezTo>
                      <a:pt x="750064" y="2605439"/>
                      <a:pt x="750064" y="2623469"/>
                      <a:pt x="750064" y="2641500"/>
                    </a:cubicBezTo>
                    <a:cubicBezTo>
                      <a:pt x="750064" y="2651803"/>
                      <a:pt x="750064" y="2659531"/>
                      <a:pt x="750064" y="2669834"/>
                    </a:cubicBezTo>
                    <a:cubicBezTo>
                      <a:pt x="747488" y="2680137"/>
                      <a:pt x="750064" y="2687865"/>
                      <a:pt x="739761" y="2695592"/>
                    </a:cubicBezTo>
                    <a:cubicBezTo>
                      <a:pt x="737185" y="2698168"/>
                      <a:pt x="729458" y="2698168"/>
                      <a:pt x="726882" y="2695592"/>
                    </a:cubicBezTo>
                    <a:cubicBezTo>
                      <a:pt x="716579" y="2687865"/>
                      <a:pt x="714003" y="2680137"/>
                      <a:pt x="714003" y="2669834"/>
                    </a:cubicBezTo>
                    <a:cubicBezTo>
                      <a:pt x="711427" y="2659531"/>
                      <a:pt x="711427" y="2651803"/>
                      <a:pt x="711427" y="2641500"/>
                    </a:cubicBezTo>
                    <a:cubicBezTo>
                      <a:pt x="711427" y="2623469"/>
                      <a:pt x="711427" y="2605439"/>
                      <a:pt x="711427" y="2587408"/>
                    </a:cubicBezTo>
                    <a:cubicBezTo>
                      <a:pt x="711427" y="2569377"/>
                      <a:pt x="711427" y="2551347"/>
                      <a:pt x="711427" y="2533316"/>
                    </a:cubicBezTo>
                    <a:cubicBezTo>
                      <a:pt x="711427" y="2525589"/>
                      <a:pt x="711427" y="2515285"/>
                      <a:pt x="711427" y="2507558"/>
                    </a:cubicBezTo>
                    <a:cubicBezTo>
                      <a:pt x="711427" y="2499830"/>
                      <a:pt x="708851" y="2486951"/>
                      <a:pt x="711427" y="2479224"/>
                    </a:cubicBezTo>
                    <a:cubicBezTo>
                      <a:pt x="714003" y="2470209"/>
                      <a:pt x="720442" y="2465057"/>
                      <a:pt x="727204" y="2464413"/>
                    </a:cubicBezTo>
                    <a:close/>
                    <a:moveTo>
                      <a:pt x="1456808" y="2450246"/>
                    </a:moveTo>
                    <a:cubicBezTo>
                      <a:pt x="1463570" y="2450890"/>
                      <a:pt x="1470009" y="2454754"/>
                      <a:pt x="1471297" y="2461194"/>
                    </a:cubicBezTo>
                    <a:cubicBezTo>
                      <a:pt x="1473873" y="2471497"/>
                      <a:pt x="1471297" y="2484376"/>
                      <a:pt x="1471297" y="2494679"/>
                    </a:cubicBezTo>
                    <a:cubicBezTo>
                      <a:pt x="1471297" y="2504982"/>
                      <a:pt x="1471297" y="2515286"/>
                      <a:pt x="1471297" y="2525589"/>
                    </a:cubicBezTo>
                    <a:cubicBezTo>
                      <a:pt x="1471297" y="2546196"/>
                      <a:pt x="1471297" y="2566802"/>
                      <a:pt x="1471297" y="2587409"/>
                    </a:cubicBezTo>
                    <a:cubicBezTo>
                      <a:pt x="1471297" y="2610591"/>
                      <a:pt x="1473873" y="2631198"/>
                      <a:pt x="1473873" y="2651804"/>
                    </a:cubicBezTo>
                    <a:cubicBezTo>
                      <a:pt x="1476449" y="2662107"/>
                      <a:pt x="1476449" y="2672411"/>
                      <a:pt x="1468721" y="2682714"/>
                    </a:cubicBezTo>
                    <a:cubicBezTo>
                      <a:pt x="1468721" y="2693017"/>
                      <a:pt x="1468721" y="2703320"/>
                      <a:pt x="1463570" y="2713624"/>
                    </a:cubicBezTo>
                    <a:cubicBezTo>
                      <a:pt x="1458418" y="2723927"/>
                      <a:pt x="1448115" y="2723927"/>
                      <a:pt x="1440387" y="2716199"/>
                    </a:cubicBezTo>
                    <a:cubicBezTo>
                      <a:pt x="1432660" y="2705896"/>
                      <a:pt x="1432660" y="2695593"/>
                      <a:pt x="1432660" y="2682714"/>
                    </a:cubicBezTo>
                    <a:cubicBezTo>
                      <a:pt x="1430084" y="2672411"/>
                      <a:pt x="1430084" y="2662107"/>
                      <a:pt x="1430084" y="2651804"/>
                    </a:cubicBezTo>
                    <a:cubicBezTo>
                      <a:pt x="1430084" y="2628622"/>
                      <a:pt x="1430084" y="2608015"/>
                      <a:pt x="1430084" y="2587409"/>
                    </a:cubicBezTo>
                    <a:cubicBezTo>
                      <a:pt x="1430084" y="2566802"/>
                      <a:pt x="1432660" y="2543620"/>
                      <a:pt x="1432660" y="2523013"/>
                    </a:cubicBezTo>
                    <a:cubicBezTo>
                      <a:pt x="1432660" y="2512710"/>
                      <a:pt x="1435236" y="2502407"/>
                      <a:pt x="1435236" y="2492103"/>
                    </a:cubicBezTo>
                    <a:cubicBezTo>
                      <a:pt x="1435236" y="2479224"/>
                      <a:pt x="1435236" y="2468921"/>
                      <a:pt x="1440387" y="2458618"/>
                    </a:cubicBezTo>
                    <a:cubicBezTo>
                      <a:pt x="1442963" y="2452178"/>
                      <a:pt x="1450047" y="2449602"/>
                      <a:pt x="1456808" y="2450246"/>
                    </a:cubicBezTo>
                    <a:close/>
                    <a:moveTo>
                      <a:pt x="1889864" y="2435435"/>
                    </a:moveTo>
                    <a:cubicBezTo>
                      <a:pt x="1897592" y="2432859"/>
                      <a:pt x="1906607" y="2435435"/>
                      <a:pt x="1909183" y="2445738"/>
                    </a:cubicBezTo>
                    <a:cubicBezTo>
                      <a:pt x="1919486" y="2489527"/>
                      <a:pt x="1929790" y="2535892"/>
                      <a:pt x="1932365" y="2584832"/>
                    </a:cubicBezTo>
                    <a:cubicBezTo>
                      <a:pt x="1934941" y="2608015"/>
                      <a:pt x="1934941" y="2631197"/>
                      <a:pt x="1934941" y="2654379"/>
                    </a:cubicBezTo>
                    <a:cubicBezTo>
                      <a:pt x="1934941" y="2674986"/>
                      <a:pt x="1937517" y="2703320"/>
                      <a:pt x="1927214" y="2721351"/>
                    </a:cubicBezTo>
                    <a:cubicBezTo>
                      <a:pt x="1922062" y="2729078"/>
                      <a:pt x="1906607" y="2729078"/>
                      <a:pt x="1904031" y="2718775"/>
                    </a:cubicBezTo>
                    <a:cubicBezTo>
                      <a:pt x="1901456" y="2708471"/>
                      <a:pt x="1901456" y="2695592"/>
                      <a:pt x="1901456" y="2685289"/>
                    </a:cubicBezTo>
                    <a:cubicBezTo>
                      <a:pt x="1901456" y="2672410"/>
                      <a:pt x="1901456" y="2662107"/>
                      <a:pt x="1901456" y="2651804"/>
                    </a:cubicBezTo>
                    <a:cubicBezTo>
                      <a:pt x="1901456" y="2631197"/>
                      <a:pt x="1901456" y="2610590"/>
                      <a:pt x="1898880" y="2587408"/>
                    </a:cubicBezTo>
                    <a:cubicBezTo>
                      <a:pt x="1896304" y="2543619"/>
                      <a:pt x="1888576" y="2499830"/>
                      <a:pt x="1878273" y="2456042"/>
                    </a:cubicBezTo>
                    <a:cubicBezTo>
                      <a:pt x="1875697" y="2445738"/>
                      <a:pt x="1882137" y="2438011"/>
                      <a:pt x="1889864" y="2435435"/>
                    </a:cubicBezTo>
                    <a:close/>
                    <a:moveTo>
                      <a:pt x="532408" y="2397442"/>
                    </a:moveTo>
                    <a:cubicBezTo>
                      <a:pt x="540135" y="2396798"/>
                      <a:pt x="547863" y="2400662"/>
                      <a:pt x="549150" y="2409677"/>
                    </a:cubicBezTo>
                    <a:cubicBezTo>
                      <a:pt x="554302" y="2425132"/>
                      <a:pt x="551726" y="2443163"/>
                      <a:pt x="551726" y="2458618"/>
                    </a:cubicBezTo>
                    <a:cubicBezTo>
                      <a:pt x="551726" y="2474073"/>
                      <a:pt x="549150" y="2486952"/>
                      <a:pt x="549150" y="2502406"/>
                    </a:cubicBezTo>
                    <a:cubicBezTo>
                      <a:pt x="546575" y="2517861"/>
                      <a:pt x="546575" y="2533316"/>
                      <a:pt x="543999" y="2548771"/>
                    </a:cubicBezTo>
                    <a:cubicBezTo>
                      <a:pt x="543999" y="2564226"/>
                      <a:pt x="538847" y="2577105"/>
                      <a:pt x="536271" y="2592560"/>
                    </a:cubicBezTo>
                    <a:cubicBezTo>
                      <a:pt x="533696" y="2600287"/>
                      <a:pt x="525968" y="2605439"/>
                      <a:pt x="518241" y="2605439"/>
                    </a:cubicBezTo>
                    <a:cubicBezTo>
                      <a:pt x="510514" y="2605439"/>
                      <a:pt x="502786" y="2597712"/>
                      <a:pt x="502786" y="2589984"/>
                    </a:cubicBezTo>
                    <a:cubicBezTo>
                      <a:pt x="502786" y="2574529"/>
                      <a:pt x="502786" y="2559074"/>
                      <a:pt x="505362" y="2543620"/>
                    </a:cubicBezTo>
                    <a:cubicBezTo>
                      <a:pt x="507938" y="2528165"/>
                      <a:pt x="510514" y="2515286"/>
                      <a:pt x="510514" y="2499831"/>
                    </a:cubicBezTo>
                    <a:cubicBezTo>
                      <a:pt x="513089" y="2486952"/>
                      <a:pt x="513089" y="2471497"/>
                      <a:pt x="513089" y="2458618"/>
                    </a:cubicBezTo>
                    <a:cubicBezTo>
                      <a:pt x="515665" y="2443163"/>
                      <a:pt x="513089" y="2427708"/>
                      <a:pt x="515665" y="2412253"/>
                    </a:cubicBezTo>
                    <a:cubicBezTo>
                      <a:pt x="516953" y="2403238"/>
                      <a:pt x="524680" y="2398086"/>
                      <a:pt x="532408" y="2397442"/>
                    </a:cubicBezTo>
                    <a:close/>
                    <a:moveTo>
                      <a:pt x="1602664" y="2364283"/>
                    </a:moveTo>
                    <a:cubicBezTo>
                      <a:pt x="1609748" y="2363961"/>
                      <a:pt x="1616831" y="2368469"/>
                      <a:pt x="1618119" y="2378772"/>
                    </a:cubicBezTo>
                    <a:cubicBezTo>
                      <a:pt x="1623271" y="2419985"/>
                      <a:pt x="1625846" y="2461198"/>
                      <a:pt x="1628422" y="2504987"/>
                    </a:cubicBezTo>
                    <a:cubicBezTo>
                      <a:pt x="1628422" y="2528169"/>
                      <a:pt x="1630998" y="2548776"/>
                      <a:pt x="1630998" y="2569382"/>
                    </a:cubicBezTo>
                    <a:cubicBezTo>
                      <a:pt x="1630998" y="2579686"/>
                      <a:pt x="1630998" y="2589989"/>
                      <a:pt x="1630998" y="2597716"/>
                    </a:cubicBezTo>
                    <a:cubicBezTo>
                      <a:pt x="1630998" y="2602868"/>
                      <a:pt x="1630998" y="2610595"/>
                      <a:pt x="1630998" y="2615747"/>
                    </a:cubicBezTo>
                    <a:cubicBezTo>
                      <a:pt x="1630998" y="2620899"/>
                      <a:pt x="1628422" y="2626050"/>
                      <a:pt x="1625846" y="2631202"/>
                    </a:cubicBezTo>
                    <a:cubicBezTo>
                      <a:pt x="1623271" y="2641505"/>
                      <a:pt x="1607816" y="2636354"/>
                      <a:pt x="1602664" y="2628626"/>
                    </a:cubicBezTo>
                    <a:cubicBezTo>
                      <a:pt x="1600088" y="2623474"/>
                      <a:pt x="1597512" y="2618323"/>
                      <a:pt x="1597512" y="2613171"/>
                    </a:cubicBezTo>
                    <a:cubicBezTo>
                      <a:pt x="1594937" y="2605444"/>
                      <a:pt x="1594937" y="2600292"/>
                      <a:pt x="1594937" y="2595140"/>
                    </a:cubicBezTo>
                    <a:cubicBezTo>
                      <a:pt x="1592361" y="2587413"/>
                      <a:pt x="1592361" y="2577110"/>
                      <a:pt x="1592361" y="2566806"/>
                    </a:cubicBezTo>
                    <a:cubicBezTo>
                      <a:pt x="1592361" y="2546200"/>
                      <a:pt x="1589785" y="2525593"/>
                      <a:pt x="1589785" y="2504987"/>
                    </a:cubicBezTo>
                    <a:cubicBezTo>
                      <a:pt x="1587209" y="2461198"/>
                      <a:pt x="1587209" y="2419985"/>
                      <a:pt x="1587209" y="2378772"/>
                    </a:cubicBezTo>
                    <a:cubicBezTo>
                      <a:pt x="1588497" y="2369756"/>
                      <a:pt x="1595581" y="2364605"/>
                      <a:pt x="1602664" y="2364283"/>
                    </a:cubicBezTo>
                    <a:close/>
                    <a:moveTo>
                      <a:pt x="2998557" y="2362588"/>
                    </a:moveTo>
                    <a:cubicBezTo>
                      <a:pt x="3002139" y="2362347"/>
                      <a:pt x="3005841" y="2363313"/>
                      <a:pt x="3009061" y="2365888"/>
                    </a:cubicBezTo>
                    <a:cubicBezTo>
                      <a:pt x="3021940" y="2378767"/>
                      <a:pt x="3034819" y="2391647"/>
                      <a:pt x="3047699" y="2404526"/>
                    </a:cubicBezTo>
                    <a:cubicBezTo>
                      <a:pt x="3060578" y="2414829"/>
                      <a:pt x="3073457" y="2427708"/>
                      <a:pt x="3086336" y="2438011"/>
                    </a:cubicBezTo>
                    <a:cubicBezTo>
                      <a:pt x="3099215" y="2448314"/>
                      <a:pt x="3114670" y="2458618"/>
                      <a:pt x="3127549" y="2468921"/>
                    </a:cubicBezTo>
                    <a:cubicBezTo>
                      <a:pt x="3135276" y="2476648"/>
                      <a:pt x="3143004" y="2481800"/>
                      <a:pt x="3150731" y="2486952"/>
                    </a:cubicBezTo>
                    <a:cubicBezTo>
                      <a:pt x="3158459" y="2492103"/>
                      <a:pt x="3166186" y="2497255"/>
                      <a:pt x="3168762" y="2507558"/>
                    </a:cubicBezTo>
                    <a:cubicBezTo>
                      <a:pt x="3168762" y="2512710"/>
                      <a:pt x="3168762" y="2520437"/>
                      <a:pt x="3161035" y="2523013"/>
                    </a:cubicBezTo>
                    <a:cubicBezTo>
                      <a:pt x="3143004" y="2525589"/>
                      <a:pt x="3124973" y="2510134"/>
                      <a:pt x="3112094" y="2499831"/>
                    </a:cubicBezTo>
                    <a:cubicBezTo>
                      <a:pt x="3096639" y="2489528"/>
                      <a:pt x="3081184" y="2479224"/>
                      <a:pt x="3068305" y="2466345"/>
                    </a:cubicBezTo>
                    <a:cubicBezTo>
                      <a:pt x="3052850" y="2453466"/>
                      <a:pt x="3037395" y="2440587"/>
                      <a:pt x="3024516" y="2427708"/>
                    </a:cubicBezTo>
                    <a:cubicBezTo>
                      <a:pt x="3011637" y="2414829"/>
                      <a:pt x="2996182" y="2401950"/>
                      <a:pt x="2985879" y="2386495"/>
                    </a:cubicBezTo>
                    <a:cubicBezTo>
                      <a:pt x="2978151" y="2374904"/>
                      <a:pt x="2987811" y="2363313"/>
                      <a:pt x="2998557" y="2362588"/>
                    </a:cubicBezTo>
                    <a:close/>
                    <a:moveTo>
                      <a:pt x="1828370" y="2331115"/>
                    </a:moveTo>
                    <a:cubicBezTo>
                      <a:pt x="1836419" y="2330471"/>
                      <a:pt x="1844790" y="2334979"/>
                      <a:pt x="1844790" y="2345282"/>
                    </a:cubicBezTo>
                    <a:cubicBezTo>
                      <a:pt x="1847366" y="2391647"/>
                      <a:pt x="1847366" y="2440587"/>
                      <a:pt x="1847366" y="2486952"/>
                    </a:cubicBezTo>
                    <a:cubicBezTo>
                      <a:pt x="1844790" y="2510134"/>
                      <a:pt x="1844790" y="2533317"/>
                      <a:pt x="1844790" y="2556499"/>
                    </a:cubicBezTo>
                    <a:cubicBezTo>
                      <a:pt x="1844790" y="2569378"/>
                      <a:pt x="1842215" y="2579681"/>
                      <a:pt x="1842215" y="2592560"/>
                    </a:cubicBezTo>
                    <a:cubicBezTo>
                      <a:pt x="1842215" y="2605440"/>
                      <a:pt x="1842215" y="2615743"/>
                      <a:pt x="1834487" y="2623470"/>
                    </a:cubicBezTo>
                    <a:cubicBezTo>
                      <a:pt x="1829336" y="2631198"/>
                      <a:pt x="1819032" y="2628622"/>
                      <a:pt x="1816457" y="2623470"/>
                    </a:cubicBezTo>
                    <a:cubicBezTo>
                      <a:pt x="1811305" y="2613167"/>
                      <a:pt x="1811305" y="2600288"/>
                      <a:pt x="1811305" y="2589985"/>
                    </a:cubicBezTo>
                    <a:cubicBezTo>
                      <a:pt x="1811305" y="2579681"/>
                      <a:pt x="1811305" y="2566802"/>
                      <a:pt x="1811305" y="2556499"/>
                    </a:cubicBezTo>
                    <a:cubicBezTo>
                      <a:pt x="1813881" y="2533317"/>
                      <a:pt x="1813881" y="2510134"/>
                      <a:pt x="1813881" y="2486952"/>
                    </a:cubicBezTo>
                    <a:cubicBezTo>
                      <a:pt x="1813881" y="2440587"/>
                      <a:pt x="1813881" y="2394222"/>
                      <a:pt x="1813881" y="2347858"/>
                    </a:cubicBezTo>
                    <a:cubicBezTo>
                      <a:pt x="1812593" y="2337554"/>
                      <a:pt x="1820320" y="2331759"/>
                      <a:pt x="1828370" y="2331115"/>
                    </a:cubicBezTo>
                    <a:close/>
                    <a:moveTo>
                      <a:pt x="430662" y="2239995"/>
                    </a:moveTo>
                    <a:cubicBezTo>
                      <a:pt x="439034" y="2241605"/>
                      <a:pt x="446117" y="2248689"/>
                      <a:pt x="443541" y="2260280"/>
                    </a:cubicBezTo>
                    <a:cubicBezTo>
                      <a:pt x="435814" y="2304069"/>
                      <a:pt x="425511" y="2345282"/>
                      <a:pt x="412632" y="2389071"/>
                    </a:cubicBezTo>
                    <a:cubicBezTo>
                      <a:pt x="407484" y="2409677"/>
                      <a:pt x="399752" y="2432860"/>
                      <a:pt x="392025" y="2453466"/>
                    </a:cubicBezTo>
                    <a:cubicBezTo>
                      <a:pt x="386873" y="2463769"/>
                      <a:pt x="384298" y="2474073"/>
                      <a:pt x="379146" y="2484376"/>
                    </a:cubicBezTo>
                    <a:cubicBezTo>
                      <a:pt x="373994" y="2494679"/>
                      <a:pt x="371418" y="2507558"/>
                      <a:pt x="358539" y="2510134"/>
                    </a:cubicBezTo>
                    <a:cubicBezTo>
                      <a:pt x="350812" y="2512710"/>
                      <a:pt x="345660" y="2510134"/>
                      <a:pt x="340509" y="2504982"/>
                    </a:cubicBezTo>
                    <a:cubicBezTo>
                      <a:pt x="332781" y="2492103"/>
                      <a:pt x="337933" y="2479224"/>
                      <a:pt x="343089" y="2468921"/>
                    </a:cubicBezTo>
                    <a:cubicBezTo>
                      <a:pt x="345660" y="2461194"/>
                      <a:pt x="350812" y="2450890"/>
                      <a:pt x="353388" y="2440587"/>
                    </a:cubicBezTo>
                    <a:cubicBezTo>
                      <a:pt x="361115" y="2419981"/>
                      <a:pt x="366267" y="2399374"/>
                      <a:pt x="373994" y="2378767"/>
                    </a:cubicBezTo>
                    <a:cubicBezTo>
                      <a:pt x="386873" y="2337554"/>
                      <a:pt x="399752" y="2293766"/>
                      <a:pt x="410056" y="2252553"/>
                    </a:cubicBezTo>
                    <a:cubicBezTo>
                      <a:pt x="412632" y="2242249"/>
                      <a:pt x="422291" y="2238386"/>
                      <a:pt x="430662" y="2239995"/>
                    </a:cubicBezTo>
                    <a:close/>
                    <a:moveTo>
                      <a:pt x="3119817" y="2229369"/>
                    </a:moveTo>
                    <a:cubicBezTo>
                      <a:pt x="3148152" y="2242249"/>
                      <a:pt x="3173910" y="2257704"/>
                      <a:pt x="3199668" y="2270583"/>
                    </a:cubicBezTo>
                    <a:cubicBezTo>
                      <a:pt x="3212547" y="2275734"/>
                      <a:pt x="3228002" y="2283462"/>
                      <a:pt x="3240881" y="2288613"/>
                    </a:cubicBezTo>
                    <a:cubicBezTo>
                      <a:pt x="3253760" y="2293765"/>
                      <a:pt x="3271791" y="2298917"/>
                      <a:pt x="3276943" y="2316947"/>
                    </a:cubicBezTo>
                    <a:cubicBezTo>
                      <a:pt x="3282094" y="2322099"/>
                      <a:pt x="3279519" y="2329827"/>
                      <a:pt x="3271791" y="2332402"/>
                    </a:cubicBezTo>
                    <a:cubicBezTo>
                      <a:pt x="3258912" y="2334978"/>
                      <a:pt x="3240881" y="2324675"/>
                      <a:pt x="3228002" y="2319523"/>
                    </a:cubicBezTo>
                    <a:cubicBezTo>
                      <a:pt x="3212547" y="2314372"/>
                      <a:pt x="3199668" y="2306644"/>
                      <a:pt x="3186789" y="2301493"/>
                    </a:cubicBezTo>
                    <a:cubicBezTo>
                      <a:pt x="3161031" y="2286038"/>
                      <a:pt x="3132697" y="2273158"/>
                      <a:pt x="3106938" y="2257704"/>
                    </a:cubicBezTo>
                    <a:cubicBezTo>
                      <a:pt x="3099211" y="2252552"/>
                      <a:pt x="3094059" y="2244824"/>
                      <a:pt x="3099211" y="2237097"/>
                    </a:cubicBezTo>
                    <a:cubicBezTo>
                      <a:pt x="3104363" y="2229369"/>
                      <a:pt x="3112090" y="2226794"/>
                      <a:pt x="3119817" y="2229369"/>
                    </a:cubicBezTo>
                    <a:close/>
                    <a:moveTo>
                      <a:pt x="312175" y="2097681"/>
                    </a:moveTo>
                    <a:cubicBezTo>
                      <a:pt x="314750" y="2096715"/>
                      <a:pt x="317326" y="2096715"/>
                      <a:pt x="319902" y="2098003"/>
                    </a:cubicBezTo>
                    <a:cubicBezTo>
                      <a:pt x="325054" y="2100579"/>
                      <a:pt x="330205" y="2105731"/>
                      <a:pt x="327629" y="2113458"/>
                    </a:cubicBezTo>
                    <a:cubicBezTo>
                      <a:pt x="325054" y="2128913"/>
                      <a:pt x="314750" y="2146944"/>
                      <a:pt x="307023" y="2162399"/>
                    </a:cubicBezTo>
                    <a:cubicBezTo>
                      <a:pt x="299295" y="2180429"/>
                      <a:pt x="291568" y="2195884"/>
                      <a:pt x="283841" y="2211339"/>
                    </a:cubicBezTo>
                    <a:cubicBezTo>
                      <a:pt x="276113" y="2229370"/>
                      <a:pt x="268386" y="2244825"/>
                      <a:pt x="260658" y="2260280"/>
                    </a:cubicBezTo>
                    <a:cubicBezTo>
                      <a:pt x="258083" y="2268007"/>
                      <a:pt x="252931" y="2275735"/>
                      <a:pt x="247779" y="2283462"/>
                    </a:cubicBezTo>
                    <a:cubicBezTo>
                      <a:pt x="242628" y="2291190"/>
                      <a:pt x="240052" y="2298917"/>
                      <a:pt x="229749" y="2301493"/>
                    </a:cubicBezTo>
                    <a:cubicBezTo>
                      <a:pt x="224597" y="2301493"/>
                      <a:pt x="219445" y="2298917"/>
                      <a:pt x="216870" y="2293766"/>
                    </a:cubicBezTo>
                    <a:cubicBezTo>
                      <a:pt x="214294" y="2283462"/>
                      <a:pt x="219445" y="2275735"/>
                      <a:pt x="222021" y="2268007"/>
                    </a:cubicBezTo>
                    <a:cubicBezTo>
                      <a:pt x="224597" y="2257704"/>
                      <a:pt x="227173" y="2249977"/>
                      <a:pt x="232324" y="2242249"/>
                    </a:cubicBezTo>
                    <a:cubicBezTo>
                      <a:pt x="240052" y="2226794"/>
                      <a:pt x="247779" y="2211339"/>
                      <a:pt x="255507" y="2195884"/>
                    </a:cubicBezTo>
                    <a:cubicBezTo>
                      <a:pt x="263234" y="2180429"/>
                      <a:pt x="270962" y="2164974"/>
                      <a:pt x="278689" y="2149520"/>
                    </a:cubicBezTo>
                    <a:cubicBezTo>
                      <a:pt x="283841" y="2141792"/>
                      <a:pt x="286416" y="2134065"/>
                      <a:pt x="291568" y="2126337"/>
                    </a:cubicBezTo>
                    <a:cubicBezTo>
                      <a:pt x="294144" y="2118610"/>
                      <a:pt x="296720" y="2108306"/>
                      <a:pt x="304447" y="2103155"/>
                    </a:cubicBezTo>
                    <a:cubicBezTo>
                      <a:pt x="307023" y="2100579"/>
                      <a:pt x="309599" y="2098647"/>
                      <a:pt x="312175" y="2097681"/>
                    </a:cubicBezTo>
                    <a:close/>
                    <a:moveTo>
                      <a:pt x="3181641" y="2031036"/>
                    </a:moveTo>
                    <a:cubicBezTo>
                      <a:pt x="3209975" y="2038764"/>
                      <a:pt x="3238305" y="2043916"/>
                      <a:pt x="3266643" y="2049067"/>
                    </a:cubicBezTo>
                    <a:cubicBezTo>
                      <a:pt x="3292401" y="2056795"/>
                      <a:pt x="3315579" y="2061946"/>
                      <a:pt x="3341338" y="2067098"/>
                    </a:cubicBezTo>
                    <a:cubicBezTo>
                      <a:pt x="3349069" y="2067098"/>
                      <a:pt x="3356797" y="2069674"/>
                      <a:pt x="3361948" y="2077401"/>
                    </a:cubicBezTo>
                    <a:cubicBezTo>
                      <a:pt x="3367096" y="2079977"/>
                      <a:pt x="3369676" y="2087705"/>
                      <a:pt x="3364524" y="2092856"/>
                    </a:cubicBezTo>
                    <a:cubicBezTo>
                      <a:pt x="3354217" y="2103160"/>
                      <a:pt x="3338766" y="2098008"/>
                      <a:pt x="3325887" y="2095432"/>
                    </a:cubicBezTo>
                    <a:cubicBezTo>
                      <a:pt x="3274370" y="2085129"/>
                      <a:pt x="3225426" y="2074826"/>
                      <a:pt x="3176489" y="2061946"/>
                    </a:cubicBezTo>
                    <a:cubicBezTo>
                      <a:pt x="3155883" y="2056795"/>
                      <a:pt x="3163610" y="2028461"/>
                      <a:pt x="3181641" y="2031036"/>
                    </a:cubicBezTo>
                    <a:close/>
                    <a:moveTo>
                      <a:pt x="308270" y="1902285"/>
                    </a:moveTo>
                    <a:cubicBezTo>
                      <a:pt x="319258" y="1904338"/>
                      <a:pt x="326985" y="1918344"/>
                      <a:pt x="317326" y="1928003"/>
                    </a:cubicBezTo>
                    <a:cubicBezTo>
                      <a:pt x="301871" y="1943458"/>
                      <a:pt x="283840" y="1958913"/>
                      <a:pt x="268385" y="1974368"/>
                    </a:cubicBezTo>
                    <a:cubicBezTo>
                      <a:pt x="252930" y="1989823"/>
                      <a:pt x="237476" y="2005278"/>
                      <a:pt x="224596" y="2023308"/>
                    </a:cubicBezTo>
                    <a:cubicBezTo>
                      <a:pt x="211717" y="2041339"/>
                      <a:pt x="198838" y="2056794"/>
                      <a:pt x="185959" y="2074825"/>
                    </a:cubicBezTo>
                    <a:cubicBezTo>
                      <a:pt x="180807" y="2082552"/>
                      <a:pt x="173080" y="2092855"/>
                      <a:pt x="167928" y="2100583"/>
                    </a:cubicBezTo>
                    <a:cubicBezTo>
                      <a:pt x="162777" y="2108310"/>
                      <a:pt x="157625" y="2118613"/>
                      <a:pt x="144746" y="2121189"/>
                    </a:cubicBezTo>
                    <a:cubicBezTo>
                      <a:pt x="137019" y="2121189"/>
                      <a:pt x="129291" y="2118613"/>
                      <a:pt x="129291" y="2113462"/>
                    </a:cubicBezTo>
                    <a:cubicBezTo>
                      <a:pt x="126715" y="2092855"/>
                      <a:pt x="144746" y="2069673"/>
                      <a:pt x="157625" y="2054218"/>
                    </a:cubicBezTo>
                    <a:cubicBezTo>
                      <a:pt x="170504" y="2036187"/>
                      <a:pt x="183383" y="2020732"/>
                      <a:pt x="198838" y="2002702"/>
                    </a:cubicBezTo>
                    <a:cubicBezTo>
                      <a:pt x="214293" y="1984671"/>
                      <a:pt x="229748" y="1969216"/>
                      <a:pt x="245203" y="1953761"/>
                    </a:cubicBezTo>
                    <a:cubicBezTo>
                      <a:pt x="260658" y="1935731"/>
                      <a:pt x="276113" y="1917700"/>
                      <a:pt x="296719" y="1904821"/>
                    </a:cubicBezTo>
                    <a:cubicBezTo>
                      <a:pt x="300583" y="1902245"/>
                      <a:pt x="304608" y="1901601"/>
                      <a:pt x="308270" y="1902285"/>
                    </a:cubicBezTo>
                    <a:close/>
                    <a:moveTo>
                      <a:pt x="219244" y="1820540"/>
                    </a:moveTo>
                    <a:cubicBezTo>
                      <a:pt x="222584" y="1820620"/>
                      <a:pt x="225724" y="1822069"/>
                      <a:pt x="228139" y="1824323"/>
                    </a:cubicBezTo>
                    <a:cubicBezTo>
                      <a:pt x="232968" y="1828830"/>
                      <a:pt x="234900" y="1836558"/>
                      <a:pt x="229748" y="1842997"/>
                    </a:cubicBezTo>
                    <a:cubicBezTo>
                      <a:pt x="211718" y="1868756"/>
                      <a:pt x="193687" y="1891938"/>
                      <a:pt x="170505" y="1912545"/>
                    </a:cubicBezTo>
                    <a:cubicBezTo>
                      <a:pt x="160201" y="1922848"/>
                      <a:pt x="149898" y="1933151"/>
                      <a:pt x="137019" y="1940879"/>
                    </a:cubicBezTo>
                    <a:cubicBezTo>
                      <a:pt x="131867" y="1946030"/>
                      <a:pt x="124140" y="1951182"/>
                      <a:pt x="118988" y="1956334"/>
                    </a:cubicBezTo>
                    <a:cubicBezTo>
                      <a:pt x="113837" y="1961485"/>
                      <a:pt x="106109" y="1964061"/>
                      <a:pt x="98382" y="1966637"/>
                    </a:cubicBezTo>
                    <a:cubicBezTo>
                      <a:pt x="85503" y="1971788"/>
                      <a:pt x="77775" y="1956334"/>
                      <a:pt x="85503" y="1946030"/>
                    </a:cubicBezTo>
                    <a:cubicBezTo>
                      <a:pt x="90654" y="1938303"/>
                      <a:pt x="95806" y="1933151"/>
                      <a:pt x="100958" y="1928000"/>
                    </a:cubicBezTo>
                    <a:cubicBezTo>
                      <a:pt x="106109" y="1922848"/>
                      <a:pt x="111261" y="1920272"/>
                      <a:pt x="116412" y="1915120"/>
                    </a:cubicBezTo>
                    <a:cubicBezTo>
                      <a:pt x="126716" y="1904817"/>
                      <a:pt x="137019" y="1897090"/>
                      <a:pt x="147322" y="1886786"/>
                    </a:cubicBezTo>
                    <a:cubicBezTo>
                      <a:pt x="167929" y="1866180"/>
                      <a:pt x="188535" y="1845573"/>
                      <a:pt x="209142" y="1824967"/>
                    </a:cubicBezTo>
                    <a:cubicBezTo>
                      <a:pt x="212362" y="1821747"/>
                      <a:pt x="215903" y="1820459"/>
                      <a:pt x="219244" y="1820540"/>
                    </a:cubicBezTo>
                    <a:close/>
                    <a:moveTo>
                      <a:pt x="59749" y="1693600"/>
                    </a:moveTo>
                    <a:cubicBezTo>
                      <a:pt x="93234" y="1693600"/>
                      <a:pt x="126720" y="1696176"/>
                      <a:pt x="160206" y="1698752"/>
                    </a:cubicBezTo>
                    <a:cubicBezTo>
                      <a:pt x="175660" y="1698752"/>
                      <a:pt x="193691" y="1701328"/>
                      <a:pt x="209146" y="1703903"/>
                    </a:cubicBezTo>
                    <a:cubicBezTo>
                      <a:pt x="216874" y="1706479"/>
                      <a:pt x="227177" y="1706479"/>
                      <a:pt x="234904" y="1709055"/>
                    </a:cubicBezTo>
                    <a:cubicBezTo>
                      <a:pt x="242632" y="1711631"/>
                      <a:pt x="250359" y="1714207"/>
                      <a:pt x="255511" y="1719359"/>
                    </a:cubicBezTo>
                    <a:cubicBezTo>
                      <a:pt x="260663" y="1724510"/>
                      <a:pt x="263239" y="1734814"/>
                      <a:pt x="255511" y="1737389"/>
                    </a:cubicBezTo>
                    <a:cubicBezTo>
                      <a:pt x="247784" y="1742541"/>
                      <a:pt x="240056" y="1742541"/>
                      <a:pt x="229753" y="1742541"/>
                    </a:cubicBezTo>
                    <a:cubicBezTo>
                      <a:pt x="222025" y="1742541"/>
                      <a:pt x="211722" y="1739965"/>
                      <a:pt x="203995" y="1739965"/>
                    </a:cubicBezTo>
                    <a:cubicBezTo>
                      <a:pt x="185964" y="1737389"/>
                      <a:pt x="167933" y="1737389"/>
                      <a:pt x="149902" y="1734814"/>
                    </a:cubicBezTo>
                    <a:cubicBezTo>
                      <a:pt x="131872" y="1732238"/>
                      <a:pt x="113841" y="1732238"/>
                      <a:pt x="90658" y="1734814"/>
                    </a:cubicBezTo>
                    <a:cubicBezTo>
                      <a:pt x="82931" y="1734814"/>
                      <a:pt x="72628" y="1732238"/>
                      <a:pt x="64900" y="1732238"/>
                    </a:cubicBezTo>
                    <a:cubicBezTo>
                      <a:pt x="62324" y="1729662"/>
                      <a:pt x="57173" y="1732238"/>
                      <a:pt x="52021" y="1729662"/>
                    </a:cubicBezTo>
                    <a:cubicBezTo>
                      <a:pt x="46869" y="1727086"/>
                      <a:pt x="44294" y="1721934"/>
                      <a:pt x="41718" y="1716783"/>
                    </a:cubicBezTo>
                    <a:cubicBezTo>
                      <a:pt x="41718" y="1711631"/>
                      <a:pt x="41718" y="1706479"/>
                      <a:pt x="44294" y="1703903"/>
                    </a:cubicBezTo>
                    <a:cubicBezTo>
                      <a:pt x="46869" y="1698752"/>
                      <a:pt x="54597" y="1693600"/>
                      <a:pt x="59749" y="1693600"/>
                    </a:cubicBezTo>
                    <a:close/>
                    <a:moveTo>
                      <a:pt x="3361944" y="1685872"/>
                    </a:moveTo>
                    <a:cubicBezTo>
                      <a:pt x="3372247" y="1688448"/>
                      <a:pt x="3374823" y="1696175"/>
                      <a:pt x="3374823" y="1703903"/>
                    </a:cubicBezTo>
                    <a:cubicBezTo>
                      <a:pt x="3369671" y="1711630"/>
                      <a:pt x="3361944" y="1714206"/>
                      <a:pt x="3356792" y="1716782"/>
                    </a:cubicBezTo>
                    <a:cubicBezTo>
                      <a:pt x="3351641" y="1719358"/>
                      <a:pt x="3346489" y="1721934"/>
                      <a:pt x="3341337" y="1724509"/>
                    </a:cubicBezTo>
                    <a:cubicBezTo>
                      <a:pt x="3331034" y="1732237"/>
                      <a:pt x="3318155" y="1737389"/>
                      <a:pt x="3305276" y="1742540"/>
                    </a:cubicBezTo>
                    <a:cubicBezTo>
                      <a:pt x="3294973" y="1747692"/>
                      <a:pt x="3282094" y="1750268"/>
                      <a:pt x="3269215" y="1755419"/>
                    </a:cubicBezTo>
                    <a:cubicBezTo>
                      <a:pt x="3256336" y="1757995"/>
                      <a:pt x="3240881" y="1765723"/>
                      <a:pt x="3228002" y="1760571"/>
                    </a:cubicBezTo>
                    <a:cubicBezTo>
                      <a:pt x="3217698" y="1755419"/>
                      <a:pt x="3217698" y="1745116"/>
                      <a:pt x="3222850" y="1739964"/>
                    </a:cubicBezTo>
                    <a:cubicBezTo>
                      <a:pt x="3230578" y="1729661"/>
                      <a:pt x="3246032" y="1729661"/>
                      <a:pt x="3258911" y="1724509"/>
                    </a:cubicBezTo>
                    <a:cubicBezTo>
                      <a:pt x="3269215" y="1719358"/>
                      <a:pt x="3282094" y="1716782"/>
                      <a:pt x="3292397" y="1711630"/>
                    </a:cubicBezTo>
                    <a:cubicBezTo>
                      <a:pt x="3302700" y="1709054"/>
                      <a:pt x="3313004" y="1703903"/>
                      <a:pt x="3323307" y="1698751"/>
                    </a:cubicBezTo>
                    <a:cubicBezTo>
                      <a:pt x="3328458" y="1696175"/>
                      <a:pt x="3336186" y="1693599"/>
                      <a:pt x="3341337" y="1691024"/>
                    </a:cubicBezTo>
                    <a:cubicBezTo>
                      <a:pt x="3349065" y="1688448"/>
                      <a:pt x="3354217" y="1683296"/>
                      <a:pt x="3361944" y="1685872"/>
                    </a:cubicBezTo>
                    <a:close/>
                    <a:moveTo>
                      <a:pt x="39138" y="1510720"/>
                    </a:moveTo>
                    <a:cubicBezTo>
                      <a:pt x="64896" y="1515872"/>
                      <a:pt x="90655" y="1521023"/>
                      <a:pt x="116413" y="1523599"/>
                    </a:cubicBezTo>
                    <a:cubicBezTo>
                      <a:pt x="129292" y="1526175"/>
                      <a:pt x="142171" y="1526175"/>
                      <a:pt x="155050" y="1528751"/>
                    </a:cubicBezTo>
                    <a:cubicBezTo>
                      <a:pt x="160206" y="1528751"/>
                      <a:pt x="167929" y="1531327"/>
                      <a:pt x="173085" y="1531327"/>
                    </a:cubicBezTo>
                    <a:cubicBezTo>
                      <a:pt x="180808" y="1531327"/>
                      <a:pt x="188540" y="1531327"/>
                      <a:pt x="193687" y="1533902"/>
                    </a:cubicBezTo>
                    <a:cubicBezTo>
                      <a:pt x="209146" y="1536478"/>
                      <a:pt x="206566" y="1562236"/>
                      <a:pt x="191112" y="1562236"/>
                    </a:cubicBezTo>
                    <a:cubicBezTo>
                      <a:pt x="183388" y="1562236"/>
                      <a:pt x="178232" y="1562236"/>
                      <a:pt x="170509" y="1562236"/>
                    </a:cubicBezTo>
                    <a:cubicBezTo>
                      <a:pt x="162782" y="1562236"/>
                      <a:pt x="157630" y="1562236"/>
                      <a:pt x="149903" y="1562236"/>
                    </a:cubicBezTo>
                    <a:cubicBezTo>
                      <a:pt x="137023" y="1562236"/>
                      <a:pt x="124144" y="1559660"/>
                      <a:pt x="108689" y="1559660"/>
                    </a:cubicBezTo>
                    <a:cubicBezTo>
                      <a:pt x="82931" y="1554509"/>
                      <a:pt x="57173" y="1549357"/>
                      <a:pt x="31415" y="1544206"/>
                    </a:cubicBezTo>
                    <a:cubicBezTo>
                      <a:pt x="23683" y="1541630"/>
                      <a:pt x="15960" y="1533902"/>
                      <a:pt x="18536" y="1523599"/>
                    </a:cubicBezTo>
                    <a:cubicBezTo>
                      <a:pt x="21112" y="1515872"/>
                      <a:pt x="28839" y="1508144"/>
                      <a:pt x="39138" y="1510720"/>
                    </a:cubicBezTo>
                    <a:close/>
                    <a:moveTo>
                      <a:pt x="3301457" y="1463590"/>
                    </a:moveTo>
                    <a:cubicBezTo>
                      <a:pt x="3311237" y="1462747"/>
                      <a:pt x="3321379" y="1475304"/>
                      <a:pt x="3315584" y="1484963"/>
                    </a:cubicBezTo>
                    <a:cubicBezTo>
                      <a:pt x="3300129" y="1513293"/>
                      <a:pt x="3282098" y="1536479"/>
                      <a:pt x="3258915" y="1557086"/>
                    </a:cubicBezTo>
                    <a:cubicBezTo>
                      <a:pt x="3248612" y="1567385"/>
                      <a:pt x="3235733" y="1577688"/>
                      <a:pt x="3222854" y="1585416"/>
                    </a:cubicBezTo>
                    <a:cubicBezTo>
                      <a:pt x="3212551" y="1593143"/>
                      <a:pt x="3191944" y="1606022"/>
                      <a:pt x="3179065" y="1595723"/>
                    </a:cubicBezTo>
                    <a:cubicBezTo>
                      <a:pt x="3163610" y="1580264"/>
                      <a:pt x="3186792" y="1567385"/>
                      <a:pt x="3197096" y="1559657"/>
                    </a:cubicBezTo>
                    <a:cubicBezTo>
                      <a:pt x="3209975" y="1551930"/>
                      <a:pt x="3220278" y="1544207"/>
                      <a:pt x="3233157" y="1533899"/>
                    </a:cubicBezTo>
                    <a:cubicBezTo>
                      <a:pt x="3253764" y="1515869"/>
                      <a:pt x="3274370" y="1492690"/>
                      <a:pt x="3292401" y="1469504"/>
                    </a:cubicBezTo>
                    <a:cubicBezTo>
                      <a:pt x="3294977" y="1465641"/>
                      <a:pt x="3298197" y="1463871"/>
                      <a:pt x="3301457" y="1463590"/>
                    </a:cubicBezTo>
                    <a:close/>
                    <a:moveTo>
                      <a:pt x="3212872" y="1350050"/>
                    </a:moveTo>
                    <a:cubicBezTo>
                      <a:pt x="3217058" y="1349728"/>
                      <a:pt x="3221566" y="1351016"/>
                      <a:pt x="3225429" y="1353592"/>
                    </a:cubicBezTo>
                    <a:cubicBezTo>
                      <a:pt x="3233157" y="1358744"/>
                      <a:pt x="3233157" y="1369047"/>
                      <a:pt x="3228005" y="1376775"/>
                    </a:cubicBezTo>
                    <a:cubicBezTo>
                      <a:pt x="3215126" y="1392230"/>
                      <a:pt x="3202247" y="1407684"/>
                      <a:pt x="3186792" y="1420564"/>
                    </a:cubicBezTo>
                    <a:cubicBezTo>
                      <a:pt x="3179065" y="1428291"/>
                      <a:pt x="3168761" y="1433443"/>
                      <a:pt x="3161034" y="1441170"/>
                    </a:cubicBezTo>
                    <a:cubicBezTo>
                      <a:pt x="3155882" y="1443746"/>
                      <a:pt x="3153306" y="1446322"/>
                      <a:pt x="3148155" y="1448898"/>
                    </a:cubicBezTo>
                    <a:cubicBezTo>
                      <a:pt x="3140427" y="1454049"/>
                      <a:pt x="3132700" y="1454049"/>
                      <a:pt x="3124973" y="1451474"/>
                    </a:cubicBezTo>
                    <a:cubicBezTo>
                      <a:pt x="3119821" y="1451474"/>
                      <a:pt x="3117245" y="1446322"/>
                      <a:pt x="3117245" y="1441170"/>
                    </a:cubicBezTo>
                    <a:cubicBezTo>
                      <a:pt x="3117245" y="1430867"/>
                      <a:pt x="3119821" y="1425715"/>
                      <a:pt x="3127548" y="1420564"/>
                    </a:cubicBezTo>
                    <a:cubicBezTo>
                      <a:pt x="3132700" y="1417988"/>
                      <a:pt x="3135276" y="1415412"/>
                      <a:pt x="3140427" y="1412836"/>
                    </a:cubicBezTo>
                    <a:cubicBezTo>
                      <a:pt x="3148155" y="1407684"/>
                      <a:pt x="3153306" y="1402533"/>
                      <a:pt x="3163610" y="1399957"/>
                    </a:cubicBezTo>
                    <a:cubicBezTo>
                      <a:pt x="3176489" y="1387078"/>
                      <a:pt x="3189368" y="1371623"/>
                      <a:pt x="3202247" y="1356168"/>
                    </a:cubicBezTo>
                    <a:cubicBezTo>
                      <a:pt x="3204823" y="1352304"/>
                      <a:pt x="3208687" y="1350372"/>
                      <a:pt x="3212872" y="1350050"/>
                    </a:cubicBezTo>
                    <a:close/>
                    <a:moveTo>
                      <a:pt x="21111" y="1273745"/>
                    </a:moveTo>
                    <a:cubicBezTo>
                      <a:pt x="59749" y="1276321"/>
                      <a:pt x="95810" y="1284048"/>
                      <a:pt x="131871" y="1294352"/>
                    </a:cubicBezTo>
                    <a:cubicBezTo>
                      <a:pt x="170509" y="1304655"/>
                      <a:pt x="206570" y="1317534"/>
                      <a:pt x="240056" y="1335565"/>
                    </a:cubicBezTo>
                    <a:cubicBezTo>
                      <a:pt x="245207" y="1340716"/>
                      <a:pt x="250359" y="1345868"/>
                      <a:pt x="250359" y="1351020"/>
                    </a:cubicBezTo>
                    <a:cubicBezTo>
                      <a:pt x="250359" y="1356171"/>
                      <a:pt x="247783" y="1361323"/>
                      <a:pt x="245207" y="1363899"/>
                    </a:cubicBezTo>
                    <a:cubicBezTo>
                      <a:pt x="242631" y="1366475"/>
                      <a:pt x="234904" y="1371626"/>
                      <a:pt x="229752" y="1369050"/>
                    </a:cubicBezTo>
                    <a:cubicBezTo>
                      <a:pt x="193691" y="1358747"/>
                      <a:pt x="160205" y="1345868"/>
                      <a:pt x="121568" y="1332989"/>
                    </a:cubicBezTo>
                    <a:cubicBezTo>
                      <a:pt x="85507" y="1320110"/>
                      <a:pt x="49445" y="1312382"/>
                      <a:pt x="13384" y="1307231"/>
                    </a:cubicBezTo>
                    <a:cubicBezTo>
                      <a:pt x="5656" y="1307231"/>
                      <a:pt x="-2071" y="1296927"/>
                      <a:pt x="505" y="1286624"/>
                    </a:cubicBezTo>
                    <a:cubicBezTo>
                      <a:pt x="505" y="1278897"/>
                      <a:pt x="10808" y="1273745"/>
                      <a:pt x="21111" y="1273745"/>
                    </a:cubicBezTo>
                    <a:close/>
                    <a:moveTo>
                      <a:pt x="3145817" y="1167010"/>
                    </a:moveTo>
                    <a:cubicBezTo>
                      <a:pt x="3156684" y="1167010"/>
                      <a:pt x="3166826" y="1177152"/>
                      <a:pt x="3161031" y="1188743"/>
                    </a:cubicBezTo>
                    <a:cubicBezTo>
                      <a:pt x="3155879" y="1201622"/>
                      <a:pt x="3143000" y="1214501"/>
                      <a:pt x="3132697" y="1227381"/>
                    </a:cubicBezTo>
                    <a:cubicBezTo>
                      <a:pt x="3122393" y="1240260"/>
                      <a:pt x="3109514" y="1250563"/>
                      <a:pt x="3096635" y="1260866"/>
                    </a:cubicBezTo>
                    <a:cubicBezTo>
                      <a:pt x="3070877" y="1281473"/>
                      <a:pt x="3042543" y="1302079"/>
                      <a:pt x="3011633" y="1307231"/>
                    </a:cubicBezTo>
                    <a:cubicBezTo>
                      <a:pt x="3001330" y="1309807"/>
                      <a:pt x="2996178" y="1307231"/>
                      <a:pt x="2991026" y="1299503"/>
                    </a:cubicBezTo>
                    <a:cubicBezTo>
                      <a:pt x="2988451" y="1291776"/>
                      <a:pt x="2991026" y="1281473"/>
                      <a:pt x="2998754" y="1276321"/>
                    </a:cubicBezTo>
                    <a:cubicBezTo>
                      <a:pt x="3024512" y="1260866"/>
                      <a:pt x="3052846" y="1250563"/>
                      <a:pt x="3076029" y="1232532"/>
                    </a:cubicBezTo>
                    <a:cubicBezTo>
                      <a:pt x="3086332" y="1224805"/>
                      <a:pt x="3096635" y="1214501"/>
                      <a:pt x="3106938" y="1204198"/>
                    </a:cubicBezTo>
                    <a:cubicBezTo>
                      <a:pt x="3117242" y="1193895"/>
                      <a:pt x="3124969" y="1181016"/>
                      <a:pt x="3135272" y="1170713"/>
                    </a:cubicBezTo>
                    <a:cubicBezTo>
                      <a:pt x="3138492" y="1168137"/>
                      <a:pt x="3142195" y="1167010"/>
                      <a:pt x="3145817" y="1167010"/>
                    </a:cubicBezTo>
                    <a:close/>
                    <a:moveTo>
                      <a:pt x="90619" y="1108330"/>
                    </a:moveTo>
                    <a:cubicBezTo>
                      <a:pt x="95005" y="1106478"/>
                      <a:pt x="100318" y="1106317"/>
                      <a:pt x="106114" y="1108893"/>
                    </a:cubicBezTo>
                    <a:cubicBezTo>
                      <a:pt x="139599" y="1126924"/>
                      <a:pt x="173085" y="1142379"/>
                      <a:pt x="206570" y="1157834"/>
                    </a:cubicBezTo>
                    <a:cubicBezTo>
                      <a:pt x="224601" y="1165561"/>
                      <a:pt x="240056" y="1173288"/>
                      <a:pt x="258087" y="1181016"/>
                    </a:cubicBezTo>
                    <a:cubicBezTo>
                      <a:pt x="273542" y="1186168"/>
                      <a:pt x="296724" y="1193895"/>
                      <a:pt x="301876" y="1211926"/>
                    </a:cubicBezTo>
                    <a:cubicBezTo>
                      <a:pt x="301876" y="1214501"/>
                      <a:pt x="301876" y="1219653"/>
                      <a:pt x="296724" y="1222229"/>
                    </a:cubicBezTo>
                    <a:cubicBezTo>
                      <a:pt x="281269" y="1232532"/>
                      <a:pt x="258087" y="1222229"/>
                      <a:pt x="242632" y="1217077"/>
                    </a:cubicBezTo>
                    <a:cubicBezTo>
                      <a:pt x="224601" y="1211926"/>
                      <a:pt x="206570" y="1201622"/>
                      <a:pt x="188540" y="1193895"/>
                    </a:cubicBezTo>
                    <a:cubicBezTo>
                      <a:pt x="155054" y="1178440"/>
                      <a:pt x="121568" y="1160409"/>
                      <a:pt x="88083" y="1142379"/>
                    </a:cubicBezTo>
                    <a:cubicBezTo>
                      <a:pt x="72628" y="1134651"/>
                      <a:pt x="77458" y="1113884"/>
                      <a:pt x="90619" y="1108330"/>
                    </a:cubicBezTo>
                    <a:close/>
                    <a:moveTo>
                      <a:pt x="3019360" y="1021311"/>
                    </a:moveTo>
                    <a:cubicBezTo>
                      <a:pt x="3027092" y="1018736"/>
                      <a:pt x="3032239" y="1023887"/>
                      <a:pt x="3034819" y="1031615"/>
                    </a:cubicBezTo>
                    <a:cubicBezTo>
                      <a:pt x="3037395" y="1041918"/>
                      <a:pt x="3029667" y="1049646"/>
                      <a:pt x="3024516" y="1057373"/>
                    </a:cubicBezTo>
                    <a:cubicBezTo>
                      <a:pt x="3019360" y="1065100"/>
                      <a:pt x="3014213" y="1072828"/>
                      <a:pt x="3009061" y="1077980"/>
                    </a:cubicBezTo>
                    <a:cubicBezTo>
                      <a:pt x="2996182" y="1090859"/>
                      <a:pt x="2983303" y="1103738"/>
                      <a:pt x="2970424" y="1114041"/>
                    </a:cubicBezTo>
                    <a:cubicBezTo>
                      <a:pt x="2957545" y="1126920"/>
                      <a:pt x="2942086" y="1134648"/>
                      <a:pt x="2926635" y="1142375"/>
                    </a:cubicBezTo>
                    <a:cubicBezTo>
                      <a:pt x="2908604" y="1150103"/>
                      <a:pt x="2893149" y="1157830"/>
                      <a:pt x="2875119" y="1157830"/>
                    </a:cubicBezTo>
                    <a:cubicBezTo>
                      <a:pt x="2862239" y="1157830"/>
                      <a:pt x="2854512" y="1137224"/>
                      <a:pt x="2867391" y="1129496"/>
                    </a:cubicBezTo>
                    <a:cubicBezTo>
                      <a:pt x="2880270" y="1124344"/>
                      <a:pt x="2895725" y="1119193"/>
                      <a:pt x="2908604" y="1108889"/>
                    </a:cubicBezTo>
                    <a:cubicBezTo>
                      <a:pt x="2924059" y="1103738"/>
                      <a:pt x="2936938" y="1096010"/>
                      <a:pt x="2949817" y="1085707"/>
                    </a:cubicBezTo>
                    <a:cubicBezTo>
                      <a:pt x="2962696" y="1075404"/>
                      <a:pt x="2975575" y="1065100"/>
                      <a:pt x="2985879" y="1054797"/>
                    </a:cubicBezTo>
                    <a:cubicBezTo>
                      <a:pt x="2991030" y="1049646"/>
                      <a:pt x="2996182" y="1044494"/>
                      <a:pt x="3001333" y="1039342"/>
                    </a:cubicBezTo>
                    <a:cubicBezTo>
                      <a:pt x="3006481" y="1031615"/>
                      <a:pt x="3011637" y="1023887"/>
                      <a:pt x="3019360" y="1021311"/>
                    </a:cubicBezTo>
                    <a:close/>
                    <a:moveTo>
                      <a:pt x="167929" y="959492"/>
                    </a:moveTo>
                    <a:cubicBezTo>
                      <a:pt x="178232" y="956916"/>
                      <a:pt x="188536" y="962068"/>
                      <a:pt x="198839" y="964644"/>
                    </a:cubicBezTo>
                    <a:cubicBezTo>
                      <a:pt x="209142" y="967219"/>
                      <a:pt x="219446" y="972371"/>
                      <a:pt x="229749" y="974947"/>
                    </a:cubicBezTo>
                    <a:cubicBezTo>
                      <a:pt x="245204" y="982674"/>
                      <a:pt x="263235" y="990402"/>
                      <a:pt x="281265" y="998129"/>
                    </a:cubicBezTo>
                    <a:cubicBezTo>
                      <a:pt x="299296" y="1008432"/>
                      <a:pt x="317327" y="1018736"/>
                      <a:pt x="332782" y="1029039"/>
                    </a:cubicBezTo>
                    <a:cubicBezTo>
                      <a:pt x="340509" y="1034191"/>
                      <a:pt x="348237" y="1041918"/>
                      <a:pt x="355964" y="1047070"/>
                    </a:cubicBezTo>
                    <a:cubicBezTo>
                      <a:pt x="363692" y="1052221"/>
                      <a:pt x="373995" y="1059949"/>
                      <a:pt x="373995" y="1070252"/>
                    </a:cubicBezTo>
                    <a:cubicBezTo>
                      <a:pt x="373995" y="1075404"/>
                      <a:pt x="368843" y="1080555"/>
                      <a:pt x="363692" y="1083131"/>
                    </a:cubicBezTo>
                    <a:cubicBezTo>
                      <a:pt x="353388" y="1085707"/>
                      <a:pt x="345661" y="1080555"/>
                      <a:pt x="337933" y="1070252"/>
                    </a:cubicBezTo>
                    <a:cubicBezTo>
                      <a:pt x="327630" y="1065100"/>
                      <a:pt x="319903" y="1059949"/>
                      <a:pt x="312175" y="1054797"/>
                    </a:cubicBezTo>
                    <a:cubicBezTo>
                      <a:pt x="296720" y="1047070"/>
                      <a:pt x="278689" y="1036766"/>
                      <a:pt x="263235" y="1029039"/>
                    </a:cubicBezTo>
                    <a:cubicBezTo>
                      <a:pt x="247780" y="1021311"/>
                      <a:pt x="229749" y="1013584"/>
                      <a:pt x="211718" y="1005857"/>
                    </a:cubicBezTo>
                    <a:cubicBezTo>
                      <a:pt x="203991" y="1000705"/>
                      <a:pt x="193687" y="998129"/>
                      <a:pt x="185960" y="995553"/>
                    </a:cubicBezTo>
                    <a:cubicBezTo>
                      <a:pt x="175657" y="992977"/>
                      <a:pt x="165353" y="992977"/>
                      <a:pt x="160202" y="982674"/>
                    </a:cubicBezTo>
                    <a:cubicBezTo>
                      <a:pt x="155050" y="974947"/>
                      <a:pt x="160202" y="962068"/>
                      <a:pt x="167929" y="959492"/>
                    </a:cubicBezTo>
                    <a:close/>
                    <a:moveTo>
                      <a:pt x="2920232" y="897994"/>
                    </a:moveTo>
                    <a:cubicBezTo>
                      <a:pt x="2930012" y="897511"/>
                      <a:pt x="2940154" y="908619"/>
                      <a:pt x="2934359" y="918278"/>
                    </a:cubicBezTo>
                    <a:cubicBezTo>
                      <a:pt x="2918904" y="946612"/>
                      <a:pt x="2893145" y="972370"/>
                      <a:pt x="2864811" y="990401"/>
                    </a:cubicBezTo>
                    <a:cubicBezTo>
                      <a:pt x="2849357" y="1000704"/>
                      <a:pt x="2833902" y="1008432"/>
                      <a:pt x="2818447" y="1016159"/>
                    </a:cubicBezTo>
                    <a:cubicBezTo>
                      <a:pt x="2802992" y="1021311"/>
                      <a:pt x="2779809" y="1031614"/>
                      <a:pt x="2766930" y="1023886"/>
                    </a:cubicBezTo>
                    <a:cubicBezTo>
                      <a:pt x="2761779" y="1021311"/>
                      <a:pt x="2756627" y="1011007"/>
                      <a:pt x="2761779" y="1005856"/>
                    </a:cubicBezTo>
                    <a:cubicBezTo>
                      <a:pt x="2772082" y="992977"/>
                      <a:pt x="2792689" y="987825"/>
                      <a:pt x="2805568" y="982674"/>
                    </a:cubicBezTo>
                    <a:cubicBezTo>
                      <a:pt x="2818447" y="977522"/>
                      <a:pt x="2831326" y="969795"/>
                      <a:pt x="2844205" y="964643"/>
                    </a:cubicBezTo>
                    <a:cubicBezTo>
                      <a:pt x="2869963" y="946612"/>
                      <a:pt x="2890570" y="926006"/>
                      <a:pt x="2911176" y="902823"/>
                    </a:cubicBezTo>
                    <a:cubicBezTo>
                      <a:pt x="2913752" y="899604"/>
                      <a:pt x="2916972" y="898155"/>
                      <a:pt x="2920232" y="897994"/>
                    </a:cubicBezTo>
                    <a:close/>
                    <a:moveTo>
                      <a:pt x="229749" y="802367"/>
                    </a:moveTo>
                    <a:cubicBezTo>
                      <a:pt x="270962" y="812670"/>
                      <a:pt x="314751" y="825549"/>
                      <a:pt x="353388" y="846156"/>
                    </a:cubicBezTo>
                    <a:cubicBezTo>
                      <a:pt x="373995" y="856459"/>
                      <a:pt x="392025" y="869338"/>
                      <a:pt x="410056" y="882217"/>
                    </a:cubicBezTo>
                    <a:cubicBezTo>
                      <a:pt x="420363" y="889945"/>
                      <a:pt x="428087" y="897672"/>
                      <a:pt x="435814" y="905399"/>
                    </a:cubicBezTo>
                    <a:cubicBezTo>
                      <a:pt x="443542" y="913127"/>
                      <a:pt x="453845" y="920854"/>
                      <a:pt x="453845" y="926006"/>
                    </a:cubicBezTo>
                    <a:cubicBezTo>
                      <a:pt x="453845" y="933733"/>
                      <a:pt x="448693" y="938885"/>
                      <a:pt x="440966" y="938885"/>
                    </a:cubicBezTo>
                    <a:cubicBezTo>
                      <a:pt x="430663" y="938885"/>
                      <a:pt x="422935" y="928582"/>
                      <a:pt x="415208" y="923430"/>
                    </a:cubicBezTo>
                    <a:cubicBezTo>
                      <a:pt x="407484" y="918279"/>
                      <a:pt x="397177" y="913127"/>
                      <a:pt x="389449" y="907975"/>
                    </a:cubicBezTo>
                    <a:cubicBezTo>
                      <a:pt x="371419" y="897672"/>
                      <a:pt x="355968" y="887369"/>
                      <a:pt x="337933" y="877065"/>
                    </a:cubicBezTo>
                    <a:cubicBezTo>
                      <a:pt x="299296" y="859035"/>
                      <a:pt x="263234" y="846156"/>
                      <a:pt x="222021" y="835852"/>
                    </a:cubicBezTo>
                    <a:cubicBezTo>
                      <a:pt x="201419" y="830701"/>
                      <a:pt x="209142" y="797215"/>
                      <a:pt x="229749" y="802367"/>
                    </a:cubicBezTo>
                    <a:close/>
                    <a:moveTo>
                      <a:pt x="2833419" y="754476"/>
                    </a:moveTo>
                    <a:cubicBezTo>
                      <a:pt x="2844527" y="752303"/>
                      <a:pt x="2857084" y="762445"/>
                      <a:pt x="2849357" y="774036"/>
                    </a:cubicBezTo>
                    <a:cubicBezTo>
                      <a:pt x="2826174" y="810098"/>
                      <a:pt x="2800416" y="838432"/>
                      <a:pt x="2769506" y="864190"/>
                    </a:cubicBezTo>
                    <a:cubicBezTo>
                      <a:pt x="2754051" y="874493"/>
                      <a:pt x="2736021" y="887372"/>
                      <a:pt x="2717990" y="895100"/>
                    </a:cubicBezTo>
                    <a:cubicBezTo>
                      <a:pt x="2702535" y="902827"/>
                      <a:pt x="2676777" y="915706"/>
                      <a:pt x="2661322" y="907979"/>
                    </a:cubicBezTo>
                    <a:cubicBezTo>
                      <a:pt x="2656170" y="905403"/>
                      <a:pt x="2653594" y="897676"/>
                      <a:pt x="2656170" y="892524"/>
                    </a:cubicBezTo>
                    <a:cubicBezTo>
                      <a:pt x="2658746" y="882221"/>
                      <a:pt x="2669049" y="879645"/>
                      <a:pt x="2681928" y="877069"/>
                    </a:cubicBezTo>
                    <a:cubicBezTo>
                      <a:pt x="2689656" y="874493"/>
                      <a:pt x="2697383" y="869342"/>
                      <a:pt x="2705111" y="866766"/>
                    </a:cubicBezTo>
                    <a:cubicBezTo>
                      <a:pt x="2723142" y="859038"/>
                      <a:pt x="2736021" y="848735"/>
                      <a:pt x="2751476" y="838432"/>
                    </a:cubicBezTo>
                    <a:cubicBezTo>
                      <a:pt x="2779810" y="817825"/>
                      <a:pt x="2805568" y="792067"/>
                      <a:pt x="2823599" y="761157"/>
                    </a:cubicBezTo>
                    <a:cubicBezTo>
                      <a:pt x="2826175" y="757293"/>
                      <a:pt x="2829716" y="755201"/>
                      <a:pt x="2833419" y="754476"/>
                    </a:cubicBezTo>
                    <a:close/>
                    <a:moveTo>
                      <a:pt x="2677782" y="605079"/>
                    </a:moveTo>
                    <a:cubicBezTo>
                      <a:pt x="2688528" y="602906"/>
                      <a:pt x="2702534" y="613048"/>
                      <a:pt x="2694806" y="624639"/>
                    </a:cubicBezTo>
                    <a:cubicBezTo>
                      <a:pt x="2676775" y="655549"/>
                      <a:pt x="2653593" y="683883"/>
                      <a:pt x="2625259" y="709641"/>
                    </a:cubicBezTo>
                    <a:cubicBezTo>
                      <a:pt x="2612380" y="722520"/>
                      <a:pt x="2596925" y="732824"/>
                      <a:pt x="2581470" y="743127"/>
                    </a:cubicBezTo>
                    <a:cubicBezTo>
                      <a:pt x="2566016" y="753430"/>
                      <a:pt x="2550561" y="763733"/>
                      <a:pt x="2529954" y="766309"/>
                    </a:cubicBezTo>
                    <a:cubicBezTo>
                      <a:pt x="2524803" y="766309"/>
                      <a:pt x="2519651" y="761158"/>
                      <a:pt x="2517075" y="756006"/>
                    </a:cubicBezTo>
                    <a:cubicBezTo>
                      <a:pt x="2514499" y="750854"/>
                      <a:pt x="2517075" y="745703"/>
                      <a:pt x="2522227" y="740551"/>
                    </a:cubicBezTo>
                    <a:cubicBezTo>
                      <a:pt x="2535106" y="730248"/>
                      <a:pt x="2553136" y="725096"/>
                      <a:pt x="2566016" y="714793"/>
                    </a:cubicBezTo>
                    <a:cubicBezTo>
                      <a:pt x="2578895" y="707065"/>
                      <a:pt x="2591774" y="696762"/>
                      <a:pt x="2604653" y="686459"/>
                    </a:cubicBezTo>
                    <a:cubicBezTo>
                      <a:pt x="2630411" y="665852"/>
                      <a:pt x="2651017" y="640094"/>
                      <a:pt x="2669048" y="611760"/>
                    </a:cubicBezTo>
                    <a:cubicBezTo>
                      <a:pt x="2670980" y="607896"/>
                      <a:pt x="2674200" y="605804"/>
                      <a:pt x="2677782" y="605079"/>
                    </a:cubicBezTo>
                    <a:close/>
                    <a:moveTo>
                      <a:pt x="371423" y="591154"/>
                    </a:moveTo>
                    <a:cubicBezTo>
                      <a:pt x="407485" y="606608"/>
                      <a:pt x="440970" y="624639"/>
                      <a:pt x="477032" y="642670"/>
                    </a:cubicBezTo>
                    <a:cubicBezTo>
                      <a:pt x="495063" y="652973"/>
                      <a:pt x="513094" y="660701"/>
                      <a:pt x="528549" y="671004"/>
                    </a:cubicBezTo>
                    <a:cubicBezTo>
                      <a:pt x="538852" y="676156"/>
                      <a:pt x="546580" y="681307"/>
                      <a:pt x="554307" y="686459"/>
                    </a:cubicBezTo>
                    <a:cubicBezTo>
                      <a:pt x="562034" y="691611"/>
                      <a:pt x="572338" y="696762"/>
                      <a:pt x="572338" y="704490"/>
                    </a:cubicBezTo>
                    <a:cubicBezTo>
                      <a:pt x="574914" y="709641"/>
                      <a:pt x="572338" y="717369"/>
                      <a:pt x="564610" y="719945"/>
                    </a:cubicBezTo>
                    <a:cubicBezTo>
                      <a:pt x="554307" y="722520"/>
                      <a:pt x="549155" y="717369"/>
                      <a:pt x="538852" y="712217"/>
                    </a:cubicBezTo>
                    <a:cubicBezTo>
                      <a:pt x="531125" y="709641"/>
                      <a:pt x="520821" y="704490"/>
                      <a:pt x="513094" y="699338"/>
                    </a:cubicBezTo>
                    <a:cubicBezTo>
                      <a:pt x="495063" y="689035"/>
                      <a:pt x="479608" y="681307"/>
                      <a:pt x="461577" y="671004"/>
                    </a:cubicBezTo>
                    <a:cubicBezTo>
                      <a:pt x="428091" y="652973"/>
                      <a:pt x="392030" y="634943"/>
                      <a:pt x="355968" y="619488"/>
                    </a:cubicBezTo>
                    <a:cubicBezTo>
                      <a:pt x="337938" y="611760"/>
                      <a:pt x="350817" y="583426"/>
                      <a:pt x="371423" y="591154"/>
                    </a:cubicBezTo>
                    <a:close/>
                    <a:moveTo>
                      <a:pt x="2586301" y="497132"/>
                    </a:moveTo>
                    <a:cubicBezTo>
                      <a:pt x="2590487" y="499708"/>
                      <a:pt x="2593062" y="504860"/>
                      <a:pt x="2591774" y="511299"/>
                    </a:cubicBezTo>
                    <a:cubicBezTo>
                      <a:pt x="2589199" y="521602"/>
                      <a:pt x="2584047" y="526754"/>
                      <a:pt x="2578895" y="534481"/>
                    </a:cubicBezTo>
                    <a:cubicBezTo>
                      <a:pt x="2573744" y="542209"/>
                      <a:pt x="2568592" y="549936"/>
                      <a:pt x="2563440" y="555088"/>
                    </a:cubicBezTo>
                    <a:cubicBezTo>
                      <a:pt x="2553137" y="567967"/>
                      <a:pt x="2542834" y="578270"/>
                      <a:pt x="2532531" y="591149"/>
                    </a:cubicBezTo>
                    <a:cubicBezTo>
                      <a:pt x="2519652" y="601453"/>
                      <a:pt x="2506773" y="611756"/>
                      <a:pt x="2493893" y="622059"/>
                    </a:cubicBezTo>
                    <a:cubicBezTo>
                      <a:pt x="2481014" y="629787"/>
                      <a:pt x="2462984" y="647817"/>
                      <a:pt x="2447529" y="637514"/>
                    </a:cubicBezTo>
                    <a:cubicBezTo>
                      <a:pt x="2439801" y="632362"/>
                      <a:pt x="2439801" y="622059"/>
                      <a:pt x="2444953" y="614332"/>
                    </a:cubicBezTo>
                    <a:cubicBezTo>
                      <a:pt x="2450105" y="609180"/>
                      <a:pt x="2457832" y="604028"/>
                      <a:pt x="2465559" y="598877"/>
                    </a:cubicBezTo>
                    <a:cubicBezTo>
                      <a:pt x="2478439" y="588574"/>
                      <a:pt x="2491318" y="578270"/>
                      <a:pt x="2504197" y="567967"/>
                    </a:cubicBezTo>
                    <a:cubicBezTo>
                      <a:pt x="2517076" y="557664"/>
                      <a:pt x="2527379" y="547360"/>
                      <a:pt x="2537682" y="534481"/>
                    </a:cubicBezTo>
                    <a:cubicBezTo>
                      <a:pt x="2542834" y="529330"/>
                      <a:pt x="2547986" y="521602"/>
                      <a:pt x="2553137" y="516451"/>
                    </a:cubicBezTo>
                    <a:cubicBezTo>
                      <a:pt x="2558289" y="511299"/>
                      <a:pt x="2563440" y="503572"/>
                      <a:pt x="2571168" y="498420"/>
                    </a:cubicBezTo>
                    <a:cubicBezTo>
                      <a:pt x="2576320" y="494556"/>
                      <a:pt x="2582115" y="494556"/>
                      <a:pt x="2586301" y="497132"/>
                    </a:cubicBezTo>
                    <a:close/>
                    <a:moveTo>
                      <a:pt x="482183" y="461276"/>
                    </a:moveTo>
                    <a:cubicBezTo>
                      <a:pt x="485081" y="460270"/>
                      <a:pt x="488623" y="460431"/>
                      <a:pt x="492487" y="462363"/>
                    </a:cubicBezTo>
                    <a:cubicBezTo>
                      <a:pt x="520821" y="475242"/>
                      <a:pt x="546579" y="490697"/>
                      <a:pt x="574913" y="506152"/>
                    </a:cubicBezTo>
                    <a:cubicBezTo>
                      <a:pt x="590368" y="513879"/>
                      <a:pt x="603247" y="521606"/>
                      <a:pt x="616126" y="529334"/>
                    </a:cubicBezTo>
                    <a:cubicBezTo>
                      <a:pt x="621277" y="531910"/>
                      <a:pt x="629005" y="537061"/>
                      <a:pt x="634156" y="539637"/>
                    </a:cubicBezTo>
                    <a:cubicBezTo>
                      <a:pt x="639308" y="542213"/>
                      <a:pt x="649611" y="547365"/>
                      <a:pt x="652187" y="560244"/>
                    </a:cubicBezTo>
                    <a:cubicBezTo>
                      <a:pt x="652187" y="565395"/>
                      <a:pt x="649611" y="570547"/>
                      <a:pt x="644460" y="573123"/>
                    </a:cubicBezTo>
                    <a:cubicBezTo>
                      <a:pt x="631581" y="578274"/>
                      <a:pt x="616126" y="565395"/>
                      <a:pt x="603247" y="557668"/>
                    </a:cubicBezTo>
                    <a:cubicBezTo>
                      <a:pt x="587792" y="549940"/>
                      <a:pt x="574913" y="542213"/>
                      <a:pt x="562034" y="534486"/>
                    </a:cubicBezTo>
                    <a:cubicBezTo>
                      <a:pt x="536276" y="519031"/>
                      <a:pt x="507942" y="503576"/>
                      <a:pt x="482183" y="485545"/>
                    </a:cubicBezTo>
                    <a:cubicBezTo>
                      <a:pt x="470592" y="477818"/>
                      <a:pt x="473490" y="464295"/>
                      <a:pt x="482183" y="461276"/>
                    </a:cubicBezTo>
                    <a:close/>
                    <a:moveTo>
                      <a:pt x="2465760" y="365242"/>
                    </a:moveTo>
                    <a:cubicBezTo>
                      <a:pt x="2476506" y="365604"/>
                      <a:pt x="2486166" y="378644"/>
                      <a:pt x="2478438" y="390236"/>
                    </a:cubicBezTo>
                    <a:cubicBezTo>
                      <a:pt x="2455256" y="421145"/>
                      <a:pt x="2424346" y="452055"/>
                      <a:pt x="2388285" y="477814"/>
                    </a:cubicBezTo>
                    <a:cubicBezTo>
                      <a:pt x="2370254" y="488117"/>
                      <a:pt x="2352223" y="498420"/>
                      <a:pt x="2334192" y="506148"/>
                    </a:cubicBezTo>
                    <a:cubicBezTo>
                      <a:pt x="2318737" y="513875"/>
                      <a:pt x="2295555" y="526754"/>
                      <a:pt x="2277524" y="521603"/>
                    </a:cubicBezTo>
                    <a:cubicBezTo>
                      <a:pt x="2267221" y="519027"/>
                      <a:pt x="2262069" y="506148"/>
                      <a:pt x="2269797" y="498420"/>
                    </a:cubicBezTo>
                    <a:cubicBezTo>
                      <a:pt x="2282676" y="482965"/>
                      <a:pt x="2305858" y="480390"/>
                      <a:pt x="2321313" y="472662"/>
                    </a:cubicBezTo>
                    <a:cubicBezTo>
                      <a:pt x="2336768" y="464935"/>
                      <a:pt x="2354799" y="454631"/>
                      <a:pt x="2370254" y="444328"/>
                    </a:cubicBezTo>
                    <a:cubicBezTo>
                      <a:pt x="2401164" y="423721"/>
                      <a:pt x="2429498" y="397963"/>
                      <a:pt x="2455256" y="369629"/>
                    </a:cubicBezTo>
                    <a:cubicBezTo>
                      <a:pt x="2458476" y="366409"/>
                      <a:pt x="2462178" y="365121"/>
                      <a:pt x="2465760" y="365242"/>
                    </a:cubicBezTo>
                    <a:close/>
                    <a:moveTo>
                      <a:pt x="2352868" y="226993"/>
                    </a:moveTo>
                    <a:cubicBezTo>
                      <a:pt x="2356731" y="225383"/>
                      <a:pt x="2361239" y="225383"/>
                      <a:pt x="2365103" y="227959"/>
                    </a:cubicBezTo>
                    <a:cubicBezTo>
                      <a:pt x="2372830" y="230535"/>
                      <a:pt x="2377982" y="240838"/>
                      <a:pt x="2372830" y="248565"/>
                    </a:cubicBezTo>
                    <a:cubicBezTo>
                      <a:pt x="2352224" y="282051"/>
                      <a:pt x="2323890" y="310385"/>
                      <a:pt x="2292980" y="333567"/>
                    </a:cubicBezTo>
                    <a:cubicBezTo>
                      <a:pt x="2277525" y="343870"/>
                      <a:pt x="2259494" y="354173"/>
                      <a:pt x="2241463" y="361901"/>
                    </a:cubicBezTo>
                    <a:cubicBezTo>
                      <a:pt x="2223433" y="369628"/>
                      <a:pt x="2202826" y="377356"/>
                      <a:pt x="2184795" y="374780"/>
                    </a:cubicBezTo>
                    <a:cubicBezTo>
                      <a:pt x="2171916" y="372204"/>
                      <a:pt x="2169340" y="354173"/>
                      <a:pt x="2179644" y="349022"/>
                    </a:cubicBezTo>
                    <a:cubicBezTo>
                      <a:pt x="2195098" y="338719"/>
                      <a:pt x="2213129" y="336143"/>
                      <a:pt x="2228584" y="328415"/>
                    </a:cubicBezTo>
                    <a:cubicBezTo>
                      <a:pt x="2244039" y="320688"/>
                      <a:pt x="2259494" y="312960"/>
                      <a:pt x="2274949" y="307809"/>
                    </a:cubicBezTo>
                    <a:cubicBezTo>
                      <a:pt x="2300707" y="289778"/>
                      <a:pt x="2326465" y="264020"/>
                      <a:pt x="2344496" y="235686"/>
                    </a:cubicBezTo>
                    <a:cubicBezTo>
                      <a:pt x="2345784" y="231822"/>
                      <a:pt x="2349004" y="228603"/>
                      <a:pt x="2352868" y="226993"/>
                    </a:cubicBezTo>
                    <a:close/>
                    <a:moveTo>
                      <a:pt x="2291289" y="81181"/>
                    </a:moveTo>
                    <a:cubicBezTo>
                      <a:pt x="2301673" y="83234"/>
                      <a:pt x="2308434" y="97240"/>
                      <a:pt x="2300707" y="106899"/>
                    </a:cubicBezTo>
                    <a:cubicBezTo>
                      <a:pt x="2287828" y="122354"/>
                      <a:pt x="2272373" y="135233"/>
                      <a:pt x="2256918" y="148112"/>
                    </a:cubicBezTo>
                    <a:cubicBezTo>
                      <a:pt x="2241463" y="160991"/>
                      <a:pt x="2228584" y="171294"/>
                      <a:pt x="2213129" y="184173"/>
                    </a:cubicBezTo>
                    <a:cubicBezTo>
                      <a:pt x="2197674" y="194477"/>
                      <a:pt x="2182219" y="207356"/>
                      <a:pt x="2166764" y="217659"/>
                    </a:cubicBezTo>
                    <a:cubicBezTo>
                      <a:pt x="2151309" y="230538"/>
                      <a:pt x="2133278" y="243417"/>
                      <a:pt x="2115248" y="243417"/>
                    </a:cubicBezTo>
                    <a:cubicBezTo>
                      <a:pt x="2107520" y="243417"/>
                      <a:pt x="2102369" y="235689"/>
                      <a:pt x="2104944" y="227962"/>
                    </a:cubicBezTo>
                    <a:cubicBezTo>
                      <a:pt x="2112672" y="209931"/>
                      <a:pt x="2130703" y="199628"/>
                      <a:pt x="2151309" y="186749"/>
                    </a:cubicBezTo>
                    <a:cubicBezTo>
                      <a:pt x="2166764" y="179022"/>
                      <a:pt x="2179643" y="166143"/>
                      <a:pt x="2195098" y="155839"/>
                    </a:cubicBezTo>
                    <a:cubicBezTo>
                      <a:pt x="2207977" y="145536"/>
                      <a:pt x="2223432" y="135233"/>
                      <a:pt x="2236311" y="122354"/>
                    </a:cubicBezTo>
                    <a:cubicBezTo>
                      <a:pt x="2251766" y="109475"/>
                      <a:pt x="2264645" y="96596"/>
                      <a:pt x="2280100" y="83717"/>
                    </a:cubicBezTo>
                    <a:cubicBezTo>
                      <a:pt x="2283964" y="81141"/>
                      <a:pt x="2287828" y="80497"/>
                      <a:pt x="2291289" y="81181"/>
                    </a:cubicBezTo>
                    <a:close/>
                    <a:moveTo>
                      <a:pt x="2160324" y="0"/>
                    </a:moveTo>
                    <a:cubicBezTo>
                      <a:pt x="2164188" y="0"/>
                      <a:pt x="2168052" y="1289"/>
                      <a:pt x="2171915" y="3867"/>
                    </a:cubicBezTo>
                    <a:cubicBezTo>
                      <a:pt x="2177067" y="11590"/>
                      <a:pt x="2177067" y="21897"/>
                      <a:pt x="2171915" y="27045"/>
                    </a:cubicBezTo>
                    <a:cubicBezTo>
                      <a:pt x="2159036" y="42504"/>
                      <a:pt x="2146157" y="55383"/>
                      <a:pt x="2133278" y="68262"/>
                    </a:cubicBezTo>
                    <a:cubicBezTo>
                      <a:pt x="2125551" y="73413"/>
                      <a:pt x="2120399" y="81141"/>
                      <a:pt x="2112672" y="86292"/>
                    </a:cubicBezTo>
                    <a:cubicBezTo>
                      <a:pt x="2110096" y="91440"/>
                      <a:pt x="2104944" y="94020"/>
                      <a:pt x="2102369" y="96596"/>
                    </a:cubicBezTo>
                    <a:cubicBezTo>
                      <a:pt x="2097217" y="101743"/>
                      <a:pt x="2094641" y="104319"/>
                      <a:pt x="2089490" y="104319"/>
                    </a:cubicBezTo>
                    <a:cubicBezTo>
                      <a:pt x="2086914" y="104319"/>
                      <a:pt x="2086914" y="106899"/>
                      <a:pt x="2084338" y="106899"/>
                    </a:cubicBezTo>
                    <a:cubicBezTo>
                      <a:pt x="2079186" y="109475"/>
                      <a:pt x="2074035" y="106899"/>
                      <a:pt x="2071459" y="101743"/>
                    </a:cubicBezTo>
                    <a:cubicBezTo>
                      <a:pt x="2068883" y="96596"/>
                      <a:pt x="2068883" y="94020"/>
                      <a:pt x="2071459" y="88864"/>
                    </a:cubicBezTo>
                    <a:cubicBezTo>
                      <a:pt x="2074035" y="88864"/>
                      <a:pt x="2074035" y="86292"/>
                      <a:pt x="2074035" y="86292"/>
                    </a:cubicBezTo>
                    <a:cubicBezTo>
                      <a:pt x="2076611" y="78561"/>
                      <a:pt x="2084338" y="70838"/>
                      <a:pt x="2092065" y="63106"/>
                    </a:cubicBezTo>
                    <a:cubicBezTo>
                      <a:pt x="2097217" y="55383"/>
                      <a:pt x="2104944" y="47655"/>
                      <a:pt x="2110096" y="42504"/>
                    </a:cubicBezTo>
                    <a:cubicBezTo>
                      <a:pt x="2122975" y="29625"/>
                      <a:pt x="2135854" y="16746"/>
                      <a:pt x="2148733" y="3867"/>
                    </a:cubicBezTo>
                    <a:cubicBezTo>
                      <a:pt x="2152597" y="1289"/>
                      <a:pt x="2156461" y="0"/>
                      <a:pt x="21603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7" name="Google Shape;2247;p34"/>
              <p:cNvSpPr/>
              <p:nvPr/>
            </p:nvSpPr>
            <p:spPr>
              <a:xfrm rot="326420">
                <a:off x="2492913" y="251022"/>
                <a:ext cx="246226" cy="256312"/>
              </a:xfrm>
              <a:custGeom>
                <a:avLst/>
                <a:gdLst/>
                <a:ahLst/>
                <a:cxnLst/>
                <a:rect l="l" t="t" r="r" b="b"/>
                <a:pathLst>
                  <a:path w="778150" h="810024" extrusionOk="0">
                    <a:moveTo>
                      <a:pt x="440182" y="0"/>
                    </a:moveTo>
                    <a:cubicBezTo>
                      <a:pt x="422402" y="0"/>
                      <a:pt x="405257" y="6985"/>
                      <a:pt x="391922" y="19050"/>
                    </a:cubicBezTo>
                    <a:cubicBezTo>
                      <a:pt x="384937" y="8255"/>
                      <a:pt x="372872" y="1270"/>
                      <a:pt x="359537" y="1270"/>
                    </a:cubicBezTo>
                    <a:cubicBezTo>
                      <a:pt x="347472" y="1270"/>
                      <a:pt x="337312" y="7620"/>
                      <a:pt x="330327" y="16510"/>
                    </a:cubicBezTo>
                    <a:cubicBezTo>
                      <a:pt x="324612" y="8890"/>
                      <a:pt x="315087" y="5080"/>
                      <a:pt x="305562" y="5080"/>
                    </a:cubicBezTo>
                    <a:cubicBezTo>
                      <a:pt x="291592" y="5080"/>
                      <a:pt x="281432" y="14605"/>
                      <a:pt x="273812" y="26035"/>
                    </a:cubicBezTo>
                    <a:cubicBezTo>
                      <a:pt x="270002" y="20955"/>
                      <a:pt x="264287" y="17145"/>
                      <a:pt x="257937" y="17780"/>
                    </a:cubicBezTo>
                    <a:cubicBezTo>
                      <a:pt x="248412" y="18415"/>
                      <a:pt x="240792" y="26670"/>
                      <a:pt x="239522" y="35560"/>
                    </a:cubicBezTo>
                    <a:cubicBezTo>
                      <a:pt x="232537" y="34290"/>
                      <a:pt x="222377" y="33020"/>
                      <a:pt x="214757" y="31750"/>
                    </a:cubicBezTo>
                    <a:cubicBezTo>
                      <a:pt x="208407" y="30480"/>
                      <a:pt x="203962" y="36830"/>
                      <a:pt x="205867" y="42545"/>
                    </a:cubicBezTo>
                    <a:cubicBezTo>
                      <a:pt x="209042" y="52070"/>
                      <a:pt x="210947" y="62230"/>
                      <a:pt x="212852" y="71755"/>
                    </a:cubicBezTo>
                    <a:cubicBezTo>
                      <a:pt x="213487" y="75565"/>
                      <a:pt x="214122" y="80010"/>
                      <a:pt x="214122" y="83820"/>
                    </a:cubicBezTo>
                    <a:lnTo>
                      <a:pt x="214122" y="83820"/>
                    </a:lnTo>
                    <a:cubicBezTo>
                      <a:pt x="218567" y="106680"/>
                      <a:pt x="216027" y="130175"/>
                      <a:pt x="209677" y="152400"/>
                    </a:cubicBezTo>
                    <a:cubicBezTo>
                      <a:pt x="198247" y="191135"/>
                      <a:pt x="174752" y="225425"/>
                      <a:pt x="150622" y="257810"/>
                    </a:cubicBezTo>
                    <a:cubicBezTo>
                      <a:pt x="102362" y="323215"/>
                      <a:pt x="45847" y="385445"/>
                      <a:pt x="17272" y="462280"/>
                    </a:cubicBezTo>
                    <a:cubicBezTo>
                      <a:pt x="4572" y="496570"/>
                      <a:pt x="-2413" y="532765"/>
                      <a:pt x="762" y="569595"/>
                    </a:cubicBezTo>
                    <a:cubicBezTo>
                      <a:pt x="3302" y="603250"/>
                      <a:pt x="13462" y="636905"/>
                      <a:pt x="29972" y="666115"/>
                    </a:cubicBezTo>
                    <a:cubicBezTo>
                      <a:pt x="62992" y="726440"/>
                      <a:pt x="120777" y="770890"/>
                      <a:pt x="188722" y="783590"/>
                    </a:cubicBezTo>
                    <a:cubicBezTo>
                      <a:pt x="253492" y="795655"/>
                      <a:pt x="323977" y="780415"/>
                      <a:pt x="377317" y="741045"/>
                    </a:cubicBezTo>
                    <a:cubicBezTo>
                      <a:pt x="382397" y="737235"/>
                      <a:pt x="386842" y="733425"/>
                      <a:pt x="391287" y="729615"/>
                    </a:cubicBezTo>
                    <a:cubicBezTo>
                      <a:pt x="437007" y="790575"/>
                      <a:pt x="521462" y="817245"/>
                      <a:pt x="595122" y="808355"/>
                    </a:cubicBezTo>
                    <a:cubicBezTo>
                      <a:pt x="630682" y="804545"/>
                      <a:pt x="666242" y="791845"/>
                      <a:pt x="695452" y="770890"/>
                    </a:cubicBezTo>
                    <a:cubicBezTo>
                      <a:pt x="724027" y="749935"/>
                      <a:pt x="747522" y="721360"/>
                      <a:pt x="762127" y="688975"/>
                    </a:cubicBezTo>
                    <a:cubicBezTo>
                      <a:pt x="776732" y="655320"/>
                      <a:pt x="781812" y="618490"/>
                      <a:pt x="775462" y="582295"/>
                    </a:cubicBezTo>
                    <a:cubicBezTo>
                      <a:pt x="768477" y="542290"/>
                      <a:pt x="748792" y="506095"/>
                      <a:pt x="725932" y="473075"/>
                    </a:cubicBezTo>
                    <a:cubicBezTo>
                      <a:pt x="673862" y="399415"/>
                      <a:pt x="604012" y="340360"/>
                      <a:pt x="547497" y="269875"/>
                    </a:cubicBezTo>
                    <a:cubicBezTo>
                      <a:pt x="519557" y="235585"/>
                      <a:pt x="495427" y="198120"/>
                      <a:pt x="478282" y="156845"/>
                    </a:cubicBezTo>
                    <a:cubicBezTo>
                      <a:pt x="461772" y="118110"/>
                      <a:pt x="451612" y="76835"/>
                      <a:pt x="447802" y="34925"/>
                    </a:cubicBezTo>
                    <a:cubicBezTo>
                      <a:pt x="446532" y="24765"/>
                      <a:pt x="446532" y="13970"/>
                      <a:pt x="445897" y="3810"/>
                    </a:cubicBezTo>
                    <a:cubicBezTo>
                      <a:pt x="445897" y="1905"/>
                      <a:pt x="442722" y="0"/>
                      <a:pt x="440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8" name="Google Shape;2248;p34"/>
              <p:cNvSpPr/>
              <p:nvPr/>
            </p:nvSpPr>
            <p:spPr>
              <a:xfrm rot="321350">
                <a:off x="2514367" y="273047"/>
                <a:ext cx="204877" cy="242389"/>
              </a:xfrm>
              <a:custGeom>
                <a:avLst/>
                <a:gdLst/>
                <a:ahLst/>
                <a:cxnLst/>
                <a:rect l="l" t="t" r="r" b="b"/>
                <a:pathLst>
                  <a:path w="2549788" h="3016629" extrusionOk="0">
                    <a:moveTo>
                      <a:pt x="2494103" y="2269532"/>
                    </a:moveTo>
                    <a:cubicBezTo>
                      <a:pt x="2506982" y="2269532"/>
                      <a:pt x="2517285" y="2269532"/>
                      <a:pt x="2527588" y="2269532"/>
                    </a:cubicBezTo>
                    <a:cubicBezTo>
                      <a:pt x="2532740" y="2269532"/>
                      <a:pt x="2535316" y="2269532"/>
                      <a:pt x="2537892" y="2269532"/>
                    </a:cubicBezTo>
                    <a:cubicBezTo>
                      <a:pt x="2543043" y="2292714"/>
                      <a:pt x="2545619" y="2318473"/>
                      <a:pt x="2548195" y="2341655"/>
                    </a:cubicBezTo>
                    <a:cubicBezTo>
                      <a:pt x="2555922" y="2444688"/>
                      <a:pt x="2535316" y="2550296"/>
                      <a:pt x="2491527" y="2645602"/>
                    </a:cubicBezTo>
                    <a:cubicBezTo>
                      <a:pt x="2398798" y="2854243"/>
                      <a:pt x="2192732" y="2995913"/>
                      <a:pt x="1968636" y="3016520"/>
                    </a:cubicBezTo>
                    <a:cubicBezTo>
                      <a:pt x="1940302" y="3019095"/>
                      <a:pt x="1937726" y="2975307"/>
                      <a:pt x="1966060" y="2972731"/>
                    </a:cubicBezTo>
                    <a:cubicBezTo>
                      <a:pt x="1994394" y="2970155"/>
                      <a:pt x="2022728" y="2967579"/>
                      <a:pt x="2051062" y="2959852"/>
                    </a:cubicBezTo>
                    <a:cubicBezTo>
                      <a:pt x="2264855" y="2908335"/>
                      <a:pt x="2437435" y="2738331"/>
                      <a:pt x="2488951" y="2524538"/>
                    </a:cubicBezTo>
                    <a:cubicBezTo>
                      <a:pt x="2509558" y="2439536"/>
                      <a:pt x="2509558" y="2354534"/>
                      <a:pt x="2494103" y="2269532"/>
                    </a:cubicBezTo>
                    <a:close/>
                    <a:moveTo>
                      <a:pt x="667848" y="2156196"/>
                    </a:moveTo>
                    <a:cubicBezTo>
                      <a:pt x="683303" y="2161348"/>
                      <a:pt x="696182" y="2166499"/>
                      <a:pt x="711637" y="2171651"/>
                    </a:cubicBezTo>
                    <a:cubicBezTo>
                      <a:pt x="709061" y="2223167"/>
                      <a:pt x="709061" y="2272108"/>
                      <a:pt x="714212" y="2323624"/>
                    </a:cubicBezTo>
                    <a:cubicBezTo>
                      <a:pt x="732243" y="2516811"/>
                      <a:pt x="788911" y="2704846"/>
                      <a:pt x="884216" y="2877425"/>
                    </a:cubicBezTo>
                    <a:cubicBezTo>
                      <a:pt x="899671" y="2900608"/>
                      <a:pt x="861034" y="2926366"/>
                      <a:pt x="848155" y="2900608"/>
                    </a:cubicBezTo>
                    <a:cubicBezTo>
                      <a:pt x="837851" y="2877425"/>
                      <a:pt x="824972" y="2856819"/>
                      <a:pt x="814669" y="2836212"/>
                    </a:cubicBezTo>
                    <a:cubicBezTo>
                      <a:pt x="727091" y="2661057"/>
                      <a:pt x="675575" y="2467870"/>
                      <a:pt x="667848" y="2272108"/>
                    </a:cubicBezTo>
                    <a:cubicBezTo>
                      <a:pt x="665272" y="2233471"/>
                      <a:pt x="665272" y="2194833"/>
                      <a:pt x="667848" y="2156196"/>
                    </a:cubicBezTo>
                    <a:close/>
                    <a:moveTo>
                      <a:pt x="1260286" y="1906338"/>
                    </a:moveTo>
                    <a:cubicBezTo>
                      <a:pt x="1275741" y="1911490"/>
                      <a:pt x="1291196" y="1916641"/>
                      <a:pt x="1306651" y="1919217"/>
                    </a:cubicBezTo>
                    <a:cubicBezTo>
                      <a:pt x="1347864" y="2248922"/>
                      <a:pt x="1425138" y="2576051"/>
                      <a:pt x="1559081" y="2879997"/>
                    </a:cubicBezTo>
                    <a:cubicBezTo>
                      <a:pt x="1571960" y="2905755"/>
                      <a:pt x="1528171" y="2921210"/>
                      <a:pt x="1515292" y="2892876"/>
                    </a:cubicBezTo>
                    <a:cubicBezTo>
                      <a:pt x="1435441" y="2709993"/>
                      <a:pt x="1376198" y="2519383"/>
                      <a:pt x="1332409" y="2323621"/>
                    </a:cubicBezTo>
                    <a:cubicBezTo>
                      <a:pt x="1298923" y="2187102"/>
                      <a:pt x="1278317" y="2045432"/>
                      <a:pt x="1260286" y="1906338"/>
                    </a:cubicBezTo>
                    <a:close/>
                    <a:moveTo>
                      <a:pt x="29045" y="1849670"/>
                    </a:moveTo>
                    <a:cubicBezTo>
                      <a:pt x="39348" y="1854822"/>
                      <a:pt x="49651" y="1857398"/>
                      <a:pt x="59959" y="1862549"/>
                    </a:cubicBezTo>
                    <a:cubicBezTo>
                      <a:pt x="62530" y="1862549"/>
                      <a:pt x="67682" y="1865125"/>
                      <a:pt x="70258" y="1865125"/>
                    </a:cubicBezTo>
                    <a:cubicBezTo>
                      <a:pt x="36772" y="2011947"/>
                      <a:pt x="34200" y="2163920"/>
                      <a:pt x="57379" y="2313317"/>
                    </a:cubicBezTo>
                    <a:cubicBezTo>
                      <a:pt x="85717" y="2493625"/>
                      <a:pt x="157836" y="2666204"/>
                      <a:pt x="268596" y="2810450"/>
                    </a:cubicBezTo>
                    <a:cubicBezTo>
                      <a:pt x="286626" y="2833633"/>
                      <a:pt x="247989" y="2856815"/>
                      <a:pt x="232534" y="2833633"/>
                    </a:cubicBezTo>
                    <a:cubicBezTo>
                      <a:pt x="219655" y="2815602"/>
                      <a:pt x="206776" y="2797571"/>
                      <a:pt x="193897" y="2779540"/>
                    </a:cubicBezTo>
                    <a:cubicBezTo>
                      <a:pt x="93440" y="2624991"/>
                      <a:pt x="31621" y="2447260"/>
                      <a:pt x="8442" y="2264377"/>
                    </a:cubicBezTo>
                    <a:cubicBezTo>
                      <a:pt x="-7017" y="2127858"/>
                      <a:pt x="-1865" y="1986188"/>
                      <a:pt x="29045" y="1849670"/>
                    </a:cubicBezTo>
                    <a:close/>
                    <a:moveTo>
                      <a:pt x="719364" y="1834219"/>
                    </a:moveTo>
                    <a:cubicBezTo>
                      <a:pt x="721940" y="1834219"/>
                      <a:pt x="721940" y="1836795"/>
                      <a:pt x="727091" y="1834219"/>
                    </a:cubicBezTo>
                    <a:cubicBezTo>
                      <a:pt x="729667" y="1834219"/>
                      <a:pt x="734819" y="1836795"/>
                      <a:pt x="737395" y="1839371"/>
                    </a:cubicBezTo>
                    <a:cubicBezTo>
                      <a:pt x="742546" y="1841947"/>
                      <a:pt x="745122" y="1847098"/>
                      <a:pt x="750274" y="1849674"/>
                    </a:cubicBezTo>
                    <a:cubicBezTo>
                      <a:pt x="752849" y="1852250"/>
                      <a:pt x="758001" y="1854826"/>
                      <a:pt x="760577" y="1857401"/>
                    </a:cubicBezTo>
                    <a:cubicBezTo>
                      <a:pt x="745122" y="1914070"/>
                      <a:pt x="732243" y="1973313"/>
                      <a:pt x="724516" y="2032557"/>
                    </a:cubicBezTo>
                    <a:cubicBezTo>
                      <a:pt x="709061" y="2027406"/>
                      <a:pt x="696182" y="2022254"/>
                      <a:pt x="680727" y="2017102"/>
                    </a:cubicBezTo>
                    <a:cubicBezTo>
                      <a:pt x="688454" y="1955283"/>
                      <a:pt x="703909" y="1893463"/>
                      <a:pt x="719364" y="1834219"/>
                    </a:cubicBezTo>
                    <a:close/>
                    <a:moveTo>
                      <a:pt x="126926" y="1571481"/>
                    </a:moveTo>
                    <a:cubicBezTo>
                      <a:pt x="132077" y="1574057"/>
                      <a:pt x="134653" y="1576633"/>
                      <a:pt x="139805" y="1579209"/>
                    </a:cubicBezTo>
                    <a:cubicBezTo>
                      <a:pt x="147532" y="1581784"/>
                      <a:pt x="155260" y="1584360"/>
                      <a:pt x="162987" y="1584360"/>
                    </a:cubicBezTo>
                    <a:cubicBezTo>
                      <a:pt x="162987" y="1584360"/>
                      <a:pt x="165563" y="1584360"/>
                      <a:pt x="168139" y="1584360"/>
                    </a:cubicBezTo>
                    <a:cubicBezTo>
                      <a:pt x="144956" y="1633301"/>
                      <a:pt x="124350" y="1679666"/>
                      <a:pt x="106319" y="1731182"/>
                    </a:cubicBezTo>
                    <a:cubicBezTo>
                      <a:pt x="93440" y="1726030"/>
                      <a:pt x="77985" y="1720879"/>
                      <a:pt x="65106" y="1715727"/>
                    </a:cubicBezTo>
                    <a:cubicBezTo>
                      <a:pt x="83137" y="1666787"/>
                      <a:pt x="103743" y="1617846"/>
                      <a:pt x="126926" y="1571481"/>
                    </a:cubicBezTo>
                    <a:close/>
                    <a:moveTo>
                      <a:pt x="1224228" y="1483908"/>
                    </a:moveTo>
                    <a:cubicBezTo>
                      <a:pt x="1234531" y="1486484"/>
                      <a:pt x="1242259" y="1486484"/>
                      <a:pt x="1249986" y="1489060"/>
                    </a:cubicBezTo>
                    <a:cubicBezTo>
                      <a:pt x="1255138" y="1489060"/>
                      <a:pt x="1262865" y="1489060"/>
                      <a:pt x="1268017" y="1489060"/>
                    </a:cubicBezTo>
                    <a:cubicBezTo>
                      <a:pt x="1273168" y="1584365"/>
                      <a:pt x="1280896" y="1682246"/>
                      <a:pt x="1291199" y="1780127"/>
                    </a:cubicBezTo>
                    <a:cubicBezTo>
                      <a:pt x="1275744" y="1774976"/>
                      <a:pt x="1260289" y="1772400"/>
                      <a:pt x="1244834" y="1767248"/>
                    </a:cubicBezTo>
                    <a:cubicBezTo>
                      <a:pt x="1234531" y="1671943"/>
                      <a:pt x="1229379" y="1579213"/>
                      <a:pt x="1224228" y="1483908"/>
                    </a:cubicBezTo>
                    <a:close/>
                    <a:moveTo>
                      <a:pt x="242842" y="1373143"/>
                    </a:moveTo>
                    <a:cubicBezTo>
                      <a:pt x="255721" y="1378295"/>
                      <a:pt x="271176" y="1383446"/>
                      <a:pt x="284055" y="1388598"/>
                    </a:cubicBezTo>
                    <a:cubicBezTo>
                      <a:pt x="263448" y="1419508"/>
                      <a:pt x="242842" y="1450418"/>
                      <a:pt x="224811" y="1483903"/>
                    </a:cubicBezTo>
                    <a:cubicBezTo>
                      <a:pt x="219660" y="1478752"/>
                      <a:pt x="217084" y="1473600"/>
                      <a:pt x="211932" y="1471024"/>
                    </a:cubicBezTo>
                    <a:cubicBezTo>
                      <a:pt x="204205" y="1465872"/>
                      <a:pt x="196477" y="1460721"/>
                      <a:pt x="188750" y="1455569"/>
                    </a:cubicBezTo>
                    <a:cubicBezTo>
                      <a:pt x="204205" y="1427235"/>
                      <a:pt x="222235" y="1398901"/>
                      <a:pt x="242842" y="1373143"/>
                    </a:cubicBezTo>
                    <a:close/>
                    <a:moveTo>
                      <a:pt x="904823" y="1344813"/>
                    </a:moveTo>
                    <a:cubicBezTo>
                      <a:pt x="917702" y="1349965"/>
                      <a:pt x="935733" y="1349965"/>
                      <a:pt x="951188" y="1344813"/>
                    </a:cubicBezTo>
                    <a:cubicBezTo>
                      <a:pt x="897096" y="1478756"/>
                      <a:pt x="840428" y="1607547"/>
                      <a:pt x="794063" y="1744065"/>
                    </a:cubicBezTo>
                    <a:cubicBezTo>
                      <a:pt x="791487" y="1744065"/>
                      <a:pt x="791487" y="1741489"/>
                      <a:pt x="788911" y="1741489"/>
                    </a:cubicBezTo>
                    <a:cubicBezTo>
                      <a:pt x="783760" y="1738914"/>
                      <a:pt x="781184" y="1736338"/>
                      <a:pt x="776032" y="1733762"/>
                    </a:cubicBezTo>
                    <a:cubicBezTo>
                      <a:pt x="768305" y="1731186"/>
                      <a:pt x="763153" y="1728610"/>
                      <a:pt x="755426" y="1726034"/>
                    </a:cubicBezTo>
                    <a:cubicBezTo>
                      <a:pt x="755426" y="1726034"/>
                      <a:pt x="752850" y="1726034"/>
                      <a:pt x="752850" y="1726034"/>
                    </a:cubicBezTo>
                    <a:cubicBezTo>
                      <a:pt x="752850" y="1723459"/>
                      <a:pt x="755426" y="1718307"/>
                      <a:pt x="755426" y="1715731"/>
                    </a:cubicBezTo>
                    <a:cubicBezTo>
                      <a:pt x="799215" y="1589516"/>
                      <a:pt x="853307" y="1468452"/>
                      <a:pt x="904823" y="1344813"/>
                    </a:cubicBezTo>
                    <a:close/>
                    <a:moveTo>
                      <a:pt x="1729085" y="1087228"/>
                    </a:moveTo>
                    <a:cubicBezTo>
                      <a:pt x="1762570" y="1146472"/>
                      <a:pt x="1798632" y="1203140"/>
                      <a:pt x="1837269" y="1259808"/>
                    </a:cubicBezTo>
                    <a:cubicBezTo>
                      <a:pt x="1837269" y="1259808"/>
                      <a:pt x="1837269" y="1262384"/>
                      <a:pt x="1837269" y="1262384"/>
                    </a:cubicBezTo>
                    <a:cubicBezTo>
                      <a:pt x="1834693" y="1270111"/>
                      <a:pt x="1834693" y="1277839"/>
                      <a:pt x="1837269" y="1285566"/>
                    </a:cubicBezTo>
                    <a:cubicBezTo>
                      <a:pt x="1837269" y="1293294"/>
                      <a:pt x="1839845" y="1301021"/>
                      <a:pt x="1844996" y="1306173"/>
                    </a:cubicBezTo>
                    <a:cubicBezTo>
                      <a:pt x="1852724" y="1319052"/>
                      <a:pt x="1865603" y="1329355"/>
                      <a:pt x="1881058" y="1331931"/>
                    </a:cubicBezTo>
                    <a:cubicBezTo>
                      <a:pt x="1883634" y="1331931"/>
                      <a:pt x="1886209" y="1331931"/>
                      <a:pt x="1888785" y="1331931"/>
                    </a:cubicBezTo>
                    <a:cubicBezTo>
                      <a:pt x="1906816" y="1360265"/>
                      <a:pt x="1929998" y="1388599"/>
                      <a:pt x="1950605" y="1416933"/>
                    </a:cubicBezTo>
                    <a:cubicBezTo>
                      <a:pt x="2030455" y="1519966"/>
                      <a:pt x="2120609" y="1615271"/>
                      <a:pt x="2210763" y="1713152"/>
                    </a:cubicBezTo>
                    <a:cubicBezTo>
                      <a:pt x="2295765" y="1805882"/>
                      <a:pt x="2378191" y="1903763"/>
                      <a:pt x="2442586" y="2011947"/>
                    </a:cubicBezTo>
                    <a:cubicBezTo>
                      <a:pt x="2465769" y="2053160"/>
                      <a:pt x="2486375" y="2096949"/>
                      <a:pt x="2504406" y="2140738"/>
                    </a:cubicBezTo>
                    <a:cubicBezTo>
                      <a:pt x="2488951" y="2140738"/>
                      <a:pt x="2476072" y="2140738"/>
                      <a:pt x="2460617" y="2140738"/>
                    </a:cubicBezTo>
                    <a:cubicBezTo>
                      <a:pt x="2424556" y="2053160"/>
                      <a:pt x="2373039" y="1970734"/>
                      <a:pt x="2313795" y="1896035"/>
                    </a:cubicBezTo>
                    <a:cubicBezTo>
                      <a:pt x="2233945" y="1793003"/>
                      <a:pt x="2138640" y="1700273"/>
                      <a:pt x="2058789" y="1599816"/>
                    </a:cubicBezTo>
                    <a:cubicBezTo>
                      <a:pt x="1973787" y="1504511"/>
                      <a:pt x="1896513" y="1404054"/>
                      <a:pt x="1824390" y="1298445"/>
                    </a:cubicBezTo>
                    <a:cubicBezTo>
                      <a:pt x="1783177" y="1239201"/>
                      <a:pt x="1744539" y="1174806"/>
                      <a:pt x="1705902" y="1110410"/>
                    </a:cubicBezTo>
                    <a:cubicBezTo>
                      <a:pt x="1713630" y="1102683"/>
                      <a:pt x="1721357" y="1094956"/>
                      <a:pt x="1729085" y="1087228"/>
                    </a:cubicBezTo>
                    <a:close/>
                    <a:moveTo>
                      <a:pt x="495273" y="1002230"/>
                    </a:moveTo>
                    <a:cubicBezTo>
                      <a:pt x="508152" y="1007382"/>
                      <a:pt x="521031" y="1012533"/>
                      <a:pt x="533910" y="1017685"/>
                    </a:cubicBezTo>
                    <a:cubicBezTo>
                      <a:pt x="484969" y="1089808"/>
                      <a:pt x="436029" y="1161931"/>
                      <a:pt x="384512" y="1234054"/>
                    </a:cubicBezTo>
                    <a:cubicBezTo>
                      <a:pt x="376785" y="1249509"/>
                      <a:pt x="366481" y="1264964"/>
                      <a:pt x="356178" y="1277843"/>
                    </a:cubicBezTo>
                    <a:cubicBezTo>
                      <a:pt x="340723" y="1272692"/>
                      <a:pt x="327844" y="1267540"/>
                      <a:pt x="314965" y="1262388"/>
                    </a:cubicBezTo>
                    <a:cubicBezTo>
                      <a:pt x="332996" y="1236630"/>
                      <a:pt x="348451" y="1213448"/>
                      <a:pt x="366481" y="1187689"/>
                    </a:cubicBezTo>
                    <a:cubicBezTo>
                      <a:pt x="410270" y="1128445"/>
                      <a:pt x="451484" y="1066626"/>
                      <a:pt x="495273" y="1002230"/>
                    </a:cubicBezTo>
                    <a:close/>
                    <a:moveTo>
                      <a:pt x="1378777" y="337668"/>
                    </a:moveTo>
                    <a:cubicBezTo>
                      <a:pt x="1383929" y="355699"/>
                      <a:pt x="1391657" y="371154"/>
                      <a:pt x="1396808" y="386609"/>
                    </a:cubicBezTo>
                    <a:cubicBezTo>
                      <a:pt x="1440597" y="507672"/>
                      <a:pt x="1489537" y="628735"/>
                      <a:pt x="1546205" y="747223"/>
                    </a:cubicBezTo>
                    <a:cubicBezTo>
                      <a:pt x="1582267" y="821922"/>
                      <a:pt x="1618328" y="896620"/>
                      <a:pt x="1659541" y="971319"/>
                    </a:cubicBezTo>
                    <a:cubicBezTo>
                      <a:pt x="1651814" y="981622"/>
                      <a:pt x="1644086" y="989350"/>
                      <a:pt x="1636359" y="997077"/>
                    </a:cubicBezTo>
                    <a:cubicBezTo>
                      <a:pt x="1571964" y="876014"/>
                      <a:pt x="1512720" y="749799"/>
                      <a:pt x="1461204" y="623584"/>
                    </a:cubicBezTo>
                    <a:cubicBezTo>
                      <a:pt x="1422566" y="530854"/>
                      <a:pt x="1386505" y="438125"/>
                      <a:pt x="1355595" y="342820"/>
                    </a:cubicBezTo>
                    <a:cubicBezTo>
                      <a:pt x="1360747" y="342820"/>
                      <a:pt x="1363323" y="340244"/>
                      <a:pt x="1368474" y="340244"/>
                    </a:cubicBezTo>
                    <a:cubicBezTo>
                      <a:pt x="1373626" y="340244"/>
                      <a:pt x="1376202" y="337668"/>
                      <a:pt x="1378777" y="337668"/>
                    </a:cubicBezTo>
                    <a:close/>
                    <a:moveTo>
                      <a:pt x="1167882" y="181183"/>
                    </a:moveTo>
                    <a:cubicBezTo>
                      <a:pt x="1168848" y="181183"/>
                      <a:pt x="1170136" y="181827"/>
                      <a:pt x="1170136" y="183115"/>
                    </a:cubicBezTo>
                    <a:cubicBezTo>
                      <a:pt x="1185591" y="232055"/>
                      <a:pt x="1201045" y="280996"/>
                      <a:pt x="1211349" y="329936"/>
                    </a:cubicBezTo>
                    <a:cubicBezTo>
                      <a:pt x="1221652" y="376301"/>
                      <a:pt x="1229379" y="425242"/>
                      <a:pt x="1234531" y="474183"/>
                    </a:cubicBezTo>
                    <a:cubicBezTo>
                      <a:pt x="1247410" y="574639"/>
                      <a:pt x="1249986" y="675096"/>
                      <a:pt x="1252562" y="775553"/>
                    </a:cubicBezTo>
                    <a:cubicBezTo>
                      <a:pt x="1257713" y="955861"/>
                      <a:pt x="1255137" y="1133592"/>
                      <a:pt x="1260289" y="1313900"/>
                    </a:cubicBezTo>
                    <a:cubicBezTo>
                      <a:pt x="1260289" y="1331930"/>
                      <a:pt x="1260289" y="1347385"/>
                      <a:pt x="1262865" y="1362840"/>
                    </a:cubicBezTo>
                    <a:cubicBezTo>
                      <a:pt x="1249986" y="1360264"/>
                      <a:pt x="1234531" y="1357689"/>
                      <a:pt x="1221652" y="1355113"/>
                    </a:cubicBezTo>
                    <a:cubicBezTo>
                      <a:pt x="1221652" y="1321627"/>
                      <a:pt x="1219076" y="1290717"/>
                      <a:pt x="1219076" y="1259807"/>
                    </a:cubicBezTo>
                    <a:cubicBezTo>
                      <a:pt x="1213925" y="1082076"/>
                      <a:pt x="1219076" y="901769"/>
                      <a:pt x="1219076" y="724037"/>
                    </a:cubicBezTo>
                    <a:cubicBezTo>
                      <a:pt x="1219076" y="633883"/>
                      <a:pt x="1216500" y="543730"/>
                      <a:pt x="1208773" y="453576"/>
                    </a:cubicBezTo>
                    <a:cubicBezTo>
                      <a:pt x="1201045" y="363422"/>
                      <a:pt x="1190742" y="270693"/>
                      <a:pt x="1167560" y="183115"/>
                    </a:cubicBezTo>
                    <a:cubicBezTo>
                      <a:pt x="1166272" y="181827"/>
                      <a:pt x="1166916" y="181183"/>
                      <a:pt x="1167882" y="181183"/>
                    </a:cubicBezTo>
                    <a:close/>
                    <a:moveTo>
                      <a:pt x="732887" y="147056"/>
                    </a:moveTo>
                    <a:cubicBezTo>
                      <a:pt x="736751" y="145768"/>
                      <a:pt x="741259" y="147057"/>
                      <a:pt x="742547" y="152209"/>
                    </a:cubicBezTo>
                    <a:cubicBezTo>
                      <a:pt x="747698" y="172816"/>
                      <a:pt x="755426" y="193422"/>
                      <a:pt x="760577" y="214025"/>
                    </a:cubicBezTo>
                    <a:cubicBezTo>
                      <a:pt x="799215" y="391760"/>
                      <a:pt x="760577" y="569492"/>
                      <a:pt x="693606" y="736920"/>
                    </a:cubicBezTo>
                    <a:cubicBezTo>
                      <a:pt x="667848" y="796164"/>
                      <a:pt x="636938" y="852832"/>
                      <a:pt x="606028" y="906924"/>
                    </a:cubicBezTo>
                    <a:cubicBezTo>
                      <a:pt x="603452" y="904348"/>
                      <a:pt x="600877" y="901773"/>
                      <a:pt x="598301" y="901773"/>
                    </a:cubicBezTo>
                    <a:cubicBezTo>
                      <a:pt x="587997" y="899197"/>
                      <a:pt x="577694" y="894045"/>
                      <a:pt x="567391" y="891469"/>
                    </a:cubicBezTo>
                    <a:cubicBezTo>
                      <a:pt x="606028" y="827074"/>
                      <a:pt x="642090" y="757527"/>
                      <a:pt x="670424" y="685404"/>
                    </a:cubicBezTo>
                    <a:cubicBezTo>
                      <a:pt x="737395" y="520551"/>
                      <a:pt x="770881" y="332516"/>
                      <a:pt x="727092" y="157361"/>
                    </a:cubicBezTo>
                    <a:cubicBezTo>
                      <a:pt x="725804" y="152207"/>
                      <a:pt x="729024" y="148343"/>
                      <a:pt x="732887" y="147056"/>
                    </a:cubicBezTo>
                    <a:close/>
                    <a:moveTo>
                      <a:pt x="942819" y="55295"/>
                    </a:moveTo>
                    <a:cubicBezTo>
                      <a:pt x="946039" y="54329"/>
                      <a:pt x="949902" y="55617"/>
                      <a:pt x="951188" y="59480"/>
                    </a:cubicBezTo>
                    <a:cubicBezTo>
                      <a:pt x="961495" y="82663"/>
                      <a:pt x="971794" y="108421"/>
                      <a:pt x="982102" y="131603"/>
                    </a:cubicBezTo>
                    <a:cubicBezTo>
                      <a:pt x="1002704" y="180544"/>
                      <a:pt x="1020739" y="232060"/>
                      <a:pt x="1036190" y="281001"/>
                    </a:cubicBezTo>
                    <a:cubicBezTo>
                      <a:pt x="1051649" y="332517"/>
                      <a:pt x="1067099" y="381458"/>
                      <a:pt x="1079978" y="432974"/>
                    </a:cubicBezTo>
                    <a:cubicBezTo>
                      <a:pt x="1100585" y="533431"/>
                      <a:pt x="1113464" y="633888"/>
                      <a:pt x="1110892" y="736921"/>
                    </a:cubicBezTo>
                    <a:cubicBezTo>
                      <a:pt x="1105737" y="917228"/>
                      <a:pt x="1051649" y="1089808"/>
                      <a:pt x="987253" y="1257236"/>
                    </a:cubicBezTo>
                    <a:cubicBezTo>
                      <a:pt x="987253" y="1259812"/>
                      <a:pt x="987253" y="1259812"/>
                      <a:pt x="987253" y="1259812"/>
                    </a:cubicBezTo>
                    <a:cubicBezTo>
                      <a:pt x="979526" y="1246933"/>
                      <a:pt x="971794" y="1239206"/>
                      <a:pt x="958915" y="1231478"/>
                    </a:cubicBezTo>
                    <a:cubicBezTo>
                      <a:pt x="956343" y="1231478"/>
                      <a:pt x="956343" y="1228902"/>
                      <a:pt x="953768" y="1228902"/>
                    </a:cubicBezTo>
                    <a:cubicBezTo>
                      <a:pt x="956343" y="1221175"/>
                      <a:pt x="958915" y="1216023"/>
                      <a:pt x="961495" y="1208296"/>
                    </a:cubicBezTo>
                    <a:cubicBezTo>
                      <a:pt x="1025890" y="1038292"/>
                      <a:pt x="1074827" y="863136"/>
                      <a:pt x="1072255" y="680253"/>
                    </a:cubicBezTo>
                    <a:cubicBezTo>
                      <a:pt x="1069679" y="574644"/>
                      <a:pt x="1051649" y="471612"/>
                      <a:pt x="1025890" y="368579"/>
                    </a:cubicBezTo>
                    <a:cubicBezTo>
                      <a:pt x="1000132" y="265546"/>
                      <a:pt x="969222" y="165089"/>
                      <a:pt x="938309" y="64632"/>
                    </a:cubicBezTo>
                    <a:cubicBezTo>
                      <a:pt x="937023" y="59481"/>
                      <a:pt x="939600" y="56261"/>
                      <a:pt x="942819" y="55295"/>
                    </a:cubicBezTo>
                    <a:close/>
                    <a:moveTo>
                      <a:pt x="1351083" y="232"/>
                    </a:moveTo>
                    <a:cubicBezTo>
                      <a:pt x="1353015" y="876"/>
                      <a:pt x="1354303" y="2808"/>
                      <a:pt x="1353015" y="5384"/>
                    </a:cubicBezTo>
                    <a:cubicBezTo>
                      <a:pt x="1342711" y="28566"/>
                      <a:pt x="1337560" y="54324"/>
                      <a:pt x="1334984" y="80082"/>
                    </a:cubicBezTo>
                    <a:cubicBezTo>
                      <a:pt x="1329832" y="126447"/>
                      <a:pt x="1334984" y="175388"/>
                      <a:pt x="1345287" y="221752"/>
                    </a:cubicBezTo>
                    <a:cubicBezTo>
                      <a:pt x="1340136" y="224328"/>
                      <a:pt x="1337560" y="224328"/>
                      <a:pt x="1332408" y="226904"/>
                    </a:cubicBezTo>
                    <a:cubicBezTo>
                      <a:pt x="1329832" y="229480"/>
                      <a:pt x="1327257" y="229480"/>
                      <a:pt x="1324681" y="229480"/>
                    </a:cubicBezTo>
                    <a:cubicBezTo>
                      <a:pt x="1309226" y="154781"/>
                      <a:pt x="1304074" y="72355"/>
                      <a:pt x="1345287" y="2808"/>
                    </a:cubicBezTo>
                    <a:cubicBezTo>
                      <a:pt x="1346575" y="232"/>
                      <a:pt x="1349151" y="-412"/>
                      <a:pt x="1351083" y="23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9" name="Google Shape;2249;p34"/>
              <p:cNvSpPr/>
              <p:nvPr/>
            </p:nvSpPr>
            <p:spPr>
              <a:xfrm>
                <a:off x="2096410" y="290308"/>
                <a:ext cx="312174" cy="297220"/>
              </a:xfrm>
              <a:custGeom>
                <a:avLst/>
                <a:gdLst/>
                <a:ahLst/>
                <a:cxnLst/>
                <a:rect l="l" t="t" r="r" b="b"/>
                <a:pathLst>
                  <a:path w="918158" h="874176" extrusionOk="0">
                    <a:moveTo>
                      <a:pt x="827960" y="84412"/>
                    </a:moveTo>
                    <a:cubicBezTo>
                      <a:pt x="818435" y="50122"/>
                      <a:pt x="793035" y="22182"/>
                      <a:pt x="760650" y="8847"/>
                    </a:cubicBezTo>
                    <a:cubicBezTo>
                      <a:pt x="728900" y="-3853"/>
                      <a:pt x="692070" y="-2583"/>
                      <a:pt x="660320" y="10752"/>
                    </a:cubicBezTo>
                    <a:cubicBezTo>
                      <a:pt x="640000" y="19007"/>
                      <a:pt x="622220" y="32977"/>
                      <a:pt x="605710" y="46947"/>
                    </a:cubicBezTo>
                    <a:cubicBezTo>
                      <a:pt x="589200" y="60917"/>
                      <a:pt x="573325" y="76157"/>
                      <a:pt x="557450" y="91397"/>
                    </a:cubicBezTo>
                    <a:cubicBezTo>
                      <a:pt x="493950" y="151087"/>
                      <a:pt x="432990" y="213952"/>
                      <a:pt x="371395" y="275547"/>
                    </a:cubicBezTo>
                    <a:cubicBezTo>
                      <a:pt x="310435" y="336507"/>
                      <a:pt x="247570" y="396197"/>
                      <a:pt x="181530" y="452077"/>
                    </a:cubicBezTo>
                    <a:cubicBezTo>
                      <a:pt x="126920" y="497797"/>
                      <a:pt x="67230" y="544787"/>
                      <a:pt x="35480" y="610827"/>
                    </a:cubicBezTo>
                    <a:cubicBezTo>
                      <a:pt x="31670" y="619082"/>
                      <a:pt x="28495" y="627337"/>
                      <a:pt x="25320" y="635592"/>
                    </a:cubicBezTo>
                    <a:cubicBezTo>
                      <a:pt x="24685" y="636862"/>
                      <a:pt x="24685" y="638767"/>
                      <a:pt x="25320" y="639402"/>
                    </a:cubicBezTo>
                    <a:cubicBezTo>
                      <a:pt x="6270" y="669882"/>
                      <a:pt x="-4525" y="704172"/>
                      <a:pt x="1825" y="740367"/>
                    </a:cubicBezTo>
                    <a:cubicBezTo>
                      <a:pt x="6270" y="765132"/>
                      <a:pt x="18970" y="788627"/>
                      <a:pt x="39925" y="803232"/>
                    </a:cubicBezTo>
                    <a:cubicBezTo>
                      <a:pt x="58975" y="817202"/>
                      <a:pt x="83105" y="821012"/>
                      <a:pt x="106600" y="817202"/>
                    </a:cubicBezTo>
                    <a:cubicBezTo>
                      <a:pt x="128190" y="814027"/>
                      <a:pt x="147875" y="805137"/>
                      <a:pt x="165655" y="793072"/>
                    </a:cubicBezTo>
                    <a:cubicBezTo>
                      <a:pt x="166290" y="821012"/>
                      <a:pt x="183435" y="847682"/>
                      <a:pt x="208200" y="861652"/>
                    </a:cubicBezTo>
                    <a:cubicBezTo>
                      <a:pt x="240585" y="881337"/>
                      <a:pt x="281225" y="874987"/>
                      <a:pt x="311070" y="853397"/>
                    </a:cubicBezTo>
                    <a:cubicBezTo>
                      <a:pt x="324405" y="843872"/>
                      <a:pt x="335200" y="831807"/>
                      <a:pt x="343455" y="817837"/>
                    </a:cubicBezTo>
                    <a:cubicBezTo>
                      <a:pt x="353615" y="846412"/>
                      <a:pt x="381555" y="866732"/>
                      <a:pt x="411400" y="872447"/>
                    </a:cubicBezTo>
                    <a:cubicBezTo>
                      <a:pt x="452675" y="880702"/>
                      <a:pt x="491410" y="858477"/>
                      <a:pt x="514905" y="825457"/>
                    </a:cubicBezTo>
                    <a:cubicBezTo>
                      <a:pt x="526335" y="809582"/>
                      <a:pt x="533955" y="791167"/>
                      <a:pt x="538400" y="771482"/>
                    </a:cubicBezTo>
                    <a:cubicBezTo>
                      <a:pt x="560625" y="793707"/>
                      <a:pt x="591740" y="805137"/>
                      <a:pt x="622855" y="802597"/>
                    </a:cubicBezTo>
                    <a:cubicBezTo>
                      <a:pt x="659685" y="799422"/>
                      <a:pt x="691435" y="775292"/>
                      <a:pt x="706675" y="741637"/>
                    </a:cubicBezTo>
                    <a:cubicBezTo>
                      <a:pt x="713660" y="726397"/>
                      <a:pt x="716200" y="709887"/>
                      <a:pt x="715565" y="693377"/>
                    </a:cubicBezTo>
                    <a:cubicBezTo>
                      <a:pt x="748585" y="701632"/>
                      <a:pt x="783510" y="697822"/>
                      <a:pt x="813990" y="682582"/>
                    </a:cubicBezTo>
                    <a:cubicBezTo>
                      <a:pt x="831135" y="673692"/>
                      <a:pt x="845740" y="660992"/>
                      <a:pt x="852090" y="642577"/>
                    </a:cubicBezTo>
                    <a:cubicBezTo>
                      <a:pt x="857805" y="624162"/>
                      <a:pt x="856535" y="603842"/>
                      <a:pt x="852090" y="585427"/>
                    </a:cubicBezTo>
                    <a:cubicBezTo>
                      <a:pt x="848280" y="567647"/>
                      <a:pt x="840660" y="551137"/>
                      <a:pt x="829865" y="535897"/>
                    </a:cubicBezTo>
                    <a:cubicBezTo>
                      <a:pt x="861615" y="530182"/>
                      <a:pt x="890190" y="509862"/>
                      <a:pt x="906065" y="481287"/>
                    </a:cubicBezTo>
                    <a:cubicBezTo>
                      <a:pt x="924480" y="448267"/>
                      <a:pt x="921305" y="406992"/>
                      <a:pt x="900350" y="375877"/>
                    </a:cubicBezTo>
                    <a:cubicBezTo>
                      <a:pt x="890825" y="361907"/>
                      <a:pt x="878125" y="349842"/>
                      <a:pt x="863520" y="341587"/>
                    </a:cubicBezTo>
                    <a:cubicBezTo>
                      <a:pt x="888920" y="322537"/>
                      <a:pt x="904795" y="291422"/>
                      <a:pt x="904795" y="259672"/>
                    </a:cubicBezTo>
                    <a:cubicBezTo>
                      <a:pt x="904795" y="222842"/>
                      <a:pt x="882570" y="190457"/>
                      <a:pt x="850185" y="174582"/>
                    </a:cubicBezTo>
                    <a:cubicBezTo>
                      <a:pt x="838755" y="168867"/>
                      <a:pt x="826690" y="165692"/>
                      <a:pt x="814625" y="164422"/>
                    </a:cubicBezTo>
                    <a:cubicBezTo>
                      <a:pt x="831770" y="142832"/>
                      <a:pt x="834945" y="109812"/>
                      <a:pt x="827960" y="844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0" name="Google Shape;2250;p34"/>
              <p:cNvSpPr/>
              <p:nvPr/>
            </p:nvSpPr>
            <p:spPr>
              <a:xfrm>
                <a:off x="2048725" y="210704"/>
                <a:ext cx="252187" cy="273247"/>
              </a:xfrm>
              <a:custGeom>
                <a:avLst/>
                <a:gdLst/>
                <a:ahLst/>
                <a:cxnLst/>
                <a:rect l="l" t="t" r="r" b="b"/>
                <a:pathLst>
                  <a:path w="741726" h="803669" extrusionOk="0">
                    <a:moveTo>
                      <a:pt x="558832" y="78839"/>
                    </a:moveTo>
                    <a:cubicBezTo>
                      <a:pt x="542322" y="55344"/>
                      <a:pt x="524542" y="29309"/>
                      <a:pt x="500411" y="12799"/>
                    </a:cubicBezTo>
                    <a:cubicBezTo>
                      <a:pt x="498507" y="11529"/>
                      <a:pt x="496602" y="10894"/>
                      <a:pt x="494697" y="9624"/>
                    </a:cubicBezTo>
                    <a:cubicBezTo>
                      <a:pt x="497872" y="8989"/>
                      <a:pt x="497236" y="4544"/>
                      <a:pt x="494061" y="3909"/>
                    </a:cubicBezTo>
                    <a:cubicBezTo>
                      <a:pt x="488982" y="3274"/>
                      <a:pt x="483902" y="2639"/>
                      <a:pt x="478822" y="2639"/>
                    </a:cubicBezTo>
                    <a:cubicBezTo>
                      <a:pt x="474377" y="1369"/>
                      <a:pt x="469932" y="99"/>
                      <a:pt x="464852" y="99"/>
                    </a:cubicBezTo>
                    <a:cubicBezTo>
                      <a:pt x="461042" y="-536"/>
                      <a:pt x="459136" y="2004"/>
                      <a:pt x="458502" y="4544"/>
                    </a:cubicBezTo>
                    <a:cubicBezTo>
                      <a:pt x="430561" y="8989"/>
                      <a:pt x="403892" y="21689"/>
                      <a:pt x="382936" y="40104"/>
                    </a:cubicBezTo>
                    <a:cubicBezTo>
                      <a:pt x="353727" y="65504"/>
                      <a:pt x="335311" y="102334"/>
                      <a:pt x="329597" y="140434"/>
                    </a:cubicBezTo>
                    <a:cubicBezTo>
                      <a:pt x="327057" y="156944"/>
                      <a:pt x="327057" y="173454"/>
                      <a:pt x="328961" y="189964"/>
                    </a:cubicBezTo>
                    <a:cubicBezTo>
                      <a:pt x="290861" y="166469"/>
                      <a:pt x="241967" y="163929"/>
                      <a:pt x="201327" y="182344"/>
                    </a:cubicBezTo>
                    <a:cubicBezTo>
                      <a:pt x="153702" y="203934"/>
                      <a:pt x="127032" y="254099"/>
                      <a:pt x="128936" y="305534"/>
                    </a:cubicBezTo>
                    <a:cubicBezTo>
                      <a:pt x="130207" y="330299"/>
                      <a:pt x="137827" y="354429"/>
                      <a:pt x="151161" y="374749"/>
                    </a:cubicBezTo>
                    <a:cubicBezTo>
                      <a:pt x="96552" y="382369"/>
                      <a:pt x="43846" y="413484"/>
                      <a:pt x="18446" y="463649"/>
                    </a:cubicBezTo>
                    <a:cubicBezTo>
                      <a:pt x="-5683" y="510639"/>
                      <a:pt x="-5048" y="567789"/>
                      <a:pt x="14002" y="616684"/>
                    </a:cubicBezTo>
                    <a:cubicBezTo>
                      <a:pt x="58452" y="732254"/>
                      <a:pt x="189261" y="786229"/>
                      <a:pt x="303561" y="800199"/>
                    </a:cubicBezTo>
                    <a:cubicBezTo>
                      <a:pt x="370236" y="808454"/>
                      <a:pt x="437547" y="800834"/>
                      <a:pt x="503586" y="789404"/>
                    </a:cubicBezTo>
                    <a:cubicBezTo>
                      <a:pt x="567086" y="777974"/>
                      <a:pt x="633127" y="758924"/>
                      <a:pt x="680117" y="712569"/>
                    </a:cubicBezTo>
                    <a:cubicBezTo>
                      <a:pt x="722661" y="670659"/>
                      <a:pt x="741077" y="610334"/>
                      <a:pt x="741711" y="551914"/>
                    </a:cubicBezTo>
                    <a:cubicBezTo>
                      <a:pt x="742347" y="485239"/>
                      <a:pt x="723297" y="418564"/>
                      <a:pt x="701707" y="356334"/>
                    </a:cubicBezTo>
                    <a:cubicBezTo>
                      <a:pt x="679482" y="290294"/>
                      <a:pt x="650272" y="226794"/>
                      <a:pt x="615982" y="166469"/>
                    </a:cubicBezTo>
                    <a:cubicBezTo>
                      <a:pt x="597567" y="136624"/>
                      <a:pt x="579152" y="107414"/>
                      <a:pt x="558832" y="78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1" name="Google Shape;2251;p34"/>
              <p:cNvSpPr/>
              <p:nvPr/>
            </p:nvSpPr>
            <p:spPr>
              <a:xfrm>
                <a:off x="2116164" y="275996"/>
                <a:ext cx="156711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460915" h="501472" extrusionOk="0">
                    <a:moveTo>
                      <a:pt x="297338" y="9723"/>
                    </a:moveTo>
                    <a:cubicBezTo>
                      <a:pt x="289083" y="5278"/>
                      <a:pt x="280193" y="2103"/>
                      <a:pt x="271303" y="198"/>
                    </a:cubicBezTo>
                    <a:cubicBezTo>
                      <a:pt x="265588" y="-1072"/>
                      <a:pt x="261778" y="4008"/>
                      <a:pt x="262413" y="8453"/>
                    </a:cubicBezTo>
                    <a:cubicBezTo>
                      <a:pt x="259238" y="9088"/>
                      <a:pt x="256698" y="10358"/>
                      <a:pt x="253523" y="11628"/>
                    </a:cubicBezTo>
                    <a:cubicBezTo>
                      <a:pt x="240823" y="16708"/>
                      <a:pt x="229393" y="24328"/>
                      <a:pt x="219232" y="33853"/>
                    </a:cubicBezTo>
                    <a:cubicBezTo>
                      <a:pt x="202088" y="50363"/>
                      <a:pt x="190657" y="71318"/>
                      <a:pt x="186213" y="94813"/>
                    </a:cubicBezTo>
                    <a:cubicBezTo>
                      <a:pt x="176688" y="89098"/>
                      <a:pt x="163988" y="89733"/>
                      <a:pt x="153193" y="91003"/>
                    </a:cubicBezTo>
                    <a:cubicBezTo>
                      <a:pt x="135413" y="93543"/>
                      <a:pt x="118268" y="100528"/>
                      <a:pt x="103028" y="110688"/>
                    </a:cubicBezTo>
                    <a:cubicBezTo>
                      <a:pt x="74453" y="130373"/>
                      <a:pt x="55403" y="162123"/>
                      <a:pt x="56673" y="197048"/>
                    </a:cubicBezTo>
                    <a:cubicBezTo>
                      <a:pt x="57307" y="210383"/>
                      <a:pt x="60482" y="223718"/>
                      <a:pt x="66198" y="235148"/>
                    </a:cubicBezTo>
                    <a:cubicBezTo>
                      <a:pt x="55403" y="236418"/>
                      <a:pt x="44607" y="243403"/>
                      <a:pt x="36988" y="249118"/>
                    </a:cubicBezTo>
                    <a:cubicBezTo>
                      <a:pt x="23653" y="259913"/>
                      <a:pt x="13493" y="273883"/>
                      <a:pt x="7143" y="289758"/>
                    </a:cubicBezTo>
                    <a:cubicBezTo>
                      <a:pt x="-6827" y="324683"/>
                      <a:pt x="793" y="363418"/>
                      <a:pt x="20478" y="394533"/>
                    </a:cubicBezTo>
                    <a:cubicBezTo>
                      <a:pt x="42068" y="427553"/>
                      <a:pt x="75088" y="450413"/>
                      <a:pt x="110648" y="465018"/>
                    </a:cubicBezTo>
                    <a:cubicBezTo>
                      <a:pt x="146207" y="479623"/>
                      <a:pt x="184307" y="489148"/>
                      <a:pt x="222407" y="495498"/>
                    </a:cubicBezTo>
                    <a:cubicBezTo>
                      <a:pt x="259873" y="501213"/>
                      <a:pt x="297973" y="503118"/>
                      <a:pt x="336073" y="499943"/>
                    </a:cubicBezTo>
                    <a:cubicBezTo>
                      <a:pt x="355123" y="498038"/>
                      <a:pt x="374173" y="495498"/>
                      <a:pt x="392588" y="491053"/>
                    </a:cubicBezTo>
                    <a:cubicBezTo>
                      <a:pt x="410368" y="487243"/>
                      <a:pt x="428783" y="482163"/>
                      <a:pt x="442753" y="471368"/>
                    </a:cubicBezTo>
                    <a:cubicBezTo>
                      <a:pt x="457358" y="459938"/>
                      <a:pt x="462438" y="443428"/>
                      <a:pt x="460533" y="425648"/>
                    </a:cubicBezTo>
                    <a:cubicBezTo>
                      <a:pt x="457993" y="405328"/>
                      <a:pt x="451643" y="384373"/>
                      <a:pt x="446563" y="364688"/>
                    </a:cubicBezTo>
                    <a:cubicBezTo>
                      <a:pt x="435768" y="321508"/>
                      <a:pt x="423068" y="278963"/>
                      <a:pt x="409098" y="236418"/>
                    </a:cubicBezTo>
                    <a:cubicBezTo>
                      <a:pt x="395763" y="194508"/>
                      <a:pt x="380523" y="152598"/>
                      <a:pt x="364013" y="111958"/>
                    </a:cubicBezTo>
                    <a:cubicBezTo>
                      <a:pt x="349408" y="73858"/>
                      <a:pt x="335438" y="30678"/>
                      <a:pt x="297338" y="9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2" name="Google Shape;2252;p34"/>
              <p:cNvSpPr/>
              <p:nvPr/>
            </p:nvSpPr>
            <p:spPr>
              <a:xfrm>
                <a:off x="2134192" y="328617"/>
                <a:ext cx="80808" cy="67203"/>
              </a:xfrm>
              <a:custGeom>
                <a:avLst/>
                <a:gdLst/>
                <a:ahLst/>
                <a:cxnLst/>
                <a:rect l="l" t="t" r="r" b="b"/>
                <a:pathLst>
                  <a:path w="979492" h="814584" extrusionOk="0">
                    <a:moveTo>
                      <a:pt x="825871" y="727006"/>
                    </a:moveTo>
                    <a:cubicBezTo>
                      <a:pt x="828447" y="727006"/>
                      <a:pt x="828447" y="727006"/>
                      <a:pt x="831023" y="727006"/>
                    </a:cubicBezTo>
                    <a:cubicBezTo>
                      <a:pt x="833598" y="727006"/>
                      <a:pt x="833598" y="727006"/>
                      <a:pt x="836174" y="727006"/>
                    </a:cubicBezTo>
                    <a:cubicBezTo>
                      <a:pt x="838750" y="727006"/>
                      <a:pt x="841326" y="727006"/>
                      <a:pt x="843902" y="727006"/>
                    </a:cubicBezTo>
                    <a:cubicBezTo>
                      <a:pt x="851629" y="729582"/>
                      <a:pt x="856781" y="732158"/>
                      <a:pt x="861933" y="737309"/>
                    </a:cubicBezTo>
                    <a:cubicBezTo>
                      <a:pt x="861933" y="739885"/>
                      <a:pt x="864508" y="742461"/>
                      <a:pt x="867084" y="745037"/>
                    </a:cubicBezTo>
                    <a:cubicBezTo>
                      <a:pt x="869660" y="747613"/>
                      <a:pt x="872236" y="750189"/>
                      <a:pt x="872236" y="752764"/>
                    </a:cubicBezTo>
                    <a:cubicBezTo>
                      <a:pt x="874812" y="757916"/>
                      <a:pt x="877388" y="760492"/>
                      <a:pt x="872236" y="760492"/>
                    </a:cubicBezTo>
                    <a:cubicBezTo>
                      <a:pt x="872236" y="763068"/>
                      <a:pt x="872236" y="768219"/>
                      <a:pt x="872236" y="770795"/>
                    </a:cubicBezTo>
                    <a:cubicBezTo>
                      <a:pt x="872236" y="770795"/>
                      <a:pt x="872236" y="773371"/>
                      <a:pt x="872236" y="773371"/>
                    </a:cubicBezTo>
                    <a:cubicBezTo>
                      <a:pt x="872236" y="773371"/>
                      <a:pt x="872236" y="775947"/>
                      <a:pt x="872236" y="778523"/>
                    </a:cubicBezTo>
                    <a:cubicBezTo>
                      <a:pt x="872236" y="778523"/>
                      <a:pt x="872236" y="781098"/>
                      <a:pt x="872236" y="783674"/>
                    </a:cubicBezTo>
                    <a:cubicBezTo>
                      <a:pt x="872236" y="786250"/>
                      <a:pt x="869660" y="788826"/>
                      <a:pt x="869660" y="791402"/>
                    </a:cubicBezTo>
                    <a:cubicBezTo>
                      <a:pt x="869660" y="793978"/>
                      <a:pt x="869660" y="793978"/>
                      <a:pt x="869660" y="793978"/>
                    </a:cubicBezTo>
                    <a:cubicBezTo>
                      <a:pt x="869660" y="796553"/>
                      <a:pt x="867084" y="799129"/>
                      <a:pt x="864508" y="801705"/>
                    </a:cubicBezTo>
                    <a:cubicBezTo>
                      <a:pt x="861933" y="804281"/>
                      <a:pt x="861933" y="804281"/>
                      <a:pt x="861933" y="804281"/>
                    </a:cubicBezTo>
                    <a:cubicBezTo>
                      <a:pt x="859357" y="806857"/>
                      <a:pt x="856781" y="806857"/>
                      <a:pt x="854205" y="809433"/>
                    </a:cubicBezTo>
                    <a:cubicBezTo>
                      <a:pt x="851629" y="809433"/>
                      <a:pt x="851629" y="809433"/>
                      <a:pt x="851629" y="809433"/>
                    </a:cubicBezTo>
                    <a:cubicBezTo>
                      <a:pt x="849053" y="812008"/>
                      <a:pt x="846478" y="814584"/>
                      <a:pt x="843902" y="814584"/>
                    </a:cubicBezTo>
                    <a:cubicBezTo>
                      <a:pt x="843902" y="814584"/>
                      <a:pt x="841326" y="814584"/>
                      <a:pt x="841326" y="814584"/>
                    </a:cubicBezTo>
                    <a:cubicBezTo>
                      <a:pt x="841326" y="814584"/>
                      <a:pt x="838750" y="814584"/>
                      <a:pt x="836174" y="814584"/>
                    </a:cubicBezTo>
                    <a:cubicBezTo>
                      <a:pt x="833598" y="814584"/>
                      <a:pt x="833598" y="814584"/>
                      <a:pt x="831023" y="814584"/>
                    </a:cubicBezTo>
                    <a:cubicBezTo>
                      <a:pt x="831023" y="814584"/>
                      <a:pt x="828447" y="814584"/>
                      <a:pt x="828447" y="814584"/>
                    </a:cubicBezTo>
                    <a:cubicBezTo>
                      <a:pt x="825871" y="812008"/>
                      <a:pt x="823295" y="812008"/>
                      <a:pt x="820719" y="812008"/>
                    </a:cubicBezTo>
                    <a:cubicBezTo>
                      <a:pt x="820719" y="812008"/>
                      <a:pt x="818143" y="812008"/>
                      <a:pt x="818143" y="812008"/>
                    </a:cubicBezTo>
                    <a:cubicBezTo>
                      <a:pt x="815568" y="812008"/>
                      <a:pt x="812992" y="809433"/>
                      <a:pt x="810416" y="809433"/>
                    </a:cubicBezTo>
                    <a:cubicBezTo>
                      <a:pt x="807840" y="809433"/>
                      <a:pt x="805264" y="806857"/>
                      <a:pt x="802688" y="804281"/>
                    </a:cubicBezTo>
                    <a:cubicBezTo>
                      <a:pt x="800113" y="801705"/>
                      <a:pt x="800113" y="801705"/>
                      <a:pt x="800113" y="801705"/>
                    </a:cubicBezTo>
                    <a:cubicBezTo>
                      <a:pt x="800113" y="801705"/>
                      <a:pt x="797537" y="799129"/>
                      <a:pt x="797537" y="799129"/>
                    </a:cubicBezTo>
                    <a:cubicBezTo>
                      <a:pt x="797537" y="799129"/>
                      <a:pt x="794961" y="796553"/>
                      <a:pt x="794961" y="796553"/>
                    </a:cubicBezTo>
                    <a:cubicBezTo>
                      <a:pt x="794961" y="793978"/>
                      <a:pt x="792385" y="791402"/>
                      <a:pt x="792385" y="788826"/>
                    </a:cubicBezTo>
                    <a:cubicBezTo>
                      <a:pt x="792385" y="788826"/>
                      <a:pt x="792385" y="786250"/>
                      <a:pt x="792385" y="786250"/>
                    </a:cubicBezTo>
                    <a:cubicBezTo>
                      <a:pt x="792385" y="783674"/>
                      <a:pt x="792385" y="781098"/>
                      <a:pt x="792385" y="778523"/>
                    </a:cubicBezTo>
                    <a:cubicBezTo>
                      <a:pt x="789809" y="775947"/>
                      <a:pt x="792385" y="770795"/>
                      <a:pt x="792385" y="768219"/>
                    </a:cubicBezTo>
                    <a:cubicBezTo>
                      <a:pt x="792385" y="768219"/>
                      <a:pt x="792385" y="765644"/>
                      <a:pt x="792385" y="765644"/>
                    </a:cubicBezTo>
                    <a:cubicBezTo>
                      <a:pt x="792385" y="763068"/>
                      <a:pt x="794961" y="763068"/>
                      <a:pt x="794961" y="760492"/>
                    </a:cubicBezTo>
                    <a:cubicBezTo>
                      <a:pt x="797537" y="760492"/>
                      <a:pt x="797537" y="757916"/>
                      <a:pt x="797537" y="757916"/>
                    </a:cubicBezTo>
                    <a:cubicBezTo>
                      <a:pt x="800113" y="757916"/>
                      <a:pt x="800113" y="755340"/>
                      <a:pt x="800113" y="755340"/>
                    </a:cubicBezTo>
                    <a:cubicBezTo>
                      <a:pt x="800113" y="757916"/>
                      <a:pt x="797537" y="757916"/>
                      <a:pt x="797537" y="760492"/>
                    </a:cubicBezTo>
                    <a:cubicBezTo>
                      <a:pt x="800113" y="757916"/>
                      <a:pt x="802688" y="755340"/>
                      <a:pt x="805264" y="752764"/>
                    </a:cubicBezTo>
                    <a:cubicBezTo>
                      <a:pt x="805264" y="750189"/>
                      <a:pt x="805264" y="747613"/>
                      <a:pt x="807840" y="745037"/>
                    </a:cubicBezTo>
                    <a:cubicBezTo>
                      <a:pt x="807840" y="742461"/>
                      <a:pt x="810416" y="739885"/>
                      <a:pt x="812992" y="737309"/>
                    </a:cubicBezTo>
                    <a:cubicBezTo>
                      <a:pt x="812992" y="734734"/>
                      <a:pt x="815568" y="734734"/>
                      <a:pt x="818143" y="732158"/>
                    </a:cubicBezTo>
                    <a:cubicBezTo>
                      <a:pt x="820719" y="729582"/>
                      <a:pt x="823295" y="727006"/>
                      <a:pt x="825871" y="727006"/>
                    </a:cubicBezTo>
                    <a:close/>
                    <a:moveTo>
                      <a:pt x="40251" y="622360"/>
                    </a:moveTo>
                    <a:cubicBezTo>
                      <a:pt x="45403" y="622682"/>
                      <a:pt x="50555" y="623970"/>
                      <a:pt x="55706" y="626545"/>
                    </a:cubicBezTo>
                    <a:cubicBezTo>
                      <a:pt x="68585" y="634273"/>
                      <a:pt x="76313" y="647152"/>
                      <a:pt x="81464" y="654879"/>
                    </a:cubicBezTo>
                    <a:cubicBezTo>
                      <a:pt x="84040" y="667758"/>
                      <a:pt x="81464" y="680638"/>
                      <a:pt x="76313" y="693517"/>
                    </a:cubicBezTo>
                    <a:cubicBezTo>
                      <a:pt x="68585" y="706396"/>
                      <a:pt x="55706" y="714123"/>
                      <a:pt x="42827" y="714123"/>
                    </a:cubicBezTo>
                    <a:cubicBezTo>
                      <a:pt x="29948" y="714123"/>
                      <a:pt x="17069" y="706396"/>
                      <a:pt x="11917" y="693517"/>
                    </a:cubicBezTo>
                    <a:cubicBezTo>
                      <a:pt x="9341" y="688365"/>
                      <a:pt x="6765" y="683213"/>
                      <a:pt x="6765" y="675486"/>
                    </a:cubicBezTo>
                    <a:cubicBezTo>
                      <a:pt x="4190" y="672910"/>
                      <a:pt x="1614" y="667758"/>
                      <a:pt x="1614" y="665183"/>
                    </a:cubicBezTo>
                    <a:cubicBezTo>
                      <a:pt x="-3538" y="652304"/>
                      <a:pt x="4190" y="634273"/>
                      <a:pt x="17069" y="626545"/>
                    </a:cubicBezTo>
                    <a:cubicBezTo>
                      <a:pt x="19644" y="626545"/>
                      <a:pt x="19644" y="626545"/>
                      <a:pt x="19644" y="626545"/>
                    </a:cubicBezTo>
                    <a:cubicBezTo>
                      <a:pt x="22220" y="626545"/>
                      <a:pt x="22220" y="623970"/>
                      <a:pt x="24796" y="623970"/>
                    </a:cubicBezTo>
                    <a:cubicBezTo>
                      <a:pt x="29948" y="622682"/>
                      <a:pt x="35099" y="622038"/>
                      <a:pt x="40251" y="622360"/>
                    </a:cubicBezTo>
                    <a:close/>
                    <a:moveTo>
                      <a:pt x="313288" y="605943"/>
                    </a:moveTo>
                    <a:cubicBezTo>
                      <a:pt x="313288" y="605943"/>
                      <a:pt x="315864" y="605943"/>
                      <a:pt x="318439" y="605943"/>
                    </a:cubicBezTo>
                    <a:cubicBezTo>
                      <a:pt x="323591" y="605943"/>
                      <a:pt x="323591" y="605943"/>
                      <a:pt x="328743" y="605943"/>
                    </a:cubicBezTo>
                    <a:cubicBezTo>
                      <a:pt x="328743" y="605943"/>
                      <a:pt x="331318" y="605943"/>
                      <a:pt x="331318" y="605943"/>
                    </a:cubicBezTo>
                    <a:cubicBezTo>
                      <a:pt x="336470" y="608519"/>
                      <a:pt x="339046" y="611095"/>
                      <a:pt x="344197" y="613670"/>
                    </a:cubicBezTo>
                    <a:cubicBezTo>
                      <a:pt x="346773" y="616246"/>
                      <a:pt x="349349" y="618822"/>
                      <a:pt x="354501" y="618822"/>
                    </a:cubicBezTo>
                    <a:cubicBezTo>
                      <a:pt x="357076" y="623974"/>
                      <a:pt x="359652" y="631701"/>
                      <a:pt x="359652" y="639429"/>
                    </a:cubicBezTo>
                    <a:cubicBezTo>
                      <a:pt x="359652" y="644580"/>
                      <a:pt x="359652" y="649732"/>
                      <a:pt x="357076" y="654884"/>
                    </a:cubicBezTo>
                    <a:cubicBezTo>
                      <a:pt x="354501" y="657460"/>
                      <a:pt x="354501" y="662611"/>
                      <a:pt x="351925" y="665187"/>
                    </a:cubicBezTo>
                    <a:cubicBezTo>
                      <a:pt x="349349" y="667763"/>
                      <a:pt x="349349" y="667763"/>
                      <a:pt x="349349" y="670339"/>
                    </a:cubicBezTo>
                    <a:cubicBezTo>
                      <a:pt x="349349" y="675490"/>
                      <a:pt x="346773" y="678066"/>
                      <a:pt x="344197" y="680642"/>
                    </a:cubicBezTo>
                    <a:cubicBezTo>
                      <a:pt x="344197" y="680642"/>
                      <a:pt x="344197" y="683218"/>
                      <a:pt x="341622" y="683218"/>
                    </a:cubicBezTo>
                    <a:cubicBezTo>
                      <a:pt x="339046" y="683218"/>
                      <a:pt x="336470" y="685794"/>
                      <a:pt x="333894" y="688369"/>
                    </a:cubicBezTo>
                    <a:cubicBezTo>
                      <a:pt x="333894" y="688369"/>
                      <a:pt x="331318" y="690945"/>
                      <a:pt x="328743" y="690945"/>
                    </a:cubicBezTo>
                    <a:cubicBezTo>
                      <a:pt x="323591" y="690945"/>
                      <a:pt x="318439" y="690945"/>
                      <a:pt x="313288" y="690945"/>
                    </a:cubicBezTo>
                    <a:cubicBezTo>
                      <a:pt x="302984" y="688369"/>
                      <a:pt x="295257" y="678066"/>
                      <a:pt x="292681" y="667763"/>
                    </a:cubicBezTo>
                    <a:cubicBezTo>
                      <a:pt x="292681" y="662611"/>
                      <a:pt x="292681" y="660035"/>
                      <a:pt x="292681" y="657460"/>
                    </a:cubicBezTo>
                    <a:cubicBezTo>
                      <a:pt x="292681" y="654884"/>
                      <a:pt x="292681" y="652308"/>
                      <a:pt x="292681" y="649732"/>
                    </a:cubicBezTo>
                    <a:cubicBezTo>
                      <a:pt x="292681" y="647156"/>
                      <a:pt x="295257" y="644580"/>
                      <a:pt x="295257" y="642005"/>
                    </a:cubicBezTo>
                    <a:cubicBezTo>
                      <a:pt x="297833" y="642005"/>
                      <a:pt x="297833" y="639429"/>
                      <a:pt x="297833" y="639429"/>
                    </a:cubicBezTo>
                    <a:cubicBezTo>
                      <a:pt x="297833" y="639429"/>
                      <a:pt x="295257" y="639429"/>
                      <a:pt x="295257" y="636853"/>
                    </a:cubicBezTo>
                    <a:cubicBezTo>
                      <a:pt x="295257" y="634277"/>
                      <a:pt x="295257" y="629126"/>
                      <a:pt x="295257" y="626550"/>
                    </a:cubicBezTo>
                    <a:cubicBezTo>
                      <a:pt x="295257" y="623974"/>
                      <a:pt x="297833" y="618822"/>
                      <a:pt x="300409" y="616246"/>
                    </a:cubicBezTo>
                    <a:cubicBezTo>
                      <a:pt x="300409" y="613670"/>
                      <a:pt x="302984" y="611095"/>
                      <a:pt x="305560" y="611095"/>
                    </a:cubicBezTo>
                    <a:cubicBezTo>
                      <a:pt x="308136" y="608519"/>
                      <a:pt x="310712" y="605943"/>
                      <a:pt x="313288" y="605943"/>
                    </a:cubicBezTo>
                    <a:close/>
                    <a:moveTo>
                      <a:pt x="652006" y="550563"/>
                    </a:moveTo>
                    <a:cubicBezTo>
                      <a:pt x="670680" y="548631"/>
                      <a:pt x="689353" y="554427"/>
                      <a:pt x="702232" y="569882"/>
                    </a:cubicBezTo>
                    <a:cubicBezTo>
                      <a:pt x="730570" y="600791"/>
                      <a:pt x="730570" y="647156"/>
                      <a:pt x="715111" y="683218"/>
                    </a:cubicBezTo>
                    <a:cubicBezTo>
                      <a:pt x="697085" y="719279"/>
                      <a:pt x="655872" y="745038"/>
                      <a:pt x="617234" y="739886"/>
                    </a:cubicBezTo>
                    <a:cubicBezTo>
                      <a:pt x="594052" y="734734"/>
                      <a:pt x="573441" y="724431"/>
                      <a:pt x="565718" y="701249"/>
                    </a:cubicBezTo>
                    <a:cubicBezTo>
                      <a:pt x="560562" y="683218"/>
                      <a:pt x="560562" y="660036"/>
                      <a:pt x="565718" y="642005"/>
                    </a:cubicBezTo>
                    <a:cubicBezTo>
                      <a:pt x="570866" y="626550"/>
                      <a:pt x="576021" y="613671"/>
                      <a:pt x="586321" y="600791"/>
                    </a:cubicBezTo>
                    <a:cubicBezTo>
                      <a:pt x="591476" y="593064"/>
                      <a:pt x="596624" y="585336"/>
                      <a:pt x="601779" y="577609"/>
                    </a:cubicBezTo>
                    <a:cubicBezTo>
                      <a:pt x="614658" y="562154"/>
                      <a:pt x="633332" y="552495"/>
                      <a:pt x="652006" y="550563"/>
                    </a:cubicBezTo>
                    <a:close/>
                    <a:moveTo>
                      <a:pt x="923756" y="474571"/>
                    </a:moveTo>
                    <a:cubicBezTo>
                      <a:pt x="939211" y="479723"/>
                      <a:pt x="949514" y="490026"/>
                      <a:pt x="959818" y="502905"/>
                    </a:cubicBezTo>
                    <a:cubicBezTo>
                      <a:pt x="967545" y="513209"/>
                      <a:pt x="972697" y="523512"/>
                      <a:pt x="975273" y="536391"/>
                    </a:cubicBezTo>
                    <a:cubicBezTo>
                      <a:pt x="983000" y="562149"/>
                      <a:pt x="980424" y="590483"/>
                      <a:pt x="964969" y="613665"/>
                    </a:cubicBezTo>
                    <a:cubicBezTo>
                      <a:pt x="949514" y="634272"/>
                      <a:pt x="923756" y="644576"/>
                      <a:pt x="897998" y="639424"/>
                    </a:cubicBezTo>
                    <a:cubicBezTo>
                      <a:pt x="869664" y="636848"/>
                      <a:pt x="849057" y="608514"/>
                      <a:pt x="843906" y="582756"/>
                    </a:cubicBezTo>
                    <a:cubicBezTo>
                      <a:pt x="838754" y="554422"/>
                      <a:pt x="843906" y="528664"/>
                      <a:pt x="861936" y="508057"/>
                    </a:cubicBezTo>
                    <a:cubicBezTo>
                      <a:pt x="864512" y="502905"/>
                      <a:pt x="869664" y="500330"/>
                      <a:pt x="872240" y="497754"/>
                    </a:cubicBezTo>
                    <a:cubicBezTo>
                      <a:pt x="872240" y="495178"/>
                      <a:pt x="872240" y="495178"/>
                      <a:pt x="872240" y="495178"/>
                    </a:cubicBezTo>
                    <a:cubicBezTo>
                      <a:pt x="882543" y="479723"/>
                      <a:pt x="903150" y="469420"/>
                      <a:pt x="923756" y="474571"/>
                    </a:cubicBezTo>
                    <a:close/>
                    <a:moveTo>
                      <a:pt x="223130" y="371543"/>
                    </a:moveTo>
                    <a:cubicBezTo>
                      <a:pt x="236009" y="371543"/>
                      <a:pt x="246312" y="379270"/>
                      <a:pt x="254040" y="389574"/>
                    </a:cubicBezTo>
                    <a:cubicBezTo>
                      <a:pt x="254040" y="392149"/>
                      <a:pt x="256616" y="397301"/>
                      <a:pt x="256616" y="399877"/>
                    </a:cubicBezTo>
                    <a:cubicBezTo>
                      <a:pt x="256616" y="399877"/>
                      <a:pt x="256616" y="402453"/>
                      <a:pt x="256616" y="402453"/>
                    </a:cubicBezTo>
                    <a:cubicBezTo>
                      <a:pt x="259191" y="407604"/>
                      <a:pt x="259191" y="412756"/>
                      <a:pt x="261767" y="420483"/>
                    </a:cubicBezTo>
                    <a:cubicBezTo>
                      <a:pt x="259191" y="428211"/>
                      <a:pt x="259191" y="435938"/>
                      <a:pt x="256616" y="443666"/>
                    </a:cubicBezTo>
                    <a:cubicBezTo>
                      <a:pt x="254040" y="451393"/>
                      <a:pt x="251464" y="456545"/>
                      <a:pt x="248888" y="464272"/>
                    </a:cubicBezTo>
                    <a:cubicBezTo>
                      <a:pt x="246312" y="466848"/>
                      <a:pt x="243736" y="472000"/>
                      <a:pt x="241161" y="474576"/>
                    </a:cubicBezTo>
                    <a:cubicBezTo>
                      <a:pt x="241161" y="477152"/>
                      <a:pt x="238585" y="477152"/>
                      <a:pt x="238585" y="477152"/>
                    </a:cubicBezTo>
                    <a:cubicBezTo>
                      <a:pt x="236009" y="479727"/>
                      <a:pt x="233433" y="479727"/>
                      <a:pt x="230857" y="482303"/>
                    </a:cubicBezTo>
                    <a:cubicBezTo>
                      <a:pt x="217978" y="487455"/>
                      <a:pt x="205099" y="487455"/>
                      <a:pt x="194796" y="482303"/>
                    </a:cubicBezTo>
                    <a:cubicBezTo>
                      <a:pt x="184492" y="474576"/>
                      <a:pt x="179341" y="464272"/>
                      <a:pt x="176765" y="453969"/>
                    </a:cubicBezTo>
                    <a:cubicBezTo>
                      <a:pt x="174189" y="446242"/>
                      <a:pt x="171613" y="435938"/>
                      <a:pt x="174189" y="428211"/>
                    </a:cubicBezTo>
                    <a:cubicBezTo>
                      <a:pt x="174189" y="423059"/>
                      <a:pt x="174189" y="420483"/>
                      <a:pt x="176765" y="417908"/>
                    </a:cubicBezTo>
                    <a:cubicBezTo>
                      <a:pt x="179341" y="412756"/>
                      <a:pt x="179341" y="410180"/>
                      <a:pt x="179341" y="405029"/>
                    </a:cubicBezTo>
                    <a:cubicBezTo>
                      <a:pt x="181917" y="397301"/>
                      <a:pt x="184492" y="389574"/>
                      <a:pt x="192220" y="384422"/>
                    </a:cubicBezTo>
                    <a:cubicBezTo>
                      <a:pt x="199947" y="379270"/>
                      <a:pt x="202523" y="376695"/>
                      <a:pt x="210251" y="374119"/>
                    </a:cubicBezTo>
                    <a:cubicBezTo>
                      <a:pt x="215402" y="371543"/>
                      <a:pt x="220554" y="371543"/>
                      <a:pt x="223130" y="371543"/>
                    </a:cubicBezTo>
                    <a:close/>
                    <a:moveTo>
                      <a:pt x="688387" y="353187"/>
                    </a:moveTo>
                    <a:cubicBezTo>
                      <a:pt x="693860" y="352221"/>
                      <a:pt x="699656" y="352221"/>
                      <a:pt x="704807" y="353509"/>
                    </a:cubicBezTo>
                    <a:cubicBezTo>
                      <a:pt x="707383" y="353509"/>
                      <a:pt x="709959" y="353509"/>
                      <a:pt x="712535" y="356085"/>
                    </a:cubicBezTo>
                    <a:cubicBezTo>
                      <a:pt x="715111" y="356085"/>
                      <a:pt x="717687" y="358661"/>
                      <a:pt x="717687" y="358661"/>
                    </a:cubicBezTo>
                    <a:cubicBezTo>
                      <a:pt x="720262" y="358661"/>
                      <a:pt x="720262" y="358661"/>
                      <a:pt x="722838" y="361236"/>
                    </a:cubicBezTo>
                    <a:cubicBezTo>
                      <a:pt x="727990" y="366388"/>
                      <a:pt x="733141" y="374116"/>
                      <a:pt x="733141" y="384419"/>
                    </a:cubicBezTo>
                    <a:cubicBezTo>
                      <a:pt x="735717" y="389571"/>
                      <a:pt x="735717" y="394722"/>
                      <a:pt x="735717" y="399874"/>
                    </a:cubicBezTo>
                    <a:cubicBezTo>
                      <a:pt x="735717" y="407601"/>
                      <a:pt x="733141" y="412753"/>
                      <a:pt x="730566" y="420481"/>
                    </a:cubicBezTo>
                    <a:cubicBezTo>
                      <a:pt x="730566" y="423056"/>
                      <a:pt x="727990" y="423056"/>
                      <a:pt x="727990" y="425632"/>
                    </a:cubicBezTo>
                    <a:cubicBezTo>
                      <a:pt x="725414" y="428208"/>
                      <a:pt x="722838" y="430784"/>
                      <a:pt x="720262" y="433360"/>
                    </a:cubicBezTo>
                    <a:cubicBezTo>
                      <a:pt x="715111" y="438511"/>
                      <a:pt x="709959" y="441087"/>
                      <a:pt x="702232" y="443663"/>
                    </a:cubicBezTo>
                    <a:cubicBezTo>
                      <a:pt x="694504" y="446239"/>
                      <a:pt x="689353" y="446239"/>
                      <a:pt x="681625" y="443663"/>
                    </a:cubicBezTo>
                    <a:cubicBezTo>
                      <a:pt x="679049" y="443663"/>
                      <a:pt x="676474" y="441087"/>
                      <a:pt x="673898" y="441087"/>
                    </a:cubicBezTo>
                    <a:cubicBezTo>
                      <a:pt x="671322" y="441087"/>
                      <a:pt x="671322" y="441087"/>
                      <a:pt x="671322" y="441087"/>
                    </a:cubicBezTo>
                    <a:cubicBezTo>
                      <a:pt x="668746" y="441087"/>
                      <a:pt x="666170" y="438511"/>
                      <a:pt x="663594" y="435936"/>
                    </a:cubicBezTo>
                    <a:cubicBezTo>
                      <a:pt x="653291" y="425632"/>
                      <a:pt x="650715" y="412753"/>
                      <a:pt x="653291" y="402450"/>
                    </a:cubicBezTo>
                    <a:cubicBezTo>
                      <a:pt x="653291" y="397298"/>
                      <a:pt x="653291" y="394722"/>
                      <a:pt x="653291" y="392146"/>
                    </a:cubicBezTo>
                    <a:cubicBezTo>
                      <a:pt x="653291" y="389571"/>
                      <a:pt x="653291" y="384419"/>
                      <a:pt x="653291" y="381843"/>
                    </a:cubicBezTo>
                    <a:cubicBezTo>
                      <a:pt x="655867" y="376691"/>
                      <a:pt x="658443" y="371540"/>
                      <a:pt x="663594" y="366388"/>
                    </a:cubicBezTo>
                    <a:cubicBezTo>
                      <a:pt x="666170" y="363812"/>
                      <a:pt x="671322" y="361236"/>
                      <a:pt x="673898" y="358661"/>
                    </a:cubicBezTo>
                    <a:cubicBezTo>
                      <a:pt x="677761" y="356085"/>
                      <a:pt x="682913" y="354153"/>
                      <a:pt x="688387" y="353187"/>
                    </a:cubicBezTo>
                    <a:close/>
                    <a:moveTo>
                      <a:pt x="442079" y="294269"/>
                    </a:moveTo>
                    <a:cubicBezTo>
                      <a:pt x="460110" y="294269"/>
                      <a:pt x="475565" y="299421"/>
                      <a:pt x="491020" y="307148"/>
                    </a:cubicBezTo>
                    <a:cubicBezTo>
                      <a:pt x="521929" y="322603"/>
                      <a:pt x="542536" y="353513"/>
                      <a:pt x="545112" y="386998"/>
                    </a:cubicBezTo>
                    <a:cubicBezTo>
                      <a:pt x="547688" y="417908"/>
                      <a:pt x="529657" y="453970"/>
                      <a:pt x="501323" y="469425"/>
                    </a:cubicBezTo>
                    <a:cubicBezTo>
                      <a:pt x="485868" y="479728"/>
                      <a:pt x="467837" y="482304"/>
                      <a:pt x="449806" y="477152"/>
                    </a:cubicBezTo>
                    <a:cubicBezTo>
                      <a:pt x="429200" y="469425"/>
                      <a:pt x="421472" y="456545"/>
                      <a:pt x="413745" y="438515"/>
                    </a:cubicBezTo>
                    <a:cubicBezTo>
                      <a:pt x="411169" y="435939"/>
                      <a:pt x="411169" y="435939"/>
                      <a:pt x="408593" y="433363"/>
                    </a:cubicBezTo>
                    <a:cubicBezTo>
                      <a:pt x="385411" y="405029"/>
                      <a:pt x="380259" y="358664"/>
                      <a:pt x="395714" y="325179"/>
                    </a:cubicBezTo>
                    <a:cubicBezTo>
                      <a:pt x="403442" y="307148"/>
                      <a:pt x="421472" y="296845"/>
                      <a:pt x="442079" y="294269"/>
                    </a:cubicBezTo>
                    <a:close/>
                    <a:moveTo>
                      <a:pt x="467833" y="72749"/>
                    </a:moveTo>
                    <a:cubicBezTo>
                      <a:pt x="472985" y="72749"/>
                      <a:pt x="475560" y="72749"/>
                      <a:pt x="478136" y="72749"/>
                    </a:cubicBezTo>
                    <a:cubicBezTo>
                      <a:pt x="480712" y="72749"/>
                      <a:pt x="483288" y="72749"/>
                      <a:pt x="485864" y="75325"/>
                    </a:cubicBezTo>
                    <a:cubicBezTo>
                      <a:pt x="488439" y="75325"/>
                      <a:pt x="491015" y="77900"/>
                      <a:pt x="491015" y="77900"/>
                    </a:cubicBezTo>
                    <a:cubicBezTo>
                      <a:pt x="491015" y="77900"/>
                      <a:pt x="493591" y="80476"/>
                      <a:pt x="493591" y="80476"/>
                    </a:cubicBezTo>
                    <a:cubicBezTo>
                      <a:pt x="498743" y="83052"/>
                      <a:pt x="498743" y="85628"/>
                      <a:pt x="501318" y="88204"/>
                    </a:cubicBezTo>
                    <a:cubicBezTo>
                      <a:pt x="501318" y="90780"/>
                      <a:pt x="503894" y="95931"/>
                      <a:pt x="503894" y="95931"/>
                    </a:cubicBezTo>
                    <a:cubicBezTo>
                      <a:pt x="503894" y="101083"/>
                      <a:pt x="503894" y="103659"/>
                      <a:pt x="503894" y="106234"/>
                    </a:cubicBezTo>
                    <a:cubicBezTo>
                      <a:pt x="503894" y="108810"/>
                      <a:pt x="503894" y="111386"/>
                      <a:pt x="503894" y="113962"/>
                    </a:cubicBezTo>
                    <a:cubicBezTo>
                      <a:pt x="503894" y="116538"/>
                      <a:pt x="501318" y="119113"/>
                      <a:pt x="501318" y="121689"/>
                    </a:cubicBezTo>
                    <a:cubicBezTo>
                      <a:pt x="501318" y="124265"/>
                      <a:pt x="498743" y="126841"/>
                      <a:pt x="496167" y="129417"/>
                    </a:cubicBezTo>
                    <a:cubicBezTo>
                      <a:pt x="493591" y="131992"/>
                      <a:pt x="488439" y="134568"/>
                      <a:pt x="488439" y="134568"/>
                    </a:cubicBezTo>
                    <a:cubicBezTo>
                      <a:pt x="485864" y="134568"/>
                      <a:pt x="485864" y="134568"/>
                      <a:pt x="485864" y="134568"/>
                    </a:cubicBezTo>
                    <a:cubicBezTo>
                      <a:pt x="480712" y="137144"/>
                      <a:pt x="475560" y="139720"/>
                      <a:pt x="467833" y="139720"/>
                    </a:cubicBezTo>
                    <a:cubicBezTo>
                      <a:pt x="462681" y="139720"/>
                      <a:pt x="457530" y="137144"/>
                      <a:pt x="452378" y="134568"/>
                    </a:cubicBezTo>
                    <a:cubicBezTo>
                      <a:pt x="449802" y="131992"/>
                      <a:pt x="447226" y="131992"/>
                      <a:pt x="444651" y="129417"/>
                    </a:cubicBezTo>
                    <a:cubicBezTo>
                      <a:pt x="442075" y="126841"/>
                      <a:pt x="439499" y="124265"/>
                      <a:pt x="439499" y="121689"/>
                    </a:cubicBezTo>
                    <a:cubicBezTo>
                      <a:pt x="439499" y="119113"/>
                      <a:pt x="436923" y="116538"/>
                      <a:pt x="436923" y="113962"/>
                    </a:cubicBezTo>
                    <a:cubicBezTo>
                      <a:pt x="434347" y="111386"/>
                      <a:pt x="436923" y="108810"/>
                      <a:pt x="436923" y="106234"/>
                    </a:cubicBezTo>
                    <a:cubicBezTo>
                      <a:pt x="436923" y="103659"/>
                      <a:pt x="439499" y="101083"/>
                      <a:pt x="439499" y="98507"/>
                    </a:cubicBezTo>
                    <a:cubicBezTo>
                      <a:pt x="439499" y="98507"/>
                      <a:pt x="439499" y="95931"/>
                      <a:pt x="439499" y="95931"/>
                    </a:cubicBezTo>
                    <a:cubicBezTo>
                      <a:pt x="439499" y="93355"/>
                      <a:pt x="442075" y="90780"/>
                      <a:pt x="442075" y="88204"/>
                    </a:cubicBezTo>
                    <a:cubicBezTo>
                      <a:pt x="444651" y="88204"/>
                      <a:pt x="444651" y="85628"/>
                      <a:pt x="447226" y="83052"/>
                    </a:cubicBezTo>
                    <a:cubicBezTo>
                      <a:pt x="447226" y="80476"/>
                      <a:pt x="449802" y="80476"/>
                      <a:pt x="452378" y="77900"/>
                    </a:cubicBezTo>
                    <a:cubicBezTo>
                      <a:pt x="454954" y="72749"/>
                      <a:pt x="462681" y="72749"/>
                      <a:pt x="467833" y="72749"/>
                    </a:cubicBezTo>
                    <a:close/>
                    <a:moveTo>
                      <a:pt x="687421" y="4811"/>
                    </a:moveTo>
                    <a:cubicBezTo>
                      <a:pt x="701588" y="7065"/>
                      <a:pt x="715111" y="13504"/>
                      <a:pt x="725414" y="23808"/>
                    </a:cubicBezTo>
                    <a:cubicBezTo>
                      <a:pt x="774355" y="67596"/>
                      <a:pt x="751172" y="170629"/>
                      <a:pt x="679050" y="173205"/>
                    </a:cubicBezTo>
                    <a:cubicBezTo>
                      <a:pt x="666170" y="173205"/>
                      <a:pt x="650716" y="168053"/>
                      <a:pt x="637836" y="160326"/>
                    </a:cubicBezTo>
                    <a:cubicBezTo>
                      <a:pt x="624957" y="150023"/>
                      <a:pt x="614654" y="137143"/>
                      <a:pt x="609503" y="121689"/>
                    </a:cubicBezTo>
                    <a:cubicBezTo>
                      <a:pt x="606927" y="113961"/>
                      <a:pt x="606927" y="106234"/>
                      <a:pt x="606927" y="95930"/>
                    </a:cubicBezTo>
                    <a:cubicBezTo>
                      <a:pt x="606927" y="93355"/>
                      <a:pt x="606927" y="90779"/>
                      <a:pt x="606927" y="88203"/>
                    </a:cubicBezTo>
                    <a:cubicBezTo>
                      <a:pt x="604351" y="59869"/>
                      <a:pt x="617230" y="23808"/>
                      <a:pt x="645564" y="10929"/>
                    </a:cubicBezTo>
                    <a:cubicBezTo>
                      <a:pt x="658443" y="4489"/>
                      <a:pt x="673254" y="2557"/>
                      <a:pt x="687421" y="4811"/>
                    </a:cubicBezTo>
                    <a:close/>
                    <a:moveTo>
                      <a:pt x="290105" y="622"/>
                    </a:moveTo>
                    <a:cubicBezTo>
                      <a:pt x="315863" y="5773"/>
                      <a:pt x="336470" y="28955"/>
                      <a:pt x="339045" y="54714"/>
                    </a:cubicBezTo>
                    <a:cubicBezTo>
                      <a:pt x="341621" y="80472"/>
                      <a:pt x="333894" y="101078"/>
                      <a:pt x="323591" y="124260"/>
                    </a:cubicBezTo>
                    <a:cubicBezTo>
                      <a:pt x="318439" y="131988"/>
                      <a:pt x="313287" y="142291"/>
                      <a:pt x="305560" y="147443"/>
                    </a:cubicBezTo>
                    <a:cubicBezTo>
                      <a:pt x="292681" y="157746"/>
                      <a:pt x="274650" y="162898"/>
                      <a:pt x="259195" y="155170"/>
                    </a:cubicBezTo>
                    <a:cubicBezTo>
                      <a:pt x="248892" y="150019"/>
                      <a:pt x="241165" y="137139"/>
                      <a:pt x="238589" y="124260"/>
                    </a:cubicBezTo>
                    <a:cubicBezTo>
                      <a:pt x="236013" y="116533"/>
                      <a:pt x="238589" y="106230"/>
                      <a:pt x="238589" y="98502"/>
                    </a:cubicBezTo>
                    <a:cubicBezTo>
                      <a:pt x="236013" y="95927"/>
                      <a:pt x="236013" y="93351"/>
                      <a:pt x="236013" y="90775"/>
                    </a:cubicBezTo>
                    <a:cubicBezTo>
                      <a:pt x="233437" y="80472"/>
                      <a:pt x="233437" y="67593"/>
                      <a:pt x="233437" y="57289"/>
                    </a:cubicBezTo>
                    <a:cubicBezTo>
                      <a:pt x="233437" y="44410"/>
                      <a:pt x="236013" y="31531"/>
                      <a:pt x="243740" y="21228"/>
                    </a:cubicBezTo>
                    <a:cubicBezTo>
                      <a:pt x="254044" y="3197"/>
                      <a:pt x="272074" y="-1954"/>
                      <a:pt x="290105" y="62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3" name="Google Shape;2253;p34"/>
              <p:cNvSpPr/>
              <p:nvPr/>
            </p:nvSpPr>
            <p:spPr>
              <a:xfrm>
                <a:off x="2124998" y="308187"/>
                <a:ext cx="220453" cy="225214"/>
              </a:xfrm>
              <a:custGeom>
                <a:avLst/>
                <a:gdLst/>
                <a:ahLst/>
                <a:cxnLst/>
                <a:rect l="l" t="t" r="r" b="b"/>
                <a:pathLst>
                  <a:path w="2672155" h="2729865" extrusionOk="0">
                    <a:moveTo>
                      <a:pt x="469183" y="2477298"/>
                    </a:moveTo>
                    <a:cubicBezTo>
                      <a:pt x="479808" y="2477298"/>
                      <a:pt x="490111" y="2484382"/>
                      <a:pt x="490111" y="2498549"/>
                    </a:cubicBezTo>
                    <a:cubicBezTo>
                      <a:pt x="487536" y="2529458"/>
                      <a:pt x="487536" y="2560368"/>
                      <a:pt x="490111" y="2596430"/>
                    </a:cubicBezTo>
                    <a:cubicBezTo>
                      <a:pt x="490111" y="2624764"/>
                      <a:pt x="492687" y="2653098"/>
                      <a:pt x="492687" y="2681432"/>
                    </a:cubicBezTo>
                    <a:cubicBezTo>
                      <a:pt x="492687" y="2686583"/>
                      <a:pt x="492687" y="2696887"/>
                      <a:pt x="487536" y="2702038"/>
                    </a:cubicBezTo>
                    <a:cubicBezTo>
                      <a:pt x="484960" y="2707190"/>
                      <a:pt x="477232" y="2709766"/>
                      <a:pt x="472081" y="2707190"/>
                    </a:cubicBezTo>
                    <a:cubicBezTo>
                      <a:pt x="459201" y="2702038"/>
                      <a:pt x="456626" y="2681432"/>
                      <a:pt x="454050" y="2668553"/>
                    </a:cubicBezTo>
                    <a:cubicBezTo>
                      <a:pt x="443746" y="2614461"/>
                      <a:pt x="443746" y="2555217"/>
                      <a:pt x="446322" y="2498549"/>
                    </a:cubicBezTo>
                    <a:cubicBezTo>
                      <a:pt x="447610" y="2484382"/>
                      <a:pt x="458558" y="2477298"/>
                      <a:pt x="469183" y="2477298"/>
                    </a:cubicBezTo>
                    <a:close/>
                    <a:moveTo>
                      <a:pt x="613747" y="2457335"/>
                    </a:moveTo>
                    <a:cubicBezTo>
                      <a:pt x="626626" y="2457335"/>
                      <a:pt x="634353" y="2467638"/>
                      <a:pt x="636929" y="2480517"/>
                    </a:cubicBezTo>
                    <a:cubicBezTo>
                      <a:pt x="642081" y="2514003"/>
                      <a:pt x="644657" y="2550064"/>
                      <a:pt x="647233" y="2588702"/>
                    </a:cubicBezTo>
                    <a:cubicBezTo>
                      <a:pt x="649808" y="2604156"/>
                      <a:pt x="652384" y="2622187"/>
                      <a:pt x="652384" y="2640218"/>
                    </a:cubicBezTo>
                    <a:cubicBezTo>
                      <a:pt x="652384" y="2650521"/>
                      <a:pt x="649808" y="2658249"/>
                      <a:pt x="649808" y="2668552"/>
                    </a:cubicBezTo>
                    <a:cubicBezTo>
                      <a:pt x="649808" y="2676279"/>
                      <a:pt x="647233" y="2686583"/>
                      <a:pt x="642081" y="2691734"/>
                    </a:cubicBezTo>
                    <a:cubicBezTo>
                      <a:pt x="639505" y="2691734"/>
                      <a:pt x="634353" y="2694310"/>
                      <a:pt x="631778" y="2691734"/>
                    </a:cubicBezTo>
                    <a:cubicBezTo>
                      <a:pt x="624050" y="2686583"/>
                      <a:pt x="621474" y="2676279"/>
                      <a:pt x="618898" y="2668552"/>
                    </a:cubicBezTo>
                    <a:cubicBezTo>
                      <a:pt x="616323" y="2660824"/>
                      <a:pt x="613747" y="2653097"/>
                      <a:pt x="611171" y="2645370"/>
                    </a:cubicBezTo>
                    <a:cubicBezTo>
                      <a:pt x="606019" y="2627339"/>
                      <a:pt x="606019" y="2606732"/>
                      <a:pt x="603443" y="2588702"/>
                    </a:cubicBezTo>
                    <a:cubicBezTo>
                      <a:pt x="598292" y="2552640"/>
                      <a:pt x="593140" y="2516579"/>
                      <a:pt x="590564" y="2480517"/>
                    </a:cubicBezTo>
                    <a:cubicBezTo>
                      <a:pt x="587988" y="2467638"/>
                      <a:pt x="603443" y="2457335"/>
                      <a:pt x="613747" y="2457335"/>
                    </a:cubicBezTo>
                    <a:close/>
                    <a:moveTo>
                      <a:pt x="1146945" y="2439301"/>
                    </a:moveTo>
                    <a:cubicBezTo>
                      <a:pt x="1159824" y="2436725"/>
                      <a:pt x="1167552" y="2444453"/>
                      <a:pt x="1172703" y="2454756"/>
                    </a:cubicBezTo>
                    <a:cubicBezTo>
                      <a:pt x="1188158" y="2490817"/>
                      <a:pt x="1203613" y="2529455"/>
                      <a:pt x="1221644" y="2565516"/>
                    </a:cubicBezTo>
                    <a:cubicBezTo>
                      <a:pt x="1231947" y="2583547"/>
                      <a:pt x="1239674" y="2601577"/>
                      <a:pt x="1247402" y="2622184"/>
                    </a:cubicBezTo>
                    <a:cubicBezTo>
                      <a:pt x="1255129" y="2637639"/>
                      <a:pt x="1265432" y="2655670"/>
                      <a:pt x="1262857" y="2676276"/>
                    </a:cubicBezTo>
                    <a:cubicBezTo>
                      <a:pt x="1260281" y="2684004"/>
                      <a:pt x="1252553" y="2686579"/>
                      <a:pt x="1244826" y="2684004"/>
                    </a:cubicBezTo>
                    <a:cubicBezTo>
                      <a:pt x="1226795" y="2676276"/>
                      <a:pt x="1216492" y="2653094"/>
                      <a:pt x="1206189" y="2635063"/>
                    </a:cubicBezTo>
                    <a:cubicBezTo>
                      <a:pt x="1195886" y="2617032"/>
                      <a:pt x="1188158" y="2599002"/>
                      <a:pt x="1180431" y="2580971"/>
                    </a:cubicBezTo>
                    <a:cubicBezTo>
                      <a:pt x="1162400" y="2542334"/>
                      <a:pt x="1146945" y="2503696"/>
                      <a:pt x="1131490" y="2465059"/>
                    </a:cubicBezTo>
                    <a:cubicBezTo>
                      <a:pt x="1126339" y="2454756"/>
                      <a:pt x="1136642" y="2441877"/>
                      <a:pt x="1146945" y="2439301"/>
                    </a:cubicBezTo>
                    <a:close/>
                    <a:moveTo>
                      <a:pt x="752841" y="2436725"/>
                    </a:moveTo>
                    <a:cubicBezTo>
                      <a:pt x="765720" y="2436725"/>
                      <a:pt x="773447" y="2444453"/>
                      <a:pt x="773447" y="2457332"/>
                    </a:cubicBezTo>
                    <a:cubicBezTo>
                      <a:pt x="778599" y="2501120"/>
                      <a:pt x="783750" y="2544909"/>
                      <a:pt x="794054" y="2588698"/>
                    </a:cubicBezTo>
                    <a:cubicBezTo>
                      <a:pt x="799205" y="2609305"/>
                      <a:pt x="804357" y="2632487"/>
                      <a:pt x="812084" y="2658245"/>
                    </a:cubicBezTo>
                    <a:cubicBezTo>
                      <a:pt x="814660" y="2676276"/>
                      <a:pt x="824963" y="2699458"/>
                      <a:pt x="817236" y="2720065"/>
                    </a:cubicBezTo>
                    <a:cubicBezTo>
                      <a:pt x="814660" y="2727792"/>
                      <a:pt x="806933" y="2732944"/>
                      <a:pt x="799205" y="2727792"/>
                    </a:cubicBezTo>
                    <a:cubicBezTo>
                      <a:pt x="778599" y="2714913"/>
                      <a:pt x="773447" y="2689155"/>
                      <a:pt x="768296" y="2668548"/>
                    </a:cubicBezTo>
                    <a:cubicBezTo>
                      <a:pt x="763144" y="2645366"/>
                      <a:pt x="757992" y="2622184"/>
                      <a:pt x="752841" y="2599001"/>
                    </a:cubicBezTo>
                    <a:cubicBezTo>
                      <a:pt x="742537" y="2552637"/>
                      <a:pt x="737386" y="2503696"/>
                      <a:pt x="732234" y="2457332"/>
                    </a:cubicBezTo>
                    <a:cubicBezTo>
                      <a:pt x="732234" y="2447028"/>
                      <a:pt x="742537" y="2436725"/>
                      <a:pt x="752841" y="2436725"/>
                    </a:cubicBezTo>
                    <a:close/>
                    <a:moveTo>
                      <a:pt x="976938" y="2436081"/>
                    </a:moveTo>
                    <a:cubicBezTo>
                      <a:pt x="987241" y="2433505"/>
                      <a:pt x="998832" y="2438012"/>
                      <a:pt x="1002696" y="2452179"/>
                    </a:cubicBezTo>
                    <a:cubicBezTo>
                      <a:pt x="1018151" y="2495968"/>
                      <a:pt x="1028454" y="2542333"/>
                      <a:pt x="1041333" y="2586122"/>
                    </a:cubicBezTo>
                    <a:cubicBezTo>
                      <a:pt x="1049061" y="2606728"/>
                      <a:pt x="1056788" y="2629911"/>
                      <a:pt x="1056788" y="2647942"/>
                    </a:cubicBezTo>
                    <a:cubicBezTo>
                      <a:pt x="1061940" y="2668548"/>
                      <a:pt x="1074819" y="2694306"/>
                      <a:pt x="1067092" y="2714913"/>
                    </a:cubicBezTo>
                    <a:cubicBezTo>
                      <a:pt x="1064516" y="2722640"/>
                      <a:pt x="1056788" y="2727792"/>
                      <a:pt x="1049061" y="2722640"/>
                    </a:cubicBezTo>
                    <a:cubicBezTo>
                      <a:pt x="1031030" y="2712337"/>
                      <a:pt x="1023303" y="2686579"/>
                      <a:pt x="1015575" y="2665972"/>
                    </a:cubicBezTo>
                    <a:cubicBezTo>
                      <a:pt x="1007848" y="2645366"/>
                      <a:pt x="1002696" y="2622183"/>
                      <a:pt x="994969" y="2599001"/>
                    </a:cubicBezTo>
                    <a:cubicBezTo>
                      <a:pt x="982089" y="2555212"/>
                      <a:pt x="966634" y="2508847"/>
                      <a:pt x="958907" y="2462483"/>
                    </a:cubicBezTo>
                    <a:cubicBezTo>
                      <a:pt x="957619" y="2448316"/>
                      <a:pt x="966634" y="2438656"/>
                      <a:pt x="976938" y="2436081"/>
                    </a:cubicBezTo>
                    <a:close/>
                    <a:moveTo>
                      <a:pt x="345862" y="2430611"/>
                    </a:moveTo>
                    <a:cubicBezTo>
                      <a:pt x="351657" y="2430289"/>
                      <a:pt x="357453" y="2432865"/>
                      <a:pt x="361317" y="2439304"/>
                    </a:cubicBezTo>
                    <a:cubicBezTo>
                      <a:pt x="369044" y="2449608"/>
                      <a:pt x="366468" y="2462487"/>
                      <a:pt x="366468" y="2475366"/>
                    </a:cubicBezTo>
                    <a:lnTo>
                      <a:pt x="366468" y="2508851"/>
                    </a:lnTo>
                    <a:cubicBezTo>
                      <a:pt x="366468" y="2532034"/>
                      <a:pt x="366468" y="2552640"/>
                      <a:pt x="366468" y="2578398"/>
                    </a:cubicBezTo>
                    <a:cubicBezTo>
                      <a:pt x="369044" y="2601581"/>
                      <a:pt x="369044" y="2624763"/>
                      <a:pt x="366468" y="2647945"/>
                    </a:cubicBezTo>
                    <a:cubicBezTo>
                      <a:pt x="366468" y="2658249"/>
                      <a:pt x="363893" y="2668552"/>
                      <a:pt x="361317" y="2681431"/>
                    </a:cubicBezTo>
                    <a:cubicBezTo>
                      <a:pt x="358741" y="2691734"/>
                      <a:pt x="358741" y="2702038"/>
                      <a:pt x="351013" y="2709765"/>
                    </a:cubicBezTo>
                    <a:cubicBezTo>
                      <a:pt x="345862" y="2714917"/>
                      <a:pt x="338134" y="2712341"/>
                      <a:pt x="332983" y="2707189"/>
                    </a:cubicBezTo>
                    <a:cubicBezTo>
                      <a:pt x="327831" y="2699462"/>
                      <a:pt x="325255" y="2686583"/>
                      <a:pt x="325255" y="2676279"/>
                    </a:cubicBezTo>
                    <a:cubicBezTo>
                      <a:pt x="325255" y="2665976"/>
                      <a:pt x="322679" y="2655673"/>
                      <a:pt x="322679" y="2642794"/>
                    </a:cubicBezTo>
                    <a:cubicBezTo>
                      <a:pt x="322679" y="2619612"/>
                      <a:pt x="322679" y="2599005"/>
                      <a:pt x="322679" y="2575823"/>
                    </a:cubicBezTo>
                    <a:cubicBezTo>
                      <a:pt x="325255" y="2552640"/>
                      <a:pt x="325255" y="2532034"/>
                      <a:pt x="325255" y="2508851"/>
                    </a:cubicBezTo>
                    <a:cubicBezTo>
                      <a:pt x="325255" y="2498548"/>
                      <a:pt x="325255" y="2485669"/>
                      <a:pt x="325255" y="2475366"/>
                    </a:cubicBezTo>
                    <a:cubicBezTo>
                      <a:pt x="325255" y="2462487"/>
                      <a:pt x="322679" y="2449608"/>
                      <a:pt x="330407" y="2439304"/>
                    </a:cubicBezTo>
                    <a:cubicBezTo>
                      <a:pt x="334270" y="2434153"/>
                      <a:pt x="340066" y="2430933"/>
                      <a:pt x="345862" y="2430611"/>
                    </a:cubicBezTo>
                    <a:close/>
                    <a:moveTo>
                      <a:pt x="881636" y="2423846"/>
                    </a:moveTo>
                    <a:cubicBezTo>
                      <a:pt x="894515" y="2423846"/>
                      <a:pt x="904818" y="2434149"/>
                      <a:pt x="904818" y="2447028"/>
                    </a:cubicBezTo>
                    <a:cubicBezTo>
                      <a:pt x="907394" y="2490817"/>
                      <a:pt x="912546" y="2532031"/>
                      <a:pt x="922849" y="2575820"/>
                    </a:cubicBezTo>
                    <a:cubicBezTo>
                      <a:pt x="928001" y="2599002"/>
                      <a:pt x="933152" y="2619609"/>
                      <a:pt x="935728" y="2642791"/>
                    </a:cubicBezTo>
                    <a:cubicBezTo>
                      <a:pt x="940880" y="2663398"/>
                      <a:pt x="951183" y="2684004"/>
                      <a:pt x="943456" y="2704611"/>
                    </a:cubicBezTo>
                    <a:cubicBezTo>
                      <a:pt x="940880" y="2712338"/>
                      <a:pt x="930576" y="2717490"/>
                      <a:pt x="922849" y="2712338"/>
                    </a:cubicBezTo>
                    <a:cubicBezTo>
                      <a:pt x="904818" y="2699459"/>
                      <a:pt x="897091" y="2676277"/>
                      <a:pt x="891939" y="2653094"/>
                    </a:cubicBezTo>
                    <a:cubicBezTo>
                      <a:pt x="886787" y="2632488"/>
                      <a:pt x="881636" y="2609305"/>
                      <a:pt x="876484" y="2586123"/>
                    </a:cubicBezTo>
                    <a:cubicBezTo>
                      <a:pt x="868757" y="2539758"/>
                      <a:pt x="861029" y="2493393"/>
                      <a:pt x="858453" y="2447028"/>
                    </a:cubicBezTo>
                    <a:cubicBezTo>
                      <a:pt x="858453" y="2434149"/>
                      <a:pt x="871332" y="2423846"/>
                      <a:pt x="881636" y="2423846"/>
                    </a:cubicBezTo>
                    <a:close/>
                    <a:moveTo>
                      <a:pt x="1272512" y="2404531"/>
                    </a:moveTo>
                    <a:cubicBezTo>
                      <a:pt x="1278308" y="2405819"/>
                      <a:pt x="1283459" y="2409682"/>
                      <a:pt x="1286035" y="2416122"/>
                    </a:cubicBezTo>
                    <a:cubicBezTo>
                      <a:pt x="1301490" y="2454759"/>
                      <a:pt x="1319521" y="2490821"/>
                      <a:pt x="1340128" y="2526882"/>
                    </a:cubicBezTo>
                    <a:cubicBezTo>
                      <a:pt x="1350431" y="2542337"/>
                      <a:pt x="1360738" y="2560368"/>
                      <a:pt x="1368462" y="2578399"/>
                    </a:cubicBezTo>
                    <a:cubicBezTo>
                      <a:pt x="1373617" y="2588702"/>
                      <a:pt x="1376189" y="2599005"/>
                      <a:pt x="1383917" y="2606733"/>
                    </a:cubicBezTo>
                    <a:cubicBezTo>
                      <a:pt x="1389068" y="2614460"/>
                      <a:pt x="1391644" y="2624763"/>
                      <a:pt x="1389068" y="2635067"/>
                    </a:cubicBezTo>
                    <a:cubicBezTo>
                      <a:pt x="1386496" y="2642794"/>
                      <a:pt x="1381341" y="2647946"/>
                      <a:pt x="1373617" y="2645370"/>
                    </a:cubicBezTo>
                    <a:cubicBezTo>
                      <a:pt x="1363310" y="2642794"/>
                      <a:pt x="1355583" y="2635067"/>
                      <a:pt x="1350431" y="2627339"/>
                    </a:cubicBezTo>
                    <a:cubicBezTo>
                      <a:pt x="1342703" y="2619612"/>
                      <a:pt x="1334980" y="2609308"/>
                      <a:pt x="1329824" y="2601581"/>
                    </a:cubicBezTo>
                    <a:cubicBezTo>
                      <a:pt x="1319521" y="2586126"/>
                      <a:pt x="1309222" y="2568095"/>
                      <a:pt x="1301490" y="2550065"/>
                    </a:cubicBezTo>
                    <a:cubicBezTo>
                      <a:pt x="1283464" y="2514003"/>
                      <a:pt x="1265429" y="2477942"/>
                      <a:pt x="1247398" y="2439304"/>
                    </a:cubicBezTo>
                    <a:cubicBezTo>
                      <a:pt x="1242246" y="2429001"/>
                      <a:pt x="1242246" y="2416122"/>
                      <a:pt x="1255125" y="2408395"/>
                    </a:cubicBezTo>
                    <a:cubicBezTo>
                      <a:pt x="1260277" y="2404531"/>
                      <a:pt x="1266717" y="2403243"/>
                      <a:pt x="1272512" y="2404531"/>
                    </a:cubicBezTo>
                    <a:close/>
                    <a:moveTo>
                      <a:pt x="201620" y="2385208"/>
                    </a:moveTo>
                    <a:cubicBezTo>
                      <a:pt x="211924" y="2385208"/>
                      <a:pt x="222227" y="2392936"/>
                      <a:pt x="217075" y="2403239"/>
                    </a:cubicBezTo>
                    <a:cubicBezTo>
                      <a:pt x="214499" y="2449604"/>
                      <a:pt x="214499" y="2493392"/>
                      <a:pt x="214499" y="2539757"/>
                    </a:cubicBezTo>
                    <a:cubicBezTo>
                      <a:pt x="214499" y="2560364"/>
                      <a:pt x="217075" y="2583546"/>
                      <a:pt x="217075" y="2606728"/>
                    </a:cubicBezTo>
                    <a:cubicBezTo>
                      <a:pt x="219651" y="2619608"/>
                      <a:pt x="217075" y="2629911"/>
                      <a:pt x="217075" y="2642790"/>
                    </a:cubicBezTo>
                    <a:cubicBezTo>
                      <a:pt x="214499" y="2653093"/>
                      <a:pt x="214499" y="2665972"/>
                      <a:pt x="206772" y="2673700"/>
                    </a:cubicBezTo>
                    <a:cubicBezTo>
                      <a:pt x="201620" y="2678851"/>
                      <a:pt x="196469" y="2678851"/>
                      <a:pt x="191317" y="2676276"/>
                    </a:cubicBezTo>
                    <a:cubicBezTo>
                      <a:pt x="178438" y="2671124"/>
                      <a:pt x="178438" y="2658245"/>
                      <a:pt x="175862" y="2645366"/>
                    </a:cubicBezTo>
                    <a:cubicBezTo>
                      <a:pt x="173286" y="2635062"/>
                      <a:pt x="170710" y="2624759"/>
                      <a:pt x="170710" y="2611880"/>
                    </a:cubicBezTo>
                    <a:cubicBezTo>
                      <a:pt x="170710" y="2591274"/>
                      <a:pt x="170710" y="2568091"/>
                      <a:pt x="170710" y="2544909"/>
                    </a:cubicBezTo>
                    <a:cubicBezTo>
                      <a:pt x="170710" y="2498544"/>
                      <a:pt x="175862" y="2452179"/>
                      <a:pt x="181014" y="2405815"/>
                    </a:cubicBezTo>
                    <a:cubicBezTo>
                      <a:pt x="183589" y="2392936"/>
                      <a:pt x="188741" y="2385208"/>
                      <a:pt x="201620" y="2385208"/>
                    </a:cubicBezTo>
                    <a:close/>
                    <a:moveTo>
                      <a:pt x="1414826" y="2362030"/>
                    </a:moveTo>
                    <a:cubicBezTo>
                      <a:pt x="1425129" y="2369757"/>
                      <a:pt x="1430281" y="2380060"/>
                      <a:pt x="1438009" y="2390364"/>
                    </a:cubicBezTo>
                    <a:cubicBezTo>
                      <a:pt x="1443160" y="2400667"/>
                      <a:pt x="1450888" y="2410970"/>
                      <a:pt x="1456039" y="2421273"/>
                    </a:cubicBezTo>
                    <a:cubicBezTo>
                      <a:pt x="1466343" y="2441880"/>
                      <a:pt x="1479222" y="2459911"/>
                      <a:pt x="1489525" y="2480517"/>
                    </a:cubicBezTo>
                    <a:cubicBezTo>
                      <a:pt x="1499828" y="2501124"/>
                      <a:pt x="1512707" y="2519155"/>
                      <a:pt x="1523011" y="2539761"/>
                    </a:cubicBezTo>
                    <a:cubicBezTo>
                      <a:pt x="1535890" y="2560368"/>
                      <a:pt x="1548769" y="2580974"/>
                      <a:pt x="1551345" y="2606733"/>
                    </a:cubicBezTo>
                    <a:cubicBezTo>
                      <a:pt x="1556496" y="2622187"/>
                      <a:pt x="1538466" y="2632491"/>
                      <a:pt x="1525586" y="2622187"/>
                    </a:cubicBezTo>
                    <a:cubicBezTo>
                      <a:pt x="1507556" y="2609308"/>
                      <a:pt x="1494677" y="2586126"/>
                      <a:pt x="1481798" y="2565519"/>
                    </a:cubicBezTo>
                    <a:cubicBezTo>
                      <a:pt x="1471494" y="2544913"/>
                      <a:pt x="1458615" y="2526882"/>
                      <a:pt x="1448312" y="2506276"/>
                    </a:cubicBezTo>
                    <a:cubicBezTo>
                      <a:pt x="1438009" y="2485669"/>
                      <a:pt x="1425129" y="2467638"/>
                      <a:pt x="1414826" y="2447032"/>
                    </a:cubicBezTo>
                    <a:cubicBezTo>
                      <a:pt x="1404523" y="2426425"/>
                      <a:pt x="1386492" y="2403243"/>
                      <a:pt x="1383916" y="2380060"/>
                    </a:cubicBezTo>
                    <a:cubicBezTo>
                      <a:pt x="1381340" y="2364605"/>
                      <a:pt x="1401947" y="2354302"/>
                      <a:pt x="1414826" y="2362030"/>
                    </a:cubicBezTo>
                    <a:close/>
                    <a:moveTo>
                      <a:pt x="1527764" y="2346011"/>
                    </a:moveTo>
                    <a:cubicBezTo>
                      <a:pt x="1532996" y="2347058"/>
                      <a:pt x="1537826" y="2350439"/>
                      <a:pt x="1541046" y="2356878"/>
                    </a:cubicBezTo>
                    <a:cubicBezTo>
                      <a:pt x="1559076" y="2390364"/>
                      <a:pt x="1574531" y="2421274"/>
                      <a:pt x="1592562" y="2454759"/>
                    </a:cubicBezTo>
                    <a:cubicBezTo>
                      <a:pt x="1600289" y="2472790"/>
                      <a:pt x="1608017" y="2488245"/>
                      <a:pt x="1618320" y="2506275"/>
                    </a:cubicBezTo>
                    <a:cubicBezTo>
                      <a:pt x="1626048" y="2524306"/>
                      <a:pt x="1631199" y="2539761"/>
                      <a:pt x="1631199" y="2557792"/>
                    </a:cubicBezTo>
                    <a:cubicBezTo>
                      <a:pt x="1631199" y="2565519"/>
                      <a:pt x="1620896" y="2573247"/>
                      <a:pt x="1613169" y="2568095"/>
                    </a:cubicBezTo>
                    <a:cubicBezTo>
                      <a:pt x="1595138" y="2557792"/>
                      <a:pt x="1587410" y="2542337"/>
                      <a:pt x="1577107" y="2526882"/>
                    </a:cubicBezTo>
                    <a:cubicBezTo>
                      <a:pt x="1569380" y="2511427"/>
                      <a:pt x="1559076" y="2495972"/>
                      <a:pt x="1551349" y="2480517"/>
                    </a:cubicBezTo>
                    <a:cubicBezTo>
                      <a:pt x="1535894" y="2447032"/>
                      <a:pt x="1520439" y="2413546"/>
                      <a:pt x="1502408" y="2380061"/>
                    </a:cubicBezTo>
                    <a:cubicBezTo>
                      <a:pt x="1492749" y="2360742"/>
                      <a:pt x="1512067" y="2342872"/>
                      <a:pt x="1527764" y="2346011"/>
                    </a:cubicBezTo>
                    <a:close/>
                    <a:moveTo>
                      <a:pt x="63809" y="2324355"/>
                    </a:moveTo>
                    <a:cubicBezTo>
                      <a:pt x="68317" y="2324033"/>
                      <a:pt x="72825" y="2325965"/>
                      <a:pt x="75401" y="2331117"/>
                    </a:cubicBezTo>
                    <a:cubicBezTo>
                      <a:pt x="80552" y="2341420"/>
                      <a:pt x="77976" y="2351723"/>
                      <a:pt x="77976" y="2364602"/>
                    </a:cubicBezTo>
                    <a:cubicBezTo>
                      <a:pt x="75401" y="2377481"/>
                      <a:pt x="75401" y="2387784"/>
                      <a:pt x="75401" y="2400664"/>
                    </a:cubicBezTo>
                    <a:cubicBezTo>
                      <a:pt x="75401" y="2423846"/>
                      <a:pt x="70249" y="2447028"/>
                      <a:pt x="67673" y="2470211"/>
                    </a:cubicBezTo>
                    <a:cubicBezTo>
                      <a:pt x="65097" y="2493393"/>
                      <a:pt x="59946" y="2516575"/>
                      <a:pt x="54794" y="2539758"/>
                    </a:cubicBezTo>
                    <a:cubicBezTo>
                      <a:pt x="49642" y="2560364"/>
                      <a:pt x="47067" y="2588698"/>
                      <a:pt x="34188" y="2606729"/>
                    </a:cubicBezTo>
                    <a:cubicBezTo>
                      <a:pt x="23884" y="2622184"/>
                      <a:pt x="702" y="2614456"/>
                      <a:pt x="702" y="2596426"/>
                    </a:cubicBezTo>
                    <a:cubicBezTo>
                      <a:pt x="-1874" y="2583546"/>
                      <a:pt x="3278" y="2573243"/>
                      <a:pt x="5854" y="2560364"/>
                    </a:cubicBezTo>
                    <a:cubicBezTo>
                      <a:pt x="8429" y="2547485"/>
                      <a:pt x="11005" y="2537182"/>
                      <a:pt x="13581" y="2526879"/>
                    </a:cubicBezTo>
                    <a:cubicBezTo>
                      <a:pt x="18733" y="2506272"/>
                      <a:pt x="21308" y="2483090"/>
                      <a:pt x="26460" y="2462483"/>
                    </a:cubicBezTo>
                    <a:cubicBezTo>
                      <a:pt x="31612" y="2439301"/>
                      <a:pt x="34188" y="2418694"/>
                      <a:pt x="39339" y="2395512"/>
                    </a:cubicBezTo>
                    <a:cubicBezTo>
                      <a:pt x="41915" y="2385209"/>
                      <a:pt x="41915" y="2372330"/>
                      <a:pt x="44491" y="2362026"/>
                    </a:cubicBezTo>
                    <a:cubicBezTo>
                      <a:pt x="47067" y="2351723"/>
                      <a:pt x="47067" y="2338844"/>
                      <a:pt x="52218" y="2331117"/>
                    </a:cubicBezTo>
                    <a:cubicBezTo>
                      <a:pt x="54794" y="2327253"/>
                      <a:pt x="59302" y="2324677"/>
                      <a:pt x="63809" y="2324355"/>
                    </a:cubicBezTo>
                    <a:close/>
                    <a:moveTo>
                      <a:pt x="1626687" y="2293127"/>
                    </a:moveTo>
                    <a:cubicBezTo>
                      <a:pt x="1631839" y="2294415"/>
                      <a:pt x="1636347" y="2297635"/>
                      <a:pt x="1638923" y="2302786"/>
                    </a:cubicBezTo>
                    <a:cubicBezTo>
                      <a:pt x="1659529" y="2333696"/>
                      <a:pt x="1682711" y="2364606"/>
                      <a:pt x="1705894" y="2395516"/>
                    </a:cubicBezTo>
                    <a:cubicBezTo>
                      <a:pt x="1718773" y="2410971"/>
                      <a:pt x="1729076" y="2426426"/>
                      <a:pt x="1741955" y="2441881"/>
                    </a:cubicBezTo>
                    <a:cubicBezTo>
                      <a:pt x="1747107" y="2449608"/>
                      <a:pt x="1752259" y="2454760"/>
                      <a:pt x="1757410" y="2465063"/>
                    </a:cubicBezTo>
                    <a:cubicBezTo>
                      <a:pt x="1765138" y="2472791"/>
                      <a:pt x="1770289" y="2483094"/>
                      <a:pt x="1770289" y="2493397"/>
                    </a:cubicBezTo>
                    <a:cubicBezTo>
                      <a:pt x="1767713" y="2503701"/>
                      <a:pt x="1762562" y="2511428"/>
                      <a:pt x="1752259" y="2511428"/>
                    </a:cubicBezTo>
                    <a:cubicBezTo>
                      <a:pt x="1731652" y="2508852"/>
                      <a:pt x="1718773" y="2488246"/>
                      <a:pt x="1705894" y="2472791"/>
                    </a:cubicBezTo>
                    <a:cubicBezTo>
                      <a:pt x="1695591" y="2457336"/>
                      <a:pt x="1682711" y="2439305"/>
                      <a:pt x="1669832" y="2423850"/>
                    </a:cubicBezTo>
                    <a:cubicBezTo>
                      <a:pt x="1646650" y="2390364"/>
                      <a:pt x="1623468" y="2356879"/>
                      <a:pt x="1602861" y="2323393"/>
                    </a:cubicBezTo>
                    <a:cubicBezTo>
                      <a:pt x="1597709" y="2313090"/>
                      <a:pt x="1600285" y="2300210"/>
                      <a:pt x="1610589" y="2295059"/>
                    </a:cubicBezTo>
                    <a:cubicBezTo>
                      <a:pt x="1615740" y="2292483"/>
                      <a:pt x="1621536" y="2291839"/>
                      <a:pt x="1626687" y="2293127"/>
                    </a:cubicBezTo>
                    <a:close/>
                    <a:moveTo>
                      <a:pt x="1738092" y="2236777"/>
                    </a:moveTo>
                    <a:cubicBezTo>
                      <a:pt x="1744531" y="2236455"/>
                      <a:pt x="1750970" y="2238387"/>
                      <a:pt x="1754834" y="2243538"/>
                    </a:cubicBezTo>
                    <a:cubicBezTo>
                      <a:pt x="1780593" y="2274448"/>
                      <a:pt x="1806351" y="2302782"/>
                      <a:pt x="1832109" y="2331116"/>
                    </a:cubicBezTo>
                    <a:cubicBezTo>
                      <a:pt x="1847564" y="2346571"/>
                      <a:pt x="1860443" y="2359450"/>
                      <a:pt x="1873322" y="2374905"/>
                    </a:cubicBezTo>
                    <a:cubicBezTo>
                      <a:pt x="1875898" y="2377481"/>
                      <a:pt x="1878474" y="2380057"/>
                      <a:pt x="1881050" y="2382633"/>
                    </a:cubicBezTo>
                    <a:cubicBezTo>
                      <a:pt x="1886201" y="2387784"/>
                      <a:pt x="1888777" y="2392936"/>
                      <a:pt x="1891353" y="2398088"/>
                    </a:cubicBezTo>
                    <a:cubicBezTo>
                      <a:pt x="1896505" y="2405815"/>
                      <a:pt x="1901656" y="2410967"/>
                      <a:pt x="1901656" y="2421270"/>
                    </a:cubicBezTo>
                    <a:cubicBezTo>
                      <a:pt x="1901656" y="2428997"/>
                      <a:pt x="1893929" y="2434149"/>
                      <a:pt x="1888777" y="2434149"/>
                    </a:cubicBezTo>
                    <a:cubicBezTo>
                      <a:pt x="1878474" y="2434149"/>
                      <a:pt x="1870746" y="2428997"/>
                      <a:pt x="1863019" y="2423846"/>
                    </a:cubicBezTo>
                    <a:cubicBezTo>
                      <a:pt x="1860443" y="2421270"/>
                      <a:pt x="1855291" y="2418694"/>
                      <a:pt x="1850140" y="2416118"/>
                    </a:cubicBezTo>
                    <a:cubicBezTo>
                      <a:pt x="1847564" y="2410967"/>
                      <a:pt x="1842412" y="2408391"/>
                      <a:pt x="1839837" y="2405815"/>
                    </a:cubicBezTo>
                    <a:cubicBezTo>
                      <a:pt x="1824382" y="2392936"/>
                      <a:pt x="1811502" y="2380057"/>
                      <a:pt x="1798623" y="2364602"/>
                    </a:cubicBezTo>
                    <a:cubicBezTo>
                      <a:pt x="1770289" y="2336268"/>
                      <a:pt x="1744531" y="2307934"/>
                      <a:pt x="1721349" y="2277024"/>
                    </a:cubicBezTo>
                    <a:cubicBezTo>
                      <a:pt x="1713621" y="2266721"/>
                      <a:pt x="1711045" y="2253842"/>
                      <a:pt x="1721349" y="2243538"/>
                    </a:cubicBezTo>
                    <a:cubicBezTo>
                      <a:pt x="1725212" y="2239675"/>
                      <a:pt x="1731652" y="2237099"/>
                      <a:pt x="1738092" y="2236777"/>
                    </a:cubicBezTo>
                    <a:close/>
                    <a:moveTo>
                      <a:pt x="1847004" y="2188886"/>
                    </a:moveTo>
                    <a:cubicBezTo>
                      <a:pt x="1852237" y="2188484"/>
                      <a:pt x="1857871" y="2190094"/>
                      <a:pt x="1863023" y="2194601"/>
                    </a:cubicBezTo>
                    <a:cubicBezTo>
                      <a:pt x="1896509" y="2222935"/>
                      <a:pt x="1929994" y="2253845"/>
                      <a:pt x="1966056" y="2282179"/>
                    </a:cubicBezTo>
                    <a:cubicBezTo>
                      <a:pt x="1984087" y="2297634"/>
                      <a:pt x="2002117" y="2313089"/>
                      <a:pt x="2020148" y="2325968"/>
                    </a:cubicBezTo>
                    <a:cubicBezTo>
                      <a:pt x="2027876" y="2333696"/>
                      <a:pt x="2035603" y="2341423"/>
                      <a:pt x="2043330" y="2349151"/>
                    </a:cubicBezTo>
                    <a:cubicBezTo>
                      <a:pt x="2051058" y="2356878"/>
                      <a:pt x="2058785" y="2364606"/>
                      <a:pt x="2061361" y="2372333"/>
                    </a:cubicBezTo>
                    <a:cubicBezTo>
                      <a:pt x="2066513" y="2380061"/>
                      <a:pt x="2061361" y="2390364"/>
                      <a:pt x="2051058" y="2390364"/>
                    </a:cubicBezTo>
                    <a:cubicBezTo>
                      <a:pt x="2027876" y="2387788"/>
                      <a:pt x="2007269" y="2374909"/>
                      <a:pt x="1989238" y="2362030"/>
                    </a:cubicBezTo>
                    <a:cubicBezTo>
                      <a:pt x="1971207" y="2346575"/>
                      <a:pt x="1953177" y="2333696"/>
                      <a:pt x="1935146" y="2318241"/>
                    </a:cubicBezTo>
                    <a:cubicBezTo>
                      <a:pt x="1899084" y="2287331"/>
                      <a:pt x="1865599" y="2256421"/>
                      <a:pt x="1834689" y="2222935"/>
                    </a:cubicBezTo>
                    <a:cubicBezTo>
                      <a:pt x="1819234" y="2209412"/>
                      <a:pt x="1831308" y="2190094"/>
                      <a:pt x="1847004" y="2188886"/>
                    </a:cubicBezTo>
                    <a:close/>
                    <a:moveTo>
                      <a:pt x="1978689" y="2144776"/>
                    </a:moveTo>
                    <a:cubicBezTo>
                      <a:pt x="1983761" y="2144535"/>
                      <a:pt x="1989234" y="2146306"/>
                      <a:pt x="1994386" y="2150813"/>
                    </a:cubicBezTo>
                    <a:cubicBezTo>
                      <a:pt x="2007265" y="2163692"/>
                      <a:pt x="2020144" y="2176571"/>
                      <a:pt x="2033023" y="2189451"/>
                    </a:cubicBezTo>
                    <a:cubicBezTo>
                      <a:pt x="2048478" y="2199754"/>
                      <a:pt x="2061357" y="2212633"/>
                      <a:pt x="2074236" y="2222936"/>
                    </a:cubicBezTo>
                    <a:cubicBezTo>
                      <a:pt x="2087115" y="2233240"/>
                      <a:pt x="2102570" y="2246119"/>
                      <a:pt x="2115449" y="2256422"/>
                    </a:cubicBezTo>
                    <a:cubicBezTo>
                      <a:pt x="2130904" y="2266725"/>
                      <a:pt x="2146359" y="2277028"/>
                      <a:pt x="2151510" y="2297635"/>
                    </a:cubicBezTo>
                    <a:cubicBezTo>
                      <a:pt x="2154086" y="2305363"/>
                      <a:pt x="2146359" y="2313090"/>
                      <a:pt x="2138631" y="2313090"/>
                    </a:cubicBezTo>
                    <a:cubicBezTo>
                      <a:pt x="2120600" y="2313090"/>
                      <a:pt x="2105146" y="2300211"/>
                      <a:pt x="2089691" y="2289908"/>
                    </a:cubicBezTo>
                    <a:cubicBezTo>
                      <a:pt x="2071660" y="2279604"/>
                      <a:pt x="2058781" y="2269301"/>
                      <a:pt x="2043326" y="2256422"/>
                    </a:cubicBezTo>
                    <a:cubicBezTo>
                      <a:pt x="2030447" y="2246119"/>
                      <a:pt x="2014992" y="2233240"/>
                      <a:pt x="2002113" y="2220360"/>
                    </a:cubicBezTo>
                    <a:cubicBezTo>
                      <a:pt x="1989234" y="2207481"/>
                      <a:pt x="1973779" y="2197178"/>
                      <a:pt x="1963476" y="2181723"/>
                    </a:cubicBezTo>
                    <a:cubicBezTo>
                      <a:pt x="1951884" y="2164336"/>
                      <a:pt x="1963476" y="2145501"/>
                      <a:pt x="1978689" y="2144776"/>
                    </a:cubicBezTo>
                    <a:close/>
                    <a:moveTo>
                      <a:pt x="2108047" y="2032965"/>
                    </a:moveTo>
                    <a:cubicBezTo>
                      <a:pt x="2112877" y="2031677"/>
                      <a:pt x="2118028" y="2032321"/>
                      <a:pt x="2123180" y="2034897"/>
                    </a:cubicBezTo>
                    <a:cubicBezTo>
                      <a:pt x="2161817" y="2050352"/>
                      <a:pt x="2195303" y="2073534"/>
                      <a:pt x="2228789" y="2094141"/>
                    </a:cubicBezTo>
                    <a:cubicBezTo>
                      <a:pt x="2244244" y="2104444"/>
                      <a:pt x="2262275" y="2114747"/>
                      <a:pt x="2280305" y="2125050"/>
                    </a:cubicBezTo>
                    <a:cubicBezTo>
                      <a:pt x="2298336" y="2135354"/>
                      <a:pt x="2316367" y="2143081"/>
                      <a:pt x="2331822" y="2153384"/>
                    </a:cubicBezTo>
                    <a:cubicBezTo>
                      <a:pt x="2344701" y="2161112"/>
                      <a:pt x="2339549" y="2181718"/>
                      <a:pt x="2324094" y="2181718"/>
                    </a:cubicBezTo>
                    <a:cubicBezTo>
                      <a:pt x="2282881" y="2184294"/>
                      <a:pt x="2241668" y="2158536"/>
                      <a:pt x="2208182" y="2135354"/>
                    </a:cubicBezTo>
                    <a:cubicBezTo>
                      <a:pt x="2174697" y="2112171"/>
                      <a:pt x="2141211" y="2088989"/>
                      <a:pt x="2102574" y="2070958"/>
                    </a:cubicBezTo>
                    <a:cubicBezTo>
                      <a:pt x="2092270" y="2065807"/>
                      <a:pt x="2089694" y="2050352"/>
                      <a:pt x="2094846" y="2042624"/>
                    </a:cubicBezTo>
                    <a:cubicBezTo>
                      <a:pt x="2098710" y="2037473"/>
                      <a:pt x="2103218" y="2034253"/>
                      <a:pt x="2108047" y="2032965"/>
                    </a:cubicBezTo>
                    <a:close/>
                    <a:moveTo>
                      <a:pt x="2266782" y="1886143"/>
                    </a:moveTo>
                    <a:cubicBezTo>
                      <a:pt x="2271934" y="1884855"/>
                      <a:pt x="2277729" y="1885499"/>
                      <a:pt x="2282881" y="1888075"/>
                    </a:cubicBezTo>
                    <a:cubicBezTo>
                      <a:pt x="2316367" y="1908681"/>
                      <a:pt x="2347277" y="1929288"/>
                      <a:pt x="2380762" y="1947319"/>
                    </a:cubicBezTo>
                    <a:cubicBezTo>
                      <a:pt x="2396217" y="1955046"/>
                      <a:pt x="2414248" y="1965349"/>
                      <a:pt x="2429703" y="1973077"/>
                    </a:cubicBezTo>
                    <a:cubicBezTo>
                      <a:pt x="2440006" y="1978229"/>
                      <a:pt x="2447734" y="1983380"/>
                      <a:pt x="2455461" y="1988532"/>
                    </a:cubicBezTo>
                    <a:cubicBezTo>
                      <a:pt x="2463189" y="1993684"/>
                      <a:pt x="2470916" y="1996259"/>
                      <a:pt x="2476068" y="2009139"/>
                    </a:cubicBezTo>
                    <a:cubicBezTo>
                      <a:pt x="2478643" y="2011714"/>
                      <a:pt x="2481219" y="2014290"/>
                      <a:pt x="2481219" y="2019442"/>
                    </a:cubicBezTo>
                    <a:cubicBezTo>
                      <a:pt x="2481219" y="2024593"/>
                      <a:pt x="2481219" y="2027169"/>
                      <a:pt x="2476068" y="2029745"/>
                    </a:cubicBezTo>
                    <a:cubicBezTo>
                      <a:pt x="2470916" y="2032321"/>
                      <a:pt x="2468340" y="2032321"/>
                      <a:pt x="2463189" y="2032321"/>
                    </a:cubicBezTo>
                    <a:cubicBezTo>
                      <a:pt x="2455461" y="2032321"/>
                      <a:pt x="2447734" y="2029745"/>
                      <a:pt x="2440006" y="2027169"/>
                    </a:cubicBezTo>
                    <a:cubicBezTo>
                      <a:pt x="2429703" y="2022018"/>
                      <a:pt x="2421975" y="2019442"/>
                      <a:pt x="2411672" y="2014290"/>
                    </a:cubicBezTo>
                    <a:cubicBezTo>
                      <a:pt x="2393641" y="2003987"/>
                      <a:pt x="2375611" y="1996259"/>
                      <a:pt x="2360156" y="1985956"/>
                    </a:cubicBezTo>
                    <a:cubicBezTo>
                      <a:pt x="2326670" y="1967925"/>
                      <a:pt x="2293184" y="1944743"/>
                      <a:pt x="2262275" y="1924136"/>
                    </a:cubicBezTo>
                    <a:cubicBezTo>
                      <a:pt x="2251971" y="1916409"/>
                      <a:pt x="2249395" y="1906106"/>
                      <a:pt x="2254547" y="1895802"/>
                    </a:cubicBezTo>
                    <a:cubicBezTo>
                      <a:pt x="2257123" y="1890651"/>
                      <a:pt x="2261631" y="1887431"/>
                      <a:pt x="2266782" y="1886143"/>
                    </a:cubicBezTo>
                    <a:close/>
                    <a:moveTo>
                      <a:pt x="2348882" y="1759932"/>
                    </a:moveTo>
                    <a:cubicBezTo>
                      <a:pt x="2354356" y="1758644"/>
                      <a:pt x="2360151" y="1759288"/>
                      <a:pt x="2365303" y="1761864"/>
                    </a:cubicBezTo>
                    <a:cubicBezTo>
                      <a:pt x="2398789" y="1774743"/>
                      <a:pt x="2432274" y="1790198"/>
                      <a:pt x="2465760" y="1805653"/>
                    </a:cubicBezTo>
                    <a:cubicBezTo>
                      <a:pt x="2483791" y="1813380"/>
                      <a:pt x="2499245" y="1821108"/>
                      <a:pt x="2517276" y="1828835"/>
                    </a:cubicBezTo>
                    <a:cubicBezTo>
                      <a:pt x="2525004" y="1831411"/>
                      <a:pt x="2532731" y="1836563"/>
                      <a:pt x="2540459" y="1841714"/>
                    </a:cubicBezTo>
                    <a:cubicBezTo>
                      <a:pt x="2550762" y="1846866"/>
                      <a:pt x="2558489" y="1852017"/>
                      <a:pt x="2558489" y="1862321"/>
                    </a:cubicBezTo>
                    <a:cubicBezTo>
                      <a:pt x="2561065" y="1872624"/>
                      <a:pt x="2553338" y="1880351"/>
                      <a:pt x="2545610" y="1882927"/>
                    </a:cubicBezTo>
                    <a:cubicBezTo>
                      <a:pt x="2535307" y="1888079"/>
                      <a:pt x="2527579" y="1882927"/>
                      <a:pt x="2517276" y="1880351"/>
                    </a:cubicBezTo>
                    <a:cubicBezTo>
                      <a:pt x="2506973" y="1877776"/>
                      <a:pt x="2499245" y="1875200"/>
                      <a:pt x="2488942" y="1870048"/>
                    </a:cubicBezTo>
                    <a:cubicBezTo>
                      <a:pt x="2473487" y="1862321"/>
                      <a:pt x="2455457" y="1854593"/>
                      <a:pt x="2440002" y="1846866"/>
                    </a:cubicBezTo>
                    <a:cubicBezTo>
                      <a:pt x="2409092" y="1831411"/>
                      <a:pt x="2375606" y="1815956"/>
                      <a:pt x="2342121" y="1800501"/>
                    </a:cubicBezTo>
                    <a:cubicBezTo>
                      <a:pt x="2331817" y="1795349"/>
                      <a:pt x="2329241" y="1779894"/>
                      <a:pt x="2334393" y="1769591"/>
                    </a:cubicBezTo>
                    <a:cubicBezTo>
                      <a:pt x="2338257" y="1764440"/>
                      <a:pt x="2343409" y="1761220"/>
                      <a:pt x="2348882" y="1759932"/>
                    </a:cubicBezTo>
                    <a:close/>
                    <a:moveTo>
                      <a:pt x="2432279" y="1573825"/>
                    </a:moveTo>
                    <a:cubicBezTo>
                      <a:pt x="2470916" y="1584128"/>
                      <a:pt x="2506977" y="1597008"/>
                      <a:pt x="2543039" y="1609887"/>
                    </a:cubicBezTo>
                    <a:cubicBezTo>
                      <a:pt x="2563645" y="1617614"/>
                      <a:pt x="2581676" y="1625342"/>
                      <a:pt x="2599707" y="1633069"/>
                    </a:cubicBezTo>
                    <a:cubicBezTo>
                      <a:pt x="2610010" y="1638221"/>
                      <a:pt x="2620313" y="1640796"/>
                      <a:pt x="2628041" y="1648524"/>
                    </a:cubicBezTo>
                    <a:cubicBezTo>
                      <a:pt x="2628041" y="1648524"/>
                      <a:pt x="2633192" y="1653676"/>
                      <a:pt x="2630616" y="1651100"/>
                    </a:cubicBezTo>
                    <a:cubicBezTo>
                      <a:pt x="2633192" y="1653676"/>
                      <a:pt x="2635768" y="1653676"/>
                      <a:pt x="2638344" y="1656251"/>
                    </a:cubicBezTo>
                    <a:cubicBezTo>
                      <a:pt x="2640920" y="1658827"/>
                      <a:pt x="2646071" y="1661403"/>
                      <a:pt x="2643495" y="1666555"/>
                    </a:cubicBezTo>
                    <a:cubicBezTo>
                      <a:pt x="2648647" y="1674282"/>
                      <a:pt x="2643495" y="1687161"/>
                      <a:pt x="2635768" y="1687161"/>
                    </a:cubicBezTo>
                    <a:cubicBezTo>
                      <a:pt x="2625465" y="1689737"/>
                      <a:pt x="2617737" y="1687161"/>
                      <a:pt x="2607434" y="1684585"/>
                    </a:cubicBezTo>
                    <a:cubicBezTo>
                      <a:pt x="2610010" y="1684585"/>
                      <a:pt x="2615161" y="1684585"/>
                      <a:pt x="2617737" y="1684585"/>
                    </a:cubicBezTo>
                    <a:cubicBezTo>
                      <a:pt x="2602282" y="1687161"/>
                      <a:pt x="2581676" y="1674282"/>
                      <a:pt x="2566221" y="1669130"/>
                    </a:cubicBezTo>
                    <a:cubicBezTo>
                      <a:pt x="2548190" y="1663979"/>
                      <a:pt x="2532735" y="1656251"/>
                      <a:pt x="2517280" y="1651100"/>
                    </a:cubicBezTo>
                    <a:cubicBezTo>
                      <a:pt x="2483795" y="1638221"/>
                      <a:pt x="2452885" y="1627917"/>
                      <a:pt x="2419399" y="1617614"/>
                    </a:cubicBezTo>
                    <a:cubicBezTo>
                      <a:pt x="2393641" y="1607311"/>
                      <a:pt x="2403945" y="1566098"/>
                      <a:pt x="2432279" y="1573825"/>
                    </a:cubicBezTo>
                    <a:close/>
                    <a:moveTo>
                      <a:pt x="2667036" y="1375451"/>
                    </a:moveTo>
                    <a:cubicBezTo>
                      <a:pt x="2673436" y="1378711"/>
                      <a:pt x="2674401" y="1390303"/>
                      <a:pt x="2666674" y="1396098"/>
                    </a:cubicBezTo>
                    <a:cubicBezTo>
                      <a:pt x="2651219" y="1403826"/>
                      <a:pt x="2635768" y="1411553"/>
                      <a:pt x="2620309" y="1419280"/>
                    </a:cubicBezTo>
                    <a:cubicBezTo>
                      <a:pt x="2604854" y="1424432"/>
                      <a:pt x="2589399" y="1429584"/>
                      <a:pt x="2573945" y="1434735"/>
                    </a:cubicBezTo>
                    <a:cubicBezTo>
                      <a:pt x="2558494" y="1439887"/>
                      <a:pt x="2543035" y="1445039"/>
                      <a:pt x="2527580" y="1447614"/>
                    </a:cubicBezTo>
                    <a:cubicBezTo>
                      <a:pt x="2519856" y="1450190"/>
                      <a:pt x="2509549" y="1450190"/>
                      <a:pt x="2501822" y="1452766"/>
                    </a:cubicBezTo>
                    <a:cubicBezTo>
                      <a:pt x="2494098" y="1452766"/>
                      <a:pt x="2483791" y="1455342"/>
                      <a:pt x="2476063" y="1452766"/>
                    </a:cubicBezTo>
                    <a:cubicBezTo>
                      <a:pt x="2465760" y="1450190"/>
                      <a:pt x="2458033" y="1434735"/>
                      <a:pt x="2468340" y="1427008"/>
                    </a:cubicBezTo>
                    <a:cubicBezTo>
                      <a:pt x="2481219" y="1416705"/>
                      <a:pt x="2501822" y="1414129"/>
                      <a:pt x="2517276" y="1411553"/>
                    </a:cubicBezTo>
                    <a:cubicBezTo>
                      <a:pt x="2532735" y="1408977"/>
                      <a:pt x="2548186" y="1406401"/>
                      <a:pt x="2563641" y="1401250"/>
                    </a:cubicBezTo>
                    <a:cubicBezTo>
                      <a:pt x="2581672" y="1396098"/>
                      <a:pt x="2597131" y="1393522"/>
                      <a:pt x="2612582" y="1388371"/>
                    </a:cubicBezTo>
                    <a:cubicBezTo>
                      <a:pt x="2628037" y="1383219"/>
                      <a:pt x="2643492" y="1380643"/>
                      <a:pt x="2658947" y="1375492"/>
                    </a:cubicBezTo>
                    <a:cubicBezTo>
                      <a:pt x="2662167" y="1374204"/>
                      <a:pt x="2664903" y="1374365"/>
                      <a:pt x="2667036" y="1375451"/>
                    </a:cubicBezTo>
                    <a:close/>
                    <a:moveTo>
                      <a:pt x="2636247" y="1143708"/>
                    </a:moveTo>
                    <a:cubicBezTo>
                      <a:pt x="2645907" y="1145761"/>
                      <a:pt x="2651219" y="1159767"/>
                      <a:pt x="2643492" y="1169426"/>
                    </a:cubicBezTo>
                    <a:cubicBezTo>
                      <a:pt x="2633188" y="1182305"/>
                      <a:pt x="2617734" y="1192609"/>
                      <a:pt x="2604854" y="1202912"/>
                    </a:cubicBezTo>
                    <a:cubicBezTo>
                      <a:pt x="2591975" y="1213215"/>
                      <a:pt x="2579096" y="1223518"/>
                      <a:pt x="2566217" y="1231246"/>
                    </a:cubicBezTo>
                    <a:cubicBezTo>
                      <a:pt x="2550762" y="1238973"/>
                      <a:pt x="2537883" y="1246701"/>
                      <a:pt x="2525004" y="1254428"/>
                    </a:cubicBezTo>
                    <a:cubicBezTo>
                      <a:pt x="2514701" y="1262156"/>
                      <a:pt x="2488942" y="1275035"/>
                      <a:pt x="2478639" y="1259580"/>
                    </a:cubicBezTo>
                    <a:cubicBezTo>
                      <a:pt x="2465760" y="1241549"/>
                      <a:pt x="2491518" y="1228670"/>
                      <a:pt x="2504397" y="1223518"/>
                    </a:cubicBezTo>
                    <a:cubicBezTo>
                      <a:pt x="2519852" y="1215791"/>
                      <a:pt x="2532731" y="1208063"/>
                      <a:pt x="2545610" y="1200336"/>
                    </a:cubicBezTo>
                    <a:cubicBezTo>
                      <a:pt x="2558490" y="1192609"/>
                      <a:pt x="2571369" y="1182305"/>
                      <a:pt x="2584248" y="1174578"/>
                    </a:cubicBezTo>
                    <a:cubicBezTo>
                      <a:pt x="2599703" y="1166850"/>
                      <a:pt x="2612582" y="1153971"/>
                      <a:pt x="2625461" y="1146244"/>
                    </a:cubicBezTo>
                    <a:cubicBezTo>
                      <a:pt x="2629324" y="1143668"/>
                      <a:pt x="2633027" y="1143024"/>
                      <a:pt x="2636247" y="1143708"/>
                    </a:cubicBezTo>
                    <a:close/>
                    <a:moveTo>
                      <a:pt x="2631900" y="944686"/>
                    </a:moveTo>
                    <a:cubicBezTo>
                      <a:pt x="2637051" y="944686"/>
                      <a:pt x="2642203" y="946618"/>
                      <a:pt x="2646067" y="950481"/>
                    </a:cubicBezTo>
                    <a:cubicBezTo>
                      <a:pt x="2653794" y="958209"/>
                      <a:pt x="2653794" y="971088"/>
                      <a:pt x="2646067" y="978815"/>
                    </a:cubicBezTo>
                    <a:cubicBezTo>
                      <a:pt x="2620309" y="1001998"/>
                      <a:pt x="2589399" y="1022604"/>
                      <a:pt x="2558489" y="1035483"/>
                    </a:cubicBezTo>
                    <a:cubicBezTo>
                      <a:pt x="2543034" y="1043211"/>
                      <a:pt x="2527579" y="1048362"/>
                      <a:pt x="2509549" y="1053514"/>
                    </a:cubicBezTo>
                    <a:cubicBezTo>
                      <a:pt x="2494094" y="1058665"/>
                      <a:pt x="2468336" y="1066393"/>
                      <a:pt x="2455457" y="1050938"/>
                    </a:cubicBezTo>
                    <a:cubicBezTo>
                      <a:pt x="2450305" y="1045786"/>
                      <a:pt x="2450305" y="1038059"/>
                      <a:pt x="2452881" y="1032907"/>
                    </a:cubicBezTo>
                    <a:cubicBezTo>
                      <a:pt x="2460608" y="1014877"/>
                      <a:pt x="2483791" y="1014877"/>
                      <a:pt x="2499245" y="1012301"/>
                    </a:cubicBezTo>
                    <a:cubicBezTo>
                      <a:pt x="2514700" y="1009725"/>
                      <a:pt x="2530155" y="1004573"/>
                      <a:pt x="2543034" y="999422"/>
                    </a:cubicBezTo>
                    <a:cubicBezTo>
                      <a:pt x="2571368" y="989119"/>
                      <a:pt x="2597126" y="973664"/>
                      <a:pt x="2617733" y="950481"/>
                    </a:cubicBezTo>
                    <a:cubicBezTo>
                      <a:pt x="2621597" y="946618"/>
                      <a:pt x="2626748" y="944686"/>
                      <a:pt x="2631900" y="944686"/>
                    </a:cubicBezTo>
                    <a:close/>
                    <a:moveTo>
                      <a:pt x="2616127" y="792386"/>
                    </a:moveTo>
                    <a:cubicBezTo>
                      <a:pt x="2620957" y="793996"/>
                      <a:pt x="2625465" y="797215"/>
                      <a:pt x="2628040" y="801079"/>
                    </a:cubicBezTo>
                    <a:cubicBezTo>
                      <a:pt x="2633192" y="811382"/>
                      <a:pt x="2628040" y="821686"/>
                      <a:pt x="2620313" y="826837"/>
                    </a:cubicBezTo>
                    <a:cubicBezTo>
                      <a:pt x="2594555" y="844868"/>
                      <a:pt x="2566221" y="860323"/>
                      <a:pt x="2535311" y="870626"/>
                    </a:cubicBezTo>
                    <a:cubicBezTo>
                      <a:pt x="2504401" y="883505"/>
                      <a:pt x="2468340" y="888657"/>
                      <a:pt x="2437430" y="883505"/>
                    </a:cubicBezTo>
                    <a:cubicBezTo>
                      <a:pt x="2416824" y="880930"/>
                      <a:pt x="2416824" y="844868"/>
                      <a:pt x="2437430" y="842292"/>
                    </a:cubicBezTo>
                    <a:cubicBezTo>
                      <a:pt x="2450309" y="839716"/>
                      <a:pt x="2465764" y="839716"/>
                      <a:pt x="2481219" y="837141"/>
                    </a:cubicBezTo>
                    <a:cubicBezTo>
                      <a:pt x="2494098" y="834565"/>
                      <a:pt x="2509553" y="831989"/>
                      <a:pt x="2522432" y="829413"/>
                    </a:cubicBezTo>
                    <a:cubicBezTo>
                      <a:pt x="2550766" y="821686"/>
                      <a:pt x="2576524" y="808807"/>
                      <a:pt x="2602282" y="793352"/>
                    </a:cubicBezTo>
                    <a:cubicBezTo>
                      <a:pt x="2606146" y="790776"/>
                      <a:pt x="2611298" y="790776"/>
                      <a:pt x="2616127" y="792386"/>
                    </a:cubicBezTo>
                    <a:close/>
                    <a:moveTo>
                      <a:pt x="2591335" y="627534"/>
                    </a:moveTo>
                    <a:cubicBezTo>
                      <a:pt x="2595843" y="629144"/>
                      <a:pt x="2599706" y="632363"/>
                      <a:pt x="2602282" y="636227"/>
                    </a:cubicBezTo>
                    <a:cubicBezTo>
                      <a:pt x="2607434" y="643955"/>
                      <a:pt x="2602282" y="654258"/>
                      <a:pt x="2594555" y="659410"/>
                    </a:cubicBezTo>
                    <a:cubicBezTo>
                      <a:pt x="2566221" y="680016"/>
                      <a:pt x="2535311" y="695471"/>
                      <a:pt x="2501826" y="708350"/>
                    </a:cubicBezTo>
                    <a:cubicBezTo>
                      <a:pt x="2486371" y="713502"/>
                      <a:pt x="2470916" y="718654"/>
                      <a:pt x="2452885" y="721229"/>
                    </a:cubicBezTo>
                    <a:cubicBezTo>
                      <a:pt x="2434854" y="723805"/>
                      <a:pt x="2414248" y="728957"/>
                      <a:pt x="2396217" y="723805"/>
                    </a:cubicBezTo>
                    <a:cubicBezTo>
                      <a:pt x="2375611" y="718654"/>
                      <a:pt x="2375611" y="690320"/>
                      <a:pt x="2396217" y="682592"/>
                    </a:cubicBezTo>
                    <a:cubicBezTo>
                      <a:pt x="2409096" y="677440"/>
                      <a:pt x="2427127" y="680016"/>
                      <a:pt x="2442582" y="677440"/>
                    </a:cubicBezTo>
                    <a:cubicBezTo>
                      <a:pt x="2458037" y="674865"/>
                      <a:pt x="2473492" y="672289"/>
                      <a:pt x="2491522" y="667137"/>
                    </a:cubicBezTo>
                    <a:cubicBezTo>
                      <a:pt x="2522432" y="656834"/>
                      <a:pt x="2550766" y="646530"/>
                      <a:pt x="2576524" y="628500"/>
                    </a:cubicBezTo>
                    <a:cubicBezTo>
                      <a:pt x="2581676" y="625924"/>
                      <a:pt x="2586828" y="625924"/>
                      <a:pt x="2591335" y="627534"/>
                    </a:cubicBezTo>
                    <a:close/>
                    <a:moveTo>
                      <a:pt x="2541268" y="433301"/>
                    </a:moveTo>
                    <a:cubicBezTo>
                      <a:pt x="2555757" y="437889"/>
                      <a:pt x="2563002" y="459139"/>
                      <a:pt x="2545615" y="468799"/>
                    </a:cubicBezTo>
                    <a:cubicBezTo>
                      <a:pt x="2512129" y="486829"/>
                      <a:pt x="2476068" y="502284"/>
                      <a:pt x="2440006" y="512587"/>
                    </a:cubicBezTo>
                    <a:cubicBezTo>
                      <a:pt x="2421976" y="520315"/>
                      <a:pt x="2403945" y="522891"/>
                      <a:pt x="2385914" y="525466"/>
                    </a:cubicBezTo>
                    <a:cubicBezTo>
                      <a:pt x="2367883" y="528042"/>
                      <a:pt x="2344701" y="533194"/>
                      <a:pt x="2326670" y="528042"/>
                    </a:cubicBezTo>
                    <a:cubicBezTo>
                      <a:pt x="2318943" y="525466"/>
                      <a:pt x="2313791" y="520315"/>
                      <a:pt x="2311215" y="512587"/>
                    </a:cubicBezTo>
                    <a:cubicBezTo>
                      <a:pt x="2311215" y="510012"/>
                      <a:pt x="2311215" y="507436"/>
                      <a:pt x="2311215" y="502284"/>
                    </a:cubicBezTo>
                    <a:cubicBezTo>
                      <a:pt x="2313791" y="494557"/>
                      <a:pt x="2318943" y="489405"/>
                      <a:pt x="2326670" y="486829"/>
                    </a:cubicBezTo>
                    <a:cubicBezTo>
                      <a:pt x="2342125" y="481678"/>
                      <a:pt x="2360156" y="484254"/>
                      <a:pt x="2378187" y="481678"/>
                    </a:cubicBezTo>
                    <a:cubicBezTo>
                      <a:pt x="2396217" y="479102"/>
                      <a:pt x="2414248" y="473950"/>
                      <a:pt x="2427127" y="471374"/>
                    </a:cubicBezTo>
                    <a:cubicBezTo>
                      <a:pt x="2460613" y="463647"/>
                      <a:pt x="2494099" y="450768"/>
                      <a:pt x="2525008" y="435313"/>
                    </a:cubicBezTo>
                    <a:cubicBezTo>
                      <a:pt x="2530804" y="432093"/>
                      <a:pt x="2536439" y="431771"/>
                      <a:pt x="2541268" y="433301"/>
                    </a:cubicBezTo>
                    <a:close/>
                    <a:moveTo>
                      <a:pt x="2456382" y="248852"/>
                    </a:moveTo>
                    <a:cubicBezTo>
                      <a:pt x="2469785" y="250663"/>
                      <a:pt x="2479927" y="266601"/>
                      <a:pt x="2468336" y="278192"/>
                    </a:cubicBezTo>
                    <a:cubicBezTo>
                      <a:pt x="2440002" y="303950"/>
                      <a:pt x="2409092" y="324557"/>
                      <a:pt x="2373031" y="340012"/>
                    </a:cubicBezTo>
                    <a:cubicBezTo>
                      <a:pt x="2336969" y="352891"/>
                      <a:pt x="2298332" y="365770"/>
                      <a:pt x="2259695" y="370921"/>
                    </a:cubicBezTo>
                    <a:cubicBezTo>
                      <a:pt x="2249391" y="373497"/>
                      <a:pt x="2239088" y="363194"/>
                      <a:pt x="2239088" y="352891"/>
                    </a:cubicBezTo>
                    <a:cubicBezTo>
                      <a:pt x="2236512" y="342587"/>
                      <a:pt x="2244240" y="332284"/>
                      <a:pt x="2254543" y="329708"/>
                    </a:cubicBezTo>
                    <a:cubicBezTo>
                      <a:pt x="2285453" y="316829"/>
                      <a:pt x="2321514" y="311678"/>
                      <a:pt x="2355000" y="298799"/>
                    </a:cubicBezTo>
                    <a:cubicBezTo>
                      <a:pt x="2385910" y="285920"/>
                      <a:pt x="2416820" y="273041"/>
                      <a:pt x="2442578" y="252434"/>
                    </a:cubicBezTo>
                    <a:cubicBezTo>
                      <a:pt x="2447085" y="249214"/>
                      <a:pt x="2451915" y="248248"/>
                      <a:pt x="2456382" y="248852"/>
                    </a:cubicBezTo>
                    <a:close/>
                    <a:moveTo>
                      <a:pt x="2430343" y="644"/>
                    </a:moveTo>
                    <a:cubicBezTo>
                      <a:pt x="2435495" y="1932"/>
                      <a:pt x="2440002" y="5152"/>
                      <a:pt x="2442578" y="10303"/>
                    </a:cubicBezTo>
                    <a:cubicBezTo>
                      <a:pt x="2447730" y="20606"/>
                      <a:pt x="2445154" y="33486"/>
                      <a:pt x="2434851" y="38637"/>
                    </a:cubicBezTo>
                    <a:cubicBezTo>
                      <a:pt x="2398789" y="61820"/>
                      <a:pt x="2365304" y="82426"/>
                      <a:pt x="2326667" y="100457"/>
                    </a:cubicBezTo>
                    <a:cubicBezTo>
                      <a:pt x="2308636" y="108184"/>
                      <a:pt x="2290605" y="115912"/>
                      <a:pt x="2269998" y="123639"/>
                    </a:cubicBezTo>
                    <a:cubicBezTo>
                      <a:pt x="2249392" y="131367"/>
                      <a:pt x="2223634" y="144246"/>
                      <a:pt x="2205603" y="131367"/>
                    </a:cubicBezTo>
                    <a:cubicBezTo>
                      <a:pt x="2200451" y="126215"/>
                      <a:pt x="2197875" y="115912"/>
                      <a:pt x="2200451" y="110760"/>
                    </a:cubicBezTo>
                    <a:cubicBezTo>
                      <a:pt x="2208179" y="90154"/>
                      <a:pt x="2236513" y="85002"/>
                      <a:pt x="2254544" y="79850"/>
                    </a:cubicBezTo>
                    <a:cubicBezTo>
                      <a:pt x="2272574" y="72123"/>
                      <a:pt x="2290605" y="66971"/>
                      <a:pt x="2308636" y="59244"/>
                    </a:cubicBezTo>
                    <a:cubicBezTo>
                      <a:pt x="2344697" y="43789"/>
                      <a:pt x="2380759" y="23182"/>
                      <a:pt x="2414244" y="2576"/>
                    </a:cubicBezTo>
                    <a:cubicBezTo>
                      <a:pt x="2419396" y="0"/>
                      <a:pt x="2425192" y="-644"/>
                      <a:pt x="2430343" y="6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4" name="Google Shape;2254;p34"/>
              <p:cNvSpPr/>
              <p:nvPr/>
            </p:nvSpPr>
            <p:spPr>
              <a:xfrm>
                <a:off x="2051996" y="210091"/>
                <a:ext cx="282585" cy="306499"/>
              </a:xfrm>
              <a:custGeom>
                <a:avLst/>
                <a:gdLst/>
                <a:ahLst/>
                <a:cxnLst/>
                <a:rect l="l" t="t" r="r" b="b"/>
                <a:pathLst>
                  <a:path w="831133" h="901469" extrusionOk="0">
                    <a:moveTo>
                      <a:pt x="666672" y="158750"/>
                    </a:moveTo>
                    <a:cubicBezTo>
                      <a:pt x="633017" y="114300"/>
                      <a:pt x="593647" y="73660"/>
                      <a:pt x="547927" y="41275"/>
                    </a:cubicBezTo>
                    <a:cubicBezTo>
                      <a:pt x="532687" y="30480"/>
                      <a:pt x="516812" y="20955"/>
                      <a:pt x="500302" y="11430"/>
                    </a:cubicBezTo>
                    <a:cubicBezTo>
                      <a:pt x="492682" y="6985"/>
                      <a:pt x="485062" y="3810"/>
                      <a:pt x="476807" y="0"/>
                    </a:cubicBezTo>
                    <a:cubicBezTo>
                      <a:pt x="454582" y="13335"/>
                      <a:pt x="438072" y="33655"/>
                      <a:pt x="426642" y="59055"/>
                    </a:cubicBezTo>
                    <a:cubicBezTo>
                      <a:pt x="410767" y="95885"/>
                      <a:pt x="408862" y="137160"/>
                      <a:pt x="414577" y="176530"/>
                    </a:cubicBezTo>
                    <a:cubicBezTo>
                      <a:pt x="419022" y="204470"/>
                      <a:pt x="425372" y="235585"/>
                      <a:pt x="437437" y="263525"/>
                    </a:cubicBezTo>
                    <a:cubicBezTo>
                      <a:pt x="444422" y="275590"/>
                      <a:pt x="451407" y="287020"/>
                      <a:pt x="459662" y="298450"/>
                    </a:cubicBezTo>
                    <a:cubicBezTo>
                      <a:pt x="465377" y="306070"/>
                      <a:pt x="470457" y="313690"/>
                      <a:pt x="476172" y="320675"/>
                    </a:cubicBezTo>
                    <a:cubicBezTo>
                      <a:pt x="466012" y="348615"/>
                      <a:pt x="460932" y="377825"/>
                      <a:pt x="466647" y="407035"/>
                    </a:cubicBezTo>
                    <a:cubicBezTo>
                      <a:pt x="472997" y="438150"/>
                      <a:pt x="492682" y="466090"/>
                      <a:pt x="521892" y="479425"/>
                    </a:cubicBezTo>
                    <a:cubicBezTo>
                      <a:pt x="503477" y="510540"/>
                      <a:pt x="512367" y="549910"/>
                      <a:pt x="533322" y="578485"/>
                    </a:cubicBezTo>
                    <a:cubicBezTo>
                      <a:pt x="542847" y="591185"/>
                      <a:pt x="553642" y="602615"/>
                      <a:pt x="566342" y="612140"/>
                    </a:cubicBezTo>
                    <a:cubicBezTo>
                      <a:pt x="556182" y="610870"/>
                      <a:pt x="546022" y="609600"/>
                      <a:pt x="535862" y="608330"/>
                    </a:cubicBezTo>
                    <a:cubicBezTo>
                      <a:pt x="518717" y="606425"/>
                      <a:pt x="497127" y="606425"/>
                      <a:pt x="485697" y="621665"/>
                    </a:cubicBezTo>
                    <a:cubicBezTo>
                      <a:pt x="483157" y="624840"/>
                      <a:pt x="481252" y="628650"/>
                      <a:pt x="479982" y="633095"/>
                    </a:cubicBezTo>
                    <a:cubicBezTo>
                      <a:pt x="455217" y="608330"/>
                      <a:pt x="428547" y="584835"/>
                      <a:pt x="396797" y="569595"/>
                    </a:cubicBezTo>
                    <a:cubicBezTo>
                      <a:pt x="379652" y="561340"/>
                      <a:pt x="361237" y="555625"/>
                      <a:pt x="342187" y="553720"/>
                    </a:cubicBezTo>
                    <a:cubicBezTo>
                      <a:pt x="322502" y="551815"/>
                      <a:pt x="300277" y="553720"/>
                      <a:pt x="282497" y="563880"/>
                    </a:cubicBezTo>
                    <a:cubicBezTo>
                      <a:pt x="269797" y="571500"/>
                      <a:pt x="260907" y="584835"/>
                      <a:pt x="259637" y="598805"/>
                    </a:cubicBezTo>
                    <a:cubicBezTo>
                      <a:pt x="206932" y="564515"/>
                      <a:pt x="147242" y="530860"/>
                      <a:pt x="82472" y="547370"/>
                    </a:cubicBezTo>
                    <a:cubicBezTo>
                      <a:pt x="52627" y="554990"/>
                      <a:pt x="23417" y="573405"/>
                      <a:pt x="9447" y="601980"/>
                    </a:cubicBezTo>
                    <a:cubicBezTo>
                      <a:pt x="-3888" y="628650"/>
                      <a:pt x="-1983" y="659765"/>
                      <a:pt x="8177" y="687070"/>
                    </a:cubicBezTo>
                    <a:cubicBezTo>
                      <a:pt x="18972" y="716280"/>
                      <a:pt x="37387" y="741680"/>
                      <a:pt x="58977" y="764540"/>
                    </a:cubicBezTo>
                    <a:cubicBezTo>
                      <a:pt x="83107" y="789940"/>
                      <a:pt x="111047" y="811530"/>
                      <a:pt x="140892" y="829945"/>
                    </a:cubicBezTo>
                    <a:cubicBezTo>
                      <a:pt x="201217" y="866775"/>
                      <a:pt x="270432" y="888365"/>
                      <a:pt x="340917" y="897255"/>
                    </a:cubicBezTo>
                    <a:cubicBezTo>
                      <a:pt x="413942" y="906145"/>
                      <a:pt x="489507" y="900430"/>
                      <a:pt x="561262" y="885190"/>
                    </a:cubicBezTo>
                    <a:cubicBezTo>
                      <a:pt x="636192" y="869315"/>
                      <a:pt x="709852" y="838835"/>
                      <a:pt x="763827" y="782320"/>
                    </a:cubicBezTo>
                    <a:cubicBezTo>
                      <a:pt x="787322" y="757555"/>
                      <a:pt x="806372" y="728345"/>
                      <a:pt x="817802" y="696595"/>
                    </a:cubicBezTo>
                    <a:cubicBezTo>
                      <a:pt x="830502" y="662305"/>
                      <a:pt x="832407" y="625475"/>
                      <a:pt x="830502" y="589280"/>
                    </a:cubicBezTo>
                    <a:cubicBezTo>
                      <a:pt x="827327" y="511810"/>
                      <a:pt x="811452" y="434340"/>
                      <a:pt x="784147" y="361315"/>
                    </a:cubicBezTo>
                    <a:cubicBezTo>
                      <a:pt x="757477" y="290195"/>
                      <a:pt x="720012" y="223520"/>
                      <a:pt x="671117" y="165100"/>
                    </a:cubicBezTo>
                    <a:cubicBezTo>
                      <a:pt x="670482" y="162560"/>
                      <a:pt x="668577" y="160655"/>
                      <a:pt x="666672" y="1587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5" name="Google Shape;2255;p34"/>
              <p:cNvSpPr/>
              <p:nvPr/>
            </p:nvSpPr>
            <p:spPr>
              <a:xfrm>
                <a:off x="2163924" y="282681"/>
                <a:ext cx="164242" cy="211697"/>
              </a:xfrm>
              <a:custGeom>
                <a:avLst/>
                <a:gdLst/>
                <a:ahLst/>
                <a:cxnLst/>
                <a:rect l="l" t="t" r="r" b="b"/>
                <a:pathLst>
                  <a:path w="1990810" h="2566020" extrusionOk="0">
                    <a:moveTo>
                      <a:pt x="1323249" y="1371127"/>
                    </a:moveTo>
                    <a:cubicBezTo>
                      <a:pt x="1395372" y="1407188"/>
                      <a:pt x="1454616" y="1463856"/>
                      <a:pt x="1508708" y="1520524"/>
                    </a:cubicBezTo>
                    <a:cubicBezTo>
                      <a:pt x="1606589" y="1623557"/>
                      <a:pt x="1689015" y="1739469"/>
                      <a:pt x="1753411" y="1865684"/>
                    </a:cubicBezTo>
                    <a:cubicBezTo>
                      <a:pt x="1786897" y="1927503"/>
                      <a:pt x="1812655" y="1991899"/>
                      <a:pt x="1835837" y="2058870"/>
                    </a:cubicBezTo>
                    <a:cubicBezTo>
                      <a:pt x="1848716" y="2100083"/>
                      <a:pt x="1864171" y="2146448"/>
                      <a:pt x="1861595" y="2190237"/>
                    </a:cubicBezTo>
                    <a:cubicBezTo>
                      <a:pt x="1869323" y="2187661"/>
                      <a:pt x="1877050" y="2197964"/>
                      <a:pt x="1869323" y="2205692"/>
                    </a:cubicBezTo>
                    <a:cubicBezTo>
                      <a:pt x="1866747" y="2208267"/>
                      <a:pt x="1861595" y="2210843"/>
                      <a:pt x="1856444" y="2213419"/>
                    </a:cubicBezTo>
                    <a:cubicBezTo>
                      <a:pt x="1856444" y="2215995"/>
                      <a:pt x="1853868" y="2218571"/>
                      <a:pt x="1853868" y="2221146"/>
                    </a:cubicBezTo>
                    <a:cubicBezTo>
                      <a:pt x="1859019" y="2226298"/>
                      <a:pt x="1864171" y="2228874"/>
                      <a:pt x="1866747" y="2234026"/>
                    </a:cubicBezTo>
                    <a:cubicBezTo>
                      <a:pt x="1869323" y="2236601"/>
                      <a:pt x="1866747" y="2241753"/>
                      <a:pt x="1861595" y="2241753"/>
                    </a:cubicBezTo>
                    <a:cubicBezTo>
                      <a:pt x="1856444" y="2241753"/>
                      <a:pt x="1851292" y="2239177"/>
                      <a:pt x="1846140" y="2236601"/>
                    </a:cubicBezTo>
                    <a:cubicBezTo>
                      <a:pt x="1843565" y="2239177"/>
                      <a:pt x="1838413" y="2239177"/>
                      <a:pt x="1835837" y="2236601"/>
                    </a:cubicBezTo>
                    <a:cubicBezTo>
                      <a:pt x="1745683" y="2357665"/>
                      <a:pt x="1593710" y="2424636"/>
                      <a:pt x="1454616" y="2473577"/>
                    </a:cubicBezTo>
                    <a:cubicBezTo>
                      <a:pt x="1217641" y="2558579"/>
                      <a:pt x="957483" y="2584337"/>
                      <a:pt x="707629" y="2553427"/>
                    </a:cubicBezTo>
                    <a:cubicBezTo>
                      <a:pt x="583989" y="2537972"/>
                      <a:pt x="457774" y="2509638"/>
                      <a:pt x="339287" y="2465849"/>
                    </a:cubicBezTo>
                    <a:cubicBezTo>
                      <a:pt x="223375" y="2424636"/>
                      <a:pt x="99736" y="2373120"/>
                      <a:pt x="4430" y="2293269"/>
                    </a:cubicBezTo>
                    <a:cubicBezTo>
                      <a:pt x="-8449" y="2280390"/>
                      <a:pt x="9582" y="2262360"/>
                      <a:pt x="22461" y="2270087"/>
                    </a:cubicBezTo>
                    <a:cubicBezTo>
                      <a:pt x="84281" y="2300997"/>
                      <a:pt x="143525" y="2337058"/>
                      <a:pt x="205344" y="2367968"/>
                    </a:cubicBezTo>
                    <a:cubicBezTo>
                      <a:pt x="267164" y="2398878"/>
                      <a:pt x="331559" y="2424636"/>
                      <a:pt x="398530" y="2445243"/>
                    </a:cubicBezTo>
                    <a:cubicBezTo>
                      <a:pt x="630354" y="2522517"/>
                      <a:pt x="880208" y="2545700"/>
                      <a:pt x="1122335" y="2514790"/>
                    </a:cubicBezTo>
                    <a:cubicBezTo>
                      <a:pt x="1361887" y="2483880"/>
                      <a:pt x="1601438" y="2401454"/>
                      <a:pt x="1789472" y="2249480"/>
                    </a:cubicBezTo>
                    <a:cubicBezTo>
                      <a:pt x="1717349" y="2277814"/>
                      <a:pt x="1640075" y="2290694"/>
                      <a:pt x="1560225" y="2293269"/>
                    </a:cubicBezTo>
                    <a:cubicBezTo>
                      <a:pt x="1470071" y="2298421"/>
                      <a:pt x="1377342" y="2295845"/>
                      <a:pt x="1287188" y="2293269"/>
                    </a:cubicBezTo>
                    <a:cubicBezTo>
                      <a:pt x="1202186" y="2290694"/>
                      <a:pt x="1114608" y="2285542"/>
                      <a:pt x="1029606" y="2272663"/>
                    </a:cubicBezTo>
                    <a:cubicBezTo>
                      <a:pt x="944604" y="2262360"/>
                      <a:pt x="859602" y="2241753"/>
                      <a:pt x="779751" y="2213419"/>
                    </a:cubicBezTo>
                    <a:cubicBezTo>
                      <a:pt x="699901" y="2185085"/>
                      <a:pt x="630354" y="2143872"/>
                      <a:pt x="565959" y="2089780"/>
                    </a:cubicBezTo>
                    <a:cubicBezTo>
                      <a:pt x="558231" y="2082052"/>
                      <a:pt x="568534" y="2069173"/>
                      <a:pt x="578838" y="2074325"/>
                    </a:cubicBezTo>
                    <a:cubicBezTo>
                      <a:pt x="656112" y="2123265"/>
                      <a:pt x="741114" y="2164478"/>
                      <a:pt x="828692" y="2192812"/>
                    </a:cubicBezTo>
                    <a:cubicBezTo>
                      <a:pt x="985817" y="2244329"/>
                      <a:pt x="1150669" y="2254632"/>
                      <a:pt x="1315522" y="2259784"/>
                    </a:cubicBezTo>
                    <a:cubicBezTo>
                      <a:pt x="1403100" y="2262360"/>
                      <a:pt x="1493253" y="2264935"/>
                      <a:pt x="1580831" y="2262360"/>
                    </a:cubicBezTo>
                    <a:cubicBezTo>
                      <a:pt x="1658106" y="2259784"/>
                      <a:pt x="1740532" y="2249480"/>
                      <a:pt x="1812655" y="2218571"/>
                    </a:cubicBezTo>
                    <a:cubicBezTo>
                      <a:pt x="1802351" y="2210843"/>
                      <a:pt x="1792048" y="2203116"/>
                      <a:pt x="1781745" y="2197964"/>
                    </a:cubicBezTo>
                    <a:cubicBezTo>
                      <a:pt x="1753411" y="2182509"/>
                      <a:pt x="1727653" y="2164478"/>
                      <a:pt x="1699319" y="2146448"/>
                    </a:cubicBezTo>
                    <a:cubicBezTo>
                      <a:pt x="1645227" y="2112962"/>
                      <a:pt x="1593710" y="2079477"/>
                      <a:pt x="1542194" y="2045991"/>
                    </a:cubicBezTo>
                    <a:cubicBezTo>
                      <a:pt x="1488102" y="2009929"/>
                      <a:pt x="1436585" y="1976444"/>
                      <a:pt x="1382493" y="1942958"/>
                    </a:cubicBezTo>
                    <a:cubicBezTo>
                      <a:pt x="1354159" y="1927503"/>
                      <a:pt x="1328401" y="1909473"/>
                      <a:pt x="1300067" y="1891442"/>
                    </a:cubicBezTo>
                    <a:cubicBezTo>
                      <a:pt x="1276885" y="1875987"/>
                      <a:pt x="1248551" y="1860532"/>
                      <a:pt x="1230520" y="1839925"/>
                    </a:cubicBezTo>
                    <a:cubicBezTo>
                      <a:pt x="1225368" y="1834774"/>
                      <a:pt x="1230520" y="1821895"/>
                      <a:pt x="1240823" y="1824471"/>
                    </a:cubicBezTo>
                    <a:cubicBezTo>
                      <a:pt x="1269157" y="1832198"/>
                      <a:pt x="1294915" y="1850229"/>
                      <a:pt x="1320674" y="1865684"/>
                    </a:cubicBezTo>
                    <a:cubicBezTo>
                      <a:pt x="1349008" y="1881139"/>
                      <a:pt x="1374766" y="1899169"/>
                      <a:pt x="1403100" y="1917200"/>
                    </a:cubicBezTo>
                    <a:cubicBezTo>
                      <a:pt x="1454616" y="1953261"/>
                      <a:pt x="1506132" y="1986747"/>
                      <a:pt x="1557649" y="2020233"/>
                    </a:cubicBezTo>
                    <a:cubicBezTo>
                      <a:pt x="1609165" y="2053718"/>
                      <a:pt x="1663257" y="2089780"/>
                      <a:pt x="1714774" y="2125841"/>
                    </a:cubicBezTo>
                    <a:cubicBezTo>
                      <a:pt x="1740532" y="2146448"/>
                      <a:pt x="1768866" y="2164478"/>
                      <a:pt x="1794624" y="2182509"/>
                    </a:cubicBezTo>
                    <a:cubicBezTo>
                      <a:pt x="1804927" y="2190237"/>
                      <a:pt x="1817806" y="2197964"/>
                      <a:pt x="1828110" y="2205692"/>
                    </a:cubicBezTo>
                    <a:cubicBezTo>
                      <a:pt x="1828110" y="2172206"/>
                      <a:pt x="1820382" y="2143872"/>
                      <a:pt x="1810079" y="2112962"/>
                    </a:cubicBezTo>
                    <a:cubicBezTo>
                      <a:pt x="1794624" y="2071749"/>
                      <a:pt x="1779169" y="2030536"/>
                      <a:pt x="1763714" y="1991899"/>
                    </a:cubicBezTo>
                    <a:cubicBezTo>
                      <a:pt x="1732804" y="1914624"/>
                      <a:pt x="1694167" y="1842501"/>
                      <a:pt x="1647802" y="1770378"/>
                    </a:cubicBezTo>
                    <a:cubicBezTo>
                      <a:pt x="1601438" y="1695680"/>
                      <a:pt x="1549921" y="1628708"/>
                      <a:pt x="1490678" y="1564313"/>
                    </a:cubicBezTo>
                    <a:cubicBezTo>
                      <a:pt x="1434010" y="1502493"/>
                      <a:pt x="1369614" y="1448401"/>
                      <a:pt x="1312946" y="1386582"/>
                    </a:cubicBezTo>
                    <a:cubicBezTo>
                      <a:pt x="1305219" y="1378854"/>
                      <a:pt x="1312946" y="1365975"/>
                      <a:pt x="1323249" y="1371127"/>
                    </a:cubicBezTo>
                    <a:close/>
                    <a:moveTo>
                      <a:pt x="1189306" y="575199"/>
                    </a:moveTo>
                    <a:cubicBezTo>
                      <a:pt x="1217641" y="593229"/>
                      <a:pt x="1240823" y="616412"/>
                      <a:pt x="1266581" y="639594"/>
                    </a:cubicBezTo>
                    <a:cubicBezTo>
                      <a:pt x="1292339" y="662776"/>
                      <a:pt x="1318098" y="685959"/>
                      <a:pt x="1343856" y="711717"/>
                    </a:cubicBezTo>
                    <a:cubicBezTo>
                      <a:pt x="1395372" y="763233"/>
                      <a:pt x="1441737" y="814750"/>
                      <a:pt x="1488102" y="868842"/>
                    </a:cubicBezTo>
                    <a:cubicBezTo>
                      <a:pt x="1642651" y="1051725"/>
                      <a:pt x="1768866" y="1262942"/>
                      <a:pt x="1846140" y="1489614"/>
                    </a:cubicBezTo>
                    <a:cubicBezTo>
                      <a:pt x="1884777" y="1597798"/>
                      <a:pt x="1907960" y="1708559"/>
                      <a:pt x="1923414" y="1819319"/>
                    </a:cubicBezTo>
                    <a:cubicBezTo>
                      <a:pt x="1938869" y="1935230"/>
                      <a:pt x="1933718" y="2045991"/>
                      <a:pt x="1918263" y="2161902"/>
                    </a:cubicBezTo>
                    <a:cubicBezTo>
                      <a:pt x="1918263" y="2167054"/>
                      <a:pt x="1907960" y="2167054"/>
                      <a:pt x="1907960" y="2161902"/>
                    </a:cubicBezTo>
                    <a:cubicBezTo>
                      <a:pt x="1918263" y="2035687"/>
                      <a:pt x="1907960" y="1906897"/>
                      <a:pt x="1887353" y="1783257"/>
                    </a:cubicBezTo>
                    <a:cubicBezTo>
                      <a:pt x="1851292" y="1559161"/>
                      <a:pt x="1768866" y="1342792"/>
                      <a:pt x="1650378" y="1149606"/>
                    </a:cubicBezTo>
                    <a:cubicBezTo>
                      <a:pt x="1585983" y="1043997"/>
                      <a:pt x="1513860" y="943541"/>
                      <a:pt x="1431434" y="850811"/>
                    </a:cubicBezTo>
                    <a:cubicBezTo>
                      <a:pt x="1392796" y="807022"/>
                      <a:pt x="1351583" y="763233"/>
                      <a:pt x="1310370" y="722020"/>
                    </a:cubicBezTo>
                    <a:cubicBezTo>
                      <a:pt x="1287188" y="698838"/>
                      <a:pt x="1264006" y="675655"/>
                      <a:pt x="1240823" y="652473"/>
                    </a:cubicBezTo>
                    <a:cubicBezTo>
                      <a:pt x="1217641" y="631867"/>
                      <a:pt x="1194458" y="613836"/>
                      <a:pt x="1176427" y="590654"/>
                    </a:cubicBezTo>
                    <a:cubicBezTo>
                      <a:pt x="1168700" y="582926"/>
                      <a:pt x="1179003" y="570047"/>
                      <a:pt x="1189306" y="575199"/>
                    </a:cubicBezTo>
                    <a:close/>
                    <a:moveTo>
                      <a:pt x="1240824" y="3367"/>
                    </a:moveTo>
                    <a:cubicBezTo>
                      <a:pt x="1359311" y="129582"/>
                      <a:pt x="1457192" y="273828"/>
                      <a:pt x="1547346" y="420650"/>
                    </a:cubicBezTo>
                    <a:cubicBezTo>
                      <a:pt x="1707047" y="685959"/>
                      <a:pt x="1828110" y="971875"/>
                      <a:pt x="1905384" y="1270670"/>
                    </a:cubicBezTo>
                    <a:cubicBezTo>
                      <a:pt x="1944022" y="1417491"/>
                      <a:pt x="1972356" y="1566889"/>
                      <a:pt x="1985235" y="1716286"/>
                    </a:cubicBezTo>
                    <a:cubicBezTo>
                      <a:pt x="1998114" y="1857956"/>
                      <a:pt x="1990386" y="1994475"/>
                      <a:pt x="1944022" y="2128417"/>
                    </a:cubicBezTo>
                    <a:cubicBezTo>
                      <a:pt x="1941446" y="2136145"/>
                      <a:pt x="1928567" y="2133569"/>
                      <a:pt x="1931143" y="2125841"/>
                    </a:cubicBezTo>
                    <a:cubicBezTo>
                      <a:pt x="1972356" y="1973868"/>
                      <a:pt x="1964628" y="1809016"/>
                      <a:pt x="1944022" y="1654467"/>
                    </a:cubicBezTo>
                    <a:cubicBezTo>
                      <a:pt x="1902809" y="1355672"/>
                      <a:pt x="1817807" y="1062028"/>
                      <a:pt x="1694167" y="786416"/>
                    </a:cubicBezTo>
                    <a:cubicBezTo>
                      <a:pt x="1634924" y="649897"/>
                      <a:pt x="1562801" y="515955"/>
                      <a:pt x="1482951" y="389740"/>
                    </a:cubicBezTo>
                    <a:cubicBezTo>
                      <a:pt x="1403100" y="260949"/>
                      <a:pt x="1310371" y="142461"/>
                      <a:pt x="1220217" y="21398"/>
                    </a:cubicBezTo>
                    <a:cubicBezTo>
                      <a:pt x="1209914" y="8519"/>
                      <a:pt x="1230521" y="-6937"/>
                      <a:pt x="1240824" y="33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56" name="Google Shape;2256;p34"/>
            <p:cNvGrpSpPr/>
            <p:nvPr/>
          </p:nvGrpSpPr>
          <p:grpSpPr>
            <a:xfrm rot="10800000">
              <a:off x="1246636" y="3304695"/>
              <a:ext cx="1078800" cy="1895590"/>
              <a:chOff x="1592039" y="2135514"/>
              <a:chExt cx="481607" cy="846246"/>
            </a:xfrm>
          </p:grpSpPr>
          <p:sp>
            <p:nvSpPr>
              <p:cNvPr id="2257" name="Google Shape;2257;p34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34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34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34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34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34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34"/>
              <p:cNvSpPr/>
              <p:nvPr/>
            </p:nvSpPr>
            <p:spPr>
              <a:xfrm>
                <a:off x="1872359" y="2454762"/>
                <a:ext cx="201287" cy="526998"/>
              </a:xfrm>
              <a:custGeom>
                <a:avLst/>
                <a:gdLst/>
                <a:ahLst/>
                <a:cxnLst/>
                <a:rect l="l" t="t" r="r" b="b"/>
                <a:pathLst>
                  <a:path w="449804" h="1177649" extrusionOk="0">
                    <a:moveTo>
                      <a:pt x="329788" y="821311"/>
                    </a:moveTo>
                    <a:cubicBezTo>
                      <a:pt x="332963" y="797181"/>
                      <a:pt x="338677" y="773686"/>
                      <a:pt x="348202" y="750826"/>
                    </a:cubicBezTo>
                    <a:cubicBezTo>
                      <a:pt x="383763" y="667006"/>
                      <a:pt x="460597" y="590806"/>
                      <a:pt x="448532" y="493016"/>
                    </a:cubicBezTo>
                    <a:cubicBezTo>
                      <a:pt x="445992" y="470791"/>
                      <a:pt x="437738" y="449836"/>
                      <a:pt x="432022" y="428246"/>
                    </a:cubicBezTo>
                    <a:cubicBezTo>
                      <a:pt x="426307" y="407291"/>
                      <a:pt x="423767" y="385701"/>
                      <a:pt x="424402" y="364111"/>
                    </a:cubicBezTo>
                    <a:cubicBezTo>
                      <a:pt x="425038" y="342521"/>
                      <a:pt x="426942" y="320931"/>
                      <a:pt x="426307" y="298706"/>
                    </a:cubicBezTo>
                    <a:cubicBezTo>
                      <a:pt x="425672" y="277116"/>
                      <a:pt x="421863" y="256161"/>
                      <a:pt x="412972" y="236476"/>
                    </a:cubicBezTo>
                    <a:cubicBezTo>
                      <a:pt x="404082" y="216156"/>
                      <a:pt x="392017" y="197106"/>
                      <a:pt x="379952" y="179326"/>
                    </a:cubicBezTo>
                    <a:cubicBezTo>
                      <a:pt x="365982" y="158371"/>
                      <a:pt x="351377" y="137416"/>
                      <a:pt x="337407" y="116461"/>
                    </a:cubicBezTo>
                    <a:cubicBezTo>
                      <a:pt x="322802" y="94871"/>
                      <a:pt x="308832" y="73916"/>
                      <a:pt x="294227" y="52326"/>
                    </a:cubicBezTo>
                    <a:cubicBezTo>
                      <a:pt x="282797" y="35816"/>
                      <a:pt x="272002" y="16766"/>
                      <a:pt x="254222" y="6606"/>
                    </a:cubicBezTo>
                    <a:cubicBezTo>
                      <a:pt x="252952" y="-1014"/>
                      <a:pt x="243427" y="-2284"/>
                      <a:pt x="240252" y="4066"/>
                    </a:cubicBezTo>
                    <a:cubicBezTo>
                      <a:pt x="236442" y="6606"/>
                      <a:pt x="235172" y="12321"/>
                      <a:pt x="237712" y="16131"/>
                    </a:cubicBezTo>
                    <a:cubicBezTo>
                      <a:pt x="236442" y="24386"/>
                      <a:pt x="235172" y="32006"/>
                      <a:pt x="233267" y="40261"/>
                    </a:cubicBezTo>
                    <a:cubicBezTo>
                      <a:pt x="213582" y="126621"/>
                      <a:pt x="158972" y="199646"/>
                      <a:pt x="125952" y="280926"/>
                    </a:cubicBezTo>
                    <a:cubicBezTo>
                      <a:pt x="111982" y="316486"/>
                      <a:pt x="100552" y="353951"/>
                      <a:pt x="98647" y="392686"/>
                    </a:cubicBezTo>
                    <a:cubicBezTo>
                      <a:pt x="96107" y="432056"/>
                      <a:pt x="104362" y="469521"/>
                      <a:pt x="121507" y="505081"/>
                    </a:cubicBezTo>
                    <a:cubicBezTo>
                      <a:pt x="138652" y="540641"/>
                      <a:pt x="159607" y="574931"/>
                      <a:pt x="160242" y="614936"/>
                    </a:cubicBezTo>
                    <a:cubicBezTo>
                      <a:pt x="160877" y="653036"/>
                      <a:pt x="147542" y="691136"/>
                      <a:pt x="128492" y="722886"/>
                    </a:cubicBezTo>
                    <a:cubicBezTo>
                      <a:pt x="106267" y="759716"/>
                      <a:pt x="75152" y="788926"/>
                      <a:pt x="49117" y="821946"/>
                    </a:cubicBezTo>
                    <a:cubicBezTo>
                      <a:pt x="22447" y="854966"/>
                      <a:pt x="4667" y="893066"/>
                      <a:pt x="857" y="935611"/>
                    </a:cubicBezTo>
                    <a:cubicBezTo>
                      <a:pt x="-1048" y="955296"/>
                      <a:pt x="222" y="975616"/>
                      <a:pt x="4667" y="994666"/>
                    </a:cubicBezTo>
                    <a:cubicBezTo>
                      <a:pt x="9112" y="1014986"/>
                      <a:pt x="17367" y="1034036"/>
                      <a:pt x="25622" y="1053086"/>
                    </a:cubicBezTo>
                    <a:cubicBezTo>
                      <a:pt x="39592" y="1086741"/>
                      <a:pt x="55467" y="1135636"/>
                      <a:pt x="21177" y="1162941"/>
                    </a:cubicBezTo>
                    <a:cubicBezTo>
                      <a:pt x="19907" y="1164211"/>
                      <a:pt x="19272" y="1165481"/>
                      <a:pt x="19272" y="1166116"/>
                    </a:cubicBezTo>
                    <a:cubicBezTo>
                      <a:pt x="19272" y="1166116"/>
                      <a:pt x="18637" y="1166116"/>
                      <a:pt x="18637" y="1166116"/>
                    </a:cubicBezTo>
                    <a:cubicBezTo>
                      <a:pt x="12287" y="1168021"/>
                      <a:pt x="15462" y="1178816"/>
                      <a:pt x="21812" y="1177546"/>
                    </a:cubicBezTo>
                    <a:cubicBezTo>
                      <a:pt x="32607" y="1174371"/>
                      <a:pt x="43402" y="1171831"/>
                      <a:pt x="53562" y="1168021"/>
                    </a:cubicBezTo>
                    <a:cubicBezTo>
                      <a:pt x="138017" y="1140081"/>
                      <a:pt x="219297" y="1092456"/>
                      <a:pt x="272002" y="1018796"/>
                    </a:cubicBezTo>
                    <a:cubicBezTo>
                      <a:pt x="299307" y="980696"/>
                      <a:pt x="315817" y="938151"/>
                      <a:pt x="322167" y="891796"/>
                    </a:cubicBezTo>
                    <a:cubicBezTo>
                      <a:pt x="325342" y="869571"/>
                      <a:pt x="326613" y="845441"/>
                      <a:pt x="329788" y="8213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34"/>
              <p:cNvSpPr/>
              <p:nvPr/>
            </p:nvSpPr>
            <p:spPr>
              <a:xfrm>
                <a:off x="1938501" y="2452260"/>
                <a:ext cx="54866" cy="431499"/>
              </a:xfrm>
              <a:custGeom>
                <a:avLst/>
                <a:gdLst/>
                <a:ahLst/>
                <a:cxnLst/>
                <a:rect l="l" t="t" r="r" b="b"/>
                <a:pathLst>
                  <a:path w="122606" h="964244" extrusionOk="0">
                    <a:moveTo>
                      <a:pt x="101" y="962778"/>
                    </a:moveTo>
                    <a:cubicBezTo>
                      <a:pt x="36296" y="842128"/>
                      <a:pt x="62331" y="718938"/>
                      <a:pt x="80111" y="594478"/>
                    </a:cubicBezTo>
                    <a:cubicBezTo>
                      <a:pt x="97891" y="470653"/>
                      <a:pt x="107416" y="345558"/>
                      <a:pt x="106781" y="219828"/>
                    </a:cubicBezTo>
                    <a:cubicBezTo>
                      <a:pt x="106146" y="149343"/>
                      <a:pt x="102971" y="79493"/>
                      <a:pt x="95986" y="9008"/>
                    </a:cubicBezTo>
                    <a:cubicBezTo>
                      <a:pt x="94716" y="-1152"/>
                      <a:pt x="110591" y="-3692"/>
                      <a:pt x="111861" y="6468"/>
                    </a:cubicBezTo>
                    <a:cubicBezTo>
                      <a:pt x="123926" y="132198"/>
                      <a:pt x="125831" y="259198"/>
                      <a:pt x="117576" y="384928"/>
                    </a:cubicBezTo>
                    <a:cubicBezTo>
                      <a:pt x="109321" y="511293"/>
                      <a:pt x="90906" y="637023"/>
                      <a:pt x="61696" y="759578"/>
                    </a:cubicBezTo>
                    <a:cubicBezTo>
                      <a:pt x="45186" y="828158"/>
                      <a:pt x="24866" y="896103"/>
                      <a:pt x="2641" y="962778"/>
                    </a:cubicBezTo>
                    <a:cubicBezTo>
                      <a:pt x="2006" y="965318"/>
                      <a:pt x="-534" y="964048"/>
                      <a:pt x="101" y="96277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34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34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34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34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34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34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34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34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34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34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34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76" name="Google Shape;2276;p34"/>
            <p:cNvGrpSpPr/>
            <p:nvPr/>
          </p:nvGrpSpPr>
          <p:grpSpPr>
            <a:xfrm flipH="1">
              <a:off x="2184021" y="4093791"/>
              <a:ext cx="744684" cy="1106479"/>
              <a:chOff x="5196722" y="522299"/>
              <a:chExt cx="438178" cy="651062"/>
            </a:xfrm>
          </p:grpSpPr>
          <p:sp>
            <p:nvSpPr>
              <p:cNvPr id="2277" name="Google Shape;2277;p34"/>
              <p:cNvSpPr/>
              <p:nvPr/>
            </p:nvSpPr>
            <p:spPr>
              <a:xfrm>
                <a:off x="5196722" y="522299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34"/>
              <p:cNvSpPr/>
              <p:nvPr/>
            </p:nvSpPr>
            <p:spPr>
              <a:xfrm>
                <a:off x="5272948" y="620822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34"/>
              <p:cNvSpPr/>
              <p:nvPr/>
            </p:nvSpPr>
            <p:spPr>
              <a:xfrm>
                <a:off x="5272147" y="606273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80" name="Google Shape;2280;p34"/>
            <p:cNvGrpSpPr/>
            <p:nvPr/>
          </p:nvGrpSpPr>
          <p:grpSpPr>
            <a:xfrm>
              <a:off x="-8604" y="852643"/>
              <a:ext cx="875393" cy="799615"/>
              <a:chOff x="4667799" y="2357213"/>
              <a:chExt cx="589927" cy="538861"/>
            </a:xfrm>
          </p:grpSpPr>
          <p:sp>
            <p:nvSpPr>
              <p:cNvPr id="2281" name="Google Shape;2281;p34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34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34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34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34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34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87" name="Google Shape;2287;p34"/>
            <p:cNvSpPr/>
            <p:nvPr/>
          </p:nvSpPr>
          <p:spPr>
            <a:xfrm>
              <a:off x="1119200" y="13711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88" name="Google Shape;2288;p34"/>
            <p:cNvSpPr/>
            <p:nvPr/>
          </p:nvSpPr>
          <p:spPr>
            <a:xfrm>
              <a:off x="909400" y="14635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89" name="Google Shape;2289;p34"/>
            <p:cNvSpPr/>
            <p:nvPr/>
          </p:nvSpPr>
          <p:spPr>
            <a:xfrm>
              <a:off x="1015175" y="12628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0" name="Google Shape;2290;p34"/>
            <p:cNvSpPr/>
            <p:nvPr/>
          </p:nvSpPr>
          <p:spPr>
            <a:xfrm>
              <a:off x="-64700" y="14635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1" name="Google Shape;2291;p34"/>
            <p:cNvSpPr/>
            <p:nvPr/>
          </p:nvSpPr>
          <p:spPr>
            <a:xfrm>
              <a:off x="-396687" y="12343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2" name="Google Shape;2292;p34"/>
            <p:cNvSpPr/>
            <p:nvPr/>
          </p:nvSpPr>
          <p:spPr>
            <a:xfrm>
              <a:off x="-750525" y="14283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3" name="Google Shape;2293;p34"/>
            <p:cNvSpPr/>
            <p:nvPr/>
          </p:nvSpPr>
          <p:spPr>
            <a:xfrm>
              <a:off x="-814425" y="11989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4" name="Google Shape;2294;p34"/>
            <p:cNvSpPr/>
            <p:nvPr/>
          </p:nvSpPr>
          <p:spPr>
            <a:xfrm>
              <a:off x="367400" y="17391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5" name="Google Shape;2295;p34"/>
            <p:cNvSpPr/>
            <p:nvPr/>
          </p:nvSpPr>
          <p:spPr>
            <a:xfrm>
              <a:off x="344600" y="25589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6" name="Google Shape;2296;p34"/>
            <p:cNvSpPr/>
            <p:nvPr/>
          </p:nvSpPr>
          <p:spPr>
            <a:xfrm>
              <a:off x="1119200" y="35380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7" name="Google Shape;2297;p34"/>
            <p:cNvSpPr/>
            <p:nvPr/>
          </p:nvSpPr>
          <p:spPr>
            <a:xfrm>
              <a:off x="1753375" y="31458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8" name="Google Shape;2298;p34"/>
            <p:cNvSpPr/>
            <p:nvPr/>
          </p:nvSpPr>
          <p:spPr>
            <a:xfrm>
              <a:off x="462650" y="28146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9" name="Google Shape;2299;p34"/>
            <p:cNvSpPr/>
            <p:nvPr/>
          </p:nvSpPr>
          <p:spPr>
            <a:xfrm>
              <a:off x="-781137" y="28500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0" name="Google Shape;2300;p34"/>
            <p:cNvSpPr/>
            <p:nvPr/>
          </p:nvSpPr>
          <p:spPr>
            <a:xfrm>
              <a:off x="-497800" y="29857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1" name="Google Shape;2301;p34"/>
            <p:cNvSpPr/>
            <p:nvPr/>
          </p:nvSpPr>
          <p:spPr>
            <a:xfrm>
              <a:off x="-209800" y="36780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2" name="Google Shape;2302;p34"/>
            <p:cNvSpPr/>
            <p:nvPr/>
          </p:nvSpPr>
          <p:spPr>
            <a:xfrm>
              <a:off x="892175" y="38718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3" name="Google Shape;2303;p34"/>
            <p:cNvSpPr/>
            <p:nvPr/>
          </p:nvSpPr>
          <p:spPr>
            <a:xfrm>
              <a:off x="1048475" y="40637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4" name="Google Shape;2304;p34"/>
            <p:cNvSpPr/>
            <p:nvPr/>
          </p:nvSpPr>
          <p:spPr>
            <a:xfrm>
              <a:off x="780100" y="42062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5" name="Google Shape;2305;p34"/>
            <p:cNvSpPr/>
            <p:nvPr/>
          </p:nvSpPr>
          <p:spPr>
            <a:xfrm>
              <a:off x="1029475" y="44691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6" name="Google Shape;2306;p34"/>
            <p:cNvSpPr/>
            <p:nvPr/>
          </p:nvSpPr>
          <p:spPr>
            <a:xfrm rot="10800000">
              <a:off x="965500" y="47193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7" name="Google Shape;2307;p34"/>
            <p:cNvSpPr/>
            <p:nvPr/>
          </p:nvSpPr>
          <p:spPr>
            <a:xfrm rot="10800000">
              <a:off x="1216025" y="44923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8" name="Google Shape;2308;p34"/>
            <p:cNvSpPr/>
            <p:nvPr/>
          </p:nvSpPr>
          <p:spPr>
            <a:xfrm>
              <a:off x="1205900" y="49612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9" name="Google Shape;2309;p34"/>
            <p:cNvSpPr/>
            <p:nvPr/>
          </p:nvSpPr>
          <p:spPr>
            <a:xfrm rot="10800000">
              <a:off x="174375" y="49612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0" name="Google Shape;2310;p34"/>
            <p:cNvSpPr/>
            <p:nvPr/>
          </p:nvSpPr>
          <p:spPr>
            <a:xfrm rot="10800000">
              <a:off x="487225" y="45847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1" name="Google Shape;2311;p34"/>
            <p:cNvSpPr/>
            <p:nvPr/>
          </p:nvSpPr>
          <p:spPr>
            <a:xfrm>
              <a:off x="-8600" y="42633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2" name="Google Shape;2312;p34"/>
            <p:cNvSpPr/>
            <p:nvPr/>
          </p:nvSpPr>
          <p:spPr>
            <a:xfrm rot="10800000">
              <a:off x="280700" y="42987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3" name="Google Shape;2313;p34"/>
            <p:cNvSpPr/>
            <p:nvPr/>
          </p:nvSpPr>
          <p:spPr>
            <a:xfrm>
              <a:off x="157238" y="46293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4" name="Google Shape;2314;p34"/>
            <p:cNvSpPr/>
            <p:nvPr/>
          </p:nvSpPr>
          <p:spPr>
            <a:xfrm>
              <a:off x="498613" y="49223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5" name="Google Shape;2315;p34"/>
            <p:cNvSpPr/>
            <p:nvPr/>
          </p:nvSpPr>
          <p:spPr>
            <a:xfrm rot="10800000">
              <a:off x="1628038" y="47193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6" name="Google Shape;2316;p34"/>
            <p:cNvSpPr/>
            <p:nvPr/>
          </p:nvSpPr>
          <p:spPr>
            <a:xfrm>
              <a:off x="1984975" y="48117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7" name="Google Shape;2317;p34"/>
            <p:cNvSpPr/>
            <p:nvPr/>
          </p:nvSpPr>
          <p:spPr>
            <a:xfrm rot="10800000">
              <a:off x="1757975" y="50536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8" name="Google Shape;2318;p34"/>
            <p:cNvSpPr/>
            <p:nvPr/>
          </p:nvSpPr>
          <p:spPr>
            <a:xfrm rot="10800000">
              <a:off x="2325425" y="41726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9" name="Google Shape;2319;p34"/>
            <p:cNvSpPr/>
            <p:nvPr/>
          </p:nvSpPr>
          <p:spPr>
            <a:xfrm>
              <a:off x="-941975" y="27428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320" name="Google Shape;2320;p34"/>
            <p:cNvGrpSpPr/>
            <p:nvPr/>
          </p:nvGrpSpPr>
          <p:grpSpPr>
            <a:xfrm>
              <a:off x="2075217" y="2544126"/>
              <a:ext cx="1026712" cy="1050538"/>
              <a:chOff x="7212452" y="2082885"/>
              <a:chExt cx="602637" cy="616621"/>
            </a:xfrm>
          </p:grpSpPr>
          <p:sp>
            <p:nvSpPr>
              <p:cNvPr id="2321" name="Google Shape;2321;p34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34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34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34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34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34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34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34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34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34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34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34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34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34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34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34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34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34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34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34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34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342" name="Google Shape;2342;p34"/>
            <p:cNvSpPr/>
            <p:nvPr/>
          </p:nvSpPr>
          <p:spPr>
            <a:xfrm rot="10800000">
              <a:off x="2513000" y="38433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43" name="Google Shape;2343;p34"/>
            <p:cNvSpPr/>
            <p:nvPr/>
          </p:nvSpPr>
          <p:spPr>
            <a:xfrm>
              <a:off x="2862100" y="38265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44" name="Google Shape;2344;p34"/>
            <p:cNvSpPr/>
            <p:nvPr/>
          </p:nvSpPr>
          <p:spPr>
            <a:xfrm rot="10800000">
              <a:off x="3125125" y="42987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345" name="Google Shape;2345;p34"/>
            <p:cNvGrpSpPr/>
            <p:nvPr/>
          </p:nvGrpSpPr>
          <p:grpSpPr>
            <a:xfrm rot="-1964188">
              <a:off x="1477059" y="592223"/>
              <a:ext cx="1285552" cy="1909847"/>
              <a:chOff x="337777" y="443496"/>
              <a:chExt cx="771411" cy="1146064"/>
            </a:xfrm>
          </p:grpSpPr>
          <p:sp>
            <p:nvSpPr>
              <p:cNvPr id="2346" name="Google Shape;2346;p34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34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34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34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34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34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2" name="Google Shape;2352;p34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3" name="Google Shape;2353;p34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4" name="Google Shape;2354;p34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5" name="Google Shape;2355;p34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6" name="Google Shape;2356;p34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7" name="Google Shape;2357;p34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8" name="Google Shape;2358;p34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9" name="Google Shape;2359;p34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34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34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34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34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34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34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366" name="Google Shape;2366;p34"/>
            <p:cNvSpPr/>
            <p:nvPr/>
          </p:nvSpPr>
          <p:spPr>
            <a:xfrm>
              <a:off x="2817750" y="5350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2599700" y="5349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2719550" y="9026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2949900" y="8526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3070350" y="13930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3058600" y="15664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3353750" y="17675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altLang="ru-RU"/>
              <a:t>Мовно-літературний кластер</a:t>
            </a:r>
            <a:br>
              <a:rPr lang="uk-UA" altLang="ru-RU"/>
            </a:br>
            <a:r>
              <a:rPr lang="uk-UA" altLang="ru-RU" sz="2000" b="0"/>
              <a:t>(профіль із поглибленим вивченням УМ та ЛІТЕРАТУРИ)</a:t>
            </a:r>
            <a:r>
              <a:rPr lang="uk-UA" altLang="ru-RU" sz="2000"/>
              <a:t/>
            </a:r>
            <a:br>
              <a:rPr lang="uk-UA" altLang="ru-RU" sz="2000"/>
            </a:br>
            <a:r>
              <a:rPr lang="uk-UA" altLang="ru-RU" sz="2400">
                <a:solidFill>
                  <a:schemeClr val="accent4">
                    <a:lumMod val="75000"/>
                  </a:schemeClr>
                </a:solidFill>
              </a:rPr>
              <a:t>Ваш вибір - окремі предмети УЛ, ЗЛ або ІК</a:t>
            </a:r>
          </a:p>
        </p:txBody>
      </p:sp>
      <p:sp>
        <p:nvSpPr>
          <p:cNvPr id="5" name="Подзаголовок 4"/>
          <p:cNvSpPr>
            <a:spLocks noGrp="1"/>
          </p:cNvSpPr>
          <p:nvPr>
            <p:ph type="subTitle" idx="1"/>
          </p:nvPr>
        </p:nvSpPr>
        <p:spPr>
          <a:xfrm>
            <a:off x="26670" y="2667000"/>
            <a:ext cx="3763010" cy="610870"/>
          </a:xfrm>
        </p:spPr>
        <p:txBody>
          <a:bodyPr/>
          <a:lstStyle/>
          <a:p>
            <a:pPr algn="ctr"/>
            <a:r>
              <a:rPr lang="uk-UA" altLang="ru-RU" sz="240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Українська література</a:t>
            </a:r>
            <a:r>
              <a:rPr lang="uk-UA" altLang="ru-RU" sz="2400"/>
              <a:t> </a:t>
            </a:r>
          </a:p>
        </p:txBody>
      </p:sp>
      <p:sp>
        <p:nvSpPr>
          <p:cNvPr id="6" name="Подзаголовок 5"/>
          <p:cNvSpPr>
            <a:spLocks noGrp="1"/>
          </p:cNvSpPr>
          <p:nvPr>
            <p:ph type="subTitle" idx="2"/>
          </p:nvPr>
        </p:nvSpPr>
        <p:spPr>
          <a:xfrm>
            <a:off x="574040" y="3155315"/>
            <a:ext cx="2701925" cy="474980"/>
          </a:xfrm>
        </p:spPr>
        <p:txBody>
          <a:bodyPr/>
          <a:lstStyle/>
          <a:p>
            <a:pPr algn="ctr"/>
            <a:r>
              <a:rPr lang="uk-UA" altLang="ru-RU" sz="1800"/>
              <a:t>Поглиблений рівень</a:t>
            </a:r>
          </a:p>
        </p:txBody>
      </p:sp>
      <p:sp>
        <p:nvSpPr>
          <p:cNvPr id="7" name="Подзаголовок 6"/>
          <p:cNvSpPr>
            <a:spLocks noGrp="1"/>
          </p:cNvSpPr>
          <p:nvPr>
            <p:ph type="subTitle" idx="3"/>
          </p:nvPr>
        </p:nvSpPr>
        <p:spPr>
          <a:xfrm>
            <a:off x="3152140" y="2353310"/>
            <a:ext cx="2771140" cy="779145"/>
          </a:xfrm>
        </p:spPr>
        <p:txBody>
          <a:bodyPr/>
          <a:lstStyle/>
          <a:p>
            <a:r>
              <a:rPr lang="uk-UA" altLang="ru-RU" sz="1800"/>
              <a:t>Поглиблений рівень</a:t>
            </a:r>
          </a:p>
        </p:txBody>
      </p:sp>
      <p:sp>
        <p:nvSpPr>
          <p:cNvPr id="8" name="Подзаголовок 7"/>
          <p:cNvSpPr>
            <a:spLocks noGrp="1"/>
          </p:cNvSpPr>
          <p:nvPr>
            <p:ph type="subTitle" idx="4"/>
          </p:nvPr>
        </p:nvSpPr>
        <p:spPr>
          <a:xfrm>
            <a:off x="6219825" y="2835910"/>
            <a:ext cx="2344420" cy="827405"/>
          </a:xfrm>
        </p:spPr>
        <p:txBody>
          <a:bodyPr/>
          <a:lstStyle/>
          <a:p>
            <a:r>
              <a:rPr lang="uk-UA" altLang="ru-RU" sz="1600"/>
              <a:t>Поглиблений рівень</a:t>
            </a:r>
          </a:p>
        </p:txBody>
      </p:sp>
      <p:sp>
        <p:nvSpPr>
          <p:cNvPr id="9" name="Подзаголовок 8"/>
          <p:cNvSpPr>
            <a:spLocks noGrp="1"/>
          </p:cNvSpPr>
          <p:nvPr>
            <p:ph type="subTitle" idx="5"/>
          </p:nvPr>
        </p:nvSpPr>
        <p:spPr>
          <a:xfrm>
            <a:off x="2687955" y="1784985"/>
            <a:ext cx="3763645" cy="702310"/>
          </a:xfrm>
        </p:spPr>
        <p:txBody>
          <a:bodyPr/>
          <a:lstStyle/>
          <a:p>
            <a:pPr algn="just"/>
            <a:r>
              <a:rPr lang="uk-UA" altLang="ru-RU" sz="240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Зарубіжна література</a:t>
            </a:r>
          </a:p>
        </p:txBody>
      </p:sp>
      <p:sp>
        <p:nvSpPr>
          <p:cNvPr id="10" name="Подзаголовок 9"/>
          <p:cNvSpPr>
            <a:spLocks noGrp="1"/>
          </p:cNvSpPr>
          <p:nvPr>
            <p:ph type="subTitle" idx="6"/>
          </p:nvPr>
        </p:nvSpPr>
        <p:spPr>
          <a:xfrm>
            <a:off x="5634990" y="2427605"/>
            <a:ext cx="3162300" cy="501015"/>
          </a:xfrm>
        </p:spPr>
        <p:txBody>
          <a:bodyPr/>
          <a:lstStyle/>
          <a:p>
            <a:pPr algn="ctr"/>
            <a:r>
              <a:rPr lang="uk-UA" altLang="ru-RU" sz="24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Інтегрований курс</a:t>
            </a:r>
          </a:p>
        </p:txBody>
      </p:sp>
      <p:grpSp>
        <p:nvGrpSpPr>
          <p:cNvPr id="2868" name="Google Shape;2868;p50"/>
          <p:cNvGrpSpPr/>
          <p:nvPr/>
        </p:nvGrpSpPr>
        <p:grpSpPr>
          <a:xfrm>
            <a:off x="3481607" y="3772679"/>
            <a:ext cx="1380936" cy="1405395"/>
            <a:chOff x="719992" y="2176924"/>
            <a:chExt cx="1380936" cy="1405395"/>
          </a:xfrm>
        </p:grpSpPr>
        <p:grpSp>
          <p:nvGrpSpPr>
            <p:cNvPr id="2869" name="Google Shape;2869;p50"/>
            <p:cNvGrpSpPr/>
            <p:nvPr/>
          </p:nvGrpSpPr>
          <p:grpSpPr>
            <a:xfrm>
              <a:off x="719992" y="2176924"/>
              <a:ext cx="1380936" cy="1405395"/>
              <a:chOff x="1192201" y="1092817"/>
              <a:chExt cx="2056801" cy="2093231"/>
            </a:xfrm>
          </p:grpSpPr>
          <p:sp>
            <p:nvSpPr>
              <p:cNvPr id="2870" name="Google Shape;2870;p50"/>
              <p:cNvSpPr/>
              <p:nvPr/>
            </p:nvSpPr>
            <p:spPr>
              <a:xfrm>
                <a:off x="1887056" y="1092817"/>
                <a:ext cx="362683" cy="652797"/>
              </a:xfrm>
              <a:custGeom>
                <a:avLst/>
                <a:gdLst/>
                <a:ahLst/>
                <a:cxnLst/>
                <a:rect l="l" t="t" r="r" b="b"/>
                <a:pathLst>
                  <a:path w="362683" h="652797" extrusionOk="0">
                    <a:moveTo>
                      <a:pt x="307567" y="65867"/>
                    </a:moveTo>
                    <a:cubicBezTo>
                      <a:pt x="278675" y="30751"/>
                      <a:pt x="236828" y="4970"/>
                      <a:pt x="191108" y="589"/>
                    </a:cubicBezTo>
                    <a:cubicBezTo>
                      <a:pt x="142721" y="-4047"/>
                      <a:pt x="95096" y="19131"/>
                      <a:pt x="62775" y="54246"/>
                    </a:cubicBezTo>
                    <a:cubicBezTo>
                      <a:pt x="-10377" y="133875"/>
                      <a:pt x="-12663" y="257192"/>
                      <a:pt x="20611" y="354665"/>
                    </a:cubicBezTo>
                    <a:cubicBezTo>
                      <a:pt x="39470" y="410037"/>
                      <a:pt x="69379" y="460900"/>
                      <a:pt x="104748" y="507255"/>
                    </a:cubicBezTo>
                    <a:cubicBezTo>
                      <a:pt x="122465" y="530433"/>
                      <a:pt x="141769" y="552087"/>
                      <a:pt x="160692" y="574184"/>
                    </a:cubicBezTo>
                    <a:cubicBezTo>
                      <a:pt x="178980" y="595521"/>
                      <a:pt x="196506" y="618253"/>
                      <a:pt x="205840" y="645050"/>
                    </a:cubicBezTo>
                    <a:cubicBezTo>
                      <a:pt x="208698" y="653242"/>
                      <a:pt x="220826" y="656226"/>
                      <a:pt x="225398" y="647590"/>
                    </a:cubicBezTo>
                    <a:cubicBezTo>
                      <a:pt x="228891" y="640987"/>
                      <a:pt x="232256" y="634382"/>
                      <a:pt x="235685" y="627778"/>
                    </a:cubicBezTo>
                    <a:cubicBezTo>
                      <a:pt x="266419" y="596727"/>
                      <a:pt x="286612" y="555007"/>
                      <a:pt x="303884" y="515637"/>
                    </a:cubicBezTo>
                    <a:cubicBezTo>
                      <a:pt x="325347" y="466615"/>
                      <a:pt x="341222" y="415180"/>
                      <a:pt x="350874" y="362539"/>
                    </a:cubicBezTo>
                    <a:cubicBezTo>
                      <a:pt x="368845" y="265257"/>
                      <a:pt x="374369" y="147083"/>
                      <a:pt x="307567" y="658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1" name="Google Shape;2871;p50"/>
              <p:cNvSpPr/>
              <p:nvPr/>
            </p:nvSpPr>
            <p:spPr>
              <a:xfrm>
                <a:off x="1955168" y="1302517"/>
                <a:ext cx="237052" cy="426815"/>
              </a:xfrm>
              <a:custGeom>
                <a:avLst/>
                <a:gdLst/>
                <a:ahLst/>
                <a:cxnLst/>
                <a:rect l="l" t="t" r="r" b="b"/>
                <a:pathLst>
                  <a:path w="237052" h="426815" extrusionOk="0">
                    <a:moveTo>
                      <a:pt x="201037" y="43047"/>
                    </a:moveTo>
                    <a:cubicBezTo>
                      <a:pt x="182178" y="20124"/>
                      <a:pt x="154809" y="3233"/>
                      <a:pt x="124901" y="375"/>
                    </a:cubicBezTo>
                    <a:cubicBezTo>
                      <a:pt x="93278" y="-2609"/>
                      <a:pt x="62099" y="12504"/>
                      <a:pt x="41017" y="35491"/>
                    </a:cubicBezTo>
                    <a:cubicBezTo>
                      <a:pt x="-6798" y="87561"/>
                      <a:pt x="-8259" y="168206"/>
                      <a:pt x="13458" y="231896"/>
                    </a:cubicBezTo>
                    <a:cubicBezTo>
                      <a:pt x="25777" y="268091"/>
                      <a:pt x="45336" y="301365"/>
                      <a:pt x="68449" y="331655"/>
                    </a:cubicBezTo>
                    <a:cubicBezTo>
                      <a:pt x="80006" y="346831"/>
                      <a:pt x="92643" y="360992"/>
                      <a:pt x="105025" y="375406"/>
                    </a:cubicBezTo>
                    <a:cubicBezTo>
                      <a:pt x="116964" y="389313"/>
                      <a:pt x="128457" y="404235"/>
                      <a:pt x="134553" y="421761"/>
                    </a:cubicBezTo>
                    <a:cubicBezTo>
                      <a:pt x="136394" y="427095"/>
                      <a:pt x="144332" y="429064"/>
                      <a:pt x="147317" y="423412"/>
                    </a:cubicBezTo>
                    <a:cubicBezTo>
                      <a:pt x="149602" y="419094"/>
                      <a:pt x="151761" y="414776"/>
                      <a:pt x="154047" y="410458"/>
                    </a:cubicBezTo>
                    <a:cubicBezTo>
                      <a:pt x="174114" y="390138"/>
                      <a:pt x="187321" y="362897"/>
                      <a:pt x="198624" y="337116"/>
                    </a:cubicBezTo>
                    <a:cubicBezTo>
                      <a:pt x="212658" y="305048"/>
                      <a:pt x="223008" y="271457"/>
                      <a:pt x="229358" y="237040"/>
                    </a:cubicBezTo>
                    <a:cubicBezTo>
                      <a:pt x="241042" y="173413"/>
                      <a:pt x="244725" y="96133"/>
                      <a:pt x="201037" y="4304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2" name="Google Shape;2872;p50"/>
              <p:cNvSpPr/>
              <p:nvPr/>
            </p:nvSpPr>
            <p:spPr>
              <a:xfrm>
                <a:off x="1192201" y="1180447"/>
                <a:ext cx="475903" cy="541812"/>
              </a:xfrm>
              <a:custGeom>
                <a:avLst/>
                <a:gdLst/>
                <a:ahLst/>
                <a:cxnLst/>
                <a:rect l="l" t="t" r="r" b="b"/>
                <a:pathLst>
                  <a:path w="475903" h="541812" extrusionOk="0">
                    <a:moveTo>
                      <a:pt x="208799" y="7066"/>
                    </a:moveTo>
                    <a:cubicBezTo>
                      <a:pt x="164984" y="-5062"/>
                      <a:pt x="115962" y="-2205"/>
                      <a:pt x="76021" y="20528"/>
                    </a:cubicBezTo>
                    <a:cubicBezTo>
                      <a:pt x="33793" y="44531"/>
                      <a:pt x="8076" y="90886"/>
                      <a:pt x="1853" y="138194"/>
                    </a:cubicBezTo>
                    <a:cubicBezTo>
                      <a:pt x="-12308" y="245382"/>
                      <a:pt x="56717" y="347680"/>
                      <a:pt x="139902" y="408386"/>
                    </a:cubicBezTo>
                    <a:cubicBezTo>
                      <a:pt x="187146" y="442867"/>
                      <a:pt x="240867" y="467378"/>
                      <a:pt x="296429" y="484967"/>
                    </a:cubicBezTo>
                    <a:cubicBezTo>
                      <a:pt x="324242" y="493794"/>
                      <a:pt x="352436" y="500398"/>
                      <a:pt x="380694" y="507637"/>
                    </a:cubicBezTo>
                    <a:cubicBezTo>
                      <a:pt x="407935" y="514558"/>
                      <a:pt x="435367" y="523131"/>
                      <a:pt x="458354" y="539704"/>
                    </a:cubicBezTo>
                    <a:cubicBezTo>
                      <a:pt x="465403" y="544784"/>
                      <a:pt x="477023" y="540276"/>
                      <a:pt x="475817" y="530560"/>
                    </a:cubicBezTo>
                    <a:cubicBezTo>
                      <a:pt x="474928" y="523194"/>
                      <a:pt x="473848" y="515828"/>
                      <a:pt x="472832" y="508462"/>
                    </a:cubicBezTo>
                    <a:cubicBezTo>
                      <a:pt x="480135" y="465346"/>
                      <a:pt x="472769" y="419626"/>
                      <a:pt x="464260" y="377462"/>
                    </a:cubicBezTo>
                    <a:cubicBezTo>
                      <a:pt x="453655" y="325011"/>
                      <a:pt x="437082" y="273830"/>
                      <a:pt x="414793" y="225189"/>
                    </a:cubicBezTo>
                    <a:cubicBezTo>
                      <a:pt x="373455" y="135146"/>
                      <a:pt x="310145" y="35197"/>
                      <a:pt x="208799" y="70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3" name="Google Shape;2873;p50"/>
              <p:cNvSpPr/>
              <p:nvPr/>
            </p:nvSpPr>
            <p:spPr>
              <a:xfrm>
                <a:off x="1340286" y="1357968"/>
                <a:ext cx="311147" cy="354219"/>
              </a:xfrm>
              <a:custGeom>
                <a:avLst/>
                <a:gdLst/>
                <a:ahLst/>
                <a:cxnLst/>
                <a:rect l="l" t="t" r="r" b="b"/>
                <a:pathLst>
                  <a:path w="311147" h="354219" extrusionOk="0">
                    <a:moveTo>
                      <a:pt x="136533" y="4614"/>
                    </a:moveTo>
                    <a:cubicBezTo>
                      <a:pt x="107894" y="-3323"/>
                      <a:pt x="75827" y="-1418"/>
                      <a:pt x="49728" y="13441"/>
                    </a:cubicBezTo>
                    <a:cubicBezTo>
                      <a:pt x="22106" y="29125"/>
                      <a:pt x="5278" y="59415"/>
                      <a:pt x="1214" y="90339"/>
                    </a:cubicBezTo>
                    <a:cubicBezTo>
                      <a:pt x="-8057" y="160443"/>
                      <a:pt x="37092" y="227309"/>
                      <a:pt x="91448" y="266996"/>
                    </a:cubicBezTo>
                    <a:cubicBezTo>
                      <a:pt x="122309" y="289539"/>
                      <a:pt x="157424" y="305541"/>
                      <a:pt x="193810" y="317098"/>
                    </a:cubicBezTo>
                    <a:cubicBezTo>
                      <a:pt x="211971" y="322876"/>
                      <a:pt x="230449" y="327194"/>
                      <a:pt x="248864" y="331893"/>
                    </a:cubicBezTo>
                    <a:cubicBezTo>
                      <a:pt x="266644" y="336402"/>
                      <a:pt x="284615" y="341990"/>
                      <a:pt x="299664" y="352848"/>
                    </a:cubicBezTo>
                    <a:cubicBezTo>
                      <a:pt x="304236" y="356150"/>
                      <a:pt x="311856" y="353229"/>
                      <a:pt x="311094" y="346879"/>
                    </a:cubicBezTo>
                    <a:cubicBezTo>
                      <a:pt x="310523" y="342053"/>
                      <a:pt x="309761" y="337227"/>
                      <a:pt x="309126" y="332401"/>
                    </a:cubicBezTo>
                    <a:cubicBezTo>
                      <a:pt x="313888" y="304207"/>
                      <a:pt x="309062" y="274362"/>
                      <a:pt x="303538" y="246740"/>
                    </a:cubicBezTo>
                    <a:cubicBezTo>
                      <a:pt x="296616" y="212450"/>
                      <a:pt x="285758" y="178985"/>
                      <a:pt x="271216" y="147172"/>
                    </a:cubicBezTo>
                    <a:cubicBezTo>
                      <a:pt x="244165" y="88307"/>
                      <a:pt x="202763" y="22966"/>
                      <a:pt x="136533" y="461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4" name="Google Shape;2874;p50"/>
              <p:cNvSpPr/>
              <p:nvPr/>
            </p:nvSpPr>
            <p:spPr>
              <a:xfrm>
                <a:off x="1368181" y="1589032"/>
                <a:ext cx="1880821" cy="1597016"/>
              </a:xfrm>
              <a:custGeom>
                <a:avLst/>
                <a:gdLst/>
                <a:ahLst/>
                <a:cxnLst/>
                <a:rect l="l" t="t" r="r" b="b"/>
                <a:pathLst>
                  <a:path w="1880821" h="1597016" extrusionOk="0">
                    <a:moveTo>
                      <a:pt x="1867080" y="1366130"/>
                    </a:moveTo>
                    <a:cubicBezTo>
                      <a:pt x="1856793" y="1362574"/>
                      <a:pt x="1843522" y="1366511"/>
                      <a:pt x="1839077" y="1379275"/>
                    </a:cubicBezTo>
                    <a:cubicBezTo>
                      <a:pt x="1839077" y="1379275"/>
                      <a:pt x="1839077" y="1379275"/>
                      <a:pt x="1839077" y="1379275"/>
                    </a:cubicBezTo>
                    <a:cubicBezTo>
                      <a:pt x="1816534" y="1444362"/>
                      <a:pt x="1741605" y="1471667"/>
                      <a:pt x="1673088" y="1492178"/>
                    </a:cubicBezTo>
                    <a:cubicBezTo>
                      <a:pt x="1573139" y="1522086"/>
                      <a:pt x="1485191" y="1540755"/>
                      <a:pt x="1404229" y="1549137"/>
                    </a:cubicBezTo>
                    <a:cubicBezTo>
                      <a:pt x="1304915" y="1559488"/>
                      <a:pt x="1213919" y="1554789"/>
                      <a:pt x="1133592" y="1535294"/>
                    </a:cubicBezTo>
                    <a:cubicBezTo>
                      <a:pt x="1054280" y="1515990"/>
                      <a:pt x="979858" y="1480557"/>
                      <a:pt x="912294" y="1429948"/>
                    </a:cubicBezTo>
                    <a:cubicBezTo>
                      <a:pt x="841428" y="1376925"/>
                      <a:pt x="777484" y="1307075"/>
                      <a:pt x="722175" y="1222303"/>
                    </a:cubicBezTo>
                    <a:cubicBezTo>
                      <a:pt x="722239" y="1221414"/>
                      <a:pt x="722112" y="1220461"/>
                      <a:pt x="721921" y="1219445"/>
                    </a:cubicBezTo>
                    <a:lnTo>
                      <a:pt x="719953" y="1210873"/>
                    </a:lnTo>
                    <a:cubicBezTo>
                      <a:pt x="716524" y="1144960"/>
                      <a:pt x="754941" y="1090413"/>
                      <a:pt x="787771" y="1056314"/>
                    </a:cubicBezTo>
                    <a:cubicBezTo>
                      <a:pt x="799328" y="1044312"/>
                      <a:pt x="813044" y="1033200"/>
                      <a:pt x="827522" y="1021452"/>
                    </a:cubicBezTo>
                    <a:cubicBezTo>
                      <a:pt x="862383" y="993258"/>
                      <a:pt x="898451" y="964048"/>
                      <a:pt x="908421" y="918836"/>
                    </a:cubicBezTo>
                    <a:cubicBezTo>
                      <a:pt x="915724" y="885880"/>
                      <a:pt x="897880" y="856035"/>
                      <a:pt x="864987" y="846256"/>
                    </a:cubicBezTo>
                    <a:cubicBezTo>
                      <a:pt x="837047" y="838001"/>
                      <a:pt x="805551" y="847653"/>
                      <a:pt x="776277" y="873561"/>
                    </a:cubicBezTo>
                    <a:cubicBezTo>
                      <a:pt x="733097" y="911788"/>
                      <a:pt x="700141" y="967096"/>
                      <a:pt x="683377" y="1029263"/>
                    </a:cubicBezTo>
                    <a:cubicBezTo>
                      <a:pt x="674550" y="1061965"/>
                      <a:pt x="670804" y="1095811"/>
                      <a:pt x="672137" y="1130037"/>
                    </a:cubicBezTo>
                    <a:cubicBezTo>
                      <a:pt x="672264" y="1132768"/>
                      <a:pt x="672391" y="1135435"/>
                      <a:pt x="672518" y="1138102"/>
                    </a:cubicBezTo>
                    <a:cubicBezTo>
                      <a:pt x="665724" y="1125402"/>
                      <a:pt x="659120" y="1112384"/>
                      <a:pt x="652706" y="1099176"/>
                    </a:cubicBezTo>
                    <a:cubicBezTo>
                      <a:pt x="652008" y="1086540"/>
                      <a:pt x="649150" y="1074348"/>
                      <a:pt x="646420" y="1062537"/>
                    </a:cubicBezTo>
                    <a:lnTo>
                      <a:pt x="641911" y="1042407"/>
                    </a:lnTo>
                    <a:cubicBezTo>
                      <a:pt x="638863" y="1028691"/>
                      <a:pt x="635752" y="1014912"/>
                      <a:pt x="633085" y="1001132"/>
                    </a:cubicBezTo>
                    <a:cubicBezTo>
                      <a:pt x="626354" y="966588"/>
                      <a:pt x="621020" y="931727"/>
                      <a:pt x="617337" y="897437"/>
                    </a:cubicBezTo>
                    <a:cubicBezTo>
                      <a:pt x="616956" y="893817"/>
                      <a:pt x="616638" y="890134"/>
                      <a:pt x="616384" y="886515"/>
                    </a:cubicBezTo>
                    <a:lnTo>
                      <a:pt x="615876" y="880292"/>
                    </a:lnTo>
                    <a:cubicBezTo>
                      <a:pt x="633275" y="817681"/>
                      <a:pt x="685663" y="778057"/>
                      <a:pt x="726684" y="755832"/>
                    </a:cubicBezTo>
                    <a:cubicBezTo>
                      <a:pt x="741289" y="747894"/>
                      <a:pt x="757735" y="741481"/>
                      <a:pt x="775198" y="734623"/>
                    </a:cubicBezTo>
                    <a:cubicBezTo>
                      <a:pt x="816981" y="718303"/>
                      <a:pt x="860161" y="701412"/>
                      <a:pt x="883402" y="661344"/>
                    </a:cubicBezTo>
                    <a:cubicBezTo>
                      <a:pt x="900356" y="632134"/>
                      <a:pt x="892355" y="598288"/>
                      <a:pt x="864034" y="579048"/>
                    </a:cubicBezTo>
                    <a:cubicBezTo>
                      <a:pt x="839968" y="562728"/>
                      <a:pt x="807011" y="562411"/>
                      <a:pt x="771261" y="578222"/>
                    </a:cubicBezTo>
                    <a:cubicBezTo>
                      <a:pt x="718556" y="601527"/>
                      <a:pt x="670359" y="644262"/>
                      <a:pt x="635498" y="698428"/>
                    </a:cubicBezTo>
                    <a:cubicBezTo>
                      <a:pt x="625719" y="713604"/>
                      <a:pt x="617210" y="729606"/>
                      <a:pt x="610034" y="746180"/>
                    </a:cubicBezTo>
                    <a:cubicBezTo>
                      <a:pt x="610225" y="725669"/>
                      <a:pt x="610860" y="705349"/>
                      <a:pt x="611939" y="685347"/>
                    </a:cubicBezTo>
                    <a:cubicBezTo>
                      <a:pt x="613527" y="656137"/>
                      <a:pt x="616384" y="626038"/>
                      <a:pt x="620639" y="593462"/>
                    </a:cubicBezTo>
                    <a:cubicBezTo>
                      <a:pt x="645467" y="537138"/>
                      <a:pt x="697982" y="504626"/>
                      <a:pt x="737860" y="487227"/>
                    </a:cubicBezTo>
                    <a:cubicBezTo>
                      <a:pt x="753100" y="480559"/>
                      <a:pt x="770054" y="475543"/>
                      <a:pt x="787961" y="470272"/>
                    </a:cubicBezTo>
                    <a:cubicBezTo>
                      <a:pt x="830951" y="457509"/>
                      <a:pt x="875464" y="444364"/>
                      <a:pt x="901944" y="406455"/>
                    </a:cubicBezTo>
                    <a:cubicBezTo>
                      <a:pt x="921311" y="378769"/>
                      <a:pt x="916231" y="344415"/>
                      <a:pt x="889625" y="322825"/>
                    </a:cubicBezTo>
                    <a:cubicBezTo>
                      <a:pt x="867019" y="304474"/>
                      <a:pt x="834189" y="301362"/>
                      <a:pt x="797232" y="314126"/>
                    </a:cubicBezTo>
                    <a:cubicBezTo>
                      <a:pt x="745099" y="332096"/>
                      <a:pt x="695632" y="368037"/>
                      <a:pt x="657024" y="415789"/>
                    </a:cubicBezTo>
                    <a:cubicBezTo>
                      <a:pt x="668391" y="375721"/>
                      <a:pt x="682488" y="333493"/>
                      <a:pt x="699950" y="286503"/>
                    </a:cubicBezTo>
                    <a:cubicBezTo>
                      <a:pt x="733796" y="231957"/>
                      <a:pt x="793930" y="208144"/>
                      <a:pt x="838444" y="197857"/>
                    </a:cubicBezTo>
                    <a:cubicBezTo>
                      <a:pt x="854636" y="194111"/>
                      <a:pt x="872226" y="192269"/>
                      <a:pt x="890831" y="190301"/>
                    </a:cubicBezTo>
                    <a:cubicBezTo>
                      <a:pt x="935408" y="185665"/>
                      <a:pt x="981573" y="180839"/>
                      <a:pt x="1014529" y="148391"/>
                    </a:cubicBezTo>
                    <a:cubicBezTo>
                      <a:pt x="1038596" y="124769"/>
                      <a:pt x="1039929" y="89971"/>
                      <a:pt x="1017704" y="63872"/>
                    </a:cubicBezTo>
                    <a:cubicBezTo>
                      <a:pt x="998781" y="41711"/>
                      <a:pt x="967095" y="32630"/>
                      <a:pt x="928487" y="38472"/>
                    </a:cubicBezTo>
                    <a:cubicBezTo>
                      <a:pt x="871464" y="46981"/>
                      <a:pt x="813679" y="75366"/>
                      <a:pt x="765673" y="118355"/>
                    </a:cubicBezTo>
                    <a:cubicBezTo>
                      <a:pt x="760085" y="123372"/>
                      <a:pt x="754497" y="128769"/>
                      <a:pt x="749099" y="134421"/>
                    </a:cubicBezTo>
                    <a:cubicBezTo>
                      <a:pt x="755386" y="101718"/>
                      <a:pt x="757227" y="69778"/>
                      <a:pt x="754624" y="37329"/>
                    </a:cubicBezTo>
                    <a:cubicBezTo>
                      <a:pt x="754052" y="30281"/>
                      <a:pt x="748718" y="25772"/>
                      <a:pt x="741289" y="25391"/>
                    </a:cubicBezTo>
                    <a:cubicBezTo>
                      <a:pt x="734494" y="25645"/>
                      <a:pt x="729224" y="30979"/>
                      <a:pt x="729160" y="37901"/>
                    </a:cubicBezTo>
                    <a:cubicBezTo>
                      <a:pt x="728144" y="109338"/>
                      <a:pt x="699379" y="179887"/>
                      <a:pt x="673979" y="242117"/>
                    </a:cubicBezTo>
                    <a:cubicBezTo>
                      <a:pt x="649976" y="300981"/>
                      <a:pt x="622861" y="371339"/>
                      <a:pt x="604065" y="447285"/>
                    </a:cubicBezTo>
                    <a:cubicBezTo>
                      <a:pt x="568886" y="589208"/>
                      <a:pt x="557837" y="734051"/>
                      <a:pt x="571046" y="877752"/>
                    </a:cubicBezTo>
                    <a:cubicBezTo>
                      <a:pt x="571744" y="885372"/>
                      <a:pt x="572506" y="892992"/>
                      <a:pt x="573395" y="900675"/>
                    </a:cubicBezTo>
                    <a:cubicBezTo>
                      <a:pt x="544756" y="815585"/>
                      <a:pt x="520753" y="728463"/>
                      <a:pt x="497385" y="643564"/>
                    </a:cubicBezTo>
                    <a:cubicBezTo>
                      <a:pt x="482844" y="590859"/>
                      <a:pt x="467858" y="536312"/>
                      <a:pt x="451919" y="483036"/>
                    </a:cubicBezTo>
                    <a:cubicBezTo>
                      <a:pt x="418455" y="371022"/>
                      <a:pt x="387657" y="286948"/>
                      <a:pt x="352034" y="210430"/>
                    </a:cubicBezTo>
                    <a:cubicBezTo>
                      <a:pt x="335651" y="175251"/>
                      <a:pt x="316029" y="134611"/>
                      <a:pt x="290375" y="97908"/>
                    </a:cubicBezTo>
                    <a:cubicBezTo>
                      <a:pt x="263515" y="59491"/>
                      <a:pt x="236019" y="33138"/>
                      <a:pt x="206174" y="17327"/>
                    </a:cubicBezTo>
                    <a:cubicBezTo>
                      <a:pt x="189347" y="8373"/>
                      <a:pt x="171503" y="2785"/>
                      <a:pt x="151628" y="118"/>
                    </a:cubicBezTo>
                    <a:cubicBezTo>
                      <a:pt x="144135" y="-834"/>
                      <a:pt x="137277" y="4055"/>
                      <a:pt x="135689" y="11802"/>
                    </a:cubicBezTo>
                    <a:cubicBezTo>
                      <a:pt x="133975" y="20184"/>
                      <a:pt x="138547" y="28185"/>
                      <a:pt x="146421" y="30344"/>
                    </a:cubicBezTo>
                    <a:cubicBezTo>
                      <a:pt x="220779" y="51045"/>
                      <a:pt x="265039" y="124134"/>
                      <a:pt x="298567" y="192841"/>
                    </a:cubicBezTo>
                    <a:cubicBezTo>
                      <a:pt x="304663" y="205414"/>
                      <a:pt x="310822" y="218685"/>
                      <a:pt x="317236" y="233100"/>
                    </a:cubicBezTo>
                    <a:cubicBezTo>
                      <a:pt x="301869" y="218495"/>
                      <a:pt x="285105" y="205350"/>
                      <a:pt x="267261" y="193920"/>
                    </a:cubicBezTo>
                    <a:cubicBezTo>
                      <a:pt x="213032" y="159186"/>
                      <a:pt x="151501" y="140644"/>
                      <a:pt x="93716" y="141215"/>
                    </a:cubicBezTo>
                    <a:cubicBezTo>
                      <a:pt x="54663" y="141723"/>
                      <a:pt x="24818" y="155757"/>
                      <a:pt x="9769" y="180649"/>
                    </a:cubicBezTo>
                    <a:cubicBezTo>
                      <a:pt x="-7948" y="209986"/>
                      <a:pt x="-1090" y="244085"/>
                      <a:pt x="26469" y="263516"/>
                    </a:cubicBezTo>
                    <a:cubicBezTo>
                      <a:pt x="64252" y="290250"/>
                      <a:pt x="110543" y="287583"/>
                      <a:pt x="155374" y="284979"/>
                    </a:cubicBezTo>
                    <a:cubicBezTo>
                      <a:pt x="174043" y="283900"/>
                      <a:pt x="191633" y="282884"/>
                      <a:pt x="208270" y="284027"/>
                    </a:cubicBezTo>
                    <a:cubicBezTo>
                      <a:pt x="255577" y="287202"/>
                      <a:pt x="320665" y="301680"/>
                      <a:pt x="361686" y="351654"/>
                    </a:cubicBezTo>
                    <a:lnTo>
                      <a:pt x="366766" y="360417"/>
                    </a:lnTo>
                    <a:cubicBezTo>
                      <a:pt x="367337" y="361370"/>
                      <a:pt x="368036" y="362132"/>
                      <a:pt x="368607" y="362767"/>
                    </a:cubicBezTo>
                    <a:cubicBezTo>
                      <a:pt x="377688" y="388357"/>
                      <a:pt x="385879" y="412551"/>
                      <a:pt x="393499" y="436109"/>
                    </a:cubicBezTo>
                    <a:cubicBezTo>
                      <a:pt x="389880" y="432490"/>
                      <a:pt x="386133" y="428870"/>
                      <a:pt x="382260" y="425314"/>
                    </a:cubicBezTo>
                    <a:cubicBezTo>
                      <a:pt x="357050" y="402200"/>
                      <a:pt x="328729" y="383214"/>
                      <a:pt x="298122" y="368799"/>
                    </a:cubicBezTo>
                    <a:cubicBezTo>
                      <a:pt x="239766" y="341367"/>
                      <a:pt x="176266" y="330826"/>
                      <a:pt x="119179" y="339081"/>
                    </a:cubicBezTo>
                    <a:cubicBezTo>
                      <a:pt x="80508" y="344669"/>
                      <a:pt x="52758" y="362449"/>
                      <a:pt x="41011" y="389119"/>
                    </a:cubicBezTo>
                    <a:cubicBezTo>
                      <a:pt x="27231" y="420488"/>
                      <a:pt x="38471" y="453445"/>
                      <a:pt x="68316" y="469129"/>
                    </a:cubicBezTo>
                    <a:cubicBezTo>
                      <a:pt x="109273" y="490719"/>
                      <a:pt x="154866" y="482020"/>
                      <a:pt x="198935" y="473701"/>
                    </a:cubicBezTo>
                    <a:cubicBezTo>
                      <a:pt x="217287" y="470209"/>
                      <a:pt x="234622" y="466907"/>
                      <a:pt x="251259" y="465891"/>
                    </a:cubicBezTo>
                    <a:cubicBezTo>
                      <a:pt x="298503" y="462843"/>
                      <a:pt x="364988" y="468748"/>
                      <a:pt x="412168" y="513008"/>
                    </a:cubicBezTo>
                    <a:lnTo>
                      <a:pt x="418328" y="521009"/>
                    </a:lnTo>
                    <a:cubicBezTo>
                      <a:pt x="418772" y="521580"/>
                      <a:pt x="419217" y="522025"/>
                      <a:pt x="419661" y="522406"/>
                    </a:cubicBezTo>
                    <a:cubicBezTo>
                      <a:pt x="430774" y="560569"/>
                      <a:pt x="441569" y="599304"/>
                      <a:pt x="452046" y="637468"/>
                    </a:cubicBezTo>
                    <a:cubicBezTo>
                      <a:pt x="448363" y="633785"/>
                      <a:pt x="444617" y="630165"/>
                      <a:pt x="440616" y="626546"/>
                    </a:cubicBezTo>
                    <a:cubicBezTo>
                      <a:pt x="415407" y="603432"/>
                      <a:pt x="387149" y="584382"/>
                      <a:pt x="356479" y="569967"/>
                    </a:cubicBezTo>
                    <a:cubicBezTo>
                      <a:pt x="298186" y="542535"/>
                      <a:pt x="234622" y="531994"/>
                      <a:pt x="177599" y="540249"/>
                    </a:cubicBezTo>
                    <a:cubicBezTo>
                      <a:pt x="138928" y="545837"/>
                      <a:pt x="111178" y="563617"/>
                      <a:pt x="99431" y="590287"/>
                    </a:cubicBezTo>
                    <a:cubicBezTo>
                      <a:pt x="85651" y="621656"/>
                      <a:pt x="96891" y="654549"/>
                      <a:pt x="126736" y="670297"/>
                    </a:cubicBezTo>
                    <a:cubicBezTo>
                      <a:pt x="167693" y="691887"/>
                      <a:pt x="213223" y="683251"/>
                      <a:pt x="257355" y="674869"/>
                    </a:cubicBezTo>
                    <a:cubicBezTo>
                      <a:pt x="275707" y="671377"/>
                      <a:pt x="293042" y="668075"/>
                      <a:pt x="309679" y="667059"/>
                    </a:cubicBezTo>
                    <a:cubicBezTo>
                      <a:pt x="356923" y="664011"/>
                      <a:pt x="423408" y="669980"/>
                      <a:pt x="470588" y="714176"/>
                    </a:cubicBezTo>
                    <a:lnTo>
                      <a:pt x="474779" y="719637"/>
                    </a:lnTo>
                    <a:cubicBezTo>
                      <a:pt x="490781" y="777168"/>
                      <a:pt x="509641" y="843017"/>
                      <a:pt x="531485" y="908613"/>
                    </a:cubicBezTo>
                    <a:cubicBezTo>
                      <a:pt x="531231" y="908359"/>
                      <a:pt x="530913" y="908105"/>
                      <a:pt x="530659" y="907851"/>
                    </a:cubicBezTo>
                    <a:cubicBezTo>
                      <a:pt x="505450" y="884737"/>
                      <a:pt x="477129" y="865687"/>
                      <a:pt x="446522" y="851336"/>
                    </a:cubicBezTo>
                    <a:cubicBezTo>
                      <a:pt x="388229" y="823904"/>
                      <a:pt x="324665" y="813363"/>
                      <a:pt x="267642" y="821618"/>
                    </a:cubicBezTo>
                    <a:cubicBezTo>
                      <a:pt x="228971" y="827206"/>
                      <a:pt x="201221" y="844986"/>
                      <a:pt x="189474" y="871656"/>
                    </a:cubicBezTo>
                    <a:cubicBezTo>
                      <a:pt x="175694" y="903025"/>
                      <a:pt x="186934" y="935981"/>
                      <a:pt x="216779" y="951666"/>
                    </a:cubicBezTo>
                    <a:cubicBezTo>
                      <a:pt x="257736" y="973256"/>
                      <a:pt x="303266" y="964620"/>
                      <a:pt x="347335" y="956238"/>
                    </a:cubicBezTo>
                    <a:cubicBezTo>
                      <a:pt x="365686" y="952745"/>
                      <a:pt x="383085" y="949443"/>
                      <a:pt x="399659" y="948427"/>
                    </a:cubicBezTo>
                    <a:cubicBezTo>
                      <a:pt x="446966" y="945379"/>
                      <a:pt x="513387" y="951285"/>
                      <a:pt x="560568" y="995544"/>
                    </a:cubicBezTo>
                    <a:lnTo>
                      <a:pt x="564822" y="1001069"/>
                    </a:lnTo>
                    <a:lnTo>
                      <a:pt x="567489" y="1008181"/>
                    </a:lnTo>
                    <a:cubicBezTo>
                      <a:pt x="568886" y="1011991"/>
                      <a:pt x="570283" y="1015864"/>
                      <a:pt x="571807" y="1019611"/>
                    </a:cubicBezTo>
                    <a:cubicBezTo>
                      <a:pt x="593271" y="1073205"/>
                      <a:pt x="616892" y="1123814"/>
                      <a:pt x="642356" y="1170423"/>
                    </a:cubicBezTo>
                    <a:cubicBezTo>
                      <a:pt x="624449" y="1159501"/>
                      <a:pt x="605589" y="1150357"/>
                      <a:pt x="586095" y="1143055"/>
                    </a:cubicBezTo>
                    <a:cubicBezTo>
                      <a:pt x="525770" y="1120449"/>
                      <a:pt x="461571" y="1115051"/>
                      <a:pt x="405374" y="1127942"/>
                    </a:cubicBezTo>
                    <a:cubicBezTo>
                      <a:pt x="367274" y="1136641"/>
                      <a:pt x="341048" y="1156580"/>
                      <a:pt x="331523" y="1184139"/>
                    </a:cubicBezTo>
                    <a:cubicBezTo>
                      <a:pt x="320347" y="1216524"/>
                      <a:pt x="334190" y="1248401"/>
                      <a:pt x="365242" y="1261673"/>
                    </a:cubicBezTo>
                    <a:cubicBezTo>
                      <a:pt x="407787" y="1279834"/>
                      <a:pt x="452491" y="1267578"/>
                      <a:pt x="495734" y="1255640"/>
                    </a:cubicBezTo>
                    <a:cubicBezTo>
                      <a:pt x="513768" y="1250687"/>
                      <a:pt x="530786" y="1245988"/>
                      <a:pt x="547233" y="1243575"/>
                    </a:cubicBezTo>
                    <a:cubicBezTo>
                      <a:pt x="591746" y="1237035"/>
                      <a:pt x="655310" y="1237225"/>
                      <a:pt x="706491" y="1274309"/>
                    </a:cubicBezTo>
                    <a:cubicBezTo>
                      <a:pt x="731002" y="1309298"/>
                      <a:pt x="757291" y="1341873"/>
                      <a:pt x="784786" y="1371464"/>
                    </a:cubicBezTo>
                    <a:cubicBezTo>
                      <a:pt x="772213" y="1367400"/>
                      <a:pt x="759450" y="1364162"/>
                      <a:pt x="746686" y="1361685"/>
                    </a:cubicBezTo>
                    <a:cubicBezTo>
                      <a:pt x="683440" y="1349430"/>
                      <a:pt x="619242" y="1354764"/>
                      <a:pt x="565965" y="1376735"/>
                    </a:cubicBezTo>
                    <a:cubicBezTo>
                      <a:pt x="529834" y="1391657"/>
                      <a:pt x="507291" y="1415660"/>
                      <a:pt x="502465" y="1444362"/>
                    </a:cubicBezTo>
                    <a:cubicBezTo>
                      <a:pt x="496814" y="1478144"/>
                      <a:pt x="515737" y="1507291"/>
                      <a:pt x="548566" y="1515228"/>
                    </a:cubicBezTo>
                    <a:cubicBezTo>
                      <a:pt x="593524" y="1526087"/>
                      <a:pt x="635561" y="1506529"/>
                      <a:pt x="676265" y="1487606"/>
                    </a:cubicBezTo>
                    <a:cubicBezTo>
                      <a:pt x="693219" y="1479732"/>
                      <a:pt x="709221" y="1472239"/>
                      <a:pt x="725096" y="1467159"/>
                    </a:cubicBezTo>
                    <a:cubicBezTo>
                      <a:pt x="770181" y="1452681"/>
                      <a:pt x="836094" y="1442076"/>
                      <a:pt x="892609" y="1473382"/>
                    </a:cubicBezTo>
                    <a:lnTo>
                      <a:pt x="900547" y="1479668"/>
                    </a:lnTo>
                    <a:cubicBezTo>
                      <a:pt x="904166" y="1482462"/>
                      <a:pt x="908675" y="1483288"/>
                      <a:pt x="912929" y="1482272"/>
                    </a:cubicBezTo>
                    <a:cubicBezTo>
                      <a:pt x="967539" y="1519483"/>
                      <a:pt x="1025324" y="1547613"/>
                      <a:pt x="1084951" y="1566028"/>
                    </a:cubicBezTo>
                    <a:cubicBezTo>
                      <a:pt x="1151689" y="1586666"/>
                      <a:pt x="1225032" y="1597016"/>
                      <a:pt x="1303708" y="1597016"/>
                    </a:cubicBezTo>
                    <a:cubicBezTo>
                      <a:pt x="1323266" y="1597016"/>
                      <a:pt x="1343078" y="1596381"/>
                      <a:pt x="1363271" y="1595111"/>
                    </a:cubicBezTo>
                    <a:cubicBezTo>
                      <a:pt x="1448552" y="1589714"/>
                      <a:pt x="1539230" y="1573521"/>
                      <a:pt x="1640449" y="1545708"/>
                    </a:cubicBezTo>
                    <a:cubicBezTo>
                      <a:pt x="1681470" y="1534405"/>
                      <a:pt x="1721411" y="1522912"/>
                      <a:pt x="1759321" y="1506338"/>
                    </a:cubicBezTo>
                    <a:cubicBezTo>
                      <a:pt x="1800786" y="1488241"/>
                      <a:pt x="1831139" y="1466841"/>
                      <a:pt x="1852094" y="1440933"/>
                    </a:cubicBezTo>
                    <a:cubicBezTo>
                      <a:pt x="1864286" y="1425884"/>
                      <a:pt x="1873303" y="1409755"/>
                      <a:pt x="1879590" y="1391594"/>
                    </a:cubicBezTo>
                    <a:cubicBezTo>
                      <a:pt x="1883400" y="1380608"/>
                      <a:pt x="1878130" y="1369940"/>
                      <a:pt x="1867080" y="13661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sp>
          <p:nvSpPr>
            <p:cNvPr id="2875" name="Google Shape;2875;p50"/>
            <p:cNvSpPr/>
            <p:nvPr/>
          </p:nvSpPr>
          <p:spPr>
            <a:xfrm>
              <a:off x="951071" y="342783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6" name="Google Shape;2876;p50"/>
            <p:cNvSpPr/>
            <p:nvPr/>
          </p:nvSpPr>
          <p:spPr>
            <a:xfrm>
              <a:off x="1600045" y="301980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7" name="Google Shape;2877;p50"/>
            <p:cNvSpPr/>
            <p:nvPr/>
          </p:nvSpPr>
          <p:spPr>
            <a:xfrm>
              <a:off x="1625550" y="3300736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8" name="Google Shape;2878;p50"/>
            <p:cNvSpPr/>
            <p:nvPr/>
          </p:nvSpPr>
          <p:spPr>
            <a:xfrm>
              <a:off x="1782496" y="320238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9" name="Google Shape;2879;p50"/>
            <p:cNvSpPr/>
            <p:nvPr/>
          </p:nvSpPr>
          <p:spPr>
            <a:xfrm>
              <a:off x="1729096" y="285113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80" name="Google Shape;2880;p50"/>
            <p:cNvSpPr/>
            <p:nvPr/>
          </p:nvSpPr>
          <p:spPr>
            <a:xfrm>
              <a:off x="719996" y="296280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2909" name="Google Shape;2909;p50"/>
          <p:cNvGrpSpPr/>
          <p:nvPr/>
        </p:nvGrpSpPr>
        <p:grpSpPr>
          <a:xfrm rot="2820000">
            <a:off x="4622651" y="3085661"/>
            <a:ext cx="1558764" cy="2411583"/>
            <a:chOff x="4755598" y="2082399"/>
            <a:chExt cx="1665346" cy="2576477"/>
          </a:xfrm>
        </p:grpSpPr>
        <p:grpSp>
          <p:nvGrpSpPr>
            <p:cNvPr id="2910" name="Google Shape;2910;p50"/>
            <p:cNvGrpSpPr/>
            <p:nvPr/>
          </p:nvGrpSpPr>
          <p:grpSpPr>
            <a:xfrm>
              <a:off x="4755598" y="2082399"/>
              <a:ext cx="1665346" cy="2576477"/>
              <a:chOff x="6279453" y="1928012"/>
              <a:chExt cx="2480408" cy="3837470"/>
            </a:xfrm>
          </p:grpSpPr>
          <p:sp>
            <p:nvSpPr>
              <p:cNvPr id="2911" name="Google Shape;2911;p50"/>
              <p:cNvSpPr/>
              <p:nvPr/>
            </p:nvSpPr>
            <p:spPr>
              <a:xfrm>
                <a:off x="7682601" y="4112336"/>
                <a:ext cx="227953" cy="727187"/>
              </a:xfrm>
              <a:custGeom>
                <a:avLst/>
                <a:gdLst/>
                <a:ahLst/>
                <a:cxnLst/>
                <a:rect l="l" t="t" r="r" b="b"/>
                <a:pathLst>
                  <a:path w="227953" h="727187" extrusionOk="0">
                    <a:moveTo>
                      <a:pt x="6804" y="6464"/>
                    </a:moveTo>
                    <a:cubicBezTo>
                      <a:pt x="962" y="33071"/>
                      <a:pt x="581" y="60757"/>
                      <a:pt x="136" y="87871"/>
                    </a:cubicBezTo>
                    <a:cubicBezTo>
                      <a:pt x="-371" y="115367"/>
                      <a:pt x="581" y="142926"/>
                      <a:pt x="2295" y="170421"/>
                    </a:cubicBezTo>
                    <a:cubicBezTo>
                      <a:pt x="8392" y="267513"/>
                      <a:pt x="26489" y="363906"/>
                      <a:pt x="56017" y="456616"/>
                    </a:cubicBezTo>
                    <a:cubicBezTo>
                      <a:pt x="70812" y="503034"/>
                      <a:pt x="88465" y="548500"/>
                      <a:pt x="108912" y="592696"/>
                    </a:cubicBezTo>
                    <a:cubicBezTo>
                      <a:pt x="119262" y="615112"/>
                      <a:pt x="130184" y="637337"/>
                      <a:pt x="141995" y="659054"/>
                    </a:cubicBezTo>
                    <a:cubicBezTo>
                      <a:pt x="154251" y="681596"/>
                      <a:pt x="167395" y="705535"/>
                      <a:pt x="185430" y="724078"/>
                    </a:cubicBezTo>
                    <a:cubicBezTo>
                      <a:pt x="189240" y="728015"/>
                      <a:pt x="194066" y="727824"/>
                      <a:pt x="197875" y="725665"/>
                    </a:cubicBezTo>
                    <a:cubicBezTo>
                      <a:pt x="204098" y="728078"/>
                      <a:pt x="212036" y="726173"/>
                      <a:pt x="213623" y="717728"/>
                    </a:cubicBezTo>
                    <a:cubicBezTo>
                      <a:pt x="224037" y="662229"/>
                      <a:pt x="228736" y="605650"/>
                      <a:pt x="227847" y="549199"/>
                    </a:cubicBezTo>
                    <a:cubicBezTo>
                      <a:pt x="226260" y="448615"/>
                      <a:pt x="206829" y="348348"/>
                      <a:pt x="171269" y="254304"/>
                    </a:cubicBezTo>
                    <a:cubicBezTo>
                      <a:pt x="153616" y="207569"/>
                      <a:pt x="132090" y="162229"/>
                      <a:pt x="106435" y="119367"/>
                    </a:cubicBezTo>
                    <a:cubicBezTo>
                      <a:pt x="93608" y="97904"/>
                      <a:pt x="79956" y="76949"/>
                      <a:pt x="64970" y="56883"/>
                    </a:cubicBezTo>
                    <a:cubicBezTo>
                      <a:pt x="51508" y="38849"/>
                      <a:pt x="35887" y="23228"/>
                      <a:pt x="20837" y="6718"/>
                    </a:cubicBezTo>
                    <a:cubicBezTo>
                      <a:pt x="20266" y="3924"/>
                      <a:pt x="18297" y="2083"/>
                      <a:pt x="15948" y="1384"/>
                    </a:cubicBezTo>
                    <a:cubicBezTo>
                      <a:pt x="12773" y="-2045"/>
                      <a:pt x="7248" y="1511"/>
                      <a:pt x="7248" y="5385"/>
                    </a:cubicBezTo>
                    <a:cubicBezTo>
                      <a:pt x="7121" y="5766"/>
                      <a:pt x="6931" y="6020"/>
                      <a:pt x="6804" y="646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2" name="Google Shape;2912;p50"/>
              <p:cNvSpPr/>
              <p:nvPr/>
            </p:nvSpPr>
            <p:spPr>
              <a:xfrm>
                <a:off x="8115025" y="4047299"/>
                <a:ext cx="644836" cy="403492"/>
              </a:xfrm>
              <a:custGeom>
                <a:avLst/>
                <a:gdLst/>
                <a:ahLst/>
                <a:cxnLst/>
                <a:rect l="l" t="t" r="r" b="b"/>
                <a:pathLst>
                  <a:path w="644836" h="403492" extrusionOk="0">
                    <a:moveTo>
                      <a:pt x="636798" y="0"/>
                    </a:moveTo>
                    <a:cubicBezTo>
                      <a:pt x="609620" y="2096"/>
                      <a:pt x="583014" y="9716"/>
                      <a:pt x="556916" y="17082"/>
                    </a:cubicBezTo>
                    <a:cubicBezTo>
                      <a:pt x="530436" y="24574"/>
                      <a:pt x="504337" y="33401"/>
                      <a:pt x="478556" y="42990"/>
                    </a:cubicBezTo>
                    <a:cubicBezTo>
                      <a:pt x="387370" y="76835"/>
                      <a:pt x="300312" y="122047"/>
                      <a:pt x="220048" y="177102"/>
                    </a:cubicBezTo>
                    <a:cubicBezTo>
                      <a:pt x="179916" y="204660"/>
                      <a:pt x="141435" y="234696"/>
                      <a:pt x="105049" y="267017"/>
                    </a:cubicBezTo>
                    <a:cubicBezTo>
                      <a:pt x="86571" y="283401"/>
                      <a:pt x="68473" y="300291"/>
                      <a:pt x="51074" y="317881"/>
                    </a:cubicBezTo>
                    <a:cubicBezTo>
                      <a:pt x="33041" y="336169"/>
                      <a:pt x="13927" y="355664"/>
                      <a:pt x="1354" y="378270"/>
                    </a:cubicBezTo>
                    <a:cubicBezTo>
                      <a:pt x="-1313" y="383032"/>
                      <a:pt x="274" y="387604"/>
                      <a:pt x="3386" y="390652"/>
                    </a:cubicBezTo>
                    <a:cubicBezTo>
                      <a:pt x="2878" y="397320"/>
                      <a:pt x="7006" y="404304"/>
                      <a:pt x="15578" y="403416"/>
                    </a:cubicBezTo>
                    <a:cubicBezTo>
                      <a:pt x="71712" y="397383"/>
                      <a:pt x="127211" y="385509"/>
                      <a:pt x="180995" y="368364"/>
                    </a:cubicBezTo>
                    <a:cubicBezTo>
                      <a:pt x="276817" y="337820"/>
                      <a:pt x="367178" y="290259"/>
                      <a:pt x="446997" y="229045"/>
                    </a:cubicBezTo>
                    <a:cubicBezTo>
                      <a:pt x="486621" y="198628"/>
                      <a:pt x="523832" y="164973"/>
                      <a:pt x="557487" y="128016"/>
                    </a:cubicBezTo>
                    <a:cubicBezTo>
                      <a:pt x="574315" y="109538"/>
                      <a:pt x="590443" y="90360"/>
                      <a:pt x="605303" y="70295"/>
                    </a:cubicBezTo>
                    <a:cubicBezTo>
                      <a:pt x="618701" y="52197"/>
                      <a:pt x="629115" y="32766"/>
                      <a:pt x="640545" y="13589"/>
                    </a:cubicBezTo>
                    <a:cubicBezTo>
                      <a:pt x="643085" y="12255"/>
                      <a:pt x="644228" y="9842"/>
                      <a:pt x="644228" y="7366"/>
                    </a:cubicBezTo>
                    <a:cubicBezTo>
                      <a:pt x="646578" y="3302"/>
                      <a:pt x="641624" y="-889"/>
                      <a:pt x="637878" y="191"/>
                    </a:cubicBezTo>
                    <a:cubicBezTo>
                      <a:pt x="637560" y="127"/>
                      <a:pt x="637180" y="0"/>
                      <a:pt x="636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3" name="Google Shape;2913;p50"/>
              <p:cNvSpPr/>
              <p:nvPr/>
            </p:nvSpPr>
            <p:spPr>
              <a:xfrm>
                <a:off x="7927785" y="4564370"/>
                <a:ext cx="727188" cy="227953"/>
              </a:xfrm>
              <a:custGeom>
                <a:avLst/>
                <a:gdLst/>
                <a:ahLst/>
                <a:cxnLst/>
                <a:rect l="l" t="t" r="r" b="b"/>
                <a:pathLst>
                  <a:path w="727188" h="227953" extrusionOk="0">
                    <a:moveTo>
                      <a:pt x="720724" y="6804"/>
                    </a:moveTo>
                    <a:cubicBezTo>
                      <a:pt x="694118" y="962"/>
                      <a:pt x="666432" y="581"/>
                      <a:pt x="639317" y="136"/>
                    </a:cubicBezTo>
                    <a:cubicBezTo>
                      <a:pt x="611821" y="-372"/>
                      <a:pt x="584262" y="581"/>
                      <a:pt x="556767" y="2295"/>
                    </a:cubicBezTo>
                    <a:cubicBezTo>
                      <a:pt x="459675" y="8391"/>
                      <a:pt x="363283" y="26489"/>
                      <a:pt x="270572" y="56016"/>
                    </a:cubicBezTo>
                    <a:cubicBezTo>
                      <a:pt x="224154" y="70812"/>
                      <a:pt x="178688" y="88465"/>
                      <a:pt x="134492" y="108912"/>
                    </a:cubicBezTo>
                    <a:cubicBezTo>
                      <a:pt x="112076" y="119263"/>
                      <a:pt x="89851" y="130184"/>
                      <a:pt x="68134" y="141995"/>
                    </a:cubicBezTo>
                    <a:cubicBezTo>
                      <a:pt x="45592" y="154251"/>
                      <a:pt x="21652" y="167395"/>
                      <a:pt x="3110" y="185429"/>
                    </a:cubicBezTo>
                    <a:cubicBezTo>
                      <a:pt x="-827" y="189239"/>
                      <a:pt x="-636" y="194065"/>
                      <a:pt x="1523" y="197876"/>
                    </a:cubicBezTo>
                    <a:cubicBezTo>
                      <a:pt x="-890" y="204098"/>
                      <a:pt x="1015" y="212036"/>
                      <a:pt x="9460" y="213623"/>
                    </a:cubicBezTo>
                    <a:cubicBezTo>
                      <a:pt x="64959" y="224038"/>
                      <a:pt x="121538" y="228736"/>
                      <a:pt x="177989" y="227847"/>
                    </a:cubicBezTo>
                    <a:cubicBezTo>
                      <a:pt x="278573" y="226260"/>
                      <a:pt x="378840" y="206829"/>
                      <a:pt x="472883" y="171269"/>
                    </a:cubicBezTo>
                    <a:cubicBezTo>
                      <a:pt x="519620" y="153616"/>
                      <a:pt x="564958" y="132089"/>
                      <a:pt x="607820" y="106435"/>
                    </a:cubicBezTo>
                    <a:cubicBezTo>
                      <a:pt x="629284" y="93608"/>
                      <a:pt x="650239" y="79956"/>
                      <a:pt x="670305" y="64970"/>
                    </a:cubicBezTo>
                    <a:cubicBezTo>
                      <a:pt x="688339" y="51508"/>
                      <a:pt x="703960" y="35887"/>
                      <a:pt x="720470" y="20838"/>
                    </a:cubicBezTo>
                    <a:cubicBezTo>
                      <a:pt x="723264" y="20266"/>
                      <a:pt x="725106" y="18297"/>
                      <a:pt x="725804" y="15948"/>
                    </a:cubicBezTo>
                    <a:cubicBezTo>
                      <a:pt x="729233" y="12773"/>
                      <a:pt x="725677" y="7248"/>
                      <a:pt x="721803" y="7248"/>
                    </a:cubicBezTo>
                    <a:cubicBezTo>
                      <a:pt x="721422" y="7121"/>
                      <a:pt x="721169" y="6931"/>
                      <a:pt x="720724" y="68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4" name="Google Shape;2914;p50"/>
              <p:cNvSpPr/>
              <p:nvPr/>
            </p:nvSpPr>
            <p:spPr>
              <a:xfrm>
                <a:off x="7661071" y="4920487"/>
                <a:ext cx="751485" cy="169323"/>
              </a:xfrm>
              <a:custGeom>
                <a:avLst/>
                <a:gdLst/>
                <a:ahLst/>
                <a:cxnLst/>
                <a:rect l="l" t="t" r="r" b="b"/>
                <a:pathLst>
                  <a:path w="751485" h="169323" extrusionOk="0">
                    <a:moveTo>
                      <a:pt x="746519" y="61849"/>
                    </a:moveTo>
                    <a:cubicBezTo>
                      <a:pt x="722072" y="49848"/>
                      <a:pt x="695274" y="42926"/>
                      <a:pt x="668985" y="36005"/>
                    </a:cubicBezTo>
                    <a:cubicBezTo>
                      <a:pt x="642379" y="29020"/>
                      <a:pt x="615391" y="23368"/>
                      <a:pt x="588277" y="18542"/>
                    </a:cubicBezTo>
                    <a:cubicBezTo>
                      <a:pt x="492519" y="1397"/>
                      <a:pt x="394538" y="-3873"/>
                      <a:pt x="297510" y="2794"/>
                    </a:cubicBezTo>
                    <a:cubicBezTo>
                      <a:pt x="248933" y="6160"/>
                      <a:pt x="200546" y="12510"/>
                      <a:pt x="152794" y="21844"/>
                    </a:cubicBezTo>
                    <a:cubicBezTo>
                      <a:pt x="128536" y="26607"/>
                      <a:pt x="104407" y="31941"/>
                      <a:pt x="80467" y="38227"/>
                    </a:cubicBezTo>
                    <a:cubicBezTo>
                      <a:pt x="55639" y="44768"/>
                      <a:pt x="29286" y="51880"/>
                      <a:pt x="6997" y="65024"/>
                    </a:cubicBezTo>
                    <a:cubicBezTo>
                      <a:pt x="2298" y="67818"/>
                      <a:pt x="1283" y="72517"/>
                      <a:pt x="2489" y="76772"/>
                    </a:cubicBezTo>
                    <a:cubicBezTo>
                      <a:pt x="-1321" y="82233"/>
                      <a:pt x="-1321" y="90361"/>
                      <a:pt x="6490" y="93917"/>
                    </a:cubicBezTo>
                    <a:cubicBezTo>
                      <a:pt x="57924" y="117221"/>
                      <a:pt x="111772" y="135192"/>
                      <a:pt x="166827" y="147765"/>
                    </a:cubicBezTo>
                    <a:cubicBezTo>
                      <a:pt x="264872" y="170117"/>
                      <a:pt x="366916" y="175006"/>
                      <a:pt x="466674" y="162814"/>
                    </a:cubicBezTo>
                    <a:cubicBezTo>
                      <a:pt x="516268" y="156782"/>
                      <a:pt x="565417" y="146622"/>
                      <a:pt x="613169" y="131890"/>
                    </a:cubicBezTo>
                    <a:cubicBezTo>
                      <a:pt x="637045" y="124524"/>
                      <a:pt x="660667" y="116205"/>
                      <a:pt x="683717" y="106426"/>
                    </a:cubicBezTo>
                    <a:cubicBezTo>
                      <a:pt x="704418" y="97600"/>
                      <a:pt x="723278" y="86170"/>
                      <a:pt x="742899" y="75438"/>
                    </a:cubicBezTo>
                    <a:cubicBezTo>
                      <a:pt x="745757" y="75565"/>
                      <a:pt x="747979" y="74105"/>
                      <a:pt x="749249" y="71946"/>
                    </a:cubicBezTo>
                    <a:cubicBezTo>
                      <a:pt x="753377" y="69660"/>
                      <a:pt x="751218" y="63500"/>
                      <a:pt x="747408" y="62548"/>
                    </a:cubicBezTo>
                    <a:cubicBezTo>
                      <a:pt x="747090" y="62294"/>
                      <a:pt x="746900" y="62040"/>
                      <a:pt x="746519" y="6184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5" name="Google Shape;2915;p50"/>
              <p:cNvSpPr/>
              <p:nvPr/>
            </p:nvSpPr>
            <p:spPr>
              <a:xfrm>
                <a:off x="8102128" y="3774731"/>
                <a:ext cx="337110" cy="337110"/>
              </a:xfrm>
              <a:custGeom>
                <a:avLst/>
                <a:gdLst/>
                <a:ahLst/>
                <a:cxnLst/>
                <a:rect l="l" t="t" r="r" b="b"/>
                <a:pathLst>
                  <a:path w="337110" h="337110" extrusionOk="0">
                    <a:moveTo>
                      <a:pt x="15266" y="98578"/>
                    </a:moveTo>
                    <a:cubicBezTo>
                      <a:pt x="-23405" y="183224"/>
                      <a:pt x="13933" y="283173"/>
                      <a:pt x="98578" y="321845"/>
                    </a:cubicBezTo>
                    <a:cubicBezTo>
                      <a:pt x="183224" y="360516"/>
                      <a:pt x="283173" y="323178"/>
                      <a:pt x="321845" y="238533"/>
                    </a:cubicBezTo>
                    <a:cubicBezTo>
                      <a:pt x="360516" y="153887"/>
                      <a:pt x="323178" y="53938"/>
                      <a:pt x="238533" y="15266"/>
                    </a:cubicBezTo>
                    <a:cubicBezTo>
                      <a:pt x="153887" y="-23405"/>
                      <a:pt x="53938" y="13933"/>
                      <a:pt x="15266" y="98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6" name="Google Shape;2916;p50"/>
              <p:cNvSpPr/>
              <p:nvPr/>
            </p:nvSpPr>
            <p:spPr>
              <a:xfrm>
                <a:off x="8072310" y="3917441"/>
                <a:ext cx="392303" cy="202335"/>
              </a:xfrm>
              <a:custGeom>
                <a:avLst/>
                <a:gdLst/>
                <a:ahLst/>
                <a:cxnLst/>
                <a:rect l="l" t="t" r="r" b="b"/>
                <a:pathLst>
                  <a:path w="392303" h="202335" extrusionOk="0">
                    <a:moveTo>
                      <a:pt x="392303" y="89916"/>
                    </a:moveTo>
                    <a:cubicBezTo>
                      <a:pt x="349695" y="172149"/>
                      <a:pt x="255778" y="218694"/>
                      <a:pt x="161290" y="197041"/>
                    </a:cubicBezTo>
                    <a:cubicBezTo>
                      <a:pt x="66802" y="175387"/>
                      <a:pt x="2540" y="92583"/>
                      <a:pt x="0" y="0"/>
                    </a:cubicBezTo>
                    <a:lnTo>
                      <a:pt x="392303" y="899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17" name="Google Shape;2917;p50"/>
              <p:cNvGrpSpPr/>
              <p:nvPr/>
            </p:nvGrpSpPr>
            <p:grpSpPr>
              <a:xfrm>
                <a:off x="7319568" y="3306876"/>
                <a:ext cx="788060" cy="787997"/>
                <a:chOff x="7319568" y="3306876"/>
                <a:chExt cx="788060" cy="787997"/>
              </a:xfrm>
            </p:grpSpPr>
            <p:sp>
              <p:nvSpPr>
                <p:cNvPr id="2918" name="Google Shape;2918;p50"/>
                <p:cNvSpPr/>
                <p:nvPr/>
              </p:nvSpPr>
              <p:spPr>
                <a:xfrm>
                  <a:off x="7627714" y="3728762"/>
                  <a:ext cx="201661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1" h="366111" extrusionOk="0">
                      <a:moveTo>
                        <a:pt x="4986" y="206777"/>
                      </a:moveTo>
                      <a:cubicBezTo>
                        <a:pt x="1367" y="233066"/>
                        <a:pt x="-1301" y="259800"/>
                        <a:pt x="667" y="286343"/>
                      </a:cubicBezTo>
                      <a:cubicBezTo>
                        <a:pt x="2318" y="308504"/>
                        <a:pt x="6002" y="337714"/>
                        <a:pt x="22892" y="354034"/>
                      </a:cubicBezTo>
                      <a:cubicBezTo>
                        <a:pt x="40292" y="370798"/>
                        <a:pt x="64485" y="362860"/>
                        <a:pt x="77884" y="345461"/>
                      </a:cubicBezTo>
                      <a:cubicBezTo>
                        <a:pt x="84551" y="336825"/>
                        <a:pt x="88742" y="326856"/>
                        <a:pt x="91029" y="316442"/>
                      </a:cubicBezTo>
                      <a:cubicBezTo>
                        <a:pt x="103156" y="335492"/>
                        <a:pt x="118269" y="352383"/>
                        <a:pt x="140050" y="360892"/>
                      </a:cubicBezTo>
                      <a:cubicBezTo>
                        <a:pt x="153131" y="366035"/>
                        <a:pt x="168054" y="368131"/>
                        <a:pt x="181642" y="363686"/>
                      </a:cubicBezTo>
                      <a:cubicBezTo>
                        <a:pt x="194787" y="359431"/>
                        <a:pt x="200439" y="348129"/>
                        <a:pt x="201392" y="334984"/>
                      </a:cubicBezTo>
                      <a:cubicBezTo>
                        <a:pt x="203805" y="302027"/>
                        <a:pt x="189517" y="267864"/>
                        <a:pt x="178341" y="237511"/>
                      </a:cubicBezTo>
                      <a:cubicBezTo>
                        <a:pt x="170593" y="216493"/>
                        <a:pt x="161704" y="195919"/>
                        <a:pt x="152496" y="175599"/>
                      </a:cubicBezTo>
                      <a:cubicBezTo>
                        <a:pt x="141511" y="144611"/>
                        <a:pt x="130271" y="113686"/>
                        <a:pt x="118842" y="82825"/>
                      </a:cubicBezTo>
                      <a:cubicBezTo>
                        <a:pt x="113698" y="68919"/>
                        <a:pt x="108617" y="54949"/>
                        <a:pt x="103220" y="41106"/>
                      </a:cubicBezTo>
                      <a:cubicBezTo>
                        <a:pt x="98966" y="30247"/>
                        <a:pt x="95600" y="14372"/>
                        <a:pt x="87092" y="5927"/>
                      </a:cubicBezTo>
                      <a:cubicBezTo>
                        <a:pt x="65374" y="-15536"/>
                        <a:pt x="51912" y="27199"/>
                        <a:pt x="47023" y="40471"/>
                      </a:cubicBezTo>
                      <a:cubicBezTo>
                        <a:pt x="27020" y="94255"/>
                        <a:pt x="12860" y="150008"/>
                        <a:pt x="4986" y="20677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19" name="Google Shape;2919;p50"/>
                <p:cNvSpPr/>
                <p:nvPr/>
              </p:nvSpPr>
              <p:spPr>
                <a:xfrm>
                  <a:off x="7597823" y="3306876"/>
                  <a:ext cx="201660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0" h="366111" extrusionOk="0">
                      <a:moveTo>
                        <a:pt x="196675" y="159334"/>
                      </a:moveTo>
                      <a:cubicBezTo>
                        <a:pt x="200294" y="133045"/>
                        <a:pt x="202961" y="106312"/>
                        <a:pt x="200993" y="79769"/>
                      </a:cubicBezTo>
                      <a:cubicBezTo>
                        <a:pt x="199342" y="57607"/>
                        <a:pt x="195658" y="28397"/>
                        <a:pt x="178768" y="12077"/>
                      </a:cubicBezTo>
                      <a:cubicBezTo>
                        <a:pt x="161369" y="-4686"/>
                        <a:pt x="137175" y="3251"/>
                        <a:pt x="123777" y="20650"/>
                      </a:cubicBezTo>
                      <a:cubicBezTo>
                        <a:pt x="117109" y="29286"/>
                        <a:pt x="112918" y="39256"/>
                        <a:pt x="110633" y="49670"/>
                      </a:cubicBezTo>
                      <a:cubicBezTo>
                        <a:pt x="98504" y="30620"/>
                        <a:pt x="83391" y="13728"/>
                        <a:pt x="61610" y="5220"/>
                      </a:cubicBezTo>
                      <a:cubicBezTo>
                        <a:pt x="48529" y="76"/>
                        <a:pt x="33607" y="-2019"/>
                        <a:pt x="20018" y="2426"/>
                      </a:cubicBezTo>
                      <a:cubicBezTo>
                        <a:pt x="6873" y="6680"/>
                        <a:pt x="1221" y="17983"/>
                        <a:pt x="269" y="31127"/>
                      </a:cubicBezTo>
                      <a:cubicBezTo>
                        <a:pt x="-2144" y="64084"/>
                        <a:pt x="12144" y="98247"/>
                        <a:pt x="23320" y="128600"/>
                      </a:cubicBezTo>
                      <a:cubicBezTo>
                        <a:pt x="31067" y="149619"/>
                        <a:pt x="39957" y="170193"/>
                        <a:pt x="49164" y="190513"/>
                      </a:cubicBezTo>
                      <a:cubicBezTo>
                        <a:pt x="60150" y="221501"/>
                        <a:pt x="71389" y="252425"/>
                        <a:pt x="82819" y="283286"/>
                      </a:cubicBezTo>
                      <a:cubicBezTo>
                        <a:pt x="87963" y="297193"/>
                        <a:pt x="93043" y="311163"/>
                        <a:pt x="98440" y="325006"/>
                      </a:cubicBezTo>
                      <a:cubicBezTo>
                        <a:pt x="102695" y="335864"/>
                        <a:pt x="106060" y="351739"/>
                        <a:pt x="114569" y="360184"/>
                      </a:cubicBezTo>
                      <a:cubicBezTo>
                        <a:pt x="136286" y="381648"/>
                        <a:pt x="149748" y="338912"/>
                        <a:pt x="154638" y="325640"/>
                      </a:cubicBezTo>
                      <a:cubicBezTo>
                        <a:pt x="174640" y="271920"/>
                        <a:pt x="188801" y="216103"/>
                        <a:pt x="196675" y="15933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0" name="Google Shape;2920;p50"/>
                <p:cNvSpPr/>
                <p:nvPr/>
              </p:nvSpPr>
              <p:spPr>
                <a:xfrm>
                  <a:off x="7741517" y="3585131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206777" y="196675"/>
                      </a:moveTo>
                      <a:cubicBezTo>
                        <a:pt x="233066" y="200294"/>
                        <a:pt x="259801" y="202961"/>
                        <a:pt x="286343" y="200993"/>
                      </a:cubicBezTo>
                      <a:cubicBezTo>
                        <a:pt x="308505" y="199342"/>
                        <a:pt x="337714" y="195659"/>
                        <a:pt x="354034" y="178768"/>
                      </a:cubicBezTo>
                      <a:cubicBezTo>
                        <a:pt x="370798" y="161369"/>
                        <a:pt x="362861" y="137175"/>
                        <a:pt x="345462" y="123777"/>
                      </a:cubicBezTo>
                      <a:cubicBezTo>
                        <a:pt x="336826" y="117110"/>
                        <a:pt x="326856" y="112918"/>
                        <a:pt x="316442" y="110633"/>
                      </a:cubicBezTo>
                      <a:cubicBezTo>
                        <a:pt x="335492" y="98504"/>
                        <a:pt x="352383" y="83391"/>
                        <a:pt x="360892" y="61610"/>
                      </a:cubicBezTo>
                      <a:cubicBezTo>
                        <a:pt x="366036" y="48529"/>
                        <a:pt x="368131" y="33607"/>
                        <a:pt x="363686" y="20018"/>
                      </a:cubicBezTo>
                      <a:cubicBezTo>
                        <a:pt x="359432" y="6873"/>
                        <a:pt x="348128" y="1222"/>
                        <a:pt x="334984" y="269"/>
                      </a:cubicBezTo>
                      <a:cubicBezTo>
                        <a:pt x="302027" y="-2144"/>
                        <a:pt x="267864" y="12144"/>
                        <a:pt x="237512" y="23320"/>
                      </a:cubicBezTo>
                      <a:cubicBezTo>
                        <a:pt x="216493" y="31067"/>
                        <a:pt x="195919" y="39957"/>
                        <a:pt x="175599" y="49165"/>
                      </a:cubicBezTo>
                      <a:cubicBezTo>
                        <a:pt x="144611" y="60150"/>
                        <a:pt x="113687" y="71390"/>
                        <a:pt x="82826" y="82819"/>
                      </a:cubicBezTo>
                      <a:cubicBezTo>
                        <a:pt x="68919" y="87963"/>
                        <a:pt x="54949" y="93043"/>
                        <a:pt x="41106" y="98441"/>
                      </a:cubicBezTo>
                      <a:cubicBezTo>
                        <a:pt x="30248" y="102695"/>
                        <a:pt x="14373" y="106060"/>
                        <a:pt x="5927" y="114569"/>
                      </a:cubicBezTo>
                      <a:cubicBezTo>
                        <a:pt x="-15536" y="136286"/>
                        <a:pt x="27200" y="149748"/>
                        <a:pt x="40471" y="154638"/>
                      </a:cubicBezTo>
                      <a:cubicBezTo>
                        <a:pt x="94192" y="174641"/>
                        <a:pt x="149945" y="188801"/>
                        <a:pt x="206777" y="196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1" name="Google Shape;2921;p50"/>
                <p:cNvSpPr/>
                <p:nvPr/>
              </p:nvSpPr>
              <p:spPr>
                <a:xfrm>
                  <a:off x="7319568" y="3615022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159335" y="4986"/>
                      </a:moveTo>
                      <a:cubicBezTo>
                        <a:pt x="133045" y="1366"/>
                        <a:pt x="106312" y="-1301"/>
                        <a:pt x="79769" y="668"/>
                      </a:cubicBezTo>
                      <a:cubicBezTo>
                        <a:pt x="57607" y="2318"/>
                        <a:pt x="28398" y="6001"/>
                        <a:pt x="12078" y="22893"/>
                      </a:cubicBezTo>
                      <a:cubicBezTo>
                        <a:pt x="-4686" y="40292"/>
                        <a:pt x="3251" y="64485"/>
                        <a:pt x="20650" y="77883"/>
                      </a:cubicBezTo>
                      <a:cubicBezTo>
                        <a:pt x="29287" y="84551"/>
                        <a:pt x="39256" y="88742"/>
                        <a:pt x="49670" y="91028"/>
                      </a:cubicBezTo>
                      <a:cubicBezTo>
                        <a:pt x="30620" y="103156"/>
                        <a:pt x="13729" y="118269"/>
                        <a:pt x="5220" y="140050"/>
                      </a:cubicBezTo>
                      <a:cubicBezTo>
                        <a:pt x="76" y="153131"/>
                        <a:pt x="-2019" y="168054"/>
                        <a:pt x="2425" y="181643"/>
                      </a:cubicBezTo>
                      <a:cubicBezTo>
                        <a:pt x="6680" y="194787"/>
                        <a:pt x="17983" y="200438"/>
                        <a:pt x="31128" y="201391"/>
                      </a:cubicBezTo>
                      <a:cubicBezTo>
                        <a:pt x="64085" y="203804"/>
                        <a:pt x="98248" y="189517"/>
                        <a:pt x="128600" y="178341"/>
                      </a:cubicBezTo>
                      <a:cubicBezTo>
                        <a:pt x="149619" y="170593"/>
                        <a:pt x="170193" y="161704"/>
                        <a:pt x="190512" y="152496"/>
                      </a:cubicBezTo>
                      <a:cubicBezTo>
                        <a:pt x="221501" y="141511"/>
                        <a:pt x="252425" y="130271"/>
                        <a:pt x="283287" y="118841"/>
                      </a:cubicBezTo>
                      <a:cubicBezTo>
                        <a:pt x="297193" y="113698"/>
                        <a:pt x="311162" y="108618"/>
                        <a:pt x="325006" y="103220"/>
                      </a:cubicBezTo>
                      <a:cubicBezTo>
                        <a:pt x="335864" y="98965"/>
                        <a:pt x="351739" y="95600"/>
                        <a:pt x="360185" y="87091"/>
                      </a:cubicBezTo>
                      <a:cubicBezTo>
                        <a:pt x="381648" y="65374"/>
                        <a:pt x="338913" y="51912"/>
                        <a:pt x="325641" y="47023"/>
                      </a:cubicBezTo>
                      <a:cubicBezTo>
                        <a:pt x="271920" y="27020"/>
                        <a:pt x="216167" y="12796"/>
                        <a:pt x="159335" y="49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2" name="Google Shape;2922;p50"/>
                <p:cNvSpPr/>
                <p:nvPr/>
              </p:nvSpPr>
              <p:spPr>
                <a:xfrm>
                  <a:off x="7408838" y="3710928"/>
                  <a:ext cx="282697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7" h="345731" extrusionOk="0">
                      <a:moveTo>
                        <a:pt x="86447" y="108152"/>
                      </a:moveTo>
                      <a:cubicBezTo>
                        <a:pt x="66001" y="125043"/>
                        <a:pt x="45998" y="142950"/>
                        <a:pt x="29488" y="163841"/>
                      </a:cubicBezTo>
                      <a:cubicBezTo>
                        <a:pt x="15708" y="181240"/>
                        <a:pt x="-1373" y="205307"/>
                        <a:pt x="88" y="228738"/>
                      </a:cubicBezTo>
                      <a:cubicBezTo>
                        <a:pt x="1548" y="252805"/>
                        <a:pt x="24789" y="263346"/>
                        <a:pt x="46379" y="259599"/>
                      </a:cubicBezTo>
                      <a:cubicBezTo>
                        <a:pt x="57111" y="257758"/>
                        <a:pt x="66953" y="253249"/>
                        <a:pt x="75653" y="247153"/>
                      </a:cubicBezTo>
                      <a:cubicBezTo>
                        <a:pt x="71716" y="269378"/>
                        <a:pt x="71398" y="291984"/>
                        <a:pt x="81685" y="313003"/>
                      </a:cubicBezTo>
                      <a:cubicBezTo>
                        <a:pt x="87844" y="325639"/>
                        <a:pt x="97433" y="337260"/>
                        <a:pt x="110451" y="343165"/>
                      </a:cubicBezTo>
                      <a:cubicBezTo>
                        <a:pt x="123024" y="348944"/>
                        <a:pt x="134834" y="344372"/>
                        <a:pt x="144423" y="335355"/>
                      </a:cubicBezTo>
                      <a:cubicBezTo>
                        <a:pt x="168490" y="312749"/>
                        <a:pt x="181063" y="277887"/>
                        <a:pt x="193318" y="247979"/>
                      </a:cubicBezTo>
                      <a:cubicBezTo>
                        <a:pt x="201827" y="227278"/>
                        <a:pt x="209193" y="206132"/>
                        <a:pt x="216178" y="184860"/>
                      </a:cubicBezTo>
                      <a:cubicBezTo>
                        <a:pt x="229068" y="154570"/>
                        <a:pt x="241705" y="124217"/>
                        <a:pt x="254088" y="93737"/>
                      </a:cubicBezTo>
                      <a:cubicBezTo>
                        <a:pt x="259676" y="80021"/>
                        <a:pt x="265391" y="66305"/>
                        <a:pt x="270788" y="52462"/>
                      </a:cubicBezTo>
                      <a:cubicBezTo>
                        <a:pt x="275043" y="41540"/>
                        <a:pt x="283298" y="27634"/>
                        <a:pt x="282663" y="15632"/>
                      </a:cubicBezTo>
                      <a:cubicBezTo>
                        <a:pt x="281202" y="-14848"/>
                        <a:pt x="242340" y="7504"/>
                        <a:pt x="229767" y="13981"/>
                      </a:cubicBezTo>
                      <a:cubicBezTo>
                        <a:pt x="178840" y="40080"/>
                        <a:pt x="130643" y="71576"/>
                        <a:pt x="86447" y="10815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3" name="Google Shape;2923;p50"/>
                <p:cNvSpPr/>
                <p:nvPr/>
              </p:nvSpPr>
              <p:spPr>
                <a:xfrm>
                  <a:off x="7735598" y="3345153"/>
                  <a:ext cx="282760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60" h="345731" extrusionOk="0">
                      <a:moveTo>
                        <a:pt x="196313" y="237580"/>
                      </a:moveTo>
                      <a:cubicBezTo>
                        <a:pt x="216760" y="220689"/>
                        <a:pt x="236763" y="202782"/>
                        <a:pt x="253273" y="181890"/>
                      </a:cubicBezTo>
                      <a:cubicBezTo>
                        <a:pt x="267052" y="164491"/>
                        <a:pt x="284134" y="140425"/>
                        <a:pt x="282673" y="116993"/>
                      </a:cubicBezTo>
                      <a:cubicBezTo>
                        <a:pt x="281213" y="92927"/>
                        <a:pt x="257972" y="82386"/>
                        <a:pt x="236382" y="86132"/>
                      </a:cubicBezTo>
                      <a:cubicBezTo>
                        <a:pt x="225650" y="87974"/>
                        <a:pt x="215807" y="92482"/>
                        <a:pt x="207045" y="98578"/>
                      </a:cubicBezTo>
                      <a:cubicBezTo>
                        <a:pt x="210982" y="76353"/>
                        <a:pt x="211299" y="53684"/>
                        <a:pt x="201012" y="32729"/>
                      </a:cubicBezTo>
                      <a:cubicBezTo>
                        <a:pt x="194853" y="20092"/>
                        <a:pt x="185264" y="8472"/>
                        <a:pt x="172247" y="2566"/>
                      </a:cubicBezTo>
                      <a:cubicBezTo>
                        <a:pt x="159674" y="-3212"/>
                        <a:pt x="147863" y="1360"/>
                        <a:pt x="138274" y="10377"/>
                      </a:cubicBezTo>
                      <a:cubicBezTo>
                        <a:pt x="114207" y="32983"/>
                        <a:pt x="101635" y="67844"/>
                        <a:pt x="89380" y="97753"/>
                      </a:cubicBezTo>
                      <a:cubicBezTo>
                        <a:pt x="80870" y="118454"/>
                        <a:pt x="73505" y="139600"/>
                        <a:pt x="66520" y="160872"/>
                      </a:cubicBezTo>
                      <a:cubicBezTo>
                        <a:pt x="53629" y="191162"/>
                        <a:pt x="40993" y="221514"/>
                        <a:pt x="28610" y="251994"/>
                      </a:cubicBezTo>
                      <a:cubicBezTo>
                        <a:pt x="23022" y="265710"/>
                        <a:pt x="17307" y="279426"/>
                        <a:pt x="11909" y="293269"/>
                      </a:cubicBezTo>
                      <a:cubicBezTo>
                        <a:pt x="7655" y="304191"/>
                        <a:pt x="-600" y="318098"/>
                        <a:pt x="35" y="330100"/>
                      </a:cubicBezTo>
                      <a:cubicBezTo>
                        <a:pt x="1495" y="360579"/>
                        <a:pt x="40358" y="338227"/>
                        <a:pt x="52931" y="331750"/>
                      </a:cubicBezTo>
                      <a:cubicBezTo>
                        <a:pt x="103921" y="305588"/>
                        <a:pt x="152118" y="274093"/>
                        <a:pt x="196313" y="23758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4" name="Google Shape;2924;p50"/>
                <p:cNvSpPr/>
                <p:nvPr/>
              </p:nvSpPr>
              <p:spPr>
                <a:xfrm>
                  <a:off x="7723620" y="3722843"/>
                  <a:ext cx="345731" cy="282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760" extrusionOk="0">
                      <a:moveTo>
                        <a:pt x="108152" y="196313"/>
                      </a:moveTo>
                      <a:cubicBezTo>
                        <a:pt x="125043" y="216760"/>
                        <a:pt x="142949" y="236762"/>
                        <a:pt x="163841" y="253272"/>
                      </a:cubicBezTo>
                      <a:cubicBezTo>
                        <a:pt x="181240" y="267052"/>
                        <a:pt x="205307" y="284134"/>
                        <a:pt x="228738" y="282673"/>
                      </a:cubicBezTo>
                      <a:cubicBezTo>
                        <a:pt x="252805" y="281212"/>
                        <a:pt x="263346" y="257972"/>
                        <a:pt x="259599" y="236318"/>
                      </a:cubicBezTo>
                      <a:cubicBezTo>
                        <a:pt x="257758" y="225586"/>
                        <a:pt x="253249" y="215744"/>
                        <a:pt x="247153" y="207045"/>
                      </a:cubicBezTo>
                      <a:cubicBezTo>
                        <a:pt x="269378" y="210981"/>
                        <a:pt x="291985" y="211299"/>
                        <a:pt x="313003" y="201012"/>
                      </a:cubicBezTo>
                      <a:cubicBezTo>
                        <a:pt x="325639" y="194853"/>
                        <a:pt x="337260" y="185264"/>
                        <a:pt x="343165" y="172247"/>
                      </a:cubicBezTo>
                      <a:cubicBezTo>
                        <a:pt x="348944" y="159673"/>
                        <a:pt x="344372" y="147862"/>
                        <a:pt x="335355" y="138274"/>
                      </a:cubicBezTo>
                      <a:cubicBezTo>
                        <a:pt x="312748" y="114208"/>
                        <a:pt x="277887" y="101635"/>
                        <a:pt x="247979" y="89379"/>
                      </a:cubicBezTo>
                      <a:cubicBezTo>
                        <a:pt x="227214" y="80870"/>
                        <a:pt x="206132" y="73504"/>
                        <a:pt x="184860" y="66519"/>
                      </a:cubicBezTo>
                      <a:cubicBezTo>
                        <a:pt x="154570" y="53628"/>
                        <a:pt x="124217" y="40992"/>
                        <a:pt x="93737" y="28610"/>
                      </a:cubicBezTo>
                      <a:cubicBezTo>
                        <a:pt x="80022" y="23022"/>
                        <a:pt x="66305" y="17306"/>
                        <a:pt x="52462" y="11909"/>
                      </a:cubicBezTo>
                      <a:cubicBezTo>
                        <a:pt x="41540" y="7654"/>
                        <a:pt x="27634" y="-601"/>
                        <a:pt x="15632" y="35"/>
                      </a:cubicBezTo>
                      <a:cubicBezTo>
                        <a:pt x="-14848" y="1495"/>
                        <a:pt x="7504" y="40357"/>
                        <a:pt x="13981" y="52930"/>
                      </a:cubicBezTo>
                      <a:cubicBezTo>
                        <a:pt x="40143" y="103984"/>
                        <a:pt x="71639" y="152180"/>
                        <a:pt x="108152" y="19631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5" name="Google Shape;2925;p50"/>
                <p:cNvSpPr/>
                <p:nvPr/>
              </p:nvSpPr>
              <p:spPr>
                <a:xfrm>
                  <a:off x="7357845" y="3396146"/>
                  <a:ext cx="345731" cy="282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697" extrusionOk="0">
                      <a:moveTo>
                        <a:pt x="237580" y="86448"/>
                      </a:moveTo>
                      <a:cubicBezTo>
                        <a:pt x="220689" y="66000"/>
                        <a:pt x="202782" y="45998"/>
                        <a:pt x="181890" y="29488"/>
                      </a:cubicBezTo>
                      <a:cubicBezTo>
                        <a:pt x="164491" y="15708"/>
                        <a:pt x="140425" y="-1373"/>
                        <a:pt x="116993" y="88"/>
                      </a:cubicBezTo>
                      <a:cubicBezTo>
                        <a:pt x="92927" y="1548"/>
                        <a:pt x="82386" y="24789"/>
                        <a:pt x="86133" y="46379"/>
                      </a:cubicBezTo>
                      <a:cubicBezTo>
                        <a:pt x="87974" y="57111"/>
                        <a:pt x="92483" y="66953"/>
                        <a:pt x="98578" y="75652"/>
                      </a:cubicBezTo>
                      <a:cubicBezTo>
                        <a:pt x="76353" y="71715"/>
                        <a:pt x="53684" y="71398"/>
                        <a:pt x="32729" y="81685"/>
                      </a:cubicBezTo>
                      <a:cubicBezTo>
                        <a:pt x="20092" y="87844"/>
                        <a:pt x="8472" y="97433"/>
                        <a:pt x="2566" y="110450"/>
                      </a:cubicBezTo>
                      <a:cubicBezTo>
                        <a:pt x="-3212" y="123024"/>
                        <a:pt x="1360" y="134835"/>
                        <a:pt x="10377" y="144423"/>
                      </a:cubicBezTo>
                      <a:cubicBezTo>
                        <a:pt x="32983" y="168489"/>
                        <a:pt x="67845" y="181063"/>
                        <a:pt x="97753" y="193318"/>
                      </a:cubicBezTo>
                      <a:cubicBezTo>
                        <a:pt x="118454" y="201827"/>
                        <a:pt x="139599" y="209193"/>
                        <a:pt x="160872" y="216178"/>
                      </a:cubicBezTo>
                      <a:cubicBezTo>
                        <a:pt x="191161" y="229069"/>
                        <a:pt x="221514" y="241705"/>
                        <a:pt x="251995" y="254088"/>
                      </a:cubicBezTo>
                      <a:cubicBezTo>
                        <a:pt x="265711" y="259675"/>
                        <a:pt x="279426" y="265391"/>
                        <a:pt x="293270" y="270788"/>
                      </a:cubicBezTo>
                      <a:cubicBezTo>
                        <a:pt x="304191" y="275043"/>
                        <a:pt x="318098" y="283298"/>
                        <a:pt x="330099" y="282663"/>
                      </a:cubicBezTo>
                      <a:cubicBezTo>
                        <a:pt x="360579" y="281202"/>
                        <a:pt x="338227" y="242340"/>
                        <a:pt x="331750" y="229767"/>
                      </a:cubicBezTo>
                      <a:cubicBezTo>
                        <a:pt x="305588" y="178776"/>
                        <a:pt x="274092" y="130644"/>
                        <a:pt x="237580" y="8644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6" name="Google Shape;2926;p50"/>
                <p:cNvSpPr/>
                <p:nvPr/>
              </p:nvSpPr>
              <p:spPr>
                <a:xfrm>
                  <a:off x="7622904" y="3607989"/>
                  <a:ext cx="187040" cy="18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40" h="187040" extrusionOk="0">
                      <a:moveTo>
                        <a:pt x="184802" y="113808"/>
                      </a:moveTo>
                      <a:cubicBezTo>
                        <a:pt x="195977" y="63389"/>
                        <a:pt x="164227" y="13479"/>
                        <a:pt x="113808" y="2239"/>
                      </a:cubicBezTo>
                      <a:cubicBezTo>
                        <a:pt x="63389" y="-8937"/>
                        <a:pt x="13478" y="22813"/>
                        <a:pt x="2239" y="73232"/>
                      </a:cubicBezTo>
                      <a:cubicBezTo>
                        <a:pt x="-8937" y="123651"/>
                        <a:pt x="22813" y="173562"/>
                        <a:pt x="73232" y="184801"/>
                      </a:cubicBezTo>
                      <a:cubicBezTo>
                        <a:pt x="123651" y="195977"/>
                        <a:pt x="173562" y="164227"/>
                        <a:pt x="184802" y="11380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7" name="Google Shape;2927;p50"/>
                <p:cNvSpPr/>
                <p:nvPr/>
              </p:nvSpPr>
              <p:spPr>
                <a:xfrm>
                  <a:off x="7710419" y="3755058"/>
                  <a:ext cx="27347" cy="21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49" extrusionOk="0">
                      <a:moveTo>
                        <a:pt x="6545" y="2301"/>
                      </a:moveTo>
                      <a:cubicBezTo>
                        <a:pt x="14546" y="36781"/>
                        <a:pt x="18420" y="71643"/>
                        <a:pt x="21595" y="106885"/>
                      </a:cubicBezTo>
                      <a:cubicBezTo>
                        <a:pt x="23246" y="124856"/>
                        <a:pt x="24452" y="142826"/>
                        <a:pt x="25405" y="160860"/>
                      </a:cubicBezTo>
                      <a:cubicBezTo>
                        <a:pt x="26294" y="177052"/>
                        <a:pt x="29659" y="196801"/>
                        <a:pt x="24706" y="212358"/>
                      </a:cubicBezTo>
                      <a:cubicBezTo>
                        <a:pt x="23626" y="215660"/>
                        <a:pt x="19182" y="216105"/>
                        <a:pt x="17912" y="212676"/>
                      </a:cubicBezTo>
                      <a:cubicBezTo>
                        <a:pt x="12133" y="197500"/>
                        <a:pt x="13974" y="177624"/>
                        <a:pt x="13022" y="161495"/>
                      </a:cubicBezTo>
                      <a:cubicBezTo>
                        <a:pt x="12070" y="144096"/>
                        <a:pt x="10799" y="126697"/>
                        <a:pt x="9402" y="109362"/>
                      </a:cubicBezTo>
                      <a:cubicBezTo>
                        <a:pt x="6545" y="74056"/>
                        <a:pt x="2163" y="38940"/>
                        <a:pt x="5" y="3570"/>
                      </a:cubicBezTo>
                      <a:cubicBezTo>
                        <a:pt x="-186" y="-240"/>
                        <a:pt x="5656" y="-1510"/>
                        <a:pt x="6545" y="230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8" name="Google Shape;2928;p50"/>
                <p:cNvSpPr/>
                <p:nvPr/>
              </p:nvSpPr>
              <p:spPr>
                <a:xfrm>
                  <a:off x="7688652" y="3758635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12628" y="3549"/>
                      </a:moveTo>
                      <a:cubicBezTo>
                        <a:pt x="15358" y="37712"/>
                        <a:pt x="15167" y="72002"/>
                        <a:pt x="14787" y="106292"/>
                      </a:cubicBezTo>
                      <a:cubicBezTo>
                        <a:pt x="14596" y="123120"/>
                        <a:pt x="14405" y="139947"/>
                        <a:pt x="14216" y="156775"/>
                      </a:cubicBezTo>
                      <a:cubicBezTo>
                        <a:pt x="14088" y="165538"/>
                        <a:pt x="14152" y="174237"/>
                        <a:pt x="13707" y="183000"/>
                      </a:cubicBezTo>
                      <a:cubicBezTo>
                        <a:pt x="13390" y="189541"/>
                        <a:pt x="13898" y="195573"/>
                        <a:pt x="9453" y="200781"/>
                      </a:cubicBezTo>
                      <a:cubicBezTo>
                        <a:pt x="7802" y="202749"/>
                        <a:pt x="5071" y="201987"/>
                        <a:pt x="3674" y="200272"/>
                      </a:cubicBezTo>
                      <a:cubicBezTo>
                        <a:pt x="-898" y="194621"/>
                        <a:pt x="118" y="186937"/>
                        <a:pt x="54" y="179952"/>
                      </a:cubicBezTo>
                      <a:cubicBezTo>
                        <a:pt x="-72" y="171253"/>
                        <a:pt x="181" y="162490"/>
                        <a:pt x="245" y="153790"/>
                      </a:cubicBezTo>
                      <a:cubicBezTo>
                        <a:pt x="372" y="136963"/>
                        <a:pt x="436" y="120135"/>
                        <a:pt x="690" y="103308"/>
                      </a:cubicBezTo>
                      <a:cubicBezTo>
                        <a:pt x="1198" y="69780"/>
                        <a:pt x="1705" y="36379"/>
                        <a:pt x="5008" y="2978"/>
                      </a:cubicBezTo>
                      <a:cubicBezTo>
                        <a:pt x="5516" y="-1531"/>
                        <a:pt x="12310" y="-578"/>
                        <a:pt x="12628" y="35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9" name="Google Shape;2929;p50"/>
                <p:cNvSpPr/>
                <p:nvPr/>
              </p:nvSpPr>
              <p:spPr>
                <a:xfrm>
                  <a:off x="7689430" y="3431706"/>
                  <a:ext cx="27347" cy="215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03" extrusionOk="0">
                      <a:moveTo>
                        <a:pt x="20803" y="212749"/>
                      </a:moveTo>
                      <a:cubicBezTo>
                        <a:pt x="12802" y="178268"/>
                        <a:pt x="8928" y="143407"/>
                        <a:pt x="5753" y="108165"/>
                      </a:cubicBezTo>
                      <a:cubicBezTo>
                        <a:pt x="4102" y="90194"/>
                        <a:pt x="2896" y="72223"/>
                        <a:pt x="1943" y="54190"/>
                      </a:cubicBezTo>
                      <a:cubicBezTo>
                        <a:pt x="1054" y="37997"/>
                        <a:pt x="-2311" y="18248"/>
                        <a:pt x="2642" y="2691"/>
                      </a:cubicBezTo>
                      <a:cubicBezTo>
                        <a:pt x="3722" y="-611"/>
                        <a:pt x="8166" y="-1056"/>
                        <a:pt x="9437" y="2373"/>
                      </a:cubicBezTo>
                      <a:cubicBezTo>
                        <a:pt x="15215" y="17550"/>
                        <a:pt x="13374" y="37425"/>
                        <a:pt x="14326" y="53554"/>
                      </a:cubicBezTo>
                      <a:cubicBezTo>
                        <a:pt x="15278" y="70953"/>
                        <a:pt x="16549" y="88353"/>
                        <a:pt x="17946" y="105688"/>
                      </a:cubicBezTo>
                      <a:cubicBezTo>
                        <a:pt x="20803" y="140994"/>
                        <a:pt x="25185" y="176109"/>
                        <a:pt x="27343" y="211479"/>
                      </a:cubicBezTo>
                      <a:cubicBezTo>
                        <a:pt x="27534" y="215225"/>
                        <a:pt x="21628" y="216496"/>
                        <a:pt x="20803" y="2127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0" name="Google Shape;2930;p50"/>
                <p:cNvSpPr/>
                <p:nvPr/>
              </p:nvSpPr>
              <p:spPr>
                <a:xfrm>
                  <a:off x="7723540" y="3441167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2377" y="198398"/>
                      </a:moveTo>
                      <a:cubicBezTo>
                        <a:pt x="-353" y="164235"/>
                        <a:pt x="-163" y="129945"/>
                        <a:pt x="218" y="95655"/>
                      </a:cubicBezTo>
                      <a:cubicBezTo>
                        <a:pt x="409" y="78828"/>
                        <a:pt x="599" y="62000"/>
                        <a:pt x="790" y="45173"/>
                      </a:cubicBezTo>
                      <a:cubicBezTo>
                        <a:pt x="916" y="36410"/>
                        <a:pt x="853" y="27710"/>
                        <a:pt x="1298" y="18947"/>
                      </a:cubicBezTo>
                      <a:cubicBezTo>
                        <a:pt x="1615" y="12407"/>
                        <a:pt x="1107" y="6374"/>
                        <a:pt x="5552" y="1167"/>
                      </a:cubicBezTo>
                      <a:cubicBezTo>
                        <a:pt x="7203" y="-801"/>
                        <a:pt x="9934" y="-39"/>
                        <a:pt x="11330" y="1675"/>
                      </a:cubicBezTo>
                      <a:cubicBezTo>
                        <a:pt x="15903" y="7327"/>
                        <a:pt x="14887" y="15010"/>
                        <a:pt x="14950" y="21995"/>
                      </a:cubicBezTo>
                      <a:cubicBezTo>
                        <a:pt x="15077" y="30695"/>
                        <a:pt x="14823" y="39458"/>
                        <a:pt x="14760" y="48157"/>
                      </a:cubicBezTo>
                      <a:cubicBezTo>
                        <a:pt x="14632" y="64985"/>
                        <a:pt x="14569" y="81812"/>
                        <a:pt x="14315" y="98640"/>
                      </a:cubicBezTo>
                      <a:cubicBezTo>
                        <a:pt x="13807" y="132168"/>
                        <a:pt x="13299" y="165569"/>
                        <a:pt x="9997" y="198970"/>
                      </a:cubicBezTo>
                      <a:cubicBezTo>
                        <a:pt x="9489" y="203478"/>
                        <a:pt x="2694" y="202526"/>
                        <a:pt x="2377" y="19839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1" name="Google Shape;2931;p50"/>
                <p:cNvSpPr/>
                <p:nvPr/>
              </p:nvSpPr>
              <p:spPr>
                <a:xfrm>
                  <a:off x="7767750" y="3676675"/>
                  <a:ext cx="215049" cy="27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49" h="27351" extrusionOk="0">
                      <a:moveTo>
                        <a:pt x="2300" y="20803"/>
                      </a:moveTo>
                      <a:cubicBezTo>
                        <a:pt x="36781" y="12802"/>
                        <a:pt x="71643" y="8928"/>
                        <a:pt x="106885" y="5753"/>
                      </a:cubicBezTo>
                      <a:cubicBezTo>
                        <a:pt x="124856" y="4102"/>
                        <a:pt x="142826" y="2896"/>
                        <a:pt x="160860" y="1943"/>
                      </a:cubicBezTo>
                      <a:cubicBezTo>
                        <a:pt x="177053" y="1054"/>
                        <a:pt x="196801" y="-2311"/>
                        <a:pt x="212358" y="2642"/>
                      </a:cubicBezTo>
                      <a:cubicBezTo>
                        <a:pt x="215660" y="3721"/>
                        <a:pt x="216105" y="8166"/>
                        <a:pt x="212676" y="9436"/>
                      </a:cubicBezTo>
                      <a:cubicBezTo>
                        <a:pt x="197499" y="15215"/>
                        <a:pt x="177624" y="13373"/>
                        <a:pt x="161495" y="14326"/>
                      </a:cubicBezTo>
                      <a:cubicBezTo>
                        <a:pt x="144096" y="15278"/>
                        <a:pt x="126697" y="16548"/>
                        <a:pt x="109361" y="17945"/>
                      </a:cubicBezTo>
                      <a:cubicBezTo>
                        <a:pt x="74056" y="20803"/>
                        <a:pt x="38940" y="25184"/>
                        <a:pt x="3570" y="27343"/>
                      </a:cubicBezTo>
                      <a:cubicBezTo>
                        <a:pt x="-240" y="27597"/>
                        <a:pt x="-1509" y="21692"/>
                        <a:pt x="2300" y="20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2" name="Google Shape;2932;p50"/>
                <p:cNvSpPr/>
                <p:nvPr/>
              </p:nvSpPr>
              <p:spPr>
                <a:xfrm>
                  <a:off x="7771327" y="3710785"/>
                  <a:ext cx="201947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47" h="15004" extrusionOk="0">
                      <a:moveTo>
                        <a:pt x="3549" y="2377"/>
                      </a:moveTo>
                      <a:cubicBezTo>
                        <a:pt x="37712" y="-353"/>
                        <a:pt x="72003" y="-163"/>
                        <a:pt x="106292" y="218"/>
                      </a:cubicBezTo>
                      <a:cubicBezTo>
                        <a:pt x="123120" y="409"/>
                        <a:pt x="139947" y="599"/>
                        <a:pt x="156775" y="790"/>
                      </a:cubicBezTo>
                      <a:cubicBezTo>
                        <a:pt x="165538" y="917"/>
                        <a:pt x="174237" y="853"/>
                        <a:pt x="183000" y="1298"/>
                      </a:cubicBezTo>
                      <a:cubicBezTo>
                        <a:pt x="189541" y="1615"/>
                        <a:pt x="195573" y="1107"/>
                        <a:pt x="200780" y="5552"/>
                      </a:cubicBezTo>
                      <a:cubicBezTo>
                        <a:pt x="202749" y="7203"/>
                        <a:pt x="201987" y="9934"/>
                        <a:pt x="200272" y="11331"/>
                      </a:cubicBezTo>
                      <a:cubicBezTo>
                        <a:pt x="194621" y="15903"/>
                        <a:pt x="186937" y="14886"/>
                        <a:pt x="179953" y="14950"/>
                      </a:cubicBezTo>
                      <a:cubicBezTo>
                        <a:pt x="171253" y="15077"/>
                        <a:pt x="162490" y="14823"/>
                        <a:pt x="153791" y="14760"/>
                      </a:cubicBezTo>
                      <a:cubicBezTo>
                        <a:pt x="136963" y="14633"/>
                        <a:pt x="120135" y="14569"/>
                        <a:pt x="103308" y="14315"/>
                      </a:cubicBezTo>
                      <a:cubicBezTo>
                        <a:pt x="69779" y="13807"/>
                        <a:pt x="36379" y="13299"/>
                        <a:pt x="2978" y="9997"/>
                      </a:cubicBezTo>
                      <a:cubicBezTo>
                        <a:pt x="-1531" y="9553"/>
                        <a:pt x="-578" y="2758"/>
                        <a:pt x="3549" y="237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3" name="Google Shape;2933;p50"/>
                <p:cNvSpPr/>
                <p:nvPr/>
              </p:nvSpPr>
              <p:spPr>
                <a:xfrm>
                  <a:off x="7444398" y="3697727"/>
                  <a:ext cx="215002" cy="27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02" h="27347" extrusionOk="0">
                      <a:moveTo>
                        <a:pt x="212749" y="6545"/>
                      </a:moveTo>
                      <a:cubicBezTo>
                        <a:pt x="178269" y="14546"/>
                        <a:pt x="143407" y="18419"/>
                        <a:pt x="108164" y="21594"/>
                      </a:cubicBezTo>
                      <a:cubicBezTo>
                        <a:pt x="90194" y="23245"/>
                        <a:pt x="72223" y="24452"/>
                        <a:pt x="54189" y="25405"/>
                      </a:cubicBezTo>
                      <a:cubicBezTo>
                        <a:pt x="37997" y="26294"/>
                        <a:pt x="18248" y="29659"/>
                        <a:pt x="2691" y="24706"/>
                      </a:cubicBezTo>
                      <a:cubicBezTo>
                        <a:pt x="-611" y="23626"/>
                        <a:pt x="-1055" y="19182"/>
                        <a:pt x="2373" y="17912"/>
                      </a:cubicBezTo>
                      <a:cubicBezTo>
                        <a:pt x="17550" y="12133"/>
                        <a:pt x="37425" y="13975"/>
                        <a:pt x="53555" y="13022"/>
                      </a:cubicBezTo>
                      <a:cubicBezTo>
                        <a:pt x="70953" y="12069"/>
                        <a:pt x="88352" y="10800"/>
                        <a:pt x="105688" y="9402"/>
                      </a:cubicBezTo>
                      <a:cubicBezTo>
                        <a:pt x="140994" y="6545"/>
                        <a:pt x="176109" y="2163"/>
                        <a:pt x="211479" y="5"/>
                      </a:cubicBezTo>
                      <a:cubicBezTo>
                        <a:pt x="215225" y="-186"/>
                        <a:pt x="216495" y="5656"/>
                        <a:pt x="212749" y="654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4" name="Google Shape;2934;p50"/>
                <p:cNvSpPr/>
                <p:nvPr/>
              </p:nvSpPr>
              <p:spPr>
                <a:xfrm>
                  <a:off x="7453923" y="3675960"/>
                  <a:ext cx="201900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00" h="15004" extrusionOk="0">
                      <a:moveTo>
                        <a:pt x="198398" y="12628"/>
                      </a:moveTo>
                      <a:cubicBezTo>
                        <a:pt x="164235" y="15358"/>
                        <a:pt x="129946" y="15168"/>
                        <a:pt x="95655" y="14786"/>
                      </a:cubicBezTo>
                      <a:cubicBezTo>
                        <a:pt x="78828" y="14596"/>
                        <a:pt x="62000" y="14405"/>
                        <a:pt x="45172" y="14215"/>
                      </a:cubicBezTo>
                      <a:cubicBezTo>
                        <a:pt x="36409" y="14088"/>
                        <a:pt x="27710" y="14151"/>
                        <a:pt x="18947" y="13707"/>
                      </a:cubicBezTo>
                      <a:cubicBezTo>
                        <a:pt x="12407" y="13390"/>
                        <a:pt x="6374" y="13898"/>
                        <a:pt x="1167" y="9453"/>
                      </a:cubicBezTo>
                      <a:cubicBezTo>
                        <a:pt x="-801" y="7801"/>
                        <a:pt x="-39" y="5071"/>
                        <a:pt x="1675" y="3674"/>
                      </a:cubicBezTo>
                      <a:cubicBezTo>
                        <a:pt x="7327" y="-898"/>
                        <a:pt x="15010" y="118"/>
                        <a:pt x="21996" y="55"/>
                      </a:cubicBezTo>
                      <a:cubicBezTo>
                        <a:pt x="30695" y="-72"/>
                        <a:pt x="39458" y="181"/>
                        <a:pt x="48158" y="245"/>
                      </a:cubicBezTo>
                      <a:cubicBezTo>
                        <a:pt x="64984" y="372"/>
                        <a:pt x="81812" y="436"/>
                        <a:pt x="98640" y="690"/>
                      </a:cubicBezTo>
                      <a:cubicBezTo>
                        <a:pt x="132168" y="1198"/>
                        <a:pt x="165569" y="1705"/>
                        <a:pt x="198970" y="5007"/>
                      </a:cubicBezTo>
                      <a:cubicBezTo>
                        <a:pt x="203415" y="5516"/>
                        <a:pt x="202462" y="12310"/>
                        <a:pt x="198398" y="1262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5" name="Google Shape;2935;p50"/>
                <p:cNvSpPr/>
                <p:nvPr/>
              </p:nvSpPr>
              <p:spPr>
                <a:xfrm>
                  <a:off x="7543741" y="3740095"/>
                  <a:ext cx="134582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2" h="172229" extrusionOk="0">
                      <a:moveTo>
                        <a:pt x="134171" y="4690"/>
                      </a:moveTo>
                      <a:cubicBezTo>
                        <a:pt x="116772" y="35488"/>
                        <a:pt x="96007" y="63808"/>
                        <a:pt x="74544" y="91876"/>
                      </a:cubicBezTo>
                      <a:cubicBezTo>
                        <a:pt x="63622" y="106226"/>
                        <a:pt x="52319" y="120260"/>
                        <a:pt x="40890" y="134230"/>
                      </a:cubicBezTo>
                      <a:cubicBezTo>
                        <a:pt x="30603" y="146739"/>
                        <a:pt x="19744" y="163567"/>
                        <a:pt x="5520" y="171695"/>
                      </a:cubicBezTo>
                      <a:cubicBezTo>
                        <a:pt x="2472" y="173410"/>
                        <a:pt x="-1084" y="170743"/>
                        <a:pt x="313" y="167314"/>
                      </a:cubicBezTo>
                      <a:cubicBezTo>
                        <a:pt x="6282" y="152201"/>
                        <a:pt x="21141" y="138802"/>
                        <a:pt x="31365" y="126293"/>
                      </a:cubicBezTo>
                      <a:cubicBezTo>
                        <a:pt x="42414" y="112831"/>
                        <a:pt x="53272" y="99178"/>
                        <a:pt x="63940" y="85399"/>
                      </a:cubicBezTo>
                      <a:cubicBezTo>
                        <a:pt x="85720" y="57458"/>
                        <a:pt x="106231" y="28630"/>
                        <a:pt x="128583" y="1134"/>
                      </a:cubicBezTo>
                      <a:cubicBezTo>
                        <a:pt x="130869" y="-1724"/>
                        <a:pt x="136076" y="1325"/>
                        <a:pt x="134171" y="469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6" name="Google Shape;2936;p50"/>
                <p:cNvSpPr/>
                <p:nvPr/>
              </p:nvSpPr>
              <p:spPr>
                <a:xfrm>
                  <a:off x="7523409" y="3731304"/>
                  <a:ext cx="140433" cy="149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33" h="149653" extrusionOk="0">
                      <a:moveTo>
                        <a:pt x="139644" y="6433"/>
                      </a:moveTo>
                      <a:cubicBezTo>
                        <a:pt x="118562" y="33420"/>
                        <a:pt x="95194" y="58566"/>
                        <a:pt x="71762" y="83585"/>
                      </a:cubicBezTo>
                      <a:cubicBezTo>
                        <a:pt x="60269" y="95904"/>
                        <a:pt x="48712" y="108096"/>
                        <a:pt x="37155" y="120415"/>
                      </a:cubicBezTo>
                      <a:cubicBezTo>
                        <a:pt x="31186" y="126765"/>
                        <a:pt x="25281" y="133242"/>
                        <a:pt x="19058" y="139402"/>
                      </a:cubicBezTo>
                      <a:cubicBezTo>
                        <a:pt x="14422" y="144037"/>
                        <a:pt x="10675" y="148800"/>
                        <a:pt x="3881" y="149625"/>
                      </a:cubicBezTo>
                      <a:cubicBezTo>
                        <a:pt x="1341" y="149943"/>
                        <a:pt x="-119" y="147530"/>
                        <a:pt x="8" y="145371"/>
                      </a:cubicBezTo>
                      <a:cubicBezTo>
                        <a:pt x="452" y="138132"/>
                        <a:pt x="6421" y="133115"/>
                        <a:pt x="11057" y="127972"/>
                      </a:cubicBezTo>
                      <a:cubicBezTo>
                        <a:pt x="16835" y="121495"/>
                        <a:pt x="22931" y="115208"/>
                        <a:pt x="28900" y="108795"/>
                      </a:cubicBezTo>
                      <a:cubicBezTo>
                        <a:pt x="40394" y="96476"/>
                        <a:pt x="51823" y="84157"/>
                        <a:pt x="63381" y="71901"/>
                      </a:cubicBezTo>
                      <a:cubicBezTo>
                        <a:pt x="86431" y="47517"/>
                        <a:pt x="109418" y="23260"/>
                        <a:pt x="134437" y="908"/>
                      </a:cubicBezTo>
                      <a:cubicBezTo>
                        <a:pt x="137866" y="-2140"/>
                        <a:pt x="142247" y="3194"/>
                        <a:pt x="139644" y="643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7" name="Google Shape;2937;p50"/>
                <p:cNvSpPr/>
                <p:nvPr/>
              </p:nvSpPr>
              <p:spPr>
                <a:xfrm>
                  <a:off x="7748875" y="3489489"/>
                  <a:ext cx="134581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1" h="172229" extrusionOk="0">
                      <a:moveTo>
                        <a:pt x="411" y="167539"/>
                      </a:moveTo>
                      <a:cubicBezTo>
                        <a:pt x="17810" y="136742"/>
                        <a:pt x="38574" y="108421"/>
                        <a:pt x="60037" y="80354"/>
                      </a:cubicBezTo>
                      <a:cubicBezTo>
                        <a:pt x="70959" y="66003"/>
                        <a:pt x="82262" y="51969"/>
                        <a:pt x="93693" y="37999"/>
                      </a:cubicBezTo>
                      <a:cubicBezTo>
                        <a:pt x="103980" y="25490"/>
                        <a:pt x="114838" y="8662"/>
                        <a:pt x="129062" y="534"/>
                      </a:cubicBezTo>
                      <a:cubicBezTo>
                        <a:pt x="132110" y="-1180"/>
                        <a:pt x="135666" y="1487"/>
                        <a:pt x="134269" y="4916"/>
                      </a:cubicBezTo>
                      <a:cubicBezTo>
                        <a:pt x="128300" y="20029"/>
                        <a:pt x="113441" y="33427"/>
                        <a:pt x="103218" y="45937"/>
                      </a:cubicBezTo>
                      <a:cubicBezTo>
                        <a:pt x="92169" y="59399"/>
                        <a:pt x="81310" y="73051"/>
                        <a:pt x="70642" y="86831"/>
                      </a:cubicBezTo>
                      <a:cubicBezTo>
                        <a:pt x="48861" y="114771"/>
                        <a:pt x="28351" y="143600"/>
                        <a:pt x="5999" y="171095"/>
                      </a:cubicBezTo>
                      <a:cubicBezTo>
                        <a:pt x="3713" y="173953"/>
                        <a:pt x="-1494" y="170905"/>
                        <a:pt x="411" y="1675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8" name="Google Shape;2938;p50"/>
                <p:cNvSpPr/>
                <p:nvPr/>
              </p:nvSpPr>
              <p:spPr>
                <a:xfrm>
                  <a:off x="7763323" y="3520856"/>
                  <a:ext cx="140402" cy="149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02" h="149628" extrusionOk="0">
                      <a:moveTo>
                        <a:pt x="758" y="143221"/>
                      </a:moveTo>
                      <a:cubicBezTo>
                        <a:pt x="21840" y="116234"/>
                        <a:pt x="45208" y="91087"/>
                        <a:pt x="68640" y="66068"/>
                      </a:cubicBezTo>
                      <a:cubicBezTo>
                        <a:pt x="80133" y="53749"/>
                        <a:pt x="91690" y="41558"/>
                        <a:pt x="103247" y="29239"/>
                      </a:cubicBezTo>
                      <a:cubicBezTo>
                        <a:pt x="109216" y="22889"/>
                        <a:pt x="115121" y="16411"/>
                        <a:pt x="121345" y="10252"/>
                      </a:cubicBezTo>
                      <a:cubicBezTo>
                        <a:pt x="125980" y="5616"/>
                        <a:pt x="129727" y="854"/>
                        <a:pt x="136521" y="28"/>
                      </a:cubicBezTo>
                      <a:cubicBezTo>
                        <a:pt x="139061" y="-289"/>
                        <a:pt x="140521" y="2124"/>
                        <a:pt x="140395" y="4283"/>
                      </a:cubicBezTo>
                      <a:cubicBezTo>
                        <a:pt x="139950" y="11522"/>
                        <a:pt x="133981" y="16539"/>
                        <a:pt x="129345" y="21682"/>
                      </a:cubicBezTo>
                      <a:cubicBezTo>
                        <a:pt x="123567" y="28159"/>
                        <a:pt x="117471" y="34446"/>
                        <a:pt x="111502" y="40859"/>
                      </a:cubicBezTo>
                      <a:cubicBezTo>
                        <a:pt x="100008" y="53178"/>
                        <a:pt x="88579" y="65497"/>
                        <a:pt x="77021" y="77753"/>
                      </a:cubicBezTo>
                      <a:cubicBezTo>
                        <a:pt x="53971" y="102136"/>
                        <a:pt x="30984" y="126393"/>
                        <a:pt x="5965" y="148746"/>
                      </a:cubicBezTo>
                      <a:cubicBezTo>
                        <a:pt x="2600" y="151730"/>
                        <a:pt x="-1782" y="146460"/>
                        <a:pt x="758" y="14322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9" name="Google Shape;2939;p50"/>
                <p:cNvSpPr/>
                <p:nvPr/>
              </p:nvSpPr>
              <p:spPr>
                <a:xfrm>
                  <a:off x="7752787" y="3736182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4690" y="411"/>
                      </a:moveTo>
                      <a:cubicBezTo>
                        <a:pt x="35488" y="17810"/>
                        <a:pt x="63808" y="38575"/>
                        <a:pt x="91876" y="60038"/>
                      </a:cubicBezTo>
                      <a:cubicBezTo>
                        <a:pt x="106227" y="70959"/>
                        <a:pt x="120260" y="82263"/>
                        <a:pt x="134230" y="93693"/>
                      </a:cubicBezTo>
                      <a:cubicBezTo>
                        <a:pt x="146740" y="103980"/>
                        <a:pt x="163567" y="114838"/>
                        <a:pt x="171695" y="129062"/>
                      </a:cubicBezTo>
                      <a:cubicBezTo>
                        <a:pt x="173409" y="132110"/>
                        <a:pt x="170743" y="135666"/>
                        <a:pt x="167314" y="134269"/>
                      </a:cubicBezTo>
                      <a:cubicBezTo>
                        <a:pt x="152201" y="128300"/>
                        <a:pt x="138802" y="113441"/>
                        <a:pt x="126293" y="103218"/>
                      </a:cubicBezTo>
                      <a:cubicBezTo>
                        <a:pt x="112831" y="92169"/>
                        <a:pt x="99178" y="81310"/>
                        <a:pt x="85398" y="70642"/>
                      </a:cubicBezTo>
                      <a:cubicBezTo>
                        <a:pt x="57458" y="48862"/>
                        <a:pt x="28630" y="28351"/>
                        <a:pt x="1134" y="5999"/>
                      </a:cubicBezTo>
                      <a:cubicBezTo>
                        <a:pt x="-1723" y="3713"/>
                        <a:pt x="1325" y="-1494"/>
                        <a:pt x="4690" y="41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0" name="Google Shape;2940;p50"/>
                <p:cNvSpPr/>
                <p:nvPr/>
              </p:nvSpPr>
              <p:spPr>
                <a:xfrm>
                  <a:off x="7744021" y="3750631"/>
                  <a:ext cx="149628" cy="140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2" extrusionOk="0">
                      <a:moveTo>
                        <a:pt x="6408" y="758"/>
                      </a:moveTo>
                      <a:cubicBezTo>
                        <a:pt x="33396" y="21840"/>
                        <a:pt x="58541" y="45208"/>
                        <a:pt x="83560" y="68640"/>
                      </a:cubicBezTo>
                      <a:cubicBezTo>
                        <a:pt x="95879" y="80133"/>
                        <a:pt x="108072" y="91690"/>
                        <a:pt x="120390" y="103247"/>
                      </a:cubicBezTo>
                      <a:cubicBezTo>
                        <a:pt x="126740" y="109216"/>
                        <a:pt x="133218" y="115122"/>
                        <a:pt x="139377" y="121345"/>
                      </a:cubicBezTo>
                      <a:cubicBezTo>
                        <a:pt x="144012" y="125980"/>
                        <a:pt x="148775" y="129727"/>
                        <a:pt x="149600" y="136521"/>
                      </a:cubicBezTo>
                      <a:cubicBezTo>
                        <a:pt x="149918" y="139061"/>
                        <a:pt x="147505" y="140522"/>
                        <a:pt x="145346" y="140395"/>
                      </a:cubicBezTo>
                      <a:cubicBezTo>
                        <a:pt x="138107" y="139950"/>
                        <a:pt x="133090" y="133981"/>
                        <a:pt x="127947" y="129346"/>
                      </a:cubicBezTo>
                      <a:cubicBezTo>
                        <a:pt x="121470" y="123567"/>
                        <a:pt x="115184" y="117471"/>
                        <a:pt x="108770" y="111502"/>
                      </a:cubicBezTo>
                      <a:cubicBezTo>
                        <a:pt x="96451" y="100009"/>
                        <a:pt x="84132" y="88578"/>
                        <a:pt x="71876" y="77022"/>
                      </a:cubicBezTo>
                      <a:cubicBezTo>
                        <a:pt x="47492" y="53971"/>
                        <a:pt x="23235" y="30984"/>
                        <a:pt x="884" y="5965"/>
                      </a:cubicBezTo>
                      <a:cubicBezTo>
                        <a:pt x="-2101" y="2599"/>
                        <a:pt x="3170" y="-1782"/>
                        <a:pt x="6408" y="7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1" name="Google Shape;2941;p50"/>
                <p:cNvSpPr/>
                <p:nvPr/>
              </p:nvSpPr>
              <p:spPr>
                <a:xfrm>
                  <a:off x="7502181" y="3531049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167539" y="134171"/>
                      </a:moveTo>
                      <a:cubicBezTo>
                        <a:pt x="136741" y="116772"/>
                        <a:pt x="108421" y="96007"/>
                        <a:pt x="80353" y="74544"/>
                      </a:cubicBezTo>
                      <a:cubicBezTo>
                        <a:pt x="66002" y="63623"/>
                        <a:pt x="51969" y="52319"/>
                        <a:pt x="37999" y="40889"/>
                      </a:cubicBezTo>
                      <a:cubicBezTo>
                        <a:pt x="25489" y="30603"/>
                        <a:pt x="8662" y="19744"/>
                        <a:pt x="534" y="5520"/>
                      </a:cubicBezTo>
                      <a:cubicBezTo>
                        <a:pt x="-1180" y="2472"/>
                        <a:pt x="1487" y="-1084"/>
                        <a:pt x="4915" y="313"/>
                      </a:cubicBezTo>
                      <a:cubicBezTo>
                        <a:pt x="20028" y="6282"/>
                        <a:pt x="33427" y="21141"/>
                        <a:pt x="45937" y="31364"/>
                      </a:cubicBezTo>
                      <a:cubicBezTo>
                        <a:pt x="59399" y="42413"/>
                        <a:pt x="73051" y="53272"/>
                        <a:pt x="86831" y="63940"/>
                      </a:cubicBezTo>
                      <a:cubicBezTo>
                        <a:pt x="114771" y="85720"/>
                        <a:pt x="143600" y="106231"/>
                        <a:pt x="171095" y="128583"/>
                      </a:cubicBezTo>
                      <a:cubicBezTo>
                        <a:pt x="173952" y="130869"/>
                        <a:pt x="170904" y="136076"/>
                        <a:pt x="167539" y="13417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2" name="Google Shape;2942;p50"/>
                <p:cNvSpPr/>
                <p:nvPr/>
              </p:nvSpPr>
              <p:spPr>
                <a:xfrm>
                  <a:off x="7533548" y="3510716"/>
                  <a:ext cx="149628" cy="1404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8" extrusionOk="0">
                      <a:moveTo>
                        <a:pt x="143220" y="139644"/>
                      </a:moveTo>
                      <a:cubicBezTo>
                        <a:pt x="116233" y="118562"/>
                        <a:pt x="91087" y="95194"/>
                        <a:pt x="66069" y="71763"/>
                      </a:cubicBezTo>
                      <a:cubicBezTo>
                        <a:pt x="53749" y="60269"/>
                        <a:pt x="41558" y="48712"/>
                        <a:pt x="29238" y="37155"/>
                      </a:cubicBezTo>
                      <a:cubicBezTo>
                        <a:pt x="22888" y="31186"/>
                        <a:pt x="16411" y="25281"/>
                        <a:pt x="10252" y="19058"/>
                      </a:cubicBezTo>
                      <a:cubicBezTo>
                        <a:pt x="5616" y="14422"/>
                        <a:pt x="854" y="10676"/>
                        <a:pt x="28" y="3881"/>
                      </a:cubicBezTo>
                      <a:cubicBezTo>
                        <a:pt x="-289" y="1341"/>
                        <a:pt x="2124" y="-119"/>
                        <a:pt x="4283" y="8"/>
                      </a:cubicBezTo>
                      <a:cubicBezTo>
                        <a:pt x="11521" y="452"/>
                        <a:pt x="16538" y="6421"/>
                        <a:pt x="21682" y="11057"/>
                      </a:cubicBezTo>
                      <a:cubicBezTo>
                        <a:pt x="28222" y="16835"/>
                        <a:pt x="34446" y="22931"/>
                        <a:pt x="40858" y="28900"/>
                      </a:cubicBezTo>
                      <a:cubicBezTo>
                        <a:pt x="53178" y="40394"/>
                        <a:pt x="65496" y="51824"/>
                        <a:pt x="77752" y="63381"/>
                      </a:cubicBezTo>
                      <a:cubicBezTo>
                        <a:pt x="102136" y="86431"/>
                        <a:pt x="126394" y="109418"/>
                        <a:pt x="148746" y="134437"/>
                      </a:cubicBezTo>
                      <a:cubicBezTo>
                        <a:pt x="151730" y="137866"/>
                        <a:pt x="146459" y="142184"/>
                        <a:pt x="143220" y="13964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2943" name="Google Shape;2943;p50"/>
              <p:cNvSpPr/>
              <p:nvPr/>
            </p:nvSpPr>
            <p:spPr>
              <a:xfrm>
                <a:off x="6633762" y="2934764"/>
                <a:ext cx="1610013" cy="2830718"/>
              </a:xfrm>
              <a:custGeom>
                <a:avLst/>
                <a:gdLst/>
                <a:ahLst/>
                <a:cxnLst/>
                <a:rect l="l" t="t" r="r" b="b"/>
                <a:pathLst>
                  <a:path w="1610013" h="2830718" extrusionOk="0">
                    <a:moveTo>
                      <a:pt x="1598949" y="1098756"/>
                    </a:moveTo>
                    <a:cubicBezTo>
                      <a:pt x="1592028" y="1097803"/>
                      <a:pt x="1585678" y="1102121"/>
                      <a:pt x="1584027" y="1108662"/>
                    </a:cubicBezTo>
                    <a:cubicBezTo>
                      <a:pt x="1579455" y="1127077"/>
                      <a:pt x="1574946" y="1145428"/>
                      <a:pt x="1571073" y="1164034"/>
                    </a:cubicBezTo>
                    <a:cubicBezTo>
                      <a:pt x="1540530" y="1310211"/>
                      <a:pt x="1486935" y="1456134"/>
                      <a:pt x="1411879" y="1597802"/>
                    </a:cubicBezTo>
                    <a:cubicBezTo>
                      <a:pt x="1406481" y="1607962"/>
                      <a:pt x="1400893" y="1617995"/>
                      <a:pt x="1395305" y="1628092"/>
                    </a:cubicBezTo>
                    <a:cubicBezTo>
                      <a:pt x="1398924" y="1588785"/>
                      <a:pt x="1400131" y="1548336"/>
                      <a:pt x="1398290" y="1506680"/>
                    </a:cubicBezTo>
                    <a:cubicBezTo>
                      <a:pt x="1392956" y="1387109"/>
                      <a:pt x="1366222" y="1261570"/>
                      <a:pt x="1318724" y="1133554"/>
                    </a:cubicBezTo>
                    <a:cubicBezTo>
                      <a:pt x="1291736" y="1060846"/>
                      <a:pt x="1266464" y="1004077"/>
                      <a:pt x="1239032" y="954928"/>
                    </a:cubicBezTo>
                    <a:cubicBezTo>
                      <a:pt x="1205122" y="894095"/>
                      <a:pt x="1158514" y="842914"/>
                      <a:pt x="1113238" y="796686"/>
                    </a:cubicBezTo>
                    <a:cubicBezTo>
                      <a:pt x="1109110" y="792432"/>
                      <a:pt x="1102507" y="792241"/>
                      <a:pt x="1097934" y="796369"/>
                    </a:cubicBezTo>
                    <a:cubicBezTo>
                      <a:pt x="1093426" y="800306"/>
                      <a:pt x="1092855" y="806782"/>
                      <a:pt x="1096537" y="811355"/>
                    </a:cubicBezTo>
                    <a:cubicBezTo>
                      <a:pt x="1141178" y="866726"/>
                      <a:pt x="1187469" y="926544"/>
                      <a:pt x="1219601" y="994679"/>
                    </a:cubicBezTo>
                    <a:cubicBezTo>
                      <a:pt x="1273131" y="1108217"/>
                      <a:pt x="1312437" y="1227089"/>
                      <a:pt x="1336568" y="1347930"/>
                    </a:cubicBezTo>
                    <a:cubicBezTo>
                      <a:pt x="1361269" y="1471755"/>
                      <a:pt x="1363745" y="1594500"/>
                      <a:pt x="1344060" y="1712801"/>
                    </a:cubicBezTo>
                    <a:cubicBezTo>
                      <a:pt x="1343870" y="1714007"/>
                      <a:pt x="1344124" y="1715087"/>
                      <a:pt x="1344124" y="1716293"/>
                    </a:cubicBezTo>
                    <a:cubicBezTo>
                      <a:pt x="1327741" y="1743027"/>
                      <a:pt x="1310914" y="1769570"/>
                      <a:pt x="1293451" y="1795541"/>
                    </a:cubicBezTo>
                    <a:cubicBezTo>
                      <a:pt x="1246588" y="1865264"/>
                      <a:pt x="1201884" y="1917398"/>
                      <a:pt x="1152735" y="1959625"/>
                    </a:cubicBezTo>
                    <a:cubicBezTo>
                      <a:pt x="1048595" y="2049097"/>
                      <a:pt x="920389" y="2101865"/>
                      <a:pt x="808692" y="2141743"/>
                    </a:cubicBezTo>
                    <a:cubicBezTo>
                      <a:pt x="764179" y="2157618"/>
                      <a:pt x="718522" y="2172604"/>
                      <a:pt x="674326" y="2187082"/>
                    </a:cubicBezTo>
                    <a:cubicBezTo>
                      <a:pt x="667278" y="2189368"/>
                      <a:pt x="660166" y="2191781"/>
                      <a:pt x="653054" y="2194067"/>
                    </a:cubicBezTo>
                    <a:cubicBezTo>
                      <a:pt x="685121" y="2151522"/>
                      <a:pt x="718332" y="2104659"/>
                      <a:pt x="747097" y="2055764"/>
                    </a:cubicBezTo>
                    <a:cubicBezTo>
                      <a:pt x="768560" y="2019252"/>
                      <a:pt x="784689" y="1986549"/>
                      <a:pt x="796309" y="1955815"/>
                    </a:cubicBezTo>
                    <a:cubicBezTo>
                      <a:pt x="801262" y="1942671"/>
                      <a:pt x="805199" y="1930987"/>
                      <a:pt x="808502" y="1919874"/>
                    </a:cubicBezTo>
                    <a:cubicBezTo>
                      <a:pt x="812121" y="1920319"/>
                      <a:pt x="815677" y="1920954"/>
                      <a:pt x="819296" y="1920954"/>
                    </a:cubicBezTo>
                    <a:cubicBezTo>
                      <a:pt x="830472" y="1920954"/>
                      <a:pt x="841648" y="1918795"/>
                      <a:pt x="852380" y="1914477"/>
                    </a:cubicBezTo>
                    <a:cubicBezTo>
                      <a:pt x="874224" y="1905650"/>
                      <a:pt x="891306" y="1888823"/>
                      <a:pt x="900513" y="1867169"/>
                    </a:cubicBezTo>
                    <a:cubicBezTo>
                      <a:pt x="919499" y="1822402"/>
                      <a:pt x="898544" y="1770522"/>
                      <a:pt x="853777" y="1751536"/>
                    </a:cubicBezTo>
                    <a:cubicBezTo>
                      <a:pt x="832060" y="1742328"/>
                      <a:pt x="808120" y="1742138"/>
                      <a:pt x="786277" y="1750964"/>
                    </a:cubicBezTo>
                    <a:cubicBezTo>
                      <a:pt x="764432" y="1759791"/>
                      <a:pt x="747351" y="1776618"/>
                      <a:pt x="738144" y="1798272"/>
                    </a:cubicBezTo>
                    <a:cubicBezTo>
                      <a:pt x="728936" y="1819989"/>
                      <a:pt x="728745" y="1843928"/>
                      <a:pt x="737572" y="1865772"/>
                    </a:cubicBezTo>
                    <a:cubicBezTo>
                      <a:pt x="745827" y="1886156"/>
                      <a:pt x="761194" y="1902157"/>
                      <a:pt x="780879" y="1911682"/>
                    </a:cubicBezTo>
                    <a:cubicBezTo>
                      <a:pt x="775862" y="1924256"/>
                      <a:pt x="770782" y="1936321"/>
                      <a:pt x="766020" y="1946925"/>
                    </a:cubicBezTo>
                    <a:cubicBezTo>
                      <a:pt x="751352" y="1979691"/>
                      <a:pt x="734460" y="2011441"/>
                      <a:pt x="715982" y="2041286"/>
                    </a:cubicBezTo>
                    <a:cubicBezTo>
                      <a:pt x="681311" y="2097293"/>
                      <a:pt x="639845" y="2150062"/>
                      <a:pt x="599777" y="2201116"/>
                    </a:cubicBezTo>
                    <a:lnTo>
                      <a:pt x="588347" y="2215657"/>
                    </a:lnTo>
                    <a:cubicBezTo>
                      <a:pt x="535706" y="2233501"/>
                      <a:pt x="482873" y="2252487"/>
                      <a:pt x="431566" y="2274331"/>
                    </a:cubicBezTo>
                    <a:cubicBezTo>
                      <a:pt x="340570" y="2313003"/>
                      <a:pt x="265132" y="2356056"/>
                      <a:pt x="202521" y="2405141"/>
                    </a:cubicBezTo>
                    <a:cubicBezTo>
                      <a:pt x="255861" y="2321194"/>
                      <a:pt x="315995" y="2242010"/>
                      <a:pt x="373844" y="2168159"/>
                    </a:cubicBezTo>
                    <a:lnTo>
                      <a:pt x="406546" y="2126567"/>
                    </a:lnTo>
                    <a:cubicBezTo>
                      <a:pt x="462871" y="2055066"/>
                      <a:pt x="521037" y="1981088"/>
                      <a:pt x="573869" y="1904952"/>
                    </a:cubicBezTo>
                    <a:cubicBezTo>
                      <a:pt x="640798" y="1808305"/>
                      <a:pt x="695725" y="1709372"/>
                      <a:pt x="737128" y="1610947"/>
                    </a:cubicBezTo>
                    <a:cubicBezTo>
                      <a:pt x="826726" y="1397777"/>
                      <a:pt x="864508" y="1183274"/>
                      <a:pt x="846411" y="990679"/>
                    </a:cubicBezTo>
                    <a:cubicBezTo>
                      <a:pt x="836949" y="890095"/>
                      <a:pt x="811549" y="794273"/>
                      <a:pt x="770909" y="705881"/>
                    </a:cubicBezTo>
                    <a:cubicBezTo>
                      <a:pt x="746398" y="652605"/>
                      <a:pt x="717316" y="601614"/>
                      <a:pt x="687153" y="553037"/>
                    </a:cubicBezTo>
                    <a:cubicBezTo>
                      <a:pt x="686708" y="550624"/>
                      <a:pt x="686455" y="548211"/>
                      <a:pt x="686010" y="545798"/>
                    </a:cubicBezTo>
                    <a:cubicBezTo>
                      <a:pt x="684677" y="538432"/>
                      <a:pt x="683343" y="531129"/>
                      <a:pt x="682581" y="523700"/>
                    </a:cubicBezTo>
                    <a:cubicBezTo>
                      <a:pt x="681184" y="509793"/>
                      <a:pt x="680549" y="495569"/>
                      <a:pt x="680740" y="480202"/>
                    </a:cubicBezTo>
                    <a:cubicBezTo>
                      <a:pt x="681120" y="451310"/>
                      <a:pt x="684994" y="422163"/>
                      <a:pt x="692233" y="393461"/>
                    </a:cubicBezTo>
                    <a:cubicBezTo>
                      <a:pt x="699535" y="364569"/>
                      <a:pt x="710267" y="336629"/>
                      <a:pt x="724173" y="310403"/>
                    </a:cubicBezTo>
                    <a:cubicBezTo>
                      <a:pt x="730523" y="298402"/>
                      <a:pt x="737572" y="286464"/>
                      <a:pt x="745573" y="273954"/>
                    </a:cubicBezTo>
                    <a:cubicBezTo>
                      <a:pt x="748431" y="269446"/>
                      <a:pt x="751669" y="265064"/>
                      <a:pt x="754907" y="260683"/>
                    </a:cubicBezTo>
                    <a:cubicBezTo>
                      <a:pt x="760749" y="252682"/>
                      <a:pt x="766845" y="244363"/>
                      <a:pt x="771291" y="235092"/>
                    </a:cubicBezTo>
                    <a:cubicBezTo>
                      <a:pt x="774021" y="229377"/>
                      <a:pt x="772687" y="222646"/>
                      <a:pt x="767861" y="218455"/>
                    </a:cubicBezTo>
                    <a:cubicBezTo>
                      <a:pt x="763226" y="214328"/>
                      <a:pt x="756558" y="213820"/>
                      <a:pt x="751352" y="217185"/>
                    </a:cubicBezTo>
                    <a:cubicBezTo>
                      <a:pt x="737382" y="226139"/>
                      <a:pt x="727094" y="240109"/>
                      <a:pt x="718014" y="252491"/>
                    </a:cubicBezTo>
                    <a:lnTo>
                      <a:pt x="716871" y="254015"/>
                    </a:lnTo>
                    <a:cubicBezTo>
                      <a:pt x="707600" y="266588"/>
                      <a:pt x="699282" y="279923"/>
                      <a:pt x="692043" y="293512"/>
                    </a:cubicBezTo>
                    <a:cubicBezTo>
                      <a:pt x="677057" y="321833"/>
                      <a:pt x="665372" y="352186"/>
                      <a:pt x="657308" y="383682"/>
                    </a:cubicBezTo>
                    <a:cubicBezTo>
                      <a:pt x="649307" y="414861"/>
                      <a:pt x="645053" y="447119"/>
                      <a:pt x="644608" y="479504"/>
                    </a:cubicBezTo>
                    <a:cubicBezTo>
                      <a:pt x="644544" y="482107"/>
                      <a:pt x="644735" y="484774"/>
                      <a:pt x="644735" y="487378"/>
                    </a:cubicBezTo>
                    <a:cubicBezTo>
                      <a:pt x="642132" y="483441"/>
                      <a:pt x="639465" y="479376"/>
                      <a:pt x="636861" y="475439"/>
                    </a:cubicBezTo>
                    <a:cubicBezTo>
                      <a:pt x="627781" y="461787"/>
                      <a:pt x="618636" y="448135"/>
                      <a:pt x="609493" y="434482"/>
                    </a:cubicBezTo>
                    <a:cubicBezTo>
                      <a:pt x="569995" y="375427"/>
                      <a:pt x="529102" y="314467"/>
                      <a:pt x="493732" y="251602"/>
                    </a:cubicBezTo>
                    <a:cubicBezTo>
                      <a:pt x="448139" y="170640"/>
                      <a:pt x="416135" y="91963"/>
                      <a:pt x="395815" y="11128"/>
                    </a:cubicBezTo>
                    <a:cubicBezTo>
                      <a:pt x="393846" y="3317"/>
                      <a:pt x="386099" y="-1318"/>
                      <a:pt x="377844" y="333"/>
                    </a:cubicBezTo>
                    <a:cubicBezTo>
                      <a:pt x="369590" y="1984"/>
                      <a:pt x="364382" y="8905"/>
                      <a:pt x="365525" y="16906"/>
                    </a:cubicBezTo>
                    <a:cubicBezTo>
                      <a:pt x="368573" y="38306"/>
                      <a:pt x="372574" y="58499"/>
                      <a:pt x="377908" y="78692"/>
                    </a:cubicBezTo>
                    <a:cubicBezTo>
                      <a:pt x="389782" y="124221"/>
                      <a:pt x="406610" y="167846"/>
                      <a:pt x="426422" y="210137"/>
                    </a:cubicBezTo>
                    <a:cubicBezTo>
                      <a:pt x="387306" y="180863"/>
                      <a:pt x="344697" y="158130"/>
                      <a:pt x="299105" y="143271"/>
                    </a:cubicBezTo>
                    <a:cubicBezTo>
                      <a:pt x="272943" y="134762"/>
                      <a:pt x="246082" y="128666"/>
                      <a:pt x="219285" y="125237"/>
                    </a:cubicBezTo>
                    <a:cubicBezTo>
                      <a:pt x="194520" y="122062"/>
                      <a:pt x="165882" y="119205"/>
                      <a:pt x="138767" y="125999"/>
                    </a:cubicBezTo>
                    <a:cubicBezTo>
                      <a:pt x="138767" y="125999"/>
                      <a:pt x="138767" y="125999"/>
                      <a:pt x="138767" y="125999"/>
                    </a:cubicBezTo>
                    <a:cubicBezTo>
                      <a:pt x="133052" y="127396"/>
                      <a:pt x="129242" y="132667"/>
                      <a:pt x="129496" y="138699"/>
                    </a:cubicBezTo>
                    <a:cubicBezTo>
                      <a:pt x="129750" y="144795"/>
                      <a:pt x="133941" y="149748"/>
                      <a:pt x="139783" y="150764"/>
                    </a:cubicBezTo>
                    <a:cubicBezTo>
                      <a:pt x="153690" y="153114"/>
                      <a:pt x="167786" y="154384"/>
                      <a:pt x="181375" y="155590"/>
                    </a:cubicBezTo>
                    <a:cubicBezTo>
                      <a:pt x="195663" y="156860"/>
                      <a:pt x="210458" y="158130"/>
                      <a:pt x="224682" y="160734"/>
                    </a:cubicBezTo>
                    <a:cubicBezTo>
                      <a:pt x="325774" y="179466"/>
                      <a:pt x="417342" y="233822"/>
                      <a:pt x="475889" y="309895"/>
                    </a:cubicBezTo>
                    <a:cubicBezTo>
                      <a:pt x="477794" y="312372"/>
                      <a:pt x="480207" y="314340"/>
                      <a:pt x="482873" y="315610"/>
                    </a:cubicBezTo>
                    <a:cubicBezTo>
                      <a:pt x="511131" y="363172"/>
                      <a:pt x="541738" y="409400"/>
                      <a:pt x="571900" y="454993"/>
                    </a:cubicBezTo>
                    <a:cubicBezTo>
                      <a:pt x="581425" y="469407"/>
                      <a:pt x="591014" y="483822"/>
                      <a:pt x="600412" y="498173"/>
                    </a:cubicBezTo>
                    <a:cubicBezTo>
                      <a:pt x="587712" y="489727"/>
                      <a:pt x="574885" y="481726"/>
                      <a:pt x="561804" y="474741"/>
                    </a:cubicBezTo>
                    <a:cubicBezTo>
                      <a:pt x="482302" y="432006"/>
                      <a:pt x="398799" y="417718"/>
                      <a:pt x="320377" y="433403"/>
                    </a:cubicBezTo>
                    <a:cubicBezTo>
                      <a:pt x="283166" y="440895"/>
                      <a:pt x="247288" y="455247"/>
                      <a:pt x="216618" y="474932"/>
                    </a:cubicBezTo>
                    <a:cubicBezTo>
                      <a:pt x="201187" y="484838"/>
                      <a:pt x="186709" y="496585"/>
                      <a:pt x="173629" y="509920"/>
                    </a:cubicBezTo>
                    <a:cubicBezTo>
                      <a:pt x="159595" y="524144"/>
                      <a:pt x="149562" y="538940"/>
                      <a:pt x="142259" y="556402"/>
                    </a:cubicBezTo>
                    <a:cubicBezTo>
                      <a:pt x="139973" y="561863"/>
                      <a:pt x="141879" y="568213"/>
                      <a:pt x="146832" y="571451"/>
                    </a:cubicBezTo>
                    <a:cubicBezTo>
                      <a:pt x="151721" y="574626"/>
                      <a:pt x="157881" y="573865"/>
                      <a:pt x="161944" y="569610"/>
                    </a:cubicBezTo>
                    <a:cubicBezTo>
                      <a:pt x="185249" y="544972"/>
                      <a:pt x="212935" y="517159"/>
                      <a:pt x="247034" y="498363"/>
                    </a:cubicBezTo>
                    <a:cubicBezTo>
                      <a:pt x="305772" y="465978"/>
                      <a:pt x="377082" y="457025"/>
                      <a:pt x="447758" y="472963"/>
                    </a:cubicBezTo>
                    <a:cubicBezTo>
                      <a:pt x="519640" y="489219"/>
                      <a:pt x="591078" y="530939"/>
                      <a:pt x="654260" y="593550"/>
                    </a:cubicBezTo>
                    <a:cubicBezTo>
                      <a:pt x="656991" y="596217"/>
                      <a:pt x="660166" y="597677"/>
                      <a:pt x="663531" y="598439"/>
                    </a:cubicBezTo>
                    <a:cubicBezTo>
                      <a:pt x="695344" y="651779"/>
                      <a:pt x="727031" y="710770"/>
                      <a:pt x="750590" y="772683"/>
                    </a:cubicBezTo>
                    <a:cubicBezTo>
                      <a:pt x="784562" y="861901"/>
                      <a:pt x="802596" y="960389"/>
                      <a:pt x="804310" y="1065355"/>
                    </a:cubicBezTo>
                    <a:cubicBezTo>
                      <a:pt x="805136" y="1116726"/>
                      <a:pt x="802215" y="1168987"/>
                      <a:pt x="795738" y="1221819"/>
                    </a:cubicBezTo>
                    <a:cubicBezTo>
                      <a:pt x="764623" y="1194260"/>
                      <a:pt x="731857" y="1170892"/>
                      <a:pt x="697948" y="1152667"/>
                    </a:cubicBezTo>
                    <a:cubicBezTo>
                      <a:pt x="618446" y="1109932"/>
                      <a:pt x="535007" y="1095644"/>
                      <a:pt x="456521" y="1111329"/>
                    </a:cubicBezTo>
                    <a:cubicBezTo>
                      <a:pt x="419310" y="1118822"/>
                      <a:pt x="383432" y="1133173"/>
                      <a:pt x="352762" y="1152857"/>
                    </a:cubicBezTo>
                    <a:cubicBezTo>
                      <a:pt x="337332" y="1162764"/>
                      <a:pt x="322854" y="1174511"/>
                      <a:pt x="309772" y="1187846"/>
                    </a:cubicBezTo>
                    <a:cubicBezTo>
                      <a:pt x="295675" y="1202134"/>
                      <a:pt x="285706" y="1216866"/>
                      <a:pt x="278404" y="1234328"/>
                    </a:cubicBezTo>
                    <a:cubicBezTo>
                      <a:pt x="276118" y="1239853"/>
                      <a:pt x="278022" y="1246139"/>
                      <a:pt x="283039" y="1249378"/>
                    </a:cubicBezTo>
                    <a:cubicBezTo>
                      <a:pt x="287865" y="1252489"/>
                      <a:pt x="294088" y="1251727"/>
                      <a:pt x="298152" y="1247473"/>
                    </a:cubicBezTo>
                    <a:cubicBezTo>
                      <a:pt x="321457" y="1222835"/>
                      <a:pt x="349143" y="1195022"/>
                      <a:pt x="383242" y="1176226"/>
                    </a:cubicBezTo>
                    <a:cubicBezTo>
                      <a:pt x="441980" y="1143904"/>
                      <a:pt x="513227" y="1134887"/>
                      <a:pt x="583966" y="1150826"/>
                    </a:cubicBezTo>
                    <a:cubicBezTo>
                      <a:pt x="655276" y="1166955"/>
                      <a:pt x="726079" y="1208166"/>
                      <a:pt x="788944" y="1269952"/>
                    </a:cubicBezTo>
                    <a:cubicBezTo>
                      <a:pt x="766719" y="1406794"/>
                      <a:pt x="720998" y="1546304"/>
                      <a:pt x="653117" y="1681686"/>
                    </a:cubicBezTo>
                    <a:cubicBezTo>
                      <a:pt x="577425" y="1832689"/>
                      <a:pt x="471888" y="1967563"/>
                      <a:pt x="369780" y="2097928"/>
                    </a:cubicBezTo>
                    <a:cubicBezTo>
                      <a:pt x="338474" y="2137933"/>
                      <a:pt x="306090" y="2179272"/>
                      <a:pt x="274974" y="2220547"/>
                    </a:cubicBezTo>
                    <a:cubicBezTo>
                      <a:pt x="219730" y="2293889"/>
                      <a:pt x="149308" y="2391997"/>
                      <a:pt x="94761" y="2500010"/>
                    </a:cubicBezTo>
                    <a:cubicBezTo>
                      <a:pt x="69425" y="2550239"/>
                      <a:pt x="48470" y="2600150"/>
                      <a:pt x="32405" y="2648410"/>
                    </a:cubicBezTo>
                    <a:cubicBezTo>
                      <a:pt x="23451" y="2675334"/>
                      <a:pt x="15894" y="2702448"/>
                      <a:pt x="9989" y="2728991"/>
                    </a:cubicBezTo>
                    <a:cubicBezTo>
                      <a:pt x="5290" y="2750010"/>
                      <a:pt x="3512" y="2771536"/>
                      <a:pt x="1861" y="2792428"/>
                    </a:cubicBezTo>
                    <a:cubicBezTo>
                      <a:pt x="1290" y="2799286"/>
                      <a:pt x="782" y="2806144"/>
                      <a:pt x="83" y="2812938"/>
                    </a:cubicBezTo>
                    <a:cubicBezTo>
                      <a:pt x="-869" y="2822654"/>
                      <a:pt x="6560" y="2829575"/>
                      <a:pt x="14180" y="2830591"/>
                    </a:cubicBezTo>
                    <a:cubicBezTo>
                      <a:pt x="14879" y="2830718"/>
                      <a:pt x="15641" y="2830718"/>
                      <a:pt x="16339" y="2830718"/>
                    </a:cubicBezTo>
                    <a:cubicBezTo>
                      <a:pt x="23515" y="2830718"/>
                      <a:pt x="29420" y="2825765"/>
                      <a:pt x="30690" y="2818272"/>
                    </a:cubicBezTo>
                    <a:cubicBezTo>
                      <a:pt x="33738" y="2800429"/>
                      <a:pt x="38564" y="2783538"/>
                      <a:pt x="43644" y="2765631"/>
                    </a:cubicBezTo>
                    <a:cubicBezTo>
                      <a:pt x="46184" y="2756614"/>
                      <a:pt x="48787" y="2747597"/>
                      <a:pt x="51073" y="2738389"/>
                    </a:cubicBezTo>
                    <a:cubicBezTo>
                      <a:pt x="68472" y="2670000"/>
                      <a:pt x="94507" y="2601928"/>
                      <a:pt x="130639" y="2530427"/>
                    </a:cubicBezTo>
                    <a:cubicBezTo>
                      <a:pt x="133687" y="2529220"/>
                      <a:pt x="136291" y="2527379"/>
                      <a:pt x="138513" y="2524839"/>
                    </a:cubicBezTo>
                    <a:cubicBezTo>
                      <a:pt x="149371" y="2512393"/>
                      <a:pt x="160547" y="2500518"/>
                      <a:pt x="171787" y="2489469"/>
                    </a:cubicBezTo>
                    <a:cubicBezTo>
                      <a:pt x="238653" y="2423937"/>
                      <a:pt x="319170" y="2376058"/>
                      <a:pt x="393148" y="2340752"/>
                    </a:cubicBezTo>
                    <a:cubicBezTo>
                      <a:pt x="424263" y="2330719"/>
                      <a:pt x="456140" y="2322655"/>
                      <a:pt x="488525" y="2316559"/>
                    </a:cubicBezTo>
                    <a:cubicBezTo>
                      <a:pt x="547135" y="2346912"/>
                      <a:pt x="609937" y="2377582"/>
                      <a:pt x="676803" y="2401903"/>
                    </a:cubicBezTo>
                    <a:cubicBezTo>
                      <a:pt x="716554" y="2416381"/>
                      <a:pt x="751669" y="2426287"/>
                      <a:pt x="784054" y="2432192"/>
                    </a:cubicBezTo>
                    <a:cubicBezTo>
                      <a:pt x="797833" y="2434669"/>
                      <a:pt x="810025" y="2436447"/>
                      <a:pt x="821582" y="2437653"/>
                    </a:cubicBezTo>
                    <a:cubicBezTo>
                      <a:pt x="822471" y="2452449"/>
                      <a:pt x="826662" y="2466927"/>
                      <a:pt x="834854" y="2479817"/>
                    </a:cubicBezTo>
                    <a:cubicBezTo>
                      <a:pt x="847491" y="2499693"/>
                      <a:pt x="867112" y="2513472"/>
                      <a:pt x="890099" y="2518552"/>
                    </a:cubicBezTo>
                    <a:cubicBezTo>
                      <a:pt x="896512" y="2519949"/>
                      <a:pt x="902990" y="2520648"/>
                      <a:pt x="909403" y="2520648"/>
                    </a:cubicBezTo>
                    <a:cubicBezTo>
                      <a:pt x="925977" y="2520648"/>
                      <a:pt x="942232" y="2515949"/>
                      <a:pt x="956583" y="2506868"/>
                    </a:cubicBezTo>
                    <a:cubicBezTo>
                      <a:pt x="976459" y="2494232"/>
                      <a:pt x="990239" y="2474610"/>
                      <a:pt x="995319" y="2451623"/>
                    </a:cubicBezTo>
                    <a:cubicBezTo>
                      <a:pt x="1000398" y="2428636"/>
                      <a:pt x="996271" y="2405014"/>
                      <a:pt x="983634" y="2385139"/>
                    </a:cubicBezTo>
                    <a:cubicBezTo>
                      <a:pt x="970998" y="2365263"/>
                      <a:pt x="951377" y="2351484"/>
                      <a:pt x="928390" y="2346404"/>
                    </a:cubicBezTo>
                    <a:cubicBezTo>
                      <a:pt x="905403" y="2341260"/>
                      <a:pt x="881781" y="2345451"/>
                      <a:pt x="861905" y="2358088"/>
                    </a:cubicBezTo>
                    <a:cubicBezTo>
                      <a:pt x="843363" y="2369899"/>
                      <a:pt x="830409" y="2387933"/>
                      <a:pt x="824567" y="2409015"/>
                    </a:cubicBezTo>
                    <a:cubicBezTo>
                      <a:pt x="811295" y="2406411"/>
                      <a:pt x="798469" y="2403554"/>
                      <a:pt x="787229" y="2400823"/>
                    </a:cubicBezTo>
                    <a:cubicBezTo>
                      <a:pt x="752368" y="2392314"/>
                      <a:pt x="718141" y="2381519"/>
                      <a:pt x="685375" y="2368756"/>
                    </a:cubicBezTo>
                    <a:cubicBezTo>
                      <a:pt x="639719" y="2350976"/>
                      <a:pt x="595142" y="2329132"/>
                      <a:pt x="551707" y="2306716"/>
                    </a:cubicBezTo>
                    <a:cubicBezTo>
                      <a:pt x="638194" y="2295921"/>
                      <a:pt x="726714" y="2294016"/>
                      <a:pt x="806343" y="2292429"/>
                    </a:cubicBezTo>
                    <a:cubicBezTo>
                      <a:pt x="858603" y="2291413"/>
                      <a:pt x="913975" y="2290841"/>
                      <a:pt x="971125" y="2290905"/>
                    </a:cubicBezTo>
                    <a:cubicBezTo>
                      <a:pt x="998240" y="2290968"/>
                      <a:pt x="1025418" y="2291095"/>
                      <a:pt x="1052532" y="2291349"/>
                    </a:cubicBezTo>
                    <a:cubicBezTo>
                      <a:pt x="1053040" y="2291349"/>
                      <a:pt x="1053484" y="2291349"/>
                      <a:pt x="1053993" y="2291349"/>
                    </a:cubicBezTo>
                    <a:cubicBezTo>
                      <a:pt x="1056024" y="2302462"/>
                      <a:pt x="1060152" y="2313193"/>
                      <a:pt x="1066375" y="2322972"/>
                    </a:cubicBezTo>
                    <a:cubicBezTo>
                      <a:pt x="1079011" y="2342848"/>
                      <a:pt x="1098633" y="2356627"/>
                      <a:pt x="1121620" y="2361707"/>
                    </a:cubicBezTo>
                    <a:cubicBezTo>
                      <a:pt x="1128033" y="2363104"/>
                      <a:pt x="1134510" y="2363803"/>
                      <a:pt x="1140924" y="2363803"/>
                    </a:cubicBezTo>
                    <a:cubicBezTo>
                      <a:pt x="1157497" y="2363803"/>
                      <a:pt x="1173754" y="2359104"/>
                      <a:pt x="1188105" y="2350023"/>
                    </a:cubicBezTo>
                    <a:cubicBezTo>
                      <a:pt x="1207980" y="2337387"/>
                      <a:pt x="1221759" y="2317765"/>
                      <a:pt x="1226840" y="2294778"/>
                    </a:cubicBezTo>
                    <a:cubicBezTo>
                      <a:pt x="1231983" y="2271791"/>
                      <a:pt x="1227792" y="2248169"/>
                      <a:pt x="1215156" y="2228294"/>
                    </a:cubicBezTo>
                    <a:cubicBezTo>
                      <a:pt x="1202519" y="2208418"/>
                      <a:pt x="1182897" y="2194639"/>
                      <a:pt x="1159910" y="2189559"/>
                    </a:cubicBezTo>
                    <a:cubicBezTo>
                      <a:pt x="1136923" y="2184415"/>
                      <a:pt x="1113302" y="2188606"/>
                      <a:pt x="1093426" y="2201243"/>
                    </a:cubicBezTo>
                    <a:cubicBezTo>
                      <a:pt x="1073551" y="2213879"/>
                      <a:pt x="1059771" y="2233501"/>
                      <a:pt x="1054691" y="2256488"/>
                    </a:cubicBezTo>
                    <a:cubicBezTo>
                      <a:pt x="1054564" y="2257186"/>
                      <a:pt x="1054564" y="2257821"/>
                      <a:pt x="1054437" y="2258520"/>
                    </a:cubicBezTo>
                    <a:cubicBezTo>
                      <a:pt x="1051198" y="2258329"/>
                      <a:pt x="1047960" y="2258075"/>
                      <a:pt x="1044721" y="2257948"/>
                    </a:cubicBezTo>
                    <a:cubicBezTo>
                      <a:pt x="1013733" y="2256551"/>
                      <a:pt x="982745" y="2255599"/>
                      <a:pt x="951757" y="2254900"/>
                    </a:cubicBezTo>
                    <a:cubicBezTo>
                      <a:pt x="831552" y="2252233"/>
                      <a:pt x="725824" y="2254075"/>
                      <a:pt x="628606" y="2260488"/>
                    </a:cubicBezTo>
                    <a:cubicBezTo>
                      <a:pt x="615271" y="2261377"/>
                      <a:pt x="601047" y="2262520"/>
                      <a:pt x="586569" y="2263790"/>
                    </a:cubicBezTo>
                    <a:cubicBezTo>
                      <a:pt x="619907" y="2252360"/>
                      <a:pt x="653307" y="2241375"/>
                      <a:pt x="686137" y="2230643"/>
                    </a:cubicBezTo>
                    <a:cubicBezTo>
                      <a:pt x="752114" y="2209117"/>
                      <a:pt x="820312" y="2186828"/>
                      <a:pt x="886098" y="2160857"/>
                    </a:cubicBezTo>
                    <a:cubicBezTo>
                      <a:pt x="1036911" y="2101484"/>
                      <a:pt x="1144988" y="2034809"/>
                      <a:pt x="1226332" y="1951116"/>
                    </a:cubicBezTo>
                    <a:cubicBezTo>
                      <a:pt x="1281322" y="1894538"/>
                      <a:pt x="1325201" y="1828879"/>
                      <a:pt x="1364381" y="1766395"/>
                    </a:cubicBezTo>
                    <a:cubicBezTo>
                      <a:pt x="1408767" y="1695656"/>
                      <a:pt x="1446232" y="1628346"/>
                      <a:pt x="1479061" y="1560655"/>
                    </a:cubicBezTo>
                    <a:cubicBezTo>
                      <a:pt x="1515637" y="1485153"/>
                      <a:pt x="1545165" y="1411176"/>
                      <a:pt x="1566755" y="1340818"/>
                    </a:cubicBezTo>
                    <a:cubicBezTo>
                      <a:pt x="1587710" y="1272619"/>
                      <a:pt x="1609236" y="1192037"/>
                      <a:pt x="1609998" y="1111582"/>
                    </a:cubicBezTo>
                    <a:cubicBezTo>
                      <a:pt x="1610316" y="1104979"/>
                      <a:pt x="1605554" y="1099581"/>
                      <a:pt x="1598949" y="1098756"/>
                    </a:cubicBezTo>
                    <a:close/>
                    <a:moveTo>
                      <a:pt x="1101173" y="808561"/>
                    </a:move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4" name="Google Shape;2944;p50"/>
              <p:cNvSpPr/>
              <p:nvPr/>
            </p:nvSpPr>
            <p:spPr>
              <a:xfrm>
                <a:off x="6367059" y="1928012"/>
                <a:ext cx="1200476" cy="1073487"/>
              </a:xfrm>
              <a:custGeom>
                <a:avLst/>
                <a:gdLst/>
                <a:ahLst/>
                <a:cxnLst/>
                <a:rect l="l" t="t" r="r" b="b"/>
                <a:pathLst>
                  <a:path w="1200476" h="1073487" extrusionOk="0">
                    <a:moveTo>
                      <a:pt x="30184" y="532867"/>
                    </a:moveTo>
                    <a:cubicBezTo>
                      <a:pt x="68665" y="551599"/>
                      <a:pt x="105750" y="573126"/>
                      <a:pt x="138770" y="600621"/>
                    </a:cubicBezTo>
                    <a:cubicBezTo>
                      <a:pt x="167217" y="624307"/>
                      <a:pt x="192236" y="651675"/>
                      <a:pt x="214970" y="680822"/>
                    </a:cubicBezTo>
                    <a:cubicBezTo>
                      <a:pt x="261706" y="740702"/>
                      <a:pt x="298980" y="807250"/>
                      <a:pt x="339937" y="871068"/>
                    </a:cubicBezTo>
                    <a:cubicBezTo>
                      <a:pt x="380577" y="934314"/>
                      <a:pt x="425789" y="1000036"/>
                      <a:pt x="491639" y="1039216"/>
                    </a:cubicBezTo>
                    <a:cubicBezTo>
                      <a:pt x="560663" y="1080237"/>
                      <a:pt x="646960" y="1080364"/>
                      <a:pt x="722843" y="1060869"/>
                    </a:cubicBezTo>
                    <a:cubicBezTo>
                      <a:pt x="794788" y="1042391"/>
                      <a:pt x="862415" y="1002640"/>
                      <a:pt x="909342" y="944537"/>
                    </a:cubicBezTo>
                    <a:cubicBezTo>
                      <a:pt x="957665" y="884657"/>
                      <a:pt x="980145" y="809536"/>
                      <a:pt x="996083" y="735495"/>
                    </a:cubicBezTo>
                    <a:cubicBezTo>
                      <a:pt x="1011704" y="663042"/>
                      <a:pt x="1021673" y="589001"/>
                      <a:pt x="1047835" y="519278"/>
                    </a:cubicBezTo>
                    <a:cubicBezTo>
                      <a:pt x="1060091" y="486702"/>
                      <a:pt x="1075585" y="455016"/>
                      <a:pt x="1096540" y="427076"/>
                    </a:cubicBezTo>
                    <a:cubicBezTo>
                      <a:pt x="1107272" y="412725"/>
                      <a:pt x="1119400" y="399771"/>
                      <a:pt x="1132672" y="387769"/>
                    </a:cubicBezTo>
                    <a:cubicBezTo>
                      <a:pt x="1145562" y="376085"/>
                      <a:pt x="1164802" y="358877"/>
                      <a:pt x="1183408" y="367068"/>
                    </a:cubicBezTo>
                    <a:cubicBezTo>
                      <a:pt x="1187599" y="368910"/>
                      <a:pt x="1191028" y="366497"/>
                      <a:pt x="1192234" y="363258"/>
                    </a:cubicBezTo>
                    <a:cubicBezTo>
                      <a:pt x="1199982" y="359956"/>
                      <a:pt x="1204426" y="349288"/>
                      <a:pt x="1195663" y="343129"/>
                    </a:cubicBezTo>
                    <a:cubicBezTo>
                      <a:pt x="1171470" y="326174"/>
                      <a:pt x="1144546" y="314617"/>
                      <a:pt x="1115908" y="307569"/>
                    </a:cubicBezTo>
                    <a:cubicBezTo>
                      <a:pt x="1060027" y="293853"/>
                      <a:pt x="1001481" y="298933"/>
                      <a:pt x="945473" y="309347"/>
                    </a:cubicBezTo>
                    <a:cubicBezTo>
                      <a:pt x="918676" y="314363"/>
                      <a:pt x="890800" y="318935"/>
                      <a:pt x="864892" y="327571"/>
                    </a:cubicBezTo>
                    <a:cubicBezTo>
                      <a:pt x="853018" y="331508"/>
                      <a:pt x="841334" y="337414"/>
                      <a:pt x="832316" y="345923"/>
                    </a:cubicBezTo>
                    <a:cubicBezTo>
                      <a:pt x="809075" y="286804"/>
                      <a:pt x="784882" y="227940"/>
                      <a:pt x="753703" y="172441"/>
                    </a:cubicBezTo>
                    <a:cubicBezTo>
                      <a:pt x="723604" y="118847"/>
                      <a:pt x="686647" y="67475"/>
                      <a:pt x="639403" y="27597"/>
                    </a:cubicBezTo>
                    <a:cubicBezTo>
                      <a:pt x="616734" y="8484"/>
                      <a:pt x="587969" y="-6693"/>
                      <a:pt x="557870" y="3023"/>
                    </a:cubicBezTo>
                    <a:cubicBezTo>
                      <a:pt x="528659" y="12421"/>
                      <a:pt x="509101" y="41250"/>
                      <a:pt x="492020" y="64935"/>
                    </a:cubicBezTo>
                    <a:cubicBezTo>
                      <a:pt x="421662" y="162471"/>
                      <a:pt x="377085" y="277787"/>
                      <a:pt x="362797" y="397167"/>
                    </a:cubicBezTo>
                    <a:cubicBezTo>
                      <a:pt x="351304" y="393040"/>
                      <a:pt x="339684" y="389293"/>
                      <a:pt x="327809" y="386499"/>
                    </a:cubicBezTo>
                    <a:cubicBezTo>
                      <a:pt x="260435" y="370688"/>
                      <a:pt x="187728" y="377990"/>
                      <a:pt x="124037" y="404660"/>
                    </a:cubicBezTo>
                    <a:cubicBezTo>
                      <a:pt x="92287" y="417995"/>
                      <a:pt x="62188" y="436220"/>
                      <a:pt x="36217" y="458889"/>
                    </a:cubicBezTo>
                    <a:cubicBezTo>
                      <a:pt x="24533" y="469113"/>
                      <a:pt x="8213" y="481749"/>
                      <a:pt x="1990" y="496291"/>
                    </a:cubicBezTo>
                    <a:cubicBezTo>
                      <a:pt x="-6836" y="516928"/>
                      <a:pt x="15706" y="525818"/>
                      <a:pt x="30184" y="53286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5" name="Google Shape;2945;p50"/>
              <p:cNvSpPr/>
              <p:nvPr/>
            </p:nvSpPr>
            <p:spPr>
              <a:xfrm>
                <a:off x="7149525" y="1938714"/>
                <a:ext cx="261358" cy="482042"/>
              </a:xfrm>
              <a:custGeom>
                <a:avLst/>
                <a:gdLst/>
                <a:ahLst/>
                <a:cxnLst/>
                <a:rect l="l" t="t" r="r" b="b"/>
                <a:pathLst>
                  <a:path w="261358" h="482042" extrusionOk="0">
                    <a:moveTo>
                      <a:pt x="447" y="390275"/>
                    </a:moveTo>
                    <a:cubicBezTo>
                      <a:pt x="-632" y="361700"/>
                      <a:pt x="384" y="332934"/>
                      <a:pt x="1971" y="304423"/>
                    </a:cubicBezTo>
                    <a:cubicBezTo>
                      <a:pt x="5274" y="246066"/>
                      <a:pt x="14164" y="187837"/>
                      <a:pt x="27118" y="130814"/>
                    </a:cubicBezTo>
                    <a:cubicBezTo>
                      <a:pt x="33594" y="102239"/>
                      <a:pt x="39881" y="71632"/>
                      <a:pt x="53851" y="45470"/>
                    </a:cubicBezTo>
                    <a:cubicBezTo>
                      <a:pt x="52708" y="44708"/>
                      <a:pt x="51438" y="44073"/>
                      <a:pt x="50485" y="43121"/>
                    </a:cubicBezTo>
                    <a:cubicBezTo>
                      <a:pt x="48327" y="41025"/>
                      <a:pt x="46421" y="38930"/>
                      <a:pt x="44897" y="36326"/>
                    </a:cubicBezTo>
                    <a:cubicBezTo>
                      <a:pt x="42739" y="32580"/>
                      <a:pt x="41405" y="29341"/>
                      <a:pt x="40516" y="25023"/>
                    </a:cubicBezTo>
                    <a:cubicBezTo>
                      <a:pt x="39691" y="20959"/>
                      <a:pt x="40326" y="16768"/>
                      <a:pt x="41659" y="12894"/>
                    </a:cubicBezTo>
                    <a:cubicBezTo>
                      <a:pt x="42802" y="9529"/>
                      <a:pt x="45342" y="6544"/>
                      <a:pt x="48072" y="4385"/>
                    </a:cubicBezTo>
                    <a:cubicBezTo>
                      <a:pt x="50930" y="2100"/>
                      <a:pt x="54105" y="1084"/>
                      <a:pt x="57597" y="321"/>
                    </a:cubicBezTo>
                    <a:cubicBezTo>
                      <a:pt x="58423" y="131"/>
                      <a:pt x="59249" y="68"/>
                      <a:pt x="60074" y="4"/>
                    </a:cubicBezTo>
                    <a:cubicBezTo>
                      <a:pt x="61852" y="4"/>
                      <a:pt x="63757" y="-60"/>
                      <a:pt x="65535" y="321"/>
                    </a:cubicBezTo>
                    <a:cubicBezTo>
                      <a:pt x="69091" y="1147"/>
                      <a:pt x="72583" y="2481"/>
                      <a:pt x="75251" y="5021"/>
                    </a:cubicBezTo>
                    <a:cubicBezTo>
                      <a:pt x="75314" y="5084"/>
                      <a:pt x="75314" y="5147"/>
                      <a:pt x="75378" y="5211"/>
                    </a:cubicBezTo>
                    <a:cubicBezTo>
                      <a:pt x="75441" y="5275"/>
                      <a:pt x="75505" y="5275"/>
                      <a:pt x="75568" y="5275"/>
                    </a:cubicBezTo>
                    <a:cubicBezTo>
                      <a:pt x="78044" y="6735"/>
                      <a:pt x="80457" y="8196"/>
                      <a:pt x="82617" y="10100"/>
                    </a:cubicBezTo>
                    <a:cubicBezTo>
                      <a:pt x="84712" y="11942"/>
                      <a:pt x="86871" y="13910"/>
                      <a:pt x="88395" y="16324"/>
                    </a:cubicBezTo>
                    <a:cubicBezTo>
                      <a:pt x="90237" y="19244"/>
                      <a:pt x="91760" y="22610"/>
                      <a:pt x="92395" y="26039"/>
                    </a:cubicBezTo>
                    <a:cubicBezTo>
                      <a:pt x="92967" y="29405"/>
                      <a:pt x="92078" y="33722"/>
                      <a:pt x="90681" y="36834"/>
                    </a:cubicBezTo>
                    <a:cubicBezTo>
                      <a:pt x="89093" y="40136"/>
                      <a:pt x="86934" y="42740"/>
                      <a:pt x="84141" y="45089"/>
                    </a:cubicBezTo>
                    <a:cubicBezTo>
                      <a:pt x="79378" y="49153"/>
                      <a:pt x="73028" y="50804"/>
                      <a:pt x="66805" y="50423"/>
                    </a:cubicBezTo>
                    <a:cubicBezTo>
                      <a:pt x="64837" y="66171"/>
                      <a:pt x="60518" y="81284"/>
                      <a:pt x="56645" y="96778"/>
                    </a:cubicBezTo>
                    <a:cubicBezTo>
                      <a:pt x="52073" y="114749"/>
                      <a:pt x="47692" y="132783"/>
                      <a:pt x="43818" y="150880"/>
                    </a:cubicBezTo>
                    <a:cubicBezTo>
                      <a:pt x="36262" y="185996"/>
                      <a:pt x="30419" y="221492"/>
                      <a:pt x="26229" y="257179"/>
                    </a:cubicBezTo>
                    <a:cubicBezTo>
                      <a:pt x="22101" y="292803"/>
                      <a:pt x="19180" y="328616"/>
                      <a:pt x="18101" y="364494"/>
                    </a:cubicBezTo>
                    <a:cubicBezTo>
                      <a:pt x="17910" y="371733"/>
                      <a:pt x="17593" y="378972"/>
                      <a:pt x="17339" y="386275"/>
                    </a:cubicBezTo>
                    <a:cubicBezTo>
                      <a:pt x="18164" y="382782"/>
                      <a:pt x="18990" y="379226"/>
                      <a:pt x="19942" y="375670"/>
                    </a:cubicBezTo>
                    <a:cubicBezTo>
                      <a:pt x="27943" y="344746"/>
                      <a:pt x="38103" y="314265"/>
                      <a:pt x="50803" y="284928"/>
                    </a:cubicBezTo>
                    <a:cubicBezTo>
                      <a:pt x="76520" y="225302"/>
                      <a:pt x="110747" y="169231"/>
                      <a:pt x="150307" y="117733"/>
                    </a:cubicBezTo>
                    <a:cubicBezTo>
                      <a:pt x="161611" y="103065"/>
                      <a:pt x="173485" y="88777"/>
                      <a:pt x="185677" y="74871"/>
                    </a:cubicBezTo>
                    <a:cubicBezTo>
                      <a:pt x="197043" y="61916"/>
                      <a:pt x="208728" y="49216"/>
                      <a:pt x="223142" y="39755"/>
                    </a:cubicBezTo>
                    <a:cubicBezTo>
                      <a:pt x="222761" y="38993"/>
                      <a:pt x="222253" y="38231"/>
                      <a:pt x="221999" y="37406"/>
                    </a:cubicBezTo>
                    <a:cubicBezTo>
                      <a:pt x="221046" y="34040"/>
                      <a:pt x="220602" y="31309"/>
                      <a:pt x="220919" y="27753"/>
                    </a:cubicBezTo>
                    <a:cubicBezTo>
                      <a:pt x="221046" y="26230"/>
                      <a:pt x="221618" y="24706"/>
                      <a:pt x="222126" y="23309"/>
                    </a:cubicBezTo>
                    <a:cubicBezTo>
                      <a:pt x="222634" y="22038"/>
                      <a:pt x="223459" y="20832"/>
                      <a:pt x="224221" y="19689"/>
                    </a:cubicBezTo>
                    <a:cubicBezTo>
                      <a:pt x="227016" y="15752"/>
                      <a:pt x="231524" y="13720"/>
                      <a:pt x="236096" y="12831"/>
                    </a:cubicBezTo>
                    <a:cubicBezTo>
                      <a:pt x="239906" y="12069"/>
                      <a:pt x="243970" y="12831"/>
                      <a:pt x="247526" y="14228"/>
                    </a:cubicBezTo>
                    <a:cubicBezTo>
                      <a:pt x="248859" y="14736"/>
                      <a:pt x="250130" y="15625"/>
                      <a:pt x="251336" y="16387"/>
                    </a:cubicBezTo>
                    <a:cubicBezTo>
                      <a:pt x="251907" y="16768"/>
                      <a:pt x="252479" y="17149"/>
                      <a:pt x="252987" y="17657"/>
                    </a:cubicBezTo>
                    <a:cubicBezTo>
                      <a:pt x="254702" y="19181"/>
                      <a:pt x="256353" y="20896"/>
                      <a:pt x="257559" y="22864"/>
                    </a:cubicBezTo>
                    <a:cubicBezTo>
                      <a:pt x="258384" y="24197"/>
                      <a:pt x="259337" y="25594"/>
                      <a:pt x="259845" y="27118"/>
                    </a:cubicBezTo>
                    <a:cubicBezTo>
                      <a:pt x="260226" y="28325"/>
                      <a:pt x="260543" y="29531"/>
                      <a:pt x="260797" y="30675"/>
                    </a:cubicBezTo>
                    <a:cubicBezTo>
                      <a:pt x="260988" y="31437"/>
                      <a:pt x="261242" y="32199"/>
                      <a:pt x="261306" y="32960"/>
                    </a:cubicBezTo>
                    <a:cubicBezTo>
                      <a:pt x="261432" y="34167"/>
                      <a:pt x="261306" y="35500"/>
                      <a:pt x="261179" y="36707"/>
                    </a:cubicBezTo>
                    <a:cubicBezTo>
                      <a:pt x="261115" y="37406"/>
                      <a:pt x="260988" y="38104"/>
                      <a:pt x="260861" y="38803"/>
                    </a:cubicBezTo>
                    <a:cubicBezTo>
                      <a:pt x="260607" y="40327"/>
                      <a:pt x="259908" y="42041"/>
                      <a:pt x="258893" y="43247"/>
                    </a:cubicBezTo>
                    <a:cubicBezTo>
                      <a:pt x="258131" y="44200"/>
                      <a:pt x="257178" y="44899"/>
                      <a:pt x="256162" y="45470"/>
                    </a:cubicBezTo>
                    <a:cubicBezTo>
                      <a:pt x="255591" y="46296"/>
                      <a:pt x="254956" y="47121"/>
                      <a:pt x="254130" y="47946"/>
                    </a:cubicBezTo>
                    <a:cubicBezTo>
                      <a:pt x="252416" y="49597"/>
                      <a:pt x="250574" y="50804"/>
                      <a:pt x="248415" y="51756"/>
                    </a:cubicBezTo>
                    <a:cubicBezTo>
                      <a:pt x="245621" y="52900"/>
                      <a:pt x="242827" y="52963"/>
                      <a:pt x="239906" y="52772"/>
                    </a:cubicBezTo>
                    <a:cubicBezTo>
                      <a:pt x="239398" y="52709"/>
                      <a:pt x="238827" y="52709"/>
                      <a:pt x="238318" y="52582"/>
                    </a:cubicBezTo>
                    <a:cubicBezTo>
                      <a:pt x="236921" y="52265"/>
                      <a:pt x="235461" y="51884"/>
                      <a:pt x="234128" y="51249"/>
                    </a:cubicBezTo>
                    <a:cubicBezTo>
                      <a:pt x="233366" y="50931"/>
                      <a:pt x="232731" y="50423"/>
                      <a:pt x="231968" y="49978"/>
                    </a:cubicBezTo>
                    <a:cubicBezTo>
                      <a:pt x="216856" y="74426"/>
                      <a:pt x="195456" y="95190"/>
                      <a:pt x="177549" y="117669"/>
                    </a:cubicBezTo>
                    <a:cubicBezTo>
                      <a:pt x="157991" y="142244"/>
                      <a:pt x="139513" y="167581"/>
                      <a:pt x="122621" y="194060"/>
                    </a:cubicBezTo>
                    <a:cubicBezTo>
                      <a:pt x="89347" y="246193"/>
                      <a:pt x="62233" y="302836"/>
                      <a:pt x="43628" y="361890"/>
                    </a:cubicBezTo>
                    <a:cubicBezTo>
                      <a:pt x="38230" y="378909"/>
                      <a:pt x="33658" y="396181"/>
                      <a:pt x="29594" y="413580"/>
                    </a:cubicBezTo>
                    <a:cubicBezTo>
                      <a:pt x="24895" y="433772"/>
                      <a:pt x="20006" y="455934"/>
                      <a:pt x="23307" y="476699"/>
                    </a:cubicBezTo>
                    <a:cubicBezTo>
                      <a:pt x="23943" y="480636"/>
                      <a:pt x="18863" y="482604"/>
                      <a:pt x="16195" y="480699"/>
                    </a:cubicBezTo>
                    <a:cubicBezTo>
                      <a:pt x="13782" y="482985"/>
                      <a:pt x="8956" y="482477"/>
                      <a:pt x="8512" y="478222"/>
                    </a:cubicBezTo>
                    <a:cubicBezTo>
                      <a:pt x="5655" y="448949"/>
                      <a:pt x="1591" y="419930"/>
                      <a:pt x="447" y="3902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6" name="Google Shape;2946;p50"/>
              <p:cNvSpPr/>
              <p:nvPr/>
            </p:nvSpPr>
            <p:spPr>
              <a:xfrm>
                <a:off x="6449285" y="2002591"/>
                <a:ext cx="345262" cy="460575"/>
              </a:xfrm>
              <a:custGeom>
                <a:avLst/>
                <a:gdLst/>
                <a:ahLst/>
                <a:cxnLst/>
                <a:rect l="l" t="t" r="r" b="b"/>
                <a:pathLst>
                  <a:path w="345262" h="460575" extrusionOk="0">
                    <a:moveTo>
                      <a:pt x="333594" y="367609"/>
                    </a:moveTo>
                    <a:cubicBezTo>
                      <a:pt x="328323" y="339542"/>
                      <a:pt x="320958" y="311666"/>
                      <a:pt x="313083" y="284234"/>
                    </a:cubicBezTo>
                    <a:cubicBezTo>
                      <a:pt x="296954" y="228036"/>
                      <a:pt x="275364" y="173235"/>
                      <a:pt x="250155" y="120531"/>
                    </a:cubicBezTo>
                    <a:cubicBezTo>
                      <a:pt x="237518" y="94051"/>
                      <a:pt x="224564" y="65603"/>
                      <a:pt x="205196" y="43251"/>
                    </a:cubicBezTo>
                    <a:cubicBezTo>
                      <a:pt x="206149" y="42235"/>
                      <a:pt x="207229" y="41410"/>
                      <a:pt x="207991" y="40203"/>
                    </a:cubicBezTo>
                    <a:cubicBezTo>
                      <a:pt x="209642" y="37663"/>
                      <a:pt x="211039" y="35187"/>
                      <a:pt x="211928" y="32329"/>
                    </a:cubicBezTo>
                    <a:cubicBezTo>
                      <a:pt x="213197" y="28202"/>
                      <a:pt x="213833" y="24709"/>
                      <a:pt x="213706" y="20328"/>
                    </a:cubicBezTo>
                    <a:cubicBezTo>
                      <a:pt x="213579" y="16200"/>
                      <a:pt x="212055" y="12263"/>
                      <a:pt x="209895" y="8771"/>
                    </a:cubicBezTo>
                    <a:cubicBezTo>
                      <a:pt x="207991" y="5722"/>
                      <a:pt x="204943" y="3373"/>
                      <a:pt x="201704" y="1849"/>
                    </a:cubicBezTo>
                    <a:cubicBezTo>
                      <a:pt x="198402" y="262"/>
                      <a:pt x="195100" y="-56"/>
                      <a:pt x="191481" y="7"/>
                    </a:cubicBezTo>
                    <a:cubicBezTo>
                      <a:pt x="190655" y="7"/>
                      <a:pt x="189830" y="71"/>
                      <a:pt x="189004" y="262"/>
                    </a:cubicBezTo>
                    <a:cubicBezTo>
                      <a:pt x="187290" y="643"/>
                      <a:pt x="185384" y="960"/>
                      <a:pt x="183733" y="1785"/>
                    </a:cubicBezTo>
                    <a:cubicBezTo>
                      <a:pt x="180496" y="3373"/>
                      <a:pt x="177321" y="5469"/>
                      <a:pt x="175288" y="8516"/>
                    </a:cubicBezTo>
                    <a:cubicBezTo>
                      <a:pt x="175225" y="8580"/>
                      <a:pt x="175225" y="8644"/>
                      <a:pt x="175161" y="8707"/>
                    </a:cubicBezTo>
                    <a:cubicBezTo>
                      <a:pt x="175097" y="8771"/>
                      <a:pt x="175034" y="8771"/>
                      <a:pt x="175034" y="8834"/>
                    </a:cubicBezTo>
                    <a:cubicBezTo>
                      <a:pt x="172939" y="10803"/>
                      <a:pt x="170907" y="12771"/>
                      <a:pt x="169192" y="15121"/>
                    </a:cubicBezTo>
                    <a:cubicBezTo>
                      <a:pt x="167541" y="17406"/>
                      <a:pt x="165890" y="19819"/>
                      <a:pt x="164938" y="22423"/>
                    </a:cubicBezTo>
                    <a:cubicBezTo>
                      <a:pt x="163795" y="25662"/>
                      <a:pt x="163033" y="29344"/>
                      <a:pt x="163223" y="32774"/>
                    </a:cubicBezTo>
                    <a:cubicBezTo>
                      <a:pt x="163414" y="36203"/>
                      <a:pt x="165192" y="40203"/>
                      <a:pt x="167287" y="42934"/>
                    </a:cubicBezTo>
                    <a:cubicBezTo>
                      <a:pt x="169573" y="45791"/>
                      <a:pt x="172240" y="47887"/>
                      <a:pt x="175479" y="49601"/>
                    </a:cubicBezTo>
                    <a:cubicBezTo>
                      <a:pt x="181067" y="52522"/>
                      <a:pt x="187608" y="52713"/>
                      <a:pt x="193513" y="50998"/>
                    </a:cubicBezTo>
                    <a:cubicBezTo>
                      <a:pt x="198910" y="65921"/>
                      <a:pt x="206467" y="79700"/>
                      <a:pt x="213706" y="93924"/>
                    </a:cubicBezTo>
                    <a:cubicBezTo>
                      <a:pt x="222088" y="110434"/>
                      <a:pt x="230406" y="127008"/>
                      <a:pt x="238217" y="143835"/>
                    </a:cubicBezTo>
                    <a:cubicBezTo>
                      <a:pt x="253330" y="176410"/>
                      <a:pt x="266919" y="209748"/>
                      <a:pt x="278921" y="243594"/>
                    </a:cubicBezTo>
                    <a:cubicBezTo>
                      <a:pt x="290858" y="277439"/>
                      <a:pt x="301653" y="311729"/>
                      <a:pt x="310671" y="346463"/>
                    </a:cubicBezTo>
                    <a:cubicBezTo>
                      <a:pt x="312512" y="353449"/>
                      <a:pt x="314353" y="360497"/>
                      <a:pt x="316195" y="367546"/>
                    </a:cubicBezTo>
                    <a:cubicBezTo>
                      <a:pt x="314608" y="364307"/>
                      <a:pt x="313020" y="361069"/>
                      <a:pt x="311305" y="357830"/>
                    </a:cubicBezTo>
                    <a:cubicBezTo>
                      <a:pt x="296637" y="329446"/>
                      <a:pt x="279936" y="301950"/>
                      <a:pt x="261140" y="276169"/>
                    </a:cubicBezTo>
                    <a:cubicBezTo>
                      <a:pt x="222850" y="223718"/>
                      <a:pt x="177066" y="176601"/>
                      <a:pt x="127092" y="135199"/>
                    </a:cubicBezTo>
                    <a:cubicBezTo>
                      <a:pt x="112804" y="123388"/>
                      <a:pt x="98072" y="112085"/>
                      <a:pt x="83086" y="101227"/>
                    </a:cubicBezTo>
                    <a:cubicBezTo>
                      <a:pt x="69116" y="91066"/>
                      <a:pt x="54956" y="81351"/>
                      <a:pt x="38827" y="75255"/>
                    </a:cubicBezTo>
                    <a:cubicBezTo>
                      <a:pt x="39017" y="74430"/>
                      <a:pt x="39335" y="73604"/>
                      <a:pt x="39398" y="72715"/>
                    </a:cubicBezTo>
                    <a:cubicBezTo>
                      <a:pt x="39589" y="69222"/>
                      <a:pt x="39398" y="66428"/>
                      <a:pt x="38319" y="63063"/>
                    </a:cubicBezTo>
                    <a:cubicBezTo>
                      <a:pt x="37811" y="61603"/>
                      <a:pt x="36985" y="60269"/>
                      <a:pt x="36160" y="58999"/>
                    </a:cubicBezTo>
                    <a:cubicBezTo>
                      <a:pt x="35398" y="57856"/>
                      <a:pt x="34318" y="56840"/>
                      <a:pt x="33302" y="55951"/>
                    </a:cubicBezTo>
                    <a:cubicBezTo>
                      <a:pt x="29746" y="52713"/>
                      <a:pt x="24857" y="51760"/>
                      <a:pt x="20221" y="51887"/>
                    </a:cubicBezTo>
                    <a:cubicBezTo>
                      <a:pt x="16348" y="52014"/>
                      <a:pt x="12538" y="53602"/>
                      <a:pt x="9363" y="55760"/>
                    </a:cubicBezTo>
                    <a:cubicBezTo>
                      <a:pt x="8156" y="56586"/>
                      <a:pt x="7140" y="57666"/>
                      <a:pt x="6124" y="58681"/>
                    </a:cubicBezTo>
                    <a:cubicBezTo>
                      <a:pt x="5616" y="59190"/>
                      <a:pt x="5172" y="59697"/>
                      <a:pt x="4791" y="60269"/>
                    </a:cubicBezTo>
                    <a:cubicBezTo>
                      <a:pt x="3457" y="62174"/>
                      <a:pt x="2251" y="64206"/>
                      <a:pt x="1489" y="66365"/>
                    </a:cubicBezTo>
                    <a:cubicBezTo>
                      <a:pt x="981" y="67889"/>
                      <a:pt x="346" y="69477"/>
                      <a:pt x="155" y="71064"/>
                    </a:cubicBezTo>
                    <a:cubicBezTo>
                      <a:pt x="28" y="72271"/>
                      <a:pt x="28" y="73541"/>
                      <a:pt x="28" y="74747"/>
                    </a:cubicBezTo>
                    <a:cubicBezTo>
                      <a:pt x="28" y="75509"/>
                      <a:pt x="-35" y="76335"/>
                      <a:pt x="28" y="77097"/>
                    </a:cubicBezTo>
                    <a:cubicBezTo>
                      <a:pt x="155" y="78303"/>
                      <a:pt x="600" y="79573"/>
                      <a:pt x="981" y="80716"/>
                    </a:cubicBezTo>
                    <a:cubicBezTo>
                      <a:pt x="1235" y="81351"/>
                      <a:pt x="1489" y="82050"/>
                      <a:pt x="1742" y="82685"/>
                    </a:cubicBezTo>
                    <a:cubicBezTo>
                      <a:pt x="2314" y="84145"/>
                      <a:pt x="3394" y="85606"/>
                      <a:pt x="4664" y="86558"/>
                    </a:cubicBezTo>
                    <a:cubicBezTo>
                      <a:pt x="5616" y="87320"/>
                      <a:pt x="6696" y="87765"/>
                      <a:pt x="7839" y="88082"/>
                    </a:cubicBezTo>
                    <a:cubicBezTo>
                      <a:pt x="8601" y="88781"/>
                      <a:pt x="9363" y="89416"/>
                      <a:pt x="10379" y="89987"/>
                    </a:cubicBezTo>
                    <a:cubicBezTo>
                      <a:pt x="12411" y="91194"/>
                      <a:pt x="14442" y="92019"/>
                      <a:pt x="16856" y="92463"/>
                    </a:cubicBezTo>
                    <a:cubicBezTo>
                      <a:pt x="19840" y="92972"/>
                      <a:pt x="22571" y="92400"/>
                      <a:pt x="25365" y="91575"/>
                    </a:cubicBezTo>
                    <a:cubicBezTo>
                      <a:pt x="25873" y="91447"/>
                      <a:pt x="26381" y="91257"/>
                      <a:pt x="26889" y="91003"/>
                    </a:cubicBezTo>
                    <a:cubicBezTo>
                      <a:pt x="28222" y="90368"/>
                      <a:pt x="29556" y="89669"/>
                      <a:pt x="30698" y="88781"/>
                    </a:cubicBezTo>
                    <a:cubicBezTo>
                      <a:pt x="31334" y="88272"/>
                      <a:pt x="31905" y="87701"/>
                      <a:pt x="32477" y="87066"/>
                    </a:cubicBezTo>
                    <a:cubicBezTo>
                      <a:pt x="52606" y="107577"/>
                      <a:pt x="78133" y="123071"/>
                      <a:pt x="100548" y="140978"/>
                    </a:cubicBezTo>
                    <a:cubicBezTo>
                      <a:pt x="125059" y="160599"/>
                      <a:pt x="148682" y="181237"/>
                      <a:pt x="171033" y="203271"/>
                    </a:cubicBezTo>
                    <a:cubicBezTo>
                      <a:pt x="215039" y="246769"/>
                      <a:pt x="254028" y="295981"/>
                      <a:pt x="285271" y="349385"/>
                    </a:cubicBezTo>
                    <a:cubicBezTo>
                      <a:pt x="294287" y="364752"/>
                      <a:pt x="302606" y="380627"/>
                      <a:pt x="310353" y="396692"/>
                    </a:cubicBezTo>
                    <a:cubicBezTo>
                      <a:pt x="319433" y="415361"/>
                      <a:pt x="329085" y="435872"/>
                      <a:pt x="330483" y="456827"/>
                    </a:cubicBezTo>
                    <a:cubicBezTo>
                      <a:pt x="330736" y="460827"/>
                      <a:pt x="336133" y="461653"/>
                      <a:pt x="338293" y="459176"/>
                    </a:cubicBezTo>
                    <a:cubicBezTo>
                      <a:pt x="341150" y="460891"/>
                      <a:pt x="345785" y="459303"/>
                      <a:pt x="345214" y="455049"/>
                    </a:cubicBezTo>
                    <a:cubicBezTo>
                      <a:pt x="341531" y="425966"/>
                      <a:pt x="339055" y="396692"/>
                      <a:pt x="333594" y="36760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7" name="Google Shape;2947;p50"/>
              <p:cNvSpPr/>
              <p:nvPr/>
            </p:nvSpPr>
            <p:spPr>
              <a:xfrm>
                <a:off x="6366996" y="2079085"/>
                <a:ext cx="1200385" cy="922350"/>
              </a:xfrm>
              <a:custGeom>
                <a:avLst/>
                <a:gdLst/>
                <a:ahLst/>
                <a:cxnLst/>
                <a:rect l="l" t="t" r="r" b="b"/>
                <a:pathLst>
                  <a:path w="1200385" h="922350" extrusionOk="0">
                    <a:moveTo>
                      <a:pt x="343748" y="343313"/>
                    </a:moveTo>
                    <a:cubicBezTo>
                      <a:pt x="372449" y="350679"/>
                      <a:pt x="400453" y="359886"/>
                      <a:pt x="427885" y="370999"/>
                    </a:cubicBezTo>
                    <a:cubicBezTo>
                      <a:pt x="439251" y="267113"/>
                      <a:pt x="472589" y="167291"/>
                      <a:pt x="528913" y="78835"/>
                    </a:cubicBezTo>
                    <a:cubicBezTo>
                      <a:pt x="545614" y="52610"/>
                      <a:pt x="564220" y="27591"/>
                      <a:pt x="584476" y="3969"/>
                    </a:cubicBezTo>
                    <a:cubicBezTo>
                      <a:pt x="587778" y="95"/>
                      <a:pt x="595017" y="-1810"/>
                      <a:pt x="599081" y="2318"/>
                    </a:cubicBezTo>
                    <a:cubicBezTo>
                      <a:pt x="687028" y="91472"/>
                      <a:pt x="751481" y="200438"/>
                      <a:pt x="788057" y="319945"/>
                    </a:cubicBezTo>
                    <a:cubicBezTo>
                      <a:pt x="861717" y="226473"/>
                      <a:pt x="981923" y="174085"/>
                      <a:pt x="1100477" y="178911"/>
                    </a:cubicBezTo>
                    <a:cubicBezTo>
                      <a:pt x="1130068" y="180118"/>
                      <a:pt x="1158770" y="185388"/>
                      <a:pt x="1186710" y="194532"/>
                    </a:cubicBezTo>
                    <a:cubicBezTo>
                      <a:pt x="1190329" y="193453"/>
                      <a:pt x="1194203" y="194469"/>
                      <a:pt x="1197060" y="198088"/>
                    </a:cubicBezTo>
                    <a:cubicBezTo>
                      <a:pt x="1198140" y="198469"/>
                      <a:pt x="1199220" y="198850"/>
                      <a:pt x="1200299" y="199231"/>
                    </a:cubicBezTo>
                    <a:cubicBezTo>
                      <a:pt x="1200998" y="204438"/>
                      <a:pt x="1197378" y="209899"/>
                      <a:pt x="1192235" y="212122"/>
                    </a:cubicBezTo>
                    <a:cubicBezTo>
                      <a:pt x="1191028" y="215424"/>
                      <a:pt x="1187599" y="217773"/>
                      <a:pt x="1183408" y="215932"/>
                    </a:cubicBezTo>
                    <a:cubicBezTo>
                      <a:pt x="1164802" y="207740"/>
                      <a:pt x="1145562" y="224949"/>
                      <a:pt x="1132672" y="236633"/>
                    </a:cubicBezTo>
                    <a:cubicBezTo>
                      <a:pt x="1119400" y="248634"/>
                      <a:pt x="1107272" y="261588"/>
                      <a:pt x="1096540" y="275939"/>
                    </a:cubicBezTo>
                    <a:cubicBezTo>
                      <a:pt x="1075585" y="303879"/>
                      <a:pt x="1060091" y="335566"/>
                      <a:pt x="1047835" y="368141"/>
                    </a:cubicBezTo>
                    <a:cubicBezTo>
                      <a:pt x="1021673" y="437864"/>
                      <a:pt x="1011704" y="511905"/>
                      <a:pt x="996083" y="584359"/>
                    </a:cubicBezTo>
                    <a:cubicBezTo>
                      <a:pt x="980145" y="658400"/>
                      <a:pt x="957665" y="733520"/>
                      <a:pt x="909342" y="793401"/>
                    </a:cubicBezTo>
                    <a:cubicBezTo>
                      <a:pt x="862415" y="851503"/>
                      <a:pt x="794788" y="891254"/>
                      <a:pt x="722842" y="909733"/>
                    </a:cubicBezTo>
                    <a:cubicBezTo>
                      <a:pt x="646960" y="929227"/>
                      <a:pt x="560663" y="929100"/>
                      <a:pt x="491639" y="888079"/>
                    </a:cubicBezTo>
                    <a:cubicBezTo>
                      <a:pt x="425789" y="848900"/>
                      <a:pt x="380514" y="783177"/>
                      <a:pt x="339937" y="719931"/>
                    </a:cubicBezTo>
                    <a:cubicBezTo>
                      <a:pt x="298980" y="656114"/>
                      <a:pt x="261706" y="589566"/>
                      <a:pt x="214970" y="529685"/>
                    </a:cubicBezTo>
                    <a:cubicBezTo>
                      <a:pt x="192236" y="500539"/>
                      <a:pt x="167217" y="473170"/>
                      <a:pt x="138770" y="449485"/>
                    </a:cubicBezTo>
                    <a:cubicBezTo>
                      <a:pt x="105813" y="422053"/>
                      <a:pt x="68665" y="400463"/>
                      <a:pt x="30184" y="381730"/>
                    </a:cubicBezTo>
                    <a:cubicBezTo>
                      <a:pt x="15707" y="374682"/>
                      <a:pt x="-6836" y="365792"/>
                      <a:pt x="1990" y="345154"/>
                    </a:cubicBezTo>
                    <a:cubicBezTo>
                      <a:pt x="2435" y="344075"/>
                      <a:pt x="3070" y="343059"/>
                      <a:pt x="3641" y="341979"/>
                    </a:cubicBezTo>
                    <a:cubicBezTo>
                      <a:pt x="115084" y="314801"/>
                      <a:pt x="232559" y="314801"/>
                      <a:pt x="343748" y="343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8" name="Google Shape;2948;p50"/>
              <p:cNvSpPr/>
              <p:nvPr/>
            </p:nvSpPr>
            <p:spPr>
              <a:xfrm>
                <a:off x="6949294" y="2075941"/>
                <a:ext cx="175078" cy="911988"/>
              </a:xfrm>
              <a:custGeom>
                <a:avLst/>
                <a:gdLst/>
                <a:ahLst/>
                <a:cxnLst/>
                <a:rect l="l" t="t" r="r" b="b"/>
                <a:pathLst>
                  <a:path w="175078" h="911988" extrusionOk="0">
                    <a:moveTo>
                      <a:pt x="82" y="196724"/>
                    </a:moveTo>
                    <a:cubicBezTo>
                      <a:pt x="717" y="132017"/>
                      <a:pt x="2622" y="65089"/>
                      <a:pt x="18561" y="2096"/>
                    </a:cubicBezTo>
                    <a:cubicBezTo>
                      <a:pt x="19386" y="-1142"/>
                      <a:pt x="23831" y="-443"/>
                      <a:pt x="23704" y="2922"/>
                    </a:cubicBezTo>
                    <a:cubicBezTo>
                      <a:pt x="23577" y="5335"/>
                      <a:pt x="23387" y="7811"/>
                      <a:pt x="23260" y="10224"/>
                    </a:cubicBezTo>
                    <a:cubicBezTo>
                      <a:pt x="24593" y="9653"/>
                      <a:pt x="26371" y="9907"/>
                      <a:pt x="27133" y="11495"/>
                    </a:cubicBezTo>
                    <a:cubicBezTo>
                      <a:pt x="40468" y="38164"/>
                      <a:pt x="47834" y="68708"/>
                      <a:pt x="56470" y="97220"/>
                    </a:cubicBezTo>
                    <a:cubicBezTo>
                      <a:pt x="65106" y="125667"/>
                      <a:pt x="73488" y="154179"/>
                      <a:pt x="81552" y="182817"/>
                    </a:cubicBezTo>
                    <a:cubicBezTo>
                      <a:pt x="97745" y="240031"/>
                      <a:pt x="112350" y="297752"/>
                      <a:pt x="125177" y="355792"/>
                    </a:cubicBezTo>
                    <a:cubicBezTo>
                      <a:pt x="150768" y="471171"/>
                      <a:pt x="169183" y="588265"/>
                      <a:pt x="173882" y="706439"/>
                    </a:cubicBezTo>
                    <a:cubicBezTo>
                      <a:pt x="176485" y="771970"/>
                      <a:pt x="174898" y="837693"/>
                      <a:pt x="168548" y="903035"/>
                    </a:cubicBezTo>
                    <a:cubicBezTo>
                      <a:pt x="167595" y="912560"/>
                      <a:pt x="152926" y="910210"/>
                      <a:pt x="153879" y="900685"/>
                    </a:cubicBezTo>
                    <a:cubicBezTo>
                      <a:pt x="177057" y="665291"/>
                      <a:pt x="134575" y="430150"/>
                      <a:pt x="73869" y="203392"/>
                    </a:cubicBezTo>
                    <a:cubicBezTo>
                      <a:pt x="65360" y="171705"/>
                      <a:pt x="56597" y="140082"/>
                      <a:pt x="47453" y="108586"/>
                    </a:cubicBezTo>
                    <a:cubicBezTo>
                      <a:pt x="38881" y="79058"/>
                      <a:pt x="27768" y="48896"/>
                      <a:pt x="22751" y="18416"/>
                    </a:cubicBezTo>
                    <a:cubicBezTo>
                      <a:pt x="19831" y="72582"/>
                      <a:pt x="14179" y="126557"/>
                      <a:pt x="13417" y="180849"/>
                    </a:cubicBezTo>
                    <a:cubicBezTo>
                      <a:pt x="12591" y="238444"/>
                      <a:pt x="14877" y="296101"/>
                      <a:pt x="19640" y="353442"/>
                    </a:cubicBezTo>
                    <a:cubicBezTo>
                      <a:pt x="29483" y="472123"/>
                      <a:pt x="50184" y="589598"/>
                      <a:pt x="75330" y="705867"/>
                    </a:cubicBezTo>
                    <a:cubicBezTo>
                      <a:pt x="89744" y="772479"/>
                      <a:pt x="105619" y="838709"/>
                      <a:pt x="121875" y="904939"/>
                    </a:cubicBezTo>
                    <a:cubicBezTo>
                      <a:pt x="123907" y="913322"/>
                      <a:pt x="110572" y="914719"/>
                      <a:pt x="108540" y="906464"/>
                    </a:cubicBezTo>
                    <a:cubicBezTo>
                      <a:pt x="51517" y="674180"/>
                      <a:pt x="-2394" y="437326"/>
                      <a:pt x="82" y="1967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9" name="Google Shape;2949;p50"/>
              <p:cNvSpPr/>
              <p:nvPr/>
            </p:nvSpPr>
            <p:spPr>
              <a:xfrm>
                <a:off x="6376650" y="2088114"/>
                <a:ext cx="652718" cy="923597"/>
              </a:xfrm>
              <a:custGeom>
                <a:avLst/>
                <a:gdLst/>
                <a:ahLst/>
                <a:cxnLst/>
                <a:rect l="l" t="t" r="r" b="b"/>
                <a:pathLst>
                  <a:path w="652718" h="923597" extrusionOk="0">
                    <a:moveTo>
                      <a:pt x="2178" y="345713"/>
                    </a:moveTo>
                    <a:cubicBezTo>
                      <a:pt x="32531" y="339173"/>
                      <a:pt x="64281" y="338665"/>
                      <a:pt x="95206" y="340316"/>
                    </a:cubicBezTo>
                    <a:cubicBezTo>
                      <a:pt x="125749" y="341903"/>
                      <a:pt x="155912" y="346793"/>
                      <a:pt x="185058" y="356127"/>
                    </a:cubicBezTo>
                    <a:cubicBezTo>
                      <a:pt x="238843" y="373272"/>
                      <a:pt x="285960" y="406864"/>
                      <a:pt x="324822" y="447377"/>
                    </a:cubicBezTo>
                    <a:cubicBezTo>
                      <a:pt x="367177" y="491509"/>
                      <a:pt x="399181" y="544278"/>
                      <a:pt x="425406" y="599205"/>
                    </a:cubicBezTo>
                    <a:cubicBezTo>
                      <a:pt x="453156" y="657308"/>
                      <a:pt x="471888" y="719093"/>
                      <a:pt x="498876" y="777450"/>
                    </a:cubicBezTo>
                    <a:cubicBezTo>
                      <a:pt x="513481" y="809009"/>
                      <a:pt x="532213" y="838600"/>
                      <a:pt x="558439" y="861841"/>
                    </a:cubicBezTo>
                    <a:cubicBezTo>
                      <a:pt x="578695" y="879812"/>
                      <a:pt x="602063" y="893401"/>
                      <a:pt x="627272" y="902799"/>
                    </a:cubicBezTo>
                    <a:cubicBezTo>
                      <a:pt x="615589" y="883495"/>
                      <a:pt x="607460" y="862095"/>
                      <a:pt x="599332" y="841077"/>
                    </a:cubicBezTo>
                    <a:cubicBezTo>
                      <a:pt x="588220" y="812184"/>
                      <a:pt x="578187" y="782847"/>
                      <a:pt x="569170" y="753256"/>
                    </a:cubicBezTo>
                    <a:cubicBezTo>
                      <a:pt x="551263" y="694455"/>
                      <a:pt x="537420" y="634448"/>
                      <a:pt x="527705" y="573805"/>
                    </a:cubicBezTo>
                    <a:cubicBezTo>
                      <a:pt x="508146" y="451949"/>
                      <a:pt x="505226" y="327489"/>
                      <a:pt x="519259" y="204934"/>
                    </a:cubicBezTo>
                    <a:cubicBezTo>
                      <a:pt x="527133" y="136036"/>
                      <a:pt x="541103" y="68599"/>
                      <a:pt x="561486" y="2305"/>
                    </a:cubicBezTo>
                    <a:cubicBezTo>
                      <a:pt x="562756" y="-1949"/>
                      <a:pt x="570059" y="210"/>
                      <a:pt x="568980" y="4528"/>
                    </a:cubicBezTo>
                    <a:cubicBezTo>
                      <a:pt x="540785" y="122003"/>
                      <a:pt x="524466" y="242716"/>
                      <a:pt x="525038" y="363684"/>
                    </a:cubicBezTo>
                    <a:cubicBezTo>
                      <a:pt x="525609" y="485159"/>
                      <a:pt x="542309" y="606762"/>
                      <a:pt x="575393" y="723665"/>
                    </a:cubicBezTo>
                    <a:cubicBezTo>
                      <a:pt x="584601" y="756177"/>
                      <a:pt x="595015" y="788308"/>
                      <a:pt x="606635" y="819995"/>
                    </a:cubicBezTo>
                    <a:cubicBezTo>
                      <a:pt x="618319" y="851872"/>
                      <a:pt x="629558" y="885844"/>
                      <a:pt x="651148" y="912578"/>
                    </a:cubicBezTo>
                    <a:cubicBezTo>
                      <a:pt x="656864" y="919626"/>
                      <a:pt x="645560" y="927945"/>
                      <a:pt x="639909" y="920960"/>
                    </a:cubicBezTo>
                    <a:cubicBezTo>
                      <a:pt x="639845" y="920896"/>
                      <a:pt x="639782" y="920833"/>
                      <a:pt x="639782" y="920769"/>
                    </a:cubicBezTo>
                    <a:cubicBezTo>
                      <a:pt x="638576" y="921087"/>
                      <a:pt x="637306" y="921150"/>
                      <a:pt x="635845" y="920769"/>
                    </a:cubicBezTo>
                    <a:cubicBezTo>
                      <a:pt x="582315" y="904831"/>
                      <a:pt x="536468" y="869398"/>
                      <a:pt x="506813" y="822090"/>
                    </a:cubicBezTo>
                    <a:cubicBezTo>
                      <a:pt x="473730" y="769258"/>
                      <a:pt x="456839" y="707536"/>
                      <a:pt x="432772" y="650450"/>
                    </a:cubicBezTo>
                    <a:cubicBezTo>
                      <a:pt x="386861" y="541420"/>
                      <a:pt x="319932" y="429787"/>
                      <a:pt x="207220" y="379876"/>
                    </a:cubicBezTo>
                    <a:cubicBezTo>
                      <a:pt x="175787" y="365970"/>
                      <a:pt x="142259" y="357778"/>
                      <a:pt x="108160" y="353841"/>
                    </a:cubicBezTo>
                    <a:cubicBezTo>
                      <a:pt x="72790" y="349777"/>
                      <a:pt x="37484" y="351809"/>
                      <a:pt x="1988" y="350793"/>
                    </a:cubicBezTo>
                    <a:cubicBezTo>
                      <a:pt x="-997" y="350666"/>
                      <a:pt x="-361" y="346285"/>
                      <a:pt x="2178" y="3457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50" name="Google Shape;2950;p50"/>
              <p:cNvSpPr/>
              <p:nvPr/>
            </p:nvSpPr>
            <p:spPr>
              <a:xfrm>
                <a:off x="7106313" y="2276256"/>
                <a:ext cx="459198" cy="705286"/>
              </a:xfrm>
              <a:custGeom>
                <a:avLst/>
                <a:gdLst/>
                <a:ahLst/>
                <a:cxnLst/>
                <a:rect l="l" t="t" r="r" b="b"/>
                <a:pathLst>
                  <a:path w="459198" h="705286" extrusionOk="0">
                    <a:moveTo>
                      <a:pt x="5179" y="687797"/>
                    </a:moveTo>
                    <a:cubicBezTo>
                      <a:pt x="33118" y="674398"/>
                      <a:pt x="52613" y="649062"/>
                      <a:pt x="69631" y="624043"/>
                    </a:cubicBezTo>
                    <a:cubicBezTo>
                      <a:pt x="86903" y="598643"/>
                      <a:pt x="101699" y="571528"/>
                      <a:pt x="113955" y="543334"/>
                    </a:cubicBezTo>
                    <a:cubicBezTo>
                      <a:pt x="138846" y="486184"/>
                      <a:pt x="150911" y="426176"/>
                      <a:pt x="155864" y="364264"/>
                    </a:cubicBezTo>
                    <a:cubicBezTo>
                      <a:pt x="160690" y="303876"/>
                      <a:pt x="161769" y="242598"/>
                      <a:pt x="179677" y="184242"/>
                    </a:cubicBezTo>
                    <a:cubicBezTo>
                      <a:pt x="196123" y="130584"/>
                      <a:pt x="228953" y="83721"/>
                      <a:pt x="273974" y="50129"/>
                    </a:cubicBezTo>
                    <a:cubicBezTo>
                      <a:pt x="298549" y="31842"/>
                      <a:pt x="326616" y="17364"/>
                      <a:pt x="356080" y="8982"/>
                    </a:cubicBezTo>
                    <a:cubicBezTo>
                      <a:pt x="387703" y="-36"/>
                      <a:pt x="424787" y="-5306"/>
                      <a:pt x="455838" y="8220"/>
                    </a:cubicBezTo>
                    <a:cubicBezTo>
                      <a:pt x="461934" y="10886"/>
                      <a:pt x="459077" y="20221"/>
                      <a:pt x="452536" y="19332"/>
                    </a:cubicBezTo>
                    <a:cubicBezTo>
                      <a:pt x="420659" y="14951"/>
                      <a:pt x="390560" y="16030"/>
                      <a:pt x="359699" y="25873"/>
                    </a:cubicBezTo>
                    <a:cubicBezTo>
                      <a:pt x="334045" y="34001"/>
                      <a:pt x="309915" y="46192"/>
                      <a:pt x="288135" y="62131"/>
                    </a:cubicBezTo>
                    <a:cubicBezTo>
                      <a:pt x="242795" y="95405"/>
                      <a:pt x="210284" y="142967"/>
                      <a:pt x="195043" y="197005"/>
                    </a:cubicBezTo>
                    <a:cubicBezTo>
                      <a:pt x="178724" y="254917"/>
                      <a:pt x="178406" y="315687"/>
                      <a:pt x="173200" y="375186"/>
                    </a:cubicBezTo>
                    <a:cubicBezTo>
                      <a:pt x="167930" y="435257"/>
                      <a:pt x="155039" y="493804"/>
                      <a:pt x="131036" y="549303"/>
                    </a:cubicBezTo>
                    <a:cubicBezTo>
                      <a:pt x="117574" y="580354"/>
                      <a:pt x="101000" y="610136"/>
                      <a:pt x="81760" y="637949"/>
                    </a:cubicBezTo>
                    <a:cubicBezTo>
                      <a:pt x="63218" y="664810"/>
                      <a:pt x="41691" y="690083"/>
                      <a:pt x="11719" y="704434"/>
                    </a:cubicBezTo>
                    <a:cubicBezTo>
                      <a:pt x="1432" y="709196"/>
                      <a:pt x="-5108" y="692686"/>
                      <a:pt x="5179" y="68779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51" name="Google Shape;2951;p50"/>
              <p:cNvGrpSpPr/>
              <p:nvPr/>
            </p:nvGrpSpPr>
            <p:grpSpPr>
              <a:xfrm>
                <a:off x="7290881" y="2750298"/>
                <a:ext cx="541833" cy="549799"/>
                <a:chOff x="7290881" y="2750298"/>
                <a:chExt cx="541833" cy="549799"/>
              </a:xfrm>
            </p:grpSpPr>
            <p:sp>
              <p:nvSpPr>
                <p:cNvPr id="2952" name="Google Shape;2952;p50"/>
                <p:cNvSpPr/>
                <p:nvPr/>
              </p:nvSpPr>
              <p:spPr>
                <a:xfrm>
                  <a:off x="7290881" y="2750298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5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8" y="497663"/>
                        <a:pt x="380871" y="500520"/>
                      </a:cubicBezTo>
                      <a:cubicBezTo>
                        <a:pt x="452182" y="516395"/>
                        <a:pt x="522794" y="471437"/>
                        <a:pt x="538669" y="400127"/>
                      </a:cubicBezTo>
                      <a:cubicBezTo>
                        <a:pt x="548511" y="355740"/>
                        <a:pt x="534795" y="311608"/>
                        <a:pt x="505839" y="280810"/>
                      </a:cubicBezTo>
                      <a:cubicBezTo>
                        <a:pt x="514285" y="267920"/>
                        <a:pt x="520635" y="253378"/>
                        <a:pt x="524190" y="237440"/>
                      </a:cubicBezTo>
                      <a:cubicBezTo>
                        <a:pt x="540065" y="166129"/>
                        <a:pt x="495108" y="95517"/>
                        <a:pt x="423797" y="79642"/>
                      </a:cubicBezTo>
                      <a:cubicBezTo>
                        <a:pt x="400556" y="74499"/>
                        <a:pt x="377442" y="75896"/>
                        <a:pt x="356233" y="82436"/>
                      </a:cubicBezTo>
                      <a:cubicBezTo>
                        <a:pt x="340422" y="43638"/>
                        <a:pt x="306512" y="12967"/>
                        <a:pt x="262507" y="3188"/>
                      </a:cubicBezTo>
                      <a:cubicBezTo>
                        <a:pt x="191197" y="-12687"/>
                        <a:pt x="120585" y="32271"/>
                        <a:pt x="104710" y="103582"/>
                      </a:cubicBezTo>
                      <a:cubicBezTo>
                        <a:pt x="100709" y="121616"/>
                        <a:pt x="100582" y="139650"/>
                        <a:pt x="103821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53" name="Google Shape;2953;p50"/>
                <p:cNvSpPr/>
                <p:nvPr/>
              </p:nvSpPr>
              <p:spPr>
                <a:xfrm>
                  <a:off x="7376935" y="2837834"/>
                  <a:ext cx="375639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639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3" y="369931"/>
                        <a:pt x="239382" y="337610"/>
                      </a:cubicBezTo>
                      <a:cubicBezTo>
                        <a:pt x="246938" y="341801"/>
                        <a:pt x="255193" y="345039"/>
                        <a:pt x="264083" y="347008"/>
                      </a:cubicBezTo>
                      <a:cubicBezTo>
                        <a:pt x="313486" y="357993"/>
                        <a:pt x="362445" y="326815"/>
                        <a:pt x="373430" y="277412"/>
                      </a:cubicBezTo>
                      <a:cubicBezTo>
                        <a:pt x="380288" y="246614"/>
                        <a:pt x="370763" y="216071"/>
                        <a:pt x="350697" y="194671"/>
                      </a:cubicBezTo>
                      <a:cubicBezTo>
                        <a:pt x="356539" y="185718"/>
                        <a:pt x="360984" y="175621"/>
                        <a:pt x="363460" y="164572"/>
                      </a:cubicBezTo>
                      <a:cubicBezTo>
                        <a:pt x="374446" y="115169"/>
                        <a:pt x="343268" y="66211"/>
                        <a:pt x="293865" y="55225"/>
                      </a:cubicBezTo>
                      <a:cubicBezTo>
                        <a:pt x="277735" y="51669"/>
                        <a:pt x="261733" y="52622"/>
                        <a:pt x="247002" y="57130"/>
                      </a:cubicBezTo>
                      <a:cubicBezTo>
                        <a:pt x="236016" y="30206"/>
                        <a:pt x="212521" y="8997"/>
                        <a:pt x="182041" y="2203"/>
                      </a:cubicBezTo>
                      <a:cubicBezTo>
                        <a:pt x="132638" y="-8783"/>
                        <a:pt x="83680" y="22396"/>
                        <a:pt x="72694" y="71799"/>
                      </a:cubicBezTo>
                      <a:cubicBezTo>
                        <a:pt x="69900" y="84308"/>
                        <a:pt x="69836" y="96818"/>
                        <a:pt x="72059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54" name="Google Shape;2954;p50"/>
                <p:cNvGrpSpPr/>
                <p:nvPr/>
              </p:nvGrpSpPr>
              <p:grpSpPr>
                <a:xfrm>
                  <a:off x="7469714" y="2941194"/>
                  <a:ext cx="226439" cy="213872"/>
                  <a:chOff x="7469714" y="2941194"/>
                  <a:chExt cx="226439" cy="213872"/>
                </a:xfrm>
              </p:grpSpPr>
              <p:sp>
                <p:nvSpPr>
                  <p:cNvPr id="2955" name="Google Shape;2955;p50"/>
                  <p:cNvSpPr/>
                  <p:nvPr/>
                </p:nvSpPr>
                <p:spPr>
                  <a:xfrm>
                    <a:off x="7635028" y="2941194"/>
                    <a:ext cx="36735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5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5" y="3944"/>
                        </a:cubicBezTo>
                        <a:cubicBezTo>
                          <a:pt x="15705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5" y="17788"/>
                        </a:cubicBezTo>
                        <a:cubicBezTo>
                          <a:pt x="27580" y="21534"/>
                          <a:pt x="29167" y="25280"/>
                          <a:pt x="30627" y="29091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1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2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1"/>
                        </a:cubicBezTo>
                        <a:cubicBezTo>
                          <a:pt x="11324" y="52458"/>
                          <a:pt x="10879" y="50426"/>
                          <a:pt x="10308" y="48394"/>
                        </a:cubicBezTo>
                        <a:cubicBezTo>
                          <a:pt x="9228" y="44585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6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5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29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56" name="Google Shape;2956;p50"/>
                  <p:cNvGrpSpPr/>
                  <p:nvPr/>
                </p:nvGrpSpPr>
                <p:grpSpPr>
                  <a:xfrm>
                    <a:off x="7673276" y="3018338"/>
                    <a:ext cx="22877" cy="32790"/>
                    <a:chOff x="7673276" y="3018338"/>
                    <a:chExt cx="22877" cy="32790"/>
                  </a:xfrm>
                </p:grpSpPr>
                <p:sp>
                  <p:nvSpPr>
                    <p:cNvPr id="2957" name="Google Shape;2957;p50"/>
                    <p:cNvSpPr/>
                    <p:nvPr/>
                  </p:nvSpPr>
                  <p:spPr>
                    <a:xfrm>
                      <a:off x="7695882" y="3041713"/>
                      <a:ext cx="127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7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7" y="63"/>
                          </a:cubicBezTo>
                          <a:cubicBezTo>
                            <a:pt x="127" y="63"/>
                            <a:pt x="127" y="63"/>
                            <a:pt x="127" y="0"/>
                          </a:cubicBezTo>
                          <a:cubicBezTo>
                            <a:pt x="127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8" name="Google Shape;2958;p50"/>
                    <p:cNvSpPr/>
                    <p:nvPr/>
                  </p:nvSpPr>
                  <p:spPr>
                    <a:xfrm>
                      <a:off x="7673276" y="3018338"/>
                      <a:ext cx="22877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77" h="32790" extrusionOk="0">
                          <a:moveTo>
                            <a:pt x="1206" y="5976"/>
                          </a:moveTo>
                          <a:cubicBezTo>
                            <a:pt x="1206" y="5912"/>
                            <a:pt x="1270" y="5849"/>
                            <a:pt x="1270" y="5785"/>
                          </a:cubicBezTo>
                          <a:cubicBezTo>
                            <a:pt x="1333" y="5595"/>
                            <a:pt x="1460" y="5468"/>
                            <a:pt x="1524" y="5277"/>
                          </a:cubicBezTo>
                          <a:cubicBezTo>
                            <a:pt x="3111" y="2229"/>
                            <a:pt x="6350" y="197"/>
                            <a:pt x="9779" y="7"/>
                          </a:cubicBezTo>
                          <a:cubicBezTo>
                            <a:pt x="11620" y="-57"/>
                            <a:pt x="13335" y="324"/>
                            <a:pt x="14922" y="1150"/>
                          </a:cubicBezTo>
                          <a:cubicBezTo>
                            <a:pt x="16446" y="1975"/>
                            <a:pt x="17717" y="3118"/>
                            <a:pt x="18605" y="4579"/>
                          </a:cubicBezTo>
                          <a:cubicBezTo>
                            <a:pt x="18669" y="4769"/>
                            <a:pt x="18796" y="4896"/>
                            <a:pt x="18859" y="5087"/>
                          </a:cubicBezTo>
                          <a:cubicBezTo>
                            <a:pt x="19748" y="6801"/>
                            <a:pt x="20383" y="8262"/>
                            <a:pt x="20574" y="10294"/>
                          </a:cubicBezTo>
                          <a:cubicBezTo>
                            <a:pt x="20638" y="10675"/>
                            <a:pt x="20638" y="11119"/>
                            <a:pt x="20638" y="11500"/>
                          </a:cubicBezTo>
                          <a:cubicBezTo>
                            <a:pt x="20701" y="11881"/>
                            <a:pt x="20765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0" y="16136"/>
                            <a:pt x="21907" y="17406"/>
                            <a:pt x="22161" y="18676"/>
                          </a:cubicBezTo>
                          <a:cubicBezTo>
                            <a:pt x="21971" y="17787"/>
                            <a:pt x="21844" y="16898"/>
                            <a:pt x="21654" y="16009"/>
                          </a:cubicBezTo>
                          <a:cubicBezTo>
                            <a:pt x="21780" y="16771"/>
                            <a:pt x="21971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923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5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8" y="27439"/>
                          </a:cubicBezTo>
                          <a:cubicBezTo>
                            <a:pt x="4381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6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571" y="7690"/>
                            <a:pt x="889" y="6801"/>
                            <a:pt x="1206" y="597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9" name="Google Shape;2959;p50"/>
                    <p:cNvSpPr/>
                    <p:nvPr/>
                  </p:nvSpPr>
                  <p:spPr>
                    <a:xfrm>
                      <a:off x="7696072" y="3040824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8"/>
                            <a:pt x="64" y="0"/>
                          </a:cubicBezTo>
                          <a:cubicBezTo>
                            <a:pt x="0" y="318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60" name="Google Shape;2960;p50"/>
                  <p:cNvSpPr/>
                  <p:nvPr/>
                </p:nvSpPr>
                <p:spPr>
                  <a:xfrm>
                    <a:off x="7605242" y="2984791"/>
                    <a:ext cx="40031" cy="63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26" extrusionOk="0">
                        <a:moveTo>
                          <a:pt x="6312" y="988"/>
                        </a:moveTo>
                        <a:cubicBezTo>
                          <a:pt x="10820" y="-1108"/>
                          <a:pt x="17678" y="98"/>
                          <a:pt x="20155" y="4924"/>
                        </a:cubicBezTo>
                        <a:cubicBezTo>
                          <a:pt x="21869" y="8290"/>
                          <a:pt x="23520" y="11592"/>
                          <a:pt x="25235" y="14957"/>
                        </a:cubicBezTo>
                        <a:cubicBezTo>
                          <a:pt x="27330" y="19148"/>
                          <a:pt x="29680" y="23213"/>
                          <a:pt x="31648" y="27467"/>
                        </a:cubicBezTo>
                        <a:cubicBezTo>
                          <a:pt x="33236" y="30896"/>
                          <a:pt x="34760" y="34388"/>
                          <a:pt x="36347" y="37817"/>
                        </a:cubicBezTo>
                        <a:cubicBezTo>
                          <a:pt x="37109" y="39532"/>
                          <a:pt x="37935" y="41247"/>
                          <a:pt x="38633" y="43024"/>
                        </a:cubicBezTo>
                        <a:cubicBezTo>
                          <a:pt x="39649" y="45628"/>
                          <a:pt x="39967" y="48422"/>
                          <a:pt x="40030" y="51216"/>
                        </a:cubicBezTo>
                        <a:cubicBezTo>
                          <a:pt x="40094" y="55915"/>
                          <a:pt x="37617" y="60106"/>
                          <a:pt x="33363" y="62138"/>
                        </a:cubicBezTo>
                        <a:cubicBezTo>
                          <a:pt x="29299" y="64043"/>
                          <a:pt x="24028" y="63472"/>
                          <a:pt x="20726" y="60233"/>
                        </a:cubicBezTo>
                        <a:cubicBezTo>
                          <a:pt x="18758" y="58328"/>
                          <a:pt x="16852" y="56296"/>
                          <a:pt x="15646" y="53819"/>
                        </a:cubicBezTo>
                        <a:cubicBezTo>
                          <a:pt x="14503" y="51470"/>
                          <a:pt x="13487" y="49120"/>
                          <a:pt x="12471" y="46707"/>
                        </a:cubicBezTo>
                        <a:cubicBezTo>
                          <a:pt x="11011" y="43088"/>
                          <a:pt x="9551" y="39469"/>
                          <a:pt x="8089" y="35849"/>
                        </a:cubicBezTo>
                        <a:cubicBezTo>
                          <a:pt x="6693" y="32356"/>
                          <a:pt x="5676" y="28737"/>
                          <a:pt x="4470" y="25181"/>
                        </a:cubicBezTo>
                        <a:cubicBezTo>
                          <a:pt x="3201" y="21498"/>
                          <a:pt x="1866" y="17878"/>
                          <a:pt x="597" y="14195"/>
                        </a:cubicBezTo>
                        <a:cubicBezTo>
                          <a:pt x="-1309" y="8988"/>
                          <a:pt x="1549" y="3210"/>
                          <a:pt x="6312" y="98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1" name="Google Shape;2961;p50"/>
                  <p:cNvSpPr/>
                  <p:nvPr/>
                </p:nvSpPr>
                <p:spPr>
                  <a:xfrm>
                    <a:off x="7555232" y="2956127"/>
                    <a:ext cx="33948" cy="63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58" extrusionOk="0">
                        <a:moveTo>
                          <a:pt x="315" y="8315"/>
                        </a:moveTo>
                        <a:cubicBezTo>
                          <a:pt x="1014" y="4188"/>
                          <a:pt x="4887" y="949"/>
                          <a:pt x="8824" y="187"/>
                        </a:cubicBezTo>
                        <a:cubicBezTo>
                          <a:pt x="13206" y="-639"/>
                          <a:pt x="17143" y="1330"/>
                          <a:pt x="19747" y="4886"/>
                        </a:cubicBezTo>
                        <a:cubicBezTo>
                          <a:pt x="20889" y="6473"/>
                          <a:pt x="21461" y="8442"/>
                          <a:pt x="22413" y="10157"/>
                        </a:cubicBezTo>
                        <a:cubicBezTo>
                          <a:pt x="23747" y="12442"/>
                          <a:pt x="24890" y="14665"/>
                          <a:pt x="25779" y="17205"/>
                        </a:cubicBezTo>
                        <a:cubicBezTo>
                          <a:pt x="26986" y="20761"/>
                          <a:pt x="28192" y="24254"/>
                          <a:pt x="29272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7"/>
                          <a:pt x="33526" y="54289"/>
                          <a:pt x="32447" y="56321"/>
                        </a:cubicBezTo>
                        <a:cubicBezTo>
                          <a:pt x="30287" y="59432"/>
                          <a:pt x="29970" y="59877"/>
                          <a:pt x="31430" y="57654"/>
                        </a:cubicBezTo>
                        <a:cubicBezTo>
                          <a:pt x="28065" y="62735"/>
                          <a:pt x="22922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4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3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4" y="25333"/>
                        </a:cubicBezTo>
                        <a:cubicBezTo>
                          <a:pt x="252" y="21714"/>
                          <a:pt x="-447" y="18539"/>
                          <a:pt x="379" y="14856"/>
                        </a:cubicBezTo>
                        <a:cubicBezTo>
                          <a:pt x="315" y="15935"/>
                          <a:pt x="188" y="17078"/>
                          <a:pt x="124" y="18157"/>
                        </a:cubicBezTo>
                        <a:cubicBezTo>
                          <a:pt x="188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2" name="Google Shape;2962;p50"/>
                  <p:cNvSpPr/>
                  <p:nvPr/>
                </p:nvSpPr>
                <p:spPr>
                  <a:xfrm>
                    <a:off x="7593324" y="3034238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4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7" y="19731"/>
                          <a:pt x="27120" y="20429"/>
                          <a:pt x="27438" y="21064"/>
                        </a:cubicBezTo>
                        <a:cubicBezTo>
                          <a:pt x="26867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4" y="32304"/>
                        </a:cubicBezTo>
                        <a:cubicBezTo>
                          <a:pt x="36328" y="41003"/>
                          <a:pt x="39884" y="49830"/>
                          <a:pt x="42869" y="58847"/>
                        </a:cubicBezTo>
                        <a:cubicBezTo>
                          <a:pt x="43631" y="61133"/>
                          <a:pt x="43631" y="63927"/>
                          <a:pt x="42995" y="66530"/>
                        </a:cubicBezTo>
                        <a:cubicBezTo>
                          <a:pt x="43059" y="68689"/>
                          <a:pt x="42995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1" y="79294"/>
                        </a:cubicBezTo>
                        <a:cubicBezTo>
                          <a:pt x="26422" y="77706"/>
                          <a:pt x="24644" y="75865"/>
                          <a:pt x="22993" y="73833"/>
                        </a:cubicBezTo>
                        <a:cubicBezTo>
                          <a:pt x="20644" y="72245"/>
                          <a:pt x="18802" y="69832"/>
                          <a:pt x="17595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8" y="38019"/>
                          <a:pt x="6546" y="35860"/>
                          <a:pt x="5848" y="33637"/>
                        </a:cubicBezTo>
                        <a:cubicBezTo>
                          <a:pt x="5403" y="32177"/>
                          <a:pt x="5213" y="30780"/>
                          <a:pt x="4895" y="29256"/>
                        </a:cubicBezTo>
                        <a:cubicBezTo>
                          <a:pt x="4832" y="29129"/>
                          <a:pt x="4260" y="27224"/>
                          <a:pt x="4133" y="26843"/>
                        </a:cubicBezTo>
                        <a:cubicBezTo>
                          <a:pt x="2673" y="21699"/>
                          <a:pt x="832" y="16492"/>
                          <a:pt x="70" y="11158"/>
                        </a:cubicBezTo>
                        <a:cubicBezTo>
                          <a:pt x="-566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3" name="Google Shape;2963;p50"/>
                  <p:cNvSpPr/>
                  <p:nvPr/>
                </p:nvSpPr>
                <p:spPr>
                  <a:xfrm>
                    <a:off x="7524983" y="3000787"/>
                    <a:ext cx="35135" cy="57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5" h="57747" extrusionOk="0">
                        <a:moveTo>
                          <a:pt x="7260" y="486"/>
                        </a:moveTo>
                        <a:cubicBezTo>
                          <a:pt x="9926" y="-276"/>
                          <a:pt x="12974" y="-213"/>
                          <a:pt x="15387" y="1185"/>
                        </a:cubicBezTo>
                        <a:cubicBezTo>
                          <a:pt x="17927" y="2645"/>
                          <a:pt x="19261" y="4614"/>
                          <a:pt x="20468" y="7280"/>
                        </a:cubicBezTo>
                        <a:cubicBezTo>
                          <a:pt x="23071" y="12932"/>
                          <a:pt x="25738" y="18520"/>
                          <a:pt x="28342" y="24171"/>
                        </a:cubicBezTo>
                        <a:cubicBezTo>
                          <a:pt x="27897" y="23283"/>
                          <a:pt x="27516" y="22330"/>
                          <a:pt x="27072" y="21441"/>
                        </a:cubicBezTo>
                        <a:cubicBezTo>
                          <a:pt x="28659" y="24680"/>
                          <a:pt x="30056" y="27982"/>
                          <a:pt x="31389" y="31283"/>
                        </a:cubicBezTo>
                        <a:cubicBezTo>
                          <a:pt x="32723" y="34586"/>
                          <a:pt x="34437" y="37951"/>
                          <a:pt x="34374" y="41570"/>
                        </a:cubicBezTo>
                        <a:cubicBezTo>
                          <a:pt x="34184" y="40555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6" y="44492"/>
                        </a:cubicBezTo>
                        <a:cubicBezTo>
                          <a:pt x="35136" y="47412"/>
                          <a:pt x="34120" y="49952"/>
                          <a:pt x="32533" y="52239"/>
                        </a:cubicBezTo>
                        <a:cubicBezTo>
                          <a:pt x="32088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5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7" y="53001"/>
                          <a:pt x="14435" y="51858"/>
                          <a:pt x="13736" y="50587"/>
                        </a:cubicBezTo>
                        <a:cubicBezTo>
                          <a:pt x="13483" y="50143"/>
                          <a:pt x="13292" y="49698"/>
                          <a:pt x="13038" y="49254"/>
                        </a:cubicBezTo>
                        <a:cubicBezTo>
                          <a:pt x="14498" y="50778"/>
                          <a:pt x="14498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4" y="40555"/>
                          <a:pt x="7704" y="37316"/>
                          <a:pt x="6624" y="34014"/>
                        </a:cubicBezTo>
                        <a:cubicBezTo>
                          <a:pt x="4402" y="27346"/>
                          <a:pt x="2497" y="20489"/>
                          <a:pt x="465" y="13758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4" name="Google Shape;2964;p50"/>
                  <p:cNvSpPr/>
                  <p:nvPr/>
                </p:nvSpPr>
                <p:spPr>
                  <a:xfrm>
                    <a:off x="7568074" y="3074975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59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5" y="8331"/>
                        </a:cubicBezTo>
                        <a:cubicBezTo>
                          <a:pt x="19095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1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59" y="40525"/>
                          <a:pt x="31859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5" y="49352"/>
                          <a:pt x="34145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6" y="58940"/>
                          <a:pt x="19159" y="58305"/>
                          <a:pt x="17571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5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2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8" y="22047"/>
                          <a:pt x="1951" y="20142"/>
                          <a:pt x="1569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7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5" name="Google Shape;2965;p50"/>
                  <p:cNvSpPr/>
                  <p:nvPr/>
                </p:nvSpPr>
                <p:spPr>
                  <a:xfrm>
                    <a:off x="7522361" y="3058280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5" y="777"/>
                          <a:pt x="18899" y="4651"/>
                        </a:cubicBezTo>
                        <a:cubicBezTo>
                          <a:pt x="20931" y="7635"/>
                          <a:pt x="22010" y="11572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0" y="38051"/>
                        </a:cubicBezTo>
                        <a:cubicBezTo>
                          <a:pt x="35536" y="39829"/>
                          <a:pt x="36234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1"/>
                          <a:pt x="36171" y="46751"/>
                        </a:cubicBezTo>
                        <a:cubicBezTo>
                          <a:pt x="36298" y="49990"/>
                          <a:pt x="34710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16"/>
                          <a:pt x="21883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1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5" y="29035"/>
                          <a:pt x="4929" y="25923"/>
                          <a:pt x="3722" y="22812"/>
                        </a:cubicBezTo>
                        <a:cubicBezTo>
                          <a:pt x="2262" y="18875"/>
                          <a:pt x="484" y="14874"/>
                          <a:pt x="39" y="10683"/>
                        </a:cubicBezTo>
                        <a:cubicBezTo>
                          <a:pt x="-405" y="6365"/>
                          <a:pt x="2960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6" name="Google Shape;2966;p50"/>
                  <p:cNvSpPr/>
                  <p:nvPr/>
                </p:nvSpPr>
                <p:spPr>
                  <a:xfrm>
                    <a:off x="7469714" y="2996827"/>
                    <a:ext cx="28201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1" h="47495" extrusionOk="0">
                        <a:moveTo>
                          <a:pt x="6395" y="382"/>
                        </a:moveTo>
                        <a:cubicBezTo>
                          <a:pt x="11475" y="-1015"/>
                          <a:pt x="16047" y="1525"/>
                          <a:pt x="17889" y="6287"/>
                        </a:cubicBezTo>
                        <a:cubicBezTo>
                          <a:pt x="19857" y="11240"/>
                          <a:pt x="21826" y="16257"/>
                          <a:pt x="23857" y="21210"/>
                        </a:cubicBezTo>
                        <a:cubicBezTo>
                          <a:pt x="24873" y="23686"/>
                          <a:pt x="25890" y="26163"/>
                          <a:pt x="26715" y="28703"/>
                        </a:cubicBezTo>
                        <a:cubicBezTo>
                          <a:pt x="27096" y="29846"/>
                          <a:pt x="27541" y="31052"/>
                          <a:pt x="27858" y="32196"/>
                        </a:cubicBezTo>
                        <a:cubicBezTo>
                          <a:pt x="28556" y="34672"/>
                          <a:pt x="28176" y="37656"/>
                          <a:pt x="26842" y="39943"/>
                        </a:cubicBezTo>
                        <a:cubicBezTo>
                          <a:pt x="26652" y="41403"/>
                          <a:pt x="26715" y="42927"/>
                          <a:pt x="26207" y="44451"/>
                        </a:cubicBezTo>
                        <a:cubicBezTo>
                          <a:pt x="25508" y="46674"/>
                          <a:pt x="22968" y="48388"/>
                          <a:pt x="20682" y="46991"/>
                        </a:cubicBezTo>
                        <a:cubicBezTo>
                          <a:pt x="19095" y="46102"/>
                          <a:pt x="17889" y="44896"/>
                          <a:pt x="16618" y="43752"/>
                        </a:cubicBezTo>
                        <a:cubicBezTo>
                          <a:pt x="14523" y="43054"/>
                          <a:pt x="12618" y="41721"/>
                          <a:pt x="11475" y="39815"/>
                        </a:cubicBezTo>
                        <a:cubicBezTo>
                          <a:pt x="10522" y="38355"/>
                          <a:pt x="9951" y="36450"/>
                          <a:pt x="9189" y="34862"/>
                        </a:cubicBezTo>
                        <a:cubicBezTo>
                          <a:pt x="8046" y="32322"/>
                          <a:pt x="7093" y="29719"/>
                          <a:pt x="6141" y="27115"/>
                        </a:cubicBezTo>
                        <a:cubicBezTo>
                          <a:pt x="4236" y="21972"/>
                          <a:pt x="2331" y="16892"/>
                          <a:pt x="490" y="11749"/>
                        </a:cubicBezTo>
                        <a:cubicBezTo>
                          <a:pt x="-1225" y="7430"/>
                          <a:pt x="1759" y="1652"/>
                          <a:pt x="6395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7" name="Google Shape;2967;p50"/>
                  <p:cNvSpPr/>
                  <p:nvPr/>
                </p:nvSpPr>
                <p:spPr>
                  <a:xfrm>
                    <a:off x="7650935" y="3056381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30" y="381"/>
                        </a:moveTo>
                        <a:cubicBezTo>
                          <a:pt x="11609" y="-1016"/>
                          <a:pt x="16499" y="1524"/>
                          <a:pt x="18277" y="6414"/>
                        </a:cubicBezTo>
                        <a:cubicBezTo>
                          <a:pt x="20119" y="11430"/>
                          <a:pt x="22023" y="16447"/>
                          <a:pt x="24056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3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5" y="38735"/>
                          <a:pt x="29262" y="39624"/>
                          <a:pt x="29326" y="40450"/>
                        </a:cubicBezTo>
                        <a:cubicBezTo>
                          <a:pt x="29517" y="43815"/>
                          <a:pt x="27993" y="46927"/>
                          <a:pt x="24881" y="48387"/>
                        </a:cubicBezTo>
                        <a:cubicBezTo>
                          <a:pt x="21706" y="49848"/>
                          <a:pt x="17959" y="49022"/>
                          <a:pt x="15673" y="46292"/>
                        </a:cubicBezTo>
                        <a:cubicBezTo>
                          <a:pt x="15166" y="45720"/>
                          <a:pt x="14721" y="45149"/>
                          <a:pt x="14213" y="44514"/>
                        </a:cubicBezTo>
                        <a:cubicBezTo>
                          <a:pt x="13769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7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36"/>
                          <a:pt x="5577" y="27496"/>
                        </a:cubicBezTo>
                        <a:cubicBezTo>
                          <a:pt x="3735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30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8" name="Google Shape;2968;p50"/>
                  <p:cNvSpPr/>
                  <p:nvPr/>
                </p:nvSpPr>
                <p:spPr>
                  <a:xfrm>
                    <a:off x="7497552" y="3102776"/>
                    <a:ext cx="37854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54" h="52290" extrusionOk="0">
                        <a:moveTo>
                          <a:pt x="4211" y="1366"/>
                        </a:moveTo>
                        <a:cubicBezTo>
                          <a:pt x="8719" y="-1237"/>
                          <a:pt x="13990" y="-31"/>
                          <a:pt x="16974" y="4224"/>
                        </a:cubicBezTo>
                        <a:cubicBezTo>
                          <a:pt x="20466" y="9177"/>
                          <a:pt x="23832" y="14257"/>
                          <a:pt x="27261" y="19273"/>
                        </a:cubicBezTo>
                        <a:cubicBezTo>
                          <a:pt x="30690" y="24290"/>
                          <a:pt x="33548" y="29624"/>
                          <a:pt x="36279" y="35021"/>
                        </a:cubicBezTo>
                        <a:cubicBezTo>
                          <a:pt x="37358" y="37180"/>
                          <a:pt x="38056" y="39149"/>
                          <a:pt x="37802" y="41689"/>
                        </a:cubicBezTo>
                        <a:cubicBezTo>
                          <a:pt x="37739" y="42451"/>
                          <a:pt x="37485" y="43149"/>
                          <a:pt x="37294" y="43784"/>
                        </a:cubicBezTo>
                        <a:cubicBezTo>
                          <a:pt x="37294" y="44292"/>
                          <a:pt x="37358" y="44800"/>
                          <a:pt x="37230" y="45308"/>
                        </a:cubicBezTo>
                        <a:cubicBezTo>
                          <a:pt x="36659" y="48039"/>
                          <a:pt x="34754" y="50325"/>
                          <a:pt x="32278" y="51468"/>
                        </a:cubicBezTo>
                        <a:cubicBezTo>
                          <a:pt x="30055" y="52484"/>
                          <a:pt x="27705" y="52547"/>
                          <a:pt x="25419" y="51722"/>
                        </a:cubicBezTo>
                        <a:cubicBezTo>
                          <a:pt x="25039" y="51595"/>
                          <a:pt x="24785" y="51277"/>
                          <a:pt x="24404" y="51087"/>
                        </a:cubicBezTo>
                        <a:cubicBezTo>
                          <a:pt x="23261" y="50769"/>
                          <a:pt x="22117" y="50261"/>
                          <a:pt x="21102" y="49499"/>
                        </a:cubicBezTo>
                        <a:cubicBezTo>
                          <a:pt x="19069" y="48039"/>
                          <a:pt x="18117" y="46388"/>
                          <a:pt x="17038" y="44102"/>
                        </a:cubicBezTo>
                        <a:lnTo>
                          <a:pt x="17927" y="46070"/>
                        </a:lnTo>
                        <a:cubicBezTo>
                          <a:pt x="15260" y="40482"/>
                          <a:pt x="12466" y="34958"/>
                          <a:pt x="9799" y="29370"/>
                        </a:cubicBezTo>
                        <a:cubicBezTo>
                          <a:pt x="10179" y="30132"/>
                          <a:pt x="10561" y="30957"/>
                          <a:pt x="10941" y="31719"/>
                        </a:cubicBezTo>
                        <a:cubicBezTo>
                          <a:pt x="8084" y="25687"/>
                          <a:pt x="4909" y="19908"/>
                          <a:pt x="1416" y="14193"/>
                        </a:cubicBezTo>
                        <a:cubicBezTo>
                          <a:pt x="-1187" y="10002"/>
                          <a:pt x="-171" y="3906"/>
                          <a:pt x="4211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69" name="Google Shape;2969;p50"/>
                <p:cNvSpPr/>
                <p:nvPr/>
              </p:nvSpPr>
              <p:spPr>
                <a:xfrm>
                  <a:off x="7714473" y="2893117"/>
                  <a:ext cx="93144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44" h="73111" extrusionOk="0">
                      <a:moveTo>
                        <a:pt x="8777" y="57283"/>
                      </a:moveTo>
                      <a:cubicBezTo>
                        <a:pt x="12523" y="54489"/>
                        <a:pt x="16333" y="51695"/>
                        <a:pt x="20080" y="48837"/>
                      </a:cubicBezTo>
                      <a:cubicBezTo>
                        <a:pt x="27382" y="43376"/>
                        <a:pt x="34748" y="37979"/>
                        <a:pt x="42051" y="32518"/>
                      </a:cubicBezTo>
                      <a:cubicBezTo>
                        <a:pt x="56656" y="21596"/>
                        <a:pt x="70880" y="10229"/>
                        <a:pt x="86374" y="641"/>
                      </a:cubicBezTo>
                      <a:cubicBezTo>
                        <a:pt x="90502" y="-1899"/>
                        <a:pt x="95518" y="3689"/>
                        <a:pt x="91898" y="7308"/>
                      </a:cubicBezTo>
                      <a:cubicBezTo>
                        <a:pt x="78945" y="20072"/>
                        <a:pt x="64403" y="31057"/>
                        <a:pt x="49989" y="42170"/>
                      </a:cubicBezTo>
                      <a:cubicBezTo>
                        <a:pt x="42940" y="47567"/>
                        <a:pt x="35955" y="53028"/>
                        <a:pt x="28843" y="58299"/>
                      </a:cubicBezTo>
                      <a:cubicBezTo>
                        <a:pt x="25096" y="61093"/>
                        <a:pt x="21286" y="63887"/>
                        <a:pt x="17540" y="66681"/>
                      </a:cubicBezTo>
                      <a:cubicBezTo>
                        <a:pt x="14047" y="69284"/>
                        <a:pt x="10174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157" y="62045"/>
                        <a:pt x="5221" y="59950"/>
                        <a:pt x="8777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0" name="Google Shape;2970;p50"/>
                <p:cNvSpPr/>
                <p:nvPr/>
              </p:nvSpPr>
              <p:spPr>
                <a:xfrm>
                  <a:off x="7462904" y="2757985"/>
                  <a:ext cx="61620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0" h="100823" extrusionOk="0">
                      <a:moveTo>
                        <a:pt x="46289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3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556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4" y="75003"/>
                        <a:pt x="54479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4" y="95895"/>
                      </a:cubicBezTo>
                      <a:cubicBezTo>
                        <a:pt x="60829" y="99197"/>
                        <a:pt x="57909" y="101800"/>
                        <a:pt x="54352" y="100467"/>
                      </a:cubicBezTo>
                      <a:cubicBezTo>
                        <a:pt x="50035" y="98816"/>
                        <a:pt x="48447" y="94498"/>
                        <a:pt x="46289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1" name="Google Shape;2971;p50"/>
                <p:cNvSpPr/>
                <p:nvPr/>
              </p:nvSpPr>
              <p:spPr>
                <a:xfrm>
                  <a:off x="7723977" y="3129306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5" y="17817"/>
                        <a:pt x="22832" y="21817"/>
                      </a:cubicBezTo>
                      <a:cubicBezTo>
                        <a:pt x="27594" y="29564"/>
                        <a:pt x="32293" y="37438"/>
                        <a:pt x="37056" y="45185"/>
                      </a:cubicBezTo>
                      <a:cubicBezTo>
                        <a:pt x="46581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5" y="101129"/>
                        <a:pt x="57566" y="97192"/>
                      </a:cubicBezTo>
                      <a:cubicBezTo>
                        <a:pt x="46010" y="83095"/>
                        <a:pt x="36485" y="67601"/>
                        <a:pt x="26769" y="52234"/>
                      </a:cubicBezTo>
                      <a:cubicBezTo>
                        <a:pt x="22006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6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2" name="Google Shape;2972;p50"/>
                <p:cNvSpPr/>
                <p:nvPr/>
              </p:nvSpPr>
              <p:spPr>
                <a:xfrm>
                  <a:off x="7291775" y="3014021"/>
                  <a:ext cx="112618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18" h="28669" extrusionOk="0">
                      <a:moveTo>
                        <a:pt x="97275" y="27375"/>
                      </a:moveTo>
                      <a:cubicBezTo>
                        <a:pt x="92640" y="26486"/>
                        <a:pt x="88068" y="25597"/>
                        <a:pt x="83432" y="24771"/>
                      </a:cubicBezTo>
                      <a:cubicBezTo>
                        <a:pt x="74479" y="23120"/>
                        <a:pt x="65525" y="21342"/>
                        <a:pt x="56571" y="19691"/>
                      </a:cubicBezTo>
                      <a:cubicBezTo>
                        <a:pt x="38665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6" y="4197"/>
                        <a:pt x="58286" y="7309"/>
                      </a:cubicBezTo>
                      <a:cubicBezTo>
                        <a:pt x="67049" y="8833"/>
                        <a:pt x="75748" y="10293"/>
                        <a:pt x="84448" y="11944"/>
                      </a:cubicBezTo>
                      <a:cubicBezTo>
                        <a:pt x="89083" y="12833"/>
                        <a:pt x="93656" y="13722"/>
                        <a:pt x="98291" y="14611"/>
                      </a:cubicBezTo>
                      <a:cubicBezTo>
                        <a:pt x="102545" y="15437"/>
                        <a:pt x="108197" y="15500"/>
                        <a:pt x="111118" y="19056"/>
                      </a:cubicBezTo>
                      <a:cubicBezTo>
                        <a:pt x="113214" y="21660"/>
                        <a:pt x="113341" y="25597"/>
                        <a:pt x="110039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3" name="Google Shape;2973;p50"/>
                <p:cNvSpPr/>
                <p:nvPr/>
              </p:nvSpPr>
              <p:spPr>
                <a:xfrm>
                  <a:off x="7471885" y="3183981"/>
                  <a:ext cx="43679" cy="108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5" extrusionOk="0">
                      <a:moveTo>
                        <a:pt x="41117" y="15847"/>
                      </a:moveTo>
                      <a:cubicBezTo>
                        <a:pt x="39530" y="20291"/>
                        <a:pt x="38006" y="24673"/>
                        <a:pt x="36482" y="29118"/>
                      </a:cubicBezTo>
                      <a:cubicBezTo>
                        <a:pt x="33497" y="37754"/>
                        <a:pt x="30385" y="46327"/>
                        <a:pt x="27401" y="54963"/>
                      </a:cubicBezTo>
                      <a:cubicBezTo>
                        <a:pt x="21432" y="72171"/>
                        <a:pt x="15908" y="89570"/>
                        <a:pt x="8414" y="106144"/>
                      </a:cubicBezTo>
                      <a:cubicBezTo>
                        <a:pt x="6446" y="110525"/>
                        <a:pt x="-920" y="108684"/>
                        <a:pt x="96" y="103731"/>
                      </a:cubicBezTo>
                      <a:cubicBezTo>
                        <a:pt x="3716" y="85887"/>
                        <a:pt x="9621" y="68678"/>
                        <a:pt x="15399" y="51407"/>
                      </a:cubicBezTo>
                      <a:cubicBezTo>
                        <a:pt x="18194" y="43025"/>
                        <a:pt x="20987" y="34579"/>
                        <a:pt x="23908" y="26197"/>
                      </a:cubicBezTo>
                      <a:cubicBezTo>
                        <a:pt x="25433" y="21752"/>
                        <a:pt x="27020" y="17371"/>
                        <a:pt x="28608" y="12926"/>
                      </a:cubicBezTo>
                      <a:cubicBezTo>
                        <a:pt x="30068" y="8798"/>
                        <a:pt x="30957" y="3210"/>
                        <a:pt x="34958" y="924"/>
                      </a:cubicBezTo>
                      <a:cubicBezTo>
                        <a:pt x="37815" y="-727"/>
                        <a:pt x="41752" y="-282"/>
                        <a:pt x="43085" y="3210"/>
                      </a:cubicBezTo>
                      <a:cubicBezTo>
                        <a:pt x="44736" y="7719"/>
                        <a:pt x="42577" y="11719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74" name="Google Shape;2974;p50"/>
              <p:cNvGrpSpPr/>
              <p:nvPr/>
            </p:nvGrpSpPr>
            <p:grpSpPr>
              <a:xfrm>
                <a:off x="6370210" y="3372947"/>
                <a:ext cx="562706" cy="526020"/>
                <a:chOff x="6370210" y="3372947"/>
                <a:chExt cx="562706" cy="526020"/>
              </a:xfrm>
            </p:grpSpPr>
            <p:sp>
              <p:nvSpPr>
                <p:cNvPr id="2975" name="Google Shape;2975;p50"/>
                <p:cNvSpPr/>
                <p:nvPr/>
              </p:nvSpPr>
              <p:spPr>
                <a:xfrm>
                  <a:off x="6370210" y="3372947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2" y="531096"/>
                        <a:pt x="358185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2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1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2" y="58593"/>
                      </a:cubicBezTo>
                      <a:cubicBezTo>
                        <a:pt x="368028" y="-2050"/>
                        <a:pt x="285922" y="-18242"/>
                        <a:pt x="225280" y="22398"/>
                      </a:cubicBezTo>
                      <a:cubicBezTo>
                        <a:pt x="205532" y="35669"/>
                        <a:pt x="190545" y="53386"/>
                        <a:pt x="180640" y="73261"/>
                      </a:cubicBezTo>
                      <a:cubicBezTo>
                        <a:pt x="141651" y="57958"/>
                        <a:pt x="96058" y="61323"/>
                        <a:pt x="58592" y="86406"/>
                      </a:cubicBezTo>
                      <a:cubicBezTo>
                        <a:pt x="-2050" y="127109"/>
                        <a:pt x="-18242" y="209215"/>
                        <a:pt x="22398" y="269857"/>
                      </a:cubicBezTo>
                      <a:cubicBezTo>
                        <a:pt x="32685" y="285224"/>
                        <a:pt x="45702" y="297670"/>
                        <a:pt x="60244" y="307132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6" name="Google Shape;2976;p50"/>
                <p:cNvSpPr/>
                <p:nvPr/>
              </p:nvSpPr>
              <p:spPr>
                <a:xfrm>
                  <a:off x="6454540" y="3455181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6" y="364344"/>
                        <a:pt x="169463" y="337610"/>
                      </a:cubicBezTo>
                      <a:cubicBezTo>
                        <a:pt x="199816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59"/>
                      </a:cubicBezTo>
                      <a:cubicBezTo>
                        <a:pt x="388855" y="210165"/>
                        <a:pt x="400094" y="153206"/>
                        <a:pt x="371901" y="111169"/>
                      </a:cubicBezTo>
                      <a:cubicBezTo>
                        <a:pt x="354375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8" y="15538"/>
                      </a:cubicBezTo>
                      <a:cubicBezTo>
                        <a:pt x="142411" y="24746"/>
                        <a:pt x="132061" y="37001"/>
                        <a:pt x="125203" y="50781"/>
                      </a:cubicBezTo>
                      <a:cubicBezTo>
                        <a:pt x="98152" y="40176"/>
                        <a:pt x="66529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1" y="197783"/>
                        <a:pt x="31667" y="206419"/>
                        <a:pt x="41827" y="212959"/>
                      </a:cubicBezTo>
                      <a:cubicBezTo>
                        <a:pt x="23984" y="242487"/>
                        <a:pt x="23539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77" name="Google Shape;2977;p50"/>
                <p:cNvGrpSpPr/>
                <p:nvPr/>
              </p:nvGrpSpPr>
              <p:grpSpPr>
                <a:xfrm>
                  <a:off x="6546052" y="3516017"/>
                  <a:ext cx="221955" cy="239259"/>
                  <a:chOff x="6546052" y="3516017"/>
                  <a:chExt cx="221955" cy="239259"/>
                </a:xfrm>
              </p:grpSpPr>
              <p:sp>
                <p:nvSpPr>
                  <p:cNvPr id="2978" name="Google Shape;2978;p50"/>
                  <p:cNvSpPr/>
                  <p:nvPr/>
                </p:nvSpPr>
                <p:spPr>
                  <a:xfrm>
                    <a:off x="6619527" y="3516017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1"/>
                        </a:moveTo>
                        <a:cubicBezTo>
                          <a:pt x="1935" y="1819"/>
                          <a:pt x="5872" y="168"/>
                          <a:pt x="10254" y="486"/>
                        </a:cubicBezTo>
                        <a:cubicBezTo>
                          <a:pt x="10254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4"/>
                          <a:pt x="19016" y="613"/>
                        </a:cubicBezTo>
                        <a:cubicBezTo>
                          <a:pt x="21874" y="1121"/>
                          <a:pt x="24478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4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2"/>
                        </a:cubicBezTo>
                        <a:cubicBezTo>
                          <a:pt x="42448" y="37379"/>
                          <a:pt x="40606" y="36300"/>
                          <a:pt x="38765" y="35347"/>
                        </a:cubicBezTo>
                        <a:cubicBezTo>
                          <a:pt x="35272" y="33506"/>
                          <a:pt x="31779" y="31601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8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5046" y="16932"/>
                          <a:pt x="4919" y="16869"/>
                        </a:cubicBezTo>
                        <a:cubicBezTo>
                          <a:pt x="1046" y="14519"/>
                          <a:pt x="-986" y="10455"/>
                          <a:pt x="474" y="62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79" name="Google Shape;2979;p50"/>
                  <p:cNvGrpSpPr/>
                  <p:nvPr/>
                </p:nvGrpSpPr>
                <p:grpSpPr>
                  <a:xfrm>
                    <a:off x="6707551" y="3544760"/>
                    <a:ext cx="31277" cy="26415"/>
                    <a:chOff x="6707551" y="3544760"/>
                    <a:chExt cx="31277" cy="26415"/>
                  </a:xfrm>
                </p:grpSpPr>
                <p:sp>
                  <p:nvSpPr>
                    <p:cNvPr id="2980" name="Google Shape;2980;p50"/>
                    <p:cNvSpPr/>
                    <p:nvPr/>
                  </p:nvSpPr>
                  <p:spPr>
                    <a:xfrm>
                      <a:off x="6735826" y="355492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80" y="1270"/>
                          </a:moveTo>
                          <a:cubicBezTo>
                            <a:pt x="698" y="889"/>
                            <a:pt x="381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80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1" name="Google Shape;2981;p50"/>
                    <p:cNvSpPr/>
                    <p:nvPr/>
                  </p:nvSpPr>
                  <p:spPr>
                    <a:xfrm>
                      <a:off x="6707551" y="3544760"/>
                      <a:ext cx="31277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277" h="26415" extrusionOk="0">
                          <a:moveTo>
                            <a:pt x="780" y="13779"/>
                          </a:moveTo>
                          <a:cubicBezTo>
                            <a:pt x="780" y="13716"/>
                            <a:pt x="716" y="13652"/>
                            <a:pt x="716" y="13589"/>
                          </a:cubicBezTo>
                          <a:cubicBezTo>
                            <a:pt x="652" y="13398"/>
                            <a:pt x="589" y="13208"/>
                            <a:pt x="525" y="13017"/>
                          </a:cubicBezTo>
                          <a:cubicBezTo>
                            <a:pt x="-618" y="9779"/>
                            <a:pt x="144" y="6032"/>
                            <a:pt x="2430" y="3429"/>
                          </a:cubicBezTo>
                          <a:cubicBezTo>
                            <a:pt x="3637" y="2031"/>
                            <a:pt x="5097" y="1079"/>
                            <a:pt x="6812" y="508"/>
                          </a:cubicBezTo>
                          <a:cubicBezTo>
                            <a:pt x="8463" y="-64"/>
                            <a:pt x="10177" y="-127"/>
                            <a:pt x="11829" y="190"/>
                          </a:cubicBezTo>
                          <a:cubicBezTo>
                            <a:pt x="12018" y="254"/>
                            <a:pt x="12209" y="317"/>
                            <a:pt x="12336" y="317"/>
                          </a:cubicBezTo>
                          <a:cubicBezTo>
                            <a:pt x="14178" y="825"/>
                            <a:pt x="15702" y="1397"/>
                            <a:pt x="17226" y="2667"/>
                          </a:cubicBezTo>
                          <a:cubicBezTo>
                            <a:pt x="17543" y="2921"/>
                            <a:pt x="17861" y="3174"/>
                            <a:pt x="18179" y="3429"/>
                          </a:cubicBezTo>
                          <a:cubicBezTo>
                            <a:pt x="18496" y="3683"/>
                            <a:pt x="18813" y="3873"/>
                            <a:pt x="19130" y="4127"/>
                          </a:cubicBezTo>
                          <a:cubicBezTo>
                            <a:pt x="19448" y="4317"/>
                            <a:pt x="19766" y="4508"/>
                            <a:pt x="20147" y="4698"/>
                          </a:cubicBezTo>
                          <a:cubicBezTo>
                            <a:pt x="20528" y="4889"/>
                            <a:pt x="20845" y="5080"/>
                            <a:pt x="21226" y="5270"/>
                          </a:cubicBezTo>
                          <a:cubicBezTo>
                            <a:pt x="22369" y="5842"/>
                            <a:pt x="23385" y="6604"/>
                            <a:pt x="24401" y="7302"/>
                          </a:cubicBezTo>
                          <a:cubicBezTo>
                            <a:pt x="23639" y="6794"/>
                            <a:pt x="22877" y="6286"/>
                            <a:pt x="22116" y="5842"/>
                          </a:cubicBezTo>
                          <a:cubicBezTo>
                            <a:pt x="22750" y="6286"/>
                            <a:pt x="23385" y="6667"/>
                            <a:pt x="24084" y="7048"/>
                          </a:cubicBezTo>
                          <a:cubicBezTo>
                            <a:pt x="25100" y="7620"/>
                            <a:pt x="26116" y="8128"/>
                            <a:pt x="27005" y="8890"/>
                          </a:cubicBezTo>
                          <a:cubicBezTo>
                            <a:pt x="27449" y="9271"/>
                            <a:pt x="27830" y="9779"/>
                            <a:pt x="28211" y="10286"/>
                          </a:cubicBezTo>
                          <a:cubicBezTo>
                            <a:pt x="29417" y="11366"/>
                            <a:pt x="30306" y="12636"/>
                            <a:pt x="30815" y="14160"/>
                          </a:cubicBezTo>
                          <a:cubicBezTo>
                            <a:pt x="31323" y="15684"/>
                            <a:pt x="31386" y="17208"/>
                            <a:pt x="31132" y="18732"/>
                          </a:cubicBezTo>
                          <a:cubicBezTo>
                            <a:pt x="30497" y="21780"/>
                            <a:pt x="28211" y="24637"/>
                            <a:pt x="25163" y="25527"/>
                          </a:cubicBezTo>
                          <a:cubicBezTo>
                            <a:pt x="24909" y="25590"/>
                            <a:pt x="24655" y="25654"/>
                            <a:pt x="24401" y="25780"/>
                          </a:cubicBezTo>
                          <a:cubicBezTo>
                            <a:pt x="24274" y="25844"/>
                            <a:pt x="24084" y="25844"/>
                            <a:pt x="23956" y="25908"/>
                          </a:cubicBezTo>
                          <a:cubicBezTo>
                            <a:pt x="23131" y="26098"/>
                            <a:pt x="22116" y="26352"/>
                            <a:pt x="21290" y="26416"/>
                          </a:cubicBezTo>
                          <a:lnTo>
                            <a:pt x="21099" y="26416"/>
                          </a:lnTo>
                          <a:cubicBezTo>
                            <a:pt x="20274" y="26352"/>
                            <a:pt x="19385" y="26289"/>
                            <a:pt x="18559" y="26225"/>
                          </a:cubicBezTo>
                          <a:cubicBezTo>
                            <a:pt x="18368" y="26225"/>
                            <a:pt x="18179" y="26161"/>
                            <a:pt x="18051" y="26098"/>
                          </a:cubicBezTo>
                          <a:cubicBezTo>
                            <a:pt x="17734" y="26035"/>
                            <a:pt x="17417" y="25971"/>
                            <a:pt x="17099" y="25908"/>
                          </a:cubicBezTo>
                          <a:cubicBezTo>
                            <a:pt x="15067" y="25399"/>
                            <a:pt x="12971" y="24765"/>
                            <a:pt x="11193" y="23685"/>
                          </a:cubicBezTo>
                          <a:cubicBezTo>
                            <a:pt x="9416" y="22605"/>
                            <a:pt x="7637" y="21462"/>
                            <a:pt x="5986" y="20129"/>
                          </a:cubicBezTo>
                          <a:cubicBezTo>
                            <a:pt x="5479" y="19748"/>
                            <a:pt x="4970" y="19304"/>
                            <a:pt x="4462" y="18859"/>
                          </a:cubicBezTo>
                          <a:cubicBezTo>
                            <a:pt x="4335" y="18732"/>
                            <a:pt x="4208" y="18605"/>
                            <a:pt x="4081" y="18478"/>
                          </a:cubicBezTo>
                          <a:cubicBezTo>
                            <a:pt x="4017" y="18415"/>
                            <a:pt x="3955" y="18351"/>
                            <a:pt x="3891" y="18351"/>
                          </a:cubicBezTo>
                          <a:cubicBezTo>
                            <a:pt x="3255" y="17653"/>
                            <a:pt x="2684" y="16954"/>
                            <a:pt x="2049" y="16255"/>
                          </a:cubicBezTo>
                          <a:cubicBezTo>
                            <a:pt x="1605" y="15430"/>
                            <a:pt x="1224" y="14605"/>
                            <a:pt x="780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2" name="Google Shape;2982;p50"/>
                    <p:cNvSpPr/>
                    <p:nvPr/>
                  </p:nvSpPr>
                  <p:spPr>
                    <a:xfrm>
                      <a:off x="6735254" y="355434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91"/>
                            <a:pt x="317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83" name="Google Shape;2983;p50"/>
                  <p:cNvSpPr/>
                  <p:nvPr/>
                </p:nvSpPr>
                <p:spPr>
                  <a:xfrm>
                    <a:off x="6631647" y="3565263"/>
                    <a:ext cx="64024" cy="380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24" h="38069" extrusionOk="0">
                        <a:moveTo>
                          <a:pt x="546" y="7628"/>
                        </a:moveTo>
                        <a:cubicBezTo>
                          <a:pt x="2134" y="2865"/>
                          <a:pt x="7722" y="-1199"/>
                          <a:pt x="12929" y="325"/>
                        </a:cubicBezTo>
                        <a:cubicBezTo>
                          <a:pt x="16548" y="1405"/>
                          <a:pt x="20105" y="2484"/>
                          <a:pt x="23724" y="3564"/>
                        </a:cubicBezTo>
                        <a:cubicBezTo>
                          <a:pt x="28233" y="4897"/>
                          <a:pt x="32741" y="5977"/>
                          <a:pt x="37186" y="7501"/>
                        </a:cubicBezTo>
                        <a:cubicBezTo>
                          <a:pt x="40742" y="8707"/>
                          <a:pt x="44361" y="9978"/>
                          <a:pt x="47918" y="11247"/>
                        </a:cubicBezTo>
                        <a:cubicBezTo>
                          <a:pt x="49696" y="11882"/>
                          <a:pt x="51473" y="12454"/>
                          <a:pt x="53252" y="13216"/>
                        </a:cubicBezTo>
                        <a:cubicBezTo>
                          <a:pt x="55855" y="14295"/>
                          <a:pt x="58078" y="16010"/>
                          <a:pt x="60109" y="17851"/>
                        </a:cubicBezTo>
                        <a:cubicBezTo>
                          <a:pt x="63539" y="21026"/>
                          <a:pt x="64935" y="25725"/>
                          <a:pt x="63411" y="30170"/>
                        </a:cubicBezTo>
                        <a:cubicBezTo>
                          <a:pt x="62015" y="34425"/>
                          <a:pt x="57951" y="37854"/>
                          <a:pt x="53315" y="38044"/>
                        </a:cubicBezTo>
                        <a:cubicBezTo>
                          <a:pt x="50584" y="38108"/>
                          <a:pt x="47791" y="38108"/>
                          <a:pt x="45187" y="37282"/>
                        </a:cubicBezTo>
                        <a:cubicBezTo>
                          <a:pt x="42710" y="36457"/>
                          <a:pt x="40234" y="35631"/>
                          <a:pt x="37822" y="34679"/>
                        </a:cubicBezTo>
                        <a:cubicBezTo>
                          <a:pt x="34202" y="33218"/>
                          <a:pt x="30582" y="31821"/>
                          <a:pt x="26963" y="30361"/>
                        </a:cubicBezTo>
                        <a:cubicBezTo>
                          <a:pt x="23471" y="28964"/>
                          <a:pt x="20168" y="27186"/>
                          <a:pt x="16739" y="25598"/>
                        </a:cubicBezTo>
                        <a:cubicBezTo>
                          <a:pt x="13184" y="24011"/>
                          <a:pt x="9627" y="22423"/>
                          <a:pt x="6072" y="20836"/>
                        </a:cubicBezTo>
                        <a:cubicBezTo>
                          <a:pt x="1055" y="18677"/>
                          <a:pt x="-1104" y="12581"/>
                          <a:pt x="546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4" name="Google Shape;2984;p50"/>
                  <p:cNvSpPr/>
                  <p:nvPr/>
                </p:nvSpPr>
                <p:spPr>
                  <a:xfrm>
                    <a:off x="6576263" y="3582169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2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4"/>
                        </a:cubicBezTo>
                        <a:cubicBezTo>
                          <a:pt x="20879" y="2469"/>
                          <a:pt x="23355" y="3168"/>
                          <a:pt x="25768" y="4247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3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0"/>
                          <a:pt x="54280" y="19995"/>
                          <a:pt x="54978" y="20757"/>
                        </a:cubicBezTo>
                        <a:cubicBezTo>
                          <a:pt x="56693" y="22281"/>
                          <a:pt x="57963" y="24123"/>
                          <a:pt x="58725" y="26345"/>
                        </a:cubicBezTo>
                        <a:cubicBezTo>
                          <a:pt x="59487" y="30028"/>
                          <a:pt x="59550" y="30600"/>
                          <a:pt x="58979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8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2" y="40125"/>
                        </a:cubicBezTo>
                        <a:cubicBezTo>
                          <a:pt x="37071" y="40506"/>
                          <a:pt x="38214" y="40887"/>
                          <a:pt x="39293" y="41204"/>
                        </a:cubicBezTo>
                        <a:cubicBezTo>
                          <a:pt x="35865" y="40188"/>
                          <a:pt x="32753" y="38918"/>
                          <a:pt x="29642" y="37140"/>
                        </a:cubicBezTo>
                        <a:cubicBezTo>
                          <a:pt x="27419" y="35870"/>
                          <a:pt x="25196" y="34537"/>
                          <a:pt x="22910" y="33203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4" y="25774"/>
                          <a:pt x="8623" y="23996"/>
                          <a:pt x="6464" y="20884"/>
                        </a:cubicBezTo>
                        <a:cubicBezTo>
                          <a:pt x="7226" y="21710"/>
                          <a:pt x="7925" y="22535"/>
                          <a:pt x="8687" y="23361"/>
                        </a:cubicBezTo>
                        <a:cubicBezTo>
                          <a:pt x="6401" y="21011"/>
                          <a:pt x="3797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5" name="Google Shape;2985;p50"/>
                  <p:cNvSpPr/>
                  <p:nvPr/>
                </p:nvSpPr>
                <p:spPr>
                  <a:xfrm>
                    <a:off x="6663964" y="3612970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6" y="5133"/>
                        </a:cubicBezTo>
                        <a:cubicBezTo>
                          <a:pt x="28364" y="5387"/>
                          <a:pt x="28999" y="5577"/>
                          <a:pt x="29697" y="5832"/>
                        </a:cubicBezTo>
                        <a:cubicBezTo>
                          <a:pt x="28491" y="5387"/>
                          <a:pt x="28491" y="5387"/>
                          <a:pt x="29824" y="5704"/>
                        </a:cubicBezTo>
                        <a:cubicBezTo>
                          <a:pt x="31539" y="6022"/>
                          <a:pt x="33254" y="6784"/>
                          <a:pt x="34904" y="7419"/>
                        </a:cubicBezTo>
                        <a:cubicBezTo>
                          <a:pt x="37063" y="8245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3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1"/>
                          <a:pt x="76497" y="28882"/>
                          <a:pt x="77704" y="30851"/>
                        </a:cubicBezTo>
                        <a:cubicBezTo>
                          <a:pt x="80561" y="35613"/>
                          <a:pt x="79164" y="43677"/>
                          <a:pt x="72878" y="45075"/>
                        </a:cubicBezTo>
                        <a:cubicBezTo>
                          <a:pt x="70147" y="45709"/>
                          <a:pt x="67543" y="45709"/>
                          <a:pt x="64940" y="45519"/>
                        </a:cubicBezTo>
                        <a:cubicBezTo>
                          <a:pt x="62146" y="46090"/>
                          <a:pt x="59161" y="45837"/>
                          <a:pt x="56241" y="44694"/>
                        </a:cubicBezTo>
                        <a:cubicBezTo>
                          <a:pt x="47414" y="41264"/>
                          <a:pt x="38778" y="37264"/>
                          <a:pt x="30269" y="33137"/>
                        </a:cubicBezTo>
                        <a:cubicBezTo>
                          <a:pt x="28173" y="32121"/>
                          <a:pt x="26078" y="31168"/>
                          <a:pt x="23982" y="30089"/>
                        </a:cubicBezTo>
                        <a:cubicBezTo>
                          <a:pt x="22585" y="29390"/>
                          <a:pt x="21442" y="28564"/>
                          <a:pt x="20172" y="27802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6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6" name="Google Shape;2986;p50"/>
                  <p:cNvSpPr/>
                  <p:nvPr/>
                </p:nvSpPr>
                <p:spPr>
                  <a:xfrm>
                    <a:off x="6587542" y="3635129"/>
                    <a:ext cx="57246" cy="36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6" h="36045" extrusionOk="0">
                        <a:moveTo>
                          <a:pt x="1090" y="5834"/>
                        </a:moveTo>
                        <a:cubicBezTo>
                          <a:pt x="2424" y="3421"/>
                          <a:pt x="4519" y="1199"/>
                          <a:pt x="7250" y="437"/>
                        </a:cubicBezTo>
                        <a:cubicBezTo>
                          <a:pt x="10044" y="-389"/>
                          <a:pt x="12393" y="55"/>
                          <a:pt x="15188" y="944"/>
                        </a:cubicBezTo>
                        <a:cubicBezTo>
                          <a:pt x="21093" y="2913"/>
                          <a:pt x="26935" y="4881"/>
                          <a:pt x="32840" y="6850"/>
                        </a:cubicBezTo>
                        <a:cubicBezTo>
                          <a:pt x="31888" y="6532"/>
                          <a:pt x="30935" y="6215"/>
                          <a:pt x="29983" y="5898"/>
                        </a:cubicBezTo>
                        <a:cubicBezTo>
                          <a:pt x="33412" y="6977"/>
                          <a:pt x="36777" y="8247"/>
                          <a:pt x="40079" y="9580"/>
                        </a:cubicBezTo>
                        <a:cubicBezTo>
                          <a:pt x="43381" y="10914"/>
                          <a:pt x="47001" y="11993"/>
                          <a:pt x="49604" y="14533"/>
                        </a:cubicBezTo>
                        <a:cubicBezTo>
                          <a:pt x="48779" y="13962"/>
                          <a:pt x="47889" y="13391"/>
                          <a:pt x="47064" y="12882"/>
                        </a:cubicBezTo>
                        <a:cubicBezTo>
                          <a:pt x="48715" y="13772"/>
                          <a:pt x="50938" y="14787"/>
                          <a:pt x="52271" y="15994"/>
                        </a:cubicBezTo>
                        <a:cubicBezTo>
                          <a:pt x="54430" y="18026"/>
                          <a:pt x="55510" y="20502"/>
                          <a:pt x="56081" y="23233"/>
                        </a:cubicBezTo>
                        <a:cubicBezTo>
                          <a:pt x="56653" y="24376"/>
                          <a:pt x="57034" y="25519"/>
                          <a:pt x="57097" y="26789"/>
                        </a:cubicBezTo>
                        <a:cubicBezTo>
                          <a:pt x="57605" y="29012"/>
                          <a:pt x="56843" y="31424"/>
                          <a:pt x="54430" y="32313"/>
                        </a:cubicBezTo>
                        <a:cubicBezTo>
                          <a:pt x="53732" y="32822"/>
                          <a:pt x="52970" y="33266"/>
                          <a:pt x="52144" y="33520"/>
                        </a:cubicBezTo>
                        <a:cubicBezTo>
                          <a:pt x="50430" y="34790"/>
                          <a:pt x="48715" y="35806"/>
                          <a:pt x="46238" y="35997"/>
                        </a:cubicBezTo>
                        <a:cubicBezTo>
                          <a:pt x="44778" y="36124"/>
                          <a:pt x="43318" y="35997"/>
                          <a:pt x="41921" y="35679"/>
                        </a:cubicBezTo>
                        <a:cubicBezTo>
                          <a:pt x="41413" y="35552"/>
                          <a:pt x="40968" y="35425"/>
                          <a:pt x="40460" y="35235"/>
                        </a:cubicBezTo>
                        <a:cubicBezTo>
                          <a:pt x="42556" y="35235"/>
                          <a:pt x="42556" y="35171"/>
                          <a:pt x="40524" y="35107"/>
                        </a:cubicBezTo>
                        <a:cubicBezTo>
                          <a:pt x="38364" y="34980"/>
                          <a:pt x="36587" y="34345"/>
                          <a:pt x="34555" y="33520"/>
                        </a:cubicBezTo>
                        <a:cubicBezTo>
                          <a:pt x="31380" y="32187"/>
                          <a:pt x="28141" y="30853"/>
                          <a:pt x="25030" y="29393"/>
                        </a:cubicBezTo>
                        <a:cubicBezTo>
                          <a:pt x="18616" y="26408"/>
                          <a:pt x="12393" y="23043"/>
                          <a:pt x="6107" y="19868"/>
                        </a:cubicBezTo>
                        <a:cubicBezTo>
                          <a:pt x="1026" y="17455"/>
                          <a:pt x="-1640" y="10914"/>
                          <a:pt x="1090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7" name="Google Shape;2987;p50"/>
                  <p:cNvSpPr/>
                  <p:nvPr/>
                </p:nvSpPr>
                <p:spPr>
                  <a:xfrm>
                    <a:off x="6675487" y="3660844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6"/>
                          <a:pt x="903" y="5201"/>
                        </a:cubicBezTo>
                        <a:cubicBezTo>
                          <a:pt x="3507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7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9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2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1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6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810" y="26029"/>
                          <a:pt x="15381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441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6"/>
                          <a:pt x="7824" y="19425"/>
                        </a:cubicBezTo>
                        <a:cubicBezTo>
                          <a:pt x="6999" y="18981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8" name="Google Shape;2988;p50"/>
                  <p:cNvSpPr/>
                  <p:nvPr/>
                </p:nvSpPr>
                <p:spPr>
                  <a:xfrm>
                    <a:off x="6627311" y="3676819"/>
                    <a:ext cx="57691" cy="337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81" extrusionOk="0">
                        <a:moveTo>
                          <a:pt x="1009" y="5736"/>
                        </a:moveTo>
                        <a:cubicBezTo>
                          <a:pt x="3232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7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5"/>
                          <a:pt x="44633" y="11007"/>
                        </a:cubicBezTo>
                        <a:cubicBezTo>
                          <a:pt x="45522" y="11261"/>
                          <a:pt x="46412" y="11578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4"/>
                        </a:cubicBezTo>
                        <a:cubicBezTo>
                          <a:pt x="54222" y="16531"/>
                          <a:pt x="54349" y="16658"/>
                          <a:pt x="54540" y="16785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5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97"/>
                        </a:cubicBezTo>
                        <a:cubicBezTo>
                          <a:pt x="48508" y="33168"/>
                          <a:pt x="47237" y="33613"/>
                          <a:pt x="45777" y="33740"/>
                        </a:cubicBezTo>
                        <a:cubicBezTo>
                          <a:pt x="44062" y="33930"/>
                          <a:pt x="42475" y="33422"/>
                          <a:pt x="40887" y="33041"/>
                        </a:cubicBezTo>
                        <a:cubicBezTo>
                          <a:pt x="39236" y="32597"/>
                          <a:pt x="37585" y="32152"/>
                          <a:pt x="35934" y="31581"/>
                        </a:cubicBezTo>
                        <a:cubicBezTo>
                          <a:pt x="31933" y="30247"/>
                          <a:pt x="27996" y="28914"/>
                          <a:pt x="24123" y="27453"/>
                        </a:cubicBezTo>
                        <a:cubicBezTo>
                          <a:pt x="21012" y="26310"/>
                          <a:pt x="17900" y="25040"/>
                          <a:pt x="14789" y="23770"/>
                        </a:cubicBezTo>
                        <a:cubicBezTo>
                          <a:pt x="10915" y="22119"/>
                          <a:pt x="6788" y="20659"/>
                          <a:pt x="3486" y="18055"/>
                        </a:cubicBezTo>
                        <a:cubicBezTo>
                          <a:pt x="120" y="15325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9" name="Google Shape;2989;p50"/>
                  <p:cNvSpPr/>
                  <p:nvPr/>
                </p:nvSpPr>
                <p:spPr>
                  <a:xfrm>
                    <a:off x="6546052" y="3673817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3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2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3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342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6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406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0" name="Google Shape;2990;p50"/>
                  <p:cNvSpPr/>
                  <p:nvPr/>
                </p:nvSpPr>
                <p:spPr>
                  <a:xfrm>
                    <a:off x="6719138" y="3588084"/>
                    <a:ext cx="48869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69" h="30542" extrusionOk="0">
                        <a:moveTo>
                          <a:pt x="940" y="5189"/>
                        </a:moveTo>
                        <a:cubicBezTo>
                          <a:pt x="3416" y="554"/>
                          <a:pt x="8623" y="-1224"/>
                          <a:pt x="13449" y="872"/>
                        </a:cubicBezTo>
                        <a:cubicBezTo>
                          <a:pt x="18338" y="3031"/>
                          <a:pt x="23292" y="5062"/>
                          <a:pt x="28308" y="7031"/>
                        </a:cubicBezTo>
                        <a:cubicBezTo>
                          <a:pt x="30784" y="7983"/>
                          <a:pt x="33197" y="8936"/>
                          <a:pt x="35674" y="9888"/>
                        </a:cubicBezTo>
                        <a:cubicBezTo>
                          <a:pt x="36944" y="10397"/>
                          <a:pt x="38150" y="10968"/>
                          <a:pt x="39420" y="11476"/>
                        </a:cubicBezTo>
                        <a:cubicBezTo>
                          <a:pt x="41198" y="12238"/>
                          <a:pt x="42595" y="13381"/>
                          <a:pt x="43675" y="14778"/>
                        </a:cubicBezTo>
                        <a:cubicBezTo>
                          <a:pt x="44373" y="15349"/>
                          <a:pt x="45072" y="15857"/>
                          <a:pt x="45770" y="16429"/>
                        </a:cubicBezTo>
                        <a:cubicBezTo>
                          <a:pt x="48374" y="18588"/>
                          <a:pt x="49580" y="21826"/>
                          <a:pt x="48437" y="25129"/>
                        </a:cubicBezTo>
                        <a:cubicBezTo>
                          <a:pt x="47358" y="28431"/>
                          <a:pt x="44119" y="30589"/>
                          <a:pt x="40627" y="30336"/>
                        </a:cubicBezTo>
                        <a:cubicBezTo>
                          <a:pt x="39865" y="30272"/>
                          <a:pt x="39103" y="30208"/>
                          <a:pt x="38341" y="30208"/>
                        </a:cubicBezTo>
                        <a:cubicBezTo>
                          <a:pt x="37833" y="30336"/>
                          <a:pt x="37452" y="30526"/>
                          <a:pt x="36817" y="30526"/>
                        </a:cubicBezTo>
                        <a:cubicBezTo>
                          <a:pt x="34785" y="30653"/>
                          <a:pt x="33197" y="30018"/>
                          <a:pt x="31419" y="29383"/>
                        </a:cubicBezTo>
                        <a:cubicBezTo>
                          <a:pt x="30149" y="28938"/>
                          <a:pt x="28816" y="28494"/>
                          <a:pt x="27546" y="27986"/>
                        </a:cubicBezTo>
                        <a:cubicBezTo>
                          <a:pt x="25005" y="26970"/>
                          <a:pt x="22530" y="25827"/>
                          <a:pt x="20053" y="24684"/>
                        </a:cubicBezTo>
                        <a:cubicBezTo>
                          <a:pt x="15100" y="22462"/>
                          <a:pt x="10147" y="20175"/>
                          <a:pt x="5257" y="17762"/>
                        </a:cubicBezTo>
                        <a:cubicBezTo>
                          <a:pt x="876" y="15540"/>
                          <a:pt x="-1410" y="9635"/>
                          <a:pt x="940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1" name="Google Shape;2991;p50"/>
                  <p:cNvSpPr/>
                  <p:nvPr/>
                </p:nvSpPr>
                <p:spPr>
                  <a:xfrm>
                    <a:off x="6641871" y="3726697"/>
                    <a:ext cx="56199" cy="285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79" extrusionOk="0">
                        <a:moveTo>
                          <a:pt x="228" y="7357"/>
                        </a:moveTo>
                        <a:cubicBezTo>
                          <a:pt x="1434" y="2340"/>
                          <a:pt x="5943" y="-644"/>
                          <a:pt x="11086" y="118"/>
                        </a:cubicBezTo>
                        <a:cubicBezTo>
                          <a:pt x="17056" y="1007"/>
                          <a:pt x="23088" y="2023"/>
                          <a:pt x="29057" y="3039"/>
                        </a:cubicBezTo>
                        <a:cubicBezTo>
                          <a:pt x="35026" y="4055"/>
                          <a:pt x="40868" y="5643"/>
                          <a:pt x="46710" y="7420"/>
                        </a:cubicBezTo>
                        <a:cubicBezTo>
                          <a:pt x="49059" y="8119"/>
                          <a:pt x="50901" y="9008"/>
                          <a:pt x="52552" y="10913"/>
                        </a:cubicBezTo>
                        <a:cubicBezTo>
                          <a:pt x="53060" y="11484"/>
                          <a:pt x="53378" y="12119"/>
                          <a:pt x="53695" y="12755"/>
                        </a:cubicBezTo>
                        <a:cubicBezTo>
                          <a:pt x="54012" y="13136"/>
                          <a:pt x="54457" y="13453"/>
                          <a:pt x="54711" y="13834"/>
                        </a:cubicBezTo>
                        <a:cubicBezTo>
                          <a:pt x="56235" y="16120"/>
                          <a:pt x="56616" y="19041"/>
                          <a:pt x="55727" y="21644"/>
                        </a:cubicBezTo>
                        <a:cubicBezTo>
                          <a:pt x="54965" y="23994"/>
                          <a:pt x="53378" y="25708"/>
                          <a:pt x="51155" y="26788"/>
                        </a:cubicBezTo>
                        <a:cubicBezTo>
                          <a:pt x="50774" y="26978"/>
                          <a:pt x="50393" y="26915"/>
                          <a:pt x="50012" y="27042"/>
                        </a:cubicBezTo>
                        <a:cubicBezTo>
                          <a:pt x="48996" y="27677"/>
                          <a:pt x="47853" y="28121"/>
                          <a:pt x="46583" y="28375"/>
                        </a:cubicBezTo>
                        <a:cubicBezTo>
                          <a:pt x="44107" y="28883"/>
                          <a:pt x="42265" y="28375"/>
                          <a:pt x="39916" y="27613"/>
                        </a:cubicBezTo>
                        <a:lnTo>
                          <a:pt x="41947" y="28312"/>
                        </a:lnTo>
                        <a:cubicBezTo>
                          <a:pt x="36042" y="26344"/>
                          <a:pt x="30136" y="24629"/>
                          <a:pt x="24231" y="22661"/>
                        </a:cubicBezTo>
                        <a:cubicBezTo>
                          <a:pt x="25057" y="22914"/>
                          <a:pt x="25882" y="23232"/>
                          <a:pt x="26708" y="23486"/>
                        </a:cubicBezTo>
                        <a:cubicBezTo>
                          <a:pt x="20358" y="21390"/>
                          <a:pt x="14008" y="19676"/>
                          <a:pt x="7467" y="18279"/>
                        </a:cubicBezTo>
                        <a:cubicBezTo>
                          <a:pt x="2768" y="17200"/>
                          <a:pt x="-978" y="12246"/>
                          <a:pt x="228" y="735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92" name="Google Shape;2992;p50"/>
                <p:cNvSpPr/>
                <p:nvPr/>
              </p:nvSpPr>
              <p:spPr>
                <a:xfrm>
                  <a:off x="6687701" y="337360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2"/>
                        <a:pt x="1960" y="89303"/>
                        <a:pt x="2531" y="84667"/>
                      </a:cubicBezTo>
                      <a:cubicBezTo>
                        <a:pt x="3611" y="75586"/>
                        <a:pt x="4754" y="66570"/>
                        <a:pt x="5833" y="57489"/>
                      </a:cubicBezTo>
                      <a:cubicBezTo>
                        <a:pt x="7992" y="39391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2"/>
                        <a:pt x="22026" y="3959"/>
                      </a:cubicBezTo>
                      <a:cubicBezTo>
                        <a:pt x="22343" y="22183"/>
                        <a:pt x="20248" y="40217"/>
                        <a:pt x="18343" y="58315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1"/>
                      </a:cubicBezTo>
                      <a:cubicBezTo>
                        <a:pt x="13072" y="103018"/>
                        <a:pt x="13454" y="108670"/>
                        <a:pt x="10024" y="111781"/>
                      </a:cubicBezTo>
                      <a:cubicBezTo>
                        <a:pt x="7548" y="114067"/>
                        <a:pt x="3674" y="114448"/>
                        <a:pt x="1579" y="111273"/>
                      </a:cubicBezTo>
                      <a:cubicBezTo>
                        <a:pt x="-1024" y="107464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3" name="Google Shape;2993;p50"/>
                <p:cNvSpPr/>
                <p:nvPr/>
              </p:nvSpPr>
              <p:spPr>
                <a:xfrm>
                  <a:off x="6371539" y="3523577"/>
                  <a:ext cx="1111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0" h="35240" extrusionOk="0">
                      <a:moveTo>
                        <a:pt x="95618" y="33439"/>
                      </a:moveTo>
                      <a:cubicBezTo>
                        <a:pt x="91046" y="32232"/>
                        <a:pt x="86537" y="31089"/>
                        <a:pt x="81965" y="29946"/>
                      </a:cubicBezTo>
                      <a:cubicBezTo>
                        <a:pt x="73139" y="27660"/>
                        <a:pt x="64312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3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3"/>
                        <a:pt x="40309" y="6578"/>
                        <a:pt x="57962" y="10833"/>
                      </a:cubicBezTo>
                      <a:cubicBezTo>
                        <a:pt x="66598" y="12928"/>
                        <a:pt x="75234" y="14960"/>
                        <a:pt x="83807" y="17183"/>
                      </a:cubicBezTo>
                      <a:cubicBezTo>
                        <a:pt x="88379" y="18326"/>
                        <a:pt x="92887" y="19532"/>
                        <a:pt x="97396" y="20739"/>
                      </a:cubicBezTo>
                      <a:cubicBezTo>
                        <a:pt x="101587" y="21882"/>
                        <a:pt x="107238" y="22263"/>
                        <a:pt x="109905" y="26073"/>
                      </a:cubicBezTo>
                      <a:cubicBezTo>
                        <a:pt x="111810" y="28803"/>
                        <a:pt x="111683" y="32740"/>
                        <a:pt x="108318" y="34328"/>
                      </a:cubicBezTo>
                      <a:cubicBezTo>
                        <a:pt x="104063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4" name="Google Shape;2994;p50"/>
                <p:cNvSpPr/>
                <p:nvPr/>
              </p:nvSpPr>
              <p:spPr>
                <a:xfrm>
                  <a:off x="6820919" y="3589281"/>
                  <a:ext cx="111997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7" h="31375" extrusionOk="0">
                      <a:moveTo>
                        <a:pt x="15363" y="1517"/>
                      </a:moveTo>
                      <a:cubicBezTo>
                        <a:pt x="19936" y="2533"/>
                        <a:pt x="24508" y="3485"/>
                        <a:pt x="29143" y="4501"/>
                      </a:cubicBezTo>
                      <a:cubicBezTo>
                        <a:pt x="38033" y="6406"/>
                        <a:pt x="46987" y="8375"/>
                        <a:pt x="55876" y="10343"/>
                      </a:cubicBezTo>
                      <a:cubicBezTo>
                        <a:pt x="73720" y="14153"/>
                        <a:pt x="91627" y="17455"/>
                        <a:pt x="109026" y="22853"/>
                      </a:cubicBezTo>
                      <a:cubicBezTo>
                        <a:pt x="113598" y="24250"/>
                        <a:pt x="112709" y="31743"/>
                        <a:pt x="107629" y="31362"/>
                      </a:cubicBezTo>
                      <a:cubicBezTo>
                        <a:pt x="89468" y="29965"/>
                        <a:pt x="71688" y="26218"/>
                        <a:pt x="53845" y="22662"/>
                      </a:cubicBezTo>
                      <a:cubicBezTo>
                        <a:pt x="45145" y="20948"/>
                        <a:pt x="36446" y="19170"/>
                        <a:pt x="27810" y="17328"/>
                      </a:cubicBezTo>
                      <a:cubicBezTo>
                        <a:pt x="23237" y="16312"/>
                        <a:pt x="18665" y="15297"/>
                        <a:pt x="14094" y="14280"/>
                      </a:cubicBezTo>
                      <a:cubicBezTo>
                        <a:pt x="9839" y="13328"/>
                        <a:pt x="4187" y="13137"/>
                        <a:pt x="1394" y="9454"/>
                      </a:cubicBezTo>
                      <a:cubicBezTo>
                        <a:pt x="-638" y="6787"/>
                        <a:pt x="-638" y="2850"/>
                        <a:pt x="2663" y="1136"/>
                      </a:cubicBezTo>
                      <a:cubicBezTo>
                        <a:pt x="6791" y="-1150"/>
                        <a:pt x="11046" y="564"/>
                        <a:pt x="15363" y="151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5" name="Google Shape;2995;p50"/>
                <p:cNvSpPr/>
                <p:nvPr/>
              </p:nvSpPr>
              <p:spPr>
                <a:xfrm>
                  <a:off x="6438561" y="3761143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7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6"/>
                      </a:cubicBezTo>
                      <a:cubicBezTo>
                        <a:pt x="36787" y="50635"/>
                        <a:pt x="22373" y="61747"/>
                        <a:pt x="6688" y="71018"/>
                      </a:cubicBezTo>
                      <a:cubicBezTo>
                        <a:pt x="2561" y="73495"/>
                        <a:pt x="-2392" y="67779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8"/>
                        <a:pt x="76793" y="6248"/>
                      </a:cubicBezTo>
                      <a:cubicBezTo>
                        <a:pt x="80348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65"/>
                        <a:pt x="88857" y="13297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6" name="Google Shape;2996;p50"/>
                <p:cNvSpPr/>
                <p:nvPr/>
              </p:nvSpPr>
              <p:spPr>
                <a:xfrm>
                  <a:off x="6708823" y="378594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70" y="63675"/>
                        <a:pt x="51196" y="79614"/>
                        <a:pt x="58054" y="96568"/>
                      </a:cubicBezTo>
                      <a:cubicBezTo>
                        <a:pt x="59895" y="101013"/>
                        <a:pt x="53482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9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5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97" name="Google Shape;2997;p50"/>
              <p:cNvGrpSpPr/>
              <p:nvPr/>
            </p:nvGrpSpPr>
            <p:grpSpPr>
              <a:xfrm>
                <a:off x="6512387" y="4040776"/>
                <a:ext cx="562732" cy="526020"/>
                <a:chOff x="6512387" y="4040776"/>
                <a:chExt cx="562732" cy="526020"/>
              </a:xfrm>
            </p:grpSpPr>
            <p:sp>
              <p:nvSpPr>
                <p:cNvPr id="2998" name="Google Shape;2998;p50"/>
                <p:cNvSpPr/>
                <p:nvPr/>
              </p:nvSpPr>
              <p:spPr>
                <a:xfrm>
                  <a:off x="6512387" y="4040776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1" y="531096"/>
                        <a:pt x="358186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1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0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1" y="58593"/>
                      </a:cubicBezTo>
                      <a:cubicBezTo>
                        <a:pt x="368028" y="-2050"/>
                        <a:pt x="285922" y="-18243"/>
                        <a:pt x="225280" y="22398"/>
                      </a:cubicBezTo>
                      <a:cubicBezTo>
                        <a:pt x="205531" y="35669"/>
                        <a:pt x="190545" y="53386"/>
                        <a:pt x="180640" y="73261"/>
                      </a:cubicBezTo>
                      <a:cubicBezTo>
                        <a:pt x="141651" y="57957"/>
                        <a:pt x="96057" y="61323"/>
                        <a:pt x="58593" y="86469"/>
                      </a:cubicBezTo>
                      <a:cubicBezTo>
                        <a:pt x="-2050" y="127173"/>
                        <a:pt x="-18242" y="209278"/>
                        <a:pt x="22397" y="269921"/>
                      </a:cubicBezTo>
                      <a:cubicBezTo>
                        <a:pt x="32684" y="285288"/>
                        <a:pt x="45702" y="297734"/>
                        <a:pt x="60244" y="307195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9" name="Google Shape;2999;p50"/>
                <p:cNvSpPr/>
                <p:nvPr/>
              </p:nvSpPr>
              <p:spPr>
                <a:xfrm>
                  <a:off x="6596716" y="4123010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5" y="364344"/>
                        <a:pt x="169462" y="337610"/>
                      </a:cubicBezTo>
                      <a:cubicBezTo>
                        <a:pt x="199752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60"/>
                      </a:cubicBezTo>
                      <a:cubicBezTo>
                        <a:pt x="388854" y="210166"/>
                        <a:pt x="400094" y="153206"/>
                        <a:pt x="371900" y="111169"/>
                      </a:cubicBezTo>
                      <a:cubicBezTo>
                        <a:pt x="354374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7" y="15538"/>
                      </a:cubicBezTo>
                      <a:cubicBezTo>
                        <a:pt x="142411" y="24746"/>
                        <a:pt x="132061" y="37001"/>
                        <a:pt x="125202" y="50781"/>
                      </a:cubicBezTo>
                      <a:cubicBezTo>
                        <a:pt x="98152" y="40176"/>
                        <a:pt x="66528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0" y="197783"/>
                        <a:pt x="31667" y="206419"/>
                        <a:pt x="41764" y="212960"/>
                      </a:cubicBezTo>
                      <a:cubicBezTo>
                        <a:pt x="23984" y="242487"/>
                        <a:pt x="23540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00" name="Google Shape;3000;p50"/>
                <p:cNvGrpSpPr/>
                <p:nvPr/>
              </p:nvGrpSpPr>
              <p:grpSpPr>
                <a:xfrm>
                  <a:off x="6688228" y="4183846"/>
                  <a:ext cx="221955" cy="239259"/>
                  <a:chOff x="6688228" y="4183846"/>
                  <a:chExt cx="221955" cy="239259"/>
                </a:xfrm>
              </p:grpSpPr>
              <p:sp>
                <p:nvSpPr>
                  <p:cNvPr id="3001" name="Google Shape;3001;p50"/>
                  <p:cNvSpPr/>
                  <p:nvPr/>
                </p:nvSpPr>
                <p:spPr>
                  <a:xfrm>
                    <a:off x="6761704" y="4183846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0"/>
                        </a:moveTo>
                        <a:cubicBezTo>
                          <a:pt x="1935" y="1819"/>
                          <a:pt x="5872" y="168"/>
                          <a:pt x="10253" y="486"/>
                        </a:cubicBezTo>
                        <a:cubicBezTo>
                          <a:pt x="10253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5"/>
                          <a:pt x="19016" y="612"/>
                        </a:cubicBezTo>
                        <a:cubicBezTo>
                          <a:pt x="21874" y="1121"/>
                          <a:pt x="24477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3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1"/>
                        </a:cubicBezTo>
                        <a:cubicBezTo>
                          <a:pt x="42384" y="37379"/>
                          <a:pt x="40606" y="36300"/>
                          <a:pt x="38764" y="35347"/>
                        </a:cubicBezTo>
                        <a:cubicBezTo>
                          <a:pt x="35272" y="33506"/>
                          <a:pt x="31779" y="31600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9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4983" y="16932"/>
                          <a:pt x="4919" y="16869"/>
                        </a:cubicBezTo>
                        <a:cubicBezTo>
                          <a:pt x="1046" y="14456"/>
                          <a:pt x="-986" y="10455"/>
                          <a:pt x="474" y="620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02" name="Google Shape;3002;p50"/>
                  <p:cNvGrpSpPr/>
                  <p:nvPr/>
                </p:nvGrpSpPr>
                <p:grpSpPr>
                  <a:xfrm>
                    <a:off x="6849740" y="4212590"/>
                    <a:ext cx="31391" cy="26415"/>
                    <a:chOff x="6849740" y="4212590"/>
                    <a:chExt cx="31391" cy="26415"/>
                  </a:xfrm>
                </p:grpSpPr>
                <p:sp>
                  <p:nvSpPr>
                    <p:cNvPr id="3003" name="Google Shape;3003;p50"/>
                    <p:cNvSpPr/>
                    <p:nvPr/>
                  </p:nvSpPr>
                  <p:spPr>
                    <a:xfrm>
                      <a:off x="6878002" y="422275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79" y="1270"/>
                          </a:moveTo>
                          <a:cubicBezTo>
                            <a:pt x="698" y="889"/>
                            <a:pt x="317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79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4" name="Google Shape;3004;p50"/>
                    <p:cNvSpPr/>
                    <p:nvPr/>
                  </p:nvSpPr>
                  <p:spPr>
                    <a:xfrm>
                      <a:off x="6849740" y="4212590"/>
                      <a:ext cx="31391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391" h="26415" extrusionOk="0">
                          <a:moveTo>
                            <a:pt x="766" y="13779"/>
                          </a:moveTo>
                          <a:cubicBezTo>
                            <a:pt x="766" y="13716"/>
                            <a:pt x="704" y="13652"/>
                            <a:pt x="704" y="13588"/>
                          </a:cubicBezTo>
                          <a:cubicBezTo>
                            <a:pt x="640" y="13398"/>
                            <a:pt x="576" y="13207"/>
                            <a:pt x="513" y="13017"/>
                          </a:cubicBezTo>
                          <a:cubicBezTo>
                            <a:pt x="-630" y="9779"/>
                            <a:pt x="195" y="6032"/>
                            <a:pt x="2417" y="3429"/>
                          </a:cubicBezTo>
                          <a:cubicBezTo>
                            <a:pt x="3624" y="2031"/>
                            <a:pt x="5085" y="1079"/>
                            <a:pt x="6799" y="507"/>
                          </a:cubicBezTo>
                          <a:cubicBezTo>
                            <a:pt x="8450" y="-64"/>
                            <a:pt x="10165" y="-127"/>
                            <a:pt x="11879" y="190"/>
                          </a:cubicBezTo>
                          <a:cubicBezTo>
                            <a:pt x="12070" y="254"/>
                            <a:pt x="12260" y="317"/>
                            <a:pt x="12387" y="317"/>
                          </a:cubicBezTo>
                          <a:cubicBezTo>
                            <a:pt x="14228" y="825"/>
                            <a:pt x="15753" y="1397"/>
                            <a:pt x="17277" y="2667"/>
                          </a:cubicBezTo>
                          <a:cubicBezTo>
                            <a:pt x="17594" y="2920"/>
                            <a:pt x="17912" y="3175"/>
                            <a:pt x="18229" y="3429"/>
                          </a:cubicBezTo>
                          <a:cubicBezTo>
                            <a:pt x="18547" y="3682"/>
                            <a:pt x="18865" y="3873"/>
                            <a:pt x="19182" y="4127"/>
                          </a:cubicBezTo>
                          <a:cubicBezTo>
                            <a:pt x="19499" y="4318"/>
                            <a:pt x="19816" y="4508"/>
                            <a:pt x="20198" y="4699"/>
                          </a:cubicBezTo>
                          <a:cubicBezTo>
                            <a:pt x="20578" y="4889"/>
                            <a:pt x="20896" y="5080"/>
                            <a:pt x="21278" y="5270"/>
                          </a:cubicBezTo>
                          <a:cubicBezTo>
                            <a:pt x="22420" y="5842"/>
                            <a:pt x="23436" y="6604"/>
                            <a:pt x="24516" y="7302"/>
                          </a:cubicBezTo>
                          <a:cubicBezTo>
                            <a:pt x="23753" y="6794"/>
                            <a:pt x="22991" y="6286"/>
                            <a:pt x="22229" y="5842"/>
                          </a:cubicBezTo>
                          <a:cubicBezTo>
                            <a:pt x="22865" y="6286"/>
                            <a:pt x="23500" y="6667"/>
                            <a:pt x="24198" y="7048"/>
                          </a:cubicBezTo>
                          <a:cubicBezTo>
                            <a:pt x="25215" y="7619"/>
                            <a:pt x="26230" y="8128"/>
                            <a:pt x="27119" y="8889"/>
                          </a:cubicBezTo>
                          <a:cubicBezTo>
                            <a:pt x="27564" y="9270"/>
                            <a:pt x="27945" y="9779"/>
                            <a:pt x="28326" y="10287"/>
                          </a:cubicBezTo>
                          <a:cubicBezTo>
                            <a:pt x="29532" y="11366"/>
                            <a:pt x="30421" y="12636"/>
                            <a:pt x="30929" y="14160"/>
                          </a:cubicBezTo>
                          <a:cubicBezTo>
                            <a:pt x="31437" y="15684"/>
                            <a:pt x="31501" y="17208"/>
                            <a:pt x="31247" y="18732"/>
                          </a:cubicBezTo>
                          <a:cubicBezTo>
                            <a:pt x="30612" y="21780"/>
                            <a:pt x="28326" y="24638"/>
                            <a:pt x="25278" y="25526"/>
                          </a:cubicBezTo>
                          <a:cubicBezTo>
                            <a:pt x="25024" y="25590"/>
                            <a:pt x="24770" y="25654"/>
                            <a:pt x="24516" y="25781"/>
                          </a:cubicBezTo>
                          <a:cubicBezTo>
                            <a:pt x="24389" y="25844"/>
                            <a:pt x="24262" y="25844"/>
                            <a:pt x="24071" y="25907"/>
                          </a:cubicBezTo>
                          <a:cubicBezTo>
                            <a:pt x="23246" y="26098"/>
                            <a:pt x="22166" y="26352"/>
                            <a:pt x="21404" y="26416"/>
                          </a:cubicBezTo>
                          <a:lnTo>
                            <a:pt x="21214" y="26416"/>
                          </a:lnTo>
                          <a:cubicBezTo>
                            <a:pt x="20388" y="26352"/>
                            <a:pt x="19499" y="26288"/>
                            <a:pt x="18674" y="26225"/>
                          </a:cubicBezTo>
                          <a:cubicBezTo>
                            <a:pt x="18483" y="26225"/>
                            <a:pt x="18292" y="26162"/>
                            <a:pt x="18166" y="26098"/>
                          </a:cubicBezTo>
                          <a:cubicBezTo>
                            <a:pt x="17848" y="26035"/>
                            <a:pt x="17531" y="25971"/>
                            <a:pt x="17213" y="25907"/>
                          </a:cubicBezTo>
                          <a:cubicBezTo>
                            <a:pt x="15181" y="25400"/>
                            <a:pt x="13086" y="24764"/>
                            <a:pt x="11308" y="23685"/>
                          </a:cubicBezTo>
                          <a:cubicBezTo>
                            <a:pt x="9529" y="22606"/>
                            <a:pt x="7752" y="21463"/>
                            <a:pt x="6101" y="20129"/>
                          </a:cubicBezTo>
                          <a:cubicBezTo>
                            <a:pt x="5592" y="19748"/>
                            <a:pt x="5085" y="19304"/>
                            <a:pt x="4577" y="18859"/>
                          </a:cubicBezTo>
                          <a:cubicBezTo>
                            <a:pt x="4450" y="18732"/>
                            <a:pt x="4323" y="18605"/>
                            <a:pt x="4196" y="18478"/>
                          </a:cubicBezTo>
                          <a:cubicBezTo>
                            <a:pt x="4132" y="18414"/>
                            <a:pt x="4069" y="18351"/>
                            <a:pt x="4069" y="18351"/>
                          </a:cubicBezTo>
                          <a:cubicBezTo>
                            <a:pt x="3434" y="17653"/>
                            <a:pt x="2862" y="16954"/>
                            <a:pt x="2228" y="16256"/>
                          </a:cubicBezTo>
                          <a:cubicBezTo>
                            <a:pt x="1592" y="15430"/>
                            <a:pt x="1211" y="14605"/>
                            <a:pt x="766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5" name="Google Shape;3005;p50"/>
                    <p:cNvSpPr/>
                    <p:nvPr/>
                  </p:nvSpPr>
                  <p:spPr>
                    <a:xfrm>
                      <a:off x="6877431" y="422217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27"/>
                            <a:pt x="381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06" name="Google Shape;3006;p50"/>
                  <p:cNvSpPr/>
                  <p:nvPr/>
                </p:nvSpPr>
                <p:spPr>
                  <a:xfrm>
                    <a:off x="6773822" y="4233092"/>
                    <a:ext cx="63962" cy="380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962" h="38068" extrusionOk="0">
                        <a:moveTo>
                          <a:pt x="547" y="7628"/>
                        </a:moveTo>
                        <a:cubicBezTo>
                          <a:pt x="2135" y="2866"/>
                          <a:pt x="7723" y="-1199"/>
                          <a:pt x="12930" y="325"/>
                        </a:cubicBezTo>
                        <a:cubicBezTo>
                          <a:pt x="16486" y="1405"/>
                          <a:pt x="20106" y="2485"/>
                          <a:pt x="23661" y="3564"/>
                        </a:cubicBezTo>
                        <a:cubicBezTo>
                          <a:pt x="28170" y="4898"/>
                          <a:pt x="32679" y="5977"/>
                          <a:pt x="37123" y="7501"/>
                        </a:cubicBezTo>
                        <a:cubicBezTo>
                          <a:pt x="40680" y="8707"/>
                          <a:pt x="44299" y="9977"/>
                          <a:pt x="47855" y="11248"/>
                        </a:cubicBezTo>
                        <a:cubicBezTo>
                          <a:pt x="49634" y="11882"/>
                          <a:pt x="51411" y="12454"/>
                          <a:pt x="53189" y="13216"/>
                        </a:cubicBezTo>
                        <a:cubicBezTo>
                          <a:pt x="55793" y="14295"/>
                          <a:pt x="58015" y="16010"/>
                          <a:pt x="60047" y="17851"/>
                        </a:cubicBezTo>
                        <a:cubicBezTo>
                          <a:pt x="63476" y="21026"/>
                          <a:pt x="64873" y="25725"/>
                          <a:pt x="63349" y="30170"/>
                        </a:cubicBezTo>
                        <a:cubicBezTo>
                          <a:pt x="61952" y="34425"/>
                          <a:pt x="57888" y="37854"/>
                          <a:pt x="53253" y="38044"/>
                        </a:cubicBezTo>
                        <a:cubicBezTo>
                          <a:pt x="50522" y="38108"/>
                          <a:pt x="47728" y="38108"/>
                          <a:pt x="45124" y="37282"/>
                        </a:cubicBezTo>
                        <a:cubicBezTo>
                          <a:pt x="42648" y="36457"/>
                          <a:pt x="40235" y="35631"/>
                          <a:pt x="37758" y="34679"/>
                        </a:cubicBezTo>
                        <a:cubicBezTo>
                          <a:pt x="34139" y="33218"/>
                          <a:pt x="30520" y="31822"/>
                          <a:pt x="26900" y="30361"/>
                        </a:cubicBezTo>
                        <a:cubicBezTo>
                          <a:pt x="23408" y="28964"/>
                          <a:pt x="20106" y="27186"/>
                          <a:pt x="16677" y="25598"/>
                        </a:cubicBezTo>
                        <a:cubicBezTo>
                          <a:pt x="13121" y="24011"/>
                          <a:pt x="9565" y="22423"/>
                          <a:pt x="6008" y="20836"/>
                        </a:cubicBezTo>
                        <a:cubicBezTo>
                          <a:pt x="1056" y="18677"/>
                          <a:pt x="-1104" y="12581"/>
                          <a:pt x="547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7" name="Google Shape;3007;p50"/>
                  <p:cNvSpPr/>
                  <p:nvPr/>
                </p:nvSpPr>
                <p:spPr>
                  <a:xfrm>
                    <a:off x="6718503" y="4249998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1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5"/>
                        </a:cubicBezTo>
                        <a:cubicBezTo>
                          <a:pt x="20878" y="2469"/>
                          <a:pt x="23355" y="3168"/>
                          <a:pt x="25768" y="4248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4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1"/>
                          <a:pt x="54279" y="19995"/>
                          <a:pt x="54978" y="20757"/>
                        </a:cubicBezTo>
                        <a:cubicBezTo>
                          <a:pt x="56692" y="22281"/>
                          <a:pt x="57963" y="24123"/>
                          <a:pt x="58725" y="26345"/>
                        </a:cubicBezTo>
                        <a:cubicBezTo>
                          <a:pt x="59487" y="30029"/>
                          <a:pt x="59550" y="30600"/>
                          <a:pt x="58978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9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1" y="40125"/>
                        </a:cubicBezTo>
                        <a:cubicBezTo>
                          <a:pt x="37071" y="40506"/>
                          <a:pt x="38214" y="40887"/>
                          <a:pt x="39293" y="41205"/>
                        </a:cubicBezTo>
                        <a:cubicBezTo>
                          <a:pt x="35865" y="40188"/>
                          <a:pt x="32753" y="38918"/>
                          <a:pt x="29641" y="37141"/>
                        </a:cubicBezTo>
                        <a:cubicBezTo>
                          <a:pt x="27419" y="35870"/>
                          <a:pt x="25196" y="34537"/>
                          <a:pt x="22910" y="33204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3" y="25774"/>
                          <a:pt x="8623" y="23996"/>
                          <a:pt x="6464" y="20885"/>
                        </a:cubicBezTo>
                        <a:cubicBezTo>
                          <a:pt x="7226" y="21710"/>
                          <a:pt x="7925" y="22536"/>
                          <a:pt x="8687" y="23361"/>
                        </a:cubicBezTo>
                        <a:cubicBezTo>
                          <a:pt x="6337" y="21011"/>
                          <a:pt x="3733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8" name="Google Shape;3008;p50"/>
                  <p:cNvSpPr/>
                  <p:nvPr/>
                </p:nvSpPr>
                <p:spPr>
                  <a:xfrm>
                    <a:off x="6806141" y="4280799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5" y="5133"/>
                        </a:cubicBezTo>
                        <a:cubicBezTo>
                          <a:pt x="28364" y="5387"/>
                          <a:pt x="28999" y="5578"/>
                          <a:pt x="29697" y="5831"/>
                        </a:cubicBezTo>
                        <a:cubicBezTo>
                          <a:pt x="28428" y="5387"/>
                          <a:pt x="28490" y="5387"/>
                          <a:pt x="29824" y="5704"/>
                        </a:cubicBezTo>
                        <a:cubicBezTo>
                          <a:pt x="31539" y="6022"/>
                          <a:pt x="33253" y="6784"/>
                          <a:pt x="34904" y="7419"/>
                        </a:cubicBezTo>
                        <a:cubicBezTo>
                          <a:pt x="37063" y="8244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4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2"/>
                          <a:pt x="76497" y="28882"/>
                          <a:pt x="77703" y="30850"/>
                        </a:cubicBezTo>
                        <a:cubicBezTo>
                          <a:pt x="80561" y="35613"/>
                          <a:pt x="79164" y="43678"/>
                          <a:pt x="72878" y="45074"/>
                        </a:cubicBezTo>
                        <a:cubicBezTo>
                          <a:pt x="70147" y="45710"/>
                          <a:pt x="67543" y="45710"/>
                          <a:pt x="64940" y="45519"/>
                        </a:cubicBezTo>
                        <a:cubicBezTo>
                          <a:pt x="62146" y="46091"/>
                          <a:pt x="59161" y="45836"/>
                          <a:pt x="56240" y="44693"/>
                        </a:cubicBezTo>
                        <a:cubicBezTo>
                          <a:pt x="47414" y="41265"/>
                          <a:pt x="38777" y="37264"/>
                          <a:pt x="30269" y="33136"/>
                        </a:cubicBezTo>
                        <a:cubicBezTo>
                          <a:pt x="28173" y="32121"/>
                          <a:pt x="26077" y="31168"/>
                          <a:pt x="23982" y="30089"/>
                        </a:cubicBezTo>
                        <a:cubicBezTo>
                          <a:pt x="22585" y="29390"/>
                          <a:pt x="21442" y="28565"/>
                          <a:pt x="20172" y="27803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7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9" name="Google Shape;3009;p50"/>
                  <p:cNvSpPr/>
                  <p:nvPr/>
                </p:nvSpPr>
                <p:spPr>
                  <a:xfrm>
                    <a:off x="6729720" y="4302958"/>
                    <a:ext cx="57245" cy="361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5" h="36108" extrusionOk="0">
                        <a:moveTo>
                          <a:pt x="1089" y="5834"/>
                        </a:moveTo>
                        <a:cubicBezTo>
                          <a:pt x="2423" y="3421"/>
                          <a:pt x="4518" y="1199"/>
                          <a:pt x="7248" y="437"/>
                        </a:cubicBezTo>
                        <a:cubicBezTo>
                          <a:pt x="10042" y="-389"/>
                          <a:pt x="12392" y="56"/>
                          <a:pt x="15186" y="945"/>
                        </a:cubicBezTo>
                        <a:cubicBezTo>
                          <a:pt x="21091" y="2913"/>
                          <a:pt x="26934" y="4882"/>
                          <a:pt x="32839" y="6850"/>
                        </a:cubicBezTo>
                        <a:cubicBezTo>
                          <a:pt x="31886" y="6532"/>
                          <a:pt x="30934" y="6215"/>
                          <a:pt x="29982" y="5897"/>
                        </a:cubicBezTo>
                        <a:cubicBezTo>
                          <a:pt x="33411" y="6977"/>
                          <a:pt x="36776" y="8247"/>
                          <a:pt x="40078" y="9581"/>
                        </a:cubicBezTo>
                        <a:cubicBezTo>
                          <a:pt x="43380" y="10914"/>
                          <a:pt x="46999" y="11994"/>
                          <a:pt x="49603" y="14533"/>
                        </a:cubicBezTo>
                        <a:cubicBezTo>
                          <a:pt x="48777" y="13962"/>
                          <a:pt x="47888" y="13390"/>
                          <a:pt x="47063" y="12882"/>
                        </a:cubicBezTo>
                        <a:cubicBezTo>
                          <a:pt x="48714" y="13771"/>
                          <a:pt x="50936" y="14788"/>
                          <a:pt x="52270" y="15994"/>
                        </a:cubicBezTo>
                        <a:cubicBezTo>
                          <a:pt x="54429" y="18026"/>
                          <a:pt x="55509" y="20502"/>
                          <a:pt x="56080" y="23233"/>
                        </a:cubicBezTo>
                        <a:cubicBezTo>
                          <a:pt x="56651" y="24376"/>
                          <a:pt x="57033" y="25519"/>
                          <a:pt x="57096" y="26789"/>
                        </a:cubicBezTo>
                        <a:cubicBezTo>
                          <a:pt x="57604" y="29012"/>
                          <a:pt x="56842" y="31425"/>
                          <a:pt x="54429" y="32313"/>
                        </a:cubicBezTo>
                        <a:cubicBezTo>
                          <a:pt x="53730" y="32821"/>
                          <a:pt x="52968" y="33266"/>
                          <a:pt x="52143" y="33583"/>
                        </a:cubicBezTo>
                        <a:cubicBezTo>
                          <a:pt x="50428" y="34853"/>
                          <a:pt x="48714" y="35870"/>
                          <a:pt x="46237" y="36060"/>
                        </a:cubicBezTo>
                        <a:cubicBezTo>
                          <a:pt x="44777" y="36187"/>
                          <a:pt x="43316" y="36060"/>
                          <a:pt x="41920" y="35743"/>
                        </a:cubicBezTo>
                        <a:cubicBezTo>
                          <a:pt x="41411" y="35615"/>
                          <a:pt x="40967" y="35488"/>
                          <a:pt x="40459" y="35298"/>
                        </a:cubicBezTo>
                        <a:cubicBezTo>
                          <a:pt x="42554" y="35298"/>
                          <a:pt x="42554" y="35234"/>
                          <a:pt x="40523" y="35171"/>
                        </a:cubicBezTo>
                        <a:cubicBezTo>
                          <a:pt x="38363" y="35044"/>
                          <a:pt x="36586" y="34409"/>
                          <a:pt x="34617" y="33583"/>
                        </a:cubicBezTo>
                        <a:cubicBezTo>
                          <a:pt x="31442" y="32250"/>
                          <a:pt x="28203" y="30916"/>
                          <a:pt x="25092" y="29456"/>
                        </a:cubicBezTo>
                        <a:cubicBezTo>
                          <a:pt x="18742" y="26471"/>
                          <a:pt x="12455" y="23106"/>
                          <a:pt x="6169" y="19931"/>
                        </a:cubicBezTo>
                        <a:cubicBezTo>
                          <a:pt x="1025" y="17454"/>
                          <a:pt x="-1641" y="10914"/>
                          <a:pt x="1089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0" name="Google Shape;3010;p50"/>
                  <p:cNvSpPr/>
                  <p:nvPr/>
                </p:nvSpPr>
                <p:spPr>
                  <a:xfrm>
                    <a:off x="6817663" y="4328673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7"/>
                          <a:pt x="903" y="5201"/>
                        </a:cubicBezTo>
                        <a:cubicBezTo>
                          <a:pt x="3506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8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8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3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0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5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746" y="26029"/>
                          <a:pt x="15380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505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7"/>
                          <a:pt x="7824" y="19425"/>
                        </a:cubicBezTo>
                        <a:cubicBezTo>
                          <a:pt x="6999" y="18917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1" name="Google Shape;3011;p50"/>
                  <p:cNvSpPr/>
                  <p:nvPr/>
                </p:nvSpPr>
                <p:spPr>
                  <a:xfrm>
                    <a:off x="6769487" y="4344648"/>
                    <a:ext cx="57691" cy="33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17" extrusionOk="0">
                        <a:moveTo>
                          <a:pt x="1009" y="5736"/>
                        </a:moveTo>
                        <a:cubicBezTo>
                          <a:pt x="3231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8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6"/>
                          <a:pt x="44633" y="11007"/>
                        </a:cubicBezTo>
                        <a:cubicBezTo>
                          <a:pt x="45522" y="11261"/>
                          <a:pt x="46412" y="11579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5"/>
                        </a:cubicBezTo>
                        <a:cubicBezTo>
                          <a:pt x="54222" y="16531"/>
                          <a:pt x="54349" y="16658"/>
                          <a:pt x="54540" y="16786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6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33"/>
                        </a:cubicBezTo>
                        <a:cubicBezTo>
                          <a:pt x="48507" y="33105"/>
                          <a:pt x="47237" y="33549"/>
                          <a:pt x="45777" y="33676"/>
                        </a:cubicBezTo>
                        <a:cubicBezTo>
                          <a:pt x="44062" y="33867"/>
                          <a:pt x="42475" y="33359"/>
                          <a:pt x="40887" y="32978"/>
                        </a:cubicBezTo>
                        <a:cubicBezTo>
                          <a:pt x="39236" y="32533"/>
                          <a:pt x="37585" y="32025"/>
                          <a:pt x="35934" y="31517"/>
                        </a:cubicBezTo>
                        <a:cubicBezTo>
                          <a:pt x="31997" y="30184"/>
                          <a:pt x="27996" y="28850"/>
                          <a:pt x="24123" y="27390"/>
                        </a:cubicBezTo>
                        <a:cubicBezTo>
                          <a:pt x="21012" y="26247"/>
                          <a:pt x="17900" y="24977"/>
                          <a:pt x="14789" y="23707"/>
                        </a:cubicBezTo>
                        <a:cubicBezTo>
                          <a:pt x="10915" y="22056"/>
                          <a:pt x="6788" y="20595"/>
                          <a:pt x="3486" y="17992"/>
                        </a:cubicBezTo>
                        <a:cubicBezTo>
                          <a:pt x="120" y="15261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2" name="Google Shape;3012;p50"/>
                  <p:cNvSpPr/>
                  <p:nvPr/>
                </p:nvSpPr>
                <p:spPr>
                  <a:xfrm>
                    <a:off x="6688228" y="4341646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2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1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2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405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5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342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3" name="Google Shape;3013;p50"/>
                  <p:cNvSpPr/>
                  <p:nvPr/>
                </p:nvSpPr>
                <p:spPr>
                  <a:xfrm>
                    <a:off x="6861325" y="4255914"/>
                    <a:ext cx="48858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58" h="30542" extrusionOk="0">
                        <a:moveTo>
                          <a:pt x="929" y="5189"/>
                        </a:moveTo>
                        <a:cubicBezTo>
                          <a:pt x="3406" y="554"/>
                          <a:pt x="8612" y="-1224"/>
                          <a:pt x="13439" y="871"/>
                        </a:cubicBezTo>
                        <a:cubicBezTo>
                          <a:pt x="18328" y="3031"/>
                          <a:pt x="23281" y="5063"/>
                          <a:pt x="28297" y="7031"/>
                        </a:cubicBezTo>
                        <a:cubicBezTo>
                          <a:pt x="30710" y="7983"/>
                          <a:pt x="33187" y="8936"/>
                          <a:pt x="35664" y="9889"/>
                        </a:cubicBezTo>
                        <a:cubicBezTo>
                          <a:pt x="36933" y="10396"/>
                          <a:pt x="38140" y="10968"/>
                          <a:pt x="39410" y="11476"/>
                        </a:cubicBezTo>
                        <a:cubicBezTo>
                          <a:pt x="41188" y="12238"/>
                          <a:pt x="42585" y="13381"/>
                          <a:pt x="43665" y="14778"/>
                        </a:cubicBezTo>
                        <a:cubicBezTo>
                          <a:pt x="44363" y="15350"/>
                          <a:pt x="45061" y="15857"/>
                          <a:pt x="45760" y="16429"/>
                        </a:cubicBezTo>
                        <a:cubicBezTo>
                          <a:pt x="48364" y="18588"/>
                          <a:pt x="49570" y="21826"/>
                          <a:pt x="48427" y="25128"/>
                        </a:cubicBezTo>
                        <a:cubicBezTo>
                          <a:pt x="47284" y="28431"/>
                          <a:pt x="44109" y="30589"/>
                          <a:pt x="40617" y="30335"/>
                        </a:cubicBezTo>
                        <a:cubicBezTo>
                          <a:pt x="39855" y="30272"/>
                          <a:pt x="39093" y="30208"/>
                          <a:pt x="38331" y="30208"/>
                        </a:cubicBezTo>
                        <a:cubicBezTo>
                          <a:pt x="37822" y="30335"/>
                          <a:pt x="37442" y="30526"/>
                          <a:pt x="36806" y="30526"/>
                        </a:cubicBezTo>
                        <a:cubicBezTo>
                          <a:pt x="34774" y="30653"/>
                          <a:pt x="33187" y="30018"/>
                          <a:pt x="31409" y="29383"/>
                        </a:cubicBezTo>
                        <a:cubicBezTo>
                          <a:pt x="30139" y="28939"/>
                          <a:pt x="28806" y="28494"/>
                          <a:pt x="27535" y="27986"/>
                        </a:cubicBezTo>
                        <a:cubicBezTo>
                          <a:pt x="24995" y="26970"/>
                          <a:pt x="22519" y="25827"/>
                          <a:pt x="20043" y="24684"/>
                        </a:cubicBezTo>
                        <a:cubicBezTo>
                          <a:pt x="15090" y="22462"/>
                          <a:pt x="10136" y="20176"/>
                          <a:pt x="5247" y="17763"/>
                        </a:cubicBezTo>
                        <a:cubicBezTo>
                          <a:pt x="929" y="15540"/>
                          <a:pt x="-1420" y="9634"/>
                          <a:pt x="929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4" name="Google Shape;3014;p50"/>
                  <p:cNvSpPr/>
                  <p:nvPr/>
                </p:nvSpPr>
                <p:spPr>
                  <a:xfrm>
                    <a:off x="6784048" y="4394524"/>
                    <a:ext cx="56199" cy="285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81" extrusionOk="0">
                        <a:moveTo>
                          <a:pt x="228" y="7359"/>
                        </a:moveTo>
                        <a:cubicBezTo>
                          <a:pt x="1434" y="2279"/>
                          <a:pt x="5944" y="-642"/>
                          <a:pt x="11087" y="120"/>
                        </a:cubicBezTo>
                        <a:cubicBezTo>
                          <a:pt x="17056" y="1009"/>
                          <a:pt x="23088" y="2025"/>
                          <a:pt x="29058" y="3041"/>
                        </a:cubicBezTo>
                        <a:cubicBezTo>
                          <a:pt x="35026" y="4057"/>
                          <a:pt x="40869" y="5644"/>
                          <a:pt x="46710" y="7422"/>
                        </a:cubicBezTo>
                        <a:cubicBezTo>
                          <a:pt x="49059" y="8121"/>
                          <a:pt x="50901" y="9010"/>
                          <a:pt x="52552" y="10915"/>
                        </a:cubicBezTo>
                        <a:cubicBezTo>
                          <a:pt x="53060" y="11486"/>
                          <a:pt x="53378" y="12122"/>
                          <a:pt x="53696" y="12756"/>
                        </a:cubicBezTo>
                        <a:cubicBezTo>
                          <a:pt x="54013" y="13137"/>
                          <a:pt x="54458" y="13455"/>
                          <a:pt x="54711" y="13836"/>
                        </a:cubicBezTo>
                        <a:cubicBezTo>
                          <a:pt x="56235" y="16122"/>
                          <a:pt x="56616" y="19043"/>
                          <a:pt x="55727" y="21647"/>
                        </a:cubicBezTo>
                        <a:cubicBezTo>
                          <a:pt x="54965" y="23996"/>
                          <a:pt x="53378" y="25710"/>
                          <a:pt x="51155" y="26790"/>
                        </a:cubicBezTo>
                        <a:cubicBezTo>
                          <a:pt x="50774" y="26980"/>
                          <a:pt x="50394" y="26917"/>
                          <a:pt x="50012" y="27044"/>
                        </a:cubicBezTo>
                        <a:cubicBezTo>
                          <a:pt x="48996" y="27679"/>
                          <a:pt x="47853" y="28123"/>
                          <a:pt x="46583" y="28378"/>
                        </a:cubicBezTo>
                        <a:cubicBezTo>
                          <a:pt x="44107" y="28885"/>
                          <a:pt x="42265" y="28378"/>
                          <a:pt x="39916" y="27616"/>
                        </a:cubicBezTo>
                        <a:lnTo>
                          <a:pt x="41948" y="28314"/>
                        </a:lnTo>
                        <a:cubicBezTo>
                          <a:pt x="36042" y="26346"/>
                          <a:pt x="30137" y="24631"/>
                          <a:pt x="24232" y="22662"/>
                        </a:cubicBezTo>
                        <a:cubicBezTo>
                          <a:pt x="25057" y="22916"/>
                          <a:pt x="25883" y="23234"/>
                          <a:pt x="26708" y="23488"/>
                        </a:cubicBezTo>
                        <a:cubicBezTo>
                          <a:pt x="20358" y="21392"/>
                          <a:pt x="14008" y="19678"/>
                          <a:pt x="7467" y="18281"/>
                        </a:cubicBezTo>
                        <a:cubicBezTo>
                          <a:pt x="2769" y="17202"/>
                          <a:pt x="-979" y="12248"/>
                          <a:pt x="228" y="735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15" name="Google Shape;3015;p50"/>
                <p:cNvSpPr/>
                <p:nvPr/>
              </p:nvSpPr>
              <p:spPr>
                <a:xfrm>
                  <a:off x="6829877" y="404143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1"/>
                        <a:pt x="1960" y="89302"/>
                        <a:pt x="2531" y="84667"/>
                      </a:cubicBezTo>
                      <a:cubicBezTo>
                        <a:pt x="3611" y="75586"/>
                        <a:pt x="4754" y="66569"/>
                        <a:pt x="5833" y="57489"/>
                      </a:cubicBezTo>
                      <a:cubicBezTo>
                        <a:pt x="7992" y="39392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1"/>
                        <a:pt x="22026" y="3958"/>
                      </a:cubicBezTo>
                      <a:cubicBezTo>
                        <a:pt x="22343" y="22183"/>
                        <a:pt x="20248" y="40217"/>
                        <a:pt x="18343" y="58314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0"/>
                      </a:cubicBezTo>
                      <a:cubicBezTo>
                        <a:pt x="13073" y="103018"/>
                        <a:pt x="13453" y="108670"/>
                        <a:pt x="10025" y="111781"/>
                      </a:cubicBezTo>
                      <a:cubicBezTo>
                        <a:pt x="7548" y="114067"/>
                        <a:pt x="3675" y="114448"/>
                        <a:pt x="1579" y="111273"/>
                      </a:cubicBezTo>
                      <a:cubicBezTo>
                        <a:pt x="-1024" y="107463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6" name="Google Shape;3016;p50"/>
                <p:cNvSpPr/>
                <p:nvPr/>
              </p:nvSpPr>
              <p:spPr>
                <a:xfrm>
                  <a:off x="6513716" y="4191406"/>
                  <a:ext cx="111141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1" h="35240" extrusionOk="0">
                      <a:moveTo>
                        <a:pt x="95618" y="33439"/>
                      </a:moveTo>
                      <a:cubicBezTo>
                        <a:pt x="91046" y="32233"/>
                        <a:pt x="86538" y="31090"/>
                        <a:pt x="81965" y="29947"/>
                      </a:cubicBezTo>
                      <a:cubicBezTo>
                        <a:pt x="73139" y="27660"/>
                        <a:pt x="64313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4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4"/>
                        <a:pt x="40309" y="6578"/>
                        <a:pt x="57963" y="10833"/>
                      </a:cubicBezTo>
                      <a:cubicBezTo>
                        <a:pt x="66599" y="12928"/>
                        <a:pt x="75234" y="14960"/>
                        <a:pt x="83807" y="17183"/>
                      </a:cubicBezTo>
                      <a:cubicBezTo>
                        <a:pt x="88379" y="18390"/>
                        <a:pt x="92888" y="19533"/>
                        <a:pt x="97396" y="20739"/>
                      </a:cubicBezTo>
                      <a:cubicBezTo>
                        <a:pt x="101587" y="21882"/>
                        <a:pt x="107239" y="22263"/>
                        <a:pt x="109905" y="26073"/>
                      </a:cubicBezTo>
                      <a:cubicBezTo>
                        <a:pt x="111811" y="28803"/>
                        <a:pt x="111683" y="32740"/>
                        <a:pt x="108318" y="34328"/>
                      </a:cubicBezTo>
                      <a:cubicBezTo>
                        <a:pt x="104064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7" name="Google Shape;3017;p50"/>
                <p:cNvSpPr/>
                <p:nvPr/>
              </p:nvSpPr>
              <p:spPr>
                <a:xfrm>
                  <a:off x="6963095" y="4257091"/>
                  <a:ext cx="112024" cy="313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24" h="31332" extrusionOk="0">
                      <a:moveTo>
                        <a:pt x="15364" y="1473"/>
                      </a:moveTo>
                      <a:cubicBezTo>
                        <a:pt x="19936" y="2489"/>
                        <a:pt x="24508" y="3441"/>
                        <a:pt x="29144" y="4457"/>
                      </a:cubicBezTo>
                      <a:cubicBezTo>
                        <a:pt x="38034" y="6362"/>
                        <a:pt x="46987" y="8331"/>
                        <a:pt x="55877" y="10300"/>
                      </a:cubicBezTo>
                      <a:cubicBezTo>
                        <a:pt x="73721" y="14109"/>
                        <a:pt x="91627" y="17411"/>
                        <a:pt x="109026" y="22809"/>
                      </a:cubicBezTo>
                      <a:cubicBezTo>
                        <a:pt x="113662" y="24206"/>
                        <a:pt x="112710" y="31699"/>
                        <a:pt x="107630" y="31318"/>
                      </a:cubicBezTo>
                      <a:cubicBezTo>
                        <a:pt x="89469" y="29921"/>
                        <a:pt x="71688" y="26175"/>
                        <a:pt x="53845" y="22618"/>
                      </a:cubicBezTo>
                      <a:cubicBezTo>
                        <a:pt x="45146" y="20904"/>
                        <a:pt x="36446" y="19126"/>
                        <a:pt x="27810" y="17284"/>
                      </a:cubicBezTo>
                      <a:cubicBezTo>
                        <a:pt x="23238" y="16268"/>
                        <a:pt x="18666" y="15252"/>
                        <a:pt x="14094" y="14236"/>
                      </a:cubicBezTo>
                      <a:cubicBezTo>
                        <a:pt x="9839" y="13284"/>
                        <a:pt x="4188" y="13093"/>
                        <a:pt x="1394" y="9410"/>
                      </a:cubicBezTo>
                      <a:cubicBezTo>
                        <a:pt x="-638" y="6743"/>
                        <a:pt x="-638" y="2870"/>
                        <a:pt x="2664" y="1092"/>
                      </a:cubicBezTo>
                      <a:cubicBezTo>
                        <a:pt x="6792" y="-1131"/>
                        <a:pt x="11046" y="584"/>
                        <a:pt x="15364" y="147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8" name="Google Shape;3018;p50"/>
                <p:cNvSpPr/>
                <p:nvPr/>
              </p:nvSpPr>
              <p:spPr>
                <a:xfrm>
                  <a:off x="6580737" y="4428972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8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7"/>
                      </a:cubicBezTo>
                      <a:cubicBezTo>
                        <a:pt x="36788" y="50635"/>
                        <a:pt x="22373" y="61747"/>
                        <a:pt x="6689" y="71018"/>
                      </a:cubicBezTo>
                      <a:cubicBezTo>
                        <a:pt x="2561" y="73495"/>
                        <a:pt x="-2392" y="67780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9"/>
                        <a:pt x="76793" y="6248"/>
                      </a:cubicBezTo>
                      <a:cubicBezTo>
                        <a:pt x="80349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01"/>
                        <a:pt x="88857" y="13233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9" name="Google Shape;3019;p50"/>
                <p:cNvSpPr/>
                <p:nvPr/>
              </p:nvSpPr>
              <p:spPr>
                <a:xfrm>
                  <a:off x="6851000" y="445377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69" y="63675"/>
                        <a:pt x="51196" y="79614"/>
                        <a:pt x="58054" y="96569"/>
                      </a:cubicBezTo>
                      <a:cubicBezTo>
                        <a:pt x="59895" y="101013"/>
                        <a:pt x="53481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8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4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3020" name="Google Shape;3020;p50"/>
              <p:cNvGrpSpPr/>
              <p:nvPr/>
            </p:nvGrpSpPr>
            <p:grpSpPr>
              <a:xfrm>
                <a:off x="6279453" y="2803702"/>
                <a:ext cx="541833" cy="549799"/>
                <a:chOff x="6279453" y="2803702"/>
                <a:chExt cx="541833" cy="549799"/>
              </a:xfrm>
            </p:grpSpPr>
            <p:sp>
              <p:nvSpPr>
                <p:cNvPr id="3021" name="Google Shape;3021;p50"/>
                <p:cNvSpPr/>
                <p:nvPr/>
              </p:nvSpPr>
              <p:spPr>
                <a:xfrm>
                  <a:off x="6279453" y="2803702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4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7" y="497663"/>
                        <a:pt x="380871" y="500520"/>
                      </a:cubicBezTo>
                      <a:cubicBezTo>
                        <a:pt x="452181" y="516395"/>
                        <a:pt x="522793" y="471437"/>
                        <a:pt x="538668" y="400127"/>
                      </a:cubicBezTo>
                      <a:cubicBezTo>
                        <a:pt x="548511" y="355740"/>
                        <a:pt x="534795" y="311608"/>
                        <a:pt x="505903" y="280810"/>
                      </a:cubicBezTo>
                      <a:cubicBezTo>
                        <a:pt x="514348" y="267920"/>
                        <a:pt x="520698" y="253378"/>
                        <a:pt x="524254" y="237440"/>
                      </a:cubicBezTo>
                      <a:cubicBezTo>
                        <a:pt x="540129" y="166129"/>
                        <a:pt x="495171" y="95517"/>
                        <a:pt x="423861" y="79642"/>
                      </a:cubicBezTo>
                      <a:cubicBezTo>
                        <a:pt x="400619" y="74499"/>
                        <a:pt x="377505" y="75896"/>
                        <a:pt x="356297" y="82436"/>
                      </a:cubicBezTo>
                      <a:cubicBezTo>
                        <a:pt x="340485" y="43638"/>
                        <a:pt x="306576" y="12967"/>
                        <a:pt x="262571" y="3188"/>
                      </a:cubicBezTo>
                      <a:cubicBezTo>
                        <a:pt x="191260" y="-12687"/>
                        <a:pt x="120648" y="32271"/>
                        <a:pt x="104773" y="103582"/>
                      </a:cubicBezTo>
                      <a:cubicBezTo>
                        <a:pt x="100773" y="121616"/>
                        <a:pt x="100646" y="139650"/>
                        <a:pt x="103884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22" name="Google Shape;3022;p50"/>
                <p:cNvSpPr/>
                <p:nvPr/>
              </p:nvSpPr>
              <p:spPr>
                <a:xfrm>
                  <a:off x="6362584" y="2884312"/>
                  <a:ext cx="375576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76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2" y="369931"/>
                        <a:pt x="239381" y="337610"/>
                      </a:cubicBezTo>
                      <a:cubicBezTo>
                        <a:pt x="246938" y="341801"/>
                        <a:pt x="255193" y="345039"/>
                        <a:pt x="264019" y="347008"/>
                      </a:cubicBezTo>
                      <a:cubicBezTo>
                        <a:pt x="313423" y="357993"/>
                        <a:pt x="362444" y="326815"/>
                        <a:pt x="373366" y="277412"/>
                      </a:cubicBezTo>
                      <a:cubicBezTo>
                        <a:pt x="380224" y="246614"/>
                        <a:pt x="370699" y="216071"/>
                        <a:pt x="350634" y="194671"/>
                      </a:cubicBezTo>
                      <a:cubicBezTo>
                        <a:pt x="356475" y="185718"/>
                        <a:pt x="360921" y="175621"/>
                        <a:pt x="363397" y="164572"/>
                      </a:cubicBezTo>
                      <a:cubicBezTo>
                        <a:pt x="374383" y="115169"/>
                        <a:pt x="343204" y="66211"/>
                        <a:pt x="293801" y="55225"/>
                      </a:cubicBezTo>
                      <a:cubicBezTo>
                        <a:pt x="277672" y="51669"/>
                        <a:pt x="261670" y="52622"/>
                        <a:pt x="246938" y="57130"/>
                      </a:cubicBezTo>
                      <a:cubicBezTo>
                        <a:pt x="235952" y="30206"/>
                        <a:pt x="212458" y="8934"/>
                        <a:pt x="181977" y="2203"/>
                      </a:cubicBezTo>
                      <a:cubicBezTo>
                        <a:pt x="132574" y="-8783"/>
                        <a:pt x="83552" y="22396"/>
                        <a:pt x="72630" y="71799"/>
                      </a:cubicBezTo>
                      <a:cubicBezTo>
                        <a:pt x="69836" y="84308"/>
                        <a:pt x="69773" y="96818"/>
                        <a:pt x="71996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23" name="Google Shape;3023;p50"/>
                <p:cNvGrpSpPr/>
                <p:nvPr/>
              </p:nvGrpSpPr>
              <p:grpSpPr>
                <a:xfrm>
                  <a:off x="6458318" y="2994598"/>
                  <a:ext cx="226389" cy="213872"/>
                  <a:chOff x="6458318" y="2994598"/>
                  <a:chExt cx="226389" cy="213872"/>
                </a:xfrm>
              </p:grpSpPr>
              <p:sp>
                <p:nvSpPr>
                  <p:cNvPr id="3024" name="Google Shape;3024;p50"/>
                  <p:cNvSpPr/>
                  <p:nvPr/>
                </p:nvSpPr>
                <p:spPr>
                  <a:xfrm>
                    <a:off x="6623600" y="2994598"/>
                    <a:ext cx="36736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6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6" y="3944"/>
                        </a:cubicBezTo>
                        <a:cubicBezTo>
                          <a:pt x="15706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6" y="17787"/>
                        </a:cubicBezTo>
                        <a:cubicBezTo>
                          <a:pt x="27580" y="21534"/>
                          <a:pt x="29168" y="25280"/>
                          <a:pt x="30628" y="29090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2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3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0"/>
                        </a:cubicBezTo>
                        <a:cubicBezTo>
                          <a:pt x="11324" y="52458"/>
                          <a:pt x="10880" y="50426"/>
                          <a:pt x="10308" y="48394"/>
                        </a:cubicBezTo>
                        <a:cubicBezTo>
                          <a:pt x="9229" y="44584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7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6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92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25" name="Google Shape;3025;p50"/>
                  <p:cNvGrpSpPr/>
                  <p:nvPr/>
                </p:nvGrpSpPr>
                <p:grpSpPr>
                  <a:xfrm>
                    <a:off x="6661784" y="3071742"/>
                    <a:ext cx="22923" cy="32790"/>
                    <a:chOff x="6661784" y="3071742"/>
                    <a:chExt cx="22923" cy="32790"/>
                  </a:xfrm>
                </p:grpSpPr>
                <p:sp>
                  <p:nvSpPr>
                    <p:cNvPr id="3026" name="Google Shape;3026;p50"/>
                    <p:cNvSpPr/>
                    <p:nvPr/>
                  </p:nvSpPr>
                  <p:spPr>
                    <a:xfrm>
                      <a:off x="6684454" y="3095117"/>
                      <a:ext cx="126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6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6" y="63"/>
                          </a:cubicBezTo>
                          <a:cubicBezTo>
                            <a:pt x="126" y="63"/>
                            <a:pt x="126" y="63"/>
                            <a:pt x="126" y="0"/>
                          </a:cubicBezTo>
                          <a:cubicBezTo>
                            <a:pt x="126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7" name="Google Shape;3027;p50"/>
                    <p:cNvSpPr/>
                    <p:nvPr/>
                  </p:nvSpPr>
                  <p:spPr>
                    <a:xfrm>
                      <a:off x="6661784" y="3071742"/>
                      <a:ext cx="22859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59" h="32790" extrusionOk="0">
                          <a:moveTo>
                            <a:pt x="1270" y="5976"/>
                          </a:moveTo>
                          <a:cubicBezTo>
                            <a:pt x="1270" y="5912"/>
                            <a:pt x="1334" y="5849"/>
                            <a:pt x="1334" y="5785"/>
                          </a:cubicBezTo>
                          <a:cubicBezTo>
                            <a:pt x="1397" y="5595"/>
                            <a:pt x="1524" y="5468"/>
                            <a:pt x="1588" y="5277"/>
                          </a:cubicBezTo>
                          <a:cubicBezTo>
                            <a:pt x="3175" y="2229"/>
                            <a:pt x="6414" y="197"/>
                            <a:pt x="9843" y="7"/>
                          </a:cubicBezTo>
                          <a:cubicBezTo>
                            <a:pt x="11684" y="-57"/>
                            <a:pt x="13398" y="324"/>
                            <a:pt x="14986" y="1150"/>
                          </a:cubicBezTo>
                          <a:cubicBezTo>
                            <a:pt x="16510" y="1975"/>
                            <a:pt x="17780" y="3118"/>
                            <a:pt x="18669" y="4579"/>
                          </a:cubicBezTo>
                          <a:cubicBezTo>
                            <a:pt x="18733" y="4769"/>
                            <a:pt x="18859" y="4896"/>
                            <a:pt x="18923" y="5087"/>
                          </a:cubicBezTo>
                          <a:cubicBezTo>
                            <a:pt x="19812" y="6801"/>
                            <a:pt x="20447" y="8262"/>
                            <a:pt x="20638" y="10294"/>
                          </a:cubicBezTo>
                          <a:cubicBezTo>
                            <a:pt x="20701" y="10675"/>
                            <a:pt x="20701" y="11119"/>
                            <a:pt x="20701" y="11500"/>
                          </a:cubicBezTo>
                          <a:cubicBezTo>
                            <a:pt x="20765" y="11881"/>
                            <a:pt x="20828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1" y="16136"/>
                            <a:pt x="21908" y="17406"/>
                            <a:pt x="22161" y="18676"/>
                          </a:cubicBezTo>
                          <a:cubicBezTo>
                            <a:pt x="21972" y="17787"/>
                            <a:pt x="21844" y="16898"/>
                            <a:pt x="21654" y="16009"/>
                          </a:cubicBezTo>
                          <a:cubicBezTo>
                            <a:pt x="21781" y="16771"/>
                            <a:pt x="21972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860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6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9" y="27439"/>
                          </a:cubicBezTo>
                          <a:cubicBezTo>
                            <a:pt x="4382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7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635" y="7690"/>
                            <a:pt x="953" y="6801"/>
                            <a:pt x="1270" y="5976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8" name="Google Shape;3028;p50"/>
                    <p:cNvSpPr/>
                    <p:nvPr/>
                  </p:nvSpPr>
                  <p:spPr>
                    <a:xfrm>
                      <a:off x="6684644" y="3100967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7"/>
                            <a:pt x="64" y="0"/>
                          </a:cubicBezTo>
                          <a:cubicBezTo>
                            <a:pt x="0" y="317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29" name="Google Shape;3029;p50"/>
                  <p:cNvSpPr/>
                  <p:nvPr/>
                </p:nvSpPr>
                <p:spPr>
                  <a:xfrm>
                    <a:off x="6593814" y="3038166"/>
                    <a:ext cx="40031" cy="632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54" extrusionOk="0">
                        <a:moveTo>
                          <a:pt x="6312" y="1016"/>
                        </a:moveTo>
                        <a:cubicBezTo>
                          <a:pt x="10820" y="-1143"/>
                          <a:pt x="17679" y="127"/>
                          <a:pt x="20155" y="4953"/>
                        </a:cubicBezTo>
                        <a:cubicBezTo>
                          <a:pt x="21869" y="8318"/>
                          <a:pt x="23520" y="11620"/>
                          <a:pt x="25235" y="14986"/>
                        </a:cubicBezTo>
                        <a:cubicBezTo>
                          <a:pt x="27330" y="19177"/>
                          <a:pt x="29743" y="23241"/>
                          <a:pt x="31648" y="27495"/>
                        </a:cubicBezTo>
                        <a:cubicBezTo>
                          <a:pt x="33236" y="30924"/>
                          <a:pt x="34760" y="34417"/>
                          <a:pt x="36347" y="37846"/>
                        </a:cubicBezTo>
                        <a:cubicBezTo>
                          <a:pt x="37109" y="39560"/>
                          <a:pt x="37935" y="41275"/>
                          <a:pt x="38633" y="43053"/>
                        </a:cubicBezTo>
                        <a:cubicBezTo>
                          <a:pt x="39649" y="45656"/>
                          <a:pt x="39967" y="48450"/>
                          <a:pt x="40030" y="51244"/>
                        </a:cubicBezTo>
                        <a:cubicBezTo>
                          <a:pt x="40094" y="55943"/>
                          <a:pt x="37617" y="60134"/>
                          <a:pt x="33363" y="62166"/>
                        </a:cubicBezTo>
                        <a:cubicBezTo>
                          <a:pt x="29299" y="64071"/>
                          <a:pt x="24029" y="63500"/>
                          <a:pt x="20727" y="60261"/>
                        </a:cubicBezTo>
                        <a:cubicBezTo>
                          <a:pt x="18758" y="58356"/>
                          <a:pt x="16853" y="56324"/>
                          <a:pt x="15646" y="53848"/>
                        </a:cubicBezTo>
                        <a:cubicBezTo>
                          <a:pt x="14504" y="51498"/>
                          <a:pt x="13487" y="49149"/>
                          <a:pt x="12471" y="46736"/>
                        </a:cubicBezTo>
                        <a:cubicBezTo>
                          <a:pt x="11011" y="43116"/>
                          <a:pt x="9551" y="39497"/>
                          <a:pt x="8090" y="35877"/>
                        </a:cubicBezTo>
                        <a:cubicBezTo>
                          <a:pt x="6693" y="32385"/>
                          <a:pt x="5677" y="28765"/>
                          <a:pt x="4470" y="25209"/>
                        </a:cubicBezTo>
                        <a:cubicBezTo>
                          <a:pt x="3201" y="21526"/>
                          <a:pt x="1866" y="17907"/>
                          <a:pt x="597" y="14224"/>
                        </a:cubicBezTo>
                        <a:cubicBezTo>
                          <a:pt x="-1309" y="9017"/>
                          <a:pt x="1549" y="3238"/>
                          <a:pt x="6312" y="101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0" name="Google Shape;3030;p50"/>
                  <p:cNvSpPr/>
                  <p:nvPr/>
                </p:nvSpPr>
                <p:spPr>
                  <a:xfrm>
                    <a:off x="6543804" y="3009531"/>
                    <a:ext cx="33948" cy="63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46" extrusionOk="0">
                        <a:moveTo>
                          <a:pt x="315" y="8315"/>
                        </a:moveTo>
                        <a:cubicBezTo>
                          <a:pt x="1014" y="4188"/>
                          <a:pt x="4888" y="949"/>
                          <a:pt x="8825" y="187"/>
                        </a:cubicBezTo>
                        <a:cubicBezTo>
                          <a:pt x="13206" y="-639"/>
                          <a:pt x="17143" y="1330"/>
                          <a:pt x="19746" y="4886"/>
                        </a:cubicBezTo>
                        <a:cubicBezTo>
                          <a:pt x="20890" y="6473"/>
                          <a:pt x="21461" y="8442"/>
                          <a:pt x="22414" y="10157"/>
                        </a:cubicBezTo>
                        <a:cubicBezTo>
                          <a:pt x="23747" y="12442"/>
                          <a:pt x="24889" y="14665"/>
                          <a:pt x="25779" y="17205"/>
                        </a:cubicBezTo>
                        <a:cubicBezTo>
                          <a:pt x="27049" y="20761"/>
                          <a:pt x="28192" y="24254"/>
                          <a:pt x="29271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6"/>
                          <a:pt x="33526" y="54289"/>
                          <a:pt x="32446" y="56321"/>
                        </a:cubicBezTo>
                        <a:cubicBezTo>
                          <a:pt x="30288" y="59432"/>
                          <a:pt x="29970" y="59877"/>
                          <a:pt x="31430" y="57654"/>
                        </a:cubicBezTo>
                        <a:cubicBezTo>
                          <a:pt x="28064" y="62671"/>
                          <a:pt x="22921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5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4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3" y="25333"/>
                        </a:cubicBezTo>
                        <a:cubicBezTo>
                          <a:pt x="252" y="21713"/>
                          <a:pt x="-447" y="18538"/>
                          <a:pt x="379" y="14856"/>
                        </a:cubicBezTo>
                        <a:cubicBezTo>
                          <a:pt x="315" y="15935"/>
                          <a:pt x="189" y="17078"/>
                          <a:pt x="125" y="18157"/>
                        </a:cubicBezTo>
                        <a:cubicBezTo>
                          <a:pt x="189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1" name="Google Shape;3031;p50"/>
                  <p:cNvSpPr/>
                  <p:nvPr/>
                </p:nvSpPr>
                <p:spPr>
                  <a:xfrm>
                    <a:off x="6581896" y="3094381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5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6" y="19731"/>
                          <a:pt x="27121" y="20429"/>
                          <a:pt x="27438" y="21064"/>
                        </a:cubicBezTo>
                        <a:cubicBezTo>
                          <a:pt x="26866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5" y="32304"/>
                        </a:cubicBezTo>
                        <a:cubicBezTo>
                          <a:pt x="36328" y="41004"/>
                          <a:pt x="39884" y="49830"/>
                          <a:pt x="42868" y="58847"/>
                        </a:cubicBezTo>
                        <a:cubicBezTo>
                          <a:pt x="43630" y="61133"/>
                          <a:pt x="43630" y="63927"/>
                          <a:pt x="42996" y="66530"/>
                        </a:cubicBezTo>
                        <a:cubicBezTo>
                          <a:pt x="43059" y="68689"/>
                          <a:pt x="42996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2" y="79294"/>
                        </a:cubicBezTo>
                        <a:cubicBezTo>
                          <a:pt x="26422" y="77707"/>
                          <a:pt x="24644" y="75865"/>
                          <a:pt x="22993" y="73833"/>
                        </a:cubicBezTo>
                        <a:cubicBezTo>
                          <a:pt x="20643" y="72245"/>
                          <a:pt x="18802" y="69832"/>
                          <a:pt x="17596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9" y="38019"/>
                          <a:pt x="6547" y="35860"/>
                          <a:pt x="5847" y="33637"/>
                        </a:cubicBezTo>
                        <a:cubicBezTo>
                          <a:pt x="5403" y="32177"/>
                          <a:pt x="5213" y="30780"/>
                          <a:pt x="4896" y="29256"/>
                        </a:cubicBezTo>
                        <a:cubicBezTo>
                          <a:pt x="4832" y="29129"/>
                          <a:pt x="4260" y="27224"/>
                          <a:pt x="4134" y="26843"/>
                        </a:cubicBezTo>
                        <a:cubicBezTo>
                          <a:pt x="2672" y="21699"/>
                          <a:pt x="832" y="16492"/>
                          <a:pt x="70" y="11158"/>
                        </a:cubicBezTo>
                        <a:cubicBezTo>
                          <a:pt x="-565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2" name="Google Shape;3032;p50"/>
                  <p:cNvSpPr/>
                  <p:nvPr/>
                </p:nvSpPr>
                <p:spPr>
                  <a:xfrm>
                    <a:off x="6513555" y="3054190"/>
                    <a:ext cx="35136" cy="577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6" h="57746" extrusionOk="0">
                        <a:moveTo>
                          <a:pt x="7260" y="486"/>
                        </a:moveTo>
                        <a:cubicBezTo>
                          <a:pt x="9926" y="-276"/>
                          <a:pt x="12975" y="-213"/>
                          <a:pt x="15388" y="1185"/>
                        </a:cubicBezTo>
                        <a:cubicBezTo>
                          <a:pt x="17927" y="2645"/>
                          <a:pt x="19262" y="4614"/>
                          <a:pt x="20468" y="7280"/>
                        </a:cubicBezTo>
                        <a:cubicBezTo>
                          <a:pt x="23071" y="12932"/>
                          <a:pt x="25739" y="18520"/>
                          <a:pt x="28342" y="24171"/>
                        </a:cubicBezTo>
                        <a:cubicBezTo>
                          <a:pt x="27897" y="23282"/>
                          <a:pt x="27452" y="22330"/>
                          <a:pt x="27072" y="21441"/>
                        </a:cubicBezTo>
                        <a:cubicBezTo>
                          <a:pt x="28659" y="24679"/>
                          <a:pt x="30056" y="27918"/>
                          <a:pt x="31389" y="31283"/>
                        </a:cubicBezTo>
                        <a:cubicBezTo>
                          <a:pt x="32723" y="34585"/>
                          <a:pt x="34438" y="37951"/>
                          <a:pt x="34375" y="41570"/>
                        </a:cubicBezTo>
                        <a:cubicBezTo>
                          <a:pt x="34184" y="40554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7" y="44492"/>
                        </a:cubicBezTo>
                        <a:cubicBezTo>
                          <a:pt x="35137" y="47412"/>
                          <a:pt x="34120" y="49952"/>
                          <a:pt x="32533" y="52239"/>
                        </a:cubicBezTo>
                        <a:cubicBezTo>
                          <a:pt x="32089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6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8" y="53001"/>
                          <a:pt x="14435" y="51857"/>
                          <a:pt x="13737" y="50587"/>
                        </a:cubicBezTo>
                        <a:cubicBezTo>
                          <a:pt x="13483" y="50143"/>
                          <a:pt x="13292" y="49698"/>
                          <a:pt x="13039" y="49254"/>
                        </a:cubicBezTo>
                        <a:cubicBezTo>
                          <a:pt x="14499" y="50778"/>
                          <a:pt x="14499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5" y="40554"/>
                          <a:pt x="7704" y="37316"/>
                          <a:pt x="6625" y="34014"/>
                        </a:cubicBezTo>
                        <a:cubicBezTo>
                          <a:pt x="4402" y="27346"/>
                          <a:pt x="2561" y="20489"/>
                          <a:pt x="465" y="13757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3" name="Google Shape;3033;p50"/>
                  <p:cNvSpPr/>
                  <p:nvPr/>
                </p:nvSpPr>
                <p:spPr>
                  <a:xfrm>
                    <a:off x="6556646" y="3135118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60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6" y="8331"/>
                        </a:cubicBezTo>
                        <a:cubicBezTo>
                          <a:pt x="19096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2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60" y="40525"/>
                          <a:pt x="31860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6" y="49352"/>
                          <a:pt x="34146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7" y="58940"/>
                          <a:pt x="19160" y="58305"/>
                          <a:pt x="17572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6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3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9" y="22047"/>
                          <a:pt x="1951" y="20142"/>
                          <a:pt x="1570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8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4" name="Google Shape;3034;p50"/>
                  <p:cNvSpPr/>
                  <p:nvPr/>
                </p:nvSpPr>
                <p:spPr>
                  <a:xfrm>
                    <a:off x="6510932" y="3111684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6" y="777"/>
                          <a:pt x="18899" y="4651"/>
                        </a:cubicBezTo>
                        <a:cubicBezTo>
                          <a:pt x="20931" y="7635"/>
                          <a:pt x="22011" y="11509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1" y="38051"/>
                        </a:cubicBezTo>
                        <a:cubicBezTo>
                          <a:pt x="35536" y="39829"/>
                          <a:pt x="36235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0"/>
                          <a:pt x="36171" y="46751"/>
                        </a:cubicBezTo>
                        <a:cubicBezTo>
                          <a:pt x="36298" y="49990"/>
                          <a:pt x="34711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79"/>
                          <a:pt x="21884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0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6" y="29035"/>
                          <a:pt x="4929" y="25923"/>
                          <a:pt x="3723" y="22812"/>
                        </a:cubicBezTo>
                        <a:cubicBezTo>
                          <a:pt x="2262" y="18938"/>
                          <a:pt x="484" y="14874"/>
                          <a:pt x="39" y="10683"/>
                        </a:cubicBezTo>
                        <a:cubicBezTo>
                          <a:pt x="-405" y="6365"/>
                          <a:pt x="2961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5" name="Google Shape;3035;p50"/>
                  <p:cNvSpPr/>
                  <p:nvPr/>
                </p:nvSpPr>
                <p:spPr>
                  <a:xfrm>
                    <a:off x="6458318" y="3050230"/>
                    <a:ext cx="28170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0" h="47495" extrusionOk="0">
                        <a:moveTo>
                          <a:pt x="6362" y="382"/>
                        </a:moveTo>
                        <a:cubicBezTo>
                          <a:pt x="11442" y="-1015"/>
                          <a:pt x="16014" y="1525"/>
                          <a:pt x="17856" y="6287"/>
                        </a:cubicBezTo>
                        <a:cubicBezTo>
                          <a:pt x="19824" y="11240"/>
                          <a:pt x="21793" y="16257"/>
                          <a:pt x="23825" y="21210"/>
                        </a:cubicBezTo>
                        <a:cubicBezTo>
                          <a:pt x="24840" y="23686"/>
                          <a:pt x="25857" y="26163"/>
                          <a:pt x="26682" y="28703"/>
                        </a:cubicBezTo>
                        <a:cubicBezTo>
                          <a:pt x="27063" y="29846"/>
                          <a:pt x="27508" y="31052"/>
                          <a:pt x="27825" y="32195"/>
                        </a:cubicBezTo>
                        <a:cubicBezTo>
                          <a:pt x="28524" y="34672"/>
                          <a:pt x="28143" y="37656"/>
                          <a:pt x="26873" y="39942"/>
                        </a:cubicBezTo>
                        <a:cubicBezTo>
                          <a:pt x="26682" y="41403"/>
                          <a:pt x="26746" y="42927"/>
                          <a:pt x="26238" y="44451"/>
                        </a:cubicBezTo>
                        <a:cubicBezTo>
                          <a:pt x="25539" y="46674"/>
                          <a:pt x="22999" y="48388"/>
                          <a:pt x="20713" y="46991"/>
                        </a:cubicBezTo>
                        <a:cubicBezTo>
                          <a:pt x="19126" y="46102"/>
                          <a:pt x="17919" y="44895"/>
                          <a:pt x="16649" y="43752"/>
                        </a:cubicBezTo>
                        <a:cubicBezTo>
                          <a:pt x="14554" y="43054"/>
                          <a:pt x="12649" y="41720"/>
                          <a:pt x="11506" y="39815"/>
                        </a:cubicBezTo>
                        <a:cubicBezTo>
                          <a:pt x="10553" y="38355"/>
                          <a:pt x="9982" y="36450"/>
                          <a:pt x="9220" y="34862"/>
                        </a:cubicBezTo>
                        <a:cubicBezTo>
                          <a:pt x="8077" y="32322"/>
                          <a:pt x="7124" y="29719"/>
                          <a:pt x="6172" y="27115"/>
                        </a:cubicBezTo>
                        <a:cubicBezTo>
                          <a:pt x="4267" y="21972"/>
                          <a:pt x="2362" y="16892"/>
                          <a:pt x="520" y="11749"/>
                        </a:cubicBezTo>
                        <a:cubicBezTo>
                          <a:pt x="-1258" y="7430"/>
                          <a:pt x="1727" y="1652"/>
                          <a:pt x="6362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6" name="Google Shape;3036;p50"/>
                  <p:cNvSpPr/>
                  <p:nvPr/>
                </p:nvSpPr>
                <p:spPr>
                  <a:xfrm>
                    <a:off x="6639507" y="3116525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29" y="381"/>
                        </a:moveTo>
                        <a:cubicBezTo>
                          <a:pt x="11610" y="-1016"/>
                          <a:pt x="16499" y="1524"/>
                          <a:pt x="18277" y="6414"/>
                        </a:cubicBezTo>
                        <a:cubicBezTo>
                          <a:pt x="20118" y="11430"/>
                          <a:pt x="22024" y="16447"/>
                          <a:pt x="24055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2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6" y="38735"/>
                          <a:pt x="29262" y="39624"/>
                          <a:pt x="29326" y="40450"/>
                        </a:cubicBezTo>
                        <a:cubicBezTo>
                          <a:pt x="29516" y="43815"/>
                          <a:pt x="27992" y="46927"/>
                          <a:pt x="24881" y="48387"/>
                        </a:cubicBezTo>
                        <a:cubicBezTo>
                          <a:pt x="21706" y="49848"/>
                          <a:pt x="17960" y="49022"/>
                          <a:pt x="15674" y="46292"/>
                        </a:cubicBezTo>
                        <a:cubicBezTo>
                          <a:pt x="15165" y="45720"/>
                          <a:pt x="14721" y="45149"/>
                          <a:pt x="14213" y="44514"/>
                        </a:cubicBezTo>
                        <a:cubicBezTo>
                          <a:pt x="13768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8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99"/>
                          <a:pt x="5577" y="27496"/>
                        </a:cubicBezTo>
                        <a:cubicBezTo>
                          <a:pt x="3736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29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7" name="Google Shape;3037;p50"/>
                  <p:cNvSpPr/>
                  <p:nvPr/>
                </p:nvSpPr>
                <p:spPr>
                  <a:xfrm>
                    <a:off x="6486104" y="3156180"/>
                    <a:ext cx="37810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10" h="52290" extrusionOk="0">
                        <a:moveTo>
                          <a:pt x="4167" y="1366"/>
                        </a:moveTo>
                        <a:cubicBezTo>
                          <a:pt x="8675" y="-1237"/>
                          <a:pt x="13946" y="-31"/>
                          <a:pt x="16930" y="4224"/>
                        </a:cubicBezTo>
                        <a:cubicBezTo>
                          <a:pt x="20423" y="9177"/>
                          <a:pt x="23788" y="14257"/>
                          <a:pt x="27217" y="19273"/>
                        </a:cubicBezTo>
                        <a:cubicBezTo>
                          <a:pt x="30646" y="24290"/>
                          <a:pt x="33503" y="29624"/>
                          <a:pt x="36234" y="35021"/>
                        </a:cubicBezTo>
                        <a:cubicBezTo>
                          <a:pt x="37314" y="37180"/>
                          <a:pt x="38012" y="39149"/>
                          <a:pt x="37758" y="41689"/>
                        </a:cubicBezTo>
                        <a:cubicBezTo>
                          <a:pt x="37694" y="42451"/>
                          <a:pt x="37440" y="43149"/>
                          <a:pt x="37250" y="43784"/>
                        </a:cubicBezTo>
                        <a:cubicBezTo>
                          <a:pt x="37250" y="44292"/>
                          <a:pt x="37314" y="44800"/>
                          <a:pt x="37187" y="45308"/>
                        </a:cubicBezTo>
                        <a:cubicBezTo>
                          <a:pt x="36615" y="48039"/>
                          <a:pt x="34710" y="50325"/>
                          <a:pt x="32234" y="51468"/>
                        </a:cubicBezTo>
                        <a:cubicBezTo>
                          <a:pt x="30011" y="52484"/>
                          <a:pt x="27662" y="52547"/>
                          <a:pt x="25376" y="51722"/>
                        </a:cubicBezTo>
                        <a:cubicBezTo>
                          <a:pt x="24994" y="51595"/>
                          <a:pt x="24740" y="51277"/>
                          <a:pt x="24360" y="51087"/>
                        </a:cubicBezTo>
                        <a:cubicBezTo>
                          <a:pt x="23216" y="50769"/>
                          <a:pt x="22074" y="50261"/>
                          <a:pt x="21058" y="49499"/>
                        </a:cubicBezTo>
                        <a:cubicBezTo>
                          <a:pt x="19026" y="48039"/>
                          <a:pt x="18073" y="46388"/>
                          <a:pt x="16993" y="44102"/>
                        </a:cubicBezTo>
                        <a:lnTo>
                          <a:pt x="17883" y="46070"/>
                        </a:lnTo>
                        <a:cubicBezTo>
                          <a:pt x="15216" y="40482"/>
                          <a:pt x="12422" y="34958"/>
                          <a:pt x="9754" y="29370"/>
                        </a:cubicBezTo>
                        <a:cubicBezTo>
                          <a:pt x="10136" y="30132"/>
                          <a:pt x="10517" y="30957"/>
                          <a:pt x="10898" y="31719"/>
                        </a:cubicBezTo>
                        <a:cubicBezTo>
                          <a:pt x="8040" y="25687"/>
                          <a:pt x="4865" y="19908"/>
                          <a:pt x="1373" y="14193"/>
                        </a:cubicBezTo>
                        <a:cubicBezTo>
                          <a:pt x="-1167" y="10002"/>
                          <a:pt x="-152" y="3906"/>
                          <a:pt x="4167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38" name="Google Shape;3038;p50"/>
                <p:cNvSpPr/>
                <p:nvPr/>
              </p:nvSpPr>
              <p:spPr>
                <a:xfrm>
                  <a:off x="6702982" y="2946521"/>
                  <a:ext cx="93207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07" h="73111" extrusionOk="0">
                      <a:moveTo>
                        <a:pt x="8841" y="57283"/>
                      </a:moveTo>
                      <a:cubicBezTo>
                        <a:pt x="12587" y="54489"/>
                        <a:pt x="16398" y="51695"/>
                        <a:pt x="20144" y="48837"/>
                      </a:cubicBezTo>
                      <a:cubicBezTo>
                        <a:pt x="27447" y="43376"/>
                        <a:pt x="34812" y="37979"/>
                        <a:pt x="42115" y="32518"/>
                      </a:cubicBezTo>
                      <a:cubicBezTo>
                        <a:pt x="56720" y="21596"/>
                        <a:pt x="70944" y="10229"/>
                        <a:pt x="86437" y="641"/>
                      </a:cubicBezTo>
                      <a:cubicBezTo>
                        <a:pt x="90565" y="-1899"/>
                        <a:pt x="95582" y="3689"/>
                        <a:pt x="91962" y="7308"/>
                      </a:cubicBezTo>
                      <a:cubicBezTo>
                        <a:pt x="79008" y="20072"/>
                        <a:pt x="64467" y="31057"/>
                        <a:pt x="50052" y="42170"/>
                      </a:cubicBezTo>
                      <a:cubicBezTo>
                        <a:pt x="43004" y="47567"/>
                        <a:pt x="36019" y="53028"/>
                        <a:pt x="28907" y="58299"/>
                      </a:cubicBezTo>
                      <a:cubicBezTo>
                        <a:pt x="25161" y="61093"/>
                        <a:pt x="21350" y="63887"/>
                        <a:pt x="17604" y="66681"/>
                      </a:cubicBezTo>
                      <a:cubicBezTo>
                        <a:pt x="14112" y="69284"/>
                        <a:pt x="10237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221" y="62045"/>
                        <a:pt x="5285" y="59950"/>
                        <a:pt x="8841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39" name="Google Shape;3039;p50"/>
                <p:cNvSpPr/>
                <p:nvPr/>
              </p:nvSpPr>
              <p:spPr>
                <a:xfrm>
                  <a:off x="6451476" y="2811389"/>
                  <a:ext cx="61621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1" h="100823" extrusionOk="0">
                      <a:moveTo>
                        <a:pt x="46288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4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619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3" y="75003"/>
                        <a:pt x="54480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5" y="95895"/>
                      </a:cubicBezTo>
                      <a:cubicBezTo>
                        <a:pt x="60830" y="99197"/>
                        <a:pt x="57908" y="101800"/>
                        <a:pt x="54353" y="100467"/>
                      </a:cubicBezTo>
                      <a:cubicBezTo>
                        <a:pt x="50035" y="98816"/>
                        <a:pt x="48447" y="94498"/>
                        <a:pt x="46288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0" name="Google Shape;3040;p50"/>
                <p:cNvSpPr/>
                <p:nvPr/>
              </p:nvSpPr>
              <p:spPr>
                <a:xfrm>
                  <a:off x="6712549" y="3182710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6" y="17817"/>
                        <a:pt x="22832" y="21817"/>
                      </a:cubicBezTo>
                      <a:cubicBezTo>
                        <a:pt x="27594" y="29564"/>
                        <a:pt x="32294" y="37438"/>
                        <a:pt x="37057" y="45185"/>
                      </a:cubicBezTo>
                      <a:cubicBezTo>
                        <a:pt x="46582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6" y="101129"/>
                        <a:pt x="57567" y="97192"/>
                      </a:cubicBezTo>
                      <a:cubicBezTo>
                        <a:pt x="46010" y="83095"/>
                        <a:pt x="36485" y="67601"/>
                        <a:pt x="26770" y="52234"/>
                      </a:cubicBezTo>
                      <a:cubicBezTo>
                        <a:pt x="22007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7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1" name="Google Shape;3041;p50"/>
                <p:cNvSpPr/>
                <p:nvPr/>
              </p:nvSpPr>
              <p:spPr>
                <a:xfrm>
                  <a:off x="6280347" y="3067424"/>
                  <a:ext cx="112681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81" h="28669" extrusionOk="0">
                      <a:moveTo>
                        <a:pt x="97275" y="27375"/>
                      </a:moveTo>
                      <a:cubicBezTo>
                        <a:pt x="92639" y="26486"/>
                        <a:pt x="88068" y="25597"/>
                        <a:pt x="83432" y="24771"/>
                      </a:cubicBezTo>
                      <a:cubicBezTo>
                        <a:pt x="74478" y="23120"/>
                        <a:pt x="65525" y="21342"/>
                        <a:pt x="56571" y="19691"/>
                      </a:cubicBezTo>
                      <a:cubicBezTo>
                        <a:pt x="38664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5" y="4197"/>
                        <a:pt x="58286" y="7309"/>
                      </a:cubicBezTo>
                      <a:cubicBezTo>
                        <a:pt x="67049" y="8833"/>
                        <a:pt x="75749" y="10293"/>
                        <a:pt x="84512" y="11944"/>
                      </a:cubicBezTo>
                      <a:cubicBezTo>
                        <a:pt x="89147" y="12833"/>
                        <a:pt x="93719" y="13722"/>
                        <a:pt x="98355" y="14611"/>
                      </a:cubicBezTo>
                      <a:cubicBezTo>
                        <a:pt x="102609" y="15437"/>
                        <a:pt x="108261" y="15500"/>
                        <a:pt x="111181" y="19056"/>
                      </a:cubicBezTo>
                      <a:cubicBezTo>
                        <a:pt x="113277" y="21660"/>
                        <a:pt x="113404" y="25597"/>
                        <a:pt x="110102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2" name="Google Shape;3042;p50"/>
                <p:cNvSpPr/>
                <p:nvPr/>
              </p:nvSpPr>
              <p:spPr>
                <a:xfrm>
                  <a:off x="6460457" y="3237449"/>
                  <a:ext cx="43679" cy="108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4" extrusionOk="0">
                      <a:moveTo>
                        <a:pt x="41117" y="15847"/>
                      </a:moveTo>
                      <a:cubicBezTo>
                        <a:pt x="39529" y="20292"/>
                        <a:pt x="38005" y="24673"/>
                        <a:pt x="36481" y="29118"/>
                      </a:cubicBezTo>
                      <a:cubicBezTo>
                        <a:pt x="33497" y="37754"/>
                        <a:pt x="30385" y="46327"/>
                        <a:pt x="27401" y="54962"/>
                      </a:cubicBezTo>
                      <a:cubicBezTo>
                        <a:pt x="21432" y="72171"/>
                        <a:pt x="15907" y="89570"/>
                        <a:pt x="8414" y="106143"/>
                      </a:cubicBezTo>
                      <a:cubicBezTo>
                        <a:pt x="6446" y="110525"/>
                        <a:pt x="-920" y="108684"/>
                        <a:pt x="96" y="103730"/>
                      </a:cubicBezTo>
                      <a:cubicBezTo>
                        <a:pt x="3715" y="85887"/>
                        <a:pt x="9621" y="68679"/>
                        <a:pt x="15399" y="51406"/>
                      </a:cubicBezTo>
                      <a:cubicBezTo>
                        <a:pt x="18193" y="43024"/>
                        <a:pt x="20987" y="34579"/>
                        <a:pt x="23908" y="26197"/>
                      </a:cubicBezTo>
                      <a:cubicBezTo>
                        <a:pt x="25432" y="21752"/>
                        <a:pt x="27020" y="17371"/>
                        <a:pt x="28607" y="12925"/>
                      </a:cubicBezTo>
                      <a:cubicBezTo>
                        <a:pt x="30068" y="8798"/>
                        <a:pt x="30957" y="3210"/>
                        <a:pt x="34957" y="924"/>
                      </a:cubicBezTo>
                      <a:cubicBezTo>
                        <a:pt x="37878" y="-727"/>
                        <a:pt x="41752" y="-282"/>
                        <a:pt x="43086" y="3210"/>
                      </a:cubicBezTo>
                      <a:cubicBezTo>
                        <a:pt x="44736" y="7655"/>
                        <a:pt x="42577" y="11656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</p:grpSp>
        <p:grpSp>
          <p:nvGrpSpPr>
            <p:cNvPr id="3043" name="Google Shape;3043;p50"/>
            <p:cNvGrpSpPr/>
            <p:nvPr/>
          </p:nvGrpSpPr>
          <p:grpSpPr>
            <a:xfrm>
              <a:off x="5693620" y="2251067"/>
              <a:ext cx="235851" cy="314831"/>
              <a:chOff x="1600045" y="3019805"/>
              <a:chExt cx="235851" cy="314831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5" name="Google Shape;3045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6" name="Google Shape;3046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sp>
          <p:nvSpPr>
            <p:cNvPr id="3047" name="Google Shape;3047;p50"/>
            <p:cNvSpPr/>
            <p:nvPr/>
          </p:nvSpPr>
          <p:spPr>
            <a:xfrm>
              <a:off x="4922995" y="4053067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5144100" y="4141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5175896" y="394674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6066621" y="302837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34"/>
          <p:cNvSpPr/>
          <p:nvPr/>
        </p:nvSpPr>
        <p:spPr>
          <a:xfrm>
            <a:off x="4934088" y="1399100"/>
            <a:ext cx="1294500" cy="9564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Fira Sans" panose="020B0503050000020004"/>
              <a:ea typeface="Fira Sans" panose="020B0503050000020004"/>
              <a:cs typeface="Fira Sans" panose="020B0503050000020004"/>
              <a:sym typeface="Fira Sans" panose="020B0503050000020004"/>
            </a:endParaRPr>
          </a:p>
        </p:txBody>
      </p:sp>
      <p:sp>
        <p:nvSpPr>
          <p:cNvPr id="2231" name="Google Shape;2231;p34"/>
          <p:cNvSpPr txBox="1">
            <a:spLocks noGrp="1"/>
          </p:cNvSpPr>
          <p:nvPr>
            <p:ph type="title" idx="2"/>
          </p:nvPr>
        </p:nvSpPr>
        <p:spPr>
          <a:xfrm>
            <a:off x="5036325" y="1550779"/>
            <a:ext cx="1089900" cy="5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0</a:t>
            </a:r>
            <a:r>
              <a:rPr lang="uk-UA" altLang="en-GB"/>
              <a:t>2</a:t>
            </a:r>
          </a:p>
        </p:txBody>
      </p:sp>
      <p:sp>
        <p:nvSpPr>
          <p:cNvPr id="2232" name="Google Shape;2232;p34"/>
          <p:cNvSpPr txBox="1">
            <a:spLocks noGrp="1"/>
          </p:cNvSpPr>
          <p:nvPr>
            <p:ph type="title"/>
          </p:nvPr>
        </p:nvSpPr>
        <p:spPr>
          <a:xfrm>
            <a:off x="3353435" y="2559050"/>
            <a:ext cx="5555615" cy="2219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 xmlns="">
                <a:solidFill>
                  <a:schemeClr val="accent4"/>
                </a:solidFill>
              </a14:hiddenFill>
            </a:ext>
          </a:extLst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400"/>
              <a:t>Якщо ви будете працювати в мовно-літературному кластері з поглибленим вивченням іноземної мови, або соціально-гуманітарному кластері, або </a:t>
            </a:r>
            <a:r>
              <a:rPr lang="en-US" altLang="en-US" sz="2400"/>
              <a:t>STEM </a:t>
            </a:r>
            <a:r>
              <a:rPr lang="uk-UA" altLang="en-US" sz="2400"/>
              <a:t>кластері,  у вас є </a:t>
            </a:r>
            <a:r>
              <a:rPr lang="uk-UA" altLang="en-US" sz="2400">
                <a:solidFill>
                  <a:schemeClr val="accent4">
                    <a:lumMod val="75000"/>
                  </a:schemeClr>
                </a:solidFill>
              </a:rPr>
              <a:t>тільки</a:t>
            </a:r>
            <a:r>
              <a:rPr lang="uk-UA" altLang="en-US" sz="2400">
                <a:solidFill>
                  <a:schemeClr val="accent4"/>
                </a:solidFill>
              </a:rPr>
              <a:t> </a:t>
            </a:r>
            <a:r>
              <a:rPr lang="uk-UA" altLang="en-US" sz="2400">
                <a:solidFill>
                  <a:schemeClr val="accent4">
                    <a:lumMod val="75000"/>
                  </a:schemeClr>
                </a:solidFill>
              </a:rPr>
              <a:t>один варіант</a:t>
            </a:r>
            <a:r>
              <a:rPr lang="uk-UA" altLang="en-US" sz="2400"/>
              <a:t>...</a:t>
            </a:r>
            <a:endParaRPr lang="uk-UA" altLang="en-US" sz="3200"/>
          </a:p>
        </p:txBody>
      </p:sp>
      <p:grpSp>
        <p:nvGrpSpPr>
          <p:cNvPr id="2233" name="Google Shape;2233;p34"/>
          <p:cNvGrpSpPr/>
          <p:nvPr/>
        </p:nvGrpSpPr>
        <p:grpSpPr>
          <a:xfrm>
            <a:off x="-961055" y="396272"/>
            <a:ext cx="4348105" cy="4804013"/>
            <a:chOff x="-961055" y="396272"/>
            <a:chExt cx="4348105" cy="4804013"/>
          </a:xfrm>
        </p:grpSpPr>
        <p:sp>
          <p:nvSpPr>
            <p:cNvPr id="2234" name="Google Shape;2234;p34"/>
            <p:cNvSpPr/>
            <p:nvPr/>
          </p:nvSpPr>
          <p:spPr>
            <a:xfrm rot="10800000">
              <a:off x="2994463" y="49966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35" name="Google Shape;2235;p34"/>
            <p:cNvSpPr/>
            <p:nvPr/>
          </p:nvSpPr>
          <p:spPr>
            <a:xfrm>
              <a:off x="2895400" y="47790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236" name="Google Shape;2236;p34"/>
            <p:cNvGrpSpPr/>
            <p:nvPr/>
          </p:nvGrpSpPr>
          <p:grpSpPr>
            <a:xfrm>
              <a:off x="-961055" y="1488033"/>
              <a:ext cx="2780314" cy="3712247"/>
              <a:chOff x="2048725" y="210091"/>
              <a:chExt cx="783938" cy="1046676"/>
            </a:xfrm>
          </p:grpSpPr>
          <p:sp>
            <p:nvSpPr>
              <p:cNvPr id="2237" name="Google Shape;2237;p34"/>
              <p:cNvSpPr/>
              <p:nvPr/>
            </p:nvSpPr>
            <p:spPr>
              <a:xfrm>
                <a:off x="2239929" y="606415"/>
                <a:ext cx="257642" cy="296526"/>
              </a:xfrm>
              <a:custGeom>
                <a:avLst/>
                <a:gdLst/>
                <a:ahLst/>
                <a:cxnLst/>
                <a:rect l="l" t="t" r="r" b="b"/>
                <a:pathLst>
                  <a:path w="757772" h="872135" extrusionOk="0">
                    <a:moveTo>
                      <a:pt x="507484" y="286847"/>
                    </a:moveTo>
                    <a:cubicBezTo>
                      <a:pt x="477004" y="266527"/>
                      <a:pt x="443349" y="250652"/>
                      <a:pt x="408424" y="238587"/>
                    </a:cubicBezTo>
                    <a:cubicBezTo>
                      <a:pt x="337939" y="213822"/>
                      <a:pt x="263009" y="201122"/>
                      <a:pt x="191889" y="178262"/>
                    </a:cubicBezTo>
                    <a:cubicBezTo>
                      <a:pt x="153789" y="165562"/>
                      <a:pt x="115054" y="150957"/>
                      <a:pt x="83304" y="125557"/>
                    </a:cubicBezTo>
                    <a:cubicBezTo>
                      <a:pt x="55364" y="103332"/>
                      <a:pt x="34409" y="69677"/>
                      <a:pt x="32504" y="33482"/>
                    </a:cubicBezTo>
                    <a:cubicBezTo>
                      <a:pt x="32504" y="25862"/>
                      <a:pt x="32504" y="18877"/>
                      <a:pt x="34409" y="11257"/>
                    </a:cubicBezTo>
                    <a:cubicBezTo>
                      <a:pt x="35044" y="9987"/>
                      <a:pt x="35044" y="8717"/>
                      <a:pt x="35679" y="8082"/>
                    </a:cubicBezTo>
                    <a:cubicBezTo>
                      <a:pt x="38219" y="2367"/>
                      <a:pt x="30599" y="-3348"/>
                      <a:pt x="26789" y="2367"/>
                    </a:cubicBezTo>
                    <a:cubicBezTo>
                      <a:pt x="2024" y="43642"/>
                      <a:pt x="-4326" y="91902"/>
                      <a:pt x="2659" y="138892"/>
                    </a:cubicBezTo>
                    <a:cubicBezTo>
                      <a:pt x="10279" y="192232"/>
                      <a:pt x="36314" y="240492"/>
                      <a:pt x="71239" y="281132"/>
                    </a:cubicBezTo>
                    <a:cubicBezTo>
                      <a:pt x="90289" y="303357"/>
                      <a:pt x="111879" y="323042"/>
                      <a:pt x="134739" y="340822"/>
                    </a:cubicBezTo>
                    <a:cubicBezTo>
                      <a:pt x="101719" y="374477"/>
                      <a:pt x="88384" y="425912"/>
                      <a:pt x="98544" y="471632"/>
                    </a:cubicBezTo>
                    <a:cubicBezTo>
                      <a:pt x="104259" y="498302"/>
                      <a:pt x="118229" y="522432"/>
                      <a:pt x="137914" y="540847"/>
                    </a:cubicBezTo>
                    <a:cubicBezTo>
                      <a:pt x="162044" y="563072"/>
                      <a:pt x="191889" y="578947"/>
                      <a:pt x="221734" y="591012"/>
                    </a:cubicBezTo>
                    <a:cubicBezTo>
                      <a:pt x="250944" y="603077"/>
                      <a:pt x="282059" y="611967"/>
                      <a:pt x="312539" y="620222"/>
                    </a:cubicBezTo>
                    <a:cubicBezTo>
                      <a:pt x="292219" y="641177"/>
                      <a:pt x="277614" y="669752"/>
                      <a:pt x="285869" y="698962"/>
                    </a:cubicBezTo>
                    <a:cubicBezTo>
                      <a:pt x="290949" y="716107"/>
                      <a:pt x="303014" y="728807"/>
                      <a:pt x="318254" y="737062"/>
                    </a:cubicBezTo>
                    <a:cubicBezTo>
                      <a:pt x="334129" y="745952"/>
                      <a:pt x="351909" y="751667"/>
                      <a:pt x="369689" y="756747"/>
                    </a:cubicBezTo>
                    <a:cubicBezTo>
                      <a:pt x="383659" y="761192"/>
                      <a:pt x="398264" y="764367"/>
                      <a:pt x="413504" y="766907"/>
                    </a:cubicBezTo>
                    <a:cubicBezTo>
                      <a:pt x="405884" y="780242"/>
                      <a:pt x="409059" y="799927"/>
                      <a:pt x="420489" y="811357"/>
                    </a:cubicBezTo>
                    <a:cubicBezTo>
                      <a:pt x="430649" y="821517"/>
                      <a:pt x="445254" y="825962"/>
                      <a:pt x="458589" y="829137"/>
                    </a:cubicBezTo>
                    <a:cubicBezTo>
                      <a:pt x="471924" y="832312"/>
                      <a:pt x="485259" y="834217"/>
                      <a:pt x="498594" y="836122"/>
                    </a:cubicBezTo>
                    <a:cubicBezTo>
                      <a:pt x="550664" y="843107"/>
                      <a:pt x="604004" y="843107"/>
                      <a:pt x="656074" y="850092"/>
                    </a:cubicBezTo>
                    <a:cubicBezTo>
                      <a:pt x="685284" y="853902"/>
                      <a:pt x="714494" y="860252"/>
                      <a:pt x="741799" y="871682"/>
                    </a:cubicBezTo>
                    <a:cubicBezTo>
                      <a:pt x="746879" y="873587"/>
                      <a:pt x="751324" y="869142"/>
                      <a:pt x="751959" y="864697"/>
                    </a:cubicBezTo>
                    <a:cubicBezTo>
                      <a:pt x="751959" y="863427"/>
                      <a:pt x="751959" y="861522"/>
                      <a:pt x="752594" y="860252"/>
                    </a:cubicBezTo>
                    <a:cubicBezTo>
                      <a:pt x="755769" y="858982"/>
                      <a:pt x="758309" y="856442"/>
                      <a:pt x="757674" y="851997"/>
                    </a:cubicBezTo>
                    <a:cubicBezTo>
                      <a:pt x="748784" y="769447"/>
                      <a:pt x="731639" y="687532"/>
                      <a:pt x="705604" y="608157"/>
                    </a:cubicBezTo>
                    <a:cubicBezTo>
                      <a:pt x="692904" y="568787"/>
                      <a:pt x="677664" y="529417"/>
                      <a:pt x="660519" y="491317"/>
                    </a:cubicBezTo>
                    <a:cubicBezTo>
                      <a:pt x="642739" y="451312"/>
                      <a:pt x="621784" y="411942"/>
                      <a:pt x="596384" y="376382"/>
                    </a:cubicBezTo>
                    <a:cubicBezTo>
                      <a:pt x="572889" y="341457"/>
                      <a:pt x="543044" y="310342"/>
                      <a:pt x="507484" y="2868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8" name="Google Shape;2238;p34"/>
              <p:cNvSpPr/>
              <p:nvPr/>
            </p:nvSpPr>
            <p:spPr>
              <a:xfrm>
                <a:off x="2253743" y="646619"/>
                <a:ext cx="239156" cy="256039"/>
              </a:xfrm>
              <a:custGeom>
                <a:avLst/>
                <a:gdLst/>
                <a:ahLst/>
                <a:cxnLst/>
                <a:rect l="l" t="t" r="r" b="b"/>
                <a:pathLst>
                  <a:path w="703399" h="753057" extrusionOk="0">
                    <a:moveTo>
                      <a:pt x="470606" y="408464"/>
                    </a:moveTo>
                    <a:cubicBezTo>
                      <a:pt x="419171" y="360839"/>
                      <a:pt x="362656" y="320834"/>
                      <a:pt x="303601" y="283369"/>
                    </a:cubicBezTo>
                    <a:cubicBezTo>
                      <a:pt x="244546" y="245904"/>
                      <a:pt x="184856" y="210344"/>
                      <a:pt x="129611" y="167164"/>
                    </a:cubicBezTo>
                    <a:cubicBezTo>
                      <a:pt x="101671" y="145574"/>
                      <a:pt x="75001" y="121444"/>
                      <a:pt x="52141" y="94139"/>
                    </a:cubicBezTo>
                    <a:cubicBezTo>
                      <a:pt x="29916" y="66834"/>
                      <a:pt x="12771" y="35719"/>
                      <a:pt x="3881" y="1429"/>
                    </a:cubicBezTo>
                    <a:cubicBezTo>
                      <a:pt x="3246" y="-476"/>
                      <a:pt x="-564" y="-476"/>
                      <a:pt x="71" y="1429"/>
                    </a:cubicBezTo>
                    <a:cubicBezTo>
                      <a:pt x="4516" y="63659"/>
                      <a:pt x="48966" y="115094"/>
                      <a:pt x="93416" y="154464"/>
                    </a:cubicBezTo>
                    <a:cubicBezTo>
                      <a:pt x="146121" y="200819"/>
                      <a:pt x="205176" y="238284"/>
                      <a:pt x="264231" y="275114"/>
                    </a:cubicBezTo>
                    <a:cubicBezTo>
                      <a:pt x="323286" y="312579"/>
                      <a:pt x="382341" y="350679"/>
                      <a:pt x="435681" y="395764"/>
                    </a:cubicBezTo>
                    <a:cubicBezTo>
                      <a:pt x="488386" y="440849"/>
                      <a:pt x="536011" y="492284"/>
                      <a:pt x="577286" y="548164"/>
                    </a:cubicBezTo>
                    <a:cubicBezTo>
                      <a:pt x="623006" y="610394"/>
                      <a:pt x="661741" y="678339"/>
                      <a:pt x="691586" y="749459"/>
                    </a:cubicBezTo>
                    <a:cubicBezTo>
                      <a:pt x="694761" y="757079"/>
                      <a:pt x="705556" y="751364"/>
                      <a:pt x="703016" y="743744"/>
                    </a:cubicBezTo>
                    <a:cubicBezTo>
                      <a:pt x="650946" y="617379"/>
                      <a:pt x="571571" y="501809"/>
                      <a:pt x="470606" y="40846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39" name="Google Shape;2239;p34"/>
              <p:cNvSpPr/>
              <p:nvPr/>
            </p:nvSpPr>
            <p:spPr>
              <a:xfrm>
                <a:off x="2260634" y="597301"/>
                <a:ext cx="224687" cy="149187"/>
              </a:xfrm>
              <a:custGeom>
                <a:avLst/>
                <a:gdLst/>
                <a:ahLst/>
                <a:cxnLst/>
                <a:rect l="l" t="t" r="r" b="b"/>
                <a:pathLst>
                  <a:path w="660843" h="438784" extrusionOk="0">
                    <a:moveTo>
                      <a:pt x="658592" y="421640"/>
                    </a:moveTo>
                    <a:cubicBezTo>
                      <a:pt x="614777" y="369570"/>
                      <a:pt x="569057" y="316230"/>
                      <a:pt x="509367" y="279400"/>
                    </a:cubicBezTo>
                    <a:cubicBezTo>
                      <a:pt x="483967" y="263525"/>
                      <a:pt x="455392" y="251460"/>
                      <a:pt x="422372" y="241935"/>
                    </a:cubicBezTo>
                    <a:cubicBezTo>
                      <a:pt x="403322" y="236855"/>
                      <a:pt x="383002" y="232410"/>
                      <a:pt x="363952" y="227965"/>
                    </a:cubicBezTo>
                    <a:cubicBezTo>
                      <a:pt x="353157" y="225425"/>
                      <a:pt x="342362" y="222885"/>
                      <a:pt x="331567" y="220345"/>
                    </a:cubicBezTo>
                    <a:cubicBezTo>
                      <a:pt x="310612" y="215265"/>
                      <a:pt x="285847" y="208915"/>
                      <a:pt x="263622" y="199390"/>
                    </a:cubicBezTo>
                    <a:cubicBezTo>
                      <a:pt x="266162" y="195580"/>
                      <a:pt x="268067" y="192405"/>
                      <a:pt x="269337" y="189230"/>
                    </a:cubicBezTo>
                    <a:cubicBezTo>
                      <a:pt x="282672" y="163195"/>
                      <a:pt x="276957" y="131445"/>
                      <a:pt x="254097" y="105410"/>
                    </a:cubicBezTo>
                    <a:cubicBezTo>
                      <a:pt x="234412" y="81915"/>
                      <a:pt x="205202" y="68580"/>
                      <a:pt x="176627" y="67945"/>
                    </a:cubicBezTo>
                    <a:cubicBezTo>
                      <a:pt x="169642" y="67945"/>
                      <a:pt x="163292" y="68580"/>
                      <a:pt x="156307" y="69850"/>
                    </a:cubicBezTo>
                    <a:lnTo>
                      <a:pt x="155037" y="67945"/>
                    </a:lnTo>
                    <a:cubicBezTo>
                      <a:pt x="153132" y="66040"/>
                      <a:pt x="151227" y="63500"/>
                      <a:pt x="149322" y="61595"/>
                    </a:cubicBezTo>
                    <a:cubicBezTo>
                      <a:pt x="139797" y="50800"/>
                      <a:pt x="130907" y="39370"/>
                      <a:pt x="122017" y="27940"/>
                    </a:cubicBezTo>
                    <a:cubicBezTo>
                      <a:pt x="124557" y="25400"/>
                      <a:pt x="126462" y="22225"/>
                      <a:pt x="127097" y="18415"/>
                    </a:cubicBezTo>
                    <a:cubicBezTo>
                      <a:pt x="127732" y="15240"/>
                      <a:pt x="126462" y="11430"/>
                      <a:pt x="125192" y="8890"/>
                    </a:cubicBezTo>
                    <a:cubicBezTo>
                      <a:pt x="123287" y="5080"/>
                      <a:pt x="120112" y="2540"/>
                      <a:pt x="116302" y="1270"/>
                    </a:cubicBezTo>
                    <a:cubicBezTo>
                      <a:pt x="113762" y="0"/>
                      <a:pt x="110587" y="0"/>
                      <a:pt x="106142" y="0"/>
                    </a:cubicBezTo>
                    <a:cubicBezTo>
                      <a:pt x="103602" y="0"/>
                      <a:pt x="101062" y="635"/>
                      <a:pt x="98522" y="1905"/>
                    </a:cubicBezTo>
                    <a:cubicBezTo>
                      <a:pt x="97887" y="1905"/>
                      <a:pt x="97887" y="2540"/>
                      <a:pt x="97887" y="2540"/>
                    </a:cubicBezTo>
                    <a:cubicBezTo>
                      <a:pt x="97887" y="2540"/>
                      <a:pt x="97252" y="2540"/>
                      <a:pt x="97252" y="3175"/>
                    </a:cubicBezTo>
                    <a:cubicBezTo>
                      <a:pt x="93442" y="5715"/>
                      <a:pt x="90902" y="8890"/>
                      <a:pt x="90267" y="12065"/>
                    </a:cubicBezTo>
                    <a:cubicBezTo>
                      <a:pt x="89632" y="15240"/>
                      <a:pt x="89632" y="19050"/>
                      <a:pt x="90902" y="22860"/>
                    </a:cubicBezTo>
                    <a:cubicBezTo>
                      <a:pt x="93442" y="29845"/>
                      <a:pt x="101062" y="34290"/>
                      <a:pt x="108047" y="33020"/>
                    </a:cubicBezTo>
                    <a:cubicBezTo>
                      <a:pt x="108047" y="33020"/>
                      <a:pt x="108682" y="33020"/>
                      <a:pt x="109317" y="33020"/>
                    </a:cubicBezTo>
                    <a:cubicBezTo>
                      <a:pt x="118207" y="46355"/>
                      <a:pt x="127732" y="59690"/>
                      <a:pt x="137892" y="72390"/>
                    </a:cubicBezTo>
                    <a:cubicBezTo>
                      <a:pt x="138527" y="73660"/>
                      <a:pt x="139797" y="74295"/>
                      <a:pt x="140432" y="75565"/>
                    </a:cubicBezTo>
                    <a:cubicBezTo>
                      <a:pt x="133447" y="78105"/>
                      <a:pt x="126462" y="81915"/>
                      <a:pt x="120112" y="86360"/>
                    </a:cubicBezTo>
                    <a:cubicBezTo>
                      <a:pt x="108047" y="76835"/>
                      <a:pt x="94077" y="65405"/>
                      <a:pt x="80107" y="53340"/>
                    </a:cubicBezTo>
                    <a:cubicBezTo>
                      <a:pt x="80107" y="51435"/>
                      <a:pt x="80107" y="48895"/>
                      <a:pt x="79472" y="46990"/>
                    </a:cubicBezTo>
                    <a:cubicBezTo>
                      <a:pt x="78837" y="43815"/>
                      <a:pt x="77567" y="41275"/>
                      <a:pt x="75662" y="39370"/>
                    </a:cubicBezTo>
                    <a:cubicBezTo>
                      <a:pt x="73122" y="36830"/>
                      <a:pt x="70582" y="35560"/>
                      <a:pt x="68042" y="34925"/>
                    </a:cubicBezTo>
                    <a:cubicBezTo>
                      <a:pt x="67407" y="34925"/>
                      <a:pt x="66772" y="34290"/>
                      <a:pt x="65502" y="34290"/>
                    </a:cubicBezTo>
                    <a:cubicBezTo>
                      <a:pt x="64867" y="34290"/>
                      <a:pt x="64232" y="33655"/>
                      <a:pt x="62962" y="33655"/>
                    </a:cubicBezTo>
                    <a:cubicBezTo>
                      <a:pt x="61692" y="33655"/>
                      <a:pt x="60422" y="33655"/>
                      <a:pt x="59152" y="33655"/>
                    </a:cubicBezTo>
                    <a:cubicBezTo>
                      <a:pt x="56612" y="33655"/>
                      <a:pt x="54072" y="34925"/>
                      <a:pt x="52167" y="36195"/>
                    </a:cubicBezTo>
                    <a:cubicBezTo>
                      <a:pt x="50262" y="37465"/>
                      <a:pt x="48992" y="38735"/>
                      <a:pt x="47722" y="40005"/>
                    </a:cubicBezTo>
                    <a:cubicBezTo>
                      <a:pt x="47087" y="40640"/>
                      <a:pt x="47087" y="40640"/>
                      <a:pt x="46452" y="41910"/>
                    </a:cubicBezTo>
                    <a:cubicBezTo>
                      <a:pt x="45817" y="42545"/>
                      <a:pt x="45817" y="43180"/>
                      <a:pt x="45182" y="44450"/>
                    </a:cubicBezTo>
                    <a:cubicBezTo>
                      <a:pt x="45182" y="45720"/>
                      <a:pt x="44547" y="46990"/>
                      <a:pt x="44547" y="48895"/>
                    </a:cubicBezTo>
                    <a:cubicBezTo>
                      <a:pt x="44547" y="51435"/>
                      <a:pt x="45182" y="52705"/>
                      <a:pt x="45817" y="54610"/>
                    </a:cubicBezTo>
                    <a:cubicBezTo>
                      <a:pt x="46452" y="56515"/>
                      <a:pt x="47722" y="58420"/>
                      <a:pt x="49627" y="60325"/>
                    </a:cubicBezTo>
                    <a:cubicBezTo>
                      <a:pt x="50262" y="60960"/>
                      <a:pt x="51532" y="61595"/>
                      <a:pt x="52802" y="62230"/>
                    </a:cubicBezTo>
                    <a:cubicBezTo>
                      <a:pt x="54072" y="62865"/>
                      <a:pt x="55342" y="63500"/>
                      <a:pt x="57247" y="64135"/>
                    </a:cubicBezTo>
                    <a:cubicBezTo>
                      <a:pt x="58517" y="64770"/>
                      <a:pt x="59787" y="65405"/>
                      <a:pt x="60422" y="65405"/>
                    </a:cubicBezTo>
                    <a:cubicBezTo>
                      <a:pt x="61057" y="65405"/>
                      <a:pt x="62962" y="66040"/>
                      <a:pt x="64232" y="66040"/>
                    </a:cubicBezTo>
                    <a:cubicBezTo>
                      <a:pt x="64232" y="66040"/>
                      <a:pt x="64232" y="66040"/>
                      <a:pt x="64232" y="66040"/>
                    </a:cubicBezTo>
                    <a:cubicBezTo>
                      <a:pt x="66137" y="66040"/>
                      <a:pt x="68042" y="66040"/>
                      <a:pt x="69947" y="64770"/>
                    </a:cubicBezTo>
                    <a:cubicBezTo>
                      <a:pt x="70582" y="64770"/>
                      <a:pt x="70582" y="64135"/>
                      <a:pt x="71217" y="64135"/>
                    </a:cubicBezTo>
                    <a:cubicBezTo>
                      <a:pt x="83917" y="76200"/>
                      <a:pt x="95347" y="86995"/>
                      <a:pt x="106777" y="95885"/>
                    </a:cubicBezTo>
                    <a:cubicBezTo>
                      <a:pt x="104872" y="97790"/>
                      <a:pt x="102967" y="99695"/>
                      <a:pt x="101062" y="102235"/>
                    </a:cubicBezTo>
                    <a:cubicBezTo>
                      <a:pt x="96617" y="107315"/>
                      <a:pt x="92807" y="113030"/>
                      <a:pt x="89632" y="119380"/>
                    </a:cubicBezTo>
                    <a:cubicBezTo>
                      <a:pt x="78837" y="113030"/>
                      <a:pt x="68677" y="106680"/>
                      <a:pt x="57882" y="100965"/>
                    </a:cubicBezTo>
                    <a:cubicBezTo>
                      <a:pt x="57882" y="99695"/>
                      <a:pt x="57882" y="97790"/>
                      <a:pt x="57882" y="96520"/>
                    </a:cubicBezTo>
                    <a:cubicBezTo>
                      <a:pt x="57247" y="93345"/>
                      <a:pt x="55342" y="89535"/>
                      <a:pt x="52802" y="86360"/>
                    </a:cubicBezTo>
                    <a:cubicBezTo>
                      <a:pt x="49627" y="81915"/>
                      <a:pt x="43912" y="80010"/>
                      <a:pt x="38832" y="80645"/>
                    </a:cubicBezTo>
                    <a:cubicBezTo>
                      <a:pt x="34387" y="81280"/>
                      <a:pt x="29942" y="83820"/>
                      <a:pt x="28037" y="87630"/>
                    </a:cubicBezTo>
                    <a:cubicBezTo>
                      <a:pt x="26767" y="90170"/>
                      <a:pt x="26132" y="92710"/>
                      <a:pt x="26132" y="95250"/>
                    </a:cubicBezTo>
                    <a:cubicBezTo>
                      <a:pt x="26132" y="95250"/>
                      <a:pt x="26132" y="95885"/>
                      <a:pt x="26132" y="95885"/>
                    </a:cubicBezTo>
                    <a:cubicBezTo>
                      <a:pt x="26132" y="97155"/>
                      <a:pt x="26132" y="97790"/>
                      <a:pt x="26132" y="98425"/>
                    </a:cubicBezTo>
                    <a:cubicBezTo>
                      <a:pt x="26767" y="101600"/>
                      <a:pt x="28037" y="104140"/>
                      <a:pt x="29307" y="106045"/>
                    </a:cubicBezTo>
                    <a:cubicBezTo>
                      <a:pt x="29942" y="106680"/>
                      <a:pt x="29942" y="107315"/>
                      <a:pt x="30577" y="107950"/>
                    </a:cubicBezTo>
                    <a:cubicBezTo>
                      <a:pt x="31212" y="108585"/>
                      <a:pt x="32482" y="109855"/>
                      <a:pt x="33117" y="110490"/>
                    </a:cubicBezTo>
                    <a:cubicBezTo>
                      <a:pt x="34387" y="111760"/>
                      <a:pt x="36292" y="112395"/>
                      <a:pt x="38197" y="113030"/>
                    </a:cubicBezTo>
                    <a:cubicBezTo>
                      <a:pt x="40102" y="113665"/>
                      <a:pt x="42007" y="114300"/>
                      <a:pt x="43912" y="114300"/>
                    </a:cubicBezTo>
                    <a:cubicBezTo>
                      <a:pt x="45182" y="114300"/>
                      <a:pt x="46452" y="114300"/>
                      <a:pt x="47087" y="114300"/>
                    </a:cubicBezTo>
                    <a:cubicBezTo>
                      <a:pt x="47722" y="114300"/>
                      <a:pt x="48357" y="114300"/>
                      <a:pt x="48992" y="113665"/>
                    </a:cubicBezTo>
                    <a:lnTo>
                      <a:pt x="50262" y="114300"/>
                    </a:lnTo>
                    <a:cubicBezTo>
                      <a:pt x="61057" y="121920"/>
                      <a:pt x="72487" y="128905"/>
                      <a:pt x="83917" y="136525"/>
                    </a:cubicBezTo>
                    <a:cubicBezTo>
                      <a:pt x="83282" y="139700"/>
                      <a:pt x="82647" y="141605"/>
                      <a:pt x="82647" y="144145"/>
                    </a:cubicBezTo>
                    <a:cubicBezTo>
                      <a:pt x="82012" y="154940"/>
                      <a:pt x="84552" y="166370"/>
                      <a:pt x="89632" y="177165"/>
                    </a:cubicBezTo>
                    <a:lnTo>
                      <a:pt x="87092" y="177165"/>
                    </a:lnTo>
                    <a:cubicBezTo>
                      <a:pt x="82647" y="177165"/>
                      <a:pt x="78202" y="177165"/>
                      <a:pt x="73757" y="177165"/>
                    </a:cubicBezTo>
                    <a:lnTo>
                      <a:pt x="66137" y="177165"/>
                    </a:lnTo>
                    <a:cubicBezTo>
                      <a:pt x="55342" y="177165"/>
                      <a:pt x="44547" y="176530"/>
                      <a:pt x="33752" y="177165"/>
                    </a:cubicBezTo>
                    <a:cubicBezTo>
                      <a:pt x="31847" y="172085"/>
                      <a:pt x="28037" y="168275"/>
                      <a:pt x="22957" y="166370"/>
                    </a:cubicBezTo>
                    <a:cubicBezTo>
                      <a:pt x="20417" y="165100"/>
                      <a:pt x="17242" y="165100"/>
                      <a:pt x="14067" y="165735"/>
                    </a:cubicBezTo>
                    <a:cubicBezTo>
                      <a:pt x="11527" y="165735"/>
                      <a:pt x="8987" y="167005"/>
                      <a:pt x="6447" y="168910"/>
                    </a:cubicBezTo>
                    <a:cubicBezTo>
                      <a:pt x="2002" y="172085"/>
                      <a:pt x="-538" y="178435"/>
                      <a:pt x="97" y="184150"/>
                    </a:cubicBezTo>
                    <a:cubicBezTo>
                      <a:pt x="732" y="186690"/>
                      <a:pt x="1367" y="189230"/>
                      <a:pt x="3272" y="191770"/>
                    </a:cubicBezTo>
                    <a:cubicBezTo>
                      <a:pt x="4542" y="193675"/>
                      <a:pt x="6447" y="194945"/>
                      <a:pt x="8987" y="196215"/>
                    </a:cubicBezTo>
                    <a:cubicBezTo>
                      <a:pt x="10257" y="197485"/>
                      <a:pt x="12162" y="198755"/>
                      <a:pt x="14067" y="199390"/>
                    </a:cubicBezTo>
                    <a:cubicBezTo>
                      <a:pt x="15337" y="200025"/>
                      <a:pt x="16607" y="200025"/>
                      <a:pt x="17242" y="200025"/>
                    </a:cubicBezTo>
                    <a:cubicBezTo>
                      <a:pt x="18512" y="200025"/>
                      <a:pt x="19147" y="200660"/>
                      <a:pt x="20417" y="200660"/>
                    </a:cubicBezTo>
                    <a:cubicBezTo>
                      <a:pt x="24862" y="200660"/>
                      <a:pt x="28037" y="199390"/>
                      <a:pt x="30577" y="196850"/>
                    </a:cubicBezTo>
                    <a:cubicBezTo>
                      <a:pt x="31847" y="195580"/>
                      <a:pt x="33117" y="193675"/>
                      <a:pt x="33752" y="191770"/>
                    </a:cubicBezTo>
                    <a:cubicBezTo>
                      <a:pt x="44547" y="193040"/>
                      <a:pt x="55342" y="193040"/>
                      <a:pt x="65502" y="193675"/>
                    </a:cubicBezTo>
                    <a:lnTo>
                      <a:pt x="73122" y="193675"/>
                    </a:lnTo>
                    <a:cubicBezTo>
                      <a:pt x="80107" y="193675"/>
                      <a:pt x="87092" y="194310"/>
                      <a:pt x="94077" y="194310"/>
                    </a:cubicBezTo>
                    <a:lnTo>
                      <a:pt x="100427" y="194310"/>
                    </a:lnTo>
                    <a:cubicBezTo>
                      <a:pt x="113127" y="210820"/>
                      <a:pt x="130907" y="224155"/>
                      <a:pt x="150592" y="231140"/>
                    </a:cubicBezTo>
                    <a:cubicBezTo>
                      <a:pt x="168372" y="241300"/>
                      <a:pt x="184247" y="245745"/>
                      <a:pt x="199487" y="243840"/>
                    </a:cubicBezTo>
                    <a:cubicBezTo>
                      <a:pt x="212822" y="242570"/>
                      <a:pt x="226157" y="236220"/>
                      <a:pt x="240127" y="224155"/>
                    </a:cubicBezTo>
                    <a:cubicBezTo>
                      <a:pt x="245207" y="219710"/>
                      <a:pt x="250287" y="214630"/>
                      <a:pt x="254732" y="209550"/>
                    </a:cubicBezTo>
                    <a:cubicBezTo>
                      <a:pt x="272512" y="219075"/>
                      <a:pt x="290927" y="227330"/>
                      <a:pt x="309977" y="233680"/>
                    </a:cubicBezTo>
                    <a:cubicBezTo>
                      <a:pt x="329662" y="240030"/>
                      <a:pt x="349347" y="245110"/>
                      <a:pt x="369032" y="249555"/>
                    </a:cubicBezTo>
                    <a:cubicBezTo>
                      <a:pt x="378557" y="252095"/>
                      <a:pt x="388082" y="254635"/>
                      <a:pt x="397607" y="257175"/>
                    </a:cubicBezTo>
                    <a:cubicBezTo>
                      <a:pt x="424277" y="264160"/>
                      <a:pt x="454757" y="273685"/>
                      <a:pt x="483332" y="288925"/>
                    </a:cubicBezTo>
                    <a:cubicBezTo>
                      <a:pt x="510002" y="303530"/>
                      <a:pt x="536037" y="323850"/>
                      <a:pt x="563342" y="349250"/>
                    </a:cubicBezTo>
                    <a:cubicBezTo>
                      <a:pt x="591917" y="376555"/>
                      <a:pt x="617952" y="407670"/>
                      <a:pt x="640812" y="434975"/>
                    </a:cubicBezTo>
                    <a:cubicBezTo>
                      <a:pt x="642717" y="437515"/>
                      <a:pt x="645892" y="438785"/>
                      <a:pt x="648432" y="438785"/>
                    </a:cubicBezTo>
                    <a:cubicBezTo>
                      <a:pt x="649067" y="438785"/>
                      <a:pt x="649702" y="438785"/>
                      <a:pt x="650337" y="438785"/>
                    </a:cubicBezTo>
                    <a:cubicBezTo>
                      <a:pt x="654147" y="438150"/>
                      <a:pt x="657957" y="434975"/>
                      <a:pt x="659227" y="431165"/>
                    </a:cubicBezTo>
                    <a:cubicBezTo>
                      <a:pt x="661767" y="428625"/>
                      <a:pt x="661132" y="424815"/>
                      <a:pt x="658592" y="42164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0" name="Google Shape;2240;p34"/>
              <p:cNvSpPr/>
              <p:nvPr/>
            </p:nvSpPr>
            <p:spPr>
              <a:xfrm>
                <a:off x="2298181" y="860814"/>
                <a:ext cx="198898" cy="188643"/>
              </a:xfrm>
              <a:custGeom>
                <a:avLst/>
                <a:gdLst/>
                <a:ahLst/>
                <a:cxnLst/>
                <a:rect l="l" t="t" r="r" b="b"/>
                <a:pathLst>
                  <a:path w="584993" h="554831" extrusionOk="0">
                    <a:moveTo>
                      <a:pt x="584200" y="539591"/>
                    </a:moveTo>
                    <a:cubicBezTo>
                      <a:pt x="553720" y="478631"/>
                      <a:pt x="521970" y="415766"/>
                      <a:pt x="473075" y="366236"/>
                    </a:cubicBezTo>
                    <a:cubicBezTo>
                      <a:pt x="452120" y="344646"/>
                      <a:pt x="426720" y="326231"/>
                      <a:pt x="396875" y="309721"/>
                    </a:cubicBezTo>
                    <a:cubicBezTo>
                      <a:pt x="379095" y="300196"/>
                      <a:pt x="361315" y="291306"/>
                      <a:pt x="343535" y="282416"/>
                    </a:cubicBezTo>
                    <a:cubicBezTo>
                      <a:pt x="333375" y="277336"/>
                      <a:pt x="323850" y="272891"/>
                      <a:pt x="313690" y="267811"/>
                    </a:cubicBezTo>
                    <a:cubicBezTo>
                      <a:pt x="294005" y="257651"/>
                      <a:pt x="271780" y="246221"/>
                      <a:pt x="252730" y="230981"/>
                    </a:cubicBezTo>
                    <a:cubicBezTo>
                      <a:pt x="255905" y="227806"/>
                      <a:pt x="258445" y="225266"/>
                      <a:pt x="260985" y="222726"/>
                    </a:cubicBezTo>
                    <a:cubicBezTo>
                      <a:pt x="280035" y="200501"/>
                      <a:pt x="281940" y="168116"/>
                      <a:pt x="266065" y="137636"/>
                    </a:cubicBezTo>
                    <a:cubicBezTo>
                      <a:pt x="252095" y="110331"/>
                      <a:pt x="227330" y="90011"/>
                      <a:pt x="199390" y="83026"/>
                    </a:cubicBezTo>
                    <a:cubicBezTo>
                      <a:pt x="193040" y="81121"/>
                      <a:pt x="186055" y="80486"/>
                      <a:pt x="179070" y="80486"/>
                    </a:cubicBezTo>
                    <a:lnTo>
                      <a:pt x="177800" y="78581"/>
                    </a:lnTo>
                    <a:cubicBezTo>
                      <a:pt x="176530" y="76041"/>
                      <a:pt x="175260" y="73501"/>
                      <a:pt x="173990" y="70961"/>
                    </a:cubicBezTo>
                    <a:cubicBezTo>
                      <a:pt x="167640" y="58261"/>
                      <a:pt x="161290" y="44926"/>
                      <a:pt x="154940" y="32226"/>
                    </a:cubicBezTo>
                    <a:cubicBezTo>
                      <a:pt x="158115" y="30956"/>
                      <a:pt x="160655" y="27781"/>
                      <a:pt x="161925" y="23971"/>
                    </a:cubicBezTo>
                    <a:cubicBezTo>
                      <a:pt x="163195" y="20796"/>
                      <a:pt x="163195" y="16986"/>
                      <a:pt x="161925" y="13811"/>
                    </a:cubicBezTo>
                    <a:cubicBezTo>
                      <a:pt x="160655" y="10001"/>
                      <a:pt x="158115" y="6826"/>
                      <a:pt x="154940" y="4286"/>
                    </a:cubicBezTo>
                    <a:cubicBezTo>
                      <a:pt x="152400" y="2381"/>
                      <a:pt x="149860" y="1111"/>
                      <a:pt x="145415" y="476"/>
                    </a:cubicBezTo>
                    <a:cubicBezTo>
                      <a:pt x="142875" y="-159"/>
                      <a:pt x="140335" y="-159"/>
                      <a:pt x="137795" y="476"/>
                    </a:cubicBezTo>
                    <a:cubicBezTo>
                      <a:pt x="137160" y="476"/>
                      <a:pt x="137160" y="1111"/>
                      <a:pt x="137160" y="476"/>
                    </a:cubicBezTo>
                    <a:cubicBezTo>
                      <a:pt x="137160" y="476"/>
                      <a:pt x="136525" y="476"/>
                      <a:pt x="136525" y="476"/>
                    </a:cubicBezTo>
                    <a:cubicBezTo>
                      <a:pt x="132080" y="1746"/>
                      <a:pt x="128905" y="4286"/>
                      <a:pt x="127000" y="7461"/>
                    </a:cubicBezTo>
                    <a:cubicBezTo>
                      <a:pt x="125095" y="10636"/>
                      <a:pt x="124460" y="14446"/>
                      <a:pt x="125095" y="18256"/>
                    </a:cubicBezTo>
                    <a:cubicBezTo>
                      <a:pt x="126365" y="25876"/>
                      <a:pt x="132080" y="31591"/>
                      <a:pt x="139700" y="32226"/>
                    </a:cubicBezTo>
                    <a:cubicBezTo>
                      <a:pt x="140335" y="32226"/>
                      <a:pt x="140335" y="32226"/>
                      <a:pt x="140970" y="32226"/>
                    </a:cubicBezTo>
                    <a:cubicBezTo>
                      <a:pt x="146050" y="47466"/>
                      <a:pt x="152400" y="62706"/>
                      <a:pt x="160020" y="77311"/>
                    </a:cubicBezTo>
                    <a:cubicBezTo>
                      <a:pt x="160655" y="78581"/>
                      <a:pt x="161290" y="79851"/>
                      <a:pt x="161925" y="80486"/>
                    </a:cubicBezTo>
                    <a:cubicBezTo>
                      <a:pt x="154305" y="81756"/>
                      <a:pt x="146685" y="83661"/>
                      <a:pt x="139700" y="86201"/>
                    </a:cubicBezTo>
                    <a:cubicBezTo>
                      <a:pt x="130175" y="74136"/>
                      <a:pt x="119380" y="59531"/>
                      <a:pt x="108585" y="44291"/>
                    </a:cubicBezTo>
                    <a:cubicBezTo>
                      <a:pt x="109220" y="42386"/>
                      <a:pt x="109855" y="40481"/>
                      <a:pt x="109855" y="38576"/>
                    </a:cubicBezTo>
                    <a:cubicBezTo>
                      <a:pt x="109855" y="35401"/>
                      <a:pt x="109220" y="32861"/>
                      <a:pt x="107950" y="30321"/>
                    </a:cubicBezTo>
                    <a:cubicBezTo>
                      <a:pt x="106045" y="27146"/>
                      <a:pt x="104140" y="25241"/>
                      <a:pt x="101600" y="23971"/>
                    </a:cubicBezTo>
                    <a:cubicBezTo>
                      <a:pt x="100965" y="23336"/>
                      <a:pt x="100330" y="23336"/>
                      <a:pt x="99695" y="22701"/>
                    </a:cubicBezTo>
                    <a:cubicBezTo>
                      <a:pt x="99060" y="22066"/>
                      <a:pt x="98425" y="22066"/>
                      <a:pt x="97155" y="21431"/>
                    </a:cubicBezTo>
                    <a:cubicBezTo>
                      <a:pt x="95885" y="20796"/>
                      <a:pt x="94615" y="20796"/>
                      <a:pt x="93345" y="20796"/>
                    </a:cubicBezTo>
                    <a:cubicBezTo>
                      <a:pt x="90805" y="20796"/>
                      <a:pt x="88265" y="20796"/>
                      <a:pt x="85725" y="21431"/>
                    </a:cubicBezTo>
                    <a:cubicBezTo>
                      <a:pt x="83820" y="22066"/>
                      <a:pt x="81915" y="22701"/>
                      <a:pt x="80645" y="24606"/>
                    </a:cubicBezTo>
                    <a:cubicBezTo>
                      <a:pt x="80010" y="24606"/>
                      <a:pt x="80010" y="25241"/>
                      <a:pt x="79375" y="25876"/>
                    </a:cubicBezTo>
                    <a:cubicBezTo>
                      <a:pt x="78740" y="26511"/>
                      <a:pt x="78105" y="27146"/>
                      <a:pt x="77470" y="27781"/>
                    </a:cubicBezTo>
                    <a:cubicBezTo>
                      <a:pt x="76835" y="29051"/>
                      <a:pt x="76200" y="30321"/>
                      <a:pt x="75565" y="31591"/>
                    </a:cubicBezTo>
                    <a:cubicBezTo>
                      <a:pt x="74930" y="34131"/>
                      <a:pt x="74930" y="35401"/>
                      <a:pt x="74930" y="37941"/>
                    </a:cubicBezTo>
                    <a:cubicBezTo>
                      <a:pt x="74930" y="39846"/>
                      <a:pt x="75565" y="42386"/>
                      <a:pt x="77470" y="44291"/>
                    </a:cubicBezTo>
                    <a:cubicBezTo>
                      <a:pt x="78105" y="44926"/>
                      <a:pt x="78740" y="46196"/>
                      <a:pt x="80010" y="47466"/>
                    </a:cubicBezTo>
                    <a:cubicBezTo>
                      <a:pt x="81280" y="48736"/>
                      <a:pt x="82550" y="49371"/>
                      <a:pt x="83820" y="50006"/>
                    </a:cubicBezTo>
                    <a:cubicBezTo>
                      <a:pt x="85090" y="50641"/>
                      <a:pt x="85725" y="51911"/>
                      <a:pt x="86995" y="51911"/>
                    </a:cubicBezTo>
                    <a:cubicBezTo>
                      <a:pt x="88265" y="52546"/>
                      <a:pt x="88900" y="53181"/>
                      <a:pt x="90805" y="53181"/>
                    </a:cubicBezTo>
                    <a:cubicBezTo>
                      <a:pt x="92075" y="53181"/>
                      <a:pt x="93345" y="53816"/>
                      <a:pt x="94615" y="53816"/>
                    </a:cubicBezTo>
                    <a:cubicBezTo>
                      <a:pt x="95250" y="53816"/>
                      <a:pt x="95885" y="53816"/>
                      <a:pt x="96520" y="53816"/>
                    </a:cubicBezTo>
                    <a:cubicBezTo>
                      <a:pt x="97155" y="53816"/>
                      <a:pt x="97790" y="53816"/>
                      <a:pt x="97790" y="53181"/>
                    </a:cubicBezTo>
                    <a:cubicBezTo>
                      <a:pt x="107315" y="67786"/>
                      <a:pt x="115570" y="80486"/>
                      <a:pt x="124460" y="92551"/>
                    </a:cubicBezTo>
                    <a:cubicBezTo>
                      <a:pt x="121920" y="93821"/>
                      <a:pt x="119380" y="95726"/>
                      <a:pt x="117475" y="96996"/>
                    </a:cubicBezTo>
                    <a:cubicBezTo>
                      <a:pt x="111760" y="101441"/>
                      <a:pt x="106680" y="105886"/>
                      <a:pt x="102870" y="110966"/>
                    </a:cubicBezTo>
                    <a:cubicBezTo>
                      <a:pt x="93980" y="102076"/>
                      <a:pt x="85090" y="93821"/>
                      <a:pt x="76200" y="85566"/>
                    </a:cubicBezTo>
                    <a:cubicBezTo>
                      <a:pt x="76835" y="84296"/>
                      <a:pt x="76835" y="82391"/>
                      <a:pt x="76835" y="81121"/>
                    </a:cubicBezTo>
                    <a:cubicBezTo>
                      <a:pt x="76835" y="77311"/>
                      <a:pt x="76200" y="73501"/>
                      <a:pt x="74295" y="69691"/>
                    </a:cubicBezTo>
                    <a:cubicBezTo>
                      <a:pt x="72390" y="64611"/>
                      <a:pt x="67310" y="61436"/>
                      <a:pt x="61595" y="60801"/>
                    </a:cubicBezTo>
                    <a:cubicBezTo>
                      <a:pt x="57150" y="60166"/>
                      <a:pt x="52070" y="62071"/>
                      <a:pt x="49530" y="65246"/>
                    </a:cubicBezTo>
                    <a:cubicBezTo>
                      <a:pt x="47625" y="67151"/>
                      <a:pt x="46355" y="69691"/>
                      <a:pt x="45720" y="71596"/>
                    </a:cubicBezTo>
                    <a:cubicBezTo>
                      <a:pt x="45720" y="71596"/>
                      <a:pt x="45720" y="72231"/>
                      <a:pt x="45720" y="72231"/>
                    </a:cubicBezTo>
                    <a:cubicBezTo>
                      <a:pt x="45720" y="72866"/>
                      <a:pt x="45085" y="74136"/>
                      <a:pt x="45085" y="74771"/>
                    </a:cubicBezTo>
                    <a:cubicBezTo>
                      <a:pt x="45085" y="77946"/>
                      <a:pt x="45720" y="80486"/>
                      <a:pt x="46355" y="82391"/>
                    </a:cubicBezTo>
                    <a:cubicBezTo>
                      <a:pt x="46355" y="83026"/>
                      <a:pt x="46990" y="84296"/>
                      <a:pt x="47625" y="84931"/>
                    </a:cubicBezTo>
                    <a:cubicBezTo>
                      <a:pt x="48260" y="86201"/>
                      <a:pt x="48895" y="86836"/>
                      <a:pt x="49530" y="88106"/>
                    </a:cubicBezTo>
                    <a:cubicBezTo>
                      <a:pt x="50800" y="89376"/>
                      <a:pt x="52070" y="90646"/>
                      <a:pt x="53975" y="91916"/>
                    </a:cubicBezTo>
                    <a:cubicBezTo>
                      <a:pt x="55880" y="93186"/>
                      <a:pt x="57785" y="93821"/>
                      <a:pt x="59055" y="94456"/>
                    </a:cubicBezTo>
                    <a:cubicBezTo>
                      <a:pt x="60325" y="94456"/>
                      <a:pt x="61595" y="95091"/>
                      <a:pt x="62230" y="95091"/>
                    </a:cubicBezTo>
                    <a:cubicBezTo>
                      <a:pt x="62865" y="95091"/>
                      <a:pt x="63500" y="95091"/>
                      <a:pt x="64135" y="95091"/>
                    </a:cubicBezTo>
                    <a:lnTo>
                      <a:pt x="65405" y="96361"/>
                    </a:lnTo>
                    <a:cubicBezTo>
                      <a:pt x="74295" y="105886"/>
                      <a:pt x="83820" y="116046"/>
                      <a:pt x="93345" y="126206"/>
                    </a:cubicBezTo>
                    <a:cubicBezTo>
                      <a:pt x="92075" y="128746"/>
                      <a:pt x="91440" y="131286"/>
                      <a:pt x="90170" y="133191"/>
                    </a:cubicBezTo>
                    <a:cubicBezTo>
                      <a:pt x="86995" y="143986"/>
                      <a:pt x="86995" y="155416"/>
                      <a:pt x="88900" y="167481"/>
                    </a:cubicBezTo>
                    <a:lnTo>
                      <a:pt x="86360" y="166846"/>
                    </a:lnTo>
                    <a:cubicBezTo>
                      <a:pt x="81915" y="165576"/>
                      <a:pt x="77470" y="164306"/>
                      <a:pt x="73025" y="163671"/>
                    </a:cubicBezTo>
                    <a:lnTo>
                      <a:pt x="65405" y="161766"/>
                    </a:lnTo>
                    <a:cubicBezTo>
                      <a:pt x="55245" y="159226"/>
                      <a:pt x="45085" y="156051"/>
                      <a:pt x="34290" y="154146"/>
                    </a:cubicBezTo>
                    <a:cubicBezTo>
                      <a:pt x="33655" y="149066"/>
                      <a:pt x="30480" y="143986"/>
                      <a:pt x="26670" y="141446"/>
                    </a:cubicBezTo>
                    <a:cubicBezTo>
                      <a:pt x="24765" y="140176"/>
                      <a:pt x="21590" y="138906"/>
                      <a:pt x="18415" y="138271"/>
                    </a:cubicBezTo>
                    <a:cubicBezTo>
                      <a:pt x="15875" y="138271"/>
                      <a:pt x="13335" y="138271"/>
                      <a:pt x="10160" y="139541"/>
                    </a:cubicBezTo>
                    <a:cubicBezTo>
                      <a:pt x="5080" y="141446"/>
                      <a:pt x="635" y="146526"/>
                      <a:pt x="0" y="152876"/>
                    </a:cubicBezTo>
                    <a:cubicBezTo>
                      <a:pt x="0" y="155416"/>
                      <a:pt x="0" y="157956"/>
                      <a:pt x="1270" y="161131"/>
                    </a:cubicBezTo>
                    <a:cubicBezTo>
                      <a:pt x="1905" y="163036"/>
                      <a:pt x="3810" y="164941"/>
                      <a:pt x="5715" y="166846"/>
                    </a:cubicBezTo>
                    <a:cubicBezTo>
                      <a:pt x="6985" y="168751"/>
                      <a:pt x="8255" y="170021"/>
                      <a:pt x="9525" y="171291"/>
                    </a:cubicBezTo>
                    <a:cubicBezTo>
                      <a:pt x="10795" y="171926"/>
                      <a:pt x="11430" y="172561"/>
                      <a:pt x="12700" y="173196"/>
                    </a:cubicBezTo>
                    <a:cubicBezTo>
                      <a:pt x="13970" y="173831"/>
                      <a:pt x="14605" y="173831"/>
                      <a:pt x="15875" y="174466"/>
                    </a:cubicBezTo>
                    <a:cubicBezTo>
                      <a:pt x="19685" y="175101"/>
                      <a:pt x="23495" y="175101"/>
                      <a:pt x="26670" y="173196"/>
                    </a:cubicBezTo>
                    <a:cubicBezTo>
                      <a:pt x="28575" y="171926"/>
                      <a:pt x="29845" y="170656"/>
                      <a:pt x="31115" y="168751"/>
                    </a:cubicBezTo>
                    <a:cubicBezTo>
                      <a:pt x="41275" y="172561"/>
                      <a:pt x="51435" y="175101"/>
                      <a:pt x="61595" y="178276"/>
                    </a:cubicBezTo>
                    <a:lnTo>
                      <a:pt x="69215" y="180181"/>
                    </a:lnTo>
                    <a:cubicBezTo>
                      <a:pt x="75565" y="182086"/>
                      <a:pt x="81915" y="183991"/>
                      <a:pt x="88265" y="185896"/>
                    </a:cubicBezTo>
                    <a:lnTo>
                      <a:pt x="94615" y="187801"/>
                    </a:lnTo>
                    <a:cubicBezTo>
                      <a:pt x="102870" y="206851"/>
                      <a:pt x="117475" y="223996"/>
                      <a:pt x="134620" y="235426"/>
                    </a:cubicBezTo>
                    <a:cubicBezTo>
                      <a:pt x="149225" y="249396"/>
                      <a:pt x="163830" y="257651"/>
                      <a:pt x="179070" y="259556"/>
                    </a:cubicBezTo>
                    <a:cubicBezTo>
                      <a:pt x="192405" y="261461"/>
                      <a:pt x="207010" y="258286"/>
                      <a:pt x="223520" y="250031"/>
                    </a:cubicBezTo>
                    <a:cubicBezTo>
                      <a:pt x="229870" y="246856"/>
                      <a:pt x="235585" y="243046"/>
                      <a:pt x="241300" y="239236"/>
                    </a:cubicBezTo>
                    <a:cubicBezTo>
                      <a:pt x="256540" y="253206"/>
                      <a:pt x="272415" y="265271"/>
                      <a:pt x="289560" y="275431"/>
                    </a:cubicBezTo>
                    <a:cubicBezTo>
                      <a:pt x="306705" y="286226"/>
                      <a:pt x="325120" y="295751"/>
                      <a:pt x="342900" y="304641"/>
                    </a:cubicBezTo>
                    <a:cubicBezTo>
                      <a:pt x="351790" y="309086"/>
                      <a:pt x="360680" y="314166"/>
                      <a:pt x="368935" y="318611"/>
                    </a:cubicBezTo>
                    <a:cubicBezTo>
                      <a:pt x="393065" y="331311"/>
                      <a:pt x="421005" y="347821"/>
                      <a:pt x="445135" y="370046"/>
                    </a:cubicBezTo>
                    <a:cubicBezTo>
                      <a:pt x="467995" y="391001"/>
                      <a:pt x="488315" y="416401"/>
                      <a:pt x="508635" y="447516"/>
                    </a:cubicBezTo>
                    <a:cubicBezTo>
                      <a:pt x="530225" y="481171"/>
                      <a:pt x="548005" y="517366"/>
                      <a:pt x="563880" y="549116"/>
                    </a:cubicBezTo>
                    <a:cubicBezTo>
                      <a:pt x="565785" y="552291"/>
                      <a:pt x="568960" y="554831"/>
                      <a:pt x="572135" y="554831"/>
                    </a:cubicBezTo>
                    <a:cubicBezTo>
                      <a:pt x="572135" y="554831"/>
                      <a:pt x="572770" y="554831"/>
                      <a:pt x="572770" y="554831"/>
                    </a:cubicBezTo>
                    <a:cubicBezTo>
                      <a:pt x="576580" y="554831"/>
                      <a:pt x="580390" y="552926"/>
                      <a:pt x="582295" y="549751"/>
                    </a:cubicBezTo>
                    <a:cubicBezTo>
                      <a:pt x="585470" y="547211"/>
                      <a:pt x="585470" y="543401"/>
                      <a:pt x="584200" y="539591"/>
                    </a:cubicBezTo>
                    <a:close/>
                    <a:moveTo>
                      <a:pt x="137795" y="90646"/>
                    </a:moveTo>
                    <a:cubicBezTo>
                      <a:pt x="137795" y="90646"/>
                      <a:pt x="137795" y="90646"/>
                      <a:pt x="137795" y="90646"/>
                    </a:cubicBezTo>
                    <a:lnTo>
                      <a:pt x="137795" y="90646"/>
                    </a:lnTo>
                    <a:lnTo>
                      <a:pt x="137795" y="9064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1" name="Google Shape;2241;p34"/>
              <p:cNvSpPr/>
              <p:nvPr/>
            </p:nvSpPr>
            <p:spPr>
              <a:xfrm>
                <a:off x="2498038" y="586953"/>
                <a:ext cx="76066" cy="246558"/>
              </a:xfrm>
              <a:custGeom>
                <a:avLst/>
                <a:gdLst/>
                <a:ahLst/>
                <a:cxnLst/>
                <a:rect l="l" t="t" r="r" b="b"/>
                <a:pathLst>
                  <a:path w="223723" h="725170" extrusionOk="0">
                    <a:moveTo>
                      <a:pt x="223520" y="41275"/>
                    </a:moveTo>
                    <a:cubicBezTo>
                      <a:pt x="223520" y="38100"/>
                      <a:pt x="222250" y="35560"/>
                      <a:pt x="219710" y="31750"/>
                    </a:cubicBezTo>
                    <a:cubicBezTo>
                      <a:pt x="218440" y="29210"/>
                      <a:pt x="216535" y="27305"/>
                      <a:pt x="214630" y="26035"/>
                    </a:cubicBezTo>
                    <a:cubicBezTo>
                      <a:pt x="214630" y="26035"/>
                      <a:pt x="213995" y="26035"/>
                      <a:pt x="213995" y="25400"/>
                    </a:cubicBezTo>
                    <a:cubicBezTo>
                      <a:pt x="213995" y="25400"/>
                      <a:pt x="213360" y="24765"/>
                      <a:pt x="213360" y="24765"/>
                    </a:cubicBezTo>
                    <a:cubicBezTo>
                      <a:pt x="209550" y="22860"/>
                      <a:pt x="205740" y="21590"/>
                      <a:pt x="201930" y="22860"/>
                    </a:cubicBezTo>
                    <a:cubicBezTo>
                      <a:pt x="198120" y="24130"/>
                      <a:pt x="195580" y="26035"/>
                      <a:pt x="193040" y="28575"/>
                    </a:cubicBezTo>
                    <a:cubicBezTo>
                      <a:pt x="187960" y="34290"/>
                      <a:pt x="187960" y="42545"/>
                      <a:pt x="192405" y="48260"/>
                    </a:cubicBezTo>
                    <a:cubicBezTo>
                      <a:pt x="192405" y="48260"/>
                      <a:pt x="193040" y="48895"/>
                      <a:pt x="193040" y="48895"/>
                    </a:cubicBezTo>
                    <a:cubicBezTo>
                      <a:pt x="185420" y="62865"/>
                      <a:pt x="178435" y="78105"/>
                      <a:pt x="172085" y="93345"/>
                    </a:cubicBezTo>
                    <a:cubicBezTo>
                      <a:pt x="171450" y="94615"/>
                      <a:pt x="171450" y="95885"/>
                      <a:pt x="170815" y="97155"/>
                    </a:cubicBezTo>
                    <a:cubicBezTo>
                      <a:pt x="165100" y="92075"/>
                      <a:pt x="158750" y="88265"/>
                      <a:pt x="151765" y="85090"/>
                    </a:cubicBezTo>
                    <a:cubicBezTo>
                      <a:pt x="154305" y="70485"/>
                      <a:pt x="157480" y="52070"/>
                      <a:pt x="161290" y="33655"/>
                    </a:cubicBezTo>
                    <a:cubicBezTo>
                      <a:pt x="163195" y="33020"/>
                      <a:pt x="165100" y="31750"/>
                      <a:pt x="166370" y="30480"/>
                    </a:cubicBezTo>
                    <a:cubicBezTo>
                      <a:pt x="168910" y="28575"/>
                      <a:pt x="170180" y="26035"/>
                      <a:pt x="170815" y="23495"/>
                    </a:cubicBezTo>
                    <a:cubicBezTo>
                      <a:pt x="172085" y="20320"/>
                      <a:pt x="172085" y="17145"/>
                      <a:pt x="171450" y="14605"/>
                    </a:cubicBezTo>
                    <a:cubicBezTo>
                      <a:pt x="171450" y="13970"/>
                      <a:pt x="170815" y="13335"/>
                      <a:pt x="170815" y="12700"/>
                    </a:cubicBezTo>
                    <a:cubicBezTo>
                      <a:pt x="170815" y="12065"/>
                      <a:pt x="170180" y="11430"/>
                      <a:pt x="170180" y="10160"/>
                    </a:cubicBezTo>
                    <a:cubicBezTo>
                      <a:pt x="169545" y="8890"/>
                      <a:pt x="168910" y="8255"/>
                      <a:pt x="168275" y="6985"/>
                    </a:cubicBezTo>
                    <a:cubicBezTo>
                      <a:pt x="167005" y="5080"/>
                      <a:pt x="165100" y="3175"/>
                      <a:pt x="162560" y="1905"/>
                    </a:cubicBezTo>
                    <a:cubicBezTo>
                      <a:pt x="160655" y="635"/>
                      <a:pt x="158750" y="635"/>
                      <a:pt x="156845" y="0"/>
                    </a:cubicBezTo>
                    <a:cubicBezTo>
                      <a:pt x="156210" y="0"/>
                      <a:pt x="156210" y="0"/>
                      <a:pt x="154940" y="0"/>
                    </a:cubicBezTo>
                    <a:cubicBezTo>
                      <a:pt x="153670" y="0"/>
                      <a:pt x="153035" y="0"/>
                      <a:pt x="151765" y="0"/>
                    </a:cubicBezTo>
                    <a:cubicBezTo>
                      <a:pt x="150495" y="0"/>
                      <a:pt x="149225" y="635"/>
                      <a:pt x="147955" y="1270"/>
                    </a:cubicBezTo>
                    <a:cubicBezTo>
                      <a:pt x="146050" y="2540"/>
                      <a:pt x="144780" y="3810"/>
                      <a:pt x="143510" y="5080"/>
                    </a:cubicBezTo>
                    <a:cubicBezTo>
                      <a:pt x="142240" y="6350"/>
                      <a:pt x="140970" y="8890"/>
                      <a:pt x="140335" y="11430"/>
                    </a:cubicBezTo>
                    <a:cubicBezTo>
                      <a:pt x="140335" y="12700"/>
                      <a:pt x="139700" y="13970"/>
                      <a:pt x="139700" y="15240"/>
                    </a:cubicBezTo>
                    <a:cubicBezTo>
                      <a:pt x="139700" y="17145"/>
                      <a:pt x="139700" y="18415"/>
                      <a:pt x="140335" y="19685"/>
                    </a:cubicBezTo>
                    <a:cubicBezTo>
                      <a:pt x="140335" y="20955"/>
                      <a:pt x="140335" y="22225"/>
                      <a:pt x="140970" y="23495"/>
                    </a:cubicBezTo>
                    <a:cubicBezTo>
                      <a:pt x="141605" y="24765"/>
                      <a:pt x="141605" y="26035"/>
                      <a:pt x="142240" y="27305"/>
                    </a:cubicBezTo>
                    <a:cubicBezTo>
                      <a:pt x="143510" y="29210"/>
                      <a:pt x="144145" y="30480"/>
                      <a:pt x="146050" y="31750"/>
                    </a:cubicBezTo>
                    <a:cubicBezTo>
                      <a:pt x="146685" y="32385"/>
                      <a:pt x="146685" y="32385"/>
                      <a:pt x="147320" y="32385"/>
                    </a:cubicBezTo>
                    <a:cubicBezTo>
                      <a:pt x="142875" y="48895"/>
                      <a:pt x="139065" y="64135"/>
                      <a:pt x="136525" y="78740"/>
                    </a:cubicBezTo>
                    <a:cubicBezTo>
                      <a:pt x="133985" y="78105"/>
                      <a:pt x="131445" y="77470"/>
                      <a:pt x="128905" y="76835"/>
                    </a:cubicBezTo>
                    <a:cubicBezTo>
                      <a:pt x="121920" y="75565"/>
                      <a:pt x="115570" y="74930"/>
                      <a:pt x="108585" y="75565"/>
                    </a:cubicBezTo>
                    <a:cubicBezTo>
                      <a:pt x="109220" y="63500"/>
                      <a:pt x="109220" y="50800"/>
                      <a:pt x="109220" y="38735"/>
                    </a:cubicBezTo>
                    <a:cubicBezTo>
                      <a:pt x="110490" y="38100"/>
                      <a:pt x="112395" y="37465"/>
                      <a:pt x="113030" y="36195"/>
                    </a:cubicBezTo>
                    <a:cubicBezTo>
                      <a:pt x="115570" y="33655"/>
                      <a:pt x="118110" y="30480"/>
                      <a:pt x="119380" y="26670"/>
                    </a:cubicBezTo>
                    <a:cubicBezTo>
                      <a:pt x="121920" y="21590"/>
                      <a:pt x="120650" y="15875"/>
                      <a:pt x="117475" y="11430"/>
                    </a:cubicBezTo>
                    <a:cubicBezTo>
                      <a:pt x="114935" y="7620"/>
                      <a:pt x="110490" y="5080"/>
                      <a:pt x="106045" y="5080"/>
                    </a:cubicBezTo>
                    <a:cubicBezTo>
                      <a:pt x="103505" y="5080"/>
                      <a:pt x="100965" y="5715"/>
                      <a:pt x="98425" y="6985"/>
                    </a:cubicBezTo>
                    <a:cubicBezTo>
                      <a:pt x="98425" y="6985"/>
                      <a:pt x="98425" y="6985"/>
                      <a:pt x="97790" y="6985"/>
                    </a:cubicBezTo>
                    <a:cubicBezTo>
                      <a:pt x="97155" y="6985"/>
                      <a:pt x="95885" y="7620"/>
                      <a:pt x="95250" y="8255"/>
                    </a:cubicBezTo>
                    <a:cubicBezTo>
                      <a:pt x="92710" y="10160"/>
                      <a:pt x="91440" y="12700"/>
                      <a:pt x="90170" y="14605"/>
                    </a:cubicBezTo>
                    <a:cubicBezTo>
                      <a:pt x="89535" y="15240"/>
                      <a:pt x="89535" y="15875"/>
                      <a:pt x="88900" y="17145"/>
                    </a:cubicBezTo>
                    <a:cubicBezTo>
                      <a:pt x="88265" y="18415"/>
                      <a:pt x="88265" y="19685"/>
                      <a:pt x="88265" y="20955"/>
                    </a:cubicBezTo>
                    <a:cubicBezTo>
                      <a:pt x="88265" y="22860"/>
                      <a:pt x="88265" y="24765"/>
                      <a:pt x="88265" y="26670"/>
                    </a:cubicBezTo>
                    <a:cubicBezTo>
                      <a:pt x="88900" y="28575"/>
                      <a:pt x="89535" y="30480"/>
                      <a:pt x="90170" y="32385"/>
                    </a:cubicBezTo>
                    <a:cubicBezTo>
                      <a:pt x="90805" y="33655"/>
                      <a:pt x="91440" y="34290"/>
                      <a:pt x="92075" y="35560"/>
                    </a:cubicBezTo>
                    <a:cubicBezTo>
                      <a:pt x="92710" y="36195"/>
                      <a:pt x="92710" y="36830"/>
                      <a:pt x="93345" y="36830"/>
                    </a:cubicBezTo>
                    <a:lnTo>
                      <a:pt x="93345" y="38735"/>
                    </a:lnTo>
                    <a:cubicBezTo>
                      <a:pt x="92075" y="52070"/>
                      <a:pt x="91440" y="65405"/>
                      <a:pt x="90170" y="78740"/>
                    </a:cubicBezTo>
                    <a:cubicBezTo>
                      <a:pt x="87630" y="79375"/>
                      <a:pt x="85090" y="80645"/>
                      <a:pt x="82550" y="81280"/>
                    </a:cubicBezTo>
                    <a:cubicBezTo>
                      <a:pt x="72390" y="86360"/>
                      <a:pt x="63500" y="93345"/>
                      <a:pt x="56515" y="103505"/>
                    </a:cubicBezTo>
                    <a:lnTo>
                      <a:pt x="55245" y="100965"/>
                    </a:lnTo>
                    <a:cubicBezTo>
                      <a:pt x="53340" y="97155"/>
                      <a:pt x="51435" y="93345"/>
                      <a:pt x="48895" y="88900"/>
                    </a:cubicBezTo>
                    <a:lnTo>
                      <a:pt x="45085" y="81915"/>
                    </a:lnTo>
                    <a:cubicBezTo>
                      <a:pt x="40005" y="72390"/>
                      <a:pt x="34925" y="62865"/>
                      <a:pt x="29210" y="53975"/>
                    </a:cubicBezTo>
                    <a:cubicBezTo>
                      <a:pt x="32385" y="50165"/>
                      <a:pt x="34290" y="44450"/>
                      <a:pt x="33655" y="39370"/>
                    </a:cubicBezTo>
                    <a:cubicBezTo>
                      <a:pt x="33655" y="36830"/>
                      <a:pt x="32385" y="33655"/>
                      <a:pt x="30480" y="31750"/>
                    </a:cubicBezTo>
                    <a:cubicBezTo>
                      <a:pt x="29210" y="29845"/>
                      <a:pt x="26670" y="27940"/>
                      <a:pt x="23495" y="26670"/>
                    </a:cubicBezTo>
                    <a:cubicBezTo>
                      <a:pt x="18415" y="24130"/>
                      <a:pt x="12065" y="24765"/>
                      <a:pt x="6985" y="28575"/>
                    </a:cubicBezTo>
                    <a:cubicBezTo>
                      <a:pt x="5080" y="29845"/>
                      <a:pt x="3175" y="32385"/>
                      <a:pt x="1905" y="34925"/>
                    </a:cubicBezTo>
                    <a:cubicBezTo>
                      <a:pt x="1270" y="36830"/>
                      <a:pt x="635" y="39370"/>
                      <a:pt x="635" y="41910"/>
                    </a:cubicBezTo>
                    <a:cubicBezTo>
                      <a:pt x="0" y="43815"/>
                      <a:pt x="0" y="45720"/>
                      <a:pt x="0" y="47625"/>
                    </a:cubicBezTo>
                    <a:cubicBezTo>
                      <a:pt x="0" y="48895"/>
                      <a:pt x="635" y="50165"/>
                      <a:pt x="635" y="50800"/>
                    </a:cubicBezTo>
                    <a:cubicBezTo>
                      <a:pt x="635" y="52070"/>
                      <a:pt x="1270" y="52705"/>
                      <a:pt x="1905" y="53975"/>
                    </a:cubicBezTo>
                    <a:cubicBezTo>
                      <a:pt x="3810" y="57785"/>
                      <a:pt x="6985" y="59690"/>
                      <a:pt x="10160" y="60960"/>
                    </a:cubicBezTo>
                    <a:cubicBezTo>
                      <a:pt x="12065" y="61595"/>
                      <a:pt x="13970" y="61595"/>
                      <a:pt x="16510" y="61595"/>
                    </a:cubicBezTo>
                    <a:cubicBezTo>
                      <a:pt x="20955" y="71120"/>
                      <a:pt x="25400" y="81280"/>
                      <a:pt x="30480" y="90170"/>
                    </a:cubicBezTo>
                    <a:lnTo>
                      <a:pt x="34290" y="97155"/>
                    </a:lnTo>
                    <a:cubicBezTo>
                      <a:pt x="37465" y="103505"/>
                      <a:pt x="40640" y="109220"/>
                      <a:pt x="43180" y="115570"/>
                    </a:cubicBezTo>
                    <a:lnTo>
                      <a:pt x="46355" y="121285"/>
                    </a:lnTo>
                    <a:cubicBezTo>
                      <a:pt x="38100" y="140335"/>
                      <a:pt x="34925" y="162560"/>
                      <a:pt x="38735" y="182880"/>
                    </a:cubicBezTo>
                    <a:cubicBezTo>
                      <a:pt x="38100" y="203200"/>
                      <a:pt x="42545" y="219075"/>
                      <a:pt x="50800" y="232410"/>
                    </a:cubicBezTo>
                    <a:cubicBezTo>
                      <a:pt x="58420" y="243840"/>
                      <a:pt x="70485" y="252095"/>
                      <a:pt x="87630" y="258445"/>
                    </a:cubicBezTo>
                    <a:cubicBezTo>
                      <a:pt x="93980" y="260985"/>
                      <a:pt x="100965" y="262890"/>
                      <a:pt x="107315" y="264160"/>
                    </a:cubicBezTo>
                    <a:cubicBezTo>
                      <a:pt x="107315" y="284480"/>
                      <a:pt x="109220" y="304800"/>
                      <a:pt x="113030" y="323850"/>
                    </a:cubicBezTo>
                    <a:cubicBezTo>
                      <a:pt x="116840" y="343535"/>
                      <a:pt x="122555" y="363855"/>
                      <a:pt x="127635" y="382905"/>
                    </a:cubicBezTo>
                    <a:cubicBezTo>
                      <a:pt x="130175" y="392430"/>
                      <a:pt x="132715" y="401955"/>
                      <a:pt x="135255" y="411480"/>
                    </a:cubicBezTo>
                    <a:cubicBezTo>
                      <a:pt x="142240" y="438150"/>
                      <a:pt x="148590" y="469265"/>
                      <a:pt x="148590" y="502285"/>
                    </a:cubicBezTo>
                    <a:cubicBezTo>
                      <a:pt x="148590" y="532765"/>
                      <a:pt x="144145" y="565785"/>
                      <a:pt x="133985" y="601345"/>
                    </a:cubicBezTo>
                    <a:cubicBezTo>
                      <a:pt x="123825" y="639445"/>
                      <a:pt x="109220" y="677545"/>
                      <a:pt x="96520" y="710565"/>
                    </a:cubicBezTo>
                    <a:cubicBezTo>
                      <a:pt x="95250" y="714375"/>
                      <a:pt x="95885" y="718185"/>
                      <a:pt x="97790" y="720725"/>
                    </a:cubicBezTo>
                    <a:cubicBezTo>
                      <a:pt x="99695" y="723265"/>
                      <a:pt x="103505" y="725170"/>
                      <a:pt x="106680" y="725170"/>
                    </a:cubicBezTo>
                    <a:cubicBezTo>
                      <a:pt x="107315" y="725170"/>
                      <a:pt x="107950" y="725170"/>
                      <a:pt x="107950" y="725170"/>
                    </a:cubicBezTo>
                    <a:cubicBezTo>
                      <a:pt x="111760" y="724535"/>
                      <a:pt x="114300" y="721995"/>
                      <a:pt x="115570" y="718820"/>
                    </a:cubicBezTo>
                    <a:cubicBezTo>
                      <a:pt x="139700" y="655320"/>
                      <a:pt x="165100" y="589280"/>
                      <a:pt x="168275" y="519430"/>
                    </a:cubicBezTo>
                    <a:cubicBezTo>
                      <a:pt x="169545" y="489585"/>
                      <a:pt x="166370" y="458470"/>
                      <a:pt x="158750" y="424815"/>
                    </a:cubicBezTo>
                    <a:cubicBezTo>
                      <a:pt x="154305" y="405130"/>
                      <a:pt x="148590" y="386080"/>
                      <a:pt x="142875" y="367030"/>
                    </a:cubicBezTo>
                    <a:cubicBezTo>
                      <a:pt x="139700" y="356235"/>
                      <a:pt x="136525" y="346075"/>
                      <a:pt x="133985" y="335280"/>
                    </a:cubicBezTo>
                    <a:cubicBezTo>
                      <a:pt x="128270" y="314325"/>
                      <a:pt x="121920" y="290195"/>
                      <a:pt x="120015" y="265430"/>
                    </a:cubicBezTo>
                    <a:cubicBezTo>
                      <a:pt x="124460" y="266065"/>
                      <a:pt x="128270" y="266065"/>
                      <a:pt x="131445" y="266065"/>
                    </a:cubicBezTo>
                    <a:cubicBezTo>
                      <a:pt x="160655" y="264795"/>
                      <a:pt x="185420" y="244475"/>
                      <a:pt x="197485" y="212090"/>
                    </a:cubicBezTo>
                    <a:cubicBezTo>
                      <a:pt x="208280" y="183515"/>
                      <a:pt x="206375" y="151765"/>
                      <a:pt x="192405" y="126365"/>
                    </a:cubicBezTo>
                    <a:cubicBezTo>
                      <a:pt x="189230" y="120650"/>
                      <a:pt x="185420" y="114935"/>
                      <a:pt x="180340" y="109220"/>
                    </a:cubicBezTo>
                    <a:lnTo>
                      <a:pt x="180975" y="107315"/>
                    </a:lnTo>
                    <a:cubicBezTo>
                      <a:pt x="182245" y="104775"/>
                      <a:pt x="182880" y="102235"/>
                      <a:pt x="184150" y="99695"/>
                    </a:cubicBezTo>
                    <a:cubicBezTo>
                      <a:pt x="189230" y="86360"/>
                      <a:pt x="194945" y="72390"/>
                      <a:pt x="200025" y="59690"/>
                    </a:cubicBezTo>
                    <a:cubicBezTo>
                      <a:pt x="203200" y="60960"/>
                      <a:pt x="207010" y="60960"/>
                      <a:pt x="210820" y="59055"/>
                    </a:cubicBezTo>
                    <a:cubicBezTo>
                      <a:pt x="213995" y="57785"/>
                      <a:pt x="216535" y="55245"/>
                      <a:pt x="218440" y="52705"/>
                    </a:cubicBezTo>
                    <a:cubicBezTo>
                      <a:pt x="223520" y="49530"/>
                      <a:pt x="224155" y="45720"/>
                      <a:pt x="223520" y="41275"/>
                    </a:cubicBezTo>
                    <a:close/>
                    <a:moveTo>
                      <a:pt x="148590" y="86360"/>
                    </a:moveTo>
                    <a:cubicBezTo>
                      <a:pt x="148590" y="86360"/>
                      <a:pt x="148590" y="86360"/>
                      <a:pt x="148590" y="86360"/>
                    </a:cubicBezTo>
                    <a:lnTo>
                      <a:pt x="148590" y="86360"/>
                    </a:lnTo>
                    <a:lnTo>
                      <a:pt x="148590" y="8636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2" name="Google Shape;2242;p34"/>
              <p:cNvSpPr/>
              <p:nvPr/>
            </p:nvSpPr>
            <p:spPr>
              <a:xfrm>
                <a:off x="2590374" y="490259"/>
                <a:ext cx="242289" cy="245484"/>
              </a:xfrm>
              <a:custGeom>
                <a:avLst/>
                <a:gdLst/>
                <a:ahLst/>
                <a:cxnLst/>
                <a:rect l="l" t="t" r="r" b="b"/>
                <a:pathLst>
                  <a:path w="712615" h="722012" extrusionOk="0">
                    <a:moveTo>
                      <a:pt x="652601" y="315"/>
                    </a:moveTo>
                    <a:cubicBezTo>
                      <a:pt x="633551" y="1584"/>
                      <a:pt x="615771" y="6665"/>
                      <a:pt x="597991" y="13649"/>
                    </a:cubicBezTo>
                    <a:cubicBezTo>
                      <a:pt x="562431" y="27619"/>
                      <a:pt x="530681" y="50479"/>
                      <a:pt x="502106" y="74609"/>
                    </a:cubicBezTo>
                    <a:cubicBezTo>
                      <a:pt x="467816" y="103184"/>
                      <a:pt x="435431" y="134299"/>
                      <a:pt x="403681" y="165415"/>
                    </a:cubicBezTo>
                    <a:cubicBezTo>
                      <a:pt x="369391" y="198434"/>
                      <a:pt x="336371" y="232090"/>
                      <a:pt x="303351" y="265744"/>
                    </a:cubicBezTo>
                    <a:cubicBezTo>
                      <a:pt x="237311" y="333054"/>
                      <a:pt x="171271" y="400365"/>
                      <a:pt x="102691" y="465134"/>
                    </a:cubicBezTo>
                    <a:cubicBezTo>
                      <a:pt x="96976" y="470850"/>
                      <a:pt x="91261" y="475929"/>
                      <a:pt x="85546" y="481644"/>
                    </a:cubicBezTo>
                    <a:cubicBezTo>
                      <a:pt x="81736" y="479104"/>
                      <a:pt x="76021" y="479740"/>
                      <a:pt x="74751" y="485454"/>
                    </a:cubicBezTo>
                    <a:cubicBezTo>
                      <a:pt x="55701" y="561654"/>
                      <a:pt x="30301" y="636584"/>
                      <a:pt x="456" y="708975"/>
                    </a:cubicBezTo>
                    <a:cubicBezTo>
                      <a:pt x="-1449" y="713419"/>
                      <a:pt x="2996" y="717865"/>
                      <a:pt x="6806" y="718500"/>
                    </a:cubicBezTo>
                    <a:cubicBezTo>
                      <a:pt x="76021" y="727390"/>
                      <a:pt x="145871" y="717865"/>
                      <a:pt x="214451" y="707069"/>
                    </a:cubicBezTo>
                    <a:cubicBezTo>
                      <a:pt x="249376" y="701354"/>
                      <a:pt x="284936" y="696909"/>
                      <a:pt x="319226" y="687384"/>
                    </a:cubicBezTo>
                    <a:cubicBezTo>
                      <a:pt x="336371" y="682940"/>
                      <a:pt x="352881" y="677225"/>
                      <a:pt x="368756" y="669604"/>
                    </a:cubicBezTo>
                    <a:cubicBezTo>
                      <a:pt x="382726" y="663254"/>
                      <a:pt x="397331" y="654365"/>
                      <a:pt x="406221" y="641029"/>
                    </a:cubicBezTo>
                    <a:cubicBezTo>
                      <a:pt x="414476" y="628965"/>
                      <a:pt x="415111" y="613725"/>
                      <a:pt x="407491" y="601659"/>
                    </a:cubicBezTo>
                    <a:cubicBezTo>
                      <a:pt x="405586" y="599119"/>
                      <a:pt x="403681" y="596579"/>
                      <a:pt x="401141" y="594675"/>
                    </a:cubicBezTo>
                    <a:cubicBezTo>
                      <a:pt x="425906" y="588325"/>
                      <a:pt x="450036" y="580069"/>
                      <a:pt x="472896" y="569909"/>
                    </a:cubicBezTo>
                    <a:cubicBezTo>
                      <a:pt x="501471" y="557844"/>
                      <a:pt x="532586" y="543875"/>
                      <a:pt x="552906" y="520379"/>
                    </a:cubicBezTo>
                    <a:cubicBezTo>
                      <a:pt x="570686" y="500059"/>
                      <a:pt x="577036" y="472754"/>
                      <a:pt x="569416" y="446719"/>
                    </a:cubicBezTo>
                    <a:cubicBezTo>
                      <a:pt x="562431" y="422590"/>
                      <a:pt x="545286" y="402269"/>
                      <a:pt x="521156" y="394015"/>
                    </a:cubicBezTo>
                    <a:cubicBezTo>
                      <a:pt x="507821" y="389569"/>
                      <a:pt x="493851" y="388934"/>
                      <a:pt x="479881" y="391474"/>
                    </a:cubicBezTo>
                    <a:cubicBezTo>
                      <a:pt x="537666" y="341309"/>
                      <a:pt x="597991" y="293049"/>
                      <a:pt x="644346" y="230819"/>
                    </a:cubicBezTo>
                    <a:cubicBezTo>
                      <a:pt x="667206" y="199704"/>
                      <a:pt x="686891" y="166049"/>
                      <a:pt x="698956" y="129854"/>
                    </a:cubicBezTo>
                    <a:cubicBezTo>
                      <a:pt x="705306" y="111440"/>
                      <a:pt x="709116" y="93024"/>
                      <a:pt x="711656" y="73974"/>
                    </a:cubicBezTo>
                    <a:cubicBezTo>
                      <a:pt x="713561" y="55559"/>
                      <a:pt x="713561" y="34604"/>
                      <a:pt x="702766" y="18729"/>
                    </a:cubicBezTo>
                    <a:cubicBezTo>
                      <a:pt x="691336" y="949"/>
                      <a:pt x="672286" y="-956"/>
                      <a:pt x="652601" y="3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3" name="Google Shape;2243;p34"/>
              <p:cNvSpPr/>
              <p:nvPr/>
            </p:nvSpPr>
            <p:spPr>
              <a:xfrm>
                <a:off x="2604159" y="491856"/>
                <a:ext cx="212182" cy="211980"/>
              </a:xfrm>
              <a:custGeom>
                <a:avLst/>
                <a:gdLst/>
                <a:ahLst/>
                <a:cxnLst/>
                <a:rect l="l" t="t" r="r" b="b"/>
                <a:pathLst>
                  <a:path w="624064" h="623471" extrusionOk="0">
                    <a:moveTo>
                      <a:pt x="622794" y="692"/>
                    </a:moveTo>
                    <a:cubicBezTo>
                      <a:pt x="580249" y="105467"/>
                      <a:pt x="519924" y="201987"/>
                      <a:pt x="444994" y="287077"/>
                    </a:cubicBezTo>
                    <a:cubicBezTo>
                      <a:pt x="367524" y="375977"/>
                      <a:pt x="275449" y="450272"/>
                      <a:pt x="177024" y="514407"/>
                    </a:cubicBezTo>
                    <a:cubicBezTo>
                      <a:pt x="120509" y="551237"/>
                      <a:pt x="62089" y="584257"/>
                      <a:pt x="2399" y="614737"/>
                    </a:cubicBezTo>
                    <a:cubicBezTo>
                      <a:pt x="-2681" y="617277"/>
                      <a:pt x="1129" y="625532"/>
                      <a:pt x="6209" y="622992"/>
                    </a:cubicBezTo>
                    <a:cubicBezTo>
                      <a:pt x="114159" y="568382"/>
                      <a:pt x="217664" y="503612"/>
                      <a:pt x="311009" y="426142"/>
                    </a:cubicBezTo>
                    <a:cubicBezTo>
                      <a:pt x="398639" y="353117"/>
                      <a:pt x="478649" y="268027"/>
                      <a:pt x="540244" y="170872"/>
                    </a:cubicBezTo>
                    <a:cubicBezTo>
                      <a:pt x="573899" y="117532"/>
                      <a:pt x="603109" y="61017"/>
                      <a:pt x="624064" y="1327"/>
                    </a:cubicBezTo>
                    <a:cubicBezTo>
                      <a:pt x="624064" y="57"/>
                      <a:pt x="622794" y="-578"/>
                      <a:pt x="622794" y="6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4" name="Google Shape;2244;p34"/>
              <p:cNvSpPr/>
              <p:nvPr/>
            </p:nvSpPr>
            <p:spPr>
              <a:xfrm>
                <a:off x="2338758" y="521095"/>
                <a:ext cx="294289" cy="735672"/>
              </a:xfrm>
              <a:custGeom>
                <a:avLst/>
                <a:gdLst/>
                <a:ahLst/>
                <a:cxnLst/>
                <a:rect l="l" t="t" r="r" b="b"/>
                <a:pathLst>
                  <a:path w="865556" h="2163742" extrusionOk="0">
                    <a:moveTo>
                      <a:pt x="467225" y="1183937"/>
                    </a:moveTo>
                    <a:cubicBezTo>
                      <a:pt x="469130" y="1156632"/>
                      <a:pt x="471670" y="1128692"/>
                      <a:pt x="473575" y="1100752"/>
                    </a:cubicBezTo>
                    <a:cubicBezTo>
                      <a:pt x="475480" y="1100117"/>
                      <a:pt x="476750" y="1098847"/>
                      <a:pt x="478020" y="1096942"/>
                    </a:cubicBezTo>
                    <a:cubicBezTo>
                      <a:pt x="490085" y="1076622"/>
                      <a:pt x="502150" y="1056302"/>
                      <a:pt x="514215" y="1035982"/>
                    </a:cubicBezTo>
                    <a:cubicBezTo>
                      <a:pt x="544060" y="985817"/>
                      <a:pt x="574540" y="934382"/>
                      <a:pt x="605020" y="883582"/>
                    </a:cubicBezTo>
                    <a:cubicBezTo>
                      <a:pt x="641215" y="822622"/>
                      <a:pt x="683125" y="750232"/>
                      <a:pt x="720590" y="674667"/>
                    </a:cubicBezTo>
                    <a:cubicBezTo>
                      <a:pt x="758690" y="598467"/>
                      <a:pt x="788535" y="528617"/>
                      <a:pt x="810125" y="462577"/>
                    </a:cubicBezTo>
                    <a:cubicBezTo>
                      <a:pt x="832985" y="393997"/>
                      <a:pt x="848860" y="325417"/>
                      <a:pt x="857750" y="258742"/>
                    </a:cubicBezTo>
                    <a:cubicBezTo>
                      <a:pt x="862195" y="223182"/>
                      <a:pt x="864735" y="188257"/>
                      <a:pt x="865370" y="154602"/>
                    </a:cubicBezTo>
                    <a:cubicBezTo>
                      <a:pt x="866005" y="120312"/>
                      <a:pt x="865370" y="84117"/>
                      <a:pt x="857750" y="49827"/>
                    </a:cubicBezTo>
                    <a:cubicBezTo>
                      <a:pt x="856480" y="44747"/>
                      <a:pt x="855845" y="39667"/>
                      <a:pt x="855210" y="34587"/>
                    </a:cubicBezTo>
                    <a:cubicBezTo>
                      <a:pt x="854575" y="31412"/>
                      <a:pt x="853940" y="28237"/>
                      <a:pt x="853940" y="24427"/>
                    </a:cubicBezTo>
                    <a:cubicBezTo>
                      <a:pt x="853305" y="20617"/>
                      <a:pt x="850130" y="18712"/>
                      <a:pt x="846320" y="19347"/>
                    </a:cubicBezTo>
                    <a:cubicBezTo>
                      <a:pt x="842510" y="19982"/>
                      <a:pt x="839970" y="23157"/>
                      <a:pt x="840605" y="26967"/>
                    </a:cubicBezTo>
                    <a:cubicBezTo>
                      <a:pt x="842510" y="42842"/>
                      <a:pt x="843780" y="59352"/>
                      <a:pt x="844415" y="75227"/>
                    </a:cubicBezTo>
                    <a:lnTo>
                      <a:pt x="844415" y="78402"/>
                    </a:lnTo>
                    <a:cubicBezTo>
                      <a:pt x="845685" y="96817"/>
                      <a:pt x="845685" y="113962"/>
                      <a:pt x="846320" y="129837"/>
                    </a:cubicBezTo>
                    <a:cubicBezTo>
                      <a:pt x="846320" y="163492"/>
                      <a:pt x="845050" y="198417"/>
                      <a:pt x="841240" y="232072"/>
                    </a:cubicBezTo>
                    <a:cubicBezTo>
                      <a:pt x="834255" y="296842"/>
                      <a:pt x="819650" y="364787"/>
                      <a:pt x="798060" y="433367"/>
                    </a:cubicBezTo>
                    <a:cubicBezTo>
                      <a:pt x="777105" y="500042"/>
                      <a:pt x="749800" y="567987"/>
                      <a:pt x="714240" y="641012"/>
                    </a:cubicBezTo>
                    <a:cubicBezTo>
                      <a:pt x="676140" y="718482"/>
                      <a:pt x="634230" y="792777"/>
                      <a:pt x="601845" y="848657"/>
                    </a:cubicBezTo>
                    <a:cubicBezTo>
                      <a:pt x="571365" y="900727"/>
                      <a:pt x="540250" y="952797"/>
                      <a:pt x="509770" y="1003597"/>
                    </a:cubicBezTo>
                    <a:cubicBezTo>
                      <a:pt x="498975" y="1022012"/>
                      <a:pt x="488180" y="1040427"/>
                      <a:pt x="476750" y="1058207"/>
                    </a:cubicBezTo>
                    <a:lnTo>
                      <a:pt x="476115" y="1059477"/>
                    </a:lnTo>
                    <a:cubicBezTo>
                      <a:pt x="479290" y="997882"/>
                      <a:pt x="481195" y="919142"/>
                      <a:pt x="472940" y="839132"/>
                    </a:cubicBezTo>
                    <a:cubicBezTo>
                      <a:pt x="456430" y="688002"/>
                      <a:pt x="410075" y="535602"/>
                      <a:pt x="338955" y="398442"/>
                    </a:cubicBezTo>
                    <a:cubicBezTo>
                      <a:pt x="265930" y="257472"/>
                      <a:pt x="168140" y="133012"/>
                      <a:pt x="55110" y="36492"/>
                    </a:cubicBezTo>
                    <a:cubicBezTo>
                      <a:pt x="42410" y="25697"/>
                      <a:pt x="28440" y="14902"/>
                      <a:pt x="11295" y="1567"/>
                    </a:cubicBezTo>
                    <a:cubicBezTo>
                      <a:pt x="8120" y="-973"/>
                      <a:pt x="4310" y="-338"/>
                      <a:pt x="1770" y="2837"/>
                    </a:cubicBezTo>
                    <a:cubicBezTo>
                      <a:pt x="-770" y="6012"/>
                      <a:pt x="-770" y="11092"/>
                      <a:pt x="3040" y="14267"/>
                    </a:cubicBezTo>
                    <a:cubicBezTo>
                      <a:pt x="124960" y="117772"/>
                      <a:pt x="225290" y="237787"/>
                      <a:pt x="299585" y="370502"/>
                    </a:cubicBezTo>
                    <a:cubicBezTo>
                      <a:pt x="376420" y="507662"/>
                      <a:pt x="426585" y="654982"/>
                      <a:pt x="447540" y="807382"/>
                    </a:cubicBezTo>
                    <a:cubicBezTo>
                      <a:pt x="457700" y="881677"/>
                      <a:pt x="460875" y="959147"/>
                      <a:pt x="457065" y="1044237"/>
                    </a:cubicBezTo>
                    <a:cubicBezTo>
                      <a:pt x="455160" y="1089957"/>
                      <a:pt x="451350" y="1136312"/>
                      <a:pt x="447540" y="1181397"/>
                    </a:cubicBezTo>
                    <a:cubicBezTo>
                      <a:pt x="445000" y="1215687"/>
                      <a:pt x="441825" y="1251247"/>
                      <a:pt x="439920" y="1286172"/>
                    </a:cubicBezTo>
                    <a:cubicBezTo>
                      <a:pt x="436110" y="1351577"/>
                      <a:pt x="432935" y="1438572"/>
                      <a:pt x="444365" y="1525567"/>
                    </a:cubicBezTo>
                    <a:cubicBezTo>
                      <a:pt x="454525" y="1602402"/>
                      <a:pt x="476750" y="1679237"/>
                      <a:pt x="511040" y="1753532"/>
                    </a:cubicBezTo>
                    <a:cubicBezTo>
                      <a:pt x="575175" y="1894502"/>
                      <a:pt x="676140" y="2023407"/>
                      <a:pt x="803775" y="2126277"/>
                    </a:cubicBezTo>
                    <a:cubicBezTo>
                      <a:pt x="820285" y="2139612"/>
                      <a:pt x="836160" y="2151677"/>
                      <a:pt x="851400" y="2161837"/>
                    </a:cubicBezTo>
                    <a:cubicBezTo>
                      <a:pt x="852670" y="2163107"/>
                      <a:pt x="854575" y="2163742"/>
                      <a:pt x="856480" y="2163742"/>
                    </a:cubicBezTo>
                    <a:cubicBezTo>
                      <a:pt x="859020" y="2163742"/>
                      <a:pt x="860925" y="2162473"/>
                      <a:pt x="862830" y="2160567"/>
                    </a:cubicBezTo>
                    <a:cubicBezTo>
                      <a:pt x="865370" y="2156757"/>
                      <a:pt x="866005" y="2151042"/>
                      <a:pt x="861560" y="2147867"/>
                    </a:cubicBezTo>
                    <a:cubicBezTo>
                      <a:pt x="810125" y="2105323"/>
                      <a:pt x="742815" y="2048173"/>
                      <a:pt x="685030" y="1981498"/>
                    </a:cubicBezTo>
                    <a:cubicBezTo>
                      <a:pt x="631055" y="1919267"/>
                      <a:pt x="585335" y="1853227"/>
                      <a:pt x="549775" y="1784647"/>
                    </a:cubicBezTo>
                    <a:cubicBezTo>
                      <a:pt x="511675" y="1711622"/>
                      <a:pt x="485640" y="1635422"/>
                      <a:pt x="471670" y="1559222"/>
                    </a:cubicBezTo>
                    <a:cubicBezTo>
                      <a:pt x="458970" y="1490642"/>
                      <a:pt x="455160" y="1413807"/>
                      <a:pt x="460240" y="1318557"/>
                    </a:cubicBezTo>
                    <a:cubicBezTo>
                      <a:pt x="460240" y="1273472"/>
                      <a:pt x="464050" y="1227752"/>
                      <a:pt x="467225" y="11839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5" name="Google Shape;2245;p34"/>
              <p:cNvSpPr/>
              <p:nvPr/>
            </p:nvSpPr>
            <p:spPr>
              <a:xfrm rot="326420">
                <a:off x="2420710" y="283678"/>
                <a:ext cx="357903" cy="280227"/>
              </a:xfrm>
              <a:custGeom>
                <a:avLst/>
                <a:gdLst/>
                <a:ahLst/>
                <a:cxnLst/>
                <a:rect l="l" t="t" r="r" b="b"/>
                <a:pathLst>
                  <a:path w="1131081" h="885603" extrusionOk="0">
                    <a:moveTo>
                      <a:pt x="1065286" y="195603"/>
                    </a:moveTo>
                    <a:cubicBezTo>
                      <a:pt x="1030996" y="142898"/>
                      <a:pt x="970036" y="116863"/>
                      <a:pt x="911616" y="124483"/>
                    </a:cubicBezTo>
                    <a:cubicBezTo>
                      <a:pt x="910346" y="102258"/>
                      <a:pt x="903361" y="79398"/>
                      <a:pt x="890661" y="59713"/>
                    </a:cubicBezTo>
                    <a:cubicBezTo>
                      <a:pt x="850656" y="-1247"/>
                      <a:pt x="768741" y="-18392"/>
                      <a:pt x="707781" y="21613"/>
                    </a:cubicBezTo>
                    <a:cubicBezTo>
                      <a:pt x="646821" y="61618"/>
                      <a:pt x="629676" y="143533"/>
                      <a:pt x="669681" y="204493"/>
                    </a:cubicBezTo>
                    <a:cubicBezTo>
                      <a:pt x="693176" y="240688"/>
                      <a:pt x="731911" y="261643"/>
                      <a:pt x="772551" y="264183"/>
                    </a:cubicBezTo>
                    <a:cubicBezTo>
                      <a:pt x="768106" y="301013"/>
                      <a:pt x="775726" y="339113"/>
                      <a:pt x="797316" y="372133"/>
                    </a:cubicBezTo>
                    <a:cubicBezTo>
                      <a:pt x="810016" y="391818"/>
                      <a:pt x="826526" y="407693"/>
                      <a:pt x="844941" y="419758"/>
                    </a:cubicBezTo>
                    <a:cubicBezTo>
                      <a:pt x="821446" y="448968"/>
                      <a:pt x="810016" y="485798"/>
                      <a:pt x="810016" y="521993"/>
                    </a:cubicBezTo>
                    <a:cubicBezTo>
                      <a:pt x="774456" y="518183"/>
                      <a:pt x="737626" y="526438"/>
                      <a:pt x="705241" y="547393"/>
                    </a:cubicBezTo>
                    <a:cubicBezTo>
                      <a:pt x="684921" y="560728"/>
                      <a:pt x="669046" y="577873"/>
                      <a:pt x="656981" y="596923"/>
                    </a:cubicBezTo>
                    <a:cubicBezTo>
                      <a:pt x="604276" y="556918"/>
                      <a:pt x="530616" y="552473"/>
                      <a:pt x="472196" y="590573"/>
                    </a:cubicBezTo>
                    <a:cubicBezTo>
                      <a:pt x="463306" y="596288"/>
                      <a:pt x="455686" y="602638"/>
                      <a:pt x="448066" y="609623"/>
                    </a:cubicBezTo>
                    <a:cubicBezTo>
                      <a:pt x="445526" y="585493"/>
                      <a:pt x="437271" y="561363"/>
                      <a:pt x="422666" y="539773"/>
                    </a:cubicBezTo>
                    <a:cubicBezTo>
                      <a:pt x="390916" y="490878"/>
                      <a:pt x="336306" y="464843"/>
                      <a:pt x="281696" y="467383"/>
                    </a:cubicBezTo>
                    <a:cubicBezTo>
                      <a:pt x="314716" y="429283"/>
                      <a:pt x="328051" y="377848"/>
                      <a:pt x="317891" y="328953"/>
                    </a:cubicBezTo>
                    <a:cubicBezTo>
                      <a:pt x="349641" y="334033"/>
                      <a:pt x="383296" y="328318"/>
                      <a:pt x="411871" y="309268"/>
                    </a:cubicBezTo>
                    <a:cubicBezTo>
                      <a:pt x="472831" y="269263"/>
                      <a:pt x="489976" y="187348"/>
                      <a:pt x="449971" y="126388"/>
                    </a:cubicBezTo>
                    <a:cubicBezTo>
                      <a:pt x="409966" y="65428"/>
                      <a:pt x="328051" y="48283"/>
                      <a:pt x="267091" y="88288"/>
                    </a:cubicBezTo>
                    <a:cubicBezTo>
                      <a:pt x="225816" y="115593"/>
                      <a:pt x="204226" y="161948"/>
                      <a:pt x="207401" y="208303"/>
                    </a:cubicBezTo>
                    <a:cubicBezTo>
                      <a:pt x="163586" y="194968"/>
                      <a:pt x="114056" y="200048"/>
                      <a:pt x="72781" y="227353"/>
                    </a:cubicBezTo>
                    <a:cubicBezTo>
                      <a:pt x="-1514" y="275613"/>
                      <a:pt x="-22469" y="375308"/>
                      <a:pt x="26426" y="449603"/>
                    </a:cubicBezTo>
                    <a:cubicBezTo>
                      <a:pt x="58176" y="498498"/>
                      <a:pt x="112786" y="524533"/>
                      <a:pt x="167396" y="521993"/>
                    </a:cubicBezTo>
                    <a:cubicBezTo>
                      <a:pt x="121041" y="574698"/>
                      <a:pt x="113421" y="654073"/>
                      <a:pt x="154061" y="715668"/>
                    </a:cubicBezTo>
                    <a:cubicBezTo>
                      <a:pt x="202321" y="789963"/>
                      <a:pt x="302016" y="810918"/>
                      <a:pt x="376311" y="762023"/>
                    </a:cubicBezTo>
                    <a:cubicBezTo>
                      <a:pt x="385201" y="756308"/>
                      <a:pt x="392821" y="749958"/>
                      <a:pt x="400441" y="742973"/>
                    </a:cubicBezTo>
                    <a:cubicBezTo>
                      <a:pt x="402981" y="767103"/>
                      <a:pt x="411236" y="791233"/>
                      <a:pt x="425841" y="812823"/>
                    </a:cubicBezTo>
                    <a:cubicBezTo>
                      <a:pt x="474736" y="887118"/>
                      <a:pt x="573796" y="908073"/>
                      <a:pt x="648091" y="859178"/>
                    </a:cubicBezTo>
                    <a:cubicBezTo>
                      <a:pt x="668411" y="845843"/>
                      <a:pt x="684286" y="828698"/>
                      <a:pt x="696351" y="809648"/>
                    </a:cubicBezTo>
                    <a:cubicBezTo>
                      <a:pt x="749056" y="849653"/>
                      <a:pt x="822716" y="854098"/>
                      <a:pt x="881136" y="815998"/>
                    </a:cubicBezTo>
                    <a:cubicBezTo>
                      <a:pt x="928761" y="784883"/>
                      <a:pt x="954796" y="732178"/>
                      <a:pt x="953526" y="678838"/>
                    </a:cubicBezTo>
                    <a:cubicBezTo>
                      <a:pt x="989086" y="682648"/>
                      <a:pt x="1025916" y="674393"/>
                      <a:pt x="1058301" y="653438"/>
                    </a:cubicBezTo>
                    <a:cubicBezTo>
                      <a:pt x="1132596" y="605178"/>
                      <a:pt x="1153551" y="505483"/>
                      <a:pt x="1104656" y="431188"/>
                    </a:cubicBezTo>
                    <a:cubicBezTo>
                      <a:pt x="1091956" y="411503"/>
                      <a:pt x="1075446" y="395628"/>
                      <a:pt x="1057031" y="383563"/>
                    </a:cubicBezTo>
                    <a:cubicBezTo>
                      <a:pt x="1098941" y="330223"/>
                      <a:pt x="1104021" y="254658"/>
                      <a:pt x="1065286" y="19560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6" name="Google Shape;2246;p34"/>
              <p:cNvSpPr/>
              <p:nvPr/>
            </p:nvSpPr>
            <p:spPr>
              <a:xfrm rot="321350">
                <a:off x="2478358" y="298475"/>
                <a:ext cx="271170" cy="231756"/>
              </a:xfrm>
              <a:custGeom>
                <a:avLst/>
                <a:gdLst/>
                <a:ahLst/>
                <a:cxnLst/>
                <a:rect l="l" t="t" r="r" b="b"/>
                <a:pathLst>
                  <a:path w="3374823" h="2884302" extrusionOk="0">
                    <a:moveTo>
                      <a:pt x="2510962" y="2623470"/>
                    </a:moveTo>
                    <a:cubicBezTo>
                      <a:pt x="2519012" y="2620894"/>
                      <a:pt x="2528671" y="2623470"/>
                      <a:pt x="2532535" y="2633773"/>
                    </a:cubicBezTo>
                    <a:cubicBezTo>
                      <a:pt x="2545414" y="2669835"/>
                      <a:pt x="2555717" y="2708472"/>
                      <a:pt x="2566021" y="2744533"/>
                    </a:cubicBezTo>
                    <a:cubicBezTo>
                      <a:pt x="2571172" y="2765140"/>
                      <a:pt x="2576324" y="2783170"/>
                      <a:pt x="2578900" y="2798625"/>
                    </a:cubicBezTo>
                    <a:cubicBezTo>
                      <a:pt x="2581476" y="2814080"/>
                      <a:pt x="2589203" y="2837263"/>
                      <a:pt x="2581476" y="2852717"/>
                    </a:cubicBezTo>
                    <a:cubicBezTo>
                      <a:pt x="2578900" y="2857869"/>
                      <a:pt x="2571172" y="2860445"/>
                      <a:pt x="2566021" y="2857869"/>
                    </a:cubicBezTo>
                    <a:cubicBezTo>
                      <a:pt x="2550566" y="2847566"/>
                      <a:pt x="2547990" y="2824383"/>
                      <a:pt x="2542838" y="2808929"/>
                    </a:cubicBezTo>
                    <a:cubicBezTo>
                      <a:pt x="2537686" y="2790898"/>
                      <a:pt x="2535111" y="2772867"/>
                      <a:pt x="2529959" y="2754836"/>
                    </a:cubicBezTo>
                    <a:cubicBezTo>
                      <a:pt x="2519656" y="2718775"/>
                      <a:pt x="2509352" y="2680138"/>
                      <a:pt x="2499049" y="2644076"/>
                    </a:cubicBezTo>
                    <a:cubicBezTo>
                      <a:pt x="2496473" y="2633773"/>
                      <a:pt x="2502913" y="2626046"/>
                      <a:pt x="2510962" y="2623470"/>
                    </a:cubicBezTo>
                    <a:close/>
                    <a:moveTo>
                      <a:pt x="2602078" y="2618318"/>
                    </a:moveTo>
                    <a:cubicBezTo>
                      <a:pt x="2609805" y="2615743"/>
                      <a:pt x="2620108" y="2620894"/>
                      <a:pt x="2622684" y="2628622"/>
                    </a:cubicBezTo>
                    <a:cubicBezTo>
                      <a:pt x="2635563" y="2659531"/>
                      <a:pt x="2648442" y="2687865"/>
                      <a:pt x="2661321" y="2718775"/>
                    </a:cubicBezTo>
                    <a:cubicBezTo>
                      <a:pt x="2666473" y="2734230"/>
                      <a:pt x="2674201" y="2747109"/>
                      <a:pt x="2679352" y="2765140"/>
                    </a:cubicBezTo>
                    <a:cubicBezTo>
                      <a:pt x="2684504" y="2778019"/>
                      <a:pt x="2694807" y="2796050"/>
                      <a:pt x="2689656" y="2811504"/>
                    </a:cubicBezTo>
                    <a:cubicBezTo>
                      <a:pt x="2687080" y="2816656"/>
                      <a:pt x="2679352" y="2819232"/>
                      <a:pt x="2674201" y="2816656"/>
                    </a:cubicBezTo>
                    <a:cubicBezTo>
                      <a:pt x="2666473" y="2811504"/>
                      <a:pt x="2661321" y="2803777"/>
                      <a:pt x="2658746" y="2796050"/>
                    </a:cubicBezTo>
                    <a:cubicBezTo>
                      <a:pt x="2656170" y="2788322"/>
                      <a:pt x="2651018" y="2780595"/>
                      <a:pt x="2648442" y="2772867"/>
                    </a:cubicBezTo>
                    <a:cubicBezTo>
                      <a:pt x="2643291" y="2759988"/>
                      <a:pt x="2635563" y="2744533"/>
                      <a:pt x="2630412" y="2729078"/>
                    </a:cubicBezTo>
                    <a:cubicBezTo>
                      <a:pt x="2617532" y="2698169"/>
                      <a:pt x="2604653" y="2669835"/>
                      <a:pt x="2591774" y="2638925"/>
                    </a:cubicBezTo>
                    <a:cubicBezTo>
                      <a:pt x="2586623" y="2631197"/>
                      <a:pt x="2594350" y="2620894"/>
                      <a:pt x="2602078" y="2618318"/>
                    </a:cubicBezTo>
                    <a:close/>
                    <a:moveTo>
                      <a:pt x="2360918" y="2585803"/>
                    </a:moveTo>
                    <a:cubicBezTo>
                      <a:pt x="2368967" y="2584193"/>
                      <a:pt x="2377981" y="2587413"/>
                      <a:pt x="2380557" y="2597716"/>
                    </a:cubicBezTo>
                    <a:cubicBezTo>
                      <a:pt x="2385709" y="2623474"/>
                      <a:pt x="2388284" y="2646657"/>
                      <a:pt x="2396016" y="2672415"/>
                    </a:cubicBezTo>
                    <a:cubicBezTo>
                      <a:pt x="2403743" y="2693021"/>
                      <a:pt x="2411467" y="2716204"/>
                      <a:pt x="2419194" y="2739386"/>
                    </a:cubicBezTo>
                    <a:cubicBezTo>
                      <a:pt x="2429502" y="2759993"/>
                      <a:pt x="2439801" y="2783175"/>
                      <a:pt x="2450104" y="2806357"/>
                    </a:cubicBezTo>
                    <a:cubicBezTo>
                      <a:pt x="2460412" y="2826964"/>
                      <a:pt x="2478438" y="2850146"/>
                      <a:pt x="2481018" y="2873329"/>
                    </a:cubicBezTo>
                    <a:cubicBezTo>
                      <a:pt x="2481018" y="2881056"/>
                      <a:pt x="2473291" y="2886208"/>
                      <a:pt x="2465559" y="2883632"/>
                    </a:cubicBezTo>
                    <a:cubicBezTo>
                      <a:pt x="2444953" y="2873329"/>
                      <a:pt x="2432073" y="2844995"/>
                      <a:pt x="2419194" y="2824388"/>
                    </a:cubicBezTo>
                    <a:cubicBezTo>
                      <a:pt x="2406315" y="2801206"/>
                      <a:pt x="2396016" y="2778023"/>
                      <a:pt x="2385709" y="2754841"/>
                    </a:cubicBezTo>
                    <a:cubicBezTo>
                      <a:pt x="2367678" y="2705900"/>
                      <a:pt x="2349647" y="2654384"/>
                      <a:pt x="2347071" y="2602868"/>
                    </a:cubicBezTo>
                    <a:cubicBezTo>
                      <a:pt x="2345785" y="2593852"/>
                      <a:pt x="2352869" y="2587413"/>
                      <a:pt x="2360918" y="2585803"/>
                    </a:cubicBezTo>
                    <a:close/>
                    <a:moveTo>
                      <a:pt x="2715416" y="2575496"/>
                    </a:moveTo>
                    <a:cubicBezTo>
                      <a:pt x="2720568" y="2573886"/>
                      <a:pt x="2727007" y="2574530"/>
                      <a:pt x="2730873" y="2577106"/>
                    </a:cubicBezTo>
                    <a:cubicBezTo>
                      <a:pt x="2738600" y="2582257"/>
                      <a:pt x="2743752" y="2592561"/>
                      <a:pt x="2748900" y="2600288"/>
                    </a:cubicBezTo>
                    <a:cubicBezTo>
                      <a:pt x="2751480" y="2608016"/>
                      <a:pt x="2756631" y="2615743"/>
                      <a:pt x="2761779" y="2623470"/>
                    </a:cubicBezTo>
                    <a:cubicBezTo>
                      <a:pt x="2769510" y="2638925"/>
                      <a:pt x="2779810" y="2654380"/>
                      <a:pt x="2790117" y="2669835"/>
                    </a:cubicBezTo>
                    <a:cubicBezTo>
                      <a:pt x="2800416" y="2685290"/>
                      <a:pt x="2810723" y="2700745"/>
                      <a:pt x="2821027" y="2713624"/>
                    </a:cubicBezTo>
                    <a:cubicBezTo>
                      <a:pt x="2828754" y="2723928"/>
                      <a:pt x="2844205" y="2747110"/>
                      <a:pt x="2828754" y="2754838"/>
                    </a:cubicBezTo>
                    <a:cubicBezTo>
                      <a:pt x="2813295" y="2762565"/>
                      <a:pt x="2800416" y="2739383"/>
                      <a:pt x="2792689" y="2729079"/>
                    </a:cubicBezTo>
                    <a:cubicBezTo>
                      <a:pt x="2782389" y="2713624"/>
                      <a:pt x="2772086" y="2698169"/>
                      <a:pt x="2761779" y="2682714"/>
                    </a:cubicBezTo>
                    <a:cubicBezTo>
                      <a:pt x="2751480" y="2669835"/>
                      <a:pt x="2741172" y="2654380"/>
                      <a:pt x="2733449" y="2638925"/>
                    </a:cubicBezTo>
                    <a:cubicBezTo>
                      <a:pt x="2728293" y="2631198"/>
                      <a:pt x="2725721" y="2623470"/>
                      <a:pt x="2720570" y="2615743"/>
                    </a:cubicBezTo>
                    <a:cubicBezTo>
                      <a:pt x="2715414" y="2605440"/>
                      <a:pt x="2707691" y="2597712"/>
                      <a:pt x="2707691" y="2587409"/>
                    </a:cubicBezTo>
                    <a:cubicBezTo>
                      <a:pt x="2706403" y="2580969"/>
                      <a:pt x="2710265" y="2577106"/>
                      <a:pt x="2715416" y="2575496"/>
                    </a:cubicBezTo>
                    <a:close/>
                    <a:moveTo>
                      <a:pt x="2175460" y="2571954"/>
                    </a:moveTo>
                    <a:cubicBezTo>
                      <a:pt x="2183510" y="2569378"/>
                      <a:pt x="2192524" y="2571954"/>
                      <a:pt x="2195098" y="2582257"/>
                    </a:cubicBezTo>
                    <a:cubicBezTo>
                      <a:pt x="2205405" y="2626046"/>
                      <a:pt x="2215709" y="2672411"/>
                      <a:pt x="2226008" y="2716200"/>
                    </a:cubicBezTo>
                    <a:cubicBezTo>
                      <a:pt x="2231164" y="2736807"/>
                      <a:pt x="2236315" y="2759989"/>
                      <a:pt x="2241467" y="2783171"/>
                    </a:cubicBezTo>
                    <a:cubicBezTo>
                      <a:pt x="2244043" y="2793475"/>
                      <a:pt x="2244043" y="2806354"/>
                      <a:pt x="2246614" y="2816657"/>
                    </a:cubicBezTo>
                    <a:cubicBezTo>
                      <a:pt x="2249194" y="2826960"/>
                      <a:pt x="2251766" y="2837264"/>
                      <a:pt x="2249194" y="2847567"/>
                    </a:cubicBezTo>
                    <a:cubicBezTo>
                      <a:pt x="2246614" y="2857870"/>
                      <a:pt x="2233735" y="2863022"/>
                      <a:pt x="2226008" y="2855294"/>
                    </a:cubicBezTo>
                    <a:cubicBezTo>
                      <a:pt x="2218284" y="2847567"/>
                      <a:pt x="2215709" y="2837264"/>
                      <a:pt x="2213129" y="2824384"/>
                    </a:cubicBezTo>
                    <a:cubicBezTo>
                      <a:pt x="2210557" y="2811505"/>
                      <a:pt x="2207977" y="2801202"/>
                      <a:pt x="2205405" y="2790899"/>
                    </a:cubicBezTo>
                    <a:cubicBezTo>
                      <a:pt x="2200250" y="2770292"/>
                      <a:pt x="2195098" y="2747110"/>
                      <a:pt x="2189950" y="2726503"/>
                    </a:cubicBezTo>
                    <a:cubicBezTo>
                      <a:pt x="2179647" y="2682714"/>
                      <a:pt x="2169340" y="2638925"/>
                      <a:pt x="2161612" y="2592561"/>
                    </a:cubicBezTo>
                    <a:cubicBezTo>
                      <a:pt x="2160326" y="2582257"/>
                      <a:pt x="2167411" y="2574530"/>
                      <a:pt x="2175460" y="2571954"/>
                    </a:cubicBezTo>
                    <a:close/>
                    <a:moveTo>
                      <a:pt x="2048599" y="2542654"/>
                    </a:moveTo>
                    <a:cubicBezTo>
                      <a:pt x="2057292" y="2539756"/>
                      <a:pt x="2067595" y="2542332"/>
                      <a:pt x="2071459" y="2553923"/>
                    </a:cubicBezTo>
                    <a:cubicBezTo>
                      <a:pt x="2089490" y="2600288"/>
                      <a:pt x="2102369" y="2646652"/>
                      <a:pt x="2112672" y="2693017"/>
                    </a:cubicBezTo>
                    <a:cubicBezTo>
                      <a:pt x="2115248" y="2716199"/>
                      <a:pt x="2120399" y="2741957"/>
                      <a:pt x="2125551" y="2759988"/>
                    </a:cubicBezTo>
                    <a:cubicBezTo>
                      <a:pt x="2125551" y="2772867"/>
                      <a:pt x="2125551" y="2783170"/>
                      <a:pt x="2125551" y="2796049"/>
                    </a:cubicBezTo>
                    <a:cubicBezTo>
                      <a:pt x="2125551" y="2808929"/>
                      <a:pt x="2125551" y="2819232"/>
                      <a:pt x="2117824" y="2826959"/>
                    </a:cubicBezTo>
                    <a:cubicBezTo>
                      <a:pt x="2115248" y="2829535"/>
                      <a:pt x="2110096" y="2829535"/>
                      <a:pt x="2104945" y="2826959"/>
                    </a:cubicBezTo>
                    <a:cubicBezTo>
                      <a:pt x="2094641" y="2821808"/>
                      <a:pt x="2094641" y="2808929"/>
                      <a:pt x="2092066" y="2798625"/>
                    </a:cubicBezTo>
                    <a:cubicBezTo>
                      <a:pt x="2089490" y="2788322"/>
                      <a:pt x="2086914" y="2775443"/>
                      <a:pt x="2084338" y="2765140"/>
                    </a:cubicBezTo>
                    <a:cubicBezTo>
                      <a:pt x="2079186" y="2741957"/>
                      <a:pt x="2076611" y="2721351"/>
                      <a:pt x="2071459" y="2698169"/>
                    </a:cubicBezTo>
                    <a:cubicBezTo>
                      <a:pt x="2061156" y="2654380"/>
                      <a:pt x="2050852" y="2608015"/>
                      <a:pt x="2035398" y="2564226"/>
                    </a:cubicBezTo>
                    <a:cubicBezTo>
                      <a:pt x="2032822" y="2553923"/>
                      <a:pt x="2039905" y="2545552"/>
                      <a:pt x="2048599" y="2542654"/>
                    </a:cubicBezTo>
                    <a:close/>
                    <a:moveTo>
                      <a:pt x="1138047" y="2523657"/>
                    </a:moveTo>
                    <a:cubicBezTo>
                      <a:pt x="1144164" y="2522369"/>
                      <a:pt x="1150604" y="2524301"/>
                      <a:pt x="1154468" y="2530741"/>
                    </a:cubicBezTo>
                    <a:cubicBezTo>
                      <a:pt x="1159619" y="2541044"/>
                      <a:pt x="1159619" y="2553923"/>
                      <a:pt x="1162195" y="2564226"/>
                    </a:cubicBezTo>
                    <a:cubicBezTo>
                      <a:pt x="1164771" y="2574530"/>
                      <a:pt x="1167347" y="2584833"/>
                      <a:pt x="1167347" y="2595136"/>
                    </a:cubicBezTo>
                    <a:cubicBezTo>
                      <a:pt x="1169922" y="2615743"/>
                      <a:pt x="1172498" y="2638925"/>
                      <a:pt x="1175074" y="2659532"/>
                    </a:cubicBezTo>
                    <a:cubicBezTo>
                      <a:pt x="1177650" y="2680138"/>
                      <a:pt x="1180226" y="2703321"/>
                      <a:pt x="1182801" y="2723927"/>
                    </a:cubicBezTo>
                    <a:cubicBezTo>
                      <a:pt x="1185377" y="2734231"/>
                      <a:pt x="1185377" y="2744534"/>
                      <a:pt x="1185377" y="2754837"/>
                    </a:cubicBezTo>
                    <a:cubicBezTo>
                      <a:pt x="1185377" y="2765141"/>
                      <a:pt x="1187953" y="2775444"/>
                      <a:pt x="1182801" y="2785747"/>
                    </a:cubicBezTo>
                    <a:cubicBezTo>
                      <a:pt x="1177650" y="2793475"/>
                      <a:pt x="1167347" y="2796050"/>
                      <a:pt x="1162195" y="2790899"/>
                    </a:cubicBezTo>
                    <a:cubicBezTo>
                      <a:pt x="1154468" y="2780596"/>
                      <a:pt x="1154468" y="2770292"/>
                      <a:pt x="1151892" y="2759989"/>
                    </a:cubicBezTo>
                    <a:cubicBezTo>
                      <a:pt x="1149316" y="2749686"/>
                      <a:pt x="1149316" y="2739382"/>
                      <a:pt x="1146740" y="2729079"/>
                    </a:cubicBezTo>
                    <a:cubicBezTo>
                      <a:pt x="1144164" y="2708473"/>
                      <a:pt x="1141589" y="2685290"/>
                      <a:pt x="1139013" y="2664684"/>
                    </a:cubicBezTo>
                    <a:lnTo>
                      <a:pt x="1131285" y="2600288"/>
                    </a:lnTo>
                    <a:cubicBezTo>
                      <a:pt x="1128710" y="2589985"/>
                      <a:pt x="1126134" y="2579681"/>
                      <a:pt x="1126134" y="2569378"/>
                    </a:cubicBezTo>
                    <a:cubicBezTo>
                      <a:pt x="1123558" y="2559075"/>
                      <a:pt x="1120982" y="2546196"/>
                      <a:pt x="1123558" y="2535892"/>
                    </a:cubicBezTo>
                    <a:cubicBezTo>
                      <a:pt x="1126134" y="2529453"/>
                      <a:pt x="1131929" y="2524945"/>
                      <a:pt x="1138047" y="2523657"/>
                    </a:cubicBezTo>
                    <a:close/>
                    <a:moveTo>
                      <a:pt x="1031798" y="2517544"/>
                    </a:moveTo>
                    <a:cubicBezTo>
                      <a:pt x="1039848" y="2518509"/>
                      <a:pt x="1047575" y="2524305"/>
                      <a:pt x="1048863" y="2533320"/>
                    </a:cubicBezTo>
                    <a:cubicBezTo>
                      <a:pt x="1051439" y="2543624"/>
                      <a:pt x="1048863" y="2553927"/>
                      <a:pt x="1048863" y="2564230"/>
                    </a:cubicBezTo>
                    <a:cubicBezTo>
                      <a:pt x="1048863" y="2574534"/>
                      <a:pt x="1048863" y="2584837"/>
                      <a:pt x="1048863" y="2595140"/>
                    </a:cubicBezTo>
                    <a:cubicBezTo>
                      <a:pt x="1048863" y="2615747"/>
                      <a:pt x="1048863" y="2633778"/>
                      <a:pt x="1048863" y="2654384"/>
                    </a:cubicBezTo>
                    <a:cubicBezTo>
                      <a:pt x="1048863" y="2674991"/>
                      <a:pt x="1051439" y="2693022"/>
                      <a:pt x="1054015" y="2713628"/>
                    </a:cubicBezTo>
                    <a:cubicBezTo>
                      <a:pt x="1056591" y="2731659"/>
                      <a:pt x="1061742" y="2752265"/>
                      <a:pt x="1059166" y="2770296"/>
                    </a:cubicBezTo>
                    <a:cubicBezTo>
                      <a:pt x="1059166" y="2778024"/>
                      <a:pt x="1046287" y="2780599"/>
                      <a:pt x="1041136" y="2775448"/>
                    </a:cubicBezTo>
                    <a:cubicBezTo>
                      <a:pt x="1025681" y="2762569"/>
                      <a:pt x="1023105" y="2739386"/>
                      <a:pt x="1017954" y="2718780"/>
                    </a:cubicBezTo>
                    <a:cubicBezTo>
                      <a:pt x="1012802" y="2698173"/>
                      <a:pt x="1010226" y="2677567"/>
                      <a:pt x="1010226" y="2656960"/>
                    </a:cubicBezTo>
                    <a:cubicBezTo>
                      <a:pt x="1010226" y="2636353"/>
                      <a:pt x="1010226" y="2613171"/>
                      <a:pt x="1010226" y="2592564"/>
                    </a:cubicBezTo>
                    <a:cubicBezTo>
                      <a:pt x="1010226" y="2582261"/>
                      <a:pt x="1010226" y="2571958"/>
                      <a:pt x="1010226" y="2561655"/>
                    </a:cubicBezTo>
                    <a:cubicBezTo>
                      <a:pt x="1010226" y="2551351"/>
                      <a:pt x="1010226" y="2541048"/>
                      <a:pt x="1012802" y="2530745"/>
                    </a:cubicBezTo>
                    <a:cubicBezTo>
                      <a:pt x="1015378" y="2520441"/>
                      <a:pt x="1023749" y="2516578"/>
                      <a:pt x="1031798" y="2517544"/>
                    </a:cubicBezTo>
                    <a:close/>
                    <a:moveTo>
                      <a:pt x="1304836" y="2501767"/>
                    </a:moveTo>
                    <a:cubicBezTo>
                      <a:pt x="1313529" y="2501123"/>
                      <a:pt x="1321901" y="2506274"/>
                      <a:pt x="1321901" y="2517866"/>
                    </a:cubicBezTo>
                    <a:cubicBezTo>
                      <a:pt x="1324477" y="2561655"/>
                      <a:pt x="1324477" y="2602868"/>
                      <a:pt x="1324477" y="2646657"/>
                    </a:cubicBezTo>
                    <a:cubicBezTo>
                      <a:pt x="1327052" y="2685294"/>
                      <a:pt x="1327052" y="2721355"/>
                      <a:pt x="1329628" y="2754841"/>
                    </a:cubicBezTo>
                    <a:cubicBezTo>
                      <a:pt x="1329628" y="2754841"/>
                      <a:pt x="1329628" y="2757417"/>
                      <a:pt x="1329628" y="2759992"/>
                    </a:cubicBezTo>
                    <a:cubicBezTo>
                      <a:pt x="1329628" y="2762568"/>
                      <a:pt x="1329628" y="2762568"/>
                      <a:pt x="1329628" y="2765144"/>
                    </a:cubicBezTo>
                    <a:cubicBezTo>
                      <a:pt x="1329628" y="2765144"/>
                      <a:pt x="1329628" y="2767720"/>
                      <a:pt x="1329628" y="2767720"/>
                    </a:cubicBezTo>
                    <a:cubicBezTo>
                      <a:pt x="1329628" y="2767720"/>
                      <a:pt x="1329628" y="2770296"/>
                      <a:pt x="1329628" y="2770296"/>
                    </a:cubicBezTo>
                    <a:cubicBezTo>
                      <a:pt x="1329628" y="2772872"/>
                      <a:pt x="1327052" y="2775447"/>
                      <a:pt x="1324477" y="2775447"/>
                    </a:cubicBezTo>
                    <a:cubicBezTo>
                      <a:pt x="1316749" y="2780599"/>
                      <a:pt x="1303870" y="2780599"/>
                      <a:pt x="1298718" y="2767720"/>
                    </a:cubicBezTo>
                    <a:cubicBezTo>
                      <a:pt x="1283263" y="2731658"/>
                      <a:pt x="1283263" y="2690445"/>
                      <a:pt x="1283263" y="2651808"/>
                    </a:cubicBezTo>
                    <a:cubicBezTo>
                      <a:pt x="1283263" y="2608019"/>
                      <a:pt x="1285839" y="2564230"/>
                      <a:pt x="1285839" y="2520441"/>
                    </a:cubicBezTo>
                    <a:cubicBezTo>
                      <a:pt x="1287127" y="2508850"/>
                      <a:pt x="1296142" y="2502411"/>
                      <a:pt x="1304836" y="2501767"/>
                    </a:cubicBezTo>
                    <a:close/>
                    <a:moveTo>
                      <a:pt x="907189" y="2489532"/>
                    </a:moveTo>
                    <a:cubicBezTo>
                      <a:pt x="917492" y="2489532"/>
                      <a:pt x="927796" y="2497260"/>
                      <a:pt x="927796" y="2507563"/>
                    </a:cubicBezTo>
                    <a:cubicBezTo>
                      <a:pt x="925220" y="2548776"/>
                      <a:pt x="925220" y="2589989"/>
                      <a:pt x="927796" y="2631202"/>
                    </a:cubicBezTo>
                    <a:cubicBezTo>
                      <a:pt x="927796" y="2651808"/>
                      <a:pt x="930371" y="2672415"/>
                      <a:pt x="930371" y="2693022"/>
                    </a:cubicBezTo>
                    <a:cubicBezTo>
                      <a:pt x="930371" y="2703325"/>
                      <a:pt x="930371" y="2713628"/>
                      <a:pt x="930371" y="2723931"/>
                    </a:cubicBezTo>
                    <a:cubicBezTo>
                      <a:pt x="930371" y="2734235"/>
                      <a:pt x="932947" y="2744538"/>
                      <a:pt x="925220" y="2752265"/>
                    </a:cubicBezTo>
                    <a:cubicBezTo>
                      <a:pt x="920068" y="2759993"/>
                      <a:pt x="909765" y="2759993"/>
                      <a:pt x="904613" y="2754841"/>
                    </a:cubicBezTo>
                    <a:cubicBezTo>
                      <a:pt x="896886" y="2747114"/>
                      <a:pt x="896886" y="2734235"/>
                      <a:pt x="894310" y="2723931"/>
                    </a:cubicBezTo>
                    <a:cubicBezTo>
                      <a:pt x="894310" y="2713628"/>
                      <a:pt x="891734" y="2703325"/>
                      <a:pt x="891734" y="2693022"/>
                    </a:cubicBezTo>
                    <a:cubicBezTo>
                      <a:pt x="891734" y="2674991"/>
                      <a:pt x="889158" y="2654384"/>
                      <a:pt x="889158" y="2633778"/>
                    </a:cubicBezTo>
                    <a:cubicBezTo>
                      <a:pt x="886582" y="2592565"/>
                      <a:pt x="886582" y="2551352"/>
                      <a:pt x="889158" y="2510139"/>
                    </a:cubicBezTo>
                    <a:cubicBezTo>
                      <a:pt x="889158" y="2499835"/>
                      <a:pt x="896886" y="2489532"/>
                      <a:pt x="907189" y="2489532"/>
                    </a:cubicBezTo>
                    <a:close/>
                    <a:moveTo>
                      <a:pt x="2856082" y="2477051"/>
                    </a:moveTo>
                    <a:cubicBezTo>
                      <a:pt x="2860147" y="2477614"/>
                      <a:pt x="2864171" y="2479868"/>
                      <a:pt x="2867391" y="2484376"/>
                    </a:cubicBezTo>
                    <a:cubicBezTo>
                      <a:pt x="2877694" y="2497255"/>
                      <a:pt x="2885422" y="2512710"/>
                      <a:pt x="2895725" y="2525589"/>
                    </a:cubicBezTo>
                    <a:cubicBezTo>
                      <a:pt x="2903453" y="2538468"/>
                      <a:pt x="2913756" y="2548771"/>
                      <a:pt x="2924059" y="2561650"/>
                    </a:cubicBezTo>
                    <a:cubicBezTo>
                      <a:pt x="2934363" y="2571954"/>
                      <a:pt x="2944666" y="2584833"/>
                      <a:pt x="2954969" y="2595136"/>
                    </a:cubicBezTo>
                    <a:cubicBezTo>
                      <a:pt x="2965273" y="2605439"/>
                      <a:pt x="2978152" y="2618318"/>
                      <a:pt x="2993607" y="2631197"/>
                    </a:cubicBezTo>
                    <a:cubicBezTo>
                      <a:pt x="3001334" y="2644076"/>
                      <a:pt x="2988455" y="2656956"/>
                      <a:pt x="2975576" y="2651804"/>
                    </a:cubicBezTo>
                    <a:cubicBezTo>
                      <a:pt x="2960121" y="2644076"/>
                      <a:pt x="2947242" y="2631197"/>
                      <a:pt x="2934363" y="2620894"/>
                    </a:cubicBezTo>
                    <a:cubicBezTo>
                      <a:pt x="2921484" y="2608015"/>
                      <a:pt x="2908604" y="2595136"/>
                      <a:pt x="2898301" y="2582257"/>
                    </a:cubicBezTo>
                    <a:cubicBezTo>
                      <a:pt x="2887998" y="2569378"/>
                      <a:pt x="2877694" y="2556499"/>
                      <a:pt x="2867391" y="2543620"/>
                    </a:cubicBezTo>
                    <a:cubicBezTo>
                      <a:pt x="2857088" y="2530741"/>
                      <a:pt x="2846785" y="2517862"/>
                      <a:pt x="2839057" y="2502407"/>
                    </a:cubicBezTo>
                    <a:cubicBezTo>
                      <a:pt x="2831330" y="2488884"/>
                      <a:pt x="2843887" y="2475361"/>
                      <a:pt x="2856082" y="2477051"/>
                    </a:cubicBezTo>
                    <a:close/>
                    <a:moveTo>
                      <a:pt x="727204" y="2464413"/>
                    </a:moveTo>
                    <a:cubicBezTo>
                      <a:pt x="733965" y="2463769"/>
                      <a:pt x="741049" y="2467633"/>
                      <a:pt x="744913" y="2476648"/>
                    </a:cubicBezTo>
                    <a:cubicBezTo>
                      <a:pt x="747488" y="2484376"/>
                      <a:pt x="747488" y="2494679"/>
                      <a:pt x="747488" y="2504982"/>
                    </a:cubicBezTo>
                    <a:cubicBezTo>
                      <a:pt x="747488" y="2512710"/>
                      <a:pt x="747488" y="2523013"/>
                      <a:pt x="747488" y="2530740"/>
                    </a:cubicBezTo>
                    <a:cubicBezTo>
                      <a:pt x="747488" y="2548771"/>
                      <a:pt x="747488" y="2566802"/>
                      <a:pt x="750064" y="2587408"/>
                    </a:cubicBezTo>
                    <a:cubicBezTo>
                      <a:pt x="750064" y="2605439"/>
                      <a:pt x="750064" y="2623469"/>
                      <a:pt x="750064" y="2641500"/>
                    </a:cubicBezTo>
                    <a:cubicBezTo>
                      <a:pt x="750064" y="2651803"/>
                      <a:pt x="750064" y="2659531"/>
                      <a:pt x="750064" y="2669834"/>
                    </a:cubicBezTo>
                    <a:cubicBezTo>
                      <a:pt x="747488" y="2680137"/>
                      <a:pt x="750064" y="2687865"/>
                      <a:pt x="739761" y="2695592"/>
                    </a:cubicBezTo>
                    <a:cubicBezTo>
                      <a:pt x="737185" y="2698168"/>
                      <a:pt x="729458" y="2698168"/>
                      <a:pt x="726882" y="2695592"/>
                    </a:cubicBezTo>
                    <a:cubicBezTo>
                      <a:pt x="716579" y="2687865"/>
                      <a:pt x="714003" y="2680137"/>
                      <a:pt x="714003" y="2669834"/>
                    </a:cubicBezTo>
                    <a:cubicBezTo>
                      <a:pt x="711427" y="2659531"/>
                      <a:pt x="711427" y="2651803"/>
                      <a:pt x="711427" y="2641500"/>
                    </a:cubicBezTo>
                    <a:cubicBezTo>
                      <a:pt x="711427" y="2623469"/>
                      <a:pt x="711427" y="2605439"/>
                      <a:pt x="711427" y="2587408"/>
                    </a:cubicBezTo>
                    <a:cubicBezTo>
                      <a:pt x="711427" y="2569377"/>
                      <a:pt x="711427" y="2551347"/>
                      <a:pt x="711427" y="2533316"/>
                    </a:cubicBezTo>
                    <a:cubicBezTo>
                      <a:pt x="711427" y="2525589"/>
                      <a:pt x="711427" y="2515285"/>
                      <a:pt x="711427" y="2507558"/>
                    </a:cubicBezTo>
                    <a:cubicBezTo>
                      <a:pt x="711427" y="2499830"/>
                      <a:pt x="708851" y="2486951"/>
                      <a:pt x="711427" y="2479224"/>
                    </a:cubicBezTo>
                    <a:cubicBezTo>
                      <a:pt x="714003" y="2470209"/>
                      <a:pt x="720442" y="2465057"/>
                      <a:pt x="727204" y="2464413"/>
                    </a:cubicBezTo>
                    <a:close/>
                    <a:moveTo>
                      <a:pt x="1456808" y="2450246"/>
                    </a:moveTo>
                    <a:cubicBezTo>
                      <a:pt x="1463570" y="2450890"/>
                      <a:pt x="1470009" y="2454754"/>
                      <a:pt x="1471297" y="2461194"/>
                    </a:cubicBezTo>
                    <a:cubicBezTo>
                      <a:pt x="1473873" y="2471497"/>
                      <a:pt x="1471297" y="2484376"/>
                      <a:pt x="1471297" y="2494679"/>
                    </a:cubicBezTo>
                    <a:cubicBezTo>
                      <a:pt x="1471297" y="2504982"/>
                      <a:pt x="1471297" y="2515286"/>
                      <a:pt x="1471297" y="2525589"/>
                    </a:cubicBezTo>
                    <a:cubicBezTo>
                      <a:pt x="1471297" y="2546196"/>
                      <a:pt x="1471297" y="2566802"/>
                      <a:pt x="1471297" y="2587409"/>
                    </a:cubicBezTo>
                    <a:cubicBezTo>
                      <a:pt x="1471297" y="2610591"/>
                      <a:pt x="1473873" y="2631198"/>
                      <a:pt x="1473873" y="2651804"/>
                    </a:cubicBezTo>
                    <a:cubicBezTo>
                      <a:pt x="1476449" y="2662107"/>
                      <a:pt x="1476449" y="2672411"/>
                      <a:pt x="1468721" y="2682714"/>
                    </a:cubicBezTo>
                    <a:cubicBezTo>
                      <a:pt x="1468721" y="2693017"/>
                      <a:pt x="1468721" y="2703320"/>
                      <a:pt x="1463570" y="2713624"/>
                    </a:cubicBezTo>
                    <a:cubicBezTo>
                      <a:pt x="1458418" y="2723927"/>
                      <a:pt x="1448115" y="2723927"/>
                      <a:pt x="1440387" y="2716199"/>
                    </a:cubicBezTo>
                    <a:cubicBezTo>
                      <a:pt x="1432660" y="2705896"/>
                      <a:pt x="1432660" y="2695593"/>
                      <a:pt x="1432660" y="2682714"/>
                    </a:cubicBezTo>
                    <a:cubicBezTo>
                      <a:pt x="1430084" y="2672411"/>
                      <a:pt x="1430084" y="2662107"/>
                      <a:pt x="1430084" y="2651804"/>
                    </a:cubicBezTo>
                    <a:cubicBezTo>
                      <a:pt x="1430084" y="2628622"/>
                      <a:pt x="1430084" y="2608015"/>
                      <a:pt x="1430084" y="2587409"/>
                    </a:cubicBezTo>
                    <a:cubicBezTo>
                      <a:pt x="1430084" y="2566802"/>
                      <a:pt x="1432660" y="2543620"/>
                      <a:pt x="1432660" y="2523013"/>
                    </a:cubicBezTo>
                    <a:cubicBezTo>
                      <a:pt x="1432660" y="2512710"/>
                      <a:pt x="1435236" y="2502407"/>
                      <a:pt x="1435236" y="2492103"/>
                    </a:cubicBezTo>
                    <a:cubicBezTo>
                      <a:pt x="1435236" y="2479224"/>
                      <a:pt x="1435236" y="2468921"/>
                      <a:pt x="1440387" y="2458618"/>
                    </a:cubicBezTo>
                    <a:cubicBezTo>
                      <a:pt x="1442963" y="2452178"/>
                      <a:pt x="1450047" y="2449602"/>
                      <a:pt x="1456808" y="2450246"/>
                    </a:cubicBezTo>
                    <a:close/>
                    <a:moveTo>
                      <a:pt x="1889864" y="2435435"/>
                    </a:moveTo>
                    <a:cubicBezTo>
                      <a:pt x="1897592" y="2432859"/>
                      <a:pt x="1906607" y="2435435"/>
                      <a:pt x="1909183" y="2445738"/>
                    </a:cubicBezTo>
                    <a:cubicBezTo>
                      <a:pt x="1919486" y="2489527"/>
                      <a:pt x="1929790" y="2535892"/>
                      <a:pt x="1932365" y="2584832"/>
                    </a:cubicBezTo>
                    <a:cubicBezTo>
                      <a:pt x="1934941" y="2608015"/>
                      <a:pt x="1934941" y="2631197"/>
                      <a:pt x="1934941" y="2654379"/>
                    </a:cubicBezTo>
                    <a:cubicBezTo>
                      <a:pt x="1934941" y="2674986"/>
                      <a:pt x="1937517" y="2703320"/>
                      <a:pt x="1927214" y="2721351"/>
                    </a:cubicBezTo>
                    <a:cubicBezTo>
                      <a:pt x="1922062" y="2729078"/>
                      <a:pt x="1906607" y="2729078"/>
                      <a:pt x="1904031" y="2718775"/>
                    </a:cubicBezTo>
                    <a:cubicBezTo>
                      <a:pt x="1901456" y="2708471"/>
                      <a:pt x="1901456" y="2695592"/>
                      <a:pt x="1901456" y="2685289"/>
                    </a:cubicBezTo>
                    <a:cubicBezTo>
                      <a:pt x="1901456" y="2672410"/>
                      <a:pt x="1901456" y="2662107"/>
                      <a:pt x="1901456" y="2651804"/>
                    </a:cubicBezTo>
                    <a:cubicBezTo>
                      <a:pt x="1901456" y="2631197"/>
                      <a:pt x="1901456" y="2610590"/>
                      <a:pt x="1898880" y="2587408"/>
                    </a:cubicBezTo>
                    <a:cubicBezTo>
                      <a:pt x="1896304" y="2543619"/>
                      <a:pt x="1888576" y="2499830"/>
                      <a:pt x="1878273" y="2456042"/>
                    </a:cubicBezTo>
                    <a:cubicBezTo>
                      <a:pt x="1875697" y="2445738"/>
                      <a:pt x="1882137" y="2438011"/>
                      <a:pt x="1889864" y="2435435"/>
                    </a:cubicBezTo>
                    <a:close/>
                    <a:moveTo>
                      <a:pt x="532408" y="2397442"/>
                    </a:moveTo>
                    <a:cubicBezTo>
                      <a:pt x="540135" y="2396798"/>
                      <a:pt x="547863" y="2400662"/>
                      <a:pt x="549150" y="2409677"/>
                    </a:cubicBezTo>
                    <a:cubicBezTo>
                      <a:pt x="554302" y="2425132"/>
                      <a:pt x="551726" y="2443163"/>
                      <a:pt x="551726" y="2458618"/>
                    </a:cubicBezTo>
                    <a:cubicBezTo>
                      <a:pt x="551726" y="2474073"/>
                      <a:pt x="549150" y="2486952"/>
                      <a:pt x="549150" y="2502406"/>
                    </a:cubicBezTo>
                    <a:cubicBezTo>
                      <a:pt x="546575" y="2517861"/>
                      <a:pt x="546575" y="2533316"/>
                      <a:pt x="543999" y="2548771"/>
                    </a:cubicBezTo>
                    <a:cubicBezTo>
                      <a:pt x="543999" y="2564226"/>
                      <a:pt x="538847" y="2577105"/>
                      <a:pt x="536271" y="2592560"/>
                    </a:cubicBezTo>
                    <a:cubicBezTo>
                      <a:pt x="533696" y="2600287"/>
                      <a:pt x="525968" y="2605439"/>
                      <a:pt x="518241" y="2605439"/>
                    </a:cubicBezTo>
                    <a:cubicBezTo>
                      <a:pt x="510514" y="2605439"/>
                      <a:pt x="502786" y="2597712"/>
                      <a:pt x="502786" y="2589984"/>
                    </a:cubicBezTo>
                    <a:cubicBezTo>
                      <a:pt x="502786" y="2574529"/>
                      <a:pt x="502786" y="2559074"/>
                      <a:pt x="505362" y="2543620"/>
                    </a:cubicBezTo>
                    <a:cubicBezTo>
                      <a:pt x="507938" y="2528165"/>
                      <a:pt x="510514" y="2515286"/>
                      <a:pt x="510514" y="2499831"/>
                    </a:cubicBezTo>
                    <a:cubicBezTo>
                      <a:pt x="513089" y="2486952"/>
                      <a:pt x="513089" y="2471497"/>
                      <a:pt x="513089" y="2458618"/>
                    </a:cubicBezTo>
                    <a:cubicBezTo>
                      <a:pt x="515665" y="2443163"/>
                      <a:pt x="513089" y="2427708"/>
                      <a:pt x="515665" y="2412253"/>
                    </a:cubicBezTo>
                    <a:cubicBezTo>
                      <a:pt x="516953" y="2403238"/>
                      <a:pt x="524680" y="2398086"/>
                      <a:pt x="532408" y="2397442"/>
                    </a:cubicBezTo>
                    <a:close/>
                    <a:moveTo>
                      <a:pt x="1602664" y="2364283"/>
                    </a:moveTo>
                    <a:cubicBezTo>
                      <a:pt x="1609748" y="2363961"/>
                      <a:pt x="1616831" y="2368469"/>
                      <a:pt x="1618119" y="2378772"/>
                    </a:cubicBezTo>
                    <a:cubicBezTo>
                      <a:pt x="1623271" y="2419985"/>
                      <a:pt x="1625846" y="2461198"/>
                      <a:pt x="1628422" y="2504987"/>
                    </a:cubicBezTo>
                    <a:cubicBezTo>
                      <a:pt x="1628422" y="2528169"/>
                      <a:pt x="1630998" y="2548776"/>
                      <a:pt x="1630998" y="2569382"/>
                    </a:cubicBezTo>
                    <a:cubicBezTo>
                      <a:pt x="1630998" y="2579686"/>
                      <a:pt x="1630998" y="2589989"/>
                      <a:pt x="1630998" y="2597716"/>
                    </a:cubicBezTo>
                    <a:cubicBezTo>
                      <a:pt x="1630998" y="2602868"/>
                      <a:pt x="1630998" y="2610595"/>
                      <a:pt x="1630998" y="2615747"/>
                    </a:cubicBezTo>
                    <a:cubicBezTo>
                      <a:pt x="1630998" y="2620899"/>
                      <a:pt x="1628422" y="2626050"/>
                      <a:pt x="1625846" y="2631202"/>
                    </a:cubicBezTo>
                    <a:cubicBezTo>
                      <a:pt x="1623271" y="2641505"/>
                      <a:pt x="1607816" y="2636354"/>
                      <a:pt x="1602664" y="2628626"/>
                    </a:cubicBezTo>
                    <a:cubicBezTo>
                      <a:pt x="1600088" y="2623474"/>
                      <a:pt x="1597512" y="2618323"/>
                      <a:pt x="1597512" y="2613171"/>
                    </a:cubicBezTo>
                    <a:cubicBezTo>
                      <a:pt x="1594937" y="2605444"/>
                      <a:pt x="1594937" y="2600292"/>
                      <a:pt x="1594937" y="2595140"/>
                    </a:cubicBezTo>
                    <a:cubicBezTo>
                      <a:pt x="1592361" y="2587413"/>
                      <a:pt x="1592361" y="2577110"/>
                      <a:pt x="1592361" y="2566806"/>
                    </a:cubicBezTo>
                    <a:cubicBezTo>
                      <a:pt x="1592361" y="2546200"/>
                      <a:pt x="1589785" y="2525593"/>
                      <a:pt x="1589785" y="2504987"/>
                    </a:cubicBezTo>
                    <a:cubicBezTo>
                      <a:pt x="1587209" y="2461198"/>
                      <a:pt x="1587209" y="2419985"/>
                      <a:pt x="1587209" y="2378772"/>
                    </a:cubicBezTo>
                    <a:cubicBezTo>
                      <a:pt x="1588497" y="2369756"/>
                      <a:pt x="1595581" y="2364605"/>
                      <a:pt x="1602664" y="2364283"/>
                    </a:cubicBezTo>
                    <a:close/>
                    <a:moveTo>
                      <a:pt x="2998557" y="2362588"/>
                    </a:moveTo>
                    <a:cubicBezTo>
                      <a:pt x="3002139" y="2362347"/>
                      <a:pt x="3005841" y="2363313"/>
                      <a:pt x="3009061" y="2365888"/>
                    </a:cubicBezTo>
                    <a:cubicBezTo>
                      <a:pt x="3021940" y="2378767"/>
                      <a:pt x="3034819" y="2391647"/>
                      <a:pt x="3047699" y="2404526"/>
                    </a:cubicBezTo>
                    <a:cubicBezTo>
                      <a:pt x="3060578" y="2414829"/>
                      <a:pt x="3073457" y="2427708"/>
                      <a:pt x="3086336" y="2438011"/>
                    </a:cubicBezTo>
                    <a:cubicBezTo>
                      <a:pt x="3099215" y="2448314"/>
                      <a:pt x="3114670" y="2458618"/>
                      <a:pt x="3127549" y="2468921"/>
                    </a:cubicBezTo>
                    <a:cubicBezTo>
                      <a:pt x="3135276" y="2476648"/>
                      <a:pt x="3143004" y="2481800"/>
                      <a:pt x="3150731" y="2486952"/>
                    </a:cubicBezTo>
                    <a:cubicBezTo>
                      <a:pt x="3158459" y="2492103"/>
                      <a:pt x="3166186" y="2497255"/>
                      <a:pt x="3168762" y="2507558"/>
                    </a:cubicBezTo>
                    <a:cubicBezTo>
                      <a:pt x="3168762" y="2512710"/>
                      <a:pt x="3168762" y="2520437"/>
                      <a:pt x="3161035" y="2523013"/>
                    </a:cubicBezTo>
                    <a:cubicBezTo>
                      <a:pt x="3143004" y="2525589"/>
                      <a:pt x="3124973" y="2510134"/>
                      <a:pt x="3112094" y="2499831"/>
                    </a:cubicBezTo>
                    <a:cubicBezTo>
                      <a:pt x="3096639" y="2489528"/>
                      <a:pt x="3081184" y="2479224"/>
                      <a:pt x="3068305" y="2466345"/>
                    </a:cubicBezTo>
                    <a:cubicBezTo>
                      <a:pt x="3052850" y="2453466"/>
                      <a:pt x="3037395" y="2440587"/>
                      <a:pt x="3024516" y="2427708"/>
                    </a:cubicBezTo>
                    <a:cubicBezTo>
                      <a:pt x="3011637" y="2414829"/>
                      <a:pt x="2996182" y="2401950"/>
                      <a:pt x="2985879" y="2386495"/>
                    </a:cubicBezTo>
                    <a:cubicBezTo>
                      <a:pt x="2978151" y="2374904"/>
                      <a:pt x="2987811" y="2363313"/>
                      <a:pt x="2998557" y="2362588"/>
                    </a:cubicBezTo>
                    <a:close/>
                    <a:moveTo>
                      <a:pt x="1828370" y="2331115"/>
                    </a:moveTo>
                    <a:cubicBezTo>
                      <a:pt x="1836419" y="2330471"/>
                      <a:pt x="1844790" y="2334979"/>
                      <a:pt x="1844790" y="2345282"/>
                    </a:cubicBezTo>
                    <a:cubicBezTo>
                      <a:pt x="1847366" y="2391647"/>
                      <a:pt x="1847366" y="2440587"/>
                      <a:pt x="1847366" y="2486952"/>
                    </a:cubicBezTo>
                    <a:cubicBezTo>
                      <a:pt x="1844790" y="2510134"/>
                      <a:pt x="1844790" y="2533317"/>
                      <a:pt x="1844790" y="2556499"/>
                    </a:cubicBezTo>
                    <a:cubicBezTo>
                      <a:pt x="1844790" y="2569378"/>
                      <a:pt x="1842215" y="2579681"/>
                      <a:pt x="1842215" y="2592560"/>
                    </a:cubicBezTo>
                    <a:cubicBezTo>
                      <a:pt x="1842215" y="2605440"/>
                      <a:pt x="1842215" y="2615743"/>
                      <a:pt x="1834487" y="2623470"/>
                    </a:cubicBezTo>
                    <a:cubicBezTo>
                      <a:pt x="1829336" y="2631198"/>
                      <a:pt x="1819032" y="2628622"/>
                      <a:pt x="1816457" y="2623470"/>
                    </a:cubicBezTo>
                    <a:cubicBezTo>
                      <a:pt x="1811305" y="2613167"/>
                      <a:pt x="1811305" y="2600288"/>
                      <a:pt x="1811305" y="2589985"/>
                    </a:cubicBezTo>
                    <a:cubicBezTo>
                      <a:pt x="1811305" y="2579681"/>
                      <a:pt x="1811305" y="2566802"/>
                      <a:pt x="1811305" y="2556499"/>
                    </a:cubicBezTo>
                    <a:cubicBezTo>
                      <a:pt x="1813881" y="2533317"/>
                      <a:pt x="1813881" y="2510134"/>
                      <a:pt x="1813881" y="2486952"/>
                    </a:cubicBezTo>
                    <a:cubicBezTo>
                      <a:pt x="1813881" y="2440587"/>
                      <a:pt x="1813881" y="2394222"/>
                      <a:pt x="1813881" y="2347858"/>
                    </a:cubicBezTo>
                    <a:cubicBezTo>
                      <a:pt x="1812593" y="2337554"/>
                      <a:pt x="1820320" y="2331759"/>
                      <a:pt x="1828370" y="2331115"/>
                    </a:cubicBezTo>
                    <a:close/>
                    <a:moveTo>
                      <a:pt x="430662" y="2239995"/>
                    </a:moveTo>
                    <a:cubicBezTo>
                      <a:pt x="439034" y="2241605"/>
                      <a:pt x="446117" y="2248689"/>
                      <a:pt x="443541" y="2260280"/>
                    </a:cubicBezTo>
                    <a:cubicBezTo>
                      <a:pt x="435814" y="2304069"/>
                      <a:pt x="425511" y="2345282"/>
                      <a:pt x="412632" y="2389071"/>
                    </a:cubicBezTo>
                    <a:cubicBezTo>
                      <a:pt x="407484" y="2409677"/>
                      <a:pt x="399752" y="2432860"/>
                      <a:pt x="392025" y="2453466"/>
                    </a:cubicBezTo>
                    <a:cubicBezTo>
                      <a:pt x="386873" y="2463769"/>
                      <a:pt x="384298" y="2474073"/>
                      <a:pt x="379146" y="2484376"/>
                    </a:cubicBezTo>
                    <a:cubicBezTo>
                      <a:pt x="373994" y="2494679"/>
                      <a:pt x="371418" y="2507558"/>
                      <a:pt x="358539" y="2510134"/>
                    </a:cubicBezTo>
                    <a:cubicBezTo>
                      <a:pt x="350812" y="2512710"/>
                      <a:pt x="345660" y="2510134"/>
                      <a:pt x="340509" y="2504982"/>
                    </a:cubicBezTo>
                    <a:cubicBezTo>
                      <a:pt x="332781" y="2492103"/>
                      <a:pt x="337933" y="2479224"/>
                      <a:pt x="343089" y="2468921"/>
                    </a:cubicBezTo>
                    <a:cubicBezTo>
                      <a:pt x="345660" y="2461194"/>
                      <a:pt x="350812" y="2450890"/>
                      <a:pt x="353388" y="2440587"/>
                    </a:cubicBezTo>
                    <a:cubicBezTo>
                      <a:pt x="361115" y="2419981"/>
                      <a:pt x="366267" y="2399374"/>
                      <a:pt x="373994" y="2378767"/>
                    </a:cubicBezTo>
                    <a:cubicBezTo>
                      <a:pt x="386873" y="2337554"/>
                      <a:pt x="399752" y="2293766"/>
                      <a:pt x="410056" y="2252553"/>
                    </a:cubicBezTo>
                    <a:cubicBezTo>
                      <a:pt x="412632" y="2242249"/>
                      <a:pt x="422291" y="2238386"/>
                      <a:pt x="430662" y="2239995"/>
                    </a:cubicBezTo>
                    <a:close/>
                    <a:moveTo>
                      <a:pt x="3119817" y="2229369"/>
                    </a:moveTo>
                    <a:cubicBezTo>
                      <a:pt x="3148152" y="2242249"/>
                      <a:pt x="3173910" y="2257704"/>
                      <a:pt x="3199668" y="2270583"/>
                    </a:cubicBezTo>
                    <a:cubicBezTo>
                      <a:pt x="3212547" y="2275734"/>
                      <a:pt x="3228002" y="2283462"/>
                      <a:pt x="3240881" y="2288613"/>
                    </a:cubicBezTo>
                    <a:cubicBezTo>
                      <a:pt x="3253760" y="2293765"/>
                      <a:pt x="3271791" y="2298917"/>
                      <a:pt x="3276943" y="2316947"/>
                    </a:cubicBezTo>
                    <a:cubicBezTo>
                      <a:pt x="3282094" y="2322099"/>
                      <a:pt x="3279519" y="2329827"/>
                      <a:pt x="3271791" y="2332402"/>
                    </a:cubicBezTo>
                    <a:cubicBezTo>
                      <a:pt x="3258912" y="2334978"/>
                      <a:pt x="3240881" y="2324675"/>
                      <a:pt x="3228002" y="2319523"/>
                    </a:cubicBezTo>
                    <a:cubicBezTo>
                      <a:pt x="3212547" y="2314372"/>
                      <a:pt x="3199668" y="2306644"/>
                      <a:pt x="3186789" y="2301493"/>
                    </a:cubicBezTo>
                    <a:cubicBezTo>
                      <a:pt x="3161031" y="2286038"/>
                      <a:pt x="3132697" y="2273158"/>
                      <a:pt x="3106938" y="2257704"/>
                    </a:cubicBezTo>
                    <a:cubicBezTo>
                      <a:pt x="3099211" y="2252552"/>
                      <a:pt x="3094059" y="2244824"/>
                      <a:pt x="3099211" y="2237097"/>
                    </a:cubicBezTo>
                    <a:cubicBezTo>
                      <a:pt x="3104363" y="2229369"/>
                      <a:pt x="3112090" y="2226794"/>
                      <a:pt x="3119817" y="2229369"/>
                    </a:cubicBezTo>
                    <a:close/>
                    <a:moveTo>
                      <a:pt x="312175" y="2097681"/>
                    </a:moveTo>
                    <a:cubicBezTo>
                      <a:pt x="314750" y="2096715"/>
                      <a:pt x="317326" y="2096715"/>
                      <a:pt x="319902" y="2098003"/>
                    </a:cubicBezTo>
                    <a:cubicBezTo>
                      <a:pt x="325054" y="2100579"/>
                      <a:pt x="330205" y="2105731"/>
                      <a:pt x="327629" y="2113458"/>
                    </a:cubicBezTo>
                    <a:cubicBezTo>
                      <a:pt x="325054" y="2128913"/>
                      <a:pt x="314750" y="2146944"/>
                      <a:pt x="307023" y="2162399"/>
                    </a:cubicBezTo>
                    <a:cubicBezTo>
                      <a:pt x="299295" y="2180429"/>
                      <a:pt x="291568" y="2195884"/>
                      <a:pt x="283841" y="2211339"/>
                    </a:cubicBezTo>
                    <a:cubicBezTo>
                      <a:pt x="276113" y="2229370"/>
                      <a:pt x="268386" y="2244825"/>
                      <a:pt x="260658" y="2260280"/>
                    </a:cubicBezTo>
                    <a:cubicBezTo>
                      <a:pt x="258083" y="2268007"/>
                      <a:pt x="252931" y="2275735"/>
                      <a:pt x="247779" y="2283462"/>
                    </a:cubicBezTo>
                    <a:cubicBezTo>
                      <a:pt x="242628" y="2291190"/>
                      <a:pt x="240052" y="2298917"/>
                      <a:pt x="229749" y="2301493"/>
                    </a:cubicBezTo>
                    <a:cubicBezTo>
                      <a:pt x="224597" y="2301493"/>
                      <a:pt x="219445" y="2298917"/>
                      <a:pt x="216870" y="2293766"/>
                    </a:cubicBezTo>
                    <a:cubicBezTo>
                      <a:pt x="214294" y="2283462"/>
                      <a:pt x="219445" y="2275735"/>
                      <a:pt x="222021" y="2268007"/>
                    </a:cubicBezTo>
                    <a:cubicBezTo>
                      <a:pt x="224597" y="2257704"/>
                      <a:pt x="227173" y="2249977"/>
                      <a:pt x="232324" y="2242249"/>
                    </a:cubicBezTo>
                    <a:cubicBezTo>
                      <a:pt x="240052" y="2226794"/>
                      <a:pt x="247779" y="2211339"/>
                      <a:pt x="255507" y="2195884"/>
                    </a:cubicBezTo>
                    <a:cubicBezTo>
                      <a:pt x="263234" y="2180429"/>
                      <a:pt x="270962" y="2164974"/>
                      <a:pt x="278689" y="2149520"/>
                    </a:cubicBezTo>
                    <a:cubicBezTo>
                      <a:pt x="283841" y="2141792"/>
                      <a:pt x="286416" y="2134065"/>
                      <a:pt x="291568" y="2126337"/>
                    </a:cubicBezTo>
                    <a:cubicBezTo>
                      <a:pt x="294144" y="2118610"/>
                      <a:pt x="296720" y="2108306"/>
                      <a:pt x="304447" y="2103155"/>
                    </a:cubicBezTo>
                    <a:cubicBezTo>
                      <a:pt x="307023" y="2100579"/>
                      <a:pt x="309599" y="2098647"/>
                      <a:pt x="312175" y="2097681"/>
                    </a:cubicBezTo>
                    <a:close/>
                    <a:moveTo>
                      <a:pt x="3181641" y="2031036"/>
                    </a:moveTo>
                    <a:cubicBezTo>
                      <a:pt x="3209975" y="2038764"/>
                      <a:pt x="3238305" y="2043916"/>
                      <a:pt x="3266643" y="2049067"/>
                    </a:cubicBezTo>
                    <a:cubicBezTo>
                      <a:pt x="3292401" y="2056795"/>
                      <a:pt x="3315579" y="2061946"/>
                      <a:pt x="3341338" y="2067098"/>
                    </a:cubicBezTo>
                    <a:cubicBezTo>
                      <a:pt x="3349069" y="2067098"/>
                      <a:pt x="3356797" y="2069674"/>
                      <a:pt x="3361948" y="2077401"/>
                    </a:cubicBezTo>
                    <a:cubicBezTo>
                      <a:pt x="3367096" y="2079977"/>
                      <a:pt x="3369676" y="2087705"/>
                      <a:pt x="3364524" y="2092856"/>
                    </a:cubicBezTo>
                    <a:cubicBezTo>
                      <a:pt x="3354217" y="2103160"/>
                      <a:pt x="3338766" y="2098008"/>
                      <a:pt x="3325887" y="2095432"/>
                    </a:cubicBezTo>
                    <a:cubicBezTo>
                      <a:pt x="3274370" y="2085129"/>
                      <a:pt x="3225426" y="2074826"/>
                      <a:pt x="3176489" y="2061946"/>
                    </a:cubicBezTo>
                    <a:cubicBezTo>
                      <a:pt x="3155883" y="2056795"/>
                      <a:pt x="3163610" y="2028461"/>
                      <a:pt x="3181641" y="2031036"/>
                    </a:cubicBezTo>
                    <a:close/>
                    <a:moveTo>
                      <a:pt x="308270" y="1902285"/>
                    </a:moveTo>
                    <a:cubicBezTo>
                      <a:pt x="319258" y="1904338"/>
                      <a:pt x="326985" y="1918344"/>
                      <a:pt x="317326" y="1928003"/>
                    </a:cubicBezTo>
                    <a:cubicBezTo>
                      <a:pt x="301871" y="1943458"/>
                      <a:pt x="283840" y="1958913"/>
                      <a:pt x="268385" y="1974368"/>
                    </a:cubicBezTo>
                    <a:cubicBezTo>
                      <a:pt x="252930" y="1989823"/>
                      <a:pt x="237476" y="2005278"/>
                      <a:pt x="224596" y="2023308"/>
                    </a:cubicBezTo>
                    <a:cubicBezTo>
                      <a:pt x="211717" y="2041339"/>
                      <a:pt x="198838" y="2056794"/>
                      <a:pt x="185959" y="2074825"/>
                    </a:cubicBezTo>
                    <a:cubicBezTo>
                      <a:pt x="180807" y="2082552"/>
                      <a:pt x="173080" y="2092855"/>
                      <a:pt x="167928" y="2100583"/>
                    </a:cubicBezTo>
                    <a:cubicBezTo>
                      <a:pt x="162777" y="2108310"/>
                      <a:pt x="157625" y="2118613"/>
                      <a:pt x="144746" y="2121189"/>
                    </a:cubicBezTo>
                    <a:cubicBezTo>
                      <a:pt x="137019" y="2121189"/>
                      <a:pt x="129291" y="2118613"/>
                      <a:pt x="129291" y="2113462"/>
                    </a:cubicBezTo>
                    <a:cubicBezTo>
                      <a:pt x="126715" y="2092855"/>
                      <a:pt x="144746" y="2069673"/>
                      <a:pt x="157625" y="2054218"/>
                    </a:cubicBezTo>
                    <a:cubicBezTo>
                      <a:pt x="170504" y="2036187"/>
                      <a:pt x="183383" y="2020732"/>
                      <a:pt x="198838" y="2002702"/>
                    </a:cubicBezTo>
                    <a:cubicBezTo>
                      <a:pt x="214293" y="1984671"/>
                      <a:pt x="229748" y="1969216"/>
                      <a:pt x="245203" y="1953761"/>
                    </a:cubicBezTo>
                    <a:cubicBezTo>
                      <a:pt x="260658" y="1935731"/>
                      <a:pt x="276113" y="1917700"/>
                      <a:pt x="296719" y="1904821"/>
                    </a:cubicBezTo>
                    <a:cubicBezTo>
                      <a:pt x="300583" y="1902245"/>
                      <a:pt x="304608" y="1901601"/>
                      <a:pt x="308270" y="1902285"/>
                    </a:cubicBezTo>
                    <a:close/>
                    <a:moveTo>
                      <a:pt x="219244" y="1820540"/>
                    </a:moveTo>
                    <a:cubicBezTo>
                      <a:pt x="222584" y="1820620"/>
                      <a:pt x="225724" y="1822069"/>
                      <a:pt x="228139" y="1824323"/>
                    </a:cubicBezTo>
                    <a:cubicBezTo>
                      <a:pt x="232968" y="1828830"/>
                      <a:pt x="234900" y="1836558"/>
                      <a:pt x="229748" y="1842997"/>
                    </a:cubicBezTo>
                    <a:cubicBezTo>
                      <a:pt x="211718" y="1868756"/>
                      <a:pt x="193687" y="1891938"/>
                      <a:pt x="170505" y="1912545"/>
                    </a:cubicBezTo>
                    <a:cubicBezTo>
                      <a:pt x="160201" y="1922848"/>
                      <a:pt x="149898" y="1933151"/>
                      <a:pt x="137019" y="1940879"/>
                    </a:cubicBezTo>
                    <a:cubicBezTo>
                      <a:pt x="131867" y="1946030"/>
                      <a:pt x="124140" y="1951182"/>
                      <a:pt x="118988" y="1956334"/>
                    </a:cubicBezTo>
                    <a:cubicBezTo>
                      <a:pt x="113837" y="1961485"/>
                      <a:pt x="106109" y="1964061"/>
                      <a:pt x="98382" y="1966637"/>
                    </a:cubicBezTo>
                    <a:cubicBezTo>
                      <a:pt x="85503" y="1971788"/>
                      <a:pt x="77775" y="1956334"/>
                      <a:pt x="85503" y="1946030"/>
                    </a:cubicBezTo>
                    <a:cubicBezTo>
                      <a:pt x="90654" y="1938303"/>
                      <a:pt x="95806" y="1933151"/>
                      <a:pt x="100958" y="1928000"/>
                    </a:cubicBezTo>
                    <a:cubicBezTo>
                      <a:pt x="106109" y="1922848"/>
                      <a:pt x="111261" y="1920272"/>
                      <a:pt x="116412" y="1915120"/>
                    </a:cubicBezTo>
                    <a:cubicBezTo>
                      <a:pt x="126716" y="1904817"/>
                      <a:pt x="137019" y="1897090"/>
                      <a:pt x="147322" y="1886786"/>
                    </a:cubicBezTo>
                    <a:cubicBezTo>
                      <a:pt x="167929" y="1866180"/>
                      <a:pt x="188535" y="1845573"/>
                      <a:pt x="209142" y="1824967"/>
                    </a:cubicBezTo>
                    <a:cubicBezTo>
                      <a:pt x="212362" y="1821747"/>
                      <a:pt x="215903" y="1820459"/>
                      <a:pt x="219244" y="1820540"/>
                    </a:cubicBezTo>
                    <a:close/>
                    <a:moveTo>
                      <a:pt x="59749" y="1693600"/>
                    </a:moveTo>
                    <a:cubicBezTo>
                      <a:pt x="93234" y="1693600"/>
                      <a:pt x="126720" y="1696176"/>
                      <a:pt x="160206" y="1698752"/>
                    </a:cubicBezTo>
                    <a:cubicBezTo>
                      <a:pt x="175660" y="1698752"/>
                      <a:pt x="193691" y="1701328"/>
                      <a:pt x="209146" y="1703903"/>
                    </a:cubicBezTo>
                    <a:cubicBezTo>
                      <a:pt x="216874" y="1706479"/>
                      <a:pt x="227177" y="1706479"/>
                      <a:pt x="234904" y="1709055"/>
                    </a:cubicBezTo>
                    <a:cubicBezTo>
                      <a:pt x="242632" y="1711631"/>
                      <a:pt x="250359" y="1714207"/>
                      <a:pt x="255511" y="1719359"/>
                    </a:cubicBezTo>
                    <a:cubicBezTo>
                      <a:pt x="260663" y="1724510"/>
                      <a:pt x="263239" y="1734814"/>
                      <a:pt x="255511" y="1737389"/>
                    </a:cubicBezTo>
                    <a:cubicBezTo>
                      <a:pt x="247784" y="1742541"/>
                      <a:pt x="240056" y="1742541"/>
                      <a:pt x="229753" y="1742541"/>
                    </a:cubicBezTo>
                    <a:cubicBezTo>
                      <a:pt x="222025" y="1742541"/>
                      <a:pt x="211722" y="1739965"/>
                      <a:pt x="203995" y="1739965"/>
                    </a:cubicBezTo>
                    <a:cubicBezTo>
                      <a:pt x="185964" y="1737389"/>
                      <a:pt x="167933" y="1737389"/>
                      <a:pt x="149902" y="1734814"/>
                    </a:cubicBezTo>
                    <a:cubicBezTo>
                      <a:pt x="131872" y="1732238"/>
                      <a:pt x="113841" y="1732238"/>
                      <a:pt x="90658" y="1734814"/>
                    </a:cubicBezTo>
                    <a:cubicBezTo>
                      <a:pt x="82931" y="1734814"/>
                      <a:pt x="72628" y="1732238"/>
                      <a:pt x="64900" y="1732238"/>
                    </a:cubicBezTo>
                    <a:cubicBezTo>
                      <a:pt x="62324" y="1729662"/>
                      <a:pt x="57173" y="1732238"/>
                      <a:pt x="52021" y="1729662"/>
                    </a:cubicBezTo>
                    <a:cubicBezTo>
                      <a:pt x="46869" y="1727086"/>
                      <a:pt x="44294" y="1721934"/>
                      <a:pt x="41718" y="1716783"/>
                    </a:cubicBezTo>
                    <a:cubicBezTo>
                      <a:pt x="41718" y="1711631"/>
                      <a:pt x="41718" y="1706479"/>
                      <a:pt x="44294" y="1703903"/>
                    </a:cubicBezTo>
                    <a:cubicBezTo>
                      <a:pt x="46869" y="1698752"/>
                      <a:pt x="54597" y="1693600"/>
                      <a:pt x="59749" y="1693600"/>
                    </a:cubicBezTo>
                    <a:close/>
                    <a:moveTo>
                      <a:pt x="3361944" y="1685872"/>
                    </a:moveTo>
                    <a:cubicBezTo>
                      <a:pt x="3372247" y="1688448"/>
                      <a:pt x="3374823" y="1696175"/>
                      <a:pt x="3374823" y="1703903"/>
                    </a:cubicBezTo>
                    <a:cubicBezTo>
                      <a:pt x="3369671" y="1711630"/>
                      <a:pt x="3361944" y="1714206"/>
                      <a:pt x="3356792" y="1716782"/>
                    </a:cubicBezTo>
                    <a:cubicBezTo>
                      <a:pt x="3351641" y="1719358"/>
                      <a:pt x="3346489" y="1721934"/>
                      <a:pt x="3341337" y="1724509"/>
                    </a:cubicBezTo>
                    <a:cubicBezTo>
                      <a:pt x="3331034" y="1732237"/>
                      <a:pt x="3318155" y="1737389"/>
                      <a:pt x="3305276" y="1742540"/>
                    </a:cubicBezTo>
                    <a:cubicBezTo>
                      <a:pt x="3294973" y="1747692"/>
                      <a:pt x="3282094" y="1750268"/>
                      <a:pt x="3269215" y="1755419"/>
                    </a:cubicBezTo>
                    <a:cubicBezTo>
                      <a:pt x="3256336" y="1757995"/>
                      <a:pt x="3240881" y="1765723"/>
                      <a:pt x="3228002" y="1760571"/>
                    </a:cubicBezTo>
                    <a:cubicBezTo>
                      <a:pt x="3217698" y="1755419"/>
                      <a:pt x="3217698" y="1745116"/>
                      <a:pt x="3222850" y="1739964"/>
                    </a:cubicBezTo>
                    <a:cubicBezTo>
                      <a:pt x="3230578" y="1729661"/>
                      <a:pt x="3246032" y="1729661"/>
                      <a:pt x="3258911" y="1724509"/>
                    </a:cubicBezTo>
                    <a:cubicBezTo>
                      <a:pt x="3269215" y="1719358"/>
                      <a:pt x="3282094" y="1716782"/>
                      <a:pt x="3292397" y="1711630"/>
                    </a:cubicBezTo>
                    <a:cubicBezTo>
                      <a:pt x="3302700" y="1709054"/>
                      <a:pt x="3313004" y="1703903"/>
                      <a:pt x="3323307" y="1698751"/>
                    </a:cubicBezTo>
                    <a:cubicBezTo>
                      <a:pt x="3328458" y="1696175"/>
                      <a:pt x="3336186" y="1693599"/>
                      <a:pt x="3341337" y="1691024"/>
                    </a:cubicBezTo>
                    <a:cubicBezTo>
                      <a:pt x="3349065" y="1688448"/>
                      <a:pt x="3354217" y="1683296"/>
                      <a:pt x="3361944" y="1685872"/>
                    </a:cubicBezTo>
                    <a:close/>
                    <a:moveTo>
                      <a:pt x="39138" y="1510720"/>
                    </a:moveTo>
                    <a:cubicBezTo>
                      <a:pt x="64896" y="1515872"/>
                      <a:pt x="90655" y="1521023"/>
                      <a:pt x="116413" y="1523599"/>
                    </a:cubicBezTo>
                    <a:cubicBezTo>
                      <a:pt x="129292" y="1526175"/>
                      <a:pt x="142171" y="1526175"/>
                      <a:pt x="155050" y="1528751"/>
                    </a:cubicBezTo>
                    <a:cubicBezTo>
                      <a:pt x="160206" y="1528751"/>
                      <a:pt x="167929" y="1531327"/>
                      <a:pt x="173085" y="1531327"/>
                    </a:cubicBezTo>
                    <a:cubicBezTo>
                      <a:pt x="180808" y="1531327"/>
                      <a:pt x="188540" y="1531327"/>
                      <a:pt x="193687" y="1533902"/>
                    </a:cubicBezTo>
                    <a:cubicBezTo>
                      <a:pt x="209146" y="1536478"/>
                      <a:pt x="206566" y="1562236"/>
                      <a:pt x="191112" y="1562236"/>
                    </a:cubicBezTo>
                    <a:cubicBezTo>
                      <a:pt x="183388" y="1562236"/>
                      <a:pt x="178232" y="1562236"/>
                      <a:pt x="170509" y="1562236"/>
                    </a:cubicBezTo>
                    <a:cubicBezTo>
                      <a:pt x="162782" y="1562236"/>
                      <a:pt x="157630" y="1562236"/>
                      <a:pt x="149903" y="1562236"/>
                    </a:cubicBezTo>
                    <a:cubicBezTo>
                      <a:pt x="137023" y="1562236"/>
                      <a:pt x="124144" y="1559660"/>
                      <a:pt x="108689" y="1559660"/>
                    </a:cubicBezTo>
                    <a:cubicBezTo>
                      <a:pt x="82931" y="1554509"/>
                      <a:pt x="57173" y="1549357"/>
                      <a:pt x="31415" y="1544206"/>
                    </a:cubicBezTo>
                    <a:cubicBezTo>
                      <a:pt x="23683" y="1541630"/>
                      <a:pt x="15960" y="1533902"/>
                      <a:pt x="18536" y="1523599"/>
                    </a:cubicBezTo>
                    <a:cubicBezTo>
                      <a:pt x="21112" y="1515872"/>
                      <a:pt x="28839" y="1508144"/>
                      <a:pt x="39138" y="1510720"/>
                    </a:cubicBezTo>
                    <a:close/>
                    <a:moveTo>
                      <a:pt x="3301457" y="1463590"/>
                    </a:moveTo>
                    <a:cubicBezTo>
                      <a:pt x="3311237" y="1462747"/>
                      <a:pt x="3321379" y="1475304"/>
                      <a:pt x="3315584" y="1484963"/>
                    </a:cubicBezTo>
                    <a:cubicBezTo>
                      <a:pt x="3300129" y="1513293"/>
                      <a:pt x="3282098" y="1536479"/>
                      <a:pt x="3258915" y="1557086"/>
                    </a:cubicBezTo>
                    <a:cubicBezTo>
                      <a:pt x="3248612" y="1567385"/>
                      <a:pt x="3235733" y="1577688"/>
                      <a:pt x="3222854" y="1585416"/>
                    </a:cubicBezTo>
                    <a:cubicBezTo>
                      <a:pt x="3212551" y="1593143"/>
                      <a:pt x="3191944" y="1606022"/>
                      <a:pt x="3179065" y="1595723"/>
                    </a:cubicBezTo>
                    <a:cubicBezTo>
                      <a:pt x="3163610" y="1580264"/>
                      <a:pt x="3186792" y="1567385"/>
                      <a:pt x="3197096" y="1559657"/>
                    </a:cubicBezTo>
                    <a:cubicBezTo>
                      <a:pt x="3209975" y="1551930"/>
                      <a:pt x="3220278" y="1544207"/>
                      <a:pt x="3233157" y="1533899"/>
                    </a:cubicBezTo>
                    <a:cubicBezTo>
                      <a:pt x="3253764" y="1515869"/>
                      <a:pt x="3274370" y="1492690"/>
                      <a:pt x="3292401" y="1469504"/>
                    </a:cubicBezTo>
                    <a:cubicBezTo>
                      <a:pt x="3294977" y="1465641"/>
                      <a:pt x="3298197" y="1463871"/>
                      <a:pt x="3301457" y="1463590"/>
                    </a:cubicBezTo>
                    <a:close/>
                    <a:moveTo>
                      <a:pt x="3212872" y="1350050"/>
                    </a:moveTo>
                    <a:cubicBezTo>
                      <a:pt x="3217058" y="1349728"/>
                      <a:pt x="3221566" y="1351016"/>
                      <a:pt x="3225429" y="1353592"/>
                    </a:cubicBezTo>
                    <a:cubicBezTo>
                      <a:pt x="3233157" y="1358744"/>
                      <a:pt x="3233157" y="1369047"/>
                      <a:pt x="3228005" y="1376775"/>
                    </a:cubicBezTo>
                    <a:cubicBezTo>
                      <a:pt x="3215126" y="1392230"/>
                      <a:pt x="3202247" y="1407684"/>
                      <a:pt x="3186792" y="1420564"/>
                    </a:cubicBezTo>
                    <a:cubicBezTo>
                      <a:pt x="3179065" y="1428291"/>
                      <a:pt x="3168761" y="1433443"/>
                      <a:pt x="3161034" y="1441170"/>
                    </a:cubicBezTo>
                    <a:cubicBezTo>
                      <a:pt x="3155882" y="1443746"/>
                      <a:pt x="3153306" y="1446322"/>
                      <a:pt x="3148155" y="1448898"/>
                    </a:cubicBezTo>
                    <a:cubicBezTo>
                      <a:pt x="3140427" y="1454049"/>
                      <a:pt x="3132700" y="1454049"/>
                      <a:pt x="3124973" y="1451474"/>
                    </a:cubicBezTo>
                    <a:cubicBezTo>
                      <a:pt x="3119821" y="1451474"/>
                      <a:pt x="3117245" y="1446322"/>
                      <a:pt x="3117245" y="1441170"/>
                    </a:cubicBezTo>
                    <a:cubicBezTo>
                      <a:pt x="3117245" y="1430867"/>
                      <a:pt x="3119821" y="1425715"/>
                      <a:pt x="3127548" y="1420564"/>
                    </a:cubicBezTo>
                    <a:cubicBezTo>
                      <a:pt x="3132700" y="1417988"/>
                      <a:pt x="3135276" y="1415412"/>
                      <a:pt x="3140427" y="1412836"/>
                    </a:cubicBezTo>
                    <a:cubicBezTo>
                      <a:pt x="3148155" y="1407684"/>
                      <a:pt x="3153306" y="1402533"/>
                      <a:pt x="3163610" y="1399957"/>
                    </a:cubicBezTo>
                    <a:cubicBezTo>
                      <a:pt x="3176489" y="1387078"/>
                      <a:pt x="3189368" y="1371623"/>
                      <a:pt x="3202247" y="1356168"/>
                    </a:cubicBezTo>
                    <a:cubicBezTo>
                      <a:pt x="3204823" y="1352304"/>
                      <a:pt x="3208687" y="1350372"/>
                      <a:pt x="3212872" y="1350050"/>
                    </a:cubicBezTo>
                    <a:close/>
                    <a:moveTo>
                      <a:pt x="21111" y="1273745"/>
                    </a:moveTo>
                    <a:cubicBezTo>
                      <a:pt x="59749" y="1276321"/>
                      <a:pt x="95810" y="1284048"/>
                      <a:pt x="131871" y="1294352"/>
                    </a:cubicBezTo>
                    <a:cubicBezTo>
                      <a:pt x="170509" y="1304655"/>
                      <a:pt x="206570" y="1317534"/>
                      <a:pt x="240056" y="1335565"/>
                    </a:cubicBezTo>
                    <a:cubicBezTo>
                      <a:pt x="245207" y="1340716"/>
                      <a:pt x="250359" y="1345868"/>
                      <a:pt x="250359" y="1351020"/>
                    </a:cubicBezTo>
                    <a:cubicBezTo>
                      <a:pt x="250359" y="1356171"/>
                      <a:pt x="247783" y="1361323"/>
                      <a:pt x="245207" y="1363899"/>
                    </a:cubicBezTo>
                    <a:cubicBezTo>
                      <a:pt x="242631" y="1366475"/>
                      <a:pt x="234904" y="1371626"/>
                      <a:pt x="229752" y="1369050"/>
                    </a:cubicBezTo>
                    <a:cubicBezTo>
                      <a:pt x="193691" y="1358747"/>
                      <a:pt x="160205" y="1345868"/>
                      <a:pt x="121568" y="1332989"/>
                    </a:cubicBezTo>
                    <a:cubicBezTo>
                      <a:pt x="85507" y="1320110"/>
                      <a:pt x="49445" y="1312382"/>
                      <a:pt x="13384" y="1307231"/>
                    </a:cubicBezTo>
                    <a:cubicBezTo>
                      <a:pt x="5656" y="1307231"/>
                      <a:pt x="-2071" y="1296927"/>
                      <a:pt x="505" y="1286624"/>
                    </a:cubicBezTo>
                    <a:cubicBezTo>
                      <a:pt x="505" y="1278897"/>
                      <a:pt x="10808" y="1273745"/>
                      <a:pt x="21111" y="1273745"/>
                    </a:cubicBezTo>
                    <a:close/>
                    <a:moveTo>
                      <a:pt x="3145817" y="1167010"/>
                    </a:moveTo>
                    <a:cubicBezTo>
                      <a:pt x="3156684" y="1167010"/>
                      <a:pt x="3166826" y="1177152"/>
                      <a:pt x="3161031" y="1188743"/>
                    </a:cubicBezTo>
                    <a:cubicBezTo>
                      <a:pt x="3155879" y="1201622"/>
                      <a:pt x="3143000" y="1214501"/>
                      <a:pt x="3132697" y="1227381"/>
                    </a:cubicBezTo>
                    <a:cubicBezTo>
                      <a:pt x="3122393" y="1240260"/>
                      <a:pt x="3109514" y="1250563"/>
                      <a:pt x="3096635" y="1260866"/>
                    </a:cubicBezTo>
                    <a:cubicBezTo>
                      <a:pt x="3070877" y="1281473"/>
                      <a:pt x="3042543" y="1302079"/>
                      <a:pt x="3011633" y="1307231"/>
                    </a:cubicBezTo>
                    <a:cubicBezTo>
                      <a:pt x="3001330" y="1309807"/>
                      <a:pt x="2996178" y="1307231"/>
                      <a:pt x="2991026" y="1299503"/>
                    </a:cubicBezTo>
                    <a:cubicBezTo>
                      <a:pt x="2988451" y="1291776"/>
                      <a:pt x="2991026" y="1281473"/>
                      <a:pt x="2998754" y="1276321"/>
                    </a:cubicBezTo>
                    <a:cubicBezTo>
                      <a:pt x="3024512" y="1260866"/>
                      <a:pt x="3052846" y="1250563"/>
                      <a:pt x="3076029" y="1232532"/>
                    </a:cubicBezTo>
                    <a:cubicBezTo>
                      <a:pt x="3086332" y="1224805"/>
                      <a:pt x="3096635" y="1214501"/>
                      <a:pt x="3106938" y="1204198"/>
                    </a:cubicBezTo>
                    <a:cubicBezTo>
                      <a:pt x="3117242" y="1193895"/>
                      <a:pt x="3124969" y="1181016"/>
                      <a:pt x="3135272" y="1170713"/>
                    </a:cubicBezTo>
                    <a:cubicBezTo>
                      <a:pt x="3138492" y="1168137"/>
                      <a:pt x="3142195" y="1167010"/>
                      <a:pt x="3145817" y="1167010"/>
                    </a:cubicBezTo>
                    <a:close/>
                    <a:moveTo>
                      <a:pt x="90619" y="1108330"/>
                    </a:moveTo>
                    <a:cubicBezTo>
                      <a:pt x="95005" y="1106478"/>
                      <a:pt x="100318" y="1106317"/>
                      <a:pt x="106114" y="1108893"/>
                    </a:cubicBezTo>
                    <a:cubicBezTo>
                      <a:pt x="139599" y="1126924"/>
                      <a:pt x="173085" y="1142379"/>
                      <a:pt x="206570" y="1157834"/>
                    </a:cubicBezTo>
                    <a:cubicBezTo>
                      <a:pt x="224601" y="1165561"/>
                      <a:pt x="240056" y="1173288"/>
                      <a:pt x="258087" y="1181016"/>
                    </a:cubicBezTo>
                    <a:cubicBezTo>
                      <a:pt x="273542" y="1186168"/>
                      <a:pt x="296724" y="1193895"/>
                      <a:pt x="301876" y="1211926"/>
                    </a:cubicBezTo>
                    <a:cubicBezTo>
                      <a:pt x="301876" y="1214501"/>
                      <a:pt x="301876" y="1219653"/>
                      <a:pt x="296724" y="1222229"/>
                    </a:cubicBezTo>
                    <a:cubicBezTo>
                      <a:pt x="281269" y="1232532"/>
                      <a:pt x="258087" y="1222229"/>
                      <a:pt x="242632" y="1217077"/>
                    </a:cubicBezTo>
                    <a:cubicBezTo>
                      <a:pt x="224601" y="1211926"/>
                      <a:pt x="206570" y="1201622"/>
                      <a:pt x="188540" y="1193895"/>
                    </a:cubicBezTo>
                    <a:cubicBezTo>
                      <a:pt x="155054" y="1178440"/>
                      <a:pt x="121568" y="1160409"/>
                      <a:pt x="88083" y="1142379"/>
                    </a:cubicBezTo>
                    <a:cubicBezTo>
                      <a:pt x="72628" y="1134651"/>
                      <a:pt x="77458" y="1113884"/>
                      <a:pt x="90619" y="1108330"/>
                    </a:cubicBezTo>
                    <a:close/>
                    <a:moveTo>
                      <a:pt x="3019360" y="1021311"/>
                    </a:moveTo>
                    <a:cubicBezTo>
                      <a:pt x="3027092" y="1018736"/>
                      <a:pt x="3032239" y="1023887"/>
                      <a:pt x="3034819" y="1031615"/>
                    </a:cubicBezTo>
                    <a:cubicBezTo>
                      <a:pt x="3037395" y="1041918"/>
                      <a:pt x="3029667" y="1049646"/>
                      <a:pt x="3024516" y="1057373"/>
                    </a:cubicBezTo>
                    <a:cubicBezTo>
                      <a:pt x="3019360" y="1065100"/>
                      <a:pt x="3014213" y="1072828"/>
                      <a:pt x="3009061" y="1077980"/>
                    </a:cubicBezTo>
                    <a:cubicBezTo>
                      <a:pt x="2996182" y="1090859"/>
                      <a:pt x="2983303" y="1103738"/>
                      <a:pt x="2970424" y="1114041"/>
                    </a:cubicBezTo>
                    <a:cubicBezTo>
                      <a:pt x="2957545" y="1126920"/>
                      <a:pt x="2942086" y="1134648"/>
                      <a:pt x="2926635" y="1142375"/>
                    </a:cubicBezTo>
                    <a:cubicBezTo>
                      <a:pt x="2908604" y="1150103"/>
                      <a:pt x="2893149" y="1157830"/>
                      <a:pt x="2875119" y="1157830"/>
                    </a:cubicBezTo>
                    <a:cubicBezTo>
                      <a:pt x="2862239" y="1157830"/>
                      <a:pt x="2854512" y="1137224"/>
                      <a:pt x="2867391" y="1129496"/>
                    </a:cubicBezTo>
                    <a:cubicBezTo>
                      <a:pt x="2880270" y="1124344"/>
                      <a:pt x="2895725" y="1119193"/>
                      <a:pt x="2908604" y="1108889"/>
                    </a:cubicBezTo>
                    <a:cubicBezTo>
                      <a:pt x="2924059" y="1103738"/>
                      <a:pt x="2936938" y="1096010"/>
                      <a:pt x="2949817" y="1085707"/>
                    </a:cubicBezTo>
                    <a:cubicBezTo>
                      <a:pt x="2962696" y="1075404"/>
                      <a:pt x="2975575" y="1065100"/>
                      <a:pt x="2985879" y="1054797"/>
                    </a:cubicBezTo>
                    <a:cubicBezTo>
                      <a:pt x="2991030" y="1049646"/>
                      <a:pt x="2996182" y="1044494"/>
                      <a:pt x="3001333" y="1039342"/>
                    </a:cubicBezTo>
                    <a:cubicBezTo>
                      <a:pt x="3006481" y="1031615"/>
                      <a:pt x="3011637" y="1023887"/>
                      <a:pt x="3019360" y="1021311"/>
                    </a:cubicBezTo>
                    <a:close/>
                    <a:moveTo>
                      <a:pt x="167929" y="959492"/>
                    </a:moveTo>
                    <a:cubicBezTo>
                      <a:pt x="178232" y="956916"/>
                      <a:pt x="188536" y="962068"/>
                      <a:pt x="198839" y="964644"/>
                    </a:cubicBezTo>
                    <a:cubicBezTo>
                      <a:pt x="209142" y="967219"/>
                      <a:pt x="219446" y="972371"/>
                      <a:pt x="229749" y="974947"/>
                    </a:cubicBezTo>
                    <a:cubicBezTo>
                      <a:pt x="245204" y="982674"/>
                      <a:pt x="263235" y="990402"/>
                      <a:pt x="281265" y="998129"/>
                    </a:cubicBezTo>
                    <a:cubicBezTo>
                      <a:pt x="299296" y="1008432"/>
                      <a:pt x="317327" y="1018736"/>
                      <a:pt x="332782" y="1029039"/>
                    </a:cubicBezTo>
                    <a:cubicBezTo>
                      <a:pt x="340509" y="1034191"/>
                      <a:pt x="348237" y="1041918"/>
                      <a:pt x="355964" y="1047070"/>
                    </a:cubicBezTo>
                    <a:cubicBezTo>
                      <a:pt x="363692" y="1052221"/>
                      <a:pt x="373995" y="1059949"/>
                      <a:pt x="373995" y="1070252"/>
                    </a:cubicBezTo>
                    <a:cubicBezTo>
                      <a:pt x="373995" y="1075404"/>
                      <a:pt x="368843" y="1080555"/>
                      <a:pt x="363692" y="1083131"/>
                    </a:cubicBezTo>
                    <a:cubicBezTo>
                      <a:pt x="353388" y="1085707"/>
                      <a:pt x="345661" y="1080555"/>
                      <a:pt x="337933" y="1070252"/>
                    </a:cubicBezTo>
                    <a:cubicBezTo>
                      <a:pt x="327630" y="1065100"/>
                      <a:pt x="319903" y="1059949"/>
                      <a:pt x="312175" y="1054797"/>
                    </a:cubicBezTo>
                    <a:cubicBezTo>
                      <a:pt x="296720" y="1047070"/>
                      <a:pt x="278689" y="1036766"/>
                      <a:pt x="263235" y="1029039"/>
                    </a:cubicBezTo>
                    <a:cubicBezTo>
                      <a:pt x="247780" y="1021311"/>
                      <a:pt x="229749" y="1013584"/>
                      <a:pt x="211718" y="1005857"/>
                    </a:cubicBezTo>
                    <a:cubicBezTo>
                      <a:pt x="203991" y="1000705"/>
                      <a:pt x="193687" y="998129"/>
                      <a:pt x="185960" y="995553"/>
                    </a:cubicBezTo>
                    <a:cubicBezTo>
                      <a:pt x="175657" y="992977"/>
                      <a:pt x="165353" y="992977"/>
                      <a:pt x="160202" y="982674"/>
                    </a:cubicBezTo>
                    <a:cubicBezTo>
                      <a:pt x="155050" y="974947"/>
                      <a:pt x="160202" y="962068"/>
                      <a:pt x="167929" y="959492"/>
                    </a:cubicBezTo>
                    <a:close/>
                    <a:moveTo>
                      <a:pt x="2920232" y="897994"/>
                    </a:moveTo>
                    <a:cubicBezTo>
                      <a:pt x="2930012" y="897511"/>
                      <a:pt x="2940154" y="908619"/>
                      <a:pt x="2934359" y="918278"/>
                    </a:cubicBezTo>
                    <a:cubicBezTo>
                      <a:pt x="2918904" y="946612"/>
                      <a:pt x="2893145" y="972370"/>
                      <a:pt x="2864811" y="990401"/>
                    </a:cubicBezTo>
                    <a:cubicBezTo>
                      <a:pt x="2849357" y="1000704"/>
                      <a:pt x="2833902" y="1008432"/>
                      <a:pt x="2818447" y="1016159"/>
                    </a:cubicBezTo>
                    <a:cubicBezTo>
                      <a:pt x="2802992" y="1021311"/>
                      <a:pt x="2779809" y="1031614"/>
                      <a:pt x="2766930" y="1023886"/>
                    </a:cubicBezTo>
                    <a:cubicBezTo>
                      <a:pt x="2761779" y="1021311"/>
                      <a:pt x="2756627" y="1011007"/>
                      <a:pt x="2761779" y="1005856"/>
                    </a:cubicBezTo>
                    <a:cubicBezTo>
                      <a:pt x="2772082" y="992977"/>
                      <a:pt x="2792689" y="987825"/>
                      <a:pt x="2805568" y="982674"/>
                    </a:cubicBezTo>
                    <a:cubicBezTo>
                      <a:pt x="2818447" y="977522"/>
                      <a:pt x="2831326" y="969795"/>
                      <a:pt x="2844205" y="964643"/>
                    </a:cubicBezTo>
                    <a:cubicBezTo>
                      <a:pt x="2869963" y="946612"/>
                      <a:pt x="2890570" y="926006"/>
                      <a:pt x="2911176" y="902823"/>
                    </a:cubicBezTo>
                    <a:cubicBezTo>
                      <a:pt x="2913752" y="899604"/>
                      <a:pt x="2916972" y="898155"/>
                      <a:pt x="2920232" y="897994"/>
                    </a:cubicBezTo>
                    <a:close/>
                    <a:moveTo>
                      <a:pt x="229749" y="802367"/>
                    </a:moveTo>
                    <a:cubicBezTo>
                      <a:pt x="270962" y="812670"/>
                      <a:pt x="314751" y="825549"/>
                      <a:pt x="353388" y="846156"/>
                    </a:cubicBezTo>
                    <a:cubicBezTo>
                      <a:pt x="373995" y="856459"/>
                      <a:pt x="392025" y="869338"/>
                      <a:pt x="410056" y="882217"/>
                    </a:cubicBezTo>
                    <a:cubicBezTo>
                      <a:pt x="420363" y="889945"/>
                      <a:pt x="428087" y="897672"/>
                      <a:pt x="435814" y="905399"/>
                    </a:cubicBezTo>
                    <a:cubicBezTo>
                      <a:pt x="443542" y="913127"/>
                      <a:pt x="453845" y="920854"/>
                      <a:pt x="453845" y="926006"/>
                    </a:cubicBezTo>
                    <a:cubicBezTo>
                      <a:pt x="453845" y="933733"/>
                      <a:pt x="448693" y="938885"/>
                      <a:pt x="440966" y="938885"/>
                    </a:cubicBezTo>
                    <a:cubicBezTo>
                      <a:pt x="430663" y="938885"/>
                      <a:pt x="422935" y="928582"/>
                      <a:pt x="415208" y="923430"/>
                    </a:cubicBezTo>
                    <a:cubicBezTo>
                      <a:pt x="407484" y="918279"/>
                      <a:pt x="397177" y="913127"/>
                      <a:pt x="389449" y="907975"/>
                    </a:cubicBezTo>
                    <a:cubicBezTo>
                      <a:pt x="371419" y="897672"/>
                      <a:pt x="355968" y="887369"/>
                      <a:pt x="337933" y="877065"/>
                    </a:cubicBezTo>
                    <a:cubicBezTo>
                      <a:pt x="299296" y="859035"/>
                      <a:pt x="263234" y="846156"/>
                      <a:pt x="222021" y="835852"/>
                    </a:cubicBezTo>
                    <a:cubicBezTo>
                      <a:pt x="201419" y="830701"/>
                      <a:pt x="209142" y="797215"/>
                      <a:pt x="229749" y="802367"/>
                    </a:cubicBezTo>
                    <a:close/>
                    <a:moveTo>
                      <a:pt x="2833419" y="754476"/>
                    </a:moveTo>
                    <a:cubicBezTo>
                      <a:pt x="2844527" y="752303"/>
                      <a:pt x="2857084" y="762445"/>
                      <a:pt x="2849357" y="774036"/>
                    </a:cubicBezTo>
                    <a:cubicBezTo>
                      <a:pt x="2826174" y="810098"/>
                      <a:pt x="2800416" y="838432"/>
                      <a:pt x="2769506" y="864190"/>
                    </a:cubicBezTo>
                    <a:cubicBezTo>
                      <a:pt x="2754051" y="874493"/>
                      <a:pt x="2736021" y="887372"/>
                      <a:pt x="2717990" y="895100"/>
                    </a:cubicBezTo>
                    <a:cubicBezTo>
                      <a:pt x="2702535" y="902827"/>
                      <a:pt x="2676777" y="915706"/>
                      <a:pt x="2661322" y="907979"/>
                    </a:cubicBezTo>
                    <a:cubicBezTo>
                      <a:pt x="2656170" y="905403"/>
                      <a:pt x="2653594" y="897676"/>
                      <a:pt x="2656170" y="892524"/>
                    </a:cubicBezTo>
                    <a:cubicBezTo>
                      <a:pt x="2658746" y="882221"/>
                      <a:pt x="2669049" y="879645"/>
                      <a:pt x="2681928" y="877069"/>
                    </a:cubicBezTo>
                    <a:cubicBezTo>
                      <a:pt x="2689656" y="874493"/>
                      <a:pt x="2697383" y="869342"/>
                      <a:pt x="2705111" y="866766"/>
                    </a:cubicBezTo>
                    <a:cubicBezTo>
                      <a:pt x="2723142" y="859038"/>
                      <a:pt x="2736021" y="848735"/>
                      <a:pt x="2751476" y="838432"/>
                    </a:cubicBezTo>
                    <a:cubicBezTo>
                      <a:pt x="2779810" y="817825"/>
                      <a:pt x="2805568" y="792067"/>
                      <a:pt x="2823599" y="761157"/>
                    </a:cubicBezTo>
                    <a:cubicBezTo>
                      <a:pt x="2826175" y="757293"/>
                      <a:pt x="2829716" y="755201"/>
                      <a:pt x="2833419" y="754476"/>
                    </a:cubicBezTo>
                    <a:close/>
                    <a:moveTo>
                      <a:pt x="2677782" y="605079"/>
                    </a:moveTo>
                    <a:cubicBezTo>
                      <a:pt x="2688528" y="602906"/>
                      <a:pt x="2702534" y="613048"/>
                      <a:pt x="2694806" y="624639"/>
                    </a:cubicBezTo>
                    <a:cubicBezTo>
                      <a:pt x="2676775" y="655549"/>
                      <a:pt x="2653593" y="683883"/>
                      <a:pt x="2625259" y="709641"/>
                    </a:cubicBezTo>
                    <a:cubicBezTo>
                      <a:pt x="2612380" y="722520"/>
                      <a:pt x="2596925" y="732824"/>
                      <a:pt x="2581470" y="743127"/>
                    </a:cubicBezTo>
                    <a:cubicBezTo>
                      <a:pt x="2566016" y="753430"/>
                      <a:pt x="2550561" y="763733"/>
                      <a:pt x="2529954" y="766309"/>
                    </a:cubicBezTo>
                    <a:cubicBezTo>
                      <a:pt x="2524803" y="766309"/>
                      <a:pt x="2519651" y="761158"/>
                      <a:pt x="2517075" y="756006"/>
                    </a:cubicBezTo>
                    <a:cubicBezTo>
                      <a:pt x="2514499" y="750854"/>
                      <a:pt x="2517075" y="745703"/>
                      <a:pt x="2522227" y="740551"/>
                    </a:cubicBezTo>
                    <a:cubicBezTo>
                      <a:pt x="2535106" y="730248"/>
                      <a:pt x="2553136" y="725096"/>
                      <a:pt x="2566016" y="714793"/>
                    </a:cubicBezTo>
                    <a:cubicBezTo>
                      <a:pt x="2578895" y="707065"/>
                      <a:pt x="2591774" y="696762"/>
                      <a:pt x="2604653" y="686459"/>
                    </a:cubicBezTo>
                    <a:cubicBezTo>
                      <a:pt x="2630411" y="665852"/>
                      <a:pt x="2651017" y="640094"/>
                      <a:pt x="2669048" y="611760"/>
                    </a:cubicBezTo>
                    <a:cubicBezTo>
                      <a:pt x="2670980" y="607896"/>
                      <a:pt x="2674200" y="605804"/>
                      <a:pt x="2677782" y="605079"/>
                    </a:cubicBezTo>
                    <a:close/>
                    <a:moveTo>
                      <a:pt x="371423" y="591154"/>
                    </a:moveTo>
                    <a:cubicBezTo>
                      <a:pt x="407485" y="606608"/>
                      <a:pt x="440970" y="624639"/>
                      <a:pt x="477032" y="642670"/>
                    </a:cubicBezTo>
                    <a:cubicBezTo>
                      <a:pt x="495063" y="652973"/>
                      <a:pt x="513094" y="660701"/>
                      <a:pt x="528549" y="671004"/>
                    </a:cubicBezTo>
                    <a:cubicBezTo>
                      <a:pt x="538852" y="676156"/>
                      <a:pt x="546580" y="681307"/>
                      <a:pt x="554307" y="686459"/>
                    </a:cubicBezTo>
                    <a:cubicBezTo>
                      <a:pt x="562034" y="691611"/>
                      <a:pt x="572338" y="696762"/>
                      <a:pt x="572338" y="704490"/>
                    </a:cubicBezTo>
                    <a:cubicBezTo>
                      <a:pt x="574914" y="709641"/>
                      <a:pt x="572338" y="717369"/>
                      <a:pt x="564610" y="719945"/>
                    </a:cubicBezTo>
                    <a:cubicBezTo>
                      <a:pt x="554307" y="722520"/>
                      <a:pt x="549155" y="717369"/>
                      <a:pt x="538852" y="712217"/>
                    </a:cubicBezTo>
                    <a:cubicBezTo>
                      <a:pt x="531125" y="709641"/>
                      <a:pt x="520821" y="704490"/>
                      <a:pt x="513094" y="699338"/>
                    </a:cubicBezTo>
                    <a:cubicBezTo>
                      <a:pt x="495063" y="689035"/>
                      <a:pt x="479608" y="681307"/>
                      <a:pt x="461577" y="671004"/>
                    </a:cubicBezTo>
                    <a:cubicBezTo>
                      <a:pt x="428091" y="652973"/>
                      <a:pt x="392030" y="634943"/>
                      <a:pt x="355968" y="619488"/>
                    </a:cubicBezTo>
                    <a:cubicBezTo>
                      <a:pt x="337938" y="611760"/>
                      <a:pt x="350817" y="583426"/>
                      <a:pt x="371423" y="591154"/>
                    </a:cubicBezTo>
                    <a:close/>
                    <a:moveTo>
                      <a:pt x="2586301" y="497132"/>
                    </a:moveTo>
                    <a:cubicBezTo>
                      <a:pt x="2590487" y="499708"/>
                      <a:pt x="2593062" y="504860"/>
                      <a:pt x="2591774" y="511299"/>
                    </a:cubicBezTo>
                    <a:cubicBezTo>
                      <a:pt x="2589199" y="521602"/>
                      <a:pt x="2584047" y="526754"/>
                      <a:pt x="2578895" y="534481"/>
                    </a:cubicBezTo>
                    <a:cubicBezTo>
                      <a:pt x="2573744" y="542209"/>
                      <a:pt x="2568592" y="549936"/>
                      <a:pt x="2563440" y="555088"/>
                    </a:cubicBezTo>
                    <a:cubicBezTo>
                      <a:pt x="2553137" y="567967"/>
                      <a:pt x="2542834" y="578270"/>
                      <a:pt x="2532531" y="591149"/>
                    </a:cubicBezTo>
                    <a:cubicBezTo>
                      <a:pt x="2519652" y="601453"/>
                      <a:pt x="2506773" y="611756"/>
                      <a:pt x="2493893" y="622059"/>
                    </a:cubicBezTo>
                    <a:cubicBezTo>
                      <a:pt x="2481014" y="629787"/>
                      <a:pt x="2462984" y="647817"/>
                      <a:pt x="2447529" y="637514"/>
                    </a:cubicBezTo>
                    <a:cubicBezTo>
                      <a:pt x="2439801" y="632362"/>
                      <a:pt x="2439801" y="622059"/>
                      <a:pt x="2444953" y="614332"/>
                    </a:cubicBezTo>
                    <a:cubicBezTo>
                      <a:pt x="2450105" y="609180"/>
                      <a:pt x="2457832" y="604028"/>
                      <a:pt x="2465559" y="598877"/>
                    </a:cubicBezTo>
                    <a:cubicBezTo>
                      <a:pt x="2478439" y="588574"/>
                      <a:pt x="2491318" y="578270"/>
                      <a:pt x="2504197" y="567967"/>
                    </a:cubicBezTo>
                    <a:cubicBezTo>
                      <a:pt x="2517076" y="557664"/>
                      <a:pt x="2527379" y="547360"/>
                      <a:pt x="2537682" y="534481"/>
                    </a:cubicBezTo>
                    <a:cubicBezTo>
                      <a:pt x="2542834" y="529330"/>
                      <a:pt x="2547986" y="521602"/>
                      <a:pt x="2553137" y="516451"/>
                    </a:cubicBezTo>
                    <a:cubicBezTo>
                      <a:pt x="2558289" y="511299"/>
                      <a:pt x="2563440" y="503572"/>
                      <a:pt x="2571168" y="498420"/>
                    </a:cubicBezTo>
                    <a:cubicBezTo>
                      <a:pt x="2576320" y="494556"/>
                      <a:pt x="2582115" y="494556"/>
                      <a:pt x="2586301" y="497132"/>
                    </a:cubicBezTo>
                    <a:close/>
                    <a:moveTo>
                      <a:pt x="482183" y="461276"/>
                    </a:moveTo>
                    <a:cubicBezTo>
                      <a:pt x="485081" y="460270"/>
                      <a:pt x="488623" y="460431"/>
                      <a:pt x="492487" y="462363"/>
                    </a:cubicBezTo>
                    <a:cubicBezTo>
                      <a:pt x="520821" y="475242"/>
                      <a:pt x="546579" y="490697"/>
                      <a:pt x="574913" y="506152"/>
                    </a:cubicBezTo>
                    <a:cubicBezTo>
                      <a:pt x="590368" y="513879"/>
                      <a:pt x="603247" y="521606"/>
                      <a:pt x="616126" y="529334"/>
                    </a:cubicBezTo>
                    <a:cubicBezTo>
                      <a:pt x="621277" y="531910"/>
                      <a:pt x="629005" y="537061"/>
                      <a:pt x="634156" y="539637"/>
                    </a:cubicBezTo>
                    <a:cubicBezTo>
                      <a:pt x="639308" y="542213"/>
                      <a:pt x="649611" y="547365"/>
                      <a:pt x="652187" y="560244"/>
                    </a:cubicBezTo>
                    <a:cubicBezTo>
                      <a:pt x="652187" y="565395"/>
                      <a:pt x="649611" y="570547"/>
                      <a:pt x="644460" y="573123"/>
                    </a:cubicBezTo>
                    <a:cubicBezTo>
                      <a:pt x="631581" y="578274"/>
                      <a:pt x="616126" y="565395"/>
                      <a:pt x="603247" y="557668"/>
                    </a:cubicBezTo>
                    <a:cubicBezTo>
                      <a:pt x="587792" y="549940"/>
                      <a:pt x="574913" y="542213"/>
                      <a:pt x="562034" y="534486"/>
                    </a:cubicBezTo>
                    <a:cubicBezTo>
                      <a:pt x="536276" y="519031"/>
                      <a:pt x="507942" y="503576"/>
                      <a:pt x="482183" y="485545"/>
                    </a:cubicBezTo>
                    <a:cubicBezTo>
                      <a:pt x="470592" y="477818"/>
                      <a:pt x="473490" y="464295"/>
                      <a:pt x="482183" y="461276"/>
                    </a:cubicBezTo>
                    <a:close/>
                    <a:moveTo>
                      <a:pt x="2465760" y="365242"/>
                    </a:moveTo>
                    <a:cubicBezTo>
                      <a:pt x="2476506" y="365604"/>
                      <a:pt x="2486166" y="378644"/>
                      <a:pt x="2478438" y="390236"/>
                    </a:cubicBezTo>
                    <a:cubicBezTo>
                      <a:pt x="2455256" y="421145"/>
                      <a:pt x="2424346" y="452055"/>
                      <a:pt x="2388285" y="477814"/>
                    </a:cubicBezTo>
                    <a:cubicBezTo>
                      <a:pt x="2370254" y="488117"/>
                      <a:pt x="2352223" y="498420"/>
                      <a:pt x="2334192" y="506148"/>
                    </a:cubicBezTo>
                    <a:cubicBezTo>
                      <a:pt x="2318737" y="513875"/>
                      <a:pt x="2295555" y="526754"/>
                      <a:pt x="2277524" y="521603"/>
                    </a:cubicBezTo>
                    <a:cubicBezTo>
                      <a:pt x="2267221" y="519027"/>
                      <a:pt x="2262069" y="506148"/>
                      <a:pt x="2269797" y="498420"/>
                    </a:cubicBezTo>
                    <a:cubicBezTo>
                      <a:pt x="2282676" y="482965"/>
                      <a:pt x="2305858" y="480390"/>
                      <a:pt x="2321313" y="472662"/>
                    </a:cubicBezTo>
                    <a:cubicBezTo>
                      <a:pt x="2336768" y="464935"/>
                      <a:pt x="2354799" y="454631"/>
                      <a:pt x="2370254" y="444328"/>
                    </a:cubicBezTo>
                    <a:cubicBezTo>
                      <a:pt x="2401164" y="423721"/>
                      <a:pt x="2429498" y="397963"/>
                      <a:pt x="2455256" y="369629"/>
                    </a:cubicBezTo>
                    <a:cubicBezTo>
                      <a:pt x="2458476" y="366409"/>
                      <a:pt x="2462178" y="365121"/>
                      <a:pt x="2465760" y="365242"/>
                    </a:cubicBezTo>
                    <a:close/>
                    <a:moveTo>
                      <a:pt x="2352868" y="226993"/>
                    </a:moveTo>
                    <a:cubicBezTo>
                      <a:pt x="2356731" y="225383"/>
                      <a:pt x="2361239" y="225383"/>
                      <a:pt x="2365103" y="227959"/>
                    </a:cubicBezTo>
                    <a:cubicBezTo>
                      <a:pt x="2372830" y="230535"/>
                      <a:pt x="2377982" y="240838"/>
                      <a:pt x="2372830" y="248565"/>
                    </a:cubicBezTo>
                    <a:cubicBezTo>
                      <a:pt x="2352224" y="282051"/>
                      <a:pt x="2323890" y="310385"/>
                      <a:pt x="2292980" y="333567"/>
                    </a:cubicBezTo>
                    <a:cubicBezTo>
                      <a:pt x="2277525" y="343870"/>
                      <a:pt x="2259494" y="354173"/>
                      <a:pt x="2241463" y="361901"/>
                    </a:cubicBezTo>
                    <a:cubicBezTo>
                      <a:pt x="2223433" y="369628"/>
                      <a:pt x="2202826" y="377356"/>
                      <a:pt x="2184795" y="374780"/>
                    </a:cubicBezTo>
                    <a:cubicBezTo>
                      <a:pt x="2171916" y="372204"/>
                      <a:pt x="2169340" y="354173"/>
                      <a:pt x="2179644" y="349022"/>
                    </a:cubicBezTo>
                    <a:cubicBezTo>
                      <a:pt x="2195098" y="338719"/>
                      <a:pt x="2213129" y="336143"/>
                      <a:pt x="2228584" y="328415"/>
                    </a:cubicBezTo>
                    <a:cubicBezTo>
                      <a:pt x="2244039" y="320688"/>
                      <a:pt x="2259494" y="312960"/>
                      <a:pt x="2274949" y="307809"/>
                    </a:cubicBezTo>
                    <a:cubicBezTo>
                      <a:pt x="2300707" y="289778"/>
                      <a:pt x="2326465" y="264020"/>
                      <a:pt x="2344496" y="235686"/>
                    </a:cubicBezTo>
                    <a:cubicBezTo>
                      <a:pt x="2345784" y="231822"/>
                      <a:pt x="2349004" y="228603"/>
                      <a:pt x="2352868" y="226993"/>
                    </a:cubicBezTo>
                    <a:close/>
                    <a:moveTo>
                      <a:pt x="2291289" y="81181"/>
                    </a:moveTo>
                    <a:cubicBezTo>
                      <a:pt x="2301673" y="83234"/>
                      <a:pt x="2308434" y="97240"/>
                      <a:pt x="2300707" y="106899"/>
                    </a:cubicBezTo>
                    <a:cubicBezTo>
                      <a:pt x="2287828" y="122354"/>
                      <a:pt x="2272373" y="135233"/>
                      <a:pt x="2256918" y="148112"/>
                    </a:cubicBezTo>
                    <a:cubicBezTo>
                      <a:pt x="2241463" y="160991"/>
                      <a:pt x="2228584" y="171294"/>
                      <a:pt x="2213129" y="184173"/>
                    </a:cubicBezTo>
                    <a:cubicBezTo>
                      <a:pt x="2197674" y="194477"/>
                      <a:pt x="2182219" y="207356"/>
                      <a:pt x="2166764" y="217659"/>
                    </a:cubicBezTo>
                    <a:cubicBezTo>
                      <a:pt x="2151309" y="230538"/>
                      <a:pt x="2133278" y="243417"/>
                      <a:pt x="2115248" y="243417"/>
                    </a:cubicBezTo>
                    <a:cubicBezTo>
                      <a:pt x="2107520" y="243417"/>
                      <a:pt x="2102369" y="235689"/>
                      <a:pt x="2104944" y="227962"/>
                    </a:cubicBezTo>
                    <a:cubicBezTo>
                      <a:pt x="2112672" y="209931"/>
                      <a:pt x="2130703" y="199628"/>
                      <a:pt x="2151309" y="186749"/>
                    </a:cubicBezTo>
                    <a:cubicBezTo>
                      <a:pt x="2166764" y="179022"/>
                      <a:pt x="2179643" y="166143"/>
                      <a:pt x="2195098" y="155839"/>
                    </a:cubicBezTo>
                    <a:cubicBezTo>
                      <a:pt x="2207977" y="145536"/>
                      <a:pt x="2223432" y="135233"/>
                      <a:pt x="2236311" y="122354"/>
                    </a:cubicBezTo>
                    <a:cubicBezTo>
                      <a:pt x="2251766" y="109475"/>
                      <a:pt x="2264645" y="96596"/>
                      <a:pt x="2280100" y="83717"/>
                    </a:cubicBezTo>
                    <a:cubicBezTo>
                      <a:pt x="2283964" y="81141"/>
                      <a:pt x="2287828" y="80497"/>
                      <a:pt x="2291289" y="81181"/>
                    </a:cubicBezTo>
                    <a:close/>
                    <a:moveTo>
                      <a:pt x="2160324" y="0"/>
                    </a:moveTo>
                    <a:cubicBezTo>
                      <a:pt x="2164188" y="0"/>
                      <a:pt x="2168052" y="1289"/>
                      <a:pt x="2171915" y="3867"/>
                    </a:cubicBezTo>
                    <a:cubicBezTo>
                      <a:pt x="2177067" y="11590"/>
                      <a:pt x="2177067" y="21897"/>
                      <a:pt x="2171915" y="27045"/>
                    </a:cubicBezTo>
                    <a:cubicBezTo>
                      <a:pt x="2159036" y="42504"/>
                      <a:pt x="2146157" y="55383"/>
                      <a:pt x="2133278" y="68262"/>
                    </a:cubicBezTo>
                    <a:cubicBezTo>
                      <a:pt x="2125551" y="73413"/>
                      <a:pt x="2120399" y="81141"/>
                      <a:pt x="2112672" y="86292"/>
                    </a:cubicBezTo>
                    <a:cubicBezTo>
                      <a:pt x="2110096" y="91440"/>
                      <a:pt x="2104944" y="94020"/>
                      <a:pt x="2102369" y="96596"/>
                    </a:cubicBezTo>
                    <a:cubicBezTo>
                      <a:pt x="2097217" y="101743"/>
                      <a:pt x="2094641" y="104319"/>
                      <a:pt x="2089490" y="104319"/>
                    </a:cubicBezTo>
                    <a:cubicBezTo>
                      <a:pt x="2086914" y="104319"/>
                      <a:pt x="2086914" y="106899"/>
                      <a:pt x="2084338" y="106899"/>
                    </a:cubicBezTo>
                    <a:cubicBezTo>
                      <a:pt x="2079186" y="109475"/>
                      <a:pt x="2074035" y="106899"/>
                      <a:pt x="2071459" y="101743"/>
                    </a:cubicBezTo>
                    <a:cubicBezTo>
                      <a:pt x="2068883" y="96596"/>
                      <a:pt x="2068883" y="94020"/>
                      <a:pt x="2071459" y="88864"/>
                    </a:cubicBezTo>
                    <a:cubicBezTo>
                      <a:pt x="2074035" y="88864"/>
                      <a:pt x="2074035" y="86292"/>
                      <a:pt x="2074035" y="86292"/>
                    </a:cubicBezTo>
                    <a:cubicBezTo>
                      <a:pt x="2076611" y="78561"/>
                      <a:pt x="2084338" y="70838"/>
                      <a:pt x="2092065" y="63106"/>
                    </a:cubicBezTo>
                    <a:cubicBezTo>
                      <a:pt x="2097217" y="55383"/>
                      <a:pt x="2104944" y="47655"/>
                      <a:pt x="2110096" y="42504"/>
                    </a:cubicBezTo>
                    <a:cubicBezTo>
                      <a:pt x="2122975" y="29625"/>
                      <a:pt x="2135854" y="16746"/>
                      <a:pt x="2148733" y="3867"/>
                    </a:cubicBezTo>
                    <a:cubicBezTo>
                      <a:pt x="2152597" y="1289"/>
                      <a:pt x="2156461" y="0"/>
                      <a:pt x="21603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7" name="Google Shape;2247;p34"/>
              <p:cNvSpPr/>
              <p:nvPr/>
            </p:nvSpPr>
            <p:spPr>
              <a:xfrm rot="326420">
                <a:off x="2492913" y="251022"/>
                <a:ext cx="246226" cy="256312"/>
              </a:xfrm>
              <a:custGeom>
                <a:avLst/>
                <a:gdLst/>
                <a:ahLst/>
                <a:cxnLst/>
                <a:rect l="l" t="t" r="r" b="b"/>
                <a:pathLst>
                  <a:path w="778150" h="810024" extrusionOk="0">
                    <a:moveTo>
                      <a:pt x="440182" y="0"/>
                    </a:moveTo>
                    <a:cubicBezTo>
                      <a:pt x="422402" y="0"/>
                      <a:pt x="405257" y="6985"/>
                      <a:pt x="391922" y="19050"/>
                    </a:cubicBezTo>
                    <a:cubicBezTo>
                      <a:pt x="384937" y="8255"/>
                      <a:pt x="372872" y="1270"/>
                      <a:pt x="359537" y="1270"/>
                    </a:cubicBezTo>
                    <a:cubicBezTo>
                      <a:pt x="347472" y="1270"/>
                      <a:pt x="337312" y="7620"/>
                      <a:pt x="330327" y="16510"/>
                    </a:cubicBezTo>
                    <a:cubicBezTo>
                      <a:pt x="324612" y="8890"/>
                      <a:pt x="315087" y="5080"/>
                      <a:pt x="305562" y="5080"/>
                    </a:cubicBezTo>
                    <a:cubicBezTo>
                      <a:pt x="291592" y="5080"/>
                      <a:pt x="281432" y="14605"/>
                      <a:pt x="273812" y="26035"/>
                    </a:cubicBezTo>
                    <a:cubicBezTo>
                      <a:pt x="270002" y="20955"/>
                      <a:pt x="264287" y="17145"/>
                      <a:pt x="257937" y="17780"/>
                    </a:cubicBezTo>
                    <a:cubicBezTo>
                      <a:pt x="248412" y="18415"/>
                      <a:pt x="240792" y="26670"/>
                      <a:pt x="239522" y="35560"/>
                    </a:cubicBezTo>
                    <a:cubicBezTo>
                      <a:pt x="232537" y="34290"/>
                      <a:pt x="222377" y="33020"/>
                      <a:pt x="214757" y="31750"/>
                    </a:cubicBezTo>
                    <a:cubicBezTo>
                      <a:pt x="208407" y="30480"/>
                      <a:pt x="203962" y="36830"/>
                      <a:pt x="205867" y="42545"/>
                    </a:cubicBezTo>
                    <a:cubicBezTo>
                      <a:pt x="209042" y="52070"/>
                      <a:pt x="210947" y="62230"/>
                      <a:pt x="212852" y="71755"/>
                    </a:cubicBezTo>
                    <a:cubicBezTo>
                      <a:pt x="213487" y="75565"/>
                      <a:pt x="214122" y="80010"/>
                      <a:pt x="214122" y="83820"/>
                    </a:cubicBezTo>
                    <a:lnTo>
                      <a:pt x="214122" y="83820"/>
                    </a:lnTo>
                    <a:cubicBezTo>
                      <a:pt x="218567" y="106680"/>
                      <a:pt x="216027" y="130175"/>
                      <a:pt x="209677" y="152400"/>
                    </a:cubicBezTo>
                    <a:cubicBezTo>
                      <a:pt x="198247" y="191135"/>
                      <a:pt x="174752" y="225425"/>
                      <a:pt x="150622" y="257810"/>
                    </a:cubicBezTo>
                    <a:cubicBezTo>
                      <a:pt x="102362" y="323215"/>
                      <a:pt x="45847" y="385445"/>
                      <a:pt x="17272" y="462280"/>
                    </a:cubicBezTo>
                    <a:cubicBezTo>
                      <a:pt x="4572" y="496570"/>
                      <a:pt x="-2413" y="532765"/>
                      <a:pt x="762" y="569595"/>
                    </a:cubicBezTo>
                    <a:cubicBezTo>
                      <a:pt x="3302" y="603250"/>
                      <a:pt x="13462" y="636905"/>
                      <a:pt x="29972" y="666115"/>
                    </a:cubicBezTo>
                    <a:cubicBezTo>
                      <a:pt x="62992" y="726440"/>
                      <a:pt x="120777" y="770890"/>
                      <a:pt x="188722" y="783590"/>
                    </a:cubicBezTo>
                    <a:cubicBezTo>
                      <a:pt x="253492" y="795655"/>
                      <a:pt x="323977" y="780415"/>
                      <a:pt x="377317" y="741045"/>
                    </a:cubicBezTo>
                    <a:cubicBezTo>
                      <a:pt x="382397" y="737235"/>
                      <a:pt x="386842" y="733425"/>
                      <a:pt x="391287" y="729615"/>
                    </a:cubicBezTo>
                    <a:cubicBezTo>
                      <a:pt x="437007" y="790575"/>
                      <a:pt x="521462" y="817245"/>
                      <a:pt x="595122" y="808355"/>
                    </a:cubicBezTo>
                    <a:cubicBezTo>
                      <a:pt x="630682" y="804545"/>
                      <a:pt x="666242" y="791845"/>
                      <a:pt x="695452" y="770890"/>
                    </a:cubicBezTo>
                    <a:cubicBezTo>
                      <a:pt x="724027" y="749935"/>
                      <a:pt x="747522" y="721360"/>
                      <a:pt x="762127" y="688975"/>
                    </a:cubicBezTo>
                    <a:cubicBezTo>
                      <a:pt x="776732" y="655320"/>
                      <a:pt x="781812" y="618490"/>
                      <a:pt x="775462" y="582295"/>
                    </a:cubicBezTo>
                    <a:cubicBezTo>
                      <a:pt x="768477" y="542290"/>
                      <a:pt x="748792" y="506095"/>
                      <a:pt x="725932" y="473075"/>
                    </a:cubicBezTo>
                    <a:cubicBezTo>
                      <a:pt x="673862" y="399415"/>
                      <a:pt x="604012" y="340360"/>
                      <a:pt x="547497" y="269875"/>
                    </a:cubicBezTo>
                    <a:cubicBezTo>
                      <a:pt x="519557" y="235585"/>
                      <a:pt x="495427" y="198120"/>
                      <a:pt x="478282" y="156845"/>
                    </a:cubicBezTo>
                    <a:cubicBezTo>
                      <a:pt x="461772" y="118110"/>
                      <a:pt x="451612" y="76835"/>
                      <a:pt x="447802" y="34925"/>
                    </a:cubicBezTo>
                    <a:cubicBezTo>
                      <a:pt x="446532" y="24765"/>
                      <a:pt x="446532" y="13970"/>
                      <a:pt x="445897" y="3810"/>
                    </a:cubicBezTo>
                    <a:cubicBezTo>
                      <a:pt x="445897" y="1905"/>
                      <a:pt x="442722" y="0"/>
                      <a:pt x="440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8" name="Google Shape;2248;p34"/>
              <p:cNvSpPr/>
              <p:nvPr/>
            </p:nvSpPr>
            <p:spPr>
              <a:xfrm rot="321350">
                <a:off x="2514367" y="273047"/>
                <a:ext cx="204877" cy="242389"/>
              </a:xfrm>
              <a:custGeom>
                <a:avLst/>
                <a:gdLst/>
                <a:ahLst/>
                <a:cxnLst/>
                <a:rect l="l" t="t" r="r" b="b"/>
                <a:pathLst>
                  <a:path w="2549788" h="3016629" extrusionOk="0">
                    <a:moveTo>
                      <a:pt x="2494103" y="2269532"/>
                    </a:moveTo>
                    <a:cubicBezTo>
                      <a:pt x="2506982" y="2269532"/>
                      <a:pt x="2517285" y="2269532"/>
                      <a:pt x="2527588" y="2269532"/>
                    </a:cubicBezTo>
                    <a:cubicBezTo>
                      <a:pt x="2532740" y="2269532"/>
                      <a:pt x="2535316" y="2269532"/>
                      <a:pt x="2537892" y="2269532"/>
                    </a:cubicBezTo>
                    <a:cubicBezTo>
                      <a:pt x="2543043" y="2292714"/>
                      <a:pt x="2545619" y="2318473"/>
                      <a:pt x="2548195" y="2341655"/>
                    </a:cubicBezTo>
                    <a:cubicBezTo>
                      <a:pt x="2555922" y="2444688"/>
                      <a:pt x="2535316" y="2550296"/>
                      <a:pt x="2491527" y="2645602"/>
                    </a:cubicBezTo>
                    <a:cubicBezTo>
                      <a:pt x="2398798" y="2854243"/>
                      <a:pt x="2192732" y="2995913"/>
                      <a:pt x="1968636" y="3016520"/>
                    </a:cubicBezTo>
                    <a:cubicBezTo>
                      <a:pt x="1940302" y="3019095"/>
                      <a:pt x="1937726" y="2975307"/>
                      <a:pt x="1966060" y="2972731"/>
                    </a:cubicBezTo>
                    <a:cubicBezTo>
                      <a:pt x="1994394" y="2970155"/>
                      <a:pt x="2022728" y="2967579"/>
                      <a:pt x="2051062" y="2959852"/>
                    </a:cubicBezTo>
                    <a:cubicBezTo>
                      <a:pt x="2264855" y="2908335"/>
                      <a:pt x="2437435" y="2738331"/>
                      <a:pt x="2488951" y="2524538"/>
                    </a:cubicBezTo>
                    <a:cubicBezTo>
                      <a:pt x="2509558" y="2439536"/>
                      <a:pt x="2509558" y="2354534"/>
                      <a:pt x="2494103" y="2269532"/>
                    </a:cubicBezTo>
                    <a:close/>
                    <a:moveTo>
                      <a:pt x="667848" y="2156196"/>
                    </a:moveTo>
                    <a:cubicBezTo>
                      <a:pt x="683303" y="2161348"/>
                      <a:pt x="696182" y="2166499"/>
                      <a:pt x="711637" y="2171651"/>
                    </a:cubicBezTo>
                    <a:cubicBezTo>
                      <a:pt x="709061" y="2223167"/>
                      <a:pt x="709061" y="2272108"/>
                      <a:pt x="714212" y="2323624"/>
                    </a:cubicBezTo>
                    <a:cubicBezTo>
                      <a:pt x="732243" y="2516811"/>
                      <a:pt x="788911" y="2704846"/>
                      <a:pt x="884216" y="2877425"/>
                    </a:cubicBezTo>
                    <a:cubicBezTo>
                      <a:pt x="899671" y="2900608"/>
                      <a:pt x="861034" y="2926366"/>
                      <a:pt x="848155" y="2900608"/>
                    </a:cubicBezTo>
                    <a:cubicBezTo>
                      <a:pt x="837851" y="2877425"/>
                      <a:pt x="824972" y="2856819"/>
                      <a:pt x="814669" y="2836212"/>
                    </a:cubicBezTo>
                    <a:cubicBezTo>
                      <a:pt x="727091" y="2661057"/>
                      <a:pt x="675575" y="2467870"/>
                      <a:pt x="667848" y="2272108"/>
                    </a:cubicBezTo>
                    <a:cubicBezTo>
                      <a:pt x="665272" y="2233471"/>
                      <a:pt x="665272" y="2194833"/>
                      <a:pt x="667848" y="2156196"/>
                    </a:cubicBezTo>
                    <a:close/>
                    <a:moveTo>
                      <a:pt x="1260286" y="1906338"/>
                    </a:moveTo>
                    <a:cubicBezTo>
                      <a:pt x="1275741" y="1911490"/>
                      <a:pt x="1291196" y="1916641"/>
                      <a:pt x="1306651" y="1919217"/>
                    </a:cubicBezTo>
                    <a:cubicBezTo>
                      <a:pt x="1347864" y="2248922"/>
                      <a:pt x="1425138" y="2576051"/>
                      <a:pt x="1559081" y="2879997"/>
                    </a:cubicBezTo>
                    <a:cubicBezTo>
                      <a:pt x="1571960" y="2905755"/>
                      <a:pt x="1528171" y="2921210"/>
                      <a:pt x="1515292" y="2892876"/>
                    </a:cubicBezTo>
                    <a:cubicBezTo>
                      <a:pt x="1435441" y="2709993"/>
                      <a:pt x="1376198" y="2519383"/>
                      <a:pt x="1332409" y="2323621"/>
                    </a:cubicBezTo>
                    <a:cubicBezTo>
                      <a:pt x="1298923" y="2187102"/>
                      <a:pt x="1278317" y="2045432"/>
                      <a:pt x="1260286" y="1906338"/>
                    </a:cubicBezTo>
                    <a:close/>
                    <a:moveTo>
                      <a:pt x="29045" y="1849670"/>
                    </a:moveTo>
                    <a:cubicBezTo>
                      <a:pt x="39348" y="1854822"/>
                      <a:pt x="49651" y="1857398"/>
                      <a:pt x="59959" y="1862549"/>
                    </a:cubicBezTo>
                    <a:cubicBezTo>
                      <a:pt x="62530" y="1862549"/>
                      <a:pt x="67682" y="1865125"/>
                      <a:pt x="70258" y="1865125"/>
                    </a:cubicBezTo>
                    <a:cubicBezTo>
                      <a:pt x="36772" y="2011947"/>
                      <a:pt x="34200" y="2163920"/>
                      <a:pt x="57379" y="2313317"/>
                    </a:cubicBezTo>
                    <a:cubicBezTo>
                      <a:pt x="85717" y="2493625"/>
                      <a:pt x="157836" y="2666204"/>
                      <a:pt x="268596" y="2810450"/>
                    </a:cubicBezTo>
                    <a:cubicBezTo>
                      <a:pt x="286626" y="2833633"/>
                      <a:pt x="247989" y="2856815"/>
                      <a:pt x="232534" y="2833633"/>
                    </a:cubicBezTo>
                    <a:cubicBezTo>
                      <a:pt x="219655" y="2815602"/>
                      <a:pt x="206776" y="2797571"/>
                      <a:pt x="193897" y="2779540"/>
                    </a:cubicBezTo>
                    <a:cubicBezTo>
                      <a:pt x="93440" y="2624991"/>
                      <a:pt x="31621" y="2447260"/>
                      <a:pt x="8442" y="2264377"/>
                    </a:cubicBezTo>
                    <a:cubicBezTo>
                      <a:pt x="-7017" y="2127858"/>
                      <a:pt x="-1865" y="1986188"/>
                      <a:pt x="29045" y="1849670"/>
                    </a:cubicBezTo>
                    <a:close/>
                    <a:moveTo>
                      <a:pt x="719364" y="1834219"/>
                    </a:moveTo>
                    <a:cubicBezTo>
                      <a:pt x="721940" y="1834219"/>
                      <a:pt x="721940" y="1836795"/>
                      <a:pt x="727091" y="1834219"/>
                    </a:cubicBezTo>
                    <a:cubicBezTo>
                      <a:pt x="729667" y="1834219"/>
                      <a:pt x="734819" y="1836795"/>
                      <a:pt x="737395" y="1839371"/>
                    </a:cubicBezTo>
                    <a:cubicBezTo>
                      <a:pt x="742546" y="1841947"/>
                      <a:pt x="745122" y="1847098"/>
                      <a:pt x="750274" y="1849674"/>
                    </a:cubicBezTo>
                    <a:cubicBezTo>
                      <a:pt x="752849" y="1852250"/>
                      <a:pt x="758001" y="1854826"/>
                      <a:pt x="760577" y="1857401"/>
                    </a:cubicBezTo>
                    <a:cubicBezTo>
                      <a:pt x="745122" y="1914070"/>
                      <a:pt x="732243" y="1973313"/>
                      <a:pt x="724516" y="2032557"/>
                    </a:cubicBezTo>
                    <a:cubicBezTo>
                      <a:pt x="709061" y="2027406"/>
                      <a:pt x="696182" y="2022254"/>
                      <a:pt x="680727" y="2017102"/>
                    </a:cubicBezTo>
                    <a:cubicBezTo>
                      <a:pt x="688454" y="1955283"/>
                      <a:pt x="703909" y="1893463"/>
                      <a:pt x="719364" y="1834219"/>
                    </a:cubicBezTo>
                    <a:close/>
                    <a:moveTo>
                      <a:pt x="126926" y="1571481"/>
                    </a:moveTo>
                    <a:cubicBezTo>
                      <a:pt x="132077" y="1574057"/>
                      <a:pt x="134653" y="1576633"/>
                      <a:pt x="139805" y="1579209"/>
                    </a:cubicBezTo>
                    <a:cubicBezTo>
                      <a:pt x="147532" y="1581784"/>
                      <a:pt x="155260" y="1584360"/>
                      <a:pt x="162987" y="1584360"/>
                    </a:cubicBezTo>
                    <a:cubicBezTo>
                      <a:pt x="162987" y="1584360"/>
                      <a:pt x="165563" y="1584360"/>
                      <a:pt x="168139" y="1584360"/>
                    </a:cubicBezTo>
                    <a:cubicBezTo>
                      <a:pt x="144956" y="1633301"/>
                      <a:pt x="124350" y="1679666"/>
                      <a:pt x="106319" y="1731182"/>
                    </a:cubicBezTo>
                    <a:cubicBezTo>
                      <a:pt x="93440" y="1726030"/>
                      <a:pt x="77985" y="1720879"/>
                      <a:pt x="65106" y="1715727"/>
                    </a:cubicBezTo>
                    <a:cubicBezTo>
                      <a:pt x="83137" y="1666787"/>
                      <a:pt x="103743" y="1617846"/>
                      <a:pt x="126926" y="1571481"/>
                    </a:cubicBezTo>
                    <a:close/>
                    <a:moveTo>
                      <a:pt x="1224228" y="1483908"/>
                    </a:moveTo>
                    <a:cubicBezTo>
                      <a:pt x="1234531" y="1486484"/>
                      <a:pt x="1242259" y="1486484"/>
                      <a:pt x="1249986" y="1489060"/>
                    </a:cubicBezTo>
                    <a:cubicBezTo>
                      <a:pt x="1255138" y="1489060"/>
                      <a:pt x="1262865" y="1489060"/>
                      <a:pt x="1268017" y="1489060"/>
                    </a:cubicBezTo>
                    <a:cubicBezTo>
                      <a:pt x="1273168" y="1584365"/>
                      <a:pt x="1280896" y="1682246"/>
                      <a:pt x="1291199" y="1780127"/>
                    </a:cubicBezTo>
                    <a:cubicBezTo>
                      <a:pt x="1275744" y="1774976"/>
                      <a:pt x="1260289" y="1772400"/>
                      <a:pt x="1244834" y="1767248"/>
                    </a:cubicBezTo>
                    <a:cubicBezTo>
                      <a:pt x="1234531" y="1671943"/>
                      <a:pt x="1229379" y="1579213"/>
                      <a:pt x="1224228" y="1483908"/>
                    </a:cubicBezTo>
                    <a:close/>
                    <a:moveTo>
                      <a:pt x="242842" y="1373143"/>
                    </a:moveTo>
                    <a:cubicBezTo>
                      <a:pt x="255721" y="1378295"/>
                      <a:pt x="271176" y="1383446"/>
                      <a:pt x="284055" y="1388598"/>
                    </a:cubicBezTo>
                    <a:cubicBezTo>
                      <a:pt x="263448" y="1419508"/>
                      <a:pt x="242842" y="1450418"/>
                      <a:pt x="224811" y="1483903"/>
                    </a:cubicBezTo>
                    <a:cubicBezTo>
                      <a:pt x="219660" y="1478752"/>
                      <a:pt x="217084" y="1473600"/>
                      <a:pt x="211932" y="1471024"/>
                    </a:cubicBezTo>
                    <a:cubicBezTo>
                      <a:pt x="204205" y="1465872"/>
                      <a:pt x="196477" y="1460721"/>
                      <a:pt x="188750" y="1455569"/>
                    </a:cubicBezTo>
                    <a:cubicBezTo>
                      <a:pt x="204205" y="1427235"/>
                      <a:pt x="222235" y="1398901"/>
                      <a:pt x="242842" y="1373143"/>
                    </a:cubicBezTo>
                    <a:close/>
                    <a:moveTo>
                      <a:pt x="904823" y="1344813"/>
                    </a:moveTo>
                    <a:cubicBezTo>
                      <a:pt x="917702" y="1349965"/>
                      <a:pt x="935733" y="1349965"/>
                      <a:pt x="951188" y="1344813"/>
                    </a:cubicBezTo>
                    <a:cubicBezTo>
                      <a:pt x="897096" y="1478756"/>
                      <a:pt x="840428" y="1607547"/>
                      <a:pt x="794063" y="1744065"/>
                    </a:cubicBezTo>
                    <a:cubicBezTo>
                      <a:pt x="791487" y="1744065"/>
                      <a:pt x="791487" y="1741489"/>
                      <a:pt x="788911" y="1741489"/>
                    </a:cubicBezTo>
                    <a:cubicBezTo>
                      <a:pt x="783760" y="1738914"/>
                      <a:pt x="781184" y="1736338"/>
                      <a:pt x="776032" y="1733762"/>
                    </a:cubicBezTo>
                    <a:cubicBezTo>
                      <a:pt x="768305" y="1731186"/>
                      <a:pt x="763153" y="1728610"/>
                      <a:pt x="755426" y="1726034"/>
                    </a:cubicBezTo>
                    <a:cubicBezTo>
                      <a:pt x="755426" y="1726034"/>
                      <a:pt x="752850" y="1726034"/>
                      <a:pt x="752850" y="1726034"/>
                    </a:cubicBezTo>
                    <a:cubicBezTo>
                      <a:pt x="752850" y="1723459"/>
                      <a:pt x="755426" y="1718307"/>
                      <a:pt x="755426" y="1715731"/>
                    </a:cubicBezTo>
                    <a:cubicBezTo>
                      <a:pt x="799215" y="1589516"/>
                      <a:pt x="853307" y="1468452"/>
                      <a:pt x="904823" y="1344813"/>
                    </a:cubicBezTo>
                    <a:close/>
                    <a:moveTo>
                      <a:pt x="1729085" y="1087228"/>
                    </a:moveTo>
                    <a:cubicBezTo>
                      <a:pt x="1762570" y="1146472"/>
                      <a:pt x="1798632" y="1203140"/>
                      <a:pt x="1837269" y="1259808"/>
                    </a:cubicBezTo>
                    <a:cubicBezTo>
                      <a:pt x="1837269" y="1259808"/>
                      <a:pt x="1837269" y="1262384"/>
                      <a:pt x="1837269" y="1262384"/>
                    </a:cubicBezTo>
                    <a:cubicBezTo>
                      <a:pt x="1834693" y="1270111"/>
                      <a:pt x="1834693" y="1277839"/>
                      <a:pt x="1837269" y="1285566"/>
                    </a:cubicBezTo>
                    <a:cubicBezTo>
                      <a:pt x="1837269" y="1293294"/>
                      <a:pt x="1839845" y="1301021"/>
                      <a:pt x="1844996" y="1306173"/>
                    </a:cubicBezTo>
                    <a:cubicBezTo>
                      <a:pt x="1852724" y="1319052"/>
                      <a:pt x="1865603" y="1329355"/>
                      <a:pt x="1881058" y="1331931"/>
                    </a:cubicBezTo>
                    <a:cubicBezTo>
                      <a:pt x="1883634" y="1331931"/>
                      <a:pt x="1886209" y="1331931"/>
                      <a:pt x="1888785" y="1331931"/>
                    </a:cubicBezTo>
                    <a:cubicBezTo>
                      <a:pt x="1906816" y="1360265"/>
                      <a:pt x="1929998" y="1388599"/>
                      <a:pt x="1950605" y="1416933"/>
                    </a:cubicBezTo>
                    <a:cubicBezTo>
                      <a:pt x="2030455" y="1519966"/>
                      <a:pt x="2120609" y="1615271"/>
                      <a:pt x="2210763" y="1713152"/>
                    </a:cubicBezTo>
                    <a:cubicBezTo>
                      <a:pt x="2295765" y="1805882"/>
                      <a:pt x="2378191" y="1903763"/>
                      <a:pt x="2442586" y="2011947"/>
                    </a:cubicBezTo>
                    <a:cubicBezTo>
                      <a:pt x="2465769" y="2053160"/>
                      <a:pt x="2486375" y="2096949"/>
                      <a:pt x="2504406" y="2140738"/>
                    </a:cubicBezTo>
                    <a:cubicBezTo>
                      <a:pt x="2488951" y="2140738"/>
                      <a:pt x="2476072" y="2140738"/>
                      <a:pt x="2460617" y="2140738"/>
                    </a:cubicBezTo>
                    <a:cubicBezTo>
                      <a:pt x="2424556" y="2053160"/>
                      <a:pt x="2373039" y="1970734"/>
                      <a:pt x="2313795" y="1896035"/>
                    </a:cubicBezTo>
                    <a:cubicBezTo>
                      <a:pt x="2233945" y="1793003"/>
                      <a:pt x="2138640" y="1700273"/>
                      <a:pt x="2058789" y="1599816"/>
                    </a:cubicBezTo>
                    <a:cubicBezTo>
                      <a:pt x="1973787" y="1504511"/>
                      <a:pt x="1896513" y="1404054"/>
                      <a:pt x="1824390" y="1298445"/>
                    </a:cubicBezTo>
                    <a:cubicBezTo>
                      <a:pt x="1783177" y="1239201"/>
                      <a:pt x="1744539" y="1174806"/>
                      <a:pt x="1705902" y="1110410"/>
                    </a:cubicBezTo>
                    <a:cubicBezTo>
                      <a:pt x="1713630" y="1102683"/>
                      <a:pt x="1721357" y="1094956"/>
                      <a:pt x="1729085" y="1087228"/>
                    </a:cubicBezTo>
                    <a:close/>
                    <a:moveTo>
                      <a:pt x="495273" y="1002230"/>
                    </a:moveTo>
                    <a:cubicBezTo>
                      <a:pt x="508152" y="1007382"/>
                      <a:pt x="521031" y="1012533"/>
                      <a:pt x="533910" y="1017685"/>
                    </a:cubicBezTo>
                    <a:cubicBezTo>
                      <a:pt x="484969" y="1089808"/>
                      <a:pt x="436029" y="1161931"/>
                      <a:pt x="384512" y="1234054"/>
                    </a:cubicBezTo>
                    <a:cubicBezTo>
                      <a:pt x="376785" y="1249509"/>
                      <a:pt x="366481" y="1264964"/>
                      <a:pt x="356178" y="1277843"/>
                    </a:cubicBezTo>
                    <a:cubicBezTo>
                      <a:pt x="340723" y="1272692"/>
                      <a:pt x="327844" y="1267540"/>
                      <a:pt x="314965" y="1262388"/>
                    </a:cubicBezTo>
                    <a:cubicBezTo>
                      <a:pt x="332996" y="1236630"/>
                      <a:pt x="348451" y="1213448"/>
                      <a:pt x="366481" y="1187689"/>
                    </a:cubicBezTo>
                    <a:cubicBezTo>
                      <a:pt x="410270" y="1128445"/>
                      <a:pt x="451484" y="1066626"/>
                      <a:pt x="495273" y="1002230"/>
                    </a:cubicBezTo>
                    <a:close/>
                    <a:moveTo>
                      <a:pt x="1378777" y="337668"/>
                    </a:moveTo>
                    <a:cubicBezTo>
                      <a:pt x="1383929" y="355699"/>
                      <a:pt x="1391657" y="371154"/>
                      <a:pt x="1396808" y="386609"/>
                    </a:cubicBezTo>
                    <a:cubicBezTo>
                      <a:pt x="1440597" y="507672"/>
                      <a:pt x="1489537" y="628735"/>
                      <a:pt x="1546205" y="747223"/>
                    </a:cubicBezTo>
                    <a:cubicBezTo>
                      <a:pt x="1582267" y="821922"/>
                      <a:pt x="1618328" y="896620"/>
                      <a:pt x="1659541" y="971319"/>
                    </a:cubicBezTo>
                    <a:cubicBezTo>
                      <a:pt x="1651814" y="981622"/>
                      <a:pt x="1644086" y="989350"/>
                      <a:pt x="1636359" y="997077"/>
                    </a:cubicBezTo>
                    <a:cubicBezTo>
                      <a:pt x="1571964" y="876014"/>
                      <a:pt x="1512720" y="749799"/>
                      <a:pt x="1461204" y="623584"/>
                    </a:cubicBezTo>
                    <a:cubicBezTo>
                      <a:pt x="1422566" y="530854"/>
                      <a:pt x="1386505" y="438125"/>
                      <a:pt x="1355595" y="342820"/>
                    </a:cubicBezTo>
                    <a:cubicBezTo>
                      <a:pt x="1360747" y="342820"/>
                      <a:pt x="1363323" y="340244"/>
                      <a:pt x="1368474" y="340244"/>
                    </a:cubicBezTo>
                    <a:cubicBezTo>
                      <a:pt x="1373626" y="340244"/>
                      <a:pt x="1376202" y="337668"/>
                      <a:pt x="1378777" y="337668"/>
                    </a:cubicBezTo>
                    <a:close/>
                    <a:moveTo>
                      <a:pt x="1167882" y="181183"/>
                    </a:moveTo>
                    <a:cubicBezTo>
                      <a:pt x="1168848" y="181183"/>
                      <a:pt x="1170136" y="181827"/>
                      <a:pt x="1170136" y="183115"/>
                    </a:cubicBezTo>
                    <a:cubicBezTo>
                      <a:pt x="1185591" y="232055"/>
                      <a:pt x="1201045" y="280996"/>
                      <a:pt x="1211349" y="329936"/>
                    </a:cubicBezTo>
                    <a:cubicBezTo>
                      <a:pt x="1221652" y="376301"/>
                      <a:pt x="1229379" y="425242"/>
                      <a:pt x="1234531" y="474183"/>
                    </a:cubicBezTo>
                    <a:cubicBezTo>
                      <a:pt x="1247410" y="574639"/>
                      <a:pt x="1249986" y="675096"/>
                      <a:pt x="1252562" y="775553"/>
                    </a:cubicBezTo>
                    <a:cubicBezTo>
                      <a:pt x="1257713" y="955861"/>
                      <a:pt x="1255137" y="1133592"/>
                      <a:pt x="1260289" y="1313900"/>
                    </a:cubicBezTo>
                    <a:cubicBezTo>
                      <a:pt x="1260289" y="1331930"/>
                      <a:pt x="1260289" y="1347385"/>
                      <a:pt x="1262865" y="1362840"/>
                    </a:cubicBezTo>
                    <a:cubicBezTo>
                      <a:pt x="1249986" y="1360264"/>
                      <a:pt x="1234531" y="1357689"/>
                      <a:pt x="1221652" y="1355113"/>
                    </a:cubicBezTo>
                    <a:cubicBezTo>
                      <a:pt x="1221652" y="1321627"/>
                      <a:pt x="1219076" y="1290717"/>
                      <a:pt x="1219076" y="1259807"/>
                    </a:cubicBezTo>
                    <a:cubicBezTo>
                      <a:pt x="1213925" y="1082076"/>
                      <a:pt x="1219076" y="901769"/>
                      <a:pt x="1219076" y="724037"/>
                    </a:cubicBezTo>
                    <a:cubicBezTo>
                      <a:pt x="1219076" y="633883"/>
                      <a:pt x="1216500" y="543730"/>
                      <a:pt x="1208773" y="453576"/>
                    </a:cubicBezTo>
                    <a:cubicBezTo>
                      <a:pt x="1201045" y="363422"/>
                      <a:pt x="1190742" y="270693"/>
                      <a:pt x="1167560" y="183115"/>
                    </a:cubicBezTo>
                    <a:cubicBezTo>
                      <a:pt x="1166272" y="181827"/>
                      <a:pt x="1166916" y="181183"/>
                      <a:pt x="1167882" y="181183"/>
                    </a:cubicBezTo>
                    <a:close/>
                    <a:moveTo>
                      <a:pt x="732887" y="147056"/>
                    </a:moveTo>
                    <a:cubicBezTo>
                      <a:pt x="736751" y="145768"/>
                      <a:pt x="741259" y="147057"/>
                      <a:pt x="742547" y="152209"/>
                    </a:cubicBezTo>
                    <a:cubicBezTo>
                      <a:pt x="747698" y="172816"/>
                      <a:pt x="755426" y="193422"/>
                      <a:pt x="760577" y="214025"/>
                    </a:cubicBezTo>
                    <a:cubicBezTo>
                      <a:pt x="799215" y="391760"/>
                      <a:pt x="760577" y="569492"/>
                      <a:pt x="693606" y="736920"/>
                    </a:cubicBezTo>
                    <a:cubicBezTo>
                      <a:pt x="667848" y="796164"/>
                      <a:pt x="636938" y="852832"/>
                      <a:pt x="606028" y="906924"/>
                    </a:cubicBezTo>
                    <a:cubicBezTo>
                      <a:pt x="603452" y="904348"/>
                      <a:pt x="600877" y="901773"/>
                      <a:pt x="598301" y="901773"/>
                    </a:cubicBezTo>
                    <a:cubicBezTo>
                      <a:pt x="587997" y="899197"/>
                      <a:pt x="577694" y="894045"/>
                      <a:pt x="567391" y="891469"/>
                    </a:cubicBezTo>
                    <a:cubicBezTo>
                      <a:pt x="606028" y="827074"/>
                      <a:pt x="642090" y="757527"/>
                      <a:pt x="670424" y="685404"/>
                    </a:cubicBezTo>
                    <a:cubicBezTo>
                      <a:pt x="737395" y="520551"/>
                      <a:pt x="770881" y="332516"/>
                      <a:pt x="727092" y="157361"/>
                    </a:cubicBezTo>
                    <a:cubicBezTo>
                      <a:pt x="725804" y="152207"/>
                      <a:pt x="729024" y="148343"/>
                      <a:pt x="732887" y="147056"/>
                    </a:cubicBezTo>
                    <a:close/>
                    <a:moveTo>
                      <a:pt x="942819" y="55295"/>
                    </a:moveTo>
                    <a:cubicBezTo>
                      <a:pt x="946039" y="54329"/>
                      <a:pt x="949902" y="55617"/>
                      <a:pt x="951188" y="59480"/>
                    </a:cubicBezTo>
                    <a:cubicBezTo>
                      <a:pt x="961495" y="82663"/>
                      <a:pt x="971794" y="108421"/>
                      <a:pt x="982102" y="131603"/>
                    </a:cubicBezTo>
                    <a:cubicBezTo>
                      <a:pt x="1002704" y="180544"/>
                      <a:pt x="1020739" y="232060"/>
                      <a:pt x="1036190" y="281001"/>
                    </a:cubicBezTo>
                    <a:cubicBezTo>
                      <a:pt x="1051649" y="332517"/>
                      <a:pt x="1067099" y="381458"/>
                      <a:pt x="1079978" y="432974"/>
                    </a:cubicBezTo>
                    <a:cubicBezTo>
                      <a:pt x="1100585" y="533431"/>
                      <a:pt x="1113464" y="633888"/>
                      <a:pt x="1110892" y="736921"/>
                    </a:cubicBezTo>
                    <a:cubicBezTo>
                      <a:pt x="1105737" y="917228"/>
                      <a:pt x="1051649" y="1089808"/>
                      <a:pt x="987253" y="1257236"/>
                    </a:cubicBezTo>
                    <a:cubicBezTo>
                      <a:pt x="987253" y="1259812"/>
                      <a:pt x="987253" y="1259812"/>
                      <a:pt x="987253" y="1259812"/>
                    </a:cubicBezTo>
                    <a:cubicBezTo>
                      <a:pt x="979526" y="1246933"/>
                      <a:pt x="971794" y="1239206"/>
                      <a:pt x="958915" y="1231478"/>
                    </a:cubicBezTo>
                    <a:cubicBezTo>
                      <a:pt x="956343" y="1231478"/>
                      <a:pt x="956343" y="1228902"/>
                      <a:pt x="953768" y="1228902"/>
                    </a:cubicBezTo>
                    <a:cubicBezTo>
                      <a:pt x="956343" y="1221175"/>
                      <a:pt x="958915" y="1216023"/>
                      <a:pt x="961495" y="1208296"/>
                    </a:cubicBezTo>
                    <a:cubicBezTo>
                      <a:pt x="1025890" y="1038292"/>
                      <a:pt x="1074827" y="863136"/>
                      <a:pt x="1072255" y="680253"/>
                    </a:cubicBezTo>
                    <a:cubicBezTo>
                      <a:pt x="1069679" y="574644"/>
                      <a:pt x="1051649" y="471612"/>
                      <a:pt x="1025890" y="368579"/>
                    </a:cubicBezTo>
                    <a:cubicBezTo>
                      <a:pt x="1000132" y="265546"/>
                      <a:pt x="969222" y="165089"/>
                      <a:pt x="938309" y="64632"/>
                    </a:cubicBezTo>
                    <a:cubicBezTo>
                      <a:pt x="937023" y="59481"/>
                      <a:pt x="939600" y="56261"/>
                      <a:pt x="942819" y="55295"/>
                    </a:cubicBezTo>
                    <a:close/>
                    <a:moveTo>
                      <a:pt x="1351083" y="232"/>
                    </a:moveTo>
                    <a:cubicBezTo>
                      <a:pt x="1353015" y="876"/>
                      <a:pt x="1354303" y="2808"/>
                      <a:pt x="1353015" y="5384"/>
                    </a:cubicBezTo>
                    <a:cubicBezTo>
                      <a:pt x="1342711" y="28566"/>
                      <a:pt x="1337560" y="54324"/>
                      <a:pt x="1334984" y="80082"/>
                    </a:cubicBezTo>
                    <a:cubicBezTo>
                      <a:pt x="1329832" y="126447"/>
                      <a:pt x="1334984" y="175388"/>
                      <a:pt x="1345287" y="221752"/>
                    </a:cubicBezTo>
                    <a:cubicBezTo>
                      <a:pt x="1340136" y="224328"/>
                      <a:pt x="1337560" y="224328"/>
                      <a:pt x="1332408" y="226904"/>
                    </a:cubicBezTo>
                    <a:cubicBezTo>
                      <a:pt x="1329832" y="229480"/>
                      <a:pt x="1327257" y="229480"/>
                      <a:pt x="1324681" y="229480"/>
                    </a:cubicBezTo>
                    <a:cubicBezTo>
                      <a:pt x="1309226" y="154781"/>
                      <a:pt x="1304074" y="72355"/>
                      <a:pt x="1345287" y="2808"/>
                    </a:cubicBezTo>
                    <a:cubicBezTo>
                      <a:pt x="1346575" y="232"/>
                      <a:pt x="1349151" y="-412"/>
                      <a:pt x="1351083" y="23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49" name="Google Shape;2249;p34"/>
              <p:cNvSpPr/>
              <p:nvPr/>
            </p:nvSpPr>
            <p:spPr>
              <a:xfrm>
                <a:off x="2096410" y="290308"/>
                <a:ext cx="312174" cy="297220"/>
              </a:xfrm>
              <a:custGeom>
                <a:avLst/>
                <a:gdLst/>
                <a:ahLst/>
                <a:cxnLst/>
                <a:rect l="l" t="t" r="r" b="b"/>
                <a:pathLst>
                  <a:path w="918158" h="874176" extrusionOk="0">
                    <a:moveTo>
                      <a:pt x="827960" y="84412"/>
                    </a:moveTo>
                    <a:cubicBezTo>
                      <a:pt x="818435" y="50122"/>
                      <a:pt x="793035" y="22182"/>
                      <a:pt x="760650" y="8847"/>
                    </a:cubicBezTo>
                    <a:cubicBezTo>
                      <a:pt x="728900" y="-3853"/>
                      <a:pt x="692070" y="-2583"/>
                      <a:pt x="660320" y="10752"/>
                    </a:cubicBezTo>
                    <a:cubicBezTo>
                      <a:pt x="640000" y="19007"/>
                      <a:pt x="622220" y="32977"/>
                      <a:pt x="605710" y="46947"/>
                    </a:cubicBezTo>
                    <a:cubicBezTo>
                      <a:pt x="589200" y="60917"/>
                      <a:pt x="573325" y="76157"/>
                      <a:pt x="557450" y="91397"/>
                    </a:cubicBezTo>
                    <a:cubicBezTo>
                      <a:pt x="493950" y="151087"/>
                      <a:pt x="432990" y="213952"/>
                      <a:pt x="371395" y="275547"/>
                    </a:cubicBezTo>
                    <a:cubicBezTo>
                      <a:pt x="310435" y="336507"/>
                      <a:pt x="247570" y="396197"/>
                      <a:pt x="181530" y="452077"/>
                    </a:cubicBezTo>
                    <a:cubicBezTo>
                      <a:pt x="126920" y="497797"/>
                      <a:pt x="67230" y="544787"/>
                      <a:pt x="35480" y="610827"/>
                    </a:cubicBezTo>
                    <a:cubicBezTo>
                      <a:pt x="31670" y="619082"/>
                      <a:pt x="28495" y="627337"/>
                      <a:pt x="25320" y="635592"/>
                    </a:cubicBezTo>
                    <a:cubicBezTo>
                      <a:pt x="24685" y="636862"/>
                      <a:pt x="24685" y="638767"/>
                      <a:pt x="25320" y="639402"/>
                    </a:cubicBezTo>
                    <a:cubicBezTo>
                      <a:pt x="6270" y="669882"/>
                      <a:pt x="-4525" y="704172"/>
                      <a:pt x="1825" y="740367"/>
                    </a:cubicBezTo>
                    <a:cubicBezTo>
                      <a:pt x="6270" y="765132"/>
                      <a:pt x="18970" y="788627"/>
                      <a:pt x="39925" y="803232"/>
                    </a:cubicBezTo>
                    <a:cubicBezTo>
                      <a:pt x="58975" y="817202"/>
                      <a:pt x="83105" y="821012"/>
                      <a:pt x="106600" y="817202"/>
                    </a:cubicBezTo>
                    <a:cubicBezTo>
                      <a:pt x="128190" y="814027"/>
                      <a:pt x="147875" y="805137"/>
                      <a:pt x="165655" y="793072"/>
                    </a:cubicBezTo>
                    <a:cubicBezTo>
                      <a:pt x="166290" y="821012"/>
                      <a:pt x="183435" y="847682"/>
                      <a:pt x="208200" y="861652"/>
                    </a:cubicBezTo>
                    <a:cubicBezTo>
                      <a:pt x="240585" y="881337"/>
                      <a:pt x="281225" y="874987"/>
                      <a:pt x="311070" y="853397"/>
                    </a:cubicBezTo>
                    <a:cubicBezTo>
                      <a:pt x="324405" y="843872"/>
                      <a:pt x="335200" y="831807"/>
                      <a:pt x="343455" y="817837"/>
                    </a:cubicBezTo>
                    <a:cubicBezTo>
                      <a:pt x="353615" y="846412"/>
                      <a:pt x="381555" y="866732"/>
                      <a:pt x="411400" y="872447"/>
                    </a:cubicBezTo>
                    <a:cubicBezTo>
                      <a:pt x="452675" y="880702"/>
                      <a:pt x="491410" y="858477"/>
                      <a:pt x="514905" y="825457"/>
                    </a:cubicBezTo>
                    <a:cubicBezTo>
                      <a:pt x="526335" y="809582"/>
                      <a:pt x="533955" y="791167"/>
                      <a:pt x="538400" y="771482"/>
                    </a:cubicBezTo>
                    <a:cubicBezTo>
                      <a:pt x="560625" y="793707"/>
                      <a:pt x="591740" y="805137"/>
                      <a:pt x="622855" y="802597"/>
                    </a:cubicBezTo>
                    <a:cubicBezTo>
                      <a:pt x="659685" y="799422"/>
                      <a:pt x="691435" y="775292"/>
                      <a:pt x="706675" y="741637"/>
                    </a:cubicBezTo>
                    <a:cubicBezTo>
                      <a:pt x="713660" y="726397"/>
                      <a:pt x="716200" y="709887"/>
                      <a:pt x="715565" y="693377"/>
                    </a:cubicBezTo>
                    <a:cubicBezTo>
                      <a:pt x="748585" y="701632"/>
                      <a:pt x="783510" y="697822"/>
                      <a:pt x="813990" y="682582"/>
                    </a:cubicBezTo>
                    <a:cubicBezTo>
                      <a:pt x="831135" y="673692"/>
                      <a:pt x="845740" y="660992"/>
                      <a:pt x="852090" y="642577"/>
                    </a:cubicBezTo>
                    <a:cubicBezTo>
                      <a:pt x="857805" y="624162"/>
                      <a:pt x="856535" y="603842"/>
                      <a:pt x="852090" y="585427"/>
                    </a:cubicBezTo>
                    <a:cubicBezTo>
                      <a:pt x="848280" y="567647"/>
                      <a:pt x="840660" y="551137"/>
                      <a:pt x="829865" y="535897"/>
                    </a:cubicBezTo>
                    <a:cubicBezTo>
                      <a:pt x="861615" y="530182"/>
                      <a:pt x="890190" y="509862"/>
                      <a:pt x="906065" y="481287"/>
                    </a:cubicBezTo>
                    <a:cubicBezTo>
                      <a:pt x="924480" y="448267"/>
                      <a:pt x="921305" y="406992"/>
                      <a:pt x="900350" y="375877"/>
                    </a:cubicBezTo>
                    <a:cubicBezTo>
                      <a:pt x="890825" y="361907"/>
                      <a:pt x="878125" y="349842"/>
                      <a:pt x="863520" y="341587"/>
                    </a:cubicBezTo>
                    <a:cubicBezTo>
                      <a:pt x="888920" y="322537"/>
                      <a:pt x="904795" y="291422"/>
                      <a:pt x="904795" y="259672"/>
                    </a:cubicBezTo>
                    <a:cubicBezTo>
                      <a:pt x="904795" y="222842"/>
                      <a:pt x="882570" y="190457"/>
                      <a:pt x="850185" y="174582"/>
                    </a:cubicBezTo>
                    <a:cubicBezTo>
                      <a:pt x="838755" y="168867"/>
                      <a:pt x="826690" y="165692"/>
                      <a:pt x="814625" y="164422"/>
                    </a:cubicBezTo>
                    <a:cubicBezTo>
                      <a:pt x="831770" y="142832"/>
                      <a:pt x="834945" y="109812"/>
                      <a:pt x="827960" y="844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0" name="Google Shape;2250;p34"/>
              <p:cNvSpPr/>
              <p:nvPr/>
            </p:nvSpPr>
            <p:spPr>
              <a:xfrm>
                <a:off x="2048725" y="210704"/>
                <a:ext cx="252187" cy="273247"/>
              </a:xfrm>
              <a:custGeom>
                <a:avLst/>
                <a:gdLst/>
                <a:ahLst/>
                <a:cxnLst/>
                <a:rect l="l" t="t" r="r" b="b"/>
                <a:pathLst>
                  <a:path w="741726" h="803669" extrusionOk="0">
                    <a:moveTo>
                      <a:pt x="558832" y="78839"/>
                    </a:moveTo>
                    <a:cubicBezTo>
                      <a:pt x="542322" y="55344"/>
                      <a:pt x="524542" y="29309"/>
                      <a:pt x="500411" y="12799"/>
                    </a:cubicBezTo>
                    <a:cubicBezTo>
                      <a:pt x="498507" y="11529"/>
                      <a:pt x="496602" y="10894"/>
                      <a:pt x="494697" y="9624"/>
                    </a:cubicBezTo>
                    <a:cubicBezTo>
                      <a:pt x="497872" y="8989"/>
                      <a:pt x="497236" y="4544"/>
                      <a:pt x="494061" y="3909"/>
                    </a:cubicBezTo>
                    <a:cubicBezTo>
                      <a:pt x="488982" y="3274"/>
                      <a:pt x="483902" y="2639"/>
                      <a:pt x="478822" y="2639"/>
                    </a:cubicBezTo>
                    <a:cubicBezTo>
                      <a:pt x="474377" y="1369"/>
                      <a:pt x="469932" y="99"/>
                      <a:pt x="464852" y="99"/>
                    </a:cubicBezTo>
                    <a:cubicBezTo>
                      <a:pt x="461042" y="-536"/>
                      <a:pt x="459136" y="2004"/>
                      <a:pt x="458502" y="4544"/>
                    </a:cubicBezTo>
                    <a:cubicBezTo>
                      <a:pt x="430561" y="8989"/>
                      <a:pt x="403892" y="21689"/>
                      <a:pt x="382936" y="40104"/>
                    </a:cubicBezTo>
                    <a:cubicBezTo>
                      <a:pt x="353727" y="65504"/>
                      <a:pt x="335311" y="102334"/>
                      <a:pt x="329597" y="140434"/>
                    </a:cubicBezTo>
                    <a:cubicBezTo>
                      <a:pt x="327057" y="156944"/>
                      <a:pt x="327057" y="173454"/>
                      <a:pt x="328961" y="189964"/>
                    </a:cubicBezTo>
                    <a:cubicBezTo>
                      <a:pt x="290861" y="166469"/>
                      <a:pt x="241967" y="163929"/>
                      <a:pt x="201327" y="182344"/>
                    </a:cubicBezTo>
                    <a:cubicBezTo>
                      <a:pt x="153702" y="203934"/>
                      <a:pt x="127032" y="254099"/>
                      <a:pt x="128936" y="305534"/>
                    </a:cubicBezTo>
                    <a:cubicBezTo>
                      <a:pt x="130207" y="330299"/>
                      <a:pt x="137827" y="354429"/>
                      <a:pt x="151161" y="374749"/>
                    </a:cubicBezTo>
                    <a:cubicBezTo>
                      <a:pt x="96552" y="382369"/>
                      <a:pt x="43846" y="413484"/>
                      <a:pt x="18446" y="463649"/>
                    </a:cubicBezTo>
                    <a:cubicBezTo>
                      <a:pt x="-5683" y="510639"/>
                      <a:pt x="-5048" y="567789"/>
                      <a:pt x="14002" y="616684"/>
                    </a:cubicBezTo>
                    <a:cubicBezTo>
                      <a:pt x="58452" y="732254"/>
                      <a:pt x="189261" y="786229"/>
                      <a:pt x="303561" y="800199"/>
                    </a:cubicBezTo>
                    <a:cubicBezTo>
                      <a:pt x="370236" y="808454"/>
                      <a:pt x="437547" y="800834"/>
                      <a:pt x="503586" y="789404"/>
                    </a:cubicBezTo>
                    <a:cubicBezTo>
                      <a:pt x="567086" y="777974"/>
                      <a:pt x="633127" y="758924"/>
                      <a:pt x="680117" y="712569"/>
                    </a:cubicBezTo>
                    <a:cubicBezTo>
                      <a:pt x="722661" y="670659"/>
                      <a:pt x="741077" y="610334"/>
                      <a:pt x="741711" y="551914"/>
                    </a:cubicBezTo>
                    <a:cubicBezTo>
                      <a:pt x="742347" y="485239"/>
                      <a:pt x="723297" y="418564"/>
                      <a:pt x="701707" y="356334"/>
                    </a:cubicBezTo>
                    <a:cubicBezTo>
                      <a:pt x="679482" y="290294"/>
                      <a:pt x="650272" y="226794"/>
                      <a:pt x="615982" y="166469"/>
                    </a:cubicBezTo>
                    <a:cubicBezTo>
                      <a:pt x="597567" y="136624"/>
                      <a:pt x="579152" y="107414"/>
                      <a:pt x="558832" y="78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1" name="Google Shape;2251;p34"/>
              <p:cNvSpPr/>
              <p:nvPr/>
            </p:nvSpPr>
            <p:spPr>
              <a:xfrm>
                <a:off x="2116164" y="275996"/>
                <a:ext cx="156711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460915" h="501472" extrusionOk="0">
                    <a:moveTo>
                      <a:pt x="297338" y="9723"/>
                    </a:moveTo>
                    <a:cubicBezTo>
                      <a:pt x="289083" y="5278"/>
                      <a:pt x="280193" y="2103"/>
                      <a:pt x="271303" y="198"/>
                    </a:cubicBezTo>
                    <a:cubicBezTo>
                      <a:pt x="265588" y="-1072"/>
                      <a:pt x="261778" y="4008"/>
                      <a:pt x="262413" y="8453"/>
                    </a:cubicBezTo>
                    <a:cubicBezTo>
                      <a:pt x="259238" y="9088"/>
                      <a:pt x="256698" y="10358"/>
                      <a:pt x="253523" y="11628"/>
                    </a:cubicBezTo>
                    <a:cubicBezTo>
                      <a:pt x="240823" y="16708"/>
                      <a:pt x="229393" y="24328"/>
                      <a:pt x="219232" y="33853"/>
                    </a:cubicBezTo>
                    <a:cubicBezTo>
                      <a:pt x="202088" y="50363"/>
                      <a:pt x="190657" y="71318"/>
                      <a:pt x="186213" y="94813"/>
                    </a:cubicBezTo>
                    <a:cubicBezTo>
                      <a:pt x="176688" y="89098"/>
                      <a:pt x="163988" y="89733"/>
                      <a:pt x="153193" y="91003"/>
                    </a:cubicBezTo>
                    <a:cubicBezTo>
                      <a:pt x="135413" y="93543"/>
                      <a:pt x="118268" y="100528"/>
                      <a:pt x="103028" y="110688"/>
                    </a:cubicBezTo>
                    <a:cubicBezTo>
                      <a:pt x="74453" y="130373"/>
                      <a:pt x="55403" y="162123"/>
                      <a:pt x="56673" y="197048"/>
                    </a:cubicBezTo>
                    <a:cubicBezTo>
                      <a:pt x="57307" y="210383"/>
                      <a:pt x="60482" y="223718"/>
                      <a:pt x="66198" y="235148"/>
                    </a:cubicBezTo>
                    <a:cubicBezTo>
                      <a:pt x="55403" y="236418"/>
                      <a:pt x="44607" y="243403"/>
                      <a:pt x="36988" y="249118"/>
                    </a:cubicBezTo>
                    <a:cubicBezTo>
                      <a:pt x="23653" y="259913"/>
                      <a:pt x="13493" y="273883"/>
                      <a:pt x="7143" y="289758"/>
                    </a:cubicBezTo>
                    <a:cubicBezTo>
                      <a:pt x="-6827" y="324683"/>
                      <a:pt x="793" y="363418"/>
                      <a:pt x="20478" y="394533"/>
                    </a:cubicBezTo>
                    <a:cubicBezTo>
                      <a:pt x="42068" y="427553"/>
                      <a:pt x="75088" y="450413"/>
                      <a:pt x="110648" y="465018"/>
                    </a:cubicBezTo>
                    <a:cubicBezTo>
                      <a:pt x="146207" y="479623"/>
                      <a:pt x="184307" y="489148"/>
                      <a:pt x="222407" y="495498"/>
                    </a:cubicBezTo>
                    <a:cubicBezTo>
                      <a:pt x="259873" y="501213"/>
                      <a:pt x="297973" y="503118"/>
                      <a:pt x="336073" y="499943"/>
                    </a:cubicBezTo>
                    <a:cubicBezTo>
                      <a:pt x="355123" y="498038"/>
                      <a:pt x="374173" y="495498"/>
                      <a:pt x="392588" y="491053"/>
                    </a:cubicBezTo>
                    <a:cubicBezTo>
                      <a:pt x="410368" y="487243"/>
                      <a:pt x="428783" y="482163"/>
                      <a:pt x="442753" y="471368"/>
                    </a:cubicBezTo>
                    <a:cubicBezTo>
                      <a:pt x="457358" y="459938"/>
                      <a:pt x="462438" y="443428"/>
                      <a:pt x="460533" y="425648"/>
                    </a:cubicBezTo>
                    <a:cubicBezTo>
                      <a:pt x="457993" y="405328"/>
                      <a:pt x="451643" y="384373"/>
                      <a:pt x="446563" y="364688"/>
                    </a:cubicBezTo>
                    <a:cubicBezTo>
                      <a:pt x="435768" y="321508"/>
                      <a:pt x="423068" y="278963"/>
                      <a:pt x="409098" y="236418"/>
                    </a:cubicBezTo>
                    <a:cubicBezTo>
                      <a:pt x="395763" y="194508"/>
                      <a:pt x="380523" y="152598"/>
                      <a:pt x="364013" y="111958"/>
                    </a:cubicBezTo>
                    <a:cubicBezTo>
                      <a:pt x="349408" y="73858"/>
                      <a:pt x="335438" y="30678"/>
                      <a:pt x="297338" y="9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2" name="Google Shape;2252;p34"/>
              <p:cNvSpPr/>
              <p:nvPr/>
            </p:nvSpPr>
            <p:spPr>
              <a:xfrm>
                <a:off x="2134192" y="328617"/>
                <a:ext cx="80808" cy="67203"/>
              </a:xfrm>
              <a:custGeom>
                <a:avLst/>
                <a:gdLst/>
                <a:ahLst/>
                <a:cxnLst/>
                <a:rect l="l" t="t" r="r" b="b"/>
                <a:pathLst>
                  <a:path w="979492" h="814584" extrusionOk="0">
                    <a:moveTo>
                      <a:pt x="825871" y="727006"/>
                    </a:moveTo>
                    <a:cubicBezTo>
                      <a:pt x="828447" y="727006"/>
                      <a:pt x="828447" y="727006"/>
                      <a:pt x="831023" y="727006"/>
                    </a:cubicBezTo>
                    <a:cubicBezTo>
                      <a:pt x="833598" y="727006"/>
                      <a:pt x="833598" y="727006"/>
                      <a:pt x="836174" y="727006"/>
                    </a:cubicBezTo>
                    <a:cubicBezTo>
                      <a:pt x="838750" y="727006"/>
                      <a:pt x="841326" y="727006"/>
                      <a:pt x="843902" y="727006"/>
                    </a:cubicBezTo>
                    <a:cubicBezTo>
                      <a:pt x="851629" y="729582"/>
                      <a:pt x="856781" y="732158"/>
                      <a:pt x="861933" y="737309"/>
                    </a:cubicBezTo>
                    <a:cubicBezTo>
                      <a:pt x="861933" y="739885"/>
                      <a:pt x="864508" y="742461"/>
                      <a:pt x="867084" y="745037"/>
                    </a:cubicBezTo>
                    <a:cubicBezTo>
                      <a:pt x="869660" y="747613"/>
                      <a:pt x="872236" y="750189"/>
                      <a:pt x="872236" y="752764"/>
                    </a:cubicBezTo>
                    <a:cubicBezTo>
                      <a:pt x="874812" y="757916"/>
                      <a:pt x="877388" y="760492"/>
                      <a:pt x="872236" y="760492"/>
                    </a:cubicBezTo>
                    <a:cubicBezTo>
                      <a:pt x="872236" y="763068"/>
                      <a:pt x="872236" y="768219"/>
                      <a:pt x="872236" y="770795"/>
                    </a:cubicBezTo>
                    <a:cubicBezTo>
                      <a:pt x="872236" y="770795"/>
                      <a:pt x="872236" y="773371"/>
                      <a:pt x="872236" y="773371"/>
                    </a:cubicBezTo>
                    <a:cubicBezTo>
                      <a:pt x="872236" y="773371"/>
                      <a:pt x="872236" y="775947"/>
                      <a:pt x="872236" y="778523"/>
                    </a:cubicBezTo>
                    <a:cubicBezTo>
                      <a:pt x="872236" y="778523"/>
                      <a:pt x="872236" y="781098"/>
                      <a:pt x="872236" y="783674"/>
                    </a:cubicBezTo>
                    <a:cubicBezTo>
                      <a:pt x="872236" y="786250"/>
                      <a:pt x="869660" y="788826"/>
                      <a:pt x="869660" y="791402"/>
                    </a:cubicBezTo>
                    <a:cubicBezTo>
                      <a:pt x="869660" y="793978"/>
                      <a:pt x="869660" y="793978"/>
                      <a:pt x="869660" y="793978"/>
                    </a:cubicBezTo>
                    <a:cubicBezTo>
                      <a:pt x="869660" y="796553"/>
                      <a:pt x="867084" y="799129"/>
                      <a:pt x="864508" y="801705"/>
                    </a:cubicBezTo>
                    <a:cubicBezTo>
                      <a:pt x="861933" y="804281"/>
                      <a:pt x="861933" y="804281"/>
                      <a:pt x="861933" y="804281"/>
                    </a:cubicBezTo>
                    <a:cubicBezTo>
                      <a:pt x="859357" y="806857"/>
                      <a:pt x="856781" y="806857"/>
                      <a:pt x="854205" y="809433"/>
                    </a:cubicBezTo>
                    <a:cubicBezTo>
                      <a:pt x="851629" y="809433"/>
                      <a:pt x="851629" y="809433"/>
                      <a:pt x="851629" y="809433"/>
                    </a:cubicBezTo>
                    <a:cubicBezTo>
                      <a:pt x="849053" y="812008"/>
                      <a:pt x="846478" y="814584"/>
                      <a:pt x="843902" y="814584"/>
                    </a:cubicBezTo>
                    <a:cubicBezTo>
                      <a:pt x="843902" y="814584"/>
                      <a:pt x="841326" y="814584"/>
                      <a:pt x="841326" y="814584"/>
                    </a:cubicBezTo>
                    <a:cubicBezTo>
                      <a:pt x="841326" y="814584"/>
                      <a:pt x="838750" y="814584"/>
                      <a:pt x="836174" y="814584"/>
                    </a:cubicBezTo>
                    <a:cubicBezTo>
                      <a:pt x="833598" y="814584"/>
                      <a:pt x="833598" y="814584"/>
                      <a:pt x="831023" y="814584"/>
                    </a:cubicBezTo>
                    <a:cubicBezTo>
                      <a:pt x="831023" y="814584"/>
                      <a:pt x="828447" y="814584"/>
                      <a:pt x="828447" y="814584"/>
                    </a:cubicBezTo>
                    <a:cubicBezTo>
                      <a:pt x="825871" y="812008"/>
                      <a:pt x="823295" y="812008"/>
                      <a:pt x="820719" y="812008"/>
                    </a:cubicBezTo>
                    <a:cubicBezTo>
                      <a:pt x="820719" y="812008"/>
                      <a:pt x="818143" y="812008"/>
                      <a:pt x="818143" y="812008"/>
                    </a:cubicBezTo>
                    <a:cubicBezTo>
                      <a:pt x="815568" y="812008"/>
                      <a:pt x="812992" y="809433"/>
                      <a:pt x="810416" y="809433"/>
                    </a:cubicBezTo>
                    <a:cubicBezTo>
                      <a:pt x="807840" y="809433"/>
                      <a:pt x="805264" y="806857"/>
                      <a:pt x="802688" y="804281"/>
                    </a:cubicBezTo>
                    <a:cubicBezTo>
                      <a:pt x="800113" y="801705"/>
                      <a:pt x="800113" y="801705"/>
                      <a:pt x="800113" y="801705"/>
                    </a:cubicBezTo>
                    <a:cubicBezTo>
                      <a:pt x="800113" y="801705"/>
                      <a:pt x="797537" y="799129"/>
                      <a:pt x="797537" y="799129"/>
                    </a:cubicBezTo>
                    <a:cubicBezTo>
                      <a:pt x="797537" y="799129"/>
                      <a:pt x="794961" y="796553"/>
                      <a:pt x="794961" y="796553"/>
                    </a:cubicBezTo>
                    <a:cubicBezTo>
                      <a:pt x="794961" y="793978"/>
                      <a:pt x="792385" y="791402"/>
                      <a:pt x="792385" y="788826"/>
                    </a:cubicBezTo>
                    <a:cubicBezTo>
                      <a:pt x="792385" y="788826"/>
                      <a:pt x="792385" y="786250"/>
                      <a:pt x="792385" y="786250"/>
                    </a:cubicBezTo>
                    <a:cubicBezTo>
                      <a:pt x="792385" y="783674"/>
                      <a:pt x="792385" y="781098"/>
                      <a:pt x="792385" y="778523"/>
                    </a:cubicBezTo>
                    <a:cubicBezTo>
                      <a:pt x="789809" y="775947"/>
                      <a:pt x="792385" y="770795"/>
                      <a:pt x="792385" y="768219"/>
                    </a:cubicBezTo>
                    <a:cubicBezTo>
                      <a:pt x="792385" y="768219"/>
                      <a:pt x="792385" y="765644"/>
                      <a:pt x="792385" y="765644"/>
                    </a:cubicBezTo>
                    <a:cubicBezTo>
                      <a:pt x="792385" y="763068"/>
                      <a:pt x="794961" y="763068"/>
                      <a:pt x="794961" y="760492"/>
                    </a:cubicBezTo>
                    <a:cubicBezTo>
                      <a:pt x="797537" y="760492"/>
                      <a:pt x="797537" y="757916"/>
                      <a:pt x="797537" y="757916"/>
                    </a:cubicBezTo>
                    <a:cubicBezTo>
                      <a:pt x="800113" y="757916"/>
                      <a:pt x="800113" y="755340"/>
                      <a:pt x="800113" y="755340"/>
                    </a:cubicBezTo>
                    <a:cubicBezTo>
                      <a:pt x="800113" y="757916"/>
                      <a:pt x="797537" y="757916"/>
                      <a:pt x="797537" y="760492"/>
                    </a:cubicBezTo>
                    <a:cubicBezTo>
                      <a:pt x="800113" y="757916"/>
                      <a:pt x="802688" y="755340"/>
                      <a:pt x="805264" y="752764"/>
                    </a:cubicBezTo>
                    <a:cubicBezTo>
                      <a:pt x="805264" y="750189"/>
                      <a:pt x="805264" y="747613"/>
                      <a:pt x="807840" y="745037"/>
                    </a:cubicBezTo>
                    <a:cubicBezTo>
                      <a:pt x="807840" y="742461"/>
                      <a:pt x="810416" y="739885"/>
                      <a:pt x="812992" y="737309"/>
                    </a:cubicBezTo>
                    <a:cubicBezTo>
                      <a:pt x="812992" y="734734"/>
                      <a:pt x="815568" y="734734"/>
                      <a:pt x="818143" y="732158"/>
                    </a:cubicBezTo>
                    <a:cubicBezTo>
                      <a:pt x="820719" y="729582"/>
                      <a:pt x="823295" y="727006"/>
                      <a:pt x="825871" y="727006"/>
                    </a:cubicBezTo>
                    <a:close/>
                    <a:moveTo>
                      <a:pt x="40251" y="622360"/>
                    </a:moveTo>
                    <a:cubicBezTo>
                      <a:pt x="45403" y="622682"/>
                      <a:pt x="50555" y="623970"/>
                      <a:pt x="55706" y="626545"/>
                    </a:cubicBezTo>
                    <a:cubicBezTo>
                      <a:pt x="68585" y="634273"/>
                      <a:pt x="76313" y="647152"/>
                      <a:pt x="81464" y="654879"/>
                    </a:cubicBezTo>
                    <a:cubicBezTo>
                      <a:pt x="84040" y="667758"/>
                      <a:pt x="81464" y="680638"/>
                      <a:pt x="76313" y="693517"/>
                    </a:cubicBezTo>
                    <a:cubicBezTo>
                      <a:pt x="68585" y="706396"/>
                      <a:pt x="55706" y="714123"/>
                      <a:pt x="42827" y="714123"/>
                    </a:cubicBezTo>
                    <a:cubicBezTo>
                      <a:pt x="29948" y="714123"/>
                      <a:pt x="17069" y="706396"/>
                      <a:pt x="11917" y="693517"/>
                    </a:cubicBezTo>
                    <a:cubicBezTo>
                      <a:pt x="9341" y="688365"/>
                      <a:pt x="6765" y="683213"/>
                      <a:pt x="6765" y="675486"/>
                    </a:cubicBezTo>
                    <a:cubicBezTo>
                      <a:pt x="4190" y="672910"/>
                      <a:pt x="1614" y="667758"/>
                      <a:pt x="1614" y="665183"/>
                    </a:cubicBezTo>
                    <a:cubicBezTo>
                      <a:pt x="-3538" y="652304"/>
                      <a:pt x="4190" y="634273"/>
                      <a:pt x="17069" y="626545"/>
                    </a:cubicBezTo>
                    <a:cubicBezTo>
                      <a:pt x="19644" y="626545"/>
                      <a:pt x="19644" y="626545"/>
                      <a:pt x="19644" y="626545"/>
                    </a:cubicBezTo>
                    <a:cubicBezTo>
                      <a:pt x="22220" y="626545"/>
                      <a:pt x="22220" y="623970"/>
                      <a:pt x="24796" y="623970"/>
                    </a:cubicBezTo>
                    <a:cubicBezTo>
                      <a:pt x="29948" y="622682"/>
                      <a:pt x="35099" y="622038"/>
                      <a:pt x="40251" y="622360"/>
                    </a:cubicBezTo>
                    <a:close/>
                    <a:moveTo>
                      <a:pt x="313288" y="605943"/>
                    </a:moveTo>
                    <a:cubicBezTo>
                      <a:pt x="313288" y="605943"/>
                      <a:pt x="315864" y="605943"/>
                      <a:pt x="318439" y="605943"/>
                    </a:cubicBezTo>
                    <a:cubicBezTo>
                      <a:pt x="323591" y="605943"/>
                      <a:pt x="323591" y="605943"/>
                      <a:pt x="328743" y="605943"/>
                    </a:cubicBezTo>
                    <a:cubicBezTo>
                      <a:pt x="328743" y="605943"/>
                      <a:pt x="331318" y="605943"/>
                      <a:pt x="331318" y="605943"/>
                    </a:cubicBezTo>
                    <a:cubicBezTo>
                      <a:pt x="336470" y="608519"/>
                      <a:pt x="339046" y="611095"/>
                      <a:pt x="344197" y="613670"/>
                    </a:cubicBezTo>
                    <a:cubicBezTo>
                      <a:pt x="346773" y="616246"/>
                      <a:pt x="349349" y="618822"/>
                      <a:pt x="354501" y="618822"/>
                    </a:cubicBezTo>
                    <a:cubicBezTo>
                      <a:pt x="357076" y="623974"/>
                      <a:pt x="359652" y="631701"/>
                      <a:pt x="359652" y="639429"/>
                    </a:cubicBezTo>
                    <a:cubicBezTo>
                      <a:pt x="359652" y="644580"/>
                      <a:pt x="359652" y="649732"/>
                      <a:pt x="357076" y="654884"/>
                    </a:cubicBezTo>
                    <a:cubicBezTo>
                      <a:pt x="354501" y="657460"/>
                      <a:pt x="354501" y="662611"/>
                      <a:pt x="351925" y="665187"/>
                    </a:cubicBezTo>
                    <a:cubicBezTo>
                      <a:pt x="349349" y="667763"/>
                      <a:pt x="349349" y="667763"/>
                      <a:pt x="349349" y="670339"/>
                    </a:cubicBezTo>
                    <a:cubicBezTo>
                      <a:pt x="349349" y="675490"/>
                      <a:pt x="346773" y="678066"/>
                      <a:pt x="344197" y="680642"/>
                    </a:cubicBezTo>
                    <a:cubicBezTo>
                      <a:pt x="344197" y="680642"/>
                      <a:pt x="344197" y="683218"/>
                      <a:pt x="341622" y="683218"/>
                    </a:cubicBezTo>
                    <a:cubicBezTo>
                      <a:pt x="339046" y="683218"/>
                      <a:pt x="336470" y="685794"/>
                      <a:pt x="333894" y="688369"/>
                    </a:cubicBezTo>
                    <a:cubicBezTo>
                      <a:pt x="333894" y="688369"/>
                      <a:pt x="331318" y="690945"/>
                      <a:pt x="328743" y="690945"/>
                    </a:cubicBezTo>
                    <a:cubicBezTo>
                      <a:pt x="323591" y="690945"/>
                      <a:pt x="318439" y="690945"/>
                      <a:pt x="313288" y="690945"/>
                    </a:cubicBezTo>
                    <a:cubicBezTo>
                      <a:pt x="302984" y="688369"/>
                      <a:pt x="295257" y="678066"/>
                      <a:pt x="292681" y="667763"/>
                    </a:cubicBezTo>
                    <a:cubicBezTo>
                      <a:pt x="292681" y="662611"/>
                      <a:pt x="292681" y="660035"/>
                      <a:pt x="292681" y="657460"/>
                    </a:cubicBezTo>
                    <a:cubicBezTo>
                      <a:pt x="292681" y="654884"/>
                      <a:pt x="292681" y="652308"/>
                      <a:pt x="292681" y="649732"/>
                    </a:cubicBezTo>
                    <a:cubicBezTo>
                      <a:pt x="292681" y="647156"/>
                      <a:pt x="295257" y="644580"/>
                      <a:pt x="295257" y="642005"/>
                    </a:cubicBezTo>
                    <a:cubicBezTo>
                      <a:pt x="297833" y="642005"/>
                      <a:pt x="297833" y="639429"/>
                      <a:pt x="297833" y="639429"/>
                    </a:cubicBezTo>
                    <a:cubicBezTo>
                      <a:pt x="297833" y="639429"/>
                      <a:pt x="295257" y="639429"/>
                      <a:pt x="295257" y="636853"/>
                    </a:cubicBezTo>
                    <a:cubicBezTo>
                      <a:pt x="295257" y="634277"/>
                      <a:pt x="295257" y="629126"/>
                      <a:pt x="295257" y="626550"/>
                    </a:cubicBezTo>
                    <a:cubicBezTo>
                      <a:pt x="295257" y="623974"/>
                      <a:pt x="297833" y="618822"/>
                      <a:pt x="300409" y="616246"/>
                    </a:cubicBezTo>
                    <a:cubicBezTo>
                      <a:pt x="300409" y="613670"/>
                      <a:pt x="302984" y="611095"/>
                      <a:pt x="305560" y="611095"/>
                    </a:cubicBezTo>
                    <a:cubicBezTo>
                      <a:pt x="308136" y="608519"/>
                      <a:pt x="310712" y="605943"/>
                      <a:pt x="313288" y="605943"/>
                    </a:cubicBezTo>
                    <a:close/>
                    <a:moveTo>
                      <a:pt x="652006" y="550563"/>
                    </a:moveTo>
                    <a:cubicBezTo>
                      <a:pt x="670680" y="548631"/>
                      <a:pt x="689353" y="554427"/>
                      <a:pt x="702232" y="569882"/>
                    </a:cubicBezTo>
                    <a:cubicBezTo>
                      <a:pt x="730570" y="600791"/>
                      <a:pt x="730570" y="647156"/>
                      <a:pt x="715111" y="683218"/>
                    </a:cubicBezTo>
                    <a:cubicBezTo>
                      <a:pt x="697085" y="719279"/>
                      <a:pt x="655872" y="745038"/>
                      <a:pt x="617234" y="739886"/>
                    </a:cubicBezTo>
                    <a:cubicBezTo>
                      <a:pt x="594052" y="734734"/>
                      <a:pt x="573441" y="724431"/>
                      <a:pt x="565718" y="701249"/>
                    </a:cubicBezTo>
                    <a:cubicBezTo>
                      <a:pt x="560562" y="683218"/>
                      <a:pt x="560562" y="660036"/>
                      <a:pt x="565718" y="642005"/>
                    </a:cubicBezTo>
                    <a:cubicBezTo>
                      <a:pt x="570866" y="626550"/>
                      <a:pt x="576021" y="613671"/>
                      <a:pt x="586321" y="600791"/>
                    </a:cubicBezTo>
                    <a:cubicBezTo>
                      <a:pt x="591476" y="593064"/>
                      <a:pt x="596624" y="585336"/>
                      <a:pt x="601779" y="577609"/>
                    </a:cubicBezTo>
                    <a:cubicBezTo>
                      <a:pt x="614658" y="562154"/>
                      <a:pt x="633332" y="552495"/>
                      <a:pt x="652006" y="550563"/>
                    </a:cubicBezTo>
                    <a:close/>
                    <a:moveTo>
                      <a:pt x="923756" y="474571"/>
                    </a:moveTo>
                    <a:cubicBezTo>
                      <a:pt x="939211" y="479723"/>
                      <a:pt x="949514" y="490026"/>
                      <a:pt x="959818" y="502905"/>
                    </a:cubicBezTo>
                    <a:cubicBezTo>
                      <a:pt x="967545" y="513209"/>
                      <a:pt x="972697" y="523512"/>
                      <a:pt x="975273" y="536391"/>
                    </a:cubicBezTo>
                    <a:cubicBezTo>
                      <a:pt x="983000" y="562149"/>
                      <a:pt x="980424" y="590483"/>
                      <a:pt x="964969" y="613665"/>
                    </a:cubicBezTo>
                    <a:cubicBezTo>
                      <a:pt x="949514" y="634272"/>
                      <a:pt x="923756" y="644576"/>
                      <a:pt x="897998" y="639424"/>
                    </a:cubicBezTo>
                    <a:cubicBezTo>
                      <a:pt x="869664" y="636848"/>
                      <a:pt x="849057" y="608514"/>
                      <a:pt x="843906" y="582756"/>
                    </a:cubicBezTo>
                    <a:cubicBezTo>
                      <a:pt x="838754" y="554422"/>
                      <a:pt x="843906" y="528664"/>
                      <a:pt x="861936" y="508057"/>
                    </a:cubicBezTo>
                    <a:cubicBezTo>
                      <a:pt x="864512" y="502905"/>
                      <a:pt x="869664" y="500330"/>
                      <a:pt x="872240" y="497754"/>
                    </a:cubicBezTo>
                    <a:cubicBezTo>
                      <a:pt x="872240" y="495178"/>
                      <a:pt x="872240" y="495178"/>
                      <a:pt x="872240" y="495178"/>
                    </a:cubicBezTo>
                    <a:cubicBezTo>
                      <a:pt x="882543" y="479723"/>
                      <a:pt x="903150" y="469420"/>
                      <a:pt x="923756" y="474571"/>
                    </a:cubicBezTo>
                    <a:close/>
                    <a:moveTo>
                      <a:pt x="223130" y="371543"/>
                    </a:moveTo>
                    <a:cubicBezTo>
                      <a:pt x="236009" y="371543"/>
                      <a:pt x="246312" y="379270"/>
                      <a:pt x="254040" y="389574"/>
                    </a:cubicBezTo>
                    <a:cubicBezTo>
                      <a:pt x="254040" y="392149"/>
                      <a:pt x="256616" y="397301"/>
                      <a:pt x="256616" y="399877"/>
                    </a:cubicBezTo>
                    <a:cubicBezTo>
                      <a:pt x="256616" y="399877"/>
                      <a:pt x="256616" y="402453"/>
                      <a:pt x="256616" y="402453"/>
                    </a:cubicBezTo>
                    <a:cubicBezTo>
                      <a:pt x="259191" y="407604"/>
                      <a:pt x="259191" y="412756"/>
                      <a:pt x="261767" y="420483"/>
                    </a:cubicBezTo>
                    <a:cubicBezTo>
                      <a:pt x="259191" y="428211"/>
                      <a:pt x="259191" y="435938"/>
                      <a:pt x="256616" y="443666"/>
                    </a:cubicBezTo>
                    <a:cubicBezTo>
                      <a:pt x="254040" y="451393"/>
                      <a:pt x="251464" y="456545"/>
                      <a:pt x="248888" y="464272"/>
                    </a:cubicBezTo>
                    <a:cubicBezTo>
                      <a:pt x="246312" y="466848"/>
                      <a:pt x="243736" y="472000"/>
                      <a:pt x="241161" y="474576"/>
                    </a:cubicBezTo>
                    <a:cubicBezTo>
                      <a:pt x="241161" y="477152"/>
                      <a:pt x="238585" y="477152"/>
                      <a:pt x="238585" y="477152"/>
                    </a:cubicBezTo>
                    <a:cubicBezTo>
                      <a:pt x="236009" y="479727"/>
                      <a:pt x="233433" y="479727"/>
                      <a:pt x="230857" y="482303"/>
                    </a:cubicBezTo>
                    <a:cubicBezTo>
                      <a:pt x="217978" y="487455"/>
                      <a:pt x="205099" y="487455"/>
                      <a:pt x="194796" y="482303"/>
                    </a:cubicBezTo>
                    <a:cubicBezTo>
                      <a:pt x="184492" y="474576"/>
                      <a:pt x="179341" y="464272"/>
                      <a:pt x="176765" y="453969"/>
                    </a:cubicBezTo>
                    <a:cubicBezTo>
                      <a:pt x="174189" y="446242"/>
                      <a:pt x="171613" y="435938"/>
                      <a:pt x="174189" y="428211"/>
                    </a:cubicBezTo>
                    <a:cubicBezTo>
                      <a:pt x="174189" y="423059"/>
                      <a:pt x="174189" y="420483"/>
                      <a:pt x="176765" y="417908"/>
                    </a:cubicBezTo>
                    <a:cubicBezTo>
                      <a:pt x="179341" y="412756"/>
                      <a:pt x="179341" y="410180"/>
                      <a:pt x="179341" y="405029"/>
                    </a:cubicBezTo>
                    <a:cubicBezTo>
                      <a:pt x="181917" y="397301"/>
                      <a:pt x="184492" y="389574"/>
                      <a:pt x="192220" y="384422"/>
                    </a:cubicBezTo>
                    <a:cubicBezTo>
                      <a:pt x="199947" y="379270"/>
                      <a:pt x="202523" y="376695"/>
                      <a:pt x="210251" y="374119"/>
                    </a:cubicBezTo>
                    <a:cubicBezTo>
                      <a:pt x="215402" y="371543"/>
                      <a:pt x="220554" y="371543"/>
                      <a:pt x="223130" y="371543"/>
                    </a:cubicBezTo>
                    <a:close/>
                    <a:moveTo>
                      <a:pt x="688387" y="353187"/>
                    </a:moveTo>
                    <a:cubicBezTo>
                      <a:pt x="693860" y="352221"/>
                      <a:pt x="699656" y="352221"/>
                      <a:pt x="704807" y="353509"/>
                    </a:cubicBezTo>
                    <a:cubicBezTo>
                      <a:pt x="707383" y="353509"/>
                      <a:pt x="709959" y="353509"/>
                      <a:pt x="712535" y="356085"/>
                    </a:cubicBezTo>
                    <a:cubicBezTo>
                      <a:pt x="715111" y="356085"/>
                      <a:pt x="717687" y="358661"/>
                      <a:pt x="717687" y="358661"/>
                    </a:cubicBezTo>
                    <a:cubicBezTo>
                      <a:pt x="720262" y="358661"/>
                      <a:pt x="720262" y="358661"/>
                      <a:pt x="722838" y="361236"/>
                    </a:cubicBezTo>
                    <a:cubicBezTo>
                      <a:pt x="727990" y="366388"/>
                      <a:pt x="733141" y="374116"/>
                      <a:pt x="733141" y="384419"/>
                    </a:cubicBezTo>
                    <a:cubicBezTo>
                      <a:pt x="735717" y="389571"/>
                      <a:pt x="735717" y="394722"/>
                      <a:pt x="735717" y="399874"/>
                    </a:cubicBezTo>
                    <a:cubicBezTo>
                      <a:pt x="735717" y="407601"/>
                      <a:pt x="733141" y="412753"/>
                      <a:pt x="730566" y="420481"/>
                    </a:cubicBezTo>
                    <a:cubicBezTo>
                      <a:pt x="730566" y="423056"/>
                      <a:pt x="727990" y="423056"/>
                      <a:pt x="727990" y="425632"/>
                    </a:cubicBezTo>
                    <a:cubicBezTo>
                      <a:pt x="725414" y="428208"/>
                      <a:pt x="722838" y="430784"/>
                      <a:pt x="720262" y="433360"/>
                    </a:cubicBezTo>
                    <a:cubicBezTo>
                      <a:pt x="715111" y="438511"/>
                      <a:pt x="709959" y="441087"/>
                      <a:pt x="702232" y="443663"/>
                    </a:cubicBezTo>
                    <a:cubicBezTo>
                      <a:pt x="694504" y="446239"/>
                      <a:pt x="689353" y="446239"/>
                      <a:pt x="681625" y="443663"/>
                    </a:cubicBezTo>
                    <a:cubicBezTo>
                      <a:pt x="679049" y="443663"/>
                      <a:pt x="676474" y="441087"/>
                      <a:pt x="673898" y="441087"/>
                    </a:cubicBezTo>
                    <a:cubicBezTo>
                      <a:pt x="671322" y="441087"/>
                      <a:pt x="671322" y="441087"/>
                      <a:pt x="671322" y="441087"/>
                    </a:cubicBezTo>
                    <a:cubicBezTo>
                      <a:pt x="668746" y="441087"/>
                      <a:pt x="666170" y="438511"/>
                      <a:pt x="663594" y="435936"/>
                    </a:cubicBezTo>
                    <a:cubicBezTo>
                      <a:pt x="653291" y="425632"/>
                      <a:pt x="650715" y="412753"/>
                      <a:pt x="653291" y="402450"/>
                    </a:cubicBezTo>
                    <a:cubicBezTo>
                      <a:pt x="653291" y="397298"/>
                      <a:pt x="653291" y="394722"/>
                      <a:pt x="653291" y="392146"/>
                    </a:cubicBezTo>
                    <a:cubicBezTo>
                      <a:pt x="653291" y="389571"/>
                      <a:pt x="653291" y="384419"/>
                      <a:pt x="653291" y="381843"/>
                    </a:cubicBezTo>
                    <a:cubicBezTo>
                      <a:pt x="655867" y="376691"/>
                      <a:pt x="658443" y="371540"/>
                      <a:pt x="663594" y="366388"/>
                    </a:cubicBezTo>
                    <a:cubicBezTo>
                      <a:pt x="666170" y="363812"/>
                      <a:pt x="671322" y="361236"/>
                      <a:pt x="673898" y="358661"/>
                    </a:cubicBezTo>
                    <a:cubicBezTo>
                      <a:pt x="677761" y="356085"/>
                      <a:pt x="682913" y="354153"/>
                      <a:pt x="688387" y="353187"/>
                    </a:cubicBezTo>
                    <a:close/>
                    <a:moveTo>
                      <a:pt x="442079" y="294269"/>
                    </a:moveTo>
                    <a:cubicBezTo>
                      <a:pt x="460110" y="294269"/>
                      <a:pt x="475565" y="299421"/>
                      <a:pt x="491020" y="307148"/>
                    </a:cubicBezTo>
                    <a:cubicBezTo>
                      <a:pt x="521929" y="322603"/>
                      <a:pt x="542536" y="353513"/>
                      <a:pt x="545112" y="386998"/>
                    </a:cubicBezTo>
                    <a:cubicBezTo>
                      <a:pt x="547688" y="417908"/>
                      <a:pt x="529657" y="453970"/>
                      <a:pt x="501323" y="469425"/>
                    </a:cubicBezTo>
                    <a:cubicBezTo>
                      <a:pt x="485868" y="479728"/>
                      <a:pt x="467837" y="482304"/>
                      <a:pt x="449806" y="477152"/>
                    </a:cubicBezTo>
                    <a:cubicBezTo>
                      <a:pt x="429200" y="469425"/>
                      <a:pt x="421472" y="456545"/>
                      <a:pt x="413745" y="438515"/>
                    </a:cubicBezTo>
                    <a:cubicBezTo>
                      <a:pt x="411169" y="435939"/>
                      <a:pt x="411169" y="435939"/>
                      <a:pt x="408593" y="433363"/>
                    </a:cubicBezTo>
                    <a:cubicBezTo>
                      <a:pt x="385411" y="405029"/>
                      <a:pt x="380259" y="358664"/>
                      <a:pt x="395714" y="325179"/>
                    </a:cubicBezTo>
                    <a:cubicBezTo>
                      <a:pt x="403442" y="307148"/>
                      <a:pt x="421472" y="296845"/>
                      <a:pt x="442079" y="294269"/>
                    </a:cubicBezTo>
                    <a:close/>
                    <a:moveTo>
                      <a:pt x="467833" y="72749"/>
                    </a:moveTo>
                    <a:cubicBezTo>
                      <a:pt x="472985" y="72749"/>
                      <a:pt x="475560" y="72749"/>
                      <a:pt x="478136" y="72749"/>
                    </a:cubicBezTo>
                    <a:cubicBezTo>
                      <a:pt x="480712" y="72749"/>
                      <a:pt x="483288" y="72749"/>
                      <a:pt x="485864" y="75325"/>
                    </a:cubicBezTo>
                    <a:cubicBezTo>
                      <a:pt x="488439" y="75325"/>
                      <a:pt x="491015" y="77900"/>
                      <a:pt x="491015" y="77900"/>
                    </a:cubicBezTo>
                    <a:cubicBezTo>
                      <a:pt x="491015" y="77900"/>
                      <a:pt x="493591" y="80476"/>
                      <a:pt x="493591" y="80476"/>
                    </a:cubicBezTo>
                    <a:cubicBezTo>
                      <a:pt x="498743" y="83052"/>
                      <a:pt x="498743" y="85628"/>
                      <a:pt x="501318" y="88204"/>
                    </a:cubicBezTo>
                    <a:cubicBezTo>
                      <a:pt x="501318" y="90780"/>
                      <a:pt x="503894" y="95931"/>
                      <a:pt x="503894" y="95931"/>
                    </a:cubicBezTo>
                    <a:cubicBezTo>
                      <a:pt x="503894" y="101083"/>
                      <a:pt x="503894" y="103659"/>
                      <a:pt x="503894" y="106234"/>
                    </a:cubicBezTo>
                    <a:cubicBezTo>
                      <a:pt x="503894" y="108810"/>
                      <a:pt x="503894" y="111386"/>
                      <a:pt x="503894" y="113962"/>
                    </a:cubicBezTo>
                    <a:cubicBezTo>
                      <a:pt x="503894" y="116538"/>
                      <a:pt x="501318" y="119113"/>
                      <a:pt x="501318" y="121689"/>
                    </a:cubicBezTo>
                    <a:cubicBezTo>
                      <a:pt x="501318" y="124265"/>
                      <a:pt x="498743" y="126841"/>
                      <a:pt x="496167" y="129417"/>
                    </a:cubicBezTo>
                    <a:cubicBezTo>
                      <a:pt x="493591" y="131992"/>
                      <a:pt x="488439" y="134568"/>
                      <a:pt x="488439" y="134568"/>
                    </a:cubicBezTo>
                    <a:cubicBezTo>
                      <a:pt x="485864" y="134568"/>
                      <a:pt x="485864" y="134568"/>
                      <a:pt x="485864" y="134568"/>
                    </a:cubicBezTo>
                    <a:cubicBezTo>
                      <a:pt x="480712" y="137144"/>
                      <a:pt x="475560" y="139720"/>
                      <a:pt x="467833" y="139720"/>
                    </a:cubicBezTo>
                    <a:cubicBezTo>
                      <a:pt x="462681" y="139720"/>
                      <a:pt x="457530" y="137144"/>
                      <a:pt x="452378" y="134568"/>
                    </a:cubicBezTo>
                    <a:cubicBezTo>
                      <a:pt x="449802" y="131992"/>
                      <a:pt x="447226" y="131992"/>
                      <a:pt x="444651" y="129417"/>
                    </a:cubicBezTo>
                    <a:cubicBezTo>
                      <a:pt x="442075" y="126841"/>
                      <a:pt x="439499" y="124265"/>
                      <a:pt x="439499" y="121689"/>
                    </a:cubicBezTo>
                    <a:cubicBezTo>
                      <a:pt x="439499" y="119113"/>
                      <a:pt x="436923" y="116538"/>
                      <a:pt x="436923" y="113962"/>
                    </a:cubicBezTo>
                    <a:cubicBezTo>
                      <a:pt x="434347" y="111386"/>
                      <a:pt x="436923" y="108810"/>
                      <a:pt x="436923" y="106234"/>
                    </a:cubicBezTo>
                    <a:cubicBezTo>
                      <a:pt x="436923" y="103659"/>
                      <a:pt x="439499" y="101083"/>
                      <a:pt x="439499" y="98507"/>
                    </a:cubicBezTo>
                    <a:cubicBezTo>
                      <a:pt x="439499" y="98507"/>
                      <a:pt x="439499" y="95931"/>
                      <a:pt x="439499" y="95931"/>
                    </a:cubicBezTo>
                    <a:cubicBezTo>
                      <a:pt x="439499" y="93355"/>
                      <a:pt x="442075" y="90780"/>
                      <a:pt x="442075" y="88204"/>
                    </a:cubicBezTo>
                    <a:cubicBezTo>
                      <a:pt x="444651" y="88204"/>
                      <a:pt x="444651" y="85628"/>
                      <a:pt x="447226" y="83052"/>
                    </a:cubicBezTo>
                    <a:cubicBezTo>
                      <a:pt x="447226" y="80476"/>
                      <a:pt x="449802" y="80476"/>
                      <a:pt x="452378" y="77900"/>
                    </a:cubicBezTo>
                    <a:cubicBezTo>
                      <a:pt x="454954" y="72749"/>
                      <a:pt x="462681" y="72749"/>
                      <a:pt x="467833" y="72749"/>
                    </a:cubicBezTo>
                    <a:close/>
                    <a:moveTo>
                      <a:pt x="687421" y="4811"/>
                    </a:moveTo>
                    <a:cubicBezTo>
                      <a:pt x="701588" y="7065"/>
                      <a:pt x="715111" y="13504"/>
                      <a:pt x="725414" y="23808"/>
                    </a:cubicBezTo>
                    <a:cubicBezTo>
                      <a:pt x="774355" y="67596"/>
                      <a:pt x="751172" y="170629"/>
                      <a:pt x="679050" y="173205"/>
                    </a:cubicBezTo>
                    <a:cubicBezTo>
                      <a:pt x="666170" y="173205"/>
                      <a:pt x="650716" y="168053"/>
                      <a:pt x="637836" y="160326"/>
                    </a:cubicBezTo>
                    <a:cubicBezTo>
                      <a:pt x="624957" y="150023"/>
                      <a:pt x="614654" y="137143"/>
                      <a:pt x="609503" y="121689"/>
                    </a:cubicBezTo>
                    <a:cubicBezTo>
                      <a:pt x="606927" y="113961"/>
                      <a:pt x="606927" y="106234"/>
                      <a:pt x="606927" y="95930"/>
                    </a:cubicBezTo>
                    <a:cubicBezTo>
                      <a:pt x="606927" y="93355"/>
                      <a:pt x="606927" y="90779"/>
                      <a:pt x="606927" y="88203"/>
                    </a:cubicBezTo>
                    <a:cubicBezTo>
                      <a:pt x="604351" y="59869"/>
                      <a:pt x="617230" y="23808"/>
                      <a:pt x="645564" y="10929"/>
                    </a:cubicBezTo>
                    <a:cubicBezTo>
                      <a:pt x="658443" y="4489"/>
                      <a:pt x="673254" y="2557"/>
                      <a:pt x="687421" y="4811"/>
                    </a:cubicBezTo>
                    <a:close/>
                    <a:moveTo>
                      <a:pt x="290105" y="622"/>
                    </a:moveTo>
                    <a:cubicBezTo>
                      <a:pt x="315863" y="5773"/>
                      <a:pt x="336470" y="28955"/>
                      <a:pt x="339045" y="54714"/>
                    </a:cubicBezTo>
                    <a:cubicBezTo>
                      <a:pt x="341621" y="80472"/>
                      <a:pt x="333894" y="101078"/>
                      <a:pt x="323591" y="124260"/>
                    </a:cubicBezTo>
                    <a:cubicBezTo>
                      <a:pt x="318439" y="131988"/>
                      <a:pt x="313287" y="142291"/>
                      <a:pt x="305560" y="147443"/>
                    </a:cubicBezTo>
                    <a:cubicBezTo>
                      <a:pt x="292681" y="157746"/>
                      <a:pt x="274650" y="162898"/>
                      <a:pt x="259195" y="155170"/>
                    </a:cubicBezTo>
                    <a:cubicBezTo>
                      <a:pt x="248892" y="150019"/>
                      <a:pt x="241165" y="137139"/>
                      <a:pt x="238589" y="124260"/>
                    </a:cubicBezTo>
                    <a:cubicBezTo>
                      <a:pt x="236013" y="116533"/>
                      <a:pt x="238589" y="106230"/>
                      <a:pt x="238589" y="98502"/>
                    </a:cubicBezTo>
                    <a:cubicBezTo>
                      <a:pt x="236013" y="95927"/>
                      <a:pt x="236013" y="93351"/>
                      <a:pt x="236013" y="90775"/>
                    </a:cubicBezTo>
                    <a:cubicBezTo>
                      <a:pt x="233437" y="80472"/>
                      <a:pt x="233437" y="67593"/>
                      <a:pt x="233437" y="57289"/>
                    </a:cubicBezTo>
                    <a:cubicBezTo>
                      <a:pt x="233437" y="44410"/>
                      <a:pt x="236013" y="31531"/>
                      <a:pt x="243740" y="21228"/>
                    </a:cubicBezTo>
                    <a:cubicBezTo>
                      <a:pt x="254044" y="3197"/>
                      <a:pt x="272074" y="-1954"/>
                      <a:pt x="290105" y="62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3" name="Google Shape;2253;p34"/>
              <p:cNvSpPr/>
              <p:nvPr/>
            </p:nvSpPr>
            <p:spPr>
              <a:xfrm>
                <a:off x="2124998" y="308187"/>
                <a:ext cx="220453" cy="225214"/>
              </a:xfrm>
              <a:custGeom>
                <a:avLst/>
                <a:gdLst/>
                <a:ahLst/>
                <a:cxnLst/>
                <a:rect l="l" t="t" r="r" b="b"/>
                <a:pathLst>
                  <a:path w="2672155" h="2729865" extrusionOk="0">
                    <a:moveTo>
                      <a:pt x="469183" y="2477298"/>
                    </a:moveTo>
                    <a:cubicBezTo>
                      <a:pt x="479808" y="2477298"/>
                      <a:pt x="490111" y="2484382"/>
                      <a:pt x="490111" y="2498549"/>
                    </a:cubicBezTo>
                    <a:cubicBezTo>
                      <a:pt x="487536" y="2529458"/>
                      <a:pt x="487536" y="2560368"/>
                      <a:pt x="490111" y="2596430"/>
                    </a:cubicBezTo>
                    <a:cubicBezTo>
                      <a:pt x="490111" y="2624764"/>
                      <a:pt x="492687" y="2653098"/>
                      <a:pt x="492687" y="2681432"/>
                    </a:cubicBezTo>
                    <a:cubicBezTo>
                      <a:pt x="492687" y="2686583"/>
                      <a:pt x="492687" y="2696887"/>
                      <a:pt x="487536" y="2702038"/>
                    </a:cubicBezTo>
                    <a:cubicBezTo>
                      <a:pt x="484960" y="2707190"/>
                      <a:pt x="477232" y="2709766"/>
                      <a:pt x="472081" y="2707190"/>
                    </a:cubicBezTo>
                    <a:cubicBezTo>
                      <a:pt x="459201" y="2702038"/>
                      <a:pt x="456626" y="2681432"/>
                      <a:pt x="454050" y="2668553"/>
                    </a:cubicBezTo>
                    <a:cubicBezTo>
                      <a:pt x="443746" y="2614461"/>
                      <a:pt x="443746" y="2555217"/>
                      <a:pt x="446322" y="2498549"/>
                    </a:cubicBezTo>
                    <a:cubicBezTo>
                      <a:pt x="447610" y="2484382"/>
                      <a:pt x="458558" y="2477298"/>
                      <a:pt x="469183" y="2477298"/>
                    </a:cubicBezTo>
                    <a:close/>
                    <a:moveTo>
                      <a:pt x="613747" y="2457335"/>
                    </a:moveTo>
                    <a:cubicBezTo>
                      <a:pt x="626626" y="2457335"/>
                      <a:pt x="634353" y="2467638"/>
                      <a:pt x="636929" y="2480517"/>
                    </a:cubicBezTo>
                    <a:cubicBezTo>
                      <a:pt x="642081" y="2514003"/>
                      <a:pt x="644657" y="2550064"/>
                      <a:pt x="647233" y="2588702"/>
                    </a:cubicBezTo>
                    <a:cubicBezTo>
                      <a:pt x="649808" y="2604156"/>
                      <a:pt x="652384" y="2622187"/>
                      <a:pt x="652384" y="2640218"/>
                    </a:cubicBezTo>
                    <a:cubicBezTo>
                      <a:pt x="652384" y="2650521"/>
                      <a:pt x="649808" y="2658249"/>
                      <a:pt x="649808" y="2668552"/>
                    </a:cubicBezTo>
                    <a:cubicBezTo>
                      <a:pt x="649808" y="2676279"/>
                      <a:pt x="647233" y="2686583"/>
                      <a:pt x="642081" y="2691734"/>
                    </a:cubicBezTo>
                    <a:cubicBezTo>
                      <a:pt x="639505" y="2691734"/>
                      <a:pt x="634353" y="2694310"/>
                      <a:pt x="631778" y="2691734"/>
                    </a:cubicBezTo>
                    <a:cubicBezTo>
                      <a:pt x="624050" y="2686583"/>
                      <a:pt x="621474" y="2676279"/>
                      <a:pt x="618898" y="2668552"/>
                    </a:cubicBezTo>
                    <a:cubicBezTo>
                      <a:pt x="616323" y="2660824"/>
                      <a:pt x="613747" y="2653097"/>
                      <a:pt x="611171" y="2645370"/>
                    </a:cubicBezTo>
                    <a:cubicBezTo>
                      <a:pt x="606019" y="2627339"/>
                      <a:pt x="606019" y="2606732"/>
                      <a:pt x="603443" y="2588702"/>
                    </a:cubicBezTo>
                    <a:cubicBezTo>
                      <a:pt x="598292" y="2552640"/>
                      <a:pt x="593140" y="2516579"/>
                      <a:pt x="590564" y="2480517"/>
                    </a:cubicBezTo>
                    <a:cubicBezTo>
                      <a:pt x="587988" y="2467638"/>
                      <a:pt x="603443" y="2457335"/>
                      <a:pt x="613747" y="2457335"/>
                    </a:cubicBezTo>
                    <a:close/>
                    <a:moveTo>
                      <a:pt x="1146945" y="2439301"/>
                    </a:moveTo>
                    <a:cubicBezTo>
                      <a:pt x="1159824" y="2436725"/>
                      <a:pt x="1167552" y="2444453"/>
                      <a:pt x="1172703" y="2454756"/>
                    </a:cubicBezTo>
                    <a:cubicBezTo>
                      <a:pt x="1188158" y="2490817"/>
                      <a:pt x="1203613" y="2529455"/>
                      <a:pt x="1221644" y="2565516"/>
                    </a:cubicBezTo>
                    <a:cubicBezTo>
                      <a:pt x="1231947" y="2583547"/>
                      <a:pt x="1239674" y="2601577"/>
                      <a:pt x="1247402" y="2622184"/>
                    </a:cubicBezTo>
                    <a:cubicBezTo>
                      <a:pt x="1255129" y="2637639"/>
                      <a:pt x="1265432" y="2655670"/>
                      <a:pt x="1262857" y="2676276"/>
                    </a:cubicBezTo>
                    <a:cubicBezTo>
                      <a:pt x="1260281" y="2684004"/>
                      <a:pt x="1252553" y="2686579"/>
                      <a:pt x="1244826" y="2684004"/>
                    </a:cubicBezTo>
                    <a:cubicBezTo>
                      <a:pt x="1226795" y="2676276"/>
                      <a:pt x="1216492" y="2653094"/>
                      <a:pt x="1206189" y="2635063"/>
                    </a:cubicBezTo>
                    <a:cubicBezTo>
                      <a:pt x="1195886" y="2617032"/>
                      <a:pt x="1188158" y="2599002"/>
                      <a:pt x="1180431" y="2580971"/>
                    </a:cubicBezTo>
                    <a:cubicBezTo>
                      <a:pt x="1162400" y="2542334"/>
                      <a:pt x="1146945" y="2503696"/>
                      <a:pt x="1131490" y="2465059"/>
                    </a:cubicBezTo>
                    <a:cubicBezTo>
                      <a:pt x="1126339" y="2454756"/>
                      <a:pt x="1136642" y="2441877"/>
                      <a:pt x="1146945" y="2439301"/>
                    </a:cubicBezTo>
                    <a:close/>
                    <a:moveTo>
                      <a:pt x="752841" y="2436725"/>
                    </a:moveTo>
                    <a:cubicBezTo>
                      <a:pt x="765720" y="2436725"/>
                      <a:pt x="773447" y="2444453"/>
                      <a:pt x="773447" y="2457332"/>
                    </a:cubicBezTo>
                    <a:cubicBezTo>
                      <a:pt x="778599" y="2501120"/>
                      <a:pt x="783750" y="2544909"/>
                      <a:pt x="794054" y="2588698"/>
                    </a:cubicBezTo>
                    <a:cubicBezTo>
                      <a:pt x="799205" y="2609305"/>
                      <a:pt x="804357" y="2632487"/>
                      <a:pt x="812084" y="2658245"/>
                    </a:cubicBezTo>
                    <a:cubicBezTo>
                      <a:pt x="814660" y="2676276"/>
                      <a:pt x="824963" y="2699458"/>
                      <a:pt x="817236" y="2720065"/>
                    </a:cubicBezTo>
                    <a:cubicBezTo>
                      <a:pt x="814660" y="2727792"/>
                      <a:pt x="806933" y="2732944"/>
                      <a:pt x="799205" y="2727792"/>
                    </a:cubicBezTo>
                    <a:cubicBezTo>
                      <a:pt x="778599" y="2714913"/>
                      <a:pt x="773447" y="2689155"/>
                      <a:pt x="768296" y="2668548"/>
                    </a:cubicBezTo>
                    <a:cubicBezTo>
                      <a:pt x="763144" y="2645366"/>
                      <a:pt x="757992" y="2622184"/>
                      <a:pt x="752841" y="2599001"/>
                    </a:cubicBezTo>
                    <a:cubicBezTo>
                      <a:pt x="742537" y="2552637"/>
                      <a:pt x="737386" y="2503696"/>
                      <a:pt x="732234" y="2457332"/>
                    </a:cubicBezTo>
                    <a:cubicBezTo>
                      <a:pt x="732234" y="2447028"/>
                      <a:pt x="742537" y="2436725"/>
                      <a:pt x="752841" y="2436725"/>
                    </a:cubicBezTo>
                    <a:close/>
                    <a:moveTo>
                      <a:pt x="976938" y="2436081"/>
                    </a:moveTo>
                    <a:cubicBezTo>
                      <a:pt x="987241" y="2433505"/>
                      <a:pt x="998832" y="2438012"/>
                      <a:pt x="1002696" y="2452179"/>
                    </a:cubicBezTo>
                    <a:cubicBezTo>
                      <a:pt x="1018151" y="2495968"/>
                      <a:pt x="1028454" y="2542333"/>
                      <a:pt x="1041333" y="2586122"/>
                    </a:cubicBezTo>
                    <a:cubicBezTo>
                      <a:pt x="1049061" y="2606728"/>
                      <a:pt x="1056788" y="2629911"/>
                      <a:pt x="1056788" y="2647942"/>
                    </a:cubicBezTo>
                    <a:cubicBezTo>
                      <a:pt x="1061940" y="2668548"/>
                      <a:pt x="1074819" y="2694306"/>
                      <a:pt x="1067092" y="2714913"/>
                    </a:cubicBezTo>
                    <a:cubicBezTo>
                      <a:pt x="1064516" y="2722640"/>
                      <a:pt x="1056788" y="2727792"/>
                      <a:pt x="1049061" y="2722640"/>
                    </a:cubicBezTo>
                    <a:cubicBezTo>
                      <a:pt x="1031030" y="2712337"/>
                      <a:pt x="1023303" y="2686579"/>
                      <a:pt x="1015575" y="2665972"/>
                    </a:cubicBezTo>
                    <a:cubicBezTo>
                      <a:pt x="1007848" y="2645366"/>
                      <a:pt x="1002696" y="2622183"/>
                      <a:pt x="994969" y="2599001"/>
                    </a:cubicBezTo>
                    <a:cubicBezTo>
                      <a:pt x="982089" y="2555212"/>
                      <a:pt x="966634" y="2508847"/>
                      <a:pt x="958907" y="2462483"/>
                    </a:cubicBezTo>
                    <a:cubicBezTo>
                      <a:pt x="957619" y="2448316"/>
                      <a:pt x="966634" y="2438656"/>
                      <a:pt x="976938" y="2436081"/>
                    </a:cubicBezTo>
                    <a:close/>
                    <a:moveTo>
                      <a:pt x="345862" y="2430611"/>
                    </a:moveTo>
                    <a:cubicBezTo>
                      <a:pt x="351657" y="2430289"/>
                      <a:pt x="357453" y="2432865"/>
                      <a:pt x="361317" y="2439304"/>
                    </a:cubicBezTo>
                    <a:cubicBezTo>
                      <a:pt x="369044" y="2449608"/>
                      <a:pt x="366468" y="2462487"/>
                      <a:pt x="366468" y="2475366"/>
                    </a:cubicBezTo>
                    <a:lnTo>
                      <a:pt x="366468" y="2508851"/>
                    </a:lnTo>
                    <a:cubicBezTo>
                      <a:pt x="366468" y="2532034"/>
                      <a:pt x="366468" y="2552640"/>
                      <a:pt x="366468" y="2578398"/>
                    </a:cubicBezTo>
                    <a:cubicBezTo>
                      <a:pt x="369044" y="2601581"/>
                      <a:pt x="369044" y="2624763"/>
                      <a:pt x="366468" y="2647945"/>
                    </a:cubicBezTo>
                    <a:cubicBezTo>
                      <a:pt x="366468" y="2658249"/>
                      <a:pt x="363893" y="2668552"/>
                      <a:pt x="361317" y="2681431"/>
                    </a:cubicBezTo>
                    <a:cubicBezTo>
                      <a:pt x="358741" y="2691734"/>
                      <a:pt x="358741" y="2702038"/>
                      <a:pt x="351013" y="2709765"/>
                    </a:cubicBezTo>
                    <a:cubicBezTo>
                      <a:pt x="345862" y="2714917"/>
                      <a:pt x="338134" y="2712341"/>
                      <a:pt x="332983" y="2707189"/>
                    </a:cubicBezTo>
                    <a:cubicBezTo>
                      <a:pt x="327831" y="2699462"/>
                      <a:pt x="325255" y="2686583"/>
                      <a:pt x="325255" y="2676279"/>
                    </a:cubicBezTo>
                    <a:cubicBezTo>
                      <a:pt x="325255" y="2665976"/>
                      <a:pt x="322679" y="2655673"/>
                      <a:pt x="322679" y="2642794"/>
                    </a:cubicBezTo>
                    <a:cubicBezTo>
                      <a:pt x="322679" y="2619612"/>
                      <a:pt x="322679" y="2599005"/>
                      <a:pt x="322679" y="2575823"/>
                    </a:cubicBezTo>
                    <a:cubicBezTo>
                      <a:pt x="325255" y="2552640"/>
                      <a:pt x="325255" y="2532034"/>
                      <a:pt x="325255" y="2508851"/>
                    </a:cubicBezTo>
                    <a:cubicBezTo>
                      <a:pt x="325255" y="2498548"/>
                      <a:pt x="325255" y="2485669"/>
                      <a:pt x="325255" y="2475366"/>
                    </a:cubicBezTo>
                    <a:cubicBezTo>
                      <a:pt x="325255" y="2462487"/>
                      <a:pt x="322679" y="2449608"/>
                      <a:pt x="330407" y="2439304"/>
                    </a:cubicBezTo>
                    <a:cubicBezTo>
                      <a:pt x="334270" y="2434153"/>
                      <a:pt x="340066" y="2430933"/>
                      <a:pt x="345862" y="2430611"/>
                    </a:cubicBezTo>
                    <a:close/>
                    <a:moveTo>
                      <a:pt x="881636" y="2423846"/>
                    </a:moveTo>
                    <a:cubicBezTo>
                      <a:pt x="894515" y="2423846"/>
                      <a:pt x="904818" y="2434149"/>
                      <a:pt x="904818" y="2447028"/>
                    </a:cubicBezTo>
                    <a:cubicBezTo>
                      <a:pt x="907394" y="2490817"/>
                      <a:pt x="912546" y="2532031"/>
                      <a:pt x="922849" y="2575820"/>
                    </a:cubicBezTo>
                    <a:cubicBezTo>
                      <a:pt x="928001" y="2599002"/>
                      <a:pt x="933152" y="2619609"/>
                      <a:pt x="935728" y="2642791"/>
                    </a:cubicBezTo>
                    <a:cubicBezTo>
                      <a:pt x="940880" y="2663398"/>
                      <a:pt x="951183" y="2684004"/>
                      <a:pt x="943456" y="2704611"/>
                    </a:cubicBezTo>
                    <a:cubicBezTo>
                      <a:pt x="940880" y="2712338"/>
                      <a:pt x="930576" y="2717490"/>
                      <a:pt x="922849" y="2712338"/>
                    </a:cubicBezTo>
                    <a:cubicBezTo>
                      <a:pt x="904818" y="2699459"/>
                      <a:pt x="897091" y="2676277"/>
                      <a:pt x="891939" y="2653094"/>
                    </a:cubicBezTo>
                    <a:cubicBezTo>
                      <a:pt x="886787" y="2632488"/>
                      <a:pt x="881636" y="2609305"/>
                      <a:pt x="876484" y="2586123"/>
                    </a:cubicBezTo>
                    <a:cubicBezTo>
                      <a:pt x="868757" y="2539758"/>
                      <a:pt x="861029" y="2493393"/>
                      <a:pt x="858453" y="2447028"/>
                    </a:cubicBezTo>
                    <a:cubicBezTo>
                      <a:pt x="858453" y="2434149"/>
                      <a:pt x="871332" y="2423846"/>
                      <a:pt x="881636" y="2423846"/>
                    </a:cubicBezTo>
                    <a:close/>
                    <a:moveTo>
                      <a:pt x="1272512" y="2404531"/>
                    </a:moveTo>
                    <a:cubicBezTo>
                      <a:pt x="1278308" y="2405819"/>
                      <a:pt x="1283459" y="2409682"/>
                      <a:pt x="1286035" y="2416122"/>
                    </a:cubicBezTo>
                    <a:cubicBezTo>
                      <a:pt x="1301490" y="2454759"/>
                      <a:pt x="1319521" y="2490821"/>
                      <a:pt x="1340128" y="2526882"/>
                    </a:cubicBezTo>
                    <a:cubicBezTo>
                      <a:pt x="1350431" y="2542337"/>
                      <a:pt x="1360738" y="2560368"/>
                      <a:pt x="1368462" y="2578399"/>
                    </a:cubicBezTo>
                    <a:cubicBezTo>
                      <a:pt x="1373617" y="2588702"/>
                      <a:pt x="1376189" y="2599005"/>
                      <a:pt x="1383917" y="2606733"/>
                    </a:cubicBezTo>
                    <a:cubicBezTo>
                      <a:pt x="1389068" y="2614460"/>
                      <a:pt x="1391644" y="2624763"/>
                      <a:pt x="1389068" y="2635067"/>
                    </a:cubicBezTo>
                    <a:cubicBezTo>
                      <a:pt x="1386496" y="2642794"/>
                      <a:pt x="1381341" y="2647946"/>
                      <a:pt x="1373617" y="2645370"/>
                    </a:cubicBezTo>
                    <a:cubicBezTo>
                      <a:pt x="1363310" y="2642794"/>
                      <a:pt x="1355583" y="2635067"/>
                      <a:pt x="1350431" y="2627339"/>
                    </a:cubicBezTo>
                    <a:cubicBezTo>
                      <a:pt x="1342703" y="2619612"/>
                      <a:pt x="1334980" y="2609308"/>
                      <a:pt x="1329824" y="2601581"/>
                    </a:cubicBezTo>
                    <a:cubicBezTo>
                      <a:pt x="1319521" y="2586126"/>
                      <a:pt x="1309222" y="2568095"/>
                      <a:pt x="1301490" y="2550065"/>
                    </a:cubicBezTo>
                    <a:cubicBezTo>
                      <a:pt x="1283464" y="2514003"/>
                      <a:pt x="1265429" y="2477942"/>
                      <a:pt x="1247398" y="2439304"/>
                    </a:cubicBezTo>
                    <a:cubicBezTo>
                      <a:pt x="1242246" y="2429001"/>
                      <a:pt x="1242246" y="2416122"/>
                      <a:pt x="1255125" y="2408395"/>
                    </a:cubicBezTo>
                    <a:cubicBezTo>
                      <a:pt x="1260277" y="2404531"/>
                      <a:pt x="1266717" y="2403243"/>
                      <a:pt x="1272512" y="2404531"/>
                    </a:cubicBezTo>
                    <a:close/>
                    <a:moveTo>
                      <a:pt x="201620" y="2385208"/>
                    </a:moveTo>
                    <a:cubicBezTo>
                      <a:pt x="211924" y="2385208"/>
                      <a:pt x="222227" y="2392936"/>
                      <a:pt x="217075" y="2403239"/>
                    </a:cubicBezTo>
                    <a:cubicBezTo>
                      <a:pt x="214499" y="2449604"/>
                      <a:pt x="214499" y="2493392"/>
                      <a:pt x="214499" y="2539757"/>
                    </a:cubicBezTo>
                    <a:cubicBezTo>
                      <a:pt x="214499" y="2560364"/>
                      <a:pt x="217075" y="2583546"/>
                      <a:pt x="217075" y="2606728"/>
                    </a:cubicBezTo>
                    <a:cubicBezTo>
                      <a:pt x="219651" y="2619608"/>
                      <a:pt x="217075" y="2629911"/>
                      <a:pt x="217075" y="2642790"/>
                    </a:cubicBezTo>
                    <a:cubicBezTo>
                      <a:pt x="214499" y="2653093"/>
                      <a:pt x="214499" y="2665972"/>
                      <a:pt x="206772" y="2673700"/>
                    </a:cubicBezTo>
                    <a:cubicBezTo>
                      <a:pt x="201620" y="2678851"/>
                      <a:pt x="196469" y="2678851"/>
                      <a:pt x="191317" y="2676276"/>
                    </a:cubicBezTo>
                    <a:cubicBezTo>
                      <a:pt x="178438" y="2671124"/>
                      <a:pt x="178438" y="2658245"/>
                      <a:pt x="175862" y="2645366"/>
                    </a:cubicBezTo>
                    <a:cubicBezTo>
                      <a:pt x="173286" y="2635062"/>
                      <a:pt x="170710" y="2624759"/>
                      <a:pt x="170710" y="2611880"/>
                    </a:cubicBezTo>
                    <a:cubicBezTo>
                      <a:pt x="170710" y="2591274"/>
                      <a:pt x="170710" y="2568091"/>
                      <a:pt x="170710" y="2544909"/>
                    </a:cubicBezTo>
                    <a:cubicBezTo>
                      <a:pt x="170710" y="2498544"/>
                      <a:pt x="175862" y="2452179"/>
                      <a:pt x="181014" y="2405815"/>
                    </a:cubicBezTo>
                    <a:cubicBezTo>
                      <a:pt x="183589" y="2392936"/>
                      <a:pt x="188741" y="2385208"/>
                      <a:pt x="201620" y="2385208"/>
                    </a:cubicBezTo>
                    <a:close/>
                    <a:moveTo>
                      <a:pt x="1414826" y="2362030"/>
                    </a:moveTo>
                    <a:cubicBezTo>
                      <a:pt x="1425129" y="2369757"/>
                      <a:pt x="1430281" y="2380060"/>
                      <a:pt x="1438009" y="2390364"/>
                    </a:cubicBezTo>
                    <a:cubicBezTo>
                      <a:pt x="1443160" y="2400667"/>
                      <a:pt x="1450888" y="2410970"/>
                      <a:pt x="1456039" y="2421273"/>
                    </a:cubicBezTo>
                    <a:cubicBezTo>
                      <a:pt x="1466343" y="2441880"/>
                      <a:pt x="1479222" y="2459911"/>
                      <a:pt x="1489525" y="2480517"/>
                    </a:cubicBezTo>
                    <a:cubicBezTo>
                      <a:pt x="1499828" y="2501124"/>
                      <a:pt x="1512707" y="2519155"/>
                      <a:pt x="1523011" y="2539761"/>
                    </a:cubicBezTo>
                    <a:cubicBezTo>
                      <a:pt x="1535890" y="2560368"/>
                      <a:pt x="1548769" y="2580974"/>
                      <a:pt x="1551345" y="2606733"/>
                    </a:cubicBezTo>
                    <a:cubicBezTo>
                      <a:pt x="1556496" y="2622187"/>
                      <a:pt x="1538466" y="2632491"/>
                      <a:pt x="1525586" y="2622187"/>
                    </a:cubicBezTo>
                    <a:cubicBezTo>
                      <a:pt x="1507556" y="2609308"/>
                      <a:pt x="1494677" y="2586126"/>
                      <a:pt x="1481798" y="2565519"/>
                    </a:cubicBezTo>
                    <a:cubicBezTo>
                      <a:pt x="1471494" y="2544913"/>
                      <a:pt x="1458615" y="2526882"/>
                      <a:pt x="1448312" y="2506276"/>
                    </a:cubicBezTo>
                    <a:cubicBezTo>
                      <a:pt x="1438009" y="2485669"/>
                      <a:pt x="1425129" y="2467638"/>
                      <a:pt x="1414826" y="2447032"/>
                    </a:cubicBezTo>
                    <a:cubicBezTo>
                      <a:pt x="1404523" y="2426425"/>
                      <a:pt x="1386492" y="2403243"/>
                      <a:pt x="1383916" y="2380060"/>
                    </a:cubicBezTo>
                    <a:cubicBezTo>
                      <a:pt x="1381340" y="2364605"/>
                      <a:pt x="1401947" y="2354302"/>
                      <a:pt x="1414826" y="2362030"/>
                    </a:cubicBezTo>
                    <a:close/>
                    <a:moveTo>
                      <a:pt x="1527764" y="2346011"/>
                    </a:moveTo>
                    <a:cubicBezTo>
                      <a:pt x="1532996" y="2347058"/>
                      <a:pt x="1537826" y="2350439"/>
                      <a:pt x="1541046" y="2356878"/>
                    </a:cubicBezTo>
                    <a:cubicBezTo>
                      <a:pt x="1559076" y="2390364"/>
                      <a:pt x="1574531" y="2421274"/>
                      <a:pt x="1592562" y="2454759"/>
                    </a:cubicBezTo>
                    <a:cubicBezTo>
                      <a:pt x="1600289" y="2472790"/>
                      <a:pt x="1608017" y="2488245"/>
                      <a:pt x="1618320" y="2506275"/>
                    </a:cubicBezTo>
                    <a:cubicBezTo>
                      <a:pt x="1626048" y="2524306"/>
                      <a:pt x="1631199" y="2539761"/>
                      <a:pt x="1631199" y="2557792"/>
                    </a:cubicBezTo>
                    <a:cubicBezTo>
                      <a:pt x="1631199" y="2565519"/>
                      <a:pt x="1620896" y="2573247"/>
                      <a:pt x="1613169" y="2568095"/>
                    </a:cubicBezTo>
                    <a:cubicBezTo>
                      <a:pt x="1595138" y="2557792"/>
                      <a:pt x="1587410" y="2542337"/>
                      <a:pt x="1577107" y="2526882"/>
                    </a:cubicBezTo>
                    <a:cubicBezTo>
                      <a:pt x="1569380" y="2511427"/>
                      <a:pt x="1559076" y="2495972"/>
                      <a:pt x="1551349" y="2480517"/>
                    </a:cubicBezTo>
                    <a:cubicBezTo>
                      <a:pt x="1535894" y="2447032"/>
                      <a:pt x="1520439" y="2413546"/>
                      <a:pt x="1502408" y="2380061"/>
                    </a:cubicBezTo>
                    <a:cubicBezTo>
                      <a:pt x="1492749" y="2360742"/>
                      <a:pt x="1512067" y="2342872"/>
                      <a:pt x="1527764" y="2346011"/>
                    </a:cubicBezTo>
                    <a:close/>
                    <a:moveTo>
                      <a:pt x="63809" y="2324355"/>
                    </a:moveTo>
                    <a:cubicBezTo>
                      <a:pt x="68317" y="2324033"/>
                      <a:pt x="72825" y="2325965"/>
                      <a:pt x="75401" y="2331117"/>
                    </a:cubicBezTo>
                    <a:cubicBezTo>
                      <a:pt x="80552" y="2341420"/>
                      <a:pt x="77976" y="2351723"/>
                      <a:pt x="77976" y="2364602"/>
                    </a:cubicBezTo>
                    <a:cubicBezTo>
                      <a:pt x="75401" y="2377481"/>
                      <a:pt x="75401" y="2387784"/>
                      <a:pt x="75401" y="2400664"/>
                    </a:cubicBezTo>
                    <a:cubicBezTo>
                      <a:pt x="75401" y="2423846"/>
                      <a:pt x="70249" y="2447028"/>
                      <a:pt x="67673" y="2470211"/>
                    </a:cubicBezTo>
                    <a:cubicBezTo>
                      <a:pt x="65097" y="2493393"/>
                      <a:pt x="59946" y="2516575"/>
                      <a:pt x="54794" y="2539758"/>
                    </a:cubicBezTo>
                    <a:cubicBezTo>
                      <a:pt x="49642" y="2560364"/>
                      <a:pt x="47067" y="2588698"/>
                      <a:pt x="34188" y="2606729"/>
                    </a:cubicBezTo>
                    <a:cubicBezTo>
                      <a:pt x="23884" y="2622184"/>
                      <a:pt x="702" y="2614456"/>
                      <a:pt x="702" y="2596426"/>
                    </a:cubicBezTo>
                    <a:cubicBezTo>
                      <a:pt x="-1874" y="2583546"/>
                      <a:pt x="3278" y="2573243"/>
                      <a:pt x="5854" y="2560364"/>
                    </a:cubicBezTo>
                    <a:cubicBezTo>
                      <a:pt x="8429" y="2547485"/>
                      <a:pt x="11005" y="2537182"/>
                      <a:pt x="13581" y="2526879"/>
                    </a:cubicBezTo>
                    <a:cubicBezTo>
                      <a:pt x="18733" y="2506272"/>
                      <a:pt x="21308" y="2483090"/>
                      <a:pt x="26460" y="2462483"/>
                    </a:cubicBezTo>
                    <a:cubicBezTo>
                      <a:pt x="31612" y="2439301"/>
                      <a:pt x="34188" y="2418694"/>
                      <a:pt x="39339" y="2395512"/>
                    </a:cubicBezTo>
                    <a:cubicBezTo>
                      <a:pt x="41915" y="2385209"/>
                      <a:pt x="41915" y="2372330"/>
                      <a:pt x="44491" y="2362026"/>
                    </a:cubicBezTo>
                    <a:cubicBezTo>
                      <a:pt x="47067" y="2351723"/>
                      <a:pt x="47067" y="2338844"/>
                      <a:pt x="52218" y="2331117"/>
                    </a:cubicBezTo>
                    <a:cubicBezTo>
                      <a:pt x="54794" y="2327253"/>
                      <a:pt x="59302" y="2324677"/>
                      <a:pt x="63809" y="2324355"/>
                    </a:cubicBezTo>
                    <a:close/>
                    <a:moveTo>
                      <a:pt x="1626687" y="2293127"/>
                    </a:moveTo>
                    <a:cubicBezTo>
                      <a:pt x="1631839" y="2294415"/>
                      <a:pt x="1636347" y="2297635"/>
                      <a:pt x="1638923" y="2302786"/>
                    </a:cubicBezTo>
                    <a:cubicBezTo>
                      <a:pt x="1659529" y="2333696"/>
                      <a:pt x="1682711" y="2364606"/>
                      <a:pt x="1705894" y="2395516"/>
                    </a:cubicBezTo>
                    <a:cubicBezTo>
                      <a:pt x="1718773" y="2410971"/>
                      <a:pt x="1729076" y="2426426"/>
                      <a:pt x="1741955" y="2441881"/>
                    </a:cubicBezTo>
                    <a:cubicBezTo>
                      <a:pt x="1747107" y="2449608"/>
                      <a:pt x="1752259" y="2454760"/>
                      <a:pt x="1757410" y="2465063"/>
                    </a:cubicBezTo>
                    <a:cubicBezTo>
                      <a:pt x="1765138" y="2472791"/>
                      <a:pt x="1770289" y="2483094"/>
                      <a:pt x="1770289" y="2493397"/>
                    </a:cubicBezTo>
                    <a:cubicBezTo>
                      <a:pt x="1767713" y="2503701"/>
                      <a:pt x="1762562" y="2511428"/>
                      <a:pt x="1752259" y="2511428"/>
                    </a:cubicBezTo>
                    <a:cubicBezTo>
                      <a:pt x="1731652" y="2508852"/>
                      <a:pt x="1718773" y="2488246"/>
                      <a:pt x="1705894" y="2472791"/>
                    </a:cubicBezTo>
                    <a:cubicBezTo>
                      <a:pt x="1695591" y="2457336"/>
                      <a:pt x="1682711" y="2439305"/>
                      <a:pt x="1669832" y="2423850"/>
                    </a:cubicBezTo>
                    <a:cubicBezTo>
                      <a:pt x="1646650" y="2390364"/>
                      <a:pt x="1623468" y="2356879"/>
                      <a:pt x="1602861" y="2323393"/>
                    </a:cubicBezTo>
                    <a:cubicBezTo>
                      <a:pt x="1597709" y="2313090"/>
                      <a:pt x="1600285" y="2300210"/>
                      <a:pt x="1610589" y="2295059"/>
                    </a:cubicBezTo>
                    <a:cubicBezTo>
                      <a:pt x="1615740" y="2292483"/>
                      <a:pt x="1621536" y="2291839"/>
                      <a:pt x="1626687" y="2293127"/>
                    </a:cubicBezTo>
                    <a:close/>
                    <a:moveTo>
                      <a:pt x="1738092" y="2236777"/>
                    </a:moveTo>
                    <a:cubicBezTo>
                      <a:pt x="1744531" y="2236455"/>
                      <a:pt x="1750970" y="2238387"/>
                      <a:pt x="1754834" y="2243538"/>
                    </a:cubicBezTo>
                    <a:cubicBezTo>
                      <a:pt x="1780593" y="2274448"/>
                      <a:pt x="1806351" y="2302782"/>
                      <a:pt x="1832109" y="2331116"/>
                    </a:cubicBezTo>
                    <a:cubicBezTo>
                      <a:pt x="1847564" y="2346571"/>
                      <a:pt x="1860443" y="2359450"/>
                      <a:pt x="1873322" y="2374905"/>
                    </a:cubicBezTo>
                    <a:cubicBezTo>
                      <a:pt x="1875898" y="2377481"/>
                      <a:pt x="1878474" y="2380057"/>
                      <a:pt x="1881050" y="2382633"/>
                    </a:cubicBezTo>
                    <a:cubicBezTo>
                      <a:pt x="1886201" y="2387784"/>
                      <a:pt x="1888777" y="2392936"/>
                      <a:pt x="1891353" y="2398088"/>
                    </a:cubicBezTo>
                    <a:cubicBezTo>
                      <a:pt x="1896505" y="2405815"/>
                      <a:pt x="1901656" y="2410967"/>
                      <a:pt x="1901656" y="2421270"/>
                    </a:cubicBezTo>
                    <a:cubicBezTo>
                      <a:pt x="1901656" y="2428997"/>
                      <a:pt x="1893929" y="2434149"/>
                      <a:pt x="1888777" y="2434149"/>
                    </a:cubicBezTo>
                    <a:cubicBezTo>
                      <a:pt x="1878474" y="2434149"/>
                      <a:pt x="1870746" y="2428997"/>
                      <a:pt x="1863019" y="2423846"/>
                    </a:cubicBezTo>
                    <a:cubicBezTo>
                      <a:pt x="1860443" y="2421270"/>
                      <a:pt x="1855291" y="2418694"/>
                      <a:pt x="1850140" y="2416118"/>
                    </a:cubicBezTo>
                    <a:cubicBezTo>
                      <a:pt x="1847564" y="2410967"/>
                      <a:pt x="1842412" y="2408391"/>
                      <a:pt x="1839837" y="2405815"/>
                    </a:cubicBezTo>
                    <a:cubicBezTo>
                      <a:pt x="1824382" y="2392936"/>
                      <a:pt x="1811502" y="2380057"/>
                      <a:pt x="1798623" y="2364602"/>
                    </a:cubicBezTo>
                    <a:cubicBezTo>
                      <a:pt x="1770289" y="2336268"/>
                      <a:pt x="1744531" y="2307934"/>
                      <a:pt x="1721349" y="2277024"/>
                    </a:cubicBezTo>
                    <a:cubicBezTo>
                      <a:pt x="1713621" y="2266721"/>
                      <a:pt x="1711045" y="2253842"/>
                      <a:pt x="1721349" y="2243538"/>
                    </a:cubicBezTo>
                    <a:cubicBezTo>
                      <a:pt x="1725212" y="2239675"/>
                      <a:pt x="1731652" y="2237099"/>
                      <a:pt x="1738092" y="2236777"/>
                    </a:cubicBezTo>
                    <a:close/>
                    <a:moveTo>
                      <a:pt x="1847004" y="2188886"/>
                    </a:moveTo>
                    <a:cubicBezTo>
                      <a:pt x="1852237" y="2188484"/>
                      <a:pt x="1857871" y="2190094"/>
                      <a:pt x="1863023" y="2194601"/>
                    </a:cubicBezTo>
                    <a:cubicBezTo>
                      <a:pt x="1896509" y="2222935"/>
                      <a:pt x="1929994" y="2253845"/>
                      <a:pt x="1966056" y="2282179"/>
                    </a:cubicBezTo>
                    <a:cubicBezTo>
                      <a:pt x="1984087" y="2297634"/>
                      <a:pt x="2002117" y="2313089"/>
                      <a:pt x="2020148" y="2325968"/>
                    </a:cubicBezTo>
                    <a:cubicBezTo>
                      <a:pt x="2027876" y="2333696"/>
                      <a:pt x="2035603" y="2341423"/>
                      <a:pt x="2043330" y="2349151"/>
                    </a:cubicBezTo>
                    <a:cubicBezTo>
                      <a:pt x="2051058" y="2356878"/>
                      <a:pt x="2058785" y="2364606"/>
                      <a:pt x="2061361" y="2372333"/>
                    </a:cubicBezTo>
                    <a:cubicBezTo>
                      <a:pt x="2066513" y="2380061"/>
                      <a:pt x="2061361" y="2390364"/>
                      <a:pt x="2051058" y="2390364"/>
                    </a:cubicBezTo>
                    <a:cubicBezTo>
                      <a:pt x="2027876" y="2387788"/>
                      <a:pt x="2007269" y="2374909"/>
                      <a:pt x="1989238" y="2362030"/>
                    </a:cubicBezTo>
                    <a:cubicBezTo>
                      <a:pt x="1971207" y="2346575"/>
                      <a:pt x="1953177" y="2333696"/>
                      <a:pt x="1935146" y="2318241"/>
                    </a:cubicBezTo>
                    <a:cubicBezTo>
                      <a:pt x="1899084" y="2287331"/>
                      <a:pt x="1865599" y="2256421"/>
                      <a:pt x="1834689" y="2222935"/>
                    </a:cubicBezTo>
                    <a:cubicBezTo>
                      <a:pt x="1819234" y="2209412"/>
                      <a:pt x="1831308" y="2190094"/>
                      <a:pt x="1847004" y="2188886"/>
                    </a:cubicBezTo>
                    <a:close/>
                    <a:moveTo>
                      <a:pt x="1978689" y="2144776"/>
                    </a:moveTo>
                    <a:cubicBezTo>
                      <a:pt x="1983761" y="2144535"/>
                      <a:pt x="1989234" y="2146306"/>
                      <a:pt x="1994386" y="2150813"/>
                    </a:cubicBezTo>
                    <a:cubicBezTo>
                      <a:pt x="2007265" y="2163692"/>
                      <a:pt x="2020144" y="2176571"/>
                      <a:pt x="2033023" y="2189451"/>
                    </a:cubicBezTo>
                    <a:cubicBezTo>
                      <a:pt x="2048478" y="2199754"/>
                      <a:pt x="2061357" y="2212633"/>
                      <a:pt x="2074236" y="2222936"/>
                    </a:cubicBezTo>
                    <a:cubicBezTo>
                      <a:pt x="2087115" y="2233240"/>
                      <a:pt x="2102570" y="2246119"/>
                      <a:pt x="2115449" y="2256422"/>
                    </a:cubicBezTo>
                    <a:cubicBezTo>
                      <a:pt x="2130904" y="2266725"/>
                      <a:pt x="2146359" y="2277028"/>
                      <a:pt x="2151510" y="2297635"/>
                    </a:cubicBezTo>
                    <a:cubicBezTo>
                      <a:pt x="2154086" y="2305363"/>
                      <a:pt x="2146359" y="2313090"/>
                      <a:pt x="2138631" y="2313090"/>
                    </a:cubicBezTo>
                    <a:cubicBezTo>
                      <a:pt x="2120600" y="2313090"/>
                      <a:pt x="2105146" y="2300211"/>
                      <a:pt x="2089691" y="2289908"/>
                    </a:cubicBezTo>
                    <a:cubicBezTo>
                      <a:pt x="2071660" y="2279604"/>
                      <a:pt x="2058781" y="2269301"/>
                      <a:pt x="2043326" y="2256422"/>
                    </a:cubicBezTo>
                    <a:cubicBezTo>
                      <a:pt x="2030447" y="2246119"/>
                      <a:pt x="2014992" y="2233240"/>
                      <a:pt x="2002113" y="2220360"/>
                    </a:cubicBezTo>
                    <a:cubicBezTo>
                      <a:pt x="1989234" y="2207481"/>
                      <a:pt x="1973779" y="2197178"/>
                      <a:pt x="1963476" y="2181723"/>
                    </a:cubicBezTo>
                    <a:cubicBezTo>
                      <a:pt x="1951884" y="2164336"/>
                      <a:pt x="1963476" y="2145501"/>
                      <a:pt x="1978689" y="2144776"/>
                    </a:cubicBezTo>
                    <a:close/>
                    <a:moveTo>
                      <a:pt x="2108047" y="2032965"/>
                    </a:moveTo>
                    <a:cubicBezTo>
                      <a:pt x="2112877" y="2031677"/>
                      <a:pt x="2118028" y="2032321"/>
                      <a:pt x="2123180" y="2034897"/>
                    </a:cubicBezTo>
                    <a:cubicBezTo>
                      <a:pt x="2161817" y="2050352"/>
                      <a:pt x="2195303" y="2073534"/>
                      <a:pt x="2228789" y="2094141"/>
                    </a:cubicBezTo>
                    <a:cubicBezTo>
                      <a:pt x="2244244" y="2104444"/>
                      <a:pt x="2262275" y="2114747"/>
                      <a:pt x="2280305" y="2125050"/>
                    </a:cubicBezTo>
                    <a:cubicBezTo>
                      <a:pt x="2298336" y="2135354"/>
                      <a:pt x="2316367" y="2143081"/>
                      <a:pt x="2331822" y="2153384"/>
                    </a:cubicBezTo>
                    <a:cubicBezTo>
                      <a:pt x="2344701" y="2161112"/>
                      <a:pt x="2339549" y="2181718"/>
                      <a:pt x="2324094" y="2181718"/>
                    </a:cubicBezTo>
                    <a:cubicBezTo>
                      <a:pt x="2282881" y="2184294"/>
                      <a:pt x="2241668" y="2158536"/>
                      <a:pt x="2208182" y="2135354"/>
                    </a:cubicBezTo>
                    <a:cubicBezTo>
                      <a:pt x="2174697" y="2112171"/>
                      <a:pt x="2141211" y="2088989"/>
                      <a:pt x="2102574" y="2070958"/>
                    </a:cubicBezTo>
                    <a:cubicBezTo>
                      <a:pt x="2092270" y="2065807"/>
                      <a:pt x="2089694" y="2050352"/>
                      <a:pt x="2094846" y="2042624"/>
                    </a:cubicBezTo>
                    <a:cubicBezTo>
                      <a:pt x="2098710" y="2037473"/>
                      <a:pt x="2103218" y="2034253"/>
                      <a:pt x="2108047" y="2032965"/>
                    </a:cubicBezTo>
                    <a:close/>
                    <a:moveTo>
                      <a:pt x="2266782" y="1886143"/>
                    </a:moveTo>
                    <a:cubicBezTo>
                      <a:pt x="2271934" y="1884855"/>
                      <a:pt x="2277729" y="1885499"/>
                      <a:pt x="2282881" y="1888075"/>
                    </a:cubicBezTo>
                    <a:cubicBezTo>
                      <a:pt x="2316367" y="1908681"/>
                      <a:pt x="2347277" y="1929288"/>
                      <a:pt x="2380762" y="1947319"/>
                    </a:cubicBezTo>
                    <a:cubicBezTo>
                      <a:pt x="2396217" y="1955046"/>
                      <a:pt x="2414248" y="1965349"/>
                      <a:pt x="2429703" y="1973077"/>
                    </a:cubicBezTo>
                    <a:cubicBezTo>
                      <a:pt x="2440006" y="1978229"/>
                      <a:pt x="2447734" y="1983380"/>
                      <a:pt x="2455461" y="1988532"/>
                    </a:cubicBezTo>
                    <a:cubicBezTo>
                      <a:pt x="2463189" y="1993684"/>
                      <a:pt x="2470916" y="1996259"/>
                      <a:pt x="2476068" y="2009139"/>
                    </a:cubicBezTo>
                    <a:cubicBezTo>
                      <a:pt x="2478643" y="2011714"/>
                      <a:pt x="2481219" y="2014290"/>
                      <a:pt x="2481219" y="2019442"/>
                    </a:cubicBezTo>
                    <a:cubicBezTo>
                      <a:pt x="2481219" y="2024593"/>
                      <a:pt x="2481219" y="2027169"/>
                      <a:pt x="2476068" y="2029745"/>
                    </a:cubicBezTo>
                    <a:cubicBezTo>
                      <a:pt x="2470916" y="2032321"/>
                      <a:pt x="2468340" y="2032321"/>
                      <a:pt x="2463189" y="2032321"/>
                    </a:cubicBezTo>
                    <a:cubicBezTo>
                      <a:pt x="2455461" y="2032321"/>
                      <a:pt x="2447734" y="2029745"/>
                      <a:pt x="2440006" y="2027169"/>
                    </a:cubicBezTo>
                    <a:cubicBezTo>
                      <a:pt x="2429703" y="2022018"/>
                      <a:pt x="2421975" y="2019442"/>
                      <a:pt x="2411672" y="2014290"/>
                    </a:cubicBezTo>
                    <a:cubicBezTo>
                      <a:pt x="2393641" y="2003987"/>
                      <a:pt x="2375611" y="1996259"/>
                      <a:pt x="2360156" y="1985956"/>
                    </a:cubicBezTo>
                    <a:cubicBezTo>
                      <a:pt x="2326670" y="1967925"/>
                      <a:pt x="2293184" y="1944743"/>
                      <a:pt x="2262275" y="1924136"/>
                    </a:cubicBezTo>
                    <a:cubicBezTo>
                      <a:pt x="2251971" y="1916409"/>
                      <a:pt x="2249395" y="1906106"/>
                      <a:pt x="2254547" y="1895802"/>
                    </a:cubicBezTo>
                    <a:cubicBezTo>
                      <a:pt x="2257123" y="1890651"/>
                      <a:pt x="2261631" y="1887431"/>
                      <a:pt x="2266782" y="1886143"/>
                    </a:cubicBezTo>
                    <a:close/>
                    <a:moveTo>
                      <a:pt x="2348882" y="1759932"/>
                    </a:moveTo>
                    <a:cubicBezTo>
                      <a:pt x="2354356" y="1758644"/>
                      <a:pt x="2360151" y="1759288"/>
                      <a:pt x="2365303" y="1761864"/>
                    </a:cubicBezTo>
                    <a:cubicBezTo>
                      <a:pt x="2398789" y="1774743"/>
                      <a:pt x="2432274" y="1790198"/>
                      <a:pt x="2465760" y="1805653"/>
                    </a:cubicBezTo>
                    <a:cubicBezTo>
                      <a:pt x="2483791" y="1813380"/>
                      <a:pt x="2499245" y="1821108"/>
                      <a:pt x="2517276" y="1828835"/>
                    </a:cubicBezTo>
                    <a:cubicBezTo>
                      <a:pt x="2525004" y="1831411"/>
                      <a:pt x="2532731" y="1836563"/>
                      <a:pt x="2540459" y="1841714"/>
                    </a:cubicBezTo>
                    <a:cubicBezTo>
                      <a:pt x="2550762" y="1846866"/>
                      <a:pt x="2558489" y="1852017"/>
                      <a:pt x="2558489" y="1862321"/>
                    </a:cubicBezTo>
                    <a:cubicBezTo>
                      <a:pt x="2561065" y="1872624"/>
                      <a:pt x="2553338" y="1880351"/>
                      <a:pt x="2545610" y="1882927"/>
                    </a:cubicBezTo>
                    <a:cubicBezTo>
                      <a:pt x="2535307" y="1888079"/>
                      <a:pt x="2527579" y="1882927"/>
                      <a:pt x="2517276" y="1880351"/>
                    </a:cubicBezTo>
                    <a:cubicBezTo>
                      <a:pt x="2506973" y="1877776"/>
                      <a:pt x="2499245" y="1875200"/>
                      <a:pt x="2488942" y="1870048"/>
                    </a:cubicBezTo>
                    <a:cubicBezTo>
                      <a:pt x="2473487" y="1862321"/>
                      <a:pt x="2455457" y="1854593"/>
                      <a:pt x="2440002" y="1846866"/>
                    </a:cubicBezTo>
                    <a:cubicBezTo>
                      <a:pt x="2409092" y="1831411"/>
                      <a:pt x="2375606" y="1815956"/>
                      <a:pt x="2342121" y="1800501"/>
                    </a:cubicBezTo>
                    <a:cubicBezTo>
                      <a:pt x="2331817" y="1795349"/>
                      <a:pt x="2329241" y="1779894"/>
                      <a:pt x="2334393" y="1769591"/>
                    </a:cubicBezTo>
                    <a:cubicBezTo>
                      <a:pt x="2338257" y="1764440"/>
                      <a:pt x="2343409" y="1761220"/>
                      <a:pt x="2348882" y="1759932"/>
                    </a:cubicBezTo>
                    <a:close/>
                    <a:moveTo>
                      <a:pt x="2432279" y="1573825"/>
                    </a:moveTo>
                    <a:cubicBezTo>
                      <a:pt x="2470916" y="1584128"/>
                      <a:pt x="2506977" y="1597008"/>
                      <a:pt x="2543039" y="1609887"/>
                    </a:cubicBezTo>
                    <a:cubicBezTo>
                      <a:pt x="2563645" y="1617614"/>
                      <a:pt x="2581676" y="1625342"/>
                      <a:pt x="2599707" y="1633069"/>
                    </a:cubicBezTo>
                    <a:cubicBezTo>
                      <a:pt x="2610010" y="1638221"/>
                      <a:pt x="2620313" y="1640796"/>
                      <a:pt x="2628041" y="1648524"/>
                    </a:cubicBezTo>
                    <a:cubicBezTo>
                      <a:pt x="2628041" y="1648524"/>
                      <a:pt x="2633192" y="1653676"/>
                      <a:pt x="2630616" y="1651100"/>
                    </a:cubicBezTo>
                    <a:cubicBezTo>
                      <a:pt x="2633192" y="1653676"/>
                      <a:pt x="2635768" y="1653676"/>
                      <a:pt x="2638344" y="1656251"/>
                    </a:cubicBezTo>
                    <a:cubicBezTo>
                      <a:pt x="2640920" y="1658827"/>
                      <a:pt x="2646071" y="1661403"/>
                      <a:pt x="2643495" y="1666555"/>
                    </a:cubicBezTo>
                    <a:cubicBezTo>
                      <a:pt x="2648647" y="1674282"/>
                      <a:pt x="2643495" y="1687161"/>
                      <a:pt x="2635768" y="1687161"/>
                    </a:cubicBezTo>
                    <a:cubicBezTo>
                      <a:pt x="2625465" y="1689737"/>
                      <a:pt x="2617737" y="1687161"/>
                      <a:pt x="2607434" y="1684585"/>
                    </a:cubicBezTo>
                    <a:cubicBezTo>
                      <a:pt x="2610010" y="1684585"/>
                      <a:pt x="2615161" y="1684585"/>
                      <a:pt x="2617737" y="1684585"/>
                    </a:cubicBezTo>
                    <a:cubicBezTo>
                      <a:pt x="2602282" y="1687161"/>
                      <a:pt x="2581676" y="1674282"/>
                      <a:pt x="2566221" y="1669130"/>
                    </a:cubicBezTo>
                    <a:cubicBezTo>
                      <a:pt x="2548190" y="1663979"/>
                      <a:pt x="2532735" y="1656251"/>
                      <a:pt x="2517280" y="1651100"/>
                    </a:cubicBezTo>
                    <a:cubicBezTo>
                      <a:pt x="2483795" y="1638221"/>
                      <a:pt x="2452885" y="1627917"/>
                      <a:pt x="2419399" y="1617614"/>
                    </a:cubicBezTo>
                    <a:cubicBezTo>
                      <a:pt x="2393641" y="1607311"/>
                      <a:pt x="2403945" y="1566098"/>
                      <a:pt x="2432279" y="1573825"/>
                    </a:cubicBezTo>
                    <a:close/>
                    <a:moveTo>
                      <a:pt x="2667036" y="1375451"/>
                    </a:moveTo>
                    <a:cubicBezTo>
                      <a:pt x="2673436" y="1378711"/>
                      <a:pt x="2674401" y="1390303"/>
                      <a:pt x="2666674" y="1396098"/>
                    </a:cubicBezTo>
                    <a:cubicBezTo>
                      <a:pt x="2651219" y="1403826"/>
                      <a:pt x="2635768" y="1411553"/>
                      <a:pt x="2620309" y="1419280"/>
                    </a:cubicBezTo>
                    <a:cubicBezTo>
                      <a:pt x="2604854" y="1424432"/>
                      <a:pt x="2589399" y="1429584"/>
                      <a:pt x="2573945" y="1434735"/>
                    </a:cubicBezTo>
                    <a:cubicBezTo>
                      <a:pt x="2558494" y="1439887"/>
                      <a:pt x="2543035" y="1445039"/>
                      <a:pt x="2527580" y="1447614"/>
                    </a:cubicBezTo>
                    <a:cubicBezTo>
                      <a:pt x="2519856" y="1450190"/>
                      <a:pt x="2509549" y="1450190"/>
                      <a:pt x="2501822" y="1452766"/>
                    </a:cubicBezTo>
                    <a:cubicBezTo>
                      <a:pt x="2494098" y="1452766"/>
                      <a:pt x="2483791" y="1455342"/>
                      <a:pt x="2476063" y="1452766"/>
                    </a:cubicBezTo>
                    <a:cubicBezTo>
                      <a:pt x="2465760" y="1450190"/>
                      <a:pt x="2458033" y="1434735"/>
                      <a:pt x="2468340" y="1427008"/>
                    </a:cubicBezTo>
                    <a:cubicBezTo>
                      <a:pt x="2481219" y="1416705"/>
                      <a:pt x="2501822" y="1414129"/>
                      <a:pt x="2517276" y="1411553"/>
                    </a:cubicBezTo>
                    <a:cubicBezTo>
                      <a:pt x="2532735" y="1408977"/>
                      <a:pt x="2548186" y="1406401"/>
                      <a:pt x="2563641" y="1401250"/>
                    </a:cubicBezTo>
                    <a:cubicBezTo>
                      <a:pt x="2581672" y="1396098"/>
                      <a:pt x="2597131" y="1393522"/>
                      <a:pt x="2612582" y="1388371"/>
                    </a:cubicBezTo>
                    <a:cubicBezTo>
                      <a:pt x="2628037" y="1383219"/>
                      <a:pt x="2643492" y="1380643"/>
                      <a:pt x="2658947" y="1375492"/>
                    </a:cubicBezTo>
                    <a:cubicBezTo>
                      <a:pt x="2662167" y="1374204"/>
                      <a:pt x="2664903" y="1374365"/>
                      <a:pt x="2667036" y="1375451"/>
                    </a:cubicBezTo>
                    <a:close/>
                    <a:moveTo>
                      <a:pt x="2636247" y="1143708"/>
                    </a:moveTo>
                    <a:cubicBezTo>
                      <a:pt x="2645907" y="1145761"/>
                      <a:pt x="2651219" y="1159767"/>
                      <a:pt x="2643492" y="1169426"/>
                    </a:cubicBezTo>
                    <a:cubicBezTo>
                      <a:pt x="2633188" y="1182305"/>
                      <a:pt x="2617734" y="1192609"/>
                      <a:pt x="2604854" y="1202912"/>
                    </a:cubicBezTo>
                    <a:cubicBezTo>
                      <a:pt x="2591975" y="1213215"/>
                      <a:pt x="2579096" y="1223518"/>
                      <a:pt x="2566217" y="1231246"/>
                    </a:cubicBezTo>
                    <a:cubicBezTo>
                      <a:pt x="2550762" y="1238973"/>
                      <a:pt x="2537883" y="1246701"/>
                      <a:pt x="2525004" y="1254428"/>
                    </a:cubicBezTo>
                    <a:cubicBezTo>
                      <a:pt x="2514701" y="1262156"/>
                      <a:pt x="2488942" y="1275035"/>
                      <a:pt x="2478639" y="1259580"/>
                    </a:cubicBezTo>
                    <a:cubicBezTo>
                      <a:pt x="2465760" y="1241549"/>
                      <a:pt x="2491518" y="1228670"/>
                      <a:pt x="2504397" y="1223518"/>
                    </a:cubicBezTo>
                    <a:cubicBezTo>
                      <a:pt x="2519852" y="1215791"/>
                      <a:pt x="2532731" y="1208063"/>
                      <a:pt x="2545610" y="1200336"/>
                    </a:cubicBezTo>
                    <a:cubicBezTo>
                      <a:pt x="2558490" y="1192609"/>
                      <a:pt x="2571369" y="1182305"/>
                      <a:pt x="2584248" y="1174578"/>
                    </a:cubicBezTo>
                    <a:cubicBezTo>
                      <a:pt x="2599703" y="1166850"/>
                      <a:pt x="2612582" y="1153971"/>
                      <a:pt x="2625461" y="1146244"/>
                    </a:cubicBezTo>
                    <a:cubicBezTo>
                      <a:pt x="2629324" y="1143668"/>
                      <a:pt x="2633027" y="1143024"/>
                      <a:pt x="2636247" y="1143708"/>
                    </a:cubicBezTo>
                    <a:close/>
                    <a:moveTo>
                      <a:pt x="2631900" y="944686"/>
                    </a:moveTo>
                    <a:cubicBezTo>
                      <a:pt x="2637051" y="944686"/>
                      <a:pt x="2642203" y="946618"/>
                      <a:pt x="2646067" y="950481"/>
                    </a:cubicBezTo>
                    <a:cubicBezTo>
                      <a:pt x="2653794" y="958209"/>
                      <a:pt x="2653794" y="971088"/>
                      <a:pt x="2646067" y="978815"/>
                    </a:cubicBezTo>
                    <a:cubicBezTo>
                      <a:pt x="2620309" y="1001998"/>
                      <a:pt x="2589399" y="1022604"/>
                      <a:pt x="2558489" y="1035483"/>
                    </a:cubicBezTo>
                    <a:cubicBezTo>
                      <a:pt x="2543034" y="1043211"/>
                      <a:pt x="2527579" y="1048362"/>
                      <a:pt x="2509549" y="1053514"/>
                    </a:cubicBezTo>
                    <a:cubicBezTo>
                      <a:pt x="2494094" y="1058665"/>
                      <a:pt x="2468336" y="1066393"/>
                      <a:pt x="2455457" y="1050938"/>
                    </a:cubicBezTo>
                    <a:cubicBezTo>
                      <a:pt x="2450305" y="1045786"/>
                      <a:pt x="2450305" y="1038059"/>
                      <a:pt x="2452881" y="1032907"/>
                    </a:cubicBezTo>
                    <a:cubicBezTo>
                      <a:pt x="2460608" y="1014877"/>
                      <a:pt x="2483791" y="1014877"/>
                      <a:pt x="2499245" y="1012301"/>
                    </a:cubicBezTo>
                    <a:cubicBezTo>
                      <a:pt x="2514700" y="1009725"/>
                      <a:pt x="2530155" y="1004573"/>
                      <a:pt x="2543034" y="999422"/>
                    </a:cubicBezTo>
                    <a:cubicBezTo>
                      <a:pt x="2571368" y="989119"/>
                      <a:pt x="2597126" y="973664"/>
                      <a:pt x="2617733" y="950481"/>
                    </a:cubicBezTo>
                    <a:cubicBezTo>
                      <a:pt x="2621597" y="946618"/>
                      <a:pt x="2626748" y="944686"/>
                      <a:pt x="2631900" y="944686"/>
                    </a:cubicBezTo>
                    <a:close/>
                    <a:moveTo>
                      <a:pt x="2616127" y="792386"/>
                    </a:moveTo>
                    <a:cubicBezTo>
                      <a:pt x="2620957" y="793996"/>
                      <a:pt x="2625465" y="797215"/>
                      <a:pt x="2628040" y="801079"/>
                    </a:cubicBezTo>
                    <a:cubicBezTo>
                      <a:pt x="2633192" y="811382"/>
                      <a:pt x="2628040" y="821686"/>
                      <a:pt x="2620313" y="826837"/>
                    </a:cubicBezTo>
                    <a:cubicBezTo>
                      <a:pt x="2594555" y="844868"/>
                      <a:pt x="2566221" y="860323"/>
                      <a:pt x="2535311" y="870626"/>
                    </a:cubicBezTo>
                    <a:cubicBezTo>
                      <a:pt x="2504401" y="883505"/>
                      <a:pt x="2468340" y="888657"/>
                      <a:pt x="2437430" y="883505"/>
                    </a:cubicBezTo>
                    <a:cubicBezTo>
                      <a:pt x="2416824" y="880930"/>
                      <a:pt x="2416824" y="844868"/>
                      <a:pt x="2437430" y="842292"/>
                    </a:cubicBezTo>
                    <a:cubicBezTo>
                      <a:pt x="2450309" y="839716"/>
                      <a:pt x="2465764" y="839716"/>
                      <a:pt x="2481219" y="837141"/>
                    </a:cubicBezTo>
                    <a:cubicBezTo>
                      <a:pt x="2494098" y="834565"/>
                      <a:pt x="2509553" y="831989"/>
                      <a:pt x="2522432" y="829413"/>
                    </a:cubicBezTo>
                    <a:cubicBezTo>
                      <a:pt x="2550766" y="821686"/>
                      <a:pt x="2576524" y="808807"/>
                      <a:pt x="2602282" y="793352"/>
                    </a:cubicBezTo>
                    <a:cubicBezTo>
                      <a:pt x="2606146" y="790776"/>
                      <a:pt x="2611298" y="790776"/>
                      <a:pt x="2616127" y="792386"/>
                    </a:cubicBezTo>
                    <a:close/>
                    <a:moveTo>
                      <a:pt x="2591335" y="627534"/>
                    </a:moveTo>
                    <a:cubicBezTo>
                      <a:pt x="2595843" y="629144"/>
                      <a:pt x="2599706" y="632363"/>
                      <a:pt x="2602282" y="636227"/>
                    </a:cubicBezTo>
                    <a:cubicBezTo>
                      <a:pt x="2607434" y="643955"/>
                      <a:pt x="2602282" y="654258"/>
                      <a:pt x="2594555" y="659410"/>
                    </a:cubicBezTo>
                    <a:cubicBezTo>
                      <a:pt x="2566221" y="680016"/>
                      <a:pt x="2535311" y="695471"/>
                      <a:pt x="2501826" y="708350"/>
                    </a:cubicBezTo>
                    <a:cubicBezTo>
                      <a:pt x="2486371" y="713502"/>
                      <a:pt x="2470916" y="718654"/>
                      <a:pt x="2452885" y="721229"/>
                    </a:cubicBezTo>
                    <a:cubicBezTo>
                      <a:pt x="2434854" y="723805"/>
                      <a:pt x="2414248" y="728957"/>
                      <a:pt x="2396217" y="723805"/>
                    </a:cubicBezTo>
                    <a:cubicBezTo>
                      <a:pt x="2375611" y="718654"/>
                      <a:pt x="2375611" y="690320"/>
                      <a:pt x="2396217" y="682592"/>
                    </a:cubicBezTo>
                    <a:cubicBezTo>
                      <a:pt x="2409096" y="677440"/>
                      <a:pt x="2427127" y="680016"/>
                      <a:pt x="2442582" y="677440"/>
                    </a:cubicBezTo>
                    <a:cubicBezTo>
                      <a:pt x="2458037" y="674865"/>
                      <a:pt x="2473492" y="672289"/>
                      <a:pt x="2491522" y="667137"/>
                    </a:cubicBezTo>
                    <a:cubicBezTo>
                      <a:pt x="2522432" y="656834"/>
                      <a:pt x="2550766" y="646530"/>
                      <a:pt x="2576524" y="628500"/>
                    </a:cubicBezTo>
                    <a:cubicBezTo>
                      <a:pt x="2581676" y="625924"/>
                      <a:pt x="2586828" y="625924"/>
                      <a:pt x="2591335" y="627534"/>
                    </a:cubicBezTo>
                    <a:close/>
                    <a:moveTo>
                      <a:pt x="2541268" y="433301"/>
                    </a:moveTo>
                    <a:cubicBezTo>
                      <a:pt x="2555757" y="437889"/>
                      <a:pt x="2563002" y="459139"/>
                      <a:pt x="2545615" y="468799"/>
                    </a:cubicBezTo>
                    <a:cubicBezTo>
                      <a:pt x="2512129" y="486829"/>
                      <a:pt x="2476068" y="502284"/>
                      <a:pt x="2440006" y="512587"/>
                    </a:cubicBezTo>
                    <a:cubicBezTo>
                      <a:pt x="2421976" y="520315"/>
                      <a:pt x="2403945" y="522891"/>
                      <a:pt x="2385914" y="525466"/>
                    </a:cubicBezTo>
                    <a:cubicBezTo>
                      <a:pt x="2367883" y="528042"/>
                      <a:pt x="2344701" y="533194"/>
                      <a:pt x="2326670" y="528042"/>
                    </a:cubicBezTo>
                    <a:cubicBezTo>
                      <a:pt x="2318943" y="525466"/>
                      <a:pt x="2313791" y="520315"/>
                      <a:pt x="2311215" y="512587"/>
                    </a:cubicBezTo>
                    <a:cubicBezTo>
                      <a:pt x="2311215" y="510012"/>
                      <a:pt x="2311215" y="507436"/>
                      <a:pt x="2311215" y="502284"/>
                    </a:cubicBezTo>
                    <a:cubicBezTo>
                      <a:pt x="2313791" y="494557"/>
                      <a:pt x="2318943" y="489405"/>
                      <a:pt x="2326670" y="486829"/>
                    </a:cubicBezTo>
                    <a:cubicBezTo>
                      <a:pt x="2342125" y="481678"/>
                      <a:pt x="2360156" y="484254"/>
                      <a:pt x="2378187" y="481678"/>
                    </a:cubicBezTo>
                    <a:cubicBezTo>
                      <a:pt x="2396217" y="479102"/>
                      <a:pt x="2414248" y="473950"/>
                      <a:pt x="2427127" y="471374"/>
                    </a:cubicBezTo>
                    <a:cubicBezTo>
                      <a:pt x="2460613" y="463647"/>
                      <a:pt x="2494099" y="450768"/>
                      <a:pt x="2525008" y="435313"/>
                    </a:cubicBezTo>
                    <a:cubicBezTo>
                      <a:pt x="2530804" y="432093"/>
                      <a:pt x="2536439" y="431771"/>
                      <a:pt x="2541268" y="433301"/>
                    </a:cubicBezTo>
                    <a:close/>
                    <a:moveTo>
                      <a:pt x="2456382" y="248852"/>
                    </a:moveTo>
                    <a:cubicBezTo>
                      <a:pt x="2469785" y="250663"/>
                      <a:pt x="2479927" y="266601"/>
                      <a:pt x="2468336" y="278192"/>
                    </a:cubicBezTo>
                    <a:cubicBezTo>
                      <a:pt x="2440002" y="303950"/>
                      <a:pt x="2409092" y="324557"/>
                      <a:pt x="2373031" y="340012"/>
                    </a:cubicBezTo>
                    <a:cubicBezTo>
                      <a:pt x="2336969" y="352891"/>
                      <a:pt x="2298332" y="365770"/>
                      <a:pt x="2259695" y="370921"/>
                    </a:cubicBezTo>
                    <a:cubicBezTo>
                      <a:pt x="2249391" y="373497"/>
                      <a:pt x="2239088" y="363194"/>
                      <a:pt x="2239088" y="352891"/>
                    </a:cubicBezTo>
                    <a:cubicBezTo>
                      <a:pt x="2236512" y="342587"/>
                      <a:pt x="2244240" y="332284"/>
                      <a:pt x="2254543" y="329708"/>
                    </a:cubicBezTo>
                    <a:cubicBezTo>
                      <a:pt x="2285453" y="316829"/>
                      <a:pt x="2321514" y="311678"/>
                      <a:pt x="2355000" y="298799"/>
                    </a:cubicBezTo>
                    <a:cubicBezTo>
                      <a:pt x="2385910" y="285920"/>
                      <a:pt x="2416820" y="273041"/>
                      <a:pt x="2442578" y="252434"/>
                    </a:cubicBezTo>
                    <a:cubicBezTo>
                      <a:pt x="2447085" y="249214"/>
                      <a:pt x="2451915" y="248248"/>
                      <a:pt x="2456382" y="248852"/>
                    </a:cubicBezTo>
                    <a:close/>
                    <a:moveTo>
                      <a:pt x="2430343" y="644"/>
                    </a:moveTo>
                    <a:cubicBezTo>
                      <a:pt x="2435495" y="1932"/>
                      <a:pt x="2440002" y="5152"/>
                      <a:pt x="2442578" y="10303"/>
                    </a:cubicBezTo>
                    <a:cubicBezTo>
                      <a:pt x="2447730" y="20606"/>
                      <a:pt x="2445154" y="33486"/>
                      <a:pt x="2434851" y="38637"/>
                    </a:cubicBezTo>
                    <a:cubicBezTo>
                      <a:pt x="2398789" y="61820"/>
                      <a:pt x="2365304" y="82426"/>
                      <a:pt x="2326667" y="100457"/>
                    </a:cubicBezTo>
                    <a:cubicBezTo>
                      <a:pt x="2308636" y="108184"/>
                      <a:pt x="2290605" y="115912"/>
                      <a:pt x="2269998" y="123639"/>
                    </a:cubicBezTo>
                    <a:cubicBezTo>
                      <a:pt x="2249392" y="131367"/>
                      <a:pt x="2223634" y="144246"/>
                      <a:pt x="2205603" y="131367"/>
                    </a:cubicBezTo>
                    <a:cubicBezTo>
                      <a:pt x="2200451" y="126215"/>
                      <a:pt x="2197875" y="115912"/>
                      <a:pt x="2200451" y="110760"/>
                    </a:cubicBezTo>
                    <a:cubicBezTo>
                      <a:pt x="2208179" y="90154"/>
                      <a:pt x="2236513" y="85002"/>
                      <a:pt x="2254544" y="79850"/>
                    </a:cubicBezTo>
                    <a:cubicBezTo>
                      <a:pt x="2272574" y="72123"/>
                      <a:pt x="2290605" y="66971"/>
                      <a:pt x="2308636" y="59244"/>
                    </a:cubicBezTo>
                    <a:cubicBezTo>
                      <a:pt x="2344697" y="43789"/>
                      <a:pt x="2380759" y="23182"/>
                      <a:pt x="2414244" y="2576"/>
                    </a:cubicBezTo>
                    <a:cubicBezTo>
                      <a:pt x="2419396" y="0"/>
                      <a:pt x="2425192" y="-644"/>
                      <a:pt x="2430343" y="6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4" name="Google Shape;2254;p34"/>
              <p:cNvSpPr/>
              <p:nvPr/>
            </p:nvSpPr>
            <p:spPr>
              <a:xfrm>
                <a:off x="2051996" y="210091"/>
                <a:ext cx="282585" cy="306499"/>
              </a:xfrm>
              <a:custGeom>
                <a:avLst/>
                <a:gdLst/>
                <a:ahLst/>
                <a:cxnLst/>
                <a:rect l="l" t="t" r="r" b="b"/>
                <a:pathLst>
                  <a:path w="831133" h="901469" extrusionOk="0">
                    <a:moveTo>
                      <a:pt x="666672" y="158750"/>
                    </a:moveTo>
                    <a:cubicBezTo>
                      <a:pt x="633017" y="114300"/>
                      <a:pt x="593647" y="73660"/>
                      <a:pt x="547927" y="41275"/>
                    </a:cubicBezTo>
                    <a:cubicBezTo>
                      <a:pt x="532687" y="30480"/>
                      <a:pt x="516812" y="20955"/>
                      <a:pt x="500302" y="11430"/>
                    </a:cubicBezTo>
                    <a:cubicBezTo>
                      <a:pt x="492682" y="6985"/>
                      <a:pt x="485062" y="3810"/>
                      <a:pt x="476807" y="0"/>
                    </a:cubicBezTo>
                    <a:cubicBezTo>
                      <a:pt x="454582" y="13335"/>
                      <a:pt x="438072" y="33655"/>
                      <a:pt x="426642" y="59055"/>
                    </a:cubicBezTo>
                    <a:cubicBezTo>
                      <a:pt x="410767" y="95885"/>
                      <a:pt x="408862" y="137160"/>
                      <a:pt x="414577" y="176530"/>
                    </a:cubicBezTo>
                    <a:cubicBezTo>
                      <a:pt x="419022" y="204470"/>
                      <a:pt x="425372" y="235585"/>
                      <a:pt x="437437" y="263525"/>
                    </a:cubicBezTo>
                    <a:cubicBezTo>
                      <a:pt x="444422" y="275590"/>
                      <a:pt x="451407" y="287020"/>
                      <a:pt x="459662" y="298450"/>
                    </a:cubicBezTo>
                    <a:cubicBezTo>
                      <a:pt x="465377" y="306070"/>
                      <a:pt x="470457" y="313690"/>
                      <a:pt x="476172" y="320675"/>
                    </a:cubicBezTo>
                    <a:cubicBezTo>
                      <a:pt x="466012" y="348615"/>
                      <a:pt x="460932" y="377825"/>
                      <a:pt x="466647" y="407035"/>
                    </a:cubicBezTo>
                    <a:cubicBezTo>
                      <a:pt x="472997" y="438150"/>
                      <a:pt x="492682" y="466090"/>
                      <a:pt x="521892" y="479425"/>
                    </a:cubicBezTo>
                    <a:cubicBezTo>
                      <a:pt x="503477" y="510540"/>
                      <a:pt x="512367" y="549910"/>
                      <a:pt x="533322" y="578485"/>
                    </a:cubicBezTo>
                    <a:cubicBezTo>
                      <a:pt x="542847" y="591185"/>
                      <a:pt x="553642" y="602615"/>
                      <a:pt x="566342" y="612140"/>
                    </a:cubicBezTo>
                    <a:cubicBezTo>
                      <a:pt x="556182" y="610870"/>
                      <a:pt x="546022" y="609600"/>
                      <a:pt x="535862" y="608330"/>
                    </a:cubicBezTo>
                    <a:cubicBezTo>
                      <a:pt x="518717" y="606425"/>
                      <a:pt x="497127" y="606425"/>
                      <a:pt x="485697" y="621665"/>
                    </a:cubicBezTo>
                    <a:cubicBezTo>
                      <a:pt x="483157" y="624840"/>
                      <a:pt x="481252" y="628650"/>
                      <a:pt x="479982" y="633095"/>
                    </a:cubicBezTo>
                    <a:cubicBezTo>
                      <a:pt x="455217" y="608330"/>
                      <a:pt x="428547" y="584835"/>
                      <a:pt x="396797" y="569595"/>
                    </a:cubicBezTo>
                    <a:cubicBezTo>
                      <a:pt x="379652" y="561340"/>
                      <a:pt x="361237" y="555625"/>
                      <a:pt x="342187" y="553720"/>
                    </a:cubicBezTo>
                    <a:cubicBezTo>
                      <a:pt x="322502" y="551815"/>
                      <a:pt x="300277" y="553720"/>
                      <a:pt x="282497" y="563880"/>
                    </a:cubicBezTo>
                    <a:cubicBezTo>
                      <a:pt x="269797" y="571500"/>
                      <a:pt x="260907" y="584835"/>
                      <a:pt x="259637" y="598805"/>
                    </a:cubicBezTo>
                    <a:cubicBezTo>
                      <a:pt x="206932" y="564515"/>
                      <a:pt x="147242" y="530860"/>
                      <a:pt x="82472" y="547370"/>
                    </a:cubicBezTo>
                    <a:cubicBezTo>
                      <a:pt x="52627" y="554990"/>
                      <a:pt x="23417" y="573405"/>
                      <a:pt x="9447" y="601980"/>
                    </a:cubicBezTo>
                    <a:cubicBezTo>
                      <a:pt x="-3888" y="628650"/>
                      <a:pt x="-1983" y="659765"/>
                      <a:pt x="8177" y="687070"/>
                    </a:cubicBezTo>
                    <a:cubicBezTo>
                      <a:pt x="18972" y="716280"/>
                      <a:pt x="37387" y="741680"/>
                      <a:pt x="58977" y="764540"/>
                    </a:cubicBezTo>
                    <a:cubicBezTo>
                      <a:pt x="83107" y="789940"/>
                      <a:pt x="111047" y="811530"/>
                      <a:pt x="140892" y="829945"/>
                    </a:cubicBezTo>
                    <a:cubicBezTo>
                      <a:pt x="201217" y="866775"/>
                      <a:pt x="270432" y="888365"/>
                      <a:pt x="340917" y="897255"/>
                    </a:cubicBezTo>
                    <a:cubicBezTo>
                      <a:pt x="413942" y="906145"/>
                      <a:pt x="489507" y="900430"/>
                      <a:pt x="561262" y="885190"/>
                    </a:cubicBezTo>
                    <a:cubicBezTo>
                      <a:pt x="636192" y="869315"/>
                      <a:pt x="709852" y="838835"/>
                      <a:pt x="763827" y="782320"/>
                    </a:cubicBezTo>
                    <a:cubicBezTo>
                      <a:pt x="787322" y="757555"/>
                      <a:pt x="806372" y="728345"/>
                      <a:pt x="817802" y="696595"/>
                    </a:cubicBezTo>
                    <a:cubicBezTo>
                      <a:pt x="830502" y="662305"/>
                      <a:pt x="832407" y="625475"/>
                      <a:pt x="830502" y="589280"/>
                    </a:cubicBezTo>
                    <a:cubicBezTo>
                      <a:pt x="827327" y="511810"/>
                      <a:pt x="811452" y="434340"/>
                      <a:pt x="784147" y="361315"/>
                    </a:cubicBezTo>
                    <a:cubicBezTo>
                      <a:pt x="757477" y="290195"/>
                      <a:pt x="720012" y="223520"/>
                      <a:pt x="671117" y="165100"/>
                    </a:cubicBezTo>
                    <a:cubicBezTo>
                      <a:pt x="670482" y="162560"/>
                      <a:pt x="668577" y="160655"/>
                      <a:pt x="666672" y="1587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5" name="Google Shape;2255;p34"/>
              <p:cNvSpPr/>
              <p:nvPr/>
            </p:nvSpPr>
            <p:spPr>
              <a:xfrm>
                <a:off x="2163924" y="282681"/>
                <a:ext cx="164242" cy="211697"/>
              </a:xfrm>
              <a:custGeom>
                <a:avLst/>
                <a:gdLst/>
                <a:ahLst/>
                <a:cxnLst/>
                <a:rect l="l" t="t" r="r" b="b"/>
                <a:pathLst>
                  <a:path w="1990810" h="2566020" extrusionOk="0">
                    <a:moveTo>
                      <a:pt x="1323249" y="1371127"/>
                    </a:moveTo>
                    <a:cubicBezTo>
                      <a:pt x="1395372" y="1407188"/>
                      <a:pt x="1454616" y="1463856"/>
                      <a:pt x="1508708" y="1520524"/>
                    </a:cubicBezTo>
                    <a:cubicBezTo>
                      <a:pt x="1606589" y="1623557"/>
                      <a:pt x="1689015" y="1739469"/>
                      <a:pt x="1753411" y="1865684"/>
                    </a:cubicBezTo>
                    <a:cubicBezTo>
                      <a:pt x="1786897" y="1927503"/>
                      <a:pt x="1812655" y="1991899"/>
                      <a:pt x="1835837" y="2058870"/>
                    </a:cubicBezTo>
                    <a:cubicBezTo>
                      <a:pt x="1848716" y="2100083"/>
                      <a:pt x="1864171" y="2146448"/>
                      <a:pt x="1861595" y="2190237"/>
                    </a:cubicBezTo>
                    <a:cubicBezTo>
                      <a:pt x="1869323" y="2187661"/>
                      <a:pt x="1877050" y="2197964"/>
                      <a:pt x="1869323" y="2205692"/>
                    </a:cubicBezTo>
                    <a:cubicBezTo>
                      <a:pt x="1866747" y="2208267"/>
                      <a:pt x="1861595" y="2210843"/>
                      <a:pt x="1856444" y="2213419"/>
                    </a:cubicBezTo>
                    <a:cubicBezTo>
                      <a:pt x="1856444" y="2215995"/>
                      <a:pt x="1853868" y="2218571"/>
                      <a:pt x="1853868" y="2221146"/>
                    </a:cubicBezTo>
                    <a:cubicBezTo>
                      <a:pt x="1859019" y="2226298"/>
                      <a:pt x="1864171" y="2228874"/>
                      <a:pt x="1866747" y="2234026"/>
                    </a:cubicBezTo>
                    <a:cubicBezTo>
                      <a:pt x="1869323" y="2236601"/>
                      <a:pt x="1866747" y="2241753"/>
                      <a:pt x="1861595" y="2241753"/>
                    </a:cubicBezTo>
                    <a:cubicBezTo>
                      <a:pt x="1856444" y="2241753"/>
                      <a:pt x="1851292" y="2239177"/>
                      <a:pt x="1846140" y="2236601"/>
                    </a:cubicBezTo>
                    <a:cubicBezTo>
                      <a:pt x="1843565" y="2239177"/>
                      <a:pt x="1838413" y="2239177"/>
                      <a:pt x="1835837" y="2236601"/>
                    </a:cubicBezTo>
                    <a:cubicBezTo>
                      <a:pt x="1745683" y="2357665"/>
                      <a:pt x="1593710" y="2424636"/>
                      <a:pt x="1454616" y="2473577"/>
                    </a:cubicBezTo>
                    <a:cubicBezTo>
                      <a:pt x="1217641" y="2558579"/>
                      <a:pt x="957483" y="2584337"/>
                      <a:pt x="707629" y="2553427"/>
                    </a:cubicBezTo>
                    <a:cubicBezTo>
                      <a:pt x="583989" y="2537972"/>
                      <a:pt x="457774" y="2509638"/>
                      <a:pt x="339287" y="2465849"/>
                    </a:cubicBezTo>
                    <a:cubicBezTo>
                      <a:pt x="223375" y="2424636"/>
                      <a:pt x="99736" y="2373120"/>
                      <a:pt x="4430" y="2293269"/>
                    </a:cubicBezTo>
                    <a:cubicBezTo>
                      <a:pt x="-8449" y="2280390"/>
                      <a:pt x="9582" y="2262360"/>
                      <a:pt x="22461" y="2270087"/>
                    </a:cubicBezTo>
                    <a:cubicBezTo>
                      <a:pt x="84281" y="2300997"/>
                      <a:pt x="143525" y="2337058"/>
                      <a:pt x="205344" y="2367968"/>
                    </a:cubicBezTo>
                    <a:cubicBezTo>
                      <a:pt x="267164" y="2398878"/>
                      <a:pt x="331559" y="2424636"/>
                      <a:pt x="398530" y="2445243"/>
                    </a:cubicBezTo>
                    <a:cubicBezTo>
                      <a:pt x="630354" y="2522517"/>
                      <a:pt x="880208" y="2545700"/>
                      <a:pt x="1122335" y="2514790"/>
                    </a:cubicBezTo>
                    <a:cubicBezTo>
                      <a:pt x="1361887" y="2483880"/>
                      <a:pt x="1601438" y="2401454"/>
                      <a:pt x="1789472" y="2249480"/>
                    </a:cubicBezTo>
                    <a:cubicBezTo>
                      <a:pt x="1717349" y="2277814"/>
                      <a:pt x="1640075" y="2290694"/>
                      <a:pt x="1560225" y="2293269"/>
                    </a:cubicBezTo>
                    <a:cubicBezTo>
                      <a:pt x="1470071" y="2298421"/>
                      <a:pt x="1377342" y="2295845"/>
                      <a:pt x="1287188" y="2293269"/>
                    </a:cubicBezTo>
                    <a:cubicBezTo>
                      <a:pt x="1202186" y="2290694"/>
                      <a:pt x="1114608" y="2285542"/>
                      <a:pt x="1029606" y="2272663"/>
                    </a:cubicBezTo>
                    <a:cubicBezTo>
                      <a:pt x="944604" y="2262360"/>
                      <a:pt x="859602" y="2241753"/>
                      <a:pt x="779751" y="2213419"/>
                    </a:cubicBezTo>
                    <a:cubicBezTo>
                      <a:pt x="699901" y="2185085"/>
                      <a:pt x="630354" y="2143872"/>
                      <a:pt x="565959" y="2089780"/>
                    </a:cubicBezTo>
                    <a:cubicBezTo>
                      <a:pt x="558231" y="2082052"/>
                      <a:pt x="568534" y="2069173"/>
                      <a:pt x="578838" y="2074325"/>
                    </a:cubicBezTo>
                    <a:cubicBezTo>
                      <a:pt x="656112" y="2123265"/>
                      <a:pt x="741114" y="2164478"/>
                      <a:pt x="828692" y="2192812"/>
                    </a:cubicBezTo>
                    <a:cubicBezTo>
                      <a:pt x="985817" y="2244329"/>
                      <a:pt x="1150669" y="2254632"/>
                      <a:pt x="1315522" y="2259784"/>
                    </a:cubicBezTo>
                    <a:cubicBezTo>
                      <a:pt x="1403100" y="2262360"/>
                      <a:pt x="1493253" y="2264935"/>
                      <a:pt x="1580831" y="2262360"/>
                    </a:cubicBezTo>
                    <a:cubicBezTo>
                      <a:pt x="1658106" y="2259784"/>
                      <a:pt x="1740532" y="2249480"/>
                      <a:pt x="1812655" y="2218571"/>
                    </a:cubicBezTo>
                    <a:cubicBezTo>
                      <a:pt x="1802351" y="2210843"/>
                      <a:pt x="1792048" y="2203116"/>
                      <a:pt x="1781745" y="2197964"/>
                    </a:cubicBezTo>
                    <a:cubicBezTo>
                      <a:pt x="1753411" y="2182509"/>
                      <a:pt x="1727653" y="2164478"/>
                      <a:pt x="1699319" y="2146448"/>
                    </a:cubicBezTo>
                    <a:cubicBezTo>
                      <a:pt x="1645227" y="2112962"/>
                      <a:pt x="1593710" y="2079477"/>
                      <a:pt x="1542194" y="2045991"/>
                    </a:cubicBezTo>
                    <a:cubicBezTo>
                      <a:pt x="1488102" y="2009929"/>
                      <a:pt x="1436585" y="1976444"/>
                      <a:pt x="1382493" y="1942958"/>
                    </a:cubicBezTo>
                    <a:cubicBezTo>
                      <a:pt x="1354159" y="1927503"/>
                      <a:pt x="1328401" y="1909473"/>
                      <a:pt x="1300067" y="1891442"/>
                    </a:cubicBezTo>
                    <a:cubicBezTo>
                      <a:pt x="1276885" y="1875987"/>
                      <a:pt x="1248551" y="1860532"/>
                      <a:pt x="1230520" y="1839925"/>
                    </a:cubicBezTo>
                    <a:cubicBezTo>
                      <a:pt x="1225368" y="1834774"/>
                      <a:pt x="1230520" y="1821895"/>
                      <a:pt x="1240823" y="1824471"/>
                    </a:cubicBezTo>
                    <a:cubicBezTo>
                      <a:pt x="1269157" y="1832198"/>
                      <a:pt x="1294915" y="1850229"/>
                      <a:pt x="1320674" y="1865684"/>
                    </a:cubicBezTo>
                    <a:cubicBezTo>
                      <a:pt x="1349008" y="1881139"/>
                      <a:pt x="1374766" y="1899169"/>
                      <a:pt x="1403100" y="1917200"/>
                    </a:cubicBezTo>
                    <a:cubicBezTo>
                      <a:pt x="1454616" y="1953261"/>
                      <a:pt x="1506132" y="1986747"/>
                      <a:pt x="1557649" y="2020233"/>
                    </a:cubicBezTo>
                    <a:cubicBezTo>
                      <a:pt x="1609165" y="2053718"/>
                      <a:pt x="1663257" y="2089780"/>
                      <a:pt x="1714774" y="2125841"/>
                    </a:cubicBezTo>
                    <a:cubicBezTo>
                      <a:pt x="1740532" y="2146448"/>
                      <a:pt x="1768866" y="2164478"/>
                      <a:pt x="1794624" y="2182509"/>
                    </a:cubicBezTo>
                    <a:cubicBezTo>
                      <a:pt x="1804927" y="2190237"/>
                      <a:pt x="1817806" y="2197964"/>
                      <a:pt x="1828110" y="2205692"/>
                    </a:cubicBezTo>
                    <a:cubicBezTo>
                      <a:pt x="1828110" y="2172206"/>
                      <a:pt x="1820382" y="2143872"/>
                      <a:pt x="1810079" y="2112962"/>
                    </a:cubicBezTo>
                    <a:cubicBezTo>
                      <a:pt x="1794624" y="2071749"/>
                      <a:pt x="1779169" y="2030536"/>
                      <a:pt x="1763714" y="1991899"/>
                    </a:cubicBezTo>
                    <a:cubicBezTo>
                      <a:pt x="1732804" y="1914624"/>
                      <a:pt x="1694167" y="1842501"/>
                      <a:pt x="1647802" y="1770378"/>
                    </a:cubicBezTo>
                    <a:cubicBezTo>
                      <a:pt x="1601438" y="1695680"/>
                      <a:pt x="1549921" y="1628708"/>
                      <a:pt x="1490678" y="1564313"/>
                    </a:cubicBezTo>
                    <a:cubicBezTo>
                      <a:pt x="1434010" y="1502493"/>
                      <a:pt x="1369614" y="1448401"/>
                      <a:pt x="1312946" y="1386582"/>
                    </a:cubicBezTo>
                    <a:cubicBezTo>
                      <a:pt x="1305219" y="1378854"/>
                      <a:pt x="1312946" y="1365975"/>
                      <a:pt x="1323249" y="1371127"/>
                    </a:cubicBezTo>
                    <a:close/>
                    <a:moveTo>
                      <a:pt x="1189306" y="575199"/>
                    </a:moveTo>
                    <a:cubicBezTo>
                      <a:pt x="1217641" y="593229"/>
                      <a:pt x="1240823" y="616412"/>
                      <a:pt x="1266581" y="639594"/>
                    </a:cubicBezTo>
                    <a:cubicBezTo>
                      <a:pt x="1292339" y="662776"/>
                      <a:pt x="1318098" y="685959"/>
                      <a:pt x="1343856" y="711717"/>
                    </a:cubicBezTo>
                    <a:cubicBezTo>
                      <a:pt x="1395372" y="763233"/>
                      <a:pt x="1441737" y="814750"/>
                      <a:pt x="1488102" y="868842"/>
                    </a:cubicBezTo>
                    <a:cubicBezTo>
                      <a:pt x="1642651" y="1051725"/>
                      <a:pt x="1768866" y="1262942"/>
                      <a:pt x="1846140" y="1489614"/>
                    </a:cubicBezTo>
                    <a:cubicBezTo>
                      <a:pt x="1884777" y="1597798"/>
                      <a:pt x="1907960" y="1708559"/>
                      <a:pt x="1923414" y="1819319"/>
                    </a:cubicBezTo>
                    <a:cubicBezTo>
                      <a:pt x="1938869" y="1935230"/>
                      <a:pt x="1933718" y="2045991"/>
                      <a:pt x="1918263" y="2161902"/>
                    </a:cubicBezTo>
                    <a:cubicBezTo>
                      <a:pt x="1918263" y="2167054"/>
                      <a:pt x="1907960" y="2167054"/>
                      <a:pt x="1907960" y="2161902"/>
                    </a:cubicBezTo>
                    <a:cubicBezTo>
                      <a:pt x="1918263" y="2035687"/>
                      <a:pt x="1907960" y="1906897"/>
                      <a:pt x="1887353" y="1783257"/>
                    </a:cubicBezTo>
                    <a:cubicBezTo>
                      <a:pt x="1851292" y="1559161"/>
                      <a:pt x="1768866" y="1342792"/>
                      <a:pt x="1650378" y="1149606"/>
                    </a:cubicBezTo>
                    <a:cubicBezTo>
                      <a:pt x="1585983" y="1043997"/>
                      <a:pt x="1513860" y="943541"/>
                      <a:pt x="1431434" y="850811"/>
                    </a:cubicBezTo>
                    <a:cubicBezTo>
                      <a:pt x="1392796" y="807022"/>
                      <a:pt x="1351583" y="763233"/>
                      <a:pt x="1310370" y="722020"/>
                    </a:cubicBezTo>
                    <a:cubicBezTo>
                      <a:pt x="1287188" y="698838"/>
                      <a:pt x="1264006" y="675655"/>
                      <a:pt x="1240823" y="652473"/>
                    </a:cubicBezTo>
                    <a:cubicBezTo>
                      <a:pt x="1217641" y="631867"/>
                      <a:pt x="1194458" y="613836"/>
                      <a:pt x="1176427" y="590654"/>
                    </a:cubicBezTo>
                    <a:cubicBezTo>
                      <a:pt x="1168700" y="582926"/>
                      <a:pt x="1179003" y="570047"/>
                      <a:pt x="1189306" y="575199"/>
                    </a:cubicBezTo>
                    <a:close/>
                    <a:moveTo>
                      <a:pt x="1240824" y="3367"/>
                    </a:moveTo>
                    <a:cubicBezTo>
                      <a:pt x="1359311" y="129582"/>
                      <a:pt x="1457192" y="273828"/>
                      <a:pt x="1547346" y="420650"/>
                    </a:cubicBezTo>
                    <a:cubicBezTo>
                      <a:pt x="1707047" y="685959"/>
                      <a:pt x="1828110" y="971875"/>
                      <a:pt x="1905384" y="1270670"/>
                    </a:cubicBezTo>
                    <a:cubicBezTo>
                      <a:pt x="1944022" y="1417491"/>
                      <a:pt x="1972356" y="1566889"/>
                      <a:pt x="1985235" y="1716286"/>
                    </a:cubicBezTo>
                    <a:cubicBezTo>
                      <a:pt x="1998114" y="1857956"/>
                      <a:pt x="1990386" y="1994475"/>
                      <a:pt x="1944022" y="2128417"/>
                    </a:cubicBezTo>
                    <a:cubicBezTo>
                      <a:pt x="1941446" y="2136145"/>
                      <a:pt x="1928567" y="2133569"/>
                      <a:pt x="1931143" y="2125841"/>
                    </a:cubicBezTo>
                    <a:cubicBezTo>
                      <a:pt x="1972356" y="1973868"/>
                      <a:pt x="1964628" y="1809016"/>
                      <a:pt x="1944022" y="1654467"/>
                    </a:cubicBezTo>
                    <a:cubicBezTo>
                      <a:pt x="1902809" y="1355672"/>
                      <a:pt x="1817807" y="1062028"/>
                      <a:pt x="1694167" y="786416"/>
                    </a:cubicBezTo>
                    <a:cubicBezTo>
                      <a:pt x="1634924" y="649897"/>
                      <a:pt x="1562801" y="515955"/>
                      <a:pt x="1482951" y="389740"/>
                    </a:cubicBezTo>
                    <a:cubicBezTo>
                      <a:pt x="1403100" y="260949"/>
                      <a:pt x="1310371" y="142461"/>
                      <a:pt x="1220217" y="21398"/>
                    </a:cubicBezTo>
                    <a:cubicBezTo>
                      <a:pt x="1209914" y="8519"/>
                      <a:pt x="1230521" y="-6937"/>
                      <a:pt x="1240824" y="33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56" name="Google Shape;2256;p34"/>
            <p:cNvGrpSpPr/>
            <p:nvPr/>
          </p:nvGrpSpPr>
          <p:grpSpPr>
            <a:xfrm rot="10800000">
              <a:off x="1246636" y="3304695"/>
              <a:ext cx="1078800" cy="1895590"/>
              <a:chOff x="1592039" y="2135514"/>
              <a:chExt cx="481607" cy="846246"/>
            </a:xfrm>
          </p:grpSpPr>
          <p:sp>
            <p:nvSpPr>
              <p:cNvPr id="2257" name="Google Shape;2257;p34"/>
              <p:cNvSpPr/>
              <p:nvPr/>
            </p:nvSpPr>
            <p:spPr>
              <a:xfrm>
                <a:off x="1592039" y="2677214"/>
                <a:ext cx="217165" cy="203322"/>
              </a:xfrm>
              <a:custGeom>
                <a:avLst/>
                <a:gdLst/>
                <a:ahLst/>
                <a:cxnLst/>
                <a:rect l="l" t="t" r="r" b="b"/>
                <a:pathLst>
                  <a:path w="485284" h="454351" extrusionOk="0">
                    <a:moveTo>
                      <a:pt x="484768" y="293042"/>
                    </a:moveTo>
                    <a:cubicBezTo>
                      <a:pt x="486673" y="263197"/>
                      <a:pt x="483498" y="233352"/>
                      <a:pt x="472068" y="205412"/>
                    </a:cubicBezTo>
                    <a:cubicBezTo>
                      <a:pt x="452383" y="159692"/>
                      <a:pt x="416188" y="122227"/>
                      <a:pt x="377453" y="92382"/>
                    </a:cubicBezTo>
                    <a:cubicBezTo>
                      <a:pt x="336178" y="60632"/>
                      <a:pt x="289823" y="36502"/>
                      <a:pt x="240293" y="20627"/>
                    </a:cubicBezTo>
                    <a:cubicBezTo>
                      <a:pt x="192033" y="5387"/>
                      <a:pt x="140598" y="-1598"/>
                      <a:pt x="89163" y="307"/>
                    </a:cubicBezTo>
                    <a:cubicBezTo>
                      <a:pt x="76463" y="942"/>
                      <a:pt x="63128" y="1577"/>
                      <a:pt x="52968" y="10467"/>
                    </a:cubicBezTo>
                    <a:cubicBezTo>
                      <a:pt x="43443" y="18722"/>
                      <a:pt x="36458" y="30152"/>
                      <a:pt x="30108" y="40947"/>
                    </a:cubicBezTo>
                    <a:cubicBezTo>
                      <a:pt x="19313" y="59997"/>
                      <a:pt x="12963" y="84127"/>
                      <a:pt x="23758" y="103812"/>
                    </a:cubicBezTo>
                    <a:cubicBezTo>
                      <a:pt x="1533" y="129847"/>
                      <a:pt x="-7992" y="168582"/>
                      <a:pt x="7883" y="200332"/>
                    </a:cubicBezTo>
                    <a:cubicBezTo>
                      <a:pt x="19313" y="223192"/>
                      <a:pt x="42808" y="239702"/>
                      <a:pt x="68208" y="240972"/>
                    </a:cubicBezTo>
                    <a:cubicBezTo>
                      <a:pt x="55508" y="263197"/>
                      <a:pt x="54238" y="290502"/>
                      <a:pt x="65668" y="313362"/>
                    </a:cubicBezTo>
                    <a:cubicBezTo>
                      <a:pt x="75193" y="332412"/>
                      <a:pt x="100593" y="356542"/>
                      <a:pt x="124723" y="353367"/>
                    </a:cubicBezTo>
                    <a:cubicBezTo>
                      <a:pt x="124723" y="364797"/>
                      <a:pt x="125993" y="376862"/>
                      <a:pt x="131073" y="387657"/>
                    </a:cubicBezTo>
                    <a:cubicBezTo>
                      <a:pt x="137423" y="402262"/>
                      <a:pt x="148853" y="412422"/>
                      <a:pt x="164093" y="417502"/>
                    </a:cubicBezTo>
                    <a:cubicBezTo>
                      <a:pt x="178698" y="422582"/>
                      <a:pt x="195843" y="423217"/>
                      <a:pt x="211083" y="422582"/>
                    </a:cubicBezTo>
                    <a:cubicBezTo>
                      <a:pt x="219973" y="421947"/>
                      <a:pt x="228863" y="420677"/>
                      <a:pt x="235848" y="415597"/>
                    </a:cubicBezTo>
                    <a:cubicBezTo>
                      <a:pt x="250453" y="439727"/>
                      <a:pt x="277123" y="454967"/>
                      <a:pt x="305698" y="454332"/>
                    </a:cubicBezTo>
                    <a:cubicBezTo>
                      <a:pt x="334273" y="453697"/>
                      <a:pt x="360308" y="435282"/>
                      <a:pt x="372373" y="409882"/>
                    </a:cubicBezTo>
                    <a:cubicBezTo>
                      <a:pt x="395233" y="422582"/>
                      <a:pt x="424443" y="425757"/>
                      <a:pt x="446668" y="409882"/>
                    </a:cubicBezTo>
                    <a:cubicBezTo>
                      <a:pt x="451748" y="406707"/>
                      <a:pt x="456193" y="402262"/>
                      <a:pt x="459368" y="397182"/>
                    </a:cubicBezTo>
                    <a:cubicBezTo>
                      <a:pt x="461908" y="395912"/>
                      <a:pt x="464448" y="394007"/>
                      <a:pt x="465083" y="390832"/>
                    </a:cubicBezTo>
                    <a:cubicBezTo>
                      <a:pt x="476513" y="359717"/>
                      <a:pt x="482863" y="326697"/>
                      <a:pt x="484768" y="2930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8" name="Google Shape;2258;p34"/>
              <p:cNvSpPr/>
              <p:nvPr/>
            </p:nvSpPr>
            <p:spPr>
              <a:xfrm>
                <a:off x="1609997" y="2682616"/>
                <a:ext cx="198400" cy="185146"/>
              </a:xfrm>
              <a:custGeom>
                <a:avLst/>
                <a:gdLst/>
                <a:ahLst/>
                <a:cxnLst/>
                <a:rect l="l" t="t" r="r" b="b"/>
                <a:pathLst>
                  <a:path w="443353" h="413735" extrusionOk="0">
                    <a:moveTo>
                      <a:pt x="442833" y="267031"/>
                    </a:moveTo>
                    <a:cubicBezTo>
                      <a:pt x="444738" y="239726"/>
                      <a:pt x="441563" y="213056"/>
                      <a:pt x="430768" y="187656"/>
                    </a:cubicBezTo>
                    <a:cubicBezTo>
                      <a:pt x="412988" y="145746"/>
                      <a:pt x="379968" y="112091"/>
                      <a:pt x="344408" y="84151"/>
                    </a:cubicBezTo>
                    <a:cubicBezTo>
                      <a:pt x="306943" y="54941"/>
                      <a:pt x="265033" y="33351"/>
                      <a:pt x="219313" y="18746"/>
                    </a:cubicBezTo>
                    <a:cubicBezTo>
                      <a:pt x="174863" y="4776"/>
                      <a:pt x="128508" y="-1574"/>
                      <a:pt x="81518" y="331"/>
                    </a:cubicBezTo>
                    <a:cubicBezTo>
                      <a:pt x="70088" y="966"/>
                      <a:pt x="58023" y="1601"/>
                      <a:pt x="48498" y="9221"/>
                    </a:cubicBezTo>
                    <a:cubicBezTo>
                      <a:pt x="39608" y="16841"/>
                      <a:pt x="33258" y="27001"/>
                      <a:pt x="27543" y="37161"/>
                    </a:cubicBezTo>
                    <a:cubicBezTo>
                      <a:pt x="17383" y="54306"/>
                      <a:pt x="11668" y="76531"/>
                      <a:pt x="21828" y="94311"/>
                    </a:cubicBezTo>
                    <a:cubicBezTo>
                      <a:pt x="1508" y="118441"/>
                      <a:pt x="-7382" y="153366"/>
                      <a:pt x="7223" y="182576"/>
                    </a:cubicBezTo>
                    <a:cubicBezTo>
                      <a:pt x="17383" y="203531"/>
                      <a:pt x="38973" y="218136"/>
                      <a:pt x="61833" y="219406"/>
                    </a:cubicBezTo>
                    <a:cubicBezTo>
                      <a:pt x="50403" y="239726"/>
                      <a:pt x="49133" y="264491"/>
                      <a:pt x="59293" y="285446"/>
                    </a:cubicBezTo>
                    <a:cubicBezTo>
                      <a:pt x="68183" y="303226"/>
                      <a:pt x="91043" y="324816"/>
                      <a:pt x="113268" y="322276"/>
                    </a:cubicBezTo>
                    <a:cubicBezTo>
                      <a:pt x="113268" y="333071"/>
                      <a:pt x="114538" y="343866"/>
                      <a:pt x="118983" y="353391"/>
                    </a:cubicBezTo>
                    <a:cubicBezTo>
                      <a:pt x="124698" y="366726"/>
                      <a:pt x="135493" y="375616"/>
                      <a:pt x="149463" y="380061"/>
                    </a:cubicBezTo>
                    <a:cubicBezTo>
                      <a:pt x="162798" y="384506"/>
                      <a:pt x="178673" y="385141"/>
                      <a:pt x="192643" y="384506"/>
                    </a:cubicBezTo>
                    <a:cubicBezTo>
                      <a:pt x="200263" y="383871"/>
                      <a:pt x="208518" y="382601"/>
                      <a:pt x="214868" y="378156"/>
                    </a:cubicBezTo>
                    <a:cubicBezTo>
                      <a:pt x="228203" y="399746"/>
                      <a:pt x="252333" y="414351"/>
                      <a:pt x="278368" y="413716"/>
                    </a:cubicBezTo>
                    <a:cubicBezTo>
                      <a:pt x="305038" y="413081"/>
                      <a:pt x="327898" y="396571"/>
                      <a:pt x="339328" y="373711"/>
                    </a:cubicBezTo>
                    <a:cubicBezTo>
                      <a:pt x="360283" y="385141"/>
                      <a:pt x="386953" y="387681"/>
                      <a:pt x="407273" y="373711"/>
                    </a:cubicBezTo>
                    <a:cubicBezTo>
                      <a:pt x="411718" y="370536"/>
                      <a:pt x="415528" y="366726"/>
                      <a:pt x="419338" y="362281"/>
                    </a:cubicBezTo>
                    <a:cubicBezTo>
                      <a:pt x="421878" y="361646"/>
                      <a:pt x="423783" y="359106"/>
                      <a:pt x="424418" y="356566"/>
                    </a:cubicBezTo>
                    <a:cubicBezTo>
                      <a:pt x="435213" y="327991"/>
                      <a:pt x="440928" y="298146"/>
                      <a:pt x="442833" y="26703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59" name="Google Shape;2259;p34"/>
              <p:cNvSpPr/>
              <p:nvPr/>
            </p:nvSpPr>
            <p:spPr>
              <a:xfrm>
                <a:off x="1625100" y="2696898"/>
                <a:ext cx="134677" cy="140467"/>
              </a:xfrm>
              <a:custGeom>
                <a:avLst/>
                <a:gdLst/>
                <a:ahLst/>
                <a:cxnLst/>
                <a:rect l="l" t="t" r="r" b="b"/>
                <a:pathLst>
                  <a:path w="2071959" h="2161027" extrusionOk="0">
                    <a:moveTo>
                      <a:pt x="1752478" y="271600"/>
                    </a:moveTo>
                    <a:cubicBezTo>
                      <a:pt x="1765020" y="275417"/>
                      <a:pt x="1777016" y="283051"/>
                      <a:pt x="1785741" y="293956"/>
                    </a:cubicBezTo>
                    <a:cubicBezTo>
                      <a:pt x="1803190" y="315768"/>
                      <a:pt x="1803190" y="341942"/>
                      <a:pt x="1790103" y="363753"/>
                    </a:cubicBezTo>
                    <a:cubicBezTo>
                      <a:pt x="1759567" y="403014"/>
                      <a:pt x="1720306" y="433550"/>
                      <a:pt x="1681045" y="464080"/>
                    </a:cubicBezTo>
                    <a:cubicBezTo>
                      <a:pt x="1667958" y="472811"/>
                      <a:pt x="1654871" y="481536"/>
                      <a:pt x="1646146" y="490260"/>
                    </a:cubicBezTo>
                    <a:cubicBezTo>
                      <a:pt x="1593799" y="529514"/>
                      <a:pt x="1541451" y="573138"/>
                      <a:pt x="1502190" y="603681"/>
                    </a:cubicBezTo>
                    <a:cubicBezTo>
                      <a:pt x="1388770" y="690927"/>
                      <a:pt x="1275350" y="778173"/>
                      <a:pt x="1188103" y="839245"/>
                    </a:cubicBezTo>
                    <a:cubicBezTo>
                      <a:pt x="1087770" y="909042"/>
                      <a:pt x="983075" y="983202"/>
                      <a:pt x="865292" y="1061723"/>
                    </a:cubicBezTo>
                    <a:cubicBezTo>
                      <a:pt x="812944" y="1096615"/>
                      <a:pt x="760596" y="1127158"/>
                      <a:pt x="708249" y="1162050"/>
                    </a:cubicBezTo>
                    <a:cubicBezTo>
                      <a:pt x="682075" y="1179506"/>
                      <a:pt x="655901" y="1196955"/>
                      <a:pt x="625365" y="1210042"/>
                    </a:cubicBezTo>
                    <a:cubicBezTo>
                      <a:pt x="634089" y="1240578"/>
                      <a:pt x="638452" y="1271108"/>
                      <a:pt x="634089" y="1301651"/>
                    </a:cubicBezTo>
                    <a:cubicBezTo>
                      <a:pt x="625365" y="1367085"/>
                      <a:pt x="568655" y="1419433"/>
                      <a:pt x="507582" y="1419433"/>
                    </a:cubicBezTo>
                    <a:cubicBezTo>
                      <a:pt x="507582" y="1419433"/>
                      <a:pt x="503220" y="1419433"/>
                      <a:pt x="503220" y="1419433"/>
                    </a:cubicBezTo>
                    <a:cubicBezTo>
                      <a:pt x="468321" y="1419433"/>
                      <a:pt x="433423" y="1406346"/>
                      <a:pt x="407249" y="1384535"/>
                    </a:cubicBezTo>
                    <a:cubicBezTo>
                      <a:pt x="402887" y="1380165"/>
                      <a:pt x="398524" y="1375810"/>
                      <a:pt x="394162" y="1371448"/>
                    </a:cubicBezTo>
                    <a:cubicBezTo>
                      <a:pt x="385437" y="1367085"/>
                      <a:pt x="376713" y="1358354"/>
                      <a:pt x="367988" y="1349636"/>
                    </a:cubicBezTo>
                    <a:cubicBezTo>
                      <a:pt x="337452" y="1310375"/>
                      <a:pt x="320003" y="1271108"/>
                      <a:pt x="320003" y="1227484"/>
                    </a:cubicBezTo>
                    <a:cubicBezTo>
                      <a:pt x="311277" y="1196955"/>
                      <a:pt x="315640" y="1170781"/>
                      <a:pt x="333090" y="1144607"/>
                    </a:cubicBezTo>
                    <a:cubicBezTo>
                      <a:pt x="337452" y="1135883"/>
                      <a:pt x="346176" y="1127158"/>
                      <a:pt x="354901" y="1118427"/>
                    </a:cubicBezTo>
                    <a:cubicBezTo>
                      <a:pt x="359263" y="1118427"/>
                      <a:pt x="363626" y="1114071"/>
                      <a:pt x="363626" y="1114071"/>
                    </a:cubicBezTo>
                    <a:cubicBezTo>
                      <a:pt x="367988" y="1109709"/>
                      <a:pt x="372350" y="1105347"/>
                      <a:pt x="372350" y="1105347"/>
                    </a:cubicBezTo>
                    <a:cubicBezTo>
                      <a:pt x="394162" y="1087897"/>
                      <a:pt x="420336" y="1079173"/>
                      <a:pt x="446510" y="1074804"/>
                    </a:cubicBezTo>
                    <a:cubicBezTo>
                      <a:pt x="494495" y="1070448"/>
                      <a:pt x="546843" y="1092260"/>
                      <a:pt x="581741" y="1131520"/>
                    </a:cubicBezTo>
                    <a:cubicBezTo>
                      <a:pt x="599191" y="1114071"/>
                      <a:pt x="621002" y="1100984"/>
                      <a:pt x="642814" y="1083535"/>
                    </a:cubicBezTo>
                    <a:lnTo>
                      <a:pt x="712611" y="1031180"/>
                    </a:lnTo>
                    <a:cubicBezTo>
                      <a:pt x="738785" y="1009369"/>
                      <a:pt x="769321" y="987557"/>
                      <a:pt x="799857" y="965746"/>
                    </a:cubicBezTo>
                    <a:cubicBezTo>
                      <a:pt x="900191" y="891593"/>
                      <a:pt x="1004886" y="817434"/>
                      <a:pt x="1105219" y="738912"/>
                    </a:cubicBezTo>
                    <a:cubicBezTo>
                      <a:pt x="1209915" y="660384"/>
                      <a:pt x="1314611" y="581869"/>
                      <a:pt x="1406219" y="507703"/>
                    </a:cubicBezTo>
                    <a:cubicBezTo>
                      <a:pt x="1458567" y="472811"/>
                      <a:pt x="1506552" y="433550"/>
                      <a:pt x="1554538" y="394290"/>
                    </a:cubicBezTo>
                    <a:cubicBezTo>
                      <a:pt x="1567625" y="381203"/>
                      <a:pt x="1580712" y="372478"/>
                      <a:pt x="1593799" y="359391"/>
                    </a:cubicBezTo>
                    <a:cubicBezTo>
                      <a:pt x="1633060" y="324493"/>
                      <a:pt x="1672320" y="289587"/>
                      <a:pt x="1715944" y="272145"/>
                    </a:cubicBezTo>
                    <a:cubicBezTo>
                      <a:pt x="1726849" y="267782"/>
                      <a:pt x="1739936" y="267782"/>
                      <a:pt x="1752478" y="271600"/>
                    </a:cubicBezTo>
                    <a:close/>
                    <a:moveTo>
                      <a:pt x="1991867" y="240517"/>
                    </a:moveTo>
                    <a:cubicBezTo>
                      <a:pt x="2007135" y="238336"/>
                      <a:pt x="2023493" y="241608"/>
                      <a:pt x="2038761" y="250332"/>
                    </a:cubicBezTo>
                    <a:cubicBezTo>
                      <a:pt x="2064935" y="267782"/>
                      <a:pt x="2082385" y="307043"/>
                      <a:pt x="2064935" y="346304"/>
                    </a:cubicBezTo>
                    <a:cubicBezTo>
                      <a:pt x="2043124" y="394289"/>
                      <a:pt x="2012588" y="442275"/>
                      <a:pt x="1986414" y="485898"/>
                    </a:cubicBezTo>
                    <a:cubicBezTo>
                      <a:pt x="1973327" y="507709"/>
                      <a:pt x="1960240" y="529521"/>
                      <a:pt x="1947153" y="551333"/>
                    </a:cubicBezTo>
                    <a:cubicBezTo>
                      <a:pt x="1907892" y="621130"/>
                      <a:pt x="1868631" y="690927"/>
                      <a:pt x="1833733" y="760724"/>
                    </a:cubicBezTo>
                    <a:cubicBezTo>
                      <a:pt x="1759573" y="900318"/>
                      <a:pt x="1694139" y="1044274"/>
                      <a:pt x="1641791" y="1175144"/>
                    </a:cubicBezTo>
                    <a:cubicBezTo>
                      <a:pt x="1585081" y="1319100"/>
                      <a:pt x="1545820" y="1441245"/>
                      <a:pt x="1524008" y="1559027"/>
                    </a:cubicBezTo>
                    <a:cubicBezTo>
                      <a:pt x="1502197" y="1676810"/>
                      <a:pt x="1502197" y="1777143"/>
                      <a:pt x="1515284" y="1864390"/>
                    </a:cubicBezTo>
                    <a:cubicBezTo>
                      <a:pt x="1563269" y="1855665"/>
                      <a:pt x="1619979" y="1864390"/>
                      <a:pt x="1659240" y="1894926"/>
                    </a:cubicBezTo>
                    <a:cubicBezTo>
                      <a:pt x="1698501" y="1925462"/>
                      <a:pt x="1715950" y="1977810"/>
                      <a:pt x="1707226" y="2030158"/>
                    </a:cubicBezTo>
                    <a:cubicBezTo>
                      <a:pt x="1698501" y="2073781"/>
                      <a:pt x="1672327" y="2117404"/>
                      <a:pt x="1633066" y="2139215"/>
                    </a:cubicBezTo>
                    <a:cubicBezTo>
                      <a:pt x="1606892" y="2152302"/>
                      <a:pt x="1576356" y="2161027"/>
                      <a:pt x="1550182" y="2161027"/>
                    </a:cubicBezTo>
                    <a:cubicBezTo>
                      <a:pt x="1515284" y="2161027"/>
                      <a:pt x="1484748" y="2152302"/>
                      <a:pt x="1454211" y="2130491"/>
                    </a:cubicBezTo>
                    <a:cubicBezTo>
                      <a:pt x="1419313" y="2104317"/>
                      <a:pt x="1397501" y="2056331"/>
                      <a:pt x="1397501" y="2008346"/>
                    </a:cubicBezTo>
                    <a:cubicBezTo>
                      <a:pt x="1397501" y="2003984"/>
                      <a:pt x="1397501" y="2003984"/>
                      <a:pt x="1397501" y="1999621"/>
                    </a:cubicBezTo>
                    <a:cubicBezTo>
                      <a:pt x="1393139" y="1969085"/>
                      <a:pt x="1401864" y="1942911"/>
                      <a:pt x="1423675" y="1916737"/>
                    </a:cubicBezTo>
                    <a:cubicBezTo>
                      <a:pt x="1428038" y="1912375"/>
                      <a:pt x="1432400" y="1908013"/>
                      <a:pt x="1436762" y="1903650"/>
                    </a:cubicBezTo>
                    <a:cubicBezTo>
                      <a:pt x="1401864" y="1790230"/>
                      <a:pt x="1384414" y="1681172"/>
                      <a:pt x="1393139" y="1563390"/>
                    </a:cubicBezTo>
                    <a:cubicBezTo>
                      <a:pt x="1401864" y="1406346"/>
                      <a:pt x="1449849" y="1258028"/>
                      <a:pt x="1493472" y="1144608"/>
                    </a:cubicBezTo>
                    <a:cubicBezTo>
                      <a:pt x="1545820" y="1005013"/>
                      <a:pt x="1611255" y="861057"/>
                      <a:pt x="1689776" y="704014"/>
                    </a:cubicBezTo>
                    <a:cubicBezTo>
                      <a:pt x="1729037" y="625492"/>
                      <a:pt x="1768298" y="551333"/>
                      <a:pt x="1811921" y="477173"/>
                    </a:cubicBezTo>
                    <a:lnTo>
                      <a:pt x="1833733" y="442275"/>
                    </a:lnTo>
                    <a:cubicBezTo>
                      <a:pt x="1868631" y="381202"/>
                      <a:pt x="1903530" y="315768"/>
                      <a:pt x="1951515" y="263419"/>
                    </a:cubicBezTo>
                    <a:cubicBezTo>
                      <a:pt x="1962421" y="250332"/>
                      <a:pt x="1976599" y="242698"/>
                      <a:pt x="1991867" y="240517"/>
                    </a:cubicBezTo>
                    <a:close/>
                    <a:moveTo>
                      <a:pt x="1298797" y="45"/>
                    </a:moveTo>
                    <a:cubicBezTo>
                      <a:pt x="1314610" y="590"/>
                      <a:pt x="1329878" y="6043"/>
                      <a:pt x="1340784" y="19130"/>
                    </a:cubicBezTo>
                    <a:cubicBezTo>
                      <a:pt x="1353871" y="32217"/>
                      <a:pt x="1362596" y="54029"/>
                      <a:pt x="1358234" y="71478"/>
                    </a:cubicBezTo>
                    <a:cubicBezTo>
                      <a:pt x="1353871" y="119463"/>
                      <a:pt x="1292799" y="163086"/>
                      <a:pt x="1253538" y="189260"/>
                    </a:cubicBezTo>
                    <a:cubicBezTo>
                      <a:pt x="1249176" y="193623"/>
                      <a:pt x="1244813" y="193623"/>
                      <a:pt x="1240451" y="197985"/>
                    </a:cubicBezTo>
                    <a:cubicBezTo>
                      <a:pt x="1196828" y="228521"/>
                      <a:pt x="1153205" y="259057"/>
                      <a:pt x="1105219" y="289594"/>
                    </a:cubicBezTo>
                    <a:cubicBezTo>
                      <a:pt x="1017973" y="346304"/>
                      <a:pt x="926365" y="394289"/>
                      <a:pt x="821669" y="442275"/>
                    </a:cubicBezTo>
                    <a:cubicBezTo>
                      <a:pt x="638452" y="529521"/>
                      <a:pt x="472684" y="577507"/>
                      <a:pt x="315640" y="599318"/>
                    </a:cubicBezTo>
                    <a:cubicBezTo>
                      <a:pt x="324365" y="634217"/>
                      <a:pt x="320003" y="673477"/>
                      <a:pt x="302553" y="712738"/>
                    </a:cubicBezTo>
                    <a:cubicBezTo>
                      <a:pt x="276379" y="773811"/>
                      <a:pt x="215307" y="821796"/>
                      <a:pt x="149872" y="821796"/>
                    </a:cubicBezTo>
                    <a:cubicBezTo>
                      <a:pt x="136785" y="821796"/>
                      <a:pt x="119336" y="817434"/>
                      <a:pt x="106249" y="813071"/>
                    </a:cubicBezTo>
                    <a:cubicBezTo>
                      <a:pt x="32090" y="786898"/>
                      <a:pt x="1553" y="704014"/>
                      <a:pt x="5916" y="634217"/>
                    </a:cubicBezTo>
                    <a:lnTo>
                      <a:pt x="5916" y="625492"/>
                    </a:lnTo>
                    <a:cubicBezTo>
                      <a:pt x="-11534" y="555695"/>
                      <a:pt x="10278" y="494623"/>
                      <a:pt x="62626" y="459724"/>
                    </a:cubicBezTo>
                    <a:cubicBezTo>
                      <a:pt x="132423" y="411739"/>
                      <a:pt x="210944" y="442275"/>
                      <a:pt x="263292" y="498985"/>
                    </a:cubicBezTo>
                    <a:cubicBezTo>
                      <a:pt x="276379" y="494623"/>
                      <a:pt x="293828" y="490260"/>
                      <a:pt x="306915" y="485898"/>
                    </a:cubicBezTo>
                    <a:cubicBezTo>
                      <a:pt x="450872" y="437913"/>
                      <a:pt x="603553" y="389927"/>
                      <a:pt x="743147" y="324492"/>
                    </a:cubicBezTo>
                    <a:cubicBezTo>
                      <a:pt x="826031" y="285232"/>
                      <a:pt x="913278" y="241608"/>
                      <a:pt x="1004886" y="184898"/>
                    </a:cubicBezTo>
                    <a:cubicBezTo>
                      <a:pt x="1044147" y="158724"/>
                      <a:pt x="1087770" y="128188"/>
                      <a:pt x="1127031" y="97652"/>
                    </a:cubicBezTo>
                    <a:cubicBezTo>
                      <a:pt x="1166292" y="67116"/>
                      <a:pt x="1209915" y="36579"/>
                      <a:pt x="1253538" y="10405"/>
                    </a:cubicBezTo>
                    <a:cubicBezTo>
                      <a:pt x="1266625" y="3862"/>
                      <a:pt x="1282984" y="-500"/>
                      <a:pt x="1298797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0" name="Google Shape;2260;p34"/>
              <p:cNvSpPr/>
              <p:nvPr/>
            </p:nvSpPr>
            <p:spPr>
              <a:xfrm>
                <a:off x="1657628" y="2420978"/>
                <a:ext cx="98972" cy="141915"/>
              </a:xfrm>
              <a:custGeom>
                <a:avLst/>
                <a:gdLst/>
                <a:ahLst/>
                <a:cxnLst/>
                <a:rect l="l" t="t" r="r" b="b"/>
                <a:pathLst>
                  <a:path w="221166" h="317128" extrusionOk="0">
                    <a:moveTo>
                      <a:pt x="187430" y="281940"/>
                    </a:moveTo>
                    <a:cubicBezTo>
                      <a:pt x="199495" y="269875"/>
                      <a:pt x="209655" y="256540"/>
                      <a:pt x="214735" y="240030"/>
                    </a:cubicBezTo>
                    <a:cubicBezTo>
                      <a:pt x="223625" y="213360"/>
                      <a:pt x="222355" y="183515"/>
                      <a:pt x="216640" y="156210"/>
                    </a:cubicBezTo>
                    <a:cubicBezTo>
                      <a:pt x="210925" y="127635"/>
                      <a:pt x="200765" y="99695"/>
                      <a:pt x="185525" y="74295"/>
                    </a:cubicBezTo>
                    <a:cubicBezTo>
                      <a:pt x="170920" y="49530"/>
                      <a:pt x="151870" y="27305"/>
                      <a:pt x="129010" y="9525"/>
                    </a:cubicBezTo>
                    <a:cubicBezTo>
                      <a:pt x="123295" y="5080"/>
                      <a:pt x="117580" y="635"/>
                      <a:pt x="109960" y="0"/>
                    </a:cubicBezTo>
                    <a:cubicBezTo>
                      <a:pt x="102975" y="0"/>
                      <a:pt x="95355" y="1905"/>
                      <a:pt x="89005" y="4445"/>
                    </a:cubicBezTo>
                    <a:cubicBezTo>
                      <a:pt x="77575" y="8255"/>
                      <a:pt x="65510" y="16510"/>
                      <a:pt x="62970" y="28575"/>
                    </a:cubicBezTo>
                    <a:cubicBezTo>
                      <a:pt x="43920" y="31750"/>
                      <a:pt x="24870" y="44450"/>
                      <a:pt x="19790" y="63500"/>
                    </a:cubicBezTo>
                    <a:cubicBezTo>
                      <a:pt x="15980" y="77470"/>
                      <a:pt x="19790" y="93345"/>
                      <a:pt x="29950" y="103505"/>
                    </a:cubicBezTo>
                    <a:cubicBezTo>
                      <a:pt x="16615" y="107950"/>
                      <a:pt x="5185" y="119380"/>
                      <a:pt x="1375" y="133350"/>
                    </a:cubicBezTo>
                    <a:cubicBezTo>
                      <a:pt x="-1800" y="145415"/>
                      <a:pt x="105" y="165100"/>
                      <a:pt x="11535" y="172720"/>
                    </a:cubicBezTo>
                    <a:cubicBezTo>
                      <a:pt x="7090" y="177800"/>
                      <a:pt x="3280" y="183515"/>
                      <a:pt x="1375" y="189230"/>
                    </a:cubicBezTo>
                    <a:cubicBezTo>
                      <a:pt x="-1165" y="197485"/>
                      <a:pt x="105" y="206375"/>
                      <a:pt x="4550" y="213995"/>
                    </a:cubicBezTo>
                    <a:cubicBezTo>
                      <a:pt x="8995" y="221615"/>
                      <a:pt x="15980" y="227965"/>
                      <a:pt x="22965" y="233680"/>
                    </a:cubicBezTo>
                    <a:cubicBezTo>
                      <a:pt x="26775" y="236855"/>
                      <a:pt x="31220" y="239395"/>
                      <a:pt x="35665" y="240030"/>
                    </a:cubicBezTo>
                    <a:cubicBezTo>
                      <a:pt x="33125" y="255905"/>
                      <a:pt x="38205" y="272415"/>
                      <a:pt x="50905" y="282575"/>
                    </a:cubicBezTo>
                    <a:cubicBezTo>
                      <a:pt x="63605" y="293370"/>
                      <a:pt x="80750" y="295275"/>
                      <a:pt x="95990" y="288925"/>
                    </a:cubicBezTo>
                    <a:cubicBezTo>
                      <a:pt x="101070" y="302895"/>
                      <a:pt x="112500" y="314960"/>
                      <a:pt x="127740" y="316865"/>
                    </a:cubicBezTo>
                    <a:cubicBezTo>
                      <a:pt x="130915" y="317500"/>
                      <a:pt x="134725" y="316865"/>
                      <a:pt x="137900" y="316230"/>
                    </a:cubicBezTo>
                    <a:cubicBezTo>
                      <a:pt x="139170" y="316865"/>
                      <a:pt x="141075" y="316865"/>
                      <a:pt x="142980" y="315595"/>
                    </a:cubicBezTo>
                    <a:cubicBezTo>
                      <a:pt x="158855" y="307340"/>
                      <a:pt x="174095" y="295275"/>
                      <a:pt x="187430" y="28194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1" name="Google Shape;2261;p34"/>
              <p:cNvSpPr/>
              <p:nvPr/>
            </p:nvSpPr>
            <p:spPr>
              <a:xfrm>
                <a:off x="1666768" y="2429809"/>
                <a:ext cx="90494" cy="129127"/>
              </a:xfrm>
              <a:custGeom>
                <a:avLst/>
                <a:gdLst/>
                <a:ahLst/>
                <a:cxnLst/>
                <a:rect l="l" t="t" r="r" b="b"/>
                <a:pathLst>
                  <a:path w="202222" h="288552" extrusionOk="0">
                    <a:moveTo>
                      <a:pt x="171501" y="255905"/>
                    </a:moveTo>
                    <a:cubicBezTo>
                      <a:pt x="182297" y="245110"/>
                      <a:pt x="191187" y="232410"/>
                      <a:pt x="196267" y="217805"/>
                    </a:cubicBezTo>
                    <a:cubicBezTo>
                      <a:pt x="204522" y="193675"/>
                      <a:pt x="203251" y="166370"/>
                      <a:pt x="198172" y="141605"/>
                    </a:cubicBezTo>
                    <a:cubicBezTo>
                      <a:pt x="193092" y="115570"/>
                      <a:pt x="183567" y="90170"/>
                      <a:pt x="169597" y="67310"/>
                    </a:cubicBezTo>
                    <a:cubicBezTo>
                      <a:pt x="156262" y="45085"/>
                      <a:pt x="138481" y="24130"/>
                      <a:pt x="118162" y="8255"/>
                    </a:cubicBezTo>
                    <a:cubicBezTo>
                      <a:pt x="113081" y="3810"/>
                      <a:pt x="107367" y="0"/>
                      <a:pt x="101017" y="0"/>
                    </a:cubicBezTo>
                    <a:cubicBezTo>
                      <a:pt x="94667" y="0"/>
                      <a:pt x="87681" y="1905"/>
                      <a:pt x="81967" y="3810"/>
                    </a:cubicBezTo>
                    <a:cubicBezTo>
                      <a:pt x="71172" y="6985"/>
                      <a:pt x="60376" y="14605"/>
                      <a:pt x="57837" y="26035"/>
                    </a:cubicBezTo>
                    <a:cubicBezTo>
                      <a:pt x="40056" y="28575"/>
                      <a:pt x="23547" y="40005"/>
                      <a:pt x="18467" y="57785"/>
                    </a:cubicBezTo>
                    <a:cubicBezTo>
                      <a:pt x="15292" y="70485"/>
                      <a:pt x="18467" y="85090"/>
                      <a:pt x="27992" y="93980"/>
                    </a:cubicBezTo>
                    <a:cubicBezTo>
                      <a:pt x="15292" y="98425"/>
                      <a:pt x="5767" y="107950"/>
                      <a:pt x="1956" y="121285"/>
                    </a:cubicBezTo>
                    <a:cubicBezTo>
                      <a:pt x="-1219" y="132080"/>
                      <a:pt x="687" y="149860"/>
                      <a:pt x="10847" y="156845"/>
                    </a:cubicBezTo>
                    <a:cubicBezTo>
                      <a:pt x="7037" y="161290"/>
                      <a:pt x="3226" y="166370"/>
                      <a:pt x="1322" y="172085"/>
                    </a:cubicBezTo>
                    <a:cubicBezTo>
                      <a:pt x="-1219" y="179705"/>
                      <a:pt x="51" y="187960"/>
                      <a:pt x="3862" y="194945"/>
                    </a:cubicBezTo>
                    <a:cubicBezTo>
                      <a:pt x="7672" y="201930"/>
                      <a:pt x="14022" y="207645"/>
                      <a:pt x="20372" y="212725"/>
                    </a:cubicBezTo>
                    <a:cubicBezTo>
                      <a:pt x="23547" y="215265"/>
                      <a:pt x="27992" y="217805"/>
                      <a:pt x="32437" y="218440"/>
                    </a:cubicBezTo>
                    <a:cubicBezTo>
                      <a:pt x="29897" y="232410"/>
                      <a:pt x="34976" y="247650"/>
                      <a:pt x="46406" y="257175"/>
                    </a:cubicBezTo>
                    <a:cubicBezTo>
                      <a:pt x="57837" y="266700"/>
                      <a:pt x="73712" y="268605"/>
                      <a:pt x="87681" y="262890"/>
                    </a:cubicBezTo>
                    <a:cubicBezTo>
                      <a:pt x="92126" y="275590"/>
                      <a:pt x="102287" y="287020"/>
                      <a:pt x="116256" y="288290"/>
                    </a:cubicBezTo>
                    <a:cubicBezTo>
                      <a:pt x="119431" y="288925"/>
                      <a:pt x="122606" y="288290"/>
                      <a:pt x="125781" y="287655"/>
                    </a:cubicBezTo>
                    <a:cubicBezTo>
                      <a:pt x="127051" y="288290"/>
                      <a:pt x="128956" y="288290"/>
                      <a:pt x="130226" y="287020"/>
                    </a:cubicBezTo>
                    <a:cubicBezTo>
                      <a:pt x="145467" y="278765"/>
                      <a:pt x="159437" y="267970"/>
                      <a:pt x="171501" y="25590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2" name="Google Shape;2262;p34"/>
              <p:cNvSpPr/>
              <p:nvPr/>
            </p:nvSpPr>
            <p:spPr>
              <a:xfrm>
                <a:off x="1681888" y="2444586"/>
                <a:ext cx="74187" cy="85668"/>
              </a:xfrm>
              <a:custGeom>
                <a:avLst/>
                <a:gdLst/>
                <a:ahLst/>
                <a:cxnLst/>
                <a:rect l="l" t="t" r="r" b="b"/>
                <a:pathLst>
                  <a:path w="1141341" h="1317974" extrusionOk="0">
                    <a:moveTo>
                      <a:pt x="1086217" y="624365"/>
                    </a:moveTo>
                    <a:cubicBezTo>
                      <a:pt x="1112391" y="620003"/>
                      <a:pt x="1129840" y="637452"/>
                      <a:pt x="1138565" y="659264"/>
                    </a:cubicBezTo>
                    <a:cubicBezTo>
                      <a:pt x="1147289" y="685438"/>
                      <a:pt x="1134203" y="711612"/>
                      <a:pt x="1116753" y="715974"/>
                    </a:cubicBezTo>
                    <a:cubicBezTo>
                      <a:pt x="1086217" y="729061"/>
                      <a:pt x="1060043" y="737786"/>
                      <a:pt x="1029507" y="746510"/>
                    </a:cubicBezTo>
                    <a:cubicBezTo>
                      <a:pt x="1012058" y="750873"/>
                      <a:pt x="998971" y="755235"/>
                      <a:pt x="985884" y="759597"/>
                    </a:cubicBezTo>
                    <a:cubicBezTo>
                      <a:pt x="942261" y="772684"/>
                      <a:pt x="903000" y="785771"/>
                      <a:pt x="859376" y="803220"/>
                    </a:cubicBezTo>
                    <a:cubicBezTo>
                      <a:pt x="776492" y="838119"/>
                      <a:pt x="697971" y="873017"/>
                      <a:pt x="623811" y="907916"/>
                    </a:cubicBezTo>
                    <a:cubicBezTo>
                      <a:pt x="545290" y="947177"/>
                      <a:pt x="484217" y="982075"/>
                      <a:pt x="431869" y="1025699"/>
                    </a:cubicBezTo>
                    <a:cubicBezTo>
                      <a:pt x="379522" y="1064959"/>
                      <a:pt x="344623" y="1104220"/>
                      <a:pt x="318449" y="1143481"/>
                    </a:cubicBezTo>
                    <a:cubicBezTo>
                      <a:pt x="344623" y="1160931"/>
                      <a:pt x="362072" y="1187104"/>
                      <a:pt x="366435" y="1213278"/>
                    </a:cubicBezTo>
                    <a:cubicBezTo>
                      <a:pt x="370797" y="1243815"/>
                      <a:pt x="357710" y="1274351"/>
                      <a:pt x="331536" y="1296162"/>
                    </a:cubicBezTo>
                    <a:cubicBezTo>
                      <a:pt x="314087" y="1309249"/>
                      <a:pt x="292275" y="1317974"/>
                      <a:pt x="270464" y="1317974"/>
                    </a:cubicBezTo>
                    <a:cubicBezTo>
                      <a:pt x="266101" y="1317974"/>
                      <a:pt x="257377" y="1317974"/>
                      <a:pt x="253014" y="1317974"/>
                    </a:cubicBezTo>
                    <a:cubicBezTo>
                      <a:pt x="213754" y="1309249"/>
                      <a:pt x="183217" y="1278713"/>
                      <a:pt x="174493" y="1239452"/>
                    </a:cubicBezTo>
                    <a:cubicBezTo>
                      <a:pt x="165768" y="1213278"/>
                      <a:pt x="178855" y="1182742"/>
                      <a:pt x="196304" y="1160931"/>
                    </a:cubicBezTo>
                    <a:cubicBezTo>
                      <a:pt x="200667" y="1160931"/>
                      <a:pt x="200667" y="1156568"/>
                      <a:pt x="200667" y="1156568"/>
                    </a:cubicBezTo>
                    <a:cubicBezTo>
                      <a:pt x="213754" y="1139119"/>
                      <a:pt x="226840" y="1130394"/>
                      <a:pt x="248652" y="1126032"/>
                    </a:cubicBezTo>
                    <a:cubicBezTo>
                      <a:pt x="248652" y="1126032"/>
                      <a:pt x="253014" y="1126032"/>
                      <a:pt x="253014" y="1126032"/>
                    </a:cubicBezTo>
                    <a:cubicBezTo>
                      <a:pt x="279188" y="1064959"/>
                      <a:pt x="314087" y="1012612"/>
                      <a:pt x="362072" y="964626"/>
                    </a:cubicBezTo>
                    <a:cubicBezTo>
                      <a:pt x="423145" y="903554"/>
                      <a:pt x="501666" y="855568"/>
                      <a:pt x="562739" y="825032"/>
                    </a:cubicBezTo>
                    <a:cubicBezTo>
                      <a:pt x="636898" y="785771"/>
                      <a:pt x="719782" y="746510"/>
                      <a:pt x="811391" y="711612"/>
                    </a:cubicBezTo>
                    <a:cubicBezTo>
                      <a:pt x="855014" y="694162"/>
                      <a:pt x="903000" y="681075"/>
                      <a:pt x="946623" y="663626"/>
                    </a:cubicBezTo>
                    <a:lnTo>
                      <a:pt x="968434" y="654902"/>
                    </a:lnTo>
                    <a:cubicBezTo>
                      <a:pt x="1007695" y="641815"/>
                      <a:pt x="1046956" y="628728"/>
                      <a:pt x="1086217" y="624365"/>
                    </a:cubicBezTo>
                    <a:close/>
                    <a:moveTo>
                      <a:pt x="87247" y="393163"/>
                    </a:moveTo>
                    <a:cubicBezTo>
                      <a:pt x="87247" y="393163"/>
                      <a:pt x="95971" y="393163"/>
                      <a:pt x="95971" y="393163"/>
                    </a:cubicBezTo>
                    <a:cubicBezTo>
                      <a:pt x="95971" y="393163"/>
                      <a:pt x="100333" y="393163"/>
                      <a:pt x="100333" y="393163"/>
                    </a:cubicBezTo>
                    <a:cubicBezTo>
                      <a:pt x="117783" y="393163"/>
                      <a:pt x="135232" y="401888"/>
                      <a:pt x="148319" y="410612"/>
                    </a:cubicBezTo>
                    <a:cubicBezTo>
                      <a:pt x="170131" y="428062"/>
                      <a:pt x="183217" y="454236"/>
                      <a:pt x="187580" y="484772"/>
                    </a:cubicBezTo>
                    <a:cubicBezTo>
                      <a:pt x="196304" y="484772"/>
                      <a:pt x="209391" y="484772"/>
                      <a:pt x="222478" y="484772"/>
                    </a:cubicBezTo>
                    <a:lnTo>
                      <a:pt x="331536" y="493496"/>
                    </a:lnTo>
                    <a:cubicBezTo>
                      <a:pt x="401333" y="497859"/>
                      <a:pt x="471130" y="506583"/>
                      <a:pt x="545290" y="510946"/>
                    </a:cubicBezTo>
                    <a:cubicBezTo>
                      <a:pt x="615087" y="515308"/>
                      <a:pt x="684884" y="519670"/>
                      <a:pt x="759043" y="524033"/>
                    </a:cubicBezTo>
                    <a:cubicBezTo>
                      <a:pt x="793941" y="524033"/>
                      <a:pt x="828840" y="528395"/>
                      <a:pt x="863739" y="528395"/>
                    </a:cubicBezTo>
                    <a:cubicBezTo>
                      <a:pt x="872463" y="528395"/>
                      <a:pt x="885550" y="528395"/>
                      <a:pt x="894275" y="528395"/>
                    </a:cubicBezTo>
                    <a:cubicBezTo>
                      <a:pt x="924811" y="528395"/>
                      <a:pt x="955347" y="528395"/>
                      <a:pt x="981521" y="537120"/>
                    </a:cubicBezTo>
                    <a:cubicBezTo>
                      <a:pt x="1003333" y="541482"/>
                      <a:pt x="1012057" y="558931"/>
                      <a:pt x="1012057" y="580743"/>
                    </a:cubicBezTo>
                    <a:cubicBezTo>
                      <a:pt x="1012057" y="598192"/>
                      <a:pt x="998970" y="615641"/>
                      <a:pt x="981521" y="620004"/>
                    </a:cubicBezTo>
                    <a:cubicBezTo>
                      <a:pt x="968434" y="624366"/>
                      <a:pt x="950985" y="624366"/>
                      <a:pt x="937898" y="624366"/>
                    </a:cubicBezTo>
                    <a:cubicBezTo>
                      <a:pt x="920449" y="624366"/>
                      <a:pt x="907362" y="624366"/>
                      <a:pt x="894275" y="624366"/>
                    </a:cubicBezTo>
                    <a:cubicBezTo>
                      <a:pt x="889912" y="624366"/>
                      <a:pt x="881188" y="624366"/>
                      <a:pt x="872463" y="624366"/>
                    </a:cubicBezTo>
                    <a:cubicBezTo>
                      <a:pt x="837565" y="624366"/>
                      <a:pt x="798304" y="620004"/>
                      <a:pt x="763405" y="620004"/>
                    </a:cubicBezTo>
                    <a:cubicBezTo>
                      <a:pt x="680521" y="615641"/>
                      <a:pt x="602000" y="606917"/>
                      <a:pt x="540927" y="602554"/>
                    </a:cubicBezTo>
                    <a:cubicBezTo>
                      <a:pt x="475493" y="593830"/>
                      <a:pt x="401333" y="585105"/>
                      <a:pt x="322812" y="576380"/>
                    </a:cubicBezTo>
                    <a:cubicBezTo>
                      <a:pt x="287913" y="572018"/>
                      <a:pt x="253014" y="563293"/>
                      <a:pt x="218116" y="558931"/>
                    </a:cubicBezTo>
                    <a:cubicBezTo>
                      <a:pt x="200667" y="558931"/>
                      <a:pt x="183217" y="554569"/>
                      <a:pt x="178855" y="554569"/>
                    </a:cubicBezTo>
                    <a:cubicBezTo>
                      <a:pt x="170131" y="567656"/>
                      <a:pt x="161406" y="580743"/>
                      <a:pt x="148319" y="593830"/>
                    </a:cubicBezTo>
                    <a:cubicBezTo>
                      <a:pt x="135232" y="606917"/>
                      <a:pt x="113420" y="615641"/>
                      <a:pt x="91609" y="615641"/>
                    </a:cubicBezTo>
                    <a:cubicBezTo>
                      <a:pt x="69797" y="615641"/>
                      <a:pt x="52348" y="606917"/>
                      <a:pt x="34899" y="593830"/>
                    </a:cubicBezTo>
                    <a:cubicBezTo>
                      <a:pt x="17450" y="576380"/>
                      <a:pt x="8725" y="558931"/>
                      <a:pt x="4363" y="537120"/>
                    </a:cubicBezTo>
                    <a:cubicBezTo>
                      <a:pt x="4363" y="537120"/>
                      <a:pt x="4363" y="532757"/>
                      <a:pt x="4363" y="528395"/>
                    </a:cubicBezTo>
                    <a:cubicBezTo>
                      <a:pt x="0" y="519670"/>
                      <a:pt x="0" y="515308"/>
                      <a:pt x="0" y="506583"/>
                    </a:cubicBezTo>
                    <a:cubicBezTo>
                      <a:pt x="0" y="480409"/>
                      <a:pt x="8725" y="454236"/>
                      <a:pt x="26174" y="432424"/>
                    </a:cubicBezTo>
                    <a:cubicBezTo>
                      <a:pt x="34899" y="414975"/>
                      <a:pt x="47986" y="401888"/>
                      <a:pt x="65435" y="397525"/>
                    </a:cubicBezTo>
                    <a:cubicBezTo>
                      <a:pt x="69797" y="393163"/>
                      <a:pt x="78522" y="393163"/>
                      <a:pt x="87247" y="393163"/>
                    </a:cubicBezTo>
                    <a:close/>
                    <a:moveTo>
                      <a:pt x="222485" y="554"/>
                    </a:moveTo>
                    <a:cubicBezTo>
                      <a:pt x="274833" y="4910"/>
                      <a:pt x="296645" y="52895"/>
                      <a:pt x="301007" y="96518"/>
                    </a:cubicBezTo>
                    <a:cubicBezTo>
                      <a:pt x="305363" y="100881"/>
                      <a:pt x="314087" y="100881"/>
                      <a:pt x="318456" y="105243"/>
                    </a:cubicBezTo>
                    <a:cubicBezTo>
                      <a:pt x="396978" y="140142"/>
                      <a:pt x="479855" y="175047"/>
                      <a:pt x="562746" y="201214"/>
                    </a:cubicBezTo>
                    <a:cubicBezTo>
                      <a:pt x="610725" y="218670"/>
                      <a:pt x="663073" y="231750"/>
                      <a:pt x="724152" y="240482"/>
                    </a:cubicBezTo>
                    <a:cubicBezTo>
                      <a:pt x="750319" y="244837"/>
                      <a:pt x="780862" y="244837"/>
                      <a:pt x="807029" y="249199"/>
                    </a:cubicBezTo>
                    <a:cubicBezTo>
                      <a:pt x="837565" y="249199"/>
                      <a:pt x="863746" y="253562"/>
                      <a:pt x="894275" y="257924"/>
                    </a:cubicBezTo>
                    <a:cubicBezTo>
                      <a:pt x="911732" y="257924"/>
                      <a:pt x="933543" y="279736"/>
                      <a:pt x="933543" y="301547"/>
                    </a:cubicBezTo>
                    <a:cubicBezTo>
                      <a:pt x="933543" y="314634"/>
                      <a:pt x="924812" y="327728"/>
                      <a:pt x="916087" y="336446"/>
                    </a:cubicBezTo>
                    <a:cubicBezTo>
                      <a:pt x="898645" y="349540"/>
                      <a:pt x="881188" y="353895"/>
                      <a:pt x="859377" y="353895"/>
                    </a:cubicBezTo>
                    <a:cubicBezTo>
                      <a:pt x="846297" y="353895"/>
                      <a:pt x="833210" y="349540"/>
                      <a:pt x="820123" y="349540"/>
                    </a:cubicBezTo>
                    <a:lnTo>
                      <a:pt x="811398" y="349540"/>
                    </a:lnTo>
                    <a:cubicBezTo>
                      <a:pt x="780862" y="345170"/>
                      <a:pt x="750319" y="340808"/>
                      <a:pt x="719783" y="336446"/>
                    </a:cubicBezTo>
                    <a:cubicBezTo>
                      <a:pt x="663073" y="327728"/>
                      <a:pt x="602007" y="310272"/>
                      <a:pt x="540935" y="292823"/>
                    </a:cubicBezTo>
                    <a:cubicBezTo>
                      <a:pt x="431877" y="257924"/>
                      <a:pt x="344630" y="218670"/>
                      <a:pt x="270464" y="170678"/>
                    </a:cubicBezTo>
                    <a:cubicBezTo>
                      <a:pt x="257384" y="188127"/>
                      <a:pt x="244297" y="201214"/>
                      <a:pt x="226841" y="209939"/>
                    </a:cubicBezTo>
                    <a:cubicBezTo>
                      <a:pt x="213761" y="218670"/>
                      <a:pt x="196305" y="223026"/>
                      <a:pt x="178862" y="223026"/>
                    </a:cubicBezTo>
                    <a:cubicBezTo>
                      <a:pt x="148326" y="223026"/>
                      <a:pt x="113427" y="209939"/>
                      <a:pt x="100340" y="183765"/>
                    </a:cubicBezTo>
                    <a:cubicBezTo>
                      <a:pt x="78529" y="140142"/>
                      <a:pt x="95971" y="87801"/>
                      <a:pt x="126514" y="57258"/>
                    </a:cubicBezTo>
                    <a:lnTo>
                      <a:pt x="130870" y="52895"/>
                    </a:lnTo>
                    <a:cubicBezTo>
                      <a:pt x="148326" y="17997"/>
                      <a:pt x="183218" y="-3815"/>
                      <a:pt x="222485" y="55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3" name="Google Shape;2263;p34"/>
              <p:cNvSpPr/>
              <p:nvPr/>
            </p:nvSpPr>
            <p:spPr>
              <a:xfrm>
                <a:off x="1872359" y="2454762"/>
                <a:ext cx="201287" cy="526998"/>
              </a:xfrm>
              <a:custGeom>
                <a:avLst/>
                <a:gdLst/>
                <a:ahLst/>
                <a:cxnLst/>
                <a:rect l="l" t="t" r="r" b="b"/>
                <a:pathLst>
                  <a:path w="449804" h="1177649" extrusionOk="0">
                    <a:moveTo>
                      <a:pt x="329788" y="821311"/>
                    </a:moveTo>
                    <a:cubicBezTo>
                      <a:pt x="332963" y="797181"/>
                      <a:pt x="338677" y="773686"/>
                      <a:pt x="348202" y="750826"/>
                    </a:cubicBezTo>
                    <a:cubicBezTo>
                      <a:pt x="383763" y="667006"/>
                      <a:pt x="460597" y="590806"/>
                      <a:pt x="448532" y="493016"/>
                    </a:cubicBezTo>
                    <a:cubicBezTo>
                      <a:pt x="445992" y="470791"/>
                      <a:pt x="437738" y="449836"/>
                      <a:pt x="432022" y="428246"/>
                    </a:cubicBezTo>
                    <a:cubicBezTo>
                      <a:pt x="426307" y="407291"/>
                      <a:pt x="423767" y="385701"/>
                      <a:pt x="424402" y="364111"/>
                    </a:cubicBezTo>
                    <a:cubicBezTo>
                      <a:pt x="425038" y="342521"/>
                      <a:pt x="426942" y="320931"/>
                      <a:pt x="426307" y="298706"/>
                    </a:cubicBezTo>
                    <a:cubicBezTo>
                      <a:pt x="425672" y="277116"/>
                      <a:pt x="421863" y="256161"/>
                      <a:pt x="412972" y="236476"/>
                    </a:cubicBezTo>
                    <a:cubicBezTo>
                      <a:pt x="404082" y="216156"/>
                      <a:pt x="392017" y="197106"/>
                      <a:pt x="379952" y="179326"/>
                    </a:cubicBezTo>
                    <a:cubicBezTo>
                      <a:pt x="365982" y="158371"/>
                      <a:pt x="351377" y="137416"/>
                      <a:pt x="337407" y="116461"/>
                    </a:cubicBezTo>
                    <a:cubicBezTo>
                      <a:pt x="322802" y="94871"/>
                      <a:pt x="308832" y="73916"/>
                      <a:pt x="294227" y="52326"/>
                    </a:cubicBezTo>
                    <a:cubicBezTo>
                      <a:pt x="282797" y="35816"/>
                      <a:pt x="272002" y="16766"/>
                      <a:pt x="254222" y="6606"/>
                    </a:cubicBezTo>
                    <a:cubicBezTo>
                      <a:pt x="252952" y="-1014"/>
                      <a:pt x="243427" y="-2284"/>
                      <a:pt x="240252" y="4066"/>
                    </a:cubicBezTo>
                    <a:cubicBezTo>
                      <a:pt x="236442" y="6606"/>
                      <a:pt x="235172" y="12321"/>
                      <a:pt x="237712" y="16131"/>
                    </a:cubicBezTo>
                    <a:cubicBezTo>
                      <a:pt x="236442" y="24386"/>
                      <a:pt x="235172" y="32006"/>
                      <a:pt x="233267" y="40261"/>
                    </a:cubicBezTo>
                    <a:cubicBezTo>
                      <a:pt x="213582" y="126621"/>
                      <a:pt x="158972" y="199646"/>
                      <a:pt x="125952" y="280926"/>
                    </a:cubicBezTo>
                    <a:cubicBezTo>
                      <a:pt x="111982" y="316486"/>
                      <a:pt x="100552" y="353951"/>
                      <a:pt x="98647" y="392686"/>
                    </a:cubicBezTo>
                    <a:cubicBezTo>
                      <a:pt x="96107" y="432056"/>
                      <a:pt x="104362" y="469521"/>
                      <a:pt x="121507" y="505081"/>
                    </a:cubicBezTo>
                    <a:cubicBezTo>
                      <a:pt x="138652" y="540641"/>
                      <a:pt x="159607" y="574931"/>
                      <a:pt x="160242" y="614936"/>
                    </a:cubicBezTo>
                    <a:cubicBezTo>
                      <a:pt x="160877" y="653036"/>
                      <a:pt x="147542" y="691136"/>
                      <a:pt x="128492" y="722886"/>
                    </a:cubicBezTo>
                    <a:cubicBezTo>
                      <a:pt x="106267" y="759716"/>
                      <a:pt x="75152" y="788926"/>
                      <a:pt x="49117" y="821946"/>
                    </a:cubicBezTo>
                    <a:cubicBezTo>
                      <a:pt x="22447" y="854966"/>
                      <a:pt x="4667" y="893066"/>
                      <a:pt x="857" y="935611"/>
                    </a:cubicBezTo>
                    <a:cubicBezTo>
                      <a:pt x="-1048" y="955296"/>
                      <a:pt x="222" y="975616"/>
                      <a:pt x="4667" y="994666"/>
                    </a:cubicBezTo>
                    <a:cubicBezTo>
                      <a:pt x="9112" y="1014986"/>
                      <a:pt x="17367" y="1034036"/>
                      <a:pt x="25622" y="1053086"/>
                    </a:cubicBezTo>
                    <a:cubicBezTo>
                      <a:pt x="39592" y="1086741"/>
                      <a:pt x="55467" y="1135636"/>
                      <a:pt x="21177" y="1162941"/>
                    </a:cubicBezTo>
                    <a:cubicBezTo>
                      <a:pt x="19907" y="1164211"/>
                      <a:pt x="19272" y="1165481"/>
                      <a:pt x="19272" y="1166116"/>
                    </a:cubicBezTo>
                    <a:cubicBezTo>
                      <a:pt x="19272" y="1166116"/>
                      <a:pt x="18637" y="1166116"/>
                      <a:pt x="18637" y="1166116"/>
                    </a:cubicBezTo>
                    <a:cubicBezTo>
                      <a:pt x="12287" y="1168021"/>
                      <a:pt x="15462" y="1178816"/>
                      <a:pt x="21812" y="1177546"/>
                    </a:cubicBezTo>
                    <a:cubicBezTo>
                      <a:pt x="32607" y="1174371"/>
                      <a:pt x="43402" y="1171831"/>
                      <a:pt x="53562" y="1168021"/>
                    </a:cubicBezTo>
                    <a:cubicBezTo>
                      <a:pt x="138017" y="1140081"/>
                      <a:pt x="219297" y="1092456"/>
                      <a:pt x="272002" y="1018796"/>
                    </a:cubicBezTo>
                    <a:cubicBezTo>
                      <a:pt x="299307" y="980696"/>
                      <a:pt x="315817" y="938151"/>
                      <a:pt x="322167" y="891796"/>
                    </a:cubicBezTo>
                    <a:cubicBezTo>
                      <a:pt x="325342" y="869571"/>
                      <a:pt x="326613" y="845441"/>
                      <a:pt x="329788" y="82131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4" name="Google Shape;2264;p34"/>
              <p:cNvSpPr/>
              <p:nvPr/>
            </p:nvSpPr>
            <p:spPr>
              <a:xfrm>
                <a:off x="1938501" y="2452260"/>
                <a:ext cx="54866" cy="431499"/>
              </a:xfrm>
              <a:custGeom>
                <a:avLst/>
                <a:gdLst/>
                <a:ahLst/>
                <a:cxnLst/>
                <a:rect l="l" t="t" r="r" b="b"/>
                <a:pathLst>
                  <a:path w="122606" h="964244" extrusionOk="0">
                    <a:moveTo>
                      <a:pt x="101" y="962778"/>
                    </a:moveTo>
                    <a:cubicBezTo>
                      <a:pt x="36296" y="842128"/>
                      <a:pt x="62331" y="718938"/>
                      <a:pt x="80111" y="594478"/>
                    </a:cubicBezTo>
                    <a:cubicBezTo>
                      <a:pt x="97891" y="470653"/>
                      <a:pt x="107416" y="345558"/>
                      <a:pt x="106781" y="219828"/>
                    </a:cubicBezTo>
                    <a:cubicBezTo>
                      <a:pt x="106146" y="149343"/>
                      <a:pt x="102971" y="79493"/>
                      <a:pt x="95986" y="9008"/>
                    </a:cubicBezTo>
                    <a:cubicBezTo>
                      <a:pt x="94716" y="-1152"/>
                      <a:pt x="110591" y="-3692"/>
                      <a:pt x="111861" y="6468"/>
                    </a:cubicBezTo>
                    <a:cubicBezTo>
                      <a:pt x="123926" y="132198"/>
                      <a:pt x="125831" y="259198"/>
                      <a:pt x="117576" y="384928"/>
                    </a:cubicBezTo>
                    <a:cubicBezTo>
                      <a:pt x="109321" y="511293"/>
                      <a:pt x="90906" y="637023"/>
                      <a:pt x="61696" y="759578"/>
                    </a:cubicBezTo>
                    <a:cubicBezTo>
                      <a:pt x="45186" y="828158"/>
                      <a:pt x="24866" y="896103"/>
                      <a:pt x="2641" y="962778"/>
                    </a:cubicBezTo>
                    <a:cubicBezTo>
                      <a:pt x="2006" y="965318"/>
                      <a:pt x="-534" y="964048"/>
                      <a:pt x="101" y="96277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5" name="Google Shape;2265;p34"/>
              <p:cNvSpPr/>
              <p:nvPr/>
            </p:nvSpPr>
            <p:spPr>
              <a:xfrm>
                <a:off x="1739985" y="2640179"/>
                <a:ext cx="138728" cy="209298"/>
              </a:xfrm>
              <a:custGeom>
                <a:avLst/>
                <a:gdLst/>
                <a:ahLst/>
                <a:cxnLst/>
                <a:rect l="l" t="t" r="r" b="b"/>
                <a:pathLst>
                  <a:path w="310006" h="467704" extrusionOk="0">
                    <a:moveTo>
                      <a:pt x="309912" y="339405"/>
                    </a:moveTo>
                    <a:cubicBezTo>
                      <a:pt x="309277" y="315275"/>
                      <a:pt x="304832" y="291145"/>
                      <a:pt x="300387" y="267650"/>
                    </a:cubicBezTo>
                    <a:cubicBezTo>
                      <a:pt x="295942" y="243520"/>
                      <a:pt x="290227" y="220025"/>
                      <a:pt x="283877" y="196530"/>
                    </a:cubicBezTo>
                    <a:cubicBezTo>
                      <a:pt x="271812" y="151445"/>
                      <a:pt x="258477" y="70800"/>
                      <a:pt x="256572" y="79055"/>
                    </a:cubicBezTo>
                    <a:cubicBezTo>
                      <a:pt x="251492" y="60640"/>
                      <a:pt x="245142" y="42860"/>
                      <a:pt x="237522" y="25715"/>
                    </a:cubicBezTo>
                    <a:cubicBezTo>
                      <a:pt x="234347" y="18095"/>
                      <a:pt x="231172" y="7935"/>
                      <a:pt x="223552" y="2855"/>
                    </a:cubicBezTo>
                    <a:cubicBezTo>
                      <a:pt x="215297" y="-2860"/>
                      <a:pt x="205772" y="950"/>
                      <a:pt x="198787" y="6030"/>
                    </a:cubicBezTo>
                    <a:cubicBezTo>
                      <a:pt x="184817" y="15555"/>
                      <a:pt x="171482" y="27620"/>
                      <a:pt x="158147" y="39050"/>
                    </a:cubicBezTo>
                    <a:cubicBezTo>
                      <a:pt x="144812" y="50480"/>
                      <a:pt x="132112" y="62545"/>
                      <a:pt x="119412" y="74610"/>
                    </a:cubicBezTo>
                    <a:cubicBezTo>
                      <a:pt x="94012" y="99375"/>
                      <a:pt x="70517" y="125410"/>
                      <a:pt x="48927" y="153350"/>
                    </a:cubicBezTo>
                    <a:cubicBezTo>
                      <a:pt x="38132" y="167320"/>
                      <a:pt x="27972" y="181290"/>
                      <a:pt x="17812" y="195895"/>
                    </a:cubicBezTo>
                    <a:cubicBezTo>
                      <a:pt x="8287" y="209865"/>
                      <a:pt x="-603" y="225105"/>
                      <a:pt x="32" y="242885"/>
                    </a:cubicBezTo>
                    <a:cubicBezTo>
                      <a:pt x="667" y="256855"/>
                      <a:pt x="8287" y="271460"/>
                      <a:pt x="22257" y="275905"/>
                    </a:cubicBezTo>
                    <a:cubicBezTo>
                      <a:pt x="26067" y="277175"/>
                      <a:pt x="29877" y="277810"/>
                      <a:pt x="33687" y="277175"/>
                    </a:cubicBezTo>
                    <a:cubicBezTo>
                      <a:pt x="28607" y="302575"/>
                      <a:pt x="36862" y="329245"/>
                      <a:pt x="57182" y="346390"/>
                    </a:cubicBezTo>
                    <a:cubicBezTo>
                      <a:pt x="73057" y="360360"/>
                      <a:pt x="99727" y="368615"/>
                      <a:pt x="120047" y="360995"/>
                    </a:cubicBezTo>
                    <a:cubicBezTo>
                      <a:pt x="116872" y="395920"/>
                      <a:pt x="130842" y="432750"/>
                      <a:pt x="161322" y="452435"/>
                    </a:cubicBezTo>
                    <a:cubicBezTo>
                      <a:pt x="193707" y="473390"/>
                      <a:pt x="236252" y="473390"/>
                      <a:pt x="266732" y="448625"/>
                    </a:cubicBezTo>
                    <a:cubicBezTo>
                      <a:pt x="299752" y="422590"/>
                      <a:pt x="311182" y="380045"/>
                      <a:pt x="309912" y="33940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6" name="Google Shape;2266;p34"/>
              <p:cNvSpPr/>
              <p:nvPr/>
            </p:nvSpPr>
            <p:spPr>
              <a:xfrm>
                <a:off x="1615551" y="2610462"/>
                <a:ext cx="207268" cy="131391"/>
              </a:xfrm>
              <a:custGeom>
                <a:avLst/>
                <a:gdLst/>
                <a:ahLst/>
                <a:cxnLst/>
                <a:rect l="l" t="t" r="r" b="b"/>
                <a:pathLst>
                  <a:path w="463169" h="293611" extrusionOk="0">
                    <a:moveTo>
                      <a:pt x="11352" y="62114"/>
                    </a:moveTo>
                    <a:cubicBezTo>
                      <a:pt x="-8333" y="95769"/>
                      <a:pt x="-1348" y="138314"/>
                      <a:pt x="24052" y="166889"/>
                    </a:cubicBezTo>
                    <a:cubicBezTo>
                      <a:pt x="48182" y="194194"/>
                      <a:pt x="86917" y="202449"/>
                      <a:pt x="121207" y="193558"/>
                    </a:cubicBezTo>
                    <a:cubicBezTo>
                      <a:pt x="116762" y="214514"/>
                      <a:pt x="128827" y="239914"/>
                      <a:pt x="145337" y="253249"/>
                    </a:cubicBezTo>
                    <a:cubicBezTo>
                      <a:pt x="165657" y="270394"/>
                      <a:pt x="192962" y="274203"/>
                      <a:pt x="217092" y="265314"/>
                    </a:cubicBezTo>
                    <a:cubicBezTo>
                      <a:pt x="217727" y="269124"/>
                      <a:pt x="218362" y="272933"/>
                      <a:pt x="220267" y="276744"/>
                    </a:cubicBezTo>
                    <a:cubicBezTo>
                      <a:pt x="227252" y="289444"/>
                      <a:pt x="242492" y="295158"/>
                      <a:pt x="256462" y="293253"/>
                    </a:cubicBezTo>
                    <a:cubicBezTo>
                      <a:pt x="274242" y="291349"/>
                      <a:pt x="287577" y="279919"/>
                      <a:pt x="299642" y="268489"/>
                    </a:cubicBezTo>
                    <a:cubicBezTo>
                      <a:pt x="312342" y="256424"/>
                      <a:pt x="325042" y="244358"/>
                      <a:pt x="337107" y="231024"/>
                    </a:cubicBezTo>
                    <a:cubicBezTo>
                      <a:pt x="361237" y="205624"/>
                      <a:pt x="383462" y="177683"/>
                      <a:pt x="403782" y="149108"/>
                    </a:cubicBezTo>
                    <a:cubicBezTo>
                      <a:pt x="413942" y="135139"/>
                      <a:pt x="424102" y="120533"/>
                      <a:pt x="432992" y="105294"/>
                    </a:cubicBezTo>
                    <a:cubicBezTo>
                      <a:pt x="442517" y="90689"/>
                      <a:pt x="452042" y="75449"/>
                      <a:pt x="459662" y="60208"/>
                    </a:cubicBezTo>
                    <a:cubicBezTo>
                      <a:pt x="463472" y="51953"/>
                      <a:pt x="465377" y="42428"/>
                      <a:pt x="459027" y="34808"/>
                    </a:cubicBezTo>
                    <a:cubicBezTo>
                      <a:pt x="452677" y="28458"/>
                      <a:pt x="441882" y="27189"/>
                      <a:pt x="434262" y="24649"/>
                    </a:cubicBezTo>
                    <a:cubicBezTo>
                      <a:pt x="415847" y="19569"/>
                      <a:pt x="397432" y="16394"/>
                      <a:pt x="378382" y="13853"/>
                    </a:cubicBezTo>
                    <a:cubicBezTo>
                      <a:pt x="386002" y="10678"/>
                      <a:pt x="304087" y="10044"/>
                      <a:pt x="257732" y="5599"/>
                    </a:cubicBezTo>
                    <a:cubicBezTo>
                      <a:pt x="233602" y="3058"/>
                      <a:pt x="209472" y="1153"/>
                      <a:pt x="185342" y="519"/>
                    </a:cubicBezTo>
                    <a:cubicBezTo>
                      <a:pt x="161212" y="-117"/>
                      <a:pt x="137082" y="-751"/>
                      <a:pt x="112952" y="2424"/>
                    </a:cubicBezTo>
                    <a:cubicBezTo>
                      <a:pt x="72312" y="8139"/>
                      <a:pt x="32307" y="25919"/>
                      <a:pt x="11352" y="6211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7" name="Google Shape;2267;p34"/>
              <p:cNvSpPr/>
              <p:nvPr/>
            </p:nvSpPr>
            <p:spPr>
              <a:xfrm>
                <a:off x="1788066" y="2661608"/>
                <a:ext cx="59914" cy="136232"/>
              </a:xfrm>
              <a:custGeom>
                <a:avLst/>
                <a:gdLst/>
                <a:ahLst/>
                <a:cxnLst/>
                <a:rect l="l" t="t" r="r" b="b"/>
                <a:pathLst>
                  <a:path w="921756" h="2095878" extrusionOk="0">
                    <a:moveTo>
                      <a:pt x="551890" y="172942"/>
                    </a:moveTo>
                    <a:cubicBezTo>
                      <a:pt x="561705" y="170215"/>
                      <a:pt x="572611" y="173485"/>
                      <a:pt x="576973" y="184391"/>
                    </a:cubicBezTo>
                    <a:cubicBezTo>
                      <a:pt x="646770" y="398151"/>
                      <a:pt x="655495" y="620623"/>
                      <a:pt x="638045" y="843108"/>
                    </a:cubicBezTo>
                    <a:cubicBezTo>
                      <a:pt x="629321" y="956528"/>
                      <a:pt x="611871" y="1065586"/>
                      <a:pt x="581335" y="1174644"/>
                    </a:cubicBezTo>
                    <a:cubicBezTo>
                      <a:pt x="555161" y="1283701"/>
                      <a:pt x="511538" y="1388397"/>
                      <a:pt x="463553" y="1488730"/>
                    </a:cubicBezTo>
                    <a:cubicBezTo>
                      <a:pt x="454828" y="1506173"/>
                      <a:pt x="424292" y="1493086"/>
                      <a:pt x="433016" y="1471274"/>
                    </a:cubicBezTo>
                    <a:cubicBezTo>
                      <a:pt x="507176" y="1270615"/>
                      <a:pt x="550799" y="1052499"/>
                      <a:pt x="568248" y="838738"/>
                    </a:cubicBezTo>
                    <a:cubicBezTo>
                      <a:pt x="585698" y="624992"/>
                      <a:pt x="563886" y="411238"/>
                      <a:pt x="533350" y="197478"/>
                    </a:cubicBezTo>
                    <a:cubicBezTo>
                      <a:pt x="533350" y="184394"/>
                      <a:pt x="542074" y="175670"/>
                      <a:pt x="551890" y="172942"/>
                    </a:cubicBezTo>
                    <a:close/>
                    <a:moveTo>
                      <a:pt x="382509" y="4179"/>
                    </a:moveTo>
                    <a:cubicBezTo>
                      <a:pt x="401117" y="-2364"/>
                      <a:pt x="426473" y="13177"/>
                      <a:pt x="419930" y="36079"/>
                    </a:cubicBezTo>
                    <a:cubicBezTo>
                      <a:pt x="376307" y="210572"/>
                      <a:pt x="306509" y="376340"/>
                      <a:pt x="245437" y="542107"/>
                    </a:cubicBezTo>
                    <a:cubicBezTo>
                      <a:pt x="180002" y="712238"/>
                      <a:pt x="114567" y="878006"/>
                      <a:pt x="44770" y="1043774"/>
                    </a:cubicBezTo>
                    <a:cubicBezTo>
                      <a:pt x="36046" y="1069947"/>
                      <a:pt x="-7578" y="1056860"/>
                      <a:pt x="1147" y="1030687"/>
                    </a:cubicBezTo>
                    <a:cubicBezTo>
                      <a:pt x="57857" y="860556"/>
                      <a:pt x="110205" y="690426"/>
                      <a:pt x="171277" y="524658"/>
                    </a:cubicBezTo>
                    <a:cubicBezTo>
                      <a:pt x="232350" y="354528"/>
                      <a:pt x="289060" y="180035"/>
                      <a:pt x="367582" y="18630"/>
                    </a:cubicBezTo>
                    <a:cubicBezTo>
                      <a:pt x="370854" y="10996"/>
                      <a:pt x="376307" y="6361"/>
                      <a:pt x="382509" y="4179"/>
                    </a:cubicBezTo>
                    <a:close/>
                    <a:moveTo>
                      <a:pt x="682208" y="1181"/>
                    </a:moveTo>
                    <a:cubicBezTo>
                      <a:pt x="692568" y="-2091"/>
                      <a:pt x="705655" y="1181"/>
                      <a:pt x="712199" y="14268"/>
                    </a:cubicBezTo>
                    <a:cubicBezTo>
                      <a:pt x="768909" y="145137"/>
                      <a:pt x="812532" y="271644"/>
                      <a:pt x="843068" y="411238"/>
                    </a:cubicBezTo>
                    <a:cubicBezTo>
                      <a:pt x="873605" y="546470"/>
                      <a:pt x="895416" y="681702"/>
                      <a:pt x="908503" y="816934"/>
                    </a:cubicBezTo>
                    <a:cubicBezTo>
                      <a:pt x="934677" y="1091760"/>
                      <a:pt x="921590" y="1370948"/>
                      <a:pt x="873605" y="1637049"/>
                    </a:cubicBezTo>
                    <a:cubicBezTo>
                      <a:pt x="843068" y="1794092"/>
                      <a:pt x="790721" y="1938049"/>
                      <a:pt x="734010" y="2086367"/>
                    </a:cubicBezTo>
                    <a:cubicBezTo>
                      <a:pt x="725286" y="2103817"/>
                      <a:pt x="699112" y="2095092"/>
                      <a:pt x="703474" y="2077643"/>
                    </a:cubicBezTo>
                    <a:cubicBezTo>
                      <a:pt x="738373" y="1951136"/>
                      <a:pt x="764547" y="1815904"/>
                      <a:pt x="786358" y="1685034"/>
                    </a:cubicBezTo>
                    <a:cubicBezTo>
                      <a:pt x="808170" y="1554165"/>
                      <a:pt x="825619" y="1418933"/>
                      <a:pt x="834344" y="1283701"/>
                    </a:cubicBezTo>
                    <a:cubicBezTo>
                      <a:pt x="847431" y="1013238"/>
                      <a:pt x="829981" y="738412"/>
                      <a:pt x="777634" y="472311"/>
                    </a:cubicBezTo>
                    <a:cubicBezTo>
                      <a:pt x="751460" y="323992"/>
                      <a:pt x="712199" y="171311"/>
                      <a:pt x="668575" y="27355"/>
                    </a:cubicBezTo>
                    <a:cubicBezTo>
                      <a:pt x="664213" y="14268"/>
                      <a:pt x="671847" y="4452"/>
                      <a:pt x="682208" y="11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8" name="Google Shape;2268;p34"/>
              <p:cNvSpPr/>
              <p:nvPr/>
            </p:nvSpPr>
            <p:spPr>
              <a:xfrm>
                <a:off x="1648754" y="2625222"/>
                <a:ext cx="145419" cy="65028"/>
              </a:xfrm>
              <a:custGeom>
                <a:avLst/>
                <a:gdLst/>
                <a:ahLst/>
                <a:cxnLst/>
                <a:rect l="l" t="t" r="r" b="b"/>
                <a:pathLst>
                  <a:path w="2237212" h="1000426" extrusionOk="0">
                    <a:moveTo>
                      <a:pt x="2208718" y="253014"/>
                    </a:moveTo>
                    <a:cubicBezTo>
                      <a:pt x="2226168" y="248652"/>
                      <a:pt x="2243617" y="274826"/>
                      <a:pt x="2234892" y="292275"/>
                    </a:cubicBezTo>
                    <a:cubicBezTo>
                      <a:pt x="2208718" y="335898"/>
                      <a:pt x="2169457" y="357710"/>
                      <a:pt x="2130197" y="383883"/>
                    </a:cubicBezTo>
                    <a:cubicBezTo>
                      <a:pt x="2086573" y="414420"/>
                      <a:pt x="2047313" y="440600"/>
                      <a:pt x="2003689" y="466767"/>
                    </a:cubicBezTo>
                    <a:cubicBezTo>
                      <a:pt x="1920805" y="519115"/>
                      <a:pt x="1837921" y="571470"/>
                      <a:pt x="1755037" y="628173"/>
                    </a:cubicBezTo>
                    <a:cubicBezTo>
                      <a:pt x="1606719" y="728506"/>
                      <a:pt x="1454037" y="833209"/>
                      <a:pt x="1358067" y="985890"/>
                    </a:cubicBezTo>
                    <a:cubicBezTo>
                      <a:pt x="1340617" y="1016419"/>
                      <a:pt x="1288269" y="994608"/>
                      <a:pt x="1305719" y="959709"/>
                    </a:cubicBezTo>
                    <a:cubicBezTo>
                      <a:pt x="1397327" y="798303"/>
                      <a:pt x="1532559" y="676158"/>
                      <a:pt x="1685240" y="575825"/>
                    </a:cubicBezTo>
                    <a:cubicBezTo>
                      <a:pt x="1768124" y="519115"/>
                      <a:pt x="1855371" y="462412"/>
                      <a:pt x="1938255" y="410057"/>
                    </a:cubicBezTo>
                    <a:cubicBezTo>
                      <a:pt x="1986240" y="379521"/>
                      <a:pt x="2029863" y="348985"/>
                      <a:pt x="2077849" y="318449"/>
                    </a:cubicBezTo>
                    <a:cubicBezTo>
                      <a:pt x="2117110" y="292275"/>
                      <a:pt x="2160733" y="261739"/>
                      <a:pt x="2208718" y="253014"/>
                    </a:cubicBezTo>
                    <a:close/>
                    <a:moveTo>
                      <a:pt x="2008052" y="139594"/>
                    </a:moveTo>
                    <a:cubicBezTo>
                      <a:pt x="2034226" y="143957"/>
                      <a:pt x="2047313" y="183218"/>
                      <a:pt x="2016777" y="191942"/>
                    </a:cubicBezTo>
                    <a:cubicBezTo>
                      <a:pt x="1907719" y="218116"/>
                      <a:pt x="1798661" y="235565"/>
                      <a:pt x="1693965" y="266102"/>
                    </a:cubicBezTo>
                    <a:cubicBezTo>
                      <a:pt x="1589270" y="296638"/>
                      <a:pt x="1488937" y="335899"/>
                      <a:pt x="1388603" y="375159"/>
                    </a:cubicBezTo>
                    <a:cubicBezTo>
                      <a:pt x="1183574" y="466768"/>
                      <a:pt x="987270" y="575826"/>
                      <a:pt x="790966" y="684884"/>
                    </a:cubicBezTo>
                    <a:cubicBezTo>
                      <a:pt x="760430" y="702333"/>
                      <a:pt x="729893" y="658710"/>
                      <a:pt x="760430" y="641261"/>
                    </a:cubicBezTo>
                    <a:cubicBezTo>
                      <a:pt x="956734" y="523478"/>
                      <a:pt x="1148676" y="401333"/>
                      <a:pt x="1358067" y="309725"/>
                    </a:cubicBezTo>
                    <a:cubicBezTo>
                      <a:pt x="1462763" y="261739"/>
                      <a:pt x="1567458" y="222478"/>
                      <a:pt x="1672154" y="191942"/>
                    </a:cubicBezTo>
                    <a:cubicBezTo>
                      <a:pt x="1781212" y="161406"/>
                      <a:pt x="1894632" y="130870"/>
                      <a:pt x="2008052" y="139594"/>
                    </a:cubicBezTo>
                    <a:close/>
                    <a:moveTo>
                      <a:pt x="2042957" y="0"/>
                    </a:moveTo>
                    <a:cubicBezTo>
                      <a:pt x="2077855" y="0"/>
                      <a:pt x="2095305" y="56710"/>
                      <a:pt x="2056044" y="65435"/>
                    </a:cubicBezTo>
                    <a:cubicBezTo>
                      <a:pt x="1912087" y="95971"/>
                      <a:pt x="1763769" y="95971"/>
                      <a:pt x="1615450" y="104696"/>
                    </a:cubicBezTo>
                    <a:cubicBezTo>
                      <a:pt x="1467131" y="117783"/>
                      <a:pt x="1318812" y="126507"/>
                      <a:pt x="1161769" y="135232"/>
                    </a:cubicBezTo>
                    <a:cubicBezTo>
                      <a:pt x="895668" y="165768"/>
                      <a:pt x="633929" y="222478"/>
                      <a:pt x="394001" y="340261"/>
                    </a:cubicBezTo>
                    <a:cubicBezTo>
                      <a:pt x="267494" y="405696"/>
                      <a:pt x="136625" y="484218"/>
                      <a:pt x="31929" y="580189"/>
                    </a:cubicBezTo>
                    <a:cubicBezTo>
                      <a:pt x="14480" y="597638"/>
                      <a:pt x="-11695" y="575826"/>
                      <a:pt x="5755" y="558377"/>
                    </a:cubicBezTo>
                    <a:cubicBezTo>
                      <a:pt x="93001" y="458044"/>
                      <a:pt x="184610" y="379522"/>
                      <a:pt x="298030" y="314087"/>
                    </a:cubicBezTo>
                    <a:cubicBezTo>
                      <a:pt x="411451" y="248652"/>
                      <a:pt x="533595" y="200667"/>
                      <a:pt x="655740" y="161406"/>
                    </a:cubicBezTo>
                    <a:cubicBezTo>
                      <a:pt x="934929" y="78522"/>
                      <a:pt x="1227204" y="47986"/>
                      <a:pt x="1515117" y="30536"/>
                    </a:cubicBezTo>
                    <a:cubicBezTo>
                      <a:pt x="1689609" y="17449"/>
                      <a:pt x="1868464" y="0"/>
                      <a:pt x="20429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69" name="Google Shape;2269;p34"/>
              <p:cNvSpPr/>
              <p:nvPr/>
            </p:nvSpPr>
            <p:spPr>
              <a:xfrm>
                <a:off x="1811160" y="2135514"/>
                <a:ext cx="213696" cy="505560"/>
              </a:xfrm>
              <a:custGeom>
                <a:avLst/>
                <a:gdLst/>
                <a:ahLst/>
                <a:cxnLst/>
                <a:rect l="l" t="t" r="r" b="b"/>
                <a:pathLst>
                  <a:path w="477532" h="1129743" extrusionOk="0">
                    <a:moveTo>
                      <a:pt x="466210" y="10239"/>
                    </a:moveTo>
                    <a:cubicBezTo>
                      <a:pt x="465575" y="2619"/>
                      <a:pt x="459225" y="-556"/>
                      <a:pt x="453510" y="79"/>
                    </a:cubicBezTo>
                    <a:cubicBezTo>
                      <a:pt x="447795" y="714"/>
                      <a:pt x="441445" y="5794"/>
                      <a:pt x="442080" y="13414"/>
                    </a:cubicBezTo>
                    <a:cubicBezTo>
                      <a:pt x="442715" y="21034"/>
                      <a:pt x="443350" y="29289"/>
                      <a:pt x="443985" y="37544"/>
                    </a:cubicBezTo>
                    <a:lnTo>
                      <a:pt x="444620" y="43894"/>
                    </a:lnTo>
                    <a:cubicBezTo>
                      <a:pt x="452240" y="131524"/>
                      <a:pt x="454145" y="211534"/>
                      <a:pt x="450970" y="287099"/>
                    </a:cubicBezTo>
                    <a:cubicBezTo>
                      <a:pt x="447795" y="371554"/>
                      <a:pt x="437635" y="452199"/>
                      <a:pt x="422395" y="527764"/>
                    </a:cubicBezTo>
                    <a:cubicBezTo>
                      <a:pt x="421125" y="533479"/>
                      <a:pt x="419855" y="539194"/>
                      <a:pt x="418585" y="544274"/>
                    </a:cubicBezTo>
                    <a:lnTo>
                      <a:pt x="417950" y="546179"/>
                    </a:lnTo>
                    <a:cubicBezTo>
                      <a:pt x="413505" y="550624"/>
                      <a:pt x="408425" y="555704"/>
                      <a:pt x="403980" y="560149"/>
                    </a:cubicBezTo>
                    <a:cubicBezTo>
                      <a:pt x="397630" y="566499"/>
                      <a:pt x="391280" y="572849"/>
                      <a:pt x="384930" y="579199"/>
                    </a:cubicBezTo>
                    <a:cubicBezTo>
                      <a:pt x="372230" y="591264"/>
                      <a:pt x="358260" y="603329"/>
                      <a:pt x="344290" y="614759"/>
                    </a:cubicBezTo>
                    <a:cubicBezTo>
                      <a:pt x="296030" y="654129"/>
                      <a:pt x="242690" y="688419"/>
                      <a:pt x="185540" y="715724"/>
                    </a:cubicBezTo>
                    <a:cubicBezTo>
                      <a:pt x="156965" y="729694"/>
                      <a:pt x="127120" y="741759"/>
                      <a:pt x="97275" y="752554"/>
                    </a:cubicBezTo>
                    <a:cubicBezTo>
                      <a:pt x="82035" y="757634"/>
                      <a:pt x="66795" y="762714"/>
                      <a:pt x="51555" y="767159"/>
                    </a:cubicBezTo>
                    <a:cubicBezTo>
                      <a:pt x="45205" y="769064"/>
                      <a:pt x="39490" y="770969"/>
                      <a:pt x="33140" y="772874"/>
                    </a:cubicBezTo>
                    <a:cubicBezTo>
                      <a:pt x="24250" y="776049"/>
                      <a:pt x="14725" y="778589"/>
                      <a:pt x="5200" y="781129"/>
                    </a:cubicBezTo>
                    <a:cubicBezTo>
                      <a:pt x="1390" y="781764"/>
                      <a:pt x="-515" y="785574"/>
                      <a:pt x="120" y="789384"/>
                    </a:cubicBezTo>
                    <a:cubicBezTo>
                      <a:pt x="755" y="793194"/>
                      <a:pt x="3930" y="795099"/>
                      <a:pt x="7740" y="794464"/>
                    </a:cubicBezTo>
                    <a:lnTo>
                      <a:pt x="17265" y="793194"/>
                    </a:lnTo>
                    <a:cubicBezTo>
                      <a:pt x="32505" y="791289"/>
                      <a:pt x="47745" y="788749"/>
                      <a:pt x="62985" y="784939"/>
                    </a:cubicBezTo>
                    <a:cubicBezTo>
                      <a:pt x="79495" y="780494"/>
                      <a:pt x="97275" y="775414"/>
                      <a:pt x="115055" y="769699"/>
                    </a:cubicBezTo>
                    <a:cubicBezTo>
                      <a:pt x="175380" y="749379"/>
                      <a:pt x="233800" y="720804"/>
                      <a:pt x="289680" y="683974"/>
                    </a:cubicBezTo>
                    <a:cubicBezTo>
                      <a:pt x="316985" y="666194"/>
                      <a:pt x="343655" y="645874"/>
                      <a:pt x="368420" y="624919"/>
                    </a:cubicBezTo>
                    <a:cubicBezTo>
                      <a:pt x="380485" y="614759"/>
                      <a:pt x="392550" y="603964"/>
                      <a:pt x="404615" y="591899"/>
                    </a:cubicBezTo>
                    <a:cubicBezTo>
                      <a:pt x="405250" y="591264"/>
                      <a:pt x="405885" y="590629"/>
                      <a:pt x="407155" y="589359"/>
                    </a:cubicBezTo>
                    <a:cubicBezTo>
                      <a:pt x="392550" y="645239"/>
                      <a:pt x="373500" y="699849"/>
                      <a:pt x="351275" y="751284"/>
                    </a:cubicBezTo>
                    <a:cubicBezTo>
                      <a:pt x="320160" y="823039"/>
                      <a:pt x="282060" y="889714"/>
                      <a:pt x="238245" y="950039"/>
                    </a:cubicBezTo>
                    <a:cubicBezTo>
                      <a:pt x="215385" y="981154"/>
                      <a:pt x="190620" y="1010999"/>
                      <a:pt x="165220" y="1038304"/>
                    </a:cubicBezTo>
                    <a:cubicBezTo>
                      <a:pt x="151885" y="1052909"/>
                      <a:pt x="137915" y="1066244"/>
                      <a:pt x="123945" y="1079579"/>
                    </a:cubicBezTo>
                    <a:cubicBezTo>
                      <a:pt x="120770" y="1082754"/>
                      <a:pt x="116960" y="1085929"/>
                      <a:pt x="113785" y="1089739"/>
                    </a:cubicBezTo>
                    <a:cubicBezTo>
                      <a:pt x="103625" y="1099264"/>
                      <a:pt x="92830" y="1109424"/>
                      <a:pt x="82035" y="1118314"/>
                    </a:cubicBezTo>
                    <a:cubicBezTo>
                      <a:pt x="79495" y="1120219"/>
                      <a:pt x="78860" y="1124029"/>
                      <a:pt x="80765" y="1127204"/>
                    </a:cubicBezTo>
                    <a:cubicBezTo>
                      <a:pt x="82035" y="1129109"/>
                      <a:pt x="83940" y="1129744"/>
                      <a:pt x="85845" y="1129744"/>
                    </a:cubicBezTo>
                    <a:cubicBezTo>
                      <a:pt x="87115" y="1129744"/>
                      <a:pt x="88385" y="1129109"/>
                      <a:pt x="89655" y="1128474"/>
                    </a:cubicBezTo>
                    <a:cubicBezTo>
                      <a:pt x="93465" y="1125299"/>
                      <a:pt x="97910" y="1122124"/>
                      <a:pt x="102355" y="1118949"/>
                    </a:cubicBezTo>
                    <a:cubicBezTo>
                      <a:pt x="106165" y="1116409"/>
                      <a:pt x="109975" y="1113869"/>
                      <a:pt x="113785" y="1110694"/>
                    </a:cubicBezTo>
                    <a:cubicBezTo>
                      <a:pt x="169665" y="1068784"/>
                      <a:pt x="221735" y="1012904"/>
                      <a:pt x="273170" y="940514"/>
                    </a:cubicBezTo>
                    <a:cubicBezTo>
                      <a:pt x="316985" y="878919"/>
                      <a:pt x="354450" y="809704"/>
                      <a:pt x="384930" y="735409"/>
                    </a:cubicBezTo>
                    <a:cubicBezTo>
                      <a:pt x="414140" y="664924"/>
                      <a:pt x="436365" y="586819"/>
                      <a:pt x="452240" y="504269"/>
                    </a:cubicBezTo>
                    <a:cubicBezTo>
                      <a:pt x="466845" y="426799"/>
                      <a:pt x="475100" y="344249"/>
                      <a:pt x="477005" y="258524"/>
                    </a:cubicBezTo>
                    <a:cubicBezTo>
                      <a:pt x="478910" y="166449"/>
                      <a:pt x="475735" y="85804"/>
                      <a:pt x="466210" y="1023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0" name="Google Shape;2270;p34"/>
              <p:cNvSpPr/>
              <p:nvPr/>
            </p:nvSpPr>
            <p:spPr>
              <a:xfrm>
                <a:off x="1719151" y="2585393"/>
                <a:ext cx="176018" cy="152615"/>
              </a:xfrm>
              <a:custGeom>
                <a:avLst/>
                <a:gdLst/>
                <a:ahLst/>
                <a:cxnLst/>
                <a:rect l="l" t="t" r="r" b="b"/>
                <a:pathLst>
                  <a:path w="393336" h="341038" extrusionOk="0">
                    <a:moveTo>
                      <a:pt x="392551" y="330087"/>
                    </a:moveTo>
                    <a:cubicBezTo>
                      <a:pt x="375406" y="289447"/>
                      <a:pt x="365246" y="248172"/>
                      <a:pt x="358896" y="204992"/>
                    </a:cubicBezTo>
                    <a:cubicBezTo>
                      <a:pt x="353816" y="169432"/>
                      <a:pt x="348736" y="132602"/>
                      <a:pt x="331591" y="100852"/>
                    </a:cubicBezTo>
                    <a:cubicBezTo>
                      <a:pt x="323336" y="86247"/>
                      <a:pt x="313176" y="72277"/>
                      <a:pt x="299841" y="62117"/>
                    </a:cubicBezTo>
                    <a:cubicBezTo>
                      <a:pt x="284601" y="50052"/>
                      <a:pt x="266821" y="42432"/>
                      <a:pt x="248406" y="36717"/>
                    </a:cubicBezTo>
                    <a:cubicBezTo>
                      <a:pt x="210941" y="25287"/>
                      <a:pt x="171571" y="20207"/>
                      <a:pt x="132836" y="18302"/>
                    </a:cubicBezTo>
                    <a:cubicBezTo>
                      <a:pt x="94101" y="17032"/>
                      <a:pt x="54731" y="22112"/>
                      <a:pt x="17901" y="7507"/>
                    </a:cubicBezTo>
                    <a:cubicBezTo>
                      <a:pt x="17266" y="6237"/>
                      <a:pt x="15996" y="4967"/>
                      <a:pt x="15361" y="3697"/>
                    </a:cubicBezTo>
                    <a:cubicBezTo>
                      <a:pt x="9011" y="-5828"/>
                      <a:pt x="-4324" y="4967"/>
                      <a:pt x="1391" y="14492"/>
                    </a:cubicBezTo>
                    <a:cubicBezTo>
                      <a:pt x="26791" y="53227"/>
                      <a:pt x="60446" y="84977"/>
                      <a:pt x="99816" y="109107"/>
                    </a:cubicBezTo>
                    <a:lnTo>
                      <a:pt x="46476" y="140222"/>
                    </a:lnTo>
                    <a:cubicBezTo>
                      <a:pt x="40761" y="143397"/>
                      <a:pt x="38856" y="154192"/>
                      <a:pt x="46476" y="156097"/>
                    </a:cubicBezTo>
                    <a:cubicBezTo>
                      <a:pt x="76321" y="164352"/>
                      <a:pt x="106166" y="169432"/>
                      <a:pt x="136646" y="171972"/>
                    </a:cubicBezTo>
                    <a:cubicBezTo>
                      <a:pt x="123946" y="192292"/>
                      <a:pt x="111246" y="211977"/>
                      <a:pt x="99181" y="231662"/>
                    </a:cubicBezTo>
                    <a:cubicBezTo>
                      <a:pt x="96006" y="236742"/>
                      <a:pt x="97911" y="244997"/>
                      <a:pt x="104896" y="245632"/>
                    </a:cubicBezTo>
                    <a:cubicBezTo>
                      <a:pt x="137281" y="245632"/>
                      <a:pt x="169031" y="239917"/>
                      <a:pt x="199511" y="228487"/>
                    </a:cubicBezTo>
                    <a:cubicBezTo>
                      <a:pt x="199511" y="258332"/>
                      <a:pt x="196971" y="287542"/>
                      <a:pt x="191256" y="316752"/>
                    </a:cubicBezTo>
                    <a:cubicBezTo>
                      <a:pt x="189986" y="323102"/>
                      <a:pt x="197606" y="327547"/>
                      <a:pt x="202686" y="325007"/>
                    </a:cubicBezTo>
                    <a:cubicBezTo>
                      <a:pt x="233801" y="313577"/>
                      <a:pt x="262376" y="295797"/>
                      <a:pt x="286506" y="273572"/>
                    </a:cubicBezTo>
                    <a:cubicBezTo>
                      <a:pt x="311906" y="303417"/>
                      <a:pt x="344926" y="326277"/>
                      <a:pt x="381121" y="340247"/>
                    </a:cubicBezTo>
                    <a:cubicBezTo>
                      <a:pt x="388741" y="343422"/>
                      <a:pt x="395726" y="336437"/>
                      <a:pt x="392551" y="33008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1" name="Google Shape;2271;p34"/>
              <p:cNvSpPr/>
              <p:nvPr/>
            </p:nvSpPr>
            <p:spPr>
              <a:xfrm>
                <a:off x="1727885" y="2484217"/>
                <a:ext cx="89532" cy="96331"/>
              </a:xfrm>
              <a:custGeom>
                <a:avLst/>
                <a:gdLst/>
                <a:ahLst/>
                <a:cxnLst/>
                <a:rect l="l" t="t" r="r" b="b"/>
                <a:pathLst>
                  <a:path w="200071" h="215265" extrusionOk="0">
                    <a:moveTo>
                      <a:pt x="110190" y="184150"/>
                    </a:moveTo>
                    <a:cubicBezTo>
                      <a:pt x="119080" y="173990"/>
                      <a:pt x="126065" y="161925"/>
                      <a:pt x="133050" y="150495"/>
                    </a:cubicBezTo>
                    <a:cubicBezTo>
                      <a:pt x="140035" y="138430"/>
                      <a:pt x="146385" y="126365"/>
                      <a:pt x="152735" y="114300"/>
                    </a:cubicBezTo>
                    <a:cubicBezTo>
                      <a:pt x="164800" y="90805"/>
                      <a:pt x="188930" y="51435"/>
                      <a:pt x="185120" y="53975"/>
                    </a:cubicBezTo>
                    <a:cubicBezTo>
                      <a:pt x="189565" y="44450"/>
                      <a:pt x="194010" y="34290"/>
                      <a:pt x="197185" y="24130"/>
                    </a:cubicBezTo>
                    <a:cubicBezTo>
                      <a:pt x="198455" y="19685"/>
                      <a:pt x="200995" y="13970"/>
                      <a:pt x="199725" y="9525"/>
                    </a:cubicBezTo>
                    <a:cubicBezTo>
                      <a:pt x="198455" y="3810"/>
                      <a:pt x="192740" y="1905"/>
                      <a:pt x="188295" y="1270"/>
                    </a:cubicBezTo>
                    <a:cubicBezTo>
                      <a:pt x="178770" y="0"/>
                      <a:pt x="168610" y="0"/>
                      <a:pt x="158450" y="0"/>
                    </a:cubicBezTo>
                    <a:cubicBezTo>
                      <a:pt x="148290" y="0"/>
                      <a:pt x="138765" y="0"/>
                      <a:pt x="128605" y="635"/>
                    </a:cubicBezTo>
                    <a:cubicBezTo>
                      <a:pt x="108920" y="1905"/>
                      <a:pt x="89235" y="3810"/>
                      <a:pt x="69550" y="7620"/>
                    </a:cubicBezTo>
                    <a:cubicBezTo>
                      <a:pt x="60025" y="9525"/>
                      <a:pt x="49865" y="11430"/>
                      <a:pt x="40340" y="13970"/>
                    </a:cubicBezTo>
                    <a:cubicBezTo>
                      <a:pt x="30815" y="16510"/>
                      <a:pt x="21290" y="19685"/>
                      <a:pt x="14940" y="27305"/>
                    </a:cubicBezTo>
                    <a:cubicBezTo>
                      <a:pt x="9860" y="33655"/>
                      <a:pt x="7320" y="42545"/>
                      <a:pt x="11765" y="49530"/>
                    </a:cubicBezTo>
                    <a:cubicBezTo>
                      <a:pt x="13035" y="51435"/>
                      <a:pt x="14305" y="53340"/>
                      <a:pt x="16210" y="54610"/>
                    </a:cubicBezTo>
                    <a:cubicBezTo>
                      <a:pt x="4780" y="63500"/>
                      <a:pt x="-1570" y="78105"/>
                      <a:pt x="335" y="92710"/>
                    </a:cubicBezTo>
                    <a:cubicBezTo>
                      <a:pt x="1605" y="104775"/>
                      <a:pt x="9860" y="118110"/>
                      <a:pt x="21290" y="122555"/>
                    </a:cubicBezTo>
                    <a:cubicBezTo>
                      <a:pt x="6685" y="136525"/>
                      <a:pt x="-935" y="156845"/>
                      <a:pt x="4780" y="177165"/>
                    </a:cubicBezTo>
                    <a:cubicBezTo>
                      <a:pt x="10495" y="198120"/>
                      <a:pt x="28910" y="213995"/>
                      <a:pt x="50500" y="215265"/>
                    </a:cubicBezTo>
                    <a:cubicBezTo>
                      <a:pt x="74630" y="215265"/>
                      <a:pt x="95585" y="201295"/>
                      <a:pt x="110190" y="184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2" name="Google Shape;2272;p34"/>
              <p:cNvSpPr/>
              <p:nvPr/>
            </p:nvSpPr>
            <p:spPr>
              <a:xfrm>
                <a:off x="1710374" y="2403099"/>
                <a:ext cx="104880" cy="88877"/>
              </a:xfrm>
              <a:custGeom>
                <a:avLst/>
                <a:gdLst/>
                <a:ahLst/>
                <a:cxnLst/>
                <a:rect l="l" t="t" r="r" b="b"/>
                <a:pathLst>
                  <a:path w="234369" h="198607" extrusionOk="0">
                    <a:moveTo>
                      <a:pt x="33655" y="3027"/>
                    </a:moveTo>
                    <a:cubicBezTo>
                      <a:pt x="12700" y="10012"/>
                      <a:pt x="0" y="30332"/>
                      <a:pt x="0" y="51922"/>
                    </a:cubicBezTo>
                    <a:cubicBezTo>
                      <a:pt x="0" y="72877"/>
                      <a:pt x="13335" y="90657"/>
                      <a:pt x="31115" y="99547"/>
                    </a:cubicBezTo>
                    <a:cubicBezTo>
                      <a:pt x="21590" y="107167"/>
                      <a:pt x="17145" y="122407"/>
                      <a:pt x="19050" y="133837"/>
                    </a:cubicBezTo>
                    <a:cubicBezTo>
                      <a:pt x="20955" y="148442"/>
                      <a:pt x="31750" y="160507"/>
                      <a:pt x="45085" y="166222"/>
                    </a:cubicBezTo>
                    <a:cubicBezTo>
                      <a:pt x="43815" y="168127"/>
                      <a:pt x="43180" y="170032"/>
                      <a:pt x="42545" y="172572"/>
                    </a:cubicBezTo>
                    <a:cubicBezTo>
                      <a:pt x="40640" y="180827"/>
                      <a:pt x="45085" y="188447"/>
                      <a:pt x="52070" y="192892"/>
                    </a:cubicBezTo>
                    <a:cubicBezTo>
                      <a:pt x="60325" y="198607"/>
                      <a:pt x="70485" y="198607"/>
                      <a:pt x="80010" y="198607"/>
                    </a:cubicBezTo>
                    <a:cubicBezTo>
                      <a:pt x="90170" y="198607"/>
                      <a:pt x="99695" y="197972"/>
                      <a:pt x="109855" y="196702"/>
                    </a:cubicBezTo>
                    <a:cubicBezTo>
                      <a:pt x="129540" y="194797"/>
                      <a:pt x="149225" y="191622"/>
                      <a:pt x="168910" y="187177"/>
                    </a:cubicBezTo>
                    <a:cubicBezTo>
                      <a:pt x="178435" y="185272"/>
                      <a:pt x="187960" y="182097"/>
                      <a:pt x="197485" y="179557"/>
                    </a:cubicBezTo>
                    <a:cubicBezTo>
                      <a:pt x="207010" y="177017"/>
                      <a:pt x="216535" y="173842"/>
                      <a:pt x="225425" y="170032"/>
                    </a:cubicBezTo>
                    <a:cubicBezTo>
                      <a:pt x="229870" y="168127"/>
                      <a:pt x="234950" y="164952"/>
                      <a:pt x="234315" y="159237"/>
                    </a:cubicBezTo>
                    <a:cubicBezTo>
                      <a:pt x="234315" y="154157"/>
                      <a:pt x="229870" y="149712"/>
                      <a:pt x="227330" y="145902"/>
                    </a:cubicBezTo>
                    <a:cubicBezTo>
                      <a:pt x="221615" y="137012"/>
                      <a:pt x="214630" y="128122"/>
                      <a:pt x="207645" y="120502"/>
                    </a:cubicBezTo>
                    <a:cubicBezTo>
                      <a:pt x="212090" y="121772"/>
                      <a:pt x="177800" y="91292"/>
                      <a:pt x="160020" y="71607"/>
                    </a:cubicBezTo>
                    <a:cubicBezTo>
                      <a:pt x="150495" y="61447"/>
                      <a:pt x="140970" y="51922"/>
                      <a:pt x="131445" y="42397"/>
                    </a:cubicBezTo>
                    <a:cubicBezTo>
                      <a:pt x="121920" y="32872"/>
                      <a:pt x="111760" y="23982"/>
                      <a:pt x="100330" y="16362"/>
                    </a:cubicBezTo>
                    <a:cubicBezTo>
                      <a:pt x="80010" y="3027"/>
                      <a:pt x="55880" y="-4593"/>
                      <a:pt x="33655" y="30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3" name="Google Shape;2273;p34"/>
              <p:cNvSpPr/>
              <p:nvPr/>
            </p:nvSpPr>
            <p:spPr>
              <a:xfrm>
                <a:off x="1755716" y="2486180"/>
                <a:ext cx="51122" cy="66427"/>
              </a:xfrm>
              <a:custGeom>
                <a:avLst/>
                <a:gdLst/>
                <a:ahLst/>
                <a:cxnLst/>
                <a:rect l="l" t="t" r="r" b="b"/>
                <a:pathLst>
                  <a:path w="786489" h="1021959" extrusionOk="0">
                    <a:moveTo>
                      <a:pt x="652515" y="139119"/>
                    </a:moveTo>
                    <a:cubicBezTo>
                      <a:pt x="660694" y="137892"/>
                      <a:pt x="668874" y="147707"/>
                      <a:pt x="662330" y="157522"/>
                    </a:cubicBezTo>
                    <a:cubicBezTo>
                      <a:pt x="614345" y="270942"/>
                      <a:pt x="535823" y="371275"/>
                      <a:pt x="444215" y="458522"/>
                    </a:cubicBezTo>
                    <a:cubicBezTo>
                      <a:pt x="400591" y="502145"/>
                      <a:pt x="348244" y="541406"/>
                      <a:pt x="295896" y="576304"/>
                    </a:cubicBezTo>
                    <a:cubicBezTo>
                      <a:pt x="243548" y="611203"/>
                      <a:pt x="186838" y="637376"/>
                      <a:pt x="130128" y="663550"/>
                    </a:cubicBezTo>
                    <a:cubicBezTo>
                      <a:pt x="117041" y="667913"/>
                      <a:pt x="112679" y="650463"/>
                      <a:pt x="121403" y="646101"/>
                    </a:cubicBezTo>
                    <a:cubicBezTo>
                      <a:pt x="230461" y="589391"/>
                      <a:pt x="330794" y="510869"/>
                      <a:pt x="418041" y="427985"/>
                    </a:cubicBezTo>
                    <a:cubicBezTo>
                      <a:pt x="505287" y="345102"/>
                      <a:pt x="579446" y="244768"/>
                      <a:pt x="644881" y="144435"/>
                    </a:cubicBezTo>
                    <a:cubicBezTo>
                      <a:pt x="647062" y="141164"/>
                      <a:pt x="649789" y="139528"/>
                      <a:pt x="652515" y="139119"/>
                    </a:cubicBezTo>
                    <a:close/>
                    <a:moveTo>
                      <a:pt x="780106" y="117171"/>
                    </a:moveTo>
                    <a:cubicBezTo>
                      <a:pt x="785559" y="119352"/>
                      <a:pt x="788831" y="124805"/>
                      <a:pt x="784468" y="131348"/>
                    </a:cubicBezTo>
                    <a:cubicBezTo>
                      <a:pt x="762657" y="209870"/>
                      <a:pt x="732121" y="279674"/>
                      <a:pt x="692860" y="349464"/>
                    </a:cubicBezTo>
                    <a:cubicBezTo>
                      <a:pt x="653599" y="414898"/>
                      <a:pt x="614338" y="484696"/>
                      <a:pt x="566353" y="545768"/>
                    </a:cubicBezTo>
                    <a:cubicBezTo>
                      <a:pt x="470382" y="672282"/>
                      <a:pt x="361324" y="785695"/>
                      <a:pt x="239179" y="881666"/>
                    </a:cubicBezTo>
                    <a:cubicBezTo>
                      <a:pt x="169382" y="938376"/>
                      <a:pt x="90860" y="981999"/>
                      <a:pt x="12338" y="1021267"/>
                    </a:cubicBezTo>
                    <a:cubicBezTo>
                      <a:pt x="3614" y="1025623"/>
                      <a:pt x="-5111" y="1008173"/>
                      <a:pt x="3614" y="1003811"/>
                    </a:cubicBezTo>
                    <a:cubicBezTo>
                      <a:pt x="69049" y="964550"/>
                      <a:pt x="130121" y="916565"/>
                      <a:pt x="186831" y="868586"/>
                    </a:cubicBezTo>
                    <a:cubicBezTo>
                      <a:pt x="247904" y="820594"/>
                      <a:pt x="308976" y="768246"/>
                      <a:pt x="361324" y="715905"/>
                    </a:cubicBezTo>
                    <a:cubicBezTo>
                      <a:pt x="470382" y="611203"/>
                      <a:pt x="561990" y="484696"/>
                      <a:pt x="640512" y="353826"/>
                    </a:cubicBezTo>
                    <a:cubicBezTo>
                      <a:pt x="684135" y="279674"/>
                      <a:pt x="727758" y="201145"/>
                      <a:pt x="762657" y="122623"/>
                    </a:cubicBezTo>
                    <a:cubicBezTo>
                      <a:pt x="767019" y="116080"/>
                      <a:pt x="774653" y="114989"/>
                      <a:pt x="780106" y="117171"/>
                    </a:cubicBezTo>
                    <a:close/>
                    <a:moveTo>
                      <a:pt x="636150" y="486"/>
                    </a:moveTo>
                    <a:cubicBezTo>
                      <a:pt x="653599" y="-3877"/>
                      <a:pt x="671048" y="22297"/>
                      <a:pt x="653599" y="31022"/>
                    </a:cubicBezTo>
                    <a:cubicBezTo>
                      <a:pt x="570715" y="87732"/>
                      <a:pt x="479107" y="131355"/>
                      <a:pt x="391860" y="179341"/>
                    </a:cubicBezTo>
                    <a:cubicBezTo>
                      <a:pt x="300252" y="227326"/>
                      <a:pt x="208643" y="275312"/>
                      <a:pt x="117034" y="318935"/>
                    </a:cubicBezTo>
                    <a:cubicBezTo>
                      <a:pt x="103948" y="327660"/>
                      <a:pt x="90861" y="305848"/>
                      <a:pt x="103948" y="292761"/>
                    </a:cubicBezTo>
                    <a:cubicBezTo>
                      <a:pt x="191194" y="240413"/>
                      <a:pt x="278440" y="188065"/>
                      <a:pt x="365686" y="140080"/>
                    </a:cubicBezTo>
                    <a:cubicBezTo>
                      <a:pt x="452933" y="92094"/>
                      <a:pt x="540179" y="39747"/>
                      <a:pt x="636150" y="48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4" name="Google Shape;2274;p34"/>
              <p:cNvSpPr/>
              <p:nvPr/>
            </p:nvSpPr>
            <p:spPr>
              <a:xfrm>
                <a:off x="1728351" y="2424735"/>
                <a:ext cx="70630" cy="47910"/>
              </a:xfrm>
              <a:custGeom>
                <a:avLst/>
                <a:gdLst/>
                <a:ahLst/>
                <a:cxnLst/>
                <a:rect l="l" t="t" r="r" b="b"/>
                <a:pathLst>
                  <a:path w="1086610" h="737082" extrusionOk="0">
                    <a:moveTo>
                      <a:pt x="557919" y="637711"/>
                    </a:moveTo>
                    <a:cubicBezTo>
                      <a:pt x="609176" y="634984"/>
                      <a:pt x="660433" y="638256"/>
                      <a:pt x="710600" y="644799"/>
                    </a:cubicBezTo>
                    <a:cubicBezTo>
                      <a:pt x="767310" y="649162"/>
                      <a:pt x="824020" y="657886"/>
                      <a:pt x="880723" y="666611"/>
                    </a:cubicBezTo>
                    <a:cubicBezTo>
                      <a:pt x="911266" y="670973"/>
                      <a:pt x="941802" y="675336"/>
                      <a:pt x="972339" y="679698"/>
                    </a:cubicBezTo>
                    <a:cubicBezTo>
                      <a:pt x="1002875" y="684060"/>
                      <a:pt x="1029049" y="684060"/>
                      <a:pt x="1050860" y="705872"/>
                    </a:cubicBezTo>
                    <a:cubicBezTo>
                      <a:pt x="1059585" y="710234"/>
                      <a:pt x="1059585" y="727683"/>
                      <a:pt x="1046498" y="732046"/>
                    </a:cubicBezTo>
                    <a:cubicBezTo>
                      <a:pt x="1020324" y="740770"/>
                      <a:pt x="994150" y="736408"/>
                      <a:pt x="967969" y="732046"/>
                    </a:cubicBezTo>
                    <a:cubicBezTo>
                      <a:pt x="941802" y="727683"/>
                      <a:pt x="911266" y="723321"/>
                      <a:pt x="885092" y="718959"/>
                    </a:cubicBezTo>
                    <a:cubicBezTo>
                      <a:pt x="828382" y="710234"/>
                      <a:pt x="776034" y="701509"/>
                      <a:pt x="719324" y="692785"/>
                    </a:cubicBezTo>
                    <a:cubicBezTo>
                      <a:pt x="618984" y="679698"/>
                      <a:pt x="514296" y="666611"/>
                      <a:pt x="418325" y="697147"/>
                    </a:cubicBezTo>
                    <a:cubicBezTo>
                      <a:pt x="396513" y="705872"/>
                      <a:pt x="383426" y="675336"/>
                      <a:pt x="405238" y="666611"/>
                    </a:cubicBezTo>
                    <a:cubicBezTo>
                      <a:pt x="455404" y="649162"/>
                      <a:pt x="506662" y="640437"/>
                      <a:pt x="557919" y="637711"/>
                    </a:cubicBezTo>
                    <a:close/>
                    <a:moveTo>
                      <a:pt x="300542" y="326357"/>
                    </a:moveTo>
                    <a:cubicBezTo>
                      <a:pt x="427049" y="348169"/>
                      <a:pt x="553556" y="369980"/>
                      <a:pt x="675701" y="409241"/>
                    </a:cubicBezTo>
                    <a:cubicBezTo>
                      <a:pt x="732411" y="426690"/>
                      <a:pt x="793484" y="448502"/>
                      <a:pt x="850194" y="474676"/>
                    </a:cubicBezTo>
                    <a:cubicBezTo>
                      <a:pt x="906904" y="500849"/>
                      <a:pt x="963614" y="531386"/>
                      <a:pt x="1011600" y="579371"/>
                    </a:cubicBezTo>
                    <a:cubicBezTo>
                      <a:pt x="1024687" y="592458"/>
                      <a:pt x="1015962" y="614270"/>
                      <a:pt x="998513" y="605545"/>
                    </a:cubicBezTo>
                    <a:cubicBezTo>
                      <a:pt x="941803" y="575009"/>
                      <a:pt x="889455" y="540110"/>
                      <a:pt x="832745" y="513936"/>
                    </a:cubicBezTo>
                    <a:cubicBezTo>
                      <a:pt x="776035" y="487763"/>
                      <a:pt x="719324" y="465951"/>
                      <a:pt x="666977" y="448502"/>
                    </a:cubicBezTo>
                    <a:cubicBezTo>
                      <a:pt x="544832" y="409241"/>
                      <a:pt x="418325" y="383067"/>
                      <a:pt x="296180" y="356893"/>
                    </a:cubicBezTo>
                    <a:cubicBezTo>
                      <a:pt x="278730" y="352531"/>
                      <a:pt x="283093" y="321995"/>
                      <a:pt x="300542" y="326357"/>
                    </a:cubicBezTo>
                    <a:close/>
                    <a:moveTo>
                      <a:pt x="115137" y="267"/>
                    </a:moveTo>
                    <a:cubicBezTo>
                      <a:pt x="150035" y="1358"/>
                      <a:pt x="184934" y="5720"/>
                      <a:pt x="222013" y="12264"/>
                    </a:cubicBezTo>
                    <a:cubicBezTo>
                      <a:pt x="296173" y="29713"/>
                      <a:pt x="365970" y="51524"/>
                      <a:pt x="431404" y="82061"/>
                    </a:cubicBezTo>
                    <a:cubicBezTo>
                      <a:pt x="584085" y="151858"/>
                      <a:pt x="714955" y="247828"/>
                      <a:pt x="845824" y="348162"/>
                    </a:cubicBezTo>
                    <a:cubicBezTo>
                      <a:pt x="924346" y="409234"/>
                      <a:pt x="1007230" y="465944"/>
                      <a:pt x="1081389" y="531379"/>
                    </a:cubicBezTo>
                    <a:cubicBezTo>
                      <a:pt x="1094476" y="544466"/>
                      <a:pt x="1081389" y="575002"/>
                      <a:pt x="1059578" y="566277"/>
                    </a:cubicBezTo>
                    <a:cubicBezTo>
                      <a:pt x="989781" y="527016"/>
                      <a:pt x="924346" y="470306"/>
                      <a:pt x="858911" y="417959"/>
                    </a:cubicBezTo>
                    <a:cubicBezTo>
                      <a:pt x="789114" y="365611"/>
                      <a:pt x="723679" y="313263"/>
                      <a:pt x="653882" y="265278"/>
                    </a:cubicBezTo>
                    <a:cubicBezTo>
                      <a:pt x="531737" y="178031"/>
                      <a:pt x="396506" y="103872"/>
                      <a:pt x="252549" y="64611"/>
                    </a:cubicBezTo>
                    <a:cubicBezTo>
                      <a:pt x="174028" y="42800"/>
                      <a:pt x="86781" y="29713"/>
                      <a:pt x="8260" y="29713"/>
                    </a:cubicBezTo>
                    <a:cubicBezTo>
                      <a:pt x="-465" y="29713"/>
                      <a:pt x="-4828" y="7901"/>
                      <a:pt x="8260" y="7901"/>
                    </a:cubicBezTo>
                    <a:cubicBezTo>
                      <a:pt x="45340" y="1358"/>
                      <a:pt x="80238" y="-823"/>
                      <a:pt x="115137" y="2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5" name="Google Shape;2275;p34"/>
              <p:cNvSpPr/>
              <p:nvPr/>
            </p:nvSpPr>
            <p:spPr>
              <a:xfrm>
                <a:off x="1765552" y="2419834"/>
                <a:ext cx="68421" cy="129024"/>
              </a:xfrm>
              <a:custGeom>
                <a:avLst/>
                <a:gdLst/>
                <a:ahLst/>
                <a:cxnLst/>
                <a:rect l="l" t="t" r="r" b="b"/>
                <a:pathLst>
                  <a:path w="152896" h="288321" extrusionOk="0">
                    <a:moveTo>
                      <a:pt x="90994" y="285127"/>
                    </a:moveTo>
                    <a:cubicBezTo>
                      <a:pt x="98614" y="261632"/>
                      <a:pt x="110044" y="240042"/>
                      <a:pt x="123379" y="219087"/>
                    </a:cubicBezTo>
                    <a:cubicBezTo>
                      <a:pt x="134809" y="201942"/>
                      <a:pt x="146239" y="184797"/>
                      <a:pt x="150684" y="164477"/>
                    </a:cubicBezTo>
                    <a:cubicBezTo>
                      <a:pt x="152589" y="154952"/>
                      <a:pt x="153859" y="145427"/>
                      <a:pt x="151954" y="135902"/>
                    </a:cubicBezTo>
                    <a:cubicBezTo>
                      <a:pt x="150049" y="125107"/>
                      <a:pt x="145604" y="114947"/>
                      <a:pt x="139889" y="106057"/>
                    </a:cubicBezTo>
                    <a:cubicBezTo>
                      <a:pt x="128459" y="87007"/>
                      <a:pt x="113219" y="70497"/>
                      <a:pt x="97979" y="55257"/>
                    </a:cubicBezTo>
                    <a:cubicBezTo>
                      <a:pt x="82104" y="40017"/>
                      <a:pt x="63689" y="27317"/>
                      <a:pt x="52894" y="7632"/>
                    </a:cubicBezTo>
                    <a:cubicBezTo>
                      <a:pt x="52894" y="6997"/>
                      <a:pt x="52894" y="5727"/>
                      <a:pt x="52894" y="5092"/>
                    </a:cubicBezTo>
                    <a:cubicBezTo>
                      <a:pt x="53529" y="-1258"/>
                      <a:pt x="44004" y="-1893"/>
                      <a:pt x="43369" y="4457"/>
                    </a:cubicBezTo>
                    <a:cubicBezTo>
                      <a:pt x="39559" y="30492"/>
                      <a:pt x="42099" y="56527"/>
                      <a:pt x="49719" y="81292"/>
                    </a:cubicBezTo>
                    <a:lnTo>
                      <a:pt x="15429" y="74307"/>
                    </a:lnTo>
                    <a:cubicBezTo>
                      <a:pt x="11619" y="73672"/>
                      <a:pt x="7174" y="77482"/>
                      <a:pt x="9714" y="81292"/>
                    </a:cubicBezTo>
                    <a:cubicBezTo>
                      <a:pt x="19239" y="95897"/>
                      <a:pt x="30034" y="109232"/>
                      <a:pt x="42099" y="121932"/>
                    </a:cubicBezTo>
                    <a:cubicBezTo>
                      <a:pt x="29399" y="125742"/>
                      <a:pt x="16699" y="129552"/>
                      <a:pt x="3999" y="133362"/>
                    </a:cubicBezTo>
                    <a:cubicBezTo>
                      <a:pt x="824" y="134632"/>
                      <a:pt x="-1716" y="138442"/>
                      <a:pt x="1459" y="141617"/>
                    </a:cubicBezTo>
                    <a:cubicBezTo>
                      <a:pt x="15429" y="153682"/>
                      <a:pt x="30669" y="163207"/>
                      <a:pt x="47814" y="170192"/>
                    </a:cubicBezTo>
                    <a:cubicBezTo>
                      <a:pt x="37019" y="182892"/>
                      <a:pt x="24319" y="194322"/>
                      <a:pt x="10984" y="204482"/>
                    </a:cubicBezTo>
                    <a:cubicBezTo>
                      <a:pt x="7809" y="207022"/>
                      <a:pt x="9714" y="211467"/>
                      <a:pt x="12889" y="212737"/>
                    </a:cubicBezTo>
                    <a:cubicBezTo>
                      <a:pt x="30669" y="219722"/>
                      <a:pt x="49084" y="222897"/>
                      <a:pt x="67499" y="222262"/>
                    </a:cubicBezTo>
                    <a:cubicBezTo>
                      <a:pt x="67499" y="244487"/>
                      <a:pt x="72579" y="266712"/>
                      <a:pt x="82739" y="285762"/>
                    </a:cubicBezTo>
                    <a:cubicBezTo>
                      <a:pt x="84009" y="289572"/>
                      <a:pt x="89724" y="288937"/>
                      <a:pt x="90994" y="285127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76" name="Google Shape;2276;p34"/>
            <p:cNvGrpSpPr/>
            <p:nvPr/>
          </p:nvGrpSpPr>
          <p:grpSpPr>
            <a:xfrm flipH="1">
              <a:off x="2184021" y="4093791"/>
              <a:ext cx="744684" cy="1106479"/>
              <a:chOff x="5196722" y="522299"/>
              <a:chExt cx="438178" cy="651062"/>
            </a:xfrm>
          </p:grpSpPr>
          <p:sp>
            <p:nvSpPr>
              <p:cNvPr id="2277" name="Google Shape;2277;p34"/>
              <p:cNvSpPr/>
              <p:nvPr/>
            </p:nvSpPr>
            <p:spPr>
              <a:xfrm>
                <a:off x="5196722" y="522299"/>
                <a:ext cx="438178" cy="587999"/>
              </a:xfrm>
              <a:custGeom>
                <a:avLst/>
                <a:gdLst/>
                <a:ahLst/>
                <a:cxnLst/>
                <a:rect l="l" t="t" r="r" b="b"/>
                <a:pathLst>
                  <a:path w="917651" h="1231411" extrusionOk="0">
                    <a:moveTo>
                      <a:pt x="787804" y="748329"/>
                    </a:moveTo>
                    <a:cubicBezTo>
                      <a:pt x="737004" y="670859"/>
                      <a:pt x="770025" y="563544"/>
                      <a:pt x="733829" y="478454"/>
                    </a:cubicBezTo>
                    <a:cubicBezTo>
                      <a:pt x="712875" y="429559"/>
                      <a:pt x="670964" y="392729"/>
                      <a:pt x="627150" y="362884"/>
                    </a:cubicBezTo>
                    <a:cubicBezTo>
                      <a:pt x="583334" y="333039"/>
                      <a:pt x="535075" y="308909"/>
                      <a:pt x="494434" y="275254"/>
                    </a:cubicBezTo>
                    <a:cubicBezTo>
                      <a:pt x="441729" y="232074"/>
                      <a:pt x="402359" y="176194"/>
                      <a:pt x="357909" y="124759"/>
                    </a:cubicBezTo>
                    <a:cubicBezTo>
                      <a:pt x="313459" y="73324"/>
                      <a:pt x="260754" y="25064"/>
                      <a:pt x="195350" y="6649"/>
                    </a:cubicBezTo>
                    <a:cubicBezTo>
                      <a:pt x="129944" y="-11766"/>
                      <a:pt x="49934" y="7919"/>
                      <a:pt x="16279" y="67609"/>
                    </a:cubicBezTo>
                    <a:cubicBezTo>
                      <a:pt x="-13566" y="121584"/>
                      <a:pt x="2309" y="188894"/>
                      <a:pt x="26439" y="246044"/>
                    </a:cubicBezTo>
                    <a:cubicBezTo>
                      <a:pt x="50569" y="303194"/>
                      <a:pt x="82954" y="359074"/>
                      <a:pt x="84225" y="420669"/>
                    </a:cubicBezTo>
                    <a:cubicBezTo>
                      <a:pt x="85494" y="468929"/>
                      <a:pt x="67079" y="517824"/>
                      <a:pt x="79779" y="564814"/>
                    </a:cubicBezTo>
                    <a:cubicBezTo>
                      <a:pt x="96925" y="628949"/>
                      <a:pt x="164234" y="665144"/>
                      <a:pt x="200429" y="721024"/>
                    </a:cubicBezTo>
                    <a:cubicBezTo>
                      <a:pt x="241069" y="784524"/>
                      <a:pt x="237259" y="865169"/>
                      <a:pt x="233450" y="940734"/>
                    </a:cubicBezTo>
                    <a:cubicBezTo>
                      <a:pt x="229639" y="1015664"/>
                      <a:pt x="229004" y="1098214"/>
                      <a:pt x="275359" y="1157904"/>
                    </a:cubicBezTo>
                    <a:cubicBezTo>
                      <a:pt x="323619" y="1220769"/>
                      <a:pt x="411884" y="1240454"/>
                      <a:pt x="489354" y="1227754"/>
                    </a:cubicBezTo>
                    <a:cubicBezTo>
                      <a:pt x="567459" y="1215054"/>
                      <a:pt x="637309" y="1175049"/>
                      <a:pt x="705889" y="1135679"/>
                    </a:cubicBezTo>
                    <a:cubicBezTo>
                      <a:pt x="777009" y="1131869"/>
                      <a:pt x="873529" y="1104564"/>
                      <a:pt x="902104" y="1039159"/>
                    </a:cubicBezTo>
                    <a:cubicBezTo>
                      <a:pt x="930679" y="973754"/>
                      <a:pt x="919250" y="892474"/>
                      <a:pt x="872894" y="837229"/>
                    </a:cubicBezTo>
                    <a:cubicBezTo>
                      <a:pt x="846859" y="806114"/>
                      <a:pt x="810664" y="782619"/>
                      <a:pt x="787804" y="74832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8" name="Google Shape;2278;p34"/>
              <p:cNvSpPr/>
              <p:nvPr/>
            </p:nvSpPr>
            <p:spPr>
              <a:xfrm>
                <a:off x="5272948" y="620822"/>
                <a:ext cx="310057" cy="436450"/>
              </a:xfrm>
              <a:custGeom>
                <a:avLst/>
                <a:gdLst/>
                <a:ahLst/>
                <a:cxnLst/>
                <a:rect l="l" t="t" r="r" b="b"/>
                <a:pathLst>
                  <a:path w="649335" h="914031" extrusionOk="0">
                    <a:moveTo>
                      <a:pt x="320527" y="912448"/>
                    </a:moveTo>
                    <a:cubicBezTo>
                      <a:pt x="292587" y="909908"/>
                      <a:pt x="262107" y="902923"/>
                      <a:pt x="243692" y="881333"/>
                    </a:cubicBezTo>
                    <a:cubicBezTo>
                      <a:pt x="222102" y="855298"/>
                      <a:pt x="225277" y="816563"/>
                      <a:pt x="233532" y="783543"/>
                    </a:cubicBezTo>
                    <a:cubicBezTo>
                      <a:pt x="241787" y="750523"/>
                      <a:pt x="254487" y="716233"/>
                      <a:pt x="247502" y="683213"/>
                    </a:cubicBezTo>
                    <a:cubicBezTo>
                      <a:pt x="231627" y="610188"/>
                      <a:pt x="131297" y="580978"/>
                      <a:pt x="112882" y="507953"/>
                    </a:cubicBezTo>
                    <a:cubicBezTo>
                      <a:pt x="100817" y="460963"/>
                      <a:pt x="127487" y="414608"/>
                      <a:pt x="137647" y="366983"/>
                    </a:cubicBezTo>
                    <a:cubicBezTo>
                      <a:pt x="150982" y="303483"/>
                      <a:pt x="132567" y="234268"/>
                      <a:pt x="89387" y="186008"/>
                    </a:cubicBezTo>
                    <a:cubicBezTo>
                      <a:pt x="66527" y="160608"/>
                      <a:pt x="37317" y="140288"/>
                      <a:pt x="17632" y="112348"/>
                    </a:cubicBezTo>
                    <a:cubicBezTo>
                      <a:pt x="-2053" y="83773"/>
                      <a:pt x="-8403" y="41863"/>
                      <a:pt x="15092" y="17098"/>
                    </a:cubicBezTo>
                    <a:cubicBezTo>
                      <a:pt x="36682" y="-5127"/>
                      <a:pt x="73512" y="-3222"/>
                      <a:pt x="102087" y="8843"/>
                    </a:cubicBezTo>
                    <a:cubicBezTo>
                      <a:pt x="175747" y="39958"/>
                      <a:pt x="215117" y="122508"/>
                      <a:pt x="283062" y="163783"/>
                    </a:cubicBezTo>
                    <a:cubicBezTo>
                      <a:pt x="323067" y="187913"/>
                      <a:pt x="371962" y="198073"/>
                      <a:pt x="406252" y="229823"/>
                    </a:cubicBezTo>
                    <a:cubicBezTo>
                      <a:pt x="443082" y="264113"/>
                      <a:pt x="455782" y="316183"/>
                      <a:pt x="462767" y="365713"/>
                    </a:cubicBezTo>
                    <a:cubicBezTo>
                      <a:pt x="469752" y="415243"/>
                      <a:pt x="473562" y="467313"/>
                      <a:pt x="497692" y="510493"/>
                    </a:cubicBezTo>
                    <a:cubicBezTo>
                      <a:pt x="533252" y="573993"/>
                      <a:pt x="606912" y="610188"/>
                      <a:pt x="636757" y="676863"/>
                    </a:cubicBezTo>
                    <a:cubicBezTo>
                      <a:pt x="654537" y="716233"/>
                      <a:pt x="653267" y="763858"/>
                      <a:pt x="634217" y="802593"/>
                    </a:cubicBezTo>
                    <a:cubicBezTo>
                      <a:pt x="610722" y="849583"/>
                      <a:pt x="561827" y="881968"/>
                      <a:pt x="511662" y="892128"/>
                    </a:cubicBezTo>
                    <a:cubicBezTo>
                      <a:pt x="447527" y="904828"/>
                      <a:pt x="385932" y="918798"/>
                      <a:pt x="320527" y="91244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79" name="Google Shape;2279;p34"/>
              <p:cNvSpPr/>
              <p:nvPr/>
            </p:nvSpPr>
            <p:spPr>
              <a:xfrm>
                <a:off x="5272147" y="606273"/>
                <a:ext cx="309705" cy="567088"/>
              </a:xfrm>
              <a:custGeom>
                <a:avLst/>
                <a:gdLst/>
                <a:ahLst/>
                <a:cxnLst/>
                <a:rect l="l" t="t" r="r" b="b"/>
                <a:pathLst>
                  <a:path w="648597" h="1187619" extrusionOk="0">
                    <a:moveTo>
                      <a:pt x="647963" y="755650"/>
                    </a:moveTo>
                    <a:cubicBezTo>
                      <a:pt x="647328" y="755015"/>
                      <a:pt x="646693" y="755650"/>
                      <a:pt x="645423" y="755650"/>
                    </a:cubicBezTo>
                    <a:cubicBezTo>
                      <a:pt x="644153" y="756285"/>
                      <a:pt x="643518" y="757555"/>
                      <a:pt x="643518" y="758190"/>
                    </a:cubicBezTo>
                    <a:cubicBezTo>
                      <a:pt x="638438" y="765175"/>
                      <a:pt x="633993" y="772160"/>
                      <a:pt x="628913" y="779145"/>
                    </a:cubicBezTo>
                    <a:cubicBezTo>
                      <a:pt x="622563" y="787400"/>
                      <a:pt x="616213" y="795655"/>
                      <a:pt x="609863" y="804545"/>
                    </a:cubicBezTo>
                    <a:cubicBezTo>
                      <a:pt x="597163" y="821055"/>
                      <a:pt x="583828" y="836295"/>
                      <a:pt x="571128" y="852170"/>
                    </a:cubicBezTo>
                    <a:cubicBezTo>
                      <a:pt x="561603" y="863600"/>
                      <a:pt x="552078" y="874395"/>
                      <a:pt x="542553" y="885190"/>
                    </a:cubicBezTo>
                    <a:cubicBezTo>
                      <a:pt x="541283" y="877570"/>
                      <a:pt x="540013" y="869950"/>
                      <a:pt x="538108" y="862330"/>
                    </a:cubicBezTo>
                    <a:cubicBezTo>
                      <a:pt x="531758" y="831215"/>
                      <a:pt x="525408" y="800735"/>
                      <a:pt x="516518" y="770255"/>
                    </a:cubicBezTo>
                    <a:cubicBezTo>
                      <a:pt x="512073" y="755015"/>
                      <a:pt x="508263" y="739775"/>
                      <a:pt x="503818" y="724535"/>
                    </a:cubicBezTo>
                    <a:lnTo>
                      <a:pt x="488578" y="679450"/>
                    </a:lnTo>
                    <a:lnTo>
                      <a:pt x="481593" y="659765"/>
                    </a:lnTo>
                    <a:cubicBezTo>
                      <a:pt x="487308" y="652780"/>
                      <a:pt x="492388" y="645795"/>
                      <a:pt x="497468" y="638810"/>
                    </a:cubicBezTo>
                    <a:cubicBezTo>
                      <a:pt x="504453" y="627380"/>
                      <a:pt x="511438" y="616585"/>
                      <a:pt x="517153" y="604520"/>
                    </a:cubicBezTo>
                    <a:cubicBezTo>
                      <a:pt x="522868" y="592455"/>
                      <a:pt x="527948" y="580390"/>
                      <a:pt x="533028" y="567690"/>
                    </a:cubicBezTo>
                    <a:cubicBezTo>
                      <a:pt x="537473" y="554990"/>
                      <a:pt x="541283" y="542290"/>
                      <a:pt x="544458" y="529590"/>
                    </a:cubicBezTo>
                    <a:cubicBezTo>
                      <a:pt x="547633" y="516890"/>
                      <a:pt x="550173" y="504190"/>
                      <a:pt x="552078" y="490855"/>
                    </a:cubicBezTo>
                    <a:cubicBezTo>
                      <a:pt x="553348" y="481965"/>
                      <a:pt x="554618" y="473710"/>
                      <a:pt x="555253" y="464820"/>
                    </a:cubicBezTo>
                    <a:cubicBezTo>
                      <a:pt x="555888" y="458470"/>
                      <a:pt x="556523" y="451485"/>
                      <a:pt x="556523" y="445135"/>
                    </a:cubicBezTo>
                    <a:cubicBezTo>
                      <a:pt x="556523" y="443865"/>
                      <a:pt x="557158" y="438785"/>
                      <a:pt x="554618" y="438150"/>
                    </a:cubicBezTo>
                    <a:cubicBezTo>
                      <a:pt x="553348" y="438150"/>
                      <a:pt x="552713" y="438785"/>
                      <a:pt x="552713" y="440055"/>
                    </a:cubicBezTo>
                    <a:cubicBezTo>
                      <a:pt x="552078" y="441325"/>
                      <a:pt x="552078" y="443230"/>
                      <a:pt x="551443" y="443865"/>
                    </a:cubicBezTo>
                    <a:cubicBezTo>
                      <a:pt x="550173" y="454660"/>
                      <a:pt x="548903" y="465455"/>
                      <a:pt x="546998" y="475615"/>
                    </a:cubicBezTo>
                    <a:cubicBezTo>
                      <a:pt x="545093" y="488315"/>
                      <a:pt x="541283" y="501015"/>
                      <a:pt x="538108" y="513715"/>
                    </a:cubicBezTo>
                    <a:cubicBezTo>
                      <a:pt x="534298" y="525780"/>
                      <a:pt x="530488" y="538480"/>
                      <a:pt x="526043" y="549910"/>
                    </a:cubicBezTo>
                    <a:cubicBezTo>
                      <a:pt x="521598" y="561975"/>
                      <a:pt x="516518" y="573405"/>
                      <a:pt x="510803" y="584835"/>
                    </a:cubicBezTo>
                    <a:cubicBezTo>
                      <a:pt x="505088" y="596265"/>
                      <a:pt x="499373" y="607060"/>
                      <a:pt x="493023" y="618490"/>
                    </a:cubicBezTo>
                    <a:cubicBezTo>
                      <a:pt x="487308" y="627380"/>
                      <a:pt x="482228" y="636270"/>
                      <a:pt x="476513" y="644525"/>
                    </a:cubicBezTo>
                    <a:cubicBezTo>
                      <a:pt x="475243" y="641350"/>
                      <a:pt x="473973" y="637540"/>
                      <a:pt x="472068" y="634365"/>
                    </a:cubicBezTo>
                    <a:lnTo>
                      <a:pt x="454288" y="590550"/>
                    </a:lnTo>
                    <a:lnTo>
                      <a:pt x="449843" y="579755"/>
                    </a:lnTo>
                    <a:lnTo>
                      <a:pt x="444763" y="568960"/>
                    </a:lnTo>
                    <a:lnTo>
                      <a:pt x="434603" y="547370"/>
                    </a:lnTo>
                    <a:cubicBezTo>
                      <a:pt x="429523" y="536575"/>
                      <a:pt x="424443" y="526415"/>
                      <a:pt x="419363" y="515620"/>
                    </a:cubicBezTo>
                    <a:cubicBezTo>
                      <a:pt x="429523" y="498475"/>
                      <a:pt x="437778" y="480060"/>
                      <a:pt x="444763" y="461010"/>
                    </a:cubicBezTo>
                    <a:cubicBezTo>
                      <a:pt x="449208" y="450215"/>
                      <a:pt x="452383" y="438785"/>
                      <a:pt x="455558" y="427355"/>
                    </a:cubicBezTo>
                    <a:cubicBezTo>
                      <a:pt x="461908" y="404495"/>
                      <a:pt x="466353" y="381635"/>
                      <a:pt x="470163" y="358775"/>
                    </a:cubicBezTo>
                    <a:cubicBezTo>
                      <a:pt x="471433" y="351155"/>
                      <a:pt x="472068" y="343535"/>
                      <a:pt x="473338" y="335280"/>
                    </a:cubicBezTo>
                    <a:cubicBezTo>
                      <a:pt x="473973" y="329565"/>
                      <a:pt x="474608" y="323215"/>
                      <a:pt x="475243" y="317500"/>
                    </a:cubicBezTo>
                    <a:cubicBezTo>
                      <a:pt x="475243" y="316230"/>
                      <a:pt x="475878" y="311785"/>
                      <a:pt x="473973" y="311150"/>
                    </a:cubicBezTo>
                    <a:cubicBezTo>
                      <a:pt x="473338" y="311150"/>
                      <a:pt x="472703" y="311150"/>
                      <a:pt x="472068" y="312420"/>
                    </a:cubicBezTo>
                    <a:cubicBezTo>
                      <a:pt x="471433" y="313690"/>
                      <a:pt x="470798" y="315595"/>
                      <a:pt x="470798" y="315595"/>
                    </a:cubicBezTo>
                    <a:cubicBezTo>
                      <a:pt x="469528" y="325120"/>
                      <a:pt x="467623" y="334645"/>
                      <a:pt x="465718" y="344170"/>
                    </a:cubicBezTo>
                    <a:cubicBezTo>
                      <a:pt x="463813" y="355600"/>
                      <a:pt x="460638" y="367030"/>
                      <a:pt x="458098" y="378460"/>
                    </a:cubicBezTo>
                    <a:cubicBezTo>
                      <a:pt x="452383" y="400685"/>
                      <a:pt x="444763" y="422275"/>
                      <a:pt x="437143" y="443865"/>
                    </a:cubicBezTo>
                    <a:cubicBezTo>
                      <a:pt x="433333" y="454660"/>
                      <a:pt x="428888" y="464820"/>
                      <a:pt x="424443" y="475615"/>
                    </a:cubicBezTo>
                    <a:cubicBezTo>
                      <a:pt x="420633" y="483870"/>
                      <a:pt x="416823" y="492125"/>
                      <a:pt x="413013" y="500380"/>
                    </a:cubicBezTo>
                    <a:lnTo>
                      <a:pt x="392693" y="462280"/>
                    </a:lnTo>
                    <a:lnTo>
                      <a:pt x="381263" y="441325"/>
                    </a:lnTo>
                    <a:lnTo>
                      <a:pt x="369198" y="421005"/>
                    </a:lnTo>
                    <a:lnTo>
                      <a:pt x="344433" y="381000"/>
                    </a:lnTo>
                    <a:cubicBezTo>
                      <a:pt x="340623" y="374015"/>
                      <a:pt x="336178" y="367665"/>
                      <a:pt x="331733" y="361315"/>
                    </a:cubicBezTo>
                    <a:lnTo>
                      <a:pt x="318398" y="341630"/>
                    </a:lnTo>
                    <a:lnTo>
                      <a:pt x="305063" y="321945"/>
                    </a:lnTo>
                    <a:cubicBezTo>
                      <a:pt x="301253" y="316230"/>
                      <a:pt x="297443" y="310515"/>
                      <a:pt x="293633" y="305435"/>
                    </a:cubicBezTo>
                    <a:cubicBezTo>
                      <a:pt x="303158" y="292100"/>
                      <a:pt x="311413" y="278130"/>
                      <a:pt x="317128" y="262890"/>
                    </a:cubicBezTo>
                    <a:cubicBezTo>
                      <a:pt x="320303" y="255270"/>
                      <a:pt x="322843" y="247650"/>
                      <a:pt x="325383" y="239395"/>
                    </a:cubicBezTo>
                    <a:cubicBezTo>
                      <a:pt x="329828" y="223520"/>
                      <a:pt x="333003" y="207645"/>
                      <a:pt x="334908" y="191770"/>
                    </a:cubicBezTo>
                    <a:cubicBezTo>
                      <a:pt x="335543" y="186055"/>
                      <a:pt x="336178" y="180975"/>
                      <a:pt x="336813" y="175895"/>
                    </a:cubicBezTo>
                    <a:cubicBezTo>
                      <a:pt x="337448" y="171450"/>
                      <a:pt x="337448" y="167640"/>
                      <a:pt x="337448" y="163830"/>
                    </a:cubicBezTo>
                    <a:cubicBezTo>
                      <a:pt x="337448" y="162560"/>
                      <a:pt x="338083" y="160020"/>
                      <a:pt x="335543" y="159385"/>
                    </a:cubicBezTo>
                    <a:cubicBezTo>
                      <a:pt x="334908" y="159385"/>
                      <a:pt x="334273" y="159385"/>
                      <a:pt x="333638" y="160020"/>
                    </a:cubicBezTo>
                    <a:cubicBezTo>
                      <a:pt x="333003" y="160655"/>
                      <a:pt x="333003" y="161925"/>
                      <a:pt x="333003" y="162560"/>
                    </a:cubicBezTo>
                    <a:cubicBezTo>
                      <a:pt x="331733" y="168910"/>
                      <a:pt x="331098" y="175895"/>
                      <a:pt x="329828" y="182245"/>
                    </a:cubicBezTo>
                    <a:cubicBezTo>
                      <a:pt x="328558" y="189865"/>
                      <a:pt x="326018" y="198120"/>
                      <a:pt x="324113" y="205740"/>
                    </a:cubicBezTo>
                    <a:cubicBezTo>
                      <a:pt x="319668" y="220980"/>
                      <a:pt x="313953" y="235585"/>
                      <a:pt x="308238" y="250190"/>
                    </a:cubicBezTo>
                    <a:cubicBezTo>
                      <a:pt x="302523" y="264795"/>
                      <a:pt x="294903" y="278765"/>
                      <a:pt x="287918" y="292100"/>
                    </a:cubicBezTo>
                    <a:lnTo>
                      <a:pt x="286013" y="295910"/>
                    </a:lnTo>
                    <a:lnTo>
                      <a:pt x="263153" y="266065"/>
                    </a:lnTo>
                    <a:cubicBezTo>
                      <a:pt x="251088" y="248920"/>
                      <a:pt x="236483" y="233680"/>
                      <a:pt x="223148" y="217805"/>
                    </a:cubicBezTo>
                    <a:lnTo>
                      <a:pt x="202828" y="193675"/>
                    </a:lnTo>
                    <a:cubicBezTo>
                      <a:pt x="198383" y="188595"/>
                      <a:pt x="193938" y="183515"/>
                      <a:pt x="188858" y="179070"/>
                    </a:cubicBezTo>
                    <a:cubicBezTo>
                      <a:pt x="193303" y="172085"/>
                      <a:pt x="197748" y="165735"/>
                      <a:pt x="201558" y="158115"/>
                    </a:cubicBezTo>
                    <a:cubicBezTo>
                      <a:pt x="206003" y="149225"/>
                      <a:pt x="210448" y="139700"/>
                      <a:pt x="213623" y="130175"/>
                    </a:cubicBezTo>
                    <a:cubicBezTo>
                      <a:pt x="217433" y="120650"/>
                      <a:pt x="219973" y="110490"/>
                      <a:pt x="221878" y="100965"/>
                    </a:cubicBezTo>
                    <a:cubicBezTo>
                      <a:pt x="223783" y="90805"/>
                      <a:pt x="225688" y="81280"/>
                      <a:pt x="226958" y="71120"/>
                    </a:cubicBezTo>
                    <a:cubicBezTo>
                      <a:pt x="228228" y="60960"/>
                      <a:pt x="228863" y="50800"/>
                      <a:pt x="229498" y="40640"/>
                    </a:cubicBezTo>
                    <a:cubicBezTo>
                      <a:pt x="229498" y="33655"/>
                      <a:pt x="229498" y="27305"/>
                      <a:pt x="229498" y="20320"/>
                    </a:cubicBezTo>
                    <a:cubicBezTo>
                      <a:pt x="229498" y="15240"/>
                      <a:pt x="228863" y="10160"/>
                      <a:pt x="228228" y="5080"/>
                    </a:cubicBezTo>
                    <a:cubicBezTo>
                      <a:pt x="228228" y="3810"/>
                      <a:pt x="228228" y="0"/>
                      <a:pt x="225688" y="0"/>
                    </a:cubicBezTo>
                    <a:cubicBezTo>
                      <a:pt x="225053" y="0"/>
                      <a:pt x="224418" y="635"/>
                      <a:pt x="223783" y="1270"/>
                    </a:cubicBezTo>
                    <a:cubicBezTo>
                      <a:pt x="223148" y="2540"/>
                      <a:pt x="223148" y="3810"/>
                      <a:pt x="223148" y="4445"/>
                    </a:cubicBezTo>
                    <a:cubicBezTo>
                      <a:pt x="223148" y="12700"/>
                      <a:pt x="223148" y="20955"/>
                      <a:pt x="222513" y="29210"/>
                    </a:cubicBezTo>
                    <a:cubicBezTo>
                      <a:pt x="221878" y="39370"/>
                      <a:pt x="220608" y="48895"/>
                      <a:pt x="218703" y="59055"/>
                    </a:cubicBezTo>
                    <a:cubicBezTo>
                      <a:pt x="216798" y="68580"/>
                      <a:pt x="214893" y="78105"/>
                      <a:pt x="212353" y="87630"/>
                    </a:cubicBezTo>
                    <a:cubicBezTo>
                      <a:pt x="209813" y="97155"/>
                      <a:pt x="207273" y="106045"/>
                      <a:pt x="203463" y="115570"/>
                    </a:cubicBezTo>
                    <a:cubicBezTo>
                      <a:pt x="200288" y="124460"/>
                      <a:pt x="196478" y="133350"/>
                      <a:pt x="192668" y="142240"/>
                    </a:cubicBezTo>
                    <a:cubicBezTo>
                      <a:pt x="188858" y="151130"/>
                      <a:pt x="184413" y="160020"/>
                      <a:pt x="179968" y="168275"/>
                    </a:cubicBezTo>
                    <a:lnTo>
                      <a:pt x="179333" y="169545"/>
                    </a:lnTo>
                    <a:lnTo>
                      <a:pt x="147583" y="135890"/>
                    </a:lnTo>
                    <a:cubicBezTo>
                      <a:pt x="136153" y="124460"/>
                      <a:pt x="124088" y="114300"/>
                      <a:pt x="112658" y="102870"/>
                    </a:cubicBezTo>
                    <a:cubicBezTo>
                      <a:pt x="106943" y="97790"/>
                      <a:pt x="91068" y="82550"/>
                      <a:pt x="85353" y="85725"/>
                    </a:cubicBezTo>
                    <a:cubicBezTo>
                      <a:pt x="82813" y="86995"/>
                      <a:pt x="84083" y="90805"/>
                      <a:pt x="86623" y="95250"/>
                    </a:cubicBezTo>
                    <a:cubicBezTo>
                      <a:pt x="90433" y="100965"/>
                      <a:pt x="96783" y="107315"/>
                      <a:pt x="98688" y="109855"/>
                    </a:cubicBezTo>
                    <a:cubicBezTo>
                      <a:pt x="116468" y="128270"/>
                      <a:pt x="135518" y="146050"/>
                      <a:pt x="152028" y="165735"/>
                    </a:cubicBezTo>
                    <a:lnTo>
                      <a:pt x="177428" y="194945"/>
                    </a:lnTo>
                    <a:lnTo>
                      <a:pt x="183778" y="201930"/>
                    </a:lnTo>
                    <a:lnTo>
                      <a:pt x="189493" y="209550"/>
                    </a:lnTo>
                    <a:lnTo>
                      <a:pt x="201558" y="224790"/>
                    </a:lnTo>
                    <a:lnTo>
                      <a:pt x="212988" y="238760"/>
                    </a:lnTo>
                    <a:cubicBezTo>
                      <a:pt x="206638" y="240030"/>
                      <a:pt x="200288" y="241935"/>
                      <a:pt x="193303" y="243205"/>
                    </a:cubicBezTo>
                    <a:cubicBezTo>
                      <a:pt x="181238" y="245745"/>
                      <a:pt x="169808" y="247650"/>
                      <a:pt x="157743" y="248920"/>
                    </a:cubicBezTo>
                    <a:cubicBezTo>
                      <a:pt x="145678" y="250825"/>
                      <a:pt x="133613" y="251460"/>
                      <a:pt x="121548" y="252095"/>
                    </a:cubicBezTo>
                    <a:cubicBezTo>
                      <a:pt x="109483" y="252730"/>
                      <a:pt x="97418" y="252730"/>
                      <a:pt x="84718" y="252095"/>
                    </a:cubicBezTo>
                    <a:cubicBezTo>
                      <a:pt x="72653" y="251460"/>
                      <a:pt x="60588" y="250190"/>
                      <a:pt x="48523" y="248285"/>
                    </a:cubicBezTo>
                    <a:cubicBezTo>
                      <a:pt x="40268" y="247015"/>
                      <a:pt x="32648" y="245745"/>
                      <a:pt x="24393" y="243840"/>
                    </a:cubicBezTo>
                    <a:cubicBezTo>
                      <a:pt x="18043" y="242570"/>
                      <a:pt x="12328" y="240665"/>
                      <a:pt x="6613" y="239395"/>
                    </a:cubicBezTo>
                    <a:cubicBezTo>
                      <a:pt x="5343" y="238760"/>
                      <a:pt x="898" y="237490"/>
                      <a:pt x="263" y="239395"/>
                    </a:cubicBezTo>
                    <a:cubicBezTo>
                      <a:pt x="-372" y="240030"/>
                      <a:pt x="263" y="240665"/>
                      <a:pt x="898" y="241935"/>
                    </a:cubicBezTo>
                    <a:cubicBezTo>
                      <a:pt x="2168" y="242570"/>
                      <a:pt x="3438" y="243205"/>
                      <a:pt x="4073" y="243840"/>
                    </a:cubicBezTo>
                    <a:cubicBezTo>
                      <a:pt x="13598" y="247650"/>
                      <a:pt x="23758" y="250190"/>
                      <a:pt x="33918" y="253365"/>
                    </a:cubicBezTo>
                    <a:cubicBezTo>
                      <a:pt x="45983" y="256540"/>
                      <a:pt x="58683" y="259080"/>
                      <a:pt x="70748" y="260985"/>
                    </a:cubicBezTo>
                    <a:cubicBezTo>
                      <a:pt x="82813" y="262890"/>
                      <a:pt x="95513" y="264160"/>
                      <a:pt x="108213" y="264795"/>
                    </a:cubicBezTo>
                    <a:cubicBezTo>
                      <a:pt x="120913" y="265430"/>
                      <a:pt x="132978" y="265430"/>
                      <a:pt x="145678" y="264795"/>
                    </a:cubicBezTo>
                    <a:cubicBezTo>
                      <a:pt x="158378" y="264160"/>
                      <a:pt x="170443" y="262255"/>
                      <a:pt x="182508" y="260350"/>
                    </a:cubicBezTo>
                    <a:cubicBezTo>
                      <a:pt x="194573" y="257810"/>
                      <a:pt x="206638" y="255270"/>
                      <a:pt x="218703" y="251460"/>
                    </a:cubicBezTo>
                    <a:cubicBezTo>
                      <a:pt x="219338" y="251460"/>
                      <a:pt x="220608" y="250825"/>
                      <a:pt x="221243" y="250825"/>
                    </a:cubicBezTo>
                    <a:lnTo>
                      <a:pt x="230133" y="262255"/>
                    </a:lnTo>
                    <a:lnTo>
                      <a:pt x="256803" y="300355"/>
                    </a:lnTo>
                    <a:cubicBezTo>
                      <a:pt x="275218" y="325755"/>
                      <a:pt x="291093" y="352425"/>
                      <a:pt x="307603" y="379095"/>
                    </a:cubicBezTo>
                    <a:lnTo>
                      <a:pt x="313953" y="388620"/>
                    </a:lnTo>
                    <a:lnTo>
                      <a:pt x="315223" y="391160"/>
                    </a:lnTo>
                    <a:cubicBezTo>
                      <a:pt x="300618" y="391795"/>
                      <a:pt x="286648" y="391160"/>
                      <a:pt x="272043" y="391160"/>
                    </a:cubicBezTo>
                    <a:cubicBezTo>
                      <a:pt x="254898" y="390525"/>
                      <a:pt x="237753" y="389255"/>
                      <a:pt x="220608" y="387350"/>
                    </a:cubicBezTo>
                    <a:cubicBezTo>
                      <a:pt x="203463" y="386080"/>
                      <a:pt x="186318" y="382905"/>
                      <a:pt x="169173" y="379730"/>
                    </a:cubicBezTo>
                    <a:cubicBezTo>
                      <a:pt x="160918" y="378460"/>
                      <a:pt x="152028" y="376555"/>
                      <a:pt x="143773" y="374650"/>
                    </a:cubicBezTo>
                    <a:cubicBezTo>
                      <a:pt x="135518" y="372110"/>
                      <a:pt x="126628" y="370840"/>
                      <a:pt x="118373" y="368300"/>
                    </a:cubicBezTo>
                    <a:cubicBezTo>
                      <a:pt x="110118" y="365760"/>
                      <a:pt x="101863" y="363220"/>
                      <a:pt x="93608" y="360680"/>
                    </a:cubicBezTo>
                    <a:cubicBezTo>
                      <a:pt x="85353" y="358140"/>
                      <a:pt x="77098" y="354965"/>
                      <a:pt x="68843" y="351790"/>
                    </a:cubicBezTo>
                    <a:cubicBezTo>
                      <a:pt x="63128" y="349885"/>
                      <a:pt x="58048" y="347345"/>
                      <a:pt x="52968" y="344805"/>
                    </a:cubicBezTo>
                    <a:cubicBezTo>
                      <a:pt x="47888" y="342265"/>
                      <a:pt x="42173" y="340360"/>
                      <a:pt x="37093" y="337820"/>
                    </a:cubicBezTo>
                    <a:lnTo>
                      <a:pt x="25028" y="332105"/>
                    </a:lnTo>
                    <a:lnTo>
                      <a:pt x="13598" y="325755"/>
                    </a:lnTo>
                    <a:cubicBezTo>
                      <a:pt x="11693" y="324485"/>
                      <a:pt x="6613" y="321945"/>
                      <a:pt x="4708" y="323215"/>
                    </a:cubicBezTo>
                    <a:cubicBezTo>
                      <a:pt x="4073" y="323850"/>
                      <a:pt x="4708" y="325120"/>
                      <a:pt x="5343" y="325755"/>
                    </a:cubicBezTo>
                    <a:cubicBezTo>
                      <a:pt x="6613" y="327025"/>
                      <a:pt x="9153" y="328295"/>
                      <a:pt x="9788" y="328930"/>
                    </a:cubicBezTo>
                    <a:cubicBezTo>
                      <a:pt x="22488" y="336550"/>
                      <a:pt x="35188" y="343535"/>
                      <a:pt x="48523" y="349885"/>
                    </a:cubicBezTo>
                    <a:lnTo>
                      <a:pt x="60588" y="355600"/>
                    </a:lnTo>
                    <a:lnTo>
                      <a:pt x="72653" y="361315"/>
                    </a:lnTo>
                    <a:cubicBezTo>
                      <a:pt x="80908" y="365125"/>
                      <a:pt x="89163" y="368300"/>
                      <a:pt x="97418" y="371475"/>
                    </a:cubicBezTo>
                    <a:cubicBezTo>
                      <a:pt x="105673" y="374650"/>
                      <a:pt x="113928" y="377190"/>
                      <a:pt x="122183" y="380365"/>
                    </a:cubicBezTo>
                    <a:cubicBezTo>
                      <a:pt x="130438" y="382905"/>
                      <a:pt x="139328" y="385445"/>
                      <a:pt x="147583" y="387985"/>
                    </a:cubicBezTo>
                    <a:cubicBezTo>
                      <a:pt x="155838" y="390525"/>
                      <a:pt x="164728" y="392430"/>
                      <a:pt x="173618" y="394335"/>
                    </a:cubicBezTo>
                    <a:cubicBezTo>
                      <a:pt x="182508" y="396240"/>
                      <a:pt x="190763" y="397510"/>
                      <a:pt x="199653" y="399415"/>
                    </a:cubicBezTo>
                    <a:cubicBezTo>
                      <a:pt x="216798" y="401955"/>
                      <a:pt x="234578" y="403860"/>
                      <a:pt x="252358" y="405130"/>
                    </a:cubicBezTo>
                    <a:cubicBezTo>
                      <a:pt x="270138" y="405765"/>
                      <a:pt x="287918" y="406400"/>
                      <a:pt x="305063" y="405130"/>
                    </a:cubicBezTo>
                    <a:cubicBezTo>
                      <a:pt x="308873" y="405130"/>
                      <a:pt x="313318" y="404495"/>
                      <a:pt x="317128" y="404495"/>
                    </a:cubicBezTo>
                    <a:cubicBezTo>
                      <a:pt x="318398" y="404495"/>
                      <a:pt x="319668" y="403860"/>
                      <a:pt x="321573" y="403860"/>
                    </a:cubicBezTo>
                    <a:lnTo>
                      <a:pt x="330463" y="419735"/>
                    </a:lnTo>
                    <a:cubicBezTo>
                      <a:pt x="338083" y="433070"/>
                      <a:pt x="345703" y="446405"/>
                      <a:pt x="352688" y="460375"/>
                    </a:cubicBezTo>
                    <a:lnTo>
                      <a:pt x="373008" y="501650"/>
                    </a:lnTo>
                    <a:lnTo>
                      <a:pt x="383168" y="521970"/>
                    </a:lnTo>
                    <a:cubicBezTo>
                      <a:pt x="386343" y="528955"/>
                      <a:pt x="389518" y="535940"/>
                      <a:pt x="392058" y="542925"/>
                    </a:cubicBezTo>
                    <a:lnTo>
                      <a:pt x="409838" y="584200"/>
                    </a:lnTo>
                    <a:cubicBezTo>
                      <a:pt x="399678" y="584835"/>
                      <a:pt x="388883" y="585470"/>
                      <a:pt x="378723" y="586105"/>
                    </a:cubicBezTo>
                    <a:cubicBezTo>
                      <a:pt x="364118" y="586105"/>
                      <a:pt x="349513" y="586105"/>
                      <a:pt x="334908" y="585470"/>
                    </a:cubicBezTo>
                    <a:cubicBezTo>
                      <a:pt x="320303" y="584835"/>
                      <a:pt x="305698" y="582930"/>
                      <a:pt x="291093" y="580390"/>
                    </a:cubicBezTo>
                    <a:cubicBezTo>
                      <a:pt x="284108" y="579120"/>
                      <a:pt x="276488" y="577850"/>
                      <a:pt x="269503" y="576580"/>
                    </a:cubicBezTo>
                    <a:cubicBezTo>
                      <a:pt x="262518" y="574675"/>
                      <a:pt x="254898" y="573405"/>
                      <a:pt x="247913" y="571500"/>
                    </a:cubicBezTo>
                    <a:cubicBezTo>
                      <a:pt x="240928" y="569595"/>
                      <a:pt x="233943" y="567690"/>
                      <a:pt x="226958" y="565150"/>
                    </a:cubicBezTo>
                    <a:cubicBezTo>
                      <a:pt x="219973" y="562610"/>
                      <a:pt x="212988" y="560070"/>
                      <a:pt x="206003" y="557530"/>
                    </a:cubicBezTo>
                    <a:cubicBezTo>
                      <a:pt x="201558" y="555625"/>
                      <a:pt x="197113" y="553720"/>
                      <a:pt x="192668" y="551815"/>
                    </a:cubicBezTo>
                    <a:cubicBezTo>
                      <a:pt x="188223" y="549910"/>
                      <a:pt x="183778" y="548005"/>
                      <a:pt x="179333" y="545465"/>
                    </a:cubicBezTo>
                    <a:lnTo>
                      <a:pt x="169173" y="540385"/>
                    </a:lnTo>
                    <a:lnTo>
                      <a:pt x="159648" y="534670"/>
                    </a:lnTo>
                    <a:cubicBezTo>
                      <a:pt x="158378" y="534035"/>
                      <a:pt x="153933" y="530860"/>
                      <a:pt x="152028" y="532765"/>
                    </a:cubicBezTo>
                    <a:cubicBezTo>
                      <a:pt x="151393" y="533400"/>
                      <a:pt x="151393" y="534670"/>
                      <a:pt x="152663" y="535305"/>
                    </a:cubicBezTo>
                    <a:cubicBezTo>
                      <a:pt x="153933" y="536575"/>
                      <a:pt x="155203" y="537845"/>
                      <a:pt x="156473" y="538480"/>
                    </a:cubicBezTo>
                    <a:cubicBezTo>
                      <a:pt x="166633" y="545465"/>
                      <a:pt x="177428" y="551815"/>
                      <a:pt x="188858" y="557530"/>
                    </a:cubicBezTo>
                    <a:lnTo>
                      <a:pt x="199018" y="562610"/>
                    </a:lnTo>
                    <a:lnTo>
                      <a:pt x="209178" y="567690"/>
                    </a:lnTo>
                    <a:cubicBezTo>
                      <a:pt x="216163" y="570865"/>
                      <a:pt x="223148" y="574040"/>
                      <a:pt x="230133" y="576580"/>
                    </a:cubicBezTo>
                    <a:cubicBezTo>
                      <a:pt x="237118" y="579120"/>
                      <a:pt x="244103" y="581660"/>
                      <a:pt x="251723" y="584200"/>
                    </a:cubicBezTo>
                    <a:cubicBezTo>
                      <a:pt x="258708" y="586105"/>
                      <a:pt x="266328" y="588645"/>
                      <a:pt x="273313" y="590550"/>
                    </a:cubicBezTo>
                    <a:cubicBezTo>
                      <a:pt x="280933" y="592455"/>
                      <a:pt x="287918" y="594360"/>
                      <a:pt x="295538" y="595630"/>
                    </a:cubicBezTo>
                    <a:cubicBezTo>
                      <a:pt x="303158" y="596900"/>
                      <a:pt x="310143" y="598170"/>
                      <a:pt x="317763" y="598805"/>
                    </a:cubicBezTo>
                    <a:cubicBezTo>
                      <a:pt x="325383" y="600075"/>
                      <a:pt x="333003" y="600075"/>
                      <a:pt x="339988" y="600710"/>
                    </a:cubicBezTo>
                    <a:cubicBezTo>
                      <a:pt x="347608" y="601345"/>
                      <a:pt x="355228" y="601345"/>
                      <a:pt x="362848" y="601345"/>
                    </a:cubicBezTo>
                    <a:cubicBezTo>
                      <a:pt x="378088" y="601345"/>
                      <a:pt x="392693" y="600710"/>
                      <a:pt x="407933" y="598170"/>
                    </a:cubicBezTo>
                    <a:cubicBezTo>
                      <a:pt x="410473" y="597535"/>
                      <a:pt x="413013" y="597535"/>
                      <a:pt x="415553" y="596900"/>
                    </a:cubicBezTo>
                    <a:cubicBezTo>
                      <a:pt x="416823" y="600075"/>
                      <a:pt x="418093" y="603885"/>
                      <a:pt x="419363" y="607060"/>
                    </a:cubicBezTo>
                    <a:lnTo>
                      <a:pt x="427618" y="628650"/>
                    </a:lnTo>
                    <a:cubicBezTo>
                      <a:pt x="432698" y="643255"/>
                      <a:pt x="438413" y="657225"/>
                      <a:pt x="443493" y="671830"/>
                    </a:cubicBezTo>
                    <a:lnTo>
                      <a:pt x="457463" y="715645"/>
                    </a:lnTo>
                    <a:lnTo>
                      <a:pt x="464448" y="737235"/>
                    </a:lnTo>
                    <a:lnTo>
                      <a:pt x="470163" y="759460"/>
                    </a:lnTo>
                    <a:lnTo>
                      <a:pt x="475243" y="777875"/>
                    </a:lnTo>
                    <a:cubicBezTo>
                      <a:pt x="462543" y="777875"/>
                      <a:pt x="449843" y="777875"/>
                      <a:pt x="437143" y="777240"/>
                    </a:cubicBezTo>
                    <a:cubicBezTo>
                      <a:pt x="428888" y="777240"/>
                      <a:pt x="421268" y="776605"/>
                      <a:pt x="413013" y="775970"/>
                    </a:cubicBezTo>
                    <a:cubicBezTo>
                      <a:pt x="397138" y="774700"/>
                      <a:pt x="381263" y="772160"/>
                      <a:pt x="365388" y="768985"/>
                    </a:cubicBezTo>
                    <a:cubicBezTo>
                      <a:pt x="360308" y="767715"/>
                      <a:pt x="354593" y="766445"/>
                      <a:pt x="349513" y="765175"/>
                    </a:cubicBezTo>
                    <a:cubicBezTo>
                      <a:pt x="345703" y="763905"/>
                      <a:pt x="341893" y="762635"/>
                      <a:pt x="337448" y="761365"/>
                    </a:cubicBezTo>
                    <a:cubicBezTo>
                      <a:pt x="336178" y="761365"/>
                      <a:pt x="333638" y="760095"/>
                      <a:pt x="333003" y="762000"/>
                    </a:cubicBezTo>
                    <a:cubicBezTo>
                      <a:pt x="332368" y="762635"/>
                      <a:pt x="333003" y="763270"/>
                      <a:pt x="333003" y="763905"/>
                    </a:cubicBezTo>
                    <a:cubicBezTo>
                      <a:pt x="333638" y="764540"/>
                      <a:pt x="334908" y="765175"/>
                      <a:pt x="334908" y="765175"/>
                    </a:cubicBezTo>
                    <a:cubicBezTo>
                      <a:pt x="341258" y="767715"/>
                      <a:pt x="347608" y="770255"/>
                      <a:pt x="353958" y="772795"/>
                    </a:cubicBezTo>
                    <a:cubicBezTo>
                      <a:pt x="361578" y="775970"/>
                      <a:pt x="369833" y="778510"/>
                      <a:pt x="378088" y="780415"/>
                    </a:cubicBezTo>
                    <a:cubicBezTo>
                      <a:pt x="393963" y="784860"/>
                      <a:pt x="410473" y="788035"/>
                      <a:pt x="426983" y="789940"/>
                    </a:cubicBezTo>
                    <a:cubicBezTo>
                      <a:pt x="443493" y="791845"/>
                      <a:pt x="460003" y="791845"/>
                      <a:pt x="476513" y="789940"/>
                    </a:cubicBezTo>
                    <a:cubicBezTo>
                      <a:pt x="477148" y="789940"/>
                      <a:pt x="477783" y="789940"/>
                      <a:pt x="479053" y="789940"/>
                    </a:cubicBezTo>
                    <a:lnTo>
                      <a:pt x="482228" y="803275"/>
                    </a:lnTo>
                    <a:cubicBezTo>
                      <a:pt x="486038" y="817880"/>
                      <a:pt x="488578" y="833120"/>
                      <a:pt x="491753" y="847725"/>
                    </a:cubicBezTo>
                    <a:lnTo>
                      <a:pt x="495563" y="865505"/>
                    </a:lnTo>
                    <a:cubicBezTo>
                      <a:pt x="479053" y="865505"/>
                      <a:pt x="463178" y="864870"/>
                      <a:pt x="446668" y="864235"/>
                    </a:cubicBezTo>
                    <a:cubicBezTo>
                      <a:pt x="426983" y="862330"/>
                      <a:pt x="407933" y="860425"/>
                      <a:pt x="388248" y="856615"/>
                    </a:cubicBezTo>
                    <a:lnTo>
                      <a:pt x="373643" y="854075"/>
                    </a:lnTo>
                    <a:lnTo>
                      <a:pt x="359038" y="850900"/>
                    </a:lnTo>
                    <a:cubicBezTo>
                      <a:pt x="349513" y="848995"/>
                      <a:pt x="339988" y="845820"/>
                      <a:pt x="330463" y="843280"/>
                    </a:cubicBezTo>
                    <a:cubicBezTo>
                      <a:pt x="320938" y="840105"/>
                      <a:pt x="312048" y="836930"/>
                      <a:pt x="302523" y="833755"/>
                    </a:cubicBezTo>
                    <a:cubicBezTo>
                      <a:pt x="293633" y="829945"/>
                      <a:pt x="284108" y="826770"/>
                      <a:pt x="275218" y="822325"/>
                    </a:cubicBezTo>
                    <a:cubicBezTo>
                      <a:pt x="266328" y="818515"/>
                      <a:pt x="257438" y="814070"/>
                      <a:pt x="248548" y="809625"/>
                    </a:cubicBezTo>
                    <a:cubicBezTo>
                      <a:pt x="239658" y="805180"/>
                      <a:pt x="231403" y="800100"/>
                      <a:pt x="222513" y="795020"/>
                    </a:cubicBezTo>
                    <a:cubicBezTo>
                      <a:pt x="216798" y="791845"/>
                      <a:pt x="211083" y="788035"/>
                      <a:pt x="206003" y="784225"/>
                    </a:cubicBezTo>
                    <a:cubicBezTo>
                      <a:pt x="200923" y="780415"/>
                      <a:pt x="195208" y="777240"/>
                      <a:pt x="189493" y="772795"/>
                    </a:cubicBezTo>
                    <a:lnTo>
                      <a:pt x="177428" y="763905"/>
                    </a:lnTo>
                    <a:lnTo>
                      <a:pt x="165998" y="754380"/>
                    </a:lnTo>
                    <a:cubicBezTo>
                      <a:pt x="164093" y="753110"/>
                      <a:pt x="159013" y="748030"/>
                      <a:pt x="157108" y="749300"/>
                    </a:cubicBezTo>
                    <a:cubicBezTo>
                      <a:pt x="155838" y="749935"/>
                      <a:pt x="156473" y="751205"/>
                      <a:pt x="157743" y="752475"/>
                    </a:cubicBezTo>
                    <a:cubicBezTo>
                      <a:pt x="159013" y="754380"/>
                      <a:pt x="160918" y="756285"/>
                      <a:pt x="162188" y="756920"/>
                    </a:cubicBezTo>
                    <a:cubicBezTo>
                      <a:pt x="168538" y="762635"/>
                      <a:pt x="174253" y="768350"/>
                      <a:pt x="181238" y="773430"/>
                    </a:cubicBezTo>
                    <a:cubicBezTo>
                      <a:pt x="187588" y="778510"/>
                      <a:pt x="193938" y="784225"/>
                      <a:pt x="200923" y="788670"/>
                    </a:cubicBezTo>
                    <a:lnTo>
                      <a:pt x="212988" y="797560"/>
                    </a:lnTo>
                    <a:lnTo>
                      <a:pt x="225688" y="805815"/>
                    </a:lnTo>
                    <a:cubicBezTo>
                      <a:pt x="233943" y="811530"/>
                      <a:pt x="242833" y="816610"/>
                      <a:pt x="251723" y="821690"/>
                    </a:cubicBezTo>
                    <a:cubicBezTo>
                      <a:pt x="260613" y="826770"/>
                      <a:pt x="269503" y="831215"/>
                      <a:pt x="278393" y="835660"/>
                    </a:cubicBezTo>
                    <a:cubicBezTo>
                      <a:pt x="287918" y="839470"/>
                      <a:pt x="296808" y="843915"/>
                      <a:pt x="306333" y="847725"/>
                    </a:cubicBezTo>
                    <a:cubicBezTo>
                      <a:pt x="315858" y="851535"/>
                      <a:pt x="325383" y="854710"/>
                      <a:pt x="334908" y="857885"/>
                    </a:cubicBezTo>
                    <a:cubicBezTo>
                      <a:pt x="344433" y="861060"/>
                      <a:pt x="353958" y="863600"/>
                      <a:pt x="364118" y="866140"/>
                    </a:cubicBezTo>
                    <a:cubicBezTo>
                      <a:pt x="373643" y="868680"/>
                      <a:pt x="383803" y="870585"/>
                      <a:pt x="393328" y="872490"/>
                    </a:cubicBezTo>
                    <a:cubicBezTo>
                      <a:pt x="403488" y="874395"/>
                      <a:pt x="413013" y="875665"/>
                      <a:pt x="423173" y="876935"/>
                    </a:cubicBezTo>
                    <a:cubicBezTo>
                      <a:pt x="442858" y="878840"/>
                      <a:pt x="463178" y="880110"/>
                      <a:pt x="482863" y="878840"/>
                    </a:cubicBezTo>
                    <a:cubicBezTo>
                      <a:pt x="487308" y="878840"/>
                      <a:pt x="492388" y="878840"/>
                      <a:pt x="496833" y="878205"/>
                    </a:cubicBezTo>
                    <a:cubicBezTo>
                      <a:pt x="496833" y="878205"/>
                      <a:pt x="497468" y="878205"/>
                      <a:pt x="497468" y="878205"/>
                    </a:cubicBezTo>
                    <a:cubicBezTo>
                      <a:pt x="498738" y="883285"/>
                      <a:pt x="499373" y="888365"/>
                      <a:pt x="500008" y="893445"/>
                    </a:cubicBezTo>
                    <a:lnTo>
                      <a:pt x="506993" y="938530"/>
                    </a:lnTo>
                    <a:cubicBezTo>
                      <a:pt x="508263" y="946150"/>
                      <a:pt x="509533" y="953770"/>
                      <a:pt x="510803" y="961390"/>
                    </a:cubicBezTo>
                    <a:lnTo>
                      <a:pt x="513343" y="984250"/>
                    </a:lnTo>
                    <a:lnTo>
                      <a:pt x="518423" y="1029970"/>
                    </a:lnTo>
                    <a:cubicBezTo>
                      <a:pt x="519693" y="1045210"/>
                      <a:pt x="520328" y="1060450"/>
                      <a:pt x="521598" y="1075690"/>
                    </a:cubicBezTo>
                    <a:cubicBezTo>
                      <a:pt x="522233" y="1089660"/>
                      <a:pt x="524138" y="1104265"/>
                      <a:pt x="524138" y="1118235"/>
                    </a:cubicBezTo>
                    <a:cubicBezTo>
                      <a:pt x="524773" y="1142365"/>
                      <a:pt x="525408" y="1172845"/>
                      <a:pt x="540648" y="1185545"/>
                    </a:cubicBezTo>
                    <a:cubicBezTo>
                      <a:pt x="542553" y="1186815"/>
                      <a:pt x="544458" y="1188085"/>
                      <a:pt x="546363" y="1187450"/>
                    </a:cubicBezTo>
                    <a:cubicBezTo>
                      <a:pt x="548903" y="1186815"/>
                      <a:pt x="551443" y="1183005"/>
                      <a:pt x="553348" y="1179195"/>
                    </a:cubicBezTo>
                    <a:cubicBezTo>
                      <a:pt x="557793" y="1168400"/>
                      <a:pt x="559063" y="1156970"/>
                      <a:pt x="559698" y="1144270"/>
                    </a:cubicBezTo>
                    <a:cubicBezTo>
                      <a:pt x="561603" y="1112520"/>
                      <a:pt x="560968" y="1081405"/>
                      <a:pt x="560333" y="1049655"/>
                    </a:cubicBezTo>
                    <a:cubicBezTo>
                      <a:pt x="560333" y="1033780"/>
                      <a:pt x="559063" y="1017905"/>
                      <a:pt x="557793" y="1002665"/>
                    </a:cubicBezTo>
                    <a:lnTo>
                      <a:pt x="553983" y="955675"/>
                    </a:lnTo>
                    <a:lnTo>
                      <a:pt x="546998" y="908685"/>
                    </a:lnTo>
                    <a:cubicBezTo>
                      <a:pt x="546363" y="906780"/>
                      <a:pt x="546363" y="904240"/>
                      <a:pt x="545728" y="902335"/>
                    </a:cubicBezTo>
                    <a:cubicBezTo>
                      <a:pt x="555888" y="892175"/>
                      <a:pt x="566048" y="881380"/>
                      <a:pt x="575573" y="869315"/>
                    </a:cubicBezTo>
                    <a:cubicBezTo>
                      <a:pt x="582558" y="861060"/>
                      <a:pt x="588273" y="852805"/>
                      <a:pt x="594623" y="844550"/>
                    </a:cubicBezTo>
                    <a:cubicBezTo>
                      <a:pt x="606688" y="827405"/>
                      <a:pt x="618118" y="810260"/>
                      <a:pt x="629548" y="792480"/>
                    </a:cubicBezTo>
                    <a:cubicBezTo>
                      <a:pt x="633358" y="786765"/>
                      <a:pt x="637168" y="780415"/>
                      <a:pt x="640343" y="774700"/>
                    </a:cubicBezTo>
                    <a:lnTo>
                      <a:pt x="648598" y="760730"/>
                    </a:lnTo>
                    <a:cubicBezTo>
                      <a:pt x="647328" y="760095"/>
                      <a:pt x="649233" y="756920"/>
                      <a:pt x="647963" y="7556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280" name="Google Shape;2280;p34"/>
            <p:cNvGrpSpPr/>
            <p:nvPr/>
          </p:nvGrpSpPr>
          <p:grpSpPr>
            <a:xfrm>
              <a:off x="-8604" y="852643"/>
              <a:ext cx="875393" cy="799615"/>
              <a:chOff x="4667799" y="2357213"/>
              <a:chExt cx="589927" cy="538861"/>
            </a:xfrm>
          </p:grpSpPr>
          <p:sp>
            <p:nvSpPr>
              <p:cNvPr id="2281" name="Google Shape;2281;p34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2" name="Google Shape;2282;p34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3" name="Google Shape;2283;p34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4" name="Google Shape;2284;p34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5" name="Google Shape;2285;p34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286" name="Google Shape;2286;p34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287" name="Google Shape;2287;p34"/>
            <p:cNvSpPr/>
            <p:nvPr/>
          </p:nvSpPr>
          <p:spPr>
            <a:xfrm>
              <a:off x="1119200" y="13711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88" name="Google Shape;2288;p34"/>
            <p:cNvSpPr/>
            <p:nvPr/>
          </p:nvSpPr>
          <p:spPr>
            <a:xfrm>
              <a:off x="909400" y="14635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89" name="Google Shape;2289;p34"/>
            <p:cNvSpPr/>
            <p:nvPr/>
          </p:nvSpPr>
          <p:spPr>
            <a:xfrm>
              <a:off x="1015175" y="12628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0" name="Google Shape;2290;p34"/>
            <p:cNvSpPr/>
            <p:nvPr/>
          </p:nvSpPr>
          <p:spPr>
            <a:xfrm>
              <a:off x="-64700" y="14635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1" name="Google Shape;2291;p34"/>
            <p:cNvSpPr/>
            <p:nvPr/>
          </p:nvSpPr>
          <p:spPr>
            <a:xfrm>
              <a:off x="-396687" y="12343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2" name="Google Shape;2292;p34"/>
            <p:cNvSpPr/>
            <p:nvPr/>
          </p:nvSpPr>
          <p:spPr>
            <a:xfrm>
              <a:off x="-750525" y="14283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3" name="Google Shape;2293;p34"/>
            <p:cNvSpPr/>
            <p:nvPr/>
          </p:nvSpPr>
          <p:spPr>
            <a:xfrm>
              <a:off x="-814425" y="11989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4" name="Google Shape;2294;p34"/>
            <p:cNvSpPr/>
            <p:nvPr/>
          </p:nvSpPr>
          <p:spPr>
            <a:xfrm>
              <a:off x="367400" y="17391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5" name="Google Shape;2295;p34"/>
            <p:cNvSpPr/>
            <p:nvPr/>
          </p:nvSpPr>
          <p:spPr>
            <a:xfrm>
              <a:off x="344600" y="25589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6" name="Google Shape;2296;p34"/>
            <p:cNvSpPr/>
            <p:nvPr/>
          </p:nvSpPr>
          <p:spPr>
            <a:xfrm>
              <a:off x="1119200" y="35380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7" name="Google Shape;2297;p34"/>
            <p:cNvSpPr/>
            <p:nvPr/>
          </p:nvSpPr>
          <p:spPr>
            <a:xfrm>
              <a:off x="1753375" y="31458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8" name="Google Shape;2298;p34"/>
            <p:cNvSpPr/>
            <p:nvPr/>
          </p:nvSpPr>
          <p:spPr>
            <a:xfrm>
              <a:off x="462650" y="28146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299" name="Google Shape;2299;p34"/>
            <p:cNvSpPr/>
            <p:nvPr/>
          </p:nvSpPr>
          <p:spPr>
            <a:xfrm>
              <a:off x="-781137" y="285005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0" name="Google Shape;2300;p34"/>
            <p:cNvSpPr/>
            <p:nvPr/>
          </p:nvSpPr>
          <p:spPr>
            <a:xfrm>
              <a:off x="-497800" y="29857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1" name="Google Shape;2301;p34"/>
            <p:cNvSpPr/>
            <p:nvPr/>
          </p:nvSpPr>
          <p:spPr>
            <a:xfrm>
              <a:off x="-209800" y="36780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2" name="Google Shape;2302;p34"/>
            <p:cNvSpPr/>
            <p:nvPr/>
          </p:nvSpPr>
          <p:spPr>
            <a:xfrm>
              <a:off x="892175" y="38718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3" name="Google Shape;2303;p34"/>
            <p:cNvSpPr/>
            <p:nvPr/>
          </p:nvSpPr>
          <p:spPr>
            <a:xfrm>
              <a:off x="1048475" y="406375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4" name="Google Shape;2304;p34"/>
            <p:cNvSpPr/>
            <p:nvPr/>
          </p:nvSpPr>
          <p:spPr>
            <a:xfrm>
              <a:off x="780100" y="42062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5" name="Google Shape;2305;p34"/>
            <p:cNvSpPr/>
            <p:nvPr/>
          </p:nvSpPr>
          <p:spPr>
            <a:xfrm>
              <a:off x="1029475" y="44691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6" name="Google Shape;2306;p34"/>
            <p:cNvSpPr/>
            <p:nvPr/>
          </p:nvSpPr>
          <p:spPr>
            <a:xfrm rot="10800000">
              <a:off x="965500" y="47193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7" name="Google Shape;2307;p34"/>
            <p:cNvSpPr/>
            <p:nvPr/>
          </p:nvSpPr>
          <p:spPr>
            <a:xfrm rot="10800000">
              <a:off x="1216025" y="44923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8" name="Google Shape;2308;p34"/>
            <p:cNvSpPr/>
            <p:nvPr/>
          </p:nvSpPr>
          <p:spPr>
            <a:xfrm>
              <a:off x="1205900" y="496127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09" name="Google Shape;2309;p34"/>
            <p:cNvSpPr/>
            <p:nvPr/>
          </p:nvSpPr>
          <p:spPr>
            <a:xfrm rot="10800000">
              <a:off x="174375" y="496127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0" name="Google Shape;2310;p34"/>
            <p:cNvSpPr/>
            <p:nvPr/>
          </p:nvSpPr>
          <p:spPr>
            <a:xfrm rot="10800000">
              <a:off x="487225" y="45847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1" name="Google Shape;2311;p34"/>
            <p:cNvSpPr/>
            <p:nvPr/>
          </p:nvSpPr>
          <p:spPr>
            <a:xfrm>
              <a:off x="-8600" y="42633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2" name="Google Shape;2312;p34"/>
            <p:cNvSpPr/>
            <p:nvPr/>
          </p:nvSpPr>
          <p:spPr>
            <a:xfrm rot="10800000">
              <a:off x="280700" y="42987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3" name="Google Shape;2313;p34"/>
            <p:cNvSpPr/>
            <p:nvPr/>
          </p:nvSpPr>
          <p:spPr>
            <a:xfrm>
              <a:off x="157238" y="46293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4" name="Google Shape;2314;p34"/>
            <p:cNvSpPr/>
            <p:nvPr/>
          </p:nvSpPr>
          <p:spPr>
            <a:xfrm>
              <a:off x="498613" y="49223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5" name="Google Shape;2315;p34"/>
            <p:cNvSpPr/>
            <p:nvPr/>
          </p:nvSpPr>
          <p:spPr>
            <a:xfrm rot="10800000">
              <a:off x="1628038" y="47193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6" name="Google Shape;2316;p34"/>
            <p:cNvSpPr/>
            <p:nvPr/>
          </p:nvSpPr>
          <p:spPr>
            <a:xfrm>
              <a:off x="1984975" y="48117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7" name="Google Shape;2317;p34"/>
            <p:cNvSpPr/>
            <p:nvPr/>
          </p:nvSpPr>
          <p:spPr>
            <a:xfrm rot="10800000">
              <a:off x="1757975" y="50536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8" name="Google Shape;2318;p34"/>
            <p:cNvSpPr/>
            <p:nvPr/>
          </p:nvSpPr>
          <p:spPr>
            <a:xfrm rot="10800000">
              <a:off x="2325425" y="4172600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19" name="Google Shape;2319;p34"/>
            <p:cNvSpPr/>
            <p:nvPr/>
          </p:nvSpPr>
          <p:spPr>
            <a:xfrm>
              <a:off x="-941975" y="27428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320" name="Google Shape;2320;p34"/>
            <p:cNvGrpSpPr/>
            <p:nvPr/>
          </p:nvGrpSpPr>
          <p:grpSpPr>
            <a:xfrm>
              <a:off x="2075217" y="2544126"/>
              <a:ext cx="1026712" cy="1050538"/>
              <a:chOff x="7212452" y="2082885"/>
              <a:chExt cx="602637" cy="616621"/>
            </a:xfrm>
          </p:grpSpPr>
          <p:sp>
            <p:nvSpPr>
              <p:cNvPr id="2321" name="Google Shape;2321;p34"/>
              <p:cNvSpPr/>
              <p:nvPr/>
            </p:nvSpPr>
            <p:spPr>
              <a:xfrm>
                <a:off x="7274108" y="2129294"/>
                <a:ext cx="241989" cy="244465"/>
              </a:xfrm>
              <a:custGeom>
                <a:avLst/>
                <a:gdLst/>
                <a:ahLst/>
                <a:cxnLst/>
                <a:rect l="l" t="t" r="r" b="b"/>
                <a:pathLst>
                  <a:path w="300608" h="303683" extrusionOk="0">
                    <a:moveTo>
                      <a:pt x="257269" y="302522"/>
                    </a:moveTo>
                    <a:cubicBezTo>
                      <a:pt x="237584" y="307602"/>
                      <a:pt x="214725" y="294902"/>
                      <a:pt x="198214" y="286012"/>
                    </a:cubicBezTo>
                    <a:cubicBezTo>
                      <a:pt x="152494" y="261247"/>
                      <a:pt x="109314" y="231402"/>
                      <a:pt x="70579" y="197112"/>
                    </a:cubicBezTo>
                    <a:cubicBezTo>
                      <a:pt x="50259" y="179332"/>
                      <a:pt x="30575" y="159647"/>
                      <a:pt x="17239" y="136152"/>
                    </a:cubicBezTo>
                    <a:cubicBezTo>
                      <a:pt x="3269" y="112657"/>
                      <a:pt x="-3716" y="84717"/>
                      <a:pt x="2000" y="58047"/>
                    </a:cubicBezTo>
                    <a:cubicBezTo>
                      <a:pt x="2634" y="53602"/>
                      <a:pt x="3904" y="49792"/>
                      <a:pt x="5809" y="45982"/>
                    </a:cubicBezTo>
                    <a:cubicBezTo>
                      <a:pt x="6444" y="44077"/>
                      <a:pt x="7079" y="42172"/>
                      <a:pt x="8350" y="40267"/>
                    </a:cubicBezTo>
                    <a:cubicBezTo>
                      <a:pt x="14700" y="26932"/>
                      <a:pt x="24859" y="15502"/>
                      <a:pt x="37559" y="8517"/>
                    </a:cubicBezTo>
                    <a:cubicBezTo>
                      <a:pt x="38829" y="7247"/>
                      <a:pt x="40734" y="6612"/>
                      <a:pt x="42639" y="5977"/>
                    </a:cubicBezTo>
                    <a:cubicBezTo>
                      <a:pt x="46450" y="4072"/>
                      <a:pt x="50259" y="2802"/>
                      <a:pt x="54704" y="1532"/>
                    </a:cubicBezTo>
                    <a:cubicBezTo>
                      <a:pt x="83279" y="-4818"/>
                      <a:pt x="111219" y="9787"/>
                      <a:pt x="137254" y="23122"/>
                    </a:cubicBezTo>
                    <a:cubicBezTo>
                      <a:pt x="141700" y="25027"/>
                      <a:pt x="146144" y="27567"/>
                      <a:pt x="150589" y="29472"/>
                    </a:cubicBezTo>
                    <a:cubicBezTo>
                      <a:pt x="153129" y="30742"/>
                      <a:pt x="155669" y="31377"/>
                      <a:pt x="158844" y="32012"/>
                    </a:cubicBezTo>
                    <a:cubicBezTo>
                      <a:pt x="165194" y="33282"/>
                      <a:pt x="170909" y="33282"/>
                      <a:pt x="176625" y="30742"/>
                    </a:cubicBezTo>
                    <a:cubicBezTo>
                      <a:pt x="182339" y="28202"/>
                      <a:pt x="187419" y="23757"/>
                      <a:pt x="193134" y="20582"/>
                    </a:cubicBezTo>
                    <a:cubicBezTo>
                      <a:pt x="196309" y="18677"/>
                      <a:pt x="200119" y="17407"/>
                      <a:pt x="203929" y="16137"/>
                    </a:cubicBezTo>
                    <a:cubicBezTo>
                      <a:pt x="205834" y="15502"/>
                      <a:pt x="207739" y="14867"/>
                      <a:pt x="209644" y="14867"/>
                    </a:cubicBezTo>
                    <a:cubicBezTo>
                      <a:pt x="226789" y="12327"/>
                      <a:pt x="245839" y="18677"/>
                      <a:pt x="259175" y="30742"/>
                    </a:cubicBezTo>
                    <a:cubicBezTo>
                      <a:pt x="276954" y="46617"/>
                      <a:pt x="285844" y="70112"/>
                      <a:pt x="292194" y="92972"/>
                    </a:cubicBezTo>
                    <a:cubicBezTo>
                      <a:pt x="297275" y="113292"/>
                      <a:pt x="299814" y="133612"/>
                      <a:pt x="300450" y="154567"/>
                    </a:cubicBezTo>
                    <a:cubicBezTo>
                      <a:pt x="301719" y="192032"/>
                      <a:pt x="295369" y="230132"/>
                      <a:pt x="282034" y="265692"/>
                    </a:cubicBezTo>
                    <a:cubicBezTo>
                      <a:pt x="275684" y="279027"/>
                      <a:pt x="273144" y="298712"/>
                      <a:pt x="257269" y="3025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2" name="Google Shape;2322;p34"/>
              <p:cNvSpPr/>
              <p:nvPr/>
            </p:nvSpPr>
            <p:spPr>
              <a:xfrm>
                <a:off x="7278274" y="2134107"/>
                <a:ext cx="211922" cy="233800"/>
              </a:xfrm>
              <a:custGeom>
                <a:avLst/>
                <a:gdLst/>
                <a:ahLst/>
                <a:cxnLst/>
                <a:rect l="l" t="t" r="r" b="b"/>
                <a:pathLst>
                  <a:path w="2825623" h="3117334" extrusionOk="0">
                    <a:moveTo>
                      <a:pt x="27401" y="376917"/>
                    </a:moveTo>
                    <a:cubicBezTo>
                      <a:pt x="109648" y="486566"/>
                      <a:pt x="191885" y="596214"/>
                      <a:pt x="274121" y="705863"/>
                    </a:cubicBezTo>
                    <a:cubicBezTo>
                      <a:pt x="582508" y="1103339"/>
                      <a:pt x="904601" y="1480255"/>
                      <a:pt x="1247253" y="1850319"/>
                    </a:cubicBezTo>
                    <a:cubicBezTo>
                      <a:pt x="1589905" y="2213530"/>
                      <a:pt x="1946253" y="2563034"/>
                      <a:pt x="2323170" y="2891980"/>
                    </a:cubicBezTo>
                    <a:cubicBezTo>
                      <a:pt x="2350593" y="2912539"/>
                      <a:pt x="2309475" y="2946804"/>
                      <a:pt x="2282063" y="2926245"/>
                    </a:cubicBezTo>
                    <a:cubicBezTo>
                      <a:pt x="2069618" y="2741213"/>
                      <a:pt x="1864027" y="2549328"/>
                      <a:pt x="1665289" y="2350590"/>
                    </a:cubicBezTo>
                    <a:cubicBezTo>
                      <a:pt x="1308931" y="2001086"/>
                      <a:pt x="966279" y="1631022"/>
                      <a:pt x="644175" y="1254105"/>
                    </a:cubicBezTo>
                    <a:cubicBezTo>
                      <a:pt x="418035" y="986837"/>
                      <a:pt x="205591" y="719569"/>
                      <a:pt x="0" y="438594"/>
                    </a:cubicBezTo>
                    <a:cubicBezTo>
                      <a:pt x="6853" y="418035"/>
                      <a:pt x="13706" y="397476"/>
                      <a:pt x="27401" y="376917"/>
                    </a:cubicBezTo>
                    <a:close/>
                    <a:moveTo>
                      <a:pt x="1555640" y="246698"/>
                    </a:moveTo>
                    <a:cubicBezTo>
                      <a:pt x="1583052" y="260404"/>
                      <a:pt x="1610464" y="267257"/>
                      <a:pt x="1644729" y="274110"/>
                    </a:cubicBezTo>
                    <a:cubicBezTo>
                      <a:pt x="1857173" y="603056"/>
                      <a:pt x="2042206" y="945708"/>
                      <a:pt x="2192973" y="1308918"/>
                    </a:cubicBezTo>
                    <a:cubicBezTo>
                      <a:pt x="2412270" y="1816043"/>
                      <a:pt x="2563037" y="2350579"/>
                      <a:pt x="2652126" y="2891969"/>
                    </a:cubicBezTo>
                    <a:cubicBezTo>
                      <a:pt x="2658979" y="2933087"/>
                      <a:pt x="2597302" y="2946793"/>
                      <a:pt x="2590449" y="2905675"/>
                    </a:cubicBezTo>
                    <a:cubicBezTo>
                      <a:pt x="2542478" y="2604142"/>
                      <a:pt x="2473947" y="2302608"/>
                      <a:pt x="2384858" y="2007928"/>
                    </a:cubicBezTo>
                    <a:cubicBezTo>
                      <a:pt x="2227238" y="1480244"/>
                      <a:pt x="2001087" y="979973"/>
                      <a:pt x="1720113" y="507113"/>
                    </a:cubicBezTo>
                    <a:cubicBezTo>
                      <a:pt x="1665288" y="418024"/>
                      <a:pt x="1610464" y="335788"/>
                      <a:pt x="1555640" y="246698"/>
                    </a:cubicBezTo>
                    <a:close/>
                    <a:moveTo>
                      <a:pt x="2192974" y="95932"/>
                    </a:moveTo>
                    <a:cubicBezTo>
                      <a:pt x="2192974" y="95932"/>
                      <a:pt x="2192974" y="95932"/>
                      <a:pt x="2192974" y="102785"/>
                    </a:cubicBezTo>
                    <a:cubicBezTo>
                      <a:pt x="2446536" y="555085"/>
                      <a:pt x="2624715" y="1048504"/>
                      <a:pt x="2727510" y="1555628"/>
                    </a:cubicBezTo>
                    <a:cubicBezTo>
                      <a:pt x="2830306" y="2062753"/>
                      <a:pt x="2850865" y="2583583"/>
                      <a:pt x="2796041" y="3097561"/>
                    </a:cubicBezTo>
                    <a:cubicBezTo>
                      <a:pt x="2782335" y="3124973"/>
                      <a:pt x="2727510" y="3124973"/>
                      <a:pt x="2734363" y="3090708"/>
                    </a:cubicBezTo>
                    <a:cubicBezTo>
                      <a:pt x="2768629" y="2809733"/>
                      <a:pt x="2775482" y="2521906"/>
                      <a:pt x="2754922" y="2234079"/>
                    </a:cubicBezTo>
                    <a:cubicBezTo>
                      <a:pt x="2720657" y="1720101"/>
                      <a:pt x="2611009" y="1212977"/>
                      <a:pt x="2425977" y="740117"/>
                    </a:cubicBezTo>
                    <a:cubicBezTo>
                      <a:pt x="2343740" y="520820"/>
                      <a:pt x="2240945" y="315229"/>
                      <a:pt x="2131296" y="109638"/>
                    </a:cubicBezTo>
                    <a:cubicBezTo>
                      <a:pt x="2151855" y="102785"/>
                      <a:pt x="2172414" y="95932"/>
                      <a:pt x="2192974" y="95932"/>
                    </a:cubicBezTo>
                    <a:close/>
                    <a:moveTo>
                      <a:pt x="383759" y="0"/>
                    </a:moveTo>
                    <a:cubicBezTo>
                      <a:pt x="760676" y="404329"/>
                      <a:pt x="1117034" y="822364"/>
                      <a:pt x="1439127" y="1267811"/>
                    </a:cubicBezTo>
                    <a:cubicBezTo>
                      <a:pt x="1795485" y="1747523"/>
                      <a:pt x="2117578" y="2254648"/>
                      <a:pt x="2412259" y="2775478"/>
                    </a:cubicBezTo>
                    <a:cubicBezTo>
                      <a:pt x="2439671" y="2809744"/>
                      <a:pt x="2391700" y="2830303"/>
                      <a:pt x="2371141" y="2802891"/>
                    </a:cubicBezTo>
                    <a:cubicBezTo>
                      <a:pt x="2206668" y="2508210"/>
                      <a:pt x="2035341" y="2220383"/>
                      <a:pt x="1843456" y="1939408"/>
                    </a:cubicBezTo>
                    <a:cubicBezTo>
                      <a:pt x="1514511" y="1439137"/>
                      <a:pt x="1151299" y="959425"/>
                      <a:pt x="760676" y="507125"/>
                    </a:cubicBezTo>
                    <a:cubicBezTo>
                      <a:pt x="623615" y="342652"/>
                      <a:pt x="479702" y="185032"/>
                      <a:pt x="328935" y="27412"/>
                    </a:cubicBezTo>
                    <a:cubicBezTo>
                      <a:pt x="342641" y="13706"/>
                      <a:pt x="363200" y="6853"/>
                      <a:pt x="3837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3" name="Google Shape;2323;p34"/>
              <p:cNvSpPr/>
              <p:nvPr/>
            </p:nvSpPr>
            <p:spPr>
              <a:xfrm>
                <a:off x="7334307" y="2178182"/>
                <a:ext cx="170785" cy="188255"/>
              </a:xfrm>
              <a:custGeom>
                <a:avLst/>
                <a:gdLst/>
                <a:ahLst/>
                <a:cxnLst/>
                <a:rect l="l" t="t" r="r" b="b"/>
                <a:pathLst>
                  <a:path w="212155" h="233857" extrusionOk="0">
                    <a:moveTo>
                      <a:pt x="211706" y="116068"/>
                    </a:moveTo>
                    <a:cubicBezTo>
                      <a:pt x="212341" y="103368"/>
                      <a:pt x="212977" y="90668"/>
                      <a:pt x="208531" y="78603"/>
                    </a:cubicBezTo>
                    <a:cubicBezTo>
                      <a:pt x="204087" y="66538"/>
                      <a:pt x="195196" y="56378"/>
                      <a:pt x="182496" y="53203"/>
                    </a:cubicBezTo>
                    <a:cubicBezTo>
                      <a:pt x="170431" y="50663"/>
                      <a:pt x="157731" y="56378"/>
                      <a:pt x="145666" y="54473"/>
                    </a:cubicBezTo>
                    <a:cubicBezTo>
                      <a:pt x="131062" y="52568"/>
                      <a:pt x="120266" y="41138"/>
                      <a:pt x="108837" y="32248"/>
                    </a:cubicBezTo>
                    <a:cubicBezTo>
                      <a:pt x="91691" y="18278"/>
                      <a:pt x="72006" y="8753"/>
                      <a:pt x="51052" y="3038"/>
                    </a:cubicBezTo>
                    <a:cubicBezTo>
                      <a:pt x="42796" y="498"/>
                      <a:pt x="33906" y="-772"/>
                      <a:pt x="25016" y="498"/>
                    </a:cubicBezTo>
                    <a:cubicBezTo>
                      <a:pt x="16127" y="1768"/>
                      <a:pt x="7871" y="6213"/>
                      <a:pt x="3427" y="13833"/>
                    </a:cubicBezTo>
                    <a:cubicBezTo>
                      <a:pt x="-2923" y="24628"/>
                      <a:pt x="252" y="38598"/>
                      <a:pt x="7237" y="49393"/>
                    </a:cubicBezTo>
                    <a:cubicBezTo>
                      <a:pt x="14221" y="59553"/>
                      <a:pt x="24381" y="67173"/>
                      <a:pt x="33271" y="76063"/>
                    </a:cubicBezTo>
                    <a:cubicBezTo>
                      <a:pt x="42162" y="84953"/>
                      <a:pt x="50416" y="95748"/>
                      <a:pt x="51052" y="107813"/>
                    </a:cubicBezTo>
                    <a:cubicBezTo>
                      <a:pt x="51687" y="116068"/>
                      <a:pt x="49146" y="124958"/>
                      <a:pt x="49781" y="133213"/>
                    </a:cubicBezTo>
                    <a:cubicBezTo>
                      <a:pt x="50416" y="147183"/>
                      <a:pt x="59941" y="158613"/>
                      <a:pt x="68831" y="169408"/>
                    </a:cubicBezTo>
                    <a:cubicBezTo>
                      <a:pt x="83437" y="185918"/>
                      <a:pt x="99946" y="201158"/>
                      <a:pt x="117091" y="214493"/>
                    </a:cubicBezTo>
                    <a:cubicBezTo>
                      <a:pt x="128521" y="223383"/>
                      <a:pt x="141221" y="231638"/>
                      <a:pt x="155191" y="233543"/>
                    </a:cubicBezTo>
                    <a:cubicBezTo>
                      <a:pt x="197737" y="238623"/>
                      <a:pt x="202816" y="180838"/>
                      <a:pt x="207262" y="150993"/>
                    </a:cubicBezTo>
                    <a:cubicBezTo>
                      <a:pt x="209802" y="139563"/>
                      <a:pt x="211071" y="127498"/>
                      <a:pt x="211706" y="11606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4" name="Google Shape;2324;p34"/>
              <p:cNvSpPr/>
              <p:nvPr/>
            </p:nvSpPr>
            <p:spPr>
              <a:xfrm>
                <a:off x="7212452" y="2301792"/>
                <a:ext cx="267702" cy="202985"/>
              </a:xfrm>
              <a:custGeom>
                <a:avLst/>
                <a:gdLst/>
                <a:ahLst/>
                <a:cxnLst/>
                <a:rect l="l" t="t" r="r" b="b"/>
                <a:pathLst>
                  <a:path w="332549" h="252155" extrusionOk="0">
                    <a:moveTo>
                      <a:pt x="290671" y="161925"/>
                    </a:moveTo>
                    <a:cubicBezTo>
                      <a:pt x="244316" y="185420"/>
                      <a:pt x="197961" y="208280"/>
                      <a:pt x="151606" y="231775"/>
                    </a:cubicBezTo>
                    <a:cubicBezTo>
                      <a:pt x="137636" y="238760"/>
                      <a:pt x="123666" y="245745"/>
                      <a:pt x="108426" y="249555"/>
                    </a:cubicBezTo>
                    <a:cubicBezTo>
                      <a:pt x="93186" y="253365"/>
                      <a:pt x="76676" y="253365"/>
                      <a:pt x="62071" y="247015"/>
                    </a:cubicBezTo>
                    <a:cubicBezTo>
                      <a:pt x="47466" y="240665"/>
                      <a:pt x="36036" y="226695"/>
                      <a:pt x="35401" y="210820"/>
                    </a:cubicBezTo>
                    <a:cubicBezTo>
                      <a:pt x="35401" y="205105"/>
                      <a:pt x="36036" y="199390"/>
                      <a:pt x="37306" y="193675"/>
                    </a:cubicBezTo>
                    <a:cubicBezTo>
                      <a:pt x="37941" y="191770"/>
                      <a:pt x="37941" y="189865"/>
                      <a:pt x="38576" y="188595"/>
                    </a:cubicBezTo>
                    <a:cubicBezTo>
                      <a:pt x="39846" y="183515"/>
                      <a:pt x="40481" y="178435"/>
                      <a:pt x="40481" y="173355"/>
                    </a:cubicBezTo>
                    <a:cubicBezTo>
                      <a:pt x="39846" y="156845"/>
                      <a:pt x="29051" y="142875"/>
                      <a:pt x="18256" y="129540"/>
                    </a:cubicBezTo>
                    <a:cubicBezTo>
                      <a:pt x="11906" y="121285"/>
                      <a:pt x="4921" y="111760"/>
                      <a:pt x="1746" y="100965"/>
                    </a:cubicBezTo>
                    <a:cubicBezTo>
                      <a:pt x="1111" y="99060"/>
                      <a:pt x="476" y="97790"/>
                      <a:pt x="476" y="95885"/>
                    </a:cubicBezTo>
                    <a:cubicBezTo>
                      <a:pt x="-159" y="92075"/>
                      <a:pt x="-159" y="88265"/>
                      <a:pt x="476" y="84455"/>
                    </a:cubicBezTo>
                    <a:cubicBezTo>
                      <a:pt x="3016" y="66675"/>
                      <a:pt x="20161" y="54610"/>
                      <a:pt x="36671" y="48260"/>
                    </a:cubicBezTo>
                    <a:cubicBezTo>
                      <a:pt x="53181" y="41910"/>
                      <a:pt x="71596" y="38735"/>
                      <a:pt x="86836" y="29210"/>
                    </a:cubicBezTo>
                    <a:cubicBezTo>
                      <a:pt x="90011" y="27305"/>
                      <a:pt x="93186" y="24765"/>
                      <a:pt x="95726" y="22860"/>
                    </a:cubicBezTo>
                    <a:cubicBezTo>
                      <a:pt x="97631" y="21590"/>
                      <a:pt x="99536" y="19685"/>
                      <a:pt x="100806" y="18415"/>
                    </a:cubicBezTo>
                    <a:cubicBezTo>
                      <a:pt x="105251" y="14605"/>
                      <a:pt x="110331" y="10795"/>
                      <a:pt x="115411" y="8255"/>
                    </a:cubicBezTo>
                    <a:cubicBezTo>
                      <a:pt x="127476" y="1905"/>
                      <a:pt x="142081" y="0"/>
                      <a:pt x="156051" y="0"/>
                    </a:cubicBezTo>
                    <a:cubicBezTo>
                      <a:pt x="173831" y="0"/>
                      <a:pt x="192246" y="3175"/>
                      <a:pt x="209391" y="8255"/>
                    </a:cubicBezTo>
                    <a:cubicBezTo>
                      <a:pt x="241141" y="17780"/>
                      <a:pt x="270351" y="36195"/>
                      <a:pt x="293211" y="60325"/>
                    </a:cubicBezTo>
                    <a:cubicBezTo>
                      <a:pt x="303371" y="71120"/>
                      <a:pt x="312261" y="81280"/>
                      <a:pt x="323056" y="90805"/>
                    </a:cubicBezTo>
                    <a:cubicBezTo>
                      <a:pt x="334486" y="100965"/>
                      <a:pt x="335121" y="118745"/>
                      <a:pt x="327501" y="131445"/>
                    </a:cubicBezTo>
                    <a:cubicBezTo>
                      <a:pt x="320516" y="146685"/>
                      <a:pt x="305276" y="154940"/>
                      <a:pt x="290671" y="16192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5" name="Google Shape;2325;p34"/>
              <p:cNvSpPr/>
              <p:nvPr/>
            </p:nvSpPr>
            <p:spPr>
              <a:xfrm>
                <a:off x="7212991" y="2317129"/>
                <a:ext cx="255105" cy="142468"/>
              </a:xfrm>
              <a:custGeom>
                <a:avLst/>
                <a:gdLst/>
                <a:ahLst/>
                <a:cxnLst/>
                <a:rect l="l" t="t" r="r" b="b"/>
                <a:pathLst>
                  <a:path w="3401404" h="1899575" extrusionOk="0">
                    <a:moveTo>
                      <a:pt x="3384451" y="1034701"/>
                    </a:moveTo>
                    <a:cubicBezTo>
                      <a:pt x="3402118" y="1039520"/>
                      <a:pt x="3411113" y="1074213"/>
                      <a:pt x="3385414" y="1089633"/>
                    </a:cubicBezTo>
                    <a:cubicBezTo>
                      <a:pt x="3159263" y="1226693"/>
                      <a:pt x="2919407" y="1350048"/>
                      <a:pt x="2679550" y="1452843"/>
                    </a:cubicBezTo>
                    <a:cubicBezTo>
                      <a:pt x="2247809" y="1637875"/>
                      <a:pt x="1788655" y="1768083"/>
                      <a:pt x="1322648" y="1836613"/>
                    </a:cubicBezTo>
                    <a:cubicBezTo>
                      <a:pt x="1014261" y="1884585"/>
                      <a:pt x="705874" y="1905144"/>
                      <a:pt x="397487" y="1898291"/>
                    </a:cubicBezTo>
                    <a:cubicBezTo>
                      <a:pt x="404340" y="1877732"/>
                      <a:pt x="404340" y="1857172"/>
                      <a:pt x="411193" y="1843466"/>
                    </a:cubicBezTo>
                    <a:cubicBezTo>
                      <a:pt x="507136" y="1843466"/>
                      <a:pt x="603078" y="1843466"/>
                      <a:pt x="705874" y="1843466"/>
                    </a:cubicBezTo>
                    <a:cubicBezTo>
                      <a:pt x="1171881" y="1822907"/>
                      <a:pt x="1637888" y="1747524"/>
                      <a:pt x="2083336" y="1610463"/>
                    </a:cubicBezTo>
                    <a:cubicBezTo>
                      <a:pt x="2535637" y="1473402"/>
                      <a:pt x="2967378" y="1281518"/>
                      <a:pt x="3364855" y="1041661"/>
                    </a:cubicBezTo>
                    <a:cubicBezTo>
                      <a:pt x="3371708" y="1034808"/>
                      <a:pt x="3378561" y="1033095"/>
                      <a:pt x="3384451" y="1034701"/>
                    </a:cubicBezTo>
                    <a:close/>
                    <a:moveTo>
                      <a:pt x="1378211" y="680046"/>
                    </a:moveTo>
                    <a:cubicBezTo>
                      <a:pt x="1496961" y="678440"/>
                      <a:pt x="1615605" y="680153"/>
                      <a:pt x="1733820" y="685293"/>
                    </a:cubicBezTo>
                    <a:cubicBezTo>
                      <a:pt x="2206679" y="705852"/>
                      <a:pt x="2686392" y="774382"/>
                      <a:pt x="3145546" y="890884"/>
                    </a:cubicBezTo>
                    <a:cubicBezTo>
                      <a:pt x="3179811" y="904590"/>
                      <a:pt x="3166105" y="959414"/>
                      <a:pt x="3124987" y="945708"/>
                    </a:cubicBezTo>
                    <a:cubicBezTo>
                      <a:pt x="2864571" y="877178"/>
                      <a:pt x="2604156" y="829206"/>
                      <a:pt x="2336887" y="794941"/>
                    </a:cubicBezTo>
                    <a:cubicBezTo>
                      <a:pt x="1870880" y="733264"/>
                      <a:pt x="1391168" y="719558"/>
                      <a:pt x="925161" y="760676"/>
                    </a:cubicBezTo>
                    <a:cubicBezTo>
                      <a:pt x="616774" y="788088"/>
                      <a:pt x="315240" y="829206"/>
                      <a:pt x="13706" y="897737"/>
                    </a:cubicBezTo>
                    <a:cubicBezTo>
                      <a:pt x="6853" y="877178"/>
                      <a:pt x="0" y="863471"/>
                      <a:pt x="0" y="842912"/>
                    </a:cubicBezTo>
                    <a:cubicBezTo>
                      <a:pt x="102796" y="822353"/>
                      <a:pt x="205591" y="801794"/>
                      <a:pt x="315240" y="781235"/>
                    </a:cubicBezTo>
                    <a:cubicBezTo>
                      <a:pt x="664745" y="719558"/>
                      <a:pt x="1021960" y="684864"/>
                      <a:pt x="1378211" y="680046"/>
                    </a:cubicBezTo>
                    <a:close/>
                    <a:moveTo>
                      <a:pt x="1082781" y="0"/>
                    </a:moveTo>
                    <a:cubicBezTo>
                      <a:pt x="1322637" y="47971"/>
                      <a:pt x="1562494" y="102795"/>
                      <a:pt x="1795497" y="171326"/>
                    </a:cubicBezTo>
                    <a:cubicBezTo>
                      <a:pt x="2302622" y="308386"/>
                      <a:pt x="2796041" y="486565"/>
                      <a:pt x="3275754" y="699009"/>
                    </a:cubicBezTo>
                    <a:cubicBezTo>
                      <a:pt x="3316872" y="719568"/>
                      <a:pt x="3296313" y="781246"/>
                      <a:pt x="3262048" y="760686"/>
                    </a:cubicBezTo>
                    <a:cubicBezTo>
                      <a:pt x="2994780" y="644185"/>
                      <a:pt x="2727511" y="534536"/>
                      <a:pt x="2453389" y="438594"/>
                    </a:cubicBezTo>
                    <a:cubicBezTo>
                      <a:pt x="1987382" y="274121"/>
                      <a:pt x="1514522" y="143914"/>
                      <a:pt x="1027956" y="47971"/>
                    </a:cubicBezTo>
                    <a:cubicBezTo>
                      <a:pt x="1048515" y="34265"/>
                      <a:pt x="1069075" y="13706"/>
                      <a:pt x="1082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6" name="Google Shape;2326;p34"/>
              <p:cNvSpPr/>
              <p:nvPr/>
            </p:nvSpPr>
            <p:spPr>
              <a:xfrm>
                <a:off x="7282673" y="2315450"/>
                <a:ext cx="176662" cy="132805"/>
              </a:xfrm>
              <a:custGeom>
                <a:avLst/>
                <a:gdLst/>
                <a:ahLst/>
                <a:cxnLst/>
                <a:rect l="l" t="t" r="r" b="b"/>
                <a:pathLst>
                  <a:path w="219456" h="164975" extrusionOk="0">
                    <a:moveTo>
                      <a:pt x="125981" y="6530"/>
                    </a:moveTo>
                    <a:cubicBezTo>
                      <a:pt x="113916" y="2085"/>
                      <a:pt x="100581" y="-1725"/>
                      <a:pt x="87246" y="815"/>
                    </a:cubicBezTo>
                    <a:cubicBezTo>
                      <a:pt x="74546" y="3355"/>
                      <a:pt x="61846" y="13515"/>
                      <a:pt x="60576" y="26215"/>
                    </a:cubicBezTo>
                    <a:cubicBezTo>
                      <a:pt x="59941" y="33200"/>
                      <a:pt x="61846" y="40185"/>
                      <a:pt x="59941" y="46535"/>
                    </a:cubicBezTo>
                    <a:cubicBezTo>
                      <a:pt x="56766" y="57965"/>
                      <a:pt x="43431" y="63680"/>
                      <a:pt x="32001" y="66855"/>
                    </a:cubicBezTo>
                    <a:cubicBezTo>
                      <a:pt x="20571" y="70030"/>
                      <a:pt x="7236" y="73840"/>
                      <a:pt x="2156" y="84635"/>
                    </a:cubicBezTo>
                    <a:cubicBezTo>
                      <a:pt x="-2924" y="94160"/>
                      <a:pt x="1521" y="106860"/>
                      <a:pt x="9776" y="114480"/>
                    </a:cubicBezTo>
                    <a:cubicBezTo>
                      <a:pt x="18031" y="122100"/>
                      <a:pt x="29461" y="124640"/>
                      <a:pt x="40256" y="125275"/>
                    </a:cubicBezTo>
                    <a:cubicBezTo>
                      <a:pt x="51051" y="125910"/>
                      <a:pt x="63116" y="125275"/>
                      <a:pt x="71371" y="132260"/>
                    </a:cubicBezTo>
                    <a:cubicBezTo>
                      <a:pt x="80261" y="139245"/>
                      <a:pt x="82166" y="152580"/>
                      <a:pt x="91056" y="159565"/>
                    </a:cubicBezTo>
                    <a:cubicBezTo>
                      <a:pt x="97406" y="165280"/>
                      <a:pt x="106931" y="165915"/>
                      <a:pt x="115186" y="164010"/>
                    </a:cubicBezTo>
                    <a:cubicBezTo>
                      <a:pt x="123441" y="162105"/>
                      <a:pt x="131061" y="157660"/>
                      <a:pt x="138681" y="153215"/>
                    </a:cubicBezTo>
                    <a:cubicBezTo>
                      <a:pt x="152016" y="145595"/>
                      <a:pt x="165986" y="137340"/>
                      <a:pt x="179321" y="129720"/>
                    </a:cubicBezTo>
                    <a:cubicBezTo>
                      <a:pt x="188846" y="124640"/>
                      <a:pt x="197736" y="118925"/>
                      <a:pt x="205356" y="111305"/>
                    </a:cubicBezTo>
                    <a:cubicBezTo>
                      <a:pt x="212341" y="104320"/>
                      <a:pt x="220596" y="91620"/>
                      <a:pt x="219326" y="80825"/>
                    </a:cubicBezTo>
                    <a:cubicBezTo>
                      <a:pt x="218056" y="70030"/>
                      <a:pt x="205356" y="59235"/>
                      <a:pt x="198371" y="52250"/>
                    </a:cubicBezTo>
                    <a:cubicBezTo>
                      <a:pt x="178051" y="32565"/>
                      <a:pt x="153286" y="16690"/>
                      <a:pt x="125981" y="653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7" name="Google Shape;2327;p34"/>
              <p:cNvSpPr/>
              <p:nvPr/>
            </p:nvSpPr>
            <p:spPr>
              <a:xfrm>
                <a:off x="7315051" y="2404777"/>
                <a:ext cx="223182" cy="293680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820" extrusionOk="0">
                    <a:moveTo>
                      <a:pt x="179745" y="361034"/>
                    </a:moveTo>
                    <a:cubicBezTo>
                      <a:pt x="178474" y="361669"/>
                      <a:pt x="177205" y="362304"/>
                      <a:pt x="175934" y="362939"/>
                    </a:cubicBezTo>
                    <a:cubicBezTo>
                      <a:pt x="174030" y="363574"/>
                      <a:pt x="172124" y="364209"/>
                      <a:pt x="170855" y="364209"/>
                    </a:cubicBezTo>
                    <a:cubicBezTo>
                      <a:pt x="158155" y="366749"/>
                      <a:pt x="143549" y="361034"/>
                      <a:pt x="132120" y="353414"/>
                    </a:cubicBezTo>
                    <a:cubicBezTo>
                      <a:pt x="123230" y="347699"/>
                      <a:pt x="114974" y="340079"/>
                      <a:pt x="107990" y="332459"/>
                    </a:cubicBezTo>
                    <a:cubicBezTo>
                      <a:pt x="106720" y="330554"/>
                      <a:pt x="104815" y="329284"/>
                      <a:pt x="103545" y="327379"/>
                    </a:cubicBezTo>
                    <a:cubicBezTo>
                      <a:pt x="96559" y="318489"/>
                      <a:pt x="90845" y="308329"/>
                      <a:pt x="86399" y="297534"/>
                    </a:cubicBezTo>
                    <a:cubicBezTo>
                      <a:pt x="80684" y="283564"/>
                      <a:pt x="78145" y="267689"/>
                      <a:pt x="67984" y="256259"/>
                    </a:cubicBezTo>
                    <a:cubicBezTo>
                      <a:pt x="57824" y="245464"/>
                      <a:pt x="43220" y="240384"/>
                      <a:pt x="30520" y="232129"/>
                    </a:cubicBezTo>
                    <a:cubicBezTo>
                      <a:pt x="28614" y="230859"/>
                      <a:pt x="26074" y="228954"/>
                      <a:pt x="24170" y="227049"/>
                    </a:cubicBezTo>
                    <a:cubicBezTo>
                      <a:pt x="22899" y="225779"/>
                      <a:pt x="21630" y="224509"/>
                      <a:pt x="20359" y="223239"/>
                    </a:cubicBezTo>
                    <a:cubicBezTo>
                      <a:pt x="3214" y="205459"/>
                      <a:pt x="-4405" y="178154"/>
                      <a:pt x="2580" y="154024"/>
                    </a:cubicBezTo>
                    <a:cubicBezTo>
                      <a:pt x="8930" y="131164"/>
                      <a:pt x="26074" y="113384"/>
                      <a:pt x="43220" y="96874"/>
                    </a:cubicBezTo>
                    <a:cubicBezTo>
                      <a:pt x="69890" y="71474"/>
                      <a:pt x="97195" y="47344"/>
                      <a:pt x="128945" y="29564"/>
                    </a:cubicBezTo>
                    <a:cubicBezTo>
                      <a:pt x="153709" y="15594"/>
                      <a:pt x="194984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4" y="88619"/>
                    </a:cubicBezTo>
                    <a:cubicBezTo>
                      <a:pt x="259755" y="137514"/>
                      <a:pt x="268009" y="186409"/>
                      <a:pt x="275630" y="235939"/>
                    </a:cubicBezTo>
                    <a:cubicBezTo>
                      <a:pt x="276899" y="246099"/>
                      <a:pt x="278805" y="256259"/>
                      <a:pt x="274995" y="265784"/>
                    </a:cubicBezTo>
                    <a:cubicBezTo>
                      <a:pt x="270549" y="277214"/>
                      <a:pt x="258484" y="283564"/>
                      <a:pt x="247690" y="288644"/>
                    </a:cubicBezTo>
                    <a:cubicBezTo>
                      <a:pt x="243880" y="289914"/>
                      <a:pt x="240070" y="291819"/>
                      <a:pt x="236259" y="293724"/>
                    </a:cubicBezTo>
                    <a:cubicBezTo>
                      <a:pt x="234355" y="294359"/>
                      <a:pt x="232449" y="294994"/>
                      <a:pt x="231180" y="296264"/>
                    </a:cubicBezTo>
                    <a:cubicBezTo>
                      <a:pt x="225465" y="298804"/>
                      <a:pt x="220384" y="301979"/>
                      <a:pt x="215940" y="306424"/>
                    </a:cubicBezTo>
                    <a:cubicBezTo>
                      <a:pt x="200065" y="321664"/>
                      <a:pt x="199430" y="350239"/>
                      <a:pt x="179745" y="36103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8" name="Google Shape;2328;p34"/>
              <p:cNvSpPr/>
              <p:nvPr/>
            </p:nvSpPr>
            <p:spPr>
              <a:xfrm>
                <a:off x="7331442" y="2417168"/>
                <a:ext cx="174830" cy="282338"/>
              </a:xfrm>
              <a:custGeom>
                <a:avLst/>
                <a:gdLst/>
                <a:ahLst/>
                <a:cxnLst/>
                <a:rect l="l" t="t" r="r" b="b"/>
                <a:pathLst>
                  <a:path w="2331065" h="3764502" extrusionOk="0">
                    <a:moveTo>
                      <a:pt x="2013087" y="166660"/>
                    </a:moveTo>
                    <a:cubicBezTo>
                      <a:pt x="2026795" y="168373"/>
                      <a:pt x="2038790" y="180366"/>
                      <a:pt x="2035364" y="200925"/>
                    </a:cubicBezTo>
                    <a:cubicBezTo>
                      <a:pt x="1994246" y="502459"/>
                      <a:pt x="1946275" y="803992"/>
                      <a:pt x="1905156" y="1112378"/>
                    </a:cubicBezTo>
                    <a:cubicBezTo>
                      <a:pt x="1829773" y="1646915"/>
                      <a:pt x="1768096" y="2181452"/>
                      <a:pt x="1713260" y="2722841"/>
                    </a:cubicBezTo>
                    <a:cubicBezTo>
                      <a:pt x="1678995" y="3065493"/>
                      <a:pt x="1658447" y="3408144"/>
                      <a:pt x="1678995" y="3750796"/>
                    </a:cubicBezTo>
                    <a:cubicBezTo>
                      <a:pt x="1665300" y="3757649"/>
                      <a:pt x="1644730" y="3764502"/>
                      <a:pt x="1624182" y="3764502"/>
                    </a:cubicBezTo>
                    <a:cubicBezTo>
                      <a:pt x="1617329" y="3641147"/>
                      <a:pt x="1617329" y="3510940"/>
                      <a:pt x="1617329" y="3380732"/>
                    </a:cubicBezTo>
                    <a:cubicBezTo>
                      <a:pt x="1617329" y="3127170"/>
                      <a:pt x="1637888" y="2880461"/>
                      <a:pt x="1665300" y="2633752"/>
                    </a:cubicBezTo>
                    <a:cubicBezTo>
                      <a:pt x="1692712" y="2359630"/>
                      <a:pt x="1720124" y="2092362"/>
                      <a:pt x="1754389" y="1825094"/>
                    </a:cubicBezTo>
                    <a:cubicBezTo>
                      <a:pt x="1822920" y="1283704"/>
                      <a:pt x="1898303" y="735462"/>
                      <a:pt x="1980540" y="194072"/>
                    </a:cubicBezTo>
                    <a:cubicBezTo>
                      <a:pt x="1983961" y="173513"/>
                      <a:pt x="1999380" y="164947"/>
                      <a:pt x="2013087" y="166660"/>
                    </a:cubicBezTo>
                    <a:close/>
                    <a:moveTo>
                      <a:pt x="1948844" y="116333"/>
                    </a:moveTo>
                    <a:cubicBezTo>
                      <a:pt x="1969403" y="109266"/>
                      <a:pt x="1997669" y="127255"/>
                      <a:pt x="1987382" y="152954"/>
                    </a:cubicBezTo>
                    <a:cubicBezTo>
                      <a:pt x="1870891" y="433928"/>
                      <a:pt x="1761242" y="714903"/>
                      <a:pt x="1658447" y="995877"/>
                    </a:cubicBezTo>
                    <a:cubicBezTo>
                      <a:pt x="1480267" y="1496149"/>
                      <a:pt x="1315794" y="2010126"/>
                      <a:pt x="1171880" y="2524104"/>
                    </a:cubicBezTo>
                    <a:cubicBezTo>
                      <a:pt x="1089644" y="2818784"/>
                      <a:pt x="1014260" y="3113464"/>
                      <a:pt x="945730" y="3414998"/>
                    </a:cubicBezTo>
                    <a:cubicBezTo>
                      <a:pt x="932024" y="3401292"/>
                      <a:pt x="911465" y="3380733"/>
                      <a:pt x="897759" y="3360174"/>
                    </a:cubicBezTo>
                    <a:cubicBezTo>
                      <a:pt x="911465" y="3298496"/>
                      <a:pt x="925160" y="3243672"/>
                      <a:pt x="938877" y="3181995"/>
                    </a:cubicBezTo>
                    <a:cubicBezTo>
                      <a:pt x="1069085" y="2661164"/>
                      <a:pt x="1212999" y="2147187"/>
                      <a:pt x="1377472" y="1640062"/>
                    </a:cubicBezTo>
                    <a:cubicBezTo>
                      <a:pt x="1541934" y="1126085"/>
                      <a:pt x="1726977" y="625813"/>
                      <a:pt x="1932568" y="132395"/>
                    </a:cubicBezTo>
                    <a:cubicBezTo>
                      <a:pt x="1935995" y="123829"/>
                      <a:pt x="1941991" y="118689"/>
                      <a:pt x="1948844" y="116333"/>
                    </a:cubicBezTo>
                    <a:close/>
                    <a:moveTo>
                      <a:pt x="2142439" y="49302"/>
                    </a:moveTo>
                    <a:cubicBezTo>
                      <a:pt x="2157004" y="46732"/>
                      <a:pt x="2172426" y="53585"/>
                      <a:pt x="2172426" y="70718"/>
                    </a:cubicBezTo>
                    <a:cubicBezTo>
                      <a:pt x="2199838" y="317427"/>
                      <a:pt x="2227240" y="570989"/>
                      <a:pt x="2247799" y="824551"/>
                    </a:cubicBezTo>
                    <a:cubicBezTo>
                      <a:pt x="2309487" y="1544120"/>
                      <a:pt x="2336899" y="2270541"/>
                      <a:pt x="2330035" y="2996963"/>
                    </a:cubicBezTo>
                    <a:cubicBezTo>
                      <a:pt x="2309487" y="3003816"/>
                      <a:pt x="2295770" y="3010669"/>
                      <a:pt x="2275222" y="3024375"/>
                    </a:cubicBezTo>
                    <a:cubicBezTo>
                      <a:pt x="2275222" y="2928433"/>
                      <a:pt x="2275222" y="2839343"/>
                      <a:pt x="2275222" y="2743401"/>
                    </a:cubicBezTo>
                    <a:cubicBezTo>
                      <a:pt x="2275222" y="1859359"/>
                      <a:pt x="2220387" y="968465"/>
                      <a:pt x="2117591" y="84424"/>
                    </a:cubicBezTo>
                    <a:cubicBezTo>
                      <a:pt x="2114164" y="63865"/>
                      <a:pt x="2127873" y="51872"/>
                      <a:pt x="2142439" y="49302"/>
                    </a:cubicBezTo>
                    <a:close/>
                    <a:moveTo>
                      <a:pt x="1947555" y="45"/>
                    </a:moveTo>
                    <a:cubicBezTo>
                      <a:pt x="1969397" y="1330"/>
                      <a:pt x="1987390" y="29599"/>
                      <a:pt x="1966823" y="50158"/>
                    </a:cubicBezTo>
                    <a:cubicBezTo>
                      <a:pt x="1795497" y="207767"/>
                      <a:pt x="1631024" y="372251"/>
                      <a:pt x="1466551" y="543577"/>
                    </a:cubicBezTo>
                    <a:cubicBezTo>
                      <a:pt x="945720" y="1084966"/>
                      <a:pt x="466007" y="1667474"/>
                      <a:pt x="41129" y="2284247"/>
                    </a:cubicBezTo>
                    <a:cubicBezTo>
                      <a:pt x="27412" y="2270541"/>
                      <a:pt x="13706" y="2256835"/>
                      <a:pt x="0" y="2243129"/>
                    </a:cubicBezTo>
                    <a:cubicBezTo>
                      <a:pt x="82236" y="2126616"/>
                      <a:pt x="171326" y="2010126"/>
                      <a:pt x="253562" y="1893624"/>
                    </a:cubicBezTo>
                    <a:cubicBezTo>
                      <a:pt x="753834" y="1215174"/>
                      <a:pt x="1315784" y="584684"/>
                      <a:pt x="1925715" y="9040"/>
                    </a:cubicBezTo>
                    <a:cubicBezTo>
                      <a:pt x="1932566" y="2187"/>
                      <a:pt x="1940274" y="-383"/>
                      <a:pt x="1947555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29" name="Google Shape;2329;p34"/>
              <p:cNvSpPr/>
              <p:nvPr/>
            </p:nvSpPr>
            <p:spPr>
              <a:xfrm>
                <a:off x="7372264" y="2420234"/>
                <a:ext cx="153129" cy="178522"/>
              </a:xfrm>
              <a:custGeom>
                <a:avLst/>
                <a:gdLst/>
                <a:ahLst/>
                <a:cxnLst/>
                <a:rect l="l" t="t" r="r" b="b"/>
                <a:pathLst>
                  <a:path w="190222" h="221766" extrusionOk="0">
                    <a:moveTo>
                      <a:pt x="26131" y="56720"/>
                    </a:moveTo>
                    <a:cubicBezTo>
                      <a:pt x="12796" y="71325"/>
                      <a:pt x="1366" y="89105"/>
                      <a:pt x="96" y="108790"/>
                    </a:cubicBezTo>
                    <a:cubicBezTo>
                      <a:pt x="-1174" y="128475"/>
                      <a:pt x="10256" y="150065"/>
                      <a:pt x="29941" y="155145"/>
                    </a:cubicBezTo>
                    <a:cubicBezTo>
                      <a:pt x="35021" y="156415"/>
                      <a:pt x="41371" y="156415"/>
                      <a:pt x="45181" y="160225"/>
                    </a:cubicBezTo>
                    <a:cubicBezTo>
                      <a:pt x="50896" y="164670"/>
                      <a:pt x="51531" y="172290"/>
                      <a:pt x="52801" y="179275"/>
                    </a:cubicBezTo>
                    <a:cubicBezTo>
                      <a:pt x="54071" y="186260"/>
                      <a:pt x="55976" y="193880"/>
                      <a:pt x="62326" y="197055"/>
                    </a:cubicBezTo>
                    <a:cubicBezTo>
                      <a:pt x="68676" y="200230"/>
                      <a:pt x="76296" y="197055"/>
                      <a:pt x="82011" y="193245"/>
                    </a:cubicBezTo>
                    <a:cubicBezTo>
                      <a:pt x="87726" y="189435"/>
                      <a:pt x="94076" y="184990"/>
                      <a:pt x="101061" y="185625"/>
                    </a:cubicBezTo>
                    <a:cubicBezTo>
                      <a:pt x="108046" y="186260"/>
                      <a:pt x="113761" y="192610"/>
                      <a:pt x="117571" y="198325"/>
                    </a:cubicBezTo>
                    <a:cubicBezTo>
                      <a:pt x="121381" y="204675"/>
                      <a:pt x="123921" y="211660"/>
                      <a:pt x="129636" y="216105"/>
                    </a:cubicBezTo>
                    <a:cubicBezTo>
                      <a:pt x="141066" y="225630"/>
                      <a:pt x="159481" y="222455"/>
                      <a:pt x="170276" y="211660"/>
                    </a:cubicBezTo>
                    <a:cubicBezTo>
                      <a:pt x="181071" y="200865"/>
                      <a:pt x="184881" y="185625"/>
                      <a:pt x="187421" y="171020"/>
                    </a:cubicBezTo>
                    <a:cubicBezTo>
                      <a:pt x="193771" y="129745"/>
                      <a:pt x="189326" y="87200"/>
                      <a:pt x="174086" y="49100"/>
                    </a:cubicBezTo>
                    <a:cubicBezTo>
                      <a:pt x="169006" y="35130"/>
                      <a:pt x="160751" y="8460"/>
                      <a:pt x="146146" y="2110"/>
                    </a:cubicBezTo>
                    <a:cubicBezTo>
                      <a:pt x="130906" y="-4875"/>
                      <a:pt x="103601" y="7190"/>
                      <a:pt x="89631" y="13540"/>
                    </a:cubicBezTo>
                    <a:cubicBezTo>
                      <a:pt x="64866" y="23065"/>
                      <a:pt x="43911" y="37670"/>
                      <a:pt x="26131" y="5672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0" name="Google Shape;2330;p34"/>
              <p:cNvSpPr/>
              <p:nvPr/>
            </p:nvSpPr>
            <p:spPr>
              <a:xfrm>
                <a:off x="7489147" y="2403250"/>
                <a:ext cx="218540" cy="262510"/>
              </a:xfrm>
              <a:custGeom>
                <a:avLst/>
                <a:gdLst/>
                <a:ahLst/>
                <a:cxnLst/>
                <a:rect l="l" t="t" r="r" b="b"/>
                <a:pathLst>
                  <a:path w="271478" h="326100" extrusionOk="0">
                    <a:moveTo>
                      <a:pt x="221313" y="326101"/>
                    </a:moveTo>
                    <a:cubicBezTo>
                      <a:pt x="218773" y="326101"/>
                      <a:pt x="216233" y="326101"/>
                      <a:pt x="213692" y="325466"/>
                    </a:cubicBezTo>
                    <a:cubicBezTo>
                      <a:pt x="213058" y="325466"/>
                      <a:pt x="213058" y="325466"/>
                      <a:pt x="212423" y="325466"/>
                    </a:cubicBezTo>
                    <a:cubicBezTo>
                      <a:pt x="196548" y="321656"/>
                      <a:pt x="183213" y="307686"/>
                      <a:pt x="166703" y="309591"/>
                    </a:cubicBezTo>
                    <a:cubicBezTo>
                      <a:pt x="164798" y="309591"/>
                      <a:pt x="162892" y="310226"/>
                      <a:pt x="160988" y="310861"/>
                    </a:cubicBezTo>
                    <a:cubicBezTo>
                      <a:pt x="159083" y="311496"/>
                      <a:pt x="157813" y="312131"/>
                      <a:pt x="155908" y="312766"/>
                    </a:cubicBezTo>
                    <a:cubicBezTo>
                      <a:pt x="150192" y="315306"/>
                      <a:pt x="145113" y="319116"/>
                      <a:pt x="139398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0541"/>
                      <a:pt x="52403" y="269586"/>
                      <a:pt x="44783" y="248631"/>
                    </a:cubicBezTo>
                    <a:cubicBezTo>
                      <a:pt x="24463" y="194656"/>
                      <a:pt x="10492" y="138776"/>
                      <a:pt x="2238" y="81626"/>
                    </a:cubicBezTo>
                    <a:cubicBezTo>
                      <a:pt x="-302" y="62576"/>
                      <a:pt x="-2208" y="42891"/>
                      <a:pt x="5413" y="25111"/>
                    </a:cubicBezTo>
                    <a:cubicBezTo>
                      <a:pt x="21288" y="-10449"/>
                      <a:pt x="60023" y="-289"/>
                      <a:pt x="89233" y="7966"/>
                    </a:cubicBezTo>
                    <a:cubicBezTo>
                      <a:pt x="126063" y="18126"/>
                      <a:pt x="161623" y="35271"/>
                      <a:pt x="192738" y="57496"/>
                    </a:cubicBezTo>
                    <a:cubicBezTo>
                      <a:pt x="210517" y="70196"/>
                      <a:pt x="226392" y="84801"/>
                      <a:pt x="240998" y="100676"/>
                    </a:cubicBezTo>
                    <a:cubicBezTo>
                      <a:pt x="251792" y="112741"/>
                      <a:pt x="261953" y="126076"/>
                      <a:pt x="267667" y="141316"/>
                    </a:cubicBezTo>
                    <a:cubicBezTo>
                      <a:pt x="269573" y="147666"/>
                      <a:pt x="270842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986"/>
                    </a:cubicBezTo>
                    <a:cubicBezTo>
                      <a:pt x="270842" y="175606"/>
                      <a:pt x="268938" y="182591"/>
                      <a:pt x="265128" y="188941"/>
                    </a:cubicBezTo>
                    <a:cubicBezTo>
                      <a:pt x="260048" y="197831"/>
                      <a:pt x="251792" y="204181"/>
                      <a:pt x="247348" y="213071"/>
                    </a:cubicBezTo>
                    <a:cubicBezTo>
                      <a:pt x="247348" y="213706"/>
                      <a:pt x="246713" y="214341"/>
                      <a:pt x="246713" y="214341"/>
                    </a:cubicBezTo>
                    <a:cubicBezTo>
                      <a:pt x="246078" y="215611"/>
                      <a:pt x="245442" y="216881"/>
                      <a:pt x="245442" y="218786"/>
                    </a:cubicBezTo>
                    <a:cubicBezTo>
                      <a:pt x="238458" y="243551"/>
                      <a:pt x="261953" y="270856"/>
                      <a:pt x="256873" y="296891"/>
                    </a:cubicBezTo>
                    <a:cubicBezTo>
                      <a:pt x="253063" y="313401"/>
                      <a:pt x="237188" y="325466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1" name="Google Shape;2331;p34"/>
              <p:cNvSpPr/>
              <p:nvPr/>
            </p:nvSpPr>
            <p:spPr>
              <a:xfrm>
                <a:off x="7513295" y="2404880"/>
                <a:ext cx="195460" cy="262824"/>
              </a:xfrm>
              <a:custGeom>
                <a:avLst/>
                <a:gdLst/>
                <a:ahLst/>
                <a:cxnLst/>
                <a:rect l="l" t="t" r="r" b="b"/>
                <a:pathLst>
                  <a:path w="2606139" h="3504326" extrusionOk="0">
                    <a:moveTo>
                      <a:pt x="21676" y="255143"/>
                    </a:moveTo>
                    <a:cubicBezTo>
                      <a:pt x="36237" y="252573"/>
                      <a:pt x="53370" y="259426"/>
                      <a:pt x="56796" y="276559"/>
                    </a:cubicBezTo>
                    <a:cubicBezTo>
                      <a:pt x="132180" y="571239"/>
                      <a:pt x="214417" y="859066"/>
                      <a:pt x="317212" y="1146894"/>
                    </a:cubicBezTo>
                    <a:cubicBezTo>
                      <a:pt x="495391" y="1654018"/>
                      <a:pt x="714689" y="2140583"/>
                      <a:pt x="968251" y="2613442"/>
                    </a:cubicBezTo>
                    <a:cubicBezTo>
                      <a:pt x="1105312" y="2860152"/>
                      <a:pt x="1256079" y="3100008"/>
                      <a:pt x="1413699" y="3333011"/>
                    </a:cubicBezTo>
                    <a:cubicBezTo>
                      <a:pt x="1393140" y="3339864"/>
                      <a:pt x="1379434" y="3346717"/>
                      <a:pt x="1358875" y="3353570"/>
                    </a:cubicBezTo>
                    <a:cubicBezTo>
                      <a:pt x="1331463" y="3319305"/>
                      <a:pt x="1310904" y="3278187"/>
                      <a:pt x="1283491" y="3243921"/>
                    </a:cubicBezTo>
                    <a:cubicBezTo>
                      <a:pt x="988810" y="2791621"/>
                      <a:pt x="728395" y="2311909"/>
                      <a:pt x="515961" y="1818491"/>
                    </a:cubicBezTo>
                    <a:cubicBezTo>
                      <a:pt x="303506" y="1325073"/>
                      <a:pt x="132180" y="817948"/>
                      <a:pt x="1983" y="290265"/>
                    </a:cubicBezTo>
                    <a:cubicBezTo>
                      <a:pt x="-4876" y="269706"/>
                      <a:pt x="7114" y="257713"/>
                      <a:pt x="21676" y="255143"/>
                    </a:cubicBezTo>
                    <a:close/>
                    <a:moveTo>
                      <a:pt x="108194" y="175465"/>
                    </a:moveTo>
                    <a:cubicBezTo>
                      <a:pt x="121900" y="172039"/>
                      <a:pt x="139032" y="177178"/>
                      <a:pt x="145885" y="194311"/>
                    </a:cubicBezTo>
                    <a:cubicBezTo>
                      <a:pt x="248681" y="502697"/>
                      <a:pt x="372036" y="804231"/>
                      <a:pt x="509097" y="1098911"/>
                    </a:cubicBezTo>
                    <a:cubicBezTo>
                      <a:pt x="748953" y="1619742"/>
                      <a:pt x="1036781" y="2126866"/>
                      <a:pt x="1372591" y="2606579"/>
                    </a:cubicBezTo>
                    <a:cubicBezTo>
                      <a:pt x="1591877" y="2914965"/>
                      <a:pt x="1824881" y="3216499"/>
                      <a:pt x="2071590" y="3504326"/>
                    </a:cubicBezTo>
                    <a:cubicBezTo>
                      <a:pt x="2044178" y="3504326"/>
                      <a:pt x="2016766" y="3504326"/>
                      <a:pt x="1989364" y="3497473"/>
                    </a:cubicBezTo>
                    <a:cubicBezTo>
                      <a:pt x="1920834" y="3408383"/>
                      <a:pt x="1845440" y="3326147"/>
                      <a:pt x="1776909" y="3237058"/>
                    </a:cubicBezTo>
                    <a:cubicBezTo>
                      <a:pt x="1406856" y="2784757"/>
                      <a:pt x="1084752" y="2305045"/>
                      <a:pt x="803777" y="1797921"/>
                    </a:cubicBezTo>
                    <a:cubicBezTo>
                      <a:pt x="522803" y="1290796"/>
                      <a:pt x="282946" y="756260"/>
                      <a:pt x="91061" y="208017"/>
                    </a:cubicBezTo>
                    <a:cubicBezTo>
                      <a:pt x="84208" y="190885"/>
                      <a:pt x="94487" y="178892"/>
                      <a:pt x="108194" y="175465"/>
                    </a:cubicBezTo>
                    <a:close/>
                    <a:moveTo>
                      <a:pt x="192579" y="144208"/>
                    </a:moveTo>
                    <a:cubicBezTo>
                      <a:pt x="199861" y="143780"/>
                      <a:pt x="207572" y="146351"/>
                      <a:pt x="214427" y="153204"/>
                    </a:cubicBezTo>
                    <a:cubicBezTo>
                      <a:pt x="433714" y="351942"/>
                      <a:pt x="653022" y="557533"/>
                      <a:pt x="872308" y="763124"/>
                    </a:cubicBezTo>
                    <a:cubicBezTo>
                      <a:pt x="1256079" y="1126324"/>
                      <a:pt x="1639849" y="1503241"/>
                      <a:pt x="1989365" y="1907581"/>
                    </a:cubicBezTo>
                    <a:cubicBezTo>
                      <a:pt x="2105856" y="2030935"/>
                      <a:pt x="2222358" y="2161143"/>
                      <a:pt x="2332017" y="2291340"/>
                    </a:cubicBezTo>
                    <a:cubicBezTo>
                      <a:pt x="2332017" y="2291340"/>
                      <a:pt x="2325153" y="2298204"/>
                      <a:pt x="2325153" y="2305057"/>
                    </a:cubicBezTo>
                    <a:cubicBezTo>
                      <a:pt x="2318300" y="2318763"/>
                      <a:pt x="2318300" y="2332469"/>
                      <a:pt x="2311447" y="2346175"/>
                    </a:cubicBezTo>
                    <a:cubicBezTo>
                      <a:pt x="2003060" y="1982953"/>
                      <a:pt x="1667261" y="1633459"/>
                      <a:pt x="1324609" y="1290808"/>
                    </a:cubicBezTo>
                    <a:cubicBezTo>
                      <a:pt x="947692" y="913891"/>
                      <a:pt x="563922" y="557533"/>
                      <a:pt x="173309" y="194322"/>
                    </a:cubicBezTo>
                    <a:cubicBezTo>
                      <a:pt x="152749" y="173755"/>
                      <a:pt x="170733" y="145490"/>
                      <a:pt x="192579" y="144208"/>
                    </a:cubicBezTo>
                    <a:close/>
                    <a:moveTo>
                      <a:pt x="190763" y="2223"/>
                    </a:moveTo>
                    <a:cubicBezTo>
                      <a:pt x="197723" y="-561"/>
                      <a:pt x="205861" y="-990"/>
                      <a:pt x="214427" y="2437"/>
                    </a:cubicBezTo>
                    <a:cubicBezTo>
                      <a:pt x="488549" y="146351"/>
                      <a:pt x="755817" y="297118"/>
                      <a:pt x="1016222" y="461590"/>
                    </a:cubicBezTo>
                    <a:cubicBezTo>
                      <a:pt x="1475387" y="756271"/>
                      <a:pt x="1907129" y="1085217"/>
                      <a:pt x="2311458" y="1441574"/>
                    </a:cubicBezTo>
                    <a:cubicBezTo>
                      <a:pt x="2407401" y="1530664"/>
                      <a:pt x="2510196" y="1619753"/>
                      <a:pt x="2606139" y="1715696"/>
                    </a:cubicBezTo>
                    <a:cubicBezTo>
                      <a:pt x="2606139" y="1736255"/>
                      <a:pt x="2606139" y="1763667"/>
                      <a:pt x="2599275" y="1791079"/>
                    </a:cubicBezTo>
                    <a:cubicBezTo>
                      <a:pt x="2270340" y="1475839"/>
                      <a:pt x="1920835" y="1181159"/>
                      <a:pt x="1557623" y="907038"/>
                    </a:cubicBezTo>
                    <a:cubicBezTo>
                      <a:pt x="1125871" y="584945"/>
                      <a:pt x="659875" y="297118"/>
                      <a:pt x="180162" y="50408"/>
                    </a:cubicBezTo>
                    <a:cubicBezTo>
                      <a:pt x="159602" y="40129"/>
                      <a:pt x="169882" y="10575"/>
                      <a:pt x="190763" y="22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2" name="Google Shape;2332;p34"/>
              <p:cNvSpPr/>
              <p:nvPr/>
            </p:nvSpPr>
            <p:spPr>
              <a:xfrm>
                <a:off x="7501337" y="2419343"/>
                <a:ext cx="173333" cy="177275"/>
              </a:xfrm>
              <a:custGeom>
                <a:avLst/>
                <a:gdLst/>
                <a:ahLst/>
                <a:cxnLst/>
                <a:rect l="l" t="t" r="r" b="b"/>
                <a:pathLst>
                  <a:path w="215321" h="220217" extrusionOk="0">
                    <a:moveTo>
                      <a:pt x="24562" y="123866"/>
                    </a:moveTo>
                    <a:cubicBezTo>
                      <a:pt x="37897" y="158791"/>
                      <a:pt x="59487" y="191176"/>
                      <a:pt x="89966" y="212131"/>
                    </a:cubicBezTo>
                    <a:cubicBezTo>
                      <a:pt x="95047" y="215306"/>
                      <a:pt x="100762" y="218481"/>
                      <a:pt x="107112" y="219751"/>
                    </a:cubicBezTo>
                    <a:cubicBezTo>
                      <a:pt x="113462" y="221021"/>
                      <a:pt x="120447" y="219751"/>
                      <a:pt x="124891" y="215306"/>
                    </a:cubicBezTo>
                    <a:cubicBezTo>
                      <a:pt x="131876" y="208956"/>
                      <a:pt x="132512" y="196256"/>
                      <a:pt x="141401" y="193716"/>
                    </a:cubicBezTo>
                    <a:cubicBezTo>
                      <a:pt x="152197" y="190541"/>
                      <a:pt x="161722" y="206416"/>
                      <a:pt x="172516" y="203876"/>
                    </a:cubicBezTo>
                    <a:cubicBezTo>
                      <a:pt x="180772" y="202606"/>
                      <a:pt x="183947" y="192446"/>
                      <a:pt x="182676" y="184191"/>
                    </a:cubicBezTo>
                    <a:cubicBezTo>
                      <a:pt x="181406" y="175936"/>
                      <a:pt x="176962" y="168951"/>
                      <a:pt x="175056" y="160696"/>
                    </a:cubicBezTo>
                    <a:cubicBezTo>
                      <a:pt x="172516" y="147996"/>
                      <a:pt x="179501" y="133391"/>
                      <a:pt x="190931" y="127041"/>
                    </a:cubicBezTo>
                    <a:cubicBezTo>
                      <a:pt x="199187" y="122596"/>
                      <a:pt x="210616" y="120691"/>
                      <a:pt x="214426" y="111801"/>
                    </a:cubicBezTo>
                    <a:cubicBezTo>
                      <a:pt x="216331" y="106721"/>
                      <a:pt x="215062" y="100371"/>
                      <a:pt x="211887" y="95926"/>
                    </a:cubicBezTo>
                    <a:cubicBezTo>
                      <a:pt x="208712" y="91481"/>
                      <a:pt x="204266" y="87671"/>
                      <a:pt x="199822" y="84496"/>
                    </a:cubicBezTo>
                    <a:cubicBezTo>
                      <a:pt x="166801" y="59731"/>
                      <a:pt x="131241" y="38141"/>
                      <a:pt x="94412" y="19091"/>
                    </a:cubicBezTo>
                    <a:cubicBezTo>
                      <a:pt x="79172" y="11471"/>
                      <a:pt x="63931" y="3851"/>
                      <a:pt x="47422" y="1311"/>
                    </a:cubicBezTo>
                    <a:cubicBezTo>
                      <a:pt x="35356" y="-594"/>
                      <a:pt x="19481" y="-1229"/>
                      <a:pt x="8051" y="5121"/>
                    </a:cubicBezTo>
                    <a:cubicBezTo>
                      <a:pt x="-2744" y="11471"/>
                      <a:pt x="-203" y="21631"/>
                      <a:pt x="1701" y="32426"/>
                    </a:cubicBezTo>
                    <a:cubicBezTo>
                      <a:pt x="6781" y="63541"/>
                      <a:pt x="13131" y="94656"/>
                      <a:pt x="24562" y="1238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3" name="Google Shape;2333;p34"/>
              <p:cNvSpPr/>
              <p:nvPr/>
            </p:nvSpPr>
            <p:spPr>
              <a:xfrm>
                <a:off x="7500443" y="2304584"/>
                <a:ext cx="313569" cy="177146"/>
              </a:xfrm>
              <a:custGeom>
                <a:avLst/>
                <a:gdLst/>
                <a:ahLst/>
                <a:cxnLst/>
                <a:rect l="l" t="t" r="r" b="b"/>
                <a:pathLst>
                  <a:path w="389527" h="220057" extrusionOk="0">
                    <a:moveTo>
                      <a:pt x="344442" y="176237"/>
                    </a:moveTo>
                    <a:cubicBezTo>
                      <a:pt x="326662" y="177507"/>
                      <a:pt x="307612" y="169252"/>
                      <a:pt x="291102" y="177507"/>
                    </a:cubicBezTo>
                    <a:cubicBezTo>
                      <a:pt x="283483" y="181317"/>
                      <a:pt x="277767" y="188302"/>
                      <a:pt x="272687" y="195287"/>
                    </a:cubicBezTo>
                    <a:cubicBezTo>
                      <a:pt x="271417" y="196557"/>
                      <a:pt x="270783" y="198462"/>
                      <a:pt x="269512" y="199732"/>
                    </a:cubicBezTo>
                    <a:cubicBezTo>
                      <a:pt x="265067" y="205447"/>
                      <a:pt x="259987" y="211162"/>
                      <a:pt x="254273" y="214972"/>
                    </a:cubicBezTo>
                    <a:cubicBezTo>
                      <a:pt x="239667" y="223862"/>
                      <a:pt x="220617" y="219417"/>
                      <a:pt x="204108" y="214337"/>
                    </a:cubicBezTo>
                    <a:cubicBezTo>
                      <a:pt x="164102" y="202907"/>
                      <a:pt x="124098" y="191477"/>
                      <a:pt x="84092" y="180047"/>
                    </a:cubicBezTo>
                    <a:cubicBezTo>
                      <a:pt x="62502" y="173697"/>
                      <a:pt x="-4808" y="156552"/>
                      <a:pt x="273" y="123532"/>
                    </a:cubicBezTo>
                    <a:cubicBezTo>
                      <a:pt x="2812" y="106387"/>
                      <a:pt x="22498" y="87337"/>
                      <a:pt x="34562" y="75907"/>
                    </a:cubicBezTo>
                    <a:cubicBezTo>
                      <a:pt x="35198" y="75272"/>
                      <a:pt x="36467" y="74002"/>
                      <a:pt x="37102" y="73367"/>
                    </a:cubicBezTo>
                    <a:cubicBezTo>
                      <a:pt x="39008" y="71462"/>
                      <a:pt x="41548" y="69557"/>
                      <a:pt x="43452" y="67652"/>
                    </a:cubicBezTo>
                    <a:lnTo>
                      <a:pt x="43452" y="67652"/>
                    </a:lnTo>
                    <a:cubicBezTo>
                      <a:pt x="57423" y="56222"/>
                      <a:pt x="72662" y="46062"/>
                      <a:pt x="89173" y="38442"/>
                    </a:cubicBezTo>
                    <a:cubicBezTo>
                      <a:pt x="129177" y="19392"/>
                      <a:pt x="173627" y="10502"/>
                      <a:pt x="217442" y="3517"/>
                    </a:cubicBezTo>
                    <a:cubicBezTo>
                      <a:pt x="231412" y="1612"/>
                      <a:pt x="245383" y="-928"/>
                      <a:pt x="259352" y="342"/>
                    </a:cubicBezTo>
                    <a:cubicBezTo>
                      <a:pt x="272052" y="1612"/>
                      <a:pt x="284117" y="6057"/>
                      <a:pt x="293642" y="14947"/>
                    </a:cubicBezTo>
                    <a:cubicBezTo>
                      <a:pt x="294912" y="16217"/>
                      <a:pt x="295548" y="16852"/>
                      <a:pt x="296817" y="18122"/>
                    </a:cubicBezTo>
                    <a:cubicBezTo>
                      <a:pt x="297452" y="18757"/>
                      <a:pt x="298087" y="20027"/>
                      <a:pt x="298723" y="20662"/>
                    </a:cubicBezTo>
                    <a:cubicBezTo>
                      <a:pt x="304437" y="28282"/>
                      <a:pt x="308248" y="37807"/>
                      <a:pt x="313962" y="45427"/>
                    </a:cubicBezTo>
                    <a:cubicBezTo>
                      <a:pt x="329202" y="66382"/>
                      <a:pt x="359048" y="74637"/>
                      <a:pt x="376192" y="93052"/>
                    </a:cubicBezTo>
                    <a:cubicBezTo>
                      <a:pt x="378098" y="94957"/>
                      <a:pt x="380637" y="97497"/>
                      <a:pt x="381908" y="100672"/>
                    </a:cubicBezTo>
                    <a:cubicBezTo>
                      <a:pt x="381908" y="101307"/>
                      <a:pt x="382542" y="101307"/>
                      <a:pt x="382542" y="101942"/>
                    </a:cubicBezTo>
                    <a:cubicBezTo>
                      <a:pt x="386987" y="108927"/>
                      <a:pt x="389527" y="117817"/>
                      <a:pt x="389527" y="126072"/>
                    </a:cubicBezTo>
                    <a:cubicBezTo>
                      <a:pt x="389527" y="127977"/>
                      <a:pt x="389527" y="129882"/>
                      <a:pt x="389527" y="131787"/>
                    </a:cubicBezTo>
                    <a:cubicBezTo>
                      <a:pt x="388892" y="138137"/>
                      <a:pt x="387623" y="143852"/>
                      <a:pt x="384448" y="149567"/>
                    </a:cubicBezTo>
                    <a:cubicBezTo>
                      <a:pt x="376192" y="164807"/>
                      <a:pt x="360952" y="174967"/>
                      <a:pt x="344442" y="17623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4" name="Google Shape;2334;p34"/>
              <p:cNvSpPr/>
              <p:nvPr/>
            </p:nvSpPr>
            <p:spPr>
              <a:xfrm>
                <a:off x="7524588" y="2315268"/>
                <a:ext cx="290501" cy="150410"/>
              </a:xfrm>
              <a:custGeom>
                <a:avLst/>
                <a:gdLst/>
                <a:ahLst/>
                <a:cxnLst/>
                <a:rect l="l" t="t" r="r" b="b"/>
                <a:pathLst>
                  <a:path w="3873349" h="2005470" extrusionOk="0">
                    <a:moveTo>
                      <a:pt x="149043" y="850091"/>
                    </a:moveTo>
                    <a:cubicBezTo>
                      <a:pt x="156003" y="848164"/>
                      <a:pt x="164141" y="849021"/>
                      <a:pt x="172707" y="854160"/>
                    </a:cubicBezTo>
                    <a:cubicBezTo>
                      <a:pt x="405710" y="998074"/>
                      <a:pt x="645567" y="1128282"/>
                      <a:pt x="892276" y="1251636"/>
                    </a:cubicBezTo>
                    <a:cubicBezTo>
                      <a:pt x="1324018" y="1470933"/>
                      <a:pt x="1776319" y="1662818"/>
                      <a:pt x="2235473" y="1827291"/>
                    </a:cubicBezTo>
                    <a:cubicBezTo>
                      <a:pt x="2365680" y="1875262"/>
                      <a:pt x="2489035" y="1916381"/>
                      <a:pt x="2619243" y="1957499"/>
                    </a:cubicBezTo>
                    <a:cubicBezTo>
                      <a:pt x="2612390" y="1971205"/>
                      <a:pt x="2598684" y="1991764"/>
                      <a:pt x="2584978" y="2005470"/>
                    </a:cubicBezTo>
                    <a:cubicBezTo>
                      <a:pt x="2194354" y="1882115"/>
                      <a:pt x="1810584" y="1738202"/>
                      <a:pt x="1440520" y="1573729"/>
                    </a:cubicBezTo>
                    <a:cubicBezTo>
                      <a:pt x="995072" y="1374991"/>
                      <a:pt x="556477" y="1148841"/>
                      <a:pt x="138442" y="902132"/>
                    </a:cubicBezTo>
                    <a:cubicBezTo>
                      <a:pt x="117883" y="886712"/>
                      <a:pt x="128162" y="855874"/>
                      <a:pt x="149043" y="850091"/>
                    </a:cubicBezTo>
                    <a:close/>
                    <a:moveTo>
                      <a:pt x="193266" y="765060"/>
                    </a:moveTo>
                    <a:cubicBezTo>
                      <a:pt x="535918" y="771913"/>
                      <a:pt x="885423" y="785619"/>
                      <a:pt x="1228075" y="799325"/>
                    </a:cubicBezTo>
                    <a:cubicBezTo>
                      <a:pt x="1831132" y="826737"/>
                      <a:pt x="2427357" y="881562"/>
                      <a:pt x="3016719" y="998063"/>
                    </a:cubicBezTo>
                    <a:cubicBezTo>
                      <a:pt x="3311400" y="1052888"/>
                      <a:pt x="3592374" y="1128271"/>
                      <a:pt x="3873349" y="1217361"/>
                    </a:cubicBezTo>
                    <a:cubicBezTo>
                      <a:pt x="3873349" y="1237920"/>
                      <a:pt x="3873349" y="1258479"/>
                      <a:pt x="3873349" y="1279038"/>
                    </a:cubicBezTo>
                    <a:cubicBezTo>
                      <a:pt x="3818514" y="1265332"/>
                      <a:pt x="3763700" y="1244773"/>
                      <a:pt x="3708876" y="1231067"/>
                    </a:cubicBezTo>
                    <a:cubicBezTo>
                      <a:pt x="3153780" y="1066594"/>
                      <a:pt x="2584966" y="970651"/>
                      <a:pt x="2016175" y="915827"/>
                    </a:cubicBezTo>
                    <a:cubicBezTo>
                      <a:pt x="1413107" y="854150"/>
                      <a:pt x="803176" y="840444"/>
                      <a:pt x="193266" y="819884"/>
                    </a:cubicBezTo>
                    <a:cubicBezTo>
                      <a:pt x="152137" y="819884"/>
                      <a:pt x="159001" y="765060"/>
                      <a:pt x="193266" y="765060"/>
                    </a:cubicBezTo>
                    <a:close/>
                    <a:moveTo>
                      <a:pt x="1625549" y="552616"/>
                    </a:moveTo>
                    <a:cubicBezTo>
                      <a:pt x="1877398" y="552616"/>
                      <a:pt x="2129245" y="566322"/>
                      <a:pt x="2379375" y="593734"/>
                    </a:cubicBezTo>
                    <a:cubicBezTo>
                      <a:pt x="2838540" y="641706"/>
                      <a:pt x="3290841" y="730795"/>
                      <a:pt x="3729436" y="861003"/>
                    </a:cubicBezTo>
                    <a:cubicBezTo>
                      <a:pt x="3749984" y="888415"/>
                      <a:pt x="3770554" y="915827"/>
                      <a:pt x="3791113" y="943239"/>
                    </a:cubicBezTo>
                    <a:cubicBezTo>
                      <a:pt x="3537550" y="867856"/>
                      <a:pt x="3283988" y="799325"/>
                      <a:pt x="3023572" y="751354"/>
                    </a:cubicBezTo>
                    <a:cubicBezTo>
                      <a:pt x="2530153" y="655412"/>
                      <a:pt x="2029881" y="607440"/>
                      <a:pt x="1529609" y="614293"/>
                    </a:cubicBezTo>
                    <a:cubicBezTo>
                      <a:pt x="1029337" y="621146"/>
                      <a:pt x="529054" y="675971"/>
                      <a:pt x="35645" y="785619"/>
                    </a:cubicBezTo>
                    <a:cubicBezTo>
                      <a:pt x="-5473" y="799325"/>
                      <a:pt x="-12326" y="737648"/>
                      <a:pt x="21939" y="730795"/>
                    </a:cubicBezTo>
                    <a:cubicBezTo>
                      <a:pt x="302914" y="669118"/>
                      <a:pt x="583889" y="621146"/>
                      <a:pt x="871706" y="593734"/>
                    </a:cubicBezTo>
                    <a:cubicBezTo>
                      <a:pt x="1121848" y="566322"/>
                      <a:pt x="1373700" y="552616"/>
                      <a:pt x="1625549" y="552616"/>
                    </a:cubicBezTo>
                    <a:close/>
                    <a:moveTo>
                      <a:pt x="2595257" y="1053"/>
                    </a:moveTo>
                    <a:cubicBezTo>
                      <a:pt x="2674067" y="2660"/>
                      <a:pt x="2752877" y="6086"/>
                      <a:pt x="2831687" y="11226"/>
                    </a:cubicBezTo>
                    <a:cubicBezTo>
                      <a:pt x="2845393" y="24932"/>
                      <a:pt x="2859099" y="31785"/>
                      <a:pt x="2865952" y="45491"/>
                    </a:cubicBezTo>
                    <a:cubicBezTo>
                      <a:pt x="2872805" y="52344"/>
                      <a:pt x="2879658" y="66050"/>
                      <a:pt x="2886511" y="72903"/>
                    </a:cubicBezTo>
                    <a:cubicBezTo>
                      <a:pt x="2735744" y="59197"/>
                      <a:pt x="2578124" y="59197"/>
                      <a:pt x="2420504" y="59197"/>
                    </a:cubicBezTo>
                    <a:cubicBezTo>
                      <a:pt x="2023028" y="66050"/>
                      <a:pt x="1618698" y="120875"/>
                      <a:pt x="1228075" y="223670"/>
                    </a:cubicBezTo>
                    <a:cubicBezTo>
                      <a:pt x="837452" y="326466"/>
                      <a:pt x="460535" y="477233"/>
                      <a:pt x="104176" y="669118"/>
                    </a:cubicBezTo>
                    <a:cubicBezTo>
                      <a:pt x="83617" y="675971"/>
                      <a:pt x="69911" y="669118"/>
                      <a:pt x="63058" y="648559"/>
                    </a:cubicBezTo>
                    <a:cubicBezTo>
                      <a:pt x="63058" y="634852"/>
                      <a:pt x="63058" y="621146"/>
                      <a:pt x="76764" y="614293"/>
                    </a:cubicBezTo>
                    <a:cubicBezTo>
                      <a:pt x="97323" y="607440"/>
                      <a:pt x="111030" y="593734"/>
                      <a:pt x="131589" y="586881"/>
                    </a:cubicBezTo>
                    <a:cubicBezTo>
                      <a:pt x="316621" y="484086"/>
                      <a:pt x="508506" y="401849"/>
                      <a:pt x="707244" y="326466"/>
                    </a:cubicBezTo>
                    <a:cubicBezTo>
                      <a:pt x="1084161" y="182552"/>
                      <a:pt x="1481638" y="86609"/>
                      <a:pt x="1885967" y="38638"/>
                    </a:cubicBezTo>
                    <a:cubicBezTo>
                      <a:pt x="2122397" y="7799"/>
                      <a:pt x="2358827" y="-3765"/>
                      <a:pt x="2595257" y="105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5" name="Google Shape;2335;p34"/>
              <p:cNvSpPr/>
              <p:nvPr/>
            </p:nvSpPr>
            <p:spPr>
              <a:xfrm>
                <a:off x="7510091" y="2325488"/>
                <a:ext cx="252483" cy="123013"/>
              </a:xfrm>
              <a:custGeom>
                <a:avLst/>
                <a:gdLst/>
                <a:ahLst/>
                <a:cxnLst/>
                <a:rect l="l" t="t" r="r" b="b"/>
                <a:pathLst>
                  <a:path w="313643" h="152811" extrusionOk="0">
                    <a:moveTo>
                      <a:pt x="204824" y="152177"/>
                    </a:moveTo>
                    <a:cubicBezTo>
                      <a:pt x="215619" y="151542"/>
                      <a:pt x="227049" y="150272"/>
                      <a:pt x="234669" y="142652"/>
                    </a:cubicBezTo>
                    <a:cubicBezTo>
                      <a:pt x="242289" y="135032"/>
                      <a:pt x="243559" y="123602"/>
                      <a:pt x="251178" y="115982"/>
                    </a:cubicBezTo>
                    <a:cubicBezTo>
                      <a:pt x="258799" y="107727"/>
                      <a:pt x="271499" y="106457"/>
                      <a:pt x="282294" y="105187"/>
                    </a:cubicBezTo>
                    <a:cubicBezTo>
                      <a:pt x="293724" y="103917"/>
                      <a:pt x="305789" y="100107"/>
                      <a:pt x="311503" y="90582"/>
                    </a:cubicBezTo>
                    <a:cubicBezTo>
                      <a:pt x="316584" y="80422"/>
                      <a:pt x="312139" y="67087"/>
                      <a:pt x="303249" y="59467"/>
                    </a:cubicBezTo>
                    <a:cubicBezTo>
                      <a:pt x="294359" y="51847"/>
                      <a:pt x="282928" y="48672"/>
                      <a:pt x="272134" y="45497"/>
                    </a:cubicBezTo>
                    <a:cubicBezTo>
                      <a:pt x="261339" y="42322"/>
                      <a:pt x="249909" y="39147"/>
                      <a:pt x="241019" y="30892"/>
                    </a:cubicBezTo>
                    <a:cubicBezTo>
                      <a:pt x="232128" y="23272"/>
                      <a:pt x="227684" y="11207"/>
                      <a:pt x="217524" y="4857"/>
                    </a:cubicBezTo>
                    <a:cubicBezTo>
                      <a:pt x="203553" y="-4033"/>
                      <a:pt x="184503" y="1047"/>
                      <a:pt x="168628" y="6127"/>
                    </a:cubicBezTo>
                    <a:cubicBezTo>
                      <a:pt x="128624" y="20097"/>
                      <a:pt x="88618" y="33432"/>
                      <a:pt x="49249" y="47402"/>
                    </a:cubicBezTo>
                    <a:cubicBezTo>
                      <a:pt x="39724" y="50577"/>
                      <a:pt x="29564" y="54387"/>
                      <a:pt x="21309" y="59467"/>
                    </a:cubicBezTo>
                    <a:cubicBezTo>
                      <a:pt x="12418" y="65182"/>
                      <a:pt x="4799" y="72802"/>
                      <a:pt x="1624" y="82327"/>
                    </a:cubicBezTo>
                    <a:cubicBezTo>
                      <a:pt x="-9172" y="115347"/>
                      <a:pt x="36549" y="124872"/>
                      <a:pt x="59409" y="131857"/>
                    </a:cubicBezTo>
                    <a:cubicBezTo>
                      <a:pt x="89253" y="141382"/>
                      <a:pt x="120368" y="147732"/>
                      <a:pt x="151484" y="150272"/>
                    </a:cubicBezTo>
                    <a:cubicBezTo>
                      <a:pt x="169264" y="152812"/>
                      <a:pt x="187044" y="153447"/>
                      <a:pt x="204824" y="15217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6" name="Google Shape;2336;p34"/>
              <p:cNvSpPr/>
              <p:nvPr/>
            </p:nvSpPr>
            <p:spPr>
              <a:xfrm>
                <a:off x="7492858" y="2163191"/>
                <a:ext cx="209617" cy="216605"/>
              </a:xfrm>
              <a:custGeom>
                <a:avLst/>
                <a:gdLst/>
                <a:ahLst/>
                <a:cxnLst/>
                <a:rect l="l" t="t" r="r" b="b"/>
                <a:pathLst>
                  <a:path w="260394" h="269075" extrusionOk="0">
                    <a:moveTo>
                      <a:pt x="191304" y="181679"/>
                    </a:moveTo>
                    <a:cubicBezTo>
                      <a:pt x="145584" y="217874"/>
                      <a:pt x="94149" y="246449"/>
                      <a:pt x="38904" y="264864"/>
                    </a:cubicBezTo>
                    <a:cubicBezTo>
                      <a:pt x="30649" y="268039"/>
                      <a:pt x="21124" y="270579"/>
                      <a:pt x="12234" y="268039"/>
                    </a:cubicBezTo>
                    <a:cubicBezTo>
                      <a:pt x="-466" y="264229"/>
                      <a:pt x="-1101" y="254704"/>
                      <a:pt x="804" y="244544"/>
                    </a:cubicBezTo>
                    <a:cubicBezTo>
                      <a:pt x="3344" y="228669"/>
                      <a:pt x="4614" y="213429"/>
                      <a:pt x="5884" y="197554"/>
                    </a:cubicBezTo>
                    <a:cubicBezTo>
                      <a:pt x="9059" y="165169"/>
                      <a:pt x="12869" y="132784"/>
                      <a:pt x="16044" y="100399"/>
                    </a:cubicBezTo>
                    <a:cubicBezTo>
                      <a:pt x="17949" y="79444"/>
                      <a:pt x="20489" y="57219"/>
                      <a:pt x="32554" y="40074"/>
                    </a:cubicBezTo>
                    <a:cubicBezTo>
                      <a:pt x="39539" y="29914"/>
                      <a:pt x="49064" y="22294"/>
                      <a:pt x="60494" y="17849"/>
                    </a:cubicBezTo>
                    <a:cubicBezTo>
                      <a:pt x="62399" y="16579"/>
                      <a:pt x="64939" y="15944"/>
                      <a:pt x="67479" y="15309"/>
                    </a:cubicBezTo>
                    <a:cubicBezTo>
                      <a:pt x="75734" y="12769"/>
                      <a:pt x="84624" y="12134"/>
                      <a:pt x="92879" y="13404"/>
                    </a:cubicBezTo>
                    <a:cubicBezTo>
                      <a:pt x="100499" y="14674"/>
                      <a:pt x="107484" y="16579"/>
                      <a:pt x="114469" y="19119"/>
                    </a:cubicBezTo>
                    <a:cubicBezTo>
                      <a:pt x="116374" y="19754"/>
                      <a:pt x="118279" y="20389"/>
                      <a:pt x="119549" y="21024"/>
                    </a:cubicBezTo>
                    <a:cubicBezTo>
                      <a:pt x="126534" y="22929"/>
                      <a:pt x="134154" y="24834"/>
                      <a:pt x="141774" y="24834"/>
                    </a:cubicBezTo>
                    <a:cubicBezTo>
                      <a:pt x="158284" y="24834"/>
                      <a:pt x="173524" y="15309"/>
                      <a:pt x="188764" y="8324"/>
                    </a:cubicBezTo>
                    <a:cubicBezTo>
                      <a:pt x="199559" y="3244"/>
                      <a:pt x="212259" y="-566"/>
                      <a:pt x="223689" y="69"/>
                    </a:cubicBezTo>
                    <a:cubicBezTo>
                      <a:pt x="225594" y="69"/>
                      <a:pt x="227499" y="704"/>
                      <a:pt x="229404" y="1339"/>
                    </a:cubicBezTo>
                    <a:cubicBezTo>
                      <a:pt x="231944" y="1974"/>
                      <a:pt x="234484" y="2609"/>
                      <a:pt x="237024" y="3879"/>
                    </a:cubicBezTo>
                    <a:cubicBezTo>
                      <a:pt x="249724" y="10864"/>
                      <a:pt x="256074" y="24834"/>
                      <a:pt x="258614" y="39439"/>
                    </a:cubicBezTo>
                    <a:cubicBezTo>
                      <a:pt x="259249" y="41979"/>
                      <a:pt x="259249" y="44519"/>
                      <a:pt x="259884" y="47059"/>
                    </a:cubicBezTo>
                    <a:cubicBezTo>
                      <a:pt x="259884" y="47059"/>
                      <a:pt x="259884" y="47059"/>
                      <a:pt x="259884" y="47059"/>
                    </a:cubicBezTo>
                    <a:cubicBezTo>
                      <a:pt x="262424" y="75634"/>
                      <a:pt x="255439" y="105479"/>
                      <a:pt x="240199" y="130244"/>
                    </a:cubicBezTo>
                    <a:cubicBezTo>
                      <a:pt x="228769" y="149294"/>
                      <a:pt x="210354" y="166439"/>
                      <a:pt x="191304" y="1816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7" name="Google Shape;2337;p34"/>
              <p:cNvSpPr/>
              <p:nvPr/>
            </p:nvSpPr>
            <p:spPr>
              <a:xfrm>
                <a:off x="7508880" y="2164156"/>
                <a:ext cx="194798" cy="213208"/>
              </a:xfrm>
              <a:custGeom>
                <a:avLst/>
                <a:gdLst/>
                <a:ahLst/>
                <a:cxnLst/>
                <a:rect l="l" t="t" r="r" b="b"/>
                <a:pathLst>
                  <a:path w="2597303" h="2842770" extrusionOk="0">
                    <a:moveTo>
                      <a:pt x="2583586" y="418046"/>
                    </a:moveTo>
                    <a:cubicBezTo>
                      <a:pt x="2590450" y="445458"/>
                      <a:pt x="2590450" y="472870"/>
                      <a:pt x="2597303" y="500283"/>
                    </a:cubicBezTo>
                    <a:cubicBezTo>
                      <a:pt x="2535626" y="582519"/>
                      <a:pt x="2473937" y="664755"/>
                      <a:pt x="2405407" y="746992"/>
                    </a:cubicBezTo>
                    <a:cubicBezTo>
                      <a:pt x="2090178" y="1144468"/>
                      <a:pt x="1733820" y="1500825"/>
                      <a:pt x="1363755" y="1843477"/>
                    </a:cubicBezTo>
                    <a:cubicBezTo>
                      <a:pt x="986838" y="2186129"/>
                      <a:pt x="596204" y="2515074"/>
                      <a:pt x="205591" y="2837167"/>
                    </a:cubicBezTo>
                    <a:cubicBezTo>
                      <a:pt x="178168" y="2857726"/>
                      <a:pt x="137061" y="2816608"/>
                      <a:pt x="164473" y="2796049"/>
                    </a:cubicBezTo>
                    <a:cubicBezTo>
                      <a:pt x="383760" y="2611017"/>
                      <a:pt x="603068" y="2432838"/>
                      <a:pt x="822365" y="2247806"/>
                    </a:cubicBezTo>
                    <a:cubicBezTo>
                      <a:pt x="1206125" y="1918860"/>
                      <a:pt x="1576200" y="1583062"/>
                      <a:pt x="1925694" y="1212998"/>
                    </a:cubicBezTo>
                    <a:cubicBezTo>
                      <a:pt x="2158708" y="959436"/>
                      <a:pt x="2384859" y="699021"/>
                      <a:pt x="2583586" y="418046"/>
                    </a:cubicBezTo>
                    <a:close/>
                    <a:moveTo>
                      <a:pt x="507125" y="157620"/>
                    </a:moveTo>
                    <a:cubicBezTo>
                      <a:pt x="383771" y="452301"/>
                      <a:pt x="287828" y="753834"/>
                      <a:pt x="219298" y="1069074"/>
                    </a:cubicBezTo>
                    <a:cubicBezTo>
                      <a:pt x="116502" y="1500815"/>
                      <a:pt x="68531" y="1939409"/>
                      <a:pt x="61678" y="2384856"/>
                    </a:cubicBezTo>
                    <a:cubicBezTo>
                      <a:pt x="61678" y="2419121"/>
                      <a:pt x="0" y="2412268"/>
                      <a:pt x="0" y="2378003"/>
                    </a:cubicBezTo>
                    <a:cubicBezTo>
                      <a:pt x="0" y="2124441"/>
                      <a:pt x="20559" y="1877731"/>
                      <a:pt x="54825" y="1624169"/>
                    </a:cubicBezTo>
                    <a:cubicBezTo>
                      <a:pt x="116502" y="1185575"/>
                      <a:pt x="219298" y="746981"/>
                      <a:pt x="376917" y="335799"/>
                    </a:cubicBezTo>
                    <a:cubicBezTo>
                      <a:pt x="397477" y="287828"/>
                      <a:pt x="418036" y="233003"/>
                      <a:pt x="431742" y="185032"/>
                    </a:cubicBezTo>
                    <a:cubicBezTo>
                      <a:pt x="452301" y="171326"/>
                      <a:pt x="479713" y="164473"/>
                      <a:pt x="507125" y="157620"/>
                    </a:cubicBezTo>
                    <a:close/>
                    <a:moveTo>
                      <a:pt x="2199816" y="0"/>
                    </a:moveTo>
                    <a:cubicBezTo>
                      <a:pt x="2220375" y="0"/>
                      <a:pt x="2240934" y="6853"/>
                      <a:pt x="2261493" y="13706"/>
                    </a:cubicBezTo>
                    <a:cubicBezTo>
                      <a:pt x="2172404" y="150767"/>
                      <a:pt x="2083314" y="287828"/>
                      <a:pt x="1987371" y="424888"/>
                    </a:cubicBezTo>
                    <a:cubicBezTo>
                      <a:pt x="1720103" y="808658"/>
                      <a:pt x="1432275" y="1171869"/>
                      <a:pt x="1130741" y="1521374"/>
                    </a:cubicBezTo>
                    <a:cubicBezTo>
                      <a:pt x="829207" y="1857172"/>
                      <a:pt x="500272" y="2186118"/>
                      <a:pt x="150756" y="2501357"/>
                    </a:cubicBezTo>
                    <a:cubicBezTo>
                      <a:pt x="137050" y="2515064"/>
                      <a:pt x="116491" y="2508210"/>
                      <a:pt x="109638" y="2501357"/>
                    </a:cubicBezTo>
                    <a:lnTo>
                      <a:pt x="109613" y="2501292"/>
                    </a:lnTo>
                    <a:lnTo>
                      <a:pt x="100216" y="2510566"/>
                    </a:lnTo>
                    <a:cubicBezTo>
                      <a:pt x="79657" y="2517633"/>
                      <a:pt x="51388" y="2499644"/>
                      <a:pt x="61667" y="2473945"/>
                    </a:cubicBezTo>
                    <a:cubicBezTo>
                      <a:pt x="150757" y="2227236"/>
                      <a:pt x="232993" y="1973674"/>
                      <a:pt x="328936" y="1726964"/>
                    </a:cubicBezTo>
                    <a:cubicBezTo>
                      <a:pt x="486556" y="1295223"/>
                      <a:pt x="664735" y="863482"/>
                      <a:pt x="884032" y="452300"/>
                    </a:cubicBezTo>
                    <a:cubicBezTo>
                      <a:pt x="932003" y="363211"/>
                      <a:pt x="973122" y="280974"/>
                      <a:pt x="1027946" y="191885"/>
                    </a:cubicBezTo>
                    <a:cubicBezTo>
                      <a:pt x="1048505" y="198738"/>
                      <a:pt x="1069064" y="205591"/>
                      <a:pt x="1082770" y="212444"/>
                    </a:cubicBezTo>
                    <a:cubicBezTo>
                      <a:pt x="904591" y="527684"/>
                      <a:pt x="746971" y="856629"/>
                      <a:pt x="603057" y="1192428"/>
                    </a:cubicBezTo>
                    <a:cubicBezTo>
                      <a:pt x="431731" y="1603610"/>
                      <a:pt x="280965" y="2021645"/>
                      <a:pt x="137051" y="2439680"/>
                    </a:cubicBezTo>
                    <a:lnTo>
                      <a:pt x="136793" y="2440368"/>
                    </a:lnTo>
                    <a:lnTo>
                      <a:pt x="406038" y="2188688"/>
                    </a:lnTo>
                    <a:cubicBezTo>
                      <a:pt x="496843" y="2102168"/>
                      <a:pt x="585935" y="2014792"/>
                      <a:pt x="671598" y="1925703"/>
                    </a:cubicBezTo>
                    <a:cubicBezTo>
                      <a:pt x="1247243" y="1336342"/>
                      <a:pt x="1754368" y="692157"/>
                      <a:pt x="2199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8" name="Google Shape;2338;p34"/>
              <p:cNvSpPr/>
              <p:nvPr/>
            </p:nvSpPr>
            <p:spPr>
              <a:xfrm>
                <a:off x="7512117" y="2220275"/>
                <a:ext cx="148123" cy="138747"/>
              </a:xfrm>
              <a:custGeom>
                <a:avLst/>
                <a:gdLst/>
                <a:ahLst/>
                <a:cxnLst/>
                <a:rect l="l" t="t" r="r" b="b"/>
                <a:pathLst>
                  <a:path w="184004" h="172356" extrusionOk="0">
                    <a:moveTo>
                      <a:pt x="4822" y="53625"/>
                    </a:moveTo>
                    <a:cubicBezTo>
                      <a:pt x="7362" y="41560"/>
                      <a:pt x="10537" y="29495"/>
                      <a:pt x="16887" y="19970"/>
                    </a:cubicBezTo>
                    <a:cubicBezTo>
                      <a:pt x="23237" y="10445"/>
                      <a:pt x="34032" y="1555"/>
                      <a:pt x="46097" y="285"/>
                    </a:cubicBezTo>
                    <a:cubicBezTo>
                      <a:pt x="65782" y="-2255"/>
                      <a:pt x="82927" y="12985"/>
                      <a:pt x="102612" y="14255"/>
                    </a:cubicBezTo>
                    <a:cubicBezTo>
                      <a:pt x="114042" y="14890"/>
                      <a:pt x="124837" y="10445"/>
                      <a:pt x="136267" y="7905"/>
                    </a:cubicBezTo>
                    <a:cubicBezTo>
                      <a:pt x="147697" y="4730"/>
                      <a:pt x="159762" y="3460"/>
                      <a:pt x="169922" y="9810"/>
                    </a:cubicBezTo>
                    <a:cubicBezTo>
                      <a:pt x="181987" y="16795"/>
                      <a:pt x="185797" y="32670"/>
                      <a:pt x="183257" y="46005"/>
                    </a:cubicBezTo>
                    <a:cubicBezTo>
                      <a:pt x="180082" y="59340"/>
                      <a:pt x="171827" y="70770"/>
                      <a:pt x="162937" y="81565"/>
                    </a:cubicBezTo>
                    <a:cubicBezTo>
                      <a:pt x="131187" y="117760"/>
                      <a:pt x="91817" y="146970"/>
                      <a:pt x="47367" y="165385"/>
                    </a:cubicBezTo>
                    <a:cubicBezTo>
                      <a:pt x="38477" y="169195"/>
                      <a:pt x="23237" y="174910"/>
                      <a:pt x="13712" y="171100"/>
                    </a:cubicBezTo>
                    <a:cubicBezTo>
                      <a:pt x="3552" y="166655"/>
                      <a:pt x="4187" y="147605"/>
                      <a:pt x="2917" y="137445"/>
                    </a:cubicBezTo>
                    <a:cubicBezTo>
                      <a:pt x="-1528" y="108870"/>
                      <a:pt x="-893" y="80930"/>
                      <a:pt x="4822" y="536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39" name="Google Shape;2339;p34"/>
              <p:cNvSpPr/>
              <p:nvPr/>
            </p:nvSpPr>
            <p:spPr>
              <a:xfrm>
                <a:off x="7265803" y="2082885"/>
                <a:ext cx="473576" cy="549641"/>
              </a:xfrm>
              <a:custGeom>
                <a:avLst/>
                <a:gdLst/>
                <a:ahLst/>
                <a:cxnLst/>
                <a:rect l="l" t="t" r="r" b="b"/>
                <a:pathLst>
                  <a:path w="6314340" h="7328553" extrusionOk="0">
                    <a:moveTo>
                      <a:pt x="2982914" y="4536311"/>
                    </a:moveTo>
                    <a:cubicBezTo>
                      <a:pt x="2990623" y="4538024"/>
                      <a:pt x="2997473" y="4541451"/>
                      <a:pt x="3004320" y="4544878"/>
                    </a:cubicBezTo>
                    <a:cubicBezTo>
                      <a:pt x="3018037" y="4551731"/>
                      <a:pt x="3024890" y="4551731"/>
                      <a:pt x="3038586" y="4558584"/>
                    </a:cubicBezTo>
                    <a:cubicBezTo>
                      <a:pt x="3072851" y="4579143"/>
                      <a:pt x="3086568" y="4613408"/>
                      <a:pt x="3079715" y="4647673"/>
                    </a:cubicBezTo>
                    <a:cubicBezTo>
                      <a:pt x="3141381" y="4681938"/>
                      <a:pt x="3141381" y="4757322"/>
                      <a:pt x="3127686" y="4798440"/>
                    </a:cubicBezTo>
                    <a:cubicBezTo>
                      <a:pt x="3113980" y="4832705"/>
                      <a:pt x="3100274" y="4866970"/>
                      <a:pt x="3086568" y="4901235"/>
                    </a:cubicBezTo>
                    <a:cubicBezTo>
                      <a:pt x="3072851" y="4928647"/>
                      <a:pt x="3052302" y="4962913"/>
                      <a:pt x="3038586" y="4990325"/>
                    </a:cubicBezTo>
                    <a:cubicBezTo>
                      <a:pt x="3011184" y="5052002"/>
                      <a:pt x="2976919" y="5113679"/>
                      <a:pt x="2942654" y="5175357"/>
                    </a:cubicBezTo>
                    <a:cubicBezTo>
                      <a:pt x="2928948" y="5195916"/>
                      <a:pt x="2922095" y="5216475"/>
                      <a:pt x="2915242" y="5237034"/>
                    </a:cubicBezTo>
                    <a:cubicBezTo>
                      <a:pt x="2874123" y="5360388"/>
                      <a:pt x="2860417" y="5497449"/>
                      <a:pt x="2853564" y="5634510"/>
                    </a:cubicBezTo>
                    <a:cubicBezTo>
                      <a:pt x="2846711" y="5764717"/>
                      <a:pt x="2860417" y="5901778"/>
                      <a:pt x="2874123" y="6038839"/>
                    </a:cubicBezTo>
                    <a:cubicBezTo>
                      <a:pt x="2887830" y="6169046"/>
                      <a:pt x="2894683" y="6312960"/>
                      <a:pt x="2853564" y="6450021"/>
                    </a:cubicBezTo>
                    <a:cubicBezTo>
                      <a:pt x="2853564" y="6463727"/>
                      <a:pt x="2846711" y="6477433"/>
                      <a:pt x="2839858" y="6491139"/>
                    </a:cubicBezTo>
                    <a:cubicBezTo>
                      <a:pt x="2832994" y="6491139"/>
                      <a:pt x="2832994" y="6497992"/>
                      <a:pt x="2826152" y="6504845"/>
                    </a:cubicBezTo>
                    <a:cubicBezTo>
                      <a:pt x="2805593" y="6518551"/>
                      <a:pt x="2785034" y="6525404"/>
                      <a:pt x="2764464" y="6518551"/>
                    </a:cubicBezTo>
                    <a:cubicBezTo>
                      <a:pt x="2743916" y="6504845"/>
                      <a:pt x="2730199" y="6484286"/>
                      <a:pt x="2730199" y="6463727"/>
                    </a:cubicBezTo>
                    <a:cubicBezTo>
                      <a:pt x="2723357" y="6436315"/>
                      <a:pt x="2730199" y="6408903"/>
                      <a:pt x="2743916" y="6381490"/>
                    </a:cubicBezTo>
                    <a:cubicBezTo>
                      <a:pt x="2750769" y="6354078"/>
                      <a:pt x="2764464" y="6326666"/>
                      <a:pt x="2771328" y="6292401"/>
                    </a:cubicBezTo>
                    <a:cubicBezTo>
                      <a:pt x="2805593" y="6169046"/>
                      <a:pt x="2832994" y="6045692"/>
                      <a:pt x="2826152" y="5908631"/>
                    </a:cubicBezTo>
                    <a:cubicBezTo>
                      <a:pt x="2826152" y="5771570"/>
                      <a:pt x="2798729" y="5634510"/>
                      <a:pt x="2785034" y="5497449"/>
                    </a:cubicBezTo>
                    <a:cubicBezTo>
                      <a:pt x="2778181" y="5456331"/>
                      <a:pt x="2771328" y="5422066"/>
                      <a:pt x="2771328" y="5380948"/>
                    </a:cubicBezTo>
                    <a:cubicBezTo>
                      <a:pt x="2743916" y="5408360"/>
                      <a:pt x="2716504" y="5442625"/>
                      <a:pt x="2689091" y="5470037"/>
                    </a:cubicBezTo>
                    <a:cubicBezTo>
                      <a:pt x="2538324" y="5627657"/>
                      <a:pt x="2380705" y="5771570"/>
                      <a:pt x="2264203" y="5949749"/>
                    </a:cubicBezTo>
                    <a:cubicBezTo>
                      <a:pt x="2202526" y="6038839"/>
                      <a:pt x="2168260" y="6141634"/>
                      <a:pt x="2147690" y="6244430"/>
                    </a:cubicBezTo>
                    <a:cubicBezTo>
                      <a:pt x="2127142" y="6354078"/>
                      <a:pt x="2127142" y="6463727"/>
                      <a:pt x="2140848" y="6566522"/>
                    </a:cubicBezTo>
                    <a:cubicBezTo>
                      <a:pt x="2168260" y="6778966"/>
                      <a:pt x="2243644" y="6977704"/>
                      <a:pt x="2325880" y="7169589"/>
                    </a:cubicBezTo>
                    <a:cubicBezTo>
                      <a:pt x="2332733" y="7190148"/>
                      <a:pt x="2339586" y="7210707"/>
                      <a:pt x="2346439" y="7231266"/>
                    </a:cubicBezTo>
                    <a:cubicBezTo>
                      <a:pt x="2353282" y="7238119"/>
                      <a:pt x="2353282" y="7244972"/>
                      <a:pt x="2353282" y="7258679"/>
                    </a:cubicBezTo>
                    <a:cubicBezTo>
                      <a:pt x="2353282" y="7286091"/>
                      <a:pt x="2346439" y="7320356"/>
                      <a:pt x="2325880" y="7327209"/>
                    </a:cubicBezTo>
                    <a:cubicBezTo>
                      <a:pt x="2305321" y="7334062"/>
                      <a:pt x="2277909" y="7313503"/>
                      <a:pt x="2257350" y="7292944"/>
                    </a:cubicBezTo>
                    <a:cubicBezTo>
                      <a:pt x="2229938" y="7258679"/>
                      <a:pt x="2209379" y="7210707"/>
                      <a:pt x="2195672" y="7162736"/>
                    </a:cubicBezTo>
                    <a:cubicBezTo>
                      <a:pt x="2175113" y="7107912"/>
                      <a:pt x="2161407" y="7053088"/>
                      <a:pt x="2147690" y="6998263"/>
                    </a:cubicBezTo>
                    <a:cubicBezTo>
                      <a:pt x="2092877" y="6785819"/>
                      <a:pt x="2072318" y="6573375"/>
                      <a:pt x="2092877" y="6354078"/>
                    </a:cubicBezTo>
                    <a:cubicBezTo>
                      <a:pt x="2099730" y="6244430"/>
                      <a:pt x="2120289" y="6134781"/>
                      <a:pt x="2161407" y="6031986"/>
                    </a:cubicBezTo>
                    <a:cubicBezTo>
                      <a:pt x="2195672" y="5929190"/>
                      <a:pt x="2250486" y="5833248"/>
                      <a:pt x="2312174" y="5744158"/>
                    </a:cubicBezTo>
                    <a:cubicBezTo>
                      <a:pt x="2428676" y="5565979"/>
                      <a:pt x="2565737" y="5394654"/>
                      <a:pt x="2654826" y="5216475"/>
                    </a:cubicBezTo>
                    <a:cubicBezTo>
                      <a:pt x="2695934" y="5134238"/>
                      <a:pt x="2730199" y="5045149"/>
                      <a:pt x="2757622" y="4962913"/>
                    </a:cubicBezTo>
                    <a:cubicBezTo>
                      <a:pt x="2757622" y="4956059"/>
                      <a:pt x="2764464" y="4942353"/>
                      <a:pt x="2764464" y="4935500"/>
                    </a:cubicBezTo>
                    <a:cubicBezTo>
                      <a:pt x="2695934" y="4969766"/>
                      <a:pt x="2627403" y="4997178"/>
                      <a:pt x="2558873" y="5017737"/>
                    </a:cubicBezTo>
                    <a:cubicBezTo>
                      <a:pt x="2414970" y="5058855"/>
                      <a:pt x="2277909" y="5079414"/>
                      <a:pt x="2140848" y="5127385"/>
                    </a:cubicBezTo>
                    <a:cubicBezTo>
                      <a:pt x="2010630" y="5175357"/>
                      <a:pt x="1894139" y="5264446"/>
                      <a:pt x="1805038" y="5367241"/>
                    </a:cubicBezTo>
                    <a:cubicBezTo>
                      <a:pt x="1715960" y="5476890"/>
                      <a:pt x="1647429" y="5600245"/>
                      <a:pt x="1599447" y="5723599"/>
                    </a:cubicBezTo>
                    <a:cubicBezTo>
                      <a:pt x="1592605" y="5737305"/>
                      <a:pt x="1585752" y="5751011"/>
                      <a:pt x="1578899" y="5764717"/>
                    </a:cubicBezTo>
                    <a:cubicBezTo>
                      <a:pt x="1572046" y="5771570"/>
                      <a:pt x="1572046" y="5771570"/>
                      <a:pt x="1565182" y="5778424"/>
                    </a:cubicBezTo>
                    <a:cubicBezTo>
                      <a:pt x="1551487" y="5792130"/>
                      <a:pt x="1524075" y="5798983"/>
                      <a:pt x="1503515" y="5792130"/>
                    </a:cubicBezTo>
                    <a:cubicBezTo>
                      <a:pt x="1482956" y="5785277"/>
                      <a:pt x="1469250" y="5757864"/>
                      <a:pt x="1469250" y="5737305"/>
                    </a:cubicBezTo>
                    <a:cubicBezTo>
                      <a:pt x="1469250" y="5703040"/>
                      <a:pt x="1482956" y="5668775"/>
                      <a:pt x="1496652" y="5641363"/>
                    </a:cubicBezTo>
                    <a:cubicBezTo>
                      <a:pt x="1510368" y="5607098"/>
                      <a:pt x="1537781" y="5579686"/>
                      <a:pt x="1558340" y="5545420"/>
                    </a:cubicBezTo>
                    <a:cubicBezTo>
                      <a:pt x="1647429" y="5428919"/>
                      <a:pt x="1763931" y="5339829"/>
                      <a:pt x="1873569" y="5250740"/>
                    </a:cubicBezTo>
                    <a:cubicBezTo>
                      <a:pt x="1990081" y="5161651"/>
                      <a:pt x="2113425" y="5086267"/>
                      <a:pt x="2243644" y="5024590"/>
                    </a:cubicBezTo>
                    <a:cubicBezTo>
                      <a:pt x="2373852" y="4962913"/>
                      <a:pt x="2497206" y="4908088"/>
                      <a:pt x="2593138" y="4818999"/>
                    </a:cubicBezTo>
                    <a:cubicBezTo>
                      <a:pt x="2689091" y="4736762"/>
                      <a:pt x="2757622" y="4640820"/>
                      <a:pt x="2860417" y="4579143"/>
                    </a:cubicBezTo>
                    <a:cubicBezTo>
                      <a:pt x="2887830" y="4565437"/>
                      <a:pt x="2915242" y="4551731"/>
                      <a:pt x="2942654" y="4544878"/>
                    </a:cubicBezTo>
                    <a:cubicBezTo>
                      <a:pt x="2942654" y="4544878"/>
                      <a:pt x="2949507" y="4544878"/>
                      <a:pt x="2949507" y="4544878"/>
                    </a:cubicBezTo>
                    <a:cubicBezTo>
                      <a:pt x="2949507" y="4538024"/>
                      <a:pt x="2949507" y="4538024"/>
                      <a:pt x="2956360" y="4538024"/>
                    </a:cubicBezTo>
                    <a:cubicBezTo>
                      <a:pt x="2966640" y="4534598"/>
                      <a:pt x="2975206" y="4534598"/>
                      <a:pt x="2982914" y="4536311"/>
                    </a:cubicBezTo>
                    <a:close/>
                    <a:moveTo>
                      <a:pt x="3338310" y="4518525"/>
                    </a:moveTo>
                    <a:cubicBezTo>
                      <a:pt x="3355550" y="4518739"/>
                      <a:pt x="3372683" y="4520881"/>
                      <a:pt x="3388102" y="4524308"/>
                    </a:cubicBezTo>
                    <a:cubicBezTo>
                      <a:pt x="3429220" y="4531161"/>
                      <a:pt x="3463485" y="4544867"/>
                      <a:pt x="3504604" y="4565426"/>
                    </a:cubicBezTo>
                    <a:cubicBezTo>
                      <a:pt x="3641664" y="4633956"/>
                      <a:pt x="3758166" y="4729899"/>
                      <a:pt x="3874668" y="4825841"/>
                    </a:cubicBezTo>
                    <a:cubicBezTo>
                      <a:pt x="3991170" y="4928636"/>
                      <a:pt x="4100818" y="5031432"/>
                      <a:pt x="4196761" y="5147934"/>
                    </a:cubicBezTo>
                    <a:cubicBezTo>
                      <a:pt x="4292703" y="5264435"/>
                      <a:pt x="4388646" y="5367231"/>
                      <a:pt x="4491442" y="5476879"/>
                    </a:cubicBezTo>
                    <a:cubicBezTo>
                      <a:pt x="4539413" y="5531714"/>
                      <a:pt x="4594237" y="5586538"/>
                      <a:pt x="4655914" y="5620804"/>
                    </a:cubicBezTo>
                    <a:cubicBezTo>
                      <a:pt x="4717592" y="5655069"/>
                      <a:pt x="4786122" y="5675617"/>
                      <a:pt x="4847800" y="5668775"/>
                    </a:cubicBezTo>
                    <a:cubicBezTo>
                      <a:pt x="4861506" y="5661911"/>
                      <a:pt x="4875212" y="5661911"/>
                      <a:pt x="4888918" y="5661911"/>
                    </a:cubicBezTo>
                    <a:cubicBezTo>
                      <a:pt x="4888918" y="5661911"/>
                      <a:pt x="4895771" y="5661911"/>
                      <a:pt x="4902624" y="5661911"/>
                    </a:cubicBezTo>
                    <a:cubicBezTo>
                      <a:pt x="4923183" y="5661911"/>
                      <a:pt x="4943742" y="5668775"/>
                      <a:pt x="4971154" y="5703040"/>
                    </a:cubicBezTo>
                    <a:cubicBezTo>
                      <a:pt x="4984860" y="5723599"/>
                      <a:pt x="4971154" y="5751000"/>
                      <a:pt x="4950595" y="5771570"/>
                    </a:cubicBezTo>
                    <a:cubicBezTo>
                      <a:pt x="4916330" y="5798972"/>
                      <a:pt x="4868359" y="5805835"/>
                      <a:pt x="4827241" y="5798972"/>
                    </a:cubicBezTo>
                    <a:cubicBezTo>
                      <a:pt x="4779269" y="5792129"/>
                      <a:pt x="4731298" y="5771570"/>
                      <a:pt x="4690180" y="5751000"/>
                    </a:cubicBezTo>
                    <a:cubicBezTo>
                      <a:pt x="4614796" y="5703040"/>
                      <a:pt x="4559972" y="5641352"/>
                      <a:pt x="4518854" y="5579675"/>
                    </a:cubicBezTo>
                    <a:cubicBezTo>
                      <a:pt x="4477735" y="5518008"/>
                      <a:pt x="4443470" y="5456320"/>
                      <a:pt x="4395499" y="5401496"/>
                    </a:cubicBezTo>
                    <a:cubicBezTo>
                      <a:pt x="4299556" y="5291858"/>
                      <a:pt x="4189908" y="5189062"/>
                      <a:pt x="4073406" y="5106826"/>
                    </a:cubicBezTo>
                    <a:cubicBezTo>
                      <a:pt x="3970610" y="5038296"/>
                      <a:pt x="3867815" y="4983472"/>
                      <a:pt x="3758166" y="4935500"/>
                    </a:cubicBezTo>
                    <a:cubicBezTo>
                      <a:pt x="3833550" y="5038296"/>
                      <a:pt x="3895227" y="5161640"/>
                      <a:pt x="3950051" y="5278152"/>
                    </a:cubicBezTo>
                    <a:cubicBezTo>
                      <a:pt x="4032288" y="5483743"/>
                      <a:pt x="4087112" y="5696176"/>
                      <a:pt x="4093965" y="5908631"/>
                    </a:cubicBezTo>
                    <a:cubicBezTo>
                      <a:pt x="4100818" y="6011426"/>
                      <a:pt x="4107671" y="6114222"/>
                      <a:pt x="4135083" y="6217017"/>
                    </a:cubicBezTo>
                    <a:cubicBezTo>
                      <a:pt x="4162496" y="6312949"/>
                      <a:pt x="4224173" y="6402038"/>
                      <a:pt x="4306409" y="6470569"/>
                    </a:cubicBezTo>
                    <a:cubicBezTo>
                      <a:pt x="4470882" y="6600776"/>
                      <a:pt x="4676474" y="6655601"/>
                      <a:pt x="4847800" y="6785819"/>
                    </a:cubicBezTo>
                    <a:cubicBezTo>
                      <a:pt x="4861506" y="6799525"/>
                      <a:pt x="4882065" y="6813220"/>
                      <a:pt x="4895771" y="6833790"/>
                    </a:cubicBezTo>
                    <a:cubicBezTo>
                      <a:pt x="4895771" y="6840632"/>
                      <a:pt x="4902624" y="6854349"/>
                      <a:pt x="4909477" y="6861192"/>
                    </a:cubicBezTo>
                    <a:cubicBezTo>
                      <a:pt x="4923183" y="6888614"/>
                      <a:pt x="4923183" y="6922880"/>
                      <a:pt x="4909477" y="6936586"/>
                    </a:cubicBezTo>
                    <a:cubicBezTo>
                      <a:pt x="4888918" y="6957145"/>
                      <a:pt x="4854653" y="6950281"/>
                      <a:pt x="4834094" y="6936586"/>
                    </a:cubicBezTo>
                    <a:cubicBezTo>
                      <a:pt x="4813534" y="6922880"/>
                      <a:pt x="4792975" y="6916016"/>
                      <a:pt x="4779269" y="6902321"/>
                    </a:cubicBezTo>
                    <a:cubicBezTo>
                      <a:pt x="4765563" y="6888614"/>
                      <a:pt x="4745004" y="6874898"/>
                      <a:pt x="4731298" y="6861192"/>
                    </a:cubicBezTo>
                    <a:cubicBezTo>
                      <a:pt x="4697033" y="6833790"/>
                      <a:pt x="4649061" y="6799525"/>
                      <a:pt x="4607943" y="6772102"/>
                    </a:cubicBezTo>
                    <a:cubicBezTo>
                      <a:pt x="4525707" y="6710425"/>
                      <a:pt x="4436617" y="6655601"/>
                      <a:pt x="4354381" y="6587070"/>
                    </a:cubicBezTo>
                    <a:cubicBezTo>
                      <a:pt x="4272144" y="6518540"/>
                      <a:pt x="4196761" y="6443167"/>
                      <a:pt x="4141936" y="6340372"/>
                    </a:cubicBezTo>
                    <a:cubicBezTo>
                      <a:pt x="4087112" y="6237576"/>
                      <a:pt x="4066553" y="6127917"/>
                      <a:pt x="4052847" y="6025122"/>
                    </a:cubicBezTo>
                    <a:cubicBezTo>
                      <a:pt x="4039141" y="5922326"/>
                      <a:pt x="4025435" y="5819531"/>
                      <a:pt x="3991170" y="5723599"/>
                    </a:cubicBezTo>
                    <a:cubicBezTo>
                      <a:pt x="3929492" y="5531714"/>
                      <a:pt x="3826697" y="5360388"/>
                      <a:pt x="3696489" y="5209622"/>
                    </a:cubicBezTo>
                    <a:cubicBezTo>
                      <a:pt x="3655371" y="5161640"/>
                      <a:pt x="3607399" y="5120532"/>
                      <a:pt x="3566281" y="5079403"/>
                    </a:cubicBezTo>
                    <a:cubicBezTo>
                      <a:pt x="3566281" y="5154797"/>
                      <a:pt x="3552575" y="5223328"/>
                      <a:pt x="3538869" y="5291858"/>
                    </a:cubicBezTo>
                    <a:cubicBezTo>
                      <a:pt x="3518310" y="5415213"/>
                      <a:pt x="3490898" y="5538556"/>
                      <a:pt x="3484045" y="5668775"/>
                    </a:cubicBezTo>
                    <a:cubicBezTo>
                      <a:pt x="3477191" y="5792129"/>
                      <a:pt x="3525163" y="5922326"/>
                      <a:pt x="3593693" y="6025122"/>
                    </a:cubicBezTo>
                    <a:cubicBezTo>
                      <a:pt x="3662224" y="6127917"/>
                      <a:pt x="3758166" y="6217017"/>
                      <a:pt x="3860962" y="6278684"/>
                    </a:cubicBezTo>
                    <a:cubicBezTo>
                      <a:pt x="3867815" y="6285548"/>
                      <a:pt x="3881521" y="6292390"/>
                      <a:pt x="3888374" y="6299243"/>
                    </a:cubicBezTo>
                    <a:cubicBezTo>
                      <a:pt x="3895227" y="6306107"/>
                      <a:pt x="3902080" y="6306107"/>
                      <a:pt x="3902080" y="6312949"/>
                    </a:cubicBezTo>
                    <a:cubicBezTo>
                      <a:pt x="3908933" y="6333508"/>
                      <a:pt x="3915786" y="6354078"/>
                      <a:pt x="3902080" y="6374637"/>
                    </a:cubicBezTo>
                    <a:cubicBezTo>
                      <a:pt x="3895227" y="6395185"/>
                      <a:pt x="3867815" y="6402038"/>
                      <a:pt x="3847256" y="6402038"/>
                    </a:cubicBezTo>
                    <a:cubicBezTo>
                      <a:pt x="3812990" y="6402038"/>
                      <a:pt x="3785578" y="6381479"/>
                      <a:pt x="3765019" y="6360920"/>
                    </a:cubicBezTo>
                    <a:cubicBezTo>
                      <a:pt x="3737607" y="6340372"/>
                      <a:pt x="3710195" y="6312949"/>
                      <a:pt x="3689636" y="6285548"/>
                    </a:cubicBezTo>
                    <a:cubicBezTo>
                      <a:pt x="3600546" y="6175888"/>
                      <a:pt x="3552575" y="6059387"/>
                      <a:pt x="3504604" y="5936032"/>
                    </a:cubicBezTo>
                    <a:cubicBezTo>
                      <a:pt x="3456632" y="5812678"/>
                      <a:pt x="3429220" y="5682470"/>
                      <a:pt x="3415514" y="5552273"/>
                    </a:cubicBezTo>
                    <a:cubicBezTo>
                      <a:pt x="3401808" y="5422055"/>
                      <a:pt x="3394955" y="5291858"/>
                      <a:pt x="3367543" y="5175356"/>
                    </a:cubicBezTo>
                    <a:cubicBezTo>
                      <a:pt x="3353837" y="5120532"/>
                      <a:pt x="3333278" y="5072561"/>
                      <a:pt x="3319572" y="5024579"/>
                    </a:cubicBezTo>
                    <a:cubicBezTo>
                      <a:pt x="3299012" y="4976608"/>
                      <a:pt x="3285306" y="4935500"/>
                      <a:pt x="3278453" y="4887518"/>
                    </a:cubicBezTo>
                    <a:cubicBezTo>
                      <a:pt x="3278453" y="4860106"/>
                      <a:pt x="3271600" y="4839547"/>
                      <a:pt x="3278453" y="4812146"/>
                    </a:cubicBezTo>
                    <a:cubicBezTo>
                      <a:pt x="3278453" y="4805282"/>
                      <a:pt x="3278453" y="4805282"/>
                      <a:pt x="3278453" y="4798429"/>
                    </a:cubicBezTo>
                    <a:cubicBezTo>
                      <a:pt x="3257894" y="4777881"/>
                      <a:pt x="3237335" y="4750458"/>
                      <a:pt x="3223629" y="4723045"/>
                    </a:cubicBezTo>
                    <a:cubicBezTo>
                      <a:pt x="3203070" y="4681927"/>
                      <a:pt x="3196217" y="4647662"/>
                      <a:pt x="3209923" y="4613397"/>
                    </a:cubicBezTo>
                    <a:cubicBezTo>
                      <a:pt x="3216776" y="4606555"/>
                      <a:pt x="3216776" y="4599691"/>
                      <a:pt x="3223629" y="4592838"/>
                    </a:cubicBezTo>
                    <a:cubicBezTo>
                      <a:pt x="3223629" y="4592838"/>
                      <a:pt x="3223629" y="4585985"/>
                      <a:pt x="3223629" y="4585985"/>
                    </a:cubicBezTo>
                    <a:cubicBezTo>
                      <a:pt x="3233909" y="4534587"/>
                      <a:pt x="3286592" y="4517883"/>
                      <a:pt x="3338310" y="4518525"/>
                    </a:cubicBezTo>
                    <a:close/>
                    <a:moveTo>
                      <a:pt x="3965942" y="3896746"/>
                    </a:moveTo>
                    <a:cubicBezTo>
                      <a:pt x="4161950" y="3896184"/>
                      <a:pt x="4350087" y="3954649"/>
                      <a:pt x="4511990" y="4044595"/>
                    </a:cubicBezTo>
                    <a:cubicBezTo>
                      <a:pt x="4703876" y="4154244"/>
                      <a:pt x="4840936" y="4305011"/>
                      <a:pt x="5025968" y="4400953"/>
                    </a:cubicBezTo>
                    <a:cubicBezTo>
                      <a:pt x="5197295" y="4496896"/>
                      <a:pt x="5416592" y="4524308"/>
                      <a:pt x="5615330" y="4490043"/>
                    </a:cubicBezTo>
                    <a:cubicBezTo>
                      <a:pt x="5814068" y="4455777"/>
                      <a:pt x="6005953" y="4373541"/>
                      <a:pt x="6156720" y="4250186"/>
                    </a:cubicBezTo>
                    <a:cubicBezTo>
                      <a:pt x="6170426" y="4236480"/>
                      <a:pt x="6190985" y="4229627"/>
                      <a:pt x="6204691" y="4215921"/>
                    </a:cubicBezTo>
                    <a:cubicBezTo>
                      <a:pt x="6211545" y="4209068"/>
                      <a:pt x="6218398" y="4209068"/>
                      <a:pt x="6225251" y="4202215"/>
                    </a:cubicBezTo>
                    <a:cubicBezTo>
                      <a:pt x="6252663" y="4188509"/>
                      <a:pt x="6286928" y="4188509"/>
                      <a:pt x="6300634" y="4202215"/>
                    </a:cubicBezTo>
                    <a:cubicBezTo>
                      <a:pt x="6314340" y="4215921"/>
                      <a:pt x="6307487" y="4250186"/>
                      <a:pt x="6314340" y="4277598"/>
                    </a:cubicBezTo>
                    <a:cubicBezTo>
                      <a:pt x="6286928" y="4318717"/>
                      <a:pt x="6245810" y="4346129"/>
                      <a:pt x="6204691" y="4373541"/>
                    </a:cubicBezTo>
                    <a:lnTo>
                      <a:pt x="6129308" y="4414659"/>
                    </a:lnTo>
                    <a:cubicBezTo>
                      <a:pt x="6108749" y="4428365"/>
                      <a:pt x="6081337" y="4435218"/>
                      <a:pt x="6053925" y="4448924"/>
                    </a:cubicBezTo>
                    <a:cubicBezTo>
                      <a:pt x="5855186" y="4531161"/>
                      <a:pt x="5642742" y="4544867"/>
                      <a:pt x="5437151" y="4531161"/>
                    </a:cubicBezTo>
                    <a:cubicBezTo>
                      <a:pt x="5224707" y="4524308"/>
                      <a:pt x="5019115" y="4462630"/>
                      <a:pt x="4834083" y="4359835"/>
                    </a:cubicBezTo>
                    <a:cubicBezTo>
                      <a:pt x="4744994" y="4311864"/>
                      <a:pt x="4655904" y="4263892"/>
                      <a:pt x="4566815" y="4222774"/>
                    </a:cubicBezTo>
                    <a:cubicBezTo>
                      <a:pt x="4477725" y="4181656"/>
                      <a:pt x="4381783" y="4161097"/>
                      <a:pt x="4292693" y="4147391"/>
                    </a:cubicBezTo>
                    <a:cubicBezTo>
                      <a:pt x="4203604" y="4133685"/>
                      <a:pt x="4114514" y="4140538"/>
                      <a:pt x="4032278" y="4147391"/>
                    </a:cubicBezTo>
                    <a:cubicBezTo>
                      <a:pt x="4018571" y="4154244"/>
                      <a:pt x="4004865" y="4154244"/>
                      <a:pt x="3991159" y="4154244"/>
                    </a:cubicBezTo>
                    <a:cubicBezTo>
                      <a:pt x="4045984" y="4202215"/>
                      <a:pt x="4093955" y="4263892"/>
                      <a:pt x="4141926" y="4318717"/>
                    </a:cubicBezTo>
                    <a:cubicBezTo>
                      <a:pt x="4217310" y="4407806"/>
                      <a:pt x="4285840" y="4496896"/>
                      <a:pt x="4374930" y="4565426"/>
                    </a:cubicBezTo>
                    <a:cubicBezTo>
                      <a:pt x="4457166" y="4633956"/>
                      <a:pt x="4573668" y="4675075"/>
                      <a:pt x="4683316" y="4688781"/>
                    </a:cubicBezTo>
                    <a:cubicBezTo>
                      <a:pt x="4792965" y="4702487"/>
                      <a:pt x="4909467" y="4688781"/>
                      <a:pt x="5012262" y="4668222"/>
                    </a:cubicBezTo>
                    <a:cubicBezTo>
                      <a:pt x="5025968" y="4661368"/>
                      <a:pt x="5032822" y="4661368"/>
                      <a:pt x="5046528" y="4661368"/>
                    </a:cubicBezTo>
                    <a:cubicBezTo>
                      <a:pt x="5046528" y="4661368"/>
                      <a:pt x="5053381" y="4661368"/>
                      <a:pt x="5060234" y="4661368"/>
                    </a:cubicBezTo>
                    <a:cubicBezTo>
                      <a:pt x="5080793" y="4668222"/>
                      <a:pt x="5094499" y="4681928"/>
                      <a:pt x="5101352" y="4702487"/>
                    </a:cubicBezTo>
                    <a:cubicBezTo>
                      <a:pt x="5108205" y="4723046"/>
                      <a:pt x="5094499" y="4743605"/>
                      <a:pt x="5080793" y="4757311"/>
                    </a:cubicBezTo>
                    <a:cubicBezTo>
                      <a:pt x="5060234" y="4777870"/>
                      <a:pt x="5032822" y="4784723"/>
                      <a:pt x="5005409" y="4784723"/>
                    </a:cubicBezTo>
                    <a:cubicBezTo>
                      <a:pt x="4971144" y="4784723"/>
                      <a:pt x="4943732" y="4784723"/>
                      <a:pt x="4909467" y="4784723"/>
                    </a:cubicBezTo>
                    <a:cubicBezTo>
                      <a:pt x="4786112" y="4771017"/>
                      <a:pt x="4676463" y="4729899"/>
                      <a:pt x="4566815" y="4695634"/>
                    </a:cubicBezTo>
                    <a:cubicBezTo>
                      <a:pt x="4450313" y="4661368"/>
                      <a:pt x="4347517" y="4613397"/>
                      <a:pt x="4244722" y="4551720"/>
                    </a:cubicBezTo>
                    <a:cubicBezTo>
                      <a:pt x="4148779" y="4490043"/>
                      <a:pt x="4045984" y="4428365"/>
                      <a:pt x="3950041" y="4380394"/>
                    </a:cubicBezTo>
                    <a:cubicBezTo>
                      <a:pt x="3902070" y="4359835"/>
                      <a:pt x="3854099" y="4346129"/>
                      <a:pt x="3812980" y="4325570"/>
                    </a:cubicBezTo>
                    <a:cubicBezTo>
                      <a:pt x="3765009" y="4311864"/>
                      <a:pt x="3730744" y="4291304"/>
                      <a:pt x="3696479" y="4257039"/>
                    </a:cubicBezTo>
                    <a:cubicBezTo>
                      <a:pt x="3682772" y="4243333"/>
                      <a:pt x="3669066" y="4222774"/>
                      <a:pt x="3655360" y="4202215"/>
                    </a:cubicBezTo>
                    <a:cubicBezTo>
                      <a:pt x="3648507" y="4188509"/>
                      <a:pt x="3648507" y="4174803"/>
                      <a:pt x="3641654" y="4161097"/>
                    </a:cubicBezTo>
                    <a:cubicBezTo>
                      <a:pt x="3607389" y="4154244"/>
                      <a:pt x="3573124" y="4140538"/>
                      <a:pt x="3559418" y="4113125"/>
                    </a:cubicBezTo>
                    <a:cubicBezTo>
                      <a:pt x="3545712" y="4085713"/>
                      <a:pt x="3559418" y="4051448"/>
                      <a:pt x="3586830" y="4017183"/>
                    </a:cubicBezTo>
                    <a:cubicBezTo>
                      <a:pt x="3614242" y="3982918"/>
                      <a:pt x="3662213" y="3955506"/>
                      <a:pt x="3703332" y="3941800"/>
                    </a:cubicBezTo>
                    <a:cubicBezTo>
                      <a:pt x="3758156" y="3921240"/>
                      <a:pt x="3819833" y="3907534"/>
                      <a:pt x="3881511" y="3900681"/>
                    </a:cubicBezTo>
                    <a:cubicBezTo>
                      <a:pt x="3909780" y="3898111"/>
                      <a:pt x="3937941" y="3896827"/>
                      <a:pt x="3965942" y="3896746"/>
                    </a:cubicBezTo>
                    <a:close/>
                    <a:moveTo>
                      <a:pt x="791655" y="2981518"/>
                    </a:moveTo>
                    <a:cubicBezTo>
                      <a:pt x="802791" y="2982375"/>
                      <a:pt x="814784" y="2985801"/>
                      <a:pt x="825064" y="2989228"/>
                    </a:cubicBezTo>
                    <a:cubicBezTo>
                      <a:pt x="852476" y="3002934"/>
                      <a:pt x="873035" y="3030346"/>
                      <a:pt x="893594" y="3050905"/>
                    </a:cubicBezTo>
                    <a:cubicBezTo>
                      <a:pt x="914153" y="3071464"/>
                      <a:pt x="934712" y="3098876"/>
                      <a:pt x="962125" y="3126289"/>
                    </a:cubicBezTo>
                    <a:cubicBezTo>
                      <a:pt x="1051214" y="3215378"/>
                      <a:pt x="1167716" y="3304467"/>
                      <a:pt x="1304777" y="3352439"/>
                    </a:cubicBezTo>
                    <a:cubicBezTo>
                      <a:pt x="1441838" y="3400410"/>
                      <a:pt x="1585752" y="3427822"/>
                      <a:pt x="1736519" y="3455234"/>
                    </a:cubicBezTo>
                    <a:cubicBezTo>
                      <a:pt x="1887285" y="3482646"/>
                      <a:pt x="2038052" y="3503205"/>
                      <a:pt x="2188819" y="3558030"/>
                    </a:cubicBezTo>
                    <a:cubicBezTo>
                      <a:pt x="2264203" y="3578589"/>
                      <a:pt x="2332733" y="3606001"/>
                      <a:pt x="2401263" y="3653972"/>
                    </a:cubicBezTo>
                    <a:cubicBezTo>
                      <a:pt x="2469794" y="3695090"/>
                      <a:pt x="2524618" y="3756768"/>
                      <a:pt x="2558883" y="3832151"/>
                    </a:cubicBezTo>
                    <a:cubicBezTo>
                      <a:pt x="2572589" y="3859563"/>
                      <a:pt x="2579443" y="3893828"/>
                      <a:pt x="2579443" y="3921241"/>
                    </a:cubicBezTo>
                    <a:cubicBezTo>
                      <a:pt x="2606855" y="3934947"/>
                      <a:pt x="2634267" y="3948653"/>
                      <a:pt x="2647973" y="3969212"/>
                    </a:cubicBezTo>
                    <a:cubicBezTo>
                      <a:pt x="2661679" y="3989771"/>
                      <a:pt x="2654826" y="4010330"/>
                      <a:pt x="2647973" y="4030889"/>
                    </a:cubicBezTo>
                    <a:cubicBezTo>
                      <a:pt x="2654826" y="4037742"/>
                      <a:pt x="2661679" y="4051448"/>
                      <a:pt x="2668532" y="4065154"/>
                    </a:cubicBezTo>
                    <a:cubicBezTo>
                      <a:pt x="2689091" y="4133685"/>
                      <a:pt x="2627414" y="4181656"/>
                      <a:pt x="2572589" y="4202215"/>
                    </a:cubicBezTo>
                    <a:cubicBezTo>
                      <a:pt x="2538324" y="4215921"/>
                      <a:pt x="2504059" y="4229627"/>
                      <a:pt x="2462941" y="4236480"/>
                    </a:cubicBezTo>
                    <a:cubicBezTo>
                      <a:pt x="2325880" y="4263892"/>
                      <a:pt x="2181966" y="4270745"/>
                      <a:pt x="2044905" y="4284451"/>
                    </a:cubicBezTo>
                    <a:cubicBezTo>
                      <a:pt x="1900992" y="4305011"/>
                      <a:pt x="1757078" y="4311864"/>
                      <a:pt x="1613164" y="4332423"/>
                    </a:cubicBezTo>
                    <a:cubicBezTo>
                      <a:pt x="1476103" y="4346129"/>
                      <a:pt x="1339042" y="4400953"/>
                      <a:pt x="1215687" y="4469483"/>
                    </a:cubicBezTo>
                    <a:cubicBezTo>
                      <a:pt x="1092333" y="4544867"/>
                      <a:pt x="982684" y="4633956"/>
                      <a:pt x="893594" y="4736752"/>
                    </a:cubicBezTo>
                    <a:cubicBezTo>
                      <a:pt x="886741" y="4750458"/>
                      <a:pt x="879888" y="4764164"/>
                      <a:pt x="866182" y="4771017"/>
                    </a:cubicBezTo>
                    <a:cubicBezTo>
                      <a:pt x="859329" y="4771017"/>
                      <a:pt x="859329" y="4777870"/>
                      <a:pt x="852476" y="4777870"/>
                    </a:cubicBezTo>
                    <a:cubicBezTo>
                      <a:pt x="831917" y="4791576"/>
                      <a:pt x="811358" y="4791576"/>
                      <a:pt x="790799" y="4777870"/>
                    </a:cubicBezTo>
                    <a:cubicBezTo>
                      <a:pt x="777092" y="4764164"/>
                      <a:pt x="770239" y="4736752"/>
                      <a:pt x="777092" y="4716193"/>
                    </a:cubicBezTo>
                    <a:cubicBezTo>
                      <a:pt x="790799" y="4681928"/>
                      <a:pt x="811358" y="4654515"/>
                      <a:pt x="838770" y="4633956"/>
                    </a:cubicBezTo>
                    <a:cubicBezTo>
                      <a:pt x="866182" y="4613397"/>
                      <a:pt x="900447" y="4585985"/>
                      <a:pt x="934712" y="4565426"/>
                    </a:cubicBezTo>
                    <a:cubicBezTo>
                      <a:pt x="1064921" y="4483190"/>
                      <a:pt x="1201981" y="4435218"/>
                      <a:pt x="1332189" y="4387247"/>
                    </a:cubicBezTo>
                    <a:cubicBezTo>
                      <a:pt x="1462397" y="4339276"/>
                      <a:pt x="1599458" y="4298158"/>
                      <a:pt x="1736519" y="4250186"/>
                    </a:cubicBezTo>
                    <a:cubicBezTo>
                      <a:pt x="1873579" y="4209068"/>
                      <a:pt x="2003787" y="4154244"/>
                      <a:pt x="2133995" y="4099420"/>
                    </a:cubicBezTo>
                    <a:cubicBezTo>
                      <a:pt x="2086024" y="4078860"/>
                      <a:pt x="2038052" y="4058301"/>
                      <a:pt x="1996934" y="4037742"/>
                    </a:cubicBezTo>
                    <a:cubicBezTo>
                      <a:pt x="1907845" y="3989771"/>
                      <a:pt x="1825608" y="3934947"/>
                      <a:pt x="1743372" y="3893828"/>
                    </a:cubicBezTo>
                    <a:cubicBezTo>
                      <a:pt x="1572046" y="3804739"/>
                      <a:pt x="1387013" y="3743062"/>
                      <a:pt x="1188275" y="3722503"/>
                    </a:cubicBezTo>
                    <a:cubicBezTo>
                      <a:pt x="996390" y="3701943"/>
                      <a:pt x="797652" y="3736209"/>
                      <a:pt x="619473" y="3818445"/>
                    </a:cubicBezTo>
                    <a:cubicBezTo>
                      <a:pt x="441293" y="3900682"/>
                      <a:pt x="283673" y="4017183"/>
                      <a:pt x="153466" y="4154244"/>
                    </a:cubicBezTo>
                    <a:cubicBezTo>
                      <a:pt x="139760" y="4167950"/>
                      <a:pt x="126054" y="4181656"/>
                      <a:pt x="112347" y="4195362"/>
                    </a:cubicBezTo>
                    <a:cubicBezTo>
                      <a:pt x="105494" y="4202215"/>
                      <a:pt x="98641" y="4202215"/>
                      <a:pt x="91788" y="4209068"/>
                    </a:cubicBezTo>
                    <a:cubicBezTo>
                      <a:pt x="64376" y="4222774"/>
                      <a:pt x="36964" y="4229627"/>
                      <a:pt x="16405" y="4215921"/>
                    </a:cubicBezTo>
                    <a:cubicBezTo>
                      <a:pt x="-4154" y="4202215"/>
                      <a:pt x="-4154" y="4167950"/>
                      <a:pt x="9552" y="4140538"/>
                    </a:cubicBezTo>
                    <a:cubicBezTo>
                      <a:pt x="30111" y="4106273"/>
                      <a:pt x="64376" y="4065154"/>
                      <a:pt x="98641" y="4037742"/>
                    </a:cubicBezTo>
                    <a:cubicBezTo>
                      <a:pt x="139760" y="4003477"/>
                      <a:pt x="180878" y="3969212"/>
                      <a:pt x="228849" y="3941800"/>
                    </a:cubicBezTo>
                    <a:cubicBezTo>
                      <a:pt x="400175" y="3832151"/>
                      <a:pt x="592060" y="3770474"/>
                      <a:pt x="783945" y="3722503"/>
                    </a:cubicBezTo>
                    <a:cubicBezTo>
                      <a:pt x="975831" y="3674531"/>
                      <a:pt x="1181422" y="3660825"/>
                      <a:pt x="1380160" y="3674531"/>
                    </a:cubicBezTo>
                    <a:cubicBezTo>
                      <a:pt x="1482956" y="3681384"/>
                      <a:pt x="1585752" y="3701943"/>
                      <a:pt x="1681694" y="3722503"/>
                    </a:cubicBezTo>
                    <a:cubicBezTo>
                      <a:pt x="1784490" y="3743062"/>
                      <a:pt x="1880432" y="3777327"/>
                      <a:pt x="1969522" y="3804739"/>
                    </a:cubicBezTo>
                    <a:cubicBezTo>
                      <a:pt x="2058611" y="3832151"/>
                      <a:pt x="2140848" y="3852710"/>
                      <a:pt x="2223084" y="3866416"/>
                    </a:cubicBezTo>
                    <a:cubicBezTo>
                      <a:pt x="2236790" y="3873269"/>
                      <a:pt x="2243644" y="3873269"/>
                      <a:pt x="2257350" y="3873269"/>
                    </a:cubicBezTo>
                    <a:cubicBezTo>
                      <a:pt x="2181966" y="3797886"/>
                      <a:pt x="2092877" y="3722503"/>
                      <a:pt x="1990081" y="3660825"/>
                    </a:cubicBezTo>
                    <a:cubicBezTo>
                      <a:pt x="1859873" y="3592295"/>
                      <a:pt x="1722812" y="3537471"/>
                      <a:pt x="1578899" y="3482646"/>
                    </a:cubicBezTo>
                    <a:cubicBezTo>
                      <a:pt x="1441838" y="3434675"/>
                      <a:pt x="1297924" y="3400410"/>
                      <a:pt x="1160863" y="3345586"/>
                    </a:cubicBezTo>
                    <a:cubicBezTo>
                      <a:pt x="1023802" y="3297614"/>
                      <a:pt x="886741" y="3229084"/>
                      <a:pt x="777092" y="3112582"/>
                    </a:cubicBezTo>
                    <a:cubicBezTo>
                      <a:pt x="770239" y="3098876"/>
                      <a:pt x="756533" y="3085170"/>
                      <a:pt x="749680" y="3071464"/>
                    </a:cubicBezTo>
                    <a:cubicBezTo>
                      <a:pt x="749680" y="3064611"/>
                      <a:pt x="742827" y="3057758"/>
                      <a:pt x="742827" y="3050905"/>
                    </a:cubicBezTo>
                    <a:cubicBezTo>
                      <a:pt x="735974" y="3023493"/>
                      <a:pt x="742827" y="3002934"/>
                      <a:pt x="763386" y="2989228"/>
                    </a:cubicBezTo>
                    <a:cubicBezTo>
                      <a:pt x="770239" y="2982375"/>
                      <a:pt x="780519" y="2980662"/>
                      <a:pt x="791655" y="2981518"/>
                    </a:cubicBezTo>
                    <a:close/>
                    <a:moveTo>
                      <a:pt x="1071774" y="1817371"/>
                    </a:moveTo>
                    <a:cubicBezTo>
                      <a:pt x="1092333" y="1817371"/>
                      <a:pt x="1119745" y="1831077"/>
                      <a:pt x="1133451" y="1851636"/>
                    </a:cubicBezTo>
                    <a:cubicBezTo>
                      <a:pt x="1154010" y="1885901"/>
                      <a:pt x="1160863" y="1920166"/>
                      <a:pt x="1174569" y="1954431"/>
                    </a:cubicBezTo>
                    <a:cubicBezTo>
                      <a:pt x="1188275" y="1995549"/>
                      <a:pt x="1201981" y="2036667"/>
                      <a:pt x="1215687" y="2077786"/>
                    </a:cubicBezTo>
                    <a:cubicBezTo>
                      <a:pt x="1263659" y="2228552"/>
                      <a:pt x="1339042" y="2372466"/>
                      <a:pt x="1462397" y="2488968"/>
                    </a:cubicBezTo>
                    <a:cubicBezTo>
                      <a:pt x="1578899" y="2612322"/>
                      <a:pt x="1736519" y="2687706"/>
                      <a:pt x="1894139" y="2749383"/>
                    </a:cubicBezTo>
                    <a:cubicBezTo>
                      <a:pt x="2051759" y="2811060"/>
                      <a:pt x="2216232" y="2865885"/>
                      <a:pt x="2380705" y="2961827"/>
                    </a:cubicBezTo>
                    <a:cubicBezTo>
                      <a:pt x="2456088" y="3002945"/>
                      <a:pt x="2531472" y="3057769"/>
                      <a:pt x="2593149" y="3133153"/>
                    </a:cubicBezTo>
                    <a:cubicBezTo>
                      <a:pt x="2654826" y="3201683"/>
                      <a:pt x="2695945" y="3290773"/>
                      <a:pt x="2702798" y="3393568"/>
                    </a:cubicBezTo>
                    <a:cubicBezTo>
                      <a:pt x="2709651" y="3441539"/>
                      <a:pt x="2702798" y="3489511"/>
                      <a:pt x="2682239" y="3523776"/>
                    </a:cubicBezTo>
                    <a:cubicBezTo>
                      <a:pt x="2668532" y="3564894"/>
                      <a:pt x="2634267" y="3585453"/>
                      <a:pt x="2600002" y="3585453"/>
                    </a:cubicBezTo>
                    <a:cubicBezTo>
                      <a:pt x="2558884" y="3585453"/>
                      <a:pt x="2538325" y="3558041"/>
                      <a:pt x="2517765" y="3537482"/>
                    </a:cubicBezTo>
                    <a:cubicBezTo>
                      <a:pt x="2497206" y="3516923"/>
                      <a:pt x="2490353" y="3482658"/>
                      <a:pt x="2476647" y="3462099"/>
                    </a:cubicBezTo>
                    <a:cubicBezTo>
                      <a:pt x="2456088" y="3427833"/>
                      <a:pt x="2442382" y="3393568"/>
                      <a:pt x="2428676" y="3359303"/>
                    </a:cubicBezTo>
                    <a:cubicBezTo>
                      <a:pt x="2401264" y="3297626"/>
                      <a:pt x="2366999" y="3229095"/>
                      <a:pt x="2319027" y="3174271"/>
                    </a:cubicBezTo>
                    <a:cubicBezTo>
                      <a:pt x="2277909" y="3112594"/>
                      <a:pt x="2216232" y="3057769"/>
                      <a:pt x="2154554" y="3009798"/>
                    </a:cubicBezTo>
                    <a:cubicBezTo>
                      <a:pt x="2024346" y="2907003"/>
                      <a:pt x="1866726" y="2824766"/>
                      <a:pt x="1722813" y="2721971"/>
                    </a:cubicBezTo>
                    <a:cubicBezTo>
                      <a:pt x="1585752" y="2626028"/>
                      <a:pt x="1441838" y="2530086"/>
                      <a:pt x="1325336" y="2399878"/>
                    </a:cubicBezTo>
                    <a:cubicBezTo>
                      <a:pt x="1208834" y="2269671"/>
                      <a:pt x="1106039" y="2118904"/>
                      <a:pt x="1051214" y="1954431"/>
                    </a:cubicBezTo>
                    <a:cubicBezTo>
                      <a:pt x="1044361" y="1933872"/>
                      <a:pt x="1037508" y="1920166"/>
                      <a:pt x="1030655" y="1892754"/>
                    </a:cubicBezTo>
                    <a:cubicBezTo>
                      <a:pt x="1030655" y="1885901"/>
                      <a:pt x="1030655" y="1879048"/>
                      <a:pt x="1030655" y="1872195"/>
                    </a:cubicBezTo>
                    <a:cubicBezTo>
                      <a:pt x="1037508" y="1844783"/>
                      <a:pt x="1051214" y="1824224"/>
                      <a:pt x="1071774" y="1817371"/>
                    </a:cubicBezTo>
                    <a:close/>
                    <a:moveTo>
                      <a:pt x="5135617" y="1097801"/>
                    </a:moveTo>
                    <a:cubicBezTo>
                      <a:pt x="5149323" y="1097801"/>
                      <a:pt x="5156176" y="1097801"/>
                      <a:pt x="5169882" y="1097801"/>
                    </a:cubicBezTo>
                    <a:cubicBezTo>
                      <a:pt x="5204148" y="1097801"/>
                      <a:pt x="5238413" y="1118360"/>
                      <a:pt x="5238413" y="1138920"/>
                    </a:cubicBezTo>
                    <a:cubicBezTo>
                      <a:pt x="5238413" y="1159479"/>
                      <a:pt x="5211001" y="1180038"/>
                      <a:pt x="5183588" y="1193744"/>
                    </a:cubicBezTo>
                    <a:cubicBezTo>
                      <a:pt x="5142470" y="1214303"/>
                      <a:pt x="5094499" y="1221156"/>
                      <a:pt x="5046528" y="1234862"/>
                    </a:cubicBezTo>
                    <a:cubicBezTo>
                      <a:pt x="4991703" y="1248568"/>
                      <a:pt x="4936879" y="1262274"/>
                      <a:pt x="4882055" y="1282833"/>
                    </a:cubicBezTo>
                    <a:cubicBezTo>
                      <a:pt x="4676463" y="1351364"/>
                      <a:pt x="4491431" y="1481571"/>
                      <a:pt x="4374929" y="1673456"/>
                    </a:cubicBezTo>
                    <a:cubicBezTo>
                      <a:pt x="4313252" y="1762546"/>
                      <a:pt x="4272134" y="1872194"/>
                      <a:pt x="4251575" y="1981843"/>
                    </a:cubicBezTo>
                    <a:cubicBezTo>
                      <a:pt x="4231016" y="2091491"/>
                      <a:pt x="4224163" y="2207993"/>
                      <a:pt x="4224163" y="2324494"/>
                    </a:cubicBezTo>
                    <a:cubicBezTo>
                      <a:pt x="4224163" y="2440996"/>
                      <a:pt x="4224163" y="2557497"/>
                      <a:pt x="4210456" y="2680852"/>
                    </a:cubicBezTo>
                    <a:cubicBezTo>
                      <a:pt x="4196750" y="2804206"/>
                      <a:pt x="4155632" y="2927561"/>
                      <a:pt x="4093955" y="3037210"/>
                    </a:cubicBezTo>
                    <a:cubicBezTo>
                      <a:pt x="4018571" y="3167417"/>
                      <a:pt x="3922629" y="3283919"/>
                      <a:pt x="3812980" y="3373008"/>
                    </a:cubicBezTo>
                    <a:cubicBezTo>
                      <a:pt x="3826686" y="3373008"/>
                      <a:pt x="3840392" y="3366155"/>
                      <a:pt x="3854098" y="3366155"/>
                    </a:cubicBezTo>
                    <a:cubicBezTo>
                      <a:pt x="3922629" y="3352449"/>
                      <a:pt x="3984306" y="3345596"/>
                      <a:pt x="4045984" y="3338743"/>
                    </a:cubicBezTo>
                    <a:cubicBezTo>
                      <a:pt x="4169338" y="3325037"/>
                      <a:pt x="4292693" y="3297625"/>
                      <a:pt x="4416048" y="3256506"/>
                    </a:cubicBezTo>
                    <a:cubicBezTo>
                      <a:pt x="4539403" y="3215388"/>
                      <a:pt x="4649051" y="3146858"/>
                      <a:pt x="4738141" y="3057769"/>
                    </a:cubicBezTo>
                    <a:cubicBezTo>
                      <a:pt x="4834083" y="2975532"/>
                      <a:pt x="4909467" y="2872737"/>
                      <a:pt x="4977997" y="2769941"/>
                    </a:cubicBezTo>
                    <a:cubicBezTo>
                      <a:pt x="4984850" y="2756235"/>
                      <a:pt x="4991703" y="2742529"/>
                      <a:pt x="4998556" y="2735676"/>
                    </a:cubicBezTo>
                    <a:cubicBezTo>
                      <a:pt x="5005409" y="2728823"/>
                      <a:pt x="5005409" y="2728823"/>
                      <a:pt x="5012262" y="2721970"/>
                    </a:cubicBezTo>
                    <a:cubicBezTo>
                      <a:pt x="5032822" y="2708264"/>
                      <a:pt x="5053381" y="2708264"/>
                      <a:pt x="5073940" y="2721970"/>
                    </a:cubicBezTo>
                    <a:cubicBezTo>
                      <a:pt x="5087646" y="2728823"/>
                      <a:pt x="5094499" y="2756235"/>
                      <a:pt x="5094499" y="2776794"/>
                    </a:cubicBezTo>
                    <a:cubicBezTo>
                      <a:pt x="5094499" y="2811060"/>
                      <a:pt x="5073940" y="2838472"/>
                      <a:pt x="5053381" y="2859031"/>
                    </a:cubicBezTo>
                    <a:cubicBezTo>
                      <a:pt x="5025969" y="2886443"/>
                      <a:pt x="5005409" y="2913855"/>
                      <a:pt x="4977997" y="2934414"/>
                    </a:cubicBezTo>
                    <a:cubicBezTo>
                      <a:pt x="4882055" y="3023504"/>
                      <a:pt x="4772406" y="3092034"/>
                      <a:pt x="4662757" y="3160564"/>
                    </a:cubicBezTo>
                    <a:cubicBezTo>
                      <a:pt x="4553109" y="3229095"/>
                      <a:pt x="4443460" y="3297625"/>
                      <a:pt x="4326958" y="3359302"/>
                    </a:cubicBezTo>
                    <a:cubicBezTo>
                      <a:pt x="4217310" y="3420979"/>
                      <a:pt x="4100808" y="3468951"/>
                      <a:pt x="3998012" y="3523775"/>
                    </a:cubicBezTo>
                    <a:cubicBezTo>
                      <a:pt x="4011718" y="3523775"/>
                      <a:pt x="4018571" y="3523775"/>
                      <a:pt x="4025424" y="3523775"/>
                    </a:cubicBezTo>
                    <a:cubicBezTo>
                      <a:pt x="4169338" y="3530628"/>
                      <a:pt x="4299546" y="3551187"/>
                      <a:pt x="4429754" y="3578599"/>
                    </a:cubicBezTo>
                    <a:cubicBezTo>
                      <a:pt x="4553109" y="3606011"/>
                      <a:pt x="4683316" y="3606011"/>
                      <a:pt x="4813524" y="3578599"/>
                    </a:cubicBezTo>
                    <a:cubicBezTo>
                      <a:pt x="4936879" y="3551187"/>
                      <a:pt x="5060234" y="3489510"/>
                      <a:pt x="5142470" y="3407273"/>
                    </a:cubicBezTo>
                    <a:cubicBezTo>
                      <a:pt x="5149323" y="3393567"/>
                      <a:pt x="5156176" y="3386714"/>
                      <a:pt x="5169882" y="3379861"/>
                    </a:cubicBezTo>
                    <a:cubicBezTo>
                      <a:pt x="5176735" y="3379861"/>
                      <a:pt x="5176735" y="3379861"/>
                      <a:pt x="5183588" y="3373008"/>
                    </a:cubicBezTo>
                    <a:cubicBezTo>
                      <a:pt x="5204148" y="3366155"/>
                      <a:pt x="5224707" y="3366155"/>
                      <a:pt x="5245266" y="3379861"/>
                    </a:cubicBezTo>
                    <a:cubicBezTo>
                      <a:pt x="5258972" y="3393567"/>
                      <a:pt x="5265825" y="3420979"/>
                      <a:pt x="5258972" y="3441539"/>
                    </a:cubicBezTo>
                    <a:cubicBezTo>
                      <a:pt x="5252119" y="3468951"/>
                      <a:pt x="5224707" y="3496363"/>
                      <a:pt x="5197295" y="3516922"/>
                    </a:cubicBezTo>
                    <a:cubicBezTo>
                      <a:pt x="5163029" y="3537481"/>
                      <a:pt x="5128764" y="3558040"/>
                      <a:pt x="5094499" y="3571746"/>
                    </a:cubicBezTo>
                    <a:cubicBezTo>
                      <a:pt x="4957438" y="3626570"/>
                      <a:pt x="4820377" y="3619717"/>
                      <a:pt x="4690169" y="3626570"/>
                    </a:cubicBezTo>
                    <a:cubicBezTo>
                      <a:pt x="4559962" y="3626570"/>
                      <a:pt x="4429754" y="3619717"/>
                      <a:pt x="4299546" y="3626570"/>
                    </a:cubicBezTo>
                    <a:cubicBezTo>
                      <a:pt x="4169338" y="3633423"/>
                      <a:pt x="4045984" y="3653983"/>
                      <a:pt x="3943188" y="3708807"/>
                    </a:cubicBezTo>
                    <a:cubicBezTo>
                      <a:pt x="3902070" y="3736219"/>
                      <a:pt x="3854098" y="3770484"/>
                      <a:pt x="3819833" y="3797896"/>
                    </a:cubicBezTo>
                    <a:cubicBezTo>
                      <a:pt x="3785568" y="3832161"/>
                      <a:pt x="3751303" y="3859573"/>
                      <a:pt x="3710184" y="3880132"/>
                    </a:cubicBezTo>
                    <a:cubicBezTo>
                      <a:pt x="3696478" y="3886985"/>
                      <a:pt x="3675919" y="3900692"/>
                      <a:pt x="3648507" y="3907545"/>
                    </a:cubicBezTo>
                    <a:cubicBezTo>
                      <a:pt x="3627948" y="3914398"/>
                      <a:pt x="3593683" y="3921251"/>
                      <a:pt x="3559418" y="3914398"/>
                    </a:cubicBezTo>
                    <a:cubicBezTo>
                      <a:pt x="3525152" y="3907545"/>
                      <a:pt x="3511446" y="3880132"/>
                      <a:pt x="3504593" y="3845867"/>
                    </a:cubicBezTo>
                    <a:cubicBezTo>
                      <a:pt x="3504593" y="3811602"/>
                      <a:pt x="3518299" y="3770484"/>
                      <a:pt x="3532005" y="3743072"/>
                    </a:cubicBezTo>
                    <a:cubicBezTo>
                      <a:pt x="3545711" y="3722513"/>
                      <a:pt x="3559418" y="3701954"/>
                      <a:pt x="3573124" y="3688247"/>
                    </a:cubicBezTo>
                    <a:cubicBezTo>
                      <a:pt x="3545711" y="3674541"/>
                      <a:pt x="3538858" y="3647129"/>
                      <a:pt x="3538858" y="3619717"/>
                    </a:cubicBezTo>
                    <a:cubicBezTo>
                      <a:pt x="3538858" y="3585452"/>
                      <a:pt x="3552565" y="3551187"/>
                      <a:pt x="3573124" y="3523775"/>
                    </a:cubicBezTo>
                    <a:cubicBezTo>
                      <a:pt x="3573124" y="3523775"/>
                      <a:pt x="3579977" y="3516922"/>
                      <a:pt x="3579977" y="3516922"/>
                    </a:cubicBezTo>
                    <a:cubicBezTo>
                      <a:pt x="3538858" y="3530628"/>
                      <a:pt x="3497740" y="3544334"/>
                      <a:pt x="3456622" y="3544334"/>
                    </a:cubicBezTo>
                    <a:cubicBezTo>
                      <a:pt x="3408651" y="3544334"/>
                      <a:pt x="3367532" y="3537481"/>
                      <a:pt x="3346973" y="3510069"/>
                    </a:cubicBezTo>
                    <a:cubicBezTo>
                      <a:pt x="3326414" y="3475804"/>
                      <a:pt x="3340120" y="3434686"/>
                      <a:pt x="3374385" y="3400420"/>
                    </a:cubicBezTo>
                    <a:cubicBezTo>
                      <a:pt x="3360679" y="3386714"/>
                      <a:pt x="3360679" y="3379861"/>
                      <a:pt x="3353826" y="3366155"/>
                    </a:cubicBezTo>
                    <a:cubicBezTo>
                      <a:pt x="3346973" y="3331890"/>
                      <a:pt x="3353826" y="3304478"/>
                      <a:pt x="3360679" y="3283919"/>
                    </a:cubicBezTo>
                    <a:cubicBezTo>
                      <a:pt x="3367532" y="3263360"/>
                      <a:pt x="3374385" y="3249654"/>
                      <a:pt x="3381238" y="3235948"/>
                    </a:cubicBezTo>
                    <a:cubicBezTo>
                      <a:pt x="3394945" y="3222242"/>
                      <a:pt x="3408651" y="3201682"/>
                      <a:pt x="3422357" y="3187976"/>
                    </a:cubicBezTo>
                    <a:cubicBezTo>
                      <a:pt x="3470328" y="3126299"/>
                      <a:pt x="3532005" y="3037210"/>
                      <a:pt x="3545711" y="2927561"/>
                    </a:cubicBezTo>
                    <a:cubicBezTo>
                      <a:pt x="3566271" y="2811060"/>
                      <a:pt x="3559418" y="2680852"/>
                      <a:pt x="3573124" y="2557497"/>
                    </a:cubicBezTo>
                    <a:cubicBezTo>
                      <a:pt x="3586830" y="2440996"/>
                      <a:pt x="3600536" y="2317641"/>
                      <a:pt x="3634801" y="2201140"/>
                    </a:cubicBezTo>
                    <a:cubicBezTo>
                      <a:pt x="3662213" y="2084638"/>
                      <a:pt x="3717038" y="1968137"/>
                      <a:pt x="3799274" y="1872194"/>
                    </a:cubicBezTo>
                    <a:cubicBezTo>
                      <a:pt x="3806127" y="1865341"/>
                      <a:pt x="3812980" y="1851635"/>
                      <a:pt x="3826686" y="1844782"/>
                    </a:cubicBezTo>
                    <a:cubicBezTo>
                      <a:pt x="3826686" y="1844782"/>
                      <a:pt x="3833539" y="1837929"/>
                      <a:pt x="3840392" y="1837929"/>
                    </a:cubicBezTo>
                    <a:cubicBezTo>
                      <a:pt x="3854098" y="1831076"/>
                      <a:pt x="3881511" y="1831076"/>
                      <a:pt x="3895217" y="1851635"/>
                    </a:cubicBezTo>
                    <a:cubicBezTo>
                      <a:pt x="3908923" y="1872194"/>
                      <a:pt x="3915776" y="1892753"/>
                      <a:pt x="3908923" y="1913312"/>
                    </a:cubicBezTo>
                    <a:cubicBezTo>
                      <a:pt x="3902070" y="1940724"/>
                      <a:pt x="3881511" y="1954431"/>
                      <a:pt x="3867804" y="1974990"/>
                    </a:cubicBezTo>
                    <a:cubicBezTo>
                      <a:pt x="3847245" y="1995549"/>
                      <a:pt x="3826686" y="2016108"/>
                      <a:pt x="3806127" y="2036667"/>
                    </a:cubicBezTo>
                    <a:cubicBezTo>
                      <a:pt x="3730744" y="2118903"/>
                      <a:pt x="3655360" y="2207993"/>
                      <a:pt x="3627948" y="2324494"/>
                    </a:cubicBezTo>
                    <a:cubicBezTo>
                      <a:pt x="3593683" y="2434143"/>
                      <a:pt x="3600536" y="2557497"/>
                      <a:pt x="3627948" y="2673999"/>
                    </a:cubicBezTo>
                    <a:cubicBezTo>
                      <a:pt x="3648507" y="2797354"/>
                      <a:pt x="3689625" y="2913855"/>
                      <a:pt x="3696478" y="3057769"/>
                    </a:cubicBezTo>
                    <a:cubicBezTo>
                      <a:pt x="3696478" y="3085181"/>
                      <a:pt x="3696478" y="3119446"/>
                      <a:pt x="3689625" y="3153711"/>
                    </a:cubicBezTo>
                    <a:cubicBezTo>
                      <a:pt x="3751303" y="3112593"/>
                      <a:pt x="3806127" y="3071475"/>
                      <a:pt x="3854098" y="3023504"/>
                    </a:cubicBezTo>
                    <a:cubicBezTo>
                      <a:pt x="3929482" y="2948120"/>
                      <a:pt x="3991159" y="2872737"/>
                      <a:pt x="4039130" y="2776794"/>
                    </a:cubicBezTo>
                    <a:cubicBezTo>
                      <a:pt x="4135073" y="2584910"/>
                      <a:pt x="4135073" y="2338200"/>
                      <a:pt x="4183044" y="2105197"/>
                    </a:cubicBezTo>
                    <a:cubicBezTo>
                      <a:pt x="4224163" y="1879047"/>
                      <a:pt x="4320105" y="1659750"/>
                      <a:pt x="4470872" y="1481571"/>
                    </a:cubicBezTo>
                    <a:cubicBezTo>
                      <a:pt x="4621639" y="1303392"/>
                      <a:pt x="4827230" y="1166332"/>
                      <a:pt x="5060234" y="1111507"/>
                    </a:cubicBezTo>
                    <a:cubicBezTo>
                      <a:pt x="5087646" y="1104654"/>
                      <a:pt x="5108205" y="1097801"/>
                      <a:pt x="5135617" y="1097801"/>
                    </a:cubicBezTo>
                    <a:close/>
                    <a:moveTo>
                      <a:pt x="1753106" y="1097"/>
                    </a:moveTo>
                    <a:cubicBezTo>
                      <a:pt x="1759637" y="-401"/>
                      <a:pt x="1765634" y="-400"/>
                      <a:pt x="1770774" y="1316"/>
                    </a:cubicBezTo>
                    <a:cubicBezTo>
                      <a:pt x="1798186" y="8169"/>
                      <a:pt x="1798186" y="49287"/>
                      <a:pt x="1784480" y="90406"/>
                    </a:cubicBezTo>
                    <a:cubicBezTo>
                      <a:pt x="1770774" y="152083"/>
                      <a:pt x="1743361" y="206907"/>
                      <a:pt x="1715949" y="268585"/>
                    </a:cubicBezTo>
                    <a:cubicBezTo>
                      <a:pt x="1681684" y="337115"/>
                      <a:pt x="1654272" y="412498"/>
                      <a:pt x="1633713" y="481028"/>
                    </a:cubicBezTo>
                    <a:cubicBezTo>
                      <a:pt x="1544623" y="748297"/>
                      <a:pt x="1510358" y="1036124"/>
                      <a:pt x="1565182" y="1323952"/>
                    </a:cubicBezTo>
                    <a:cubicBezTo>
                      <a:pt x="1620007" y="1611779"/>
                      <a:pt x="1757068" y="1885901"/>
                      <a:pt x="1948953" y="2105198"/>
                    </a:cubicBezTo>
                    <a:cubicBezTo>
                      <a:pt x="2140838" y="2324495"/>
                      <a:pt x="2401253" y="2461555"/>
                      <a:pt x="2641110" y="2660293"/>
                    </a:cubicBezTo>
                    <a:cubicBezTo>
                      <a:pt x="2757612" y="2749383"/>
                      <a:pt x="2860407" y="2865884"/>
                      <a:pt x="2935791" y="3002945"/>
                    </a:cubicBezTo>
                    <a:cubicBezTo>
                      <a:pt x="2997468" y="3112594"/>
                      <a:pt x="3038586" y="3229095"/>
                      <a:pt x="3052292" y="3352450"/>
                    </a:cubicBezTo>
                    <a:cubicBezTo>
                      <a:pt x="3052292" y="3345597"/>
                      <a:pt x="3052292" y="3338744"/>
                      <a:pt x="3052292" y="3331891"/>
                    </a:cubicBezTo>
                    <a:cubicBezTo>
                      <a:pt x="3072852" y="3187977"/>
                      <a:pt x="3059145" y="3030357"/>
                      <a:pt x="2990615" y="2872737"/>
                    </a:cubicBezTo>
                    <a:cubicBezTo>
                      <a:pt x="2928938" y="2708265"/>
                      <a:pt x="2826142" y="2550645"/>
                      <a:pt x="2737052" y="2393025"/>
                    </a:cubicBezTo>
                    <a:cubicBezTo>
                      <a:pt x="2654816" y="2235405"/>
                      <a:pt x="2558873" y="2084638"/>
                      <a:pt x="2517755" y="1906460"/>
                    </a:cubicBezTo>
                    <a:cubicBezTo>
                      <a:pt x="2469784" y="1735134"/>
                      <a:pt x="2462931" y="1543249"/>
                      <a:pt x="2517755" y="1365070"/>
                    </a:cubicBezTo>
                    <a:cubicBezTo>
                      <a:pt x="2524608" y="1344511"/>
                      <a:pt x="2531461" y="1323952"/>
                      <a:pt x="2538314" y="1310246"/>
                    </a:cubicBezTo>
                    <a:cubicBezTo>
                      <a:pt x="2545167" y="1303393"/>
                      <a:pt x="2545167" y="1296540"/>
                      <a:pt x="2552020" y="1289687"/>
                    </a:cubicBezTo>
                    <a:cubicBezTo>
                      <a:pt x="2565726" y="1269127"/>
                      <a:pt x="2593139" y="1262274"/>
                      <a:pt x="2613698" y="1269127"/>
                    </a:cubicBezTo>
                    <a:cubicBezTo>
                      <a:pt x="2634257" y="1275980"/>
                      <a:pt x="2641110" y="1303393"/>
                      <a:pt x="2641110" y="1330805"/>
                    </a:cubicBezTo>
                    <a:cubicBezTo>
                      <a:pt x="2647963" y="1371923"/>
                      <a:pt x="2634257" y="1406188"/>
                      <a:pt x="2620551" y="1440453"/>
                    </a:cubicBezTo>
                    <a:cubicBezTo>
                      <a:pt x="2606845" y="1481572"/>
                      <a:pt x="2599992" y="1522690"/>
                      <a:pt x="2586286" y="1563808"/>
                    </a:cubicBezTo>
                    <a:cubicBezTo>
                      <a:pt x="2545167" y="1721428"/>
                      <a:pt x="2538314" y="1892754"/>
                      <a:pt x="2599992" y="2057227"/>
                    </a:cubicBezTo>
                    <a:cubicBezTo>
                      <a:pt x="2661669" y="2221699"/>
                      <a:pt x="2771318" y="2365613"/>
                      <a:pt x="2887819" y="2502674"/>
                    </a:cubicBezTo>
                    <a:cubicBezTo>
                      <a:pt x="2997468" y="2646587"/>
                      <a:pt x="3120823" y="2783648"/>
                      <a:pt x="3216765" y="2954974"/>
                    </a:cubicBezTo>
                    <a:cubicBezTo>
                      <a:pt x="3257884" y="3030357"/>
                      <a:pt x="3299002" y="3126300"/>
                      <a:pt x="3312708" y="3222242"/>
                    </a:cubicBezTo>
                    <a:cubicBezTo>
                      <a:pt x="3326414" y="3318185"/>
                      <a:pt x="3312708" y="3427833"/>
                      <a:pt x="3264737" y="3516923"/>
                    </a:cubicBezTo>
                    <a:cubicBezTo>
                      <a:pt x="3237325" y="3558041"/>
                      <a:pt x="3209912" y="3592306"/>
                      <a:pt x="3175647" y="3606012"/>
                    </a:cubicBezTo>
                    <a:cubicBezTo>
                      <a:pt x="3141382" y="3626571"/>
                      <a:pt x="3100264" y="3633424"/>
                      <a:pt x="3072852" y="3612865"/>
                    </a:cubicBezTo>
                    <a:cubicBezTo>
                      <a:pt x="3065999" y="3606012"/>
                      <a:pt x="3059145" y="3599159"/>
                      <a:pt x="3052292" y="3592306"/>
                    </a:cubicBezTo>
                    <a:cubicBezTo>
                      <a:pt x="3045439" y="3606012"/>
                      <a:pt x="3045439" y="3619718"/>
                      <a:pt x="3038586" y="3633424"/>
                    </a:cubicBezTo>
                    <a:cubicBezTo>
                      <a:pt x="3018027" y="3688248"/>
                      <a:pt x="2983762" y="3729366"/>
                      <a:pt x="2949497" y="3729366"/>
                    </a:cubicBezTo>
                    <a:cubicBezTo>
                      <a:pt x="2915232" y="3736219"/>
                      <a:pt x="2894672" y="3695101"/>
                      <a:pt x="2874113" y="3647130"/>
                    </a:cubicBezTo>
                    <a:cubicBezTo>
                      <a:pt x="2860407" y="3599159"/>
                      <a:pt x="2846701" y="3537482"/>
                      <a:pt x="2832995" y="3482657"/>
                    </a:cubicBezTo>
                    <a:cubicBezTo>
                      <a:pt x="2819289" y="3407274"/>
                      <a:pt x="2798730" y="3338744"/>
                      <a:pt x="2778171" y="3270213"/>
                    </a:cubicBezTo>
                    <a:cubicBezTo>
                      <a:pt x="2737052" y="3146859"/>
                      <a:pt x="2682228" y="3023504"/>
                      <a:pt x="2606845" y="2913855"/>
                    </a:cubicBezTo>
                    <a:cubicBezTo>
                      <a:pt x="2531461" y="2804207"/>
                      <a:pt x="2428666" y="2701412"/>
                      <a:pt x="2325870" y="2605469"/>
                    </a:cubicBezTo>
                    <a:cubicBezTo>
                      <a:pt x="2216221" y="2502674"/>
                      <a:pt x="2099720" y="2399878"/>
                      <a:pt x="1996924" y="2283376"/>
                    </a:cubicBezTo>
                    <a:cubicBezTo>
                      <a:pt x="1894128" y="2166875"/>
                      <a:pt x="1811892" y="2036667"/>
                      <a:pt x="1743361" y="1899607"/>
                    </a:cubicBezTo>
                    <a:cubicBezTo>
                      <a:pt x="1613154" y="1632338"/>
                      <a:pt x="1517211" y="1351364"/>
                      <a:pt x="1496652" y="1049830"/>
                    </a:cubicBezTo>
                    <a:cubicBezTo>
                      <a:pt x="1469240" y="748297"/>
                      <a:pt x="1510358" y="446763"/>
                      <a:pt x="1626860" y="165778"/>
                    </a:cubicBezTo>
                    <a:cubicBezTo>
                      <a:pt x="1640566" y="138377"/>
                      <a:pt x="1654272" y="110965"/>
                      <a:pt x="1667978" y="83552"/>
                    </a:cubicBezTo>
                    <a:cubicBezTo>
                      <a:pt x="1674831" y="69846"/>
                      <a:pt x="1681684" y="62983"/>
                      <a:pt x="1688537" y="49287"/>
                    </a:cubicBezTo>
                    <a:cubicBezTo>
                      <a:pt x="1709096" y="23589"/>
                      <a:pt x="1733510" y="5593"/>
                      <a:pt x="1753106" y="109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0" name="Google Shape;2340;p34"/>
              <p:cNvSpPr/>
              <p:nvPr/>
            </p:nvSpPr>
            <p:spPr>
              <a:xfrm>
                <a:off x="7436181" y="2322629"/>
                <a:ext cx="110314" cy="118248"/>
              </a:xfrm>
              <a:custGeom>
                <a:avLst/>
                <a:gdLst/>
                <a:ahLst/>
                <a:cxnLst/>
                <a:rect l="l" t="t" r="r" b="b"/>
                <a:pathLst>
                  <a:path w="137036" h="146892" extrusionOk="0">
                    <a:moveTo>
                      <a:pt x="69930" y="2694"/>
                    </a:moveTo>
                    <a:cubicBezTo>
                      <a:pt x="62311" y="789"/>
                      <a:pt x="54691" y="-1116"/>
                      <a:pt x="47071" y="789"/>
                    </a:cubicBezTo>
                    <a:cubicBezTo>
                      <a:pt x="39451" y="2694"/>
                      <a:pt x="33101" y="8409"/>
                      <a:pt x="27386" y="14759"/>
                    </a:cubicBezTo>
                    <a:cubicBezTo>
                      <a:pt x="19766" y="23014"/>
                      <a:pt x="12780" y="31269"/>
                      <a:pt x="7701" y="41429"/>
                    </a:cubicBezTo>
                    <a:cubicBezTo>
                      <a:pt x="2621" y="50954"/>
                      <a:pt x="-554" y="62384"/>
                      <a:pt x="80" y="73179"/>
                    </a:cubicBezTo>
                    <a:cubicBezTo>
                      <a:pt x="716" y="88419"/>
                      <a:pt x="8336" y="102389"/>
                      <a:pt x="19130" y="113184"/>
                    </a:cubicBezTo>
                    <a:cubicBezTo>
                      <a:pt x="29926" y="123979"/>
                      <a:pt x="42626" y="132234"/>
                      <a:pt x="55961" y="139219"/>
                    </a:cubicBezTo>
                    <a:cubicBezTo>
                      <a:pt x="62946" y="143029"/>
                      <a:pt x="69930" y="146839"/>
                      <a:pt x="78186" y="146839"/>
                    </a:cubicBezTo>
                    <a:cubicBezTo>
                      <a:pt x="87711" y="147474"/>
                      <a:pt x="97236" y="142394"/>
                      <a:pt x="104855" y="136679"/>
                    </a:cubicBezTo>
                    <a:cubicBezTo>
                      <a:pt x="122636" y="122709"/>
                      <a:pt x="134066" y="101754"/>
                      <a:pt x="136605" y="78894"/>
                    </a:cubicBezTo>
                    <a:cubicBezTo>
                      <a:pt x="138511" y="60479"/>
                      <a:pt x="134066" y="41429"/>
                      <a:pt x="123905" y="25554"/>
                    </a:cubicBezTo>
                    <a:cubicBezTo>
                      <a:pt x="111841" y="9679"/>
                      <a:pt x="87076" y="7139"/>
                      <a:pt x="69930" y="2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1" name="Google Shape;2341;p34"/>
              <p:cNvSpPr/>
              <p:nvPr/>
            </p:nvSpPr>
            <p:spPr>
              <a:xfrm>
                <a:off x="7451517" y="2327592"/>
                <a:ext cx="77297" cy="92148"/>
              </a:xfrm>
              <a:custGeom>
                <a:avLst/>
                <a:gdLst/>
                <a:ahLst/>
                <a:cxnLst/>
                <a:rect l="l" t="t" r="r" b="b"/>
                <a:pathLst>
                  <a:path w="1030625" h="1228640" extrusionOk="0">
                    <a:moveTo>
                      <a:pt x="657703" y="1042431"/>
                    </a:moveTo>
                    <a:cubicBezTo>
                      <a:pt x="708458" y="1038897"/>
                      <a:pt x="764996" y="1055601"/>
                      <a:pt x="775275" y="1106999"/>
                    </a:cubicBezTo>
                    <a:cubicBezTo>
                      <a:pt x="782128" y="1134411"/>
                      <a:pt x="768422" y="1161824"/>
                      <a:pt x="754716" y="1182383"/>
                    </a:cubicBezTo>
                    <a:cubicBezTo>
                      <a:pt x="734157" y="1202942"/>
                      <a:pt x="713598" y="1216648"/>
                      <a:pt x="686186" y="1223501"/>
                    </a:cubicBezTo>
                    <a:cubicBezTo>
                      <a:pt x="665627" y="1230354"/>
                      <a:pt x="645068" y="1230354"/>
                      <a:pt x="624509" y="1223501"/>
                    </a:cubicBezTo>
                    <a:cubicBezTo>
                      <a:pt x="603949" y="1216648"/>
                      <a:pt x="590243" y="1196089"/>
                      <a:pt x="576537" y="1182383"/>
                    </a:cubicBezTo>
                    <a:cubicBezTo>
                      <a:pt x="562831" y="1168677"/>
                      <a:pt x="555978" y="1154971"/>
                      <a:pt x="549125" y="1134411"/>
                    </a:cubicBezTo>
                    <a:cubicBezTo>
                      <a:pt x="542272" y="1100146"/>
                      <a:pt x="576537" y="1065881"/>
                      <a:pt x="610802" y="1052175"/>
                    </a:cubicBezTo>
                    <a:cubicBezTo>
                      <a:pt x="624508" y="1047035"/>
                      <a:pt x="640784" y="1043609"/>
                      <a:pt x="657703" y="1042431"/>
                    </a:cubicBezTo>
                    <a:close/>
                    <a:moveTo>
                      <a:pt x="330471" y="768299"/>
                    </a:moveTo>
                    <a:cubicBezTo>
                      <a:pt x="428770" y="762195"/>
                      <a:pt x="540563" y="791749"/>
                      <a:pt x="555990" y="894545"/>
                    </a:cubicBezTo>
                    <a:cubicBezTo>
                      <a:pt x="562832" y="942516"/>
                      <a:pt x="549126" y="990487"/>
                      <a:pt x="514861" y="1031605"/>
                    </a:cubicBezTo>
                    <a:cubicBezTo>
                      <a:pt x="480596" y="1072734"/>
                      <a:pt x="432624" y="1100136"/>
                      <a:pt x="384664" y="1113842"/>
                    </a:cubicBezTo>
                    <a:cubicBezTo>
                      <a:pt x="350399" y="1127548"/>
                      <a:pt x="302417" y="1134401"/>
                      <a:pt x="268151" y="1120706"/>
                    </a:cubicBezTo>
                    <a:cubicBezTo>
                      <a:pt x="233886" y="1107000"/>
                      <a:pt x="206474" y="1079577"/>
                      <a:pt x="179072" y="1045312"/>
                    </a:cubicBezTo>
                    <a:cubicBezTo>
                      <a:pt x="158503" y="1017910"/>
                      <a:pt x="131090" y="983645"/>
                      <a:pt x="124237" y="949380"/>
                    </a:cubicBezTo>
                    <a:cubicBezTo>
                      <a:pt x="110541" y="880849"/>
                      <a:pt x="172209" y="805455"/>
                      <a:pt x="240739" y="784896"/>
                    </a:cubicBezTo>
                    <a:cubicBezTo>
                      <a:pt x="266438" y="776330"/>
                      <a:pt x="297705" y="770333"/>
                      <a:pt x="330471" y="768299"/>
                    </a:cubicBezTo>
                    <a:close/>
                    <a:moveTo>
                      <a:pt x="873681" y="764774"/>
                    </a:moveTo>
                    <a:cubicBezTo>
                      <a:pt x="942747" y="759632"/>
                      <a:pt x="1018559" y="781472"/>
                      <a:pt x="1028839" y="853437"/>
                    </a:cubicBezTo>
                    <a:cubicBezTo>
                      <a:pt x="1035702" y="894544"/>
                      <a:pt x="1021985" y="928810"/>
                      <a:pt x="1001437" y="963075"/>
                    </a:cubicBezTo>
                    <a:cubicBezTo>
                      <a:pt x="980867" y="990498"/>
                      <a:pt x="946602" y="1004204"/>
                      <a:pt x="912337" y="1017910"/>
                    </a:cubicBezTo>
                    <a:cubicBezTo>
                      <a:pt x="884925" y="1024763"/>
                      <a:pt x="857513" y="1024763"/>
                      <a:pt x="830111" y="1017910"/>
                    </a:cubicBezTo>
                    <a:cubicBezTo>
                      <a:pt x="802688" y="1004204"/>
                      <a:pt x="782129" y="983645"/>
                      <a:pt x="768423" y="963075"/>
                    </a:cubicBezTo>
                    <a:cubicBezTo>
                      <a:pt x="747864" y="942526"/>
                      <a:pt x="734158" y="921967"/>
                      <a:pt x="727316" y="894544"/>
                    </a:cubicBezTo>
                    <a:cubicBezTo>
                      <a:pt x="720452" y="846584"/>
                      <a:pt x="761581" y="791749"/>
                      <a:pt x="809541" y="778054"/>
                    </a:cubicBezTo>
                    <a:cubicBezTo>
                      <a:pt x="828387" y="771201"/>
                      <a:pt x="850659" y="766488"/>
                      <a:pt x="873681" y="764774"/>
                    </a:cubicBezTo>
                    <a:close/>
                    <a:moveTo>
                      <a:pt x="808476" y="514748"/>
                    </a:moveTo>
                    <a:cubicBezTo>
                      <a:pt x="859229" y="511214"/>
                      <a:pt x="915771" y="527918"/>
                      <a:pt x="926042" y="579316"/>
                    </a:cubicBezTo>
                    <a:cubicBezTo>
                      <a:pt x="932906" y="606728"/>
                      <a:pt x="919189" y="634141"/>
                      <a:pt x="905494" y="654700"/>
                    </a:cubicBezTo>
                    <a:cubicBezTo>
                      <a:pt x="884924" y="675259"/>
                      <a:pt x="864376" y="688965"/>
                      <a:pt x="836964" y="695818"/>
                    </a:cubicBezTo>
                    <a:cubicBezTo>
                      <a:pt x="816394" y="702671"/>
                      <a:pt x="795846" y="702671"/>
                      <a:pt x="775287" y="695818"/>
                    </a:cubicBezTo>
                    <a:cubicBezTo>
                      <a:pt x="754717" y="688965"/>
                      <a:pt x="741021" y="668406"/>
                      <a:pt x="727315" y="654700"/>
                    </a:cubicBezTo>
                    <a:cubicBezTo>
                      <a:pt x="713598" y="640994"/>
                      <a:pt x="706756" y="627288"/>
                      <a:pt x="699903" y="606728"/>
                    </a:cubicBezTo>
                    <a:cubicBezTo>
                      <a:pt x="693050" y="572463"/>
                      <a:pt x="727315" y="538198"/>
                      <a:pt x="761580" y="524492"/>
                    </a:cubicBezTo>
                    <a:cubicBezTo>
                      <a:pt x="775284" y="519352"/>
                      <a:pt x="791558" y="515926"/>
                      <a:pt x="808476" y="514748"/>
                    </a:cubicBezTo>
                    <a:close/>
                    <a:moveTo>
                      <a:pt x="105498" y="487335"/>
                    </a:moveTo>
                    <a:cubicBezTo>
                      <a:pt x="153362" y="483801"/>
                      <a:pt x="209900" y="500505"/>
                      <a:pt x="220179" y="551903"/>
                    </a:cubicBezTo>
                    <a:cubicBezTo>
                      <a:pt x="227032" y="579315"/>
                      <a:pt x="213326" y="606728"/>
                      <a:pt x="199620" y="627287"/>
                    </a:cubicBezTo>
                    <a:cubicBezTo>
                      <a:pt x="179061" y="647846"/>
                      <a:pt x="158502" y="661552"/>
                      <a:pt x="137943" y="668405"/>
                    </a:cubicBezTo>
                    <a:cubicBezTo>
                      <a:pt x="117383" y="675258"/>
                      <a:pt x="96824" y="675258"/>
                      <a:pt x="76265" y="668405"/>
                    </a:cubicBezTo>
                    <a:cubicBezTo>
                      <a:pt x="55706" y="661552"/>
                      <a:pt x="42000" y="640993"/>
                      <a:pt x="28294" y="627287"/>
                    </a:cubicBezTo>
                    <a:cubicBezTo>
                      <a:pt x="14588" y="613581"/>
                      <a:pt x="7735" y="599875"/>
                      <a:pt x="882" y="579315"/>
                    </a:cubicBezTo>
                    <a:cubicBezTo>
                      <a:pt x="-5971" y="545050"/>
                      <a:pt x="28294" y="510785"/>
                      <a:pt x="62559" y="497079"/>
                    </a:cubicBezTo>
                    <a:cubicBezTo>
                      <a:pt x="74552" y="491939"/>
                      <a:pt x="89543" y="488513"/>
                      <a:pt x="105498" y="487335"/>
                    </a:cubicBezTo>
                    <a:close/>
                    <a:moveTo>
                      <a:pt x="458644" y="394819"/>
                    </a:moveTo>
                    <a:cubicBezTo>
                      <a:pt x="525140" y="390001"/>
                      <a:pt x="602236" y="413130"/>
                      <a:pt x="617656" y="490226"/>
                    </a:cubicBezTo>
                    <a:cubicBezTo>
                      <a:pt x="624519" y="524491"/>
                      <a:pt x="610802" y="565609"/>
                      <a:pt x="590254" y="593022"/>
                    </a:cubicBezTo>
                    <a:cubicBezTo>
                      <a:pt x="569684" y="620434"/>
                      <a:pt x="535419" y="634140"/>
                      <a:pt x="501154" y="647846"/>
                    </a:cubicBezTo>
                    <a:cubicBezTo>
                      <a:pt x="473742" y="654699"/>
                      <a:pt x="446330" y="654699"/>
                      <a:pt x="418928" y="647846"/>
                    </a:cubicBezTo>
                    <a:cubicBezTo>
                      <a:pt x="391505" y="634140"/>
                      <a:pt x="370946" y="613581"/>
                      <a:pt x="357240" y="593022"/>
                    </a:cubicBezTo>
                    <a:cubicBezTo>
                      <a:pt x="336681" y="572463"/>
                      <a:pt x="322975" y="551903"/>
                      <a:pt x="316133" y="524491"/>
                    </a:cubicBezTo>
                    <a:cubicBezTo>
                      <a:pt x="309269" y="476520"/>
                      <a:pt x="350398" y="421696"/>
                      <a:pt x="398358" y="407990"/>
                    </a:cubicBezTo>
                    <a:cubicBezTo>
                      <a:pt x="415491" y="401137"/>
                      <a:pt x="436478" y="396425"/>
                      <a:pt x="458644" y="394819"/>
                    </a:cubicBezTo>
                    <a:close/>
                    <a:moveTo>
                      <a:pt x="742842" y="220067"/>
                    </a:moveTo>
                    <a:cubicBezTo>
                      <a:pt x="790706" y="216533"/>
                      <a:pt x="847241" y="233237"/>
                      <a:pt x="857512" y="284635"/>
                    </a:cubicBezTo>
                    <a:cubicBezTo>
                      <a:pt x="864376" y="312047"/>
                      <a:pt x="850670" y="339460"/>
                      <a:pt x="836964" y="360019"/>
                    </a:cubicBezTo>
                    <a:cubicBezTo>
                      <a:pt x="816405" y="380578"/>
                      <a:pt x="795846" y="394284"/>
                      <a:pt x="768434" y="401137"/>
                    </a:cubicBezTo>
                    <a:cubicBezTo>
                      <a:pt x="747875" y="407990"/>
                      <a:pt x="727316" y="407990"/>
                      <a:pt x="706757" y="401137"/>
                    </a:cubicBezTo>
                    <a:cubicBezTo>
                      <a:pt x="693050" y="394284"/>
                      <a:pt x="679344" y="380578"/>
                      <a:pt x="665638" y="360019"/>
                    </a:cubicBezTo>
                    <a:cubicBezTo>
                      <a:pt x="651921" y="346313"/>
                      <a:pt x="645079" y="332607"/>
                      <a:pt x="638226" y="312047"/>
                    </a:cubicBezTo>
                    <a:cubicBezTo>
                      <a:pt x="631373" y="277782"/>
                      <a:pt x="665638" y="243517"/>
                      <a:pt x="699903" y="229811"/>
                    </a:cubicBezTo>
                    <a:cubicBezTo>
                      <a:pt x="711896" y="224671"/>
                      <a:pt x="726887" y="221244"/>
                      <a:pt x="742842" y="220067"/>
                    </a:cubicBezTo>
                    <a:close/>
                    <a:moveTo>
                      <a:pt x="337333" y="760"/>
                    </a:moveTo>
                    <a:cubicBezTo>
                      <a:pt x="435629" y="-5340"/>
                      <a:pt x="547415" y="24220"/>
                      <a:pt x="562843" y="127015"/>
                    </a:cubicBezTo>
                    <a:cubicBezTo>
                      <a:pt x="576538" y="174976"/>
                      <a:pt x="555990" y="229811"/>
                      <a:pt x="521724" y="270918"/>
                    </a:cubicBezTo>
                    <a:cubicBezTo>
                      <a:pt x="487459" y="312037"/>
                      <a:pt x="439477" y="339449"/>
                      <a:pt x="391517" y="353166"/>
                    </a:cubicBezTo>
                    <a:cubicBezTo>
                      <a:pt x="357251" y="366872"/>
                      <a:pt x="309269" y="373714"/>
                      <a:pt x="275004" y="360008"/>
                    </a:cubicBezTo>
                    <a:cubicBezTo>
                      <a:pt x="240739" y="346302"/>
                      <a:pt x="213338" y="318901"/>
                      <a:pt x="185925" y="284635"/>
                    </a:cubicBezTo>
                    <a:cubicBezTo>
                      <a:pt x="158502" y="257212"/>
                      <a:pt x="137943" y="222947"/>
                      <a:pt x="131090" y="181840"/>
                    </a:cubicBezTo>
                    <a:cubicBezTo>
                      <a:pt x="117394" y="113309"/>
                      <a:pt x="179072" y="37915"/>
                      <a:pt x="247603" y="17356"/>
                    </a:cubicBezTo>
                    <a:cubicBezTo>
                      <a:pt x="273302" y="8790"/>
                      <a:pt x="304568" y="2794"/>
                      <a:pt x="337333" y="7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342" name="Google Shape;2342;p34"/>
            <p:cNvSpPr/>
            <p:nvPr/>
          </p:nvSpPr>
          <p:spPr>
            <a:xfrm rot="10800000">
              <a:off x="2513000" y="3843325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43" name="Google Shape;2343;p34"/>
            <p:cNvSpPr/>
            <p:nvPr/>
          </p:nvSpPr>
          <p:spPr>
            <a:xfrm>
              <a:off x="2862100" y="3826538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44" name="Google Shape;2344;p34"/>
            <p:cNvSpPr/>
            <p:nvPr/>
          </p:nvSpPr>
          <p:spPr>
            <a:xfrm rot="10800000">
              <a:off x="3125125" y="4298700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345" name="Google Shape;2345;p34"/>
            <p:cNvGrpSpPr/>
            <p:nvPr/>
          </p:nvGrpSpPr>
          <p:grpSpPr>
            <a:xfrm rot="-1964188">
              <a:off x="1477059" y="592223"/>
              <a:ext cx="1285552" cy="1909847"/>
              <a:chOff x="337777" y="443496"/>
              <a:chExt cx="771411" cy="1146064"/>
            </a:xfrm>
          </p:grpSpPr>
          <p:sp>
            <p:nvSpPr>
              <p:cNvPr id="2346" name="Google Shape;2346;p34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7" name="Google Shape;2347;p34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8" name="Google Shape;2348;p34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49" name="Google Shape;2349;p34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0" name="Google Shape;2350;p34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1" name="Google Shape;2351;p34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2" name="Google Shape;2352;p34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3" name="Google Shape;2353;p34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4" name="Google Shape;2354;p34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5" name="Google Shape;2355;p34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6" name="Google Shape;2356;p34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7" name="Google Shape;2357;p34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8" name="Google Shape;2358;p34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59" name="Google Shape;2359;p34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0" name="Google Shape;2360;p34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1" name="Google Shape;2361;p34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2" name="Google Shape;2362;p34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3" name="Google Shape;2363;p34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4" name="Google Shape;2364;p34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365" name="Google Shape;2365;p34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366" name="Google Shape;2366;p34"/>
            <p:cNvSpPr/>
            <p:nvPr/>
          </p:nvSpPr>
          <p:spPr>
            <a:xfrm>
              <a:off x="2817750" y="53500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7" name="Google Shape;2367;p34"/>
            <p:cNvSpPr/>
            <p:nvPr/>
          </p:nvSpPr>
          <p:spPr>
            <a:xfrm>
              <a:off x="2599700" y="534988"/>
              <a:ext cx="86700" cy="92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8" name="Google Shape;2368;p34"/>
            <p:cNvSpPr/>
            <p:nvPr/>
          </p:nvSpPr>
          <p:spPr>
            <a:xfrm>
              <a:off x="2719550" y="90262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69" name="Google Shape;2369;p34"/>
            <p:cNvSpPr/>
            <p:nvPr/>
          </p:nvSpPr>
          <p:spPr>
            <a:xfrm>
              <a:off x="2949900" y="852650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0" name="Google Shape;2370;p34"/>
            <p:cNvSpPr/>
            <p:nvPr/>
          </p:nvSpPr>
          <p:spPr>
            <a:xfrm>
              <a:off x="3070350" y="1393075"/>
              <a:ext cx="56100" cy="597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1" name="Google Shape;2371;p34"/>
            <p:cNvSpPr/>
            <p:nvPr/>
          </p:nvSpPr>
          <p:spPr>
            <a:xfrm>
              <a:off x="3058600" y="15664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372" name="Google Shape;2372;p34"/>
            <p:cNvSpPr/>
            <p:nvPr/>
          </p:nvSpPr>
          <p:spPr>
            <a:xfrm>
              <a:off x="3353750" y="1767525"/>
              <a:ext cx="33300" cy="354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altLang="ru-RU" sz="2000"/>
              <a:t>Мовно-літературний кластер</a:t>
            </a:r>
            <a:br>
              <a:rPr lang="uk-UA" altLang="ru-RU" sz="2000"/>
            </a:br>
            <a:r>
              <a:rPr lang="uk-UA" altLang="ru-RU" sz="2000" b="0"/>
              <a:t>(профіль з поглибленим вивченням іноземної мови)</a:t>
            </a:r>
            <a:br>
              <a:rPr lang="uk-UA" altLang="ru-RU" sz="2000" b="0"/>
            </a:br>
            <a:r>
              <a:rPr lang="uk-UA" altLang="ru-RU" sz="2000">
                <a:solidFill>
                  <a:schemeClr val="accent6">
                    <a:lumMod val="10000"/>
                  </a:schemeClr>
                </a:solidFill>
              </a:rPr>
              <a:t>соціально-гуманітарний кластер </a:t>
            </a:r>
            <a:r>
              <a:rPr lang="uk-UA" altLang="ru-RU" sz="2000" b="0">
                <a:solidFill>
                  <a:schemeClr val="accent6">
                    <a:lumMod val="10000"/>
                  </a:schemeClr>
                </a:solidFill>
              </a:rPr>
              <a:t>(усі профілі)</a:t>
            </a:r>
            <a:r>
              <a:rPr lang="uk-UA" altLang="ru-RU" sz="2000">
                <a:solidFill>
                  <a:schemeClr val="accent6">
                    <a:lumMod val="10000"/>
                  </a:schemeClr>
                </a:solidFill>
              </a:rPr>
              <a:t>, </a:t>
            </a:r>
            <a:br>
              <a:rPr lang="uk-UA" altLang="ru-RU" sz="2000">
                <a:solidFill>
                  <a:schemeClr val="accent6">
                    <a:lumMod val="10000"/>
                  </a:schemeClr>
                </a:solidFill>
              </a:rPr>
            </a:br>
            <a:r>
              <a:rPr lang="en-US" altLang="ru-RU" sz="2000">
                <a:solidFill>
                  <a:schemeClr val="accent6">
                    <a:lumMod val="10000"/>
                  </a:schemeClr>
                </a:solidFill>
              </a:rPr>
              <a:t>STEM </a:t>
            </a:r>
            <a:r>
              <a:rPr lang="uk-UA" altLang="ru-RU" sz="2000">
                <a:solidFill>
                  <a:schemeClr val="accent6">
                    <a:lumMod val="10000"/>
                  </a:schemeClr>
                </a:solidFill>
              </a:rPr>
              <a:t>кластер </a:t>
            </a:r>
            <a:r>
              <a:rPr lang="uk-UA" altLang="ru-RU" sz="2000" b="0">
                <a:solidFill>
                  <a:schemeClr val="accent6">
                    <a:lumMod val="10000"/>
                  </a:schemeClr>
                </a:solidFill>
              </a:rPr>
              <a:t>(усі профілі)</a:t>
            </a:r>
            <a:r>
              <a:rPr lang="uk-UA" altLang="ru-RU" sz="2000" b="0"/>
              <a:t/>
            </a:r>
            <a:br>
              <a:rPr lang="uk-UA" altLang="ru-RU" sz="2000" b="0"/>
            </a:br>
            <a:endParaRPr lang="uk-UA" altLang="ru-RU" sz="2400">
              <a:solidFill>
                <a:schemeClr val="accent4">
                  <a:lumMod val="75000"/>
                </a:schemeClr>
              </a:solidFill>
            </a:endParaRPr>
          </a:p>
        </p:txBody>
      </p:sp>
      <p:sp>
        <p:nvSpPr>
          <p:cNvPr id="9" name="Подзаголовок 8"/>
          <p:cNvSpPr>
            <a:spLocks noGrp="1"/>
          </p:cNvSpPr>
          <p:nvPr>
            <p:ph type="subTitle" idx="5"/>
          </p:nvPr>
        </p:nvSpPr>
        <p:spPr>
          <a:xfrm>
            <a:off x="988060" y="2125980"/>
            <a:ext cx="6744970" cy="1175385"/>
          </a:xfrm>
        </p:spPr>
        <p:txBody>
          <a:bodyPr/>
          <a:lstStyle/>
          <a:p>
            <a:pPr algn="ctr"/>
            <a:r>
              <a:rPr lang="uk-UA" altLang="ru-RU" sz="2800">
                <a:solidFill>
                  <a:schemeClr val="accent4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Інтегрований курс літератур (основний рівень)</a:t>
            </a:r>
          </a:p>
        </p:txBody>
      </p:sp>
      <p:grpSp>
        <p:nvGrpSpPr>
          <p:cNvPr id="2631" name="Google Shape;2631;p49"/>
          <p:cNvGrpSpPr/>
          <p:nvPr/>
        </p:nvGrpSpPr>
        <p:grpSpPr>
          <a:xfrm>
            <a:off x="7190442" y="-1444504"/>
            <a:ext cx="4489003" cy="5562405"/>
            <a:chOff x="5667712" y="-263404"/>
            <a:chExt cx="4489003" cy="5562405"/>
          </a:xfrm>
        </p:grpSpPr>
        <p:sp>
          <p:nvSpPr>
            <p:cNvPr id="2633" name="Google Shape;2633;p49"/>
            <p:cNvSpPr/>
            <p:nvPr/>
          </p:nvSpPr>
          <p:spPr>
            <a:xfrm>
              <a:off x="7172032" y="484255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4" name="Google Shape;2634;p49"/>
            <p:cNvSpPr/>
            <p:nvPr/>
          </p:nvSpPr>
          <p:spPr>
            <a:xfrm>
              <a:off x="6454322" y="4748677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5" name="Google Shape;2635;p49"/>
            <p:cNvSpPr/>
            <p:nvPr/>
          </p:nvSpPr>
          <p:spPr>
            <a:xfrm>
              <a:off x="7473171" y="493131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6" name="Google Shape;2636;p49"/>
            <p:cNvSpPr/>
            <p:nvPr/>
          </p:nvSpPr>
          <p:spPr>
            <a:xfrm>
              <a:off x="7410721" y="469948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7" name="Google Shape;2637;p49"/>
            <p:cNvSpPr/>
            <p:nvPr/>
          </p:nvSpPr>
          <p:spPr>
            <a:xfrm>
              <a:off x="8693487" y="4613035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638" name="Google Shape;2638;p49"/>
            <p:cNvGrpSpPr/>
            <p:nvPr/>
          </p:nvGrpSpPr>
          <p:grpSpPr>
            <a:xfrm rot="1184335">
              <a:off x="8273162" y="-263404"/>
              <a:ext cx="1060782" cy="968837"/>
              <a:chOff x="4667799" y="2357213"/>
              <a:chExt cx="589927" cy="538861"/>
            </a:xfrm>
          </p:grpSpPr>
          <p:sp>
            <p:nvSpPr>
              <p:cNvPr id="2639" name="Google Shape;2639;p49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0" name="Google Shape;2640;p49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1" name="Google Shape;2641;p49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2" name="Google Shape;2642;p49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3" name="Google Shape;2643;p49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4" name="Google Shape;2644;p49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645" name="Google Shape;2645;p49"/>
            <p:cNvGrpSpPr/>
            <p:nvPr/>
          </p:nvGrpSpPr>
          <p:grpSpPr>
            <a:xfrm>
              <a:off x="7612519" y="4116394"/>
              <a:ext cx="1022991" cy="1071452"/>
              <a:chOff x="6915646" y="3087290"/>
              <a:chExt cx="505880" cy="529845"/>
            </a:xfrm>
          </p:grpSpPr>
          <p:sp>
            <p:nvSpPr>
              <p:cNvPr id="2646" name="Google Shape;2646;p49"/>
              <p:cNvSpPr/>
              <p:nvPr/>
            </p:nvSpPr>
            <p:spPr>
              <a:xfrm>
                <a:off x="6915646" y="3087290"/>
                <a:ext cx="498083" cy="516604"/>
              </a:xfrm>
              <a:custGeom>
                <a:avLst/>
                <a:gdLst/>
                <a:ahLst/>
                <a:cxnLst/>
                <a:rect l="l" t="t" r="r" b="b"/>
                <a:pathLst>
                  <a:path w="13282224" h="13776097" extrusionOk="0">
                    <a:moveTo>
                      <a:pt x="6296960" y="5471823"/>
                    </a:moveTo>
                    <a:lnTo>
                      <a:pt x="6280519" y="5673200"/>
                    </a:lnTo>
                    <a:cubicBezTo>
                      <a:pt x="6234447" y="6074883"/>
                      <a:pt x="6107021" y="6468573"/>
                      <a:pt x="5694143" y="6483188"/>
                    </a:cubicBezTo>
                    <a:cubicBezTo>
                      <a:pt x="5660529" y="6484649"/>
                      <a:pt x="5627280" y="6483553"/>
                      <a:pt x="5594397" y="6480242"/>
                    </a:cubicBezTo>
                    <a:lnTo>
                      <a:pt x="5591223" y="6479713"/>
                    </a:lnTo>
                    <a:lnTo>
                      <a:pt x="5609295" y="6520720"/>
                    </a:lnTo>
                    <a:cubicBezTo>
                      <a:pt x="5675519" y="6690345"/>
                      <a:pt x="5707307" y="6861705"/>
                      <a:pt x="5688307" y="7026853"/>
                    </a:cubicBezTo>
                    <a:cubicBezTo>
                      <a:pt x="5674057" y="7148523"/>
                      <a:pt x="5625897" y="7252517"/>
                      <a:pt x="5553690" y="7341727"/>
                    </a:cubicBezTo>
                    <a:lnTo>
                      <a:pt x="5524389" y="7372690"/>
                    </a:lnTo>
                    <a:lnTo>
                      <a:pt x="5577223" y="7389313"/>
                    </a:lnTo>
                    <a:cubicBezTo>
                      <a:pt x="5840292" y="7507694"/>
                      <a:pt x="5938943" y="7777339"/>
                      <a:pt x="5937303" y="8050273"/>
                    </a:cubicBezTo>
                    <a:lnTo>
                      <a:pt x="5934871" y="8087530"/>
                    </a:lnTo>
                    <a:lnTo>
                      <a:pt x="5957212" y="8073292"/>
                    </a:lnTo>
                    <a:cubicBezTo>
                      <a:pt x="6033219" y="8026524"/>
                      <a:pt x="6126754" y="8003131"/>
                      <a:pt x="6220281" y="7985603"/>
                    </a:cubicBezTo>
                    <a:cubicBezTo>
                      <a:pt x="6243674" y="7979757"/>
                      <a:pt x="6267057" y="7979757"/>
                      <a:pt x="6290441" y="7979757"/>
                    </a:cubicBezTo>
                    <a:cubicBezTo>
                      <a:pt x="6419053" y="7968065"/>
                      <a:pt x="6556433" y="7979756"/>
                      <a:pt x="6690159" y="8008986"/>
                    </a:cubicBezTo>
                    <a:lnTo>
                      <a:pt x="6729565" y="8020282"/>
                    </a:lnTo>
                    <a:lnTo>
                      <a:pt x="6629499" y="7810224"/>
                    </a:lnTo>
                    <a:cubicBezTo>
                      <a:pt x="6500897" y="7506233"/>
                      <a:pt x="6413207" y="7266548"/>
                      <a:pt x="6582740" y="6974249"/>
                    </a:cubicBezTo>
                    <a:cubicBezTo>
                      <a:pt x="6685045" y="6795947"/>
                      <a:pt x="6825348" y="6643952"/>
                      <a:pt x="6988305" y="6521186"/>
                    </a:cubicBezTo>
                    <a:lnTo>
                      <a:pt x="7112862" y="6435782"/>
                    </a:lnTo>
                    <a:lnTo>
                      <a:pt x="7027609" y="6343156"/>
                    </a:lnTo>
                    <a:cubicBezTo>
                      <a:pt x="6856827" y="6127817"/>
                      <a:pt x="6748006" y="5861146"/>
                      <a:pt x="6745208" y="5596990"/>
                    </a:cubicBezTo>
                    <a:lnTo>
                      <a:pt x="6748699" y="5524279"/>
                    </a:lnTo>
                    <a:lnTo>
                      <a:pt x="6698789" y="5534792"/>
                    </a:lnTo>
                    <a:cubicBezTo>
                      <a:pt x="6556497" y="5556629"/>
                      <a:pt x="6424501" y="5531501"/>
                      <a:pt x="6303818" y="5475664"/>
                    </a:cubicBezTo>
                    <a:close/>
                    <a:moveTo>
                      <a:pt x="6407352" y="0"/>
                    </a:moveTo>
                    <a:cubicBezTo>
                      <a:pt x="6430745" y="0"/>
                      <a:pt x="6454120" y="0"/>
                      <a:pt x="6477504" y="0"/>
                    </a:cubicBezTo>
                    <a:cubicBezTo>
                      <a:pt x="6664584" y="0"/>
                      <a:pt x="6863338" y="52614"/>
                      <a:pt x="7038717" y="122766"/>
                    </a:cubicBezTo>
                    <a:cubicBezTo>
                      <a:pt x="7348554" y="239686"/>
                      <a:pt x="7664236" y="409219"/>
                      <a:pt x="7997457" y="391681"/>
                    </a:cubicBezTo>
                    <a:cubicBezTo>
                      <a:pt x="8044225" y="391681"/>
                      <a:pt x="8090992" y="385836"/>
                      <a:pt x="8131914" y="374143"/>
                    </a:cubicBezTo>
                    <a:cubicBezTo>
                      <a:pt x="8155307" y="368297"/>
                      <a:pt x="8178682" y="368297"/>
                      <a:pt x="8196220" y="362451"/>
                    </a:cubicBezTo>
                    <a:cubicBezTo>
                      <a:pt x="8441751" y="309838"/>
                      <a:pt x="8681445" y="210456"/>
                      <a:pt x="8921120" y="210456"/>
                    </a:cubicBezTo>
                    <a:cubicBezTo>
                      <a:pt x="8944513" y="210456"/>
                      <a:pt x="8967888" y="210456"/>
                      <a:pt x="8991272" y="216302"/>
                    </a:cubicBezTo>
                    <a:cubicBezTo>
                      <a:pt x="9032203" y="222148"/>
                      <a:pt x="9067270" y="227993"/>
                      <a:pt x="9102345" y="239686"/>
                    </a:cubicBezTo>
                    <a:cubicBezTo>
                      <a:pt x="9342030" y="309838"/>
                      <a:pt x="9523255" y="520292"/>
                      <a:pt x="9605099" y="759977"/>
                    </a:cubicBezTo>
                    <a:cubicBezTo>
                      <a:pt x="9686943" y="993817"/>
                      <a:pt x="9686943" y="1251040"/>
                      <a:pt x="9663559" y="1502416"/>
                    </a:cubicBezTo>
                    <a:cubicBezTo>
                      <a:pt x="9643829" y="1741371"/>
                      <a:pt x="9603548" y="1978681"/>
                      <a:pt x="9545180" y="2211572"/>
                    </a:cubicBezTo>
                    <a:lnTo>
                      <a:pt x="9541291" y="2225565"/>
                    </a:lnTo>
                    <a:lnTo>
                      <a:pt x="9553955" y="2213429"/>
                    </a:lnTo>
                    <a:cubicBezTo>
                      <a:pt x="9689873" y="2089930"/>
                      <a:pt x="9833097" y="1975931"/>
                      <a:pt x="9990933" y="1882396"/>
                    </a:cubicBezTo>
                    <a:cubicBezTo>
                      <a:pt x="10306625" y="1695334"/>
                      <a:pt x="10698305" y="1595943"/>
                      <a:pt x="11049063" y="1707016"/>
                    </a:cubicBezTo>
                    <a:cubicBezTo>
                      <a:pt x="11241980" y="1765477"/>
                      <a:pt x="11411514" y="1894088"/>
                      <a:pt x="11528433" y="2057775"/>
                    </a:cubicBezTo>
                    <a:cubicBezTo>
                      <a:pt x="11540116" y="2075322"/>
                      <a:pt x="11551817" y="2092851"/>
                      <a:pt x="11563509" y="2116235"/>
                    </a:cubicBezTo>
                    <a:cubicBezTo>
                      <a:pt x="11633661" y="2239000"/>
                      <a:pt x="11674582" y="2385150"/>
                      <a:pt x="11662890" y="2525453"/>
                    </a:cubicBezTo>
                    <a:cubicBezTo>
                      <a:pt x="11645352" y="2730062"/>
                      <a:pt x="11534279" y="2911287"/>
                      <a:pt x="11446589" y="3104204"/>
                    </a:cubicBezTo>
                    <a:cubicBezTo>
                      <a:pt x="11411514" y="3186057"/>
                      <a:pt x="11376438" y="3279584"/>
                      <a:pt x="11358900" y="3367273"/>
                    </a:cubicBezTo>
                    <a:cubicBezTo>
                      <a:pt x="11353054" y="3402349"/>
                      <a:pt x="11347208" y="3437425"/>
                      <a:pt x="11347208" y="3472501"/>
                    </a:cubicBezTo>
                    <a:cubicBezTo>
                      <a:pt x="11341362" y="3554344"/>
                      <a:pt x="11358900" y="3630342"/>
                      <a:pt x="11393966" y="3700494"/>
                    </a:cubicBezTo>
                    <a:cubicBezTo>
                      <a:pt x="11434897" y="3776492"/>
                      <a:pt x="11487511" y="3840797"/>
                      <a:pt x="11557663" y="3899257"/>
                    </a:cubicBezTo>
                    <a:cubicBezTo>
                      <a:pt x="11575201" y="3910949"/>
                      <a:pt x="11592739" y="3928487"/>
                      <a:pt x="11610277" y="3940179"/>
                    </a:cubicBezTo>
                    <a:cubicBezTo>
                      <a:pt x="11686265" y="4004494"/>
                      <a:pt x="11773955" y="4062953"/>
                      <a:pt x="11844116" y="4133096"/>
                    </a:cubicBezTo>
                    <a:cubicBezTo>
                      <a:pt x="12001957" y="4296793"/>
                      <a:pt x="12072108" y="4518930"/>
                      <a:pt x="12072108" y="4746923"/>
                    </a:cubicBezTo>
                    <a:cubicBezTo>
                      <a:pt x="12072108" y="4776153"/>
                      <a:pt x="12072108" y="4811229"/>
                      <a:pt x="12066253" y="4840459"/>
                    </a:cubicBezTo>
                    <a:cubicBezTo>
                      <a:pt x="12054571" y="4963224"/>
                      <a:pt x="12025341" y="5085999"/>
                      <a:pt x="11972727" y="5202918"/>
                    </a:cubicBezTo>
                    <a:cubicBezTo>
                      <a:pt x="11820732" y="5553677"/>
                      <a:pt x="11522587" y="5816746"/>
                      <a:pt x="11206905" y="6033038"/>
                    </a:cubicBezTo>
                    <a:lnTo>
                      <a:pt x="11195871" y="6039905"/>
                    </a:lnTo>
                    <a:lnTo>
                      <a:pt x="11364015" y="6010394"/>
                    </a:lnTo>
                    <a:cubicBezTo>
                      <a:pt x="11687736" y="5959973"/>
                      <a:pt x="12007803" y="5942435"/>
                      <a:pt x="12317639" y="6038893"/>
                    </a:cubicBezTo>
                    <a:cubicBezTo>
                      <a:pt x="12779471" y="6179197"/>
                      <a:pt x="13147758" y="6582569"/>
                      <a:pt x="13247148" y="7056093"/>
                    </a:cubicBezTo>
                    <a:cubicBezTo>
                      <a:pt x="13270533" y="7167166"/>
                      <a:pt x="13282224" y="7278240"/>
                      <a:pt x="13282224" y="7395160"/>
                    </a:cubicBezTo>
                    <a:cubicBezTo>
                      <a:pt x="13282224" y="7418543"/>
                      <a:pt x="13282224" y="7441927"/>
                      <a:pt x="13282224" y="7465311"/>
                    </a:cubicBezTo>
                    <a:cubicBezTo>
                      <a:pt x="13276378" y="7646536"/>
                      <a:pt x="13252995" y="7827762"/>
                      <a:pt x="13229611" y="8008987"/>
                    </a:cubicBezTo>
                    <a:cubicBezTo>
                      <a:pt x="13200381" y="8219442"/>
                      <a:pt x="13171151" y="8429897"/>
                      <a:pt x="13130229" y="8640352"/>
                    </a:cubicBezTo>
                    <a:cubicBezTo>
                      <a:pt x="13124383" y="8663736"/>
                      <a:pt x="13124383" y="8687120"/>
                      <a:pt x="13118528" y="8704658"/>
                    </a:cubicBezTo>
                    <a:cubicBezTo>
                      <a:pt x="13071769" y="8920959"/>
                      <a:pt x="13019156" y="9131414"/>
                      <a:pt x="12937312" y="9336023"/>
                    </a:cubicBezTo>
                    <a:cubicBezTo>
                      <a:pt x="12832085" y="9610784"/>
                      <a:pt x="12680080" y="9868007"/>
                      <a:pt x="12621620" y="10154460"/>
                    </a:cubicBezTo>
                    <a:cubicBezTo>
                      <a:pt x="12615784" y="10166152"/>
                      <a:pt x="12615784" y="10183690"/>
                      <a:pt x="12615784" y="10195382"/>
                    </a:cubicBezTo>
                    <a:cubicBezTo>
                      <a:pt x="12609938" y="10218766"/>
                      <a:pt x="12609938" y="10236304"/>
                      <a:pt x="12604092" y="10259688"/>
                    </a:cubicBezTo>
                    <a:cubicBezTo>
                      <a:pt x="12563161" y="10540294"/>
                      <a:pt x="12574862" y="10855977"/>
                      <a:pt x="12452096" y="11089816"/>
                    </a:cubicBezTo>
                    <a:cubicBezTo>
                      <a:pt x="12440404" y="11107354"/>
                      <a:pt x="12428713" y="11130738"/>
                      <a:pt x="12417011" y="11148276"/>
                    </a:cubicBezTo>
                    <a:cubicBezTo>
                      <a:pt x="12387782" y="11195044"/>
                      <a:pt x="12346869" y="11230120"/>
                      <a:pt x="12305947" y="11271041"/>
                    </a:cubicBezTo>
                    <a:cubicBezTo>
                      <a:pt x="12083800" y="11446421"/>
                      <a:pt x="11773954" y="11411345"/>
                      <a:pt x="11493357" y="11370423"/>
                    </a:cubicBezTo>
                    <a:cubicBezTo>
                      <a:pt x="11300440" y="11341193"/>
                      <a:pt x="11101668" y="11311963"/>
                      <a:pt x="10908760" y="11276887"/>
                    </a:cubicBezTo>
                    <a:cubicBezTo>
                      <a:pt x="10844454" y="11265195"/>
                      <a:pt x="10780139" y="11253503"/>
                      <a:pt x="10721679" y="11241812"/>
                    </a:cubicBezTo>
                    <a:cubicBezTo>
                      <a:pt x="10277395" y="11154122"/>
                      <a:pt x="9838947" y="11031356"/>
                      <a:pt x="9441421" y="10815055"/>
                    </a:cubicBezTo>
                    <a:lnTo>
                      <a:pt x="9279557" y="10719298"/>
                    </a:lnTo>
                    <a:lnTo>
                      <a:pt x="9324508" y="10928043"/>
                    </a:lnTo>
                    <a:cubicBezTo>
                      <a:pt x="9366058" y="11142882"/>
                      <a:pt x="9395380" y="11360189"/>
                      <a:pt x="9423882" y="11575032"/>
                    </a:cubicBezTo>
                    <a:cubicBezTo>
                      <a:pt x="9447266" y="11762094"/>
                      <a:pt x="9470650" y="11943328"/>
                      <a:pt x="9447266" y="12124553"/>
                    </a:cubicBezTo>
                    <a:cubicBezTo>
                      <a:pt x="9423882" y="12299933"/>
                      <a:pt x="9342039" y="12475312"/>
                      <a:pt x="9195889" y="12557156"/>
                    </a:cubicBezTo>
                    <a:cubicBezTo>
                      <a:pt x="9160814" y="12574694"/>
                      <a:pt x="9125738" y="12592232"/>
                      <a:pt x="9090662" y="12603923"/>
                    </a:cubicBezTo>
                    <a:cubicBezTo>
                      <a:pt x="9067278" y="12609760"/>
                      <a:pt x="9049740" y="12615615"/>
                      <a:pt x="9026347" y="12615615"/>
                    </a:cubicBezTo>
                    <a:cubicBezTo>
                      <a:pt x="8862669" y="12644845"/>
                      <a:pt x="8687290" y="12633153"/>
                      <a:pt x="8541141" y="12703305"/>
                    </a:cubicBezTo>
                    <a:cubicBezTo>
                      <a:pt x="8447605" y="12744226"/>
                      <a:pt x="8371607" y="12814369"/>
                      <a:pt x="8313148" y="12896222"/>
                    </a:cubicBezTo>
                    <a:cubicBezTo>
                      <a:pt x="8295601" y="12919606"/>
                      <a:pt x="8278072" y="12948836"/>
                      <a:pt x="8260534" y="12972220"/>
                    </a:cubicBezTo>
                    <a:cubicBezTo>
                      <a:pt x="8090992" y="13252818"/>
                      <a:pt x="7997465" y="13626969"/>
                      <a:pt x="7699321" y="13743888"/>
                    </a:cubicBezTo>
                    <a:cubicBezTo>
                      <a:pt x="7559017" y="13796502"/>
                      <a:pt x="7407022" y="13778955"/>
                      <a:pt x="7255027" y="13732196"/>
                    </a:cubicBezTo>
                    <a:cubicBezTo>
                      <a:pt x="7231643" y="13726350"/>
                      <a:pt x="7208259" y="13720496"/>
                      <a:pt x="7190721" y="13708812"/>
                    </a:cubicBezTo>
                    <a:cubicBezTo>
                      <a:pt x="7073802" y="13662036"/>
                      <a:pt x="6951027" y="13603576"/>
                      <a:pt x="6839963" y="13539280"/>
                    </a:cubicBezTo>
                    <a:cubicBezTo>
                      <a:pt x="6571039" y="13393130"/>
                      <a:pt x="6307970" y="13246980"/>
                      <a:pt x="6039065" y="13100831"/>
                    </a:cubicBezTo>
                    <a:cubicBezTo>
                      <a:pt x="6009835" y="13083293"/>
                      <a:pt x="5986442" y="13071602"/>
                      <a:pt x="5957212" y="13059910"/>
                    </a:cubicBezTo>
                    <a:cubicBezTo>
                      <a:pt x="5892915" y="13024834"/>
                      <a:pt x="5822764" y="12989748"/>
                      <a:pt x="5758458" y="12948836"/>
                    </a:cubicBezTo>
                    <a:cubicBezTo>
                      <a:pt x="5238167" y="12662383"/>
                      <a:pt x="4671098" y="12323317"/>
                      <a:pt x="4472344" y="11767949"/>
                    </a:cubicBezTo>
                    <a:cubicBezTo>
                      <a:pt x="4427036" y="11642258"/>
                      <a:pt x="4404016" y="11515107"/>
                      <a:pt x="4398899" y="11388595"/>
                    </a:cubicBezTo>
                    <a:lnTo>
                      <a:pt x="4400522" y="11329665"/>
                    </a:lnTo>
                    <a:lnTo>
                      <a:pt x="4308653" y="11493918"/>
                    </a:lnTo>
                    <a:cubicBezTo>
                      <a:pt x="4215117" y="11652490"/>
                      <a:pt x="4112812" y="11805947"/>
                      <a:pt x="3992974" y="11949174"/>
                    </a:cubicBezTo>
                    <a:cubicBezTo>
                      <a:pt x="3718214" y="12282394"/>
                      <a:pt x="3338225" y="12557155"/>
                      <a:pt x="2917306" y="12633152"/>
                    </a:cubicBezTo>
                    <a:cubicBezTo>
                      <a:pt x="2584095" y="12691612"/>
                      <a:pt x="2227491" y="12609768"/>
                      <a:pt x="1993652" y="12399314"/>
                    </a:cubicBezTo>
                    <a:cubicBezTo>
                      <a:pt x="1976114" y="12381776"/>
                      <a:pt x="1958576" y="12370084"/>
                      <a:pt x="1946884" y="12352546"/>
                    </a:cubicBezTo>
                    <a:cubicBezTo>
                      <a:pt x="1905962" y="12311624"/>
                      <a:pt x="1870887" y="12264856"/>
                      <a:pt x="1841657" y="12212243"/>
                    </a:cubicBezTo>
                    <a:cubicBezTo>
                      <a:pt x="1753967" y="12054401"/>
                      <a:pt x="1713045" y="11861484"/>
                      <a:pt x="1601963" y="11721181"/>
                    </a:cubicBezTo>
                    <a:cubicBezTo>
                      <a:pt x="1590280" y="11703643"/>
                      <a:pt x="1572733" y="11686105"/>
                      <a:pt x="1555204" y="11674413"/>
                    </a:cubicBezTo>
                    <a:cubicBezTo>
                      <a:pt x="1543503" y="11662721"/>
                      <a:pt x="1525974" y="11645183"/>
                      <a:pt x="1508436" y="11633491"/>
                    </a:cubicBezTo>
                    <a:cubicBezTo>
                      <a:pt x="1286289" y="11469804"/>
                      <a:pt x="917993" y="11545801"/>
                      <a:pt x="730922" y="11347038"/>
                    </a:cubicBezTo>
                    <a:cubicBezTo>
                      <a:pt x="631540" y="11230119"/>
                      <a:pt x="608147" y="11072277"/>
                      <a:pt x="596465" y="10920282"/>
                    </a:cubicBezTo>
                    <a:cubicBezTo>
                      <a:pt x="584773" y="10803362"/>
                      <a:pt x="573081" y="10680597"/>
                      <a:pt x="561389" y="10563677"/>
                    </a:cubicBezTo>
                    <a:cubicBezTo>
                      <a:pt x="561389" y="10534447"/>
                      <a:pt x="555543" y="10505218"/>
                      <a:pt x="549688" y="10481834"/>
                    </a:cubicBezTo>
                    <a:cubicBezTo>
                      <a:pt x="532159" y="10300608"/>
                      <a:pt x="514621" y="10119383"/>
                      <a:pt x="497083" y="9938158"/>
                    </a:cubicBezTo>
                    <a:cubicBezTo>
                      <a:pt x="479545" y="9727703"/>
                      <a:pt x="456161" y="9517248"/>
                      <a:pt x="514621" y="9306793"/>
                    </a:cubicBezTo>
                    <a:cubicBezTo>
                      <a:pt x="584773" y="9067108"/>
                      <a:pt x="760152" y="8856653"/>
                      <a:pt x="970607" y="8698811"/>
                    </a:cubicBezTo>
                    <a:lnTo>
                      <a:pt x="1090508" y="8616560"/>
                    </a:lnTo>
                    <a:lnTo>
                      <a:pt x="1046068" y="8587434"/>
                    </a:lnTo>
                    <a:cubicBezTo>
                      <a:pt x="956084" y="8523242"/>
                      <a:pt x="871957" y="8448156"/>
                      <a:pt x="795228" y="8371428"/>
                    </a:cubicBezTo>
                    <a:cubicBezTo>
                      <a:pt x="748460" y="8330515"/>
                      <a:pt x="707539" y="8283738"/>
                      <a:pt x="666617" y="8236970"/>
                    </a:cubicBezTo>
                    <a:cubicBezTo>
                      <a:pt x="649079" y="8213595"/>
                      <a:pt x="625695" y="8190202"/>
                      <a:pt x="608157" y="8172664"/>
                    </a:cubicBezTo>
                    <a:cubicBezTo>
                      <a:pt x="397702" y="7915442"/>
                      <a:pt x="222323" y="7634835"/>
                      <a:pt x="117095" y="7336699"/>
                    </a:cubicBezTo>
                    <a:cubicBezTo>
                      <a:pt x="111249" y="7313306"/>
                      <a:pt x="99557" y="7289922"/>
                      <a:pt x="93711" y="7266538"/>
                    </a:cubicBezTo>
                    <a:cubicBezTo>
                      <a:pt x="35252" y="7091159"/>
                      <a:pt x="176" y="6904088"/>
                      <a:pt x="176" y="6722872"/>
                    </a:cubicBezTo>
                    <a:cubicBezTo>
                      <a:pt x="-5670" y="6319491"/>
                      <a:pt x="134633" y="5945349"/>
                      <a:pt x="274937" y="5582907"/>
                    </a:cubicBezTo>
                    <a:cubicBezTo>
                      <a:pt x="286629" y="5547822"/>
                      <a:pt x="304167" y="5506900"/>
                      <a:pt x="315858" y="5465988"/>
                    </a:cubicBezTo>
                    <a:cubicBezTo>
                      <a:pt x="327550" y="5442595"/>
                      <a:pt x="333396" y="5419211"/>
                      <a:pt x="339242" y="5401673"/>
                    </a:cubicBezTo>
                    <a:cubicBezTo>
                      <a:pt x="409394" y="5226293"/>
                      <a:pt x="485392" y="5050914"/>
                      <a:pt x="584773" y="4898919"/>
                    </a:cubicBezTo>
                    <a:cubicBezTo>
                      <a:pt x="596465" y="4875535"/>
                      <a:pt x="614003" y="4852160"/>
                      <a:pt x="625695" y="4834613"/>
                    </a:cubicBezTo>
                    <a:cubicBezTo>
                      <a:pt x="725077" y="4688464"/>
                      <a:pt x="847842" y="4565698"/>
                      <a:pt x="999837" y="4478009"/>
                    </a:cubicBezTo>
                    <a:cubicBezTo>
                      <a:pt x="1373249" y="4258054"/>
                      <a:pt x="1849605" y="4302173"/>
                      <a:pt x="2303581" y="4394966"/>
                    </a:cubicBezTo>
                    <a:lnTo>
                      <a:pt x="2496400" y="4437086"/>
                    </a:lnTo>
                    <a:lnTo>
                      <a:pt x="2401441" y="4278433"/>
                    </a:lnTo>
                    <a:cubicBezTo>
                      <a:pt x="2202821" y="3896709"/>
                      <a:pt x="2158069" y="3438896"/>
                      <a:pt x="2122254" y="2998986"/>
                    </a:cubicBezTo>
                    <a:cubicBezTo>
                      <a:pt x="2104726" y="2759292"/>
                      <a:pt x="2087188" y="2490386"/>
                      <a:pt x="2186560" y="2279931"/>
                    </a:cubicBezTo>
                    <a:cubicBezTo>
                      <a:pt x="2198261" y="2256547"/>
                      <a:pt x="2209944" y="2233154"/>
                      <a:pt x="2227491" y="2209780"/>
                    </a:cubicBezTo>
                    <a:cubicBezTo>
                      <a:pt x="2239174" y="2186396"/>
                      <a:pt x="2256721" y="2163012"/>
                      <a:pt x="2274249" y="2145465"/>
                    </a:cubicBezTo>
                    <a:cubicBezTo>
                      <a:pt x="2350256" y="2051938"/>
                      <a:pt x="2455484" y="1981787"/>
                      <a:pt x="2554865" y="1917481"/>
                    </a:cubicBezTo>
                    <a:cubicBezTo>
                      <a:pt x="2689323" y="1829791"/>
                      <a:pt x="2817934" y="1747947"/>
                      <a:pt x="2952391" y="1660258"/>
                    </a:cubicBezTo>
                    <a:cubicBezTo>
                      <a:pt x="2969920" y="1648557"/>
                      <a:pt x="2993313" y="1636874"/>
                      <a:pt x="3010851" y="1625182"/>
                    </a:cubicBezTo>
                    <a:cubicBezTo>
                      <a:pt x="3192076" y="1508263"/>
                      <a:pt x="3373301" y="1391343"/>
                      <a:pt x="3554517" y="1274423"/>
                    </a:cubicBezTo>
                    <a:cubicBezTo>
                      <a:pt x="3741598" y="1151649"/>
                      <a:pt x="3940351" y="1028892"/>
                      <a:pt x="4150816" y="941203"/>
                    </a:cubicBezTo>
                    <a:cubicBezTo>
                      <a:pt x="4174190" y="935357"/>
                      <a:pt x="4191737" y="923665"/>
                      <a:pt x="4215121" y="917810"/>
                    </a:cubicBezTo>
                    <a:cubicBezTo>
                      <a:pt x="4355425" y="865205"/>
                      <a:pt x="4501574" y="830120"/>
                      <a:pt x="4647723" y="830120"/>
                    </a:cubicBezTo>
                    <a:cubicBezTo>
                      <a:pt x="4994090" y="821358"/>
                      <a:pt x="5324021" y="990157"/>
                      <a:pt x="5575858" y="1237882"/>
                    </a:cubicBezTo>
                    <a:lnTo>
                      <a:pt x="5633261" y="1300517"/>
                    </a:lnTo>
                    <a:lnTo>
                      <a:pt x="5641539" y="1169195"/>
                    </a:lnTo>
                    <a:cubicBezTo>
                      <a:pt x="5670769" y="771669"/>
                      <a:pt x="5729229" y="315683"/>
                      <a:pt x="6068286" y="105228"/>
                    </a:cubicBezTo>
                    <a:cubicBezTo>
                      <a:pt x="6173513" y="40923"/>
                      <a:pt x="6284596" y="11692"/>
                      <a:pt x="64073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7" name="Google Shape;2647;p49"/>
              <p:cNvSpPr/>
              <p:nvPr/>
            </p:nvSpPr>
            <p:spPr>
              <a:xfrm>
                <a:off x="7196939" y="3340473"/>
                <a:ext cx="224588" cy="176916"/>
              </a:xfrm>
              <a:custGeom>
                <a:avLst/>
                <a:gdLst/>
                <a:ahLst/>
                <a:cxnLst/>
                <a:rect l="l" t="t" r="r" b="b"/>
                <a:pathLst>
                  <a:path w="5989002" h="4717747" extrusionOk="0">
                    <a:moveTo>
                      <a:pt x="412492" y="1301313"/>
                    </a:moveTo>
                    <a:cubicBezTo>
                      <a:pt x="419983" y="1300034"/>
                      <a:pt x="428022" y="1302226"/>
                      <a:pt x="435329" y="1309534"/>
                    </a:cubicBezTo>
                    <a:cubicBezTo>
                      <a:pt x="774387" y="1642755"/>
                      <a:pt x="1131000" y="1958437"/>
                      <a:pt x="1499287" y="2262428"/>
                    </a:cubicBezTo>
                    <a:cubicBezTo>
                      <a:pt x="2154045" y="2794412"/>
                      <a:pt x="2849706" y="3279628"/>
                      <a:pt x="3586308" y="3712230"/>
                    </a:cubicBezTo>
                    <a:cubicBezTo>
                      <a:pt x="4094908" y="4016221"/>
                      <a:pt x="4626882" y="4290981"/>
                      <a:pt x="5170566" y="4536512"/>
                    </a:cubicBezTo>
                    <a:cubicBezTo>
                      <a:pt x="5158865" y="4559896"/>
                      <a:pt x="5147183" y="4577434"/>
                      <a:pt x="5135491" y="4594972"/>
                    </a:cubicBezTo>
                    <a:cubicBezTo>
                      <a:pt x="4936728" y="4507282"/>
                      <a:pt x="4737965" y="4413747"/>
                      <a:pt x="4545038" y="4314365"/>
                    </a:cubicBezTo>
                    <a:cubicBezTo>
                      <a:pt x="3779216" y="3928531"/>
                      <a:pt x="3054315" y="3490083"/>
                      <a:pt x="2358654" y="2999021"/>
                    </a:cubicBezTo>
                    <a:cubicBezTo>
                      <a:pt x="1662983" y="2502113"/>
                      <a:pt x="1002379" y="1958437"/>
                      <a:pt x="394398" y="1362148"/>
                    </a:cubicBezTo>
                    <a:cubicBezTo>
                      <a:pt x="372476" y="1340225"/>
                      <a:pt x="390019" y="1305150"/>
                      <a:pt x="412492" y="1301313"/>
                    </a:cubicBezTo>
                    <a:close/>
                    <a:moveTo>
                      <a:pt x="36515" y="1161750"/>
                    </a:moveTo>
                    <a:cubicBezTo>
                      <a:pt x="45101" y="1162298"/>
                      <a:pt x="53870" y="1166317"/>
                      <a:pt x="61178" y="1175086"/>
                    </a:cubicBezTo>
                    <a:cubicBezTo>
                      <a:pt x="335938" y="1531691"/>
                      <a:pt x="610708" y="1888295"/>
                      <a:pt x="897161" y="2239054"/>
                    </a:cubicBezTo>
                    <a:cubicBezTo>
                      <a:pt x="1388213" y="2841189"/>
                      <a:pt x="1914351" y="3425787"/>
                      <a:pt x="2510649" y="3928541"/>
                    </a:cubicBezTo>
                    <a:cubicBezTo>
                      <a:pt x="2855561" y="4220839"/>
                      <a:pt x="3223848" y="4489754"/>
                      <a:pt x="3621383" y="4717747"/>
                    </a:cubicBezTo>
                    <a:cubicBezTo>
                      <a:pt x="3562924" y="4706055"/>
                      <a:pt x="3498618" y="4694363"/>
                      <a:pt x="3434303" y="4682671"/>
                    </a:cubicBezTo>
                    <a:cubicBezTo>
                      <a:pt x="3369997" y="4641750"/>
                      <a:pt x="3311538" y="4606674"/>
                      <a:pt x="3253078" y="4565752"/>
                    </a:cubicBezTo>
                    <a:cubicBezTo>
                      <a:pt x="2627568" y="4156534"/>
                      <a:pt x="2066355" y="3647934"/>
                      <a:pt x="1557746" y="3098412"/>
                    </a:cubicBezTo>
                    <a:cubicBezTo>
                      <a:pt x="1002379" y="2502123"/>
                      <a:pt x="505472" y="1859066"/>
                      <a:pt x="8564" y="1216008"/>
                    </a:cubicBezTo>
                    <a:cubicBezTo>
                      <a:pt x="-13359" y="1189701"/>
                      <a:pt x="10756" y="1160106"/>
                      <a:pt x="36515" y="1161750"/>
                    </a:cubicBezTo>
                    <a:close/>
                    <a:moveTo>
                      <a:pt x="613814" y="1114242"/>
                    </a:moveTo>
                    <a:cubicBezTo>
                      <a:pt x="622035" y="1112963"/>
                      <a:pt x="631169" y="1115155"/>
                      <a:pt x="639938" y="1122463"/>
                    </a:cubicBezTo>
                    <a:cubicBezTo>
                      <a:pt x="984851" y="1414762"/>
                      <a:pt x="1347301" y="1689523"/>
                      <a:pt x="1721443" y="1946755"/>
                    </a:cubicBezTo>
                    <a:cubicBezTo>
                      <a:pt x="2393730" y="2402732"/>
                      <a:pt x="3106938" y="2788566"/>
                      <a:pt x="3849377" y="3115950"/>
                    </a:cubicBezTo>
                    <a:cubicBezTo>
                      <a:pt x="4328746" y="3326396"/>
                      <a:pt x="4825654" y="3501775"/>
                      <a:pt x="5328407" y="3647924"/>
                    </a:cubicBezTo>
                    <a:cubicBezTo>
                      <a:pt x="5322561" y="3665462"/>
                      <a:pt x="5322561" y="3688846"/>
                      <a:pt x="5316716" y="3712230"/>
                    </a:cubicBezTo>
                    <a:cubicBezTo>
                      <a:pt x="5153028" y="3665462"/>
                      <a:pt x="4995187" y="3612858"/>
                      <a:pt x="4831500" y="3560235"/>
                    </a:cubicBezTo>
                    <a:cubicBezTo>
                      <a:pt x="4059832" y="3303012"/>
                      <a:pt x="3311547" y="2969800"/>
                      <a:pt x="2604185" y="2572265"/>
                    </a:cubicBezTo>
                    <a:cubicBezTo>
                      <a:pt x="1890976" y="2168893"/>
                      <a:pt x="1218689" y="1701215"/>
                      <a:pt x="599017" y="1175077"/>
                    </a:cubicBezTo>
                    <a:cubicBezTo>
                      <a:pt x="572710" y="1153154"/>
                      <a:pt x="589152" y="1118078"/>
                      <a:pt x="613814" y="1114242"/>
                    </a:cubicBezTo>
                    <a:close/>
                    <a:moveTo>
                      <a:pt x="756849" y="818472"/>
                    </a:moveTo>
                    <a:cubicBezTo>
                      <a:pt x="1218680" y="830164"/>
                      <a:pt x="1680512" y="871086"/>
                      <a:pt x="2136498" y="935391"/>
                    </a:cubicBezTo>
                    <a:cubicBezTo>
                      <a:pt x="2949088" y="1052311"/>
                      <a:pt x="3755832" y="1251074"/>
                      <a:pt x="4527500" y="1531681"/>
                    </a:cubicBezTo>
                    <a:cubicBezTo>
                      <a:pt x="4977640" y="1689522"/>
                      <a:pt x="5416088" y="1876593"/>
                      <a:pt x="5842844" y="2087048"/>
                    </a:cubicBezTo>
                    <a:cubicBezTo>
                      <a:pt x="5842844" y="2104586"/>
                      <a:pt x="5836998" y="2127970"/>
                      <a:pt x="5831152" y="2151354"/>
                    </a:cubicBezTo>
                    <a:cubicBezTo>
                      <a:pt x="5720079" y="2092894"/>
                      <a:pt x="5603159" y="2040281"/>
                      <a:pt x="5492086" y="1987667"/>
                    </a:cubicBezTo>
                    <a:cubicBezTo>
                      <a:pt x="4749647" y="1648600"/>
                      <a:pt x="3972133" y="1385532"/>
                      <a:pt x="3177081" y="1198460"/>
                    </a:cubicBezTo>
                    <a:cubicBezTo>
                      <a:pt x="2382029" y="1011389"/>
                      <a:pt x="1563593" y="906161"/>
                      <a:pt x="745157" y="882778"/>
                    </a:cubicBezTo>
                    <a:cubicBezTo>
                      <a:pt x="704235" y="882778"/>
                      <a:pt x="715927" y="818472"/>
                      <a:pt x="756849" y="818472"/>
                    </a:cubicBezTo>
                    <a:close/>
                    <a:moveTo>
                      <a:pt x="2107182" y="45"/>
                    </a:moveTo>
                    <a:cubicBezTo>
                      <a:pt x="2387518" y="1141"/>
                      <a:pt x="2667029" y="21967"/>
                      <a:pt x="2943251" y="52659"/>
                    </a:cubicBezTo>
                    <a:cubicBezTo>
                      <a:pt x="3334931" y="99426"/>
                      <a:pt x="3720765" y="169578"/>
                      <a:pt x="4100753" y="251422"/>
                    </a:cubicBezTo>
                    <a:cubicBezTo>
                      <a:pt x="4743810" y="397571"/>
                      <a:pt x="5375175" y="590488"/>
                      <a:pt x="5989002" y="836019"/>
                    </a:cubicBezTo>
                    <a:cubicBezTo>
                      <a:pt x="5989002" y="859403"/>
                      <a:pt x="5989002" y="882787"/>
                      <a:pt x="5989002" y="906171"/>
                    </a:cubicBezTo>
                    <a:cubicBezTo>
                      <a:pt x="5696704" y="783406"/>
                      <a:pt x="5398559" y="678178"/>
                      <a:pt x="5094569" y="584642"/>
                    </a:cubicBezTo>
                    <a:cubicBezTo>
                      <a:pt x="4357976" y="356649"/>
                      <a:pt x="3592154" y="192962"/>
                      <a:pt x="2820476" y="111118"/>
                    </a:cubicBezTo>
                    <a:cubicBezTo>
                      <a:pt x="2095585" y="35121"/>
                      <a:pt x="1335609" y="46813"/>
                      <a:pt x="657467" y="356649"/>
                    </a:cubicBezTo>
                    <a:cubicBezTo>
                      <a:pt x="616554" y="374187"/>
                      <a:pt x="593170" y="315728"/>
                      <a:pt x="622400" y="286498"/>
                    </a:cubicBezTo>
                    <a:cubicBezTo>
                      <a:pt x="1002388" y="116964"/>
                      <a:pt x="1411606" y="29275"/>
                      <a:pt x="1826661" y="5891"/>
                    </a:cubicBezTo>
                    <a:cubicBezTo>
                      <a:pt x="1920199" y="1506"/>
                      <a:pt x="2013736" y="-320"/>
                      <a:pt x="2107182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8" name="Google Shape;2648;p49"/>
              <p:cNvSpPr/>
              <p:nvPr/>
            </p:nvSpPr>
            <p:spPr>
              <a:xfrm>
                <a:off x="6936864" y="3383335"/>
                <a:ext cx="197359" cy="177147"/>
              </a:xfrm>
              <a:custGeom>
                <a:avLst/>
                <a:gdLst/>
                <a:ahLst/>
                <a:cxnLst/>
                <a:rect l="l" t="t" r="r" b="b"/>
                <a:pathLst>
                  <a:path w="5262918" h="4723924" extrusionOk="0">
                    <a:moveTo>
                      <a:pt x="5216170" y="432064"/>
                    </a:moveTo>
                    <a:cubicBezTo>
                      <a:pt x="5239462" y="424939"/>
                      <a:pt x="5270154" y="449054"/>
                      <a:pt x="5261385" y="479746"/>
                    </a:cubicBezTo>
                    <a:cubicBezTo>
                      <a:pt x="5074314" y="918194"/>
                      <a:pt x="4852167" y="1339104"/>
                      <a:pt x="4600790" y="1742476"/>
                    </a:cubicBezTo>
                    <a:cubicBezTo>
                      <a:pt x="4144804" y="2461532"/>
                      <a:pt x="3583591" y="3116281"/>
                      <a:pt x="2940534" y="3677494"/>
                    </a:cubicBezTo>
                    <a:cubicBezTo>
                      <a:pt x="2484548" y="4075021"/>
                      <a:pt x="1981794" y="4425779"/>
                      <a:pt x="1455657" y="4723924"/>
                    </a:cubicBezTo>
                    <a:cubicBezTo>
                      <a:pt x="1420581" y="4706386"/>
                      <a:pt x="1408889" y="4694694"/>
                      <a:pt x="1391351" y="4677156"/>
                    </a:cubicBezTo>
                    <a:cubicBezTo>
                      <a:pt x="1601806" y="4560237"/>
                      <a:pt x="1806415" y="4437471"/>
                      <a:pt x="2005178" y="4303014"/>
                    </a:cubicBezTo>
                    <a:cubicBezTo>
                      <a:pt x="2706695" y="3829490"/>
                      <a:pt x="3338060" y="3262430"/>
                      <a:pt x="3881735" y="2607681"/>
                    </a:cubicBezTo>
                    <a:cubicBezTo>
                      <a:pt x="4419565" y="1958778"/>
                      <a:pt x="4869705" y="1228031"/>
                      <a:pt x="5197079" y="450516"/>
                    </a:cubicBezTo>
                    <a:cubicBezTo>
                      <a:pt x="5201463" y="440285"/>
                      <a:pt x="5208406" y="434439"/>
                      <a:pt x="5216170" y="432064"/>
                    </a:cubicBezTo>
                    <a:close/>
                    <a:moveTo>
                      <a:pt x="4841752" y="273492"/>
                    </a:moveTo>
                    <a:cubicBezTo>
                      <a:pt x="4867511" y="271848"/>
                      <a:pt x="4891626" y="301443"/>
                      <a:pt x="4869703" y="327750"/>
                    </a:cubicBezTo>
                    <a:cubicBezTo>
                      <a:pt x="4577405" y="678509"/>
                      <a:pt x="4285106" y="1029268"/>
                      <a:pt x="3981115" y="1368334"/>
                    </a:cubicBezTo>
                    <a:cubicBezTo>
                      <a:pt x="3454978" y="1970470"/>
                      <a:pt x="2899611" y="2560913"/>
                      <a:pt x="2297476" y="3092897"/>
                    </a:cubicBezTo>
                    <a:cubicBezTo>
                      <a:pt x="1905796" y="3437810"/>
                      <a:pt x="1490732" y="3759338"/>
                      <a:pt x="1046438" y="4039945"/>
                    </a:cubicBezTo>
                    <a:cubicBezTo>
                      <a:pt x="1034746" y="4022407"/>
                      <a:pt x="1017208" y="4004869"/>
                      <a:pt x="1005516" y="3993178"/>
                    </a:cubicBezTo>
                    <a:cubicBezTo>
                      <a:pt x="1157511" y="3893796"/>
                      <a:pt x="1303661" y="3794414"/>
                      <a:pt x="1449810" y="3689187"/>
                    </a:cubicBezTo>
                    <a:cubicBezTo>
                      <a:pt x="2098713" y="3221509"/>
                      <a:pt x="2683310" y="2677833"/>
                      <a:pt x="3232831" y="2099081"/>
                    </a:cubicBezTo>
                    <a:cubicBezTo>
                      <a:pt x="3788199" y="1514484"/>
                      <a:pt x="4302644" y="900656"/>
                      <a:pt x="4817089" y="286828"/>
                    </a:cubicBezTo>
                    <a:cubicBezTo>
                      <a:pt x="4824396" y="278059"/>
                      <a:pt x="4833165" y="274040"/>
                      <a:pt x="4841752" y="273492"/>
                    </a:cubicBezTo>
                    <a:close/>
                    <a:moveTo>
                      <a:pt x="4840465" y="375"/>
                    </a:moveTo>
                    <a:cubicBezTo>
                      <a:pt x="4881387" y="-5471"/>
                      <a:pt x="4887241" y="58835"/>
                      <a:pt x="4846311" y="64681"/>
                    </a:cubicBezTo>
                    <a:cubicBezTo>
                      <a:pt x="4413709" y="140679"/>
                      <a:pt x="3998645" y="316058"/>
                      <a:pt x="3606965" y="520667"/>
                    </a:cubicBezTo>
                    <a:cubicBezTo>
                      <a:pt x="3250369" y="701893"/>
                      <a:pt x="2899611" y="912348"/>
                      <a:pt x="2554689" y="1111111"/>
                    </a:cubicBezTo>
                    <a:cubicBezTo>
                      <a:pt x="2192239" y="1321566"/>
                      <a:pt x="1829789" y="1537867"/>
                      <a:pt x="1479031" y="1765860"/>
                    </a:cubicBezTo>
                    <a:cubicBezTo>
                      <a:pt x="964585" y="2099081"/>
                      <a:pt x="461832" y="2467377"/>
                      <a:pt x="11692" y="2894133"/>
                    </a:cubicBezTo>
                    <a:cubicBezTo>
                      <a:pt x="11692" y="2864903"/>
                      <a:pt x="5855" y="2835674"/>
                      <a:pt x="0" y="2812290"/>
                    </a:cubicBezTo>
                    <a:cubicBezTo>
                      <a:pt x="169533" y="2654448"/>
                      <a:pt x="350758" y="2502453"/>
                      <a:pt x="537829" y="2356304"/>
                    </a:cubicBezTo>
                    <a:cubicBezTo>
                      <a:pt x="1204279" y="1830166"/>
                      <a:pt x="1940863" y="1391718"/>
                      <a:pt x="2677455" y="964962"/>
                    </a:cubicBezTo>
                    <a:cubicBezTo>
                      <a:pt x="3361434" y="573281"/>
                      <a:pt x="4051258" y="140679"/>
                      <a:pt x="4840465" y="37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49" name="Google Shape;2649;p49"/>
              <p:cNvGrpSpPr/>
              <p:nvPr/>
            </p:nvGrpSpPr>
            <p:grpSpPr>
              <a:xfrm>
                <a:off x="7131522" y="3395519"/>
                <a:ext cx="135426" cy="221616"/>
                <a:chOff x="10057077" y="5476240"/>
                <a:chExt cx="381052" cy="623569"/>
              </a:xfrm>
            </p:grpSpPr>
            <p:sp>
              <p:nvSpPr>
                <p:cNvPr id="2650" name="Google Shape;2650;p49"/>
                <p:cNvSpPr/>
                <p:nvPr/>
              </p:nvSpPr>
              <p:spPr>
                <a:xfrm>
                  <a:off x="10180497" y="5485469"/>
                  <a:ext cx="257632" cy="49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632" h="493690" extrusionOk="0">
                      <a:moveTo>
                        <a:pt x="205562" y="291125"/>
                      </a:moveTo>
                      <a:cubicBezTo>
                        <a:pt x="176987" y="220640"/>
                        <a:pt x="138887" y="154600"/>
                        <a:pt x="91897" y="94910"/>
                      </a:cubicBezTo>
                      <a:cubicBezTo>
                        <a:pt x="65862" y="61255"/>
                        <a:pt x="36652" y="30140"/>
                        <a:pt x="5537" y="930"/>
                      </a:cubicBezTo>
                      <a:cubicBezTo>
                        <a:pt x="2362" y="-2245"/>
                        <a:pt x="-2083" y="3470"/>
                        <a:pt x="1092" y="6645"/>
                      </a:cubicBezTo>
                      <a:cubicBezTo>
                        <a:pt x="56337" y="57445"/>
                        <a:pt x="103962" y="115865"/>
                        <a:pt x="142697" y="180635"/>
                      </a:cubicBezTo>
                      <a:cubicBezTo>
                        <a:pt x="181432" y="244770"/>
                        <a:pt x="210642" y="314620"/>
                        <a:pt x="230327" y="387010"/>
                      </a:cubicBezTo>
                      <a:cubicBezTo>
                        <a:pt x="239852" y="421935"/>
                        <a:pt x="246837" y="458130"/>
                        <a:pt x="250647" y="493690"/>
                      </a:cubicBezTo>
                      <a:cubicBezTo>
                        <a:pt x="253187" y="493055"/>
                        <a:pt x="255092" y="492420"/>
                        <a:pt x="257632" y="492420"/>
                      </a:cubicBezTo>
                      <a:cubicBezTo>
                        <a:pt x="249377" y="423205"/>
                        <a:pt x="231597" y="355260"/>
                        <a:pt x="205562" y="29112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49"/>
                <p:cNvSpPr/>
                <p:nvPr/>
              </p:nvSpPr>
              <p:spPr>
                <a:xfrm>
                  <a:off x="10126344" y="5476240"/>
                  <a:ext cx="227330" cy="541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330" h="541019" extrusionOk="0">
                      <a:moveTo>
                        <a:pt x="66040" y="113665"/>
                      </a:moveTo>
                      <a:cubicBezTo>
                        <a:pt x="46990" y="75565"/>
                        <a:pt x="27305" y="38100"/>
                        <a:pt x="7620" y="0"/>
                      </a:cubicBezTo>
                      <a:cubicBezTo>
                        <a:pt x="5080" y="0"/>
                        <a:pt x="2540" y="635"/>
                        <a:pt x="0" y="635"/>
                      </a:cubicBezTo>
                      <a:cubicBezTo>
                        <a:pt x="36195" y="69850"/>
                        <a:pt x="72390" y="139065"/>
                        <a:pt x="105411" y="209550"/>
                      </a:cubicBezTo>
                      <a:cubicBezTo>
                        <a:pt x="139065" y="281940"/>
                        <a:pt x="169545" y="355600"/>
                        <a:pt x="193040" y="431165"/>
                      </a:cubicBezTo>
                      <a:cubicBezTo>
                        <a:pt x="204470" y="467360"/>
                        <a:pt x="213995" y="504190"/>
                        <a:pt x="221615" y="541020"/>
                      </a:cubicBezTo>
                      <a:cubicBezTo>
                        <a:pt x="223520" y="537845"/>
                        <a:pt x="225425" y="535305"/>
                        <a:pt x="227330" y="532765"/>
                      </a:cubicBezTo>
                      <a:cubicBezTo>
                        <a:pt x="212725" y="464185"/>
                        <a:pt x="191770" y="397510"/>
                        <a:pt x="166370" y="332105"/>
                      </a:cubicBezTo>
                      <a:cubicBezTo>
                        <a:pt x="136525" y="257810"/>
                        <a:pt x="102236" y="185420"/>
                        <a:pt x="66040" y="1136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49"/>
                <p:cNvSpPr/>
                <p:nvPr/>
              </p:nvSpPr>
              <p:spPr>
                <a:xfrm>
                  <a:off x="10114113" y="5503762"/>
                  <a:ext cx="122721" cy="59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21" h="596047" extrusionOk="0">
                      <a:moveTo>
                        <a:pt x="54142" y="138847"/>
                      </a:moveTo>
                      <a:cubicBezTo>
                        <a:pt x="40806" y="92493"/>
                        <a:pt x="24931" y="46772"/>
                        <a:pt x="7151" y="2322"/>
                      </a:cubicBezTo>
                      <a:cubicBezTo>
                        <a:pt x="5246" y="-2122"/>
                        <a:pt x="-1104" y="418"/>
                        <a:pt x="167" y="4863"/>
                      </a:cubicBezTo>
                      <a:cubicBezTo>
                        <a:pt x="31281" y="84872"/>
                        <a:pt x="56681" y="167422"/>
                        <a:pt x="75096" y="251243"/>
                      </a:cubicBezTo>
                      <a:cubicBezTo>
                        <a:pt x="93511" y="334428"/>
                        <a:pt x="106211" y="418883"/>
                        <a:pt x="111926" y="503972"/>
                      </a:cubicBezTo>
                      <a:cubicBezTo>
                        <a:pt x="113831" y="533818"/>
                        <a:pt x="115101" y="563663"/>
                        <a:pt x="115736" y="593508"/>
                      </a:cubicBezTo>
                      <a:cubicBezTo>
                        <a:pt x="118276" y="594778"/>
                        <a:pt x="120181" y="595413"/>
                        <a:pt x="122721" y="596048"/>
                      </a:cubicBezTo>
                      <a:cubicBezTo>
                        <a:pt x="121451" y="527468"/>
                        <a:pt x="116371" y="458253"/>
                        <a:pt x="106846" y="390308"/>
                      </a:cubicBezTo>
                      <a:cubicBezTo>
                        <a:pt x="96686" y="305218"/>
                        <a:pt x="78271" y="221397"/>
                        <a:pt x="54142" y="13884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49"/>
                <p:cNvSpPr/>
                <p:nvPr/>
              </p:nvSpPr>
              <p:spPr>
                <a:xfrm>
                  <a:off x="10057077" y="5497195"/>
                  <a:ext cx="48947" cy="534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47" h="534670" extrusionOk="0">
                      <a:moveTo>
                        <a:pt x="10848" y="116205"/>
                      </a:moveTo>
                      <a:cubicBezTo>
                        <a:pt x="14023" y="77470"/>
                        <a:pt x="18467" y="38735"/>
                        <a:pt x="24817" y="0"/>
                      </a:cubicBezTo>
                      <a:cubicBezTo>
                        <a:pt x="21642" y="3175"/>
                        <a:pt x="18467" y="6350"/>
                        <a:pt x="15928" y="9525"/>
                      </a:cubicBezTo>
                      <a:cubicBezTo>
                        <a:pt x="4498" y="80645"/>
                        <a:pt x="-583" y="152400"/>
                        <a:pt x="53" y="224155"/>
                      </a:cubicBezTo>
                      <a:cubicBezTo>
                        <a:pt x="688" y="307340"/>
                        <a:pt x="9578" y="389890"/>
                        <a:pt x="26723" y="471170"/>
                      </a:cubicBezTo>
                      <a:cubicBezTo>
                        <a:pt x="30532" y="490855"/>
                        <a:pt x="35613" y="510540"/>
                        <a:pt x="40057" y="529590"/>
                      </a:cubicBezTo>
                      <a:cubicBezTo>
                        <a:pt x="43232" y="530860"/>
                        <a:pt x="45773" y="532765"/>
                        <a:pt x="48948" y="534670"/>
                      </a:cubicBezTo>
                      <a:cubicBezTo>
                        <a:pt x="34342" y="478155"/>
                        <a:pt x="22913" y="420370"/>
                        <a:pt x="16563" y="361950"/>
                      </a:cubicBezTo>
                      <a:cubicBezTo>
                        <a:pt x="6403" y="280670"/>
                        <a:pt x="5132" y="198120"/>
                        <a:pt x="10848" y="11620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4" name="Google Shape;2654;p49"/>
              <p:cNvSpPr/>
              <p:nvPr/>
            </p:nvSpPr>
            <p:spPr>
              <a:xfrm>
                <a:off x="7216159" y="3166495"/>
                <a:ext cx="160755" cy="170790"/>
              </a:xfrm>
              <a:custGeom>
                <a:avLst/>
                <a:gdLst/>
                <a:ahLst/>
                <a:cxnLst/>
                <a:rect l="l" t="t" r="r" b="b"/>
                <a:pathLst>
                  <a:path w="4286806" h="4554390" extrusionOk="0">
                    <a:moveTo>
                      <a:pt x="4286806" y="2683303"/>
                    </a:moveTo>
                    <a:cubicBezTo>
                      <a:pt x="4286806" y="2712533"/>
                      <a:pt x="4280951" y="2747609"/>
                      <a:pt x="4280951" y="2776839"/>
                    </a:cubicBezTo>
                    <a:cubicBezTo>
                      <a:pt x="4158186" y="2893758"/>
                      <a:pt x="4023738" y="2998986"/>
                      <a:pt x="3889271" y="3104213"/>
                    </a:cubicBezTo>
                    <a:cubicBezTo>
                      <a:pt x="3363134" y="3507585"/>
                      <a:pt x="2784382" y="3834960"/>
                      <a:pt x="2170555" y="4080491"/>
                    </a:cubicBezTo>
                    <a:cubicBezTo>
                      <a:pt x="1556728" y="4326022"/>
                      <a:pt x="907826" y="4489709"/>
                      <a:pt x="247231" y="4554015"/>
                    </a:cubicBezTo>
                    <a:cubicBezTo>
                      <a:pt x="206308" y="4559861"/>
                      <a:pt x="200463" y="4495555"/>
                      <a:pt x="241385" y="4489709"/>
                    </a:cubicBezTo>
                    <a:cubicBezTo>
                      <a:pt x="609681" y="4448787"/>
                      <a:pt x="972131" y="4384482"/>
                      <a:pt x="1328735" y="4290946"/>
                    </a:cubicBezTo>
                    <a:cubicBezTo>
                      <a:pt x="1960100" y="4127259"/>
                      <a:pt x="2573927" y="3870036"/>
                      <a:pt x="3135141" y="3536815"/>
                    </a:cubicBezTo>
                    <a:cubicBezTo>
                      <a:pt x="3544359" y="3297130"/>
                      <a:pt x="3936048" y="3010678"/>
                      <a:pt x="4286806" y="2683303"/>
                    </a:cubicBezTo>
                    <a:close/>
                    <a:moveTo>
                      <a:pt x="3772362" y="1841482"/>
                    </a:moveTo>
                    <a:cubicBezTo>
                      <a:pt x="3789900" y="1853174"/>
                      <a:pt x="3807428" y="1870712"/>
                      <a:pt x="3824975" y="1882404"/>
                    </a:cubicBezTo>
                    <a:cubicBezTo>
                      <a:pt x="3819129" y="1888250"/>
                      <a:pt x="3819129" y="1888250"/>
                      <a:pt x="3813274" y="1894096"/>
                    </a:cubicBezTo>
                    <a:cubicBezTo>
                      <a:pt x="3292992" y="2408542"/>
                      <a:pt x="2725923" y="2870374"/>
                      <a:pt x="2112097" y="3279592"/>
                    </a:cubicBezTo>
                    <a:cubicBezTo>
                      <a:pt x="1504116" y="3688810"/>
                      <a:pt x="855213" y="4033723"/>
                      <a:pt x="177089" y="4314330"/>
                    </a:cubicBezTo>
                    <a:cubicBezTo>
                      <a:pt x="136167" y="4326022"/>
                      <a:pt x="112783" y="4267562"/>
                      <a:pt x="153696" y="4250024"/>
                    </a:cubicBezTo>
                    <a:cubicBezTo>
                      <a:pt x="533684" y="4098029"/>
                      <a:pt x="901990" y="3916803"/>
                      <a:pt x="1258594" y="3723886"/>
                    </a:cubicBezTo>
                    <a:cubicBezTo>
                      <a:pt x="1895805" y="3373128"/>
                      <a:pt x="2497931" y="2958063"/>
                      <a:pt x="3059153" y="2490385"/>
                    </a:cubicBezTo>
                    <a:cubicBezTo>
                      <a:pt x="3304684" y="2285776"/>
                      <a:pt x="3544359" y="2069475"/>
                      <a:pt x="3772362" y="1841482"/>
                    </a:cubicBezTo>
                    <a:close/>
                    <a:moveTo>
                      <a:pt x="3579444" y="1309498"/>
                    </a:moveTo>
                    <a:cubicBezTo>
                      <a:pt x="3573598" y="1344574"/>
                      <a:pt x="3567752" y="1379650"/>
                      <a:pt x="3567752" y="1414726"/>
                    </a:cubicBezTo>
                    <a:cubicBezTo>
                      <a:pt x="3053307" y="1905788"/>
                      <a:pt x="2509631" y="2367620"/>
                      <a:pt x="1948418" y="2794376"/>
                    </a:cubicBezTo>
                    <a:cubicBezTo>
                      <a:pt x="1346283" y="3250362"/>
                      <a:pt x="709072" y="3671272"/>
                      <a:pt x="54323" y="4051261"/>
                    </a:cubicBezTo>
                    <a:cubicBezTo>
                      <a:pt x="19247" y="4074645"/>
                      <a:pt x="-21675" y="4022031"/>
                      <a:pt x="13401" y="3998647"/>
                    </a:cubicBezTo>
                    <a:cubicBezTo>
                      <a:pt x="381698" y="3788192"/>
                      <a:pt x="744148" y="3566045"/>
                      <a:pt x="1094906" y="3326360"/>
                    </a:cubicBezTo>
                    <a:cubicBezTo>
                      <a:pt x="1720425" y="2905450"/>
                      <a:pt x="2322560" y="2443617"/>
                      <a:pt x="2889620" y="1946709"/>
                    </a:cubicBezTo>
                    <a:cubicBezTo>
                      <a:pt x="3123459" y="1742100"/>
                      <a:pt x="3351451" y="1525799"/>
                      <a:pt x="3579444" y="1309498"/>
                    </a:cubicBezTo>
                    <a:close/>
                    <a:moveTo>
                      <a:pt x="3743122" y="0"/>
                    </a:moveTo>
                    <a:cubicBezTo>
                      <a:pt x="3754814" y="23384"/>
                      <a:pt x="3766506" y="40922"/>
                      <a:pt x="3778198" y="58460"/>
                    </a:cubicBezTo>
                    <a:cubicBezTo>
                      <a:pt x="3509284" y="187071"/>
                      <a:pt x="3246215" y="333221"/>
                      <a:pt x="2994838" y="496908"/>
                    </a:cubicBezTo>
                    <a:cubicBezTo>
                      <a:pt x="2386857" y="888588"/>
                      <a:pt x="1837336" y="1373804"/>
                      <a:pt x="1363812" y="1929172"/>
                    </a:cubicBezTo>
                    <a:cubicBezTo>
                      <a:pt x="896134" y="2484539"/>
                      <a:pt x="510300" y="3104213"/>
                      <a:pt x="223847" y="3776500"/>
                    </a:cubicBezTo>
                    <a:cubicBezTo>
                      <a:pt x="206309" y="3811576"/>
                      <a:pt x="142003" y="3788192"/>
                      <a:pt x="159541" y="3747270"/>
                    </a:cubicBezTo>
                    <a:cubicBezTo>
                      <a:pt x="323229" y="3367282"/>
                      <a:pt x="516146" y="3004831"/>
                      <a:pt x="738293" y="2659919"/>
                    </a:cubicBezTo>
                    <a:cubicBezTo>
                      <a:pt x="1135819" y="2046091"/>
                      <a:pt x="1621035" y="1490724"/>
                      <a:pt x="2182248" y="1017200"/>
                    </a:cubicBezTo>
                    <a:cubicBezTo>
                      <a:pt x="2655772" y="613827"/>
                      <a:pt x="3181909" y="268915"/>
                      <a:pt x="374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5" name="Google Shape;2655;p49"/>
              <p:cNvSpPr/>
              <p:nvPr/>
            </p:nvSpPr>
            <p:spPr>
              <a:xfrm>
                <a:off x="7154218" y="3087516"/>
                <a:ext cx="111981" cy="203680"/>
              </a:xfrm>
              <a:custGeom>
                <a:avLst/>
                <a:gdLst/>
                <a:ahLst/>
                <a:cxnLst/>
                <a:rect l="l" t="t" r="r" b="b"/>
                <a:pathLst>
                  <a:path w="2986154" h="5431467" extrusionOk="0">
                    <a:moveTo>
                      <a:pt x="2015598" y="368287"/>
                    </a:moveTo>
                    <a:cubicBezTo>
                      <a:pt x="2027290" y="502745"/>
                      <a:pt x="2033145" y="643048"/>
                      <a:pt x="2038991" y="783351"/>
                    </a:cubicBezTo>
                    <a:cubicBezTo>
                      <a:pt x="2068221" y="1572558"/>
                      <a:pt x="2009761" y="2367611"/>
                      <a:pt x="1805152" y="3139280"/>
                    </a:cubicBezTo>
                    <a:cubicBezTo>
                      <a:pt x="1600543" y="3881718"/>
                      <a:pt x="1273169" y="4583236"/>
                      <a:pt x="787943" y="5179525"/>
                    </a:cubicBezTo>
                    <a:cubicBezTo>
                      <a:pt x="758713" y="5214601"/>
                      <a:pt x="706100" y="5173679"/>
                      <a:pt x="735330" y="5138603"/>
                    </a:cubicBezTo>
                    <a:cubicBezTo>
                      <a:pt x="1004245" y="4805382"/>
                      <a:pt x="1232238" y="4437086"/>
                      <a:pt x="1407617" y="4051252"/>
                    </a:cubicBezTo>
                    <a:cubicBezTo>
                      <a:pt x="1729145" y="3349735"/>
                      <a:pt x="1898679" y="2589758"/>
                      <a:pt x="1957138" y="1823935"/>
                    </a:cubicBezTo>
                    <a:cubicBezTo>
                      <a:pt x="1998060" y="1344565"/>
                      <a:pt x="1986368" y="859349"/>
                      <a:pt x="1951302" y="379979"/>
                    </a:cubicBezTo>
                    <a:cubicBezTo>
                      <a:pt x="1974685" y="374133"/>
                      <a:pt x="1992214" y="374133"/>
                      <a:pt x="2015598" y="368287"/>
                    </a:cubicBezTo>
                    <a:close/>
                    <a:moveTo>
                      <a:pt x="2740499" y="210446"/>
                    </a:moveTo>
                    <a:cubicBezTo>
                      <a:pt x="2763883" y="210446"/>
                      <a:pt x="2787266" y="210446"/>
                      <a:pt x="2810650" y="216292"/>
                    </a:cubicBezTo>
                    <a:cubicBezTo>
                      <a:pt x="2921724" y="567051"/>
                      <a:pt x="2980183" y="935347"/>
                      <a:pt x="2986029" y="1303644"/>
                    </a:cubicBezTo>
                    <a:cubicBezTo>
                      <a:pt x="2991875" y="2057775"/>
                      <a:pt x="2793112" y="2800213"/>
                      <a:pt x="2442354" y="3466655"/>
                    </a:cubicBezTo>
                    <a:cubicBezTo>
                      <a:pt x="2050674" y="4220785"/>
                      <a:pt x="1489461" y="4863843"/>
                      <a:pt x="858096" y="5425057"/>
                    </a:cubicBezTo>
                    <a:lnTo>
                      <a:pt x="852250" y="5425057"/>
                    </a:lnTo>
                    <a:cubicBezTo>
                      <a:pt x="846404" y="5430903"/>
                      <a:pt x="846404" y="5430903"/>
                      <a:pt x="840558" y="5430903"/>
                    </a:cubicBezTo>
                    <a:cubicBezTo>
                      <a:pt x="811328" y="5436749"/>
                      <a:pt x="793790" y="5395827"/>
                      <a:pt x="817174" y="5372443"/>
                    </a:cubicBezTo>
                    <a:cubicBezTo>
                      <a:pt x="1167932" y="5062606"/>
                      <a:pt x="1495307" y="4723540"/>
                      <a:pt x="1787605" y="4355243"/>
                    </a:cubicBezTo>
                    <a:cubicBezTo>
                      <a:pt x="2272821" y="3735569"/>
                      <a:pt x="2652809" y="3028206"/>
                      <a:pt x="2822342" y="2256538"/>
                    </a:cubicBezTo>
                    <a:cubicBezTo>
                      <a:pt x="2968492" y="1584251"/>
                      <a:pt x="2962646" y="865195"/>
                      <a:pt x="2740499" y="210446"/>
                    </a:cubicBezTo>
                    <a:close/>
                    <a:moveTo>
                      <a:pt x="226740" y="0"/>
                    </a:moveTo>
                    <a:cubicBezTo>
                      <a:pt x="250124" y="0"/>
                      <a:pt x="273498" y="0"/>
                      <a:pt x="296892" y="0"/>
                    </a:cubicBezTo>
                    <a:cubicBezTo>
                      <a:pt x="244269" y="192917"/>
                      <a:pt x="209202" y="391681"/>
                      <a:pt x="185809" y="590444"/>
                    </a:cubicBezTo>
                    <a:cubicBezTo>
                      <a:pt x="139050" y="941202"/>
                      <a:pt x="121512" y="1291961"/>
                      <a:pt x="103974" y="1642719"/>
                    </a:cubicBezTo>
                    <a:cubicBezTo>
                      <a:pt x="86437" y="1999324"/>
                      <a:pt x="74745" y="2361774"/>
                      <a:pt x="68889" y="2724225"/>
                    </a:cubicBezTo>
                    <a:cubicBezTo>
                      <a:pt x="63053" y="3443280"/>
                      <a:pt x="109820" y="4174027"/>
                      <a:pt x="326121" y="4863852"/>
                    </a:cubicBezTo>
                    <a:cubicBezTo>
                      <a:pt x="337813" y="4904774"/>
                      <a:pt x="273498" y="4928158"/>
                      <a:pt x="261816" y="4887236"/>
                    </a:cubicBezTo>
                    <a:cubicBezTo>
                      <a:pt x="139050" y="4495556"/>
                      <a:pt x="68889" y="4092183"/>
                      <a:pt x="33823" y="3682965"/>
                    </a:cubicBezTo>
                    <a:cubicBezTo>
                      <a:pt x="-30483" y="2958064"/>
                      <a:pt x="10430" y="2233163"/>
                      <a:pt x="45515" y="1508262"/>
                    </a:cubicBezTo>
                    <a:cubicBezTo>
                      <a:pt x="68889" y="1005508"/>
                      <a:pt x="103974" y="491062"/>
                      <a:pt x="226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6" name="Google Shape;2656;p49"/>
              <p:cNvSpPr/>
              <p:nvPr/>
            </p:nvSpPr>
            <p:spPr>
              <a:xfrm>
                <a:off x="7000047" y="3122267"/>
                <a:ext cx="142326" cy="191485"/>
              </a:xfrm>
              <a:custGeom>
                <a:avLst/>
                <a:gdLst/>
                <a:ahLst/>
                <a:cxnLst/>
                <a:rect l="l" t="t" r="r" b="b"/>
                <a:pathLst>
                  <a:path w="3795356" h="5106254" extrusionOk="0">
                    <a:moveTo>
                      <a:pt x="40922" y="1303652"/>
                    </a:moveTo>
                    <a:cubicBezTo>
                      <a:pt x="111073" y="1467339"/>
                      <a:pt x="192917" y="1619335"/>
                      <a:pt x="274761" y="1777176"/>
                    </a:cubicBezTo>
                    <a:cubicBezTo>
                      <a:pt x="631365" y="2431925"/>
                      <a:pt x="1075659" y="3034061"/>
                      <a:pt x="1601796" y="3566045"/>
                    </a:cubicBezTo>
                    <a:cubicBezTo>
                      <a:pt x="2145472" y="4109720"/>
                      <a:pt x="2747607" y="4583244"/>
                      <a:pt x="3349742" y="5045077"/>
                    </a:cubicBezTo>
                    <a:cubicBezTo>
                      <a:pt x="3384818" y="5074306"/>
                      <a:pt x="3343896" y="5126920"/>
                      <a:pt x="3308829" y="5097690"/>
                    </a:cubicBezTo>
                    <a:cubicBezTo>
                      <a:pt x="2963908" y="4834621"/>
                      <a:pt x="2624841" y="4565707"/>
                      <a:pt x="2291621" y="4285099"/>
                    </a:cubicBezTo>
                    <a:cubicBezTo>
                      <a:pt x="1712870" y="3794038"/>
                      <a:pt x="1175049" y="3250362"/>
                      <a:pt x="730747" y="2630689"/>
                    </a:cubicBezTo>
                    <a:cubicBezTo>
                      <a:pt x="450140" y="2233162"/>
                      <a:pt x="204609" y="1812252"/>
                      <a:pt x="0" y="1373804"/>
                    </a:cubicBezTo>
                    <a:cubicBezTo>
                      <a:pt x="11692" y="1350420"/>
                      <a:pt x="23384" y="1327036"/>
                      <a:pt x="40922" y="1303652"/>
                    </a:cubicBezTo>
                    <a:close/>
                    <a:moveTo>
                      <a:pt x="830137" y="713200"/>
                    </a:moveTo>
                    <a:cubicBezTo>
                      <a:pt x="900288" y="935347"/>
                      <a:pt x="976286" y="1151648"/>
                      <a:pt x="1063976" y="1367949"/>
                    </a:cubicBezTo>
                    <a:cubicBezTo>
                      <a:pt x="1327044" y="2022698"/>
                      <a:pt x="1671957" y="2642372"/>
                      <a:pt x="2087021" y="3215277"/>
                    </a:cubicBezTo>
                    <a:cubicBezTo>
                      <a:pt x="2496239" y="3788183"/>
                      <a:pt x="2981455" y="4308474"/>
                      <a:pt x="3525130" y="4758615"/>
                    </a:cubicBezTo>
                    <a:cubicBezTo>
                      <a:pt x="3560206" y="4787844"/>
                      <a:pt x="3519284" y="4840458"/>
                      <a:pt x="3484208" y="4811228"/>
                    </a:cubicBezTo>
                    <a:cubicBezTo>
                      <a:pt x="3180217" y="4554005"/>
                      <a:pt x="2893765" y="4273398"/>
                      <a:pt x="2630696" y="3981100"/>
                    </a:cubicBezTo>
                    <a:cubicBezTo>
                      <a:pt x="2157172" y="3454962"/>
                      <a:pt x="1747954" y="2870365"/>
                      <a:pt x="1408888" y="2244846"/>
                    </a:cubicBezTo>
                    <a:cubicBezTo>
                      <a:pt x="1151665" y="1765476"/>
                      <a:pt x="935364" y="1262722"/>
                      <a:pt x="771677" y="748276"/>
                    </a:cubicBezTo>
                    <a:cubicBezTo>
                      <a:pt x="789215" y="736584"/>
                      <a:pt x="812599" y="724892"/>
                      <a:pt x="830137" y="713200"/>
                    </a:cubicBezTo>
                    <a:close/>
                    <a:moveTo>
                      <a:pt x="2028562" y="0"/>
                    </a:moveTo>
                    <a:cubicBezTo>
                      <a:pt x="2461163" y="549522"/>
                      <a:pt x="2771000" y="1186733"/>
                      <a:pt x="3016531" y="1835636"/>
                    </a:cubicBezTo>
                    <a:cubicBezTo>
                      <a:pt x="3332204" y="2659919"/>
                      <a:pt x="3589436" y="3513431"/>
                      <a:pt x="3794045" y="4378636"/>
                    </a:cubicBezTo>
                    <a:cubicBezTo>
                      <a:pt x="3805737" y="4419558"/>
                      <a:pt x="3735585" y="4425404"/>
                      <a:pt x="3729739" y="4378636"/>
                    </a:cubicBezTo>
                    <a:cubicBezTo>
                      <a:pt x="3612820" y="3899266"/>
                      <a:pt x="3478353" y="3419896"/>
                      <a:pt x="3332204" y="2946372"/>
                    </a:cubicBezTo>
                    <a:cubicBezTo>
                      <a:pt x="3074990" y="2116243"/>
                      <a:pt x="2782692" y="1280269"/>
                      <a:pt x="2326706" y="537830"/>
                    </a:cubicBezTo>
                    <a:cubicBezTo>
                      <a:pt x="2215633" y="362450"/>
                      <a:pt x="2098713" y="187071"/>
                      <a:pt x="1964256" y="23384"/>
                    </a:cubicBezTo>
                    <a:cubicBezTo>
                      <a:pt x="1987631" y="17538"/>
                      <a:pt x="2005178" y="5846"/>
                      <a:pt x="2028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7" name="Google Shape;2657;p49"/>
              <p:cNvSpPr/>
              <p:nvPr/>
            </p:nvSpPr>
            <p:spPr>
              <a:xfrm>
                <a:off x="6919489" y="3273906"/>
                <a:ext cx="198546" cy="127369"/>
              </a:xfrm>
              <a:custGeom>
                <a:avLst/>
                <a:gdLst/>
                <a:ahLst/>
                <a:cxnLst/>
                <a:rect l="l" t="t" r="r" b="b"/>
                <a:pathLst>
                  <a:path w="5294555" h="3396512" extrusionOk="0">
                    <a:moveTo>
                      <a:pt x="5243826" y="2203933"/>
                    </a:moveTo>
                    <a:cubicBezTo>
                      <a:pt x="5284748" y="2192241"/>
                      <a:pt x="5313978" y="2250701"/>
                      <a:pt x="5278912" y="2274085"/>
                    </a:cubicBezTo>
                    <a:cubicBezTo>
                      <a:pt x="4840464" y="2437772"/>
                      <a:pt x="4407853" y="2595614"/>
                      <a:pt x="3969405" y="2747609"/>
                    </a:cubicBezTo>
                    <a:cubicBezTo>
                      <a:pt x="3191891" y="3010678"/>
                      <a:pt x="2402685" y="3232825"/>
                      <a:pt x="1590095" y="3338052"/>
                    </a:cubicBezTo>
                    <a:cubicBezTo>
                      <a:pt x="1251028" y="3378974"/>
                      <a:pt x="906116" y="3396512"/>
                      <a:pt x="567050" y="3396512"/>
                    </a:cubicBezTo>
                    <a:cubicBezTo>
                      <a:pt x="549512" y="3373128"/>
                      <a:pt x="526128" y="3349744"/>
                      <a:pt x="508590" y="3326360"/>
                    </a:cubicBezTo>
                    <a:cubicBezTo>
                      <a:pt x="514445" y="3326360"/>
                      <a:pt x="520282" y="3326360"/>
                      <a:pt x="526128" y="3326360"/>
                    </a:cubicBezTo>
                    <a:cubicBezTo>
                      <a:pt x="1338718" y="3338052"/>
                      <a:pt x="2139616" y="3203595"/>
                      <a:pt x="2922976" y="2993140"/>
                    </a:cubicBezTo>
                    <a:cubicBezTo>
                      <a:pt x="3712182" y="2776839"/>
                      <a:pt x="4478004" y="2490386"/>
                      <a:pt x="5243826" y="2203933"/>
                    </a:cubicBezTo>
                    <a:close/>
                    <a:moveTo>
                      <a:pt x="4939846" y="1917490"/>
                    </a:moveTo>
                    <a:cubicBezTo>
                      <a:pt x="4980768" y="1905798"/>
                      <a:pt x="5004152" y="1970094"/>
                      <a:pt x="4963230" y="1981786"/>
                    </a:cubicBezTo>
                    <a:cubicBezTo>
                      <a:pt x="4559858" y="2092869"/>
                      <a:pt x="4150640" y="2192241"/>
                      <a:pt x="3741422" y="2268249"/>
                    </a:cubicBezTo>
                    <a:cubicBezTo>
                      <a:pt x="3004830" y="2408543"/>
                      <a:pt x="2262391" y="2490396"/>
                      <a:pt x="1514107" y="2519626"/>
                    </a:cubicBezTo>
                    <a:cubicBezTo>
                      <a:pt x="1011353" y="2543000"/>
                      <a:pt x="514446" y="2531318"/>
                      <a:pt x="23384" y="2502088"/>
                    </a:cubicBezTo>
                    <a:cubicBezTo>
                      <a:pt x="11692" y="2478695"/>
                      <a:pt x="5846" y="2455311"/>
                      <a:pt x="0" y="2431936"/>
                    </a:cubicBezTo>
                    <a:cubicBezTo>
                      <a:pt x="181225" y="2443628"/>
                      <a:pt x="356604" y="2449465"/>
                      <a:pt x="537829" y="2455311"/>
                    </a:cubicBezTo>
                    <a:cubicBezTo>
                      <a:pt x="1280268" y="2472858"/>
                      <a:pt x="2022706" y="2437773"/>
                      <a:pt x="2759299" y="2350083"/>
                    </a:cubicBezTo>
                    <a:cubicBezTo>
                      <a:pt x="3495891" y="2262393"/>
                      <a:pt x="4226638" y="2116244"/>
                      <a:pt x="4939846" y="1917490"/>
                    </a:cubicBezTo>
                    <a:close/>
                    <a:moveTo>
                      <a:pt x="239676" y="572915"/>
                    </a:moveTo>
                    <a:cubicBezTo>
                      <a:pt x="257214" y="572915"/>
                      <a:pt x="268906" y="572915"/>
                      <a:pt x="286444" y="572915"/>
                    </a:cubicBezTo>
                    <a:cubicBezTo>
                      <a:pt x="1075650" y="596299"/>
                      <a:pt x="1853164" y="730756"/>
                      <a:pt x="2618996" y="923673"/>
                    </a:cubicBezTo>
                    <a:cubicBezTo>
                      <a:pt x="3425730" y="1128283"/>
                      <a:pt x="4209091" y="1403043"/>
                      <a:pt x="4986614" y="1701188"/>
                    </a:cubicBezTo>
                    <a:cubicBezTo>
                      <a:pt x="5027526" y="1712880"/>
                      <a:pt x="5004143" y="1777185"/>
                      <a:pt x="4963221" y="1759648"/>
                    </a:cubicBezTo>
                    <a:cubicBezTo>
                      <a:pt x="4530619" y="1595960"/>
                      <a:pt x="4092171" y="1438119"/>
                      <a:pt x="3653723" y="1291970"/>
                    </a:cubicBezTo>
                    <a:cubicBezTo>
                      <a:pt x="2882064" y="1040593"/>
                      <a:pt x="2098695" y="835984"/>
                      <a:pt x="1291951" y="724910"/>
                    </a:cubicBezTo>
                    <a:cubicBezTo>
                      <a:pt x="935346" y="678142"/>
                      <a:pt x="578742" y="643067"/>
                      <a:pt x="216292" y="637221"/>
                    </a:cubicBezTo>
                    <a:cubicBezTo>
                      <a:pt x="222147" y="619683"/>
                      <a:pt x="233830" y="596299"/>
                      <a:pt x="239676" y="572915"/>
                    </a:cubicBezTo>
                    <a:close/>
                    <a:moveTo>
                      <a:pt x="531984" y="0"/>
                    </a:moveTo>
                    <a:cubicBezTo>
                      <a:pt x="654749" y="0"/>
                      <a:pt x="771669" y="5846"/>
                      <a:pt x="894434" y="17538"/>
                    </a:cubicBezTo>
                    <a:cubicBezTo>
                      <a:pt x="1660256" y="75998"/>
                      <a:pt x="2414386" y="239685"/>
                      <a:pt x="3133441" y="502754"/>
                    </a:cubicBezTo>
                    <a:cubicBezTo>
                      <a:pt x="3852495" y="765823"/>
                      <a:pt x="4536474" y="1128273"/>
                      <a:pt x="5156147" y="1584259"/>
                    </a:cubicBezTo>
                    <a:cubicBezTo>
                      <a:pt x="5191222" y="1607643"/>
                      <a:pt x="5150301" y="1660257"/>
                      <a:pt x="5115225" y="1636873"/>
                    </a:cubicBezTo>
                    <a:cubicBezTo>
                      <a:pt x="4770313" y="1385496"/>
                      <a:pt x="4407862" y="1157503"/>
                      <a:pt x="4027874" y="964586"/>
                    </a:cubicBezTo>
                    <a:cubicBezTo>
                      <a:pt x="3349742" y="619673"/>
                      <a:pt x="2630688" y="368296"/>
                      <a:pt x="1894095" y="222147"/>
                    </a:cubicBezTo>
                    <a:cubicBezTo>
                      <a:pt x="1432263" y="128612"/>
                      <a:pt x="964586" y="75998"/>
                      <a:pt x="491062" y="64306"/>
                    </a:cubicBezTo>
                    <a:cubicBezTo>
                      <a:pt x="502754" y="46768"/>
                      <a:pt x="520292" y="23384"/>
                      <a:pt x="531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8" name="Google Shape;2658;p49"/>
              <p:cNvSpPr/>
              <p:nvPr/>
            </p:nvSpPr>
            <p:spPr>
              <a:xfrm>
                <a:off x="6978060" y="3140002"/>
                <a:ext cx="358938" cy="380424"/>
              </a:xfrm>
              <a:custGeom>
                <a:avLst/>
                <a:gdLst/>
                <a:ahLst/>
                <a:cxnLst/>
                <a:rect l="l" t="t" r="r" b="b"/>
                <a:pathLst>
                  <a:path w="9571681" h="10144627" extrusionOk="0">
                    <a:moveTo>
                      <a:pt x="1968909" y="3697394"/>
                    </a:moveTo>
                    <a:cubicBezTo>
                      <a:pt x="2043902" y="3698489"/>
                      <a:pt x="2118803" y="3710181"/>
                      <a:pt x="2188955" y="3732103"/>
                    </a:cubicBezTo>
                    <a:cubicBezTo>
                      <a:pt x="2469561" y="3825648"/>
                      <a:pt x="2691709" y="4041949"/>
                      <a:pt x="2896317" y="4252404"/>
                    </a:cubicBezTo>
                    <a:cubicBezTo>
                      <a:pt x="3089244" y="4451167"/>
                      <a:pt x="3282152" y="4655776"/>
                      <a:pt x="3475069" y="4860385"/>
                    </a:cubicBezTo>
                    <a:cubicBezTo>
                      <a:pt x="3621218" y="5018217"/>
                      <a:pt x="3919363" y="5246219"/>
                      <a:pt x="3977823" y="5462520"/>
                    </a:cubicBezTo>
                    <a:cubicBezTo>
                      <a:pt x="4012905" y="5607209"/>
                      <a:pt x="3916443" y="5692706"/>
                      <a:pt x="3799430" y="5733811"/>
                    </a:cubicBezTo>
                    <a:lnTo>
                      <a:pt x="3716165" y="5752483"/>
                    </a:lnTo>
                    <a:lnTo>
                      <a:pt x="3950793" y="5754079"/>
                    </a:lnTo>
                    <a:cubicBezTo>
                      <a:pt x="4138594" y="5750426"/>
                      <a:pt x="4325662" y="5734349"/>
                      <a:pt x="4509806" y="5690504"/>
                    </a:cubicBezTo>
                    <a:cubicBezTo>
                      <a:pt x="4673502" y="5649582"/>
                      <a:pt x="5047645" y="5544355"/>
                      <a:pt x="5094403" y="5807424"/>
                    </a:cubicBezTo>
                    <a:cubicBezTo>
                      <a:pt x="5111950" y="5895113"/>
                      <a:pt x="5041789" y="6000341"/>
                      <a:pt x="5012559" y="6076339"/>
                    </a:cubicBezTo>
                    <a:lnTo>
                      <a:pt x="4989952" y="6137542"/>
                    </a:lnTo>
                    <a:lnTo>
                      <a:pt x="5044058" y="6169018"/>
                    </a:lnTo>
                    <a:cubicBezTo>
                      <a:pt x="5063628" y="6181475"/>
                      <a:pt x="5084181" y="6195451"/>
                      <a:pt x="5106103" y="6210797"/>
                    </a:cubicBezTo>
                    <a:cubicBezTo>
                      <a:pt x="5322400" y="6359869"/>
                      <a:pt x="5529932" y="6520633"/>
                      <a:pt x="5724311" y="6695282"/>
                    </a:cubicBezTo>
                    <a:lnTo>
                      <a:pt x="5966144" y="6929809"/>
                    </a:lnTo>
                    <a:lnTo>
                      <a:pt x="5942077" y="6877978"/>
                    </a:lnTo>
                    <a:cubicBezTo>
                      <a:pt x="5907003" y="6786635"/>
                      <a:pt x="5901157" y="6690176"/>
                      <a:pt x="5936232" y="6555719"/>
                    </a:cubicBezTo>
                    <a:cubicBezTo>
                      <a:pt x="6070690" y="6017889"/>
                      <a:pt x="6386363" y="5585286"/>
                      <a:pt x="6865742" y="5304679"/>
                    </a:cubicBezTo>
                    <a:cubicBezTo>
                      <a:pt x="7315874" y="5043803"/>
                      <a:pt x="7842101" y="4948532"/>
                      <a:pt x="8362182" y="4960121"/>
                    </a:cubicBezTo>
                    <a:cubicBezTo>
                      <a:pt x="8436479" y="4961777"/>
                      <a:pt x="8510651" y="4965613"/>
                      <a:pt x="8584458" y="4971459"/>
                    </a:cubicBezTo>
                    <a:cubicBezTo>
                      <a:pt x="8753982" y="4983151"/>
                      <a:pt x="8917678" y="5006535"/>
                      <a:pt x="9063827" y="5082532"/>
                    </a:cubicBezTo>
                    <a:cubicBezTo>
                      <a:pt x="9209977" y="5158530"/>
                      <a:pt x="9332733" y="5292987"/>
                      <a:pt x="9350280" y="5456675"/>
                    </a:cubicBezTo>
                    <a:cubicBezTo>
                      <a:pt x="9367809" y="5626208"/>
                      <a:pt x="9280119" y="5784050"/>
                      <a:pt x="9174901" y="5912661"/>
                    </a:cubicBezTo>
                    <a:cubicBezTo>
                      <a:pt x="9069664" y="6047119"/>
                      <a:pt x="8946908" y="6164038"/>
                      <a:pt x="8882602" y="6316034"/>
                    </a:cubicBezTo>
                    <a:cubicBezTo>
                      <a:pt x="8818297" y="6468029"/>
                      <a:pt x="8818297" y="6672638"/>
                      <a:pt x="8946908" y="6777866"/>
                    </a:cubicBezTo>
                    <a:cubicBezTo>
                      <a:pt x="9104740" y="6912323"/>
                      <a:pt x="9379510" y="6848017"/>
                      <a:pt x="9508112" y="7011705"/>
                    </a:cubicBezTo>
                    <a:cubicBezTo>
                      <a:pt x="9584119" y="7105240"/>
                      <a:pt x="9584119" y="7233852"/>
                      <a:pt x="9549043" y="7344925"/>
                    </a:cubicBezTo>
                    <a:cubicBezTo>
                      <a:pt x="9513958" y="7455999"/>
                      <a:pt x="9461354" y="7561226"/>
                      <a:pt x="9443816" y="7678146"/>
                    </a:cubicBezTo>
                    <a:cubicBezTo>
                      <a:pt x="9408740" y="7894447"/>
                      <a:pt x="9502275" y="8110748"/>
                      <a:pt x="9478882" y="8327049"/>
                    </a:cubicBezTo>
                    <a:cubicBezTo>
                      <a:pt x="9455498" y="8584272"/>
                      <a:pt x="9268436" y="8806419"/>
                      <a:pt x="9028752" y="8911647"/>
                    </a:cubicBezTo>
                    <a:cubicBezTo>
                      <a:pt x="8789067" y="9016874"/>
                      <a:pt x="8520143" y="9011028"/>
                      <a:pt x="8268775" y="8940877"/>
                    </a:cubicBezTo>
                    <a:cubicBezTo>
                      <a:pt x="8023235" y="8870725"/>
                      <a:pt x="7795251" y="8742113"/>
                      <a:pt x="7578941" y="8595964"/>
                    </a:cubicBezTo>
                    <a:cubicBezTo>
                      <a:pt x="7280806" y="8391355"/>
                      <a:pt x="7000190" y="8157516"/>
                      <a:pt x="6742976" y="7900293"/>
                    </a:cubicBezTo>
                    <a:lnTo>
                      <a:pt x="6637894" y="7791008"/>
                    </a:lnTo>
                    <a:lnTo>
                      <a:pt x="6650803" y="7811406"/>
                    </a:lnTo>
                    <a:cubicBezTo>
                      <a:pt x="6688892" y="7875073"/>
                      <a:pt x="6725429" y="7939744"/>
                      <a:pt x="6760505" y="8005511"/>
                    </a:cubicBezTo>
                    <a:cubicBezTo>
                      <a:pt x="6865741" y="8192582"/>
                      <a:pt x="6953431" y="8391345"/>
                      <a:pt x="6988507" y="8601800"/>
                    </a:cubicBezTo>
                    <a:cubicBezTo>
                      <a:pt x="7023573" y="8812255"/>
                      <a:pt x="6994343" y="9040248"/>
                      <a:pt x="6877424" y="9215628"/>
                    </a:cubicBezTo>
                    <a:cubicBezTo>
                      <a:pt x="6754668" y="9391007"/>
                      <a:pt x="6532512" y="9507926"/>
                      <a:pt x="6327903" y="9461159"/>
                    </a:cubicBezTo>
                    <a:cubicBezTo>
                      <a:pt x="6117448" y="9414391"/>
                      <a:pt x="5936232" y="9227320"/>
                      <a:pt x="5725777" y="9244858"/>
                    </a:cubicBezTo>
                    <a:cubicBezTo>
                      <a:pt x="5532850" y="9262395"/>
                      <a:pt x="5398402" y="9431929"/>
                      <a:pt x="5281483" y="9583924"/>
                    </a:cubicBezTo>
                    <a:cubicBezTo>
                      <a:pt x="5094402" y="9817763"/>
                      <a:pt x="4872265" y="10034064"/>
                      <a:pt x="4585812" y="10115908"/>
                    </a:cubicBezTo>
                    <a:cubicBezTo>
                      <a:pt x="4299359" y="10197751"/>
                      <a:pt x="3948601" y="10104216"/>
                      <a:pt x="3808289" y="9841147"/>
                    </a:cubicBezTo>
                    <a:cubicBezTo>
                      <a:pt x="3714762" y="9659922"/>
                      <a:pt x="3738146" y="9431929"/>
                      <a:pt x="3802452" y="9239012"/>
                    </a:cubicBezTo>
                    <a:cubicBezTo>
                      <a:pt x="3866748" y="9046094"/>
                      <a:pt x="3971985" y="8864869"/>
                      <a:pt x="4036291" y="8666106"/>
                    </a:cubicBezTo>
                    <a:cubicBezTo>
                      <a:pt x="4088905" y="8508265"/>
                      <a:pt x="4112286" y="8344577"/>
                      <a:pt x="4121785" y="8178698"/>
                    </a:cubicBezTo>
                    <a:lnTo>
                      <a:pt x="4124979" y="8039917"/>
                    </a:lnTo>
                    <a:lnTo>
                      <a:pt x="3880639" y="8415460"/>
                    </a:lnTo>
                    <a:cubicBezTo>
                      <a:pt x="3787835" y="8550648"/>
                      <a:pt x="3691379" y="8683644"/>
                      <a:pt x="3591997" y="8812255"/>
                    </a:cubicBezTo>
                    <a:cubicBezTo>
                      <a:pt x="3469232" y="8970096"/>
                      <a:pt x="3328929" y="9133784"/>
                      <a:pt x="3147703" y="9215627"/>
                    </a:cubicBezTo>
                    <a:cubicBezTo>
                      <a:pt x="2960623" y="9297471"/>
                      <a:pt x="2715092" y="9274087"/>
                      <a:pt x="2598173" y="9116246"/>
                    </a:cubicBezTo>
                    <a:cubicBezTo>
                      <a:pt x="2487099" y="8970096"/>
                      <a:pt x="2492945" y="8742103"/>
                      <a:pt x="2340950" y="8636876"/>
                    </a:cubicBezTo>
                    <a:cubicBezTo>
                      <a:pt x="2200647" y="8537494"/>
                      <a:pt x="2001884" y="8607646"/>
                      <a:pt x="1844043" y="8689490"/>
                    </a:cubicBezTo>
                    <a:cubicBezTo>
                      <a:pt x="1598521" y="8818101"/>
                      <a:pt x="1352981" y="8964250"/>
                      <a:pt x="1072383" y="8993480"/>
                    </a:cubicBezTo>
                    <a:cubicBezTo>
                      <a:pt x="797614" y="9022710"/>
                      <a:pt x="476085" y="8882407"/>
                      <a:pt x="411779" y="8613492"/>
                    </a:cubicBezTo>
                    <a:cubicBezTo>
                      <a:pt x="365012" y="8426421"/>
                      <a:pt x="452701" y="8221812"/>
                      <a:pt x="581313" y="8081508"/>
                    </a:cubicBezTo>
                    <a:cubicBezTo>
                      <a:pt x="709924" y="7941205"/>
                      <a:pt x="879457" y="7835977"/>
                      <a:pt x="1037298" y="7719058"/>
                    </a:cubicBezTo>
                    <a:cubicBezTo>
                      <a:pt x="1195140" y="7602138"/>
                      <a:pt x="1347135" y="7467681"/>
                      <a:pt x="1417287" y="7286456"/>
                    </a:cubicBezTo>
                    <a:cubicBezTo>
                      <a:pt x="1499130" y="7076000"/>
                      <a:pt x="1464054" y="6842161"/>
                      <a:pt x="1516668" y="6620014"/>
                    </a:cubicBezTo>
                    <a:lnTo>
                      <a:pt x="1555326" y="6502831"/>
                    </a:lnTo>
                    <a:lnTo>
                      <a:pt x="1455446" y="6526203"/>
                    </a:lnTo>
                    <a:cubicBezTo>
                      <a:pt x="1128095" y="6593169"/>
                      <a:pt x="791040" y="6614178"/>
                      <a:pt x="458556" y="6584948"/>
                    </a:cubicBezTo>
                    <a:cubicBezTo>
                      <a:pt x="324090" y="6573256"/>
                      <a:pt x="166258" y="6538180"/>
                      <a:pt x="101943" y="6421261"/>
                    </a:cubicBezTo>
                    <a:cubicBezTo>
                      <a:pt x="31791" y="6286803"/>
                      <a:pt x="113635" y="6123116"/>
                      <a:pt x="213016" y="6006197"/>
                    </a:cubicBezTo>
                    <a:cubicBezTo>
                      <a:pt x="312407" y="5889277"/>
                      <a:pt x="429327" y="5766512"/>
                      <a:pt x="429327" y="5614516"/>
                    </a:cubicBezTo>
                    <a:cubicBezTo>
                      <a:pt x="435163" y="5386523"/>
                      <a:pt x="189632" y="5246219"/>
                      <a:pt x="72713" y="5047447"/>
                    </a:cubicBezTo>
                    <a:cubicBezTo>
                      <a:pt x="-32514" y="4872068"/>
                      <a:pt x="-20823" y="4638229"/>
                      <a:pt x="90251" y="4468705"/>
                    </a:cubicBezTo>
                    <a:cubicBezTo>
                      <a:pt x="207170" y="4299172"/>
                      <a:pt x="423471" y="4205637"/>
                      <a:pt x="622234" y="4240712"/>
                    </a:cubicBezTo>
                    <a:cubicBezTo>
                      <a:pt x="733308" y="4258241"/>
                      <a:pt x="832689" y="4310864"/>
                      <a:pt x="937917" y="4334248"/>
                    </a:cubicBezTo>
                    <a:cubicBezTo>
                      <a:pt x="1043154" y="4363478"/>
                      <a:pt x="1171756" y="4363478"/>
                      <a:pt x="1253599" y="4293326"/>
                    </a:cubicBezTo>
                    <a:cubicBezTo>
                      <a:pt x="1341289" y="4217329"/>
                      <a:pt x="1358827" y="4088717"/>
                      <a:pt x="1417287" y="3983489"/>
                    </a:cubicBezTo>
                    <a:cubicBezTo>
                      <a:pt x="1518130" y="3786188"/>
                      <a:pt x="1743930" y="3694108"/>
                      <a:pt x="1968909" y="3697394"/>
                    </a:cubicBezTo>
                    <a:close/>
                    <a:moveTo>
                      <a:pt x="6959277" y="2370"/>
                    </a:moveTo>
                    <a:cubicBezTo>
                      <a:pt x="7251576" y="-26859"/>
                      <a:pt x="7508798" y="218680"/>
                      <a:pt x="7590642" y="493441"/>
                    </a:cubicBezTo>
                    <a:cubicBezTo>
                      <a:pt x="7672476" y="768203"/>
                      <a:pt x="7619872" y="1066347"/>
                      <a:pt x="7543874" y="1346945"/>
                    </a:cubicBezTo>
                    <a:cubicBezTo>
                      <a:pt x="7491256" y="1539866"/>
                      <a:pt x="7429873" y="1729861"/>
                      <a:pt x="7359723" y="1916201"/>
                    </a:cubicBezTo>
                    <a:lnTo>
                      <a:pt x="7264528" y="2151782"/>
                    </a:lnTo>
                    <a:lnTo>
                      <a:pt x="7368307" y="2061980"/>
                    </a:lnTo>
                    <a:cubicBezTo>
                      <a:pt x="7421834" y="2020693"/>
                      <a:pt x="7478100" y="1982694"/>
                      <a:pt x="7538019" y="1949080"/>
                    </a:cubicBezTo>
                    <a:cubicBezTo>
                      <a:pt x="7649102" y="1884774"/>
                      <a:pt x="7777704" y="1843852"/>
                      <a:pt x="7906316" y="1843852"/>
                    </a:cubicBezTo>
                    <a:cubicBezTo>
                      <a:pt x="8034936" y="1843852"/>
                      <a:pt x="8163538" y="1902312"/>
                      <a:pt x="8239545" y="2007540"/>
                    </a:cubicBezTo>
                    <a:cubicBezTo>
                      <a:pt x="8338918" y="2159535"/>
                      <a:pt x="8303842" y="2358298"/>
                      <a:pt x="8227844" y="2521986"/>
                    </a:cubicBezTo>
                    <a:cubicBezTo>
                      <a:pt x="8146010" y="2679827"/>
                      <a:pt x="8029090" y="2820130"/>
                      <a:pt x="7953083" y="2983817"/>
                    </a:cubicBezTo>
                    <a:cubicBezTo>
                      <a:pt x="7882941" y="3147505"/>
                      <a:pt x="7859557" y="3357960"/>
                      <a:pt x="7976477" y="3492417"/>
                    </a:cubicBezTo>
                    <a:cubicBezTo>
                      <a:pt x="8081695" y="3621029"/>
                      <a:pt x="8274612" y="3650259"/>
                      <a:pt x="8391531" y="3773024"/>
                    </a:cubicBezTo>
                    <a:cubicBezTo>
                      <a:pt x="8508451" y="3901636"/>
                      <a:pt x="8514297" y="4106245"/>
                      <a:pt x="8444154" y="4264086"/>
                    </a:cubicBezTo>
                    <a:cubicBezTo>
                      <a:pt x="8373993" y="4421927"/>
                      <a:pt x="8239545" y="4544693"/>
                      <a:pt x="8099233" y="4649920"/>
                    </a:cubicBezTo>
                    <a:cubicBezTo>
                      <a:pt x="7842010" y="4842837"/>
                      <a:pt x="7555557" y="5000679"/>
                      <a:pt x="7263259" y="5111752"/>
                    </a:cubicBezTo>
                    <a:cubicBezTo>
                      <a:pt x="7000190" y="5211134"/>
                      <a:pt x="6725429" y="5275439"/>
                      <a:pt x="6444823" y="5304669"/>
                    </a:cubicBezTo>
                    <a:cubicBezTo>
                      <a:pt x="6257751" y="5322207"/>
                      <a:pt x="5983000" y="5380667"/>
                      <a:pt x="5795920" y="5328053"/>
                    </a:cubicBezTo>
                    <a:cubicBezTo>
                      <a:pt x="5579619" y="5269593"/>
                      <a:pt x="5468545" y="4977295"/>
                      <a:pt x="5445161" y="4772686"/>
                    </a:cubicBezTo>
                    <a:cubicBezTo>
                      <a:pt x="5437854" y="4709842"/>
                      <a:pt x="5437488" y="4646997"/>
                      <a:pt x="5442969" y="4584701"/>
                    </a:cubicBezTo>
                    <a:lnTo>
                      <a:pt x="5445908" y="4562790"/>
                    </a:lnTo>
                    <a:lnTo>
                      <a:pt x="5418772" y="4587541"/>
                    </a:lnTo>
                    <a:cubicBezTo>
                      <a:pt x="5331905" y="4666733"/>
                      <a:pt x="5224485" y="4756612"/>
                      <a:pt x="5123642" y="4761003"/>
                    </a:cubicBezTo>
                    <a:cubicBezTo>
                      <a:pt x="5014030" y="4765387"/>
                      <a:pt x="4908528" y="4717981"/>
                      <a:pt x="4815461" y="4644060"/>
                    </a:cubicBezTo>
                    <a:lnTo>
                      <a:pt x="4748349" y="4582093"/>
                    </a:lnTo>
                    <a:lnTo>
                      <a:pt x="4715332" y="4685920"/>
                    </a:lnTo>
                    <a:cubicBezTo>
                      <a:pt x="4619423" y="4905692"/>
                      <a:pt x="4400195" y="5028457"/>
                      <a:pt x="4141518" y="4901307"/>
                    </a:cubicBezTo>
                    <a:cubicBezTo>
                      <a:pt x="3732300" y="4696698"/>
                      <a:pt x="3340611" y="4433629"/>
                      <a:pt x="2984007" y="4158869"/>
                    </a:cubicBezTo>
                    <a:cubicBezTo>
                      <a:pt x="2761860" y="3989335"/>
                      <a:pt x="2551405" y="3813956"/>
                      <a:pt x="2352642" y="3626885"/>
                    </a:cubicBezTo>
                    <a:cubicBezTo>
                      <a:pt x="2177263" y="3463198"/>
                      <a:pt x="2007739" y="3287818"/>
                      <a:pt x="1931732" y="3065671"/>
                    </a:cubicBezTo>
                    <a:cubicBezTo>
                      <a:pt x="1855734" y="2843524"/>
                      <a:pt x="1914194" y="2557072"/>
                      <a:pt x="2112957" y="2434306"/>
                    </a:cubicBezTo>
                    <a:cubicBezTo>
                      <a:pt x="2224030" y="2364154"/>
                      <a:pt x="2358497" y="2358308"/>
                      <a:pt x="2487099" y="2334924"/>
                    </a:cubicBezTo>
                    <a:cubicBezTo>
                      <a:pt x="2615711" y="2311540"/>
                      <a:pt x="2756014" y="2258927"/>
                      <a:pt x="2814474" y="2147853"/>
                    </a:cubicBezTo>
                    <a:cubicBezTo>
                      <a:pt x="2890480" y="2001704"/>
                      <a:pt x="2826175" y="1826325"/>
                      <a:pt x="2785244" y="1668483"/>
                    </a:cubicBezTo>
                    <a:cubicBezTo>
                      <a:pt x="2726784" y="1428798"/>
                      <a:pt x="2744331" y="1165729"/>
                      <a:pt x="2855405" y="949428"/>
                    </a:cubicBezTo>
                    <a:cubicBezTo>
                      <a:pt x="2966469" y="727281"/>
                      <a:pt x="3182779" y="557748"/>
                      <a:pt x="3428301" y="522671"/>
                    </a:cubicBezTo>
                    <a:cubicBezTo>
                      <a:pt x="3458993" y="518287"/>
                      <a:pt x="3489960" y="516186"/>
                      <a:pt x="3520903" y="516278"/>
                    </a:cubicBezTo>
                    <a:cubicBezTo>
                      <a:pt x="3737507" y="516917"/>
                      <a:pt x="3952984" y="624977"/>
                      <a:pt x="4065511" y="809125"/>
                    </a:cubicBezTo>
                    <a:cubicBezTo>
                      <a:pt x="4223353" y="1078040"/>
                      <a:pt x="4153201" y="1446336"/>
                      <a:pt x="4346127" y="1691867"/>
                    </a:cubicBezTo>
                    <a:cubicBezTo>
                      <a:pt x="4433817" y="1802941"/>
                      <a:pt x="4568265" y="1873092"/>
                      <a:pt x="4638426" y="1990012"/>
                    </a:cubicBezTo>
                    <a:cubicBezTo>
                      <a:pt x="4676421" y="2051394"/>
                      <a:pt x="4696879" y="2121546"/>
                      <a:pt x="4704185" y="2194621"/>
                    </a:cubicBezTo>
                    <a:lnTo>
                      <a:pt x="4705125" y="2258164"/>
                    </a:lnTo>
                    <a:lnTo>
                      <a:pt x="4796814" y="2118528"/>
                    </a:lnTo>
                    <a:cubicBezTo>
                      <a:pt x="4832074" y="2072581"/>
                      <a:pt x="4870804" y="2029465"/>
                      <a:pt x="4913187" y="1990002"/>
                    </a:cubicBezTo>
                    <a:cubicBezTo>
                      <a:pt x="5035952" y="1878938"/>
                      <a:pt x="5193794" y="1785393"/>
                      <a:pt x="5228870" y="1627551"/>
                    </a:cubicBezTo>
                    <a:cubicBezTo>
                      <a:pt x="5263945" y="1475565"/>
                      <a:pt x="5182102" y="1276793"/>
                      <a:pt x="5304858" y="1177421"/>
                    </a:cubicBezTo>
                    <a:cubicBezTo>
                      <a:pt x="5375019" y="1124807"/>
                      <a:pt x="5468554" y="1130644"/>
                      <a:pt x="5550398" y="1159873"/>
                    </a:cubicBezTo>
                    <a:cubicBezTo>
                      <a:pt x="5626386" y="1189103"/>
                      <a:pt x="5708239" y="1230025"/>
                      <a:pt x="5790083" y="1241726"/>
                    </a:cubicBezTo>
                    <a:cubicBezTo>
                      <a:pt x="5942078" y="1259255"/>
                      <a:pt x="6088227" y="1154037"/>
                      <a:pt x="6170071" y="1025416"/>
                    </a:cubicBezTo>
                    <a:cubicBezTo>
                      <a:pt x="6251915" y="896805"/>
                      <a:pt x="6292836" y="750655"/>
                      <a:pt x="6345450" y="604506"/>
                    </a:cubicBezTo>
                    <a:cubicBezTo>
                      <a:pt x="6398064" y="464212"/>
                      <a:pt x="6468216" y="323898"/>
                      <a:pt x="6567597" y="212834"/>
                    </a:cubicBezTo>
                    <a:cubicBezTo>
                      <a:pt x="6672825" y="101761"/>
                      <a:pt x="6807282" y="14072"/>
                      <a:pt x="6959277" y="237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9" name="Google Shape;2659;p49"/>
              <p:cNvSpPr/>
              <p:nvPr/>
            </p:nvSpPr>
            <p:spPr>
              <a:xfrm>
                <a:off x="6958278" y="3144155"/>
                <a:ext cx="368682" cy="369393"/>
              </a:xfrm>
              <a:custGeom>
                <a:avLst/>
                <a:gdLst/>
                <a:ahLst/>
                <a:cxnLst/>
                <a:rect l="l" t="t" r="r" b="b"/>
                <a:pathLst>
                  <a:path w="9831508" h="9850468" extrusionOk="0">
                    <a:moveTo>
                      <a:pt x="5446844" y="6758687"/>
                    </a:moveTo>
                    <a:cubicBezTo>
                      <a:pt x="5454882" y="6760879"/>
                      <a:pt x="5463651" y="6766725"/>
                      <a:pt x="5472420" y="6775494"/>
                    </a:cubicBezTo>
                    <a:cubicBezTo>
                      <a:pt x="5489958" y="6787186"/>
                      <a:pt x="5495804" y="6810570"/>
                      <a:pt x="5489958" y="6828108"/>
                    </a:cubicBezTo>
                    <a:cubicBezTo>
                      <a:pt x="5536726" y="6915798"/>
                      <a:pt x="5536726" y="7021026"/>
                      <a:pt x="5513342" y="7114561"/>
                    </a:cubicBezTo>
                    <a:cubicBezTo>
                      <a:pt x="5495804" y="7178867"/>
                      <a:pt x="5472420" y="7237327"/>
                      <a:pt x="5437344" y="7289940"/>
                    </a:cubicBezTo>
                    <a:cubicBezTo>
                      <a:pt x="5408114" y="7342554"/>
                      <a:pt x="5367193" y="7389322"/>
                      <a:pt x="5326271" y="7436090"/>
                    </a:cubicBezTo>
                    <a:cubicBezTo>
                      <a:pt x="5267811" y="7506242"/>
                      <a:pt x="5203505" y="7564701"/>
                      <a:pt x="5145046" y="7629007"/>
                    </a:cubicBezTo>
                    <a:cubicBezTo>
                      <a:pt x="5092432" y="7693313"/>
                      <a:pt x="5039818" y="7763464"/>
                      <a:pt x="4998896" y="7833616"/>
                    </a:cubicBezTo>
                    <a:cubicBezTo>
                      <a:pt x="4917052" y="7973920"/>
                      <a:pt x="4864439" y="8137607"/>
                      <a:pt x="4846901" y="8301294"/>
                    </a:cubicBezTo>
                    <a:cubicBezTo>
                      <a:pt x="4829363" y="8464982"/>
                      <a:pt x="4846901" y="8628669"/>
                      <a:pt x="4899515" y="8780664"/>
                    </a:cubicBezTo>
                    <a:cubicBezTo>
                      <a:pt x="4946282" y="8932660"/>
                      <a:pt x="5028126" y="9078809"/>
                      <a:pt x="5127508" y="9201575"/>
                    </a:cubicBezTo>
                    <a:cubicBezTo>
                      <a:pt x="5156737" y="9230804"/>
                      <a:pt x="5180121" y="9260034"/>
                      <a:pt x="5209351" y="9289264"/>
                    </a:cubicBezTo>
                    <a:cubicBezTo>
                      <a:pt x="5238581" y="9312648"/>
                      <a:pt x="5267811" y="9341878"/>
                      <a:pt x="5302887" y="9371108"/>
                    </a:cubicBezTo>
                    <a:cubicBezTo>
                      <a:pt x="5337963" y="9400338"/>
                      <a:pt x="5378885" y="9435414"/>
                      <a:pt x="5413960" y="9482181"/>
                    </a:cubicBezTo>
                    <a:cubicBezTo>
                      <a:pt x="5431498" y="9505565"/>
                      <a:pt x="5449036" y="9534795"/>
                      <a:pt x="5460728" y="9564025"/>
                    </a:cubicBezTo>
                    <a:cubicBezTo>
                      <a:pt x="5472420" y="9593255"/>
                      <a:pt x="5484112" y="9622485"/>
                      <a:pt x="5484112" y="9657561"/>
                    </a:cubicBezTo>
                    <a:cubicBezTo>
                      <a:pt x="5489958" y="9710174"/>
                      <a:pt x="5472420" y="9768634"/>
                      <a:pt x="5425652" y="9797864"/>
                    </a:cubicBezTo>
                    <a:cubicBezTo>
                      <a:pt x="5413960" y="9809556"/>
                      <a:pt x="5390576" y="9809556"/>
                      <a:pt x="5378885" y="9803710"/>
                    </a:cubicBezTo>
                    <a:cubicBezTo>
                      <a:pt x="5367193" y="9797864"/>
                      <a:pt x="5361347" y="9792018"/>
                      <a:pt x="5355501" y="9780326"/>
                    </a:cubicBezTo>
                    <a:cubicBezTo>
                      <a:pt x="5332117" y="9739404"/>
                      <a:pt x="5320425" y="9710174"/>
                      <a:pt x="5308733" y="9692637"/>
                    </a:cubicBezTo>
                    <a:cubicBezTo>
                      <a:pt x="5297041" y="9675099"/>
                      <a:pt x="5291195" y="9651715"/>
                      <a:pt x="5279503" y="9634177"/>
                    </a:cubicBezTo>
                    <a:cubicBezTo>
                      <a:pt x="5267811" y="9616639"/>
                      <a:pt x="5244427" y="9593255"/>
                      <a:pt x="5221043" y="9569871"/>
                    </a:cubicBezTo>
                    <a:cubicBezTo>
                      <a:pt x="5191813" y="9546487"/>
                      <a:pt x="5156737" y="9523103"/>
                      <a:pt x="5121662" y="9493873"/>
                    </a:cubicBezTo>
                    <a:cubicBezTo>
                      <a:pt x="5086586" y="9464643"/>
                      <a:pt x="5051510" y="9435414"/>
                      <a:pt x="5016434" y="9400338"/>
                    </a:cubicBezTo>
                    <a:cubicBezTo>
                      <a:pt x="4952128" y="9336032"/>
                      <a:pt x="4893669" y="9260034"/>
                      <a:pt x="4841055" y="9178191"/>
                    </a:cubicBezTo>
                    <a:cubicBezTo>
                      <a:pt x="4735827" y="9014503"/>
                      <a:pt x="4671522" y="8833278"/>
                      <a:pt x="4648138" y="8640361"/>
                    </a:cubicBezTo>
                    <a:cubicBezTo>
                      <a:pt x="4601370" y="8254526"/>
                      <a:pt x="4741673" y="7857000"/>
                      <a:pt x="4998896" y="7582239"/>
                    </a:cubicBezTo>
                    <a:cubicBezTo>
                      <a:pt x="5133354" y="7447782"/>
                      <a:pt x="5279503" y="7348400"/>
                      <a:pt x="5373039" y="7213943"/>
                    </a:cubicBezTo>
                    <a:cubicBezTo>
                      <a:pt x="5443190" y="7108715"/>
                      <a:pt x="5484112" y="6962566"/>
                      <a:pt x="5431498" y="6845646"/>
                    </a:cubicBezTo>
                    <a:cubicBezTo>
                      <a:pt x="5425652" y="6833954"/>
                      <a:pt x="5419806" y="6816416"/>
                      <a:pt x="5413960" y="6798878"/>
                    </a:cubicBezTo>
                    <a:cubicBezTo>
                      <a:pt x="5413960" y="6787186"/>
                      <a:pt x="5413960" y="6769648"/>
                      <a:pt x="5425652" y="6763802"/>
                    </a:cubicBezTo>
                    <a:cubicBezTo>
                      <a:pt x="5431498" y="6757956"/>
                      <a:pt x="5438805" y="6756495"/>
                      <a:pt x="5446844" y="6758687"/>
                    </a:cubicBezTo>
                    <a:close/>
                    <a:moveTo>
                      <a:pt x="5671274" y="6727986"/>
                    </a:moveTo>
                    <a:cubicBezTo>
                      <a:pt x="5695663" y="6737851"/>
                      <a:pt x="5720873" y="6774023"/>
                      <a:pt x="5729642" y="6787176"/>
                    </a:cubicBezTo>
                    <a:cubicBezTo>
                      <a:pt x="5782256" y="6869020"/>
                      <a:pt x="5817332" y="6956710"/>
                      <a:pt x="5834870" y="7050246"/>
                    </a:cubicBezTo>
                    <a:cubicBezTo>
                      <a:pt x="5864100" y="7167165"/>
                      <a:pt x="5869946" y="7289931"/>
                      <a:pt x="5869946" y="7412696"/>
                    </a:cubicBezTo>
                    <a:cubicBezTo>
                      <a:pt x="5869946" y="7593921"/>
                      <a:pt x="5864100" y="7775147"/>
                      <a:pt x="5893330" y="7938834"/>
                    </a:cubicBezTo>
                    <a:cubicBezTo>
                      <a:pt x="5922559" y="8108367"/>
                      <a:pt x="5998557" y="8248671"/>
                      <a:pt x="6115477" y="8365590"/>
                    </a:cubicBezTo>
                    <a:cubicBezTo>
                      <a:pt x="6232397" y="8488356"/>
                      <a:pt x="6378546" y="8587737"/>
                      <a:pt x="6518849" y="8704657"/>
                    </a:cubicBezTo>
                    <a:cubicBezTo>
                      <a:pt x="6589001" y="8763117"/>
                      <a:pt x="6659153" y="8827422"/>
                      <a:pt x="6723458" y="8903420"/>
                    </a:cubicBezTo>
                    <a:cubicBezTo>
                      <a:pt x="6787764" y="8979418"/>
                      <a:pt x="6840378" y="9061261"/>
                      <a:pt x="6881300" y="9154797"/>
                    </a:cubicBezTo>
                    <a:cubicBezTo>
                      <a:pt x="6963143" y="9336022"/>
                      <a:pt x="6980681" y="9546477"/>
                      <a:pt x="6939759" y="9739395"/>
                    </a:cubicBezTo>
                    <a:cubicBezTo>
                      <a:pt x="6933913" y="9780316"/>
                      <a:pt x="6922221" y="9815392"/>
                      <a:pt x="6887146" y="9838776"/>
                    </a:cubicBezTo>
                    <a:cubicBezTo>
                      <a:pt x="6875454" y="9844622"/>
                      <a:pt x="6863762" y="9850468"/>
                      <a:pt x="6846224" y="9850468"/>
                    </a:cubicBezTo>
                    <a:cubicBezTo>
                      <a:pt x="6834532" y="9850468"/>
                      <a:pt x="6822840" y="9844622"/>
                      <a:pt x="6816994" y="9838776"/>
                    </a:cubicBezTo>
                    <a:cubicBezTo>
                      <a:pt x="6746842" y="9780316"/>
                      <a:pt x="6758534" y="9704319"/>
                      <a:pt x="6758534" y="9640013"/>
                    </a:cubicBezTo>
                    <a:cubicBezTo>
                      <a:pt x="6758534" y="9604937"/>
                      <a:pt x="6758534" y="9564015"/>
                      <a:pt x="6752688" y="9528939"/>
                    </a:cubicBezTo>
                    <a:cubicBezTo>
                      <a:pt x="6735150" y="9371098"/>
                      <a:pt x="6676691" y="9219103"/>
                      <a:pt x="6583155" y="9096337"/>
                    </a:cubicBezTo>
                    <a:cubicBezTo>
                      <a:pt x="6489619" y="8967726"/>
                      <a:pt x="6355162" y="8862498"/>
                      <a:pt x="6220705" y="8745579"/>
                    </a:cubicBezTo>
                    <a:cubicBezTo>
                      <a:pt x="6080401" y="8628659"/>
                      <a:pt x="5934251" y="8500048"/>
                      <a:pt x="5834870" y="8324668"/>
                    </a:cubicBezTo>
                    <a:cubicBezTo>
                      <a:pt x="5788102" y="8236979"/>
                      <a:pt x="5753026" y="8143443"/>
                      <a:pt x="5735488" y="8044061"/>
                    </a:cubicBezTo>
                    <a:cubicBezTo>
                      <a:pt x="5717950" y="7944680"/>
                      <a:pt x="5717950" y="7851144"/>
                      <a:pt x="5717950" y="7757609"/>
                    </a:cubicBezTo>
                    <a:cubicBezTo>
                      <a:pt x="5723796" y="7570537"/>
                      <a:pt x="5753026" y="7395158"/>
                      <a:pt x="5747180" y="7219779"/>
                    </a:cubicBezTo>
                    <a:cubicBezTo>
                      <a:pt x="5741334" y="7073629"/>
                      <a:pt x="5723796" y="6933326"/>
                      <a:pt x="5653645" y="6810560"/>
                    </a:cubicBezTo>
                    <a:cubicBezTo>
                      <a:pt x="5653645" y="6804714"/>
                      <a:pt x="5641953" y="6781331"/>
                      <a:pt x="5636107" y="6763793"/>
                    </a:cubicBezTo>
                    <a:cubicBezTo>
                      <a:pt x="5636107" y="6752101"/>
                      <a:pt x="5636107" y="6734563"/>
                      <a:pt x="5647799" y="6728717"/>
                    </a:cubicBezTo>
                    <a:cubicBezTo>
                      <a:pt x="5655106" y="6724332"/>
                      <a:pt x="5663145" y="6724698"/>
                      <a:pt x="5671274" y="6727986"/>
                    </a:cubicBezTo>
                    <a:close/>
                    <a:moveTo>
                      <a:pt x="6089904" y="6714111"/>
                    </a:moveTo>
                    <a:cubicBezTo>
                      <a:pt x="6106712" y="6715573"/>
                      <a:pt x="6124250" y="6722880"/>
                      <a:pt x="6133015" y="6728726"/>
                    </a:cubicBezTo>
                    <a:cubicBezTo>
                      <a:pt x="6203176" y="6763802"/>
                      <a:pt x="6267472" y="6810570"/>
                      <a:pt x="6314240" y="6869030"/>
                    </a:cubicBezTo>
                    <a:cubicBezTo>
                      <a:pt x="6378555" y="6945028"/>
                      <a:pt x="6419468" y="7032717"/>
                      <a:pt x="6454543" y="7126253"/>
                    </a:cubicBezTo>
                    <a:cubicBezTo>
                      <a:pt x="6501311" y="7260710"/>
                      <a:pt x="6513003" y="7406860"/>
                      <a:pt x="6536387" y="7541317"/>
                    </a:cubicBezTo>
                    <a:cubicBezTo>
                      <a:pt x="6553934" y="7675775"/>
                      <a:pt x="6583164" y="7804386"/>
                      <a:pt x="6635769" y="7915460"/>
                    </a:cubicBezTo>
                    <a:cubicBezTo>
                      <a:pt x="6688382" y="8026533"/>
                      <a:pt x="6770226" y="8120069"/>
                      <a:pt x="6863761" y="8213605"/>
                    </a:cubicBezTo>
                    <a:cubicBezTo>
                      <a:pt x="6957297" y="8301294"/>
                      <a:pt x="7056678" y="8388984"/>
                      <a:pt x="7161906" y="8482519"/>
                    </a:cubicBezTo>
                    <a:cubicBezTo>
                      <a:pt x="7261287" y="8570209"/>
                      <a:pt x="7366515" y="8663745"/>
                      <a:pt x="7465896" y="8774818"/>
                    </a:cubicBezTo>
                    <a:cubicBezTo>
                      <a:pt x="7489289" y="8792356"/>
                      <a:pt x="7506818" y="8809894"/>
                      <a:pt x="7506818" y="8844970"/>
                    </a:cubicBezTo>
                    <a:cubicBezTo>
                      <a:pt x="7506818" y="8856662"/>
                      <a:pt x="7500972" y="8874200"/>
                      <a:pt x="7495126" y="8885892"/>
                    </a:cubicBezTo>
                    <a:cubicBezTo>
                      <a:pt x="7489289" y="8897584"/>
                      <a:pt x="7483434" y="8903430"/>
                      <a:pt x="7471742" y="8909276"/>
                    </a:cubicBezTo>
                    <a:cubicBezTo>
                      <a:pt x="7395745" y="8956044"/>
                      <a:pt x="7343140" y="8915122"/>
                      <a:pt x="7296363" y="8885892"/>
                    </a:cubicBezTo>
                    <a:lnTo>
                      <a:pt x="7220366" y="8827432"/>
                    </a:lnTo>
                    <a:cubicBezTo>
                      <a:pt x="7109301" y="8739742"/>
                      <a:pt x="7004065" y="8652053"/>
                      <a:pt x="6898837" y="8564363"/>
                    </a:cubicBezTo>
                    <a:cubicBezTo>
                      <a:pt x="6793610" y="8470828"/>
                      <a:pt x="6688382" y="8371446"/>
                      <a:pt x="6594847" y="8254526"/>
                    </a:cubicBezTo>
                    <a:cubicBezTo>
                      <a:pt x="6501311" y="8137607"/>
                      <a:pt x="6431160" y="7991457"/>
                      <a:pt x="6401930" y="7839462"/>
                    </a:cubicBezTo>
                    <a:cubicBezTo>
                      <a:pt x="6372700" y="7687467"/>
                      <a:pt x="6372700" y="7547163"/>
                      <a:pt x="6366854" y="7412706"/>
                    </a:cubicBezTo>
                    <a:cubicBezTo>
                      <a:pt x="6361008" y="7272402"/>
                      <a:pt x="6343470" y="7143791"/>
                      <a:pt x="6290866" y="7026871"/>
                    </a:cubicBezTo>
                    <a:cubicBezTo>
                      <a:pt x="6249934" y="6927490"/>
                      <a:pt x="6185628" y="6839800"/>
                      <a:pt x="6092093" y="6793032"/>
                    </a:cubicBezTo>
                    <a:cubicBezTo>
                      <a:pt x="6080401" y="6787186"/>
                      <a:pt x="6068709" y="6781340"/>
                      <a:pt x="6057026" y="6769648"/>
                    </a:cubicBezTo>
                    <a:cubicBezTo>
                      <a:pt x="6051171" y="6757956"/>
                      <a:pt x="6045325" y="6746264"/>
                      <a:pt x="6051171" y="6734572"/>
                    </a:cubicBezTo>
                    <a:cubicBezTo>
                      <a:pt x="6057017" y="6717035"/>
                      <a:pt x="6073095" y="6712650"/>
                      <a:pt x="6089904" y="6714111"/>
                    </a:cubicBezTo>
                    <a:close/>
                    <a:moveTo>
                      <a:pt x="4706597" y="6436427"/>
                    </a:moveTo>
                    <a:cubicBezTo>
                      <a:pt x="4741682" y="6436427"/>
                      <a:pt x="4735827" y="6489041"/>
                      <a:pt x="4735827" y="6506579"/>
                    </a:cubicBezTo>
                    <a:cubicBezTo>
                      <a:pt x="4729981" y="6576731"/>
                      <a:pt x="4712452" y="6646882"/>
                      <a:pt x="4683222" y="6722880"/>
                    </a:cubicBezTo>
                    <a:cubicBezTo>
                      <a:pt x="4648137" y="6804724"/>
                      <a:pt x="4595533" y="6880721"/>
                      <a:pt x="4531218" y="6950873"/>
                    </a:cubicBezTo>
                    <a:cubicBezTo>
                      <a:pt x="4443528" y="7056101"/>
                      <a:pt x="4332464" y="7137944"/>
                      <a:pt x="4227227" y="7219788"/>
                    </a:cubicBezTo>
                    <a:cubicBezTo>
                      <a:pt x="4122000" y="7301632"/>
                      <a:pt x="4016772" y="7377629"/>
                      <a:pt x="3934929" y="7465319"/>
                    </a:cubicBezTo>
                    <a:cubicBezTo>
                      <a:pt x="3853085" y="7553009"/>
                      <a:pt x="3788780" y="7658236"/>
                      <a:pt x="3736166" y="7763464"/>
                    </a:cubicBezTo>
                    <a:cubicBezTo>
                      <a:pt x="3683552" y="7868691"/>
                      <a:pt x="3648476" y="7985611"/>
                      <a:pt x="3630948" y="8102530"/>
                    </a:cubicBezTo>
                    <a:cubicBezTo>
                      <a:pt x="3613400" y="8219450"/>
                      <a:pt x="3613400" y="8342215"/>
                      <a:pt x="3625092" y="8459135"/>
                    </a:cubicBezTo>
                    <a:cubicBezTo>
                      <a:pt x="3630948" y="8482519"/>
                      <a:pt x="3630948" y="8500057"/>
                      <a:pt x="3613400" y="8529287"/>
                    </a:cubicBezTo>
                    <a:cubicBezTo>
                      <a:pt x="3607554" y="8535132"/>
                      <a:pt x="3595863" y="8546824"/>
                      <a:pt x="3584171" y="8552670"/>
                    </a:cubicBezTo>
                    <a:cubicBezTo>
                      <a:pt x="3578325" y="8558516"/>
                      <a:pt x="3566633" y="8558516"/>
                      <a:pt x="3554941" y="8558516"/>
                    </a:cubicBezTo>
                    <a:cubicBezTo>
                      <a:pt x="3467251" y="8558516"/>
                      <a:pt x="3438021" y="8488365"/>
                      <a:pt x="3426339" y="8435751"/>
                    </a:cubicBezTo>
                    <a:cubicBezTo>
                      <a:pt x="3420483" y="8400675"/>
                      <a:pt x="3414637" y="8371445"/>
                      <a:pt x="3408791" y="8336369"/>
                    </a:cubicBezTo>
                    <a:cubicBezTo>
                      <a:pt x="3391254" y="8190220"/>
                      <a:pt x="3402946" y="8049917"/>
                      <a:pt x="3438021" y="7909613"/>
                    </a:cubicBezTo>
                    <a:cubicBezTo>
                      <a:pt x="3473097" y="7769310"/>
                      <a:pt x="3531557" y="7634852"/>
                      <a:pt x="3613400" y="7517933"/>
                    </a:cubicBezTo>
                    <a:cubicBezTo>
                      <a:pt x="3695244" y="7395167"/>
                      <a:pt x="3806327" y="7289940"/>
                      <a:pt x="3917391" y="7213942"/>
                    </a:cubicBezTo>
                    <a:cubicBezTo>
                      <a:pt x="4028464" y="7132098"/>
                      <a:pt x="4145384" y="7067793"/>
                      <a:pt x="4250611" y="6997641"/>
                    </a:cubicBezTo>
                    <a:cubicBezTo>
                      <a:pt x="4361694" y="6933335"/>
                      <a:pt x="4455220" y="6857337"/>
                      <a:pt x="4537073" y="6757956"/>
                    </a:cubicBezTo>
                    <a:cubicBezTo>
                      <a:pt x="4601370" y="6681958"/>
                      <a:pt x="4648137" y="6588423"/>
                      <a:pt x="4665675" y="6489041"/>
                    </a:cubicBezTo>
                    <a:cubicBezTo>
                      <a:pt x="4665675" y="6483195"/>
                      <a:pt x="4671521" y="6465657"/>
                      <a:pt x="4677367" y="6453965"/>
                    </a:cubicBezTo>
                    <a:cubicBezTo>
                      <a:pt x="4683222" y="6442273"/>
                      <a:pt x="4694905" y="6436427"/>
                      <a:pt x="4706597" y="6436427"/>
                    </a:cubicBezTo>
                    <a:close/>
                    <a:moveTo>
                      <a:pt x="6575943" y="6435962"/>
                    </a:moveTo>
                    <a:cubicBezTo>
                      <a:pt x="6601423" y="6432399"/>
                      <a:pt x="6634307" y="6451033"/>
                      <a:pt x="6647461" y="6459802"/>
                    </a:cubicBezTo>
                    <a:lnTo>
                      <a:pt x="6875463" y="6582568"/>
                    </a:lnTo>
                    <a:cubicBezTo>
                      <a:pt x="6974835" y="6641028"/>
                      <a:pt x="7074216" y="6699487"/>
                      <a:pt x="7167761" y="6763793"/>
                    </a:cubicBezTo>
                    <a:cubicBezTo>
                      <a:pt x="7313910" y="6857329"/>
                      <a:pt x="7448359" y="6968402"/>
                      <a:pt x="7565278" y="7102860"/>
                    </a:cubicBezTo>
                    <a:cubicBezTo>
                      <a:pt x="7682197" y="7237317"/>
                      <a:pt x="7775733" y="7395159"/>
                      <a:pt x="7845885" y="7553000"/>
                    </a:cubicBezTo>
                    <a:cubicBezTo>
                      <a:pt x="7916036" y="7710841"/>
                      <a:pt x="7974496" y="7874529"/>
                      <a:pt x="8038802" y="8020678"/>
                    </a:cubicBezTo>
                    <a:cubicBezTo>
                      <a:pt x="8108953" y="8166828"/>
                      <a:pt x="8179105" y="8307131"/>
                      <a:pt x="8278496" y="8418205"/>
                    </a:cubicBezTo>
                    <a:cubicBezTo>
                      <a:pt x="8372022" y="8529278"/>
                      <a:pt x="8500633" y="8616968"/>
                      <a:pt x="8635091" y="8646198"/>
                    </a:cubicBezTo>
                    <a:cubicBezTo>
                      <a:pt x="8664320" y="8652044"/>
                      <a:pt x="8687714" y="8657890"/>
                      <a:pt x="8711088" y="8681273"/>
                    </a:cubicBezTo>
                    <a:cubicBezTo>
                      <a:pt x="8716943" y="8692965"/>
                      <a:pt x="8728626" y="8704657"/>
                      <a:pt x="8740318" y="8722195"/>
                    </a:cubicBezTo>
                    <a:cubicBezTo>
                      <a:pt x="8740318" y="8728041"/>
                      <a:pt x="8740318" y="8739733"/>
                      <a:pt x="8734472" y="8751425"/>
                    </a:cubicBezTo>
                    <a:cubicBezTo>
                      <a:pt x="8705242" y="8839115"/>
                      <a:pt x="8600024" y="8839115"/>
                      <a:pt x="8529863" y="8821577"/>
                    </a:cubicBezTo>
                    <a:cubicBezTo>
                      <a:pt x="8483105" y="8809885"/>
                      <a:pt x="8442174" y="8798193"/>
                      <a:pt x="8401252" y="8780655"/>
                    </a:cubicBezTo>
                    <a:cubicBezTo>
                      <a:pt x="8225873" y="8704657"/>
                      <a:pt x="8085569" y="8564354"/>
                      <a:pt x="7986197" y="8412359"/>
                    </a:cubicBezTo>
                    <a:cubicBezTo>
                      <a:pt x="7886806" y="8260363"/>
                      <a:pt x="7822501" y="8090830"/>
                      <a:pt x="7764041" y="7932988"/>
                    </a:cubicBezTo>
                    <a:cubicBezTo>
                      <a:pt x="7705581" y="7775147"/>
                      <a:pt x="7658813" y="7617306"/>
                      <a:pt x="7588662" y="7471156"/>
                    </a:cubicBezTo>
                    <a:cubicBezTo>
                      <a:pt x="7524356" y="7325007"/>
                      <a:pt x="7436667" y="7196395"/>
                      <a:pt x="7325593" y="7079476"/>
                    </a:cubicBezTo>
                    <a:cubicBezTo>
                      <a:pt x="7214520" y="6956710"/>
                      <a:pt x="7085908" y="6851483"/>
                      <a:pt x="6951451" y="6752101"/>
                    </a:cubicBezTo>
                    <a:cubicBezTo>
                      <a:pt x="6834532" y="6670257"/>
                      <a:pt x="6717612" y="6594260"/>
                      <a:pt x="6600693" y="6518262"/>
                    </a:cubicBezTo>
                    <a:cubicBezTo>
                      <a:pt x="6589001" y="6512416"/>
                      <a:pt x="6571463" y="6500724"/>
                      <a:pt x="6559771" y="6483186"/>
                    </a:cubicBezTo>
                    <a:cubicBezTo>
                      <a:pt x="6548079" y="6471494"/>
                      <a:pt x="6542233" y="6459802"/>
                      <a:pt x="6553934" y="6448110"/>
                    </a:cubicBezTo>
                    <a:cubicBezTo>
                      <a:pt x="6559778" y="6440803"/>
                      <a:pt x="6567449" y="6437149"/>
                      <a:pt x="6575943" y="6435962"/>
                    </a:cubicBezTo>
                    <a:close/>
                    <a:moveTo>
                      <a:pt x="4501989" y="6272740"/>
                    </a:moveTo>
                    <a:cubicBezTo>
                      <a:pt x="4537074" y="6284432"/>
                      <a:pt x="4519536" y="6360430"/>
                      <a:pt x="4507844" y="6383814"/>
                    </a:cubicBezTo>
                    <a:cubicBezTo>
                      <a:pt x="4472759" y="6483195"/>
                      <a:pt x="4408462" y="6570885"/>
                      <a:pt x="4338311" y="6646882"/>
                    </a:cubicBezTo>
                    <a:cubicBezTo>
                      <a:pt x="4244775" y="6752110"/>
                      <a:pt x="4139548" y="6833954"/>
                      <a:pt x="4051858" y="6915797"/>
                    </a:cubicBezTo>
                    <a:cubicBezTo>
                      <a:pt x="3736176" y="7161328"/>
                      <a:pt x="3379571" y="7365937"/>
                      <a:pt x="2999583" y="7506241"/>
                    </a:cubicBezTo>
                    <a:cubicBezTo>
                      <a:pt x="2806657" y="7582239"/>
                      <a:pt x="2607903" y="7623160"/>
                      <a:pt x="2461753" y="7710850"/>
                    </a:cubicBezTo>
                    <a:cubicBezTo>
                      <a:pt x="2385756" y="7757618"/>
                      <a:pt x="2321450" y="7810232"/>
                      <a:pt x="2280519" y="7874537"/>
                    </a:cubicBezTo>
                    <a:cubicBezTo>
                      <a:pt x="2239606" y="7938843"/>
                      <a:pt x="2222059" y="8008995"/>
                      <a:pt x="2216223" y="8096684"/>
                    </a:cubicBezTo>
                    <a:cubicBezTo>
                      <a:pt x="2210377" y="8184374"/>
                      <a:pt x="2216223" y="8283756"/>
                      <a:pt x="2204531" y="8394829"/>
                    </a:cubicBezTo>
                    <a:cubicBezTo>
                      <a:pt x="2192829" y="8505903"/>
                      <a:pt x="2163600" y="8622822"/>
                      <a:pt x="2087611" y="8728050"/>
                    </a:cubicBezTo>
                    <a:cubicBezTo>
                      <a:pt x="2058381" y="8768971"/>
                      <a:pt x="2017450" y="8804047"/>
                      <a:pt x="1964846" y="8804047"/>
                    </a:cubicBezTo>
                    <a:cubicBezTo>
                      <a:pt x="1947308" y="8804047"/>
                      <a:pt x="1929761" y="8798201"/>
                      <a:pt x="1918078" y="8786509"/>
                    </a:cubicBezTo>
                    <a:cubicBezTo>
                      <a:pt x="1906386" y="8780663"/>
                      <a:pt x="1906386" y="8768971"/>
                      <a:pt x="1906386" y="8757280"/>
                    </a:cubicBezTo>
                    <a:cubicBezTo>
                      <a:pt x="1906386" y="8669590"/>
                      <a:pt x="1935616" y="8622822"/>
                      <a:pt x="1958991" y="8558516"/>
                    </a:cubicBezTo>
                    <a:cubicBezTo>
                      <a:pt x="1970692" y="8523441"/>
                      <a:pt x="1976538" y="8488365"/>
                      <a:pt x="1982384" y="8447443"/>
                    </a:cubicBezTo>
                    <a:cubicBezTo>
                      <a:pt x="1994076" y="8359753"/>
                      <a:pt x="1982384" y="8272064"/>
                      <a:pt x="1982384" y="8166836"/>
                    </a:cubicBezTo>
                    <a:cubicBezTo>
                      <a:pt x="1982384" y="8067454"/>
                      <a:pt x="1982384" y="7950535"/>
                      <a:pt x="2034997" y="7833615"/>
                    </a:cubicBezTo>
                    <a:cubicBezTo>
                      <a:pt x="2081765" y="7716696"/>
                      <a:pt x="2169455" y="7629006"/>
                      <a:pt x="2262990" y="7564701"/>
                    </a:cubicBezTo>
                    <a:cubicBezTo>
                      <a:pt x="2362372" y="7500395"/>
                      <a:pt x="2461753" y="7459473"/>
                      <a:pt x="2561135" y="7424397"/>
                    </a:cubicBezTo>
                    <a:cubicBezTo>
                      <a:pt x="2660507" y="7395167"/>
                      <a:pt x="2754052" y="7371783"/>
                      <a:pt x="2847588" y="7342554"/>
                    </a:cubicBezTo>
                    <a:cubicBezTo>
                      <a:pt x="2941123" y="7319170"/>
                      <a:pt x="3034659" y="7289940"/>
                      <a:pt x="3122348" y="7254864"/>
                    </a:cubicBezTo>
                    <a:cubicBezTo>
                      <a:pt x="3303564" y="7184712"/>
                      <a:pt x="3478944" y="7108715"/>
                      <a:pt x="3648486" y="7015179"/>
                    </a:cubicBezTo>
                    <a:cubicBezTo>
                      <a:pt x="3818019" y="6921643"/>
                      <a:pt x="3981706" y="6810570"/>
                      <a:pt x="4139548" y="6693650"/>
                    </a:cubicBezTo>
                    <a:cubicBezTo>
                      <a:pt x="4268150" y="6594269"/>
                      <a:pt x="4385069" y="6483195"/>
                      <a:pt x="4443529" y="6342892"/>
                    </a:cubicBezTo>
                    <a:cubicBezTo>
                      <a:pt x="4443529" y="6331200"/>
                      <a:pt x="4455230" y="6307816"/>
                      <a:pt x="4466922" y="6290278"/>
                    </a:cubicBezTo>
                    <a:cubicBezTo>
                      <a:pt x="4478614" y="6278586"/>
                      <a:pt x="4490306" y="6266894"/>
                      <a:pt x="4501989" y="6272740"/>
                    </a:cubicBezTo>
                    <a:close/>
                    <a:moveTo>
                      <a:pt x="6692772" y="6137543"/>
                    </a:moveTo>
                    <a:cubicBezTo>
                      <a:pt x="6713232" y="6136812"/>
                      <a:pt x="6735154" y="6141196"/>
                      <a:pt x="6746851" y="6144119"/>
                    </a:cubicBezTo>
                    <a:cubicBezTo>
                      <a:pt x="6840377" y="6161657"/>
                      <a:pt x="6933922" y="6179195"/>
                      <a:pt x="7027457" y="6196733"/>
                    </a:cubicBezTo>
                    <a:cubicBezTo>
                      <a:pt x="7150223" y="6220117"/>
                      <a:pt x="7272988" y="6249347"/>
                      <a:pt x="7395744" y="6284423"/>
                    </a:cubicBezTo>
                    <a:cubicBezTo>
                      <a:pt x="7576979" y="6342882"/>
                      <a:pt x="7758204" y="6418880"/>
                      <a:pt x="7921882" y="6524108"/>
                    </a:cubicBezTo>
                    <a:cubicBezTo>
                      <a:pt x="8003735" y="6576722"/>
                      <a:pt x="8079732" y="6641027"/>
                      <a:pt x="8149884" y="6711179"/>
                    </a:cubicBezTo>
                    <a:cubicBezTo>
                      <a:pt x="8220036" y="6781331"/>
                      <a:pt x="8284341" y="6851482"/>
                      <a:pt x="8342801" y="6927480"/>
                    </a:cubicBezTo>
                    <a:cubicBezTo>
                      <a:pt x="8465566" y="7073630"/>
                      <a:pt x="8570794" y="7225625"/>
                      <a:pt x="8693559" y="7348390"/>
                    </a:cubicBezTo>
                    <a:cubicBezTo>
                      <a:pt x="8816325" y="7471156"/>
                      <a:pt x="8956628" y="7564692"/>
                      <a:pt x="9114469" y="7617305"/>
                    </a:cubicBezTo>
                    <a:cubicBezTo>
                      <a:pt x="9272311" y="7669919"/>
                      <a:pt x="9441835" y="7687457"/>
                      <a:pt x="9611377" y="7669919"/>
                    </a:cubicBezTo>
                    <a:cubicBezTo>
                      <a:pt x="9646444" y="7664073"/>
                      <a:pt x="9675673" y="7658227"/>
                      <a:pt x="9710759" y="7675765"/>
                    </a:cubicBezTo>
                    <a:cubicBezTo>
                      <a:pt x="9722450" y="7681611"/>
                      <a:pt x="9739988" y="7693303"/>
                      <a:pt x="9745834" y="7716687"/>
                    </a:cubicBezTo>
                    <a:cubicBezTo>
                      <a:pt x="9751680" y="7722533"/>
                      <a:pt x="9751680" y="7734225"/>
                      <a:pt x="9751680" y="7745917"/>
                    </a:cubicBezTo>
                    <a:cubicBezTo>
                      <a:pt x="9739988" y="7833606"/>
                      <a:pt x="9646444" y="7868682"/>
                      <a:pt x="9564609" y="7880374"/>
                    </a:cubicBezTo>
                    <a:cubicBezTo>
                      <a:pt x="9517841" y="7886220"/>
                      <a:pt x="9471064" y="7892066"/>
                      <a:pt x="9424306" y="7892066"/>
                    </a:cubicBezTo>
                    <a:cubicBezTo>
                      <a:pt x="9225543" y="7892066"/>
                      <a:pt x="9020934" y="7845298"/>
                      <a:pt x="8839709" y="7745917"/>
                    </a:cubicBezTo>
                    <a:cubicBezTo>
                      <a:pt x="8652628" y="7646535"/>
                      <a:pt x="8512334" y="7494540"/>
                      <a:pt x="8395415" y="7342544"/>
                    </a:cubicBezTo>
                    <a:cubicBezTo>
                      <a:pt x="8278495" y="7184703"/>
                      <a:pt x="8179114" y="7026862"/>
                      <a:pt x="8068031" y="6892404"/>
                    </a:cubicBezTo>
                    <a:cubicBezTo>
                      <a:pt x="8009571" y="6822253"/>
                      <a:pt x="7951112" y="6763793"/>
                      <a:pt x="7886815" y="6705333"/>
                    </a:cubicBezTo>
                    <a:cubicBezTo>
                      <a:pt x="7816664" y="6652719"/>
                      <a:pt x="7746503" y="6600105"/>
                      <a:pt x="7670514" y="6553338"/>
                    </a:cubicBezTo>
                    <a:cubicBezTo>
                      <a:pt x="7518519" y="6459802"/>
                      <a:pt x="7343140" y="6395496"/>
                      <a:pt x="7167761" y="6337036"/>
                    </a:cubicBezTo>
                    <a:cubicBezTo>
                      <a:pt x="7021611" y="6290269"/>
                      <a:pt x="6869607" y="6255193"/>
                      <a:pt x="6717621" y="6220117"/>
                    </a:cubicBezTo>
                    <a:cubicBezTo>
                      <a:pt x="6711775" y="6214271"/>
                      <a:pt x="6682545" y="6208425"/>
                      <a:pt x="6664998" y="6196733"/>
                    </a:cubicBezTo>
                    <a:cubicBezTo>
                      <a:pt x="6653315" y="6185041"/>
                      <a:pt x="6641623" y="6173349"/>
                      <a:pt x="6647469" y="6161657"/>
                    </a:cubicBezTo>
                    <a:cubicBezTo>
                      <a:pt x="6653315" y="6144119"/>
                      <a:pt x="6672312" y="6138273"/>
                      <a:pt x="6692772" y="6137543"/>
                    </a:cubicBezTo>
                    <a:close/>
                    <a:moveTo>
                      <a:pt x="4355846" y="6117082"/>
                    </a:moveTo>
                    <a:cubicBezTo>
                      <a:pt x="4361693" y="6117813"/>
                      <a:pt x="4367541" y="6120736"/>
                      <a:pt x="4373387" y="6126582"/>
                    </a:cubicBezTo>
                    <a:cubicBezTo>
                      <a:pt x="4396771" y="6149966"/>
                      <a:pt x="4361695" y="6190888"/>
                      <a:pt x="4349994" y="6202580"/>
                    </a:cubicBezTo>
                    <a:cubicBezTo>
                      <a:pt x="4303235" y="6261040"/>
                      <a:pt x="4250622" y="6313653"/>
                      <a:pt x="4198008" y="6366267"/>
                    </a:cubicBezTo>
                    <a:cubicBezTo>
                      <a:pt x="4127856" y="6430573"/>
                      <a:pt x="4051858" y="6494878"/>
                      <a:pt x="3970006" y="6547492"/>
                    </a:cubicBezTo>
                    <a:cubicBezTo>
                      <a:pt x="3847249" y="6629336"/>
                      <a:pt x="3712783" y="6699488"/>
                      <a:pt x="3572489" y="6752101"/>
                    </a:cubicBezTo>
                    <a:cubicBezTo>
                      <a:pt x="3432185" y="6804715"/>
                      <a:pt x="3280190" y="6839791"/>
                      <a:pt x="3134041" y="6851483"/>
                    </a:cubicBezTo>
                    <a:cubicBezTo>
                      <a:pt x="2987891" y="6869021"/>
                      <a:pt x="2847588" y="6869021"/>
                      <a:pt x="2713121" y="6886559"/>
                    </a:cubicBezTo>
                    <a:cubicBezTo>
                      <a:pt x="2578673" y="6904097"/>
                      <a:pt x="2455899" y="6939173"/>
                      <a:pt x="2338979" y="6991786"/>
                    </a:cubicBezTo>
                    <a:cubicBezTo>
                      <a:pt x="2222060" y="7044400"/>
                      <a:pt x="2116841" y="7114552"/>
                      <a:pt x="2017451" y="7202241"/>
                    </a:cubicBezTo>
                    <a:cubicBezTo>
                      <a:pt x="1999922" y="7219779"/>
                      <a:pt x="1982375" y="7237317"/>
                      <a:pt x="1947308" y="7237317"/>
                    </a:cubicBezTo>
                    <a:cubicBezTo>
                      <a:pt x="1935616" y="7237317"/>
                      <a:pt x="1923915" y="7237317"/>
                      <a:pt x="1912232" y="7231471"/>
                    </a:cubicBezTo>
                    <a:cubicBezTo>
                      <a:pt x="1900531" y="7225625"/>
                      <a:pt x="1894685" y="7219779"/>
                      <a:pt x="1888848" y="7208087"/>
                    </a:cubicBezTo>
                    <a:cubicBezTo>
                      <a:pt x="1842071" y="7137936"/>
                      <a:pt x="1888848" y="7073630"/>
                      <a:pt x="1929761" y="7026862"/>
                    </a:cubicBezTo>
                    <a:cubicBezTo>
                      <a:pt x="1953145" y="6997632"/>
                      <a:pt x="1976538" y="6974248"/>
                      <a:pt x="2005768" y="6950865"/>
                    </a:cubicBezTo>
                    <a:cubicBezTo>
                      <a:pt x="2122687" y="6851483"/>
                      <a:pt x="2262991" y="6769639"/>
                      <a:pt x="2409140" y="6722871"/>
                    </a:cubicBezTo>
                    <a:cubicBezTo>
                      <a:pt x="2555289" y="6676104"/>
                      <a:pt x="2713121" y="6658566"/>
                      <a:pt x="2859271" y="6658566"/>
                    </a:cubicBezTo>
                    <a:cubicBezTo>
                      <a:pt x="3005420" y="6652720"/>
                      <a:pt x="3145733" y="6658566"/>
                      <a:pt x="3274335" y="6646874"/>
                    </a:cubicBezTo>
                    <a:cubicBezTo>
                      <a:pt x="3408801" y="6635182"/>
                      <a:pt x="3537404" y="6605952"/>
                      <a:pt x="3666024" y="6559184"/>
                    </a:cubicBezTo>
                    <a:cubicBezTo>
                      <a:pt x="3794626" y="6512416"/>
                      <a:pt x="3917392" y="6448111"/>
                      <a:pt x="4034311" y="6372113"/>
                    </a:cubicBezTo>
                    <a:cubicBezTo>
                      <a:pt x="4133702" y="6307807"/>
                      <a:pt x="4221392" y="6231810"/>
                      <a:pt x="4303235" y="6149966"/>
                    </a:cubicBezTo>
                    <a:cubicBezTo>
                      <a:pt x="4309081" y="6138274"/>
                      <a:pt x="4320764" y="6126582"/>
                      <a:pt x="4338311" y="6120736"/>
                    </a:cubicBezTo>
                    <a:cubicBezTo>
                      <a:pt x="4344153" y="6117813"/>
                      <a:pt x="4349999" y="6116352"/>
                      <a:pt x="4355846" y="6117082"/>
                    </a:cubicBezTo>
                    <a:close/>
                    <a:moveTo>
                      <a:pt x="9254764" y="5799217"/>
                    </a:moveTo>
                    <a:cubicBezTo>
                      <a:pt x="9430143" y="5793371"/>
                      <a:pt x="9605522" y="5834292"/>
                      <a:pt x="9757517" y="5916136"/>
                    </a:cubicBezTo>
                    <a:cubicBezTo>
                      <a:pt x="9786747" y="5933674"/>
                      <a:pt x="9815977" y="5951212"/>
                      <a:pt x="9827669" y="5986288"/>
                    </a:cubicBezTo>
                    <a:cubicBezTo>
                      <a:pt x="9833515" y="5997980"/>
                      <a:pt x="9833515" y="6015518"/>
                      <a:pt x="9821823" y="6033056"/>
                    </a:cubicBezTo>
                    <a:cubicBezTo>
                      <a:pt x="9821823" y="6044748"/>
                      <a:pt x="9810131" y="6050594"/>
                      <a:pt x="9804285" y="6056440"/>
                    </a:cubicBezTo>
                    <a:cubicBezTo>
                      <a:pt x="9734134" y="6109053"/>
                      <a:pt x="9669828" y="6085669"/>
                      <a:pt x="9617214" y="6068132"/>
                    </a:cubicBezTo>
                    <a:cubicBezTo>
                      <a:pt x="9587984" y="6056440"/>
                      <a:pt x="9558754" y="6050594"/>
                      <a:pt x="9523679" y="6044748"/>
                    </a:cubicBezTo>
                    <a:cubicBezTo>
                      <a:pt x="9383375" y="6021364"/>
                      <a:pt x="9243072" y="6021364"/>
                      <a:pt x="9108615" y="6050594"/>
                    </a:cubicBezTo>
                    <a:cubicBezTo>
                      <a:pt x="9044309" y="6068132"/>
                      <a:pt x="8980003" y="6091515"/>
                      <a:pt x="8915698" y="6120745"/>
                    </a:cubicBezTo>
                    <a:cubicBezTo>
                      <a:pt x="8851392" y="6149975"/>
                      <a:pt x="8781240" y="6185051"/>
                      <a:pt x="8711089" y="6225973"/>
                    </a:cubicBezTo>
                    <a:cubicBezTo>
                      <a:pt x="8640937" y="6266895"/>
                      <a:pt x="8559093" y="6301971"/>
                      <a:pt x="8465558" y="6319509"/>
                    </a:cubicBezTo>
                    <a:cubicBezTo>
                      <a:pt x="8372022" y="6337047"/>
                      <a:pt x="8278487" y="6337047"/>
                      <a:pt x="8190797" y="6319509"/>
                    </a:cubicBezTo>
                    <a:cubicBezTo>
                      <a:pt x="8108953" y="6307817"/>
                      <a:pt x="8027110" y="6278587"/>
                      <a:pt x="7951112" y="6255203"/>
                    </a:cubicBezTo>
                    <a:lnTo>
                      <a:pt x="7728965" y="6173359"/>
                    </a:lnTo>
                    <a:lnTo>
                      <a:pt x="7278826" y="6009672"/>
                    </a:lnTo>
                    <a:lnTo>
                      <a:pt x="6910529" y="5875214"/>
                    </a:lnTo>
                    <a:cubicBezTo>
                      <a:pt x="6904683" y="5875214"/>
                      <a:pt x="6881299" y="5863522"/>
                      <a:pt x="6869608" y="5851830"/>
                    </a:cubicBezTo>
                    <a:cubicBezTo>
                      <a:pt x="6857916" y="5840138"/>
                      <a:pt x="6852070" y="5828446"/>
                      <a:pt x="6857916" y="5816754"/>
                    </a:cubicBezTo>
                    <a:cubicBezTo>
                      <a:pt x="6875454" y="5787525"/>
                      <a:pt x="6928067" y="5805062"/>
                      <a:pt x="6945605" y="5810908"/>
                    </a:cubicBezTo>
                    <a:lnTo>
                      <a:pt x="7179444" y="5875214"/>
                    </a:lnTo>
                    <a:lnTo>
                      <a:pt x="7483435" y="5957058"/>
                    </a:lnTo>
                    <a:lnTo>
                      <a:pt x="7939420" y="6073978"/>
                    </a:lnTo>
                    <a:cubicBezTo>
                      <a:pt x="8091416" y="6109053"/>
                      <a:pt x="8237565" y="6149975"/>
                      <a:pt x="8372022" y="6126591"/>
                    </a:cubicBezTo>
                    <a:cubicBezTo>
                      <a:pt x="8500634" y="6109053"/>
                      <a:pt x="8623399" y="6027210"/>
                      <a:pt x="8763702" y="5945366"/>
                    </a:cubicBezTo>
                    <a:cubicBezTo>
                      <a:pt x="8833854" y="5904444"/>
                      <a:pt x="8915698" y="5863522"/>
                      <a:pt x="8997541" y="5840138"/>
                    </a:cubicBezTo>
                    <a:cubicBezTo>
                      <a:pt x="9079385" y="5816754"/>
                      <a:pt x="9167074" y="5799217"/>
                      <a:pt x="9254764" y="5799217"/>
                    </a:cubicBezTo>
                    <a:close/>
                    <a:moveTo>
                      <a:pt x="2123317" y="5345961"/>
                    </a:moveTo>
                    <a:cubicBezTo>
                      <a:pt x="2250193" y="5351989"/>
                      <a:pt x="2369670" y="5382681"/>
                      <a:pt x="2479282" y="5413372"/>
                    </a:cubicBezTo>
                    <a:cubicBezTo>
                      <a:pt x="2631277" y="5454294"/>
                      <a:pt x="2765735" y="5501062"/>
                      <a:pt x="2906038" y="5530292"/>
                    </a:cubicBezTo>
                    <a:cubicBezTo>
                      <a:pt x="3052187" y="5559522"/>
                      <a:pt x="3192491" y="5577059"/>
                      <a:pt x="3338640" y="5577059"/>
                    </a:cubicBezTo>
                    <a:cubicBezTo>
                      <a:pt x="3490635" y="5577059"/>
                      <a:pt x="3636784" y="5565368"/>
                      <a:pt x="3782934" y="5536138"/>
                    </a:cubicBezTo>
                    <a:cubicBezTo>
                      <a:pt x="3905699" y="5512754"/>
                      <a:pt x="4022619" y="5483524"/>
                      <a:pt x="4139538" y="5436756"/>
                    </a:cubicBezTo>
                    <a:cubicBezTo>
                      <a:pt x="4145384" y="5430910"/>
                      <a:pt x="4168768" y="5425064"/>
                      <a:pt x="4186306" y="5425064"/>
                    </a:cubicBezTo>
                    <a:cubicBezTo>
                      <a:pt x="4197998" y="5425064"/>
                      <a:pt x="4209690" y="5430910"/>
                      <a:pt x="4215536" y="5442602"/>
                    </a:cubicBezTo>
                    <a:cubicBezTo>
                      <a:pt x="4221382" y="5477678"/>
                      <a:pt x="4174614" y="5501062"/>
                      <a:pt x="4157076" y="5506908"/>
                    </a:cubicBezTo>
                    <a:cubicBezTo>
                      <a:pt x="4086924" y="5536138"/>
                      <a:pt x="4016773" y="5565368"/>
                      <a:pt x="3940775" y="5594597"/>
                    </a:cubicBezTo>
                    <a:cubicBezTo>
                      <a:pt x="3841394" y="5629673"/>
                      <a:pt x="3742012" y="5658903"/>
                      <a:pt x="3642630" y="5676441"/>
                    </a:cubicBezTo>
                    <a:cubicBezTo>
                      <a:pt x="3338640" y="5740747"/>
                      <a:pt x="3017112" y="5746593"/>
                      <a:pt x="2707275" y="5682287"/>
                    </a:cubicBezTo>
                    <a:cubicBezTo>
                      <a:pt x="2549434" y="5653057"/>
                      <a:pt x="2409130" y="5606289"/>
                      <a:pt x="2268827" y="5582905"/>
                    </a:cubicBezTo>
                    <a:cubicBezTo>
                      <a:pt x="2128524" y="5553676"/>
                      <a:pt x="1999912" y="5553676"/>
                      <a:pt x="1882993" y="5612135"/>
                    </a:cubicBezTo>
                    <a:cubicBezTo>
                      <a:pt x="1760227" y="5647211"/>
                      <a:pt x="1643308" y="5717363"/>
                      <a:pt x="1549772" y="5810898"/>
                    </a:cubicBezTo>
                    <a:cubicBezTo>
                      <a:pt x="1532234" y="5828436"/>
                      <a:pt x="1514697" y="5845974"/>
                      <a:pt x="1479621" y="5851820"/>
                    </a:cubicBezTo>
                    <a:cubicBezTo>
                      <a:pt x="1467929" y="5851820"/>
                      <a:pt x="1450391" y="5851820"/>
                      <a:pt x="1438699" y="5845974"/>
                    </a:cubicBezTo>
                    <a:cubicBezTo>
                      <a:pt x="1427007" y="5840128"/>
                      <a:pt x="1421161" y="5828436"/>
                      <a:pt x="1415315" y="5822590"/>
                    </a:cubicBezTo>
                    <a:cubicBezTo>
                      <a:pt x="1362701" y="5752439"/>
                      <a:pt x="1403623" y="5676441"/>
                      <a:pt x="1450391" y="5629673"/>
                    </a:cubicBezTo>
                    <a:cubicBezTo>
                      <a:pt x="1473775" y="5600443"/>
                      <a:pt x="1503005" y="5571213"/>
                      <a:pt x="1532234" y="5547830"/>
                    </a:cubicBezTo>
                    <a:cubicBezTo>
                      <a:pt x="1660846" y="5436756"/>
                      <a:pt x="1824533" y="5366604"/>
                      <a:pt x="1994066" y="5349067"/>
                    </a:cubicBezTo>
                    <a:cubicBezTo>
                      <a:pt x="2037911" y="5344682"/>
                      <a:pt x="2081025" y="5343951"/>
                      <a:pt x="2123317" y="5345961"/>
                    </a:cubicBezTo>
                    <a:close/>
                    <a:moveTo>
                      <a:pt x="1443824" y="4597138"/>
                    </a:moveTo>
                    <a:cubicBezTo>
                      <a:pt x="1511783" y="4599330"/>
                      <a:pt x="1579012" y="4606638"/>
                      <a:pt x="1643317" y="4618330"/>
                    </a:cubicBezTo>
                    <a:cubicBezTo>
                      <a:pt x="1912232" y="4670943"/>
                      <a:pt x="2146071" y="4793709"/>
                      <a:pt x="2362372" y="4910628"/>
                    </a:cubicBezTo>
                    <a:cubicBezTo>
                      <a:pt x="2578673" y="5027547"/>
                      <a:pt x="2789128" y="5144466"/>
                      <a:pt x="3017120" y="5214618"/>
                    </a:cubicBezTo>
                    <a:cubicBezTo>
                      <a:pt x="3250960" y="5284770"/>
                      <a:pt x="3490644" y="5319845"/>
                      <a:pt x="3736175" y="5308154"/>
                    </a:cubicBezTo>
                    <a:cubicBezTo>
                      <a:pt x="3835556" y="5302308"/>
                      <a:pt x="3934938" y="5290616"/>
                      <a:pt x="4034320" y="5273078"/>
                    </a:cubicBezTo>
                    <a:cubicBezTo>
                      <a:pt x="4133701" y="5255540"/>
                      <a:pt x="4227236" y="5226310"/>
                      <a:pt x="4326618" y="5197080"/>
                    </a:cubicBezTo>
                    <a:cubicBezTo>
                      <a:pt x="4344156" y="5191234"/>
                      <a:pt x="4373386" y="5179542"/>
                      <a:pt x="4402616" y="5179542"/>
                    </a:cubicBezTo>
                    <a:cubicBezTo>
                      <a:pt x="4420154" y="5179542"/>
                      <a:pt x="4437692" y="5185388"/>
                      <a:pt x="4443538" y="5197080"/>
                    </a:cubicBezTo>
                    <a:cubicBezTo>
                      <a:pt x="4449384" y="5232156"/>
                      <a:pt x="4367540" y="5267232"/>
                      <a:pt x="4338310" y="5278924"/>
                    </a:cubicBezTo>
                    <a:cubicBezTo>
                      <a:pt x="4221390" y="5325691"/>
                      <a:pt x="4098625" y="5360767"/>
                      <a:pt x="3970014" y="5384151"/>
                    </a:cubicBezTo>
                    <a:cubicBezTo>
                      <a:pt x="3806327" y="5419227"/>
                      <a:pt x="3636794" y="5436765"/>
                      <a:pt x="3467260" y="5430919"/>
                    </a:cubicBezTo>
                    <a:cubicBezTo>
                      <a:pt x="3210038" y="5425073"/>
                      <a:pt x="2958661" y="5378305"/>
                      <a:pt x="2718976" y="5284770"/>
                    </a:cubicBezTo>
                    <a:cubicBezTo>
                      <a:pt x="2479291" y="5191234"/>
                      <a:pt x="2257144" y="5068469"/>
                      <a:pt x="2034997" y="4974933"/>
                    </a:cubicBezTo>
                    <a:cubicBezTo>
                      <a:pt x="1812850" y="4881398"/>
                      <a:pt x="1584858" y="4817093"/>
                      <a:pt x="1362711" y="4822938"/>
                    </a:cubicBezTo>
                    <a:cubicBezTo>
                      <a:pt x="1140564" y="4834630"/>
                      <a:pt x="924263" y="4928165"/>
                      <a:pt x="731346" y="5056777"/>
                    </a:cubicBezTo>
                    <a:cubicBezTo>
                      <a:pt x="532583" y="5185388"/>
                      <a:pt x="363050" y="5349075"/>
                      <a:pt x="187670" y="5524455"/>
                    </a:cubicBezTo>
                    <a:cubicBezTo>
                      <a:pt x="152595" y="5559530"/>
                      <a:pt x="117519" y="5594606"/>
                      <a:pt x="70751" y="5606298"/>
                    </a:cubicBezTo>
                    <a:cubicBezTo>
                      <a:pt x="53213" y="5612144"/>
                      <a:pt x="35675" y="5612144"/>
                      <a:pt x="23983" y="5606298"/>
                    </a:cubicBezTo>
                    <a:cubicBezTo>
                      <a:pt x="18137" y="5600452"/>
                      <a:pt x="12291" y="5588760"/>
                      <a:pt x="6445" y="5577068"/>
                    </a:cubicBezTo>
                    <a:cubicBezTo>
                      <a:pt x="-22784" y="5489379"/>
                      <a:pt x="53213" y="5389997"/>
                      <a:pt x="117519" y="5314000"/>
                    </a:cubicBezTo>
                    <a:cubicBezTo>
                      <a:pt x="152595" y="5273078"/>
                      <a:pt x="193516" y="5226310"/>
                      <a:pt x="234438" y="5185388"/>
                    </a:cubicBezTo>
                    <a:cubicBezTo>
                      <a:pt x="409817" y="5004163"/>
                      <a:pt x="614426" y="4834630"/>
                      <a:pt x="854111" y="4723557"/>
                    </a:cubicBezTo>
                    <a:cubicBezTo>
                      <a:pt x="976877" y="4670943"/>
                      <a:pt x="1105488" y="4624175"/>
                      <a:pt x="1239945" y="4606638"/>
                    </a:cubicBezTo>
                    <a:cubicBezTo>
                      <a:pt x="1307174" y="4597869"/>
                      <a:pt x="1375864" y="4594946"/>
                      <a:pt x="1443824" y="4597138"/>
                    </a:cubicBezTo>
                    <a:close/>
                    <a:moveTo>
                      <a:pt x="9129080" y="4149181"/>
                    </a:moveTo>
                    <a:cubicBezTo>
                      <a:pt x="9136387" y="4150643"/>
                      <a:pt x="9143695" y="4153566"/>
                      <a:pt x="9149536" y="4156488"/>
                    </a:cubicBezTo>
                    <a:cubicBezTo>
                      <a:pt x="9155391" y="4162335"/>
                      <a:pt x="9161237" y="4174026"/>
                      <a:pt x="9161237" y="4185718"/>
                    </a:cubicBezTo>
                    <a:cubicBezTo>
                      <a:pt x="9202149" y="4267562"/>
                      <a:pt x="9149536" y="4337714"/>
                      <a:pt x="9102777" y="4384482"/>
                    </a:cubicBezTo>
                    <a:cubicBezTo>
                      <a:pt x="9079393" y="4419557"/>
                      <a:pt x="9050163" y="4442941"/>
                      <a:pt x="9020933" y="4472171"/>
                    </a:cubicBezTo>
                    <a:cubicBezTo>
                      <a:pt x="8769547" y="4706010"/>
                      <a:pt x="8453874" y="4875543"/>
                      <a:pt x="8120645" y="4969078"/>
                    </a:cubicBezTo>
                    <a:cubicBezTo>
                      <a:pt x="7951111" y="5015846"/>
                      <a:pt x="7781588" y="5045076"/>
                      <a:pt x="7606208" y="5050922"/>
                    </a:cubicBezTo>
                    <a:cubicBezTo>
                      <a:pt x="7430829" y="5056768"/>
                      <a:pt x="7267142" y="5039230"/>
                      <a:pt x="7103446" y="5033384"/>
                    </a:cubicBezTo>
                    <a:cubicBezTo>
                      <a:pt x="6939768" y="5027538"/>
                      <a:pt x="6776071" y="5033384"/>
                      <a:pt x="6624085" y="5074306"/>
                    </a:cubicBezTo>
                    <a:cubicBezTo>
                      <a:pt x="6495474" y="5109382"/>
                      <a:pt x="6378554" y="5167842"/>
                      <a:pt x="6285010" y="5261377"/>
                    </a:cubicBezTo>
                    <a:cubicBezTo>
                      <a:pt x="6279164" y="5267223"/>
                      <a:pt x="6261635" y="5278915"/>
                      <a:pt x="6244097" y="5290607"/>
                    </a:cubicBezTo>
                    <a:cubicBezTo>
                      <a:pt x="6232405" y="5296453"/>
                      <a:pt x="6220704" y="5296453"/>
                      <a:pt x="6209021" y="5284761"/>
                    </a:cubicBezTo>
                    <a:cubicBezTo>
                      <a:pt x="6185637" y="5261377"/>
                      <a:pt x="6226550" y="5214609"/>
                      <a:pt x="6238251" y="5197072"/>
                    </a:cubicBezTo>
                    <a:cubicBezTo>
                      <a:pt x="6296711" y="5132766"/>
                      <a:pt x="6372699" y="5074306"/>
                      <a:pt x="6448706" y="5033384"/>
                    </a:cubicBezTo>
                    <a:cubicBezTo>
                      <a:pt x="6553934" y="4974924"/>
                      <a:pt x="6664998" y="4939848"/>
                      <a:pt x="6776071" y="4916466"/>
                    </a:cubicBezTo>
                    <a:cubicBezTo>
                      <a:pt x="6945614" y="4887235"/>
                      <a:pt x="7120993" y="4881389"/>
                      <a:pt x="7284680" y="4875543"/>
                    </a:cubicBezTo>
                    <a:cubicBezTo>
                      <a:pt x="7366514" y="4875543"/>
                      <a:pt x="7448358" y="4869698"/>
                      <a:pt x="7530211" y="4863851"/>
                    </a:cubicBezTo>
                    <a:cubicBezTo>
                      <a:pt x="7612054" y="4858005"/>
                      <a:pt x="7688043" y="4846313"/>
                      <a:pt x="7769886" y="4834622"/>
                    </a:cubicBezTo>
                    <a:cubicBezTo>
                      <a:pt x="7927737" y="4805392"/>
                      <a:pt x="8079732" y="4758624"/>
                      <a:pt x="8225881" y="4700164"/>
                    </a:cubicBezTo>
                    <a:cubicBezTo>
                      <a:pt x="8518180" y="4577399"/>
                      <a:pt x="8792931" y="4407865"/>
                      <a:pt x="9026770" y="4197410"/>
                    </a:cubicBezTo>
                    <a:cubicBezTo>
                      <a:pt x="9050163" y="4174026"/>
                      <a:pt x="9073547" y="4156488"/>
                      <a:pt x="9108623" y="4150643"/>
                    </a:cubicBezTo>
                    <a:cubicBezTo>
                      <a:pt x="9114464" y="4147719"/>
                      <a:pt x="9121772" y="4147719"/>
                      <a:pt x="9129080" y="4149181"/>
                    </a:cubicBezTo>
                    <a:close/>
                    <a:moveTo>
                      <a:pt x="1992888" y="3458083"/>
                    </a:moveTo>
                    <a:cubicBezTo>
                      <a:pt x="2043767" y="3457900"/>
                      <a:pt x="2094919" y="3460825"/>
                      <a:pt x="2146071" y="3466673"/>
                    </a:cubicBezTo>
                    <a:cubicBezTo>
                      <a:pt x="2344834" y="3490048"/>
                      <a:pt x="2543597" y="3571900"/>
                      <a:pt x="2707284" y="3694657"/>
                    </a:cubicBezTo>
                    <a:cubicBezTo>
                      <a:pt x="2870971" y="3817432"/>
                      <a:pt x="2993737" y="3969418"/>
                      <a:pt x="3116502" y="4109730"/>
                    </a:cubicBezTo>
                    <a:cubicBezTo>
                      <a:pt x="3233421" y="4250025"/>
                      <a:pt x="3350341" y="4384482"/>
                      <a:pt x="3490644" y="4489719"/>
                    </a:cubicBezTo>
                    <a:cubicBezTo>
                      <a:pt x="3630948" y="4600783"/>
                      <a:pt x="3794635" y="4676781"/>
                      <a:pt x="3970014" y="4723558"/>
                    </a:cubicBezTo>
                    <a:cubicBezTo>
                      <a:pt x="4110317" y="4764470"/>
                      <a:pt x="4262312" y="4776162"/>
                      <a:pt x="4414308" y="4770326"/>
                    </a:cubicBezTo>
                    <a:cubicBezTo>
                      <a:pt x="4426000" y="4770326"/>
                      <a:pt x="4449384" y="4770326"/>
                      <a:pt x="4472767" y="4776162"/>
                    </a:cubicBezTo>
                    <a:cubicBezTo>
                      <a:pt x="4490305" y="4782017"/>
                      <a:pt x="4501997" y="4793700"/>
                      <a:pt x="4501997" y="4805392"/>
                    </a:cubicBezTo>
                    <a:cubicBezTo>
                      <a:pt x="4496151" y="4840477"/>
                      <a:pt x="4431846" y="4852160"/>
                      <a:pt x="4408462" y="4852160"/>
                    </a:cubicBezTo>
                    <a:cubicBezTo>
                      <a:pt x="4309080" y="4863852"/>
                      <a:pt x="4215544" y="4863852"/>
                      <a:pt x="4116163" y="4858015"/>
                    </a:cubicBezTo>
                    <a:cubicBezTo>
                      <a:pt x="3993398" y="4846314"/>
                      <a:pt x="3864786" y="4822930"/>
                      <a:pt x="3742021" y="4782017"/>
                    </a:cubicBezTo>
                    <a:cubicBezTo>
                      <a:pt x="3560796" y="4723558"/>
                      <a:pt x="3385417" y="4630013"/>
                      <a:pt x="3233421" y="4501401"/>
                    </a:cubicBezTo>
                    <a:cubicBezTo>
                      <a:pt x="3087272" y="4372800"/>
                      <a:pt x="2958661" y="4232487"/>
                      <a:pt x="2830049" y="4103875"/>
                    </a:cubicBezTo>
                    <a:cubicBezTo>
                      <a:pt x="2701438" y="3975264"/>
                      <a:pt x="2566981" y="3864199"/>
                      <a:pt x="2414985" y="3794038"/>
                    </a:cubicBezTo>
                    <a:cubicBezTo>
                      <a:pt x="2262990" y="3723887"/>
                      <a:pt x="2093457" y="3694657"/>
                      <a:pt x="1923924" y="3700512"/>
                    </a:cubicBezTo>
                    <a:cubicBezTo>
                      <a:pt x="1760237" y="3706349"/>
                      <a:pt x="1590703" y="3747280"/>
                      <a:pt x="1444554" y="3829114"/>
                    </a:cubicBezTo>
                    <a:cubicBezTo>
                      <a:pt x="1427016" y="3840806"/>
                      <a:pt x="1409478" y="3846661"/>
                      <a:pt x="1386094" y="3852498"/>
                    </a:cubicBezTo>
                    <a:lnTo>
                      <a:pt x="1403632" y="3811576"/>
                    </a:lnTo>
                    <a:cubicBezTo>
                      <a:pt x="1397786" y="3817432"/>
                      <a:pt x="1391940" y="3817432"/>
                      <a:pt x="1386094" y="3823268"/>
                    </a:cubicBezTo>
                    <a:cubicBezTo>
                      <a:pt x="1374403" y="3823268"/>
                      <a:pt x="1362711" y="3823268"/>
                      <a:pt x="1351019" y="3823268"/>
                    </a:cubicBezTo>
                    <a:cubicBezTo>
                      <a:pt x="1315943" y="3817432"/>
                      <a:pt x="1292559" y="3799884"/>
                      <a:pt x="1280867" y="3782346"/>
                    </a:cubicBezTo>
                    <a:lnTo>
                      <a:pt x="1275021" y="3776510"/>
                    </a:lnTo>
                    <a:lnTo>
                      <a:pt x="1304251" y="3723887"/>
                    </a:lnTo>
                    <a:cubicBezTo>
                      <a:pt x="1315943" y="3700512"/>
                      <a:pt x="1333481" y="3677119"/>
                      <a:pt x="1356865" y="3659590"/>
                    </a:cubicBezTo>
                    <a:cubicBezTo>
                      <a:pt x="1374403" y="3642052"/>
                      <a:pt x="1397786" y="3624505"/>
                      <a:pt x="1421170" y="3612822"/>
                    </a:cubicBezTo>
                    <a:cubicBezTo>
                      <a:pt x="1444554" y="3601130"/>
                      <a:pt x="1467938" y="3589429"/>
                      <a:pt x="1485476" y="3577737"/>
                    </a:cubicBezTo>
                    <a:cubicBezTo>
                      <a:pt x="1508860" y="3566045"/>
                      <a:pt x="1526398" y="3554363"/>
                      <a:pt x="1549782" y="3548507"/>
                    </a:cubicBezTo>
                    <a:cubicBezTo>
                      <a:pt x="1690085" y="3487132"/>
                      <a:pt x="1840254" y="3458629"/>
                      <a:pt x="1992888" y="3458083"/>
                    </a:cubicBezTo>
                    <a:close/>
                    <a:moveTo>
                      <a:pt x="9397996" y="2841144"/>
                    </a:moveTo>
                    <a:cubicBezTo>
                      <a:pt x="9418458" y="2841144"/>
                      <a:pt x="9438921" y="2844068"/>
                      <a:pt x="9459382" y="2852837"/>
                    </a:cubicBezTo>
                    <a:cubicBezTo>
                      <a:pt x="9476920" y="2858682"/>
                      <a:pt x="9488612" y="2870374"/>
                      <a:pt x="9494449" y="2882066"/>
                    </a:cubicBezTo>
                    <a:cubicBezTo>
                      <a:pt x="9500295" y="2887912"/>
                      <a:pt x="9500295" y="2899604"/>
                      <a:pt x="9494449" y="2911296"/>
                    </a:cubicBezTo>
                    <a:cubicBezTo>
                      <a:pt x="9471065" y="2998986"/>
                      <a:pt x="9377530" y="3022370"/>
                      <a:pt x="9307387" y="3051599"/>
                    </a:cubicBezTo>
                    <a:cubicBezTo>
                      <a:pt x="9266456" y="3069137"/>
                      <a:pt x="9225543" y="3086675"/>
                      <a:pt x="9184622" y="3104213"/>
                    </a:cubicBezTo>
                    <a:cubicBezTo>
                      <a:pt x="9015088" y="3180211"/>
                      <a:pt x="8857238" y="3291284"/>
                      <a:pt x="8728636" y="3425742"/>
                    </a:cubicBezTo>
                    <a:cubicBezTo>
                      <a:pt x="8594169" y="3560199"/>
                      <a:pt x="8477250" y="3723887"/>
                      <a:pt x="8331100" y="3881728"/>
                    </a:cubicBezTo>
                    <a:cubicBezTo>
                      <a:pt x="8255112" y="3957725"/>
                      <a:pt x="8173269" y="4033723"/>
                      <a:pt x="8079733" y="4092183"/>
                    </a:cubicBezTo>
                    <a:cubicBezTo>
                      <a:pt x="7992043" y="4150643"/>
                      <a:pt x="7892653" y="4203256"/>
                      <a:pt x="7799117" y="4244178"/>
                    </a:cubicBezTo>
                    <a:cubicBezTo>
                      <a:pt x="7600354" y="4331868"/>
                      <a:pt x="7407446" y="4390328"/>
                      <a:pt x="7214520" y="4454633"/>
                    </a:cubicBezTo>
                    <a:cubicBezTo>
                      <a:pt x="7015757" y="4513092"/>
                      <a:pt x="6828695" y="4589090"/>
                      <a:pt x="6659153" y="4688472"/>
                    </a:cubicBezTo>
                    <a:cubicBezTo>
                      <a:pt x="6518849" y="4776162"/>
                      <a:pt x="6390247" y="4875543"/>
                      <a:pt x="6296711" y="5010000"/>
                    </a:cubicBezTo>
                    <a:cubicBezTo>
                      <a:pt x="6290866" y="5021692"/>
                      <a:pt x="6273328" y="5045075"/>
                      <a:pt x="6255780" y="5056767"/>
                    </a:cubicBezTo>
                    <a:cubicBezTo>
                      <a:pt x="6244098" y="5068459"/>
                      <a:pt x="6226551" y="5074305"/>
                      <a:pt x="6214868" y="5062613"/>
                    </a:cubicBezTo>
                    <a:cubicBezTo>
                      <a:pt x="6185638" y="5045075"/>
                      <a:pt x="6220705" y="4974924"/>
                      <a:pt x="6238252" y="4957386"/>
                    </a:cubicBezTo>
                    <a:cubicBezTo>
                      <a:pt x="6296711" y="4869697"/>
                      <a:pt x="6366854" y="4787854"/>
                      <a:pt x="6448707" y="4717702"/>
                    </a:cubicBezTo>
                    <a:cubicBezTo>
                      <a:pt x="6553934" y="4624166"/>
                      <a:pt x="6670854" y="4548169"/>
                      <a:pt x="6793619" y="4483863"/>
                    </a:cubicBezTo>
                    <a:cubicBezTo>
                      <a:pt x="6980681" y="4384482"/>
                      <a:pt x="7173607" y="4308484"/>
                      <a:pt x="7360669" y="4232486"/>
                    </a:cubicBezTo>
                    <a:cubicBezTo>
                      <a:pt x="7547749" y="4156488"/>
                      <a:pt x="7728975" y="4074645"/>
                      <a:pt x="7892653" y="3969417"/>
                    </a:cubicBezTo>
                    <a:cubicBezTo>
                      <a:pt x="7974496" y="3916804"/>
                      <a:pt x="8044657" y="3858344"/>
                      <a:pt x="8114809" y="3794038"/>
                    </a:cubicBezTo>
                    <a:cubicBezTo>
                      <a:pt x="8184951" y="3723887"/>
                      <a:pt x="8243411" y="3647889"/>
                      <a:pt x="8307726" y="3571891"/>
                    </a:cubicBezTo>
                    <a:cubicBezTo>
                      <a:pt x="8366186" y="3495893"/>
                      <a:pt x="8430491" y="3414050"/>
                      <a:pt x="8500634" y="3332206"/>
                    </a:cubicBezTo>
                    <a:cubicBezTo>
                      <a:pt x="8570795" y="3250363"/>
                      <a:pt x="8652629" y="3174365"/>
                      <a:pt x="8740319" y="3110059"/>
                    </a:cubicBezTo>
                    <a:cubicBezTo>
                      <a:pt x="8915698" y="2981448"/>
                      <a:pt x="9120307" y="2887912"/>
                      <a:pt x="9336617" y="2846990"/>
                    </a:cubicBezTo>
                    <a:cubicBezTo>
                      <a:pt x="9357073" y="2844068"/>
                      <a:pt x="9377534" y="2841144"/>
                      <a:pt x="9397996" y="2841144"/>
                    </a:cubicBezTo>
                    <a:close/>
                    <a:moveTo>
                      <a:pt x="7781588" y="2700842"/>
                    </a:moveTo>
                    <a:cubicBezTo>
                      <a:pt x="7787434" y="2700842"/>
                      <a:pt x="7799126" y="2706688"/>
                      <a:pt x="7810818" y="2706688"/>
                    </a:cubicBezTo>
                    <a:cubicBezTo>
                      <a:pt x="7892653" y="2730071"/>
                      <a:pt x="7904354" y="2811915"/>
                      <a:pt x="7898508" y="2870375"/>
                    </a:cubicBezTo>
                    <a:cubicBezTo>
                      <a:pt x="7892653" y="2905451"/>
                      <a:pt x="7892653" y="2940526"/>
                      <a:pt x="7886816" y="2975602"/>
                    </a:cubicBezTo>
                    <a:cubicBezTo>
                      <a:pt x="7869278" y="3127598"/>
                      <a:pt x="7816664" y="3273747"/>
                      <a:pt x="7740666" y="3408204"/>
                    </a:cubicBezTo>
                    <a:cubicBezTo>
                      <a:pt x="7664669" y="3542662"/>
                      <a:pt x="7565287" y="3665428"/>
                      <a:pt x="7448368" y="3764809"/>
                    </a:cubicBezTo>
                    <a:cubicBezTo>
                      <a:pt x="7331448" y="3864190"/>
                      <a:pt x="7202837" y="3940188"/>
                      <a:pt x="7074216" y="4010340"/>
                    </a:cubicBezTo>
                    <a:cubicBezTo>
                      <a:pt x="6945614" y="4080492"/>
                      <a:pt x="6817003" y="4138951"/>
                      <a:pt x="6700083" y="4209103"/>
                    </a:cubicBezTo>
                    <a:cubicBezTo>
                      <a:pt x="6577309" y="4279255"/>
                      <a:pt x="6466244" y="4361099"/>
                      <a:pt x="6372700" y="4442942"/>
                    </a:cubicBezTo>
                    <a:cubicBezTo>
                      <a:pt x="6296711" y="4524786"/>
                      <a:pt x="6232405" y="4618321"/>
                      <a:pt x="6191483" y="4723549"/>
                    </a:cubicBezTo>
                    <a:cubicBezTo>
                      <a:pt x="6185637" y="4729395"/>
                      <a:pt x="6179791" y="4746933"/>
                      <a:pt x="6168090" y="4758625"/>
                    </a:cubicBezTo>
                    <a:cubicBezTo>
                      <a:pt x="6156407" y="4770316"/>
                      <a:pt x="6144715" y="4776163"/>
                      <a:pt x="6133023" y="4770316"/>
                    </a:cubicBezTo>
                    <a:cubicBezTo>
                      <a:pt x="6103794" y="4758625"/>
                      <a:pt x="6115486" y="4706011"/>
                      <a:pt x="6121332" y="4688473"/>
                    </a:cubicBezTo>
                    <a:cubicBezTo>
                      <a:pt x="6144715" y="4618321"/>
                      <a:pt x="6173945" y="4548169"/>
                      <a:pt x="6214868" y="4483864"/>
                    </a:cubicBezTo>
                    <a:cubicBezTo>
                      <a:pt x="6267481" y="4402021"/>
                      <a:pt x="6331787" y="4326023"/>
                      <a:pt x="6401929" y="4255871"/>
                    </a:cubicBezTo>
                    <a:cubicBezTo>
                      <a:pt x="6507166" y="4150644"/>
                      <a:pt x="6624086" y="4062954"/>
                      <a:pt x="6746851" y="3986956"/>
                    </a:cubicBezTo>
                    <a:cubicBezTo>
                      <a:pt x="6869607" y="3905112"/>
                      <a:pt x="6992382" y="3834960"/>
                      <a:pt x="7103446" y="3753117"/>
                    </a:cubicBezTo>
                    <a:cubicBezTo>
                      <a:pt x="7214529" y="3677119"/>
                      <a:pt x="7319756" y="3589430"/>
                      <a:pt x="7401600" y="3490048"/>
                    </a:cubicBezTo>
                    <a:cubicBezTo>
                      <a:pt x="7483434" y="3390666"/>
                      <a:pt x="7553595" y="3279593"/>
                      <a:pt x="7606209" y="3162674"/>
                    </a:cubicBezTo>
                    <a:cubicBezTo>
                      <a:pt x="7658814" y="3045754"/>
                      <a:pt x="7693899" y="2917143"/>
                      <a:pt x="7711437" y="2788531"/>
                    </a:cubicBezTo>
                    <a:cubicBezTo>
                      <a:pt x="7717273" y="2765148"/>
                      <a:pt x="7723129" y="2741763"/>
                      <a:pt x="7746503" y="2718380"/>
                    </a:cubicBezTo>
                    <a:cubicBezTo>
                      <a:pt x="7752358" y="2712534"/>
                      <a:pt x="7764050" y="2700842"/>
                      <a:pt x="7781588" y="2700842"/>
                    </a:cubicBezTo>
                    <a:close/>
                    <a:moveTo>
                      <a:pt x="2070064" y="2315017"/>
                    </a:moveTo>
                    <a:cubicBezTo>
                      <a:pt x="2116832" y="2315017"/>
                      <a:pt x="2151908" y="2332555"/>
                      <a:pt x="2175292" y="2355939"/>
                    </a:cubicBezTo>
                    <a:cubicBezTo>
                      <a:pt x="2204522" y="2379322"/>
                      <a:pt x="2222059" y="2408552"/>
                      <a:pt x="2239597" y="2437782"/>
                    </a:cubicBezTo>
                    <a:cubicBezTo>
                      <a:pt x="2262981" y="2467012"/>
                      <a:pt x="2280519" y="2502088"/>
                      <a:pt x="2303903" y="2531318"/>
                    </a:cubicBezTo>
                    <a:cubicBezTo>
                      <a:pt x="2490983" y="2800232"/>
                      <a:pt x="2736505" y="3022379"/>
                      <a:pt x="3022958" y="3168529"/>
                    </a:cubicBezTo>
                    <a:cubicBezTo>
                      <a:pt x="3315256" y="3308832"/>
                      <a:pt x="3654322" y="3378984"/>
                      <a:pt x="3987543" y="3513441"/>
                    </a:cubicBezTo>
                    <a:cubicBezTo>
                      <a:pt x="4157085" y="3577747"/>
                      <a:pt x="4320763" y="3665437"/>
                      <a:pt x="4466912" y="3782356"/>
                    </a:cubicBezTo>
                    <a:cubicBezTo>
                      <a:pt x="4583832" y="3881738"/>
                      <a:pt x="4689060" y="3998657"/>
                      <a:pt x="4753365" y="4133115"/>
                    </a:cubicBezTo>
                    <a:cubicBezTo>
                      <a:pt x="4759211" y="4138961"/>
                      <a:pt x="4770912" y="4168190"/>
                      <a:pt x="4770912" y="4185728"/>
                    </a:cubicBezTo>
                    <a:cubicBezTo>
                      <a:pt x="4770912" y="4197420"/>
                      <a:pt x="4765057" y="4209112"/>
                      <a:pt x="4753365" y="4214958"/>
                    </a:cubicBezTo>
                    <a:cubicBezTo>
                      <a:pt x="4718289" y="4220805"/>
                      <a:pt x="4694905" y="4168190"/>
                      <a:pt x="4683223" y="4150653"/>
                    </a:cubicBezTo>
                    <a:cubicBezTo>
                      <a:pt x="4636446" y="4074655"/>
                      <a:pt x="4583832" y="4010349"/>
                      <a:pt x="4519526" y="3951890"/>
                    </a:cubicBezTo>
                    <a:cubicBezTo>
                      <a:pt x="4431837" y="3875892"/>
                      <a:pt x="4338301" y="3817432"/>
                      <a:pt x="4238920" y="3764818"/>
                    </a:cubicBezTo>
                    <a:cubicBezTo>
                      <a:pt x="4086924" y="3688820"/>
                      <a:pt x="3923246" y="3636207"/>
                      <a:pt x="3759550" y="3595285"/>
                    </a:cubicBezTo>
                    <a:cubicBezTo>
                      <a:pt x="3595863" y="3554363"/>
                      <a:pt x="3420484" y="3519287"/>
                      <a:pt x="3250960" y="3472519"/>
                    </a:cubicBezTo>
                    <a:cubicBezTo>
                      <a:pt x="3081417" y="3425751"/>
                      <a:pt x="2906038" y="3355600"/>
                      <a:pt x="2748197" y="3262064"/>
                    </a:cubicBezTo>
                    <a:cubicBezTo>
                      <a:pt x="2590356" y="3168529"/>
                      <a:pt x="2450052" y="3051609"/>
                      <a:pt x="2327287" y="2911306"/>
                    </a:cubicBezTo>
                    <a:cubicBezTo>
                      <a:pt x="2204522" y="2771003"/>
                      <a:pt x="2105140" y="2613161"/>
                      <a:pt x="2029142" y="2461166"/>
                    </a:cubicBezTo>
                    <a:cubicBezTo>
                      <a:pt x="2017450" y="2426090"/>
                      <a:pt x="2005759" y="2396860"/>
                      <a:pt x="2017450" y="2355939"/>
                    </a:cubicBezTo>
                    <a:cubicBezTo>
                      <a:pt x="2023306" y="2344247"/>
                      <a:pt x="2029142" y="2326709"/>
                      <a:pt x="2040834" y="2320863"/>
                    </a:cubicBezTo>
                    <a:cubicBezTo>
                      <a:pt x="2046680" y="2315017"/>
                      <a:pt x="2058372" y="2315017"/>
                      <a:pt x="2070064" y="2315017"/>
                    </a:cubicBezTo>
                    <a:close/>
                    <a:moveTo>
                      <a:pt x="3245105" y="1490725"/>
                    </a:moveTo>
                    <a:cubicBezTo>
                      <a:pt x="3256797" y="1490725"/>
                      <a:pt x="3262643" y="1496570"/>
                      <a:pt x="3274335" y="1502417"/>
                    </a:cubicBezTo>
                    <a:cubicBezTo>
                      <a:pt x="3356178" y="1549184"/>
                      <a:pt x="3356178" y="1619336"/>
                      <a:pt x="3362024" y="1683642"/>
                    </a:cubicBezTo>
                    <a:cubicBezTo>
                      <a:pt x="3367870" y="1718718"/>
                      <a:pt x="3373716" y="1753794"/>
                      <a:pt x="3379562" y="1788870"/>
                    </a:cubicBezTo>
                    <a:cubicBezTo>
                      <a:pt x="3408792" y="1940865"/>
                      <a:pt x="3467252" y="2087014"/>
                      <a:pt x="3554941" y="2209780"/>
                    </a:cubicBezTo>
                    <a:cubicBezTo>
                      <a:pt x="3595863" y="2274086"/>
                      <a:pt x="3648477" y="2326700"/>
                      <a:pt x="3701091" y="2379313"/>
                    </a:cubicBezTo>
                    <a:cubicBezTo>
                      <a:pt x="3759550" y="2431927"/>
                      <a:pt x="3818010" y="2472849"/>
                      <a:pt x="3888162" y="2513771"/>
                    </a:cubicBezTo>
                    <a:cubicBezTo>
                      <a:pt x="4022619" y="2595614"/>
                      <a:pt x="4186306" y="2671612"/>
                      <a:pt x="4332456" y="2788531"/>
                    </a:cubicBezTo>
                    <a:cubicBezTo>
                      <a:pt x="4484451" y="2905451"/>
                      <a:pt x="4583832" y="3069138"/>
                      <a:pt x="4659830" y="3226979"/>
                    </a:cubicBezTo>
                    <a:cubicBezTo>
                      <a:pt x="4735828" y="3390667"/>
                      <a:pt x="4788441" y="3554354"/>
                      <a:pt x="4852747" y="3712195"/>
                    </a:cubicBezTo>
                    <a:cubicBezTo>
                      <a:pt x="4905361" y="3840807"/>
                      <a:pt x="4963820" y="3969418"/>
                      <a:pt x="5045664" y="4080492"/>
                    </a:cubicBezTo>
                    <a:cubicBezTo>
                      <a:pt x="5051510" y="4086338"/>
                      <a:pt x="5063202" y="4109722"/>
                      <a:pt x="5069048" y="4127260"/>
                    </a:cubicBezTo>
                    <a:cubicBezTo>
                      <a:pt x="5069048" y="4138952"/>
                      <a:pt x="5069048" y="4156490"/>
                      <a:pt x="5057356" y="4162336"/>
                    </a:cubicBezTo>
                    <a:cubicBezTo>
                      <a:pt x="5028126" y="4179874"/>
                      <a:pt x="4987204" y="4133106"/>
                      <a:pt x="4975512" y="4115568"/>
                    </a:cubicBezTo>
                    <a:cubicBezTo>
                      <a:pt x="4922899" y="4045416"/>
                      <a:pt x="4870285" y="3969418"/>
                      <a:pt x="4829363" y="3893421"/>
                    </a:cubicBezTo>
                    <a:cubicBezTo>
                      <a:pt x="4770904" y="3794039"/>
                      <a:pt x="4718290" y="3694657"/>
                      <a:pt x="4671522" y="3589430"/>
                    </a:cubicBezTo>
                    <a:cubicBezTo>
                      <a:pt x="4595524" y="3431589"/>
                      <a:pt x="4519527" y="3279593"/>
                      <a:pt x="4425991" y="3150981"/>
                    </a:cubicBezTo>
                    <a:cubicBezTo>
                      <a:pt x="4326610" y="3016524"/>
                      <a:pt x="4209690" y="2917143"/>
                      <a:pt x="4063541" y="2846991"/>
                    </a:cubicBezTo>
                    <a:cubicBezTo>
                      <a:pt x="3917392" y="2770993"/>
                      <a:pt x="3753704" y="2712534"/>
                      <a:pt x="3601709" y="2595614"/>
                    </a:cubicBezTo>
                    <a:cubicBezTo>
                      <a:pt x="3449714" y="2484541"/>
                      <a:pt x="3332795" y="2326700"/>
                      <a:pt x="3256797" y="2157166"/>
                    </a:cubicBezTo>
                    <a:cubicBezTo>
                      <a:pt x="3180799" y="1987633"/>
                      <a:pt x="3145724" y="1794715"/>
                      <a:pt x="3163261" y="1607644"/>
                    </a:cubicBezTo>
                    <a:cubicBezTo>
                      <a:pt x="3169107" y="1572568"/>
                      <a:pt x="3174953" y="1537492"/>
                      <a:pt x="3204183" y="1508262"/>
                    </a:cubicBezTo>
                    <a:cubicBezTo>
                      <a:pt x="3215875" y="1502417"/>
                      <a:pt x="3227567" y="1490725"/>
                      <a:pt x="3245105" y="1490725"/>
                    </a:cubicBezTo>
                    <a:close/>
                    <a:moveTo>
                      <a:pt x="4117620" y="1441774"/>
                    </a:moveTo>
                    <a:cubicBezTo>
                      <a:pt x="4149774" y="1443966"/>
                      <a:pt x="4180465" y="1458581"/>
                      <a:pt x="4203844" y="1473196"/>
                    </a:cubicBezTo>
                    <a:cubicBezTo>
                      <a:pt x="4233074" y="1490734"/>
                      <a:pt x="4262304" y="1508272"/>
                      <a:pt x="4291534" y="1531656"/>
                    </a:cubicBezTo>
                    <a:cubicBezTo>
                      <a:pt x="4408453" y="1625192"/>
                      <a:pt x="4501989" y="1742111"/>
                      <a:pt x="4566304" y="1870722"/>
                    </a:cubicBezTo>
                    <a:cubicBezTo>
                      <a:pt x="4630609" y="1999334"/>
                      <a:pt x="4677368" y="2139637"/>
                      <a:pt x="4706598" y="2274095"/>
                    </a:cubicBezTo>
                    <a:cubicBezTo>
                      <a:pt x="4770913" y="2548856"/>
                      <a:pt x="4776759" y="2817770"/>
                      <a:pt x="4817671" y="3074993"/>
                    </a:cubicBezTo>
                    <a:cubicBezTo>
                      <a:pt x="4835218" y="3203605"/>
                      <a:pt x="4864448" y="3332216"/>
                      <a:pt x="4911207" y="3454982"/>
                    </a:cubicBezTo>
                    <a:cubicBezTo>
                      <a:pt x="4952138" y="3554363"/>
                      <a:pt x="5004752" y="3653745"/>
                      <a:pt x="5069057" y="3735589"/>
                    </a:cubicBezTo>
                    <a:cubicBezTo>
                      <a:pt x="5069057" y="3741434"/>
                      <a:pt x="5080740" y="3753126"/>
                      <a:pt x="5086586" y="3770665"/>
                    </a:cubicBezTo>
                    <a:cubicBezTo>
                      <a:pt x="5086586" y="3782356"/>
                      <a:pt x="5086586" y="3794048"/>
                      <a:pt x="5074894" y="3799894"/>
                    </a:cubicBezTo>
                    <a:cubicBezTo>
                      <a:pt x="5051510" y="3817432"/>
                      <a:pt x="5016434" y="3782356"/>
                      <a:pt x="5004752" y="3770665"/>
                    </a:cubicBezTo>
                    <a:cubicBezTo>
                      <a:pt x="4957975" y="3718051"/>
                      <a:pt x="4917062" y="3659591"/>
                      <a:pt x="4876131" y="3601131"/>
                    </a:cubicBezTo>
                    <a:cubicBezTo>
                      <a:pt x="4829372" y="3525133"/>
                      <a:pt x="4788441" y="3443290"/>
                      <a:pt x="4753366" y="3355600"/>
                    </a:cubicBezTo>
                    <a:cubicBezTo>
                      <a:pt x="4653993" y="3098377"/>
                      <a:pt x="4607216" y="2823616"/>
                      <a:pt x="4554603" y="2566394"/>
                    </a:cubicBezTo>
                    <a:cubicBezTo>
                      <a:pt x="4525373" y="2437782"/>
                      <a:pt x="4496143" y="2309171"/>
                      <a:pt x="4455230" y="2192251"/>
                    </a:cubicBezTo>
                    <a:cubicBezTo>
                      <a:pt x="4373377" y="1958412"/>
                      <a:pt x="4250621" y="1736265"/>
                      <a:pt x="4057695" y="1607653"/>
                    </a:cubicBezTo>
                    <a:cubicBezTo>
                      <a:pt x="4040166" y="1595961"/>
                      <a:pt x="4022619" y="1584270"/>
                      <a:pt x="4005081" y="1555040"/>
                    </a:cubicBezTo>
                    <a:cubicBezTo>
                      <a:pt x="4005081" y="1543348"/>
                      <a:pt x="3999235" y="1525810"/>
                      <a:pt x="4005081" y="1514118"/>
                    </a:cubicBezTo>
                    <a:cubicBezTo>
                      <a:pt x="4010936" y="1502426"/>
                      <a:pt x="4016782" y="1490734"/>
                      <a:pt x="4022619" y="1484888"/>
                    </a:cubicBezTo>
                    <a:cubicBezTo>
                      <a:pt x="4051849" y="1449812"/>
                      <a:pt x="4085466" y="1439582"/>
                      <a:pt x="4117620" y="1441774"/>
                    </a:cubicBezTo>
                    <a:close/>
                    <a:moveTo>
                      <a:pt x="8015427" y="1233511"/>
                    </a:moveTo>
                    <a:cubicBezTo>
                      <a:pt x="8027119" y="1233511"/>
                      <a:pt x="8038801" y="1233511"/>
                      <a:pt x="8050503" y="1233511"/>
                    </a:cubicBezTo>
                    <a:cubicBezTo>
                      <a:pt x="8138192" y="1251049"/>
                      <a:pt x="8161576" y="1350430"/>
                      <a:pt x="8161576" y="1426428"/>
                    </a:cubicBezTo>
                    <a:cubicBezTo>
                      <a:pt x="8167422" y="1473196"/>
                      <a:pt x="8167422" y="1514118"/>
                      <a:pt x="8161576" y="1560885"/>
                    </a:cubicBezTo>
                    <a:cubicBezTo>
                      <a:pt x="8149884" y="1753803"/>
                      <a:pt x="8091424" y="1940874"/>
                      <a:pt x="8009572" y="2110407"/>
                    </a:cubicBezTo>
                    <a:cubicBezTo>
                      <a:pt x="7927737" y="2279941"/>
                      <a:pt x="7816664" y="2437782"/>
                      <a:pt x="7693898" y="2578085"/>
                    </a:cubicBezTo>
                    <a:cubicBezTo>
                      <a:pt x="7448367" y="2864538"/>
                      <a:pt x="7150223" y="3080839"/>
                      <a:pt x="6863770" y="3297140"/>
                    </a:cubicBezTo>
                    <a:cubicBezTo>
                      <a:pt x="6717621" y="3408213"/>
                      <a:pt x="6571472" y="3519287"/>
                      <a:pt x="6437014" y="3636206"/>
                    </a:cubicBezTo>
                    <a:cubicBezTo>
                      <a:pt x="6325941" y="3729742"/>
                      <a:pt x="6220713" y="3834969"/>
                      <a:pt x="6121331" y="3946043"/>
                    </a:cubicBezTo>
                    <a:cubicBezTo>
                      <a:pt x="6115485" y="3951889"/>
                      <a:pt x="6097947" y="3969427"/>
                      <a:pt x="6080400" y="3981119"/>
                    </a:cubicBezTo>
                    <a:cubicBezTo>
                      <a:pt x="6062872" y="3992811"/>
                      <a:pt x="6051171" y="3992811"/>
                      <a:pt x="6039488" y="3981119"/>
                    </a:cubicBezTo>
                    <a:cubicBezTo>
                      <a:pt x="6016104" y="3957735"/>
                      <a:pt x="6057026" y="3905121"/>
                      <a:pt x="6068718" y="3887583"/>
                    </a:cubicBezTo>
                    <a:cubicBezTo>
                      <a:pt x="6127177" y="3811585"/>
                      <a:pt x="6185637" y="3741434"/>
                      <a:pt x="6249943" y="3671282"/>
                    </a:cubicBezTo>
                    <a:cubicBezTo>
                      <a:pt x="6331787" y="3583592"/>
                      <a:pt x="6419476" y="3495903"/>
                      <a:pt x="6495474" y="3425751"/>
                    </a:cubicBezTo>
                    <a:cubicBezTo>
                      <a:pt x="6758543" y="3174374"/>
                      <a:pt x="7044986" y="2946381"/>
                      <a:pt x="7290526" y="2695004"/>
                    </a:cubicBezTo>
                    <a:cubicBezTo>
                      <a:pt x="7419138" y="2566394"/>
                      <a:pt x="7530211" y="2431936"/>
                      <a:pt x="7629583" y="2291633"/>
                    </a:cubicBezTo>
                    <a:cubicBezTo>
                      <a:pt x="7822510" y="2011026"/>
                      <a:pt x="7956967" y="1683651"/>
                      <a:pt x="7956967" y="1356276"/>
                    </a:cubicBezTo>
                    <a:cubicBezTo>
                      <a:pt x="7956967" y="1327046"/>
                      <a:pt x="7962813" y="1291971"/>
                      <a:pt x="7980342" y="1262741"/>
                    </a:cubicBezTo>
                    <a:cubicBezTo>
                      <a:pt x="7992043" y="1251049"/>
                      <a:pt x="8003735" y="1239357"/>
                      <a:pt x="8015427" y="1233511"/>
                    </a:cubicBezTo>
                    <a:close/>
                    <a:moveTo>
                      <a:pt x="5459266" y="1041863"/>
                    </a:moveTo>
                    <a:cubicBezTo>
                      <a:pt x="5511880" y="1045700"/>
                      <a:pt x="5551340" y="1087352"/>
                      <a:pt x="5577647" y="1122428"/>
                    </a:cubicBezTo>
                    <a:cubicBezTo>
                      <a:pt x="5601031" y="1151658"/>
                      <a:pt x="5618569" y="1180887"/>
                      <a:pt x="5641953" y="1210117"/>
                    </a:cubicBezTo>
                    <a:cubicBezTo>
                      <a:pt x="5729642" y="1338729"/>
                      <a:pt x="5793948" y="1484878"/>
                      <a:pt x="5840715" y="1631028"/>
                    </a:cubicBezTo>
                    <a:cubicBezTo>
                      <a:pt x="5887483" y="1783024"/>
                      <a:pt x="5905021" y="1935019"/>
                      <a:pt x="5910867" y="2092860"/>
                    </a:cubicBezTo>
                    <a:cubicBezTo>
                      <a:pt x="5916713" y="2250702"/>
                      <a:pt x="5893329" y="2414389"/>
                      <a:pt x="5852407" y="2560538"/>
                    </a:cubicBezTo>
                    <a:cubicBezTo>
                      <a:pt x="5817331" y="2706687"/>
                      <a:pt x="5764718" y="2846991"/>
                      <a:pt x="5723796" y="2981448"/>
                    </a:cubicBezTo>
                    <a:cubicBezTo>
                      <a:pt x="5682874" y="3121751"/>
                      <a:pt x="5653644" y="3256209"/>
                      <a:pt x="5665336" y="3396512"/>
                    </a:cubicBezTo>
                    <a:cubicBezTo>
                      <a:pt x="5677028" y="3513432"/>
                      <a:pt x="5706258" y="3624505"/>
                      <a:pt x="5770564" y="3718041"/>
                    </a:cubicBezTo>
                    <a:cubicBezTo>
                      <a:pt x="5770564" y="3729733"/>
                      <a:pt x="5782256" y="3741425"/>
                      <a:pt x="5788102" y="3758963"/>
                    </a:cubicBezTo>
                    <a:cubicBezTo>
                      <a:pt x="5788102" y="3770655"/>
                      <a:pt x="5788102" y="3782347"/>
                      <a:pt x="5776410" y="3794039"/>
                    </a:cubicBezTo>
                    <a:cubicBezTo>
                      <a:pt x="5747180" y="3817422"/>
                      <a:pt x="5712104" y="3776501"/>
                      <a:pt x="5694566" y="3758963"/>
                    </a:cubicBezTo>
                    <a:cubicBezTo>
                      <a:pt x="5641953" y="3694657"/>
                      <a:pt x="5606877" y="3624505"/>
                      <a:pt x="5583493" y="3548508"/>
                    </a:cubicBezTo>
                    <a:cubicBezTo>
                      <a:pt x="5548417" y="3449126"/>
                      <a:pt x="5536725" y="3349745"/>
                      <a:pt x="5536725" y="3244517"/>
                    </a:cubicBezTo>
                    <a:cubicBezTo>
                      <a:pt x="5536725" y="3086676"/>
                      <a:pt x="5565955" y="2940526"/>
                      <a:pt x="5601031" y="2794377"/>
                    </a:cubicBezTo>
                    <a:cubicBezTo>
                      <a:pt x="5636107" y="2648228"/>
                      <a:pt x="5671182" y="2507925"/>
                      <a:pt x="5682874" y="2367621"/>
                    </a:cubicBezTo>
                    <a:cubicBezTo>
                      <a:pt x="5694566" y="2227318"/>
                      <a:pt x="5694566" y="2087014"/>
                      <a:pt x="5671182" y="1952557"/>
                    </a:cubicBezTo>
                    <a:cubicBezTo>
                      <a:pt x="5624415" y="1677796"/>
                      <a:pt x="5530879" y="1420572"/>
                      <a:pt x="5378884" y="1186734"/>
                    </a:cubicBezTo>
                    <a:cubicBezTo>
                      <a:pt x="5367192" y="1163350"/>
                      <a:pt x="5349654" y="1139966"/>
                      <a:pt x="5355500" y="1104890"/>
                    </a:cubicBezTo>
                    <a:cubicBezTo>
                      <a:pt x="5361346" y="1093198"/>
                      <a:pt x="5361346" y="1081506"/>
                      <a:pt x="5373038" y="1069814"/>
                    </a:cubicBezTo>
                    <a:cubicBezTo>
                      <a:pt x="5384730" y="1063968"/>
                      <a:pt x="5390576" y="1058123"/>
                      <a:pt x="5402268" y="1052277"/>
                    </a:cubicBezTo>
                    <a:cubicBezTo>
                      <a:pt x="5422729" y="1043508"/>
                      <a:pt x="5441728" y="1040584"/>
                      <a:pt x="5459266" y="1041863"/>
                    </a:cubicBezTo>
                    <a:close/>
                    <a:moveTo>
                      <a:pt x="6688383" y="0"/>
                    </a:moveTo>
                    <a:cubicBezTo>
                      <a:pt x="6700075" y="5846"/>
                      <a:pt x="6711767" y="11692"/>
                      <a:pt x="6717613" y="17538"/>
                    </a:cubicBezTo>
                    <a:cubicBezTo>
                      <a:pt x="6776072" y="87689"/>
                      <a:pt x="6764380" y="175379"/>
                      <a:pt x="6764380" y="251377"/>
                    </a:cubicBezTo>
                    <a:cubicBezTo>
                      <a:pt x="6764380" y="298145"/>
                      <a:pt x="6764380" y="339066"/>
                      <a:pt x="6770226" y="385834"/>
                    </a:cubicBezTo>
                    <a:cubicBezTo>
                      <a:pt x="6787764" y="578751"/>
                      <a:pt x="6846224" y="771669"/>
                      <a:pt x="6898838" y="976279"/>
                    </a:cubicBezTo>
                    <a:cubicBezTo>
                      <a:pt x="6951451" y="1180887"/>
                      <a:pt x="7004065" y="1403035"/>
                      <a:pt x="6980681" y="1636874"/>
                    </a:cubicBezTo>
                    <a:cubicBezTo>
                      <a:pt x="6963143" y="1870713"/>
                      <a:pt x="6863762" y="2087014"/>
                      <a:pt x="6752688" y="2274086"/>
                    </a:cubicBezTo>
                    <a:cubicBezTo>
                      <a:pt x="6641615" y="2467003"/>
                      <a:pt x="6501311" y="2630690"/>
                      <a:pt x="6372700" y="2794377"/>
                    </a:cubicBezTo>
                    <a:cubicBezTo>
                      <a:pt x="6244089" y="2958064"/>
                      <a:pt x="6115477" y="3127597"/>
                      <a:pt x="6033633" y="3314669"/>
                    </a:cubicBezTo>
                    <a:cubicBezTo>
                      <a:pt x="5963481" y="3472510"/>
                      <a:pt x="5916714" y="3636197"/>
                      <a:pt x="5922560" y="3805731"/>
                    </a:cubicBezTo>
                    <a:cubicBezTo>
                      <a:pt x="5922560" y="3817422"/>
                      <a:pt x="5922560" y="3846652"/>
                      <a:pt x="5916714" y="3870036"/>
                    </a:cubicBezTo>
                    <a:cubicBezTo>
                      <a:pt x="5910868" y="3887574"/>
                      <a:pt x="5905022" y="3899266"/>
                      <a:pt x="5887484" y="3899266"/>
                    </a:cubicBezTo>
                    <a:cubicBezTo>
                      <a:pt x="5852408" y="3899266"/>
                      <a:pt x="5840716" y="3823268"/>
                      <a:pt x="5840716" y="3794039"/>
                    </a:cubicBezTo>
                    <a:cubicBezTo>
                      <a:pt x="5834870" y="3682965"/>
                      <a:pt x="5846562" y="3571891"/>
                      <a:pt x="5881638" y="3454972"/>
                    </a:cubicBezTo>
                    <a:cubicBezTo>
                      <a:pt x="5916714" y="3314669"/>
                      <a:pt x="5969327" y="3180211"/>
                      <a:pt x="6039479" y="3051600"/>
                    </a:cubicBezTo>
                    <a:cubicBezTo>
                      <a:pt x="6138861" y="2864529"/>
                      <a:pt x="6267473" y="2689150"/>
                      <a:pt x="6384392" y="2513771"/>
                    </a:cubicBezTo>
                    <a:cubicBezTo>
                      <a:pt x="6501311" y="2338391"/>
                      <a:pt x="6612385" y="2163012"/>
                      <a:pt x="6682537" y="1975941"/>
                    </a:cubicBezTo>
                    <a:cubicBezTo>
                      <a:pt x="6717613" y="1882405"/>
                      <a:pt x="6746842" y="1788870"/>
                      <a:pt x="6758534" y="1695334"/>
                    </a:cubicBezTo>
                    <a:cubicBezTo>
                      <a:pt x="6770226" y="1601798"/>
                      <a:pt x="6770226" y="1508262"/>
                      <a:pt x="6758534" y="1408881"/>
                    </a:cubicBezTo>
                    <a:cubicBezTo>
                      <a:pt x="6735150" y="1215964"/>
                      <a:pt x="6670845" y="1017200"/>
                      <a:pt x="6624077" y="806745"/>
                    </a:cubicBezTo>
                    <a:cubicBezTo>
                      <a:pt x="6577309" y="596290"/>
                      <a:pt x="6542233" y="368296"/>
                      <a:pt x="6589001" y="134458"/>
                    </a:cubicBezTo>
                    <a:cubicBezTo>
                      <a:pt x="6594847" y="87689"/>
                      <a:pt x="6612385" y="46768"/>
                      <a:pt x="6647461" y="17538"/>
                    </a:cubicBezTo>
                    <a:cubicBezTo>
                      <a:pt x="6659153" y="5846"/>
                      <a:pt x="6670845" y="0"/>
                      <a:pt x="6688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49"/>
              <p:cNvSpPr/>
              <p:nvPr/>
            </p:nvSpPr>
            <p:spPr>
              <a:xfrm>
                <a:off x="7054824" y="3204157"/>
                <a:ext cx="237043" cy="276564"/>
              </a:xfrm>
              <a:custGeom>
                <a:avLst/>
                <a:gdLst/>
                <a:ahLst/>
                <a:cxnLst/>
                <a:rect l="l" t="t" r="r" b="b"/>
                <a:pathLst>
                  <a:path w="667728" h="779053" extrusionOk="0">
                    <a:moveTo>
                      <a:pt x="574838" y="348044"/>
                    </a:moveTo>
                    <a:cubicBezTo>
                      <a:pt x="593253" y="339154"/>
                      <a:pt x="611032" y="327724"/>
                      <a:pt x="621193" y="309944"/>
                    </a:cubicBezTo>
                    <a:cubicBezTo>
                      <a:pt x="626272" y="301689"/>
                      <a:pt x="628813" y="291529"/>
                      <a:pt x="627543" y="281369"/>
                    </a:cubicBezTo>
                    <a:cubicBezTo>
                      <a:pt x="625638" y="271844"/>
                      <a:pt x="619288" y="262319"/>
                      <a:pt x="609763" y="259779"/>
                    </a:cubicBezTo>
                    <a:cubicBezTo>
                      <a:pt x="596428" y="255969"/>
                      <a:pt x="581822" y="264224"/>
                      <a:pt x="569757" y="258509"/>
                    </a:cubicBezTo>
                    <a:cubicBezTo>
                      <a:pt x="559597" y="253429"/>
                      <a:pt x="556422" y="238824"/>
                      <a:pt x="559597" y="227394"/>
                    </a:cubicBezTo>
                    <a:cubicBezTo>
                      <a:pt x="562138" y="215964"/>
                      <a:pt x="569122" y="206439"/>
                      <a:pt x="573568" y="195644"/>
                    </a:cubicBezTo>
                    <a:cubicBezTo>
                      <a:pt x="578013" y="184849"/>
                      <a:pt x="579282" y="171514"/>
                      <a:pt x="571663" y="162624"/>
                    </a:cubicBezTo>
                    <a:cubicBezTo>
                      <a:pt x="563407" y="152464"/>
                      <a:pt x="547532" y="153099"/>
                      <a:pt x="536103" y="158814"/>
                    </a:cubicBezTo>
                    <a:cubicBezTo>
                      <a:pt x="524672" y="165164"/>
                      <a:pt x="517053" y="175959"/>
                      <a:pt x="508797" y="186754"/>
                    </a:cubicBezTo>
                    <a:cubicBezTo>
                      <a:pt x="501178" y="196914"/>
                      <a:pt x="491653" y="207709"/>
                      <a:pt x="479588" y="212154"/>
                    </a:cubicBezTo>
                    <a:cubicBezTo>
                      <a:pt x="471332" y="215329"/>
                      <a:pt x="454188" y="214694"/>
                      <a:pt x="449107" y="205169"/>
                    </a:cubicBezTo>
                    <a:cubicBezTo>
                      <a:pt x="445297" y="196914"/>
                      <a:pt x="454822" y="181039"/>
                      <a:pt x="458632" y="173419"/>
                    </a:cubicBezTo>
                    <a:cubicBezTo>
                      <a:pt x="470063" y="148654"/>
                      <a:pt x="481493" y="124524"/>
                      <a:pt x="492288" y="99759"/>
                    </a:cubicBezTo>
                    <a:cubicBezTo>
                      <a:pt x="499907" y="82614"/>
                      <a:pt x="506893" y="59119"/>
                      <a:pt x="491653" y="47689"/>
                    </a:cubicBezTo>
                    <a:cubicBezTo>
                      <a:pt x="480222" y="39434"/>
                      <a:pt x="463713" y="44514"/>
                      <a:pt x="453553" y="54039"/>
                    </a:cubicBezTo>
                    <a:cubicBezTo>
                      <a:pt x="444028" y="64199"/>
                      <a:pt x="438947" y="78169"/>
                      <a:pt x="433232" y="90869"/>
                    </a:cubicBezTo>
                    <a:cubicBezTo>
                      <a:pt x="427518" y="103569"/>
                      <a:pt x="419263" y="114999"/>
                      <a:pt x="408468" y="123254"/>
                    </a:cubicBezTo>
                    <a:cubicBezTo>
                      <a:pt x="384338" y="139764"/>
                      <a:pt x="349413" y="121349"/>
                      <a:pt x="342428" y="94044"/>
                    </a:cubicBezTo>
                    <a:cubicBezTo>
                      <a:pt x="338618" y="80074"/>
                      <a:pt x="339888" y="63564"/>
                      <a:pt x="328457" y="54674"/>
                    </a:cubicBezTo>
                    <a:cubicBezTo>
                      <a:pt x="320203" y="48324"/>
                      <a:pt x="307503" y="50229"/>
                      <a:pt x="298613" y="56579"/>
                    </a:cubicBezTo>
                    <a:cubicBezTo>
                      <a:pt x="290357" y="62929"/>
                      <a:pt x="285278" y="73089"/>
                      <a:pt x="280832" y="82614"/>
                    </a:cubicBezTo>
                    <a:cubicBezTo>
                      <a:pt x="278293" y="89599"/>
                      <a:pt x="275118" y="97219"/>
                      <a:pt x="268768" y="101029"/>
                    </a:cubicBezTo>
                    <a:cubicBezTo>
                      <a:pt x="257972" y="107379"/>
                      <a:pt x="244638" y="99124"/>
                      <a:pt x="238922" y="88329"/>
                    </a:cubicBezTo>
                    <a:cubicBezTo>
                      <a:pt x="230032" y="72454"/>
                      <a:pt x="232572" y="52134"/>
                      <a:pt x="226222" y="34989"/>
                    </a:cubicBezTo>
                    <a:cubicBezTo>
                      <a:pt x="216063" y="7684"/>
                      <a:pt x="181138" y="-6921"/>
                      <a:pt x="154468" y="3239"/>
                    </a:cubicBezTo>
                    <a:cubicBezTo>
                      <a:pt x="127163" y="13399"/>
                      <a:pt x="111288" y="46419"/>
                      <a:pt x="117638" y="74359"/>
                    </a:cubicBezTo>
                    <a:cubicBezTo>
                      <a:pt x="125257" y="108014"/>
                      <a:pt x="157643" y="128969"/>
                      <a:pt x="178597" y="156274"/>
                    </a:cubicBezTo>
                    <a:cubicBezTo>
                      <a:pt x="183043" y="161989"/>
                      <a:pt x="186853" y="167704"/>
                      <a:pt x="188122" y="175324"/>
                    </a:cubicBezTo>
                    <a:cubicBezTo>
                      <a:pt x="189393" y="182309"/>
                      <a:pt x="187488" y="189929"/>
                      <a:pt x="181772" y="194374"/>
                    </a:cubicBezTo>
                    <a:cubicBezTo>
                      <a:pt x="174153" y="200089"/>
                      <a:pt x="162088" y="196914"/>
                      <a:pt x="154468" y="191199"/>
                    </a:cubicBezTo>
                    <a:cubicBezTo>
                      <a:pt x="146847" y="185484"/>
                      <a:pt x="139863" y="177864"/>
                      <a:pt x="130338" y="174054"/>
                    </a:cubicBezTo>
                    <a:cubicBezTo>
                      <a:pt x="111922" y="167069"/>
                      <a:pt x="89697" y="180404"/>
                      <a:pt x="83982" y="199454"/>
                    </a:cubicBezTo>
                    <a:cubicBezTo>
                      <a:pt x="78268" y="218504"/>
                      <a:pt x="86522" y="239459"/>
                      <a:pt x="101128" y="253429"/>
                    </a:cubicBezTo>
                    <a:cubicBezTo>
                      <a:pt x="121447" y="273749"/>
                      <a:pt x="158913" y="275019"/>
                      <a:pt x="164628" y="308039"/>
                    </a:cubicBezTo>
                    <a:cubicBezTo>
                      <a:pt x="167803" y="325819"/>
                      <a:pt x="151928" y="342329"/>
                      <a:pt x="134782" y="348044"/>
                    </a:cubicBezTo>
                    <a:cubicBezTo>
                      <a:pt x="117638" y="353759"/>
                      <a:pt x="98588" y="350584"/>
                      <a:pt x="80807" y="349314"/>
                    </a:cubicBezTo>
                    <a:cubicBezTo>
                      <a:pt x="57313" y="348044"/>
                      <a:pt x="31278" y="349949"/>
                      <a:pt x="13497" y="365824"/>
                    </a:cubicBezTo>
                    <a:cubicBezTo>
                      <a:pt x="-4282" y="381699"/>
                      <a:pt x="-5553" y="415989"/>
                      <a:pt x="16038" y="426149"/>
                    </a:cubicBezTo>
                    <a:cubicBezTo>
                      <a:pt x="31278" y="433769"/>
                      <a:pt x="52868" y="428054"/>
                      <a:pt x="63028" y="441389"/>
                    </a:cubicBezTo>
                    <a:cubicBezTo>
                      <a:pt x="71918" y="453454"/>
                      <a:pt x="64297" y="470599"/>
                      <a:pt x="55407" y="483299"/>
                    </a:cubicBezTo>
                    <a:cubicBezTo>
                      <a:pt x="46518" y="495999"/>
                      <a:pt x="36993" y="511239"/>
                      <a:pt x="43343" y="524574"/>
                    </a:cubicBezTo>
                    <a:cubicBezTo>
                      <a:pt x="50328" y="539814"/>
                      <a:pt x="72553" y="540449"/>
                      <a:pt x="86522" y="532829"/>
                    </a:cubicBezTo>
                    <a:cubicBezTo>
                      <a:pt x="101128" y="524574"/>
                      <a:pt x="111288" y="511239"/>
                      <a:pt x="124622" y="501079"/>
                    </a:cubicBezTo>
                    <a:cubicBezTo>
                      <a:pt x="137957" y="491554"/>
                      <a:pt x="158278" y="487109"/>
                      <a:pt x="170343" y="498539"/>
                    </a:cubicBezTo>
                    <a:cubicBezTo>
                      <a:pt x="185582" y="513779"/>
                      <a:pt x="173518" y="539179"/>
                      <a:pt x="161453" y="556959"/>
                    </a:cubicBezTo>
                    <a:cubicBezTo>
                      <a:pt x="148118" y="575374"/>
                      <a:pt x="135418" y="593789"/>
                      <a:pt x="122718" y="612204"/>
                    </a:cubicBezTo>
                    <a:cubicBezTo>
                      <a:pt x="110653" y="629349"/>
                      <a:pt x="98588" y="647129"/>
                      <a:pt x="96047" y="668084"/>
                    </a:cubicBezTo>
                    <a:cubicBezTo>
                      <a:pt x="93507" y="689039"/>
                      <a:pt x="105572" y="712534"/>
                      <a:pt x="125893" y="715709"/>
                    </a:cubicBezTo>
                    <a:cubicBezTo>
                      <a:pt x="144943" y="718884"/>
                      <a:pt x="162088" y="704279"/>
                      <a:pt x="172882" y="689039"/>
                    </a:cubicBezTo>
                    <a:cubicBezTo>
                      <a:pt x="183678" y="673799"/>
                      <a:pt x="190663" y="654749"/>
                      <a:pt x="205268" y="642049"/>
                    </a:cubicBezTo>
                    <a:cubicBezTo>
                      <a:pt x="219872" y="629349"/>
                      <a:pt x="244638" y="626174"/>
                      <a:pt x="256068" y="641414"/>
                    </a:cubicBezTo>
                    <a:cubicBezTo>
                      <a:pt x="260513" y="647764"/>
                      <a:pt x="262418" y="655384"/>
                      <a:pt x="268132" y="660464"/>
                    </a:cubicBezTo>
                    <a:cubicBezTo>
                      <a:pt x="278293" y="668084"/>
                      <a:pt x="292897" y="661099"/>
                      <a:pt x="305597" y="660464"/>
                    </a:cubicBezTo>
                    <a:cubicBezTo>
                      <a:pt x="327822" y="659194"/>
                      <a:pt x="345603" y="679514"/>
                      <a:pt x="354493" y="699834"/>
                    </a:cubicBezTo>
                    <a:cubicBezTo>
                      <a:pt x="363382" y="720154"/>
                      <a:pt x="367828" y="743014"/>
                      <a:pt x="381163" y="760159"/>
                    </a:cubicBezTo>
                    <a:cubicBezTo>
                      <a:pt x="394497" y="777304"/>
                      <a:pt x="423072" y="786829"/>
                      <a:pt x="438947" y="770954"/>
                    </a:cubicBezTo>
                    <a:cubicBezTo>
                      <a:pt x="452282" y="757619"/>
                      <a:pt x="447838" y="734124"/>
                      <a:pt x="438313" y="718249"/>
                    </a:cubicBezTo>
                    <a:cubicBezTo>
                      <a:pt x="428788" y="702374"/>
                      <a:pt x="413547" y="688404"/>
                      <a:pt x="406563" y="670624"/>
                    </a:cubicBezTo>
                    <a:cubicBezTo>
                      <a:pt x="399578" y="652844"/>
                      <a:pt x="404657" y="627444"/>
                      <a:pt x="423072" y="622999"/>
                    </a:cubicBezTo>
                    <a:cubicBezTo>
                      <a:pt x="438947" y="618554"/>
                      <a:pt x="454188" y="631254"/>
                      <a:pt x="468157" y="639509"/>
                    </a:cubicBezTo>
                    <a:cubicBezTo>
                      <a:pt x="482763" y="647764"/>
                      <a:pt x="506257" y="648399"/>
                      <a:pt x="510068" y="631889"/>
                    </a:cubicBezTo>
                    <a:cubicBezTo>
                      <a:pt x="512607" y="620459"/>
                      <a:pt x="501813" y="609029"/>
                      <a:pt x="501813" y="596964"/>
                    </a:cubicBezTo>
                    <a:cubicBezTo>
                      <a:pt x="501813" y="582994"/>
                      <a:pt x="516418" y="572834"/>
                      <a:pt x="530388" y="572199"/>
                    </a:cubicBezTo>
                    <a:cubicBezTo>
                      <a:pt x="544357" y="571564"/>
                      <a:pt x="557693" y="576644"/>
                      <a:pt x="571663" y="579819"/>
                    </a:cubicBezTo>
                    <a:cubicBezTo>
                      <a:pt x="593888" y="584264"/>
                      <a:pt x="618018" y="581724"/>
                      <a:pt x="637068" y="569659"/>
                    </a:cubicBezTo>
                    <a:cubicBezTo>
                      <a:pt x="656118" y="557594"/>
                      <a:pt x="669453" y="535369"/>
                      <a:pt x="667547" y="512509"/>
                    </a:cubicBezTo>
                    <a:cubicBezTo>
                      <a:pt x="665643" y="489649"/>
                      <a:pt x="646593" y="469329"/>
                      <a:pt x="623732" y="468059"/>
                    </a:cubicBezTo>
                    <a:cubicBezTo>
                      <a:pt x="606588" y="467424"/>
                      <a:pt x="591347" y="476314"/>
                      <a:pt x="576743" y="485204"/>
                    </a:cubicBezTo>
                    <a:cubicBezTo>
                      <a:pt x="562772" y="493459"/>
                      <a:pt x="546263" y="502984"/>
                      <a:pt x="529753" y="500444"/>
                    </a:cubicBezTo>
                    <a:cubicBezTo>
                      <a:pt x="516418" y="498539"/>
                      <a:pt x="501178" y="486474"/>
                      <a:pt x="504988" y="471869"/>
                    </a:cubicBezTo>
                    <a:cubicBezTo>
                      <a:pt x="507528" y="461709"/>
                      <a:pt x="517053" y="454089"/>
                      <a:pt x="525943" y="449009"/>
                    </a:cubicBezTo>
                    <a:cubicBezTo>
                      <a:pt x="535468" y="443929"/>
                      <a:pt x="545628" y="438849"/>
                      <a:pt x="551978" y="431229"/>
                    </a:cubicBezTo>
                    <a:cubicBezTo>
                      <a:pt x="558963" y="422974"/>
                      <a:pt x="561503" y="409639"/>
                      <a:pt x="553882" y="402019"/>
                    </a:cubicBezTo>
                    <a:cubicBezTo>
                      <a:pt x="548168" y="396304"/>
                      <a:pt x="538643" y="395669"/>
                      <a:pt x="530388" y="394399"/>
                    </a:cubicBezTo>
                    <a:cubicBezTo>
                      <a:pt x="522132" y="393129"/>
                      <a:pt x="512607" y="389954"/>
                      <a:pt x="510703" y="381699"/>
                    </a:cubicBezTo>
                    <a:cubicBezTo>
                      <a:pt x="527847" y="367094"/>
                      <a:pt x="549438" y="358839"/>
                      <a:pt x="569757" y="349314"/>
                    </a:cubicBezTo>
                    <a:cubicBezTo>
                      <a:pt x="571028" y="349949"/>
                      <a:pt x="572932" y="348679"/>
                      <a:pt x="574838" y="3480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1" name="Google Shape;2661;p49"/>
              <p:cNvSpPr/>
              <p:nvPr/>
            </p:nvSpPr>
            <p:spPr>
              <a:xfrm>
                <a:off x="7100529" y="3261473"/>
                <a:ext cx="132198" cy="159583"/>
              </a:xfrm>
              <a:custGeom>
                <a:avLst/>
                <a:gdLst/>
                <a:ahLst/>
                <a:cxnLst/>
                <a:rect l="l" t="t" r="r" b="b"/>
                <a:pathLst>
                  <a:path w="372390" h="449530" extrusionOk="0">
                    <a:moveTo>
                      <a:pt x="363671" y="355029"/>
                    </a:moveTo>
                    <a:cubicBezTo>
                      <a:pt x="375736" y="316929"/>
                      <a:pt x="372561" y="273749"/>
                      <a:pt x="370021" y="231838"/>
                    </a:cubicBezTo>
                    <a:cubicBezTo>
                      <a:pt x="367481" y="195009"/>
                      <a:pt x="364941" y="157544"/>
                      <a:pt x="354146" y="120713"/>
                    </a:cubicBezTo>
                    <a:cubicBezTo>
                      <a:pt x="342716" y="83884"/>
                      <a:pt x="321761" y="48324"/>
                      <a:pt x="290011" y="26099"/>
                    </a:cubicBezTo>
                    <a:cubicBezTo>
                      <a:pt x="256991" y="3238"/>
                      <a:pt x="218256" y="-571"/>
                      <a:pt x="182061" y="63"/>
                    </a:cubicBezTo>
                    <a:cubicBezTo>
                      <a:pt x="131896" y="1334"/>
                      <a:pt x="80461" y="13399"/>
                      <a:pt x="49346" y="50229"/>
                    </a:cubicBezTo>
                    <a:cubicBezTo>
                      <a:pt x="22041" y="82613"/>
                      <a:pt x="14421" y="128969"/>
                      <a:pt x="7436" y="173419"/>
                    </a:cubicBezTo>
                    <a:cubicBezTo>
                      <a:pt x="-819" y="226124"/>
                      <a:pt x="-7804" y="283274"/>
                      <a:pt x="18866" y="334709"/>
                    </a:cubicBezTo>
                    <a:cubicBezTo>
                      <a:pt x="39821" y="374713"/>
                      <a:pt x="79191" y="403924"/>
                      <a:pt x="119196" y="419799"/>
                    </a:cubicBezTo>
                    <a:cubicBezTo>
                      <a:pt x="158566" y="435038"/>
                      <a:pt x="218256" y="452819"/>
                      <a:pt x="257626" y="449009"/>
                    </a:cubicBezTo>
                    <a:cubicBezTo>
                      <a:pt x="307156" y="445199"/>
                      <a:pt x="349066" y="401384"/>
                      <a:pt x="363671" y="3550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2" name="Google Shape;2662;p49"/>
              <p:cNvSpPr/>
              <p:nvPr/>
            </p:nvSpPr>
            <p:spPr>
              <a:xfrm>
                <a:off x="7116695" y="3279414"/>
                <a:ext cx="102885" cy="127512"/>
              </a:xfrm>
              <a:custGeom>
                <a:avLst/>
                <a:gdLst/>
                <a:ahLst/>
                <a:cxnLst/>
                <a:rect l="l" t="t" r="r" b="b"/>
                <a:pathLst>
                  <a:path w="289817" h="359189" extrusionOk="0">
                    <a:moveTo>
                      <a:pt x="288968" y="275967"/>
                    </a:moveTo>
                    <a:cubicBezTo>
                      <a:pt x="287063" y="254377"/>
                      <a:pt x="280078" y="232152"/>
                      <a:pt x="280078" y="210562"/>
                    </a:cubicBezTo>
                    <a:cubicBezTo>
                      <a:pt x="280078" y="183892"/>
                      <a:pt x="291508" y="159127"/>
                      <a:pt x="289603" y="131822"/>
                    </a:cubicBezTo>
                    <a:cubicBezTo>
                      <a:pt x="287698" y="103247"/>
                      <a:pt x="271188" y="75307"/>
                      <a:pt x="248963" y="54987"/>
                    </a:cubicBezTo>
                    <a:cubicBezTo>
                      <a:pt x="227373" y="34667"/>
                      <a:pt x="200703" y="21332"/>
                      <a:pt x="174033" y="11172"/>
                    </a:cubicBezTo>
                    <a:cubicBezTo>
                      <a:pt x="147363" y="1647"/>
                      <a:pt x="118788" y="-5338"/>
                      <a:pt x="95928" y="5457"/>
                    </a:cubicBezTo>
                    <a:cubicBezTo>
                      <a:pt x="72433" y="16252"/>
                      <a:pt x="60368" y="43557"/>
                      <a:pt x="54653" y="70227"/>
                    </a:cubicBezTo>
                    <a:cubicBezTo>
                      <a:pt x="48938" y="97532"/>
                      <a:pt x="48303" y="126107"/>
                      <a:pt x="40048" y="152142"/>
                    </a:cubicBezTo>
                    <a:cubicBezTo>
                      <a:pt x="34333" y="169922"/>
                      <a:pt x="24808" y="185797"/>
                      <a:pt x="16553" y="202307"/>
                    </a:cubicBezTo>
                    <a:cubicBezTo>
                      <a:pt x="8298" y="218817"/>
                      <a:pt x="1313" y="236597"/>
                      <a:pt x="43" y="256282"/>
                    </a:cubicBezTo>
                    <a:cubicBezTo>
                      <a:pt x="-592" y="275967"/>
                      <a:pt x="5758" y="297557"/>
                      <a:pt x="20363" y="312797"/>
                    </a:cubicBezTo>
                    <a:cubicBezTo>
                      <a:pt x="36873" y="329307"/>
                      <a:pt x="60368" y="333752"/>
                      <a:pt x="81323" y="337562"/>
                    </a:cubicBezTo>
                    <a:cubicBezTo>
                      <a:pt x="118788" y="343912"/>
                      <a:pt x="155618" y="349627"/>
                      <a:pt x="193083" y="355977"/>
                    </a:cubicBezTo>
                    <a:cubicBezTo>
                      <a:pt x="208958" y="358517"/>
                      <a:pt x="224833" y="361057"/>
                      <a:pt x="239438" y="357247"/>
                    </a:cubicBezTo>
                    <a:cubicBezTo>
                      <a:pt x="257218" y="352802"/>
                      <a:pt x="261663" y="332482"/>
                      <a:pt x="274363" y="321687"/>
                    </a:cubicBezTo>
                    <a:cubicBezTo>
                      <a:pt x="287698" y="311527"/>
                      <a:pt x="290873" y="293747"/>
                      <a:pt x="288968" y="2759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3" name="Google Shape;2663;p49"/>
              <p:cNvSpPr/>
              <p:nvPr/>
            </p:nvSpPr>
            <p:spPr>
              <a:xfrm>
                <a:off x="7127224" y="3275654"/>
                <a:ext cx="90848" cy="128019"/>
              </a:xfrm>
              <a:custGeom>
                <a:avLst/>
                <a:gdLst/>
                <a:ahLst/>
                <a:cxnLst/>
                <a:rect l="l" t="t" r="r" b="b"/>
                <a:pathLst>
                  <a:path w="2422616" h="3413832" extrusionOk="0">
                    <a:moveTo>
                      <a:pt x="1259268" y="3134932"/>
                    </a:moveTo>
                    <a:cubicBezTo>
                      <a:pt x="1300199" y="3140778"/>
                      <a:pt x="1335265" y="3158315"/>
                      <a:pt x="1364495" y="3187545"/>
                    </a:cubicBezTo>
                    <a:cubicBezTo>
                      <a:pt x="1393725" y="3222621"/>
                      <a:pt x="1411263" y="3263543"/>
                      <a:pt x="1411263" y="3304465"/>
                    </a:cubicBezTo>
                    <a:cubicBezTo>
                      <a:pt x="1411263" y="3345387"/>
                      <a:pt x="1387888" y="3386309"/>
                      <a:pt x="1358658" y="3403847"/>
                    </a:cubicBezTo>
                    <a:cubicBezTo>
                      <a:pt x="1323574" y="3421385"/>
                      <a:pt x="1270969" y="3409693"/>
                      <a:pt x="1235884" y="3392155"/>
                    </a:cubicBezTo>
                    <a:cubicBezTo>
                      <a:pt x="1194962" y="3374617"/>
                      <a:pt x="1154050" y="3327849"/>
                      <a:pt x="1142348" y="3286927"/>
                    </a:cubicBezTo>
                    <a:cubicBezTo>
                      <a:pt x="1130656" y="3246005"/>
                      <a:pt x="1136502" y="3193391"/>
                      <a:pt x="1165732" y="3164161"/>
                    </a:cubicBezTo>
                    <a:cubicBezTo>
                      <a:pt x="1189116" y="3140778"/>
                      <a:pt x="1224192" y="3129086"/>
                      <a:pt x="1259268" y="3134932"/>
                    </a:cubicBezTo>
                    <a:close/>
                    <a:moveTo>
                      <a:pt x="1901776" y="2851950"/>
                    </a:moveTo>
                    <a:cubicBezTo>
                      <a:pt x="1919497" y="2850671"/>
                      <a:pt x="1937400" y="2851402"/>
                      <a:pt x="1954938" y="2854325"/>
                    </a:cubicBezTo>
                    <a:cubicBezTo>
                      <a:pt x="2025090" y="2866017"/>
                      <a:pt x="2101087" y="2906930"/>
                      <a:pt x="2153701" y="2965389"/>
                    </a:cubicBezTo>
                    <a:cubicBezTo>
                      <a:pt x="2212161" y="3029704"/>
                      <a:pt x="2253082" y="3111539"/>
                      <a:pt x="2253082" y="3193391"/>
                    </a:cubicBezTo>
                    <a:cubicBezTo>
                      <a:pt x="2253082" y="3275235"/>
                      <a:pt x="2212161" y="3351233"/>
                      <a:pt x="2147855" y="3392155"/>
                    </a:cubicBezTo>
                    <a:cubicBezTo>
                      <a:pt x="2089395" y="3433067"/>
                      <a:pt x="1978322" y="3409693"/>
                      <a:pt x="1908170" y="3374607"/>
                    </a:cubicBezTo>
                    <a:cubicBezTo>
                      <a:pt x="1820481" y="3333695"/>
                      <a:pt x="1750329" y="3251851"/>
                      <a:pt x="1721099" y="3164162"/>
                    </a:cubicBezTo>
                    <a:cubicBezTo>
                      <a:pt x="1691869" y="3070626"/>
                      <a:pt x="1703561" y="2971244"/>
                      <a:pt x="1762021" y="2912785"/>
                    </a:cubicBezTo>
                    <a:cubicBezTo>
                      <a:pt x="1797097" y="2877709"/>
                      <a:pt x="1848614" y="2855786"/>
                      <a:pt x="1901776" y="2851950"/>
                    </a:cubicBezTo>
                    <a:close/>
                    <a:moveTo>
                      <a:pt x="318076" y="2398339"/>
                    </a:moveTo>
                    <a:cubicBezTo>
                      <a:pt x="353142" y="2404185"/>
                      <a:pt x="388218" y="2427568"/>
                      <a:pt x="423303" y="2450952"/>
                    </a:cubicBezTo>
                    <a:cubicBezTo>
                      <a:pt x="452533" y="2486028"/>
                      <a:pt x="470062" y="2526950"/>
                      <a:pt x="470062" y="2567872"/>
                    </a:cubicBezTo>
                    <a:cubicBezTo>
                      <a:pt x="470062" y="2608794"/>
                      <a:pt x="452533" y="2649716"/>
                      <a:pt x="417448" y="2667254"/>
                    </a:cubicBezTo>
                    <a:cubicBezTo>
                      <a:pt x="382372" y="2684792"/>
                      <a:pt x="329758" y="2673100"/>
                      <a:pt x="294683" y="2655562"/>
                    </a:cubicBezTo>
                    <a:cubicBezTo>
                      <a:pt x="253770" y="2638024"/>
                      <a:pt x="218694" y="2597102"/>
                      <a:pt x="201156" y="2550334"/>
                    </a:cubicBezTo>
                    <a:cubicBezTo>
                      <a:pt x="183609" y="2509412"/>
                      <a:pt x="189464" y="2456798"/>
                      <a:pt x="218694" y="2427568"/>
                    </a:cubicBezTo>
                    <a:cubicBezTo>
                      <a:pt x="247924" y="2404185"/>
                      <a:pt x="283000" y="2392493"/>
                      <a:pt x="318076" y="2398339"/>
                    </a:cubicBezTo>
                    <a:close/>
                    <a:moveTo>
                      <a:pt x="948344" y="2191263"/>
                    </a:moveTo>
                    <a:cubicBezTo>
                      <a:pt x="964055" y="2190076"/>
                      <a:pt x="980132" y="2190807"/>
                      <a:pt x="996208" y="2193730"/>
                    </a:cubicBezTo>
                    <a:cubicBezTo>
                      <a:pt x="1060513" y="2205422"/>
                      <a:pt x="1124819" y="2240497"/>
                      <a:pt x="1171587" y="2293111"/>
                    </a:cubicBezTo>
                    <a:cubicBezTo>
                      <a:pt x="1224200" y="2345725"/>
                      <a:pt x="1259276" y="2421723"/>
                      <a:pt x="1259276" y="2491874"/>
                    </a:cubicBezTo>
                    <a:cubicBezTo>
                      <a:pt x="1259276" y="2567872"/>
                      <a:pt x="1224200" y="2638024"/>
                      <a:pt x="1165741" y="2673100"/>
                    </a:cubicBezTo>
                    <a:cubicBezTo>
                      <a:pt x="1113127" y="2702330"/>
                      <a:pt x="1013746" y="2684792"/>
                      <a:pt x="955286" y="2655562"/>
                    </a:cubicBezTo>
                    <a:cubicBezTo>
                      <a:pt x="879288" y="2614640"/>
                      <a:pt x="814983" y="2550334"/>
                      <a:pt x="791599" y="2468491"/>
                    </a:cubicBezTo>
                    <a:cubicBezTo>
                      <a:pt x="762369" y="2386647"/>
                      <a:pt x="774061" y="2298957"/>
                      <a:pt x="826675" y="2246343"/>
                    </a:cubicBezTo>
                    <a:cubicBezTo>
                      <a:pt x="857366" y="2215652"/>
                      <a:pt x="901211" y="2194826"/>
                      <a:pt x="948344" y="2191263"/>
                    </a:cubicBezTo>
                    <a:close/>
                    <a:moveTo>
                      <a:pt x="1735350" y="1792633"/>
                    </a:moveTo>
                    <a:cubicBezTo>
                      <a:pt x="1761657" y="1790714"/>
                      <a:pt x="1788329" y="1791810"/>
                      <a:pt x="1814636" y="1796194"/>
                    </a:cubicBezTo>
                    <a:cubicBezTo>
                      <a:pt x="1925709" y="1807886"/>
                      <a:pt x="2030936" y="1872201"/>
                      <a:pt x="2112780" y="1959891"/>
                    </a:cubicBezTo>
                    <a:cubicBezTo>
                      <a:pt x="2194624" y="2053426"/>
                      <a:pt x="2253083" y="2176182"/>
                      <a:pt x="2253083" y="2293102"/>
                    </a:cubicBezTo>
                    <a:cubicBezTo>
                      <a:pt x="2253083" y="2415877"/>
                      <a:pt x="2188778" y="2532796"/>
                      <a:pt x="2095242" y="2591256"/>
                    </a:cubicBezTo>
                    <a:cubicBezTo>
                      <a:pt x="2001707" y="2643860"/>
                      <a:pt x="1838019" y="2614630"/>
                      <a:pt x="1738638" y="2562026"/>
                    </a:cubicBezTo>
                    <a:cubicBezTo>
                      <a:pt x="1621719" y="2503566"/>
                      <a:pt x="1516491" y="2386647"/>
                      <a:pt x="1469723" y="2252189"/>
                    </a:cubicBezTo>
                    <a:cubicBezTo>
                      <a:pt x="1422955" y="2117723"/>
                      <a:pt x="1446339" y="1971573"/>
                      <a:pt x="1528182" y="1883884"/>
                    </a:cubicBezTo>
                    <a:cubicBezTo>
                      <a:pt x="1580796" y="1831277"/>
                      <a:pt x="1656429" y="1798390"/>
                      <a:pt x="1735350" y="1792633"/>
                    </a:cubicBezTo>
                    <a:close/>
                    <a:moveTo>
                      <a:pt x="2235555" y="1579903"/>
                    </a:moveTo>
                    <a:cubicBezTo>
                      <a:pt x="2270631" y="1585749"/>
                      <a:pt x="2305707" y="1609132"/>
                      <a:pt x="2340773" y="1632516"/>
                    </a:cubicBezTo>
                    <a:cubicBezTo>
                      <a:pt x="2370003" y="1667592"/>
                      <a:pt x="2387550" y="1708514"/>
                      <a:pt x="2387550" y="1749436"/>
                    </a:cubicBezTo>
                    <a:cubicBezTo>
                      <a:pt x="2387550" y="1790358"/>
                      <a:pt x="2370003" y="1831280"/>
                      <a:pt x="2334937" y="1848818"/>
                    </a:cubicBezTo>
                    <a:cubicBezTo>
                      <a:pt x="2299861" y="1866356"/>
                      <a:pt x="2247247" y="1854664"/>
                      <a:pt x="2212171" y="1837126"/>
                    </a:cubicBezTo>
                    <a:cubicBezTo>
                      <a:pt x="2171240" y="1819588"/>
                      <a:pt x="2136164" y="1778666"/>
                      <a:pt x="2118635" y="1731898"/>
                    </a:cubicBezTo>
                    <a:cubicBezTo>
                      <a:pt x="2101097" y="1690976"/>
                      <a:pt x="2106934" y="1638362"/>
                      <a:pt x="2136164" y="1609132"/>
                    </a:cubicBezTo>
                    <a:cubicBezTo>
                      <a:pt x="2165394" y="1585749"/>
                      <a:pt x="2200470" y="1574057"/>
                      <a:pt x="2235555" y="1579903"/>
                    </a:cubicBezTo>
                    <a:close/>
                    <a:moveTo>
                      <a:pt x="272399" y="1394292"/>
                    </a:moveTo>
                    <a:cubicBezTo>
                      <a:pt x="297243" y="1392831"/>
                      <a:pt x="322453" y="1394292"/>
                      <a:pt x="347296" y="1398677"/>
                    </a:cubicBezTo>
                    <a:cubicBezTo>
                      <a:pt x="446677" y="1410369"/>
                      <a:pt x="546068" y="1468828"/>
                      <a:pt x="622057" y="1556518"/>
                    </a:cubicBezTo>
                    <a:cubicBezTo>
                      <a:pt x="703900" y="1644208"/>
                      <a:pt x="756514" y="1761127"/>
                      <a:pt x="756514" y="1872201"/>
                    </a:cubicBezTo>
                    <a:cubicBezTo>
                      <a:pt x="756514" y="1989120"/>
                      <a:pt x="698054" y="2100194"/>
                      <a:pt x="610365" y="2152807"/>
                    </a:cubicBezTo>
                    <a:cubicBezTo>
                      <a:pt x="528521" y="2199575"/>
                      <a:pt x="370689" y="2170345"/>
                      <a:pt x="277153" y="2123578"/>
                    </a:cubicBezTo>
                    <a:cubicBezTo>
                      <a:pt x="160234" y="2065118"/>
                      <a:pt x="60843" y="1954044"/>
                      <a:pt x="19931" y="1831279"/>
                    </a:cubicBezTo>
                    <a:cubicBezTo>
                      <a:pt x="-21000" y="1708513"/>
                      <a:pt x="2383" y="1568210"/>
                      <a:pt x="78390" y="1486366"/>
                    </a:cubicBezTo>
                    <a:cubicBezTo>
                      <a:pt x="126613" y="1429368"/>
                      <a:pt x="197864" y="1398677"/>
                      <a:pt x="272399" y="1394292"/>
                    </a:cubicBezTo>
                    <a:close/>
                    <a:moveTo>
                      <a:pt x="1083706" y="1384518"/>
                    </a:moveTo>
                    <a:cubicBezTo>
                      <a:pt x="1098868" y="1383331"/>
                      <a:pt x="1114580" y="1384062"/>
                      <a:pt x="1130656" y="1386985"/>
                    </a:cubicBezTo>
                    <a:cubicBezTo>
                      <a:pt x="1189116" y="1398677"/>
                      <a:pt x="1253421" y="1433752"/>
                      <a:pt x="1300189" y="1486366"/>
                    </a:cubicBezTo>
                    <a:cubicBezTo>
                      <a:pt x="1346957" y="1538980"/>
                      <a:pt x="1382032" y="1609132"/>
                      <a:pt x="1382032" y="1679283"/>
                    </a:cubicBezTo>
                    <a:cubicBezTo>
                      <a:pt x="1387878" y="1749435"/>
                      <a:pt x="1346957" y="1819587"/>
                      <a:pt x="1294343" y="1854663"/>
                    </a:cubicBezTo>
                    <a:cubicBezTo>
                      <a:pt x="1241729" y="1883893"/>
                      <a:pt x="1148194" y="1866355"/>
                      <a:pt x="1089734" y="1837125"/>
                    </a:cubicBezTo>
                    <a:cubicBezTo>
                      <a:pt x="1019582" y="1802049"/>
                      <a:pt x="955277" y="1737743"/>
                      <a:pt x="931893" y="1655900"/>
                    </a:cubicBezTo>
                    <a:cubicBezTo>
                      <a:pt x="908509" y="1574056"/>
                      <a:pt x="920201" y="1492212"/>
                      <a:pt x="966969" y="1439598"/>
                    </a:cubicBezTo>
                    <a:cubicBezTo>
                      <a:pt x="997661" y="1408907"/>
                      <a:pt x="1038217" y="1388081"/>
                      <a:pt x="1083706" y="1384518"/>
                    </a:cubicBezTo>
                    <a:close/>
                    <a:moveTo>
                      <a:pt x="446677" y="615316"/>
                    </a:moveTo>
                    <a:cubicBezTo>
                      <a:pt x="522675" y="621162"/>
                      <a:pt x="598682" y="662084"/>
                      <a:pt x="657141" y="720544"/>
                    </a:cubicBezTo>
                    <a:cubicBezTo>
                      <a:pt x="715601" y="779003"/>
                      <a:pt x="756514" y="866693"/>
                      <a:pt x="750677" y="954383"/>
                    </a:cubicBezTo>
                    <a:cubicBezTo>
                      <a:pt x="744831" y="1042072"/>
                      <a:pt x="692217" y="1135599"/>
                      <a:pt x="622056" y="1176530"/>
                    </a:cubicBezTo>
                    <a:cubicBezTo>
                      <a:pt x="551905" y="1217452"/>
                      <a:pt x="434985" y="1199914"/>
                      <a:pt x="358988" y="1170684"/>
                    </a:cubicBezTo>
                    <a:cubicBezTo>
                      <a:pt x="271298" y="1129762"/>
                      <a:pt x="195310" y="1053764"/>
                      <a:pt x="171917" y="960219"/>
                    </a:cubicBezTo>
                    <a:cubicBezTo>
                      <a:pt x="142687" y="866693"/>
                      <a:pt x="166080" y="761465"/>
                      <a:pt x="230376" y="691314"/>
                    </a:cubicBezTo>
                    <a:cubicBezTo>
                      <a:pt x="282999" y="632854"/>
                      <a:pt x="364843" y="609461"/>
                      <a:pt x="446677" y="615316"/>
                    </a:cubicBezTo>
                    <a:close/>
                    <a:moveTo>
                      <a:pt x="1083340" y="589557"/>
                    </a:moveTo>
                    <a:cubicBezTo>
                      <a:pt x="1101061" y="588278"/>
                      <a:pt x="1118964" y="589009"/>
                      <a:pt x="1136502" y="591932"/>
                    </a:cubicBezTo>
                    <a:cubicBezTo>
                      <a:pt x="1212499" y="603624"/>
                      <a:pt x="1282651" y="644546"/>
                      <a:pt x="1335265" y="703005"/>
                    </a:cubicBezTo>
                    <a:cubicBezTo>
                      <a:pt x="1393724" y="767311"/>
                      <a:pt x="1434646" y="849155"/>
                      <a:pt x="1434646" y="930998"/>
                    </a:cubicBezTo>
                    <a:cubicBezTo>
                      <a:pt x="1434646" y="1012842"/>
                      <a:pt x="1393724" y="1088840"/>
                      <a:pt x="1329419" y="1129762"/>
                    </a:cubicBezTo>
                    <a:cubicBezTo>
                      <a:pt x="1270959" y="1170684"/>
                      <a:pt x="1159886" y="1147299"/>
                      <a:pt x="1089734" y="1112224"/>
                    </a:cubicBezTo>
                    <a:cubicBezTo>
                      <a:pt x="1002045" y="1071302"/>
                      <a:pt x="931893" y="989459"/>
                      <a:pt x="902663" y="901769"/>
                    </a:cubicBezTo>
                    <a:cubicBezTo>
                      <a:pt x="873433" y="808233"/>
                      <a:pt x="885125" y="708851"/>
                      <a:pt x="943585" y="650392"/>
                    </a:cubicBezTo>
                    <a:cubicBezTo>
                      <a:pt x="978661" y="615316"/>
                      <a:pt x="1030178" y="593394"/>
                      <a:pt x="1083340" y="589557"/>
                    </a:cubicBezTo>
                    <a:close/>
                    <a:moveTo>
                      <a:pt x="1910729" y="535748"/>
                    </a:moveTo>
                    <a:cubicBezTo>
                      <a:pt x="1937035" y="533829"/>
                      <a:pt x="1963707" y="534925"/>
                      <a:pt x="1990014" y="539309"/>
                    </a:cubicBezTo>
                    <a:cubicBezTo>
                      <a:pt x="2095242" y="551001"/>
                      <a:pt x="2200469" y="615316"/>
                      <a:pt x="2282313" y="703006"/>
                    </a:cubicBezTo>
                    <a:cubicBezTo>
                      <a:pt x="2364157" y="796541"/>
                      <a:pt x="2422616" y="919298"/>
                      <a:pt x="2422616" y="1036218"/>
                    </a:cubicBezTo>
                    <a:cubicBezTo>
                      <a:pt x="2422616" y="1158992"/>
                      <a:pt x="2358311" y="1275912"/>
                      <a:pt x="2264775" y="1334371"/>
                    </a:cubicBezTo>
                    <a:cubicBezTo>
                      <a:pt x="2171240" y="1386976"/>
                      <a:pt x="2007552" y="1351909"/>
                      <a:pt x="1908171" y="1305142"/>
                    </a:cubicBezTo>
                    <a:cubicBezTo>
                      <a:pt x="1785406" y="1240827"/>
                      <a:pt x="1680178" y="1123907"/>
                      <a:pt x="1645102" y="995305"/>
                    </a:cubicBezTo>
                    <a:cubicBezTo>
                      <a:pt x="1598334" y="860838"/>
                      <a:pt x="1621718" y="714689"/>
                      <a:pt x="1703562" y="626999"/>
                    </a:cubicBezTo>
                    <a:cubicBezTo>
                      <a:pt x="1756176" y="574392"/>
                      <a:pt x="1831808" y="541505"/>
                      <a:pt x="1910729" y="535748"/>
                    </a:cubicBezTo>
                    <a:close/>
                    <a:moveTo>
                      <a:pt x="1346957" y="1489"/>
                    </a:moveTo>
                    <a:cubicBezTo>
                      <a:pt x="1382033" y="7335"/>
                      <a:pt x="1417118" y="30718"/>
                      <a:pt x="1446348" y="59948"/>
                    </a:cubicBezTo>
                    <a:cubicBezTo>
                      <a:pt x="1475578" y="95024"/>
                      <a:pt x="1493107" y="135946"/>
                      <a:pt x="1493107" y="176868"/>
                    </a:cubicBezTo>
                    <a:cubicBezTo>
                      <a:pt x="1493107" y="217790"/>
                      <a:pt x="1469723" y="258712"/>
                      <a:pt x="1446348" y="270404"/>
                    </a:cubicBezTo>
                    <a:cubicBezTo>
                      <a:pt x="1411263" y="287942"/>
                      <a:pt x="1358658" y="276250"/>
                      <a:pt x="1323574" y="258712"/>
                    </a:cubicBezTo>
                    <a:cubicBezTo>
                      <a:pt x="1282652" y="241174"/>
                      <a:pt x="1247585" y="200252"/>
                      <a:pt x="1230038" y="153484"/>
                    </a:cubicBezTo>
                    <a:cubicBezTo>
                      <a:pt x="1212509" y="112562"/>
                      <a:pt x="1218355" y="59948"/>
                      <a:pt x="1247585" y="30718"/>
                    </a:cubicBezTo>
                    <a:cubicBezTo>
                      <a:pt x="1276815" y="7335"/>
                      <a:pt x="1311882" y="-4357"/>
                      <a:pt x="1346957" y="14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664" name="Google Shape;2664;p49"/>
            <p:cNvGrpSpPr/>
            <p:nvPr/>
          </p:nvGrpSpPr>
          <p:grpSpPr>
            <a:xfrm rot="1383158">
              <a:off x="8621144" y="4015317"/>
              <a:ext cx="1535571" cy="1088649"/>
              <a:chOff x="3054923" y="2519505"/>
              <a:chExt cx="916606" cy="649796"/>
            </a:xfrm>
          </p:grpSpPr>
          <p:grpSp>
            <p:nvGrpSpPr>
              <p:cNvPr id="2665" name="Google Shape;2665;p49"/>
              <p:cNvGrpSpPr/>
              <p:nvPr/>
            </p:nvGrpSpPr>
            <p:grpSpPr>
              <a:xfrm rot="10800000">
                <a:off x="3054923" y="2519505"/>
                <a:ext cx="356821" cy="345635"/>
                <a:chOff x="11291311" y="2828840"/>
                <a:chExt cx="748680" cy="725210"/>
              </a:xfrm>
            </p:grpSpPr>
            <p:sp>
              <p:nvSpPr>
                <p:cNvPr id="2666" name="Google Shape;2666;p49"/>
                <p:cNvSpPr/>
                <p:nvPr/>
              </p:nvSpPr>
              <p:spPr>
                <a:xfrm>
                  <a:off x="11405602" y="2850683"/>
                  <a:ext cx="634389" cy="184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389" h="184616" extrusionOk="0">
                      <a:moveTo>
                        <a:pt x="633998" y="153502"/>
                      </a:moveTo>
                      <a:cubicBezTo>
                        <a:pt x="632093" y="145882"/>
                        <a:pt x="625743" y="140167"/>
                        <a:pt x="616853" y="136357"/>
                      </a:cubicBezTo>
                      <a:cubicBezTo>
                        <a:pt x="608598" y="132547"/>
                        <a:pt x="599073" y="130642"/>
                        <a:pt x="588913" y="130007"/>
                      </a:cubicBezTo>
                      <a:cubicBezTo>
                        <a:pt x="547003" y="124292"/>
                        <a:pt x="505728" y="131277"/>
                        <a:pt x="463818" y="133817"/>
                      </a:cubicBezTo>
                      <a:cubicBezTo>
                        <a:pt x="418733" y="136357"/>
                        <a:pt x="373648" y="133817"/>
                        <a:pt x="328563" y="126832"/>
                      </a:cubicBezTo>
                      <a:cubicBezTo>
                        <a:pt x="283478" y="119847"/>
                        <a:pt x="239028" y="109052"/>
                        <a:pt x="195848" y="92542"/>
                      </a:cubicBezTo>
                      <a:cubicBezTo>
                        <a:pt x="183148" y="87462"/>
                        <a:pt x="171083" y="82382"/>
                        <a:pt x="158383" y="76667"/>
                      </a:cubicBezTo>
                      <a:cubicBezTo>
                        <a:pt x="162193" y="76667"/>
                        <a:pt x="166003" y="77302"/>
                        <a:pt x="169813" y="77302"/>
                      </a:cubicBezTo>
                      <a:cubicBezTo>
                        <a:pt x="200928" y="79207"/>
                        <a:pt x="231408" y="79842"/>
                        <a:pt x="261888" y="82382"/>
                      </a:cubicBezTo>
                      <a:cubicBezTo>
                        <a:pt x="293638" y="84922"/>
                        <a:pt x="325388" y="85557"/>
                        <a:pt x="357773" y="82382"/>
                      </a:cubicBezTo>
                      <a:cubicBezTo>
                        <a:pt x="388888" y="79207"/>
                        <a:pt x="421273" y="75397"/>
                        <a:pt x="451753" y="63967"/>
                      </a:cubicBezTo>
                      <a:cubicBezTo>
                        <a:pt x="460008" y="60792"/>
                        <a:pt x="467628" y="56347"/>
                        <a:pt x="475248" y="51267"/>
                      </a:cubicBezTo>
                      <a:cubicBezTo>
                        <a:pt x="485408" y="43647"/>
                        <a:pt x="497473" y="29042"/>
                        <a:pt x="487948" y="15072"/>
                      </a:cubicBezTo>
                      <a:cubicBezTo>
                        <a:pt x="483503" y="8722"/>
                        <a:pt x="476518" y="4912"/>
                        <a:pt x="470168" y="3642"/>
                      </a:cubicBezTo>
                      <a:cubicBezTo>
                        <a:pt x="463183" y="2372"/>
                        <a:pt x="456833" y="3007"/>
                        <a:pt x="450483" y="4277"/>
                      </a:cubicBezTo>
                      <a:cubicBezTo>
                        <a:pt x="422543" y="8722"/>
                        <a:pt x="400953" y="25232"/>
                        <a:pt x="375553" y="37932"/>
                      </a:cubicBezTo>
                      <a:cubicBezTo>
                        <a:pt x="348883" y="51902"/>
                        <a:pt x="320308" y="60792"/>
                        <a:pt x="290463" y="66507"/>
                      </a:cubicBezTo>
                      <a:cubicBezTo>
                        <a:pt x="260618" y="72222"/>
                        <a:pt x="230138" y="73492"/>
                        <a:pt x="199658" y="70317"/>
                      </a:cubicBezTo>
                      <a:cubicBezTo>
                        <a:pt x="169813" y="67142"/>
                        <a:pt x="141238" y="56982"/>
                        <a:pt x="113298" y="47457"/>
                      </a:cubicBezTo>
                      <a:cubicBezTo>
                        <a:pt x="106313" y="44917"/>
                        <a:pt x="99328" y="42377"/>
                        <a:pt x="91708" y="39837"/>
                      </a:cubicBezTo>
                      <a:cubicBezTo>
                        <a:pt x="86628" y="36662"/>
                        <a:pt x="80913" y="33487"/>
                        <a:pt x="75833" y="30312"/>
                      </a:cubicBezTo>
                      <a:cubicBezTo>
                        <a:pt x="65673" y="23962"/>
                        <a:pt x="55513" y="18247"/>
                        <a:pt x="45353" y="12532"/>
                      </a:cubicBezTo>
                      <a:cubicBezTo>
                        <a:pt x="36463" y="7452"/>
                        <a:pt x="27573" y="2372"/>
                        <a:pt x="17413" y="467"/>
                      </a:cubicBezTo>
                      <a:cubicBezTo>
                        <a:pt x="11063" y="-803"/>
                        <a:pt x="3443" y="467"/>
                        <a:pt x="903" y="4912"/>
                      </a:cubicBezTo>
                      <a:cubicBezTo>
                        <a:pt x="-1637" y="9357"/>
                        <a:pt x="1538" y="15707"/>
                        <a:pt x="5983" y="20787"/>
                      </a:cubicBezTo>
                      <a:cubicBezTo>
                        <a:pt x="7253" y="22057"/>
                        <a:pt x="9158" y="23327"/>
                        <a:pt x="11063" y="24597"/>
                      </a:cubicBezTo>
                      <a:cubicBezTo>
                        <a:pt x="14873" y="27137"/>
                        <a:pt x="19318" y="29677"/>
                        <a:pt x="23763" y="31582"/>
                      </a:cubicBezTo>
                      <a:cubicBezTo>
                        <a:pt x="35193" y="37297"/>
                        <a:pt x="47258" y="43012"/>
                        <a:pt x="59323" y="48092"/>
                      </a:cubicBezTo>
                      <a:cubicBezTo>
                        <a:pt x="59323" y="51902"/>
                        <a:pt x="61228" y="55712"/>
                        <a:pt x="64403" y="58252"/>
                      </a:cubicBezTo>
                      <a:cubicBezTo>
                        <a:pt x="65673" y="58887"/>
                        <a:pt x="66943" y="59522"/>
                        <a:pt x="68213" y="60157"/>
                      </a:cubicBezTo>
                      <a:cubicBezTo>
                        <a:pt x="71388" y="61427"/>
                        <a:pt x="74563" y="62697"/>
                        <a:pt x="77738" y="63332"/>
                      </a:cubicBezTo>
                      <a:cubicBezTo>
                        <a:pt x="89803" y="65872"/>
                        <a:pt x="101868" y="68412"/>
                        <a:pt x="114568" y="70317"/>
                      </a:cubicBezTo>
                      <a:cubicBezTo>
                        <a:pt x="127268" y="74762"/>
                        <a:pt x="139333" y="79842"/>
                        <a:pt x="152033" y="84287"/>
                      </a:cubicBezTo>
                      <a:cubicBezTo>
                        <a:pt x="195213" y="99527"/>
                        <a:pt x="239663" y="112862"/>
                        <a:pt x="282208" y="128102"/>
                      </a:cubicBezTo>
                      <a:cubicBezTo>
                        <a:pt x="326023" y="143342"/>
                        <a:pt x="371743" y="156677"/>
                        <a:pt x="418098" y="166202"/>
                      </a:cubicBezTo>
                      <a:cubicBezTo>
                        <a:pt x="462548" y="175727"/>
                        <a:pt x="508903" y="183982"/>
                        <a:pt x="555893" y="184617"/>
                      </a:cubicBezTo>
                      <a:cubicBezTo>
                        <a:pt x="568593" y="184617"/>
                        <a:pt x="581928" y="183347"/>
                        <a:pt x="594628" y="181442"/>
                      </a:cubicBezTo>
                      <a:cubicBezTo>
                        <a:pt x="613043" y="179537"/>
                        <a:pt x="637808" y="170012"/>
                        <a:pt x="633998" y="15350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7" name="Google Shape;2667;p49"/>
                <p:cNvSpPr/>
                <p:nvPr/>
              </p:nvSpPr>
              <p:spPr>
                <a:xfrm>
                  <a:off x="11291311" y="2828840"/>
                  <a:ext cx="612959" cy="70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959" h="709861" extrusionOk="0">
                      <a:moveTo>
                        <a:pt x="592079" y="475065"/>
                      </a:moveTo>
                      <a:cubicBezTo>
                        <a:pt x="560329" y="432520"/>
                        <a:pt x="516514" y="401405"/>
                        <a:pt x="474604" y="369655"/>
                      </a:cubicBezTo>
                      <a:cubicBezTo>
                        <a:pt x="430154" y="336000"/>
                        <a:pt x="385704" y="301075"/>
                        <a:pt x="341889" y="266150"/>
                      </a:cubicBezTo>
                      <a:cubicBezTo>
                        <a:pt x="298074" y="231225"/>
                        <a:pt x="254258" y="195030"/>
                        <a:pt x="211079" y="158835"/>
                      </a:cubicBezTo>
                      <a:cubicBezTo>
                        <a:pt x="167899" y="122640"/>
                        <a:pt x="128529" y="84540"/>
                        <a:pt x="85983" y="48980"/>
                      </a:cubicBezTo>
                      <a:cubicBezTo>
                        <a:pt x="74554" y="39455"/>
                        <a:pt x="63124" y="29930"/>
                        <a:pt x="51694" y="21040"/>
                      </a:cubicBezTo>
                      <a:cubicBezTo>
                        <a:pt x="41533" y="13420"/>
                        <a:pt x="30739" y="5800"/>
                        <a:pt x="19308" y="1990"/>
                      </a:cubicBezTo>
                      <a:cubicBezTo>
                        <a:pt x="11689" y="-550"/>
                        <a:pt x="3433" y="-1185"/>
                        <a:pt x="894" y="3260"/>
                      </a:cubicBezTo>
                      <a:cubicBezTo>
                        <a:pt x="-1646" y="7705"/>
                        <a:pt x="1529" y="15325"/>
                        <a:pt x="6608" y="21040"/>
                      </a:cubicBezTo>
                      <a:cubicBezTo>
                        <a:pt x="6608" y="21040"/>
                        <a:pt x="6608" y="21040"/>
                        <a:pt x="6608" y="21040"/>
                      </a:cubicBezTo>
                      <a:cubicBezTo>
                        <a:pt x="7244" y="23580"/>
                        <a:pt x="7879" y="26755"/>
                        <a:pt x="9783" y="29930"/>
                      </a:cubicBezTo>
                      <a:cubicBezTo>
                        <a:pt x="10419" y="31835"/>
                        <a:pt x="11689" y="33740"/>
                        <a:pt x="13594" y="35645"/>
                      </a:cubicBezTo>
                      <a:cubicBezTo>
                        <a:pt x="16769" y="40090"/>
                        <a:pt x="20579" y="44535"/>
                        <a:pt x="24389" y="48345"/>
                      </a:cubicBezTo>
                      <a:cubicBezTo>
                        <a:pt x="59314" y="87715"/>
                        <a:pt x="93604" y="129625"/>
                        <a:pt x="124719" y="174075"/>
                      </a:cubicBezTo>
                      <a:cubicBezTo>
                        <a:pt x="155199" y="218525"/>
                        <a:pt x="181869" y="266150"/>
                        <a:pt x="200919" y="315680"/>
                      </a:cubicBezTo>
                      <a:cubicBezTo>
                        <a:pt x="220604" y="366480"/>
                        <a:pt x="237114" y="418550"/>
                        <a:pt x="250449" y="471255"/>
                      </a:cubicBezTo>
                      <a:cubicBezTo>
                        <a:pt x="263149" y="522055"/>
                        <a:pt x="271404" y="574125"/>
                        <a:pt x="280929" y="624925"/>
                      </a:cubicBezTo>
                      <a:cubicBezTo>
                        <a:pt x="283469" y="638895"/>
                        <a:pt x="287279" y="652865"/>
                        <a:pt x="291089" y="666835"/>
                      </a:cubicBezTo>
                      <a:cubicBezTo>
                        <a:pt x="296169" y="686520"/>
                        <a:pt x="308869" y="713825"/>
                        <a:pt x="324108" y="709380"/>
                      </a:cubicBezTo>
                      <a:cubicBezTo>
                        <a:pt x="331094" y="707475"/>
                        <a:pt x="336808" y="699220"/>
                        <a:pt x="339349" y="688425"/>
                      </a:cubicBezTo>
                      <a:cubicBezTo>
                        <a:pt x="341889" y="678265"/>
                        <a:pt x="342524" y="666200"/>
                        <a:pt x="342524" y="654135"/>
                      </a:cubicBezTo>
                      <a:cubicBezTo>
                        <a:pt x="340619" y="602700"/>
                        <a:pt x="320933" y="553170"/>
                        <a:pt x="301249" y="506815"/>
                      </a:cubicBezTo>
                      <a:cubicBezTo>
                        <a:pt x="280294" y="456650"/>
                        <a:pt x="257433" y="407120"/>
                        <a:pt x="233939" y="358225"/>
                      </a:cubicBezTo>
                      <a:cubicBezTo>
                        <a:pt x="209808" y="309330"/>
                        <a:pt x="185044" y="261070"/>
                        <a:pt x="158374" y="213445"/>
                      </a:cubicBezTo>
                      <a:cubicBezTo>
                        <a:pt x="131704" y="166455"/>
                        <a:pt x="107574" y="119465"/>
                        <a:pt x="77094" y="74380"/>
                      </a:cubicBezTo>
                      <a:cubicBezTo>
                        <a:pt x="75824" y="72475"/>
                        <a:pt x="74554" y="70570"/>
                        <a:pt x="73283" y="68665"/>
                      </a:cubicBezTo>
                      <a:cubicBezTo>
                        <a:pt x="149483" y="120735"/>
                        <a:pt x="226954" y="175345"/>
                        <a:pt x="292358" y="240750"/>
                      </a:cubicBezTo>
                      <a:cubicBezTo>
                        <a:pt x="332999" y="280755"/>
                        <a:pt x="372369" y="321395"/>
                        <a:pt x="411104" y="363305"/>
                      </a:cubicBezTo>
                      <a:cubicBezTo>
                        <a:pt x="448569" y="403310"/>
                        <a:pt x="484129" y="445220"/>
                        <a:pt x="522864" y="484590"/>
                      </a:cubicBezTo>
                      <a:cubicBezTo>
                        <a:pt x="533658" y="495385"/>
                        <a:pt x="545089" y="505545"/>
                        <a:pt x="556519" y="515070"/>
                      </a:cubicBezTo>
                      <a:cubicBezTo>
                        <a:pt x="573664" y="529040"/>
                        <a:pt x="600333" y="544915"/>
                        <a:pt x="609858" y="532215"/>
                      </a:cubicBezTo>
                      <a:cubicBezTo>
                        <a:pt x="614304" y="525865"/>
                        <a:pt x="613669" y="516340"/>
                        <a:pt x="609858" y="505545"/>
                      </a:cubicBezTo>
                      <a:cubicBezTo>
                        <a:pt x="606049" y="494750"/>
                        <a:pt x="599699" y="484590"/>
                        <a:pt x="592079" y="4750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8" name="Google Shape;2668;p49"/>
                <p:cNvSpPr/>
                <p:nvPr/>
              </p:nvSpPr>
              <p:spPr>
                <a:xfrm>
                  <a:off x="11343062" y="2955756"/>
                  <a:ext cx="146249" cy="5958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49" h="595858" extrusionOk="0">
                      <a:moveTo>
                        <a:pt x="119323" y="308778"/>
                      </a:moveTo>
                      <a:cubicBezTo>
                        <a:pt x="110433" y="266233"/>
                        <a:pt x="100908" y="224323"/>
                        <a:pt x="88843" y="182413"/>
                      </a:cubicBezTo>
                      <a:cubicBezTo>
                        <a:pt x="76778" y="141138"/>
                        <a:pt x="67253" y="99863"/>
                        <a:pt x="51378" y="59858"/>
                      </a:cubicBezTo>
                      <a:cubicBezTo>
                        <a:pt x="46933" y="49063"/>
                        <a:pt x="42488" y="38903"/>
                        <a:pt x="37408" y="28108"/>
                      </a:cubicBezTo>
                      <a:cubicBezTo>
                        <a:pt x="32963" y="19218"/>
                        <a:pt x="27248" y="10328"/>
                        <a:pt x="20263" y="4613"/>
                      </a:cubicBezTo>
                      <a:cubicBezTo>
                        <a:pt x="15183" y="803"/>
                        <a:pt x="8833" y="-1737"/>
                        <a:pt x="4388" y="1438"/>
                      </a:cubicBezTo>
                      <a:cubicBezTo>
                        <a:pt x="-57" y="4613"/>
                        <a:pt x="-692" y="10963"/>
                        <a:pt x="578" y="17313"/>
                      </a:cubicBezTo>
                      <a:cubicBezTo>
                        <a:pt x="1213" y="19218"/>
                        <a:pt x="1848" y="21123"/>
                        <a:pt x="2483" y="22393"/>
                      </a:cubicBezTo>
                      <a:cubicBezTo>
                        <a:pt x="4388" y="26203"/>
                        <a:pt x="6928" y="30013"/>
                        <a:pt x="8833" y="33823"/>
                      </a:cubicBezTo>
                      <a:cubicBezTo>
                        <a:pt x="30423" y="69383"/>
                        <a:pt x="51378" y="106848"/>
                        <a:pt x="67888" y="146853"/>
                      </a:cubicBezTo>
                      <a:cubicBezTo>
                        <a:pt x="84398" y="186223"/>
                        <a:pt x="95828" y="228133"/>
                        <a:pt x="99638" y="270043"/>
                      </a:cubicBezTo>
                      <a:cubicBezTo>
                        <a:pt x="103448" y="313223"/>
                        <a:pt x="104718" y="356403"/>
                        <a:pt x="102178" y="398948"/>
                      </a:cubicBezTo>
                      <a:cubicBezTo>
                        <a:pt x="99638" y="440223"/>
                        <a:pt x="92018" y="480863"/>
                        <a:pt x="86938" y="520868"/>
                      </a:cubicBezTo>
                      <a:cubicBezTo>
                        <a:pt x="85033" y="531663"/>
                        <a:pt x="84398" y="543093"/>
                        <a:pt x="85033" y="554523"/>
                      </a:cubicBezTo>
                      <a:cubicBezTo>
                        <a:pt x="84398" y="570398"/>
                        <a:pt x="88208" y="593893"/>
                        <a:pt x="104083" y="595798"/>
                      </a:cubicBezTo>
                      <a:cubicBezTo>
                        <a:pt x="111703" y="596433"/>
                        <a:pt x="119323" y="591988"/>
                        <a:pt x="125038" y="585003"/>
                      </a:cubicBezTo>
                      <a:cubicBezTo>
                        <a:pt x="130753" y="578018"/>
                        <a:pt x="134563" y="569128"/>
                        <a:pt x="137738" y="560238"/>
                      </a:cubicBezTo>
                      <a:cubicBezTo>
                        <a:pt x="151073" y="520868"/>
                        <a:pt x="145993" y="477688"/>
                        <a:pt x="140913" y="437683"/>
                      </a:cubicBezTo>
                      <a:cubicBezTo>
                        <a:pt x="135198" y="393868"/>
                        <a:pt x="127578" y="350688"/>
                        <a:pt x="119323" y="308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9" name="Google Shape;2669;p49"/>
                <p:cNvSpPr/>
                <p:nvPr/>
              </p:nvSpPr>
              <p:spPr>
                <a:xfrm>
                  <a:off x="11444160" y="2966511"/>
                  <a:ext cx="379027" cy="58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27" h="587539" extrusionOk="0">
                      <a:moveTo>
                        <a:pt x="311595" y="414229"/>
                      </a:moveTo>
                      <a:cubicBezTo>
                        <a:pt x="284290" y="374224"/>
                        <a:pt x="256984" y="334854"/>
                        <a:pt x="229680" y="294214"/>
                      </a:cubicBezTo>
                      <a:cubicBezTo>
                        <a:pt x="202375" y="254209"/>
                        <a:pt x="174434" y="214204"/>
                        <a:pt x="147130" y="174199"/>
                      </a:cubicBezTo>
                      <a:cubicBezTo>
                        <a:pt x="119825" y="134829"/>
                        <a:pt x="95695" y="94189"/>
                        <a:pt x="67120" y="55454"/>
                      </a:cubicBezTo>
                      <a:cubicBezTo>
                        <a:pt x="59500" y="45294"/>
                        <a:pt x="51880" y="35134"/>
                        <a:pt x="43625" y="24974"/>
                      </a:cubicBezTo>
                      <a:cubicBezTo>
                        <a:pt x="36640" y="16719"/>
                        <a:pt x="29020" y="7829"/>
                        <a:pt x="19495" y="3384"/>
                      </a:cubicBezTo>
                      <a:cubicBezTo>
                        <a:pt x="13145" y="209"/>
                        <a:pt x="6159" y="-1696"/>
                        <a:pt x="2350" y="2114"/>
                      </a:cubicBezTo>
                      <a:cubicBezTo>
                        <a:pt x="-1460" y="5924"/>
                        <a:pt x="-191" y="12909"/>
                        <a:pt x="2984" y="19259"/>
                      </a:cubicBezTo>
                      <a:cubicBezTo>
                        <a:pt x="3620" y="21164"/>
                        <a:pt x="4890" y="23069"/>
                        <a:pt x="6159" y="24339"/>
                      </a:cubicBezTo>
                      <a:cubicBezTo>
                        <a:pt x="9334" y="28149"/>
                        <a:pt x="12509" y="31959"/>
                        <a:pt x="16320" y="35769"/>
                      </a:cubicBezTo>
                      <a:cubicBezTo>
                        <a:pt x="49340" y="70059"/>
                        <a:pt x="82359" y="104984"/>
                        <a:pt x="112840" y="142449"/>
                      </a:cubicBezTo>
                      <a:cubicBezTo>
                        <a:pt x="143320" y="179914"/>
                        <a:pt x="171259" y="219284"/>
                        <a:pt x="193484" y="261194"/>
                      </a:cubicBezTo>
                      <a:cubicBezTo>
                        <a:pt x="216345" y="304374"/>
                        <a:pt x="237300" y="348189"/>
                        <a:pt x="256984" y="392639"/>
                      </a:cubicBezTo>
                      <a:cubicBezTo>
                        <a:pt x="275400" y="435819"/>
                        <a:pt x="291275" y="480269"/>
                        <a:pt x="309690" y="522814"/>
                      </a:cubicBezTo>
                      <a:cubicBezTo>
                        <a:pt x="314770" y="534879"/>
                        <a:pt x="320484" y="546309"/>
                        <a:pt x="327470" y="557104"/>
                      </a:cubicBezTo>
                      <a:cubicBezTo>
                        <a:pt x="336359" y="572979"/>
                        <a:pt x="353505" y="593934"/>
                        <a:pt x="368109" y="585679"/>
                      </a:cubicBezTo>
                      <a:cubicBezTo>
                        <a:pt x="374459" y="581869"/>
                        <a:pt x="378270" y="572979"/>
                        <a:pt x="378905" y="563454"/>
                      </a:cubicBezTo>
                      <a:cubicBezTo>
                        <a:pt x="379540" y="553929"/>
                        <a:pt x="377634" y="543134"/>
                        <a:pt x="375095" y="532974"/>
                      </a:cubicBezTo>
                      <a:cubicBezTo>
                        <a:pt x="363665" y="490429"/>
                        <a:pt x="336995" y="451694"/>
                        <a:pt x="311595" y="41422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0" name="Google Shape;2670;p49"/>
                <p:cNvSpPr/>
                <p:nvPr/>
              </p:nvSpPr>
              <p:spPr>
                <a:xfrm>
                  <a:off x="11542732" y="2971646"/>
                  <a:ext cx="415827" cy="253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27" h="253291" extrusionOk="0">
                      <a:moveTo>
                        <a:pt x="396537" y="202083"/>
                      </a:moveTo>
                      <a:cubicBezTo>
                        <a:pt x="371773" y="183033"/>
                        <a:pt x="341292" y="176683"/>
                        <a:pt x="311448" y="168428"/>
                      </a:cubicBezTo>
                      <a:cubicBezTo>
                        <a:pt x="279698" y="159538"/>
                        <a:pt x="249217" y="147473"/>
                        <a:pt x="219373" y="133503"/>
                      </a:cubicBezTo>
                      <a:cubicBezTo>
                        <a:pt x="189527" y="119533"/>
                        <a:pt x="160317" y="103658"/>
                        <a:pt x="132377" y="85878"/>
                      </a:cubicBezTo>
                      <a:cubicBezTo>
                        <a:pt x="105073" y="68098"/>
                        <a:pt x="80942" y="45873"/>
                        <a:pt x="55542" y="25553"/>
                      </a:cubicBezTo>
                      <a:cubicBezTo>
                        <a:pt x="48558" y="19838"/>
                        <a:pt x="42208" y="14758"/>
                        <a:pt x="35223" y="9678"/>
                      </a:cubicBezTo>
                      <a:cubicBezTo>
                        <a:pt x="29508" y="5233"/>
                        <a:pt x="23158" y="788"/>
                        <a:pt x="15537" y="153"/>
                      </a:cubicBezTo>
                      <a:cubicBezTo>
                        <a:pt x="10458" y="-482"/>
                        <a:pt x="4742" y="788"/>
                        <a:pt x="1567" y="5233"/>
                      </a:cubicBezTo>
                      <a:cubicBezTo>
                        <a:pt x="-973" y="9678"/>
                        <a:pt x="-338" y="15393"/>
                        <a:pt x="2837" y="19203"/>
                      </a:cubicBezTo>
                      <a:cubicBezTo>
                        <a:pt x="3473" y="20473"/>
                        <a:pt x="4742" y="21743"/>
                        <a:pt x="6012" y="22378"/>
                      </a:cubicBezTo>
                      <a:cubicBezTo>
                        <a:pt x="8552" y="24918"/>
                        <a:pt x="11727" y="26823"/>
                        <a:pt x="14267" y="28093"/>
                      </a:cubicBezTo>
                      <a:cubicBezTo>
                        <a:pt x="42208" y="45238"/>
                        <a:pt x="72052" y="60478"/>
                        <a:pt x="101262" y="76353"/>
                      </a:cubicBezTo>
                      <a:cubicBezTo>
                        <a:pt x="130473" y="92228"/>
                        <a:pt x="159048" y="109373"/>
                        <a:pt x="185083" y="129058"/>
                      </a:cubicBezTo>
                      <a:cubicBezTo>
                        <a:pt x="211752" y="149378"/>
                        <a:pt x="239692" y="169698"/>
                        <a:pt x="267633" y="188748"/>
                      </a:cubicBezTo>
                      <a:cubicBezTo>
                        <a:pt x="294937" y="207163"/>
                        <a:pt x="321608" y="227483"/>
                        <a:pt x="351452" y="242088"/>
                      </a:cubicBezTo>
                      <a:cubicBezTo>
                        <a:pt x="359708" y="245898"/>
                        <a:pt x="368598" y="249073"/>
                        <a:pt x="377487" y="251613"/>
                      </a:cubicBezTo>
                      <a:cubicBezTo>
                        <a:pt x="390187" y="254788"/>
                        <a:pt x="409873" y="254788"/>
                        <a:pt x="414952" y="239548"/>
                      </a:cubicBezTo>
                      <a:cubicBezTo>
                        <a:pt x="416858" y="232563"/>
                        <a:pt x="415587" y="224308"/>
                        <a:pt x="411777" y="217958"/>
                      </a:cubicBezTo>
                      <a:cubicBezTo>
                        <a:pt x="407333" y="211608"/>
                        <a:pt x="402252" y="206528"/>
                        <a:pt x="396537" y="20208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71" name="Google Shape;2671;p49"/>
              <p:cNvGrpSpPr/>
              <p:nvPr/>
            </p:nvGrpSpPr>
            <p:grpSpPr>
              <a:xfrm>
                <a:off x="3191969" y="2606650"/>
                <a:ext cx="779561" cy="562651"/>
                <a:chOff x="3191969" y="2606650"/>
                <a:chExt cx="779561" cy="562651"/>
              </a:xfrm>
            </p:grpSpPr>
            <p:sp>
              <p:nvSpPr>
                <p:cNvPr id="2672" name="Google Shape;2672;p49"/>
                <p:cNvSpPr/>
                <p:nvPr/>
              </p:nvSpPr>
              <p:spPr>
                <a:xfrm>
                  <a:off x="3297102" y="2911244"/>
                  <a:ext cx="311194" cy="258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71" h="400089" extrusionOk="0">
                      <a:moveTo>
                        <a:pt x="105654" y="392093"/>
                      </a:moveTo>
                      <a:cubicBezTo>
                        <a:pt x="124069" y="404158"/>
                        <a:pt x="149469" y="401618"/>
                        <a:pt x="169789" y="390823"/>
                      </a:cubicBezTo>
                      <a:cubicBezTo>
                        <a:pt x="180584" y="385108"/>
                        <a:pt x="190744" y="376853"/>
                        <a:pt x="199634" y="367963"/>
                      </a:cubicBezTo>
                      <a:cubicBezTo>
                        <a:pt x="207254" y="360343"/>
                        <a:pt x="213604" y="352723"/>
                        <a:pt x="219954" y="344468"/>
                      </a:cubicBezTo>
                      <a:cubicBezTo>
                        <a:pt x="233923" y="326688"/>
                        <a:pt x="247259" y="307638"/>
                        <a:pt x="265039" y="292398"/>
                      </a:cubicBezTo>
                      <a:cubicBezTo>
                        <a:pt x="292979" y="267633"/>
                        <a:pt x="329809" y="254933"/>
                        <a:pt x="360923" y="233343"/>
                      </a:cubicBezTo>
                      <a:cubicBezTo>
                        <a:pt x="394579" y="209848"/>
                        <a:pt x="420614" y="176193"/>
                        <a:pt x="440298" y="139363"/>
                      </a:cubicBezTo>
                      <a:cubicBezTo>
                        <a:pt x="450459" y="120313"/>
                        <a:pt x="459348" y="99993"/>
                        <a:pt x="466969" y="79038"/>
                      </a:cubicBezTo>
                      <a:cubicBezTo>
                        <a:pt x="469509" y="72688"/>
                        <a:pt x="473954" y="63163"/>
                        <a:pt x="477764" y="53638"/>
                      </a:cubicBezTo>
                      <a:cubicBezTo>
                        <a:pt x="479669" y="49193"/>
                        <a:pt x="480939" y="44748"/>
                        <a:pt x="481573" y="40938"/>
                      </a:cubicBezTo>
                      <a:cubicBezTo>
                        <a:pt x="481573" y="40303"/>
                        <a:pt x="481573" y="40303"/>
                        <a:pt x="481573" y="39668"/>
                      </a:cubicBezTo>
                      <a:cubicBezTo>
                        <a:pt x="482209" y="35858"/>
                        <a:pt x="482844" y="32683"/>
                        <a:pt x="482209" y="30143"/>
                      </a:cubicBezTo>
                      <a:cubicBezTo>
                        <a:pt x="482209" y="28873"/>
                        <a:pt x="481573" y="28238"/>
                        <a:pt x="481573" y="26968"/>
                      </a:cubicBezTo>
                      <a:cubicBezTo>
                        <a:pt x="472048" y="-972"/>
                        <a:pt x="415534" y="-2242"/>
                        <a:pt x="392673" y="1568"/>
                      </a:cubicBezTo>
                      <a:cubicBezTo>
                        <a:pt x="360289" y="7283"/>
                        <a:pt x="331079" y="23158"/>
                        <a:pt x="301869" y="39033"/>
                      </a:cubicBezTo>
                      <a:cubicBezTo>
                        <a:pt x="218684" y="84753"/>
                        <a:pt x="135498" y="129838"/>
                        <a:pt x="52948" y="175558"/>
                      </a:cubicBezTo>
                      <a:cubicBezTo>
                        <a:pt x="51044" y="176828"/>
                        <a:pt x="48504" y="178098"/>
                        <a:pt x="46598" y="179368"/>
                      </a:cubicBezTo>
                      <a:cubicBezTo>
                        <a:pt x="33264" y="186988"/>
                        <a:pt x="19294" y="193973"/>
                        <a:pt x="9769" y="206038"/>
                      </a:cubicBezTo>
                      <a:cubicBezTo>
                        <a:pt x="244" y="218103"/>
                        <a:pt x="-3566" y="235883"/>
                        <a:pt x="4054" y="247948"/>
                      </a:cubicBezTo>
                      <a:cubicBezTo>
                        <a:pt x="6594" y="251758"/>
                        <a:pt x="9769" y="254933"/>
                        <a:pt x="13579" y="257473"/>
                      </a:cubicBezTo>
                      <a:cubicBezTo>
                        <a:pt x="15484" y="258743"/>
                        <a:pt x="18023" y="260013"/>
                        <a:pt x="19929" y="261283"/>
                      </a:cubicBezTo>
                      <a:cubicBezTo>
                        <a:pt x="26279" y="264458"/>
                        <a:pt x="33264" y="267633"/>
                        <a:pt x="38979" y="272078"/>
                      </a:cubicBezTo>
                      <a:cubicBezTo>
                        <a:pt x="54854" y="283508"/>
                        <a:pt x="62473" y="301923"/>
                        <a:pt x="68823" y="321608"/>
                      </a:cubicBezTo>
                      <a:cubicBezTo>
                        <a:pt x="69459" y="322878"/>
                        <a:pt x="70094" y="324783"/>
                        <a:pt x="70094" y="326688"/>
                      </a:cubicBezTo>
                      <a:cubicBezTo>
                        <a:pt x="75173" y="343833"/>
                        <a:pt x="80254" y="360978"/>
                        <a:pt x="89144" y="374948"/>
                      </a:cubicBezTo>
                      <a:cubicBezTo>
                        <a:pt x="90414" y="376218"/>
                        <a:pt x="91048" y="378123"/>
                        <a:pt x="92319" y="379393"/>
                      </a:cubicBezTo>
                      <a:cubicBezTo>
                        <a:pt x="96129" y="384473"/>
                        <a:pt x="100573" y="388918"/>
                        <a:pt x="105654" y="39209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3" name="Google Shape;2673;p49"/>
                <p:cNvSpPr/>
                <p:nvPr/>
              </p:nvSpPr>
              <p:spPr>
                <a:xfrm>
                  <a:off x="3306267" y="2931498"/>
                  <a:ext cx="303598" cy="225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9977" h="2736271" extrusionOk="0">
                      <a:moveTo>
                        <a:pt x="3492507" y="44065"/>
                      </a:moveTo>
                      <a:cubicBezTo>
                        <a:pt x="3504912" y="46172"/>
                        <a:pt x="3515210" y="68641"/>
                        <a:pt x="3500230" y="79876"/>
                      </a:cubicBezTo>
                      <a:cubicBezTo>
                        <a:pt x="3300502" y="264624"/>
                        <a:pt x="3085795" y="444379"/>
                        <a:pt x="2861101" y="604161"/>
                      </a:cubicBezTo>
                      <a:cubicBezTo>
                        <a:pt x="2636407" y="763944"/>
                        <a:pt x="2401727" y="913740"/>
                        <a:pt x="2162054" y="1048556"/>
                      </a:cubicBezTo>
                      <a:cubicBezTo>
                        <a:pt x="1922381" y="1183380"/>
                        <a:pt x="1677714" y="1303209"/>
                        <a:pt x="1423061" y="1408074"/>
                      </a:cubicBezTo>
                      <a:cubicBezTo>
                        <a:pt x="1168408" y="1512923"/>
                        <a:pt x="908762" y="1602801"/>
                        <a:pt x="649115" y="1682700"/>
                      </a:cubicBezTo>
                      <a:cubicBezTo>
                        <a:pt x="449388" y="1737617"/>
                        <a:pt x="249660" y="1787549"/>
                        <a:pt x="49932" y="1822501"/>
                      </a:cubicBezTo>
                      <a:cubicBezTo>
                        <a:pt x="34952" y="1812515"/>
                        <a:pt x="14980" y="1802528"/>
                        <a:pt x="0" y="1792542"/>
                      </a:cubicBezTo>
                      <a:cubicBezTo>
                        <a:pt x="449388" y="1712651"/>
                        <a:pt x="888789" y="1582836"/>
                        <a:pt x="1318204" y="1413059"/>
                      </a:cubicBezTo>
                      <a:cubicBezTo>
                        <a:pt x="1822517" y="1208346"/>
                        <a:pt x="2311850" y="943699"/>
                        <a:pt x="2761237" y="629127"/>
                      </a:cubicBezTo>
                      <a:cubicBezTo>
                        <a:pt x="3015890" y="454366"/>
                        <a:pt x="3255564" y="259639"/>
                        <a:pt x="3480258" y="49917"/>
                      </a:cubicBezTo>
                      <a:cubicBezTo>
                        <a:pt x="3484003" y="44923"/>
                        <a:pt x="3488372" y="43363"/>
                        <a:pt x="3492507" y="44065"/>
                      </a:cubicBezTo>
                      <a:close/>
                      <a:moveTo>
                        <a:pt x="3679977" y="0"/>
                      </a:moveTo>
                      <a:cubicBezTo>
                        <a:pt x="3679977" y="19973"/>
                        <a:pt x="3679977" y="44939"/>
                        <a:pt x="3669991" y="69905"/>
                      </a:cubicBezTo>
                      <a:cubicBezTo>
                        <a:pt x="3664998" y="74898"/>
                        <a:pt x="3660004" y="84884"/>
                        <a:pt x="3655011" y="94871"/>
                      </a:cubicBezTo>
                      <a:lnTo>
                        <a:pt x="3669991" y="74898"/>
                      </a:lnTo>
                      <a:cubicBezTo>
                        <a:pt x="3664998" y="104857"/>
                        <a:pt x="3655011" y="139810"/>
                        <a:pt x="3640032" y="174762"/>
                      </a:cubicBezTo>
                      <a:cubicBezTo>
                        <a:pt x="3570127" y="259646"/>
                        <a:pt x="3500222" y="339537"/>
                        <a:pt x="3425324" y="419429"/>
                      </a:cubicBezTo>
                      <a:cubicBezTo>
                        <a:pt x="3425324" y="424422"/>
                        <a:pt x="3420331" y="424422"/>
                        <a:pt x="3420331" y="429415"/>
                      </a:cubicBezTo>
                      <a:cubicBezTo>
                        <a:pt x="3345433" y="529279"/>
                        <a:pt x="3265542" y="629143"/>
                        <a:pt x="3185651" y="724013"/>
                      </a:cubicBezTo>
                      <a:cubicBezTo>
                        <a:pt x="2975937" y="978666"/>
                        <a:pt x="2751243" y="1218340"/>
                        <a:pt x="2511570" y="1443034"/>
                      </a:cubicBezTo>
                      <a:cubicBezTo>
                        <a:pt x="2271896" y="1672721"/>
                        <a:pt x="2017243" y="1882435"/>
                        <a:pt x="1747611" y="2077169"/>
                      </a:cubicBezTo>
                      <a:cubicBezTo>
                        <a:pt x="1477978" y="2266911"/>
                        <a:pt x="1203352" y="2441672"/>
                        <a:pt x="913747" y="2596462"/>
                      </a:cubicBezTo>
                      <a:cubicBezTo>
                        <a:pt x="818876" y="2646393"/>
                        <a:pt x="719012" y="2696325"/>
                        <a:pt x="614155" y="2736271"/>
                      </a:cubicBezTo>
                      <a:cubicBezTo>
                        <a:pt x="604169" y="2726285"/>
                        <a:pt x="599176" y="2716298"/>
                        <a:pt x="589189" y="2706312"/>
                      </a:cubicBezTo>
                      <a:cubicBezTo>
                        <a:pt x="669080" y="2676353"/>
                        <a:pt x="748972" y="2641400"/>
                        <a:pt x="823870" y="2601455"/>
                      </a:cubicBezTo>
                      <a:cubicBezTo>
                        <a:pt x="1113475" y="2456652"/>
                        <a:pt x="1388101" y="2281890"/>
                        <a:pt x="1652740" y="2097142"/>
                      </a:cubicBezTo>
                      <a:cubicBezTo>
                        <a:pt x="1917379" y="1912394"/>
                        <a:pt x="2172032" y="1707673"/>
                        <a:pt x="2411706" y="1487972"/>
                      </a:cubicBezTo>
                      <a:cubicBezTo>
                        <a:pt x="2651379" y="1268272"/>
                        <a:pt x="2881066" y="1033592"/>
                        <a:pt x="3090780" y="783932"/>
                      </a:cubicBezTo>
                      <a:cubicBezTo>
                        <a:pt x="3115746" y="753973"/>
                        <a:pt x="3135719" y="729007"/>
                        <a:pt x="3160685" y="699047"/>
                      </a:cubicBezTo>
                      <a:cubicBezTo>
                        <a:pt x="2955964" y="898775"/>
                        <a:pt x="2741256" y="1083524"/>
                        <a:pt x="2511570" y="1258285"/>
                      </a:cubicBezTo>
                      <a:cubicBezTo>
                        <a:pt x="2261910" y="1448027"/>
                        <a:pt x="1992277" y="1622789"/>
                        <a:pt x="1717652" y="1777578"/>
                      </a:cubicBezTo>
                      <a:cubicBezTo>
                        <a:pt x="1438033" y="1932367"/>
                        <a:pt x="1153421" y="2067183"/>
                        <a:pt x="858822" y="2182026"/>
                      </a:cubicBezTo>
                      <a:cubicBezTo>
                        <a:pt x="719012" y="2231958"/>
                        <a:pt x="579203" y="2281890"/>
                        <a:pt x="439393" y="2326829"/>
                      </a:cubicBezTo>
                      <a:cubicBezTo>
                        <a:pt x="434400" y="2316843"/>
                        <a:pt x="434400" y="2301863"/>
                        <a:pt x="429407" y="2291877"/>
                      </a:cubicBezTo>
                      <a:cubicBezTo>
                        <a:pt x="529271" y="2261917"/>
                        <a:pt x="634128" y="2226965"/>
                        <a:pt x="738985" y="2187020"/>
                      </a:cubicBezTo>
                      <a:cubicBezTo>
                        <a:pt x="1028591" y="2082163"/>
                        <a:pt x="1318196" y="1952339"/>
                        <a:pt x="1592822" y="1802544"/>
                      </a:cubicBezTo>
                      <a:cubicBezTo>
                        <a:pt x="1872441" y="1652748"/>
                        <a:pt x="2142073" y="1482979"/>
                        <a:pt x="2396726" y="1293238"/>
                      </a:cubicBezTo>
                      <a:cubicBezTo>
                        <a:pt x="2651379" y="1108489"/>
                        <a:pt x="2896045" y="903768"/>
                        <a:pt x="3120739" y="684068"/>
                      </a:cubicBezTo>
                      <a:cubicBezTo>
                        <a:pt x="3215610" y="594190"/>
                        <a:pt x="3305487" y="504313"/>
                        <a:pt x="3390372" y="409442"/>
                      </a:cubicBezTo>
                      <a:cubicBezTo>
                        <a:pt x="3395365" y="404449"/>
                        <a:pt x="3395365" y="404449"/>
                        <a:pt x="3400358" y="399456"/>
                      </a:cubicBezTo>
                      <a:cubicBezTo>
                        <a:pt x="3495229" y="269633"/>
                        <a:pt x="3590100" y="139810"/>
                        <a:pt x="3674984" y="4993"/>
                      </a:cubicBezTo>
                      <a:cubicBezTo>
                        <a:pt x="3674984" y="4993"/>
                        <a:pt x="3679977" y="0"/>
                        <a:pt x="36799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4" name="Google Shape;2674;p49"/>
                <p:cNvSpPr/>
                <p:nvPr/>
              </p:nvSpPr>
              <p:spPr>
                <a:xfrm>
                  <a:off x="3360362" y="2997876"/>
                  <a:ext cx="141079" cy="116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727" h="180015" extrusionOk="0">
                      <a:moveTo>
                        <a:pt x="154229" y="140896"/>
                      </a:moveTo>
                      <a:cubicBezTo>
                        <a:pt x="144704" y="152961"/>
                        <a:pt x="133274" y="164391"/>
                        <a:pt x="119939" y="172011"/>
                      </a:cubicBezTo>
                      <a:cubicBezTo>
                        <a:pt x="106604" y="179631"/>
                        <a:pt x="90094" y="182806"/>
                        <a:pt x="76124" y="177091"/>
                      </a:cubicBezTo>
                      <a:cubicBezTo>
                        <a:pt x="62154" y="172011"/>
                        <a:pt x="50724" y="158041"/>
                        <a:pt x="35484" y="159946"/>
                      </a:cubicBezTo>
                      <a:cubicBezTo>
                        <a:pt x="30404" y="160581"/>
                        <a:pt x="25324" y="162486"/>
                        <a:pt x="20244" y="164391"/>
                      </a:cubicBezTo>
                      <a:cubicBezTo>
                        <a:pt x="15164" y="165661"/>
                        <a:pt x="9449" y="166296"/>
                        <a:pt x="5004" y="163121"/>
                      </a:cubicBezTo>
                      <a:cubicBezTo>
                        <a:pt x="-1981" y="158041"/>
                        <a:pt x="-711" y="147246"/>
                        <a:pt x="3099" y="138991"/>
                      </a:cubicBezTo>
                      <a:cubicBezTo>
                        <a:pt x="9449" y="125656"/>
                        <a:pt x="20879" y="114861"/>
                        <a:pt x="32944" y="106606"/>
                      </a:cubicBezTo>
                      <a:cubicBezTo>
                        <a:pt x="45009" y="98351"/>
                        <a:pt x="58979" y="92636"/>
                        <a:pt x="71679" y="85651"/>
                      </a:cubicBezTo>
                      <a:cubicBezTo>
                        <a:pt x="101524" y="69776"/>
                        <a:pt x="129464" y="50091"/>
                        <a:pt x="154229" y="25961"/>
                      </a:cubicBezTo>
                      <a:cubicBezTo>
                        <a:pt x="163754" y="16436"/>
                        <a:pt x="173914" y="6276"/>
                        <a:pt x="186614" y="1831"/>
                      </a:cubicBezTo>
                      <a:cubicBezTo>
                        <a:pt x="195504" y="-1344"/>
                        <a:pt x="208204" y="-709"/>
                        <a:pt x="215189" y="6276"/>
                      </a:cubicBezTo>
                      <a:cubicBezTo>
                        <a:pt x="222174" y="13261"/>
                        <a:pt x="217094" y="22786"/>
                        <a:pt x="214554" y="31041"/>
                      </a:cubicBezTo>
                      <a:cubicBezTo>
                        <a:pt x="206299" y="56441"/>
                        <a:pt x="194869" y="81206"/>
                        <a:pt x="180899" y="104066"/>
                      </a:cubicBezTo>
                      <a:cubicBezTo>
                        <a:pt x="173279" y="116131"/>
                        <a:pt x="163754" y="128831"/>
                        <a:pt x="154229" y="1408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5" name="Google Shape;2675;p49"/>
                <p:cNvSpPr/>
                <p:nvPr/>
              </p:nvSpPr>
              <p:spPr>
                <a:xfrm>
                  <a:off x="3191969" y="2846069"/>
                  <a:ext cx="407688" cy="20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074" h="325222" extrusionOk="0">
                      <a:moveTo>
                        <a:pt x="169643" y="312832"/>
                      </a:moveTo>
                      <a:cubicBezTo>
                        <a:pt x="215363" y="326168"/>
                        <a:pt x="264893" y="328072"/>
                        <a:pt x="313153" y="321722"/>
                      </a:cubicBezTo>
                      <a:cubicBezTo>
                        <a:pt x="333473" y="319182"/>
                        <a:pt x="353158" y="314738"/>
                        <a:pt x="372843" y="309022"/>
                      </a:cubicBezTo>
                      <a:cubicBezTo>
                        <a:pt x="437613" y="291243"/>
                        <a:pt x="497938" y="259493"/>
                        <a:pt x="555088" y="222663"/>
                      </a:cubicBezTo>
                      <a:cubicBezTo>
                        <a:pt x="556993" y="221393"/>
                        <a:pt x="558263" y="220757"/>
                        <a:pt x="560168" y="219488"/>
                      </a:cubicBezTo>
                      <a:cubicBezTo>
                        <a:pt x="563343" y="217582"/>
                        <a:pt x="566518" y="215043"/>
                        <a:pt x="569693" y="213138"/>
                      </a:cubicBezTo>
                      <a:cubicBezTo>
                        <a:pt x="581123" y="205518"/>
                        <a:pt x="593823" y="196627"/>
                        <a:pt x="604618" y="186468"/>
                      </a:cubicBezTo>
                      <a:cubicBezTo>
                        <a:pt x="606523" y="184563"/>
                        <a:pt x="608428" y="182657"/>
                        <a:pt x="610333" y="180752"/>
                      </a:cubicBezTo>
                      <a:cubicBezTo>
                        <a:pt x="619223" y="171227"/>
                        <a:pt x="626843" y="161702"/>
                        <a:pt x="630653" y="150272"/>
                      </a:cubicBezTo>
                      <a:cubicBezTo>
                        <a:pt x="630653" y="150272"/>
                        <a:pt x="630653" y="149638"/>
                        <a:pt x="630653" y="149638"/>
                      </a:cubicBezTo>
                      <a:cubicBezTo>
                        <a:pt x="631288" y="147732"/>
                        <a:pt x="631923" y="146463"/>
                        <a:pt x="631923" y="144557"/>
                      </a:cubicBezTo>
                      <a:cubicBezTo>
                        <a:pt x="635098" y="117888"/>
                        <a:pt x="587473" y="120427"/>
                        <a:pt x="569058" y="121063"/>
                      </a:cubicBezTo>
                      <a:cubicBezTo>
                        <a:pt x="464283" y="122968"/>
                        <a:pt x="359508" y="98202"/>
                        <a:pt x="268068" y="49307"/>
                      </a:cubicBezTo>
                      <a:cubicBezTo>
                        <a:pt x="241398" y="35338"/>
                        <a:pt x="215998" y="18827"/>
                        <a:pt x="187423" y="8668"/>
                      </a:cubicBezTo>
                      <a:cubicBezTo>
                        <a:pt x="184248" y="7397"/>
                        <a:pt x="181073" y="6763"/>
                        <a:pt x="177898" y="5493"/>
                      </a:cubicBezTo>
                      <a:cubicBezTo>
                        <a:pt x="145513" y="-4032"/>
                        <a:pt x="108048" y="-2128"/>
                        <a:pt x="80743" y="18827"/>
                      </a:cubicBezTo>
                      <a:cubicBezTo>
                        <a:pt x="69948" y="27082"/>
                        <a:pt x="61693" y="37877"/>
                        <a:pt x="53438" y="48672"/>
                      </a:cubicBezTo>
                      <a:cubicBezTo>
                        <a:pt x="46453" y="58197"/>
                        <a:pt x="38833" y="67088"/>
                        <a:pt x="31848" y="76613"/>
                      </a:cubicBezTo>
                      <a:cubicBezTo>
                        <a:pt x="30578" y="77882"/>
                        <a:pt x="29943" y="79788"/>
                        <a:pt x="28673" y="81057"/>
                      </a:cubicBezTo>
                      <a:cubicBezTo>
                        <a:pt x="22958" y="88043"/>
                        <a:pt x="17878" y="95027"/>
                        <a:pt x="12163" y="102647"/>
                      </a:cubicBezTo>
                      <a:cubicBezTo>
                        <a:pt x="10893" y="104552"/>
                        <a:pt x="9623" y="106457"/>
                        <a:pt x="8353" y="108363"/>
                      </a:cubicBezTo>
                      <a:cubicBezTo>
                        <a:pt x="7083" y="109632"/>
                        <a:pt x="6448" y="111538"/>
                        <a:pt x="5178" y="112807"/>
                      </a:cubicBezTo>
                      <a:cubicBezTo>
                        <a:pt x="2003" y="118522"/>
                        <a:pt x="-537" y="124872"/>
                        <a:pt x="98" y="131222"/>
                      </a:cubicBezTo>
                      <a:cubicBezTo>
                        <a:pt x="2003" y="149002"/>
                        <a:pt x="24228" y="154082"/>
                        <a:pt x="39468" y="162972"/>
                      </a:cubicBezTo>
                      <a:cubicBezTo>
                        <a:pt x="57883" y="173768"/>
                        <a:pt x="68043" y="194722"/>
                        <a:pt x="75663" y="215043"/>
                      </a:cubicBezTo>
                      <a:cubicBezTo>
                        <a:pt x="78203" y="222027"/>
                        <a:pt x="80743" y="229647"/>
                        <a:pt x="83283" y="237268"/>
                      </a:cubicBezTo>
                      <a:cubicBezTo>
                        <a:pt x="83918" y="239172"/>
                        <a:pt x="84553" y="240443"/>
                        <a:pt x="85188" y="242347"/>
                      </a:cubicBezTo>
                      <a:cubicBezTo>
                        <a:pt x="89633" y="253777"/>
                        <a:pt x="94713" y="264572"/>
                        <a:pt x="101698" y="274097"/>
                      </a:cubicBezTo>
                      <a:cubicBezTo>
                        <a:pt x="118208" y="294418"/>
                        <a:pt x="144243" y="305213"/>
                        <a:pt x="169643" y="3128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6" name="Google Shape;2676;p49"/>
                <p:cNvSpPr/>
                <p:nvPr/>
              </p:nvSpPr>
              <p:spPr>
                <a:xfrm>
                  <a:off x="3195718" y="2895878"/>
                  <a:ext cx="406995" cy="7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3269" h="883789" extrusionOk="0">
                      <a:moveTo>
                        <a:pt x="24966" y="239666"/>
                      </a:moveTo>
                      <a:cubicBezTo>
                        <a:pt x="304585" y="289598"/>
                        <a:pt x="589197" y="339530"/>
                        <a:pt x="868816" y="389462"/>
                      </a:cubicBezTo>
                      <a:cubicBezTo>
                        <a:pt x="1253292" y="454374"/>
                        <a:pt x="1637768" y="524279"/>
                        <a:pt x="2022244" y="589190"/>
                      </a:cubicBezTo>
                      <a:cubicBezTo>
                        <a:pt x="2356788" y="644115"/>
                        <a:pt x="2686339" y="704034"/>
                        <a:pt x="3025877" y="753966"/>
                      </a:cubicBezTo>
                      <a:cubicBezTo>
                        <a:pt x="3355427" y="798905"/>
                        <a:pt x="3684978" y="833857"/>
                        <a:pt x="4014529" y="843844"/>
                      </a:cubicBezTo>
                      <a:cubicBezTo>
                        <a:pt x="4259196" y="848837"/>
                        <a:pt x="4508856" y="843844"/>
                        <a:pt x="4753522" y="813884"/>
                      </a:cubicBezTo>
                      <a:cubicBezTo>
                        <a:pt x="4738543" y="828864"/>
                        <a:pt x="4723563" y="843844"/>
                        <a:pt x="4708583" y="858823"/>
                      </a:cubicBezTo>
                      <a:cubicBezTo>
                        <a:pt x="4523835" y="878796"/>
                        <a:pt x="4334094" y="883789"/>
                        <a:pt x="4144352" y="883789"/>
                      </a:cubicBezTo>
                      <a:cubicBezTo>
                        <a:pt x="3809808" y="878796"/>
                        <a:pt x="3480257" y="853830"/>
                        <a:pt x="3155700" y="808891"/>
                      </a:cubicBezTo>
                      <a:cubicBezTo>
                        <a:pt x="2821156" y="763952"/>
                        <a:pt x="2491605" y="709027"/>
                        <a:pt x="2162054" y="649109"/>
                      </a:cubicBezTo>
                      <a:cubicBezTo>
                        <a:pt x="1777577" y="584197"/>
                        <a:pt x="1393101" y="514292"/>
                        <a:pt x="1008625" y="449381"/>
                      </a:cubicBezTo>
                      <a:cubicBezTo>
                        <a:pt x="674081" y="389462"/>
                        <a:pt x="334544" y="334537"/>
                        <a:pt x="0" y="274619"/>
                      </a:cubicBezTo>
                      <a:cubicBezTo>
                        <a:pt x="9986" y="264632"/>
                        <a:pt x="14980" y="249653"/>
                        <a:pt x="24966" y="239666"/>
                      </a:cubicBezTo>
                      <a:close/>
                      <a:moveTo>
                        <a:pt x="214700" y="0"/>
                      </a:moveTo>
                      <a:cubicBezTo>
                        <a:pt x="414428" y="54925"/>
                        <a:pt x="614156" y="109850"/>
                        <a:pt x="818877" y="159782"/>
                      </a:cubicBezTo>
                      <a:cubicBezTo>
                        <a:pt x="1173393" y="244667"/>
                        <a:pt x="1532903" y="314572"/>
                        <a:pt x="1897407" y="374490"/>
                      </a:cubicBezTo>
                      <a:cubicBezTo>
                        <a:pt x="2261910" y="429415"/>
                        <a:pt x="2626413" y="474354"/>
                        <a:pt x="2995910" y="504313"/>
                      </a:cubicBezTo>
                      <a:cubicBezTo>
                        <a:pt x="3360413" y="534272"/>
                        <a:pt x="3729909" y="549252"/>
                        <a:pt x="4099406" y="549252"/>
                      </a:cubicBezTo>
                      <a:cubicBezTo>
                        <a:pt x="4374031" y="554245"/>
                        <a:pt x="4648657" y="544259"/>
                        <a:pt x="4933269" y="534272"/>
                      </a:cubicBezTo>
                      <a:cubicBezTo>
                        <a:pt x="4933269" y="549252"/>
                        <a:pt x="4928276" y="559238"/>
                        <a:pt x="4923283" y="574218"/>
                      </a:cubicBezTo>
                      <a:cubicBezTo>
                        <a:pt x="4698589" y="584204"/>
                        <a:pt x="4468902" y="594191"/>
                        <a:pt x="4244208" y="594191"/>
                      </a:cubicBezTo>
                      <a:cubicBezTo>
                        <a:pt x="3869719" y="599184"/>
                        <a:pt x="3500222" y="584204"/>
                        <a:pt x="3130726" y="559238"/>
                      </a:cubicBezTo>
                      <a:cubicBezTo>
                        <a:pt x="2761229" y="534272"/>
                        <a:pt x="2391733" y="494327"/>
                        <a:pt x="2027230" y="439402"/>
                      </a:cubicBezTo>
                      <a:cubicBezTo>
                        <a:pt x="1662727" y="384476"/>
                        <a:pt x="1298223" y="314572"/>
                        <a:pt x="938713" y="229687"/>
                      </a:cubicBezTo>
                      <a:cubicBezTo>
                        <a:pt x="684060" y="169769"/>
                        <a:pt x="434401" y="109850"/>
                        <a:pt x="189734" y="34953"/>
                      </a:cubicBezTo>
                      <a:cubicBezTo>
                        <a:pt x="199720" y="19973"/>
                        <a:pt x="204714" y="9987"/>
                        <a:pt x="21470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7" name="Google Shape;2677;p49"/>
                <p:cNvSpPr/>
                <p:nvPr/>
              </p:nvSpPr>
              <p:spPr>
                <a:xfrm>
                  <a:off x="3268493" y="2878506"/>
                  <a:ext cx="302137" cy="142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429" h="220552" extrusionOk="0">
                      <a:moveTo>
                        <a:pt x="249719" y="215536"/>
                      </a:moveTo>
                      <a:cubicBezTo>
                        <a:pt x="226224" y="221250"/>
                        <a:pt x="199554" y="225061"/>
                        <a:pt x="181139" y="209820"/>
                      </a:cubicBezTo>
                      <a:cubicBezTo>
                        <a:pt x="170979" y="202200"/>
                        <a:pt x="164629" y="189500"/>
                        <a:pt x="153834" y="183786"/>
                      </a:cubicBezTo>
                      <a:cubicBezTo>
                        <a:pt x="132244" y="172990"/>
                        <a:pt x="104304" y="192040"/>
                        <a:pt x="82079" y="182515"/>
                      </a:cubicBezTo>
                      <a:cubicBezTo>
                        <a:pt x="64934" y="175531"/>
                        <a:pt x="58584" y="154575"/>
                        <a:pt x="56044" y="136161"/>
                      </a:cubicBezTo>
                      <a:cubicBezTo>
                        <a:pt x="53504" y="117745"/>
                        <a:pt x="52234" y="97425"/>
                        <a:pt x="40804" y="83456"/>
                      </a:cubicBezTo>
                      <a:cubicBezTo>
                        <a:pt x="28739" y="69486"/>
                        <a:pt x="7784" y="64406"/>
                        <a:pt x="1434" y="46625"/>
                      </a:cubicBezTo>
                      <a:cubicBezTo>
                        <a:pt x="-3011" y="33925"/>
                        <a:pt x="3339" y="18686"/>
                        <a:pt x="14134" y="10431"/>
                      </a:cubicBezTo>
                      <a:cubicBezTo>
                        <a:pt x="24929" y="2175"/>
                        <a:pt x="39534" y="-1000"/>
                        <a:pt x="52869" y="270"/>
                      </a:cubicBezTo>
                      <a:cubicBezTo>
                        <a:pt x="66204" y="1540"/>
                        <a:pt x="78904" y="5350"/>
                        <a:pt x="91604" y="9795"/>
                      </a:cubicBezTo>
                      <a:cubicBezTo>
                        <a:pt x="204634" y="46625"/>
                        <a:pt x="322109" y="70120"/>
                        <a:pt x="440854" y="80281"/>
                      </a:cubicBezTo>
                      <a:cubicBezTo>
                        <a:pt x="448474" y="80915"/>
                        <a:pt x="455459" y="81550"/>
                        <a:pt x="461809" y="85995"/>
                      </a:cubicBezTo>
                      <a:cubicBezTo>
                        <a:pt x="478319" y="98061"/>
                        <a:pt x="459904" y="110125"/>
                        <a:pt x="450379" y="117745"/>
                      </a:cubicBezTo>
                      <a:cubicBezTo>
                        <a:pt x="435774" y="129175"/>
                        <a:pt x="421169" y="139336"/>
                        <a:pt x="405294" y="149495"/>
                      </a:cubicBezTo>
                      <a:cubicBezTo>
                        <a:pt x="374814" y="168545"/>
                        <a:pt x="341794" y="185056"/>
                        <a:pt x="308139" y="197756"/>
                      </a:cubicBezTo>
                      <a:cubicBezTo>
                        <a:pt x="289089" y="204106"/>
                        <a:pt x="269404" y="210456"/>
                        <a:pt x="249719" y="21553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8" name="Google Shape;2678;p49"/>
                <p:cNvSpPr/>
                <p:nvPr/>
              </p:nvSpPr>
              <p:spPr>
                <a:xfrm>
                  <a:off x="3545124" y="2612279"/>
                  <a:ext cx="167631" cy="325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93" h="505235" extrusionOk="0">
                      <a:moveTo>
                        <a:pt x="88028" y="505235"/>
                      </a:moveTo>
                      <a:cubicBezTo>
                        <a:pt x="89933" y="505235"/>
                        <a:pt x="91838" y="505235"/>
                        <a:pt x="93108" y="504601"/>
                      </a:cubicBezTo>
                      <a:cubicBezTo>
                        <a:pt x="93108" y="504601"/>
                        <a:pt x="93743" y="504601"/>
                        <a:pt x="93743" y="504601"/>
                      </a:cubicBezTo>
                      <a:cubicBezTo>
                        <a:pt x="102633" y="502060"/>
                        <a:pt x="112793" y="491265"/>
                        <a:pt x="121683" y="481106"/>
                      </a:cubicBezTo>
                      <a:cubicBezTo>
                        <a:pt x="127398" y="474121"/>
                        <a:pt x="132478" y="467135"/>
                        <a:pt x="136923" y="462690"/>
                      </a:cubicBezTo>
                      <a:cubicBezTo>
                        <a:pt x="138193" y="461421"/>
                        <a:pt x="139463" y="460151"/>
                        <a:pt x="140098" y="458881"/>
                      </a:cubicBezTo>
                      <a:cubicBezTo>
                        <a:pt x="172483" y="422051"/>
                        <a:pt x="199153" y="380140"/>
                        <a:pt x="220108" y="335690"/>
                      </a:cubicBezTo>
                      <a:cubicBezTo>
                        <a:pt x="232173" y="309656"/>
                        <a:pt x="242333" y="282351"/>
                        <a:pt x="250588" y="254410"/>
                      </a:cubicBezTo>
                      <a:cubicBezTo>
                        <a:pt x="250588" y="253776"/>
                        <a:pt x="251223" y="253140"/>
                        <a:pt x="251223" y="252505"/>
                      </a:cubicBezTo>
                      <a:cubicBezTo>
                        <a:pt x="257573" y="230280"/>
                        <a:pt x="262018" y="206785"/>
                        <a:pt x="258843" y="184560"/>
                      </a:cubicBezTo>
                      <a:cubicBezTo>
                        <a:pt x="256938" y="170590"/>
                        <a:pt x="252493" y="157255"/>
                        <a:pt x="244238" y="145826"/>
                      </a:cubicBezTo>
                      <a:cubicBezTo>
                        <a:pt x="242968" y="143921"/>
                        <a:pt x="241698" y="142015"/>
                        <a:pt x="239793" y="140110"/>
                      </a:cubicBezTo>
                      <a:cubicBezTo>
                        <a:pt x="235348" y="135030"/>
                        <a:pt x="229633" y="130585"/>
                        <a:pt x="223918" y="126776"/>
                      </a:cubicBezTo>
                      <a:cubicBezTo>
                        <a:pt x="211853" y="120426"/>
                        <a:pt x="197883" y="117885"/>
                        <a:pt x="185818" y="112171"/>
                      </a:cubicBezTo>
                      <a:lnTo>
                        <a:pt x="185183" y="112171"/>
                      </a:lnTo>
                      <a:cubicBezTo>
                        <a:pt x="183278" y="111535"/>
                        <a:pt x="182008" y="110265"/>
                        <a:pt x="180738" y="109630"/>
                      </a:cubicBezTo>
                      <a:cubicBezTo>
                        <a:pt x="161053" y="96930"/>
                        <a:pt x="149623" y="74705"/>
                        <a:pt x="138193" y="53751"/>
                      </a:cubicBezTo>
                      <a:cubicBezTo>
                        <a:pt x="126128" y="32160"/>
                        <a:pt x="111523" y="9935"/>
                        <a:pt x="88028" y="2315"/>
                      </a:cubicBezTo>
                      <a:cubicBezTo>
                        <a:pt x="87393" y="2315"/>
                        <a:pt x="86123" y="1680"/>
                        <a:pt x="85488" y="1680"/>
                      </a:cubicBezTo>
                      <a:cubicBezTo>
                        <a:pt x="84853" y="1680"/>
                        <a:pt x="83583" y="1046"/>
                        <a:pt x="82948" y="1046"/>
                      </a:cubicBezTo>
                      <a:cubicBezTo>
                        <a:pt x="55643" y="-4670"/>
                        <a:pt x="25798" y="13746"/>
                        <a:pt x="11828" y="39146"/>
                      </a:cubicBezTo>
                      <a:cubicBezTo>
                        <a:pt x="4843" y="51846"/>
                        <a:pt x="1668" y="65180"/>
                        <a:pt x="398" y="79151"/>
                      </a:cubicBezTo>
                      <a:cubicBezTo>
                        <a:pt x="-872" y="95026"/>
                        <a:pt x="1033" y="110901"/>
                        <a:pt x="4208" y="126140"/>
                      </a:cubicBezTo>
                      <a:cubicBezTo>
                        <a:pt x="10558" y="154715"/>
                        <a:pt x="23258" y="181385"/>
                        <a:pt x="32783" y="209326"/>
                      </a:cubicBezTo>
                      <a:cubicBezTo>
                        <a:pt x="53738" y="270921"/>
                        <a:pt x="60723" y="337596"/>
                        <a:pt x="52468" y="403635"/>
                      </a:cubicBezTo>
                      <a:cubicBezTo>
                        <a:pt x="49928" y="425860"/>
                        <a:pt x="45483" y="448721"/>
                        <a:pt x="51198" y="469676"/>
                      </a:cubicBezTo>
                      <a:cubicBezTo>
                        <a:pt x="55008" y="483646"/>
                        <a:pt x="70883" y="505235"/>
                        <a:pt x="88028" y="50523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9" name="Google Shape;2679;p49"/>
                <p:cNvSpPr/>
                <p:nvPr/>
              </p:nvSpPr>
              <p:spPr>
                <a:xfrm>
                  <a:off x="3598608" y="2613363"/>
                  <a:ext cx="105456" cy="327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258" h="3969584" extrusionOk="0">
                      <a:moveTo>
                        <a:pt x="1238313" y="1093510"/>
                      </a:moveTo>
                      <a:cubicBezTo>
                        <a:pt x="1248299" y="1108490"/>
                        <a:pt x="1258285" y="1123469"/>
                        <a:pt x="1278258" y="1138449"/>
                      </a:cubicBezTo>
                      <a:cubicBezTo>
                        <a:pt x="1243306" y="1418068"/>
                        <a:pt x="1188381" y="1692694"/>
                        <a:pt x="1118476" y="1962327"/>
                      </a:cubicBezTo>
                      <a:cubicBezTo>
                        <a:pt x="1003632" y="2386748"/>
                        <a:pt x="848843" y="2811170"/>
                        <a:pt x="659102" y="3210626"/>
                      </a:cubicBezTo>
                      <a:cubicBezTo>
                        <a:pt x="599183" y="3340449"/>
                        <a:pt x="529279" y="3470272"/>
                        <a:pt x="459374" y="3595102"/>
                      </a:cubicBezTo>
                      <a:cubicBezTo>
                        <a:pt x="454381" y="3605088"/>
                        <a:pt x="444394" y="3615075"/>
                        <a:pt x="434408" y="3625061"/>
                      </a:cubicBezTo>
                      <a:cubicBezTo>
                        <a:pt x="404449" y="3660014"/>
                        <a:pt x="359510" y="3714939"/>
                        <a:pt x="314571" y="3769864"/>
                      </a:cubicBezTo>
                      <a:cubicBezTo>
                        <a:pt x="529279" y="3415347"/>
                        <a:pt x="709034" y="3040857"/>
                        <a:pt x="853836" y="2651388"/>
                      </a:cubicBezTo>
                      <a:cubicBezTo>
                        <a:pt x="1008625" y="2231959"/>
                        <a:pt x="1123469" y="1802544"/>
                        <a:pt x="1198367" y="1368136"/>
                      </a:cubicBezTo>
                      <a:cubicBezTo>
                        <a:pt x="1213347" y="1278258"/>
                        <a:pt x="1228326" y="1183388"/>
                        <a:pt x="1238313" y="1093510"/>
                      </a:cubicBezTo>
                      <a:close/>
                      <a:moveTo>
                        <a:pt x="773945" y="853829"/>
                      </a:moveTo>
                      <a:cubicBezTo>
                        <a:pt x="783931" y="858822"/>
                        <a:pt x="793918" y="868809"/>
                        <a:pt x="808897" y="873802"/>
                      </a:cubicBezTo>
                      <a:lnTo>
                        <a:pt x="813891" y="873802"/>
                      </a:lnTo>
                      <a:cubicBezTo>
                        <a:pt x="853836" y="1193367"/>
                        <a:pt x="848843" y="1517924"/>
                        <a:pt x="808897" y="1842482"/>
                      </a:cubicBezTo>
                      <a:cubicBezTo>
                        <a:pt x="738993" y="2381747"/>
                        <a:pt x="569224" y="2901040"/>
                        <a:pt x="354517" y="3410346"/>
                      </a:cubicBezTo>
                      <a:cubicBezTo>
                        <a:pt x="274625" y="3600088"/>
                        <a:pt x="184748" y="3784836"/>
                        <a:pt x="94870" y="3964591"/>
                      </a:cubicBezTo>
                      <a:cubicBezTo>
                        <a:pt x="94870" y="3964591"/>
                        <a:pt x="89877" y="3964591"/>
                        <a:pt x="89877" y="3964591"/>
                      </a:cubicBezTo>
                      <a:cubicBezTo>
                        <a:pt x="79891" y="3969584"/>
                        <a:pt x="64911" y="3969584"/>
                        <a:pt x="49932" y="3969584"/>
                      </a:cubicBezTo>
                      <a:cubicBezTo>
                        <a:pt x="254653" y="3560142"/>
                        <a:pt x="439401" y="3145707"/>
                        <a:pt x="579211" y="2711298"/>
                      </a:cubicBezTo>
                      <a:cubicBezTo>
                        <a:pt x="734000" y="2221965"/>
                        <a:pt x="823877" y="1712659"/>
                        <a:pt x="803904" y="1208346"/>
                      </a:cubicBezTo>
                      <a:cubicBezTo>
                        <a:pt x="803904" y="1088509"/>
                        <a:pt x="788925" y="968673"/>
                        <a:pt x="773945" y="853829"/>
                      </a:cubicBezTo>
                      <a:close/>
                      <a:moveTo>
                        <a:pt x="0" y="0"/>
                      </a:moveTo>
                      <a:cubicBezTo>
                        <a:pt x="4993" y="0"/>
                        <a:pt x="14979" y="4993"/>
                        <a:pt x="19973" y="4993"/>
                      </a:cubicBezTo>
                      <a:cubicBezTo>
                        <a:pt x="24966" y="4993"/>
                        <a:pt x="34952" y="9986"/>
                        <a:pt x="39945" y="9986"/>
                      </a:cubicBezTo>
                      <a:cubicBezTo>
                        <a:pt x="69904" y="139810"/>
                        <a:pt x="99864" y="269633"/>
                        <a:pt x="124829" y="399456"/>
                      </a:cubicBezTo>
                      <a:cubicBezTo>
                        <a:pt x="179755" y="669088"/>
                        <a:pt x="219700" y="943714"/>
                        <a:pt x="244666" y="1218340"/>
                      </a:cubicBezTo>
                      <a:cubicBezTo>
                        <a:pt x="269632" y="1492966"/>
                        <a:pt x="284611" y="1772585"/>
                        <a:pt x="279618" y="2052204"/>
                      </a:cubicBezTo>
                      <a:cubicBezTo>
                        <a:pt x="274625" y="2326830"/>
                        <a:pt x="259646" y="2606449"/>
                        <a:pt x="229686" y="2881075"/>
                      </a:cubicBezTo>
                      <a:cubicBezTo>
                        <a:pt x="199727" y="3155701"/>
                        <a:pt x="154789" y="3430326"/>
                        <a:pt x="94870" y="3704952"/>
                      </a:cubicBezTo>
                      <a:cubicBezTo>
                        <a:pt x="89877" y="3739905"/>
                        <a:pt x="84884" y="3774857"/>
                        <a:pt x="74898" y="3809809"/>
                      </a:cubicBezTo>
                      <a:cubicBezTo>
                        <a:pt x="69904" y="3834775"/>
                        <a:pt x="29959" y="3829782"/>
                        <a:pt x="34952" y="3804816"/>
                      </a:cubicBezTo>
                      <a:cubicBezTo>
                        <a:pt x="99864" y="3535184"/>
                        <a:pt x="144802" y="3260558"/>
                        <a:pt x="179755" y="2985932"/>
                      </a:cubicBezTo>
                      <a:cubicBezTo>
                        <a:pt x="214707" y="2711306"/>
                        <a:pt x="234680" y="2436680"/>
                        <a:pt x="239673" y="2162054"/>
                      </a:cubicBezTo>
                      <a:cubicBezTo>
                        <a:pt x="244666" y="1882435"/>
                        <a:pt x="234680" y="1607809"/>
                        <a:pt x="214707" y="1333184"/>
                      </a:cubicBezTo>
                      <a:cubicBezTo>
                        <a:pt x="194734" y="1058558"/>
                        <a:pt x="159782" y="783932"/>
                        <a:pt x="109850" y="514299"/>
                      </a:cubicBezTo>
                      <a:cubicBezTo>
                        <a:pt x="79891" y="344531"/>
                        <a:pt x="44938" y="169769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0" name="Google Shape;2680;p49"/>
                <p:cNvSpPr/>
                <p:nvPr/>
              </p:nvSpPr>
              <p:spPr>
                <a:xfrm>
                  <a:off x="3618595" y="2705354"/>
                  <a:ext cx="74618" cy="1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87" h="261821" extrusionOk="0">
                      <a:moveTo>
                        <a:pt x="105528" y="141176"/>
                      </a:moveTo>
                      <a:cubicBezTo>
                        <a:pt x="111242" y="126571"/>
                        <a:pt x="115688" y="111331"/>
                        <a:pt x="115688" y="96091"/>
                      </a:cubicBezTo>
                      <a:cubicBezTo>
                        <a:pt x="115688" y="80851"/>
                        <a:pt x="109972" y="64976"/>
                        <a:pt x="98542" y="55451"/>
                      </a:cubicBezTo>
                      <a:cubicBezTo>
                        <a:pt x="87113" y="45926"/>
                        <a:pt x="69333" y="42751"/>
                        <a:pt x="62983" y="28781"/>
                      </a:cubicBezTo>
                      <a:cubicBezTo>
                        <a:pt x="61078" y="23701"/>
                        <a:pt x="60442" y="18621"/>
                        <a:pt x="59172" y="13541"/>
                      </a:cubicBezTo>
                      <a:cubicBezTo>
                        <a:pt x="57903" y="8461"/>
                        <a:pt x="55363" y="3381"/>
                        <a:pt x="50283" y="841"/>
                      </a:cubicBezTo>
                      <a:cubicBezTo>
                        <a:pt x="42663" y="-2334"/>
                        <a:pt x="33772" y="4016"/>
                        <a:pt x="28692" y="11001"/>
                      </a:cubicBezTo>
                      <a:cubicBezTo>
                        <a:pt x="20438" y="23066"/>
                        <a:pt x="16628" y="38306"/>
                        <a:pt x="15358" y="52911"/>
                      </a:cubicBezTo>
                      <a:cubicBezTo>
                        <a:pt x="14088" y="67516"/>
                        <a:pt x="15992" y="82121"/>
                        <a:pt x="16628" y="97361"/>
                      </a:cubicBezTo>
                      <a:cubicBezTo>
                        <a:pt x="17897" y="131016"/>
                        <a:pt x="14088" y="165306"/>
                        <a:pt x="5833" y="198326"/>
                      </a:cubicBezTo>
                      <a:cubicBezTo>
                        <a:pt x="2658" y="211661"/>
                        <a:pt x="-1787" y="224996"/>
                        <a:pt x="753" y="238331"/>
                      </a:cubicBezTo>
                      <a:cubicBezTo>
                        <a:pt x="2658" y="247856"/>
                        <a:pt x="9008" y="258016"/>
                        <a:pt x="18533" y="261191"/>
                      </a:cubicBezTo>
                      <a:cubicBezTo>
                        <a:pt x="28058" y="264366"/>
                        <a:pt x="33772" y="254841"/>
                        <a:pt x="39488" y="248491"/>
                      </a:cubicBezTo>
                      <a:cubicBezTo>
                        <a:pt x="57267" y="228806"/>
                        <a:pt x="73142" y="206581"/>
                        <a:pt x="86478" y="183086"/>
                      </a:cubicBezTo>
                      <a:cubicBezTo>
                        <a:pt x="93463" y="169116"/>
                        <a:pt x="99813" y="155146"/>
                        <a:pt x="105528" y="1411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1" name="Google Shape;2681;p49"/>
                <p:cNvSpPr/>
                <p:nvPr/>
              </p:nvSpPr>
              <p:spPr>
                <a:xfrm>
                  <a:off x="3366739" y="2606650"/>
                  <a:ext cx="257032" cy="334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500" h="519045" extrusionOk="0">
                      <a:moveTo>
                        <a:pt x="350714" y="519045"/>
                      </a:moveTo>
                      <a:cubicBezTo>
                        <a:pt x="355159" y="519045"/>
                        <a:pt x="358969" y="518410"/>
                        <a:pt x="362144" y="517775"/>
                      </a:cubicBezTo>
                      <a:cubicBezTo>
                        <a:pt x="364048" y="517140"/>
                        <a:pt x="365319" y="516505"/>
                        <a:pt x="366589" y="515870"/>
                      </a:cubicBezTo>
                      <a:cubicBezTo>
                        <a:pt x="371034" y="513330"/>
                        <a:pt x="374844" y="509520"/>
                        <a:pt x="377384" y="505075"/>
                      </a:cubicBezTo>
                      <a:cubicBezTo>
                        <a:pt x="379923" y="501265"/>
                        <a:pt x="381194" y="497455"/>
                        <a:pt x="383098" y="493010"/>
                      </a:cubicBezTo>
                      <a:cubicBezTo>
                        <a:pt x="384369" y="489200"/>
                        <a:pt x="385639" y="484755"/>
                        <a:pt x="386273" y="480310"/>
                      </a:cubicBezTo>
                      <a:lnTo>
                        <a:pt x="386273" y="480310"/>
                      </a:lnTo>
                      <a:cubicBezTo>
                        <a:pt x="388179" y="472690"/>
                        <a:pt x="388814" y="465070"/>
                        <a:pt x="390084" y="458085"/>
                      </a:cubicBezTo>
                      <a:cubicBezTo>
                        <a:pt x="390719" y="454910"/>
                        <a:pt x="391354" y="452370"/>
                        <a:pt x="391354" y="449195"/>
                      </a:cubicBezTo>
                      <a:cubicBezTo>
                        <a:pt x="402148" y="383790"/>
                        <a:pt x="400244" y="315845"/>
                        <a:pt x="388814" y="252345"/>
                      </a:cubicBezTo>
                      <a:cubicBezTo>
                        <a:pt x="383098" y="221865"/>
                        <a:pt x="375479" y="192020"/>
                        <a:pt x="365319" y="162810"/>
                      </a:cubicBezTo>
                      <a:cubicBezTo>
                        <a:pt x="363414" y="157095"/>
                        <a:pt x="361509" y="151380"/>
                        <a:pt x="358969" y="145665"/>
                      </a:cubicBezTo>
                      <a:cubicBezTo>
                        <a:pt x="347539" y="116455"/>
                        <a:pt x="333569" y="87880"/>
                        <a:pt x="313248" y="65020"/>
                      </a:cubicBezTo>
                      <a:cubicBezTo>
                        <a:pt x="311344" y="63115"/>
                        <a:pt x="309439" y="60575"/>
                        <a:pt x="306898" y="58670"/>
                      </a:cubicBezTo>
                      <a:cubicBezTo>
                        <a:pt x="306898" y="58670"/>
                        <a:pt x="306898" y="58670"/>
                        <a:pt x="306898" y="58670"/>
                      </a:cubicBezTo>
                      <a:cubicBezTo>
                        <a:pt x="303723" y="55495"/>
                        <a:pt x="300548" y="52955"/>
                        <a:pt x="297373" y="49780"/>
                      </a:cubicBezTo>
                      <a:lnTo>
                        <a:pt x="297373" y="49780"/>
                      </a:lnTo>
                      <a:cubicBezTo>
                        <a:pt x="278959" y="34540"/>
                        <a:pt x="256734" y="23745"/>
                        <a:pt x="232604" y="22475"/>
                      </a:cubicBezTo>
                      <a:cubicBezTo>
                        <a:pt x="222444" y="21840"/>
                        <a:pt x="211648" y="22475"/>
                        <a:pt x="201489" y="23110"/>
                      </a:cubicBezTo>
                      <a:cubicBezTo>
                        <a:pt x="198948" y="23110"/>
                        <a:pt x="197044" y="23110"/>
                        <a:pt x="194504" y="23110"/>
                      </a:cubicBezTo>
                      <a:cubicBezTo>
                        <a:pt x="188789" y="23110"/>
                        <a:pt x="183073" y="23110"/>
                        <a:pt x="176723" y="21840"/>
                      </a:cubicBezTo>
                      <a:cubicBezTo>
                        <a:pt x="153864" y="18665"/>
                        <a:pt x="134179" y="5965"/>
                        <a:pt x="111954" y="1520"/>
                      </a:cubicBezTo>
                      <a:cubicBezTo>
                        <a:pt x="101794" y="-385"/>
                        <a:pt x="91634" y="-385"/>
                        <a:pt x="81473" y="885"/>
                      </a:cubicBezTo>
                      <a:cubicBezTo>
                        <a:pt x="78934" y="885"/>
                        <a:pt x="77029" y="1520"/>
                        <a:pt x="74489" y="2155"/>
                      </a:cubicBezTo>
                      <a:cubicBezTo>
                        <a:pt x="53534" y="7235"/>
                        <a:pt x="34484" y="18665"/>
                        <a:pt x="20514" y="35810"/>
                      </a:cubicBezTo>
                      <a:cubicBezTo>
                        <a:pt x="-1077" y="63115"/>
                        <a:pt x="-6156" y="101850"/>
                        <a:pt x="7814" y="132330"/>
                      </a:cubicBezTo>
                      <a:cubicBezTo>
                        <a:pt x="13529" y="144395"/>
                        <a:pt x="21148" y="154555"/>
                        <a:pt x="30673" y="164080"/>
                      </a:cubicBezTo>
                      <a:cubicBezTo>
                        <a:pt x="44009" y="178050"/>
                        <a:pt x="60519" y="189480"/>
                        <a:pt x="75759" y="201545"/>
                      </a:cubicBezTo>
                      <a:cubicBezTo>
                        <a:pt x="160848" y="266950"/>
                        <a:pt x="230698" y="352040"/>
                        <a:pt x="278323" y="448560"/>
                      </a:cubicBezTo>
                      <a:cubicBezTo>
                        <a:pt x="294198" y="478405"/>
                        <a:pt x="311979" y="517775"/>
                        <a:pt x="350714" y="51904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2" name="Google Shape;2682;p49"/>
                <p:cNvSpPr/>
                <p:nvPr/>
              </p:nvSpPr>
              <p:spPr>
                <a:xfrm>
                  <a:off x="3415178" y="2606811"/>
                  <a:ext cx="205970" cy="33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605" h="4064463" extrusionOk="0">
                      <a:moveTo>
                        <a:pt x="1752619" y="384468"/>
                      </a:moveTo>
                      <a:cubicBezTo>
                        <a:pt x="1777585" y="409434"/>
                        <a:pt x="1802551" y="429407"/>
                        <a:pt x="1827517" y="454373"/>
                      </a:cubicBezTo>
                      <a:cubicBezTo>
                        <a:pt x="1932374" y="679067"/>
                        <a:pt x="2022252" y="908754"/>
                        <a:pt x="2102143" y="1143434"/>
                      </a:cubicBezTo>
                      <a:cubicBezTo>
                        <a:pt x="2197013" y="1433040"/>
                        <a:pt x="2281898" y="1732632"/>
                        <a:pt x="2341816" y="2032223"/>
                      </a:cubicBezTo>
                      <a:cubicBezTo>
                        <a:pt x="2406728" y="2336808"/>
                        <a:pt x="2446673" y="2641393"/>
                        <a:pt x="2471639" y="2950972"/>
                      </a:cubicBezTo>
                      <a:cubicBezTo>
                        <a:pt x="2486619" y="3140713"/>
                        <a:pt x="2491612" y="3335448"/>
                        <a:pt x="2496605" y="3525189"/>
                      </a:cubicBezTo>
                      <a:cubicBezTo>
                        <a:pt x="2496605" y="3550155"/>
                        <a:pt x="2491612" y="3570128"/>
                        <a:pt x="2486619" y="3595094"/>
                      </a:cubicBezTo>
                      <a:cubicBezTo>
                        <a:pt x="2476632" y="3650019"/>
                        <a:pt x="2471639" y="3709938"/>
                        <a:pt x="2456660" y="3769856"/>
                      </a:cubicBezTo>
                      <a:cubicBezTo>
                        <a:pt x="2461653" y="3535176"/>
                        <a:pt x="2461653" y="3295502"/>
                        <a:pt x="2446673" y="3060822"/>
                      </a:cubicBezTo>
                      <a:cubicBezTo>
                        <a:pt x="2426700" y="2756237"/>
                        <a:pt x="2386755" y="2451652"/>
                        <a:pt x="2331830" y="2152060"/>
                      </a:cubicBezTo>
                      <a:cubicBezTo>
                        <a:pt x="2271911" y="1852468"/>
                        <a:pt x="2197013" y="1552876"/>
                        <a:pt x="2102143" y="1263271"/>
                      </a:cubicBezTo>
                      <a:cubicBezTo>
                        <a:pt x="2007272" y="973665"/>
                        <a:pt x="1897422" y="689053"/>
                        <a:pt x="1767599" y="414427"/>
                      </a:cubicBezTo>
                      <a:cubicBezTo>
                        <a:pt x="1762606" y="404441"/>
                        <a:pt x="1757612" y="394455"/>
                        <a:pt x="1752619" y="384468"/>
                      </a:cubicBezTo>
                      <a:close/>
                      <a:moveTo>
                        <a:pt x="938728" y="169761"/>
                      </a:moveTo>
                      <a:cubicBezTo>
                        <a:pt x="958701" y="169761"/>
                        <a:pt x="973680" y="169761"/>
                        <a:pt x="993653" y="169761"/>
                      </a:cubicBezTo>
                      <a:cubicBezTo>
                        <a:pt x="1063558" y="239666"/>
                        <a:pt x="1133462" y="314564"/>
                        <a:pt x="1198374" y="389462"/>
                      </a:cubicBezTo>
                      <a:cubicBezTo>
                        <a:pt x="1423068" y="644115"/>
                        <a:pt x="1622795" y="923734"/>
                        <a:pt x="1787571" y="1218332"/>
                      </a:cubicBezTo>
                      <a:cubicBezTo>
                        <a:pt x="1947353" y="1497952"/>
                        <a:pt x="2077176" y="1792550"/>
                        <a:pt x="2177040" y="2102128"/>
                      </a:cubicBezTo>
                      <a:cubicBezTo>
                        <a:pt x="2276904" y="2396727"/>
                        <a:pt x="2341816" y="2696319"/>
                        <a:pt x="2376768" y="3010890"/>
                      </a:cubicBezTo>
                      <a:cubicBezTo>
                        <a:pt x="2416714" y="3295503"/>
                        <a:pt x="2426700" y="3585108"/>
                        <a:pt x="2416714" y="3874713"/>
                      </a:cubicBezTo>
                      <a:cubicBezTo>
                        <a:pt x="2401734" y="3909666"/>
                        <a:pt x="2391748" y="3939625"/>
                        <a:pt x="2371775" y="3969584"/>
                      </a:cubicBezTo>
                      <a:cubicBezTo>
                        <a:pt x="2391748" y="3689965"/>
                        <a:pt x="2381761" y="3405353"/>
                        <a:pt x="2351802" y="3125734"/>
                      </a:cubicBezTo>
                      <a:cubicBezTo>
                        <a:pt x="2316850" y="2816156"/>
                        <a:pt x="2256931" y="2511571"/>
                        <a:pt x="2167054" y="2216972"/>
                      </a:cubicBezTo>
                      <a:cubicBezTo>
                        <a:pt x="2077176" y="1912387"/>
                        <a:pt x="1957340" y="1622782"/>
                        <a:pt x="1807544" y="1343162"/>
                      </a:cubicBezTo>
                      <a:cubicBezTo>
                        <a:pt x="1652755" y="1043571"/>
                        <a:pt x="1463013" y="763952"/>
                        <a:pt x="1248306" y="509299"/>
                      </a:cubicBezTo>
                      <a:cubicBezTo>
                        <a:pt x="1153435" y="389462"/>
                        <a:pt x="1048578" y="274618"/>
                        <a:pt x="938728" y="169761"/>
                      </a:cubicBezTo>
                      <a:close/>
                      <a:moveTo>
                        <a:pt x="54925" y="0"/>
                      </a:moveTo>
                      <a:cubicBezTo>
                        <a:pt x="244666" y="129823"/>
                        <a:pt x="419428" y="269633"/>
                        <a:pt x="584203" y="429415"/>
                      </a:cubicBezTo>
                      <a:cubicBezTo>
                        <a:pt x="828870" y="664095"/>
                        <a:pt x="1043577" y="928735"/>
                        <a:pt x="1233319" y="1213347"/>
                      </a:cubicBezTo>
                      <a:cubicBezTo>
                        <a:pt x="1418067" y="1497959"/>
                        <a:pt x="1577849" y="1802544"/>
                        <a:pt x="1712665" y="2112123"/>
                      </a:cubicBezTo>
                      <a:cubicBezTo>
                        <a:pt x="1847482" y="2421701"/>
                        <a:pt x="1957332" y="2736272"/>
                        <a:pt x="2052203" y="3060830"/>
                      </a:cubicBezTo>
                      <a:cubicBezTo>
                        <a:pt x="2147074" y="3385388"/>
                        <a:pt x="2226965" y="3719932"/>
                        <a:pt x="2291876" y="4044490"/>
                      </a:cubicBezTo>
                      <a:cubicBezTo>
                        <a:pt x="2291876" y="4044490"/>
                        <a:pt x="2291876" y="4049483"/>
                        <a:pt x="2291876" y="4049483"/>
                      </a:cubicBezTo>
                      <a:cubicBezTo>
                        <a:pt x="2281890" y="4054477"/>
                        <a:pt x="2271903" y="4059470"/>
                        <a:pt x="2256924" y="4064463"/>
                      </a:cubicBezTo>
                      <a:cubicBezTo>
                        <a:pt x="2197005" y="3769864"/>
                        <a:pt x="2127101" y="3480259"/>
                        <a:pt x="2047210" y="3190653"/>
                      </a:cubicBezTo>
                      <a:cubicBezTo>
                        <a:pt x="1957332" y="2871089"/>
                        <a:pt x="1852475" y="2551524"/>
                        <a:pt x="1727645" y="2246939"/>
                      </a:cubicBezTo>
                      <a:cubicBezTo>
                        <a:pt x="1602815" y="1937361"/>
                        <a:pt x="1453019" y="1637769"/>
                        <a:pt x="1273264" y="1353157"/>
                      </a:cubicBezTo>
                      <a:cubicBezTo>
                        <a:pt x="1093509" y="1063551"/>
                        <a:pt x="888788" y="793918"/>
                        <a:pt x="649115" y="549252"/>
                      </a:cubicBezTo>
                      <a:cubicBezTo>
                        <a:pt x="454380" y="349524"/>
                        <a:pt x="234680" y="164776"/>
                        <a:pt x="0" y="9986"/>
                      </a:cubicBezTo>
                      <a:cubicBezTo>
                        <a:pt x="19973" y="4993"/>
                        <a:pt x="34952" y="0"/>
                        <a:pt x="5492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3" name="Google Shape;2683;p49"/>
                <p:cNvSpPr/>
                <p:nvPr/>
              </p:nvSpPr>
              <p:spPr>
                <a:xfrm>
                  <a:off x="3437594" y="2661218"/>
                  <a:ext cx="173705" cy="219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10" h="340402" extrusionOk="0">
                      <a:moveTo>
                        <a:pt x="218602" y="101676"/>
                      </a:moveTo>
                      <a:cubicBezTo>
                        <a:pt x="209077" y="88341"/>
                        <a:pt x="197011" y="76276"/>
                        <a:pt x="182406" y="69291"/>
                      </a:cubicBezTo>
                      <a:cubicBezTo>
                        <a:pt x="165897" y="62306"/>
                        <a:pt x="147481" y="62941"/>
                        <a:pt x="130972" y="55956"/>
                      </a:cubicBezTo>
                      <a:cubicBezTo>
                        <a:pt x="111922" y="48336"/>
                        <a:pt x="98586" y="31826"/>
                        <a:pt x="83347" y="18491"/>
                      </a:cubicBezTo>
                      <a:cubicBezTo>
                        <a:pt x="68106" y="5156"/>
                        <a:pt x="46517" y="-5004"/>
                        <a:pt x="26831" y="2616"/>
                      </a:cubicBezTo>
                      <a:cubicBezTo>
                        <a:pt x="11592" y="8331"/>
                        <a:pt x="1431" y="24841"/>
                        <a:pt x="161" y="41351"/>
                      </a:cubicBezTo>
                      <a:cubicBezTo>
                        <a:pt x="-1108" y="57861"/>
                        <a:pt x="5242" y="73736"/>
                        <a:pt x="14767" y="86436"/>
                      </a:cubicBezTo>
                      <a:cubicBezTo>
                        <a:pt x="24292" y="99136"/>
                        <a:pt x="36992" y="109296"/>
                        <a:pt x="49692" y="118821"/>
                      </a:cubicBezTo>
                      <a:cubicBezTo>
                        <a:pt x="76361" y="139141"/>
                        <a:pt x="104936" y="157556"/>
                        <a:pt x="130336" y="179146"/>
                      </a:cubicBezTo>
                      <a:cubicBezTo>
                        <a:pt x="155736" y="200736"/>
                        <a:pt x="179231" y="226136"/>
                        <a:pt x="193202" y="256616"/>
                      </a:cubicBezTo>
                      <a:cubicBezTo>
                        <a:pt x="201456" y="274396"/>
                        <a:pt x="206536" y="293446"/>
                        <a:pt x="216061" y="309956"/>
                      </a:cubicBezTo>
                      <a:cubicBezTo>
                        <a:pt x="222411" y="321386"/>
                        <a:pt x="241461" y="352501"/>
                        <a:pt x="256702" y="335356"/>
                      </a:cubicBezTo>
                      <a:cubicBezTo>
                        <a:pt x="268131" y="322021"/>
                        <a:pt x="268131" y="295351"/>
                        <a:pt x="268767" y="278841"/>
                      </a:cubicBezTo>
                      <a:cubicBezTo>
                        <a:pt x="271306" y="238201"/>
                        <a:pt x="264956" y="196926"/>
                        <a:pt x="249717" y="159461"/>
                      </a:cubicBezTo>
                      <a:cubicBezTo>
                        <a:pt x="242731" y="139141"/>
                        <a:pt x="231936" y="119456"/>
                        <a:pt x="218602" y="1016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4" name="Google Shape;2684;p49"/>
                <p:cNvSpPr/>
                <p:nvPr/>
              </p:nvSpPr>
              <p:spPr>
                <a:xfrm>
                  <a:off x="3253448" y="2678933"/>
                  <a:ext cx="357149" cy="27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720" h="427112" extrusionOk="0">
                      <a:moveTo>
                        <a:pt x="65405" y="295182"/>
                      </a:moveTo>
                      <a:cubicBezTo>
                        <a:pt x="137795" y="354237"/>
                        <a:pt x="224790" y="395512"/>
                        <a:pt x="316865" y="414562"/>
                      </a:cubicBezTo>
                      <a:cubicBezTo>
                        <a:pt x="349250" y="421547"/>
                        <a:pt x="381635" y="425357"/>
                        <a:pt x="414655" y="426627"/>
                      </a:cubicBezTo>
                      <a:cubicBezTo>
                        <a:pt x="438150" y="427262"/>
                        <a:pt x="485140" y="429167"/>
                        <a:pt x="517525" y="416467"/>
                      </a:cubicBezTo>
                      <a:cubicBezTo>
                        <a:pt x="520065" y="415197"/>
                        <a:pt x="522605" y="414562"/>
                        <a:pt x="525145" y="413292"/>
                      </a:cubicBezTo>
                      <a:cubicBezTo>
                        <a:pt x="532130" y="410117"/>
                        <a:pt x="537845" y="405672"/>
                        <a:pt x="542925" y="400592"/>
                      </a:cubicBezTo>
                      <a:cubicBezTo>
                        <a:pt x="544195" y="399322"/>
                        <a:pt x="544830" y="398052"/>
                        <a:pt x="546100" y="396782"/>
                      </a:cubicBezTo>
                      <a:cubicBezTo>
                        <a:pt x="549275" y="392337"/>
                        <a:pt x="551180" y="387257"/>
                        <a:pt x="552450" y="380907"/>
                      </a:cubicBezTo>
                      <a:cubicBezTo>
                        <a:pt x="552450" y="379637"/>
                        <a:pt x="553085" y="379002"/>
                        <a:pt x="553085" y="377732"/>
                      </a:cubicBezTo>
                      <a:cubicBezTo>
                        <a:pt x="553085" y="375827"/>
                        <a:pt x="553720" y="373287"/>
                        <a:pt x="553720" y="371382"/>
                      </a:cubicBezTo>
                      <a:cubicBezTo>
                        <a:pt x="553720" y="366937"/>
                        <a:pt x="553720" y="362492"/>
                        <a:pt x="553085" y="358047"/>
                      </a:cubicBezTo>
                      <a:cubicBezTo>
                        <a:pt x="552450" y="354237"/>
                        <a:pt x="551815" y="350427"/>
                        <a:pt x="551180" y="346617"/>
                      </a:cubicBezTo>
                      <a:cubicBezTo>
                        <a:pt x="548005" y="330107"/>
                        <a:pt x="541655" y="314232"/>
                        <a:pt x="537210" y="300262"/>
                      </a:cubicBezTo>
                      <a:cubicBezTo>
                        <a:pt x="528320" y="272322"/>
                        <a:pt x="516890" y="245652"/>
                        <a:pt x="502285" y="220252"/>
                      </a:cubicBezTo>
                      <a:cubicBezTo>
                        <a:pt x="486410" y="191677"/>
                        <a:pt x="466725" y="164372"/>
                        <a:pt x="445135" y="140242"/>
                      </a:cubicBezTo>
                      <a:cubicBezTo>
                        <a:pt x="384175" y="72932"/>
                        <a:pt x="302260" y="25307"/>
                        <a:pt x="212725" y="6257"/>
                      </a:cubicBezTo>
                      <a:cubicBezTo>
                        <a:pt x="186690" y="541"/>
                        <a:pt x="159385" y="-1998"/>
                        <a:pt x="132715" y="1812"/>
                      </a:cubicBezTo>
                      <a:cubicBezTo>
                        <a:pt x="130175" y="1812"/>
                        <a:pt x="128270" y="2447"/>
                        <a:pt x="125730" y="3082"/>
                      </a:cubicBezTo>
                      <a:cubicBezTo>
                        <a:pt x="125095" y="3082"/>
                        <a:pt x="124460" y="3082"/>
                        <a:pt x="123825" y="3082"/>
                      </a:cubicBezTo>
                      <a:cubicBezTo>
                        <a:pt x="102870" y="7527"/>
                        <a:pt x="82550" y="15782"/>
                        <a:pt x="66675" y="30387"/>
                      </a:cubicBezTo>
                      <a:cubicBezTo>
                        <a:pt x="65405" y="31657"/>
                        <a:pt x="64770" y="32291"/>
                        <a:pt x="63500" y="33562"/>
                      </a:cubicBezTo>
                      <a:cubicBezTo>
                        <a:pt x="62230" y="34832"/>
                        <a:pt x="60960" y="36102"/>
                        <a:pt x="59690" y="37372"/>
                      </a:cubicBezTo>
                      <a:cubicBezTo>
                        <a:pt x="41275" y="57057"/>
                        <a:pt x="30480" y="83092"/>
                        <a:pt x="20320" y="107857"/>
                      </a:cubicBezTo>
                      <a:cubicBezTo>
                        <a:pt x="19685" y="109762"/>
                        <a:pt x="19050" y="111032"/>
                        <a:pt x="18415" y="112937"/>
                      </a:cubicBezTo>
                      <a:cubicBezTo>
                        <a:pt x="17780" y="114207"/>
                        <a:pt x="17145" y="116112"/>
                        <a:pt x="16510" y="117382"/>
                      </a:cubicBezTo>
                      <a:cubicBezTo>
                        <a:pt x="8255" y="138337"/>
                        <a:pt x="635" y="159292"/>
                        <a:pt x="0" y="181517"/>
                      </a:cubicBezTo>
                      <a:cubicBezTo>
                        <a:pt x="0" y="183422"/>
                        <a:pt x="0" y="185327"/>
                        <a:pt x="0" y="187232"/>
                      </a:cubicBezTo>
                      <a:cubicBezTo>
                        <a:pt x="0" y="188502"/>
                        <a:pt x="0" y="190407"/>
                        <a:pt x="0" y="191677"/>
                      </a:cubicBezTo>
                      <a:cubicBezTo>
                        <a:pt x="1270" y="234857"/>
                        <a:pt x="33020" y="268512"/>
                        <a:pt x="65405" y="2951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5" name="Google Shape;2685;p49"/>
                <p:cNvSpPr/>
                <p:nvPr/>
              </p:nvSpPr>
              <p:spPr>
                <a:xfrm>
                  <a:off x="3252630" y="2680101"/>
                  <a:ext cx="359210" cy="268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4058" h="3255572" extrusionOk="0">
                      <a:moveTo>
                        <a:pt x="0" y="1418076"/>
                      </a:moveTo>
                      <a:cubicBezTo>
                        <a:pt x="134816" y="1502960"/>
                        <a:pt x="269633" y="1587845"/>
                        <a:pt x="409442" y="1672729"/>
                      </a:cubicBezTo>
                      <a:cubicBezTo>
                        <a:pt x="729007" y="1867464"/>
                        <a:pt x="1058557" y="2047219"/>
                        <a:pt x="1398095" y="2216987"/>
                      </a:cubicBezTo>
                      <a:cubicBezTo>
                        <a:pt x="1732639" y="2386756"/>
                        <a:pt x="2072176" y="2536552"/>
                        <a:pt x="2421700" y="2676361"/>
                      </a:cubicBezTo>
                      <a:cubicBezTo>
                        <a:pt x="2766230" y="2811178"/>
                        <a:pt x="3120747" y="2936008"/>
                        <a:pt x="3485250" y="3045858"/>
                      </a:cubicBezTo>
                      <a:cubicBezTo>
                        <a:pt x="3704951" y="3110769"/>
                        <a:pt x="3924652" y="3175681"/>
                        <a:pt x="4144352" y="3230606"/>
                      </a:cubicBezTo>
                      <a:cubicBezTo>
                        <a:pt x="4124379" y="3240592"/>
                        <a:pt x="4104407" y="3245586"/>
                        <a:pt x="4084434" y="3255572"/>
                      </a:cubicBezTo>
                      <a:cubicBezTo>
                        <a:pt x="3924652" y="3215626"/>
                        <a:pt x="3769862" y="3170688"/>
                        <a:pt x="3615073" y="3125749"/>
                      </a:cubicBezTo>
                      <a:cubicBezTo>
                        <a:pt x="3250570" y="3020892"/>
                        <a:pt x="2896053" y="2896062"/>
                        <a:pt x="2541536" y="2761246"/>
                      </a:cubicBezTo>
                      <a:cubicBezTo>
                        <a:pt x="2187020" y="2626429"/>
                        <a:pt x="1842489" y="2476634"/>
                        <a:pt x="1502952" y="2311858"/>
                      </a:cubicBezTo>
                      <a:cubicBezTo>
                        <a:pt x="1163415" y="2147083"/>
                        <a:pt x="833864" y="1967328"/>
                        <a:pt x="509306" y="1777586"/>
                      </a:cubicBezTo>
                      <a:cubicBezTo>
                        <a:pt x="339537" y="1677722"/>
                        <a:pt x="169769" y="1572865"/>
                        <a:pt x="0" y="1463015"/>
                      </a:cubicBezTo>
                      <a:cubicBezTo>
                        <a:pt x="0" y="1448035"/>
                        <a:pt x="0" y="1433056"/>
                        <a:pt x="0" y="1418076"/>
                      </a:cubicBezTo>
                      <a:close/>
                      <a:moveTo>
                        <a:pt x="139810" y="873809"/>
                      </a:moveTo>
                      <a:cubicBezTo>
                        <a:pt x="604177" y="1163415"/>
                        <a:pt x="1083523" y="1423061"/>
                        <a:pt x="1567864" y="1677714"/>
                      </a:cubicBezTo>
                      <a:cubicBezTo>
                        <a:pt x="2187020" y="2002271"/>
                        <a:pt x="2801183" y="2321836"/>
                        <a:pt x="3415346" y="2646394"/>
                      </a:cubicBezTo>
                      <a:cubicBezTo>
                        <a:pt x="3704951" y="2801183"/>
                        <a:pt x="3999550" y="2950979"/>
                        <a:pt x="4294148" y="3105768"/>
                      </a:cubicBezTo>
                      <a:cubicBezTo>
                        <a:pt x="4284162" y="3115754"/>
                        <a:pt x="4279169" y="3125741"/>
                        <a:pt x="4269182" y="3135727"/>
                      </a:cubicBezTo>
                      <a:cubicBezTo>
                        <a:pt x="4014529" y="3000911"/>
                        <a:pt x="3759876" y="2871088"/>
                        <a:pt x="3505223" y="2736271"/>
                      </a:cubicBezTo>
                      <a:cubicBezTo>
                        <a:pt x="3195645" y="2571496"/>
                        <a:pt x="2886067" y="2411714"/>
                        <a:pt x="2576489" y="2251931"/>
                      </a:cubicBezTo>
                      <a:cubicBezTo>
                        <a:pt x="2266911" y="2092149"/>
                        <a:pt x="1957333" y="1927373"/>
                        <a:pt x="1647755" y="1767591"/>
                      </a:cubicBezTo>
                      <a:cubicBezTo>
                        <a:pt x="1348163" y="1607809"/>
                        <a:pt x="1043578" y="1448027"/>
                        <a:pt x="743986" y="1278258"/>
                      </a:cubicBezTo>
                      <a:cubicBezTo>
                        <a:pt x="534272" y="1158421"/>
                        <a:pt x="329551" y="1038585"/>
                        <a:pt x="124830" y="908762"/>
                      </a:cubicBezTo>
                      <a:cubicBezTo>
                        <a:pt x="129823" y="898775"/>
                        <a:pt x="134816" y="883796"/>
                        <a:pt x="139810" y="873809"/>
                      </a:cubicBezTo>
                      <a:close/>
                      <a:moveTo>
                        <a:pt x="499311" y="244674"/>
                      </a:moveTo>
                      <a:cubicBezTo>
                        <a:pt x="679066" y="334552"/>
                        <a:pt x="858821" y="429422"/>
                        <a:pt x="1038576" y="529286"/>
                      </a:cubicBezTo>
                      <a:cubicBezTo>
                        <a:pt x="1343161" y="699055"/>
                        <a:pt x="1642753" y="873817"/>
                        <a:pt x="1932358" y="1058565"/>
                      </a:cubicBezTo>
                      <a:cubicBezTo>
                        <a:pt x="2221964" y="1243313"/>
                        <a:pt x="2511569" y="1438048"/>
                        <a:pt x="2791188" y="1637776"/>
                      </a:cubicBezTo>
                      <a:cubicBezTo>
                        <a:pt x="3070807" y="1842497"/>
                        <a:pt x="3345433" y="2052211"/>
                        <a:pt x="3615065" y="2266918"/>
                      </a:cubicBezTo>
                      <a:cubicBezTo>
                        <a:pt x="3864725" y="2471639"/>
                        <a:pt x="4114385" y="2681354"/>
                        <a:pt x="4354058" y="2896061"/>
                      </a:cubicBezTo>
                      <a:cubicBezTo>
                        <a:pt x="4354058" y="2911041"/>
                        <a:pt x="4349065" y="2931013"/>
                        <a:pt x="4349065" y="2945993"/>
                      </a:cubicBezTo>
                      <a:cubicBezTo>
                        <a:pt x="4134357" y="2751258"/>
                        <a:pt x="3914657" y="2561517"/>
                        <a:pt x="3689963" y="2376769"/>
                      </a:cubicBezTo>
                      <a:cubicBezTo>
                        <a:pt x="3425324" y="2162061"/>
                        <a:pt x="3155691" y="1947354"/>
                        <a:pt x="2876072" y="1747626"/>
                      </a:cubicBezTo>
                      <a:cubicBezTo>
                        <a:pt x="2596453" y="1542905"/>
                        <a:pt x="2311841" y="1348170"/>
                        <a:pt x="2022236" y="1163422"/>
                      </a:cubicBezTo>
                      <a:cubicBezTo>
                        <a:pt x="1732631" y="978674"/>
                        <a:pt x="1433039" y="798919"/>
                        <a:pt x="1133447" y="629150"/>
                      </a:cubicBezTo>
                      <a:cubicBezTo>
                        <a:pt x="913746" y="504320"/>
                        <a:pt x="694046" y="389477"/>
                        <a:pt x="469352" y="274633"/>
                      </a:cubicBezTo>
                      <a:cubicBezTo>
                        <a:pt x="479338" y="264647"/>
                        <a:pt x="489325" y="254660"/>
                        <a:pt x="499311" y="244674"/>
                      </a:cubicBezTo>
                      <a:close/>
                      <a:moveTo>
                        <a:pt x="1038577" y="0"/>
                      </a:moveTo>
                      <a:cubicBezTo>
                        <a:pt x="1223325" y="84884"/>
                        <a:pt x="1403080" y="174762"/>
                        <a:pt x="1577842" y="274626"/>
                      </a:cubicBezTo>
                      <a:cubicBezTo>
                        <a:pt x="1872441" y="439401"/>
                        <a:pt x="2162046" y="624150"/>
                        <a:pt x="2436672" y="823878"/>
                      </a:cubicBezTo>
                      <a:cubicBezTo>
                        <a:pt x="2716291" y="1023605"/>
                        <a:pt x="2980930" y="1243306"/>
                        <a:pt x="3230590" y="1477986"/>
                      </a:cubicBezTo>
                      <a:cubicBezTo>
                        <a:pt x="3480249" y="1712666"/>
                        <a:pt x="3719923" y="1957333"/>
                        <a:pt x="3939623" y="2216979"/>
                      </a:cubicBezTo>
                      <a:cubicBezTo>
                        <a:pt x="4074440" y="2376762"/>
                        <a:pt x="4204263" y="2536544"/>
                        <a:pt x="4329093" y="2706313"/>
                      </a:cubicBezTo>
                      <a:cubicBezTo>
                        <a:pt x="4334086" y="2736272"/>
                        <a:pt x="4339079" y="2766231"/>
                        <a:pt x="4344072" y="2796190"/>
                      </a:cubicBezTo>
                      <a:cubicBezTo>
                        <a:pt x="4234222" y="2641401"/>
                        <a:pt x="4114385" y="2491605"/>
                        <a:pt x="3994548" y="2341809"/>
                      </a:cubicBezTo>
                      <a:cubicBezTo>
                        <a:pt x="3779841" y="2077170"/>
                        <a:pt x="3545161" y="1827510"/>
                        <a:pt x="3300494" y="1592830"/>
                      </a:cubicBezTo>
                      <a:cubicBezTo>
                        <a:pt x="3055828" y="1358150"/>
                        <a:pt x="2791188" y="1138449"/>
                        <a:pt x="2521556" y="933728"/>
                      </a:cubicBezTo>
                      <a:cubicBezTo>
                        <a:pt x="2251923" y="729007"/>
                        <a:pt x="1967311" y="539265"/>
                        <a:pt x="1662726" y="369497"/>
                      </a:cubicBezTo>
                      <a:cubicBezTo>
                        <a:pt x="1438033" y="239674"/>
                        <a:pt x="1203352" y="119837"/>
                        <a:pt x="968672" y="9987"/>
                      </a:cubicBezTo>
                      <a:cubicBezTo>
                        <a:pt x="993638" y="4993"/>
                        <a:pt x="1013611" y="4993"/>
                        <a:pt x="10385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6" name="Google Shape;2686;p49"/>
                <p:cNvSpPr/>
                <p:nvPr/>
              </p:nvSpPr>
              <p:spPr>
                <a:xfrm>
                  <a:off x="3350794" y="2732471"/>
                  <a:ext cx="237438" cy="191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121" h="296616" extrusionOk="0">
                      <a:moveTo>
                        <a:pt x="154464" y="9585"/>
                      </a:moveTo>
                      <a:cubicBezTo>
                        <a:pt x="139859" y="3871"/>
                        <a:pt x="123984" y="-574"/>
                        <a:pt x="108744" y="60"/>
                      </a:cubicBezTo>
                      <a:cubicBezTo>
                        <a:pt x="92869" y="1331"/>
                        <a:pt x="76359" y="8316"/>
                        <a:pt x="68104" y="22285"/>
                      </a:cubicBezTo>
                      <a:cubicBezTo>
                        <a:pt x="56039" y="41971"/>
                        <a:pt x="62389" y="68641"/>
                        <a:pt x="49689" y="88326"/>
                      </a:cubicBezTo>
                      <a:cubicBezTo>
                        <a:pt x="38894" y="105471"/>
                        <a:pt x="16034" y="111821"/>
                        <a:pt x="5874" y="128966"/>
                      </a:cubicBezTo>
                      <a:cubicBezTo>
                        <a:pt x="-2381" y="141666"/>
                        <a:pt x="-1111" y="158810"/>
                        <a:pt x="4604" y="172146"/>
                      </a:cubicBezTo>
                      <a:cubicBezTo>
                        <a:pt x="10954" y="185481"/>
                        <a:pt x="21114" y="196910"/>
                        <a:pt x="32544" y="206435"/>
                      </a:cubicBezTo>
                      <a:cubicBezTo>
                        <a:pt x="102394" y="269301"/>
                        <a:pt x="198279" y="301685"/>
                        <a:pt x="293529" y="295971"/>
                      </a:cubicBezTo>
                      <a:cubicBezTo>
                        <a:pt x="313214" y="294701"/>
                        <a:pt x="346234" y="295335"/>
                        <a:pt x="360839" y="280096"/>
                      </a:cubicBezTo>
                      <a:cubicBezTo>
                        <a:pt x="374809" y="265491"/>
                        <a:pt x="365284" y="242631"/>
                        <a:pt x="360204" y="226756"/>
                      </a:cubicBezTo>
                      <a:cubicBezTo>
                        <a:pt x="344329" y="180401"/>
                        <a:pt x="320199" y="137221"/>
                        <a:pt x="287814" y="101026"/>
                      </a:cubicBezTo>
                      <a:cubicBezTo>
                        <a:pt x="250984" y="61021"/>
                        <a:pt x="205264" y="29271"/>
                        <a:pt x="154464" y="95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7" name="Google Shape;2687;p49"/>
                <p:cNvSpPr/>
                <p:nvPr/>
              </p:nvSpPr>
              <p:spPr>
                <a:xfrm>
                  <a:off x="3410675" y="2736195"/>
                  <a:ext cx="278017" cy="3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034" h="560656" extrusionOk="0">
                      <a:moveTo>
                        <a:pt x="354965" y="251460"/>
                      </a:moveTo>
                      <a:cubicBezTo>
                        <a:pt x="386715" y="219075"/>
                        <a:pt x="409575" y="177800"/>
                        <a:pt x="421640" y="133985"/>
                      </a:cubicBezTo>
                      <a:cubicBezTo>
                        <a:pt x="433705" y="90170"/>
                        <a:pt x="433705" y="43815"/>
                        <a:pt x="424180" y="0"/>
                      </a:cubicBezTo>
                      <a:cubicBezTo>
                        <a:pt x="354965" y="53975"/>
                        <a:pt x="304165" y="131445"/>
                        <a:pt x="283210" y="215900"/>
                      </a:cubicBezTo>
                      <a:cubicBezTo>
                        <a:pt x="255905" y="201295"/>
                        <a:pt x="222885" y="193675"/>
                        <a:pt x="191770" y="192405"/>
                      </a:cubicBezTo>
                      <a:cubicBezTo>
                        <a:pt x="160655" y="191135"/>
                        <a:pt x="128905" y="194945"/>
                        <a:pt x="97790" y="198755"/>
                      </a:cubicBezTo>
                      <a:cubicBezTo>
                        <a:pt x="97155" y="272415"/>
                        <a:pt x="121920" y="346710"/>
                        <a:pt x="166370" y="403860"/>
                      </a:cubicBezTo>
                      <a:cubicBezTo>
                        <a:pt x="99060" y="440690"/>
                        <a:pt x="41275" y="492125"/>
                        <a:pt x="0" y="556895"/>
                      </a:cubicBezTo>
                      <a:cubicBezTo>
                        <a:pt x="23495" y="562610"/>
                        <a:pt x="48260" y="561340"/>
                        <a:pt x="72390" y="556260"/>
                      </a:cubicBezTo>
                      <a:cubicBezTo>
                        <a:pt x="121920" y="545465"/>
                        <a:pt x="168910" y="518795"/>
                        <a:pt x="204470" y="481330"/>
                      </a:cubicBezTo>
                      <a:cubicBezTo>
                        <a:pt x="240030" y="398145"/>
                        <a:pt x="291465" y="316230"/>
                        <a:pt x="354965" y="2514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8" name="Google Shape;2688;p49"/>
                <p:cNvSpPr/>
                <p:nvPr/>
              </p:nvSpPr>
              <p:spPr>
                <a:xfrm>
                  <a:off x="3387746" y="2726368"/>
                  <a:ext cx="363366" cy="437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358" h="678815" extrusionOk="0">
                      <a:moveTo>
                        <a:pt x="133985" y="678815"/>
                      </a:moveTo>
                      <a:cubicBezTo>
                        <a:pt x="135255" y="678815"/>
                        <a:pt x="136525" y="678815"/>
                        <a:pt x="137795" y="678180"/>
                      </a:cubicBezTo>
                      <a:cubicBezTo>
                        <a:pt x="140335" y="677545"/>
                        <a:pt x="142875" y="677545"/>
                        <a:pt x="145415" y="676910"/>
                      </a:cubicBezTo>
                      <a:cubicBezTo>
                        <a:pt x="159385" y="673100"/>
                        <a:pt x="172720" y="665480"/>
                        <a:pt x="184785" y="655955"/>
                      </a:cubicBezTo>
                      <a:cubicBezTo>
                        <a:pt x="247650" y="606425"/>
                        <a:pt x="293370" y="534035"/>
                        <a:pt x="309880" y="455930"/>
                      </a:cubicBezTo>
                      <a:cubicBezTo>
                        <a:pt x="318135" y="417830"/>
                        <a:pt x="318770" y="382905"/>
                        <a:pt x="344805" y="351155"/>
                      </a:cubicBezTo>
                      <a:cubicBezTo>
                        <a:pt x="345440" y="350520"/>
                        <a:pt x="346075" y="349885"/>
                        <a:pt x="346710" y="348615"/>
                      </a:cubicBezTo>
                      <a:cubicBezTo>
                        <a:pt x="369570" y="321310"/>
                        <a:pt x="401320" y="302260"/>
                        <a:pt x="431800" y="285115"/>
                      </a:cubicBezTo>
                      <a:cubicBezTo>
                        <a:pt x="477520" y="259715"/>
                        <a:pt x="516255" y="221615"/>
                        <a:pt x="542925" y="176530"/>
                      </a:cubicBezTo>
                      <a:cubicBezTo>
                        <a:pt x="554990" y="156210"/>
                        <a:pt x="564515" y="133985"/>
                        <a:pt x="563245" y="110490"/>
                      </a:cubicBezTo>
                      <a:cubicBezTo>
                        <a:pt x="562610" y="110490"/>
                        <a:pt x="561975" y="110490"/>
                        <a:pt x="561340" y="110490"/>
                      </a:cubicBezTo>
                      <a:cubicBezTo>
                        <a:pt x="559435" y="110490"/>
                        <a:pt x="558165" y="109855"/>
                        <a:pt x="556260" y="109855"/>
                      </a:cubicBezTo>
                      <a:cubicBezTo>
                        <a:pt x="539115" y="107315"/>
                        <a:pt x="521335" y="107950"/>
                        <a:pt x="504190" y="110490"/>
                      </a:cubicBezTo>
                      <a:cubicBezTo>
                        <a:pt x="502285" y="111125"/>
                        <a:pt x="499745" y="111125"/>
                        <a:pt x="497205" y="111760"/>
                      </a:cubicBezTo>
                      <a:cubicBezTo>
                        <a:pt x="464185" y="119380"/>
                        <a:pt x="433070" y="137160"/>
                        <a:pt x="410845" y="163195"/>
                      </a:cubicBezTo>
                      <a:cubicBezTo>
                        <a:pt x="408305" y="114935"/>
                        <a:pt x="389890" y="68580"/>
                        <a:pt x="359410" y="31750"/>
                      </a:cubicBezTo>
                      <a:cubicBezTo>
                        <a:pt x="356870" y="28575"/>
                        <a:pt x="354330" y="25400"/>
                        <a:pt x="351155" y="22225"/>
                      </a:cubicBezTo>
                      <a:cubicBezTo>
                        <a:pt x="343535" y="13970"/>
                        <a:pt x="335915" y="6350"/>
                        <a:pt x="327025" y="0"/>
                      </a:cubicBezTo>
                      <a:cubicBezTo>
                        <a:pt x="314960" y="11430"/>
                        <a:pt x="304165" y="24130"/>
                        <a:pt x="294640" y="38100"/>
                      </a:cubicBezTo>
                      <a:cubicBezTo>
                        <a:pt x="293370" y="40005"/>
                        <a:pt x="292735" y="41275"/>
                        <a:pt x="291465" y="43180"/>
                      </a:cubicBezTo>
                      <a:cubicBezTo>
                        <a:pt x="272415" y="72390"/>
                        <a:pt x="259080" y="105410"/>
                        <a:pt x="253365" y="139700"/>
                      </a:cubicBezTo>
                      <a:cubicBezTo>
                        <a:pt x="244475" y="192405"/>
                        <a:pt x="252730" y="247650"/>
                        <a:pt x="277495" y="293370"/>
                      </a:cubicBezTo>
                      <a:cubicBezTo>
                        <a:pt x="224790" y="289560"/>
                        <a:pt x="170815" y="301625"/>
                        <a:pt x="122555" y="325120"/>
                      </a:cubicBezTo>
                      <a:cubicBezTo>
                        <a:pt x="114935" y="328930"/>
                        <a:pt x="107950" y="332740"/>
                        <a:pt x="100330" y="336550"/>
                      </a:cubicBezTo>
                      <a:cubicBezTo>
                        <a:pt x="97155" y="338455"/>
                        <a:pt x="94615" y="339725"/>
                        <a:pt x="91440" y="341630"/>
                      </a:cubicBezTo>
                      <a:lnTo>
                        <a:pt x="91440" y="341630"/>
                      </a:lnTo>
                      <a:cubicBezTo>
                        <a:pt x="63500" y="359410"/>
                        <a:pt x="38100" y="381000"/>
                        <a:pt x="16510" y="406400"/>
                      </a:cubicBezTo>
                      <a:cubicBezTo>
                        <a:pt x="15240" y="408305"/>
                        <a:pt x="13335" y="410210"/>
                        <a:pt x="12065" y="411480"/>
                      </a:cubicBezTo>
                      <a:cubicBezTo>
                        <a:pt x="8255" y="416560"/>
                        <a:pt x="3810" y="421640"/>
                        <a:pt x="0" y="427355"/>
                      </a:cubicBezTo>
                      <a:cubicBezTo>
                        <a:pt x="26035" y="453390"/>
                        <a:pt x="59055" y="472440"/>
                        <a:pt x="94615" y="481965"/>
                      </a:cubicBezTo>
                      <a:cubicBezTo>
                        <a:pt x="97790" y="482600"/>
                        <a:pt x="100330" y="483235"/>
                        <a:pt x="103505" y="483870"/>
                      </a:cubicBezTo>
                      <a:cubicBezTo>
                        <a:pt x="124460" y="488315"/>
                        <a:pt x="146050" y="490220"/>
                        <a:pt x="167640" y="488315"/>
                      </a:cubicBezTo>
                      <a:cubicBezTo>
                        <a:pt x="142875" y="518795"/>
                        <a:pt x="127000" y="556895"/>
                        <a:pt x="122555" y="596265"/>
                      </a:cubicBezTo>
                      <a:cubicBezTo>
                        <a:pt x="121920" y="598805"/>
                        <a:pt x="121920" y="601345"/>
                        <a:pt x="121920" y="603885"/>
                      </a:cubicBezTo>
                      <a:cubicBezTo>
                        <a:pt x="122555" y="629920"/>
                        <a:pt x="125095" y="655320"/>
                        <a:pt x="133985" y="678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9" name="Google Shape;2689;p49"/>
                <p:cNvSpPr/>
                <p:nvPr/>
              </p:nvSpPr>
              <p:spPr>
                <a:xfrm>
                  <a:off x="3395935" y="2741927"/>
                  <a:ext cx="353873" cy="42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40" h="654050" extrusionOk="0">
                      <a:moveTo>
                        <a:pt x="125095" y="654050"/>
                      </a:moveTo>
                      <a:cubicBezTo>
                        <a:pt x="127635" y="653415"/>
                        <a:pt x="130175" y="653415"/>
                        <a:pt x="132715" y="652780"/>
                      </a:cubicBezTo>
                      <a:cubicBezTo>
                        <a:pt x="147320" y="635635"/>
                        <a:pt x="161290" y="617855"/>
                        <a:pt x="174625" y="600075"/>
                      </a:cubicBezTo>
                      <a:cubicBezTo>
                        <a:pt x="207645" y="554990"/>
                        <a:pt x="237490" y="507365"/>
                        <a:pt x="262255" y="457835"/>
                      </a:cubicBezTo>
                      <a:cubicBezTo>
                        <a:pt x="287655" y="407670"/>
                        <a:pt x="308610" y="355600"/>
                        <a:pt x="325755" y="302260"/>
                      </a:cubicBezTo>
                      <a:cubicBezTo>
                        <a:pt x="346710" y="291465"/>
                        <a:pt x="366395" y="279400"/>
                        <a:pt x="385445" y="266065"/>
                      </a:cubicBezTo>
                      <a:cubicBezTo>
                        <a:pt x="420370" y="241935"/>
                        <a:pt x="452120" y="213360"/>
                        <a:pt x="480695" y="181610"/>
                      </a:cubicBezTo>
                      <a:cubicBezTo>
                        <a:pt x="506730" y="153035"/>
                        <a:pt x="529590" y="121285"/>
                        <a:pt x="548640" y="87630"/>
                      </a:cubicBezTo>
                      <a:cubicBezTo>
                        <a:pt x="546735" y="87630"/>
                        <a:pt x="545465" y="86995"/>
                        <a:pt x="543560" y="86995"/>
                      </a:cubicBezTo>
                      <a:cubicBezTo>
                        <a:pt x="534035" y="104140"/>
                        <a:pt x="523240" y="120650"/>
                        <a:pt x="511810" y="136525"/>
                      </a:cubicBezTo>
                      <a:cubicBezTo>
                        <a:pt x="487045" y="170180"/>
                        <a:pt x="458470" y="201295"/>
                        <a:pt x="426720" y="228600"/>
                      </a:cubicBezTo>
                      <a:cubicBezTo>
                        <a:pt x="398780" y="252730"/>
                        <a:pt x="368300" y="274320"/>
                        <a:pt x="335915" y="292100"/>
                      </a:cubicBezTo>
                      <a:cubicBezTo>
                        <a:pt x="347980" y="278765"/>
                        <a:pt x="360045" y="264795"/>
                        <a:pt x="372110" y="250825"/>
                      </a:cubicBezTo>
                      <a:cubicBezTo>
                        <a:pt x="415925" y="199390"/>
                        <a:pt x="455930" y="144780"/>
                        <a:pt x="491490" y="88265"/>
                      </a:cubicBezTo>
                      <a:cubicBezTo>
                        <a:pt x="489585" y="88900"/>
                        <a:pt x="487045" y="88900"/>
                        <a:pt x="484505" y="89535"/>
                      </a:cubicBezTo>
                      <a:cubicBezTo>
                        <a:pt x="480060" y="96520"/>
                        <a:pt x="474980" y="104140"/>
                        <a:pt x="470535" y="111125"/>
                      </a:cubicBezTo>
                      <a:cubicBezTo>
                        <a:pt x="427990" y="174625"/>
                        <a:pt x="381000" y="234950"/>
                        <a:pt x="329565" y="291465"/>
                      </a:cubicBezTo>
                      <a:cubicBezTo>
                        <a:pt x="337820" y="268605"/>
                        <a:pt x="344805" y="245745"/>
                        <a:pt x="350520" y="222250"/>
                      </a:cubicBezTo>
                      <a:cubicBezTo>
                        <a:pt x="361315" y="175895"/>
                        <a:pt x="365125" y="128270"/>
                        <a:pt x="360680" y="81280"/>
                      </a:cubicBezTo>
                      <a:cubicBezTo>
                        <a:pt x="358775" y="57150"/>
                        <a:pt x="354330" y="33020"/>
                        <a:pt x="347345" y="9525"/>
                      </a:cubicBezTo>
                      <a:cubicBezTo>
                        <a:pt x="344805" y="6350"/>
                        <a:pt x="342265" y="3175"/>
                        <a:pt x="339090" y="0"/>
                      </a:cubicBezTo>
                      <a:cubicBezTo>
                        <a:pt x="341630" y="7620"/>
                        <a:pt x="343535" y="15240"/>
                        <a:pt x="345440" y="23495"/>
                      </a:cubicBezTo>
                      <a:cubicBezTo>
                        <a:pt x="356235" y="67310"/>
                        <a:pt x="358775" y="113665"/>
                        <a:pt x="354965" y="159385"/>
                      </a:cubicBezTo>
                      <a:cubicBezTo>
                        <a:pt x="351155" y="201930"/>
                        <a:pt x="340995" y="243205"/>
                        <a:pt x="327025" y="283845"/>
                      </a:cubicBezTo>
                      <a:cubicBezTo>
                        <a:pt x="326390" y="262890"/>
                        <a:pt x="325755" y="241935"/>
                        <a:pt x="323850" y="220980"/>
                      </a:cubicBezTo>
                      <a:cubicBezTo>
                        <a:pt x="321310" y="179070"/>
                        <a:pt x="316865" y="137160"/>
                        <a:pt x="307975" y="96520"/>
                      </a:cubicBezTo>
                      <a:cubicBezTo>
                        <a:pt x="302260" y="69215"/>
                        <a:pt x="294005" y="41910"/>
                        <a:pt x="282575" y="16510"/>
                      </a:cubicBezTo>
                      <a:cubicBezTo>
                        <a:pt x="281305" y="18415"/>
                        <a:pt x="280670" y="19685"/>
                        <a:pt x="279400" y="21590"/>
                      </a:cubicBezTo>
                      <a:cubicBezTo>
                        <a:pt x="283210" y="31115"/>
                        <a:pt x="287020" y="40640"/>
                        <a:pt x="290195" y="50165"/>
                      </a:cubicBezTo>
                      <a:cubicBezTo>
                        <a:pt x="302895" y="88265"/>
                        <a:pt x="309880" y="127635"/>
                        <a:pt x="314325" y="167640"/>
                      </a:cubicBezTo>
                      <a:cubicBezTo>
                        <a:pt x="318770" y="208915"/>
                        <a:pt x="320675" y="250825"/>
                        <a:pt x="321945" y="292100"/>
                      </a:cubicBezTo>
                      <a:cubicBezTo>
                        <a:pt x="321310" y="292100"/>
                        <a:pt x="321310" y="292735"/>
                        <a:pt x="320675" y="292735"/>
                      </a:cubicBezTo>
                      <a:cubicBezTo>
                        <a:pt x="299720" y="295910"/>
                        <a:pt x="278765" y="298450"/>
                        <a:pt x="257810" y="300990"/>
                      </a:cubicBezTo>
                      <a:cubicBezTo>
                        <a:pt x="201295" y="307340"/>
                        <a:pt x="144780" y="312420"/>
                        <a:pt x="88265" y="314960"/>
                      </a:cubicBezTo>
                      <a:cubicBezTo>
                        <a:pt x="85090" y="316865"/>
                        <a:pt x="82550" y="318135"/>
                        <a:pt x="79375" y="320040"/>
                      </a:cubicBezTo>
                      <a:cubicBezTo>
                        <a:pt x="84455" y="320040"/>
                        <a:pt x="89535" y="319405"/>
                        <a:pt x="94615" y="319405"/>
                      </a:cubicBezTo>
                      <a:cubicBezTo>
                        <a:pt x="165735" y="315595"/>
                        <a:pt x="236220" y="308610"/>
                        <a:pt x="307340" y="299085"/>
                      </a:cubicBezTo>
                      <a:cubicBezTo>
                        <a:pt x="289560" y="307975"/>
                        <a:pt x="271780" y="315595"/>
                        <a:pt x="254000" y="323215"/>
                      </a:cubicBezTo>
                      <a:cubicBezTo>
                        <a:pt x="210820" y="340995"/>
                        <a:pt x="166370" y="354965"/>
                        <a:pt x="121285" y="365760"/>
                      </a:cubicBezTo>
                      <a:cubicBezTo>
                        <a:pt x="82550" y="374650"/>
                        <a:pt x="43815" y="381000"/>
                        <a:pt x="4445" y="384810"/>
                      </a:cubicBezTo>
                      <a:cubicBezTo>
                        <a:pt x="3175" y="386715"/>
                        <a:pt x="1270" y="388620"/>
                        <a:pt x="0" y="389890"/>
                      </a:cubicBezTo>
                      <a:cubicBezTo>
                        <a:pt x="20955" y="387985"/>
                        <a:pt x="41910" y="385445"/>
                        <a:pt x="62230" y="382270"/>
                      </a:cubicBezTo>
                      <a:cubicBezTo>
                        <a:pt x="107950" y="374650"/>
                        <a:pt x="153035" y="363855"/>
                        <a:pt x="197485" y="349250"/>
                      </a:cubicBezTo>
                      <a:cubicBezTo>
                        <a:pt x="239395" y="335280"/>
                        <a:pt x="280035" y="318770"/>
                        <a:pt x="319405" y="298450"/>
                      </a:cubicBezTo>
                      <a:cubicBezTo>
                        <a:pt x="318770" y="299720"/>
                        <a:pt x="317500" y="300355"/>
                        <a:pt x="316865" y="301625"/>
                      </a:cubicBezTo>
                      <a:cubicBezTo>
                        <a:pt x="316230" y="301625"/>
                        <a:pt x="315595" y="302260"/>
                        <a:pt x="314960" y="302895"/>
                      </a:cubicBezTo>
                      <a:cubicBezTo>
                        <a:pt x="314325" y="303530"/>
                        <a:pt x="313690" y="304165"/>
                        <a:pt x="313690" y="305435"/>
                      </a:cubicBezTo>
                      <a:cubicBezTo>
                        <a:pt x="300355" y="320040"/>
                        <a:pt x="286385" y="334645"/>
                        <a:pt x="271780" y="347980"/>
                      </a:cubicBezTo>
                      <a:cubicBezTo>
                        <a:pt x="239395" y="377190"/>
                        <a:pt x="203200" y="402590"/>
                        <a:pt x="165100" y="423545"/>
                      </a:cubicBezTo>
                      <a:cubicBezTo>
                        <a:pt x="139065" y="438150"/>
                        <a:pt x="111760" y="450215"/>
                        <a:pt x="83185" y="460375"/>
                      </a:cubicBezTo>
                      <a:cubicBezTo>
                        <a:pt x="86360" y="461010"/>
                        <a:pt x="88900" y="461645"/>
                        <a:pt x="92075" y="462280"/>
                      </a:cubicBezTo>
                      <a:cubicBezTo>
                        <a:pt x="100330" y="459105"/>
                        <a:pt x="108585" y="455930"/>
                        <a:pt x="116205" y="452755"/>
                      </a:cubicBezTo>
                      <a:cubicBezTo>
                        <a:pt x="156210" y="435610"/>
                        <a:pt x="194945" y="413385"/>
                        <a:pt x="230505" y="387985"/>
                      </a:cubicBezTo>
                      <a:cubicBezTo>
                        <a:pt x="256540" y="368935"/>
                        <a:pt x="281305" y="347345"/>
                        <a:pt x="303530" y="323850"/>
                      </a:cubicBezTo>
                      <a:cubicBezTo>
                        <a:pt x="292735" y="342265"/>
                        <a:pt x="281940" y="360680"/>
                        <a:pt x="270510" y="379095"/>
                      </a:cubicBezTo>
                      <a:cubicBezTo>
                        <a:pt x="242570" y="422275"/>
                        <a:pt x="211455" y="464185"/>
                        <a:pt x="177800" y="503555"/>
                      </a:cubicBezTo>
                      <a:cubicBezTo>
                        <a:pt x="156845" y="528320"/>
                        <a:pt x="134620" y="552450"/>
                        <a:pt x="111125" y="575310"/>
                      </a:cubicBezTo>
                      <a:cubicBezTo>
                        <a:pt x="110490" y="577850"/>
                        <a:pt x="110490" y="580390"/>
                        <a:pt x="110490" y="582930"/>
                      </a:cubicBezTo>
                      <a:cubicBezTo>
                        <a:pt x="118745" y="574675"/>
                        <a:pt x="127000" y="566420"/>
                        <a:pt x="135255" y="558165"/>
                      </a:cubicBezTo>
                      <a:cubicBezTo>
                        <a:pt x="171450" y="520700"/>
                        <a:pt x="205105" y="480060"/>
                        <a:pt x="236220" y="438150"/>
                      </a:cubicBezTo>
                      <a:cubicBezTo>
                        <a:pt x="266065" y="396875"/>
                        <a:pt x="293370" y="353695"/>
                        <a:pt x="318135" y="309245"/>
                      </a:cubicBezTo>
                      <a:cubicBezTo>
                        <a:pt x="318770" y="308610"/>
                        <a:pt x="318770" y="308610"/>
                        <a:pt x="319405" y="307975"/>
                      </a:cubicBezTo>
                      <a:cubicBezTo>
                        <a:pt x="310515" y="335915"/>
                        <a:pt x="300355" y="363220"/>
                        <a:pt x="288925" y="390525"/>
                      </a:cubicBezTo>
                      <a:cubicBezTo>
                        <a:pt x="267335" y="441960"/>
                        <a:pt x="241300" y="492125"/>
                        <a:pt x="211455" y="539115"/>
                      </a:cubicBezTo>
                      <a:cubicBezTo>
                        <a:pt x="186055" y="577850"/>
                        <a:pt x="156845" y="617220"/>
                        <a:pt x="125095" y="6540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0" name="Google Shape;2690;p49"/>
                <p:cNvSpPr/>
                <p:nvPr/>
              </p:nvSpPr>
              <p:spPr>
                <a:xfrm>
                  <a:off x="3576069" y="2910975"/>
                  <a:ext cx="395460" cy="21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117" h="339211" extrusionOk="0">
                      <a:moveTo>
                        <a:pt x="261015" y="163911"/>
                      </a:moveTo>
                      <a:cubicBezTo>
                        <a:pt x="344835" y="208361"/>
                        <a:pt x="437546" y="239476"/>
                        <a:pt x="532796" y="243286"/>
                      </a:cubicBezTo>
                      <a:cubicBezTo>
                        <a:pt x="549305" y="243921"/>
                        <a:pt x="565815" y="243921"/>
                        <a:pt x="581055" y="249001"/>
                      </a:cubicBezTo>
                      <a:cubicBezTo>
                        <a:pt x="596296" y="254081"/>
                        <a:pt x="610265" y="266146"/>
                        <a:pt x="612805" y="282656"/>
                      </a:cubicBezTo>
                      <a:cubicBezTo>
                        <a:pt x="614710" y="296626"/>
                        <a:pt x="607725" y="311866"/>
                        <a:pt x="596930" y="321391"/>
                      </a:cubicBezTo>
                      <a:cubicBezTo>
                        <a:pt x="585500" y="330916"/>
                        <a:pt x="571530" y="335996"/>
                        <a:pt x="556925" y="337901"/>
                      </a:cubicBezTo>
                      <a:cubicBezTo>
                        <a:pt x="512475" y="344251"/>
                        <a:pt x="468660" y="326471"/>
                        <a:pt x="428655" y="307421"/>
                      </a:cubicBezTo>
                      <a:cubicBezTo>
                        <a:pt x="426115" y="306151"/>
                        <a:pt x="422940" y="304881"/>
                        <a:pt x="420400" y="303611"/>
                      </a:cubicBezTo>
                      <a:cubicBezTo>
                        <a:pt x="374680" y="281386"/>
                        <a:pt x="330230" y="257256"/>
                        <a:pt x="286415" y="230586"/>
                      </a:cubicBezTo>
                      <a:cubicBezTo>
                        <a:pt x="242600" y="203916"/>
                        <a:pt x="200690" y="175976"/>
                        <a:pt x="160050" y="145496"/>
                      </a:cubicBezTo>
                      <a:cubicBezTo>
                        <a:pt x="139730" y="130256"/>
                        <a:pt x="119410" y="115016"/>
                        <a:pt x="99725" y="98506"/>
                      </a:cubicBezTo>
                      <a:cubicBezTo>
                        <a:pt x="89565" y="90251"/>
                        <a:pt x="80040" y="82631"/>
                        <a:pt x="70515" y="74376"/>
                      </a:cubicBezTo>
                      <a:cubicBezTo>
                        <a:pt x="61625" y="66756"/>
                        <a:pt x="54005" y="59771"/>
                        <a:pt x="41940" y="57231"/>
                      </a:cubicBezTo>
                      <a:cubicBezTo>
                        <a:pt x="34955" y="55961"/>
                        <a:pt x="27335" y="55961"/>
                        <a:pt x="20350" y="54056"/>
                      </a:cubicBezTo>
                      <a:cubicBezTo>
                        <a:pt x="13365" y="52151"/>
                        <a:pt x="6380" y="48976"/>
                        <a:pt x="2570" y="42626"/>
                      </a:cubicBezTo>
                      <a:cubicBezTo>
                        <a:pt x="-605" y="36911"/>
                        <a:pt x="-605" y="29291"/>
                        <a:pt x="1300" y="22941"/>
                      </a:cubicBezTo>
                      <a:cubicBezTo>
                        <a:pt x="3205" y="16591"/>
                        <a:pt x="8285" y="10876"/>
                        <a:pt x="14000" y="7066"/>
                      </a:cubicBezTo>
                      <a:cubicBezTo>
                        <a:pt x="19715" y="2621"/>
                        <a:pt x="26700" y="-554"/>
                        <a:pt x="34320" y="81"/>
                      </a:cubicBezTo>
                      <a:cubicBezTo>
                        <a:pt x="40035" y="716"/>
                        <a:pt x="45115" y="3891"/>
                        <a:pt x="48925" y="7701"/>
                      </a:cubicBezTo>
                      <a:cubicBezTo>
                        <a:pt x="52735" y="11511"/>
                        <a:pt x="55910" y="16591"/>
                        <a:pt x="59085" y="21671"/>
                      </a:cubicBezTo>
                      <a:cubicBezTo>
                        <a:pt x="62260" y="26751"/>
                        <a:pt x="65435" y="31831"/>
                        <a:pt x="68610" y="36911"/>
                      </a:cubicBezTo>
                      <a:cubicBezTo>
                        <a:pt x="71785" y="41991"/>
                        <a:pt x="74960" y="44531"/>
                        <a:pt x="79405" y="47706"/>
                      </a:cubicBezTo>
                      <a:cubicBezTo>
                        <a:pt x="88930" y="54691"/>
                        <a:pt x="98455" y="61676"/>
                        <a:pt x="107980" y="68661"/>
                      </a:cubicBezTo>
                      <a:cubicBezTo>
                        <a:pt x="157510" y="102951"/>
                        <a:pt x="207675" y="135971"/>
                        <a:pt x="261015" y="1639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2691" name="Google Shape;2691;p49"/>
            <p:cNvGrpSpPr/>
            <p:nvPr/>
          </p:nvGrpSpPr>
          <p:grpSpPr>
            <a:xfrm rot="1844535">
              <a:off x="7986982" y="853128"/>
              <a:ext cx="1313930" cy="1076984"/>
              <a:chOff x="4389900" y="108283"/>
              <a:chExt cx="506295" cy="414993"/>
            </a:xfrm>
          </p:grpSpPr>
          <p:sp>
            <p:nvSpPr>
              <p:cNvPr id="2692" name="Google Shape;2692;p49"/>
              <p:cNvSpPr/>
              <p:nvPr/>
            </p:nvSpPr>
            <p:spPr>
              <a:xfrm>
                <a:off x="4389900" y="108283"/>
                <a:ext cx="506295" cy="414993"/>
              </a:xfrm>
              <a:custGeom>
                <a:avLst/>
                <a:gdLst/>
                <a:ahLst/>
                <a:cxnLst/>
                <a:rect l="l" t="t" r="r" b="b"/>
                <a:pathLst>
                  <a:path w="1227381" h="1006043" extrusionOk="0">
                    <a:moveTo>
                      <a:pt x="1179195" y="570865"/>
                    </a:moveTo>
                    <a:cubicBezTo>
                      <a:pt x="1163955" y="566420"/>
                      <a:pt x="1148080" y="561975"/>
                      <a:pt x="1132839" y="558165"/>
                    </a:cubicBezTo>
                    <a:cubicBezTo>
                      <a:pt x="1109980" y="552450"/>
                      <a:pt x="1087120" y="546735"/>
                      <a:pt x="1064895" y="540385"/>
                    </a:cubicBezTo>
                    <a:cubicBezTo>
                      <a:pt x="1057275" y="482600"/>
                      <a:pt x="1061720" y="419100"/>
                      <a:pt x="1069975" y="361950"/>
                    </a:cubicBezTo>
                    <a:cubicBezTo>
                      <a:pt x="1076325" y="317500"/>
                      <a:pt x="1087755" y="273050"/>
                      <a:pt x="1080770" y="229235"/>
                    </a:cubicBezTo>
                    <a:cubicBezTo>
                      <a:pt x="1072514" y="173355"/>
                      <a:pt x="1035050" y="124460"/>
                      <a:pt x="988060" y="92075"/>
                    </a:cubicBezTo>
                    <a:cubicBezTo>
                      <a:pt x="941705" y="59690"/>
                      <a:pt x="885189" y="44450"/>
                      <a:pt x="829310" y="33020"/>
                    </a:cubicBezTo>
                    <a:cubicBezTo>
                      <a:pt x="878839" y="62865"/>
                      <a:pt x="901700" y="123190"/>
                      <a:pt x="908050" y="180340"/>
                    </a:cubicBezTo>
                    <a:cubicBezTo>
                      <a:pt x="915035" y="237490"/>
                      <a:pt x="909955" y="296545"/>
                      <a:pt x="921385" y="353060"/>
                    </a:cubicBezTo>
                    <a:cubicBezTo>
                      <a:pt x="935989" y="424180"/>
                      <a:pt x="979170" y="489585"/>
                      <a:pt x="1037589" y="532130"/>
                    </a:cubicBezTo>
                    <a:cubicBezTo>
                      <a:pt x="1027430" y="528955"/>
                      <a:pt x="1017270" y="525145"/>
                      <a:pt x="1007745" y="521335"/>
                    </a:cubicBezTo>
                    <a:cubicBezTo>
                      <a:pt x="994410" y="516255"/>
                      <a:pt x="981075" y="509905"/>
                      <a:pt x="968375" y="504190"/>
                    </a:cubicBezTo>
                    <a:cubicBezTo>
                      <a:pt x="951864" y="496570"/>
                      <a:pt x="935355" y="487680"/>
                      <a:pt x="918845" y="479425"/>
                    </a:cubicBezTo>
                    <a:cubicBezTo>
                      <a:pt x="889635" y="445770"/>
                      <a:pt x="883285" y="397510"/>
                      <a:pt x="881380" y="352425"/>
                    </a:cubicBezTo>
                    <a:cubicBezTo>
                      <a:pt x="878839" y="305435"/>
                      <a:pt x="878839" y="255905"/>
                      <a:pt x="854710" y="215900"/>
                    </a:cubicBezTo>
                    <a:cubicBezTo>
                      <a:pt x="838200" y="187960"/>
                      <a:pt x="812164" y="167640"/>
                      <a:pt x="785495" y="149225"/>
                    </a:cubicBezTo>
                    <a:cubicBezTo>
                      <a:pt x="758825" y="130810"/>
                      <a:pt x="730885" y="114300"/>
                      <a:pt x="707389" y="92075"/>
                    </a:cubicBezTo>
                    <a:cubicBezTo>
                      <a:pt x="683895" y="69850"/>
                      <a:pt x="665480" y="40005"/>
                      <a:pt x="664845" y="8255"/>
                    </a:cubicBezTo>
                    <a:cubicBezTo>
                      <a:pt x="661035" y="50165"/>
                      <a:pt x="653414" y="90170"/>
                      <a:pt x="657860" y="132080"/>
                    </a:cubicBezTo>
                    <a:cubicBezTo>
                      <a:pt x="662939" y="173990"/>
                      <a:pt x="676910" y="215900"/>
                      <a:pt x="704850" y="247015"/>
                    </a:cubicBezTo>
                    <a:cubicBezTo>
                      <a:pt x="725170" y="269875"/>
                      <a:pt x="752475" y="286385"/>
                      <a:pt x="774064" y="308610"/>
                    </a:cubicBezTo>
                    <a:cubicBezTo>
                      <a:pt x="800735" y="337185"/>
                      <a:pt x="817245" y="373380"/>
                      <a:pt x="836930" y="407670"/>
                    </a:cubicBezTo>
                    <a:cubicBezTo>
                      <a:pt x="848995" y="428625"/>
                      <a:pt x="864235" y="447675"/>
                      <a:pt x="883285" y="462280"/>
                    </a:cubicBezTo>
                    <a:cubicBezTo>
                      <a:pt x="856614" y="449580"/>
                      <a:pt x="829310" y="438150"/>
                      <a:pt x="800735" y="429895"/>
                    </a:cubicBezTo>
                    <a:cubicBezTo>
                      <a:pt x="772160" y="422275"/>
                      <a:pt x="742314" y="417195"/>
                      <a:pt x="713105" y="410845"/>
                    </a:cubicBezTo>
                    <a:cubicBezTo>
                      <a:pt x="692150" y="406400"/>
                      <a:pt x="671830" y="401320"/>
                      <a:pt x="651510" y="394335"/>
                    </a:cubicBezTo>
                    <a:cubicBezTo>
                      <a:pt x="647700" y="342265"/>
                      <a:pt x="671195" y="290195"/>
                      <a:pt x="672464" y="237490"/>
                    </a:cubicBezTo>
                    <a:cubicBezTo>
                      <a:pt x="673735" y="165100"/>
                      <a:pt x="631189" y="93980"/>
                      <a:pt x="566420" y="61595"/>
                    </a:cubicBezTo>
                    <a:cubicBezTo>
                      <a:pt x="510539" y="33655"/>
                      <a:pt x="443230" y="34925"/>
                      <a:pt x="389889" y="1905"/>
                    </a:cubicBezTo>
                    <a:cubicBezTo>
                      <a:pt x="400685" y="42545"/>
                      <a:pt x="435610" y="72390"/>
                      <a:pt x="470535" y="95885"/>
                    </a:cubicBezTo>
                    <a:cubicBezTo>
                      <a:pt x="505460" y="120015"/>
                      <a:pt x="543560" y="142240"/>
                      <a:pt x="565785" y="178435"/>
                    </a:cubicBezTo>
                    <a:cubicBezTo>
                      <a:pt x="586739" y="212090"/>
                      <a:pt x="591185" y="253365"/>
                      <a:pt x="598805" y="292735"/>
                    </a:cubicBezTo>
                    <a:cubicBezTo>
                      <a:pt x="605789" y="329565"/>
                      <a:pt x="618489" y="368300"/>
                      <a:pt x="647064" y="392430"/>
                    </a:cubicBezTo>
                    <a:cubicBezTo>
                      <a:pt x="640714" y="389890"/>
                      <a:pt x="633730" y="387350"/>
                      <a:pt x="627380" y="384175"/>
                    </a:cubicBezTo>
                    <a:cubicBezTo>
                      <a:pt x="614045" y="377190"/>
                      <a:pt x="600710" y="369570"/>
                      <a:pt x="589280" y="360680"/>
                    </a:cubicBezTo>
                    <a:cubicBezTo>
                      <a:pt x="577214" y="351790"/>
                      <a:pt x="566420" y="340995"/>
                      <a:pt x="555625" y="330835"/>
                    </a:cubicBezTo>
                    <a:cubicBezTo>
                      <a:pt x="536575" y="312420"/>
                      <a:pt x="516255" y="294005"/>
                      <a:pt x="492125" y="281305"/>
                    </a:cubicBezTo>
                    <a:cubicBezTo>
                      <a:pt x="505460" y="251460"/>
                      <a:pt x="511810" y="214630"/>
                      <a:pt x="505460" y="182880"/>
                    </a:cubicBezTo>
                    <a:cubicBezTo>
                      <a:pt x="499110" y="149225"/>
                      <a:pt x="481330" y="117475"/>
                      <a:pt x="455930" y="93980"/>
                    </a:cubicBezTo>
                    <a:cubicBezTo>
                      <a:pt x="432435" y="72390"/>
                      <a:pt x="402589" y="58420"/>
                      <a:pt x="372110" y="48895"/>
                    </a:cubicBezTo>
                    <a:cubicBezTo>
                      <a:pt x="341630" y="39370"/>
                      <a:pt x="309880" y="34925"/>
                      <a:pt x="278130" y="30480"/>
                    </a:cubicBezTo>
                    <a:cubicBezTo>
                      <a:pt x="220345" y="22225"/>
                      <a:pt x="161289" y="8890"/>
                      <a:pt x="103505" y="0"/>
                    </a:cubicBezTo>
                    <a:cubicBezTo>
                      <a:pt x="118745" y="34290"/>
                      <a:pt x="150495" y="58420"/>
                      <a:pt x="184150" y="74295"/>
                    </a:cubicBezTo>
                    <a:cubicBezTo>
                      <a:pt x="217805" y="89535"/>
                      <a:pt x="254635" y="97790"/>
                      <a:pt x="290830" y="107315"/>
                    </a:cubicBezTo>
                    <a:cubicBezTo>
                      <a:pt x="327025" y="116840"/>
                      <a:pt x="363220" y="128905"/>
                      <a:pt x="393064" y="151130"/>
                    </a:cubicBezTo>
                    <a:cubicBezTo>
                      <a:pt x="434975" y="182245"/>
                      <a:pt x="460375" y="230505"/>
                      <a:pt x="483235" y="277495"/>
                    </a:cubicBezTo>
                    <a:cubicBezTo>
                      <a:pt x="482600" y="276860"/>
                      <a:pt x="481964" y="276860"/>
                      <a:pt x="481330" y="276225"/>
                    </a:cubicBezTo>
                    <a:cubicBezTo>
                      <a:pt x="475614" y="273685"/>
                      <a:pt x="468630" y="271145"/>
                      <a:pt x="462280" y="270510"/>
                    </a:cubicBezTo>
                    <a:cubicBezTo>
                      <a:pt x="461645" y="270510"/>
                      <a:pt x="461010" y="270510"/>
                      <a:pt x="460375" y="270510"/>
                    </a:cubicBezTo>
                    <a:cubicBezTo>
                      <a:pt x="431164" y="247015"/>
                      <a:pt x="401320" y="224155"/>
                      <a:pt x="368935" y="206375"/>
                    </a:cubicBezTo>
                    <a:cubicBezTo>
                      <a:pt x="329564" y="184785"/>
                      <a:pt x="284480" y="170815"/>
                      <a:pt x="240030" y="173990"/>
                    </a:cubicBezTo>
                    <a:cubicBezTo>
                      <a:pt x="198755" y="177165"/>
                      <a:pt x="160020" y="194310"/>
                      <a:pt x="120650" y="205740"/>
                    </a:cubicBezTo>
                    <a:cubicBezTo>
                      <a:pt x="81280" y="217805"/>
                      <a:pt x="36830" y="223520"/>
                      <a:pt x="0" y="205740"/>
                    </a:cubicBezTo>
                    <a:cubicBezTo>
                      <a:pt x="47625" y="256540"/>
                      <a:pt x="113664" y="291465"/>
                      <a:pt x="181610" y="308610"/>
                    </a:cubicBezTo>
                    <a:cubicBezTo>
                      <a:pt x="248920" y="326390"/>
                      <a:pt x="321945" y="324485"/>
                      <a:pt x="387985" y="303530"/>
                    </a:cubicBezTo>
                    <a:cubicBezTo>
                      <a:pt x="407670" y="297180"/>
                      <a:pt x="428625" y="290830"/>
                      <a:pt x="449580" y="287655"/>
                    </a:cubicBezTo>
                    <a:cubicBezTo>
                      <a:pt x="449580" y="287655"/>
                      <a:pt x="450214" y="287655"/>
                      <a:pt x="450214" y="288290"/>
                    </a:cubicBezTo>
                    <a:cubicBezTo>
                      <a:pt x="460375" y="292100"/>
                      <a:pt x="471805" y="296545"/>
                      <a:pt x="483235" y="301625"/>
                    </a:cubicBezTo>
                    <a:cubicBezTo>
                      <a:pt x="495935" y="307975"/>
                      <a:pt x="508635" y="315595"/>
                      <a:pt x="520700" y="325120"/>
                    </a:cubicBezTo>
                    <a:cubicBezTo>
                      <a:pt x="526414" y="328930"/>
                      <a:pt x="532130" y="333375"/>
                      <a:pt x="537210" y="337820"/>
                    </a:cubicBezTo>
                    <a:cubicBezTo>
                      <a:pt x="525145" y="334645"/>
                      <a:pt x="513080" y="332740"/>
                      <a:pt x="501014" y="333375"/>
                    </a:cubicBezTo>
                    <a:cubicBezTo>
                      <a:pt x="469264" y="333375"/>
                      <a:pt x="438785" y="342900"/>
                      <a:pt x="408305" y="351155"/>
                    </a:cubicBezTo>
                    <a:cubicBezTo>
                      <a:pt x="377825" y="359410"/>
                      <a:pt x="346075" y="367030"/>
                      <a:pt x="314960" y="363220"/>
                    </a:cubicBezTo>
                    <a:cubicBezTo>
                      <a:pt x="285750" y="360045"/>
                      <a:pt x="258445" y="347345"/>
                      <a:pt x="229235" y="343535"/>
                    </a:cubicBezTo>
                    <a:cubicBezTo>
                      <a:pt x="189864" y="338455"/>
                      <a:pt x="147955" y="349885"/>
                      <a:pt x="117475" y="374650"/>
                    </a:cubicBezTo>
                    <a:cubicBezTo>
                      <a:pt x="199389" y="385445"/>
                      <a:pt x="260350" y="456565"/>
                      <a:pt x="341630" y="469265"/>
                    </a:cubicBezTo>
                    <a:cubicBezTo>
                      <a:pt x="385445" y="476250"/>
                      <a:pt x="431164" y="464820"/>
                      <a:pt x="471170" y="444500"/>
                    </a:cubicBezTo>
                    <a:cubicBezTo>
                      <a:pt x="509270" y="425450"/>
                      <a:pt x="548005" y="397510"/>
                      <a:pt x="581660" y="370840"/>
                    </a:cubicBezTo>
                    <a:cubicBezTo>
                      <a:pt x="585470" y="373380"/>
                      <a:pt x="589280" y="375920"/>
                      <a:pt x="593089" y="377825"/>
                    </a:cubicBezTo>
                    <a:cubicBezTo>
                      <a:pt x="620395" y="393065"/>
                      <a:pt x="649605" y="402590"/>
                      <a:pt x="678814" y="409575"/>
                    </a:cubicBezTo>
                    <a:cubicBezTo>
                      <a:pt x="708660" y="416560"/>
                      <a:pt x="738505" y="422275"/>
                      <a:pt x="767080" y="429895"/>
                    </a:cubicBezTo>
                    <a:cubicBezTo>
                      <a:pt x="781685" y="433705"/>
                      <a:pt x="795655" y="438150"/>
                      <a:pt x="809625" y="443865"/>
                    </a:cubicBezTo>
                    <a:cubicBezTo>
                      <a:pt x="814705" y="445770"/>
                      <a:pt x="819150" y="448310"/>
                      <a:pt x="823595" y="450215"/>
                    </a:cubicBezTo>
                    <a:cubicBezTo>
                      <a:pt x="777239" y="447675"/>
                      <a:pt x="730885" y="465455"/>
                      <a:pt x="687705" y="484505"/>
                    </a:cubicBezTo>
                    <a:cubicBezTo>
                      <a:pt x="638175" y="506095"/>
                      <a:pt x="587375" y="529590"/>
                      <a:pt x="534035" y="528320"/>
                    </a:cubicBezTo>
                    <a:cubicBezTo>
                      <a:pt x="499110" y="527050"/>
                      <a:pt x="465455" y="514985"/>
                      <a:pt x="430530" y="510540"/>
                    </a:cubicBezTo>
                    <a:cubicBezTo>
                      <a:pt x="354964" y="499745"/>
                      <a:pt x="274955" y="525780"/>
                      <a:pt x="219710" y="578485"/>
                    </a:cubicBezTo>
                    <a:cubicBezTo>
                      <a:pt x="246380" y="568960"/>
                      <a:pt x="274955" y="576580"/>
                      <a:pt x="300989" y="587375"/>
                    </a:cubicBezTo>
                    <a:cubicBezTo>
                      <a:pt x="327025" y="598170"/>
                      <a:pt x="349885" y="614680"/>
                      <a:pt x="374650" y="627380"/>
                    </a:cubicBezTo>
                    <a:cubicBezTo>
                      <a:pt x="453389" y="666750"/>
                      <a:pt x="549275" y="669925"/>
                      <a:pt x="629920" y="635000"/>
                    </a:cubicBezTo>
                    <a:cubicBezTo>
                      <a:pt x="714375" y="598170"/>
                      <a:pt x="780414" y="528955"/>
                      <a:pt x="839470" y="457835"/>
                    </a:cubicBezTo>
                    <a:cubicBezTo>
                      <a:pt x="843280" y="459740"/>
                      <a:pt x="846455" y="461645"/>
                      <a:pt x="850264" y="462915"/>
                    </a:cubicBezTo>
                    <a:cubicBezTo>
                      <a:pt x="902335" y="490855"/>
                      <a:pt x="949960" y="528320"/>
                      <a:pt x="1004570" y="557530"/>
                    </a:cubicBezTo>
                    <a:cubicBezTo>
                      <a:pt x="1005205" y="558165"/>
                      <a:pt x="1006475" y="558165"/>
                      <a:pt x="1007110" y="558800"/>
                    </a:cubicBezTo>
                    <a:cubicBezTo>
                      <a:pt x="1005205" y="558800"/>
                      <a:pt x="1003300" y="558800"/>
                      <a:pt x="1001395" y="558800"/>
                    </a:cubicBezTo>
                    <a:cubicBezTo>
                      <a:pt x="973455" y="557530"/>
                      <a:pt x="944880" y="559435"/>
                      <a:pt x="916939" y="564515"/>
                    </a:cubicBezTo>
                    <a:cubicBezTo>
                      <a:pt x="885825" y="570230"/>
                      <a:pt x="855345" y="579755"/>
                      <a:pt x="826135" y="593090"/>
                    </a:cubicBezTo>
                    <a:cubicBezTo>
                      <a:pt x="772160" y="618490"/>
                      <a:pt x="725805" y="656590"/>
                      <a:pt x="675639" y="688975"/>
                    </a:cubicBezTo>
                    <a:cubicBezTo>
                      <a:pt x="625475" y="721360"/>
                      <a:pt x="568960" y="748030"/>
                      <a:pt x="509270" y="747395"/>
                    </a:cubicBezTo>
                    <a:cubicBezTo>
                      <a:pt x="607060" y="805815"/>
                      <a:pt x="736600" y="805180"/>
                      <a:pt x="834389" y="747395"/>
                    </a:cubicBezTo>
                    <a:cubicBezTo>
                      <a:pt x="865505" y="728980"/>
                      <a:pt x="892810" y="705485"/>
                      <a:pt x="920750" y="682625"/>
                    </a:cubicBezTo>
                    <a:cubicBezTo>
                      <a:pt x="904239" y="702310"/>
                      <a:pt x="888364" y="722630"/>
                      <a:pt x="868045" y="738505"/>
                    </a:cubicBezTo>
                    <a:cubicBezTo>
                      <a:pt x="827405" y="769620"/>
                      <a:pt x="772160" y="777240"/>
                      <a:pt x="732155" y="809625"/>
                    </a:cubicBezTo>
                    <a:cubicBezTo>
                      <a:pt x="699770" y="835660"/>
                      <a:pt x="681989" y="875030"/>
                      <a:pt x="662939" y="911860"/>
                    </a:cubicBezTo>
                    <a:cubicBezTo>
                      <a:pt x="643889" y="948690"/>
                      <a:pt x="621030" y="986790"/>
                      <a:pt x="584835" y="1005840"/>
                    </a:cubicBezTo>
                    <a:cubicBezTo>
                      <a:pt x="619760" y="1006475"/>
                      <a:pt x="654685" y="1005840"/>
                      <a:pt x="688975" y="1000760"/>
                    </a:cubicBezTo>
                    <a:cubicBezTo>
                      <a:pt x="723264" y="995680"/>
                      <a:pt x="757555" y="983615"/>
                      <a:pt x="785495" y="962660"/>
                    </a:cubicBezTo>
                    <a:cubicBezTo>
                      <a:pt x="809625" y="943610"/>
                      <a:pt x="828039" y="918210"/>
                      <a:pt x="850264" y="897255"/>
                    </a:cubicBezTo>
                    <a:cubicBezTo>
                      <a:pt x="882014" y="867410"/>
                      <a:pt x="922020" y="847090"/>
                      <a:pt x="954405" y="817880"/>
                    </a:cubicBezTo>
                    <a:cubicBezTo>
                      <a:pt x="1017270" y="762000"/>
                      <a:pt x="1052195" y="673735"/>
                      <a:pt x="1079500" y="592455"/>
                    </a:cubicBezTo>
                    <a:cubicBezTo>
                      <a:pt x="1108075" y="602615"/>
                      <a:pt x="1137285" y="610235"/>
                      <a:pt x="1166495" y="614045"/>
                    </a:cubicBezTo>
                    <a:cubicBezTo>
                      <a:pt x="1179195" y="615315"/>
                      <a:pt x="1192530" y="616585"/>
                      <a:pt x="1203960" y="615315"/>
                    </a:cubicBezTo>
                    <a:cubicBezTo>
                      <a:pt x="1215389" y="614045"/>
                      <a:pt x="1224280" y="610870"/>
                      <a:pt x="1226820" y="605155"/>
                    </a:cubicBezTo>
                    <a:cubicBezTo>
                      <a:pt x="1231900" y="590550"/>
                      <a:pt x="1201420" y="577850"/>
                      <a:pt x="1179195" y="57086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49"/>
              <p:cNvSpPr/>
              <p:nvPr/>
            </p:nvSpPr>
            <p:spPr>
              <a:xfrm>
                <a:off x="4440332" y="131800"/>
                <a:ext cx="378982" cy="322987"/>
              </a:xfrm>
              <a:custGeom>
                <a:avLst/>
                <a:gdLst/>
                <a:ahLst/>
                <a:cxnLst/>
                <a:rect l="l" t="t" r="r" b="b"/>
                <a:pathLst>
                  <a:path w="8421828" h="7177498" extrusionOk="0">
                    <a:moveTo>
                      <a:pt x="8342942" y="4760747"/>
                    </a:moveTo>
                    <a:cubicBezTo>
                      <a:pt x="8369333" y="4761399"/>
                      <a:pt x="8395669" y="4763785"/>
                      <a:pt x="8421828" y="4768027"/>
                    </a:cubicBezTo>
                    <a:cubicBezTo>
                      <a:pt x="8280427" y="4999925"/>
                      <a:pt x="8127715" y="5248790"/>
                      <a:pt x="7986314" y="5480688"/>
                    </a:cubicBezTo>
                    <a:cubicBezTo>
                      <a:pt x="7816634" y="5757833"/>
                      <a:pt x="7646953" y="6040635"/>
                      <a:pt x="7426368" y="6278189"/>
                    </a:cubicBezTo>
                    <a:cubicBezTo>
                      <a:pt x="6979542" y="6758952"/>
                      <a:pt x="6346067" y="7041753"/>
                      <a:pt x="5701281" y="7177498"/>
                    </a:cubicBezTo>
                    <a:cubicBezTo>
                      <a:pt x="5803089" y="6894696"/>
                      <a:pt x="6046298" y="6685423"/>
                      <a:pt x="6300819" y="6521398"/>
                    </a:cubicBezTo>
                    <a:cubicBezTo>
                      <a:pt x="6555340" y="6357373"/>
                      <a:pt x="6826829" y="6210316"/>
                      <a:pt x="7036102" y="5995387"/>
                    </a:cubicBezTo>
                    <a:cubicBezTo>
                      <a:pt x="7188815" y="5837018"/>
                      <a:pt x="7301935" y="5650369"/>
                      <a:pt x="7415056" y="5463720"/>
                    </a:cubicBezTo>
                    <a:cubicBezTo>
                      <a:pt x="7528177" y="5282726"/>
                      <a:pt x="7652609" y="5096077"/>
                      <a:pt x="7822290" y="4960332"/>
                    </a:cubicBezTo>
                    <a:cubicBezTo>
                      <a:pt x="7949550" y="4854282"/>
                      <a:pt x="8105444" y="4780046"/>
                      <a:pt x="8263725" y="4763874"/>
                    </a:cubicBezTo>
                    <a:cubicBezTo>
                      <a:pt x="8290105" y="4761178"/>
                      <a:pt x="8316551" y="4760096"/>
                      <a:pt x="8342942" y="4760747"/>
                    </a:cubicBezTo>
                    <a:close/>
                    <a:moveTo>
                      <a:pt x="7780167" y="4564199"/>
                    </a:moveTo>
                    <a:cubicBezTo>
                      <a:pt x="7890515" y="4563889"/>
                      <a:pt x="8145390" y="4570076"/>
                      <a:pt x="8071154" y="4688853"/>
                    </a:cubicBezTo>
                    <a:cubicBezTo>
                      <a:pt x="8031562" y="4751069"/>
                      <a:pt x="7929754" y="4807629"/>
                      <a:pt x="7873193" y="4847222"/>
                    </a:cubicBezTo>
                    <a:cubicBezTo>
                      <a:pt x="7805321" y="4892470"/>
                      <a:pt x="7731793" y="4943374"/>
                      <a:pt x="7663921" y="4988622"/>
                    </a:cubicBezTo>
                    <a:cubicBezTo>
                      <a:pt x="7528176" y="5079119"/>
                      <a:pt x="7381119" y="5163960"/>
                      <a:pt x="7234063" y="5237488"/>
                    </a:cubicBezTo>
                    <a:cubicBezTo>
                      <a:pt x="6934293" y="5384545"/>
                      <a:pt x="6623212" y="5503322"/>
                      <a:pt x="6295163" y="5582506"/>
                    </a:cubicBezTo>
                    <a:cubicBezTo>
                      <a:pt x="6136794" y="5622099"/>
                      <a:pt x="5972769" y="5650379"/>
                      <a:pt x="5808745" y="5678659"/>
                    </a:cubicBezTo>
                    <a:cubicBezTo>
                      <a:pt x="5723904" y="5689971"/>
                      <a:pt x="5639064" y="5695627"/>
                      <a:pt x="5554224" y="5701283"/>
                    </a:cubicBezTo>
                    <a:cubicBezTo>
                      <a:pt x="5480695" y="5706939"/>
                      <a:pt x="5378887" y="5689971"/>
                      <a:pt x="5311015" y="5712595"/>
                    </a:cubicBezTo>
                    <a:cubicBezTo>
                      <a:pt x="5678656" y="5605130"/>
                      <a:pt x="5938833" y="5294048"/>
                      <a:pt x="6238602" y="5062151"/>
                    </a:cubicBezTo>
                    <a:cubicBezTo>
                      <a:pt x="6532716" y="4835909"/>
                      <a:pt x="6883389" y="4677540"/>
                      <a:pt x="7251031" y="4609668"/>
                    </a:cubicBezTo>
                    <a:cubicBezTo>
                      <a:pt x="7415055" y="4575732"/>
                      <a:pt x="7579080" y="4564420"/>
                      <a:pt x="7743105" y="4564420"/>
                    </a:cubicBezTo>
                    <a:cubicBezTo>
                      <a:pt x="7751589" y="4564420"/>
                      <a:pt x="7764403" y="4564243"/>
                      <a:pt x="7780167" y="4564199"/>
                    </a:cubicBezTo>
                    <a:close/>
                    <a:moveTo>
                      <a:pt x="5984789" y="3624096"/>
                    </a:moveTo>
                    <a:cubicBezTo>
                      <a:pt x="6053368" y="3622682"/>
                      <a:pt x="6105687" y="3636822"/>
                      <a:pt x="6074579" y="3693382"/>
                    </a:cubicBezTo>
                    <a:cubicBezTo>
                      <a:pt x="6040642" y="3755598"/>
                      <a:pt x="5961458" y="3817815"/>
                      <a:pt x="5916210" y="3868719"/>
                    </a:cubicBezTo>
                    <a:cubicBezTo>
                      <a:pt x="5859650" y="3925279"/>
                      <a:pt x="5808746" y="3981840"/>
                      <a:pt x="5757841" y="4032744"/>
                    </a:cubicBezTo>
                    <a:cubicBezTo>
                      <a:pt x="5650377" y="4140209"/>
                      <a:pt x="5542912" y="4247673"/>
                      <a:pt x="5418480" y="4343826"/>
                    </a:cubicBezTo>
                    <a:cubicBezTo>
                      <a:pt x="5152647" y="4564411"/>
                      <a:pt x="4852877" y="4745405"/>
                      <a:pt x="4519172" y="4824589"/>
                    </a:cubicBezTo>
                    <a:cubicBezTo>
                      <a:pt x="4196779" y="4903774"/>
                      <a:pt x="3851761" y="4886805"/>
                      <a:pt x="3535024" y="4773685"/>
                    </a:cubicBezTo>
                    <a:cubicBezTo>
                      <a:pt x="3331407" y="4700156"/>
                      <a:pt x="3144758" y="4592692"/>
                      <a:pt x="2952453" y="4502195"/>
                    </a:cubicBezTo>
                    <a:cubicBezTo>
                      <a:pt x="2760149" y="4411698"/>
                      <a:pt x="2550876" y="4338170"/>
                      <a:pt x="2335947" y="4349482"/>
                    </a:cubicBezTo>
                    <a:cubicBezTo>
                      <a:pt x="2573500" y="4236361"/>
                      <a:pt x="2856301" y="4264641"/>
                      <a:pt x="3116478" y="4321202"/>
                    </a:cubicBezTo>
                    <a:cubicBezTo>
                      <a:pt x="3376655" y="4377762"/>
                      <a:pt x="3636832" y="4456947"/>
                      <a:pt x="3902665" y="4445635"/>
                    </a:cubicBezTo>
                    <a:cubicBezTo>
                      <a:pt x="4309899" y="4428667"/>
                      <a:pt x="4666229" y="4196769"/>
                      <a:pt x="5016902" y="3987496"/>
                    </a:cubicBezTo>
                    <a:cubicBezTo>
                      <a:pt x="5146991" y="3908311"/>
                      <a:pt x="5282735" y="3834783"/>
                      <a:pt x="5418480" y="3772567"/>
                    </a:cubicBezTo>
                    <a:cubicBezTo>
                      <a:pt x="5542912" y="3716006"/>
                      <a:pt x="5667345" y="3670758"/>
                      <a:pt x="5797433" y="3648134"/>
                    </a:cubicBezTo>
                    <a:cubicBezTo>
                      <a:pt x="5831369" y="3642478"/>
                      <a:pt x="5916210" y="3625510"/>
                      <a:pt x="5984789" y="3624096"/>
                    </a:cubicBezTo>
                    <a:close/>
                    <a:moveTo>
                      <a:pt x="3169944" y="2600826"/>
                    </a:moveTo>
                    <a:cubicBezTo>
                      <a:pt x="3396626" y="2592762"/>
                      <a:pt x="3625517" y="2644903"/>
                      <a:pt x="3823472" y="2754489"/>
                    </a:cubicBezTo>
                    <a:cubicBezTo>
                      <a:pt x="3523712" y="3020323"/>
                      <a:pt x="3150414" y="3173035"/>
                      <a:pt x="2765804" y="3291812"/>
                    </a:cubicBezTo>
                    <a:cubicBezTo>
                      <a:pt x="2528251" y="3370997"/>
                      <a:pt x="2279386" y="3416245"/>
                      <a:pt x="2036177" y="3370997"/>
                    </a:cubicBezTo>
                    <a:cubicBezTo>
                      <a:pt x="1572383" y="3286156"/>
                      <a:pt x="1227366" y="2878922"/>
                      <a:pt x="774884" y="2754489"/>
                    </a:cubicBezTo>
                    <a:cubicBezTo>
                      <a:pt x="1001125" y="2663992"/>
                      <a:pt x="1249981" y="2726209"/>
                      <a:pt x="1481887" y="2799737"/>
                    </a:cubicBezTo>
                    <a:cubicBezTo>
                      <a:pt x="1713784" y="2873266"/>
                      <a:pt x="1951337" y="2958106"/>
                      <a:pt x="2188890" y="2918514"/>
                    </a:cubicBezTo>
                    <a:cubicBezTo>
                      <a:pt x="2392507" y="2884578"/>
                      <a:pt x="2573500" y="2760145"/>
                      <a:pt x="2771460" y="2680961"/>
                    </a:cubicBezTo>
                    <a:cubicBezTo>
                      <a:pt x="2898721" y="2632177"/>
                      <a:pt x="3033935" y="2605665"/>
                      <a:pt x="3169944" y="2600826"/>
                    </a:cubicBezTo>
                    <a:close/>
                    <a:moveTo>
                      <a:pt x="7482928" y="1538442"/>
                    </a:moveTo>
                    <a:cubicBezTo>
                      <a:pt x="7782697" y="1583690"/>
                      <a:pt x="8020251" y="1832556"/>
                      <a:pt x="8139027" y="2115357"/>
                    </a:cubicBezTo>
                    <a:cubicBezTo>
                      <a:pt x="8257804" y="2398159"/>
                      <a:pt x="8269116" y="2709241"/>
                      <a:pt x="8286084" y="3014667"/>
                    </a:cubicBezTo>
                    <a:cubicBezTo>
                      <a:pt x="8297396" y="3218284"/>
                      <a:pt x="8303052" y="3421901"/>
                      <a:pt x="8314364" y="3625518"/>
                    </a:cubicBezTo>
                    <a:cubicBezTo>
                      <a:pt x="8320020" y="3727326"/>
                      <a:pt x="8325676" y="3829135"/>
                      <a:pt x="8331332" y="3930943"/>
                    </a:cubicBezTo>
                    <a:cubicBezTo>
                      <a:pt x="8336988" y="3993160"/>
                      <a:pt x="8365268" y="4117592"/>
                      <a:pt x="8308708" y="4162841"/>
                    </a:cubicBezTo>
                    <a:cubicBezTo>
                      <a:pt x="8195587" y="4253337"/>
                      <a:pt x="8025907" y="4049720"/>
                      <a:pt x="7963690" y="3981848"/>
                    </a:cubicBezTo>
                    <a:cubicBezTo>
                      <a:pt x="7856226" y="3868727"/>
                      <a:pt x="7765729" y="3738638"/>
                      <a:pt x="7697857" y="3597237"/>
                    </a:cubicBezTo>
                    <a:cubicBezTo>
                      <a:pt x="7618673" y="3438869"/>
                      <a:pt x="7567769" y="3269188"/>
                      <a:pt x="7550800" y="3093851"/>
                    </a:cubicBezTo>
                    <a:cubicBezTo>
                      <a:pt x="7522520" y="2833673"/>
                      <a:pt x="7556456" y="2573496"/>
                      <a:pt x="7573425" y="2313318"/>
                    </a:cubicBezTo>
                    <a:cubicBezTo>
                      <a:pt x="7590393" y="2053141"/>
                      <a:pt x="7584737" y="1781651"/>
                      <a:pt x="7482928" y="1538442"/>
                    </a:cubicBezTo>
                    <a:close/>
                    <a:moveTo>
                      <a:pt x="1572374" y="1295232"/>
                    </a:moveTo>
                    <a:cubicBezTo>
                      <a:pt x="1804271" y="1289576"/>
                      <a:pt x="2030512" y="1368761"/>
                      <a:pt x="2234129" y="1481881"/>
                    </a:cubicBezTo>
                    <a:cubicBezTo>
                      <a:pt x="2364218" y="1555410"/>
                      <a:pt x="2545210" y="1651562"/>
                      <a:pt x="2630051" y="1770339"/>
                    </a:cubicBezTo>
                    <a:cubicBezTo>
                      <a:pt x="2737515" y="1923052"/>
                      <a:pt x="2562178" y="1928708"/>
                      <a:pt x="2449058" y="1940020"/>
                    </a:cubicBezTo>
                    <a:cubicBezTo>
                      <a:pt x="2290689" y="1962644"/>
                      <a:pt x="2137977" y="1979612"/>
                      <a:pt x="1985264" y="1990924"/>
                    </a:cubicBezTo>
                    <a:cubicBezTo>
                      <a:pt x="1679839" y="2013548"/>
                      <a:pt x="1368758" y="2019204"/>
                      <a:pt x="1063332" y="1973956"/>
                    </a:cubicBezTo>
                    <a:cubicBezTo>
                      <a:pt x="695691" y="1928708"/>
                      <a:pt x="333705" y="1821243"/>
                      <a:pt x="0" y="1662874"/>
                    </a:cubicBezTo>
                    <a:cubicBezTo>
                      <a:pt x="271489" y="1708122"/>
                      <a:pt x="542978" y="1617626"/>
                      <a:pt x="791843" y="1515817"/>
                    </a:cubicBezTo>
                    <a:cubicBezTo>
                      <a:pt x="1046364" y="1414009"/>
                      <a:pt x="1300885" y="1300888"/>
                      <a:pt x="1572374" y="1295232"/>
                    </a:cubicBezTo>
                    <a:close/>
                    <a:moveTo>
                      <a:pt x="5226175" y="938894"/>
                    </a:moveTo>
                    <a:cubicBezTo>
                      <a:pt x="5305359" y="1097262"/>
                      <a:pt x="5469384" y="1199071"/>
                      <a:pt x="5627752" y="1272600"/>
                    </a:cubicBezTo>
                    <a:cubicBezTo>
                      <a:pt x="5786121" y="1346128"/>
                      <a:pt x="5955802" y="1408344"/>
                      <a:pt x="6097202" y="1515809"/>
                    </a:cubicBezTo>
                    <a:cubicBezTo>
                      <a:pt x="6261227" y="1645898"/>
                      <a:pt x="6374348" y="1838203"/>
                      <a:pt x="6447876" y="2036164"/>
                    </a:cubicBezTo>
                    <a:cubicBezTo>
                      <a:pt x="6521404" y="2234125"/>
                      <a:pt x="6560996" y="2443399"/>
                      <a:pt x="6606244" y="2652672"/>
                    </a:cubicBezTo>
                    <a:cubicBezTo>
                      <a:pt x="6668461" y="2912849"/>
                      <a:pt x="6741989" y="3167371"/>
                      <a:pt x="6832485" y="3416237"/>
                    </a:cubicBezTo>
                    <a:cubicBezTo>
                      <a:pt x="6894702" y="3585917"/>
                      <a:pt x="6747645" y="3450173"/>
                      <a:pt x="6702397" y="3387957"/>
                    </a:cubicBezTo>
                    <a:cubicBezTo>
                      <a:pt x="6634525" y="3286147"/>
                      <a:pt x="6583620" y="3173027"/>
                      <a:pt x="6544028" y="3054251"/>
                    </a:cubicBezTo>
                    <a:cubicBezTo>
                      <a:pt x="6481812" y="2861945"/>
                      <a:pt x="6430908" y="2663984"/>
                      <a:pt x="6334755" y="2482991"/>
                    </a:cubicBezTo>
                    <a:cubicBezTo>
                      <a:pt x="6232947" y="2290686"/>
                      <a:pt x="6080234" y="2137973"/>
                      <a:pt x="5921866" y="1990916"/>
                    </a:cubicBezTo>
                    <a:cubicBezTo>
                      <a:pt x="5763497" y="1849515"/>
                      <a:pt x="5599472" y="1708114"/>
                      <a:pt x="5458072" y="1532777"/>
                    </a:cubicBezTo>
                    <a:cubicBezTo>
                      <a:pt x="5327983" y="1363096"/>
                      <a:pt x="5226175" y="1153823"/>
                      <a:pt x="5226175" y="938894"/>
                    </a:cubicBezTo>
                    <a:close/>
                    <a:moveTo>
                      <a:pt x="3427550" y="328050"/>
                    </a:moveTo>
                    <a:cubicBezTo>
                      <a:pt x="3625511" y="356331"/>
                      <a:pt x="3829136" y="418547"/>
                      <a:pt x="4015776" y="480763"/>
                    </a:cubicBezTo>
                    <a:cubicBezTo>
                      <a:pt x="4202425" y="542980"/>
                      <a:pt x="4377762" y="644788"/>
                      <a:pt x="4502194" y="797501"/>
                    </a:cubicBezTo>
                    <a:cubicBezTo>
                      <a:pt x="4649260" y="972838"/>
                      <a:pt x="4711467" y="1204736"/>
                      <a:pt x="4722779" y="1430977"/>
                    </a:cubicBezTo>
                    <a:cubicBezTo>
                      <a:pt x="4734100" y="1657219"/>
                      <a:pt x="4700155" y="1883460"/>
                      <a:pt x="4666219" y="2109701"/>
                    </a:cubicBezTo>
                    <a:cubicBezTo>
                      <a:pt x="4632283" y="2330287"/>
                      <a:pt x="4592699" y="2550872"/>
                      <a:pt x="4609658" y="2777114"/>
                    </a:cubicBezTo>
                    <a:cubicBezTo>
                      <a:pt x="4485226" y="2505624"/>
                      <a:pt x="4417354" y="2205854"/>
                      <a:pt x="4406042" y="1906084"/>
                    </a:cubicBezTo>
                    <a:cubicBezTo>
                      <a:pt x="4394739" y="1634594"/>
                      <a:pt x="4428666" y="1346137"/>
                      <a:pt x="4304233" y="1102927"/>
                    </a:cubicBezTo>
                    <a:cubicBezTo>
                      <a:pt x="4208081" y="916278"/>
                      <a:pt x="4027097" y="780533"/>
                      <a:pt x="3851751" y="639132"/>
                    </a:cubicBezTo>
                    <a:cubicBezTo>
                      <a:pt x="3710351" y="537324"/>
                      <a:pt x="3568950" y="429859"/>
                      <a:pt x="3427550" y="328050"/>
                    </a:cubicBezTo>
                    <a:close/>
                    <a:moveTo>
                      <a:pt x="961524" y="0"/>
                    </a:moveTo>
                    <a:cubicBezTo>
                      <a:pt x="1504502" y="180993"/>
                      <a:pt x="2132321" y="96153"/>
                      <a:pt x="2635707" y="373298"/>
                    </a:cubicBezTo>
                    <a:cubicBezTo>
                      <a:pt x="2884572" y="509043"/>
                      <a:pt x="3088189" y="729629"/>
                      <a:pt x="3201310" y="989806"/>
                    </a:cubicBezTo>
                    <a:cubicBezTo>
                      <a:pt x="3314430" y="1249984"/>
                      <a:pt x="3291806" y="1572377"/>
                      <a:pt x="3223934" y="1849523"/>
                    </a:cubicBezTo>
                    <a:cubicBezTo>
                      <a:pt x="3246558" y="1504505"/>
                      <a:pt x="3054253" y="1176455"/>
                      <a:pt x="2794076" y="950214"/>
                    </a:cubicBezTo>
                    <a:cubicBezTo>
                      <a:pt x="2533899" y="723972"/>
                      <a:pt x="2211505" y="582572"/>
                      <a:pt x="1889112" y="458139"/>
                    </a:cubicBezTo>
                    <a:cubicBezTo>
                      <a:pt x="1566719" y="328050"/>
                      <a:pt x="1238669" y="203617"/>
                      <a:pt x="961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49"/>
              <p:cNvSpPr/>
              <p:nvPr/>
            </p:nvSpPr>
            <p:spPr>
              <a:xfrm>
                <a:off x="4426221" y="123844"/>
                <a:ext cx="395103" cy="342303"/>
              </a:xfrm>
              <a:custGeom>
                <a:avLst/>
                <a:gdLst/>
                <a:ahLst/>
                <a:cxnLst/>
                <a:rect l="l" t="t" r="r" b="b"/>
                <a:pathLst>
                  <a:path w="8780058" h="7606738" extrusionOk="0">
                    <a:moveTo>
                      <a:pt x="8759062" y="4856806"/>
                    </a:moveTo>
                    <a:cubicBezTo>
                      <a:pt x="8768254" y="4856806"/>
                      <a:pt x="8775325" y="4858220"/>
                      <a:pt x="8778148" y="4861048"/>
                    </a:cubicBezTo>
                    <a:cubicBezTo>
                      <a:pt x="8783804" y="4866704"/>
                      <a:pt x="8778148" y="4872360"/>
                      <a:pt x="8744221" y="4872360"/>
                    </a:cubicBezTo>
                    <a:cubicBezTo>
                      <a:pt x="8749868" y="4872360"/>
                      <a:pt x="8755524" y="4872360"/>
                      <a:pt x="8755524" y="4878016"/>
                    </a:cubicBezTo>
                    <a:cubicBezTo>
                      <a:pt x="8761180" y="4883672"/>
                      <a:pt x="8755524" y="4889328"/>
                      <a:pt x="8749868" y="4894984"/>
                    </a:cubicBezTo>
                    <a:cubicBezTo>
                      <a:pt x="8738556" y="4906296"/>
                      <a:pt x="8727244" y="4911952"/>
                      <a:pt x="8721588" y="4911952"/>
                    </a:cubicBezTo>
                    <a:cubicBezTo>
                      <a:pt x="8648059" y="4951545"/>
                      <a:pt x="8580187" y="5008105"/>
                      <a:pt x="8523627" y="5075977"/>
                    </a:cubicBezTo>
                    <a:cubicBezTo>
                      <a:pt x="8455755" y="5155162"/>
                      <a:pt x="8404859" y="5251314"/>
                      <a:pt x="8365258" y="5347467"/>
                    </a:cubicBezTo>
                    <a:cubicBezTo>
                      <a:pt x="8286074" y="5545428"/>
                      <a:pt x="8246482" y="5754702"/>
                      <a:pt x="8167297" y="5958319"/>
                    </a:cubicBezTo>
                    <a:cubicBezTo>
                      <a:pt x="8127705" y="6060128"/>
                      <a:pt x="8076801" y="6156280"/>
                      <a:pt x="8014585" y="6246777"/>
                    </a:cubicBezTo>
                    <a:cubicBezTo>
                      <a:pt x="7952377" y="6337273"/>
                      <a:pt x="7878840" y="6422114"/>
                      <a:pt x="7794000" y="6489986"/>
                    </a:cubicBezTo>
                    <a:cubicBezTo>
                      <a:pt x="7771376" y="6506954"/>
                      <a:pt x="7754417" y="6518266"/>
                      <a:pt x="7731784" y="6535235"/>
                    </a:cubicBezTo>
                    <a:cubicBezTo>
                      <a:pt x="7697856" y="6563515"/>
                      <a:pt x="7646943" y="6591795"/>
                      <a:pt x="7613016" y="6574827"/>
                    </a:cubicBezTo>
                    <a:cubicBezTo>
                      <a:pt x="7607351" y="6569171"/>
                      <a:pt x="7601695" y="6569171"/>
                      <a:pt x="7601695" y="6563515"/>
                    </a:cubicBezTo>
                    <a:cubicBezTo>
                      <a:pt x="7601695" y="6552203"/>
                      <a:pt x="7601695" y="6546547"/>
                      <a:pt x="7607351" y="6540891"/>
                    </a:cubicBezTo>
                    <a:cubicBezTo>
                      <a:pt x="7618663" y="6518266"/>
                      <a:pt x="7629975" y="6506954"/>
                      <a:pt x="7646943" y="6495642"/>
                    </a:cubicBezTo>
                    <a:cubicBezTo>
                      <a:pt x="7810977" y="6365554"/>
                      <a:pt x="7941056" y="6207185"/>
                      <a:pt x="8037218" y="6020535"/>
                    </a:cubicBezTo>
                    <a:cubicBezTo>
                      <a:pt x="8088113" y="5924383"/>
                      <a:pt x="8122058" y="5828230"/>
                      <a:pt x="8155985" y="5726421"/>
                    </a:cubicBezTo>
                    <a:cubicBezTo>
                      <a:pt x="8189922" y="5624613"/>
                      <a:pt x="8223858" y="5522804"/>
                      <a:pt x="8263459" y="5420996"/>
                    </a:cubicBezTo>
                    <a:cubicBezTo>
                      <a:pt x="8303042" y="5319187"/>
                      <a:pt x="8353946" y="5223034"/>
                      <a:pt x="8416162" y="5132538"/>
                    </a:cubicBezTo>
                    <a:cubicBezTo>
                      <a:pt x="8455755" y="5070321"/>
                      <a:pt x="8506659" y="5013761"/>
                      <a:pt x="8563219" y="4968513"/>
                    </a:cubicBezTo>
                    <a:cubicBezTo>
                      <a:pt x="8597155" y="4940232"/>
                      <a:pt x="8636747" y="4917608"/>
                      <a:pt x="8676340" y="4894984"/>
                    </a:cubicBezTo>
                    <a:cubicBezTo>
                      <a:pt x="8512315" y="4957201"/>
                      <a:pt x="8370914" y="5075977"/>
                      <a:pt x="8263459" y="5211722"/>
                    </a:cubicBezTo>
                    <a:cubicBezTo>
                      <a:pt x="8127705" y="5381403"/>
                      <a:pt x="8037218" y="5585021"/>
                      <a:pt x="7946713" y="5782982"/>
                    </a:cubicBezTo>
                    <a:cubicBezTo>
                      <a:pt x="7861872" y="5975287"/>
                      <a:pt x="7765720" y="6178904"/>
                      <a:pt x="7635631" y="6359897"/>
                    </a:cubicBezTo>
                    <a:cubicBezTo>
                      <a:pt x="7573415" y="6450394"/>
                      <a:pt x="7494230" y="6535235"/>
                      <a:pt x="7403734" y="6603107"/>
                    </a:cubicBezTo>
                    <a:cubicBezTo>
                      <a:pt x="7313238" y="6670979"/>
                      <a:pt x="7217094" y="6727540"/>
                      <a:pt x="7115277" y="6772788"/>
                    </a:cubicBezTo>
                    <a:cubicBezTo>
                      <a:pt x="6911660" y="6868941"/>
                      <a:pt x="6702387" y="6925501"/>
                      <a:pt x="6504426" y="6999029"/>
                    </a:cubicBezTo>
                    <a:cubicBezTo>
                      <a:pt x="6306465" y="7072558"/>
                      <a:pt x="6114169" y="7163055"/>
                      <a:pt x="5961448" y="7310111"/>
                    </a:cubicBezTo>
                    <a:cubicBezTo>
                      <a:pt x="5927512" y="7344048"/>
                      <a:pt x="5893576" y="7377984"/>
                      <a:pt x="5865295" y="7417576"/>
                    </a:cubicBezTo>
                    <a:cubicBezTo>
                      <a:pt x="5814391" y="7479793"/>
                      <a:pt x="5774808" y="7575945"/>
                      <a:pt x="5729551" y="7604225"/>
                    </a:cubicBezTo>
                    <a:cubicBezTo>
                      <a:pt x="5729551" y="7604225"/>
                      <a:pt x="5723895" y="7609881"/>
                      <a:pt x="5718248" y="7604225"/>
                    </a:cubicBezTo>
                    <a:cubicBezTo>
                      <a:pt x="5712583" y="7598569"/>
                      <a:pt x="5712583" y="7581601"/>
                      <a:pt x="5712583" y="7570289"/>
                    </a:cubicBezTo>
                    <a:cubicBezTo>
                      <a:pt x="5712583" y="7530697"/>
                      <a:pt x="5729551" y="7491105"/>
                      <a:pt x="5752175" y="7451512"/>
                    </a:cubicBezTo>
                    <a:cubicBezTo>
                      <a:pt x="5865295" y="7253551"/>
                      <a:pt x="6051944" y="7106494"/>
                      <a:pt x="6249905" y="7010342"/>
                    </a:cubicBezTo>
                    <a:cubicBezTo>
                      <a:pt x="6453531" y="6914189"/>
                      <a:pt x="6662795" y="6851973"/>
                      <a:pt x="6866412" y="6784100"/>
                    </a:cubicBezTo>
                    <a:cubicBezTo>
                      <a:pt x="7070029" y="6716228"/>
                      <a:pt x="7267989" y="6631387"/>
                      <a:pt x="7426358" y="6489986"/>
                    </a:cubicBezTo>
                    <a:cubicBezTo>
                      <a:pt x="7584736" y="6354241"/>
                      <a:pt x="7703503" y="6167592"/>
                      <a:pt x="7799656" y="5975287"/>
                    </a:cubicBezTo>
                    <a:cubicBezTo>
                      <a:pt x="7901464" y="5782982"/>
                      <a:pt x="7986305" y="5579365"/>
                      <a:pt x="8099425" y="5392715"/>
                    </a:cubicBezTo>
                    <a:cubicBezTo>
                      <a:pt x="8172953" y="5268283"/>
                      <a:pt x="8263459" y="5149506"/>
                      <a:pt x="8376579" y="5053353"/>
                    </a:cubicBezTo>
                    <a:cubicBezTo>
                      <a:pt x="8461420" y="4979825"/>
                      <a:pt x="8557563" y="4917608"/>
                      <a:pt x="8665028" y="4878016"/>
                    </a:cubicBezTo>
                    <a:cubicBezTo>
                      <a:pt x="8681996" y="4872360"/>
                      <a:pt x="8704620" y="4866704"/>
                      <a:pt x="8727244" y="4861048"/>
                    </a:cubicBezTo>
                    <a:cubicBezTo>
                      <a:pt x="8738556" y="4858220"/>
                      <a:pt x="8749870" y="4856806"/>
                      <a:pt x="8759062" y="4856806"/>
                    </a:cubicBezTo>
                    <a:close/>
                    <a:moveTo>
                      <a:pt x="8037217" y="4787519"/>
                    </a:moveTo>
                    <a:cubicBezTo>
                      <a:pt x="8122058" y="4787519"/>
                      <a:pt x="8201233" y="4787519"/>
                      <a:pt x="8280417" y="4793175"/>
                    </a:cubicBezTo>
                    <a:cubicBezTo>
                      <a:pt x="8308697" y="4793175"/>
                      <a:pt x="8342634" y="4793175"/>
                      <a:pt x="8370914" y="4798831"/>
                    </a:cubicBezTo>
                    <a:cubicBezTo>
                      <a:pt x="8399194" y="4798831"/>
                      <a:pt x="8433139" y="4804487"/>
                      <a:pt x="8461419" y="4810143"/>
                    </a:cubicBezTo>
                    <a:cubicBezTo>
                      <a:pt x="8472722" y="4815799"/>
                      <a:pt x="8489699" y="4815799"/>
                      <a:pt x="8506658" y="4821455"/>
                    </a:cubicBezTo>
                    <a:cubicBezTo>
                      <a:pt x="8529282" y="4827111"/>
                      <a:pt x="8557562" y="4832767"/>
                      <a:pt x="8563218" y="4838423"/>
                    </a:cubicBezTo>
                    <a:cubicBezTo>
                      <a:pt x="8568874" y="4844079"/>
                      <a:pt x="8557562" y="4849736"/>
                      <a:pt x="8540594" y="4849736"/>
                    </a:cubicBezTo>
                    <a:cubicBezTo>
                      <a:pt x="8517979" y="4849736"/>
                      <a:pt x="8489699" y="4849736"/>
                      <a:pt x="8478378" y="4849736"/>
                    </a:cubicBezTo>
                    <a:cubicBezTo>
                      <a:pt x="8314353" y="4849736"/>
                      <a:pt x="8144673" y="4872360"/>
                      <a:pt x="7986304" y="4911952"/>
                    </a:cubicBezTo>
                    <a:cubicBezTo>
                      <a:pt x="7793999" y="4957200"/>
                      <a:pt x="7607350" y="5036385"/>
                      <a:pt x="7426358" y="5126881"/>
                    </a:cubicBezTo>
                    <a:cubicBezTo>
                      <a:pt x="7075693" y="5302218"/>
                      <a:pt x="6753291" y="5539772"/>
                      <a:pt x="6413930" y="5760357"/>
                    </a:cubicBezTo>
                    <a:cubicBezTo>
                      <a:pt x="6244249" y="5867822"/>
                      <a:pt x="6074568" y="5975286"/>
                      <a:pt x="5876607" y="6071439"/>
                    </a:cubicBezTo>
                    <a:cubicBezTo>
                      <a:pt x="5695615" y="6161936"/>
                      <a:pt x="5508966" y="6235464"/>
                      <a:pt x="5311005" y="6286368"/>
                    </a:cubicBezTo>
                    <a:cubicBezTo>
                      <a:pt x="5265766" y="6297680"/>
                      <a:pt x="5220509" y="6308993"/>
                      <a:pt x="5175261" y="6314649"/>
                    </a:cubicBezTo>
                    <a:cubicBezTo>
                      <a:pt x="5096085" y="6331617"/>
                      <a:pt x="4994268" y="6337273"/>
                      <a:pt x="4954685" y="6308993"/>
                    </a:cubicBezTo>
                    <a:cubicBezTo>
                      <a:pt x="4949020" y="6308993"/>
                      <a:pt x="4949020" y="6303336"/>
                      <a:pt x="4949020" y="6297680"/>
                    </a:cubicBezTo>
                    <a:cubicBezTo>
                      <a:pt x="4949020" y="6292024"/>
                      <a:pt x="4960332" y="6286368"/>
                      <a:pt x="4971644" y="6280712"/>
                    </a:cubicBezTo>
                    <a:cubicBezTo>
                      <a:pt x="5005580" y="6263744"/>
                      <a:pt x="5039525" y="6258088"/>
                      <a:pt x="5079108" y="6252432"/>
                    </a:cubicBezTo>
                    <a:cubicBezTo>
                      <a:pt x="5271413" y="6218496"/>
                      <a:pt x="5458062" y="6156280"/>
                      <a:pt x="5639055" y="6077095"/>
                    </a:cubicBezTo>
                    <a:cubicBezTo>
                      <a:pt x="5820047" y="5997911"/>
                      <a:pt x="5995384" y="5901758"/>
                      <a:pt x="6165065" y="5799949"/>
                    </a:cubicBezTo>
                    <a:cubicBezTo>
                      <a:pt x="6334745" y="5698141"/>
                      <a:pt x="6504426" y="5585020"/>
                      <a:pt x="6674107" y="5477555"/>
                    </a:cubicBezTo>
                    <a:cubicBezTo>
                      <a:pt x="6843787" y="5370091"/>
                      <a:pt x="7013468" y="5262626"/>
                      <a:pt x="7194461" y="5166473"/>
                    </a:cubicBezTo>
                    <a:cubicBezTo>
                      <a:pt x="7369797" y="5070321"/>
                      <a:pt x="7556455" y="4985480"/>
                      <a:pt x="7748751" y="4923264"/>
                    </a:cubicBezTo>
                    <a:cubicBezTo>
                      <a:pt x="7878840" y="4883672"/>
                      <a:pt x="8008937" y="4849736"/>
                      <a:pt x="8144673" y="4832767"/>
                    </a:cubicBezTo>
                    <a:cubicBezTo>
                      <a:pt x="8155985" y="4827111"/>
                      <a:pt x="8161641" y="4827111"/>
                      <a:pt x="8172953" y="4827111"/>
                    </a:cubicBezTo>
                    <a:cubicBezTo>
                      <a:pt x="8167297" y="4827111"/>
                      <a:pt x="8167297" y="4827111"/>
                      <a:pt x="8161641" y="4827111"/>
                    </a:cubicBezTo>
                    <a:cubicBezTo>
                      <a:pt x="8042864" y="4832767"/>
                      <a:pt x="7924097" y="4844079"/>
                      <a:pt x="7805311" y="4861048"/>
                    </a:cubicBezTo>
                    <a:cubicBezTo>
                      <a:pt x="7573414" y="4900640"/>
                      <a:pt x="7347173" y="4968512"/>
                      <a:pt x="7132253" y="5064665"/>
                    </a:cubicBezTo>
                    <a:cubicBezTo>
                      <a:pt x="7030436" y="5115569"/>
                      <a:pt x="6928628" y="5172129"/>
                      <a:pt x="6821172" y="5228690"/>
                    </a:cubicBezTo>
                    <a:cubicBezTo>
                      <a:pt x="6719355" y="5285250"/>
                      <a:pt x="6611890" y="5341811"/>
                      <a:pt x="6493114" y="5381403"/>
                    </a:cubicBezTo>
                    <a:cubicBezTo>
                      <a:pt x="6464834" y="5392715"/>
                      <a:pt x="6436554" y="5398371"/>
                      <a:pt x="6408274" y="5404027"/>
                    </a:cubicBezTo>
                    <a:cubicBezTo>
                      <a:pt x="6363025" y="5420995"/>
                      <a:pt x="6300809" y="5420995"/>
                      <a:pt x="6272529" y="5392715"/>
                    </a:cubicBezTo>
                    <a:cubicBezTo>
                      <a:pt x="6266873" y="5387059"/>
                      <a:pt x="6266873" y="5387059"/>
                      <a:pt x="6266873" y="5381403"/>
                    </a:cubicBezTo>
                    <a:cubicBezTo>
                      <a:pt x="6266873" y="5375747"/>
                      <a:pt x="6272529" y="5370091"/>
                      <a:pt x="6278185" y="5364435"/>
                    </a:cubicBezTo>
                    <a:cubicBezTo>
                      <a:pt x="6295153" y="5353123"/>
                      <a:pt x="6317777" y="5347467"/>
                      <a:pt x="6340410" y="5341811"/>
                    </a:cubicBezTo>
                    <a:cubicBezTo>
                      <a:pt x="6453531" y="5313530"/>
                      <a:pt x="6560986" y="5268282"/>
                      <a:pt x="6662795" y="5211722"/>
                    </a:cubicBezTo>
                    <a:cubicBezTo>
                      <a:pt x="6764612" y="5155161"/>
                      <a:pt x="6872067" y="5092945"/>
                      <a:pt x="6979532" y="5042041"/>
                    </a:cubicBezTo>
                    <a:cubicBezTo>
                      <a:pt x="7086996" y="4985480"/>
                      <a:pt x="7200117" y="4940232"/>
                      <a:pt x="7318893" y="4906296"/>
                    </a:cubicBezTo>
                    <a:cubicBezTo>
                      <a:pt x="7556455" y="4832767"/>
                      <a:pt x="7793999" y="4793175"/>
                      <a:pt x="8037217" y="4787519"/>
                    </a:cubicBezTo>
                    <a:close/>
                    <a:moveTo>
                      <a:pt x="6617547" y="3695914"/>
                    </a:moveTo>
                    <a:cubicBezTo>
                      <a:pt x="6645827" y="3695914"/>
                      <a:pt x="6668451" y="3701569"/>
                      <a:pt x="6674107" y="3707226"/>
                    </a:cubicBezTo>
                    <a:cubicBezTo>
                      <a:pt x="6674107" y="3707226"/>
                      <a:pt x="6674107" y="3712881"/>
                      <a:pt x="6668451" y="3712881"/>
                    </a:cubicBezTo>
                    <a:cubicBezTo>
                      <a:pt x="6674107" y="3712881"/>
                      <a:pt x="6674107" y="3712881"/>
                      <a:pt x="6674107" y="3712881"/>
                    </a:cubicBezTo>
                    <a:cubicBezTo>
                      <a:pt x="6679772" y="3718538"/>
                      <a:pt x="6668451" y="3724194"/>
                      <a:pt x="6651492" y="3729850"/>
                    </a:cubicBezTo>
                    <a:cubicBezTo>
                      <a:pt x="6628859" y="3735506"/>
                      <a:pt x="6600579" y="3746818"/>
                      <a:pt x="6589267" y="3752474"/>
                    </a:cubicBezTo>
                    <a:cubicBezTo>
                      <a:pt x="6425251" y="3809034"/>
                      <a:pt x="6272530" y="3910842"/>
                      <a:pt x="6136785" y="4023963"/>
                    </a:cubicBezTo>
                    <a:cubicBezTo>
                      <a:pt x="5967104" y="4159708"/>
                      <a:pt x="5820048" y="4318077"/>
                      <a:pt x="5667335" y="4476446"/>
                    </a:cubicBezTo>
                    <a:cubicBezTo>
                      <a:pt x="5514623" y="4629159"/>
                      <a:pt x="5350607" y="4776216"/>
                      <a:pt x="5163949" y="4894992"/>
                    </a:cubicBezTo>
                    <a:cubicBezTo>
                      <a:pt x="4971644" y="5008113"/>
                      <a:pt x="4762372" y="5075986"/>
                      <a:pt x="4547443" y="5121234"/>
                    </a:cubicBezTo>
                    <a:cubicBezTo>
                      <a:pt x="4332523" y="5166482"/>
                      <a:pt x="4111929" y="5177794"/>
                      <a:pt x="3897000" y="5172138"/>
                    </a:cubicBezTo>
                    <a:cubicBezTo>
                      <a:pt x="3682080" y="5166482"/>
                      <a:pt x="3467142" y="5143858"/>
                      <a:pt x="3252213" y="5109922"/>
                    </a:cubicBezTo>
                    <a:lnTo>
                      <a:pt x="3105157" y="5087298"/>
                    </a:lnTo>
                    <a:cubicBezTo>
                      <a:pt x="3020316" y="5070330"/>
                      <a:pt x="2912852" y="5053361"/>
                      <a:pt x="2878916" y="5013769"/>
                    </a:cubicBezTo>
                    <a:cubicBezTo>
                      <a:pt x="2873260" y="5013769"/>
                      <a:pt x="2867604" y="5008113"/>
                      <a:pt x="2873260" y="5002457"/>
                    </a:cubicBezTo>
                    <a:cubicBezTo>
                      <a:pt x="2873260" y="4996801"/>
                      <a:pt x="2890237" y="4991145"/>
                      <a:pt x="2901540" y="4991145"/>
                    </a:cubicBezTo>
                    <a:cubicBezTo>
                      <a:pt x="2935476" y="4985489"/>
                      <a:pt x="2975077" y="4991145"/>
                      <a:pt x="3020316" y="4996801"/>
                    </a:cubicBezTo>
                    <a:cubicBezTo>
                      <a:pt x="3450174" y="5059017"/>
                      <a:pt x="3874376" y="5109922"/>
                      <a:pt x="4298578" y="5070330"/>
                    </a:cubicBezTo>
                    <a:cubicBezTo>
                      <a:pt x="4507850" y="5047705"/>
                      <a:pt x="4717123" y="5008113"/>
                      <a:pt x="4915084" y="4928929"/>
                    </a:cubicBezTo>
                    <a:cubicBezTo>
                      <a:pt x="5011245" y="4889336"/>
                      <a:pt x="5107389" y="4844088"/>
                      <a:pt x="5197885" y="4787528"/>
                    </a:cubicBezTo>
                    <a:cubicBezTo>
                      <a:pt x="5288382" y="4730967"/>
                      <a:pt x="5373222" y="4663095"/>
                      <a:pt x="5452406" y="4595223"/>
                    </a:cubicBezTo>
                    <a:cubicBezTo>
                      <a:pt x="5616431" y="4459478"/>
                      <a:pt x="5763488" y="4301109"/>
                      <a:pt x="5921856" y="4154052"/>
                    </a:cubicBezTo>
                    <a:cubicBezTo>
                      <a:pt x="6029330" y="4052243"/>
                      <a:pt x="6136785" y="3961747"/>
                      <a:pt x="6261218" y="3882562"/>
                    </a:cubicBezTo>
                    <a:cubicBezTo>
                      <a:pt x="6351714" y="3826002"/>
                      <a:pt x="6453531" y="3775098"/>
                      <a:pt x="6555331" y="3735506"/>
                    </a:cubicBezTo>
                    <a:cubicBezTo>
                      <a:pt x="6558159" y="3732678"/>
                      <a:pt x="6563815" y="3731264"/>
                      <a:pt x="6570178" y="3729850"/>
                    </a:cubicBezTo>
                    <a:lnTo>
                      <a:pt x="6572454" y="3729175"/>
                    </a:lnTo>
                    <a:lnTo>
                      <a:pt x="6573009" y="3729143"/>
                    </a:lnTo>
                    <a:cubicBezTo>
                      <a:pt x="6577957" y="3728436"/>
                      <a:pt x="6583611" y="3727022"/>
                      <a:pt x="6589267" y="3724194"/>
                    </a:cubicBezTo>
                    <a:lnTo>
                      <a:pt x="6572454" y="3729175"/>
                    </a:lnTo>
                    <a:lnTo>
                      <a:pt x="6560987" y="3729850"/>
                    </a:lnTo>
                    <a:cubicBezTo>
                      <a:pt x="6351714" y="3752474"/>
                      <a:pt x="6159409" y="3848627"/>
                      <a:pt x="5984072" y="3961747"/>
                    </a:cubicBezTo>
                    <a:cubicBezTo>
                      <a:pt x="5769144" y="4103148"/>
                      <a:pt x="5588151" y="4289797"/>
                      <a:pt x="5395846" y="4459478"/>
                    </a:cubicBezTo>
                    <a:cubicBezTo>
                      <a:pt x="5203541" y="4629159"/>
                      <a:pt x="4999924" y="4793184"/>
                      <a:pt x="4751059" y="4883680"/>
                    </a:cubicBezTo>
                    <a:cubicBezTo>
                      <a:pt x="4507850" y="4974177"/>
                      <a:pt x="4236361" y="5008113"/>
                      <a:pt x="3976184" y="4962865"/>
                    </a:cubicBezTo>
                    <a:cubicBezTo>
                      <a:pt x="3716007" y="4923273"/>
                      <a:pt x="3478454" y="4804496"/>
                      <a:pt x="3257878" y="4685719"/>
                    </a:cubicBezTo>
                    <a:cubicBezTo>
                      <a:pt x="3037284" y="4566942"/>
                      <a:pt x="2816700" y="4448166"/>
                      <a:pt x="2573491" y="4391605"/>
                    </a:cubicBezTo>
                    <a:cubicBezTo>
                      <a:pt x="2516931" y="4380293"/>
                      <a:pt x="2460370" y="4368981"/>
                      <a:pt x="2403810" y="4363325"/>
                    </a:cubicBezTo>
                    <a:cubicBezTo>
                      <a:pt x="2307658" y="4352013"/>
                      <a:pt x="2188881" y="4363325"/>
                      <a:pt x="2132321" y="4346357"/>
                    </a:cubicBezTo>
                    <a:cubicBezTo>
                      <a:pt x="2126674" y="4340701"/>
                      <a:pt x="2121009" y="4340701"/>
                      <a:pt x="2121009" y="4335045"/>
                    </a:cubicBezTo>
                    <a:cubicBezTo>
                      <a:pt x="2126674" y="4323733"/>
                      <a:pt x="2137977" y="4318077"/>
                      <a:pt x="2154954" y="4312421"/>
                    </a:cubicBezTo>
                    <a:cubicBezTo>
                      <a:pt x="2200193" y="4295453"/>
                      <a:pt x="2251098" y="4289797"/>
                      <a:pt x="2302002" y="4284141"/>
                    </a:cubicBezTo>
                    <a:cubicBezTo>
                      <a:pt x="2432090" y="4278485"/>
                      <a:pt x="2567835" y="4301109"/>
                      <a:pt x="2692276" y="4335045"/>
                    </a:cubicBezTo>
                    <a:cubicBezTo>
                      <a:pt x="2816700" y="4368981"/>
                      <a:pt x="2941132" y="4419886"/>
                      <a:pt x="3054253" y="4476446"/>
                    </a:cubicBezTo>
                    <a:cubicBezTo>
                      <a:pt x="3280493" y="4589567"/>
                      <a:pt x="3501078" y="4725311"/>
                      <a:pt x="3732975" y="4810152"/>
                    </a:cubicBezTo>
                    <a:cubicBezTo>
                      <a:pt x="3970528" y="4900648"/>
                      <a:pt x="4225049" y="4923273"/>
                      <a:pt x="4468258" y="4883680"/>
                    </a:cubicBezTo>
                    <a:cubicBezTo>
                      <a:pt x="4592691" y="4861056"/>
                      <a:pt x="4711467" y="4827120"/>
                      <a:pt x="4824588" y="4776216"/>
                    </a:cubicBezTo>
                    <a:cubicBezTo>
                      <a:pt x="4937708" y="4725311"/>
                      <a:pt x="5045173" y="4657439"/>
                      <a:pt x="5146981" y="4583911"/>
                    </a:cubicBezTo>
                    <a:cubicBezTo>
                      <a:pt x="5350607" y="4431198"/>
                      <a:pt x="5537247" y="4255861"/>
                      <a:pt x="5735207" y="4091836"/>
                    </a:cubicBezTo>
                    <a:cubicBezTo>
                      <a:pt x="5865296" y="3984371"/>
                      <a:pt x="6006697" y="3888219"/>
                      <a:pt x="6165065" y="3814690"/>
                    </a:cubicBezTo>
                    <a:cubicBezTo>
                      <a:pt x="6283851" y="3758130"/>
                      <a:pt x="6413930" y="3718538"/>
                      <a:pt x="6544019" y="3701569"/>
                    </a:cubicBezTo>
                    <a:cubicBezTo>
                      <a:pt x="6560987" y="3695914"/>
                      <a:pt x="6589267" y="3695914"/>
                      <a:pt x="6617547" y="3695914"/>
                    </a:cubicBezTo>
                    <a:close/>
                    <a:moveTo>
                      <a:pt x="4032744" y="2836187"/>
                    </a:moveTo>
                    <a:cubicBezTo>
                      <a:pt x="4123241" y="2836187"/>
                      <a:pt x="4213737" y="2847499"/>
                      <a:pt x="4298577" y="2864467"/>
                    </a:cubicBezTo>
                    <a:cubicBezTo>
                      <a:pt x="4321202" y="2870123"/>
                      <a:pt x="4383418" y="2887091"/>
                      <a:pt x="4383418" y="2898403"/>
                    </a:cubicBezTo>
                    <a:cubicBezTo>
                      <a:pt x="4383418" y="2904060"/>
                      <a:pt x="4372106" y="2904060"/>
                      <a:pt x="4360794" y="2904060"/>
                    </a:cubicBezTo>
                    <a:cubicBezTo>
                      <a:pt x="4343826" y="2904060"/>
                      <a:pt x="4321202" y="2898403"/>
                      <a:pt x="4309889" y="2898403"/>
                    </a:cubicBezTo>
                    <a:cubicBezTo>
                      <a:pt x="4168489" y="2875779"/>
                      <a:pt x="4027088" y="2870123"/>
                      <a:pt x="3885688" y="2881435"/>
                    </a:cubicBezTo>
                    <a:cubicBezTo>
                      <a:pt x="3716007" y="2898403"/>
                      <a:pt x="3551982" y="2943652"/>
                      <a:pt x="3393614" y="3011524"/>
                    </a:cubicBezTo>
                    <a:cubicBezTo>
                      <a:pt x="3240901" y="3073740"/>
                      <a:pt x="3093844" y="3169893"/>
                      <a:pt x="2946788" y="3254734"/>
                    </a:cubicBezTo>
                    <a:cubicBezTo>
                      <a:pt x="2799731" y="3339574"/>
                      <a:pt x="2647019" y="3424414"/>
                      <a:pt x="2471682" y="3475319"/>
                    </a:cubicBezTo>
                    <a:cubicBezTo>
                      <a:pt x="2386842" y="3497943"/>
                      <a:pt x="2302001" y="3514911"/>
                      <a:pt x="2200193" y="3503599"/>
                    </a:cubicBezTo>
                    <a:cubicBezTo>
                      <a:pt x="2109696" y="3503599"/>
                      <a:pt x="2019200" y="3492287"/>
                      <a:pt x="1934360" y="3475319"/>
                    </a:cubicBezTo>
                    <a:cubicBezTo>
                      <a:pt x="1759023" y="3441383"/>
                      <a:pt x="1600654" y="3367854"/>
                      <a:pt x="1447942" y="3283014"/>
                    </a:cubicBezTo>
                    <a:cubicBezTo>
                      <a:pt x="1414006" y="3260390"/>
                      <a:pt x="1380070" y="3243421"/>
                      <a:pt x="1346133" y="3220797"/>
                    </a:cubicBezTo>
                    <a:cubicBezTo>
                      <a:pt x="1289573" y="3186861"/>
                      <a:pt x="1216045" y="3141613"/>
                      <a:pt x="1204733" y="3096365"/>
                    </a:cubicBezTo>
                    <a:cubicBezTo>
                      <a:pt x="1199077" y="3090709"/>
                      <a:pt x="1199077" y="3085053"/>
                      <a:pt x="1204733" y="3085053"/>
                    </a:cubicBezTo>
                    <a:cubicBezTo>
                      <a:pt x="1210389" y="3079397"/>
                      <a:pt x="1221701" y="3085053"/>
                      <a:pt x="1233013" y="3085053"/>
                    </a:cubicBezTo>
                    <a:cubicBezTo>
                      <a:pt x="1266949" y="3090709"/>
                      <a:pt x="1295229" y="3107677"/>
                      <a:pt x="1323509" y="3124645"/>
                    </a:cubicBezTo>
                    <a:cubicBezTo>
                      <a:pt x="1476222" y="3209485"/>
                      <a:pt x="1623279" y="3288670"/>
                      <a:pt x="1781647" y="3345230"/>
                    </a:cubicBezTo>
                    <a:cubicBezTo>
                      <a:pt x="1940016" y="3401790"/>
                      <a:pt x="2104040" y="3430070"/>
                      <a:pt x="2268065" y="3418758"/>
                    </a:cubicBezTo>
                    <a:cubicBezTo>
                      <a:pt x="2432090" y="3407446"/>
                      <a:pt x="2590458" y="3345230"/>
                      <a:pt x="2743171" y="3271702"/>
                    </a:cubicBezTo>
                    <a:cubicBezTo>
                      <a:pt x="2890228" y="3198173"/>
                      <a:pt x="3037284" y="3107677"/>
                      <a:pt x="3195653" y="3028492"/>
                    </a:cubicBezTo>
                    <a:cubicBezTo>
                      <a:pt x="3348366" y="2949308"/>
                      <a:pt x="3518046" y="2887091"/>
                      <a:pt x="3687727" y="2858811"/>
                    </a:cubicBezTo>
                    <a:cubicBezTo>
                      <a:pt x="3800847" y="2841843"/>
                      <a:pt x="3913968" y="2830531"/>
                      <a:pt x="4032744" y="2836187"/>
                    </a:cubicBezTo>
                    <a:close/>
                    <a:moveTo>
                      <a:pt x="1507865" y="1384009"/>
                    </a:moveTo>
                    <a:cubicBezTo>
                      <a:pt x="1535262" y="1384009"/>
                      <a:pt x="1562484" y="1385423"/>
                      <a:pt x="1589352" y="1388251"/>
                    </a:cubicBezTo>
                    <a:cubicBezTo>
                      <a:pt x="1702472" y="1399563"/>
                      <a:pt x="1804272" y="1422187"/>
                      <a:pt x="1906080" y="1450467"/>
                    </a:cubicBezTo>
                    <a:cubicBezTo>
                      <a:pt x="2007888" y="1478748"/>
                      <a:pt x="2104041" y="1512684"/>
                      <a:pt x="2205849" y="1552276"/>
                    </a:cubicBezTo>
                    <a:cubicBezTo>
                      <a:pt x="2403810" y="1631460"/>
                      <a:pt x="2596115" y="1721957"/>
                      <a:pt x="2777116" y="1829422"/>
                    </a:cubicBezTo>
                    <a:cubicBezTo>
                      <a:pt x="2839324" y="1863358"/>
                      <a:pt x="2901540" y="1902950"/>
                      <a:pt x="2958100" y="1942543"/>
                    </a:cubicBezTo>
                    <a:cubicBezTo>
                      <a:pt x="3003357" y="1970823"/>
                      <a:pt x="3042940" y="2004759"/>
                      <a:pt x="3088198" y="2033039"/>
                    </a:cubicBezTo>
                    <a:cubicBezTo>
                      <a:pt x="3093845" y="2038695"/>
                      <a:pt x="3122125" y="2061319"/>
                      <a:pt x="3122125" y="2072631"/>
                    </a:cubicBezTo>
                    <a:cubicBezTo>
                      <a:pt x="3139093" y="2078287"/>
                      <a:pt x="3150405" y="2089599"/>
                      <a:pt x="3150405" y="2095255"/>
                    </a:cubicBezTo>
                    <a:cubicBezTo>
                      <a:pt x="3150405" y="2100912"/>
                      <a:pt x="3139093" y="2100912"/>
                      <a:pt x="3127781" y="2100912"/>
                    </a:cubicBezTo>
                    <a:cubicBezTo>
                      <a:pt x="3110813" y="2100912"/>
                      <a:pt x="3093845" y="2095255"/>
                      <a:pt x="3082533" y="2089599"/>
                    </a:cubicBezTo>
                    <a:cubicBezTo>
                      <a:pt x="3076877" y="2089599"/>
                      <a:pt x="3071221" y="2083943"/>
                      <a:pt x="3065565" y="2083943"/>
                    </a:cubicBezTo>
                    <a:cubicBezTo>
                      <a:pt x="2980724" y="2061319"/>
                      <a:pt x="2890237" y="2055663"/>
                      <a:pt x="2799732" y="2061319"/>
                    </a:cubicBezTo>
                    <a:cubicBezTo>
                      <a:pt x="2686611" y="2072631"/>
                      <a:pt x="2579156" y="2089599"/>
                      <a:pt x="2471682" y="2112224"/>
                    </a:cubicBezTo>
                    <a:cubicBezTo>
                      <a:pt x="2256753" y="2157472"/>
                      <a:pt x="2041833" y="2208376"/>
                      <a:pt x="1843872" y="2242312"/>
                    </a:cubicBezTo>
                    <a:cubicBezTo>
                      <a:pt x="1628935" y="2287561"/>
                      <a:pt x="1414006" y="2327153"/>
                      <a:pt x="1193430" y="2344121"/>
                    </a:cubicBezTo>
                    <a:lnTo>
                      <a:pt x="1114237" y="2349777"/>
                    </a:lnTo>
                    <a:cubicBezTo>
                      <a:pt x="1074644" y="2349777"/>
                      <a:pt x="1018084" y="2349777"/>
                      <a:pt x="995469" y="2315841"/>
                    </a:cubicBezTo>
                    <a:cubicBezTo>
                      <a:pt x="989804" y="2310185"/>
                      <a:pt x="989804" y="2310185"/>
                      <a:pt x="989804" y="2304529"/>
                    </a:cubicBezTo>
                    <a:cubicBezTo>
                      <a:pt x="989804" y="2298873"/>
                      <a:pt x="995469" y="2293217"/>
                      <a:pt x="1001116" y="2287561"/>
                    </a:cubicBezTo>
                    <a:cubicBezTo>
                      <a:pt x="1023749" y="2276249"/>
                      <a:pt x="1040708" y="2270593"/>
                      <a:pt x="1063332" y="2270593"/>
                    </a:cubicBezTo>
                    <a:cubicBezTo>
                      <a:pt x="1278270" y="2253625"/>
                      <a:pt x="1487534" y="2214032"/>
                      <a:pt x="1702472" y="2174440"/>
                    </a:cubicBezTo>
                    <a:lnTo>
                      <a:pt x="2024856" y="2112224"/>
                    </a:lnTo>
                    <a:cubicBezTo>
                      <a:pt x="2239794" y="2072631"/>
                      <a:pt x="2454714" y="2033039"/>
                      <a:pt x="2675299" y="2010415"/>
                    </a:cubicBezTo>
                    <a:cubicBezTo>
                      <a:pt x="2731859" y="2004759"/>
                      <a:pt x="2794076" y="2004759"/>
                      <a:pt x="2850636" y="2004759"/>
                    </a:cubicBezTo>
                    <a:cubicBezTo>
                      <a:pt x="2799732" y="1987791"/>
                      <a:pt x="2743171" y="1976479"/>
                      <a:pt x="2692276" y="1959511"/>
                    </a:cubicBezTo>
                    <a:cubicBezTo>
                      <a:pt x="2533898" y="1914262"/>
                      <a:pt x="2375530" y="1874670"/>
                      <a:pt x="2217161" y="1840734"/>
                    </a:cubicBezTo>
                    <a:cubicBezTo>
                      <a:pt x="2058792" y="1812454"/>
                      <a:pt x="1900433" y="1784173"/>
                      <a:pt x="1742055" y="1772861"/>
                    </a:cubicBezTo>
                    <a:cubicBezTo>
                      <a:pt x="1583686" y="1755893"/>
                      <a:pt x="1419671" y="1761549"/>
                      <a:pt x="1261293" y="1767205"/>
                    </a:cubicBezTo>
                    <a:cubicBezTo>
                      <a:pt x="1097268" y="1772861"/>
                      <a:pt x="938909" y="1789829"/>
                      <a:pt x="780531" y="1806798"/>
                    </a:cubicBezTo>
                    <a:cubicBezTo>
                      <a:pt x="622163" y="1823766"/>
                      <a:pt x="458147" y="1840734"/>
                      <a:pt x="299769" y="1852046"/>
                    </a:cubicBezTo>
                    <a:lnTo>
                      <a:pt x="186649" y="1863358"/>
                    </a:lnTo>
                    <a:cubicBezTo>
                      <a:pt x="118785" y="1869014"/>
                      <a:pt x="39592" y="1874670"/>
                      <a:pt x="5665" y="1846390"/>
                    </a:cubicBezTo>
                    <a:cubicBezTo>
                      <a:pt x="0" y="1846390"/>
                      <a:pt x="0" y="1840734"/>
                      <a:pt x="0" y="1835078"/>
                    </a:cubicBezTo>
                    <a:cubicBezTo>
                      <a:pt x="5665" y="1829422"/>
                      <a:pt x="11312" y="1823766"/>
                      <a:pt x="22624" y="1818110"/>
                    </a:cubicBezTo>
                    <a:cubicBezTo>
                      <a:pt x="50904" y="1806798"/>
                      <a:pt x="79184" y="1801142"/>
                      <a:pt x="113120" y="1795486"/>
                    </a:cubicBezTo>
                    <a:cubicBezTo>
                      <a:pt x="271489" y="1778517"/>
                      <a:pt x="435514" y="1755893"/>
                      <a:pt x="593882" y="1738925"/>
                    </a:cubicBezTo>
                    <a:cubicBezTo>
                      <a:pt x="757907" y="1721957"/>
                      <a:pt x="916276" y="1704989"/>
                      <a:pt x="1080309" y="1693677"/>
                    </a:cubicBezTo>
                    <a:cubicBezTo>
                      <a:pt x="1244325" y="1682365"/>
                      <a:pt x="1408350" y="1676709"/>
                      <a:pt x="1572374" y="1688021"/>
                    </a:cubicBezTo>
                    <a:cubicBezTo>
                      <a:pt x="1736399" y="1693677"/>
                      <a:pt x="1900433" y="1716301"/>
                      <a:pt x="2058792" y="1750237"/>
                    </a:cubicBezTo>
                    <a:cubicBezTo>
                      <a:pt x="2222817" y="1784173"/>
                      <a:pt x="2375530" y="1823766"/>
                      <a:pt x="2533898" y="1869014"/>
                    </a:cubicBezTo>
                    <a:cubicBezTo>
                      <a:pt x="2641363" y="1897294"/>
                      <a:pt x="2743171" y="1931230"/>
                      <a:pt x="2844980" y="1965167"/>
                    </a:cubicBezTo>
                    <a:lnTo>
                      <a:pt x="3048596" y="2033039"/>
                    </a:lnTo>
                    <a:cubicBezTo>
                      <a:pt x="2986380" y="1993447"/>
                      <a:pt x="2918517" y="1953855"/>
                      <a:pt x="2856292" y="1919918"/>
                    </a:cubicBezTo>
                    <a:cubicBezTo>
                      <a:pt x="2760140" y="1869014"/>
                      <a:pt x="2669643" y="1823766"/>
                      <a:pt x="2573490" y="1778517"/>
                    </a:cubicBezTo>
                    <a:cubicBezTo>
                      <a:pt x="2381195" y="1693677"/>
                      <a:pt x="2188881" y="1620148"/>
                      <a:pt x="1990920" y="1563588"/>
                    </a:cubicBezTo>
                    <a:cubicBezTo>
                      <a:pt x="1889112" y="1535308"/>
                      <a:pt x="1792959" y="1507028"/>
                      <a:pt x="1691151" y="1490060"/>
                    </a:cubicBezTo>
                    <a:cubicBezTo>
                      <a:pt x="1594999" y="1473091"/>
                      <a:pt x="1493190" y="1461779"/>
                      <a:pt x="1397038" y="1473091"/>
                    </a:cubicBezTo>
                    <a:cubicBezTo>
                      <a:pt x="1374414" y="1478748"/>
                      <a:pt x="1351790" y="1478748"/>
                      <a:pt x="1329166" y="1484404"/>
                    </a:cubicBezTo>
                    <a:cubicBezTo>
                      <a:pt x="1289573" y="1490060"/>
                      <a:pt x="1244325" y="1507028"/>
                      <a:pt x="1210389" y="1484404"/>
                    </a:cubicBezTo>
                    <a:cubicBezTo>
                      <a:pt x="1210389" y="1478748"/>
                      <a:pt x="1204733" y="1478748"/>
                      <a:pt x="1204733" y="1473091"/>
                    </a:cubicBezTo>
                    <a:cubicBezTo>
                      <a:pt x="1199077" y="1467435"/>
                      <a:pt x="1204733" y="1461779"/>
                      <a:pt x="1210389" y="1456123"/>
                    </a:cubicBezTo>
                    <a:cubicBezTo>
                      <a:pt x="1221710" y="1439155"/>
                      <a:pt x="1238669" y="1427843"/>
                      <a:pt x="1261293" y="1422187"/>
                    </a:cubicBezTo>
                    <a:cubicBezTo>
                      <a:pt x="1341892" y="1396735"/>
                      <a:pt x="1425672" y="1384009"/>
                      <a:pt x="1507865" y="1384009"/>
                    </a:cubicBezTo>
                    <a:close/>
                    <a:moveTo>
                      <a:pt x="5265766" y="1003641"/>
                    </a:moveTo>
                    <a:cubicBezTo>
                      <a:pt x="5271422" y="1009297"/>
                      <a:pt x="5277078" y="1014953"/>
                      <a:pt x="5282725" y="1026265"/>
                    </a:cubicBezTo>
                    <a:cubicBezTo>
                      <a:pt x="5299702" y="1054545"/>
                      <a:pt x="5311005" y="1082825"/>
                      <a:pt x="5322326" y="1116761"/>
                    </a:cubicBezTo>
                    <a:cubicBezTo>
                      <a:pt x="5390198" y="1275130"/>
                      <a:pt x="5514622" y="1405219"/>
                      <a:pt x="5656022" y="1518340"/>
                    </a:cubicBezTo>
                    <a:cubicBezTo>
                      <a:pt x="5791776" y="1625805"/>
                      <a:pt x="5950144" y="1721957"/>
                      <a:pt x="6102857" y="1823766"/>
                    </a:cubicBezTo>
                    <a:cubicBezTo>
                      <a:pt x="6255570" y="1925575"/>
                      <a:pt x="6402626" y="2044351"/>
                      <a:pt x="6515747" y="2202720"/>
                    </a:cubicBezTo>
                    <a:cubicBezTo>
                      <a:pt x="6623211" y="2355433"/>
                      <a:pt x="6685427" y="2542082"/>
                      <a:pt x="6730667" y="2717420"/>
                    </a:cubicBezTo>
                    <a:cubicBezTo>
                      <a:pt x="6775924" y="2898413"/>
                      <a:pt x="6804204" y="3073750"/>
                      <a:pt x="6860764" y="3249087"/>
                    </a:cubicBezTo>
                    <a:cubicBezTo>
                      <a:pt x="6900347" y="3362208"/>
                      <a:pt x="6945604" y="3475328"/>
                      <a:pt x="7013468" y="3577137"/>
                    </a:cubicBezTo>
                    <a:cubicBezTo>
                      <a:pt x="7041748" y="3622385"/>
                      <a:pt x="7075693" y="3661977"/>
                      <a:pt x="7109629" y="3701570"/>
                    </a:cubicBezTo>
                    <a:cubicBezTo>
                      <a:pt x="7064381" y="3650665"/>
                      <a:pt x="7024789" y="3582793"/>
                      <a:pt x="6996509" y="3514921"/>
                    </a:cubicBezTo>
                    <a:cubicBezTo>
                      <a:pt x="6951260" y="3396144"/>
                      <a:pt x="6928627" y="3271711"/>
                      <a:pt x="6917324" y="3147278"/>
                    </a:cubicBezTo>
                    <a:cubicBezTo>
                      <a:pt x="6906012" y="3022846"/>
                      <a:pt x="6900347" y="2904069"/>
                      <a:pt x="6889044" y="2785292"/>
                    </a:cubicBezTo>
                    <a:cubicBezTo>
                      <a:pt x="6877732" y="2666515"/>
                      <a:pt x="6849452" y="2553395"/>
                      <a:pt x="6815507" y="2440274"/>
                    </a:cubicBezTo>
                    <a:cubicBezTo>
                      <a:pt x="6741988" y="2219688"/>
                      <a:pt x="6623211" y="2010415"/>
                      <a:pt x="6476146" y="1829422"/>
                    </a:cubicBezTo>
                    <a:cubicBezTo>
                      <a:pt x="6459187" y="1806798"/>
                      <a:pt x="6442218" y="1789830"/>
                      <a:pt x="6425250" y="1767205"/>
                    </a:cubicBezTo>
                    <a:cubicBezTo>
                      <a:pt x="6391305" y="1733269"/>
                      <a:pt x="6351722" y="1688021"/>
                      <a:pt x="6357378" y="1648429"/>
                    </a:cubicBezTo>
                    <a:cubicBezTo>
                      <a:pt x="6357378" y="1642773"/>
                      <a:pt x="6357378" y="1637117"/>
                      <a:pt x="6363025" y="1637117"/>
                    </a:cubicBezTo>
                    <a:cubicBezTo>
                      <a:pt x="6368690" y="1631461"/>
                      <a:pt x="6380002" y="1637117"/>
                      <a:pt x="6385658" y="1637117"/>
                    </a:cubicBezTo>
                    <a:cubicBezTo>
                      <a:pt x="6408282" y="1648429"/>
                      <a:pt x="6425250" y="1659741"/>
                      <a:pt x="6442218" y="1676709"/>
                    </a:cubicBezTo>
                    <a:cubicBezTo>
                      <a:pt x="6623211" y="1846390"/>
                      <a:pt x="6764612" y="2055663"/>
                      <a:pt x="6855108" y="2287561"/>
                    </a:cubicBezTo>
                    <a:cubicBezTo>
                      <a:pt x="6900347" y="2400682"/>
                      <a:pt x="6934292" y="2519458"/>
                      <a:pt x="6951260" y="2643891"/>
                    </a:cubicBezTo>
                    <a:cubicBezTo>
                      <a:pt x="6990853" y="2892757"/>
                      <a:pt x="6956908" y="3135966"/>
                      <a:pt x="7007821" y="3367864"/>
                    </a:cubicBezTo>
                    <a:cubicBezTo>
                      <a:pt x="7024789" y="3441393"/>
                      <a:pt x="7047413" y="3520577"/>
                      <a:pt x="7087005" y="3588449"/>
                    </a:cubicBezTo>
                    <a:cubicBezTo>
                      <a:pt x="7115285" y="3639354"/>
                      <a:pt x="7149221" y="3690258"/>
                      <a:pt x="7194469" y="3729850"/>
                    </a:cubicBezTo>
                    <a:cubicBezTo>
                      <a:pt x="7205781" y="3741162"/>
                      <a:pt x="7239709" y="3769442"/>
                      <a:pt x="7234062" y="3780754"/>
                    </a:cubicBezTo>
                    <a:cubicBezTo>
                      <a:pt x="7234062" y="3786410"/>
                      <a:pt x="7228406" y="3786410"/>
                      <a:pt x="7217093" y="3780754"/>
                    </a:cubicBezTo>
                    <a:cubicBezTo>
                      <a:pt x="7211429" y="3780754"/>
                      <a:pt x="7211429" y="3775098"/>
                      <a:pt x="7205781" y="3775098"/>
                    </a:cubicBezTo>
                    <a:cubicBezTo>
                      <a:pt x="7222750" y="3792067"/>
                      <a:pt x="7273654" y="3820347"/>
                      <a:pt x="7273654" y="3837314"/>
                    </a:cubicBezTo>
                    <a:cubicBezTo>
                      <a:pt x="7267989" y="3842971"/>
                      <a:pt x="7256686" y="3842971"/>
                      <a:pt x="7245374" y="3837314"/>
                    </a:cubicBezTo>
                    <a:cubicBezTo>
                      <a:pt x="7228406" y="3831659"/>
                      <a:pt x="7205781" y="3814690"/>
                      <a:pt x="7194469" y="3809034"/>
                    </a:cubicBezTo>
                    <a:cubicBezTo>
                      <a:pt x="7064381" y="3718538"/>
                      <a:pt x="6968229" y="3588449"/>
                      <a:pt x="6900347" y="3447049"/>
                    </a:cubicBezTo>
                    <a:cubicBezTo>
                      <a:pt x="6815507" y="3277367"/>
                      <a:pt x="6764612" y="3096374"/>
                      <a:pt x="6719364" y="2915381"/>
                    </a:cubicBezTo>
                    <a:cubicBezTo>
                      <a:pt x="6674106" y="2734388"/>
                      <a:pt x="6628867" y="2559051"/>
                      <a:pt x="6549683" y="2400682"/>
                    </a:cubicBezTo>
                    <a:cubicBezTo>
                      <a:pt x="6470499" y="2242313"/>
                      <a:pt x="6351722" y="2106568"/>
                      <a:pt x="6210322" y="1999103"/>
                    </a:cubicBezTo>
                    <a:cubicBezTo>
                      <a:pt x="6074577" y="1885982"/>
                      <a:pt x="5910543" y="1801142"/>
                      <a:pt x="5763496" y="1693677"/>
                    </a:cubicBezTo>
                    <a:cubicBezTo>
                      <a:pt x="5616439" y="1586212"/>
                      <a:pt x="5469383" y="1467436"/>
                      <a:pt x="5356262" y="1314723"/>
                    </a:cubicBezTo>
                    <a:cubicBezTo>
                      <a:pt x="5333638" y="1275130"/>
                      <a:pt x="5311005" y="1241194"/>
                      <a:pt x="5288381" y="1212914"/>
                    </a:cubicBezTo>
                    <a:cubicBezTo>
                      <a:pt x="5254445" y="1145042"/>
                      <a:pt x="5231821" y="1048889"/>
                      <a:pt x="5254445" y="1009297"/>
                    </a:cubicBezTo>
                    <a:cubicBezTo>
                      <a:pt x="5260101" y="1003641"/>
                      <a:pt x="5260101" y="1003641"/>
                      <a:pt x="5265766" y="1003641"/>
                    </a:cubicBezTo>
                    <a:close/>
                    <a:moveTo>
                      <a:pt x="7731792" y="794368"/>
                    </a:moveTo>
                    <a:cubicBezTo>
                      <a:pt x="7737448" y="794368"/>
                      <a:pt x="7748751" y="800024"/>
                      <a:pt x="7760072" y="805680"/>
                    </a:cubicBezTo>
                    <a:cubicBezTo>
                      <a:pt x="7788352" y="828304"/>
                      <a:pt x="7816633" y="850928"/>
                      <a:pt x="7844913" y="884864"/>
                    </a:cubicBezTo>
                    <a:cubicBezTo>
                      <a:pt x="7980657" y="1043233"/>
                      <a:pt x="8059833" y="1241195"/>
                      <a:pt x="8105090" y="1439156"/>
                    </a:cubicBezTo>
                    <a:cubicBezTo>
                      <a:pt x="8150338" y="1637117"/>
                      <a:pt x="8155994" y="1846391"/>
                      <a:pt x="8144673" y="2044352"/>
                    </a:cubicBezTo>
                    <a:cubicBezTo>
                      <a:pt x="8133370" y="2247969"/>
                      <a:pt x="8110746" y="2445930"/>
                      <a:pt x="8093778" y="2643892"/>
                    </a:cubicBezTo>
                    <a:cubicBezTo>
                      <a:pt x="8076810" y="2841853"/>
                      <a:pt x="8065498" y="3039814"/>
                      <a:pt x="8088113" y="3237775"/>
                    </a:cubicBezTo>
                    <a:cubicBezTo>
                      <a:pt x="8110746" y="3430080"/>
                      <a:pt x="8161650" y="3628042"/>
                      <a:pt x="8235178" y="3809034"/>
                    </a:cubicBezTo>
                    <a:cubicBezTo>
                      <a:pt x="8286074" y="3933467"/>
                      <a:pt x="8348299" y="4046588"/>
                      <a:pt x="8421827" y="4159708"/>
                    </a:cubicBezTo>
                    <a:cubicBezTo>
                      <a:pt x="8472731" y="4238893"/>
                      <a:pt x="8534948" y="4318077"/>
                      <a:pt x="8597155" y="4391606"/>
                    </a:cubicBezTo>
                    <a:cubicBezTo>
                      <a:pt x="8551916" y="4301109"/>
                      <a:pt x="8512315" y="4210613"/>
                      <a:pt x="8484034" y="4120116"/>
                    </a:cubicBezTo>
                    <a:cubicBezTo>
                      <a:pt x="8444451" y="3995683"/>
                      <a:pt x="8416171" y="3871251"/>
                      <a:pt x="8404859" y="3741162"/>
                    </a:cubicBezTo>
                    <a:cubicBezTo>
                      <a:pt x="8382235" y="3486641"/>
                      <a:pt x="8416171" y="3232119"/>
                      <a:pt x="8450107" y="2983254"/>
                    </a:cubicBezTo>
                    <a:cubicBezTo>
                      <a:pt x="8484034" y="2734388"/>
                      <a:pt x="8512315" y="2491178"/>
                      <a:pt x="8484034" y="2247969"/>
                    </a:cubicBezTo>
                    <a:cubicBezTo>
                      <a:pt x="8478387" y="2219689"/>
                      <a:pt x="8478387" y="2191409"/>
                      <a:pt x="8472731" y="2163128"/>
                    </a:cubicBezTo>
                    <a:cubicBezTo>
                      <a:pt x="8467075" y="2112224"/>
                      <a:pt x="8455754" y="2055664"/>
                      <a:pt x="8478387" y="2021728"/>
                    </a:cubicBezTo>
                    <a:cubicBezTo>
                      <a:pt x="8484034" y="2016071"/>
                      <a:pt x="8484034" y="2016071"/>
                      <a:pt x="8489699" y="2016071"/>
                    </a:cubicBezTo>
                    <a:cubicBezTo>
                      <a:pt x="8495355" y="2016071"/>
                      <a:pt x="8501011" y="2021728"/>
                      <a:pt x="8506667" y="2027384"/>
                    </a:cubicBezTo>
                    <a:cubicBezTo>
                      <a:pt x="8523635" y="2044352"/>
                      <a:pt x="8529291" y="2066976"/>
                      <a:pt x="8534948" y="2095256"/>
                    </a:cubicBezTo>
                    <a:cubicBezTo>
                      <a:pt x="8568875" y="2225345"/>
                      <a:pt x="8580196" y="2349778"/>
                      <a:pt x="8580196" y="2479866"/>
                    </a:cubicBezTo>
                    <a:cubicBezTo>
                      <a:pt x="8580196" y="2604299"/>
                      <a:pt x="8568875" y="2734388"/>
                      <a:pt x="8551916" y="2858821"/>
                    </a:cubicBezTo>
                    <a:cubicBezTo>
                      <a:pt x="8534948" y="2983254"/>
                      <a:pt x="8512315" y="3107687"/>
                      <a:pt x="8495355" y="3232119"/>
                    </a:cubicBezTo>
                    <a:cubicBezTo>
                      <a:pt x="8478387" y="3356552"/>
                      <a:pt x="8467075" y="3480985"/>
                      <a:pt x="8461419" y="3605418"/>
                    </a:cubicBezTo>
                    <a:cubicBezTo>
                      <a:pt x="8455754" y="3729850"/>
                      <a:pt x="8467075" y="3848627"/>
                      <a:pt x="8489699" y="3973059"/>
                    </a:cubicBezTo>
                    <a:cubicBezTo>
                      <a:pt x="8506667" y="4052244"/>
                      <a:pt x="8529291" y="4131428"/>
                      <a:pt x="8557572" y="4210613"/>
                    </a:cubicBezTo>
                    <a:cubicBezTo>
                      <a:pt x="8580196" y="4272829"/>
                      <a:pt x="8602820" y="4329389"/>
                      <a:pt x="8631100" y="4385950"/>
                    </a:cubicBezTo>
                    <a:cubicBezTo>
                      <a:pt x="8636756" y="4402918"/>
                      <a:pt x="8653715" y="4436854"/>
                      <a:pt x="8648068" y="4448166"/>
                    </a:cubicBezTo>
                    <a:cubicBezTo>
                      <a:pt x="8659380" y="4465134"/>
                      <a:pt x="8665036" y="4476446"/>
                      <a:pt x="8665036" y="4482102"/>
                    </a:cubicBezTo>
                    <a:cubicBezTo>
                      <a:pt x="8659380" y="4487758"/>
                      <a:pt x="8648068" y="4482102"/>
                      <a:pt x="8636756" y="4470790"/>
                    </a:cubicBezTo>
                    <a:cubicBezTo>
                      <a:pt x="8619788" y="4459478"/>
                      <a:pt x="8597155" y="4436854"/>
                      <a:pt x="8591508" y="4431198"/>
                    </a:cubicBezTo>
                    <a:cubicBezTo>
                      <a:pt x="8478387" y="4306765"/>
                      <a:pt x="8376579" y="4171021"/>
                      <a:pt x="8291739" y="4023964"/>
                    </a:cubicBezTo>
                    <a:cubicBezTo>
                      <a:pt x="8189930" y="3842971"/>
                      <a:pt x="8116393" y="3650666"/>
                      <a:pt x="8065498" y="3452705"/>
                    </a:cubicBezTo>
                    <a:cubicBezTo>
                      <a:pt x="8020249" y="3254743"/>
                      <a:pt x="8003272" y="3051126"/>
                      <a:pt x="8008937" y="2847509"/>
                    </a:cubicBezTo>
                    <a:cubicBezTo>
                      <a:pt x="8014593" y="2643892"/>
                      <a:pt x="8031553" y="2445930"/>
                      <a:pt x="8048529" y="2247969"/>
                    </a:cubicBezTo>
                    <a:cubicBezTo>
                      <a:pt x="8065498" y="2050008"/>
                      <a:pt x="8071154" y="1852047"/>
                      <a:pt x="8054186" y="1659741"/>
                    </a:cubicBezTo>
                    <a:cubicBezTo>
                      <a:pt x="8037217" y="1467436"/>
                      <a:pt x="7991969" y="1275131"/>
                      <a:pt x="7907129" y="1105450"/>
                    </a:cubicBezTo>
                    <a:cubicBezTo>
                      <a:pt x="7884505" y="1065858"/>
                      <a:pt x="7867537" y="1026265"/>
                      <a:pt x="7833592" y="992329"/>
                    </a:cubicBezTo>
                    <a:cubicBezTo>
                      <a:pt x="7794008" y="924457"/>
                      <a:pt x="7731792" y="856584"/>
                      <a:pt x="7726136" y="805680"/>
                    </a:cubicBezTo>
                    <a:cubicBezTo>
                      <a:pt x="7726136" y="800024"/>
                      <a:pt x="7726136" y="794368"/>
                      <a:pt x="7731792" y="794368"/>
                    </a:cubicBezTo>
                    <a:close/>
                    <a:moveTo>
                      <a:pt x="3252929" y="298041"/>
                    </a:moveTo>
                    <a:cubicBezTo>
                      <a:pt x="3257878" y="298041"/>
                      <a:pt x="3263534" y="299455"/>
                      <a:pt x="3269190" y="302283"/>
                    </a:cubicBezTo>
                    <a:cubicBezTo>
                      <a:pt x="3286158" y="307939"/>
                      <a:pt x="3303126" y="319251"/>
                      <a:pt x="3314438" y="324907"/>
                    </a:cubicBezTo>
                    <a:cubicBezTo>
                      <a:pt x="3331406" y="330563"/>
                      <a:pt x="3342718" y="336219"/>
                      <a:pt x="3359686" y="347532"/>
                    </a:cubicBezTo>
                    <a:cubicBezTo>
                      <a:pt x="3512399" y="432372"/>
                      <a:pt x="3693392" y="471964"/>
                      <a:pt x="3868728" y="528525"/>
                    </a:cubicBezTo>
                    <a:cubicBezTo>
                      <a:pt x="3959225" y="556805"/>
                      <a:pt x="4049721" y="590741"/>
                      <a:pt x="4134562" y="630333"/>
                    </a:cubicBezTo>
                    <a:cubicBezTo>
                      <a:pt x="4219402" y="669926"/>
                      <a:pt x="4304242" y="726486"/>
                      <a:pt x="4372115" y="794358"/>
                    </a:cubicBezTo>
                    <a:cubicBezTo>
                      <a:pt x="4513515" y="930103"/>
                      <a:pt x="4592700" y="1111096"/>
                      <a:pt x="4643604" y="1292089"/>
                    </a:cubicBezTo>
                    <a:cubicBezTo>
                      <a:pt x="4688852" y="1473083"/>
                      <a:pt x="4700164" y="1659732"/>
                      <a:pt x="4705820" y="1846381"/>
                    </a:cubicBezTo>
                    <a:cubicBezTo>
                      <a:pt x="4705820" y="1869005"/>
                      <a:pt x="4705820" y="1891629"/>
                      <a:pt x="4705820" y="1914253"/>
                    </a:cubicBezTo>
                    <a:cubicBezTo>
                      <a:pt x="4717132" y="1778508"/>
                      <a:pt x="4734100" y="1637108"/>
                      <a:pt x="4745412" y="1501363"/>
                    </a:cubicBezTo>
                    <a:cubicBezTo>
                      <a:pt x="4751068" y="1365618"/>
                      <a:pt x="4756724" y="1235529"/>
                      <a:pt x="4739756" y="1105440"/>
                    </a:cubicBezTo>
                    <a:cubicBezTo>
                      <a:pt x="4722788" y="975351"/>
                      <a:pt x="4688852" y="850919"/>
                      <a:pt x="4637948" y="732142"/>
                    </a:cubicBezTo>
                    <a:cubicBezTo>
                      <a:pt x="4626636" y="703862"/>
                      <a:pt x="4615324" y="681238"/>
                      <a:pt x="4598356" y="652957"/>
                    </a:cubicBezTo>
                    <a:cubicBezTo>
                      <a:pt x="4575732" y="607709"/>
                      <a:pt x="4536139" y="556805"/>
                      <a:pt x="4541795" y="517213"/>
                    </a:cubicBezTo>
                    <a:cubicBezTo>
                      <a:pt x="4541795" y="511557"/>
                      <a:pt x="4541795" y="505901"/>
                      <a:pt x="4547451" y="505901"/>
                    </a:cubicBezTo>
                    <a:cubicBezTo>
                      <a:pt x="4553107" y="505901"/>
                      <a:pt x="4558763" y="505901"/>
                      <a:pt x="4570076" y="511557"/>
                    </a:cubicBezTo>
                    <a:cubicBezTo>
                      <a:pt x="4592700" y="522869"/>
                      <a:pt x="4609668" y="545493"/>
                      <a:pt x="4626636" y="568117"/>
                    </a:cubicBezTo>
                    <a:cubicBezTo>
                      <a:pt x="4717132" y="681238"/>
                      <a:pt x="4768036" y="816982"/>
                      <a:pt x="4801972" y="952727"/>
                    </a:cubicBezTo>
                    <a:cubicBezTo>
                      <a:pt x="4830253" y="1088472"/>
                      <a:pt x="4841565" y="1224217"/>
                      <a:pt x="4835909" y="1365618"/>
                    </a:cubicBezTo>
                    <a:cubicBezTo>
                      <a:pt x="4830253" y="1501363"/>
                      <a:pt x="4813285" y="1637108"/>
                      <a:pt x="4796316" y="1772852"/>
                    </a:cubicBezTo>
                    <a:cubicBezTo>
                      <a:pt x="4779348" y="1908597"/>
                      <a:pt x="4756724" y="2038686"/>
                      <a:pt x="4751068" y="2174431"/>
                    </a:cubicBezTo>
                    <a:cubicBezTo>
                      <a:pt x="4745412" y="2310176"/>
                      <a:pt x="4751068" y="2445920"/>
                      <a:pt x="4773692" y="2576009"/>
                    </a:cubicBezTo>
                    <a:cubicBezTo>
                      <a:pt x="4790660" y="2660850"/>
                      <a:pt x="4813285" y="2751347"/>
                      <a:pt x="4852877" y="2830531"/>
                    </a:cubicBezTo>
                    <a:cubicBezTo>
                      <a:pt x="4881157" y="2892748"/>
                      <a:pt x="4915093" y="2954964"/>
                      <a:pt x="4960341" y="3005868"/>
                    </a:cubicBezTo>
                    <a:cubicBezTo>
                      <a:pt x="4965997" y="3022836"/>
                      <a:pt x="4999933" y="3056773"/>
                      <a:pt x="4994277" y="3068085"/>
                    </a:cubicBezTo>
                    <a:cubicBezTo>
                      <a:pt x="4988621" y="3073741"/>
                      <a:pt x="4982965" y="3073741"/>
                      <a:pt x="4977309" y="3068085"/>
                    </a:cubicBezTo>
                    <a:cubicBezTo>
                      <a:pt x="4982965" y="3079397"/>
                      <a:pt x="4982965" y="3085053"/>
                      <a:pt x="4982965" y="3090709"/>
                    </a:cubicBezTo>
                    <a:cubicBezTo>
                      <a:pt x="4982965" y="3096365"/>
                      <a:pt x="4971653" y="3090709"/>
                      <a:pt x="4960341" y="3079397"/>
                    </a:cubicBezTo>
                    <a:cubicBezTo>
                      <a:pt x="4943373" y="3068085"/>
                      <a:pt x="4926405" y="3045460"/>
                      <a:pt x="4920749" y="3039804"/>
                    </a:cubicBezTo>
                    <a:cubicBezTo>
                      <a:pt x="4818941" y="2921027"/>
                      <a:pt x="4756724" y="2773971"/>
                      <a:pt x="4717132" y="2621258"/>
                    </a:cubicBezTo>
                    <a:cubicBezTo>
                      <a:pt x="4666228" y="2440264"/>
                      <a:pt x="4654916" y="2247959"/>
                      <a:pt x="4643604" y="2061310"/>
                    </a:cubicBezTo>
                    <a:cubicBezTo>
                      <a:pt x="4632292" y="1880317"/>
                      <a:pt x="4626636" y="1693668"/>
                      <a:pt x="4598356" y="1518331"/>
                    </a:cubicBezTo>
                    <a:cubicBezTo>
                      <a:pt x="4570076" y="1342994"/>
                      <a:pt x="4513515" y="1167657"/>
                      <a:pt x="4417363" y="1020600"/>
                    </a:cubicBezTo>
                    <a:cubicBezTo>
                      <a:pt x="4366459" y="947071"/>
                      <a:pt x="4309898" y="879199"/>
                      <a:pt x="4242026" y="828295"/>
                    </a:cubicBezTo>
                    <a:cubicBezTo>
                      <a:pt x="4174154" y="771734"/>
                      <a:pt x="4100625" y="732142"/>
                      <a:pt x="4015785" y="698206"/>
                    </a:cubicBezTo>
                    <a:cubicBezTo>
                      <a:pt x="3846104" y="630333"/>
                      <a:pt x="3670768" y="590741"/>
                      <a:pt x="3495431" y="522869"/>
                    </a:cubicBezTo>
                    <a:cubicBezTo>
                      <a:pt x="3455839" y="511557"/>
                      <a:pt x="3416247" y="488932"/>
                      <a:pt x="3376654" y="471964"/>
                    </a:cubicBezTo>
                    <a:cubicBezTo>
                      <a:pt x="3308782" y="443684"/>
                      <a:pt x="3235254" y="381468"/>
                      <a:pt x="3235254" y="313595"/>
                    </a:cubicBezTo>
                    <a:cubicBezTo>
                      <a:pt x="3235254" y="307939"/>
                      <a:pt x="3235254" y="302283"/>
                      <a:pt x="3240910" y="302283"/>
                    </a:cubicBezTo>
                    <a:cubicBezTo>
                      <a:pt x="3243738" y="299455"/>
                      <a:pt x="3247980" y="298041"/>
                      <a:pt x="3252929" y="298041"/>
                    </a:cubicBezTo>
                    <a:close/>
                    <a:moveTo>
                      <a:pt x="741646" y="392"/>
                    </a:moveTo>
                    <a:cubicBezTo>
                      <a:pt x="746595" y="1099"/>
                      <a:pt x="752251" y="2513"/>
                      <a:pt x="757907" y="2513"/>
                    </a:cubicBezTo>
                    <a:cubicBezTo>
                      <a:pt x="791843" y="13825"/>
                      <a:pt x="825788" y="25137"/>
                      <a:pt x="865371" y="42105"/>
                    </a:cubicBezTo>
                    <a:cubicBezTo>
                      <a:pt x="1052029" y="121290"/>
                      <a:pt x="1249990" y="166538"/>
                      <a:pt x="1447951" y="200474"/>
                    </a:cubicBezTo>
                    <a:cubicBezTo>
                      <a:pt x="1651559" y="234410"/>
                      <a:pt x="1855176" y="257035"/>
                      <a:pt x="2058792" y="290971"/>
                    </a:cubicBezTo>
                    <a:cubicBezTo>
                      <a:pt x="2268074" y="324907"/>
                      <a:pt x="2471682" y="364499"/>
                      <a:pt x="2669643" y="438028"/>
                    </a:cubicBezTo>
                    <a:cubicBezTo>
                      <a:pt x="2867604" y="511556"/>
                      <a:pt x="3054253" y="613365"/>
                      <a:pt x="3206965" y="760422"/>
                    </a:cubicBezTo>
                    <a:cubicBezTo>
                      <a:pt x="3286158" y="833950"/>
                      <a:pt x="3354022" y="918791"/>
                      <a:pt x="3404926" y="1009287"/>
                    </a:cubicBezTo>
                    <a:cubicBezTo>
                      <a:pt x="3455839" y="1099784"/>
                      <a:pt x="3495422" y="1195937"/>
                      <a:pt x="3523703" y="1297745"/>
                    </a:cubicBezTo>
                    <a:cubicBezTo>
                      <a:pt x="3563295" y="1433490"/>
                      <a:pt x="3574607" y="1574891"/>
                      <a:pt x="3580263" y="1710636"/>
                    </a:cubicBezTo>
                    <a:cubicBezTo>
                      <a:pt x="3580263" y="1789820"/>
                      <a:pt x="3580263" y="1869005"/>
                      <a:pt x="3580263" y="1948189"/>
                    </a:cubicBezTo>
                    <a:cubicBezTo>
                      <a:pt x="3585919" y="1953845"/>
                      <a:pt x="3585919" y="1965158"/>
                      <a:pt x="3591575" y="1976470"/>
                    </a:cubicBezTo>
                    <a:cubicBezTo>
                      <a:pt x="3591575" y="1987782"/>
                      <a:pt x="3614199" y="2016062"/>
                      <a:pt x="3602887" y="2027374"/>
                    </a:cubicBezTo>
                    <a:cubicBezTo>
                      <a:pt x="3597240" y="2033030"/>
                      <a:pt x="3591575" y="2027374"/>
                      <a:pt x="3585919" y="2021718"/>
                    </a:cubicBezTo>
                    <a:cubicBezTo>
                      <a:pt x="3585919" y="2016062"/>
                      <a:pt x="3580263" y="2016062"/>
                      <a:pt x="3580263" y="2010406"/>
                    </a:cubicBezTo>
                    <a:cubicBezTo>
                      <a:pt x="3580263" y="2016062"/>
                      <a:pt x="3580263" y="2016062"/>
                      <a:pt x="3580263" y="2021718"/>
                    </a:cubicBezTo>
                    <a:cubicBezTo>
                      <a:pt x="3580263" y="2044342"/>
                      <a:pt x="3574607" y="2117870"/>
                      <a:pt x="3563295" y="2123526"/>
                    </a:cubicBezTo>
                    <a:cubicBezTo>
                      <a:pt x="3557639" y="2129183"/>
                      <a:pt x="3551983" y="2117870"/>
                      <a:pt x="3551983" y="2100903"/>
                    </a:cubicBezTo>
                    <a:cubicBezTo>
                      <a:pt x="3546327" y="2078278"/>
                      <a:pt x="3546327" y="2049998"/>
                      <a:pt x="3546327" y="2038686"/>
                    </a:cubicBezTo>
                    <a:cubicBezTo>
                      <a:pt x="3546327" y="2010406"/>
                      <a:pt x="3546327" y="1982126"/>
                      <a:pt x="3546327" y="1953845"/>
                    </a:cubicBezTo>
                    <a:cubicBezTo>
                      <a:pt x="3518046" y="1885973"/>
                      <a:pt x="3506734" y="1812445"/>
                      <a:pt x="3495422" y="1738916"/>
                    </a:cubicBezTo>
                    <a:cubicBezTo>
                      <a:pt x="3478454" y="1631452"/>
                      <a:pt x="3450174" y="1535299"/>
                      <a:pt x="3404926" y="1444802"/>
                    </a:cubicBezTo>
                    <a:cubicBezTo>
                      <a:pt x="3354022" y="1354306"/>
                      <a:pt x="3291806" y="1275121"/>
                      <a:pt x="3223933" y="1201593"/>
                    </a:cubicBezTo>
                    <a:cubicBezTo>
                      <a:pt x="3150405" y="1128064"/>
                      <a:pt x="3071221" y="1065848"/>
                      <a:pt x="2986380" y="1009287"/>
                    </a:cubicBezTo>
                    <a:cubicBezTo>
                      <a:pt x="2816700" y="896167"/>
                      <a:pt x="2624395" y="822638"/>
                      <a:pt x="2432090" y="749110"/>
                    </a:cubicBezTo>
                    <a:lnTo>
                      <a:pt x="2364218" y="720830"/>
                    </a:lnTo>
                    <a:cubicBezTo>
                      <a:pt x="2324634" y="703861"/>
                      <a:pt x="2279377" y="686893"/>
                      <a:pt x="2268074" y="647301"/>
                    </a:cubicBezTo>
                    <a:cubicBezTo>
                      <a:pt x="2268074" y="641645"/>
                      <a:pt x="2268074" y="641645"/>
                      <a:pt x="2268074" y="635989"/>
                    </a:cubicBezTo>
                    <a:cubicBezTo>
                      <a:pt x="2273721" y="630333"/>
                      <a:pt x="2279377" y="624677"/>
                      <a:pt x="2285033" y="624677"/>
                    </a:cubicBezTo>
                    <a:cubicBezTo>
                      <a:pt x="2307658" y="619021"/>
                      <a:pt x="2324634" y="624677"/>
                      <a:pt x="2347250" y="630333"/>
                    </a:cubicBezTo>
                    <a:cubicBezTo>
                      <a:pt x="2545210" y="692549"/>
                      <a:pt x="2748836" y="760422"/>
                      <a:pt x="2935476" y="867887"/>
                    </a:cubicBezTo>
                    <a:cubicBezTo>
                      <a:pt x="3025972" y="924447"/>
                      <a:pt x="3116478" y="986663"/>
                      <a:pt x="3195653" y="1060192"/>
                    </a:cubicBezTo>
                    <a:cubicBezTo>
                      <a:pt x="3274837" y="1133720"/>
                      <a:pt x="3342719" y="1218561"/>
                      <a:pt x="3399279" y="1309057"/>
                    </a:cubicBezTo>
                    <a:cubicBezTo>
                      <a:pt x="3450174" y="1399554"/>
                      <a:pt x="3495422" y="1501363"/>
                      <a:pt x="3512399" y="1608827"/>
                    </a:cubicBezTo>
                    <a:cubicBezTo>
                      <a:pt x="3523703" y="1659732"/>
                      <a:pt x="3529359" y="1716292"/>
                      <a:pt x="3535015" y="1767196"/>
                    </a:cubicBezTo>
                    <a:cubicBezTo>
                      <a:pt x="3529359" y="1688012"/>
                      <a:pt x="3523703" y="1603171"/>
                      <a:pt x="3512399" y="1523987"/>
                    </a:cubicBezTo>
                    <a:cubicBezTo>
                      <a:pt x="3484119" y="1320369"/>
                      <a:pt x="3421894" y="1122408"/>
                      <a:pt x="3297462" y="958383"/>
                    </a:cubicBezTo>
                    <a:cubicBezTo>
                      <a:pt x="3178685" y="800014"/>
                      <a:pt x="3014660" y="675581"/>
                      <a:pt x="2833676" y="590741"/>
                    </a:cubicBezTo>
                    <a:cubicBezTo>
                      <a:pt x="2652675" y="500244"/>
                      <a:pt x="2454714" y="449340"/>
                      <a:pt x="2256753" y="409748"/>
                    </a:cubicBezTo>
                    <a:cubicBezTo>
                      <a:pt x="2058792" y="370155"/>
                      <a:pt x="1855176" y="347531"/>
                      <a:pt x="1651559" y="319251"/>
                    </a:cubicBezTo>
                    <a:cubicBezTo>
                      <a:pt x="1447951" y="296627"/>
                      <a:pt x="1244325" y="257035"/>
                      <a:pt x="1046364" y="194818"/>
                    </a:cubicBezTo>
                    <a:cubicBezTo>
                      <a:pt x="1001116" y="177850"/>
                      <a:pt x="955868" y="160882"/>
                      <a:pt x="910628" y="143914"/>
                    </a:cubicBezTo>
                    <a:cubicBezTo>
                      <a:pt x="831435" y="115634"/>
                      <a:pt x="740948" y="64729"/>
                      <a:pt x="729627" y="13825"/>
                    </a:cubicBezTo>
                    <a:cubicBezTo>
                      <a:pt x="723971" y="8169"/>
                      <a:pt x="723971" y="2513"/>
                      <a:pt x="729627" y="2513"/>
                    </a:cubicBezTo>
                    <a:cubicBezTo>
                      <a:pt x="732455" y="-315"/>
                      <a:pt x="736697" y="-315"/>
                      <a:pt x="741646" y="3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95" name="Google Shape;2695;p49"/>
            <p:cNvSpPr/>
            <p:nvPr/>
          </p:nvSpPr>
          <p:spPr>
            <a:xfrm>
              <a:off x="8736670" y="3861548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6" name="Google Shape;2696;p49"/>
            <p:cNvSpPr/>
            <p:nvPr/>
          </p:nvSpPr>
          <p:spPr>
            <a:xfrm>
              <a:off x="9005212" y="366593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7" name="Google Shape;2697;p49"/>
            <p:cNvSpPr/>
            <p:nvPr/>
          </p:nvSpPr>
          <p:spPr>
            <a:xfrm>
              <a:off x="8686715" y="4413154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8" name="Google Shape;2698;p49"/>
            <p:cNvSpPr/>
            <p:nvPr/>
          </p:nvSpPr>
          <p:spPr>
            <a:xfrm>
              <a:off x="8140461" y="55893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9" name="Google Shape;2699;p49"/>
            <p:cNvSpPr/>
            <p:nvPr/>
          </p:nvSpPr>
          <p:spPr>
            <a:xfrm>
              <a:off x="8244318" y="334193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0" name="Google Shape;2700;p49"/>
            <p:cNvSpPr/>
            <p:nvPr/>
          </p:nvSpPr>
          <p:spPr>
            <a:xfrm>
              <a:off x="8677606" y="615874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1" name="Google Shape;2701;p49"/>
            <p:cNvSpPr/>
            <p:nvPr/>
          </p:nvSpPr>
          <p:spPr>
            <a:xfrm>
              <a:off x="9071680" y="57483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2" name="Google Shape;2702;p49"/>
            <p:cNvSpPr/>
            <p:nvPr/>
          </p:nvSpPr>
          <p:spPr>
            <a:xfrm>
              <a:off x="9092127" y="82024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3" name="Google Shape;2703;p49"/>
            <p:cNvSpPr/>
            <p:nvPr/>
          </p:nvSpPr>
          <p:spPr>
            <a:xfrm>
              <a:off x="5919180" y="29999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4" name="Google Shape;2704;p49"/>
            <p:cNvSpPr/>
            <p:nvPr/>
          </p:nvSpPr>
          <p:spPr>
            <a:xfrm>
              <a:off x="5887431" y="48675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5" name="Google Shape;2705;p49"/>
            <p:cNvSpPr/>
            <p:nvPr/>
          </p:nvSpPr>
          <p:spPr>
            <a:xfrm>
              <a:off x="6845916" y="55893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6" name="Google Shape;2706;p49"/>
            <p:cNvSpPr/>
            <p:nvPr/>
          </p:nvSpPr>
          <p:spPr>
            <a:xfrm>
              <a:off x="6605857" y="33419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7" name="Google Shape;2707;p49"/>
            <p:cNvSpPr/>
            <p:nvPr/>
          </p:nvSpPr>
          <p:spPr>
            <a:xfrm>
              <a:off x="6905732" y="29999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708" name="Google Shape;2708;p49"/>
            <p:cNvGrpSpPr/>
            <p:nvPr/>
          </p:nvGrpSpPr>
          <p:grpSpPr>
            <a:xfrm rot="10800000" flipH="1">
              <a:off x="5667712" y="153877"/>
              <a:ext cx="1189053" cy="1766428"/>
              <a:chOff x="337777" y="443496"/>
              <a:chExt cx="771411" cy="1146064"/>
            </a:xfrm>
          </p:grpSpPr>
          <p:sp>
            <p:nvSpPr>
              <p:cNvPr id="2709" name="Google Shape;2709;p49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49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49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49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49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49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49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49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49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49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49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49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49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49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49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49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49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49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49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49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29" name="Google Shape;2729;p49"/>
            <p:cNvGrpSpPr/>
            <p:nvPr/>
          </p:nvGrpSpPr>
          <p:grpSpPr>
            <a:xfrm>
              <a:off x="6248654" y="3605604"/>
              <a:ext cx="2234186" cy="1693397"/>
              <a:chOff x="-885401" y="2052863"/>
              <a:chExt cx="1505922" cy="1141411"/>
            </a:xfrm>
          </p:grpSpPr>
          <p:sp>
            <p:nvSpPr>
              <p:cNvPr id="2730" name="Google Shape;2730;p49"/>
              <p:cNvSpPr/>
              <p:nvPr/>
            </p:nvSpPr>
            <p:spPr>
              <a:xfrm>
                <a:off x="-610523" y="2764583"/>
                <a:ext cx="293739" cy="268239"/>
              </a:xfrm>
              <a:custGeom>
                <a:avLst/>
                <a:gdLst/>
                <a:ahLst/>
                <a:cxnLst/>
                <a:rect l="l" t="t" r="r" b="b"/>
                <a:pathLst>
                  <a:path w="438417" h="400356" extrusionOk="0">
                    <a:moveTo>
                      <a:pt x="5142" y="1087"/>
                    </a:moveTo>
                    <a:cubicBezTo>
                      <a:pt x="5777" y="1722"/>
                      <a:pt x="5777" y="2357"/>
                      <a:pt x="6412" y="2357"/>
                    </a:cubicBezTo>
                    <a:cubicBezTo>
                      <a:pt x="6412" y="2357"/>
                      <a:pt x="7047" y="2357"/>
                      <a:pt x="7047" y="2992"/>
                    </a:cubicBezTo>
                    <a:cubicBezTo>
                      <a:pt x="7682" y="3627"/>
                      <a:pt x="8317" y="4897"/>
                      <a:pt x="8317" y="5532"/>
                    </a:cubicBezTo>
                    <a:cubicBezTo>
                      <a:pt x="29907" y="34742"/>
                      <a:pt x="66102" y="50617"/>
                      <a:pt x="100392" y="58237"/>
                    </a:cubicBezTo>
                    <a:cubicBezTo>
                      <a:pt x="144842" y="68397"/>
                      <a:pt x="190562" y="66492"/>
                      <a:pt x="234377" y="76652"/>
                    </a:cubicBezTo>
                    <a:cubicBezTo>
                      <a:pt x="316292" y="95067"/>
                      <a:pt x="375347" y="159202"/>
                      <a:pt x="406462" y="235402"/>
                    </a:cubicBezTo>
                    <a:cubicBezTo>
                      <a:pt x="415987" y="259532"/>
                      <a:pt x="423607" y="284932"/>
                      <a:pt x="428052" y="310332"/>
                    </a:cubicBezTo>
                    <a:cubicBezTo>
                      <a:pt x="433132" y="336367"/>
                      <a:pt x="437577" y="363037"/>
                      <a:pt x="437577" y="389707"/>
                    </a:cubicBezTo>
                    <a:cubicBezTo>
                      <a:pt x="437577" y="390342"/>
                      <a:pt x="437577" y="390342"/>
                      <a:pt x="437577" y="390977"/>
                    </a:cubicBezTo>
                    <a:cubicBezTo>
                      <a:pt x="441387" y="397962"/>
                      <a:pt x="431227" y="404312"/>
                      <a:pt x="427417" y="397327"/>
                    </a:cubicBezTo>
                    <a:cubicBezTo>
                      <a:pt x="409637" y="362402"/>
                      <a:pt x="391222" y="327477"/>
                      <a:pt x="367727" y="295727"/>
                    </a:cubicBezTo>
                    <a:cubicBezTo>
                      <a:pt x="343597" y="263342"/>
                      <a:pt x="314387" y="237307"/>
                      <a:pt x="278827" y="218257"/>
                    </a:cubicBezTo>
                    <a:cubicBezTo>
                      <a:pt x="243267" y="199842"/>
                      <a:pt x="204532" y="187777"/>
                      <a:pt x="167702" y="171902"/>
                    </a:cubicBezTo>
                    <a:cubicBezTo>
                      <a:pt x="132142" y="156662"/>
                      <a:pt x="99122" y="135707"/>
                      <a:pt x="71182" y="109037"/>
                    </a:cubicBezTo>
                    <a:cubicBezTo>
                      <a:pt x="41337" y="81097"/>
                      <a:pt x="13397" y="44902"/>
                      <a:pt x="1332" y="4897"/>
                    </a:cubicBezTo>
                    <a:cubicBezTo>
                      <a:pt x="1332" y="4897"/>
                      <a:pt x="1332" y="4897"/>
                      <a:pt x="1332" y="4262"/>
                    </a:cubicBezTo>
                    <a:cubicBezTo>
                      <a:pt x="697" y="3627"/>
                      <a:pt x="697" y="2992"/>
                      <a:pt x="62" y="2357"/>
                    </a:cubicBezTo>
                    <a:cubicBezTo>
                      <a:pt x="-573" y="1087"/>
                      <a:pt x="3872" y="-1453"/>
                      <a:pt x="5142" y="108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49"/>
              <p:cNvSpPr/>
              <p:nvPr/>
            </p:nvSpPr>
            <p:spPr>
              <a:xfrm>
                <a:off x="-576757" y="2802144"/>
                <a:ext cx="260357" cy="220603"/>
              </a:xfrm>
              <a:custGeom>
                <a:avLst/>
                <a:gdLst/>
                <a:ahLst/>
                <a:cxnLst/>
                <a:rect l="l" t="t" r="r" b="b"/>
                <a:pathLst>
                  <a:path w="388593" h="329258" extrusionOk="0">
                    <a:moveTo>
                      <a:pt x="476" y="282"/>
                    </a:moveTo>
                    <a:cubicBezTo>
                      <a:pt x="13176" y="14252"/>
                      <a:pt x="28416" y="25047"/>
                      <a:pt x="44926" y="33937"/>
                    </a:cubicBezTo>
                    <a:cubicBezTo>
                      <a:pt x="62071" y="42827"/>
                      <a:pt x="81121" y="48542"/>
                      <a:pt x="100171" y="54257"/>
                    </a:cubicBezTo>
                    <a:cubicBezTo>
                      <a:pt x="135731" y="65052"/>
                      <a:pt x="171926" y="74577"/>
                      <a:pt x="204946" y="91722"/>
                    </a:cubicBezTo>
                    <a:cubicBezTo>
                      <a:pt x="262731" y="121567"/>
                      <a:pt x="311626" y="167922"/>
                      <a:pt x="345916" y="223167"/>
                    </a:cubicBezTo>
                    <a:cubicBezTo>
                      <a:pt x="364966" y="254282"/>
                      <a:pt x="379571" y="287937"/>
                      <a:pt x="388461" y="323497"/>
                    </a:cubicBezTo>
                    <a:cubicBezTo>
                      <a:pt x="389731" y="329212"/>
                      <a:pt x="381476" y="331752"/>
                      <a:pt x="379571" y="326037"/>
                    </a:cubicBezTo>
                    <a:cubicBezTo>
                      <a:pt x="362426" y="263172"/>
                      <a:pt x="328771" y="206022"/>
                      <a:pt x="283051" y="160302"/>
                    </a:cubicBezTo>
                    <a:cubicBezTo>
                      <a:pt x="260191" y="137442"/>
                      <a:pt x="234156" y="117757"/>
                      <a:pt x="206216" y="101882"/>
                    </a:cubicBezTo>
                    <a:cubicBezTo>
                      <a:pt x="192246" y="94262"/>
                      <a:pt x="177641" y="86642"/>
                      <a:pt x="163036" y="80927"/>
                    </a:cubicBezTo>
                    <a:cubicBezTo>
                      <a:pt x="143986" y="73307"/>
                      <a:pt x="123666" y="67592"/>
                      <a:pt x="104616" y="60607"/>
                    </a:cubicBezTo>
                    <a:cubicBezTo>
                      <a:pt x="65881" y="49177"/>
                      <a:pt x="26511" y="31397"/>
                      <a:pt x="476" y="282"/>
                    </a:cubicBezTo>
                    <a:cubicBezTo>
                      <a:pt x="-159" y="282"/>
                      <a:pt x="-159" y="-353"/>
                      <a:pt x="476" y="28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49"/>
              <p:cNvSpPr/>
              <p:nvPr/>
            </p:nvSpPr>
            <p:spPr>
              <a:xfrm>
                <a:off x="317355" y="2468373"/>
                <a:ext cx="303166" cy="693290"/>
              </a:xfrm>
              <a:custGeom>
                <a:avLst/>
                <a:gdLst/>
                <a:ahLst/>
                <a:cxnLst/>
                <a:rect l="l" t="t" r="r" b="b"/>
                <a:pathLst>
                  <a:path w="452486" h="1034761" extrusionOk="0">
                    <a:moveTo>
                      <a:pt x="447800" y="580737"/>
                    </a:moveTo>
                    <a:cubicBezTo>
                      <a:pt x="440815" y="510887"/>
                      <a:pt x="426210" y="441037"/>
                      <a:pt x="403985" y="371822"/>
                    </a:cubicBezTo>
                    <a:cubicBezTo>
                      <a:pt x="383030" y="306417"/>
                      <a:pt x="354455" y="240377"/>
                      <a:pt x="319530" y="176877"/>
                    </a:cubicBezTo>
                    <a:cubicBezTo>
                      <a:pt x="279525" y="104487"/>
                      <a:pt x="242060" y="49242"/>
                      <a:pt x="200785" y="2252"/>
                    </a:cubicBezTo>
                    <a:cubicBezTo>
                      <a:pt x="198245" y="-288"/>
                      <a:pt x="194435" y="-923"/>
                      <a:pt x="191895" y="1617"/>
                    </a:cubicBezTo>
                    <a:cubicBezTo>
                      <a:pt x="188720" y="4157"/>
                      <a:pt x="188085" y="7967"/>
                      <a:pt x="189990" y="11142"/>
                    </a:cubicBezTo>
                    <a:cubicBezTo>
                      <a:pt x="191895" y="13682"/>
                      <a:pt x="193800" y="16857"/>
                      <a:pt x="195704" y="19397"/>
                    </a:cubicBezTo>
                    <a:cubicBezTo>
                      <a:pt x="198879" y="23842"/>
                      <a:pt x="202054" y="28287"/>
                      <a:pt x="204595" y="32732"/>
                    </a:cubicBezTo>
                    <a:cubicBezTo>
                      <a:pt x="210945" y="42257"/>
                      <a:pt x="217295" y="51147"/>
                      <a:pt x="223645" y="60672"/>
                    </a:cubicBezTo>
                    <a:cubicBezTo>
                      <a:pt x="236345" y="79722"/>
                      <a:pt x="249679" y="98772"/>
                      <a:pt x="262380" y="118457"/>
                    </a:cubicBezTo>
                    <a:cubicBezTo>
                      <a:pt x="280795" y="148302"/>
                      <a:pt x="297940" y="178782"/>
                      <a:pt x="313815" y="209262"/>
                    </a:cubicBezTo>
                    <a:cubicBezTo>
                      <a:pt x="345565" y="271492"/>
                      <a:pt x="371600" y="336262"/>
                      <a:pt x="390650" y="401667"/>
                    </a:cubicBezTo>
                    <a:cubicBezTo>
                      <a:pt x="410970" y="470247"/>
                      <a:pt x="423670" y="540097"/>
                      <a:pt x="428750" y="608677"/>
                    </a:cubicBezTo>
                    <a:cubicBezTo>
                      <a:pt x="428750" y="609312"/>
                      <a:pt x="428750" y="610582"/>
                      <a:pt x="428750" y="611217"/>
                    </a:cubicBezTo>
                    <a:cubicBezTo>
                      <a:pt x="426210" y="602327"/>
                      <a:pt x="423670" y="593437"/>
                      <a:pt x="421130" y="585182"/>
                    </a:cubicBezTo>
                    <a:cubicBezTo>
                      <a:pt x="396365" y="510887"/>
                      <a:pt x="356995" y="446752"/>
                      <a:pt x="306195" y="400397"/>
                    </a:cubicBezTo>
                    <a:cubicBezTo>
                      <a:pt x="280160" y="376902"/>
                      <a:pt x="252220" y="357217"/>
                      <a:pt x="221740" y="343247"/>
                    </a:cubicBezTo>
                    <a:cubicBezTo>
                      <a:pt x="206500" y="335627"/>
                      <a:pt x="190625" y="329912"/>
                      <a:pt x="174115" y="324832"/>
                    </a:cubicBezTo>
                    <a:cubicBezTo>
                      <a:pt x="157604" y="319752"/>
                      <a:pt x="140460" y="318482"/>
                      <a:pt x="125220" y="317212"/>
                    </a:cubicBezTo>
                    <a:cubicBezTo>
                      <a:pt x="122045" y="317212"/>
                      <a:pt x="120140" y="319117"/>
                      <a:pt x="119504" y="322292"/>
                    </a:cubicBezTo>
                    <a:cubicBezTo>
                      <a:pt x="118870" y="325467"/>
                      <a:pt x="120775" y="328007"/>
                      <a:pt x="123950" y="328642"/>
                    </a:cubicBezTo>
                    <a:cubicBezTo>
                      <a:pt x="143000" y="331817"/>
                      <a:pt x="162050" y="338167"/>
                      <a:pt x="176654" y="343247"/>
                    </a:cubicBezTo>
                    <a:cubicBezTo>
                      <a:pt x="193165" y="348962"/>
                      <a:pt x="209675" y="356582"/>
                      <a:pt x="226185" y="366107"/>
                    </a:cubicBezTo>
                    <a:cubicBezTo>
                      <a:pt x="281430" y="397222"/>
                      <a:pt x="328420" y="445482"/>
                      <a:pt x="363345" y="506442"/>
                    </a:cubicBezTo>
                    <a:cubicBezTo>
                      <a:pt x="380490" y="536287"/>
                      <a:pt x="394460" y="569942"/>
                      <a:pt x="405890" y="606772"/>
                    </a:cubicBezTo>
                    <a:cubicBezTo>
                      <a:pt x="414780" y="636617"/>
                      <a:pt x="420495" y="667097"/>
                      <a:pt x="425575" y="696942"/>
                    </a:cubicBezTo>
                    <a:cubicBezTo>
                      <a:pt x="426845" y="702657"/>
                      <a:pt x="427480" y="708372"/>
                      <a:pt x="428750" y="714087"/>
                    </a:cubicBezTo>
                    <a:cubicBezTo>
                      <a:pt x="428750" y="715992"/>
                      <a:pt x="430020" y="717262"/>
                      <a:pt x="430655" y="718532"/>
                    </a:cubicBezTo>
                    <a:cubicBezTo>
                      <a:pt x="429385" y="752822"/>
                      <a:pt x="425575" y="786477"/>
                      <a:pt x="420495" y="819497"/>
                    </a:cubicBezTo>
                    <a:cubicBezTo>
                      <a:pt x="414780" y="854422"/>
                      <a:pt x="407160" y="888712"/>
                      <a:pt x="397635" y="922367"/>
                    </a:cubicBezTo>
                    <a:cubicBezTo>
                      <a:pt x="392555" y="940782"/>
                      <a:pt x="386840" y="957292"/>
                      <a:pt x="381760" y="973167"/>
                    </a:cubicBezTo>
                    <a:cubicBezTo>
                      <a:pt x="380490" y="976977"/>
                      <a:pt x="379220" y="980787"/>
                      <a:pt x="377950" y="984597"/>
                    </a:cubicBezTo>
                    <a:cubicBezTo>
                      <a:pt x="372235" y="955387"/>
                      <a:pt x="362710" y="926177"/>
                      <a:pt x="350010" y="898237"/>
                    </a:cubicBezTo>
                    <a:cubicBezTo>
                      <a:pt x="319530" y="830292"/>
                      <a:pt x="273175" y="764887"/>
                      <a:pt x="215390" y="709642"/>
                    </a:cubicBezTo>
                    <a:cubicBezTo>
                      <a:pt x="183640" y="679162"/>
                      <a:pt x="151890" y="656937"/>
                      <a:pt x="118870" y="642332"/>
                    </a:cubicBezTo>
                    <a:cubicBezTo>
                      <a:pt x="99185" y="633442"/>
                      <a:pt x="80135" y="627727"/>
                      <a:pt x="62354" y="624552"/>
                    </a:cubicBezTo>
                    <a:cubicBezTo>
                      <a:pt x="52195" y="622647"/>
                      <a:pt x="42035" y="621377"/>
                      <a:pt x="32510" y="621377"/>
                    </a:cubicBezTo>
                    <a:cubicBezTo>
                      <a:pt x="22985" y="620742"/>
                      <a:pt x="12825" y="620742"/>
                      <a:pt x="3300" y="625187"/>
                    </a:cubicBezTo>
                    <a:cubicBezTo>
                      <a:pt x="1395" y="626457"/>
                      <a:pt x="-510" y="628362"/>
                      <a:pt x="125" y="630902"/>
                    </a:cubicBezTo>
                    <a:cubicBezTo>
                      <a:pt x="125" y="633442"/>
                      <a:pt x="2029" y="635347"/>
                      <a:pt x="3935" y="635982"/>
                    </a:cubicBezTo>
                    <a:cubicBezTo>
                      <a:pt x="10920" y="637887"/>
                      <a:pt x="17904" y="638522"/>
                      <a:pt x="25525" y="639157"/>
                    </a:cubicBezTo>
                    <a:cubicBezTo>
                      <a:pt x="29335" y="639157"/>
                      <a:pt x="32510" y="639792"/>
                      <a:pt x="36320" y="639792"/>
                    </a:cubicBezTo>
                    <a:cubicBezTo>
                      <a:pt x="46479" y="641062"/>
                      <a:pt x="57275" y="642967"/>
                      <a:pt x="67435" y="646142"/>
                    </a:cubicBezTo>
                    <a:cubicBezTo>
                      <a:pt x="87120" y="651222"/>
                      <a:pt x="106804" y="658842"/>
                      <a:pt x="125854" y="669637"/>
                    </a:cubicBezTo>
                    <a:cubicBezTo>
                      <a:pt x="144904" y="679797"/>
                      <a:pt x="163320" y="692497"/>
                      <a:pt x="181735" y="707737"/>
                    </a:cubicBezTo>
                    <a:cubicBezTo>
                      <a:pt x="179829" y="709007"/>
                      <a:pt x="177290" y="709642"/>
                      <a:pt x="175385" y="710277"/>
                    </a:cubicBezTo>
                    <a:lnTo>
                      <a:pt x="174115" y="710912"/>
                    </a:lnTo>
                    <a:cubicBezTo>
                      <a:pt x="165860" y="714722"/>
                      <a:pt x="158240" y="719167"/>
                      <a:pt x="150620" y="723612"/>
                    </a:cubicBezTo>
                    <a:cubicBezTo>
                      <a:pt x="125854" y="739487"/>
                      <a:pt x="102995" y="761077"/>
                      <a:pt x="80135" y="790922"/>
                    </a:cubicBezTo>
                    <a:cubicBezTo>
                      <a:pt x="69975" y="804257"/>
                      <a:pt x="59179" y="818227"/>
                      <a:pt x="52195" y="834102"/>
                    </a:cubicBezTo>
                    <a:cubicBezTo>
                      <a:pt x="48385" y="842992"/>
                      <a:pt x="45845" y="851882"/>
                      <a:pt x="43940" y="859502"/>
                    </a:cubicBezTo>
                    <a:cubicBezTo>
                      <a:pt x="42670" y="866487"/>
                      <a:pt x="41400" y="877282"/>
                      <a:pt x="43940" y="884902"/>
                    </a:cubicBezTo>
                    <a:cubicBezTo>
                      <a:pt x="44575" y="886807"/>
                      <a:pt x="45845" y="888077"/>
                      <a:pt x="47750" y="888077"/>
                    </a:cubicBezTo>
                    <a:cubicBezTo>
                      <a:pt x="49654" y="888077"/>
                      <a:pt x="50925" y="887442"/>
                      <a:pt x="51560" y="885537"/>
                    </a:cubicBezTo>
                    <a:cubicBezTo>
                      <a:pt x="52829" y="882362"/>
                      <a:pt x="53465" y="879187"/>
                      <a:pt x="54735" y="876012"/>
                    </a:cubicBezTo>
                    <a:cubicBezTo>
                      <a:pt x="55370" y="874107"/>
                      <a:pt x="55370" y="872837"/>
                      <a:pt x="56004" y="870932"/>
                    </a:cubicBezTo>
                    <a:cubicBezTo>
                      <a:pt x="56640" y="869027"/>
                      <a:pt x="57275" y="867757"/>
                      <a:pt x="57275" y="865852"/>
                    </a:cubicBezTo>
                    <a:cubicBezTo>
                      <a:pt x="58545" y="862042"/>
                      <a:pt x="59179" y="858867"/>
                      <a:pt x="60450" y="855057"/>
                    </a:cubicBezTo>
                    <a:cubicBezTo>
                      <a:pt x="63625" y="846167"/>
                      <a:pt x="68704" y="836642"/>
                      <a:pt x="75054" y="826482"/>
                    </a:cubicBezTo>
                    <a:cubicBezTo>
                      <a:pt x="85215" y="811242"/>
                      <a:pt x="97279" y="796002"/>
                      <a:pt x="111885" y="780762"/>
                    </a:cubicBezTo>
                    <a:cubicBezTo>
                      <a:pt x="126490" y="765522"/>
                      <a:pt x="140460" y="753457"/>
                      <a:pt x="155065" y="743297"/>
                    </a:cubicBezTo>
                    <a:cubicBezTo>
                      <a:pt x="163320" y="738217"/>
                      <a:pt x="170940" y="733772"/>
                      <a:pt x="177925" y="730597"/>
                    </a:cubicBezTo>
                    <a:cubicBezTo>
                      <a:pt x="181735" y="728692"/>
                      <a:pt x="186179" y="727422"/>
                      <a:pt x="189990" y="726152"/>
                    </a:cubicBezTo>
                    <a:cubicBezTo>
                      <a:pt x="192529" y="725517"/>
                      <a:pt x="195704" y="724247"/>
                      <a:pt x="198245" y="723612"/>
                    </a:cubicBezTo>
                    <a:cubicBezTo>
                      <a:pt x="224915" y="748377"/>
                      <a:pt x="250315" y="778222"/>
                      <a:pt x="275715" y="814417"/>
                    </a:cubicBezTo>
                    <a:cubicBezTo>
                      <a:pt x="272540" y="815052"/>
                      <a:pt x="270000" y="816322"/>
                      <a:pt x="266825" y="817592"/>
                    </a:cubicBezTo>
                    <a:cubicBezTo>
                      <a:pt x="258570" y="822037"/>
                      <a:pt x="251585" y="828387"/>
                      <a:pt x="245870" y="834102"/>
                    </a:cubicBezTo>
                    <a:cubicBezTo>
                      <a:pt x="234440" y="845532"/>
                      <a:pt x="224279" y="858867"/>
                      <a:pt x="215390" y="874742"/>
                    </a:cubicBezTo>
                    <a:cubicBezTo>
                      <a:pt x="207770" y="888712"/>
                      <a:pt x="201420" y="903952"/>
                      <a:pt x="195704" y="921732"/>
                    </a:cubicBezTo>
                    <a:cubicBezTo>
                      <a:pt x="190625" y="938242"/>
                      <a:pt x="185545" y="956022"/>
                      <a:pt x="185545" y="973167"/>
                    </a:cubicBezTo>
                    <a:cubicBezTo>
                      <a:pt x="185545" y="978247"/>
                      <a:pt x="188720" y="981422"/>
                      <a:pt x="193165" y="982057"/>
                    </a:cubicBezTo>
                    <a:cubicBezTo>
                      <a:pt x="197610" y="982692"/>
                      <a:pt x="202690" y="980787"/>
                      <a:pt x="204595" y="975072"/>
                    </a:cubicBezTo>
                    <a:cubicBezTo>
                      <a:pt x="206500" y="967452"/>
                      <a:pt x="208404" y="960467"/>
                      <a:pt x="209675" y="952847"/>
                    </a:cubicBezTo>
                    <a:cubicBezTo>
                      <a:pt x="210945" y="945227"/>
                      <a:pt x="212850" y="937607"/>
                      <a:pt x="214754" y="930622"/>
                    </a:cubicBezTo>
                    <a:cubicBezTo>
                      <a:pt x="219200" y="916652"/>
                      <a:pt x="224279" y="903317"/>
                      <a:pt x="230629" y="890617"/>
                    </a:cubicBezTo>
                    <a:cubicBezTo>
                      <a:pt x="237615" y="877282"/>
                      <a:pt x="245870" y="864582"/>
                      <a:pt x="254760" y="854422"/>
                    </a:cubicBezTo>
                    <a:cubicBezTo>
                      <a:pt x="264285" y="843627"/>
                      <a:pt x="274445" y="833467"/>
                      <a:pt x="286510" y="830292"/>
                    </a:cubicBezTo>
                    <a:cubicBezTo>
                      <a:pt x="330325" y="895697"/>
                      <a:pt x="355090" y="961102"/>
                      <a:pt x="361440" y="1025237"/>
                    </a:cubicBezTo>
                    <a:cubicBezTo>
                      <a:pt x="362075" y="1031587"/>
                      <a:pt x="367155" y="1034762"/>
                      <a:pt x="372235" y="1034762"/>
                    </a:cubicBezTo>
                    <a:cubicBezTo>
                      <a:pt x="372870" y="1034762"/>
                      <a:pt x="372870" y="1034762"/>
                      <a:pt x="372870" y="1034762"/>
                    </a:cubicBezTo>
                    <a:cubicBezTo>
                      <a:pt x="377950" y="1034127"/>
                      <a:pt x="382395" y="1030317"/>
                      <a:pt x="382395" y="1023967"/>
                    </a:cubicBezTo>
                    <a:lnTo>
                      <a:pt x="382395" y="1022697"/>
                    </a:lnTo>
                    <a:cubicBezTo>
                      <a:pt x="385570" y="1016982"/>
                      <a:pt x="388110" y="1011267"/>
                      <a:pt x="390015" y="1006187"/>
                    </a:cubicBezTo>
                    <a:cubicBezTo>
                      <a:pt x="416685" y="943322"/>
                      <a:pt x="435100" y="872837"/>
                      <a:pt x="444625" y="796637"/>
                    </a:cubicBezTo>
                    <a:cubicBezTo>
                      <a:pt x="454150" y="725517"/>
                      <a:pt x="454785" y="652492"/>
                      <a:pt x="447800" y="5807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49"/>
              <p:cNvSpPr/>
              <p:nvPr/>
            </p:nvSpPr>
            <p:spPr>
              <a:xfrm>
                <a:off x="-885401" y="2052863"/>
                <a:ext cx="396819" cy="359652"/>
              </a:xfrm>
              <a:custGeom>
                <a:avLst/>
                <a:gdLst/>
                <a:ahLst/>
                <a:cxnLst/>
                <a:rect l="l" t="t" r="r" b="b"/>
                <a:pathLst>
                  <a:path w="592267" h="536794" extrusionOk="0">
                    <a:moveTo>
                      <a:pt x="24" y="408425"/>
                    </a:moveTo>
                    <a:cubicBezTo>
                      <a:pt x="-611" y="388740"/>
                      <a:pt x="11454" y="372230"/>
                      <a:pt x="27964" y="364610"/>
                    </a:cubicBezTo>
                    <a:cubicBezTo>
                      <a:pt x="10184" y="348735"/>
                      <a:pt x="659" y="325240"/>
                      <a:pt x="2564" y="301745"/>
                    </a:cubicBezTo>
                    <a:cubicBezTo>
                      <a:pt x="3834" y="287775"/>
                      <a:pt x="8279" y="273805"/>
                      <a:pt x="17169" y="262375"/>
                    </a:cubicBezTo>
                    <a:cubicBezTo>
                      <a:pt x="23519" y="254755"/>
                      <a:pt x="32409" y="248405"/>
                      <a:pt x="41934" y="246500"/>
                    </a:cubicBezTo>
                    <a:cubicBezTo>
                      <a:pt x="30504" y="223005"/>
                      <a:pt x="31774" y="194430"/>
                      <a:pt x="47014" y="172840"/>
                    </a:cubicBezTo>
                    <a:cubicBezTo>
                      <a:pt x="61619" y="152520"/>
                      <a:pt x="88289" y="141725"/>
                      <a:pt x="113054" y="144265"/>
                    </a:cubicBezTo>
                    <a:cubicBezTo>
                      <a:pt x="105434" y="119500"/>
                      <a:pt x="118134" y="91560"/>
                      <a:pt x="139724" y="76955"/>
                    </a:cubicBezTo>
                    <a:cubicBezTo>
                      <a:pt x="152424" y="68700"/>
                      <a:pt x="168934" y="62985"/>
                      <a:pt x="184174" y="62985"/>
                    </a:cubicBezTo>
                    <a:cubicBezTo>
                      <a:pt x="191159" y="62985"/>
                      <a:pt x="198144" y="63620"/>
                      <a:pt x="204494" y="66795"/>
                    </a:cubicBezTo>
                    <a:cubicBezTo>
                      <a:pt x="208939" y="46475"/>
                      <a:pt x="225449" y="29965"/>
                      <a:pt x="243864" y="21075"/>
                    </a:cubicBezTo>
                    <a:cubicBezTo>
                      <a:pt x="257199" y="14725"/>
                      <a:pt x="273074" y="12820"/>
                      <a:pt x="287044" y="18535"/>
                    </a:cubicBezTo>
                    <a:cubicBezTo>
                      <a:pt x="294029" y="21710"/>
                      <a:pt x="299744" y="26790"/>
                      <a:pt x="303554" y="33140"/>
                    </a:cubicBezTo>
                    <a:cubicBezTo>
                      <a:pt x="317524" y="15995"/>
                      <a:pt x="335939" y="1390"/>
                      <a:pt x="358164" y="120"/>
                    </a:cubicBezTo>
                    <a:cubicBezTo>
                      <a:pt x="376579" y="-1150"/>
                      <a:pt x="396264" y="7740"/>
                      <a:pt x="405789" y="23615"/>
                    </a:cubicBezTo>
                    <a:cubicBezTo>
                      <a:pt x="419759" y="7740"/>
                      <a:pt x="441984" y="-515"/>
                      <a:pt x="462939" y="5200"/>
                    </a:cubicBezTo>
                    <a:cubicBezTo>
                      <a:pt x="485799" y="11550"/>
                      <a:pt x="501674" y="33140"/>
                      <a:pt x="502944" y="56000"/>
                    </a:cubicBezTo>
                    <a:cubicBezTo>
                      <a:pt x="529614" y="50920"/>
                      <a:pt x="558189" y="52825"/>
                      <a:pt x="575334" y="76955"/>
                    </a:cubicBezTo>
                    <a:cubicBezTo>
                      <a:pt x="590574" y="97910"/>
                      <a:pt x="591209" y="123310"/>
                      <a:pt x="588034" y="148075"/>
                    </a:cubicBezTo>
                    <a:cubicBezTo>
                      <a:pt x="599464" y="175380"/>
                      <a:pt x="585494" y="204590"/>
                      <a:pt x="572794" y="228085"/>
                    </a:cubicBezTo>
                    <a:cubicBezTo>
                      <a:pt x="559459" y="252850"/>
                      <a:pt x="546124" y="277615"/>
                      <a:pt x="531519" y="301110"/>
                    </a:cubicBezTo>
                    <a:cubicBezTo>
                      <a:pt x="502309" y="348735"/>
                      <a:pt x="492784" y="447160"/>
                      <a:pt x="448334" y="482085"/>
                    </a:cubicBezTo>
                    <a:cubicBezTo>
                      <a:pt x="406424" y="515740"/>
                      <a:pt x="333399" y="485260"/>
                      <a:pt x="282599" y="502405"/>
                    </a:cubicBezTo>
                    <a:cubicBezTo>
                      <a:pt x="256564" y="511295"/>
                      <a:pt x="229894" y="518280"/>
                      <a:pt x="203224" y="523360"/>
                    </a:cubicBezTo>
                    <a:cubicBezTo>
                      <a:pt x="176554" y="529075"/>
                      <a:pt x="149249" y="533520"/>
                      <a:pt x="121944" y="536060"/>
                    </a:cubicBezTo>
                    <a:cubicBezTo>
                      <a:pt x="92099" y="538600"/>
                      <a:pt x="59714" y="535425"/>
                      <a:pt x="38124" y="512565"/>
                    </a:cubicBezTo>
                    <a:cubicBezTo>
                      <a:pt x="20979" y="494785"/>
                      <a:pt x="16534" y="467480"/>
                      <a:pt x="29869" y="447160"/>
                    </a:cubicBezTo>
                    <a:cubicBezTo>
                      <a:pt x="12724" y="442080"/>
                      <a:pt x="24" y="426840"/>
                      <a:pt x="24" y="4084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49"/>
              <p:cNvSpPr/>
              <p:nvPr/>
            </p:nvSpPr>
            <p:spPr>
              <a:xfrm>
                <a:off x="-778999" y="2156316"/>
                <a:ext cx="249371" cy="225471"/>
              </a:xfrm>
              <a:custGeom>
                <a:avLst/>
                <a:gdLst/>
                <a:ahLst/>
                <a:cxnLst/>
                <a:rect l="l" t="t" r="r" b="b"/>
                <a:pathLst>
                  <a:path w="372196" h="336524" extrusionOk="0">
                    <a:moveTo>
                      <a:pt x="0" y="255958"/>
                    </a:moveTo>
                    <a:cubicBezTo>
                      <a:pt x="0" y="243893"/>
                      <a:pt x="6985" y="233733"/>
                      <a:pt x="17780" y="228653"/>
                    </a:cubicBezTo>
                    <a:cubicBezTo>
                      <a:pt x="6985" y="219128"/>
                      <a:pt x="635" y="203888"/>
                      <a:pt x="1905" y="189283"/>
                    </a:cubicBezTo>
                    <a:cubicBezTo>
                      <a:pt x="2540" y="180393"/>
                      <a:pt x="5715" y="171503"/>
                      <a:pt x="11430" y="164518"/>
                    </a:cubicBezTo>
                    <a:cubicBezTo>
                      <a:pt x="15240" y="159438"/>
                      <a:pt x="20955" y="155628"/>
                      <a:pt x="27305" y="154993"/>
                    </a:cubicBezTo>
                    <a:cubicBezTo>
                      <a:pt x="20320" y="140388"/>
                      <a:pt x="20955" y="121973"/>
                      <a:pt x="30480" y="108638"/>
                    </a:cubicBezTo>
                    <a:cubicBezTo>
                      <a:pt x="40005" y="95938"/>
                      <a:pt x="55880" y="88953"/>
                      <a:pt x="71755" y="90858"/>
                    </a:cubicBezTo>
                    <a:cubicBezTo>
                      <a:pt x="67310" y="74983"/>
                      <a:pt x="74930" y="57838"/>
                      <a:pt x="88900" y="48313"/>
                    </a:cubicBezTo>
                    <a:cubicBezTo>
                      <a:pt x="97155" y="43233"/>
                      <a:pt x="107315" y="39423"/>
                      <a:pt x="116840" y="39423"/>
                    </a:cubicBezTo>
                    <a:cubicBezTo>
                      <a:pt x="121285" y="39423"/>
                      <a:pt x="125730" y="40058"/>
                      <a:pt x="129540" y="41963"/>
                    </a:cubicBezTo>
                    <a:cubicBezTo>
                      <a:pt x="132715" y="29263"/>
                      <a:pt x="142875" y="18468"/>
                      <a:pt x="154305" y="13388"/>
                    </a:cubicBezTo>
                    <a:cubicBezTo>
                      <a:pt x="162560" y="9578"/>
                      <a:pt x="172720" y="8308"/>
                      <a:pt x="180975" y="12118"/>
                    </a:cubicBezTo>
                    <a:cubicBezTo>
                      <a:pt x="185420" y="14023"/>
                      <a:pt x="189230" y="17198"/>
                      <a:pt x="191135" y="21008"/>
                    </a:cubicBezTo>
                    <a:cubicBezTo>
                      <a:pt x="200025" y="10213"/>
                      <a:pt x="211455" y="1323"/>
                      <a:pt x="225425" y="53"/>
                    </a:cubicBezTo>
                    <a:cubicBezTo>
                      <a:pt x="236855" y="-582"/>
                      <a:pt x="249555" y="4498"/>
                      <a:pt x="255270" y="14658"/>
                    </a:cubicBezTo>
                    <a:cubicBezTo>
                      <a:pt x="264160" y="4498"/>
                      <a:pt x="278130" y="-582"/>
                      <a:pt x="290830" y="3228"/>
                    </a:cubicBezTo>
                    <a:cubicBezTo>
                      <a:pt x="305435" y="7038"/>
                      <a:pt x="314960" y="21008"/>
                      <a:pt x="316230" y="34978"/>
                    </a:cubicBezTo>
                    <a:cubicBezTo>
                      <a:pt x="332740" y="31803"/>
                      <a:pt x="351155" y="33073"/>
                      <a:pt x="361950" y="47678"/>
                    </a:cubicBezTo>
                    <a:cubicBezTo>
                      <a:pt x="371475" y="61013"/>
                      <a:pt x="372110" y="76888"/>
                      <a:pt x="369570" y="92128"/>
                    </a:cubicBezTo>
                    <a:cubicBezTo>
                      <a:pt x="376555" y="109273"/>
                      <a:pt x="368300" y="127688"/>
                      <a:pt x="360045" y="142293"/>
                    </a:cubicBezTo>
                    <a:cubicBezTo>
                      <a:pt x="351790" y="157533"/>
                      <a:pt x="343535" y="173408"/>
                      <a:pt x="334010" y="188013"/>
                    </a:cubicBezTo>
                    <a:cubicBezTo>
                      <a:pt x="315595" y="217858"/>
                      <a:pt x="309245" y="279453"/>
                      <a:pt x="281940" y="301678"/>
                    </a:cubicBezTo>
                    <a:cubicBezTo>
                      <a:pt x="255905" y="322633"/>
                      <a:pt x="209550" y="303583"/>
                      <a:pt x="177800" y="314378"/>
                    </a:cubicBezTo>
                    <a:cubicBezTo>
                      <a:pt x="161290" y="320093"/>
                      <a:pt x="144780" y="323903"/>
                      <a:pt x="127635" y="327713"/>
                    </a:cubicBezTo>
                    <a:cubicBezTo>
                      <a:pt x="111125" y="330888"/>
                      <a:pt x="93980" y="334063"/>
                      <a:pt x="76835" y="335968"/>
                    </a:cubicBezTo>
                    <a:cubicBezTo>
                      <a:pt x="58420" y="337873"/>
                      <a:pt x="38100" y="335333"/>
                      <a:pt x="24130" y="321363"/>
                    </a:cubicBezTo>
                    <a:cubicBezTo>
                      <a:pt x="13335" y="309933"/>
                      <a:pt x="10795" y="293423"/>
                      <a:pt x="19050" y="280088"/>
                    </a:cubicBezTo>
                    <a:cubicBezTo>
                      <a:pt x="8255" y="277548"/>
                      <a:pt x="635" y="268023"/>
                      <a:pt x="0" y="2559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49"/>
              <p:cNvSpPr/>
              <p:nvPr/>
            </p:nvSpPr>
            <p:spPr>
              <a:xfrm>
                <a:off x="-514215" y="2197680"/>
                <a:ext cx="85597" cy="210680"/>
              </a:xfrm>
              <a:custGeom>
                <a:avLst/>
                <a:gdLst/>
                <a:ahLst/>
                <a:cxnLst/>
                <a:rect l="l" t="t" r="r" b="b"/>
                <a:pathLst>
                  <a:path w="127757" h="314448" extrusionOk="0">
                    <a:moveTo>
                      <a:pt x="4941" y="172644"/>
                    </a:moveTo>
                    <a:cubicBezTo>
                      <a:pt x="10656" y="150419"/>
                      <a:pt x="20816" y="130734"/>
                      <a:pt x="33516" y="112319"/>
                    </a:cubicBezTo>
                    <a:cubicBezTo>
                      <a:pt x="45581" y="95809"/>
                      <a:pt x="58916" y="80569"/>
                      <a:pt x="70981" y="64694"/>
                    </a:cubicBezTo>
                    <a:cubicBezTo>
                      <a:pt x="84951" y="46279"/>
                      <a:pt x="97016" y="26594"/>
                      <a:pt x="101462" y="4369"/>
                    </a:cubicBezTo>
                    <a:cubicBezTo>
                      <a:pt x="102731" y="-1346"/>
                      <a:pt x="110987" y="-1346"/>
                      <a:pt x="112891" y="3734"/>
                    </a:cubicBezTo>
                    <a:cubicBezTo>
                      <a:pt x="120512" y="27229"/>
                      <a:pt x="129401" y="51359"/>
                      <a:pt x="127497" y="76124"/>
                    </a:cubicBezTo>
                    <a:cubicBezTo>
                      <a:pt x="126226" y="97079"/>
                      <a:pt x="117972" y="117399"/>
                      <a:pt x="107176" y="135179"/>
                    </a:cubicBezTo>
                    <a:cubicBezTo>
                      <a:pt x="95747" y="153594"/>
                      <a:pt x="81141" y="169469"/>
                      <a:pt x="66537" y="185979"/>
                    </a:cubicBezTo>
                    <a:cubicBezTo>
                      <a:pt x="52566" y="201854"/>
                      <a:pt x="39866" y="219634"/>
                      <a:pt x="36056" y="241224"/>
                    </a:cubicBezTo>
                    <a:cubicBezTo>
                      <a:pt x="31612" y="264719"/>
                      <a:pt x="37962" y="288849"/>
                      <a:pt x="51931" y="307264"/>
                    </a:cubicBezTo>
                    <a:cubicBezTo>
                      <a:pt x="55741" y="312344"/>
                      <a:pt x="47487" y="317424"/>
                      <a:pt x="43676" y="312344"/>
                    </a:cubicBezTo>
                    <a:cubicBezTo>
                      <a:pt x="39866" y="307264"/>
                      <a:pt x="36691" y="302184"/>
                      <a:pt x="33516" y="296469"/>
                    </a:cubicBezTo>
                    <a:cubicBezTo>
                      <a:pt x="32881" y="296469"/>
                      <a:pt x="32247" y="296469"/>
                      <a:pt x="31612" y="296469"/>
                    </a:cubicBezTo>
                    <a:cubicBezTo>
                      <a:pt x="15101" y="282499"/>
                      <a:pt x="6212" y="260274"/>
                      <a:pt x="2401" y="239954"/>
                    </a:cubicBezTo>
                    <a:cubicBezTo>
                      <a:pt x="-1409" y="217094"/>
                      <a:pt x="-774" y="194234"/>
                      <a:pt x="4941" y="17264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49"/>
              <p:cNvSpPr/>
              <p:nvPr/>
            </p:nvSpPr>
            <p:spPr>
              <a:xfrm>
                <a:off x="-786080" y="2425402"/>
                <a:ext cx="214210" cy="68720"/>
              </a:xfrm>
              <a:custGeom>
                <a:avLst/>
                <a:gdLst/>
                <a:ahLst/>
                <a:cxnLst/>
                <a:rect l="l" t="t" r="r" b="b"/>
                <a:pathLst>
                  <a:path w="319716" h="102567" extrusionOk="0">
                    <a:moveTo>
                      <a:pt x="255676" y="11274"/>
                    </a:moveTo>
                    <a:cubicBezTo>
                      <a:pt x="274726" y="19529"/>
                      <a:pt x="295046" y="32864"/>
                      <a:pt x="305206" y="51279"/>
                    </a:cubicBezTo>
                    <a:cubicBezTo>
                      <a:pt x="305841" y="51914"/>
                      <a:pt x="305206" y="52549"/>
                      <a:pt x="305206" y="53184"/>
                    </a:cubicBezTo>
                    <a:cubicBezTo>
                      <a:pt x="310286" y="56994"/>
                      <a:pt x="314731" y="61439"/>
                      <a:pt x="318541" y="65884"/>
                    </a:cubicBezTo>
                    <a:cubicBezTo>
                      <a:pt x="322351" y="70329"/>
                      <a:pt x="316001" y="77314"/>
                      <a:pt x="312191" y="72869"/>
                    </a:cubicBezTo>
                    <a:cubicBezTo>
                      <a:pt x="296951" y="55089"/>
                      <a:pt x="274091" y="44294"/>
                      <a:pt x="250596" y="44294"/>
                    </a:cubicBezTo>
                    <a:cubicBezTo>
                      <a:pt x="229006" y="43659"/>
                      <a:pt x="209321" y="53184"/>
                      <a:pt x="190271" y="63344"/>
                    </a:cubicBezTo>
                    <a:cubicBezTo>
                      <a:pt x="171221" y="74139"/>
                      <a:pt x="153441" y="85569"/>
                      <a:pt x="133121" y="93189"/>
                    </a:cubicBezTo>
                    <a:cubicBezTo>
                      <a:pt x="113436" y="100809"/>
                      <a:pt x="92481" y="104619"/>
                      <a:pt x="71526" y="101444"/>
                    </a:cubicBezTo>
                    <a:cubicBezTo>
                      <a:pt x="46761" y="98269"/>
                      <a:pt x="24536" y="84934"/>
                      <a:pt x="2946" y="72869"/>
                    </a:cubicBezTo>
                    <a:cubicBezTo>
                      <a:pt x="-2134" y="70329"/>
                      <a:pt x="-229" y="61439"/>
                      <a:pt x="5486" y="62074"/>
                    </a:cubicBezTo>
                    <a:cubicBezTo>
                      <a:pt x="28346" y="62074"/>
                      <a:pt x="49936" y="54454"/>
                      <a:pt x="70891" y="44294"/>
                    </a:cubicBezTo>
                    <a:cubicBezTo>
                      <a:pt x="89306" y="35404"/>
                      <a:pt x="106451" y="25244"/>
                      <a:pt x="124866" y="16989"/>
                    </a:cubicBezTo>
                    <a:cubicBezTo>
                      <a:pt x="145186" y="8099"/>
                      <a:pt x="167411" y="1749"/>
                      <a:pt x="189636" y="479"/>
                    </a:cubicBezTo>
                    <a:cubicBezTo>
                      <a:pt x="211861" y="-1426"/>
                      <a:pt x="234721" y="2384"/>
                      <a:pt x="255676" y="1127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737" name="Google Shape;2737;p49"/>
              <p:cNvGrpSpPr/>
              <p:nvPr/>
            </p:nvGrpSpPr>
            <p:grpSpPr>
              <a:xfrm>
                <a:off x="-855106" y="2083291"/>
                <a:ext cx="332429" cy="302639"/>
                <a:chOff x="2041484" y="3571834"/>
                <a:chExt cx="496015" cy="451565"/>
              </a:xfrm>
            </p:grpSpPr>
            <p:sp>
              <p:nvSpPr>
                <p:cNvPr id="2738" name="Google Shape;2738;p49"/>
                <p:cNvSpPr/>
                <p:nvPr/>
              </p:nvSpPr>
              <p:spPr>
                <a:xfrm>
                  <a:off x="2506939" y="361882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9" name="Google Shape;2739;p49"/>
                <p:cNvSpPr/>
                <p:nvPr/>
              </p:nvSpPr>
              <p:spPr>
                <a:xfrm>
                  <a:off x="2239604" y="359405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0" name="Google Shape;2740;p49"/>
                <p:cNvSpPr/>
                <p:nvPr/>
              </p:nvSpPr>
              <p:spPr>
                <a:xfrm>
                  <a:off x="2078314" y="3728084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40" y="24130"/>
                        <a:pt x="7660" y="31115"/>
                        <a:pt x="15915" y="30480"/>
                      </a:cubicBezTo>
                      <a:cubicBezTo>
                        <a:pt x="24170" y="29845"/>
                        <a:pt x="31155" y="22860"/>
                        <a:pt x="30520" y="14605"/>
                      </a:cubicBezTo>
                      <a:cubicBezTo>
                        <a:pt x="30520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1" name="Google Shape;2741;p49"/>
                <p:cNvSpPr/>
                <p:nvPr/>
              </p:nvSpPr>
              <p:spPr>
                <a:xfrm>
                  <a:off x="2041484" y="3917909"/>
                  <a:ext cx="3052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20" h="30560" extrusionOk="0">
                      <a:moveTo>
                        <a:pt x="30520" y="14645"/>
                      </a:moveTo>
                      <a:cubicBezTo>
                        <a:pt x="30520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0520" y="23535"/>
                        <a:pt x="30520" y="1464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2" name="Google Shape;2742;p49"/>
                <p:cNvSpPr/>
                <p:nvPr/>
              </p:nvSpPr>
              <p:spPr>
                <a:xfrm>
                  <a:off x="2059264" y="399287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675" y="24130"/>
                        <a:pt x="7660" y="31115"/>
                        <a:pt x="15915" y="30480"/>
                      </a:cubicBezTo>
                      <a:cubicBezTo>
                        <a:pt x="24170" y="30480"/>
                        <a:pt x="31155" y="22860"/>
                        <a:pt x="30520" y="14605"/>
                      </a:cubicBezTo>
                      <a:cubicBezTo>
                        <a:pt x="29885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3" name="Google Shape;2743;p49"/>
                <p:cNvSpPr/>
                <p:nvPr/>
              </p:nvSpPr>
              <p:spPr>
                <a:xfrm>
                  <a:off x="2421214" y="357183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40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30520" y="6390"/>
                        <a:pt x="22900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4" name="Google Shape;2744;p49"/>
                <p:cNvSpPr/>
                <p:nvPr/>
              </p:nvSpPr>
              <p:spPr>
                <a:xfrm>
                  <a:off x="2335489" y="357500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5" name="Google Shape;2745;p49"/>
                <p:cNvSpPr/>
                <p:nvPr/>
              </p:nvSpPr>
              <p:spPr>
                <a:xfrm>
                  <a:off x="2151339" y="364739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6" name="Google Shape;2746;p49"/>
                <p:cNvSpPr/>
                <p:nvPr/>
              </p:nvSpPr>
              <p:spPr>
                <a:xfrm>
                  <a:off x="2044024" y="382265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5915" y="30520"/>
                      </a:move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025" y="30520"/>
                        <a:pt x="15915" y="305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747" name="Google Shape;2747;p49"/>
              <p:cNvSpPr/>
              <p:nvPr/>
            </p:nvSpPr>
            <p:spPr>
              <a:xfrm>
                <a:off x="-715300" y="2220290"/>
                <a:ext cx="126175" cy="143444"/>
              </a:xfrm>
              <a:custGeom>
                <a:avLst/>
                <a:gdLst/>
                <a:ahLst/>
                <a:cxnLst/>
                <a:rect l="l" t="t" r="r" b="b"/>
                <a:pathLst>
                  <a:path w="188321" h="214096" extrusionOk="0">
                    <a:moveTo>
                      <a:pt x="2104" y="154781"/>
                    </a:moveTo>
                    <a:cubicBezTo>
                      <a:pt x="19884" y="152241"/>
                      <a:pt x="36394" y="150971"/>
                      <a:pt x="54174" y="152241"/>
                    </a:cubicBezTo>
                    <a:cubicBezTo>
                      <a:pt x="70684" y="153512"/>
                      <a:pt x="86559" y="156687"/>
                      <a:pt x="102434" y="161131"/>
                    </a:cubicBezTo>
                    <a:cubicBezTo>
                      <a:pt x="111324" y="163671"/>
                      <a:pt x="120849" y="166846"/>
                      <a:pt x="129104" y="170656"/>
                    </a:cubicBezTo>
                    <a:cubicBezTo>
                      <a:pt x="122119" y="163671"/>
                      <a:pt x="115134" y="156687"/>
                      <a:pt x="107514" y="149701"/>
                    </a:cubicBezTo>
                    <a:cubicBezTo>
                      <a:pt x="97989" y="140812"/>
                      <a:pt x="88464" y="131287"/>
                      <a:pt x="78939" y="122396"/>
                    </a:cubicBezTo>
                    <a:cubicBezTo>
                      <a:pt x="69414" y="112871"/>
                      <a:pt x="58619" y="104616"/>
                      <a:pt x="50364" y="93821"/>
                    </a:cubicBezTo>
                    <a:cubicBezTo>
                      <a:pt x="49094" y="91916"/>
                      <a:pt x="51634" y="88741"/>
                      <a:pt x="53539" y="90012"/>
                    </a:cubicBezTo>
                    <a:cubicBezTo>
                      <a:pt x="64969" y="96996"/>
                      <a:pt x="74494" y="105887"/>
                      <a:pt x="84019" y="114776"/>
                    </a:cubicBezTo>
                    <a:cubicBezTo>
                      <a:pt x="94179" y="124301"/>
                      <a:pt x="104339" y="133826"/>
                      <a:pt x="114499" y="143351"/>
                    </a:cubicBezTo>
                    <a:cubicBezTo>
                      <a:pt x="124024" y="152876"/>
                      <a:pt x="134184" y="162401"/>
                      <a:pt x="143709" y="171926"/>
                    </a:cubicBezTo>
                    <a:cubicBezTo>
                      <a:pt x="147519" y="175737"/>
                      <a:pt x="151329" y="179546"/>
                      <a:pt x="155774" y="183356"/>
                    </a:cubicBezTo>
                    <a:cubicBezTo>
                      <a:pt x="156409" y="183356"/>
                      <a:pt x="157044" y="183991"/>
                      <a:pt x="157679" y="184626"/>
                    </a:cubicBezTo>
                    <a:cubicBezTo>
                      <a:pt x="155774" y="180181"/>
                      <a:pt x="153869" y="176371"/>
                      <a:pt x="151964" y="172562"/>
                    </a:cubicBezTo>
                    <a:cubicBezTo>
                      <a:pt x="145614" y="158591"/>
                      <a:pt x="138629" y="144621"/>
                      <a:pt x="132279" y="130016"/>
                    </a:cubicBezTo>
                    <a:cubicBezTo>
                      <a:pt x="125929" y="116046"/>
                      <a:pt x="119579" y="101441"/>
                      <a:pt x="113229" y="87471"/>
                    </a:cubicBezTo>
                    <a:cubicBezTo>
                      <a:pt x="106879" y="72866"/>
                      <a:pt x="100529" y="57626"/>
                      <a:pt x="96084" y="41751"/>
                    </a:cubicBezTo>
                    <a:cubicBezTo>
                      <a:pt x="95449" y="39212"/>
                      <a:pt x="99259" y="37306"/>
                      <a:pt x="100529" y="39846"/>
                    </a:cubicBezTo>
                    <a:cubicBezTo>
                      <a:pt x="108784" y="53181"/>
                      <a:pt x="115134" y="67151"/>
                      <a:pt x="121484" y="81121"/>
                    </a:cubicBezTo>
                    <a:cubicBezTo>
                      <a:pt x="127834" y="95726"/>
                      <a:pt x="134184" y="110331"/>
                      <a:pt x="141169" y="124301"/>
                    </a:cubicBezTo>
                    <a:cubicBezTo>
                      <a:pt x="146249" y="135731"/>
                      <a:pt x="151964" y="147796"/>
                      <a:pt x="157044" y="159226"/>
                    </a:cubicBezTo>
                    <a:cubicBezTo>
                      <a:pt x="154504" y="142081"/>
                      <a:pt x="153234" y="124937"/>
                      <a:pt x="151964" y="107791"/>
                    </a:cubicBezTo>
                    <a:cubicBezTo>
                      <a:pt x="150694" y="90646"/>
                      <a:pt x="150694" y="73501"/>
                      <a:pt x="150694" y="56356"/>
                    </a:cubicBezTo>
                    <a:cubicBezTo>
                      <a:pt x="150694" y="38576"/>
                      <a:pt x="152599" y="20796"/>
                      <a:pt x="153234" y="2381"/>
                    </a:cubicBezTo>
                    <a:cubicBezTo>
                      <a:pt x="153234" y="-794"/>
                      <a:pt x="157679" y="-794"/>
                      <a:pt x="157679" y="2381"/>
                    </a:cubicBezTo>
                    <a:cubicBezTo>
                      <a:pt x="158314" y="19526"/>
                      <a:pt x="159584" y="36671"/>
                      <a:pt x="160219" y="53816"/>
                    </a:cubicBezTo>
                    <a:cubicBezTo>
                      <a:pt x="160854" y="71596"/>
                      <a:pt x="160854" y="88741"/>
                      <a:pt x="162124" y="105887"/>
                    </a:cubicBezTo>
                    <a:cubicBezTo>
                      <a:pt x="162759" y="123031"/>
                      <a:pt x="164664" y="139541"/>
                      <a:pt x="167204" y="156687"/>
                    </a:cubicBezTo>
                    <a:cubicBezTo>
                      <a:pt x="168474" y="165576"/>
                      <a:pt x="169744" y="173831"/>
                      <a:pt x="171649" y="182721"/>
                    </a:cubicBezTo>
                    <a:cubicBezTo>
                      <a:pt x="172284" y="185896"/>
                      <a:pt x="173554" y="189706"/>
                      <a:pt x="174189" y="194151"/>
                    </a:cubicBezTo>
                    <a:cubicBezTo>
                      <a:pt x="176094" y="195421"/>
                      <a:pt x="177999" y="196691"/>
                      <a:pt x="180539" y="198596"/>
                    </a:cubicBezTo>
                    <a:cubicBezTo>
                      <a:pt x="183714" y="201137"/>
                      <a:pt x="187524" y="203041"/>
                      <a:pt x="188159" y="206851"/>
                    </a:cubicBezTo>
                    <a:cubicBezTo>
                      <a:pt x="188794" y="209391"/>
                      <a:pt x="187524" y="211931"/>
                      <a:pt x="184984" y="211931"/>
                    </a:cubicBezTo>
                    <a:cubicBezTo>
                      <a:pt x="182444" y="211931"/>
                      <a:pt x="180539" y="211296"/>
                      <a:pt x="178634" y="210026"/>
                    </a:cubicBezTo>
                    <a:cubicBezTo>
                      <a:pt x="178634" y="210026"/>
                      <a:pt x="178634" y="210662"/>
                      <a:pt x="178634" y="210662"/>
                    </a:cubicBezTo>
                    <a:cubicBezTo>
                      <a:pt x="178634" y="213837"/>
                      <a:pt x="175459" y="215106"/>
                      <a:pt x="172919" y="213201"/>
                    </a:cubicBezTo>
                    <a:cubicBezTo>
                      <a:pt x="172284" y="212566"/>
                      <a:pt x="171649" y="211296"/>
                      <a:pt x="170379" y="210662"/>
                    </a:cubicBezTo>
                    <a:cubicBezTo>
                      <a:pt x="169109" y="210662"/>
                      <a:pt x="168474" y="210026"/>
                      <a:pt x="167839" y="209391"/>
                    </a:cubicBezTo>
                    <a:cubicBezTo>
                      <a:pt x="167839" y="209391"/>
                      <a:pt x="167204" y="208756"/>
                      <a:pt x="167204" y="208121"/>
                    </a:cubicBezTo>
                    <a:cubicBezTo>
                      <a:pt x="166569" y="208121"/>
                      <a:pt x="165934" y="208121"/>
                      <a:pt x="165299" y="207487"/>
                    </a:cubicBezTo>
                    <a:cubicBezTo>
                      <a:pt x="159584" y="203041"/>
                      <a:pt x="153869" y="197326"/>
                      <a:pt x="148789" y="192246"/>
                    </a:cubicBezTo>
                    <a:cubicBezTo>
                      <a:pt x="147519" y="191612"/>
                      <a:pt x="146249" y="190341"/>
                      <a:pt x="144344" y="189706"/>
                    </a:cubicBezTo>
                    <a:cubicBezTo>
                      <a:pt x="129739" y="182087"/>
                      <a:pt x="113864" y="175737"/>
                      <a:pt x="97989" y="171291"/>
                    </a:cubicBezTo>
                    <a:cubicBezTo>
                      <a:pt x="82749" y="166846"/>
                      <a:pt x="66874" y="163671"/>
                      <a:pt x="50999" y="161766"/>
                    </a:cubicBezTo>
                    <a:cubicBezTo>
                      <a:pt x="34489" y="159862"/>
                      <a:pt x="17344" y="158591"/>
                      <a:pt x="834" y="159862"/>
                    </a:cubicBezTo>
                    <a:cubicBezTo>
                      <a:pt x="-436" y="159862"/>
                      <a:pt x="-436" y="155416"/>
                      <a:pt x="2104" y="1547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748" name="Google Shape;2748;p49"/>
              <p:cNvGrpSpPr/>
              <p:nvPr/>
            </p:nvGrpSpPr>
            <p:grpSpPr>
              <a:xfrm>
                <a:off x="-852790" y="2480109"/>
                <a:ext cx="208105" cy="278880"/>
                <a:chOff x="-852790" y="2480109"/>
                <a:chExt cx="208105" cy="278880"/>
              </a:xfrm>
            </p:grpSpPr>
            <p:grpSp>
              <p:nvGrpSpPr>
                <p:cNvPr id="2749" name="Google Shape;2749;p49"/>
                <p:cNvGrpSpPr/>
                <p:nvPr/>
              </p:nvGrpSpPr>
              <p:grpSpPr>
                <a:xfrm>
                  <a:off x="-843663" y="2480109"/>
                  <a:ext cx="198978" cy="278880"/>
                  <a:chOff x="2058558" y="4163922"/>
                  <a:chExt cx="296894" cy="416115"/>
                </a:xfrm>
              </p:grpSpPr>
              <p:sp>
                <p:nvSpPr>
                  <p:cNvPr id="2750" name="Google Shape;2750;p49"/>
                  <p:cNvSpPr/>
                  <p:nvPr/>
                </p:nvSpPr>
                <p:spPr>
                  <a:xfrm>
                    <a:off x="2226041" y="4163922"/>
                    <a:ext cx="129411" cy="1938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11" h="193847" extrusionOk="0">
                        <a:moveTo>
                          <a:pt x="129173" y="185827"/>
                        </a:moveTo>
                        <a:cubicBezTo>
                          <a:pt x="120918" y="152807"/>
                          <a:pt x="109488" y="121057"/>
                          <a:pt x="95518" y="89943"/>
                        </a:cubicBezTo>
                        <a:cubicBezTo>
                          <a:pt x="88533" y="74702"/>
                          <a:pt x="81548" y="59462"/>
                          <a:pt x="74563" y="44223"/>
                        </a:cubicBezTo>
                        <a:cubicBezTo>
                          <a:pt x="70753" y="36602"/>
                          <a:pt x="66943" y="28982"/>
                          <a:pt x="60593" y="22632"/>
                        </a:cubicBezTo>
                        <a:cubicBezTo>
                          <a:pt x="50433" y="8027"/>
                          <a:pt x="33923" y="-4673"/>
                          <a:pt x="16778" y="1677"/>
                        </a:cubicBezTo>
                        <a:cubicBezTo>
                          <a:pt x="-2272" y="8662"/>
                          <a:pt x="-2907" y="33427"/>
                          <a:pt x="4078" y="49302"/>
                        </a:cubicBezTo>
                        <a:cubicBezTo>
                          <a:pt x="12968" y="69623"/>
                          <a:pt x="26303" y="89307"/>
                          <a:pt x="39003" y="107723"/>
                        </a:cubicBezTo>
                        <a:cubicBezTo>
                          <a:pt x="51703" y="126773"/>
                          <a:pt x="65673" y="144552"/>
                          <a:pt x="80913" y="161698"/>
                        </a:cubicBezTo>
                        <a:cubicBezTo>
                          <a:pt x="87898" y="169952"/>
                          <a:pt x="95518" y="178843"/>
                          <a:pt x="103773" y="186462"/>
                        </a:cubicBezTo>
                        <a:cubicBezTo>
                          <a:pt x="110123" y="192177"/>
                          <a:pt x="119648" y="197257"/>
                          <a:pt x="127268" y="190907"/>
                        </a:cubicBezTo>
                        <a:cubicBezTo>
                          <a:pt x="129173" y="190273"/>
                          <a:pt x="129808" y="188368"/>
                          <a:pt x="129173" y="1858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1" name="Google Shape;2751;p49"/>
                  <p:cNvSpPr/>
                  <p:nvPr/>
                </p:nvSpPr>
                <p:spPr>
                  <a:xfrm>
                    <a:off x="2104141" y="4245971"/>
                    <a:ext cx="202557" cy="1168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557" h="116890" extrusionOk="0">
                        <a:moveTo>
                          <a:pt x="119628" y="41549"/>
                        </a:moveTo>
                        <a:cubicBezTo>
                          <a:pt x="105658" y="32658"/>
                          <a:pt x="91053" y="23769"/>
                          <a:pt x="76448" y="14878"/>
                        </a:cubicBezTo>
                        <a:cubicBezTo>
                          <a:pt x="69463" y="10433"/>
                          <a:pt x="61208" y="6624"/>
                          <a:pt x="52953" y="4719"/>
                        </a:cubicBezTo>
                        <a:cubicBezTo>
                          <a:pt x="36443" y="-1631"/>
                          <a:pt x="15488" y="-3537"/>
                          <a:pt x="4693" y="11703"/>
                        </a:cubicBezTo>
                        <a:cubicBezTo>
                          <a:pt x="-7372" y="28213"/>
                          <a:pt x="5963" y="48533"/>
                          <a:pt x="20568" y="58058"/>
                        </a:cubicBezTo>
                        <a:cubicBezTo>
                          <a:pt x="39618" y="70124"/>
                          <a:pt x="61208" y="79013"/>
                          <a:pt x="82163" y="87269"/>
                        </a:cubicBezTo>
                        <a:cubicBezTo>
                          <a:pt x="103118" y="95524"/>
                          <a:pt x="125343" y="103144"/>
                          <a:pt x="146933" y="108858"/>
                        </a:cubicBezTo>
                        <a:cubicBezTo>
                          <a:pt x="157728" y="112033"/>
                          <a:pt x="168523" y="115208"/>
                          <a:pt x="179953" y="116479"/>
                        </a:cubicBezTo>
                        <a:cubicBezTo>
                          <a:pt x="188208" y="117749"/>
                          <a:pt x="199003" y="116479"/>
                          <a:pt x="202178" y="106954"/>
                        </a:cubicBezTo>
                        <a:cubicBezTo>
                          <a:pt x="202813" y="104413"/>
                          <a:pt x="202813" y="102508"/>
                          <a:pt x="200908" y="101238"/>
                        </a:cubicBezTo>
                        <a:cubicBezTo>
                          <a:pt x="175508" y="79649"/>
                          <a:pt x="148203" y="59963"/>
                          <a:pt x="119628" y="415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2" name="Google Shape;2752;p49"/>
                  <p:cNvSpPr/>
                  <p:nvPr/>
                </p:nvSpPr>
                <p:spPr>
                  <a:xfrm>
                    <a:off x="2058558" y="4384040"/>
                    <a:ext cx="225343" cy="651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343" h="65107" extrusionOk="0">
                        <a:moveTo>
                          <a:pt x="221092" y="16510"/>
                        </a:moveTo>
                        <a:cubicBezTo>
                          <a:pt x="186802" y="8890"/>
                          <a:pt x="151877" y="4445"/>
                          <a:pt x="116952" y="2540"/>
                        </a:cubicBezTo>
                        <a:cubicBezTo>
                          <a:pt x="99807" y="1270"/>
                          <a:pt x="82027" y="635"/>
                          <a:pt x="64882" y="0"/>
                        </a:cubicBezTo>
                        <a:cubicBezTo>
                          <a:pt x="55992" y="0"/>
                          <a:pt x="47102" y="0"/>
                          <a:pt x="38847" y="2540"/>
                        </a:cubicBezTo>
                        <a:cubicBezTo>
                          <a:pt x="21067" y="4445"/>
                          <a:pt x="1382" y="13335"/>
                          <a:pt x="112" y="31750"/>
                        </a:cubicBezTo>
                        <a:cubicBezTo>
                          <a:pt x="-1793" y="52070"/>
                          <a:pt x="21067" y="63500"/>
                          <a:pt x="38847" y="64770"/>
                        </a:cubicBezTo>
                        <a:cubicBezTo>
                          <a:pt x="61707" y="66040"/>
                          <a:pt x="85837" y="63500"/>
                          <a:pt x="108697" y="60960"/>
                        </a:cubicBezTo>
                        <a:cubicBezTo>
                          <a:pt x="131557" y="58420"/>
                          <a:pt x="155052" y="53975"/>
                          <a:pt x="177277" y="48895"/>
                        </a:cubicBezTo>
                        <a:cubicBezTo>
                          <a:pt x="188072" y="46355"/>
                          <a:pt x="199502" y="43815"/>
                          <a:pt x="210297" y="40005"/>
                        </a:cubicBezTo>
                        <a:cubicBezTo>
                          <a:pt x="218552" y="36830"/>
                          <a:pt x="227442" y="31115"/>
                          <a:pt x="224902" y="21590"/>
                        </a:cubicBezTo>
                        <a:cubicBezTo>
                          <a:pt x="224902" y="19050"/>
                          <a:pt x="223632" y="17145"/>
                          <a:pt x="221092" y="165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3" name="Google Shape;2753;p49"/>
                  <p:cNvSpPr/>
                  <p:nvPr/>
                </p:nvSpPr>
                <p:spPr>
                  <a:xfrm>
                    <a:off x="2086794" y="4442845"/>
                    <a:ext cx="195159" cy="13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5159" h="137192" extrusionOk="0">
                        <a:moveTo>
                          <a:pt x="186506" y="249"/>
                        </a:moveTo>
                        <a:cubicBezTo>
                          <a:pt x="152851" y="10409"/>
                          <a:pt x="121101" y="24379"/>
                          <a:pt x="89351" y="39619"/>
                        </a:cubicBezTo>
                        <a:cubicBezTo>
                          <a:pt x="73476" y="47239"/>
                          <a:pt x="58236" y="55494"/>
                          <a:pt x="42996" y="63114"/>
                        </a:cubicBezTo>
                        <a:cubicBezTo>
                          <a:pt x="35376" y="66924"/>
                          <a:pt x="27756" y="72004"/>
                          <a:pt x="21406" y="78354"/>
                        </a:cubicBezTo>
                        <a:cubicBezTo>
                          <a:pt x="6801" y="89149"/>
                          <a:pt x="-5264" y="106294"/>
                          <a:pt x="2356" y="122804"/>
                        </a:cubicBezTo>
                        <a:cubicBezTo>
                          <a:pt x="11246" y="141219"/>
                          <a:pt x="36646" y="139314"/>
                          <a:pt x="52521" y="131694"/>
                        </a:cubicBezTo>
                        <a:cubicBezTo>
                          <a:pt x="73476" y="121534"/>
                          <a:pt x="92526" y="107564"/>
                          <a:pt x="110941" y="93594"/>
                        </a:cubicBezTo>
                        <a:cubicBezTo>
                          <a:pt x="129356" y="79624"/>
                          <a:pt x="147771" y="65019"/>
                          <a:pt x="164281" y="49144"/>
                        </a:cubicBezTo>
                        <a:cubicBezTo>
                          <a:pt x="172536" y="41524"/>
                          <a:pt x="181426" y="33904"/>
                          <a:pt x="188411" y="25014"/>
                        </a:cubicBezTo>
                        <a:cubicBezTo>
                          <a:pt x="194126" y="18664"/>
                          <a:pt x="198571" y="8504"/>
                          <a:pt x="191586" y="1519"/>
                        </a:cubicBezTo>
                        <a:cubicBezTo>
                          <a:pt x="190951" y="249"/>
                          <a:pt x="189046" y="-386"/>
                          <a:pt x="186506" y="2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2754" name="Google Shape;2754;p49"/>
                <p:cNvGrpSpPr/>
                <p:nvPr/>
              </p:nvGrpSpPr>
              <p:grpSpPr>
                <a:xfrm>
                  <a:off x="-852790" y="2502127"/>
                  <a:ext cx="194791" cy="213758"/>
                  <a:chOff x="2044940" y="4196775"/>
                  <a:chExt cx="290646" cy="318946"/>
                </a:xfrm>
              </p:grpSpPr>
              <p:sp>
                <p:nvSpPr>
                  <p:cNvPr id="2755" name="Google Shape;2755;p49"/>
                  <p:cNvSpPr/>
                  <p:nvPr/>
                </p:nvSpPr>
                <p:spPr>
                  <a:xfrm>
                    <a:off x="2165679" y="4196775"/>
                    <a:ext cx="169907" cy="1613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907" h="161387" extrusionOk="0">
                        <a:moveTo>
                          <a:pt x="169216" y="150434"/>
                        </a:moveTo>
                        <a:cubicBezTo>
                          <a:pt x="152070" y="121224"/>
                          <a:pt x="131750" y="93919"/>
                          <a:pt x="110160" y="67884"/>
                        </a:cubicBezTo>
                        <a:cubicBezTo>
                          <a:pt x="99366" y="55184"/>
                          <a:pt x="88570" y="42484"/>
                          <a:pt x="77141" y="29784"/>
                        </a:cubicBezTo>
                        <a:cubicBezTo>
                          <a:pt x="71425" y="23434"/>
                          <a:pt x="65075" y="17084"/>
                          <a:pt x="58091" y="13274"/>
                        </a:cubicBezTo>
                        <a:cubicBezTo>
                          <a:pt x="44756" y="1844"/>
                          <a:pt x="25070" y="-5776"/>
                          <a:pt x="9831" y="5654"/>
                        </a:cubicBezTo>
                        <a:cubicBezTo>
                          <a:pt x="-6680" y="18354"/>
                          <a:pt x="306" y="41214"/>
                          <a:pt x="11100" y="54549"/>
                        </a:cubicBezTo>
                        <a:cubicBezTo>
                          <a:pt x="25706" y="71694"/>
                          <a:pt x="43485" y="86934"/>
                          <a:pt x="60631" y="100904"/>
                        </a:cubicBezTo>
                        <a:cubicBezTo>
                          <a:pt x="78410" y="115509"/>
                          <a:pt x="96825" y="128844"/>
                          <a:pt x="115875" y="140909"/>
                        </a:cubicBezTo>
                        <a:cubicBezTo>
                          <a:pt x="125400" y="146624"/>
                          <a:pt x="134925" y="153609"/>
                          <a:pt x="144450" y="158054"/>
                        </a:cubicBezTo>
                        <a:cubicBezTo>
                          <a:pt x="152070" y="161864"/>
                          <a:pt x="162866" y="163769"/>
                          <a:pt x="168581" y="156149"/>
                        </a:cubicBezTo>
                        <a:cubicBezTo>
                          <a:pt x="169850" y="154244"/>
                          <a:pt x="170485" y="152339"/>
                          <a:pt x="169216" y="1504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6" name="Google Shape;2756;p49"/>
                  <p:cNvSpPr/>
                  <p:nvPr/>
                </p:nvSpPr>
                <p:spPr>
                  <a:xfrm>
                    <a:off x="2067847" y="4316545"/>
                    <a:ext cx="224530" cy="723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530" h="72319" extrusionOk="0">
                        <a:moveTo>
                          <a:pt x="221328" y="47810"/>
                        </a:moveTo>
                        <a:cubicBezTo>
                          <a:pt x="188943" y="33840"/>
                          <a:pt x="155923" y="23045"/>
                          <a:pt x="121633" y="14790"/>
                        </a:cubicBezTo>
                        <a:cubicBezTo>
                          <a:pt x="105123" y="10345"/>
                          <a:pt x="87978" y="6535"/>
                          <a:pt x="70833" y="2725"/>
                        </a:cubicBezTo>
                        <a:cubicBezTo>
                          <a:pt x="62578" y="820"/>
                          <a:pt x="53053" y="-450"/>
                          <a:pt x="44798" y="185"/>
                        </a:cubicBezTo>
                        <a:cubicBezTo>
                          <a:pt x="27018" y="-1085"/>
                          <a:pt x="6063" y="3995"/>
                          <a:pt x="983" y="21775"/>
                        </a:cubicBezTo>
                        <a:cubicBezTo>
                          <a:pt x="-4732" y="41460"/>
                          <a:pt x="15588" y="56700"/>
                          <a:pt x="33368" y="61145"/>
                        </a:cubicBezTo>
                        <a:cubicBezTo>
                          <a:pt x="55593" y="66860"/>
                          <a:pt x="79723" y="68765"/>
                          <a:pt x="102583" y="70670"/>
                        </a:cubicBezTo>
                        <a:cubicBezTo>
                          <a:pt x="126078" y="72575"/>
                          <a:pt x="148938" y="72575"/>
                          <a:pt x="172433" y="71940"/>
                        </a:cubicBezTo>
                        <a:cubicBezTo>
                          <a:pt x="183863" y="71305"/>
                          <a:pt x="195293" y="71305"/>
                          <a:pt x="206723" y="69400"/>
                        </a:cubicBezTo>
                        <a:cubicBezTo>
                          <a:pt x="214978" y="68130"/>
                          <a:pt x="225138" y="63685"/>
                          <a:pt x="224503" y="54160"/>
                        </a:cubicBezTo>
                        <a:cubicBezTo>
                          <a:pt x="224503" y="50350"/>
                          <a:pt x="223233" y="49080"/>
                          <a:pt x="221328" y="478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7" name="Google Shape;2757;p49"/>
                  <p:cNvSpPr/>
                  <p:nvPr/>
                </p:nvSpPr>
                <p:spPr>
                  <a:xfrm>
                    <a:off x="2044940" y="4425315"/>
                    <a:ext cx="217055" cy="904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055" h="90406" extrusionOk="0">
                        <a:moveTo>
                          <a:pt x="210580" y="0"/>
                        </a:moveTo>
                        <a:cubicBezTo>
                          <a:pt x="175020" y="635"/>
                          <a:pt x="140730" y="5080"/>
                          <a:pt x="106440" y="11430"/>
                        </a:cubicBezTo>
                        <a:cubicBezTo>
                          <a:pt x="89295" y="14605"/>
                          <a:pt x="72150" y="17780"/>
                          <a:pt x="55640" y="21590"/>
                        </a:cubicBezTo>
                        <a:cubicBezTo>
                          <a:pt x="46750" y="23495"/>
                          <a:pt x="38495" y="26035"/>
                          <a:pt x="30875" y="29845"/>
                        </a:cubicBezTo>
                        <a:cubicBezTo>
                          <a:pt x="13730" y="36195"/>
                          <a:pt x="-2780" y="48895"/>
                          <a:pt x="395" y="67310"/>
                        </a:cubicBezTo>
                        <a:cubicBezTo>
                          <a:pt x="3570" y="87630"/>
                          <a:pt x="28335" y="92710"/>
                          <a:pt x="46115" y="89535"/>
                        </a:cubicBezTo>
                        <a:cubicBezTo>
                          <a:pt x="68975" y="85725"/>
                          <a:pt x="91835" y="77470"/>
                          <a:pt x="112790" y="69215"/>
                        </a:cubicBezTo>
                        <a:cubicBezTo>
                          <a:pt x="134380" y="60960"/>
                          <a:pt x="155970" y="51435"/>
                          <a:pt x="176290" y="40640"/>
                        </a:cubicBezTo>
                        <a:cubicBezTo>
                          <a:pt x="186450" y="35560"/>
                          <a:pt x="196610" y="30480"/>
                          <a:pt x="206135" y="24130"/>
                        </a:cubicBezTo>
                        <a:cubicBezTo>
                          <a:pt x="213120" y="19685"/>
                          <a:pt x="220105" y="11430"/>
                          <a:pt x="215660" y="2540"/>
                        </a:cubicBezTo>
                        <a:cubicBezTo>
                          <a:pt x="215025" y="635"/>
                          <a:pt x="213120" y="0"/>
                          <a:pt x="21058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2758" name="Google Shape;2758;p49"/>
              <p:cNvSpPr/>
              <p:nvPr/>
            </p:nvSpPr>
            <p:spPr>
              <a:xfrm>
                <a:off x="-869096" y="2126922"/>
                <a:ext cx="412817" cy="396133"/>
              </a:xfrm>
              <a:custGeom>
                <a:avLst/>
                <a:gdLst/>
                <a:ahLst/>
                <a:cxnLst/>
                <a:rect l="l" t="t" r="r" b="b"/>
                <a:pathLst>
                  <a:path w="616145" h="591244" extrusionOk="0">
                    <a:moveTo>
                      <a:pt x="9347" y="413484"/>
                    </a:moveTo>
                    <a:cubicBezTo>
                      <a:pt x="9982" y="414119"/>
                      <a:pt x="10617" y="414119"/>
                      <a:pt x="10617" y="414754"/>
                    </a:cubicBezTo>
                    <a:cubicBezTo>
                      <a:pt x="16967" y="416659"/>
                      <a:pt x="23952" y="417294"/>
                      <a:pt x="30302" y="417294"/>
                    </a:cubicBezTo>
                    <a:cubicBezTo>
                      <a:pt x="38557" y="417294"/>
                      <a:pt x="46812" y="416024"/>
                      <a:pt x="55067" y="413484"/>
                    </a:cubicBezTo>
                    <a:cubicBezTo>
                      <a:pt x="71577" y="409039"/>
                      <a:pt x="86817" y="400784"/>
                      <a:pt x="101422" y="393164"/>
                    </a:cubicBezTo>
                    <a:cubicBezTo>
                      <a:pt x="117297" y="384909"/>
                      <a:pt x="132537" y="376019"/>
                      <a:pt x="147142" y="365859"/>
                    </a:cubicBezTo>
                    <a:cubicBezTo>
                      <a:pt x="161747" y="356334"/>
                      <a:pt x="175717" y="346809"/>
                      <a:pt x="190322" y="337919"/>
                    </a:cubicBezTo>
                    <a:cubicBezTo>
                      <a:pt x="244932" y="306804"/>
                      <a:pt x="313512" y="310614"/>
                      <a:pt x="369392" y="335379"/>
                    </a:cubicBezTo>
                    <a:cubicBezTo>
                      <a:pt x="382727" y="341094"/>
                      <a:pt x="395427" y="348714"/>
                      <a:pt x="407492" y="356969"/>
                    </a:cubicBezTo>
                    <a:cubicBezTo>
                      <a:pt x="403047" y="344269"/>
                      <a:pt x="399872" y="330299"/>
                      <a:pt x="397967" y="316964"/>
                    </a:cubicBezTo>
                    <a:cubicBezTo>
                      <a:pt x="394157" y="287119"/>
                      <a:pt x="397967" y="256004"/>
                      <a:pt x="408127" y="227429"/>
                    </a:cubicBezTo>
                    <a:cubicBezTo>
                      <a:pt x="418287" y="198219"/>
                      <a:pt x="434797" y="172184"/>
                      <a:pt x="455752" y="149324"/>
                    </a:cubicBezTo>
                    <a:cubicBezTo>
                      <a:pt x="477977" y="125194"/>
                      <a:pt x="503377" y="104874"/>
                      <a:pt x="526872" y="82014"/>
                    </a:cubicBezTo>
                    <a:cubicBezTo>
                      <a:pt x="549732" y="59789"/>
                      <a:pt x="571322" y="35024"/>
                      <a:pt x="585292" y="5814"/>
                    </a:cubicBezTo>
                    <a:cubicBezTo>
                      <a:pt x="585292" y="5179"/>
                      <a:pt x="585292" y="4544"/>
                      <a:pt x="584657" y="4544"/>
                    </a:cubicBezTo>
                    <a:cubicBezTo>
                      <a:pt x="584022" y="2004"/>
                      <a:pt x="587197" y="-536"/>
                      <a:pt x="589102" y="99"/>
                    </a:cubicBezTo>
                    <a:cubicBezTo>
                      <a:pt x="591007" y="99"/>
                      <a:pt x="592912" y="1369"/>
                      <a:pt x="592277" y="3274"/>
                    </a:cubicBezTo>
                    <a:cubicBezTo>
                      <a:pt x="592277" y="3274"/>
                      <a:pt x="592277" y="3909"/>
                      <a:pt x="592277" y="4544"/>
                    </a:cubicBezTo>
                    <a:cubicBezTo>
                      <a:pt x="611327" y="45819"/>
                      <a:pt x="602437" y="94079"/>
                      <a:pt x="580847" y="132814"/>
                    </a:cubicBezTo>
                    <a:cubicBezTo>
                      <a:pt x="570052" y="152499"/>
                      <a:pt x="556082" y="170914"/>
                      <a:pt x="540207" y="187424"/>
                    </a:cubicBezTo>
                    <a:cubicBezTo>
                      <a:pt x="524967" y="203299"/>
                      <a:pt x="505282" y="215999"/>
                      <a:pt x="493217" y="235049"/>
                    </a:cubicBezTo>
                    <a:cubicBezTo>
                      <a:pt x="481152" y="254099"/>
                      <a:pt x="482422" y="277594"/>
                      <a:pt x="490677" y="297914"/>
                    </a:cubicBezTo>
                    <a:cubicBezTo>
                      <a:pt x="498932" y="319504"/>
                      <a:pt x="514807" y="337284"/>
                      <a:pt x="531317" y="353159"/>
                    </a:cubicBezTo>
                    <a:cubicBezTo>
                      <a:pt x="563702" y="385544"/>
                      <a:pt x="597992" y="417929"/>
                      <a:pt x="611327" y="463649"/>
                    </a:cubicBezTo>
                    <a:cubicBezTo>
                      <a:pt x="622757" y="503019"/>
                      <a:pt x="614502" y="550644"/>
                      <a:pt x="579577" y="576044"/>
                    </a:cubicBezTo>
                    <a:cubicBezTo>
                      <a:pt x="563702" y="587474"/>
                      <a:pt x="544017" y="593189"/>
                      <a:pt x="524967" y="590649"/>
                    </a:cubicBezTo>
                    <a:cubicBezTo>
                      <a:pt x="502742" y="588109"/>
                      <a:pt x="486232" y="574139"/>
                      <a:pt x="472262" y="558264"/>
                    </a:cubicBezTo>
                    <a:cubicBezTo>
                      <a:pt x="441147" y="523339"/>
                      <a:pt x="416382" y="483334"/>
                      <a:pt x="386537" y="447139"/>
                    </a:cubicBezTo>
                    <a:cubicBezTo>
                      <a:pt x="372567" y="429359"/>
                      <a:pt x="357327" y="410944"/>
                      <a:pt x="338912" y="397609"/>
                    </a:cubicBezTo>
                    <a:cubicBezTo>
                      <a:pt x="329387" y="391259"/>
                      <a:pt x="319227" y="386179"/>
                      <a:pt x="307797" y="385544"/>
                    </a:cubicBezTo>
                    <a:cubicBezTo>
                      <a:pt x="295732" y="384909"/>
                      <a:pt x="284302" y="388719"/>
                      <a:pt x="273507" y="393799"/>
                    </a:cubicBezTo>
                    <a:cubicBezTo>
                      <a:pt x="251282" y="403959"/>
                      <a:pt x="232232" y="418564"/>
                      <a:pt x="210642" y="429994"/>
                    </a:cubicBezTo>
                    <a:cubicBezTo>
                      <a:pt x="189687" y="441424"/>
                      <a:pt x="168097" y="450949"/>
                      <a:pt x="144602" y="457299"/>
                    </a:cubicBezTo>
                    <a:cubicBezTo>
                      <a:pt x="104597" y="467459"/>
                      <a:pt x="58242" y="466189"/>
                      <a:pt x="22682" y="442694"/>
                    </a:cubicBezTo>
                    <a:cubicBezTo>
                      <a:pt x="14427" y="437614"/>
                      <a:pt x="7442" y="430629"/>
                      <a:pt x="1092" y="423009"/>
                    </a:cubicBezTo>
                    <a:cubicBezTo>
                      <a:pt x="-2718" y="416659"/>
                      <a:pt x="4267" y="408404"/>
                      <a:pt x="9347" y="4134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49"/>
              <p:cNvSpPr/>
              <p:nvPr/>
            </p:nvSpPr>
            <p:spPr>
              <a:xfrm>
                <a:off x="-803045" y="2484496"/>
                <a:ext cx="277822" cy="295024"/>
              </a:xfrm>
              <a:custGeom>
                <a:avLst/>
                <a:gdLst/>
                <a:ahLst/>
                <a:cxnLst/>
                <a:rect l="l" t="t" r="r" b="b"/>
                <a:pathLst>
                  <a:path w="414660" h="440334" extrusionOk="0">
                    <a:moveTo>
                      <a:pt x="322" y="432365"/>
                    </a:moveTo>
                    <a:cubicBezTo>
                      <a:pt x="21277" y="373945"/>
                      <a:pt x="63187" y="323779"/>
                      <a:pt x="118432" y="294570"/>
                    </a:cubicBezTo>
                    <a:cubicBezTo>
                      <a:pt x="105732" y="281234"/>
                      <a:pt x="98112" y="262820"/>
                      <a:pt x="90492" y="246309"/>
                    </a:cubicBezTo>
                    <a:cubicBezTo>
                      <a:pt x="79697" y="224084"/>
                      <a:pt x="69537" y="201225"/>
                      <a:pt x="60012" y="178365"/>
                    </a:cubicBezTo>
                    <a:cubicBezTo>
                      <a:pt x="58107" y="173284"/>
                      <a:pt x="63187" y="168840"/>
                      <a:pt x="67632" y="170109"/>
                    </a:cubicBezTo>
                    <a:cubicBezTo>
                      <a:pt x="96207" y="175825"/>
                      <a:pt x="125417" y="177729"/>
                      <a:pt x="154627" y="177095"/>
                    </a:cubicBezTo>
                    <a:cubicBezTo>
                      <a:pt x="144467" y="118674"/>
                      <a:pt x="151452" y="57715"/>
                      <a:pt x="176852" y="3740"/>
                    </a:cubicBezTo>
                    <a:cubicBezTo>
                      <a:pt x="180027" y="-3246"/>
                      <a:pt x="189552" y="565"/>
                      <a:pt x="189552" y="6915"/>
                    </a:cubicBezTo>
                    <a:cubicBezTo>
                      <a:pt x="189552" y="7549"/>
                      <a:pt x="190187" y="8184"/>
                      <a:pt x="190187" y="8820"/>
                    </a:cubicBezTo>
                    <a:cubicBezTo>
                      <a:pt x="192092" y="38029"/>
                      <a:pt x="210507" y="62159"/>
                      <a:pt x="229557" y="83115"/>
                    </a:cubicBezTo>
                    <a:cubicBezTo>
                      <a:pt x="249242" y="104704"/>
                      <a:pt x="271467" y="125024"/>
                      <a:pt x="294962" y="142804"/>
                    </a:cubicBezTo>
                    <a:cubicBezTo>
                      <a:pt x="318457" y="160584"/>
                      <a:pt x="345762" y="174554"/>
                      <a:pt x="367352" y="194875"/>
                    </a:cubicBezTo>
                    <a:cubicBezTo>
                      <a:pt x="386402" y="212654"/>
                      <a:pt x="401642" y="235515"/>
                      <a:pt x="409262" y="260915"/>
                    </a:cubicBezTo>
                    <a:cubicBezTo>
                      <a:pt x="423867" y="309175"/>
                      <a:pt x="408627" y="365690"/>
                      <a:pt x="366082" y="394900"/>
                    </a:cubicBezTo>
                    <a:cubicBezTo>
                      <a:pt x="318457" y="426650"/>
                      <a:pt x="256862" y="417125"/>
                      <a:pt x="203522" y="411409"/>
                    </a:cubicBezTo>
                    <a:cubicBezTo>
                      <a:pt x="138117" y="404425"/>
                      <a:pt x="66362" y="399979"/>
                      <a:pt x="9847" y="439350"/>
                    </a:cubicBezTo>
                    <a:cubicBezTo>
                      <a:pt x="5402" y="442525"/>
                      <a:pt x="-1583" y="437445"/>
                      <a:pt x="322" y="43236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49"/>
              <p:cNvSpPr/>
              <p:nvPr/>
            </p:nvSpPr>
            <p:spPr>
              <a:xfrm>
                <a:off x="-733465" y="2566686"/>
                <a:ext cx="204292" cy="181737"/>
              </a:xfrm>
              <a:custGeom>
                <a:avLst/>
                <a:gdLst/>
                <a:ahLst/>
                <a:cxnLst/>
                <a:rect l="l" t="t" r="r" b="b"/>
                <a:pathLst>
                  <a:path w="304914" h="271249" extrusionOk="0">
                    <a:moveTo>
                      <a:pt x="34925" y="230981"/>
                    </a:moveTo>
                    <a:cubicBezTo>
                      <a:pt x="53975" y="221456"/>
                      <a:pt x="76200" y="220822"/>
                      <a:pt x="97155" y="223361"/>
                    </a:cubicBezTo>
                    <a:cubicBezTo>
                      <a:pt x="120650" y="226536"/>
                      <a:pt x="143510" y="234791"/>
                      <a:pt x="167005" y="239236"/>
                    </a:cubicBezTo>
                    <a:cubicBezTo>
                      <a:pt x="189865" y="243681"/>
                      <a:pt x="213360" y="246222"/>
                      <a:pt x="236220" y="242411"/>
                    </a:cubicBezTo>
                    <a:cubicBezTo>
                      <a:pt x="255270" y="239236"/>
                      <a:pt x="273050" y="230981"/>
                      <a:pt x="287020" y="218281"/>
                    </a:cubicBezTo>
                    <a:cubicBezTo>
                      <a:pt x="261620" y="194151"/>
                      <a:pt x="226695" y="180816"/>
                      <a:pt x="193675" y="170022"/>
                    </a:cubicBezTo>
                    <a:cubicBezTo>
                      <a:pt x="151765" y="156051"/>
                      <a:pt x="110490" y="142081"/>
                      <a:pt x="69850" y="124936"/>
                    </a:cubicBezTo>
                    <a:cubicBezTo>
                      <a:pt x="69215" y="124936"/>
                      <a:pt x="69850" y="123666"/>
                      <a:pt x="70485" y="123666"/>
                    </a:cubicBezTo>
                    <a:cubicBezTo>
                      <a:pt x="113030" y="138906"/>
                      <a:pt x="156210" y="152876"/>
                      <a:pt x="199390" y="164306"/>
                    </a:cubicBezTo>
                    <a:cubicBezTo>
                      <a:pt x="231140" y="172561"/>
                      <a:pt x="262890" y="182722"/>
                      <a:pt x="288290" y="203676"/>
                    </a:cubicBezTo>
                    <a:cubicBezTo>
                      <a:pt x="286385" y="190976"/>
                      <a:pt x="282575" y="178276"/>
                      <a:pt x="276225" y="166211"/>
                    </a:cubicBezTo>
                    <a:cubicBezTo>
                      <a:pt x="266700" y="148431"/>
                      <a:pt x="252730" y="133826"/>
                      <a:pt x="236855" y="122397"/>
                    </a:cubicBezTo>
                    <a:cubicBezTo>
                      <a:pt x="205105" y="99536"/>
                      <a:pt x="167640" y="84297"/>
                      <a:pt x="140970" y="55086"/>
                    </a:cubicBezTo>
                    <a:cubicBezTo>
                      <a:pt x="126365" y="39211"/>
                      <a:pt x="115570" y="20797"/>
                      <a:pt x="107950" y="476"/>
                    </a:cubicBezTo>
                    <a:cubicBezTo>
                      <a:pt x="107950" y="-159"/>
                      <a:pt x="108585" y="-159"/>
                      <a:pt x="108585" y="476"/>
                    </a:cubicBezTo>
                    <a:cubicBezTo>
                      <a:pt x="116840" y="20161"/>
                      <a:pt x="129540" y="37941"/>
                      <a:pt x="144780" y="52547"/>
                    </a:cubicBezTo>
                    <a:cubicBezTo>
                      <a:pt x="159385" y="67151"/>
                      <a:pt x="177165" y="77311"/>
                      <a:pt x="195580" y="86836"/>
                    </a:cubicBezTo>
                    <a:cubicBezTo>
                      <a:pt x="230505" y="105251"/>
                      <a:pt x="266700" y="123031"/>
                      <a:pt x="287020" y="159226"/>
                    </a:cubicBezTo>
                    <a:cubicBezTo>
                      <a:pt x="295910" y="175101"/>
                      <a:pt x="300990" y="192881"/>
                      <a:pt x="302260" y="210661"/>
                    </a:cubicBezTo>
                    <a:cubicBezTo>
                      <a:pt x="304800" y="212566"/>
                      <a:pt x="306070" y="216376"/>
                      <a:pt x="303530" y="218916"/>
                    </a:cubicBezTo>
                    <a:cubicBezTo>
                      <a:pt x="303530" y="218916"/>
                      <a:pt x="302895" y="219551"/>
                      <a:pt x="302895" y="220186"/>
                    </a:cubicBezTo>
                    <a:cubicBezTo>
                      <a:pt x="302895" y="221456"/>
                      <a:pt x="302895" y="222726"/>
                      <a:pt x="302895" y="223997"/>
                    </a:cubicBezTo>
                    <a:cubicBezTo>
                      <a:pt x="302895" y="229076"/>
                      <a:pt x="297180" y="230981"/>
                      <a:pt x="293370" y="229711"/>
                    </a:cubicBezTo>
                    <a:cubicBezTo>
                      <a:pt x="266065" y="252572"/>
                      <a:pt x="227965" y="258922"/>
                      <a:pt x="193040" y="255747"/>
                    </a:cubicBezTo>
                    <a:cubicBezTo>
                      <a:pt x="169545" y="253206"/>
                      <a:pt x="146685" y="246856"/>
                      <a:pt x="124460" y="240506"/>
                    </a:cubicBezTo>
                    <a:cubicBezTo>
                      <a:pt x="102235" y="234156"/>
                      <a:pt x="79375" y="228441"/>
                      <a:pt x="56515" y="230981"/>
                    </a:cubicBezTo>
                    <a:cubicBezTo>
                      <a:pt x="31750" y="233522"/>
                      <a:pt x="11430" y="248761"/>
                      <a:pt x="1270" y="270986"/>
                    </a:cubicBezTo>
                    <a:cubicBezTo>
                      <a:pt x="1270" y="271622"/>
                      <a:pt x="0" y="270986"/>
                      <a:pt x="0" y="270351"/>
                    </a:cubicBezTo>
                    <a:cubicBezTo>
                      <a:pt x="5715" y="252572"/>
                      <a:pt x="18415" y="239236"/>
                      <a:pt x="34925" y="2309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49"/>
              <p:cNvSpPr/>
              <p:nvPr/>
            </p:nvSpPr>
            <p:spPr>
              <a:xfrm>
                <a:off x="-527925" y="3123612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2" name="Google Shape;2762;p49"/>
              <p:cNvSpPr/>
              <p:nvPr/>
            </p:nvSpPr>
            <p:spPr>
              <a:xfrm>
                <a:off x="-624950" y="3059354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3" name="Google Shape;2763;p49"/>
              <p:cNvSpPr/>
              <p:nvPr/>
            </p:nvSpPr>
            <p:spPr>
              <a:xfrm>
                <a:off x="-661335" y="2884819"/>
                <a:ext cx="71857" cy="69207"/>
              </a:xfrm>
              <a:custGeom>
                <a:avLst/>
                <a:gdLst/>
                <a:ahLst/>
                <a:cxnLst/>
                <a:rect l="l" t="t" r="r" b="b"/>
                <a:pathLst>
                  <a:path w="107249" h="103294" extrusionOk="0">
                    <a:moveTo>
                      <a:pt x="31434" y="5186"/>
                    </a:moveTo>
                    <a:cubicBezTo>
                      <a:pt x="33339" y="6456"/>
                      <a:pt x="35244" y="8361"/>
                      <a:pt x="37149" y="10265"/>
                    </a:cubicBezTo>
                    <a:cubicBezTo>
                      <a:pt x="51119" y="-1800"/>
                      <a:pt x="72074" y="-3705"/>
                      <a:pt x="87949" y="7090"/>
                    </a:cubicBezTo>
                    <a:cubicBezTo>
                      <a:pt x="107634" y="19790"/>
                      <a:pt x="113349" y="46461"/>
                      <a:pt x="100014" y="66145"/>
                    </a:cubicBezTo>
                    <a:cubicBezTo>
                      <a:pt x="92394" y="78211"/>
                      <a:pt x="79694" y="84561"/>
                      <a:pt x="66359" y="85195"/>
                    </a:cubicBezTo>
                    <a:cubicBezTo>
                      <a:pt x="66359" y="88370"/>
                      <a:pt x="65089" y="91545"/>
                      <a:pt x="63184" y="94086"/>
                    </a:cubicBezTo>
                    <a:cubicBezTo>
                      <a:pt x="56834" y="103611"/>
                      <a:pt x="44769" y="106150"/>
                      <a:pt x="35244" y="99800"/>
                    </a:cubicBezTo>
                    <a:cubicBezTo>
                      <a:pt x="26989" y="94720"/>
                      <a:pt x="23814" y="84561"/>
                      <a:pt x="27624" y="75670"/>
                    </a:cubicBezTo>
                    <a:cubicBezTo>
                      <a:pt x="22544" y="76306"/>
                      <a:pt x="17464" y="75670"/>
                      <a:pt x="13019" y="72495"/>
                    </a:cubicBezTo>
                    <a:cubicBezTo>
                      <a:pt x="3494" y="66145"/>
                      <a:pt x="954" y="54081"/>
                      <a:pt x="7304" y="44556"/>
                    </a:cubicBezTo>
                    <a:cubicBezTo>
                      <a:pt x="8574" y="42650"/>
                      <a:pt x="9844" y="41381"/>
                      <a:pt x="11749" y="40111"/>
                    </a:cubicBezTo>
                    <a:cubicBezTo>
                      <a:pt x="11114" y="39475"/>
                      <a:pt x="9844" y="39475"/>
                      <a:pt x="9209" y="38840"/>
                    </a:cubicBezTo>
                    <a:cubicBezTo>
                      <a:pt x="-316" y="32490"/>
                      <a:pt x="-2856" y="20425"/>
                      <a:pt x="3494" y="10900"/>
                    </a:cubicBezTo>
                    <a:cubicBezTo>
                      <a:pt x="9844" y="1375"/>
                      <a:pt x="22544" y="-1164"/>
                      <a:pt x="31434" y="518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4" name="Google Shape;2764;p49"/>
              <p:cNvSpPr/>
              <p:nvPr/>
            </p:nvSpPr>
            <p:spPr>
              <a:xfrm>
                <a:off x="-712187" y="2425724"/>
                <a:ext cx="5105" cy="51054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76200" extrusionOk="0">
                    <a:moveTo>
                      <a:pt x="0" y="0"/>
                    </a:moveTo>
                    <a:lnTo>
                      <a:pt x="7620" y="7620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5" name="Google Shape;2765;p49"/>
              <p:cNvSpPr/>
              <p:nvPr/>
            </p:nvSpPr>
            <p:spPr>
              <a:xfrm>
                <a:off x="-681189" y="2251558"/>
                <a:ext cx="217586" cy="262564"/>
              </a:xfrm>
              <a:custGeom>
                <a:avLst/>
                <a:gdLst/>
                <a:ahLst/>
                <a:cxnLst/>
                <a:rect l="l" t="t" r="r" b="b"/>
                <a:pathLst>
                  <a:path w="2175856" h="2625639" extrusionOk="0">
                    <a:moveTo>
                      <a:pt x="1056504" y="1161475"/>
                    </a:moveTo>
                    <a:cubicBezTo>
                      <a:pt x="1059526" y="1161475"/>
                      <a:pt x="1062417" y="1162789"/>
                      <a:pt x="1064520" y="1165943"/>
                    </a:cubicBezTo>
                    <a:cubicBezTo>
                      <a:pt x="1245336" y="1359374"/>
                      <a:pt x="1409332" y="1573830"/>
                      <a:pt x="1564918" y="1784081"/>
                    </a:cubicBezTo>
                    <a:cubicBezTo>
                      <a:pt x="1724709" y="1998538"/>
                      <a:pt x="1871884" y="2221404"/>
                      <a:pt x="2014855" y="2444270"/>
                    </a:cubicBezTo>
                    <a:cubicBezTo>
                      <a:pt x="2040085" y="2482115"/>
                      <a:pt x="1981215" y="2519961"/>
                      <a:pt x="1955985" y="2482115"/>
                    </a:cubicBezTo>
                    <a:cubicBezTo>
                      <a:pt x="1817219" y="2255044"/>
                      <a:pt x="1670043" y="2036383"/>
                      <a:pt x="1518663" y="1817722"/>
                    </a:cubicBezTo>
                    <a:cubicBezTo>
                      <a:pt x="1442972" y="1708391"/>
                      <a:pt x="1367282" y="1603265"/>
                      <a:pt x="1287386" y="1498140"/>
                    </a:cubicBezTo>
                    <a:cubicBezTo>
                      <a:pt x="1207491" y="1393014"/>
                      <a:pt x="1123390" y="1292094"/>
                      <a:pt x="1043495" y="1182763"/>
                    </a:cubicBezTo>
                    <a:cubicBezTo>
                      <a:pt x="1037187" y="1173302"/>
                      <a:pt x="1047437" y="1161475"/>
                      <a:pt x="1056504" y="1161475"/>
                    </a:cubicBezTo>
                    <a:close/>
                    <a:moveTo>
                      <a:pt x="129075" y="1055266"/>
                    </a:moveTo>
                    <a:cubicBezTo>
                      <a:pt x="417735" y="1061935"/>
                      <a:pt x="695530" y="1202212"/>
                      <a:pt x="908934" y="1397220"/>
                    </a:cubicBezTo>
                    <a:cubicBezTo>
                      <a:pt x="1035085" y="1514960"/>
                      <a:pt x="1144416" y="1649521"/>
                      <a:pt x="1236926" y="1796697"/>
                    </a:cubicBezTo>
                    <a:cubicBezTo>
                      <a:pt x="1325232" y="1935463"/>
                      <a:pt x="1396717" y="2082639"/>
                      <a:pt x="1476613" y="2229814"/>
                    </a:cubicBezTo>
                    <a:cubicBezTo>
                      <a:pt x="1552303" y="2368580"/>
                      <a:pt x="1653223" y="2519961"/>
                      <a:pt x="1800399" y="2604061"/>
                    </a:cubicBezTo>
                    <a:cubicBezTo>
                      <a:pt x="1813014" y="2608266"/>
                      <a:pt x="1804604" y="2629292"/>
                      <a:pt x="1791989" y="2625087"/>
                    </a:cubicBezTo>
                    <a:cubicBezTo>
                      <a:pt x="1724709" y="2612471"/>
                      <a:pt x="1665839" y="2587241"/>
                      <a:pt x="1611173" y="2540986"/>
                    </a:cubicBezTo>
                    <a:cubicBezTo>
                      <a:pt x="1556508" y="2494731"/>
                      <a:pt x="1514458" y="2435861"/>
                      <a:pt x="1476613" y="2376990"/>
                    </a:cubicBezTo>
                    <a:cubicBezTo>
                      <a:pt x="1392512" y="2246635"/>
                      <a:pt x="1329437" y="2099459"/>
                      <a:pt x="1253746" y="1960693"/>
                    </a:cubicBezTo>
                    <a:cubicBezTo>
                      <a:pt x="1085545" y="1662136"/>
                      <a:pt x="866884" y="1384605"/>
                      <a:pt x="559918" y="1216404"/>
                    </a:cubicBezTo>
                    <a:cubicBezTo>
                      <a:pt x="387512" y="1119688"/>
                      <a:pt x="202491" y="1069228"/>
                      <a:pt x="4855" y="1073433"/>
                    </a:cubicBezTo>
                    <a:cubicBezTo>
                      <a:pt x="650" y="1073433"/>
                      <a:pt x="-3555" y="1060818"/>
                      <a:pt x="4855" y="1060818"/>
                    </a:cubicBezTo>
                    <a:cubicBezTo>
                      <a:pt x="46379" y="1056087"/>
                      <a:pt x="87838" y="1054313"/>
                      <a:pt x="129075" y="1055266"/>
                    </a:cubicBezTo>
                    <a:close/>
                    <a:moveTo>
                      <a:pt x="1333648" y="1146"/>
                    </a:moveTo>
                    <a:cubicBezTo>
                      <a:pt x="1337853" y="-3059"/>
                      <a:pt x="1346263" y="5351"/>
                      <a:pt x="1342058" y="9556"/>
                    </a:cubicBezTo>
                    <a:cubicBezTo>
                      <a:pt x="1106577" y="274472"/>
                      <a:pt x="1119192" y="665539"/>
                      <a:pt x="1270573" y="968301"/>
                    </a:cubicBezTo>
                    <a:cubicBezTo>
                      <a:pt x="1350468" y="1128092"/>
                      <a:pt x="1459799" y="1266857"/>
                      <a:pt x="1581745" y="1393008"/>
                    </a:cubicBezTo>
                    <a:cubicBezTo>
                      <a:pt x="1707895" y="1527569"/>
                      <a:pt x="1846661" y="1649514"/>
                      <a:pt x="1960196" y="1792485"/>
                    </a:cubicBezTo>
                    <a:cubicBezTo>
                      <a:pt x="2023272" y="1868175"/>
                      <a:pt x="2073732" y="1952276"/>
                      <a:pt x="2115782" y="2044786"/>
                    </a:cubicBezTo>
                    <a:cubicBezTo>
                      <a:pt x="2136807" y="2086837"/>
                      <a:pt x="2153627" y="2133092"/>
                      <a:pt x="2162037" y="2179347"/>
                    </a:cubicBezTo>
                    <a:cubicBezTo>
                      <a:pt x="2174653" y="2225602"/>
                      <a:pt x="2187268" y="2271858"/>
                      <a:pt x="2157832" y="2318113"/>
                    </a:cubicBezTo>
                    <a:cubicBezTo>
                      <a:pt x="2149422" y="2330728"/>
                      <a:pt x="2128397" y="2330728"/>
                      <a:pt x="2119987" y="2318113"/>
                    </a:cubicBezTo>
                    <a:cubicBezTo>
                      <a:pt x="2094757" y="2284473"/>
                      <a:pt x="2094757" y="2246627"/>
                      <a:pt x="2086347" y="2204577"/>
                    </a:cubicBezTo>
                    <a:cubicBezTo>
                      <a:pt x="2073732" y="2158322"/>
                      <a:pt x="2061117" y="2112067"/>
                      <a:pt x="2040092" y="2070016"/>
                    </a:cubicBezTo>
                    <a:cubicBezTo>
                      <a:pt x="2002247" y="1981711"/>
                      <a:pt x="1951786" y="1906021"/>
                      <a:pt x="1897121" y="1830330"/>
                    </a:cubicBezTo>
                    <a:cubicBezTo>
                      <a:pt x="1779381" y="1678949"/>
                      <a:pt x="1636410" y="1552799"/>
                      <a:pt x="1510259" y="1409828"/>
                    </a:cubicBezTo>
                    <a:cubicBezTo>
                      <a:pt x="1283188" y="1153322"/>
                      <a:pt x="1102372" y="829535"/>
                      <a:pt x="1131807" y="476313"/>
                    </a:cubicBezTo>
                    <a:cubicBezTo>
                      <a:pt x="1144422" y="299702"/>
                      <a:pt x="1211703" y="131501"/>
                      <a:pt x="1333648" y="114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66" name="Google Shape;2766;p49"/>
            <p:cNvGrpSpPr/>
            <p:nvPr/>
          </p:nvGrpSpPr>
          <p:grpSpPr>
            <a:xfrm rot="1631300">
              <a:off x="6407448" y="1999388"/>
              <a:ext cx="293686" cy="468491"/>
              <a:chOff x="2216445" y="3285014"/>
              <a:chExt cx="307916" cy="491192"/>
            </a:xfrm>
          </p:grpSpPr>
          <p:sp>
            <p:nvSpPr>
              <p:cNvPr id="2767" name="Google Shape;2767;p49"/>
              <p:cNvSpPr/>
              <p:nvPr/>
            </p:nvSpPr>
            <p:spPr>
              <a:xfrm>
                <a:off x="2216445" y="3322552"/>
                <a:ext cx="293721" cy="453654"/>
              </a:xfrm>
              <a:custGeom>
                <a:avLst/>
                <a:gdLst/>
                <a:ahLst/>
                <a:cxnLst/>
                <a:rect l="l" t="t" r="r" b="b"/>
                <a:pathLst>
                  <a:path w="300482" h="464096" extrusionOk="0">
                    <a:moveTo>
                      <a:pt x="293403" y="156210"/>
                    </a:moveTo>
                    <a:cubicBezTo>
                      <a:pt x="286418" y="190500"/>
                      <a:pt x="275623" y="224155"/>
                      <a:pt x="262923" y="256540"/>
                    </a:cubicBezTo>
                    <a:cubicBezTo>
                      <a:pt x="249588" y="288925"/>
                      <a:pt x="234348" y="320040"/>
                      <a:pt x="215298" y="349885"/>
                    </a:cubicBezTo>
                    <a:cubicBezTo>
                      <a:pt x="197518" y="378460"/>
                      <a:pt x="177198" y="407670"/>
                      <a:pt x="153068" y="431800"/>
                    </a:cubicBezTo>
                    <a:cubicBezTo>
                      <a:pt x="130843" y="454025"/>
                      <a:pt x="100363" y="470535"/>
                      <a:pt x="67978" y="461645"/>
                    </a:cubicBezTo>
                    <a:cubicBezTo>
                      <a:pt x="39403" y="453390"/>
                      <a:pt x="17813" y="427990"/>
                      <a:pt x="7653" y="400685"/>
                    </a:cubicBezTo>
                    <a:cubicBezTo>
                      <a:pt x="-4412" y="366395"/>
                      <a:pt x="33" y="328930"/>
                      <a:pt x="5748" y="294005"/>
                    </a:cubicBezTo>
                    <a:cubicBezTo>
                      <a:pt x="10828" y="260350"/>
                      <a:pt x="19083" y="227330"/>
                      <a:pt x="31148" y="195580"/>
                    </a:cubicBezTo>
                    <a:cubicBezTo>
                      <a:pt x="42578" y="163830"/>
                      <a:pt x="57183" y="133350"/>
                      <a:pt x="76233" y="105410"/>
                    </a:cubicBezTo>
                    <a:cubicBezTo>
                      <a:pt x="94648" y="78105"/>
                      <a:pt x="116238" y="51435"/>
                      <a:pt x="142908" y="31750"/>
                    </a:cubicBezTo>
                    <a:cubicBezTo>
                      <a:pt x="150528" y="26035"/>
                      <a:pt x="159418" y="20955"/>
                      <a:pt x="168308" y="17145"/>
                    </a:cubicBezTo>
                    <a:cubicBezTo>
                      <a:pt x="183548" y="6350"/>
                      <a:pt x="201328" y="0"/>
                      <a:pt x="220378" y="0"/>
                    </a:cubicBezTo>
                    <a:cubicBezTo>
                      <a:pt x="252128" y="0"/>
                      <a:pt x="278163" y="22225"/>
                      <a:pt x="290863" y="50800"/>
                    </a:cubicBezTo>
                    <a:cubicBezTo>
                      <a:pt x="305468" y="83185"/>
                      <a:pt x="301023" y="121285"/>
                      <a:pt x="293403" y="1562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8" name="Google Shape;2768;p49"/>
              <p:cNvSpPr/>
              <p:nvPr/>
            </p:nvSpPr>
            <p:spPr>
              <a:xfrm>
                <a:off x="2343311" y="3285014"/>
                <a:ext cx="181050" cy="143271"/>
              </a:xfrm>
              <a:custGeom>
                <a:avLst/>
                <a:gdLst/>
                <a:ahLst/>
                <a:cxnLst/>
                <a:rect l="l" t="t" r="r" b="b"/>
                <a:pathLst>
                  <a:path w="185217" h="146569" extrusionOk="0">
                    <a:moveTo>
                      <a:pt x="182177" y="131705"/>
                    </a:moveTo>
                    <a:cubicBezTo>
                      <a:pt x="180272" y="137420"/>
                      <a:pt x="177732" y="143135"/>
                      <a:pt x="172017" y="145675"/>
                    </a:cubicBezTo>
                    <a:cubicBezTo>
                      <a:pt x="167572" y="147580"/>
                      <a:pt x="162492" y="146310"/>
                      <a:pt x="158682" y="143135"/>
                    </a:cubicBezTo>
                    <a:cubicBezTo>
                      <a:pt x="149157" y="135514"/>
                      <a:pt x="145982" y="120910"/>
                      <a:pt x="144713" y="110114"/>
                    </a:cubicBezTo>
                    <a:cubicBezTo>
                      <a:pt x="144077" y="106939"/>
                      <a:pt x="144077" y="103130"/>
                      <a:pt x="143442" y="99955"/>
                    </a:cubicBezTo>
                    <a:cubicBezTo>
                      <a:pt x="141538" y="105035"/>
                      <a:pt x="139632" y="109480"/>
                      <a:pt x="137092" y="113925"/>
                    </a:cubicBezTo>
                    <a:cubicBezTo>
                      <a:pt x="132647" y="123450"/>
                      <a:pt x="123122" y="146945"/>
                      <a:pt x="108517" y="140595"/>
                    </a:cubicBezTo>
                    <a:cubicBezTo>
                      <a:pt x="94547" y="134880"/>
                      <a:pt x="98992" y="111385"/>
                      <a:pt x="102167" y="100589"/>
                    </a:cubicBezTo>
                    <a:cubicBezTo>
                      <a:pt x="103438" y="96780"/>
                      <a:pt x="104707" y="92970"/>
                      <a:pt x="105342" y="89160"/>
                    </a:cubicBezTo>
                    <a:cubicBezTo>
                      <a:pt x="102167" y="92970"/>
                      <a:pt x="99627" y="96780"/>
                      <a:pt x="96452" y="99955"/>
                    </a:cubicBezTo>
                    <a:cubicBezTo>
                      <a:pt x="88197" y="109480"/>
                      <a:pt x="72322" y="131705"/>
                      <a:pt x="57717" y="120910"/>
                    </a:cubicBezTo>
                    <a:cubicBezTo>
                      <a:pt x="45017" y="112020"/>
                      <a:pt x="53907" y="89795"/>
                      <a:pt x="58352" y="78364"/>
                    </a:cubicBezTo>
                    <a:cubicBezTo>
                      <a:pt x="60892" y="72650"/>
                      <a:pt x="63432" y="66935"/>
                      <a:pt x="66607" y="61855"/>
                    </a:cubicBezTo>
                    <a:cubicBezTo>
                      <a:pt x="60892" y="65664"/>
                      <a:pt x="54542" y="68839"/>
                      <a:pt x="48192" y="71380"/>
                    </a:cubicBezTo>
                    <a:cubicBezTo>
                      <a:pt x="39938" y="75189"/>
                      <a:pt x="31047" y="77730"/>
                      <a:pt x="22157" y="78364"/>
                    </a:cubicBezTo>
                    <a:cubicBezTo>
                      <a:pt x="14538" y="79000"/>
                      <a:pt x="4377" y="79635"/>
                      <a:pt x="1202" y="70745"/>
                    </a:cubicBezTo>
                    <a:cubicBezTo>
                      <a:pt x="-5148" y="54235"/>
                      <a:pt x="15172" y="39630"/>
                      <a:pt x="26602" y="31375"/>
                    </a:cubicBezTo>
                    <a:cubicBezTo>
                      <a:pt x="33588" y="26930"/>
                      <a:pt x="41207" y="22485"/>
                      <a:pt x="48827" y="18675"/>
                    </a:cubicBezTo>
                    <a:cubicBezTo>
                      <a:pt x="59622" y="11055"/>
                      <a:pt x="71688" y="4705"/>
                      <a:pt x="84388" y="1530"/>
                    </a:cubicBezTo>
                    <a:cubicBezTo>
                      <a:pt x="109152" y="-4186"/>
                      <a:pt x="132013" y="6610"/>
                      <a:pt x="148522" y="25660"/>
                    </a:cubicBezTo>
                    <a:cubicBezTo>
                      <a:pt x="165032" y="44710"/>
                      <a:pt x="178367" y="69475"/>
                      <a:pt x="183447" y="94239"/>
                    </a:cubicBezTo>
                    <a:cubicBezTo>
                      <a:pt x="185988" y="106939"/>
                      <a:pt x="185988" y="120275"/>
                      <a:pt x="182177" y="13170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49"/>
              <p:cNvSpPr/>
              <p:nvPr/>
            </p:nvSpPr>
            <p:spPr>
              <a:xfrm>
                <a:off x="2243684" y="3448398"/>
                <a:ext cx="189452" cy="319264"/>
              </a:xfrm>
              <a:custGeom>
                <a:avLst/>
                <a:gdLst/>
                <a:ahLst/>
                <a:cxnLst/>
                <a:rect l="l" t="t" r="r" b="b"/>
                <a:pathLst>
                  <a:path w="193813" h="326613" extrusionOk="0">
                    <a:moveTo>
                      <a:pt x="186194" y="103812"/>
                    </a:moveTo>
                    <a:cubicBezTo>
                      <a:pt x="176669" y="138737"/>
                      <a:pt x="163334" y="173662"/>
                      <a:pt x="146189" y="206047"/>
                    </a:cubicBezTo>
                    <a:cubicBezTo>
                      <a:pt x="137299" y="221922"/>
                      <a:pt x="127774" y="237162"/>
                      <a:pt x="117614" y="252402"/>
                    </a:cubicBezTo>
                    <a:cubicBezTo>
                      <a:pt x="106819" y="267642"/>
                      <a:pt x="95389" y="282882"/>
                      <a:pt x="80784" y="294947"/>
                    </a:cubicBezTo>
                    <a:cubicBezTo>
                      <a:pt x="68084" y="306377"/>
                      <a:pt x="52209" y="314632"/>
                      <a:pt x="35064" y="315902"/>
                    </a:cubicBezTo>
                    <a:cubicBezTo>
                      <a:pt x="49034" y="303837"/>
                      <a:pt x="60464" y="287962"/>
                      <a:pt x="69354" y="272087"/>
                    </a:cubicBezTo>
                    <a:cubicBezTo>
                      <a:pt x="79514" y="254307"/>
                      <a:pt x="87769" y="235257"/>
                      <a:pt x="95389" y="215572"/>
                    </a:cubicBezTo>
                    <a:cubicBezTo>
                      <a:pt x="113169" y="169852"/>
                      <a:pt x="131584" y="123497"/>
                      <a:pt x="145554" y="76507"/>
                    </a:cubicBezTo>
                    <a:cubicBezTo>
                      <a:pt x="146189" y="74602"/>
                      <a:pt x="143014" y="72697"/>
                      <a:pt x="141744" y="74602"/>
                    </a:cubicBezTo>
                    <a:cubicBezTo>
                      <a:pt x="121424" y="117782"/>
                      <a:pt x="105549" y="163502"/>
                      <a:pt x="87769" y="207952"/>
                    </a:cubicBezTo>
                    <a:cubicBezTo>
                      <a:pt x="80784" y="227002"/>
                      <a:pt x="72529" y="245417"/>
                      <a:pt x="63004" y="263197"/>
                    </a:cubicBezTo>
                    <a:cubicBezTo>
                      <a:pt x="54114" y="278437"/>
                      <a:pt x="43954" y="291772"/>
                      <a:pt x="31889" y="304472"/>
                    </a:cubicBezTo>
                    <a:cubicBezTo>
                      <a:pt x="32524" y="301297"/>
                      <a:pt x="32524" y="297487"/>
                      <a:pt x="33159" y="294312"/>
                    </a:cubicBezTo>
                    <a:cubicBezTo>
                      <a:pt x="33794" y="288597"/>
                      <a:pt x="34429" y="283517"/>
                      <a:pt x="35699" y="277802"/>
                    </a:cubicBezTo>
                    <a:cubicBezTo>
                      <a:pt x="37604" y="266372"/>
                      <a:pt x="39509" y="255577"/>
                      <a:pt x="41414" y="244147"/>
                    </a:cubicBezTo>
                    <a:cubicBezTo>
                      <a:pt x="45859" y="221922"/>
                      <a:pt x="50939" y="199697"/>
                      <a:pt x="57289" y="178107"/>
                    </a:cubicBezTo>
                    <a:cubicBezTo>
                      <a:pt x="69354" y="134292"/>
                      <a:pt x="83959" y="90477"/>
                      <a:pt x="102374" y="48567"/>
                    </a:cubicBezTo>
                    <a:cubicBezTo>
                      <a:pt x="103644" y="46662"/>
                      <a:pt x="99834" y="44122"/>
                      <a:pt x="99199" y="46662"/>
                    </a:cubicBezTo>
                    <a:cubicBezTo>
                      <a:pt x="78879" y="88572"/>
                      <a:pt x="61099" y="131117"/>
                      <a:pt x="48399" y="175567"/>
                    </a:cubicBezTo>
                    <a:cubicBezTo>
                      <a:pt x="42049" y="197792"/>
                      <a:pt x="36334" y="220652"/>
                      <a:pt x="31889" y="243512"/>
                    </a:cubicBezTo>
                    <a:cubicBezTo>
                      <a:pt x="29349" y="254942"/>
                      <a:pt x="27444" y="265737"/>
                      <a:pt x="26174" y="277167"/>
                    </a:cubicBezTo>
                    <a:cubicBezTo>
                      <a:pt x="25539" y="282882"/>
                      <a:pt x="23634" y="288597"/>
                      <a:pt x="22999" y="294947"/>
                    </a:cubicBezTo>
                    <a:cubicBezTo>
                      <a:pt x="17284" y="282247"/>
                      <a:pt x="14109" y="268912"/>
                      <a:pt x="12839" y="254942"/>
                    </a:cubicBezTo>
                    <a:cubicBezTo>
                      <a:pt x="10934" y="234622"/>
                      <a:pt x="12204" y="214302"/>
                      <a:pt x="14744" y="193982"/>
                    </a:cubicBezTo>
                    <a:cubicBezTo>
                      <a:pt x="19189" y="151437"/>
                      <a:pt x="25539" y="108892"/>
                      <a:pt x="38239" y="68252"/>
                    </a:cubicBezTo>
                    <a:cubicBezTo>
                      <a:pt x="45224" y="45392"/>
                      <a:pt x="54749" y="22532"/>
                      <a:pt x="66814" y="2212"/>
                    </a:cubicBezTo>
                    <a:cubicBezTo>
                      <a:pt x="68084" y="307"/>
                      <a:pt x="65544" y="-963"/>
                      <a:pt x="64274" y="942"/>
                    </a:cubicBezTo>
                    <a:cubicBezTo>
                      <a:pt x="38874" y="37772"/>
                      <a:pt x="22999" y="79047"/>
                      <a:pt x="13474" y="122862"/>
                    </a:cubicBezTo>
                    <a:cubicBezTo>
                      <a:pt x="9029" y="145087"/>
                      <a:pt x="5854" y="167312"/>
                      <a:pt x="3314" y="189537"/>
                    </a:cubicBezTo>
                    <a:cubicBezTo>
                      <a:pt x="774" y="211127"/>
                      <a:pt x="-1131" y="232717"/>
                      <a:pt x="774" y="254307"/>
                    </a:cubicBezTo>
                    <a:cubicBezTo>
                      <a:pt x="2679" y="275897"/>
                      <a:pt x="7124" y="298757"/>
                      <a:pt x="21094" y="316537"/>
                    </a:cubicBezTo>
                    <a:cubicBezTo>
                      <a:pt x="17284" y="317807"/>
                      <a:pt x="16014" y="324792"/>
                      <a:pt x="21094" y="325427"/>
                    </a:cubicBezTo>
                    <a:cubicBezTo>
                      <a:pt x="61734" y="333047"/>
                      <a:pt x="93484" y="302567"/>
                      <a:pt x="116344" y="273357"/>
                    </a:cubicBezTo>
                    <a:cubicBezTo>
                      <a:pt x="140474" y="242877"/>
                      <a:pt x="160159" y="208587"/>
                      <a:pt x="174764" y="173027"/>
                    </a:cubicBezTo>
                    <a:cubicBezTo>
                      <a:pt x="183654" y="152072"/>
                      <a:pt x="189369" y="130482"/>
                      <a:pt x="193814" y="108257"/>
                    </a:cubicBezTo>
                    <a:cubicBezTo>
                      <a:pt x="193179" y="101907"/>
                      <a:pt x="187464" y="100002"/>
                      <a:pt x="186194" y="1038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0" name="Google Shape;2770;p49"/>
            <p:cNvGrpSpPr/>
            <p:nvPr/>
          </p:nvGrpSpPr>
          <p:grpSpPr>
            <a:xfrm rot="-2095683" flipH="1">
              <a:off x="6769246" y="3223138"/>
              <a:ext cx="150173" cy="275944"/>
              <a:chOff x="6146660" y="653131"/>
              <a:chExt cx="157446" cy="289308"/>
            </a:xfrm>
          </p:grpSpPr>
          <p:sp>
            <p:nvSpPr>
              <p:cNvPr id="2771" name="Google Shape;2771;p49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49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3" name="Google Shape;2773;p49"/>
            <p:cNvGrpSpPr/>
            <p:nvPr/>
          </p:nvGrpSpPr>
          <p:grpSpPr>
            <a:xfrm rot="1940046">
              <a:off x="6572401" y="2641491"/>
              <a:ext cx="452177" cy="339844"/>
              <a:chOff x="6418073" y="875518"/>
              <a:chExt cx="314171" cy="236123"/>
            </a:xfrm>
          </p:grpSpPr>
          <p:sp>
            <p:nvSpPr>
              <p:cNvPr id="2774" name="Google Shape;2774;p49"/>
              <p:cNvSpPr/>
              <p:nvPr/>
            </p:nvSpPr>
            <p:spPr>
              <a:xfrm>
                <a:off x="6418073" y="876742"/>
                <a:ext cx="178823" cy="234899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185" extrusionOk="0">
                    <a:moveTo>
                      <a:pt x="179745" y="360399"/>
                    </a:moveTo>
                    <a:cubicBezTo>
                      <a:pt x="178475" y="361034"/>
                      <a:pt x="177205" y="361669"/>
                      <a:pt x="175935" y="362304"/>
                    </a:cubicBezTo>
                    <a:cubicBezTo>
                      <a:pt x="174030" y="362939"/>
                      <a:pt x="172125" y="363574"/>
                      <a:pt x="170855" y="363574"/>
                    </a:cubicBezTo>
                    <a:cubicBezTo>
                      <a:pt x="158155" y="366114"/>
                      <a:pt x="143550" y="360399"/>
                      <a:pt x="132120" y="352779"/>
                    </a:cubicBezTo>
                    <a:cubicBezTo>
                      <a:pt x="123230" y="347064"/>
                      <a:pt x="114975" y="339444"/>
                      <a:pt x="107989" y="331824"/>
                    </a:cubicBezTo>
                    <a:cubicBezTo>
                      <a:pt x="106720" y="329919"/>
                      <a:pt x="104814" y="328649"/>
                      <a:pt x="103545" y="326744"/>
                    </a:cubicBezTo>
                    <a:cubicBezTo>
                      <a:pt x="96560" y="317854"/>
                      <a:pt x="90845" y="307694"/>
                      <a:pt x="86400" y="296899"/>
                    </a:cubicBezTo>
                    <a:cubicBezTo>
                      <a:pt x="80685" y="282929"/>
                      <a:pt x="78145" y="267054"/>
                      <a:pt x="67985" y="255624"/>
                    </a:cubicBezTo>
                    <a:cubicBezTo>
                      <a:pt x="57825" y="244829"/>
                      <a:pt x="43220" y="239749"/>
                      <a:pt x="30520" y="231494"/>
                    </a:cubicBezTo>
                    <a:cubicBezTo>
                      <a:pt x="28614" y="230224"/>
                      <a:pt x="26075" y="228319"/>
                      <a:pt x="24170" y="226414"/>
                    </a:cubicBezTo>
                    <a:cubicBezTo>
                      <a:pt x="22900" y="225144"/>
                      <a:pt x="21630" y="223874"/>
                      <a:pt x="20360" y="222604"/>
                    </a:cubicBezTo>
                    <a:cubicBezTo>
                      <a:pt x="3214" y="204824"/>
                      <a:pt x="-4405" y="177519"/>
                      <a:pt x="2580" y="153389"/>
                    </a:cubicBezTo>
                    <a:cubicBezTo>
                      <a:pt x="8930" y="130529"/>
                      <a:pt x="26075" y="112749"/>
                      <a:pt x="43220" y="96874"/>
                    </a:cubicBezTo>
                    <a:cubicBezTo>
                      <a:pt x="69889" y="71474"/>
                      <a:pt x="97195" y="47344"/>
                      <a:pt x="128945" y="29564"/>
                    </a:cubicBezTo>
                    <a:cubicBezTo>
                      <a:pt x="153710" y="15594"/>
                      <a:pt x="194985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5" y="88619"/>
                    </a:cubicBezTo>
                    <a:cubicBezTo>
                      <a:pt x="259755" y="137514"/>
                      <a:pt x="268010" y="186409"/>
                      <a:pt x="275630" y="235939"/>
                    </a:cubicBezTo>
                    <a:cubicBezTo>
                      <a:pt x="276900" y="246099"/>
                      <a:pt x="278805" y="256259"/>
                      <a:pt x="274995" y="265784"/>
                    </a:cubicBezTo>
                    <a:cubicBezTo>
                      <a:pt x="270550" y="277214"/>
                      <a:pt x="258485" y="283564"/>
                      <a:pt x="247689" y="288644"/>
                    </a:cubicBezTo>
                    <a:cubicBezTo>
                      <a:pt x="243880" y="289914"/>
                      <a:pt x="240070" y="291819"/>
                      <a:pt x="236260" y="293724"/>
                    </a:cubicBezTo>
                    <a:cubicBezTo>
                      <a:pt x="234355" y="294359"/>
                      <a:pt x="232450" y="294994"/>
                      <a:pt x="231180" y="296264"/>
                    </a:cubicBezTo>
                    <a:cubicBezTo>
                      <a:pt x="225464" y="298804"/>
                      <a:pt x="220385" y="301979"/>
                      <a:pt x="215939" y="306424"/>
                    </a:cubicBezTo>
                    <a:cubicBezTo>
                      <a:pt x="200064" y="321029"/>
                      <a:pt x="198795" y="349604"/>
                      <a:pt x="179745" y="3603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49"/>
              <p:cNvSpPr/>
              <p:nvPr/>
            </p:nvSpPr>
            <p:spPr>
              <a:xfrm>
                <a:off x="6484451" y="889175"/>
                <a:ext cx="85315" cy="220119"/>
              </a:xfrm>
              <a:custGeom>
                <a:avLst/>
                <a:gdLst/>
                <a:ahLst/>
                <a:cxnLst/>
                <a:rect l="l" t="t" r="r" b="b"/>
                <a:pathLst>
                  <a:path w="1895878" h="4891531" extrusionOk="0">
                    <a:moveTo>
                      <a:pt x="1473905" y="155185"/>
                    </a:moveTo>
                    <a:cubicBezTo>
                      <a:pt x="1493076" y="157441"/>
                      <a:pt x="1511119" y="173229"/>
                      <a:pt x="1506609" y="200293"/>
                    </a:cubicBezTo>
                    <a:cubicBezTo>
                      <a:pt x="1452479" y="597244"/>
                      <a:pt x="1389328" y="994195"/>
                      <a:pt x="1335198" y="1400168"/>
                    </a:cubicBezTo>
                    <a:cubicBezTo>
                      <a:pt x="1235960" y="2103853"/>
                      <a:pt x="1154766" y="2807539"/>
                      <a:pt x="1082593" y="3520246"/>
                    </a:cubicBezTo>
                    <a:cubicBezTo>
                      <a:pt x="1037485" y="3971327"/>
                      <a:pt x="1010420" y="4422408"/>
                      <a:pt x="1037485" y="4873488"/>
                    </a:cubicBezTo>
                    <a:cubicBezTo>
                      <a:pt x="1019442" y="4882510"/>
                      <a:pt x="992377" y="4891531"/>
                      <a:pt x="965312" y="4891531"/>
                    </a:cubicBezTo>
                    <a:cubicBezTo>
                      <a:pt x="956291" y="4729142"/>
                      <a:pt x="956291" y="4557732"/>
                      <a:pt x="956291" y="4386321"/>
                    </a:cubicBezTo>
                    <a:cubicBezTo>
                      <a:pt x="956291" y="4052521"/>
                      <a:pt x="983356" y="3727743"/>
                      <a:pt x="1019442" y="3402965"/>
                    </a:cubicBezTo>
                    <a:cubicBezTo>
                      <a:pt x="1055528" y="3042101"/>
                      <a:pt x="1091615" y="2690258"/>
                      <a:pt x="1136723" y="2338415"/>
                    </a:cubicBezTo>
                    <a:cubicBezTo>
                      <a:pt x="1226939" y="1625708"/>
                      <a:pt x="1326177" y="903979"/>
                      <a:pt x="1434436" y="191272"/>
                    </a:cubicBezTo>
                    <a:cubicBezTo>
                      <a:pt x="1434436" y="164207"/>
                      <a:pt x="1454734" y="152930"/>
                      <a:pt x="1473905" y="155185"/>
                    </a:cubicBezTo>
                    <a:close/>
                    <a:moveTo>
                      <a:pt x="1404939" y="87783"/>
                    </a:moveTo>
                    <a:cubicBezTo>
                      <a:pt x="1426190" y="92105"/>
                      <a:pt x="1444585" y="111769"/>
                      <a:pt x="1434436" y="137142"/>
                    </a:cubicBezTo>
                    <a:cubicBezTo>
                      <a:pt x="1290090" y="507028"/>
                      <a:pt x="1145744" y="876914"/>
                      <a:pt x="1001399" y="1246800"/>
                    </a:cubicBezTo>
                    <a:cubicBezTo>
                      <a:pt x="766837" y="1905378"/>
                      <a:pt x="550318" y="2581999"/>
                      <a:pt x="360864" y="3258620"/>
                    </a:cubicBezTo>
                    <a:cubicBezTo>
                      <a:pt x="252605" y="3646549"/>
                      <a:pt x="153367" y="4043500"/>
                      <a:pt x="63151" y="4431429"/>
                    </a:cubicBezTo>
                    <a:cubicBezTo>
                      <a:pt x="45108" y="4413386"/>
                      <a:pt x="18043" y="4386321"/>
                      <a:pt x="0" y="4359257"/>
                    </a:cubicBezTo>
                    <a:cubicBezTo>
                      <a:pt x="18043" y="4278062"/>
                      <a:pt x="36086" y="4205889"/>
                      <a:pt x="54130" y="4124695"/>
                    </a:cubicBezTo>
                    <a:cubicBezTo>
                      <a:pt x="225540" y="3448073"/>
                      <a:pt x="414994" y="2762431"/>
                      <a:pt x="631513" y="2094832"/>
                    </a:cubicBezTo>
                    <a:cubicBezTo>
                      <a:pt x="848031" y="1418211"/>
                      <a:pt x="1091615" y="759633"/>
                      <a:pt x="1362263" y="110077"/>
                    </a:cubicBezTo>
                    <a:cubicBezTo>
                      <a:pt x="1366774" y="98800"/>
                      <a:pt x="1374668" y="92034"/>
                      <a:pt x="1383689" y="88933"/>
                    </a:cubicBezTo>
                    <a:cubicBezTo>
                      <a:pt x="1390455" y="86607"/>
                      <a:pt x="1397856" y="86343"/>
                      <a:pt x="1404939" y="87783"/>
                    </a:cubicBezTo>
                    <a:close/>
                    <a:moveTo>
                      <a:pt x="1647558" y="690"/>
                    </a:moveTo>
                    <a:cubicBezTo>
                      <a:pt x="1666729" y="-2693"/>
                      <a:pt x="1687027" y="6328"/>
                      <a:pt x="1687027" y="28882"/>
                    </a:cubicBezTo>
                    <a:cubicBezTo>
                      <a:pt x="1723114" y="353661"/>
                      <a:pt x="1759200" y="687460"/>
                      <a:pt x="1786265" y="1021260"/>
                    </a:cubicBezTo>
                    <a:cubicBezTo>
                      <a:pt x="1867460" y="1968529"/>
                      <a:pt x="1903546" y="2924820"/>
                      <a:pt x="1894525" y="3881111"/>
                    </a:cubicBezTo>
                    <a:cubicBezTo>
                      <a:pt x="1867460" y="3890132"/>
                      <a:pt x="1840395" y="3908175"/>
                      <a:pt x="1822352" y="3917197"/>
                    </a:cubicBezTo>
                    <a:cubicBezTo>
                      <a:pt x="1822352" y="3790895"/>
                      <a:pt x="1822352" y="3673614"/>
                      <a:pt x="1822352" y="3547311"/>
                    </a:cubicBezTo>
                    <a:cubicBezTo>
                      <a:pt x="1822352" y="2383523"/>
                      <a:pt x="1750179" y="1210714"/>
                      <a:pt x="1614854" y="46926"/>
                    </a:cubicBezTo>
                    <a:cubicBezTo>
                      <a:pt x="1610343" y="19861"/>
                      <a:pt x="1628387" y="4073"/>
                      <a:pt x="1647558" y="69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49"/>
              <p:cNvSpPr/>
              <p:nvPr/>
            </p:nvSpPr>
            <p:spPr>
              <a:xfrm>
                <a:off x="6557142" y="875518"/>
                <a:ext cx="175103" cy="210334"/>
              </a:xfrm>
              <a:custGeom>
                <a:avLst/>
                <a:gdLst/>
                <a:ahLst/>
                <a:cxnLst/>
                <a:rect l="l" t="t" r="r" b="b"/>
                <a:pathLst>
                  <a:path w="271477" h="326100" extrusionOk="0">
                    <a:moveTo>
                      <a:pt x="221313" y="326101"/>
                    </a:moveTo>
                    <a:cubicBezTo>
                      <a:pt x="218772" y="326101"/>
                      <a:pt x="216232" y="326101"/>
                      <a:pt x="213693" y="325466"/>
                    </a:cubicBezTo>
                    <a:cubicBezTo>
                      <a:pt x="213057" y="325466"/>
                      <a:pt x="213057" y="325466"/>
                      <a:pt x="212422" y="325466"/>
                    </a:cubicBezTo>
                    <a:cubicBezTo>
                      <a:pt x="196547" y="321656"/>
                      <a:pt x="183213" y="307686"/>
                      <a:pt x="166703" y="309591"/>
                    </a:cubicBezTo>
                    <a:cubicBezTo>
                      <a:pt x="164797" y="309591"/>
                      <a:pt x="162893" y="310226"/>
                      <a:pt x="160988" y="310861"/>
                    </a:cubicBezTo>
                    <a:cubicBezTo>
                      <a:pt x="159082" y="311496"/>
                      <a:pt x="157813" y="312131"/>
                      <a:pt x="155907" y="312766"/>
                    </a:cubicBezTo>
                    <a:cubicBezTo>
                      <a:pt x="150193" y="315306"/>
                      <a:pt x="145113" y="319116"/>
                      <a:pt x="139397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1176"/>
                      <a:pt x="52403" y="269586"/>
                      <a:pt x="44782" y="248631"/>
                    </a:cubicBezTo>
                    <a:cubicBezTo>
                      <a:pt x="24463" y="194656"/>
                      <a:pt x="10493" y="138776"/>
                      <a:pt x="2238" y="81626"/>
                    </a:cubicBezTo>
                    <a:cubicBezTo>
                      <a:pt x="-303" y="62576"/>
                      <a:pt x="-2207" y="42891"/>
                      <a:pt x="5413" y="25111"/>
                    </a:cubicBezTo>
                    <a:cubicBezTo>
                      <a:pt x="21288" y="-10449"/>
                      <a:pt x="60022" y="-289"/>
                      <a:pt x="89232" y="7966"/>
                    </a:cubicBezTo>
                    <a:cubicBezTo>
                      <a:pt x="126063" y="18126"/>
                      <a:pt x="161622" y="35271"/>
                      <a:pt x="192738" y="57496"/>
                    </a:cubicBezTo>
                    <a:cubicBezTo>
                      <a:pt x="210518" y="70196"/>
                      <a:pt x="226393" y="84801"/>
                      <a:pt x="240997" y="100676"/>
                    </a:cubicBezTo>
                    <a:cubicBezTo>
                      <a:pt x="251793" y="112741"/>
                      <a:pt x="261953" y="126076"/>
                      <a:pt x="267668" y="141316"/>
                    </a:cubicBezTo>
                    <a:cubicBezTo>
                      <a:pt x="269572" y="147031"/>
                      <a:pt x="270843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351"/>
                    </a:cubicBezTo>
                    <a:cubicBezTo>
                      <a:pt x="270843" y="174971"/>
                      <a:pt x="268938" y="181956"/>
                      <a:pt x="265128" y="188306"/>
                    </a:cubicBezTo>
                    <a:cubicBezTo>
                      <a:pt x="260047" y="197196"/>
                      <a:pt x="251793" y="203546"/>
                      <a:pt x="247347" y="212436"/>
                    </a:cubicBezTo>
                    <a:cubicBezTo>
                      <a:pt x="247347" y="213071"/>
                      <a:pt x="246713" y="213706"/>
                      <a:pt x="246713" y="213706"/>
                    </a:cubicBezTo>
                    <a:cubicBezTo>
                      <a:pt x="246078" y="214976"/>
                      <a:pt x="245443" y="216246"/>
                      <a:pt x="245443" y="217516"/>
                    </a:cubicBezTo>
                    <a:cubicBezTo>
                      <a:pt x="238457" y="242281"/>
                      <a:pt x="261953" y="269586"/>
                      <a:pt x="256872" y="295621"/>
                    </a:cubicBezTo>
                    <a:cubicBezTo>
                      <a:pt x="253063" y="312766"/>
                      <a:pt x="237822" y="324831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49"/>
              <p:cNvSpPr/>
              <p:nvPr/>
            </p:nvSpPr>
            <p:spPr>
              <a:xfrm>
                <a:off x="6576898" y="886842"/>
                <a:ext cx="122315" cy="197261"/>
              </a:xfrm>
              <a:custGeom>
                <a:avLst/>
                <a:gdLst/>
                <a:ahLst/>
                <a:cxnLst/>
                <a:rect l="l" t="t" r="r" b="b"/>
                <a:pathLst>
                  <a:path w="2718108" h="4383567" extrusionOk="0">
                    <a:moveTo>
                      <a:pt x="28547" y="106209"/>
                    </a:moveTo>
                    <a:cubicBezTo>
                      <a:pt x="47718" y="102826"/>
                      <a:pt x="70272" y="111847"/>
                      <a:pt x="74790" y="134401"/>
                    </a:cubicBezTo>
                    <a:cubicBezTo>
                      <a:pt x="174028" y="522331"/>
                      <a:pt x="282273" y="901239"/>
                      <a:pt x="417597" y="1280146"/>
                    </a:cubicBezTo>
                    <a:cubicBezTo>
                      <a:pt x="643138" y="1947745"/>
                      <a:pt x="931843" y="2597302"/>
                      <a:pt x="1274650" y="3210771"/>
                    </a:cubicBezTo>
                    <a:cubicBezTo>
                      <a:pt x="1455083" y="3535549"/>
                      <a:pt x="1653572" y="3851305"/>
                      <a:pt x="1861055" y="4158040"/>
                    </a:cubicBezTo>
                    <a:cubicBezTo>
                      <a:pt x="1834005" y="4167062"/>
                      <a:pt x="1815947" y="4176084"/>
                      <a:pt x="1788896" y="4185105"/>
                    </a:cubicBezTo>
                    <a:cubicBezTo>
                      <a:pt x="1752810" y="4139997"/>
                      <a:pt x="1725731" y="4085868"/>
                      <a:pt x="1689645" y="4040760"/>
                    </a:cubicBezTo>
                    <a:cubicBezTo>
                      <a:pt x="1301729" y="3445333"/>
                      <a:pt x="958894" y="2813820"/>
                      <a:pt x="679224" y="2164264"/>
                    </a:cubicBezTo>
                    <a:cubicBezTo>
                      <a:pt x="399568" y="1514708"/>
                      <a:pt x="174028" y="838087"/>
                      <a:pt x="2603" y="152445"/>
                    </a:cubicBezTo>
                    <a:cubicBezTo>
                      <a:pt x="-6412" y="125380"/>
                      <a:pt x="9377" y="109592"/>
                      <a:pt x="28547" y="106209"/>
                    </a:cubicBezTo>
                    <a:close/>
                    <a:moveTo>
                      <a:pt x="133422" y="1319"/>
                    </a:moveTo>
                    <a:cubicBezTo>
                      <a:pt x="151467" y="-3192"/>
                      <a:pt x="174021" y="3574"/>
                      <a:pt x="183035" y="26128"/>
                    </a:cubicBezTo>
                    <a:cubicBezTo>
                      <a:pt x="318359" y="432101"/>
                      <a:pt x="480762" y="829052"/>
                      <a:pt x="661195" y="1216981"/>
                    </a:cubicBezTo>
                    <a:cubicBezTo>
                      <a:pt x="985959" y="1902624"/>
                      <a:pt x="1355845" y="2570223"/>
                      <a:pt x="1788896" y="3192714"/>
                    </a:cubicBezTo>
                    <a:cubicBezTo>
                      <a:pt x="2077574" y="3607708"/>
                      <a:pt x="2384308" y="4004659"/>
                      <a:pt x="2718108" y="4383567"/>
                    </a:cubicBezTo>
                    <a:cubicBezTo>
                      <a:pt x="2682022" y="4383567"/>
                      <a:pt x="2645949" y="4383567"/>
                      <a:pt x="2609849" y="4374546"/>
                    </a:cubicBezTo>
                    <a:cubicBezTo>
                      <a:pt x="2519633" y="4257265"/>
                      <a:pt x="2420409" y="4149005"/>
                      <a:pt x="2330193" y="4031724"/>
                    </a:cubicBezTo>
                    <a:cubicBezTo>
                      <a:pt x="1843012" y="3436298"/>
                      <a:pt x="1418996" y="2804785"/>
                      <a:pt x="1049110" y="2137186"/>
                    </a:cubicBezTo>
                    <a:cubicBezTo>
                      <a:pt x="679224" y="1469586"/>
                      <a:pt x="363467" y="765901"/>
                      <a:pt x="110862" y="44171"/>
                    </a:cubicBezTo>
                    <a:cubicBezTo>
                      <a:pt x="101841" y="21617"/>
                      <a:pt x="115377" y="5829"/>
                      <a:pt x="133422" y="13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49"/>
              <p:cNvSpPr/>
              <p:nvPr/>
            </p:nvSpPr>
            <p:spPr>
              <a:xfrm>
                <a:off x="6504053" y="889998"/>
                <a:ext cx="59036" cy="167288"/>
              </a:xfrm>
              <a:custGeom>
                <a:avLst/>
                <a:gdLst/>
                <a:ahLst/>
                <a:cxnLst/>
                <a:rect l="l" t="t" r="r" b="b"/>
                <a:pathLst>
                  <a:path w="91529" h="259362" extrusionOk="0">
                    <a:moveTo>
                      <a:pt x="22950" y="250310"/>
                    </a:moveTo>
                    <a:cubicBezTo>
                      <a:pt x="22314" y="248405"/>
                      <a:pt x="21679" y="246500"/>
                      <a:pt x="21044" y="244595"/>
                    </a:cubicBezTo>
                    <a:cubicBezTo>
                      <a:pt x="13425" y="226815"/>
                      <a:pt x="6439" y="208400"/>
                      <a:pt x="3900" y="188715"/>
                    </a:cubicBezTo>
                    <a:cubicBezTo>
                      <a:pt x="2629" y="179190"/>
                      <a:pt x="2629" y="169030"/>
                      <a:pt x="4535" y="159505"/>
                    </a:cubicBezTo>
                    <a:cubicBezTo>
                      <a:pt x="6439" y="149980"/>
                      <a:pt x="9614" y="140455"/>
                      <a:pt x="15329" y="132200"/>
                    </a:cubicBezTo>
                    <a:cubicBezTo>
                      <a:pt x="26125" y="115690"/>
                      <a:pt x="40729" y="102355"/>
                      <a:pt x="54700" y="87750"/>
                    </a:cubicBezTo>
                    <a:cubicBezTo>
                      <a:pt x="68035" y="73780"/>
                      <a:pt x="82004" y="57905"/>
                      <a:pt x="88989" y="36315"/>
                    </a:cubicBezTo>
                    <a:cubicBezTo>
                      <a:pt x="90894" y="30600"/>
                      <a:pt x="91529" y="24250"/>
                      <a:pt x="91529" y="18535"/>
                    </a:cubicBezTo>
                    <a:cubicBezTo>
                      <a:pt x="91529" y="14090"/>
                      <a:pt x="90894" y="9010"/>
                      <a:pt x="88354" y="5200"/>
                    </a:cubicBezTo>
                    <a:cubicBezTo>
                      <a:pt x="86450" y="1390"/>
                      <a:pt x="83275" y="-515"/>
                      <a:pt x="80100" y="120"/>
                    </a:cubicBezTo>
                    <a:cubicBezTo>
                      <a:pt x="76925" y="755"/>
                      <a:pt x="75019" y="3930"/>
                      <a:pt x="73114" y="7105"/>
                    </a:cubicBezTo>
                    <a:cubicBezTo>
                      <a:pt x="71210" y="10280"/>
                      <a:pt x="70575" y="14090"/>
                      <a:pt x="69304" y="17265"/>
                    </a:cubicBezTo>
                    <a:cubicBezTo>
                      <a:pt x="66764" y="24885"/>
                      <a:pt x="64860" y="32505"/>
                      <a:pt x="62319" y="40125"/>
                    </a:cubicBezTo>
                    <a:cubicBezTo>
                      <a:pt x="59779" y="47745"/>
                      <a:pt x="56604" y="56000"/>
                      <a:pt x="52794" y="63620"/>
                    </a:cubicBezTo>
                    <a:cubicBezTo>
                      <a:pt x="44539" y="80130"/>
                      <a:pt x="31839" y="96005"/>
                      <a:pt x="21044" y="112515"/>
                    </a:cubicBezTo>
                    <a:cubicBezTo>
                      <a:pt x="15329" y="120770"/>
                      <a:pt x="10250" y="129660"/>
                      <a:pt x="7075" y="139185"/>
                    </a:cubicBezTo>
                    <a:cubicBezTo>
                      <a:pt x="3264" y="148710"/>
                      <a:pt x="1360" y="158870"/>
                      <a:pt x="725" y="169030"/>
                    </a:cubicBezTo>
                    <a:cubicBezTo>
                      <a:pt x="-1181" y="189350"/>
                      <a:pt x="725" y="209035"/>
                      <a:pt x="5804" y="228720"/>
                    </a:cubicBezTo>
                    <a:cubicBezTo>
                      <a:pt x="7075" y="233800"/>
                      <a:pt x="8344" y="238880"/>
                      <a:pt x="10250" y="243960"/>
                    </a:cubicBezTo>
                    <a:cubicBezTo>
                      <a:pt x="11519" y="248405"/>
                      <a:pt x="13425" y="252850"/>
                      <a:pt x="15964" y="256025"/>
                    </a:cubicBezTo>
                    <a:cubicBezTo>
                      <a:pt x="17869" y="258565"/>
                      <a:pt x="20410" y="259835"/>
                      <a:pt x="22314" y="259200"/>
                    </a:cubicBezTo>
                    <a:cubicBezTo>
                      <a:pt x="24219" y="258565"/>
                      <a:pt x="24854" y="255390"/>
                      <a:pt x="24854" y="252850"/>
                    </a:cubicBezTo>
                    <a:cubicBezTo>
                      <a:pt x="22950" y="252215"/>
                      <a:pt x="22950" y="250945"/>
                      <a:pt x="22950" y="25031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9" name="Google Shape;2779;p49"/>
            <p:cNvGrpSpPr/>
            <p:nvPr/>
          </p:nvGrpSpPr>
          <p:grpSpPr>
            <a:xfrm flipH="1">
              <a:off x="7037237" y="133779"/>
              <a:ext cx="995759" cy="1093094"/>
              <a:chOff x="5855909" y="2952542"/>
              <a:chExt cx="404566" cy="444131"/>
            </a:xfrm>
          </p:grpSpPr>
          <p:sp>
            <p:nvSpPr>
              <p:cNvPr id="2780" name="Google Shape;2780;p49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49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49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49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49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49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49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49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49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49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49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91" name="Google Shape;2791;p49"/>
            <p:cNvGrpSpPr/>
            <p:nvPr/>
          </p:nvGrpSpPr>
          <p:grpSpPr>
            <a:xfrm rot="1808151">
              <a:off x="6381133" y="1576497"/>
              <a:ext cx="2596627" cy="3540753"/>
              <a:chOff x="2048725" y="210091"/>
              <a:chExt cx="767616" cy="1046676"/>
            </a:xfrm>
          </p:grpSpPr>
          <p:sp>
            <p:nvSpPr>
              <p:cNvPr id="2792" name="Google Shape;2792;p49"/>
              <p:cNvSpPr/>
              <p:nvPr/>
            </p:nvSpPr>
            <p:spPr>
              <a:xfrm>
                <a:off x="2239929" y="606415"/>
                <a:ext cx="257642" cy="296526"/>
              </a:xfrm>
              <a:custGeom>
                <a:avLst/>
                <a:gdLst/>
                <a:ahLst/>
                <a:cxnLst/>
                <a:rect l="l" t="t" r="r" b="b"/>
                <a:pathLst>
                  <a:path w="757772" h="872135" extrusionOk="0">
                    <a:moveTo>
                      <a:pt x="507484" y="286847"/>
                    </a:moveTo>
                    <a:cubicBezTo>
                      <a:pt x="477004" y="266527"/>
                      <a:pt x="443349" y="250652"/>
                      <a:pt x="408424" y="238587"/>
                    </a:cubicBezTo>
                    <a:cubicBezTo>
                      <a:pt x="337939" y="213822"/>
                      <a:pt x="263009" y="201122"/>
                      <a:pt x="191889" y="178262"/>
                    </a:cubicBezTo>
                    <a:cubicBezTo>
                      <a:pt x="153789" y="165562"/>
                      <a:pt x="115054" y="150957"/>
                      <a:pt x="83304" y="125557"/>
                    </a:cubicBezTo>
                    <a:cubicBezTo>
                      <a:pt x="55364" y="103332"/>
                      <a:pt x="34409" y="69677"/>
                      <a:pt x="32504" y="33482"/>
                    </a:cubicBezTo>
                    <a:cubicBezTo>
                      <a:pt x="32504" y="25862"/>
                      <a:pt x="32504" y="18877"/>
                      <a:pt x="34409" y="11257"/>
                    </a:cubicBezTo>
                    <a:cubicBezTo>
                      <a:pt x="35044" y="9987"/>
                      <a:pt x="35044" y="8717"/>
                      <a:pt x="35679" y="8082"/>
                    </a:cubicBezTo>
                    <a:cubicBezTo>
                      <a:pt x="38219" y="2367"/>
                      <a:pt x="30599" y="-3348"/>
                      <a:pt x="26789" y="2367"/>
                    </a:cubicBezTo>
                    <a:cubicBezTo>
                      <a:pt x="2024" y="43642"/>
                      <a:pt x="-4326" y="91902"/>
                      <a:pt x="2659" y="138892"/>
                    </a:cubicBezTo>
                    <a:cubicBezTo>
                      <a:pt x="10279" y="192232"/>
                      <a:pt x="36314" y="240492"/>
                      <a:pt x="71239" y="281132"/>
                    </a:cubicBezTo>
                    <a:cubicBezTo>
                      <a:pt x="90289" y="303357"/>
                      <a:pt x="111879" y="323042"/>
                      <a:pt x="134739" y="340822"/>
                    </a:cubicBezTo>
                    <a:cubicBezTo>
                      <a:pt x="101719" y="374477"/>
                      <a:pt x="88384" y="425912"/>
                      <a:pt x="98544" y="471632"/>
                    </a:cubicBezTo>
                    <a:cubicBezTo>
                      <a:pt x="104259" y="498302"/>
                      <a:pt x="118229" y="522432"/>
                      <a:pt x="137914" y="540847"/>
                    </a:cubicBezTo>
                    <a:cubicBezTo>
                      <a:pt x="162044" y="563072"/>
                      <a:pt x="191889" y="578947"/>
                      <a:pt x="221734" y="591012"/>
                    </a:cubicBezTo>
                    <a:cubicBezTo>
                      <a:pt x="250944" y="603077"/>
                      <a:pt x="282059" y="611967"/>
                      <a:pt x="312539" y="620222"/>
                    </a:cubicBezTo>
                    <a:cubicBezTo>
                      <a:pt x="292219" y="641177"/>
                      <a:pt x="277614" y="669752"/>
                      <a:pt x="285869" y="698962"/>
                    </a:cubicBezTo>
                    <a:cubicBezTo>
                      <a:pt x="290949" y="716107"/>
                      <a:pt x="303014" y="728807"/>
                      <a:pt x="318254" y="737062"/>
                    </a:cubicBezTo>
                    <a:cubicBezTo>
                      <a:pt x="334129" y="745952"/>
                      <a:pt x="351909" y="751667"/>
                      <a:pt x="369689" y="756747"/>
                    </a:cubicBezTo>
                    <a:cubicBezTo>
                      <a:pt x="383659" y="761192"/>
                      <a:pt x="398264" y="764367"/>
                      <a:pt x="413504" y="766907"/>
                    </a:cubicBezTo>
                    <a:cubicBezTo>
                      <a:pt x="405884" y="780242"/>
                      <a:pt x="409059" y="799927"/>
                      <a:pt x="420489" y="811357"/>
                    </a:cubicBezTo>
                    <a:cubicBezTo>
                      <a:pt x="430649" y="821517"/>
                      <a:pt x="445254" y="825962"/>
                      <a:pt x="458589" y="829137"/>
                    </a:cubicBezTo>
                    <a:cubicBezTo>
                      <a:pt x="471924" y="832312"/>
                      <a:pt x="485259" y="834217"/>
                      <a:pt x="498594" y="836122"/>
                    </a:cubicBezTo>
                    <a:cubicBezTo>
                      <a:pt x="550664" y="843107"/>
                      <a:pt x="604004" y="843107"/>
                      <a:pt x="656074" y="850092"/>
                    </a:cubicBezTo>
                    <a:cubicBezTo>
                      <a:pt x="685284" y="853902"/>
                      <a:pt x="714494" y="860252"/>
                      <a:pt x="741799" y="871682"/>
                    </a:cubicBezTo>
                    <a:cubicBezTo>
                      <a:pt x="746879" y="873587"/>
                      <a:pt x="751324" y="869142"/>
                      <a:pt x="751959" y="864697"/>
                    </a:cubicBezTo>
                    <a:cubicBezTo>
                      <a:pt x="751959" y="863427"/>
                      <a:pt x="751959" y="861522"/>
                      <a:pt x="752594" y="860252"/>
                    </a:cubicBezTo>
                    <a:cubicBezTo>
                      <a:pt x="755769" y="858982"/>
                      <a:pt x="758309" y="856442"/>
                      <a:pt x="757674" y="851997"/>
                    </a:cubicBezTo>
                    <a:cubicBezTo>
                      <a:pt x="748784" y="769447"/>
                      <a:pt x="731639" y="687532"/>
                      <a:pt x="705604" y="608157"/>
                    </a:cubicBezTo>
                    <a:cubicBezTo>
                      <a:pt x="692904" y="568787"/>
                      <a:pt x="677664" y="529417"/>
                      <a:pt x="660519" y="491317"/>
                    </a:cubicBezTo>
                    <a:cubicBezTo>
                      <a:pt x="642739" y="451312"/>
                      <a:pt x="621784" y="411942"/>
                      <a:pt x="596384" y="376382"/>
                    </a:cubicBezTo>
                    <a:cubicBezTo>
                      <a:pt x="572889" y="341457"/>
                      <a:pt x="543044" y="310342"/>
                      <a:pt x="507484" y="2868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49"/>
              <p:cNvSpPr/>
              <p:nvPr/>
            </p:nvSpPr>
            <p:spPr>
              <a:xfrm>
                <a:off x="2253743" y="646619"/>
                <a:ext cx="239156" cy="256039"/>
              </a:xfrm>
              <a:custGeom>
                <a:avLst/>
                <a:gdLst/>
                <a:ahLst/>
                <a:cxnLst/>
                <a:rect l="l" t="t" r="r" b="b"/>
                <a:pathLst>
                  <a:path w="703399" h="753057" extrusionOk="0">
                    <a:moveTo>
                      <a:pt x="470606" y="408464"/>
                    </a:moveTo>
                    <a:cubicBezTo>
                      <a:pt x="419171" y="360839"/>
                      <a:pt x="362656" y="320834"/>
                      <a:pt x="303601" y="283369"/>
                    </a:cubicBezTo>
                    <a:cubicBezTo>
                      <a:pt x="244546" y="245904"/>
                      <a:pt x="184856" y="210344"/>
                      <a:pt x="129611" y="167164"/>
                    </a:cubicBezTo>
                    <a:cubicBezTo>
                      <a:pt x="101671" y="145574"/>
                      <a:pt x="75001" y="121444"/>
                      <a:pt x="52141" y="94139"/>
                    </a:cubicBezTo>
                    <a:cubicBezTo>
                      <a:pt x="29916" y="66834"/>
                      <a:pt x="12771" y="35719"/>
                      <a:pt x="3881" y="1429"/>
                    </a:cubicBezTo>
                    <a:cubicBezTo>
                      <a:pt x="3246" y="-476"/>
                      <a:pt x="-564" y="-476"/>
                      <a:pt x="71" y="1429"/>
                    </a:cubicBezTo>
                    <a:cubicBezTo>
                      <a:pt x="4516" y="63659"/>
                      <a:pt x="48966" y="115094"/>
                      <a:pt x="93416" y="154464"/>
                    </a:cubicBezTo>
                    <a:cubicBezTo>
                      <a:pt x="146121" y="200819"/>
                      <a:pt x="205176" y="238284"/>
                      <a:pt x="264231" y="275114"/>
                    </a:cubicBezTo>
                    <a:cubicBezTo>
                      <a:pt x="323286" y="312579"/>
                      <a:pt x="382341" y="350679"/>
                      <a:pt x="435681" y="395764"/>
                    </a:cubicBezTo>
                    <a:cubicBezTo>
                      <a:pt x="488386" y="440849"/>
                      <a:pt x="536011" y="492284"/>
                      <a:pt x="577286" y="548164"/>
                    </a:cubicBezTo>
                    <a:cubicBezTo>
                      <a:pt x="623006" y="610394"/>
                      <a:pt x="661741" y="678339"/>
                      <a:pt x="691586" y="749459"/>
                    </a:cubicBezTo>
                    <a:cubicBezTo>
                      <a:pt x="694761" y="757079"/>
                      <a:pt x="705556" y="751364"/>
                      <a:pt x="703016" y="743744"/>
                    </a:cubicBezTo>
                    <a:cubicBezTo>
                      <a:pt x="650946" y="617379"/>
                      <a:pt x="571571" y="501809"/>
                      <a:pt x="470606" y="40846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49"/>
              <p:cNvSpPr/>
              <p:nvPr/>
            </p:nvSpPr>
            <p:spPr>
              <a:xfrm>
                <a:off x="2230719" y="679998"/>
                <a:ext cx="224687" cy="149187"/>
              </a:xfrm>
              <a:custGeom>
                <a:avLst/>
                <a:gdLst/>
                <a:ahLst/>
                <a:cxnLst/>
                <a:rect l="l" t="t" r="r" b="b"/>
                <a:pathLst>
                  <a:path w="660843" h="438784" extrusionOk="0">
                    <a:moveTo>
                      <a:pt x="658592" y="421640"/>
                    </a:moveTo>
                    <a:cubicBezTo>
                      <a:pt x="614777" y="369570"/>
                      <a:pt x="569057" y="316230"/>
                      <a:pt x="509367" y="279400"/>
                    </a:cubicBezTo>
                    <a:cubicBezTo>
                      <a:pt x="483967" y="263525"/>
                      <a:pt x="455392" y="251460"/>
                      <a:pt x="422372" y="241935"/>
                    </a:cubicBezTo>
                    <a:cubicBezTo>
                      <a:pt x="403322" y="236855"/>
                      <a:pt x="383002" y="232410"/>
                      <a:pt x="363952" y="227965"/>
                    </a:cubicBezTo>
                    <a:cubicBezTo>
                      <a:pt x="353157" y="225425"/>
                      <a:pt x="342362" y="222885"/>
                      <a:pt x="331567" y="220345"/>
                    </a:cubicBezTo>
                    <a:cubicBezTo>
                      <a:pt x="310612" y="215265"/>
                      <a:pt x="285847" y="208915"/>
                      <a:pt x="263622" y="199390"/>
                    </a:cubicBezTo>
                    <a:cubicBezTo>
                      <a:pt x="266162" y="195580"/>
                      <a:pt x="268067" y="192405"/>
                      <a:pt x="269337" y="189230"/>
                    </a:cubicBezTo>
                    <a:cubicBezTo>
                      <a:pt x="282672" y="163195"/>
                      <a:pt x="276957" y="131445"/>
                      <a:pt x="254097" y="105410"/>
                    </a:cubicBezTo>
                    <a:cubicBezTo>
                      <a:pt x="234412" y="81915"/>
                      <a:pt x="205202" y="68580"/>
                      <a:pt x="176627" y="67945"/>
                    </a:cubicBezTo>
                    <a:cubicBezTo>
                      <a:pt x="169642" y="67945"/>
                      <a:pt x="163292" y="68580"/>
                      <a:pt x="156307" y="69850"/>
                    </a:cubicBezTo>
                    <a:lnTo>
                      <a:pt x="155037" y="67945"/>
                    </a:lnTo>
                    <a:cubicBezTo>
                      <a:pt x="153132" y="66040"/>
                      <a:pt x="151227" y="63500"/>
                      <a:pt x="149322" y="61595"/>
                    </a:cubicBezTo>
                    <a:cubicBezTo>
                      <a:pt x="139797" y="50800"/>
                      <a:pt x="130907" y="39370"/>
                      <a:pt x="122017" y="27940"/>
                    </a:cubicBezTo>
                    <a:cubicBezTo>
                      <a:pt x="124557" y="25400"/>
                      <a:pt x="126462" y="22225"/>
                      <a:pt x="127097" y="18415"/>
                    </a:cubicBezTo>
                    <a:cubicBezTo>
                      <a:pt x="127732" y="15240"/>
                      <a:pt x="126462" y="11430"/>
                      <a:pt x="125192" y="8890"/>
                    </a:cubicBezTo>
                    <a:cubicBezTo>
                      <a:pt x="123287" y="5080"/>
                      <a:pt x="120112" y="2540"/>
                      <a:pt x="116302" y="1270"/>
                    </a:cubicBezTo>
                    <a:cubicBezTo>
                      <a:pt x="113762" y="0"/>
                      <a:pt x="110587" y="0"/>
                      <a:pt x="106142" y="0"/>
                    </a:cubicBezTo>
                    <a:cubicBezTo>
                      <a:pt x="103602" y="0"/>
                      <a:pt x="101062" y="635"/>
                      <a:pt x="98522" y="1905"/>
                    </a:cubicBezTo>
                    <a:cubicBezTo>
                      <a:pt x="97887" y="1905"/>
                      <a:pt x="97887" y="2540"/>
                      <a:pt x="97887" y="2540"/>
                    </a:cubicBezTo>
                    <a:cubicBezTo>
                      <a:pt x="97887" y="2540"/>
                      <a:pt x="97252" y="2540"/>
                      <a:pt x="97252" y="3175"/>
                    </a:cubicBezTo>
                    <a:cubicBezTo>
                      <a:pt x="93442" y="5715"/>
                      <a:pt x="90902" y="8890"/>
                      <a:pt x="90267" y="12065"/>
                    </a:cubicBezTo>
                    <a:cubicBezTo>
                      <a:pt x="89632" y="15240"/>
                      <a:pt x="89632" y="19050"/>
                      <a:pt x="90902" y="22860"/>
                    </a:cubicBezTo>
                    <a:cubicBezTo>
                      <a:pt x="93442" y="29845"/>
                      <a:pt x="101062" y="34290"/>
                      <a:pt x="108047" y="33020"/>
                    </a:cubicBezTo>
                    <a:cubicBezTo>
                      <a:pt x="108047" y="33020"/>
                      <a:pt x="108682" y="33020"/>
                      <a:pt x="109317" y="33020"/>
                    </a:cubicBezTo>
                    <a:cubicBezTo>
                      <a:pt x="118207" y="46355"/>
                      <a:pt x="127732" y="59690"/>
                      <a:pt x="137892" y="72390"/>
                    </a:cubicBezTo>
                    <a:cubicBezTo>
                      <a:pt x="138527" y="73660"/>
                      <a:pt x="139797" y="74295"/>
                      <a:pt x="140432" y="75565"/>
                    </a:cubicBezTo>
                    <a:cubicBezTo>
                      <a:pt x="133447" y="78105"/>
                      <a:pt x="126462" y="81915"/>
                      <a:pt x="120112" y="86360"/>
                    </a:cubicBezTo>
                    <a:cubicBezTo>
                      <a:pt x="108047" y="76835"/>
                      <a:pt x="94077" y="65405"/>
                      <a:pt x="80107" y="53340"/>
                    </a:cubicBezTo>
                    <a:cubicBezTo>
                      <a:pt x="80107" y="51435"/>
                      <a:pt x="80107" y="48895"/>
                      <a:pt x="79472" y="46990"/>
                    </a:cubicBezTo>
                    <a:cubicBezTo>
                      <a:pt x="78837" y="43815"/>
                      <a:pt x="77567" y="41275"/>
                      <a:pt x="75662" y="39370"/>
                    </a:cubicBezTo>
                    <a:cubicBezTo>
                      <a:pt x="73122" y="36830"/>
                      <a:pt x="70582" y="35560"/>
                      <a:pt x="68042" y="34925"/>
                    </a:cubicBezTo>
                    <a:cubicBezTo>
                      <a:pt x="67407" y="34925"/>
                      <a:pt x="66772" y="34290"/>
                      <a:pt x="65502" y="34290"/>
                    </a:cubicBezTo>
                    <a:cubicBezTo>
                      <a:pt x="64867" y="34290"/>
                      <a:pt x="64232" y="33655"/>
                      <a:pt x="62962" y="33655"/>
                    </a:cubicBezTo>
                    <a:cubicBezTo>
                      <a:pt x="61692" y="33655"/>
                      <a:pt x="60422" y="33655"/>
                      <a:pt x="59152" y="33655"/>
                    </a:cubicBezTo>
                    <a:cubicBezTo>
                      <a:pt x="56612" y="33655"/>
                      <a:pt x="54072" y="34925"/>
                      <a:pt x="52167" y="36195"/>
                    </a:cubicBezTo>
                    <a:cubicBezTo>
                      <a:pt x="50262" y="37465"/>
                      <a:pt x="48992" y="38735"/>
                      <a:pt x="47722" y="40005"/>
                    </a:cubicBezTo>
                    <a:cubicBezTo>
                      <a:pt x="47087" y="40640"/>
                      <a:pt x="47087" y="40640"/>
                      <a:pt x="46452" y="41910"/>
                    </a:cubicBezTo>
                    <a:cubicBezTo>
                      <a:pt x="45817" y="42545"/>
                      <a:pt x="45817" y="43180"/>
                      <a:pt x="45182" y="44450"/>
                    </a:cubicBezTo>
                    <a:cubicBezTo>
                      <a:pt x="45182" y="45720"/>
                      <a:pt x="44547" y="46990"/>
                      <a:pt x="44547" y="48895"/>
                    </a:cubicBezTo>
                    <a:cubicBezTo>
                      <a:pt x="44547" y="51435"/>
                      <a:pt x="45182" y="52705"/>
                      <a:pt x="45817" y="54610"/>
                    </a:cubicBezTo>
                    <a:cubicBezTo>
                      <a:pt x="46452" y="56515"/>
                      <a:pt x="47722" y="58420"/>
                      <a:pt x="49627" y="60325"/>
                    </a:cubicBezTo>
                    <a:cubicBezTo>
                      <a:pt x="50262" y="60960"/>
                      <a:pt x="51532" y="61595"/>
                      <a:pt x="52802" y="62230"/>
                    </a:cubicBezTo>
                    <a:cubicBezTo>
                      <a:pt x="54072" y="62865"/>
                      <a:pt x="55342" y="63500"/>
                      <a:pt x="57247" y="64135"/>
                    </a:cubicBezTo>
                    <a:cubicBezTo>
                      <a:pt x="58517" y="64770"/>
                      <a:pt x="59787" y="65405"/>
                      <a:pt x="60422" y="65405"/>
                    </a:cubicBezTo>
                    <a:cubicBezTo>
                      <a:pt x="61057" y="65405"/>
                      <a:pt x="62962" y="66040"/>
                      <a:pt x="64232" y="66040"/>
                    </a:cubicBezTo>
                    <a:cubicBezTo>
                      <a:pt x="64232" y="66040"/>
                      <a:pt x="64232" y="66040"/>
                      <a:pt x="64232" y="66040"/>
                    </a:cubicBezTo>
                    <a:cubicBezTo>
                      <a:pt x="66137" y="66040"/>
                      <a:pt x="68042" y="66040"/>
                      <a:pt x="69947" y="64770"/>
                    </a:cubicBezTo>
                    <a:cubicBezTo>
                      <a:pt x="70582" y="64770"/>
                      <a:pt x="70582" y="64135"/>
                      <a:pt x="71217" y="64135"/>
                    </a:cubicBezTo>
                    <a:cubicBezTo>
                      <a:pt x="83917" y="76200"/>
                      <a:pt x="95347" y="86995"/>
                      <a:pt x="106777" y="95885"/>
                    </a:cubicBezTo>
                    <a:cubicBezTo>
                      <a:pt x="104872" y="97790"/>
                      <a:pt x="102967" y="99695"/>
                      <a:pt x="101062" y="102235"/>
                    </a:cubicBezTo>
                    <a:cubicBezTo>
                      <a:pt x="96617" y="107315"/>
                      <a:pt x="92807" y="113030"/>
                      <a:pt x="89632" y="119380"/>
                    </a:cubicBezTo>
                    <a:cubicBezTo>
                      <a:pt x="78837" y="113030"/>
                      <a:pt x="68677" y="106680"/>
                      <a:pt x="57882" y="100965"/>
                    </a:cubicBezTo>
                    <a:cubicBezTo>
                      <a:pt x="57882" y="99695"/>
                      <a:pt x="57882" y="97790"/>
                      <a:pt x="57882" y="96520"/>
                    </a:cubicBezTo>
                    <a:cubicBezTo>
                      <a:pt x="57247" y="93345"/>
                      <a:pt x="55342" y="89535"/>
                      <a:pt x="52802" y="86360"/>
                    </a:cubicBezTo>
                    <a:cubicBezTo>
                      <a:pt x="49627" y="81915"/>
                      <a:pt x="43912" y="80010"/>
                      <a:pt x="38832" y="80645"/>
                    </a:cubicBezTo>
                    <a:cubicBezTo>
                      <a:pt x="34387" y="81280"/>
                      <a:pt x="29942" y="83820"/>
                      <a:pt x="28037" y="87630"/>
                    </a:cubicBezTo>
                    <a:cubicBezTo>
                      <a:pt x="26767" y="90170"/>
                      <a:pt x="26132" y="92710"/>
                      <a:pt x="26132" y="95250"/>
                    </a:cubicBezTo>
                    <a:cubicBezTo>
                      <a:pt x="26132" y="95250"/>
                      <a:pt x="26132" y="95885"/>
                      <a:pt x="26132" y="95885"/>
                    </a:cubicBezTo>
                    <a:cubicBezTo>
                      <a:pt x="26132" y="97155"/>
                      <a:pt x="26132" y="97790"/>
                      <a:pt x="26132" y="98425"/>
                    </a:cubicBezTo>
                    <a:cubicBezTo>
                      <a:pt x="26767" y="101600"/>
                      <a:pt x="28037" y="104140"/>
                      <a:pt x="29307" y="106045"/>
                    </a:cubicBezTo>
                    <a:cubicBezTo>
                      <a:pt x="29942" y="106680"/>
                      <a:pt x="29942" y="107315"/>
                      <a:pt x="30577" y="107950"/>
                    </a:cubicBezTo>
                    <a:cubicBezTo>
                      <a:pt x="31212" y="108585"/>
                      <a:pt x="32482" y="109855"/>
                      <a:pt x="33117" y="110490"/>
                    </a:cubicBezTo>
                    <a:cubicBezTo>
                      <a:pt x="34387" y="111760"/>
                      <a:pt x="36292" y="112395"/>
                      <a:pt x="38197" y="113030"/>
                    </a:cubicBezTo>
                    <a:cubicBezTo>
                      <a:pt x="40102" y="113665"/>
                      <a:pt x="42007" y="114300"/>
                      <a:pt x="43912" y="114300"/>
                    </a:cubicBezTo>
                    <a:cubicBezTo>
                      <a:pt x="45182" y="114300"/>
                      <a:pt x="46452" y="114300"/>
                      <a:pt x="47087" y="114300"/>
                    </a:cubicBezTo>
                    <a:cubicBezTo>
                      <a:pt x="47722" y="114300"/>
                      <a:pt x="48357" y="114300"/>
                      <a:pt x="48992" y="113665"/>
                    </a:cubicBezTo>
                    <a:lnTo>
                      <a:pt x="50262" y="114300"/>
                    </a:lnTo>
                    <a:cubicBezTo>
                      <a:pt x="61057" y="121920"/>
                      <a:pt x="72487" y="128905"/>
                      <a:pt x="83917" y="136525"/>
                    </a:cubicBezTo>
                    <a:cubicBezTo>
                      <a:pt x="83282" y="139700"/>
                      <a:pt x="82647" y="141605"/>
                      <a:pt x="82647" y="144145"/>
                    </a:cubicBezTo>
                    <a:cubicBezTo>
                      <a:pt x="82012" y="154940"/>
                      <a:pt x="84552" y="166370"/>
                      <a:pt x="89632" y="177165"/>
                    </a:cubicBezTo>
                    <a:lnTo>
                      <a:pt x="87092" y="177165"/>
                    </a:lnTo>
                    <a:cubicBezTo>
                      <a:pt x="82647" y="177165"/>
                      <a:pt x="78202" y="177165"/>
                      <a:pt x="73757" y="177165"/>
                    </a:cubicBezTo>
                    <a:lnTo>
                      <a:pt x="66137" y="177165"/>
                    </a:lnTo>
                    <a:cubicBezTo>
                      <a:pt x="55342" y="177165"/>
                      <a:pt x="44547" y="176530"/>
                      <a:pt x="33752" y="177165"/>
                    </a:cubicBezTo>
                    <a:cubicBezTo>
                      <a:pt x="31847" y="172085"/>
                      <a:pt x="28037" y="168275"/>
                      <a:pt x="22957" y="166370"/>
                    </a:cubicBezTo>
                    <a:cubicBezTo>
                      <a:pt x="20417" y="165100"/>
                      <a:pt x="17242" y="165100"/>
                      <a:pt x="14067" y="165735"/>
                    </a:cubicBezTo>
                    <a:cubicBezTo>
                      <a:pt x="11527" y="165735"/>
                      <a:pt x="8987" y="167005"/>
                      <a:pt x="6447" y="168910"/>
                    </a:cubicBezTo>
                    <a:cubicBezTo>
                      <a:pt x="2002" y="172085"/>
                      <a:pt x="-538" y="178435"/>
                      <a:pt x="97" y="184150"/>
                    </a:cubicBezTo>
                    <a:cubicBezTo>
                      <a:pt x="732" y="186690"/>
                      <a:pt x="1367" y="189230"/>
                      <a:pt x="3272" y="191770"/>
                    </a:cubicBezTo>
                    <a:cubicBezTo>
                      <a:pt x="4542" y="193675"/>
                      <a:pt x="6447" y="194945"/>
                      <a:pt x="8987" y="196215"/>
                    </a:cubicBezTo>
                    <a:cubicBezTo>
                      <a:pt x="10257" y="197485"/>
                      <a:pt x="12162" y="198755"/>
                      <a:pt x="14067" y="199390"/>
                    </a:cubicBezTo>
                    <a:cubicBezTo>
                      <a:pt x="15337" y="200025"/>
                      <a:pt x="16607" y="200025"/>
                      <a:pt x="17242" y="200025"/>
                    </a:cubicBezTo>
                    <a:cubicBezTo>
                      <a:pt x="18512" y="200025"/>
                      <a:pt x="19147" y="200660"/>
                      <a:pt x="20417" y="200660"/>
                    </a:cubicBezTo>
                    <a:cubicBezTo>
                      <a:pt x="24862" y="200660"/>
                      <a:pt x="28037" y="199390"/>
                      <a:pt x="30577" y="196850"/>
                    </a:cubicBezTo>
                    <a:cubicBezTo>
                      <a:pt x="31847" y="195580"/>
                      <a:pt x="33117" y="193675"/>
                      <a:pt x="33752" y="191770"/>
                    </a:cubicBezTo>
                    <a:cubicBezTo>
                      <a:pt x="44547" y="193040"/>
                      <a:pt x="55342" y="193040"/>
                      <a:pt x="65502" y="193675"/>
                    </a:cubicBezTo>
                    <a:lnTo>
                      <a:pt x="73122" y="193675"/>
                    </a:lnTo>
                    <a:cubicBezTo>
                      <a:pt x="80107" y="193675"/>
                      <a:pt x="87092" y="194310"/>
                      <a:pt x="94077" y="194310"/>
                    </a:cubicBezTo>
                    <a:lnTo>
                      <a:pt x="100427" y="194310"/>
                    </a:lnTo>
                    <a:cubicBezTo>
                      <a:pt x="113127" y="210820"/>
                      <a:pt x="130907" y="224155"/>
                      <a:pt x="150592" y="231140"/>
                    </a:cubicBezTo>
                    <a:cubicBezTo>
                      <a:pt x="168372" y="241300"/>
                      <a:pt x="184247" y="245745"/>
                      <a:pt x="199487" y="243840"/>
                    </a:cubicBezTo>
                    <a:cubicBezTo>
                      <a:pt x="212822" y="242570"/>
                      <a:pt x="226157" y="236220"/>
                      <a:pt x="240127" y="224155"/>
                    </a:cubicBezTo>
                    <a:cubicBezTo>
                      <a:pt x="245207" y="219710"/>
                      <a:pt x="250287" y="214630"/>
                      <a:pt x="254732" y="209550"/>
                    </a:cubicBezTo>
                    <a:cubicBezTo>
                      <a:pt x="272512" y="219075"/>
                      <a:pt x="290927" y="227330"/>
                      <a:pt x="309977" y="233680"/>
                    </a:cubicBezTo>
                    <a:cubicBezTo>
                      <a:pt x="329662" y="240030"/>
                      <a:pt x="349347" y="245110"/>
                      <a:pt x="369032" y="249555"/>
                    </a:cubicBezTo>
                    <a:cubicBezTo>
                      <a:pt x="378557" y="252095"/>
                      <a:pt x="388082" y="254635"/>
                      <a:pt x="397607" y="257175"/>
                    </a:cubicBezTo>
                    <a:cubicBezTo>
                      <a:pt x="424277" y="264160"/>
                      <a:pt x="454757" y="273685"/>
                      <a:pt x="483332" y="288925"/>
                    </a:cubicBezTo>
                    <a:cubicBezTo>
                      <a:pt x="510002" y="303530"/>
                      <a:pt x="536037" y="323850"/>
                      <a:pt x="563342" y="349250"/>
                    </a:cubicBezTo>
                    <a:cubicBezTo>
                      <a:pt x="591917" y="376555"/>
                      <a:pt x="617952" y="407670"/>
                      <a:pt x="640812" y="434975"/>
                    </a:cubicBezTo>
                    <a:cubicBezTo>
                      <a:pt x="642717" y="437515"/>
                      <a:pt x="645892" y="438785"/>
                      <a:pt x="648432" y="438785"/>
                    </a:cubicBezTo>
                    <a:cubicBezTo>
                      <a:pt x="649067" y="438785"/>
                      <a:pt x="649702" y="438785"/>
                      <a:pt x="650337" y="438785"/>
                    </a:cubicBezTo>
                    <a:cubicBezTo>
                      <a:pt x="654147" y="438150"/>
                      <a:pt x="657957" y="434975"/>
                      <a:pt x="659227" y="431165"/>
                    </a:cubicBezTo>
                    <a:cubicBezTo>
                      <a:pt x="661767" y="428625"/>
                      <a:pt x="661132" y="424815"/>
                      <a:pt x="658592" y="42164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49"/>
              <p:cNvSpPr/>
              <p:nvPr/>
            </p:nvSpPr>
            <p:spPr>
              <a:xfrm>
                <a:off x="2298181" y="860814"/>
                <a:ext cx="198898" cy="188643"/>
              </a:xfrm>
              <a:custGeom>
                <a:avLst/>
                <a:gdLst/>
                <a:ahLst/>
                <a:cxnLst/>
                <a:rect l="l" t="t" r="r" b="b"/>
                <a:pathLst>
                  <a:path w="584993" h="554831" extrusionOk="0">
                    <a:moveTo>
                      <a:pt x="584200" y="539591"/>
                    </a:moveTo>
                    <a:cubicBezTo>
                      <a:pt x="553720" y="478631"/>
                      <a:pt x="521970" y="415766"/>
                      <a:pt x="473075" y="366236"/>
                    </a:cubicBezTo>
                    <a:cubicBezTo>
                      <a:pt x="452120" y="344646"/>
                      <a:pt x="426720" y="326231"/>
                      <a:pt x="396875" y="309721"/>
                    </a:cubicBezTo>
                    <a:cubicBezTo>
                      <a:pt x="379095" y="300196"/>
                      <a:pt x="361315" y="291306"/>
                      <a:pt x="343535" y="282416"/>
                    </a:cubicBezTo>
                    <a:cubicBezTo>
                      <a:pt x="333375" y="277336"/>
                      <a:pt x="323850" y="272891"/>
                      <a:pt x="313690" y="267811"/>
                    </a:cubicBezTo>
                    <a:cubicBezTo>
                      <a:pt x="294005" y="257651"/>
                      <a:pt x="271780" y="246221"/>
                      <a:pt x="252730" y="230981"/>
                    </a:cubicBezTo>
                    <a:cubicBezTo>
                      <a:pt x="255905" y="227806"/>
                      <a:pt x="258445" y="225266"/>
                      <a:pt x="260985" y="222726"/>
                    </a:cubicBezTo>
                    <a:cubicBezTo>
                      <a:pt x="280035" y="200501"/>
                      <a:pt x="281940" y="168116"/>
                      <a:pt x="266065" y="137636"/>
                    </a:cubicBezTo>
                    <a:cubicBezTo>
                      <a:pt x="252095" y="110331"/>
                      <a:pt x="227330" y="90011"/>
                      <a:pt x="199390" y="83026"/>
                    </a:cubicBezTo>
                    <a:cubicBezTo>
                      <a:pt x="193040" y="81121"/>
                      <a:pt x="186055" y="80486"/>
                      <a:pt x="179070" y="80486"/>
                    </a:cubicBezTo>
                    <a:lnTo>
                      <a:pt x="177800" y="78581"/>
                    </a:lnTo>
                    <a:cubicBezTo>
                      <a:pt x="176530" y="76041"/>
                      <a:pt x="175260" y="73501"/>
                      <a:pt x="173990" y="70961"/>
                    </a:cubicBezTo>
                    <a:cubicBezTo>
                      <a:pt x="167640" y="58261"/>
                      <a:pt x="161290" y="44926"/>
                      <a:pt x="154940" y="32226"/>
                    </a:cubicBezTo>
                    <a:cubicBezTo>
                      <a:pt x="158115" y="30956"/>
                      <a:pt x="160655" y="27781"/>
                      <a:pt x="161925" y="23971"/>
                    </a:cubicBezTo>
                    <a:cubicBezTo>
                      <a:pt x="163195" y="20796"/>
                      <a:pt x="163195" y="16986"/>
                      <a:pt x="161925" y="13811"/>
                    </a:cubicBezTo>
                    <a:cubicBezTo>
                      <a:pt x="160655" y="10001"/>
                      <a:pt x="158115" y="6826"/>
                      <a:pt x="154940" y="4286"/>
                    </a:cubicBezTo>
                    <a:cubicBezTo>
                      <a:pt x="152400" y="2381"/>
                      <a:pt x="149860" y="1111"/>
                      <a:pt x="145415" y="476"/>
                    </a:cubicBezTo>
                    <a:cubicBezTo>
                      <a:pt x="142875" y="-159"/>
                      <a:pt x="140335" y="-159"/>
                      <a:pt x="137795" y="476"/>
                    </a:cubicBezTo>
                    <a:cubicBezTo>
                      <a:pt x="137160" y="476"/>
                      <a:pt x="137160" y="1111"/>
                      <a:pt x="137160" y="476"/>
                    </a:cubicBezTo>
                    <a:cubicBezTo>
                      <a:pt x="137160" y="476"/>
                      <a:pt x="136525" y="476"/>
                      <a:pt x="136525" y="476"/>
                    </a:cubicBezTo>
                    <a:cubicBezTo>
                      <a:pt x="132080" y="1746"/>
                      <a:pt x="128905" y="4286"/>
                      <a:pt x="127000" y="7461"/>
                    </a:cubicBezTo>
                    <a:cubicBezTo>
                      <a:pt x="125095" y="10636"/>
                      <a:pt x="124460" y="14446"/>
                      <a:pt x="125095" y="18256"/>
                    </a:cubicBezTo>
                    <a:cubicBezTo>
                      <a:pt x="126365" y="25876"/>
                      <a:pt x="132080" y="31591"/>
                      <a:pt x="139700" y="32226"/>
                    </a:cubicBezTo>
                    <a:cubicBezTo>
                      <a:pt x="140335" y="32226"/>
                      <a:pt x="140335" y="32226"/>
                      <a:pt x="140970" y="32226"/>
                    </a:cubicBezTo>
                    <a:cubicBezTo>
                      <a:pt x="146050" y="47466"/>
                      <a:pt x="152400" y="62706"/>
                      <a:pt x="160020" y="77311"/>
                    </a:cubicBezTo>
                    <a:cubicBezTo>
                      <a:pt x="160655" y="78581"/>
                      <a:pt x="161290" y="79851"/>
                      <a:pt x="161925" y="80486"/>
                    </a:cubicBezTo>
                    <a:cubicBezTo>
                      <a:pt x="154305" y="81756"/>
                      <a:pt x="146685" y="83661"/>
                      <a:pt x="139700" y="86201"/>
                    </a:cubicBezTo>
                    <a:cubicBezTo>
                      <a:pt x="130175" y="74136"/>
                      <a:pt x="119380" y="59531"/>
                      <a:pt x="108585" y="44291"/>
                    </a:cubicBezTo>
                    <a:cubicBezTo>
                      <a:pt x="109220" y="42386"/>
                      <a:pt x="109855" y="40481"/>
                      <a:pt x="109855" y="38576"/>
                    </a:cubicBezTo>
                    <a:cubicBezTo>
                      <a:pt x="109855" y="35401"/>
                      <a:pt x="109220" y="32861"/>
                      <a:pt x="107950" y="30321"/>
                    </a:cubicBezTo>
                    <a:cubicBezTo>
                      <a:pt x="106045" y="27146"/>
                      <a:pt x="104140" y="25241"/>
                      <a:pt x="101600" y="23971"/>
                    </a:cubicBezTo>
                    <a:cubicBezTo>
                      <a:pt x="100965" y="23336"/>
                      <a:pt x="100330" y="23336"/>
                      <a:pt x="99695" y="22701"/>
                    </a:cubicBezTo>
                    <a:cubicBezTo>
                      <a:pt x="99060" y="22066"/>
                      <a:pt x="98425" y="22066"/>
                      <a:pt x="97155" y="21431"/>
                    </a:cubicBezTo>
                    <a:cubicBezTo>
                      <a:pt x="95885" y="20796"/>
                      <a:pt x="94615" y="20796"/>
                      <a:pt x="93345" y="20796"/>
                    </a:cubicBezTo>
                    <a:cubicBezTo>
                      <a:pt x="90805" y="20796"/>
                      <a:pt x="88265" y="20796"/>
                      <a:pt x="85725" y="21431"/>
                    </a:cubicBezTo>
                    <a:cubicBezTo>
                      <a:pt x="83820" y="22066"/>
                      <a:pt x="81915" y="22701"/>
                      <a:pt x="80645" y="24606"/>
                    </a:cubicBezTo>
                    <a:cubicBezTo>
                      <a:pt x="80010" y="24606"/>
                      <a:pt x="80010" y="25241"/>
                      <a:pt x="79375" y="25876"/>
                    </a:cubicBezTo>
                    <a:cubicBezTo>
                      <a:pt x="78740" y="26511"/>
                      <a:pt x="78105" y="27146"/>
                      <a:pt x="77470" y="27781"/>
                    </a:cubicBezTo>
                    <a:cubicBezTo>
                      <a:pt x="76835" y="29051"/>
                      <a:pt x="76200" y="30321"/>
                      <a:pt x="75565" y="31591"/>
                    </a:cubicBezTo>
                    <a:cubicBezTo>
                      <a:pt x="74930" y="34131"/>
                      <a:pt x="74930" y="35401"/>
                      <a:pt x="74930" y="37941"/>
                    </a:cubicBezTo>
                    <a:cubicBezTo>
                      <a:pt x="74930" y="39846"/>
                      <a:pt x="75565" y="42386"/>
                      <a:pt x="77470" y="44291"/>
                    </a:cubicBezTo>
                    <a:cubicBezTo>
                      <a:pt x="78105" y="44926"/>
                      <a:pt x="78740" y="46196"/>
                      <a:pt x="80010" y="47466"/>
                    </a:cubicBezTo>
                    <a:cubicBezTo>
                      <a:pt x="81280" y="48736"/>
                      <a:pt x="82550" y="49371"/>
                      <a:pt x="83820" y="50006"/>
                    </a:cubicBezTo>
                    <a:cubicBezTo>
                      <a:pt x="85090" y="50641"/>
                      <a:pt x="85725" y="51911"/>
                      <a:pt x="86995" y="51911"/>
                    </a:cubicBezTo>
                    <a:cubicBezTo>
                      <a:pt x="88265" y="52546"/>
                      <a:pt x="88900" y="53181"/>
                      <a:pt x="90805" y="53181"/>
                    </a:cubicBezTo>
                    <a:cubicBezTo>
                      <a:pt x="92075" y="53181"/>
                      <a:pt x="93345" y="53816"/>
                      <a:pt x="94615" y="53816"/>
                    </a:cubicBezTo>
                    <a:cubicBezTo>
                      <a:pt x="95250" y="53816"/>
                      <a:pt x="95885" y="53816"/>
                      <a:pt x="96520" y="53816"/>
                    </a:cubicBezTo>
                    <a:cubicBezTo>
                      <a:pt x="97155" y="53816"/>
                      <a:pt x="97790" y="53816"/>
                      <a:pt x="97790" y="53181"/>
                    </a:cubicBezTo>
                    <a:cubicBezTo>
                      <a:pt x="107315" y="67786"/>
                      <a:pt x="115570" y="80486"/>
                      <a:pt x="124460" y="92551"/>
                    </a:cubicBezTo>
                    <a:cubicBezTo>
                      <a:pt x="121920" y="93821"/>
                      <a:pt x="119380" y="95726"/>
                      <a:pt x="117475" y="96996"/>
                    </a:cubicBezTo>
                    <a:cubicBezTo>
                      <a:pt x="111760" y="101441"/>
                      <a:pt x="106680" y="105886"/>
                      <a:pt x="102870" y="110966"/>
                    </a:cubicBezTo>
                    <a:cubicBezTo>
                      <a:pt x="93980" y="102076"/>
                      <a:pt x="85090" y="93821"/>
                      <a:pt x="76200" y="85566"/>
                    </a:cubicBezTo>
                    <a:cubicBezTo>
                      <a:pt x="76835" y="84296"/>
                      <a:pt x="76835" y="82391"/>
                      <a:pt x="76835" y="81121"/>
                    </a:cubicBezTo>
                    <a:cubicBezTo>
                      <a:pt x="76835" y="77311"/>
                      <a:pt x="76200" y="73501"/>
                      <a:pt x="74295" y="69691"/>
                    </a:cubicBezTo>
                    <a:cubicBezTo>
                      <a:pt x="72390" y="64611"/>
                      <a:pt x="67310" y="61436"/>
                      <a:pt x="61595" y="60801"/>
                    </a:cubicBezTo>
                    <a:cubicBezTo>
                      <a:pt x="57150" y="60166"/>
                      <a:pt x="52070" y="62071"/>
                      <a:pt x="49530" y="65246"/>
                    </a:cubicBezTo>
                    <a:cubicBezTo>
                      <a:pt x="47625" y="67151"/>
                      <a:pt x="46355" y="69691"/>
                      <a:pt x="45720" y="71596"/>
                    </a:cubicBezTo>
                    <a:cubicBezTo>
                      <a:pt x="45720" y="71596"/>
                      <a:pt x="45720" y="72231"/>
                      <a:pt x="45720" y="72231"/>
                    </a:cubicBezTo>
                    <a:cubicBezTo>
                      <a:pt x="45720" y="72866"/>
                      <a:pt x="45085" y="74136"/>
                      <a:pt x="45085" y="74771"/>
                    </a:cubicBezTo>
                    <a:cubicBezTo>
                      <a:pt x="45085" y="77946"/>
                      <a:pt x="45720" y="80486"/>
                      <a:pt x="46355" y="82391"/>
                    </a:cubicBezTo>
                    <a:cubicBezTo>
                      <a:pt x="46355" y="83026"/>
                      <a:pt x="46990" y="84296"/>
                      <a:pt x="47625" y="84931"/>
                    </a:cubicBezTo>
                    <a:cubicBezTo>
                      <a:pt x="48260" y="86201"/>
                      <a:pt x="48895" y="86836"/>
                      <a:pt x="49530" y="88106"/>
                    </a:cubicBezTo>
                    <a:cubicBezTo>
                      <a:pt x="50800" y="89376"/>
                      <a:pt x="52070" y="90646"/>
                      <a:pt x="53975" y="91916"/>
                    </a:cubicBezTo>
                    <a:cubicBezTo>
                      <a:pt x="55880" y="93186"/>
                      <a:pt x="57785" y="93821"/>
                      <a:pt x="59055" y="94456"/>
                    </a:cubicBezTo>
                    <a:cubicBezTo>
                      <a:pt x="60325" y="94456"/>
                      <a:pt x="61595" y="95091"/>
                      <a:pt x="62230" y="95091"/>
                    </a:cubicBezTo>
                    <a:cubicBezTo>
                      <a:pt x="62865" y="95091"/>
                      <a:pt x="63500" y="95091"/>
                      <a:pt x="64135" y="95091"/>
                    </a:cubicBezTo>
                    <a:lnTo>
                      <a:pt x="65405" y="96361"/>
                    </a:lnTo>
                    <a:cubicBezTo>
                      <a:pt x="74295" y="105886"/>
                      <a:pt x="83820" y="116046"/>
                      <a:pt x="93345" y="126206"/>
                    </a:cubicBezTo>
                    <a:cubicBezTo>
                      <a:pt x="92075" y="128746"/>
                      <a:pt x="91440" y="131286"/>
                      <a:pt x="90170" y="133191"/>
                    </a:cubicBezTo>
                    <a:cubicBezTo>
                      <a:pt x="86995" y="143986"/>
                      <a:pt x="86995" y="155416"/>
                      <a:pt x="88900" y="167481"/>
                    </a:cubicBezTo>
                    <a:lnTo>
                      <a:pt x="86360" y="166846"/>
                    </a:lnTo>
                    <a:cubicBezTo>
                      <a:pt x="81915" y="165576"/>
                      <a:pt x="77470" y="164306"/>
                      <a:pt x="73025" y="163671"/>
                    </a:cubicBezTo>
                    <a:lnTo>
                      <a:pt x="65405" y="161766"/>
                    </a:lnTo>
                    <a:cubicBezTo>
                      <a:pt x="55245" y="159226"/>
                      <a:pt x="45085" y="156051"/>
                      <a:pt x="34290" y="154146"/>
                    </a:cubicBezTo>
                    <a:cubicBezTo>
                      <a:pt x="33655" y="149066"/>
                      <a:pt x="30480" y="143986"/>
                      <a:pt x="26670" y="141446"/>
                    </a:cubicBezTo>
                    <a:cubicBezTo>
                      <a:pt x="24765" y="140176"/>
                      <a:pt x="21590" y="138906"/>
                      <a:pt x="18415" y="138271"/>
                    </a:cubicBezTo>
                    <a:cubicBezTo>
                      <a:pt x="15875" y="138271"/>
                      <a:pt x="13335" y="138271"/>
                      <a:pt x="10160" y="139541"/>
                    </a:cubicBezTo>
                    <a:cubicBezTo>
                      <a:pt x="5080" y="141446"/>
                      <a:pt x="635" y="146526"/>
                      <a:pt x="0" y="152876"/>
                    </a:cubicBezTo>
                    <a:cubicBezTo>
                      <a:pt x="0" y="155416"/>
                      <a:pt x="0" y="157956"/>
                      <a:pt x="1270" y="161131"/>
                    </a:cubicBezTo>
                    <a:cubicBezTo>
                      <a:pt x="1905" y="163036"/>
                      <a:pt x="3810" y="164941"/>
                      <a:pt x="5715" y="166846"/>
                    </a:cubicBezTo>
                    <a:cubicBezTo>
                      <a:pt x="6985" y="168751"/>
                      <a:pt x="8255" y="170021"/>
                      <a:pt x="9525" y="171291"/>
                    </a:cubicBezTo>
                    <a:cubicBezTo>
                      <a:pt x="10795" y="171926"/>
                      <a:pt x="11430" y="172561"/>
                      <a:pt x="12700" y="173196"/>
                    </a:cubicBezTo>
                    <a:cubicBezTo>
                      <a:pt x="13970" y="173831"/>
                      <a:pt x="14605" y="173831"/>
                      <a:pt x="15875" y="174466"/>
                    </a:cubicBezTo>
                    <a:cubicBezTo>
                      <a:pt x="19685" y="175101"/>
                      <a:pt x="23495" y="175101"/>
                      <a:pt x="26670" y="173196"/>
                    </a:cubicBezTo>
                    <a:cubicBezTo>
                      <a:pt x="28575" y="171926"/>
                      <a:pt x="29845" y="170656"/>
                      <a:pt x="31115" y="168751"/>
                    </a:cubicBezTo>
                    <a:cubicBezTo>
                      <a:pt x="41275" y="172561"/>
                      <a:pt x="51435" y="175101"/>
                      <a:pt x="61595" y="178276"/>
                    </a:cubicBezTo>
                    <a:lnTo>
                      <a:pt x="69215" y="180181"/>
                    </a:lnTo>
                    <a:cubicBezTo>
                      <a:pt x="75565" y="182086"/>
                      <a:pt x="81915" y="183991"/>
                      <a:pt x="88265" y="185896"/>
                    </a:cubicBezTo>
                    <a:lnTo>
                      <a:pt x="94615" y="187801"/>
                    </a:lnTo>
                    <a:cubicBezTo>
                      <a:pt x="102870" y="206851"/>
                      <a:pt x="117475" y="223996"/>
                      <a:pt x="134620" y="235426"/>
                    </a:cubicBezTo>
                    <a:cubicBezTo>
                      <a:pt x="149225" y="249396"/>
                      <a:pt x="163830" y="257651"/>
                      <a:pt x="179070" y="259556"/>
                    </a:cubicBezTo>
                    <a:cubicBezTo>
                      <a:pt x="192405" y="261461"/>
                      <a:pt x="207010" y="258286"/>
                      <a:pt x="223520" y="250031"/>
                    </a:cubicBezTo>
                    <a:cubicBezTo>
                      <a:pt x="229870" y="246856"/>
                      <a:pt x="235585" y="243046"/>
                      <a:pt x="241300" y="239236"/>
                    </a:cubicBezTo>
                    <a:cubicBezTo>
                      <a:pt x="256540" y="253206"/>
                      <a:pt x="272415" y="265271"/>
                      <a:pt x="289560" y="275431"/>
                    </a:cubicBezTo>
                    <a:cubicBezTo>
                      <a:pt x="306705" y="286226"/>
                      <a:pt x="325120" y="295751"/>
                      <a:pt x="342900" y="304641"/>
                    </a:cubicBezTo>
                    <a:cubicBezTo>
                      <a:pt x="351790" y="309086"/>
                      <a:pt x="360680" y="314166"/>
                      <a:pt x="368935" y="318611"/>
                    </a:cubicBezTo>
                    <a:cubicBezTo>
                      <a:pt x="393065" y="331311"/>
                      <a:pt x="421005" y="347821"/>
                      <a:pt x="445135" y="370046"/>
                    </a:cubicBezTo>
                    <a:cubicBezTo>
                      <a:pt x="467995" y="391001"/>
                      <a:pt x="488315" y="416401"/>
                      <a:pt x="508635" y="447516"/>
                    </a:cubicBezTo>
                    <a:cubicBezTo>
                      <a:pt x="530225" y="481171"/>
                      <a:pt x="548005" y="517366"/>
                      <a:pt x="563880" y="549116"/>
                    </a:cubicBezTo>
                    <a:cubicBezTo>
                      <a:pt x="565785" y="552291"/>
                      <a:pt x="568960" y="554831"/>
                      <a:pt x="572135" y="554831"/>
                    </a:cubicBezTo>
                    <a:cubicBezTo>
                      <a:pt x="572135" y="554831"/>
                      <a:pt x="572770" y="554831"/>
                      <a:pt x="572770" y="554831"/>
                    </a:cubicBezTo>
                    <a:cubicBezTo>
                      <a:pt x="576580" y="554831"/>
                      <a:pt x="580390" y="552926"/>
                      <a:pt x="582295" y="549751"/>
                    </a:cubicBezTo>
                    <a:cubicBezTo>
                      <a:pt x="585470" y="547211"/>
                      <a:pt x="585470" y="543401"/>
                      <a:pt x="584200" y="539591"/>
                    </a:cubicBezTo>
                    <a:close/>
                    <a:moveTo>
                      <a:pt x="137795" y="90646"/>
                    </a:moveTo>
                    <a:cubicBezTo>
                      <a:pt x="137795" y="90646"/>
                      <a:pt x="137795" y="90646"/>
                      <a:pt x="137795" y="90646"/>
                    </a:cubicBezTo>
                    <a:lnTo>
                      <a:pt x="137795" y="90646"/>
                    </a:lnTo>
                    <a:lnTo>
                      <a:pt x="137795" y="9064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49"/>
              <p:cNvSpPr/>
              <p:nvPr/>
            </p:nvSpPr>
            <p:spPr>
              <a:xfrm>
                <a:off x="2498038" y="586953"/>
                <a:ext cx="76066" cy="246558"/>
              </a:xfrm>
              <a:custGeom>
                <a:avLst/>
                <a:gdLst/>
                <a:ahLst/>
                <a:cxnLst/>
                <a:rect l="l" t="t" r="r" b="b"/>
                <a:pathLst>
                  <a:path w="223723" h="725170" extrusionOk="0">
                    <a:moveTo>
                      <a:pt x="223520" y="41275"/>
                    </a:moveTo>
                    <a:cubicBezTo>
                      <a:pt x="223520" y="38100"/>
                      <a:pt x="222250" y="35560"/>
                      <a:pt x="219710" y="31750"/>
                    </a:cubicBezTo>
                    <a:cubicBezTo>
                      <a:pt x="218440" y="29210"/>
                      <a:pt x="216535" y="27305"/>
                      <a:pt x="214630" y="26035"/>
                    </a:cubicBezTo>
                    <a:cubicBezTo>
                      <a:pt x="214630" y="26035"/>
                      <a:pt x="213995" y="26035"/>
                      <a:pt x="213995" y="25400"/>
                    </a:cubicBezTo>
                    <a:cubicBezTo>
                      <a:pt x="213995" y="25400"/>
                      <a:pt x="213360" y="24765"/>
                      <a:pt x="213360" y="24765"/>
                    </a:cubicBezTo>
                    <a:cubicBezTo>
                      <a:pt x="209550" y="22860"/>
                      <a:pt x="205740" y="21590"/>
                      <a:pt x="201930" y="22860"/>
                    </a:cubicBezTo>
                    <a:cubicBezTo>
                      <a:pt x="198120" y="24130"/>
                      <a:pt x="195580" y="26035"/>
                      <a:pt x="193040" y="28575"/>
                    </a:cubicBezTo>
                    <a:cubicBezTo>
                      <a:pt x="187960" y="34290"/>
                      <a:pt x="187960" y="42545"/>
                      <a:pt x="192405" y="48260"/>
                    </a:cubicBezTo>
                    <a:cubicBezTo>
                      <a:pt x="192405" y="48260"/>
                      <a:pt x="193040" y="48895"/>
                      <a:pt x="193040" y="48895"/>
                    </a:cubicBezTo>
                    <a:cubicBezTo>
                      <a:pt x="185420" y="62865"/>
                      <a:pt x="178435" y="78105"/>
                      <a:pt x="172085" y="93345"/>
                    </a:cubicBezTo>
                    <a:cubicBezTo>
                      <a:pt x="171450" y="94615"/>
                      <a:pt x="171450" y="95885"/>
                      <a:pt x="170815" y="97155"/>
                    </a:cubicBezTo>
                    <a:cubicBezTo>
                      <a:pt x="165100" y="92075"/>
                      <a:pt x="158750" y="88265"/>
                      <a:pt x="151765" y="85090"/>
                    </a:cubicBezTo>
                    <a:cubicBezTo>
                      <a:pt x="154305" y="70485"/>
                      <a:pt x="157480" y="52070"/>
                      <a:pt x="161290" y="33655"/>
                    </a:cubicBezTo>
                    <a:cubicBezTo>
                      <a:pt x="163195" y="33020"/>
                      <a:pt x="165100" y="31750"/>
                      <a:pt x="166370" y="30480"/>
                    </a:cubicBezTo>
                    <a:cubicBezTo>
                      <a:pt x="168910" y="28575"/>
                      <a:pt x="170180" y="26035"/>
                      <a:pt x="170815" y="23495"/>
                    </a:cubicBezTo>
                    <a:cubicBezTo>
                      <a:pt x="172085" y="20320"/>
                      <a:pt x="172085" y="17145"/>
                      <a:pt x="171450" y="14605"/>
                    </a:cubicBezTo>
                    <a:cubicBezTo>
                      <a:pt x="171450" y="13970"/>
                      <a:pt x="170815" y="13335"/>
                      <a:pt x="170815" y="12700"/>
                    </a:cubicBezTo>
                    <a:cubicBezTo>
                      <a:pt x="170815" y="12065"/>
                      <a:pt x="170180" y="11430"/>
                      <a:pt x="170180" y="10160"/>
                    </a:cubicBezTo>
                    <a:cubicBezTo>
                      <a:pt x="169545" y="8890"/>
                      <a:pt x="168910" y="8255"/>
                      <a:pt x="168275" y="6985"/>
                    </a:cubicBezTo>
                    <a:cubicBezTo>
                      <a:pt x="167005" y="5080"/>
                      <a:pt x="165100" y="3175"/>
                      <a:pt x="162560" y="1905"/>
                    </a:cubicBezTo>
                    <a:cubicBezTo>
                      <a:pt x="160655" y="635"/>
                      <a:pt x="158750" y="635"/>
                      <a:pt x="156845" y="0"/>
                    </a:cubicBezTo>
                    <a:cubicBezTo>
                      <a:pt x="156210" y="0"/>
                      <a:pt x="156210" y="0"/>
                      <a:pt x="154940" y="0"/>
                    </a:cubicBezTo>
                    <a:cubicBezTo>
                      <a:pt x="153670" y="0"/>
                      <a:pt x="153035" y="0"/>
                      <a:pt x="151765" y="0"/>
                    </a:cubicBezTo>
                    <a:cubicBezTo>
                      <a:pt x="150495" y="0"/>
                      <a:pt x="149225" y="635"/>
                      <a:pt x="147955" y="1270"/>
                    </a:cubicBezTo>
                    <a:cubicBezTo>
                      <a:pt x="146050" y="2540"/>
                      <a:pt x="144780" y="3810"/>
                      <a:pt x="143510" y="5080"/>
                    </a:cubicBezTo>
                    <a:cubicBezTo>
                      <a:pt x="142240" y="6350"/>
                      <a:pt x="140970" y="8890"/>
                      <a:pt x="140335" y="11430"/>
                    </a:cubicBezTo>
                    <a:cubicBezTo>
                      <a:pt x="140335" y="12700"/>
                      <a:pt x="139700" y="13970"/>
                      <a:pt x="139700" y="15240"/>
                    </a:cubicBezTo>
                    <a:cubicBezTo>
                      <a:pt x="139700" y="17145"/>
                      <a:pt x="139700" y="18415"/>
                      <a:pt x="140335" y="19685"/>
                    </a:cubicBezTo>
                    <a:cubicBezTo>
                      <a:pt x="140335" y="20955"/>
                      <a:pt x="140335" y="22225"/>
                      <a:pt x="140970" y="23495"/>
                    </a:cubicBezTo>
                    <a:cubicBezTo>
                      <a:pt x="141605" y="24765"/>
                      <a:pt x="141605" y="26035"/>
                      <a:pt x="142240" y="27305"/>
                    </a:cubicBezTo>
                    <a:cubicBezTo>
                      <a:pt x="143510" y="29210"/>
                      <a:pt x="144145" y="30480"/>
                      <a:pt x="146050" y="31750"/>
                    </a:cubicBezTo>
                    <a:cubicBezTo>
                      <a:pt x="146685" y="32385"/>
                      <a:pt x="146685" y="32385"/>
                      <a:pt x="147320" y="32385"/>
                    </a:cubicBezTo>
                    <a:cubicBezTo>
                      <a:pt x="142875" y="48895"/>
                      <a:pt x="139065" y="64135"/>
                      <a:pt x="136525" y="78740"/>
                    </a:cubicBezTo>
                    <a:cubicBezTo>
                      <a:pt x="133985" y="78105"/>
                      <a:pt x="131445" y="77470"/>
                      <a:pt x="128905" y="76835"/>
                    </a:cubicBezTo>
                    <a:cubicBezTo>
                      <a:pt x="121920" y="75565"/>
                      <a:pt x="115570" y="74930"/>
                      <a:pt x="108585" y="75565"/>
                    </a:cubicBezTo>
                    <a:cubicBezTo>
                      <a:pt x="109220" y="63500"/>
                      <a:pt x="109220" y="50800"/>
                      <a:pt x="109220" y="38735"/>
                    </a:cubicBezTo>
                    <a:cubicBezTo>
                      <a:pt x="110490" y="38100"/>
                      <a:pt x="112395" y="37465"/>
                      <a:pt x="113030" y="36195"/>
                    </a:cubicBezTo>
                    <a:cubicBezTo>
                      <a:pt x="115570" y="33655"/>
                      <a:pt x="118110" y="30480"/>
                      <a:pt x="119380" y="26670"/>
                    </a:cubicBezTo>
                    <a:cubicBezTo>
                      <a:pt x="121920" y="21590"/>
                      <a:pt x="120650" y="15875"/>
                      <a:pt x="117475" y="11430"/>
                    </a:cubicBezTo>
                    <a:cubicBezTo>
                      <a:pt x="114935" y="7620"/>
                      <a:pt x="110490" y="5080"/>
                      <a:pt x="106045" y="5080"/>
                    </a:cubicBezTo>
                    <a:cubicBezTo>
                      <a:pt x="103505" y="5080"/>
                      <a:pt x="100965" y="5715"/>
                      <a:pt x="98425" y="6985"/>
                    </a:cubicBezTo>
                    <a:cubicBezTo>
                      <a:pt x="98425" y="6985"/>
                      <a:pt x="98425" y="6985"/>
                      <a:pt x="97790" y="6985"/>
                    </a:cubicBezTo>
                    <a:cubicBezTo>
                      <a:pt x="97155" y="6985"/>
                      <a:pt x="95885" y="7620"/>
                      <a:pt x="95250" y="8255"/>
                    </a:cubicBezTo>
                    <a:cubicBezTo>
                      <a:pt x="92710" y="10160"/>
                      <a:pt x="91440" y="12700"/>
                      <a:pt x="90170" y="14605"/>
                    </a:cubicBezTo>
                    <a:cubicBezTo>
                      <a:pt x="89535" y="15240"/>
                      <a:pt x="89535" y="15875"/>
                      <a:pt x="88900" y="17145"/>
                    </a:cubicBezTo>
                    <a:cubicBezTo>
                      <a:pt x="88265" y="18415"/>
                      <a:pt x="88265" y="19685"/>
                      <a:pt x="88265" y="20955"/>
                    </a:cubicBezTo>
                    <a:cubicBezTo>
                      <a:pt x="88265" y="22860"/>
                      <a:pt x="88265" y="24765"/>
                      <a:pt x="88265" y="26670"/>
                    </a:cubicBezTo>
                    <a:cubicBezTo>
                      <a:pt x="88900" y="28575"/>
                      <a:pt x="89535" y="30480"/>
                      <a:pt x="90170" y="32385"/>
                    </a:cubicBezTo>
                    <a:cubicBezTo>
                      <a:pt x="90805" y="33655"/>
                      <a:pt x="91440" y="34290"/>
                      <a:pt x="92075" y="35560"/>
                    </a:cubicBezTo>
                    <a:cubicBezTo>
                      <a:pt x="92710" y="36195"/>
                      <a:pt x="92710" y="36830"/>
                      <a:pt x="93345" y="36830"/>
                    </a:cubicBezTo>
                    <a:lnTo>
                      <a:pt x="93345" y="38735"/>
                    </a:lnTo>
                    <a:cubicBezTo>
                      <a:pt x="92075" y="52070"/>
                      <a:pt x="91440" y="65405"/>
                      <a:pt x="90170" y="78740"/>
                    </a:cubicBezTo>
                    <a:cubicBezTo>
                      <a:pt x="87630" y="79375"/>
                      <a:pt x="85090" y="80645"/>
                      <a:pt x="82550" y="81280"/>
                    </a:cubicBezTo>
                    <a:cubicBezTo>
                      <a:pt x="72390" y="86360"/>
                      <a:pt x="63500" y="93345"/>
                      <a:pt x="56515" y="103505"/>
                    </a:cubicBezTo>
                    <a:lnTo>
                      <a:pt x="55245" y="100965"/>
                    </a:lnTo>
                    <a:cubicBezTo>
                      <a:pt x="53340" y="97155"/>
                      <a:pt x="51435" y="93345"/>
                      <a:pt x="48895" y="88900"/>
                    </a:cubicBezTo>
                    <a:lnTo>
                      <a:pt x="45085" y="81915"/>
                    </a:lnTo>
                    <a:cubicBezTo>
                      <a:pt x="40005" y="72390"/>
                      <a:pt x="34925" y="62865"/>
                      <a:pt x="29210" y="53975"/>
                    </a:cubicBezTo>
                    <a:cubicBezTo>
                      <a:pt x="32385" y="50165"/>
                      <a:pt x="34290" y="44450"/>
                      <a:pt x="33655" y="39370"/>
                    </a:cubicBezTo>
                    <a:cubicBezTo>
                      <a:pt x="33655" y="36830"/>
                      <a:pt x="32385" y="33655"/>
                      <a:pt x="30480" y="31750"/>
                    </a:cubicBezTo>
                    <a:cubicBezTo>
                      <a:pt x="29210" y="29845"/>
                      <a:pt x="26670" y="27940"/>
                      <a:pt x="23495" y="26670"/>
                    </a:cubicBezTo>
                    <a:cubicBezTo>
                      <a:pt x="18415" y="24130"/>
                      <a:pt x="12065" y="24765"/>
                      <a:pt x="6985" y="28575"/>
                    </a:cubicBezTo>
                    <a:cubicBezTo>
                      <a:pt x="5080" y="29845"/>
                      <a:pt x="3175" y="32385"/>
                      <a:pt x="1905" y="34925"/>
                    </a:cubicBezTo>
                    <a:cubicBezTo>
                      <a:pt x="1270" y="36830"/>
                      <a:pt x="635" y="39370"/>
                      <a:pt x="635" y="41910"/>
                    </a:cubicBezTo>
                    <a:cubicBezTo>
                      <a:pt x="0" y="43815"/>
                      <a:pt x="0" y="45720"/>
                      <a:pt x="0" y="47625"/>
                    </a:cubicBezTo>
                    <a:cubicBezTo>
                      <a:pt x="0" y="48895"/>
                      <a:pt x="635" y="50165"/>
                      <a:pt x="635" y="50800"/>
                    </a:cubicBezTo>
                    <a:cubicBezTo>
                      <a:pt x="635" y="52070"/>
                      <a:pt x="1270" y="52705"/>
                      <a:pt x="1905" y="53975"/>
                    </a:cubicBezTo>
                    <a:cubicBezTo>
                      <a:pt x="3810" y="57785"/>
                      <a:pt x="6985" y="59690"/>
                      <a:pt x="10160" y="60960"/>
                    </a:cubicBezTo>
                    <a:cubicBezTo>
                      <a:pt x="12065" y="61595"/>
                      <a:pt x="13970" y="61595"/>
                      <a:pt x="16510" y="61595"/>
                    </a:cubicBezTo>
                    <a:cubicBezTo>
                      <a:pt x="20955" y="71120"/>
                      <a:pt x="25400" y="81280"/>
                      <a:pt x="30480" y="90170"/>
                    </a:cubicBezTo>
                    <a:lnTo>
                      <a:pt x="34290" y="97155"/>
                    </a:lnTo>
                    <a:cubicBezTo>
                      <a:pt x="37465" y="103505"/>
                      <a:pt x="40640" y="109220"/>
                      <a:pt x="43180" y="115570"/>
                    </a:cubicBezTo>
                    <a:lnTo>
                      <a:pt x="46355" y="121285"/>
                    </a:lnTo>
                    <a:cubicBezTo>
                      <a:pt x="38100" y="140335"/>
                      <a:pt x="34925" y="162560"/>
                      <a:pt x="38735" y="182880"/>
                    </a:cubicBezTo>
                    <a:cubicBezTo>
                      <a:pt x="38100" y="203200"/>
                      <a:pt x="42545" y="219075"/>
                      <a:pt x="50800" y="232410"/>
                    </a:cubicBezTo>
                    <a:cubicBezTo>
                      <a:pt x="58420" y="243840"/>
                      <a:pt x="70485" y="252095"/>
                      <a:pt x="87630" y="258445"/>
                    </a:cubicBezTo>
                    <a:cubicBezTo>
                      <a:pt x="93980" y="260985"/>
                      <a:pt x="100965" y="262890"/>
                      <a:pt x="107315" y="264160"/>
                    </a:cubicBezTo>
                    <a:cubicBezTo>
                      <a:pt x="107315" y="284480"/>
                      <a:pt x="109220" y="304800"/>
                      <a:pt x="113030" y="323850"/>
                    </a:cubicBezTo>
                    <a:cubicBezTo>
                      <a:pt x="116840" y="343535"/>
                      <a:pt x="122555" y="363855"/>
                      <a:pt x="127635" y="382905"/>
                    </a:cubicBezTo>
                    <a:cubicBezTo>
                      <a:pt x="130175" y="392430"/>
                      <a:pt x="132715" y="401955"/>
                      <a:pt x="135255" y="411480"/>
                    </a:cubicBezTo>
                    <a:cubicBezTo>
                      <a:pt x="142240" y="438150"/>
                      <a:pt x="148590" y="469265"/>
                      <a:pt x="148590" y="502285"/>
                    </a:cubicBezTo>
                    <a:cubicBezTo>
                      <a:pt x="148590" y="532765"/>
                      <a:pt x="144145" y="565785"/>
                      <a:pt x="133985" y="601345"/>
                    </a:cubicBezTo>
                    <a:cubicBezTo>
                      <a:pt x="123825" y="639445"/>
                      <a:pt x="109220" y="677545"/>
                      <a:pt x="96520" y="710565"/>
                    </a:cubicBezTo>
                    <a:cubicBezTo>
                      <a:pt x="95250" y="714375"/>
                      <a:pt x="95885" y="718185"/>
                      <a:pt x="97790" y="720725"/>
                    </a:cubicBezTo>
                    <a:cubicBezTo>
                      <a:pt x="99695" y="723265"/>
                      <a:pt x="103505" y="725170"/>
                      <a:pt x="106680" y="725170"/>
                    </a:cubicBezTo>
                    <a:cubicBezTo>
                      <a:pt x="107315" y="725170"/>
                      <a:pt x="107950" y="725170"/>
                      <a:pt x="107950" y="725170"/>
                    </a:cubicBezTo>
                    <a:cubicBezTo>
                      <a:pt x="111760" y="724535"/>
                      <a:pt x="114300" y="721995"/>
                      <a:pt x="115570" y="718820"/>
                    </a:cubicBezTo>
                    <a:cubicBezTo>
                      <a:pt x="139700" y="655320"/>
                      <a:pt x="165100" y="589280"/>
                      <a:pt x="168275" y="519430"/>
                    </a:cubicBezTo>
                    <a:cubicBezTo>
                      <a:pt x="169545" y="489585"/>
                      <a:pt x="166370" y="458470"/>
                      <a:pt x="158750" y="424815"/>
                    </a:cubicBezTo>
                    <a:cubicBezTo>
                      <a:pt x="154305" y="405130"/>
                      <a:pt x="148590" y="386080"/>
                      <a:pt x="142875" y="367030"/>
                    </a:cubicBezTo>
                    <a:cubicBezTo>
                      <a:pt x="139700" y="356235"/>
                      <a:pt x="136525" y="346075"/>
                      <a:pt x="133985" y="335280"/>
                    </a:cubicBezTo>
                    <a:cubicBezTo>
                      <a:pt x="128270" y="314325"/>
                      <a:pt x="121920" y="290195"/>
                      <a:pt x="120015" y="265430"/>
                    </a:cubicBezTo>
                    <a:cubicBezTo>
                      <a:pt x="124460" y="266065"/>
                      <a:pt x="128270" y="266065"/>
                      <a:pt x="131445" y="266065"/>
                    </a:cubicBezTo>
                    <a:cubicBezTo>
                      <a:pt x="160655" y="264795"/>
                      <a:pt x="185420" y="244475"/>
                      <a:pt x="197485" y="212090"/>
                    </a:cubicBezTo>
                    <a:cubicBezTo>
                      <a:pt x="208280" y="183515"/>
                      <a:pt x="206375" y="151765"/>
                      <a:pt x="192405" y="126365"/>
                    </a:cubicBezTo>
                    <a:cubicBezTo>
                      <a:pt x="189230" y="120650"/>
                      <a:pt x="185420" y="114935"/>
                      <a:pt x="180340" y="109220"/>
                    </a:cubicBezTo>
                    <a:lnTo>
                      <a:pt x="180975" y="107315"/>
                    </a:lnTo>
                    <a:cubicBezTo>
                      <a:pt x="182245" y="104775"/>
                      <a:pt x="182880" y="102235"/>
                      <a:pt x="184150" y="99695"/>
                    </a:cubicBezTo>
                    <a:cubicBezTo>
                      <a:pt x="189230" y="86360"/>
                      <a:pt x="194945" y="72390"/>
                      <a:pt x="200025" y="59690"/>
                    </a:cubicBezTo>
                    <a:cubicBezTo>
                      <a:pt x="203200" y="60960"/>
                      <a:pt x="207010" y="60960"/>
                      <a:pt x="210820" y="59055"/>
                    </a:cubicBezTo>
                    <a:cubicBezTo>
                      <a:pt x="213995" y="57785"/>
                      <a:pt x="216535" y="55245"/>
                      <a:pt x="218440" y="52705"/>
                    </a:cubicBezTo>
                    <a:cubicBezTo>
                      <a:pt x="223520" y="49530"/>
                      <a:pt x="224155" y="45720"/>
                      <a:pt x="223520" y="41275"/>
                    </a:cubicBezTo>
                    <a:close/>
                    <a:moveTo>
                      <a:pt x="148590" y="86360"/>
                    </a:moveTo>
                    <a:cubicBezTo>
                      <a:pt x="148590" y="86360"/>
                      <a:pt x="148590" y="86360"/>
                      <a:pt x="148590" y="86360"/>
                    </a:cubicBezTo>
                    <a:lnTo>
                      <a:pt x="148590" y="86360"/>
                    </a:lnTo>
                    <a:lnTo>
                      <a:pt x="148590" y="8636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49"/>
              <p:cNvSpPr/>
              <p:nvPr/>
            </p:nvSpPr>
            <p:spPr>
              <a:xfrm>
                <a:off x="2604159" y="491856"/>
                <a:ext cx="212182" cy="211980"/>
              </a:xfrm>
              <a:custGeom>
                <a:avLst/>
                <a:gdLst/>
                <a:ahLst/>
                <a:cxnLst/>
                <a:rect l="l" t="t" r="r" b="b"/>
                <a:pathLst>
                  <a:path w="624064" h="623471" extrusionOk="0">
                    <a:moveTo>
                      <a:pt x="622794" y="692"/>
                    </a:moveTo>
                    <a:cubicBezTo>
                      <a:pt x="580249" y="105467"/>
                      <a:pt x="519924" y="201987"/>
                      <a:pt x="444994" y="287077"/>
                    </a:cubicBezTo>
                    <a:cubicBezTo>
                      <a:pt x="367524" y="375977"/>
                      <a:pt x="275449" y="450272"/>
                      <a:pt x="177024" y="514407"/>
                    </a:cubicBezTo>
                    <a:cubicBezTo>
                      <a:pt x="120509" y="551237"/>
                      <a:pt x="62089" y="584257"/>
                      <a:pt x="2399" y="614737"/>
                    </a:cubicBezTo>
                    <a:cubicBezTo>
                      <a:pt x="-2681" y="617277"/>
                      <a:pt x="1129" y="625532"/>
                      <a:pt x="6209" y="622992"/>
                    </a:cubicBezTo>
                    <a:cubicBezTo>
                      <a:pt x="114159" y="568382"/>
                      <a:pt x="217664" y="503612"/>
                      <a:pt x="311009" y="426142"/>
                    </a:cubicBezTo>
                    <a:cubicBezTo>
                      <a:pt x="398639" y="353117"/>
                      <a:pt x="478649" y="268027"/>
                      <a:pt x="540244" y="170872"/>
                    </a:cubicBezTo>
                    <a:cubicBezTo>
                      <a:pt x="573899" y="117532"/>
                      <a:pt x="603109" y="61017"/>
                      <a:pt x="624064" y="1327"/>
                    </a:cubicBezTo>
                    <a:cubicBezTo>
                      <a:pt x="624064" y="57"/>
                      <a:pt x="622794" y="-578"/>
                      <a:pt x="622794" y="6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49"/>
              <p:cNvSpPr/>
              <p:nvPr/>
            </p:nvSpPr>
            <p:spPr>
              <a:xfrm>
                <a:off x="2338758" y="521095"/>
                <a:ext cx="294289" cy="735672"/>
              </a:xfrm>
              <a:custGeom>
                <a:avLst/>
                <a:gdLst/>
                <a:ahLst/>
                <a:cxnLst/>
                <a:rect l="l" t="t" r="r" b="b"/>
                <a:pathLst>
                  <a:path w="865556" h="2163742" extrusionOk="0">
                    <a:moveTo>
                      <a:pt x="467225" y="1183937"/>
                    </a:moveTo>
                    <a:cubicBezTo>
                      <a:pt x="469130" y="1156632"/>
                      <a:pt x="471670" y="1128692"/>
                      <a:pt x="473575" y="1100752"/>
                    </a:cubicBezTo>
                    <a:cubicBezTo>
                      <a:pt x="475480" y="1100117"/>
                      <a:pt x="476750" y="1098847"/>
                      <a:pt x="478020" y="1096942"/>
                    </a:cubicBezTo>
                    <a:cubicBezTo>
                      <a:pt x="490085" y="1076622"/>
                      <a:pt x="502150" y="1056302"/>
                      <a:pt x="514215" y="1035982"/>
                    </a:cubicBezTo>
                    <a:cubicBezTo>
                      <a:pt x="544060" y="985817"/>
                      <a:pt x="574540" y="934382"/>
                      <a:pt x="605020" y="883582"/>
                    </a:cubicBezTo>
                    <a:cubicBezTo>
                      <a:pt x="641215" y="822622"/>
                      <a:pt x="683125" y="750232"/>
                      <a:pt x="720590" y="674667"/>
                    </a:cubicBezTo>
                    <a:cubicBezTo>
                      <a:pt x="758690" y="598467"/>
                      <a:pt x="788535" y="528617"/>
                      <a:pt x="810125" y="462577"/>
                    </a:cubicBezTo>
                    <a:cubicBezTo>
                      <a:pt x="832985" y="393997"/>
                      <a:pt x="848860" y="325417"/>
                      <a:pt x="857750" y="258742"/>
                    </a:cubicBezTo>
                    <a:cubicBezTo>
                      <a:pt x="862195" y="223182"/>
                      <a:pt x="864735" y="188257"/>
                      <a:pt x="865370" y="154602"/>
                    </a:cubicBezTo>
                    <a:cubicBezTo>
                      <a:pt x="866005" y="120312"/>
                      <a:pt x="865370" y="84117"/>
                      <a:pt x="857750" y="49827"/>
                    </a:cubicBezTo>
                    <a:cubicBezTo>
                      <a:pt x="856480" y="44747"/>
                      <a:pt x="855845" y="39667"/>
                      <a:pt x="855210" y="34587"/>
                    </a:cubicBezTo>
                    <a:cubicBezTo>
                      <a:pt x="854575" y="31412"/>
                      <a:pt x="853940" y="28237"/>
                      <a:pt x="853940" y="24427"/>
                    </a:cubicBezTo>
                    <a:cubicBezTo>
                      <a:pt x="853305" y="20617"/>
                      <a:pt x="850130" y="18712"/>
                      <a:pt x="846320" y="19347"/>
                    </a:cubicBezTo>
                    <a:cubicBezTo>
                      <a:pt x="842510" y="19982"/>
                      <a:pt x="839970" y="23157"/>
                      <a:pt x="840605" y="26967"/>
                    </a:cubicBezTo>
                    <a:cubicBezTo>
                      <a:pt x="842510" y="42842"/>
                      <a:pt x="843780" y="59352"/>
                      <a:pt x="844415" y="75227"/>
                    </a:cubicBezTo>
                    <a:lnTo>
                      <a:pt x="844415" y="78402"/>
                    </a:lnTo>
                    <a:cubicBezTo>
                      <a:pt x="845685" y="96817"/>
                      <a:pt x="845685" y="113962"/>
                      <a:pt x="846320" y="129837"/>
                    </a:cubicBezTo>
                    <a:cubicBezTo>
                      <a:pt x="846320" y="163492"/>
                      <a:pt x="845050" y="198417"/>
                      <a:pt x="841240" y="232072"/>
                    </a:cubicBezTo>
                    <a:cubicBezTo>
                      <a:pt x="834255" y="296842"/>
                      <a:pt x="819650" y="364787"/>
                      <a:pt x="798060" y="433367"/>
                    </a:cubicBezTo>
                    <a:cubicBezTo>
                      <a:pt x="777105" y="500042"/>
                      <a:pt x="749800" y="567987"/>
                      <a:pt x="714240" y="641012"/>
                    </a:cubicBezTo>
                    <a:cubicBezTo>
                      <a:pt x="676140" y="718482"/>
                      <a:pt x="634230" y="792777"/>
                      <a:pt x="601845" y="848657"/>
                    </a:cubicBezTo>
                    <a:cubicBezTo>
                      <a:pt x="571365" y="900727"/>
                      <a:pt x="540250" y="952797"/>
                      <a:pt x="509770" y="1003597"/>
                    </a:cubicBezTo>
                    <a:cubicBezTo>
                      <a:pt x="498975" y="1022012"/>
                      <a:pt x="488180" y="1040427"/>
                      <a:pt x="476750" y="1058207"/>
                    </a:cubicBezTo>
                    <a:lnTo>
                      <a:pt x="476115" y="1059477"/>
                    </a:lnTo>
                    <a:cubicBezTo>
                      <a:pt x="479290" y="997882"/>
                      <a:pt x="481195" y="919142"/>
                      <a:pt x="472940" y="839132"/>
                    </a:cubicBezTo>
                    <a:cubicBezTo>
                      <a:pt x="456430" y="688002"/>
                      <a:pt x="410075" y="535602"/>
                      <a:pt x="338955" y="398442"/>
                    </a:cubicBezTo>
                    <a:cubicBezTo>
                      <a:pt x="265930" y="257472"/>
                      <a:pt x="168140" y="133012"/>
                      <a:pt x="55110" y="36492"/>
                    </a:cubicBezTo>
                    <a:cubicBezTo>
                      <a:pt x="42410" y="25697"/>
                      <a:pt x="28440" y="14902"/>
                      <a:pt x="11295" y="1567"/>
                    </a:cubicBezTo>
                    <a:cubicBezTo>
                      <a:pt x="8120" y="-973"/>
                      <a:pt x="4310" y="-338"/>
                      <a:pt x="1770" y="2837"/>
                    </a:cubicBezTo>
                    <a:cubicBezTo>
                      <a:pt x="-770" y="6012"/>
                      <a:pt x="-770" y="11092"/>
                      <a:pt x="3040" y="14267"/>
                    </a:cubicBezTo>
                    <a:cubicBezTo>
                      <a:pt x="124960" y="117772"/>
                      <a:pt x="225290" y="237787"/>
                      <a:pt x="299585" y="370502"/>
                    </a:cubicBezTo>
                    <a:cubicBezTo>
                      <a:pt x="376420" y="507662"/>
                      <a:pt x="426585" y="654982"/>
                      <a:pt x="447540" y="807382"/>
                    </a:cubicBezTo>
                    <a:cubicBezTo>
                      <a:pt x="457700" y="881677"/>
                      <a:pt x="460875" y="959147"/>
                      <a:pt x="457065" y="1044237"/>
                    </a:cubicBezTo>
                    <a:cubicBezTo>
                      <a:pt x="455160" y="1089957"/>
                      <a:pt x="451350" y="1136312"/>
                      <a:pt x="447540" y="1181397"/>
                    </a:cubicBezTo>
                    <a:cubicBezTo>
                      <a:pt x="445000" y="1215687"/>
                      <a:pt x="441825" y="1251247"/>
                      <a:pt x="439920" y="1286172"/>
                    </a:cubicBezTo>
                    <a:cubicBezTo>
                      <a:pt x="436110" y="1351577"/>
                      <a:pt x="432935" y="1438572"/>
                      <a:pt x="444365" y="1525567"/>
                    </a:cubicBezTo>
                    <a:cubicBezTo>
                      <a:pt x="454525" y="1602402"/>
                      <a:pt x="476750" y="1679237"/>
                      <a:pt x="511040" y="1753532"/>
                    </a:cubicBezTo>
                    <a:cubicBezTo>
                      <a:pt x="575175" y="1894502"/>
                      <a:pt x="676140" y="2023407"/>
                      <a:pt x="803775" y="2126277"/>
                    </a:cubicBezTo>
                    <a:cubicBezTo>
                      <a:pt x="820285" y="2139612"/>
                      <a:pt x="836160" y="2151677"/>
                      <a:pt x="851400" y="2161837"/>
                    </a:cubicBezTo>
                    <a:cubicBezTo>
                      <a:pt x="852670" y="2163107"/>
                      <a:pt x="854575" y="2163742"/>
                      <a:pt x="856480" y="2163742"/>
                    </a:cubicBezTo>
                    <a:cubicBezTo>
                      <a:pt x="859020" y="2163742"/>
                      <a:pt x="860925" y="2162473"/>
                      <a:pt x="862830" y="2160567"/>
                    </a:cubicBezTo>
                    <a:cubicBezTo>
                      <a:pt x="865370" y="2156757"/>
                      <a:pt x="866005" y="2151042"/>
                      <a:pt x="861560" y="2147867"/>
                    </a:cubicBezTo>
                    <a:cubicBezTo>
                      <a:pt x="810125" y="2105323"/>
                      <a:pt x="742815" y="2048173"/>
                      <a:pt x="685030" y="1981498"/>
                    </a:cubicBezTo>
                    <a:cubicBezTo>
                      <a:pt x="631055" y="1919267"/>
                      <a:pt x="585335" y="1853227"/>
                      <a:pt x="549775" y="1784647"/>
                    </a:cubicBezTo>
                    <a:cubicBezTo>
                      <a:pt x="511675" y="1711622"/>
                      <a:pt x="485640" y="1635422"/>
                      <a:pt x="471670" y="1559222"/>
                    </a:cubicBezTo>
                    <a:cubicBezTo>
                      <a:pt x="458970" y="1490642"/>
                      <a:pt x="455160" y="1413807"/>
                      <a:pt x="460240" y="1318557"/>
                    </a:cubicBezTo>
                    <a:cubicBezTo>
                      <a:pt x="460240" y="1273472"/>
                      <a:pt x="464050" y="1227752"/>
                      <a:pt x="467225" y="11839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49"/>
              <p:cNvSpPr/>
              <p:nvPr/>
            </p:nvSpPr>
            <p:spPr>
              <a:xfrm rot="326420">
                <a:off x="2420710" y="283678"/>
                <a:ext cx="357903" cy="280227"/>
              </a:xfrm>
              <a:custGeom>
                <a:avLst/>
                <a:gdLst/>
                <a:ahLst/>
                <a:cxnLst/>
                <a:rect l="l" t="t" r="r" b="b"/>
                <a:pathLst>
                  <a:path w="1131081" h="885603" extrusionOk="0">
                    <a:moveTo>
                      <a:pt x="1065286" y="195603"/>
                    </a:moveTo>
                    <a:cubicBezTo>
                      <a:pt x="1030996" y="142898"/>
                      <a:pt x="970036" y="116863"/>
                      <a:pt x="911616" y="124483"/>
                    </a:cubicBezTo>
                    <a:cubicBezTo>
                      <a:pt x="910346" y="102258"/>
                      <a:pt x="903361" y="79398"/>
                      <a:pt x="890661" y="59713"/>
                    </a:cubicBezTo>
                    <a:cubicBezTo>
                      <a:pt x="850656" y="-1247"/>
                      <a:pt x="768741" y="-18392"/>
                      <a:pt x="707781" y="21613"/>
                    </a:cubicBezTo>
                    <a:cubicBezTo>
                      <a:pt x="646821" y="61618"/>
                      <a:pt x="629676" y="143533"/>
                      <a:pt x="669681" y="204493"/>
                    </a:cubicBezTo>
                    <a:cubicBezTo>
                      <a:pt x="693176" y="240688"/>
                      <a:pt x="731911" y="261643"/>
                      <a:pt x="772551" y="264183"/>
                    </a:cubicBezTo>
                    <a:cubicBezTo>
                      <a:pt x="768106" y="301013"/>
                      <a:pt x="775726" y="339113"/>
                      <a:pt x="797316" y="372133"/>
                    </a:cubicBezTo>
                    <a:cubicBezTo>
                      <a:pt x="810016" y="391818"/>
                      <a:pt x="826526" y="407693"/>
                      <a:pt x="844941" y="419758"/>
                    </a:cubicBezTo>
                    <a:cubicBezTo>
                      <a:pt x="821446" y="448968"/>
                      <a:pt x="810016" y="485798"/>
                      <a:pt x="810016" y="521993"/>
                    </a:cubicBezTo>
                    <a:cubicBezTo>
                      <a:pt x="774456" y="518183"/>
                      <a:pt x="737626" y="526438"/>
                      <a:pt x="705241" y="547393"/>
                    </a:cubicBezTo>
                    <a:cubicBezTo>
                      <a:pt x="684921" y="560728"/>
                      <a:pt x="669046" y="577873"/>
                      <a:pt x="656981" y="596923"/>
                    </a:cubicBezTo>
                    <a:cubicBezTo>
                      <a:pt x="604276" y="556918"/>
                      <a:pt x="530616" y="552473"/>
                      <a:pt x="472196" y="590573"/>
                    </a:cubicBezTo>
                    <a:cubicBezTo>
                      <a:pt x="463306" y="596288"/>
                      <a:pt x="455686" y="602638"/>
                      <a:pt x="448066" y="609623"/>
                    </a:cubicBezTo>
                    <a:cubicBezTo>
                      <a:pt x="445526" y="585493"/>
                      <a:pt x="437271" y="561363"/>
                      <a:pt x="422666" y="539773"/>
                    </a:cubicBezTo>
                    <a:cubicBezTo>
                      <a:pt x="390916" y="490878"/>
                      <a:pt x="336306" y="464843"/>
                      <a:pt x="281696" y="467383"/>
                    </a:cubicBezTo>
                    <a:cubicBezTo>
                      <a:pt x="314716" y="429283"/>
                      <a:pt x="328051" y="377848"/>
                      <a:pt x="317891" y="328953"/>
                    </a:cubicBezTo>
                    <a:cubicBezTo>
                      <a:pt x="349641" y="334033"/>
                      <a:pt x="383296" y="328318"/>
                      <a:pt x="411871" y="309268"/>
                    </a:cubicBezTo>
                    <a:cubicBezTo>
                      <a:pt x="472831" y="269263"/>
                      <a:pt x="489976" y="187348"/>
                      <a:pt x="449971" y="126388"/>
                    </a:cubicBezTo>
                    <a:cubicBezTo>
                      <a:pt x="409966" y="65428"/>
                      <a:pt x="328051" y="48283"/>
                      <a:pt x="267091" y="88288"/>
                    </a:cubicBezTo>
                    <a:cubicBezTo>
                      <a:pt x="225816" y="115593"/>
                      <a:pt x="204226" y="161948"/>
                      <a:pt x="207401" y="208303"/>
                    </a:cubicBezTo>
                    <a:cubicBezTo>
                      <a:pt x="163586" y="194968"/>
                      <a:pt x="114056" y="200048"/>
                      <a:pt x="72781" y="227353"/>
                    </a:cubicBezTo>
                    <a:cubicBezTo>
                      <a:pt x="-1514" y="275613"/>
                      <a:pt x="-22469" y="375308"/>
                      <a:pt x="26426" y="449603"/>
                    </a:cubicBezTo>
                    <a:cubicBezTo>
                      <a:pt x="58176" y="498498"/>
                      <a:pt x="112786" y="524533"/>
                      <a:pt x="167396" y="521993"/>
                    </a:cubicBezTo>
                    <a:cubicBezTo>
                      <a:pt x="121041" y="574698"/>
                      <a:pt x="113421" y="654073"/>
                      <a:pt x="154061" y="715668"/>
                    </a:cubicBezTo>
                    <a:cubicBezTo>
                      <a:pt x="202321" y="789963"/>
                      <a:pt x="302016" y="810918"/>
                      <a:pt x="376311" y="762023"/>
                    </a:cubicBezTo>
                    <a:cubicBezTo>
                      <a:pt x="385201" y="756308"/>
                      <a:pt x="392821" y="749958"/>
                      <a:pt x="400441" y="742973"/>
                    </a:cubicBezTo>
                    <a:cubicBezTo>
                      <a:pt x="402981" y="767103"/>
                      <a:pt x="411236" y="791233"/>
                      <a:pt x="425841" y="812823"/>
                    </a:cubicBezTo>
                    <a:cubicBezTo>
                      <a:pt x="474736" y="887118"/>
                      <a:pt x="573796" y="908073"/>
                      <a:pt x="648091" y="859178"/>
                    </a:cubicBezTo>
                    <a:cubicBezTo>
                      <a:pt x="668411" y="845843"/>
                      <a:pt x="684286" y="828698"/>
                      <a:pt x="696351" y="809648"/>
                    </a:cubicBezTo>
                    <a:cubicBezTo>
                      <a:pt x="749056" y="849653"/>
                      <a:pt x="822716" y="854098"/>
                      <a:pt x="881136" y="815998"/>
                    </a:cubicBezTo>
                    <a:cubicBezTo>
                      <a:pt x="928761" y="784883"/>
                      <a:pt x="954796" y="732178"/>
                      <a:pt x="953526" y="678838"/>
                    </a:cubicBezTo>
                    <a:cubicBezTo>
                      <a:pt x="989086" y="682648"/>
                      <a:pt x="1025916" y="674393"/>
                      <a:pt x="1058301" y="653438"/>
                    </a:cubicBezTo>
                    <a:cubicBezTo>
                      <a:pt x="1132596" y="605178"/>
                      <a:pt x="1153551" y="505483"/>
                      <a:pt x="1104656" y="431188"/>
                    </a:cubicBezTo>
                    <a:cubicBezTo>
                      <a:pt x="1091956" y="411503"/>
                      <a:pt x="1075446" y="395628"/>
                      <a:pt x="1057031" y="383563"/>
                    </a:cubicBezTo>
                    <a:cubicBezTo>
                      <a:pt x="1098941" y="330223"/>
                      <a:pt x="1104021" y="254658"/>
                      <a:pt x="1065286" y="19560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49"/>
              <p:cNvSpPr/>
              <p:nvPr/>
            </p:nvSpPr>
            <p:spPr>
              <a:xfrm rot="321350">
                <a:off x="2478358" y="298475"/>
                <a:ext cx="271170" cy="231756"/>
              </a:xfrm>
              <a:custGeom>
                <a:avLst/>
                <a:gdLst/>
                <a:ahLst/>
                <a:cxnLst/>
                <a:rect l="l" t="t" r="r" b="b"/>
                <a:pathLst>
                  <a:path w="3374823" h="2884302" extrusionOk="0">
                    <a:moveTo>
                      <a:pt x="2510962" y="2623470"/>
                    </a:moveTo>
                    <a:cubicBezTo>
                      <a:pt x="2519012" y="2620894"/>
                      <a:pt x="2528671" y="2623470"/>
                      <a:pt x="2532535" y="2633773"/>
                    </a:cubicBezTo>
                    <a:cubicBezTo>
                      <a:pt x="2545414" y="2669835"/>
                      <a:pt x="2555717" y="2708472"/>
                      <a:pt x="2566021" y="2744533"/>
                    </a:cubicBezTo>
                    <a:cubicBezTo>
                      <a:pt x="2571172" y="2765140"/>
                      <a:pt x="2576324" y="2783170"/>
                      <a:pt x="2578900" y="2798625"/>
                    </a:cubicBezTo>
                    <a:cubicBezTo>
                      <a:pt x="2581476" y="2814080"/>
                      <a:pt x="2589203" y="2837263"/>
                      <a:pt x="2581476" y="2852717"/>
                    </a:cubicBezTo>
                    <a:cubicBezTo>
                      <a:pt x="2578900" y="2857869"/>
                      <a:pt x="2571172" y="2860445"/>
                      <a:pt x="2566021" y="2857869"/>
                    </a:cubicBezTo>
                    <a:cubicBezTo>
                      <a:pt x="2550566" y="2847566"/>
                      <a:pt x="2547990" y="2824383"/>
                      <a:pt x="2542838" y="2808929"/>
                    </a:cubicBezTo>
                    <a:cubicBezTo>
                      <a:pt x="2537686" y="2790898"/>
                      <a:pt x="2535111" y="2772867"/>
                      <a:pt x="2529959" y="2754836"/>
                    </a:cubicBezTo>
                    <a:cubicBezTo>
                      <a:pt x="2519656" y="2718775"/>
                      <a:pt x="2509352" y="2680138"/>
                      <a:pt x="2499049" y="2644076"/>
                    </a:cubicBezTo>
                    <a:cubicBezTo>
                      <a:pt x="2496473" y="2633773"/>
                      <a:pt x="2502913" y="2626046"/>
                      <a:pt x="2510962" y="2623470"/>
                    </a:cubicBezTo>
                    <a:close/>
                    <a:moveTo>
                      <a:pt x="2602078" y="2618318"/>
                    </a:moveTo>
                    <a:cubicBezTo>
                      <a:pt x="2609805" y="2615743"/>
                      <a:pt x="2620108" y="2620894"/>
                      <a:pt x="2622684" y="2628622"/>
                    </a:cubicBezTo>
                    <a:cubicBezTo>
                      <a:pt x="2635563" y="2659531"/>
                      <a:pt x="2648442" y="2687865"/>
                      <a:pt x="2661321" y="2718775"/>
                    </a:cubicBezTo>
                    <a:cubicBezTo>
                      <a:pt x="2666473" y="2734230"/>
                      <a:pt x="2674201" y="2747109"/>
                      <a:pt x="2679352" y="2765140"/>
                    </a:cubicBezTo>
                    <a:cubicBezTo>
                      <a:pt x="2684504" y="2778019"/>
                      <a:pt x="2694807" y="2796050"/>
                      <a:pt x="2689656" y="2811504"/>
                    </a:cubicBezTo>
                    <a:cubicBezTo>
                      <a:pt x="2687080" y="2816656"/>
                      <a:pt x="2679352" y="2819232"/>
                      <a:pt x="2674201" y="2816656"/>
                    </a:cubicBezTo>
                    <a:cubicBezTo>
                      <a:pt x="2666473" y="2811504"/>
                      <a:pt x="2661321" y="2803777"/>
                      <a:pt x="2658746" y="2796050"/>
                    </a:cubicBezTo>
                    <a:cubicBezTo>
                      <a:pt x="2656170" y="2788322"/>
                      <a:pt x="2651018" y="2780595"/>
                      <a:pt x="2648442" y="2772867"/>
                    </a:cubicBezTo>
                    <a:cubicBezTo>
                      <a:pt x="2643291" y="2759988"/>
                      <a:pt x="2635563" y="2744533"/>
                      <a:pt x="2630412" y="2729078"/>
                    </a:cubicBezTo>
                    <a:cubicBezTo>
                      <a:pt x="2617532" y="2698169"/>
                      <a:pt x="2604653" y="2669835"/>
                      <a:pt x="2591774" y="2638925"/>
                    </a:cubicBezTo>
                    <a:cubicBezTo>
                      <a:pt x="2586623" y="2631197"/>
                      <a:pt x="2594350" y="2620894"/>
                      <a:pt x="2602078" y="2618318"/>
                    </a:cubicBezTo>
                    <a:close/>
                    <a:moveTo>
                      <a:pt x="2360918" y="2585803"/>
                    </a:moveTo>
                    <a:cubicBezTo>
                      <a:pt x="2368967" y="2584193"/>
                      <a:pt x="2377981" y="2587413"/>
                      <a:pt x="2380557" y="2597716"/>
                    </a:cubicBezTo>
                    <a:cubicBezTo>
                      <a:pt x="2385709" y="2623474"/>
                      <a:pt x="2388284" y="2646657"/>
                      <a:pt x="2396016" y="2672415"/>
                    </a:cubicBezTo>
                    <a:cubicBezTo>
                      <a:pt x="2403743" y="2693021"/>
                      <a:pt x="2411467" y="2716204"/>
                      <a:pt x="2419194" y="2739386"/>
                    </a:cubicBezTo>
                    <a:cubicBezTo>
                      <a:pt x="2429502" y="2759993"/>
                      <a:pt x="2439801" y="2783175"/>
                      <a:pt x="2450104" y="2806357"/>
                    </a:cubicBezTo>
                    <a:cubicBezTo>
                      <a:pt x="2460412" y="2826964"/>
                      <a:pt x="2478438" y="2850146"/>
                      <a:pt x="2481018" y="2873329"/>
                    </a:cubicBezTo>
                    <a:cubicBezTo>
                      <a:pt x="2481018" y="2881056"/>
                      <a:pt x="2473291" y="2886208"/>
                      <a:pt x="2465559" y="2883632"/>
                    </a:cubicBezTo>
                    <a:cubicBezTo>
                      <a:pt x="2444953" y="2873329"/>
                      <a:pt x="2432073" y="2844995"/>
                      <a:pt x="2419194" y="2824388"/>
                    </a:cubicBezTo>
                    <a:cubicBezTo>
                      <a:pt x="2406315" y="2801206"/>
                      <a:pt x="2396016" y="2778023"/>
                      <a:pt x="2385709" y="2754841"/>
                    </a:cubicBezTo>
                    <a:cubicBezTo>
                      <a:pt x="2367678" y="2705900"/>
                      <a:pt x="2349647" y="2654384"/>
                      <a:pt x="2347071" y="2602868"/>
                    </a:cubicBezTo>
                    <a:cubicBezTo>
                      <a:pt x="2345785" y="2593852"/>
                      <a:pt x="2352869" y="2587413"/>
                      <a:pt x="2360918" y="2585803"/>
                    </a:cubicBezTo>
                    <a:close/>
                    <a:moveTo>
                      <a:pt x="2715416" y="2575496"/>
                    </a:moveTo>
                    <a:cubicBezTo>
                      <a:pt x="2720568" y="2573886"/>
                      <a:pt x="2727007" y="2574530"/>
                      <a:pt x="2730873" y="2577106"/>
                    </a:cubicBezTo>
                    <a:cubicBezTo>
                      <a:pt x="2738600" y="2582257"/>
                      <a:pt x="2743752" y="2592561"/>
                      <a:pt x="2748900" y="2600288"/>
                    </a:cubicBezTo>
                    <a:cubicBezTo>
                      <a:pt x="2751480" y="2608016"/>
                      <a:pt x="2756631" y="2615743"/>
                      <a:pt x="2761779" y="2623470"/>
                    </a:cubicBezTo>
                    <a:cubicBezTo>
                      <a:pt x="2769510" y="2638925"/>
                      <a:pt x="2779810" y="2654380"/>
                      <a:pt x="2790117" y="2669835"/>
                    </a:cubicBezTo>
                    <a:cubicBezTo>
                      <a:pt x="2800416" y="2685290"/>
                      <a:pt x="2810723" y="2700745"/>
                      <a:pt x="2821027" y="2713624"/>
                    </a:cubicBezTo>
                    <a:cubicBezTo>
                      <a:pt x="2828754" y="2723928"/>
                      <a:pt x="2844205" y="2747110"/>
                      <a:pt x="2828754" y="2754838"/>
                    </a:cubicBezTo>
                    <a:cubicBezTo>
                      <a:pt x="2813295" y="2762565"/>
                      <a:pt x="2800416" y="2739383"/>
                      <a:pt x="2792689" y="2729079"/>
                    </a:cubicBezTo>
                    <a:cubicBezTo>
                      <a:pt x="2782389" y="2713624"/>
                      <a:pt x="2772086" y="2698169"/>
                      <a:pt x="2761779" y="2682714"/>
                    </a:cubicBezTo>
                    <a:cubicBezTo>
                      <a:pt x="2751480" y="2669835"/>
                      <a:pt x="2741172" y="2654380"/>
                      <a:pt x="2733449" y="2638925"/>
                    </a:cubicBezTo>
                    <a:cubicBezTo>
                      <a:pt x="2728293" y="2631198"/>
                      <a:pt x="2725721" y="2623470"/>
                      <a:pt x="2720570" y="2615743"/>
                    </a:cubicBezTo>
                    <a:cubicBezTo>
                      <a:pt x="2715414" y="2605440"/>
                      <a:pt x="2707691" y="2597712"/>
                      <a:pt x="2707691" y="2587409"/>
                    </a:cubicBezTo>
                    <a:cubicBezTo>
                      <a:pt x="2706403" y="2580969"/>
                      <a:pt x="2710265" y="2577106"/>
                      <a:pt x="2715416" y="2575496"/>
                    </a:cubicBezTo>
                    <a:close/>
                    <a:moveTo>
                      <a:pt x="2175460" y="2571954"/>
                    </a:moveTo>
                    <a:cubicBezTo>
                      <a:pt x="2183510" y="2569378"/>
                      <a:pt x="2192524" y="2571954"/>
                      <a:pt x="2195098" y="2582257"/>
                    </a:cubicBezTo>
                    <a:cubicBezTo>
                      <a:pt x="2205405" y="2626046"/>
                      <a:pt x="2215709" y="2672411"/>
                      <a:pt x="2226008" y="2716200"/>
                    </a:cubicBezTo>
                    <a:cubicBezTo>
                      <a:pt x="2231164" y="2736807"/>
                      <a:pt x="2236315" y="2759989"/>
                      <a:pt x="2241467" y="2783171"/>
                    </a:cubicBezTo>
                    <a:cubicBezTo>
                      <a:pt x="2244043" y="2793475"/>
                      <a:pt x="2244043" y="2806354"/>
                      <a:pt x="2246614" y="2816657"/>
                    </a:cubicBezTo>
                    <a:cubicBezTo>
                      <a:pt x="2249194" y="2826960"/>
                      <a:pt x="2251766" y="2837264"/>
                      <a:pt x="2249194" y="2847567"/>
                    </a:cubicBezTo>
                    <a:cubicBezTo>
                      <a:pt x="2246614" y="2857870"/>
                      <a:pt x="2233735" y="2863022"/>
                      <a:pt x="2226008" y="2855294"/>
                    </a:cubicBezTo>
                    <a:cubicBezTo>
                      <a:pt x="2218284" y="2847567"/>
                      <a:pt x="2215709" y="2837264"/>
                      <a:pt x="2213129" y="2824384"/>
                    </a:cubicBezTo>
                    <a:cubicBezTo>
                      <a:pt x="2210557" y="2811505"/>
                      <a:pt x="2207977" y="2801202"/>
                      <a:pt x="2205405" y="2790899"/>
                    </a:cubicBezTo>
                    <a:cubicBezTo>
                      <a:pt x="2200250" y="2770292"/>
                      <a:pt x="2195098" y="2747110"/>
                      <a:pt x="2189950" y="2726503"/>
                    </a:cubicBezTo>
                    <a:cubicBezTo>
                      <a:pt x="2179647" y="2682714"/>
                      <a:pt x="2169340" y="2638925"/>
                      <a:pt x="2161612" y="2592561"/>
                    </a:cubicBezTo>
                    <a:cubicBezTo>
                      <a:pt x="2160326" y="2582257"/>
                      <a:pt x="2167411" y="2574530"/>
                      <a:pt x="2175460" y="2571954"/>
                    </a:cubicBezTo>
                    <a:close/>
                    <a:moveTo>
                      <a:pt x="2048599" y="2542654"/>
                    </a:moveTo>
                    <a:cubicBezTo>
                      <a:pt x="2057292" y="2539756"/>
                      <a:pt x="2067595" y="2542332"/>
                      <a:pt x="2071459" y="2553923"/>
                    </a:cubicBezTo>
                    <a:cubicBezTo>
                      <a:pt x="2089490" y="2600288"/>
                      <a:pt x="2102369" y="2646652"/>
                      <a:pt x="2112672" y="2693017"/>
                    </a:cubicBezTo>
                    <a:cubicBezTo>
                      <a:pt x="2115248" y="2716199"/>
                      <a:pt x="2120399" y="2741957"/>
                      <a:pt x="2125551" y="2759988"/>
                    </a:cubicBezTo>
                    <a:cubicBezTo>
                      <a:pt x="2125551" y="2772867"/>
                      <a:pt x="2125551" y="2783170"/>
                      <a:pt x="2125551" y="2796049"/>
                    </a:cubicBezTo>
                    <a:cubicBezTo>
                      <a:pt x="2125551" y="2808929"/>
                      <a:pt x="2125551" y="2819232"/>
                      <a:pt x="2117824" y="2826959"/>
                    </a:cubicBezTo>
                    <a:cubicBezTo>
                      <a:pt x="2115248" y="2829535"/>
                      <a:pt x="2110096" y="2829535"/>
                      <a:pt x="2104945" y="2826959"/>
                    </a:cubicBezTo>
                    <a:cubicBezTo>
                      <a:pt x="2094641" y="2821808"/>
                      <a:pt x="2094641" y="2808929"/>
                      <a:pt x="2092066" y="2798625"/>
                    </a:cubicBezTo>
                    <a:cubicBezTo>
                      <a:pt x="2089490" y="2788322"/>
                      <a:pt x="2086914" y="2775443"/>
                      <a:pt x="2084338" y="2765140"/>
                    </a:cubicBezTo>
                    <a:cubicBezTo>
                      <a:pt x="2079186" y="2741957"/>
                      <a:pt x="2076611" y="2721351"/>
                      <a:pt x="2071459" y="2698169"/>
                    </a:cubicBezTo>
                    <a:cubicBezTo>
                      <a:pt x="2061156" y="2654380"/>
                      <a:pt x="2050852" y="2608015"/>
                      <a:pt x="2035398" y="2564226"/>
                    </a:cubicBezTo>
                    <a:cubicBezTo>
                      <a:pt x="2032822" y="2553923"/>
                      <a:pt x="2039905" y="2545552"/>
                      <a:pt x="2048599" y="2542654"/>
                    </a:cubicBezTo>
                    <a:close/>
                    <a:moveTo>
                      <a:pt x="1138047" y="2523657"/>
                    </a:moveTo>
                    <a:cubicBezTo>
                      <a:pt x="1144164" y="2522369"/>
                      <a:pt x="1150604" y="2524301"/>
                      <a:pt x="1154468" y="2530741"/>
                    </a:cubicBezTo>
                    <a:cubicBezTo>
                      <a:pt x="1159619" y="2541044"/>
                      <a:pt x="1159619" y="2553923"/>
                      <a:pt x="1162195" y="2564226"/>
                    </a:cubicBezTo>
                    <a:cubicBezTo>
                      <a:pt x="1164771" y="2574530"/>
                      <a:pt x="1167347" y="2584833"/>
                      <a:pt x="1167347" y="2595136"/>
                    </a:cubicBezTo>
                    <a:cubicBezTo>
                      <a:pt x="1169922" y="2615743"/>
                      <a:pt x="1172498" y="2638925"/>
                      <a:pt x="1175074" y="2659532"/>
                    </a:cubicBezTo>
                    <a:cubicBezTo>
                      <a:pt x="1177650" y="2680138"/>
                      <a:pt x="1180226" y="2703321"/>
                      <a:pt x="1182801" y="2723927"/>
                    </a:cubicBezTo>
                    <a:cubicBezTo>
                      <a:pt x="1185377" y="2734231"/>
                      <a:pt x="1185377" y="2744534"/>
                      <a:pt x="1185377" y="2754837"/>
                    </a:cubicBezTo>
                    <a:cubicBezTo>
                      <a:pt x="1185377" y="2765141"/>
                      <a:pt x="1187953" y="2775444"/>
                      <a:pt x="1182801" y="2785747"/>
                    </a:cubicBezTo>
                    <a:cubicBezTo>
                      <a:pt x="1177650" y="2793475"/>
                      <a:pt x="1167347" y="2796050"/>
                      <a:pt x="1162195" y="2790899"/>
                    </a:cubicBezTo>
                    <a:cubicBezTo>
                      <a:pt x="1154468" y="2780596"/>
                      <a:pt x="1154468" y="2770292"/>
                      <a:pt x="1151892" y="2759989"/>
                    </a:cubicBezTo>
                    <a:cubicBezTo>
                      <a:pt x="1149316" y="2749686"/>
                      <a:pt x="1149316" y="2739382"/>
                      <a:pt x="1146740" y="2729079"/>
                    </a:cubicBezTo>
                    <a:cubicBezTo>
                      <a:pt x="1144164" y="2708473"/>
                      <a:pt x="1141589" y="2685290"/>
                      <a:pt x="1139013" y="2664684"/>
                    </a:cubicBezTo>
                    <a:lnTo>
                      <a:pt x="1131285" y="2600288"/>
                    </a:lnTo>
                    <a:cubicBezTo>
                      <a:pt x="1128710" y="2589985"/>
                      <a:pt x="1126134" y="2579681"/>
                      <a:pt x="1126134" y="2569378"/>
                    </a:cubicBezTo>
                    <a:cubicBezTo>
                      <a:pt x="1123558" y="2559075"/>
                      <a:pt x="1120982" y="2546196"/>
                      <a:pt x="1123558" y="2535892"/>
                    </a:cubicBezTo>
                    <a:cubicBezTo>
                      <a:pt x="1126134" y="2529453"/>
                      <a:pt x="1131929" y="2524945"/>
                      <a:pt x="1138047" y="2523657"/>
                    </a:cubicBezTo>
                    <a:close/>
                    <a:moveTo>
                      <a:pt x="1031798" y="2517544"/>
                    </a:moveTo>
                    <a:cubicBezTo>
                      <a:pt x="1039848" y="2518509"/>
                      <a:pt x="1047575" y="2524305"/>
                      <a:pt x="1048863" y="2533320"/>
                    </a:cubicBezTo>
                    <a:cubicBezTo>
                      <a:pt x="1051439" y="2543624"/>
                      <a:pt x="1048863" y="2553927"/>
                      <a:pt x="1048863" y="2564230"/>
                    </a:cubicBezTo>
                    <a:cubicBezTo>
                      <a:pt x="1048863" y="2574534"/>
                      <a:pt x="1048863" y="2584837"/>
                      <a:pt x="1048863" y="2595140"/>
                    </a:cubicBezTo>
                    <a:cubicBezTo>
                      <a:pt x="1048863" y="2615747"/>
                      <a:pt x="1048863" y="2633778"/>
                      <a:pt x="1048863" y="2654384"/>
                    </a:cubicBezTo>
                    <a:cubicBezTo>
                      <a:pt x="1048863" y="2674991"/>
                      <a:pt x="1051439" y="2693022"/>
                      <a:pt x="1054015" y="2713628"/>
                    </a:cubicBezTo>
                    <a:cubicBezTo>
                      <a:pt x="1056591" y="2731659"/>
                      <a:pt x="1061742" y="2752265"/>
                      <a:pt x="1059166" y="2770296"/>
                    </a:cubicBezTo>
                    <a:cubicBezTo>
                      <a:pt x="1059166" y="2778024"/>
                      <a:pt x="1046287" y="2780599"/>
                      <a:pt x="1041136" y="2775448"/>
                    </a:cubicBezTo>
                    <a:cubicBezTo>
                      <a:pt x="1025681" y="2762569"/>
                      <a:pt x="1023105" y="2739386"/>
                      <a:pt x="1017954" y="2718780"/>
                    </a:cubicBezTo>
                    <a:cubicBezTo>
                      <a:pt x="1012802" y="2698173"/>
                      <a:pt x="1010226" y="2677567"/>
                      <a:pt x="1010226" y="2656960"/>
                    </a:cubicBezTo>
                    <a:cubicBezTo>
                      <a:pt x="1010226" y="2636353"/>
                      <a:pt x="1010226" y="2613171"/>
                      <a:pt x="1010226" y="2592564"/>
                    </a:cubicBezTo>
                    <a:cubicBezTo>
                      <a:pt x="1010226" y="2582261"/>
                      <a:pt x="1010226" y="2571958"/>
                      <a:pt x="1010226" y="2561655"/>
                    </a:cubicBezTo>
                    <a:cubicBezTo>
                      <a:pt x="1010226" y="2551351"/>
                      <a:pt x="1010226" y="2541048"/>
                      <a:pt x="1012802" y="2530745"/>
                    </a:cubicBezTo>
                    <a:cubicBezTo>
                      <a:pt x="1015378" y="2520441"/>
                      <a:pt x="1023749" y="2516578"/>
                      <a:pt x="1031798" y="2517544"/>
                    </a:cubicBezTo>
                    <a:close/>
                    <a:moveTo>
                      <a:pt x="1304836" y="2501767"/>
                    </a:moveTo>
                    <a:cubicBezTo>
                      <a:pt x="1313529" y="2501123"/>
                      <a:pt x="1321901" y="2506274"/>
                      <a:pt x="1321901" y="2517866"/>
                    </a:cubicBezTo>
                    <a:cubicBezTo>
                      <a:pt x="1324477" y="2561655"/>
                      <a:pt x="1324477" y="2602868"/>
                      <a:pt x="1324477" y="2646657"/>
                    </a:cubicBezTo>
                    <a:cubicBezTo>
                      <a:pt x="1327052" y="2685294"/>
                      <a:pt x="1327052" y="2721355"/>
                      <a:pt x="1329628" y="2754841"/>
                    </a:cubicBezTo>
                    <a:cubicBezTo>
                      <a:pt x="1329628" y="2754841"/>
                      <a:pt x="1329628" y="2757417"/>
                      <a:pt x="1329628" y="2759992"/>
                    </a:cubicBezTo>
                    <a:cubicBezTo>
                      <a:pt x="1329628" y="2762568"/>
                      <a:pt x="1329628" y="2762568"/>
                      <a:pt x="1329628" y="2765144"/>
                    </a:cubicBezTo>
                    <a:cubicBezTo>
                      <a:pt x="1329628" y="2765144"/>
                      <a:pt x="1329628" y="2767720"/>
                      <a:pt x="1329628" y="2767720"/>
                    </a:cubicBezTo>
                    <a:cubicBezTo>
                      <a:pt x="1329628" y="2767720"/>
                      <a:pt x="1329628" y="2770296"/>
                      <a:pt x="1329628" y="2770296"/>
                    </a:cubicBezTo>
                    <a:cubicBezTo>
                      <a:pt x="1329628" y="2772872"/>
                      <a:pt x="1327052" y="2775447"/>
                      <a:pt x="1324477" y="2775447"/>
                    </a:cubicBezTo>
                    <a:cubicBezTo>
                      <a:pt x="1316749" y="2780599"/>
                      <a:pt x="1303870" y="2780599"/>
                      <a:pt x="1298718" y="2767720"/>
                    </a:cubicBezTo>
                    <a:cubicBezTo>
                      <a:pt x="1283263" y="2731658"/>
                      <a:pt x="1283263" y="2690445"/>
                      <a:pt x="1283263" y="2651808"/>
                    </a:cubicBezTo>
                    <a:cubicBezTo>
                      <a:pt x="1283263" y="2608019"/>
                      <a:pt x="1285839" y="2564230"/>
                      <a:pt x="1285839" y="2520441"/>
                    </a:cubicBezTo>
                    <a:cubicBezTo>
                      <a:pt x="1287127" y="2508850"/>
                      <a:pt x="1296142" y="2502411"/>
                      <a:pt x="1304836" y="2501767"/>
                    </a:cubicBezTo>
                    <a:close/>
                    <a:moveTo>
                      <a:pt x="907189" y="2489532"/>
                    </a:moveTo>
                    <a:cubicBezTo>
                      <a:pt x="917492" y="2489532"/>
                      <a:pt x="927796" y="2497260"/>
                      <a:pt x="927796" y="2507563"/>
                    </a:cubicBezTo>
                    <a:cubicBezTo>
                      <a:pt x="925220" y="2548776"/>
                      <a:pt x="925220" y="2589989"/>
                      <a:pt x="927796" y="2631202"/>
                    </a:cubicBezTo>
                    <a:cubicBezTo>
                      <a:pt x="927796" y="2651808"/>
                      <a:pt x="930371" y="2672415"/>
                      <a:pt x="930371" y="2693022"/>
                    </a:cubicBezTo>
                    <a:cubicBezTo>
                      <a:pt x="930371" y="2703325"/>
                      <a:pt x="930371" y="2713628"/>
                      <a:pt x="930371" y="2723931"/>
                    </a:cubicBezTo>
                    <a:cubicBezTo>
                      <a:pt x="930371" y="2734235"/>
                      <a:pt x="932947" y="2744538"/>
                      <a:pt x="925220" y="2752265"/>
                    </a:cubicBezTo>
                    <a:cubicBezTo>
                      <a:pt x="920068" y="2759993"/>
                      <a:pt x="909765" y="2759993"/>
                      <a:pt x="904613" y="2754841"/>
                    </a:cubicBezTo>
                    <a:cubicBezTo>
                      <a:pt x="896886" y="2747114"/>
                      <a:pt x="896886" y="2734235"/>
                      <a:pt x="894310" y="2723931"/>
                    </a:cubicBezTo>
                    <a:cubicBezTo>
                      <a:pt x="894310" y="2713628"/>
                      <a:pt x="891734" y="2703325"/>
                      <a:pt x="891734" y="2693022"/>
                    </a:cubicBezTo>
                    <a:cubicBezTo>
                      <a:pt x="891734" y="2674991"/>
                      <a:pt x="889158" y="2654384"/>
                      <a:pt x="889158" y="2633778"/>
                    </a:cubicBezTo>
                    <a:cubicBezTo>
                      <a:pt x="886582" y="2592565"/>
                      <a:pt x="886582" y="2551352"/>
                      <a:pt x="889158" y="2510139"/>
                    </a:cubicBezTo>
                    <a:cubicBezTo>
                      <a:pt x="889158" y="2499835"/>
                      <a:pt x="896886" y="2489532"/>
                      <a:pt x="907189" y="2489532"/>
                    </a:cubicBezTo>
                    <a:close/>
                    <a:moveTo>
                      <a:pt x="2856082" y="2477051"/>
                    </a:moveTo>
                    <a:cubicBezTo>
                      <a:pt x="2860147" y="2477614"/>
                      <a:pt x="2864171" y="2479868"/>
                      <a:pt x="2867391" y="2484376"/>
                    </a:cubicBezTo>
                    <a:cubicBezTo>
                      <a:pt x="2877694" y="2497255"/>
                      <a:pt x="2885422" y="2512710"/>
                      <a:pt x="2895725" y="2525589"/>
                    </a:cubicBezTo>
                    <a:cubicBezTo>
                      <a:pt x="2903453" y="2538468"/>
                      <a:pt x="2913756" y="2548771"/>
                      <a:pt x="2924059" y="2561650"/>
                    </a:cubicBezTo>
                    <a:cubicBezTo>
                      <a:pt x="2934363" y="2571954"/>
                      <a:pt x="2944666" y="2584833"/>
                      <a:pt x="2954969" y="2595136"/>
                    </a:cubicBezTo>
                    <a:cubicBezTo>
                      <a:pt x="2965273" y="2605439"/>
                      <a:pt x="2978152" y="2618318"/>
                      <a:pt x="2993607" y="2631197"/>
                    </a:cubicBezTo>
                    <a:cubicBezTo>
                      <a:pt x="3001334" y="2644076"/>
                      <a:pt x="2988455" y="2656956"/>
                      <a:pt x="2975576" y="2651804"/>
                    </a:cubicBezTo>
                    <a:cubicBezTo>
                      <a:pt x="2960121" y="2644076"/>
                      <a:pt x="2947242" y="2631197"/>
                      <a:pt x="2934363" y="2620894"/>
                    </a:cubicBezTo>
                    <a:cubicBezTo>
                      <a:pt x="2921484" y="2608015"/>
                      <a:pt x="2908604" y="2595136"/>
                      <a:pt x="2898301" y="2582257"/>
                    </a:cubicBezTo>
                    <a:cubicBezTo>
                      <a:pt x="2887998" y="2569378"/>
                      <a:pt x="2877694" y="2556499"/>
                      <a:pt x="2867391" y="2543620"/>
                    </a:cubicBezTo>
                    <a:cubicBezTo>
                      <a:pt x="2857088" y="2530741"/>
                      <a:pt x="2846785" y="2517862"/>
                      <a:pt x="2839057" y="2502407"/>
                    </a:cubicBezTo>
                    <a:cubicBezTo>
                      <a:pt x="2831330" y="2488884"/>
                      <a:pt x="2843887" y="2475361"/>
                      <a:pt x="2856082" y="2477051"/>
                    </a:cubicBezTo>
                    <a:close/>
                    <a:moveTo>
                      <a:pt x="727204" y="2464413"/>
                    </a:moveTo>
                    <a:cubicBezTo>
                      <a:pt x="733965" y="2463769"/>
                      <a:pt x="741049" y="2467633"/>
                      <a:pt x="744913" y="2476648"/>
                    </a:cubicBezTo>
                    <a:cubicBezTo>
                      <a:pt x="747488" y="2484376"/>
                      <a:pt x="747488" y="2494679"/>
                      <a:pt x="747488" y="2504982"/>
                    </a:cubicBezTo>
                    <a:cubicBezTo>
                      <a:pt x="747488" y="2512710"/>
                      <a:pt x="747488" y="2523013"/>
                      <a:pt x="747488" y="2530740"/>
                    </a:cubicBezTo>
                    <a:cubicBezTo>
                      <a:pt x="747488" y="2548771"/>
                      <a:pt x="747488" y="2566802"/>
                      <a:pt x="750064" y="2587408"/>
                    </a:cubicBezTo>
                    <a:cubicBezTo>
                      <a:pt x="750064" y="2605439"/>
                      <a:pt x="750064" y="2623469"/>
                      <a:pt x="750064" y="2641500"/>
                    </a:cubicBezTo>
                    <a:cubicBezTo>
                      <a:pt x="750064" y="2651803"/>
                      <a:pt x="750064" y="2659531"/>
                      <a:pt x="750064" y="2669834"/>
                    </a:cubicBezTo>
                    <a:cubicBezTo>
                      <a:pt x="747488" y="2680137"/>
                      <a:pt x="750064" y="2687865"/>
                      <a:pt x="739761" y="2695592"/>
                    </a:cubicBezTo>
                    <a:cubicBezTo>
                      <a:pt x="737185" y="2698168"/>
                      <a:pt x="729458" y="2698168"/>
                      <a:pt x="726882" y="2695592"/>
                    </a:cubicBezTo>
                    <a:cubicBezTo>
                      <a:pt x="716579" y="2687865"/>
                      <a:pt x="714003" y="2680137"/>
                      <a:pt x="714003" y="2669834"/>
                    </a:cubicBezTo>
                    <a:cubicBezTo>
                      <a:pt x="711427" y="2659531"/>
                      <a:pt x="711427" y="2651803"/>
                      <a:pt x="711427" y="2641500"/>
                    </a:cubicBezTo>
                    <a:cubicBezTo>
                      <a:pt x="711427" y="2623469"/>
                      <a:pt x="711427" y="2605439"/>
                      <a:pt x="711427" y="2587408"/>
                    </a:cubicBezTo>
                    <a:cubicBezTo>
                      <a:pt x="711427" y="2569377"/>
                      <a:pt x="711427" y="2551347"/>
                      <a:pt x="711427" y="2533316"/>
                    </a:cubicBezTo>
                    <a:cubicBezTo>
                      <a:pt x="711427" y="2525589"/>
                      <a:pt x="711427" y="2515285"/>
                      <a:pt x="711427" y="2507558"/>
                    </a:cubicBezTo>
                    <a:cubicBezTo>
                      <a:pt x="711427" y="2499830"/>
                      <a:pt x="708851" y="2486951"/>
                      <a:pt x="711427" y="2479224"/>
                    </a:cubicBezTo>
                    <a:cubicBezTo>
                      <a:pt x="714003" y="2470209"/>
                      <a:pt x="720442" y="2465057"/>
                      <a:pt x="727204" y="2464413"/>
                    </a:cubicBezTo>
                    <a:close/>
                    <a:moveTo>
                      <a:pt x="1456808" y="2450246"/>
                    </a:moveTo>
                    <a:cubicBezTo>
                      <a:pt x="1463570" y="2450890"/>
                      <a:pt x="1470009" y="2454754"/>
                      <a:pt x="1471297" y="2461194"/>
                    </a:cubicBezTo>
                    <a:cubicBezTo>
                      <a:pt x="1473873" y="2471497"/>
                      <a:pt x="1471297" y="2484376"/>
                      <a:pt x="1471297" y="2494679"/>
                    </a:cubicBezTo>
                    <a:cubicBezTo>
                      <a:pt x="1471297" y="2504982"/>
                      <a:pt x="1471297" y="2515286"/>
                      <a:pt x="1471297" y="2525589"/>
                    </a:cubicBezTo>
                    <a:cubicBezTo>
                      <a:pt x="1471297" y="2546196"/>
                      <a:pt x="1471297" y="2566802"/>
                      <a:pt x="1471297" y="2587409"/>
                    </a:cubicBezTo>
                    <a:cubicBezTo>
                      <a:pt x="1471297" y="2610591"/>
                      <a:pt x="1473873" y="2631198"/>
                      <a:pt x="1473873" y="2651804"/>
                    </a:cubicBezTo>
                    <a:cubicBezTo>
                      <a:pt x="1476449" y="2662107"/>
                      <a:pt x="1476449" y="2672411"/>
                      <a:pt x="1468721" y="2682714"/>
                    </a:cubicBezTo>
                    <a:cubicBezTo>
                      <a:pt x="1468721" y="2693017"/>
                      <a:pt x="1468721" y="2703320"/>
                      <a:pt x="1463570" y="2713624"/>
                    </a:cubicBezTo>
                    <a:cubicBezTo>
                      <a:pt x="1458418" y="2723927"/>
                      <a:pt x="1448115" y="2723927"/>
                      <a:pt x="1440387" y="2716199"/>
                    </a:cubicBezTo>
                    <a:cubicBezTo>
                      <a:pt x="1432660" y="2705896"/>
                      <a:pt x="1432660" y="2695593"/>
                      <a:pt x="1432660" y="2682714"/>
                    </a:cubicBezTo>
                    <a:cubicBezTo>
                      <a:pt x="1430084" y="2672411"/>
                      <a:pt x="1430084" y="2662107"/>
                      <a:pt x="1430084" y="2651804"/>
                    </a:cubicBezTo>
                    <a:cubicBezTo>
                      <a:pt x="1430084" y="2628622"/>
                      <a:pt x="1430084" y="2608015"/>
                      <a:pt x="1430084" y="2587409"/>
                    </a:cubicBezTo>
                    <a:cubicBezTo>
                      <a:pt x="1430084" y="2566802"/>
                      <a:pt x="1432660" y="2543620"/>
                      <a:pt x="1432660" y="2523013"/>
                    </a:cubicBezTo>
                    <a:cubicBezTo>
                      <a:pt x="1432660" y="2512710"/>
                      <a:pt x="1435236" y="2502407"/>
                      <a:pt x="1435236" y="2492103"/>
                    </a:cubicBezTo>
                    <a:cubicBezTo>
                      <a:pt x="1435236" y="2479224"/>
                      <a:pt x="1435236" y="2468921"/>
                      <a:pt x="1440387" y="2458618"/>
                    </a:cubicBezTo>
                    <a:cubicBezTo>
                      <a:pt x="1442963" y="2452178"/>
                      <a:pt x="1450047" y="2449602"/>
                      <a:pt x="1456808" y="2450246"/>
                    </a:cubicBezTo>
                    <a:close/>
                    <a:moveTo>
                      <a:pt x="1889864" y="2435435"/>
                    </a:moveTo>
                    <a:cubicBezTo>
                      <a:pt x="1897592" y="2432859"/>
                      <a:pt x="1906607" y="2435435"/>
                      <a:pt x="1909183" y="2445738"/>
                    </a:cubicBezTo>
                    <a:cubicBezTo>
                      <a:pt x="1919486" y="2489527"/>
                      <a:pt x="1929790" y="2535892"/>
                      <a:pt x="1932365" y="2584832"/>
                    </a:cubicBezTo>
                    <a:cubicBezTo>
                      <a:pt x="1934941" y="2608015"/>
                      <a:pt x="1934941" y="2631197"/>
                      <a:pt x="1934941" y="2654379"/>
                    </a:cubicBezTo>
                    <a:cubicBezTo>
                      <a:pt x="1934941" y="2674986"/>
                      <a:pt x="1937517" y="2703320"/>
                      <a:pt x="1927214" y="2721351"/>
                    </a:cubicBezTo>
                    <a:cubicBezTo>
                      <a:pt x="1922062" y="2729078"/>
                      <a:pt x="1906607" y="2729078"/>
                      <a:pt x="1904031" y="2718775"/>
                    </a:cubicBezTo>
                    <a:cubicBezTo>
                      <a:pt x="1901456" y="2708471"/>
                      <a:pt x="1901456" y="2695592"/>
                      <a:pt x="1901456" y="2685289"/>
                    </a:cubicBezTo>
                    <a:cubicBezTo>
                      <a:pt x="1901456" y="2672410"/>
                      <a:pt x="1901456" y="2662107"/>
                      <a:pt x="1901456" y="2651804"/>
                    </a:cubicBezTo>
                    <a:cubicBezTo>
                      <a:pt x="1901456" y="2631197"/>
                      <a:pt x="1901456" y="2610590"/>
                      <a:pt x="1898880" y="2587408"/>
                    </a:cubicBezTo>
                    <a:cubicBezTo>
                      <a:pt x="1896304" y="2543619"/>
                      <a:pt x="1888576" y="2499830"/>
                      <a:pt x="1878273" y="2456042"/>
                    </a:cubicBezTo>
                    <a:cubicBezTo>
                      <a:pt x="1875697" y="2445738"/>
                      <a:pt x="1882137" y="2438011"/>
                      <a:pt x="1889864" y="2435435"/>
                    </a:cubicBezTo>
                    <a:close/>
                    <a:moveTo>
                      <a:pt x="532408" y="2397442"/>
                    </a:moveTo>
                    <a:cubicBezTo>
                      <a:pt x="540135" y="2396798"/>
                      <a:pt x="547863" y="2400662"/>
                      <a:pt x="549150" y="2409677"/>
                    </a:cubicBezTo>
                    <a:cubicBezTo>
                      <a:pt x="554302" y="2425132"/>
                      <a:pt x="551726" y="2443163"/>
                      <a:pt x="551726" y="2458618"/>
                    </a:cubicBezTo>
                    <a:cubicBezTo>
                      <a:pt x="551726" y="2474073"/>
                      <a:pt x="549150" y="2486952"/>
                      <a:pt x="549150" y="2502406"/>
                    </a:cubicBezTo>
                    <a:cubicBezTo>
                      <a:pt x="546575" y="2517861"/>
                      <a:pt x="546575" y="2533316"/>
                      <a:pt x="543999" y="2548771"/>
                    </a:cubicBezTo>
                    <a:cubicBezTo>
                      <a:pt x="543999" y="2564226"/>
                      <a:pt x="538847" y="2577105"/>
                      <a:pt x="536271" y="2592560"/>
                    </a:cubicBezTo>
                    <a:cubicBezTo>
                      <a:pt x="533696" y="2600287"/>
                      <a:pt x="525968" y="2605439"/>
                      <a:pt x="518241" y="2605439"/>
                    </a:cubicBezTo>
                    <a:cubicBezTo>
                      <a:pt x="510514" y="2605439"/>
                      <a:pt x="502786" y="2597712"/>
                      <a:pt x="502786" y="2589984"/>
                    </a:cubicBezTo>
                    <a:cubicBezTo>
                      <a:pt x="502786" y="2574529"/>
                      <a:pt x="502786" y="2559074"/>
                      <a:pt x="505362" y="2543620"/>
                    </a:cubicBezTo>
                    <a:cubicBezTo>
                      <a:pt x="507938" y="2528165"/>
                      <a:pt x="510514" y="2515286"/>
                      <a:pt x="510514" y="2499831"/>
                    </a:cubicBezTo>
                    <a:cubicBezTo>
                      <a:pt x="513089" y="2486952"/>
                      <a:pt x="513089" y="2471497"/>
                      <a:pt x="513089" y="2458618"/>
                    </a:cubicBezTo>
                    <a:cubicBezTo>
                      <a:pt x="515665" y="2443163"/>
                      <a:pt x="513089" y="2427708"/>
                      <a:pt x="515665" y="2412253"/>
                    </a:cubicBezTo>
                    <a:cubicBezTo>
                      <a:pt x="516953" y="2403238"/>
                      <a:pt x="524680" y="2398086"/>
                      <a:pt x="532408" y="2397442"/>
                    </a:cubicBezTo>
                    <a:close/>
                    <a:moveTo>
                      <a:pt x="1602664" y="2364283"/>
                    </a:moveTo>
                    <a:cubicBezTo>
                      <a:pt x="1609748" y="2363961"/>
                      <a:pt x="1616831" y="2368469"/>
                      <a:pt x="1618119" y="2378772"/>
                    </a:cubicBezTo>
                    <a:cubicBezTo>
                      <a:pt x="1623271" y="2419985"/>
                      <a:pt x="1625846" y="2461198"/>
                      <a:pt x="1628422" y="2504987"/>
                    </a:cubicBezTo>
                    <a:cubicBezTo>
                      <a:pt x="1628422" y="2528169"/>
                      <a:pt x="1630998" y="2548776"/>
                      <a:pt x="1630998" y="2569382"/>
                    </a:cubicBezTo>
                    <a:cubicBezTo>
                      <a:pt x="1630998" y="2579686"/>
                      <a:pt x="1630998" y="2589989"/>
                      <a:pt x="1630998" y="2597716"/>
                    </a:cubicBezTo>
                    <a:cubicBezTo>
                      <a:pt x="1630998" y="2602868"/>
                      <a:pt x="1630998" y="2610595"/>
                      <a:pt x="1630998" y="2615747"/>
                    </a:cubicBezTo>
                    <a:cubicBezTo>
                      <a:pt x="1630998" y="2620899"/>
                      <a:pt x="1628422" y="2626050"/>
                      <a:pt x="1625846" y="2631202"/>
                    </a:cubicBezTo>
                    <a:cubicBezTo>
                      <a:pt x="1623271" y="2641505"/>
                      <a:pt x="1607816" y="2636354"/>
                      <a:pt x="1602664" y="2628626"/>
                    </a:cubicBezTo>
                    <a:cubicBezTo>
                      <a:pt x="1600088" y="2623474"/>
                      <a:pt x="1597512" y="2618323"/>
                      <a:pt x="1597512" y="2613171"/>
                    </a:cubicBezTo>
                    <a:cubicBezTo>
                      <a:pt x="1594937" y="2605444"/>
                      <a:pt x="1594937" y="2600292"/>
                      <a:pt x="1594937" y="2595140"/>
                    </a:cubicBezTo>
                    <a:cubicBezTo>
                      <a:pt x="1592361" y="2587413"/>
                      <a:pt x="1592361" y="2577110"/>
                      <a:pt x="1592361" y="2566806"/>
                    </a:cubicBezTo>
                    <a:cubicBezTo>
                      <a:pt x="1592361" y="2546200"/>
                      <a:pt x="1589785" y="2525593"/>
                      <a:pt x="1589785" y="2504987"/>
                    </a:cubicBezTo>
                    <a:cubicBezTo>
                      <a:pt x="1587209" y="2461198"/>
                      <a:pt x="1587209" y="2419985"/>
                      <a:pt x="1587209" y="2378772"/>
                    </a:cubicBezTo>
                    <a:cubicBezTo>
                      <a:pt x="1588497" y="2369756"/>
                      <a:pt x="1595581" y="2364605"/>
                      <a:pt x="1602664" y="2364283"/>
                    </a:cubicBezTo>
                    <a:close/>
                    <a:moveTo>
                      <a:pt x="2998557" y="2362588"/>
                    </a:moveTo>
                    <a:cubicBezTo>
                      <a:pt x="3002139" y="2362347"/>
                      <a:pt x="3005841" y="2363313"/>
                      <a:pt x="3009061" y="2365888"/>
                    </a:cubicBezTo>
                    <a:cubicBezTo>
                      <a:pt x="3021940" y="2378767"/>
                      <a:pt x="3034819" y="2391647"/>
                      <a:pt x="3047699" y="2404526"/>
                    </a:cubicBezTo>
                    <a:cubicBezTo>
                      <a:pt x="3060578" y="2414829"/>
                      <a:pt x="3073457" y="2427708"/>
                      <a:pt x="3086336" y="2438011"/>
                    </a:cubicBezTo>
                    <a:cubicBezTo>
                      <a:pt x="3099215" y="2448314"/>
                      <a:pt x="3114670" y="2458618"/>
                      <a:pt x="3127549" y="2468921"/>
                    </a:cubicBezTo>
                    <a:cubicBezTo>
                      <a:pt x="3135276" y="2476648"/>
                      <a:pt x="3143004" y="2481800"/>
                      <a:pt x="3150731" y="2486952"/>
                    </a:cubicBezTo>
                    <a:cubicBezTo>
                      <a:pt x="3158459" y="2492103"/>
                      <a:pt x="3166186" y="2497255"/>
                      <a:pt x="3168762" y="2507558"/>
                    </a:cubicBezTo>
                    <a:cubicBezTo>
                      <a:pt x="3168762" y="2512710"/>
                      <a:pt x="3168762" y="2520437"/>
                      <a:pt x="3161035" y="2523013"/>
                    </a:cubicBezTo>
                    <a:cubicBezTo>
                      <a:pt x="3143004" y="2525589"/>
                      <a:pt x="3124973" y="2510134"/>
                      <a:pt x="3112094" y="2499831"/>
                    </a:cubicBezTo>
                    <a:cubicBezTo>
                      <a:pt x="3096639" y="2489528"/>
                      <a:pt x="3081184" y="2479224"/>
                      <a:pt x="3068305" y="2466345"/>
                    </a:cubicBezTo>
                    <a:cubicBezTo>
                      <a:pt x="3052850" y="2453466"/>
                      <a:pt x="3037395" y="2440587"/>
                      <a:pt x="3024516" y="2427708"/>
                    </a:cubicBezTo>
                    <a:cubicBezTo>
                      <a:pt x="3011637" y="2414829"/>
                      <a:pt x="2996182" y="2401950"/>
                      <a:pt x="2985879" y="2386495"/>
                    </a:cubicBezTo>
                    <a:cubicBezTo>
                      <a:pt x="2978151" y="2374904"/>
                      <a:pt x="2987811" y="2363313"/>
                      <a:pt x="2998557" y="2362588"/>
                    </a:cubicBezTo>
                    <a:close/>
                    <a:moveTo>
                      <a:pt x="1828370" y="2331115"/>
                    </a:moveTo>
                    <a:cubicBezTo>
                      <a:pt x="1836419" y="2330471"/>
                      <a:pt x="1844790" y="2334979"/>
                      <a:pt x="1844790" y="2345282"/>
                    </a:cubicBezTo>
                    <a:cubicBezTo>
                      <a:pt x="1847366" y="2391647"/>
                      <a:pt x="1847366" y="2440587"/>
                      <a:pt x="1847366" y="2486952"/>
                    </a:cubicBezTo>
                    <a:cubicBezTo>
                      <a:pt x="1844790" y="2510134"/>
                      <a:pt x="1844790" y="2533317"/>
                      <a:pt x="1844790" y="2556499"/>
                    </a:cubicBezTo>
                    <a:cubicBezTo>
                      <a:pt x="1844790" y="2569378"/>
                      <a:pt x="1842215" y="2579681"/>
                      <a:pt x="1842215" y="2592560"/>
                    </a:cubicBezTo>
                    <a:cubicBezTo>
                      <a:pt x="1842215" y="2605440"/>
                      <a:pt x="1842215" y="2615743"/>
                      <a:pt x="1834487" y="2623470"/>
                    </a:cubicBezTo>
                    <a:cubicBezTo>
                      <a:pt x="1829336" y="2631198"/>
                      <a:pt x="1819032" y="2628622"/>
                      <a:pt x="1816457" y="2623470"/>
                    </a:cubicBezTo>
                    <a:cubicBezTo>
                      <a:pt x="1811305" y="2613167"/>
                      <a:pt x="1811305" y="2600288"/>
                      <a:pt x="1811305" y="2589985"/>
                    </a:cubicBezTo>
                    <a:cubicBezTo>
                      <a:pt x="1811305" y="2579681"/>
                      <a:pt x="1811305" y="2566802"/>
                      <a:pt x="1811305" y="2556499"/>
                    </a:cubicBezTo>
                    <a:cubicBezTo>
                      <a:pt x="1813881" y="2533317"/>
                      <a:pt x="1813881" y="2510134"/>
                      <a:pt x="1813881" y="2486952"/>
                    </a:cubicBezTo>
                    <a:cubicBezTo>
                      <a:pt x="1813881" y="2440587"/>
                      <a:pt x="1813881" y="2394222"/>
                      <a:pt x="1813881" y="2347858"/>
                    </a:cubicBezTo>
                    <a:cubicBezTo>
                      <a:pt x="1812593" y="2337554"/>
                      <a:pt x="1820320" y="2331759"/>
                      <a:pt x="1828370" y="2331115"/>
                    </a:cubicBezTo>
                    <a:close/>
                    <a:moveTo>
                      <a:pt x="430662" y="2239995"/>
                    </a:moveTo>
                    <a:cubicBezTo>
                      <a:pt x="439034" y="2241605"/>
                      <a:pt x="446117" y="2248689"/>
                      <a:pt x="443541" y="2260280"/>
                    </a:cubicBezTo>
                    <a:cubicBezTo>
                      <a:pt x="435814" y="2304069"/>
                      <a:pt x="425511" y="2345282"/>
                      <a:pt x="412632" y="2389071"/>
                    </a:cubicBezTo>
                    <a:cubicBezTo>
                      <a:pt x="407484" y="2409677"/>
                      <a:pt x="399752" y="2432860"/>
                      <a:pt x="392025" y="2453466"/>
                    </a:cubicBezTo>
                    <a:cubicBezTo>
                      <a:pt x="386873" y="2463769"/>
                      <a:pt x="384298" y="2474073"/>
                      <a:pt x="379146" y="2484376"/>
                    </a:cubicBezTo>
                    <a:cubicBezTo>
                      <a:pt x="373994" y="2494679"/>
                      <a:pt x="371418" y="2507558"/>
                      <a:pt x="358539" y="2510134"/>
                    </a:cubicBezTo>
                    <a:cubicBezTo>
                      <a:pt x="350812" y="2512710"/>
                      <a:pt x="345660" y="2510134"/>
                      <a:pt x="340509" y="2504982"/>
                    </a:cubicBezTo>
                    <a:cubicBezTo>
                      <a:pt x="332781" y="2492103"/>
                      <a:pt x="337933" y="2479224"/>
                      <a:pt x="343089" y="2468921"/>
                    </a:cubicBezTo>
                    <a:cubicBezTo>
                      <a:pt x="345660" y="2461194"/>
                      <a:pt x="350812" y="2450890"/>
                      <a:pt x="353388" y="2440587"/>
                    </a:cubicBezTo>
                    <a:cubicBezTo>
                      <a:pt x="361115" y="2419981"/>
                      <a:pt x="366267" y="2399374"/>
                      <a:pt x="373994" y="2378767"/>
                    </a:cubicBezTo>
                    <a:cubicBezTo>
                      <a:pt x="386873" y="2337554"/>
                      <a:pt x="399752" y="2293766"/>
                      <a:pt x="410056" y="2252553"/>
                    </a:cubicBezTo>
                    <a:cubicBezTo>
                      <a:pt x="412632" y="2242249"/>
                      <a:pt x="422291" y="2238386"/>
                      <a:pt x="430662" y="2239995"/>
                    </a:cubicBezTo>
                    <a:close/>
                    <a:moveTo>
                      <a:pt x="3119817" y="2229369"/>
                    </a:moveTo>
                    <a:cubicBezTo>
                      <a:pt x="3148152" y="2242249"/>
                      <a:pt x="3173910" y="2257704"/>
                      <a:pt x="3199668" y="2270583"/>
                    </a:cubicBezTo>
                    <a:cubicBezTo>
                      <a:pt x="3212547" y="2275734"/>
                      <a:pt x="3228002" y="2283462"/>
                      <a:pt x="3240881" y="2288613"/>
                    </a:cubicBezTo>
                    <a:cubicBezTo>
                      <a:pt x="3253760" y="2293765"/>
                      <a:pt x="3271791" y="2298917"/>
                      <a:pt x="3276943" y="2316947"/>
                    </a:cubicBezTo>
                    <a:cubicBezTo>
                      <a:pt x="3282094" y="2322099"/>
                      <a:pt x="3279519" y="2329827"/>
                      <a:pt x="3271791" y="2332402"/>
                    </a:cubicBezTo>
                    <a:cubicBezTo>
                      <a:pt x="3258912" y="2334978"/>
                      <a:pt x="3240881" y="2324675"/>
                      <a:pt x="3228002" y="2319523"/>
                    </a:cubicBezTo>
                    <a:cubicBezTo>
                      <a:pt x="3212547" y="2314372"/>
                      <a:pt x="3199668" y="2306644"/>
                      <a:pt x="3186789" y="2301493"/>
                    </a:cubicBezTo>
                    <a:cubicBezTo>
                      <a:pt x="3161031" y="2286038"/>
                      <a:pt x="3132697" y="2273158"/>
                      <a:pt x="3106938" y="2257704"/>
                    </a:cubicBezTo>
                    <a:cubicBezTo>
                      <a:pt x="3099211" y="2252552"/>
                      <a:pt x="3094059" y="2244824"/>
                      <a:pt x="3099211" y="2237097"/>
                    </a:cubicBezTo>
                    <a:cubicBezTo>
                      <a:pt x="3104363" y="2229369"/>
                      <a:pt x="3112090" y="2226794"/>
                      <a:pt x="3119817" y="2229369"/>
                    </a:cubicBezTo>
                    <a:close/>
                    <a:moveTo>
                      <a:pt x="312175" y="2097681"/>
                    </a:moveTo>
                    <a:cubicBezTo>
                      <a:pt x="314750" y="2096715"/>
                      <a:pt x="317326" y="2096715"/>
                      <a:pt x="319902" y="2098003"/>
                    </a:cubicBezTo>
                    <a:cubicBezTo>
                      <a:pt x="325054" y="2100579"/>
                      <a:pt x="330205" y="2105731"/>
                      <a:pt x="327629" y="2113458"/>
                    </a:cubicBezTo>
                    <a:cubicBezTo>
                      <a:pt x="325054" y="2128913"/>
                      <a:pt x="314750" y="2146944"/>
                      <a:pt x="307023" y="2162399"/>
                    </a:cubicBezTo>
                    <a:cubicBezTo>
                      <a:pt x="299295" y="2180429"/>
                      <a:pt x="291568" y="2195884"/>
                      <a:pt x="283841" y="2211339"/>
                    </a:cubicBezTo>
                    <a:cubicBezTo>
                      <a:pt x="276113" y="2229370"/>
                      <a:pt x="268386" y="2244825"/>
                      <a:pt x="260658" y="2260280"/>
                    </a:cubicBezTo>
                    <a:cubicBezTo>
                      <a:pt x="258083" y="2268007"/>
                      <a:pt x="252931" y="2275735"/>
                      <a:pt x="247779" y="2283462"/>
                    </a:cubicBezTo>
                    <a:cubicBezTo>
                      <a:pt x="242628" y="2291190"/>
                      <a:pt x="240052" y="2298917"/>
                      <a:pt x="229749" y="2301493"/>
                    </a:cubicBezTo>
                    <a:cubicBezTo>
                      <a:pt x="224597" y="2301493"/>
                      <a:pt x="219445" y="2298917"/>
                      <a:pt x="216870" y="2293766"/>
                    </a:cubicBezTo>
                    <a:cubicBezTo>
                      <a:pt x="214294" y="2283462"/>
                      <a:pt x="219445" y="2275735"/>
                      <a:pt x="222021" y="2268007"/>
                    </a:cubicBezTo>
                    <a:cubicBezTo>
                      <a:pt x="224597" y="2257704"/>
                      <a:pt x="227173" y="2249977"/>
                      <a:pt x="232324" y="2242249"/>
                    </a:cubicBezTo>
                    <a:cubicBezTo>
                      <a:pt x="240052" y="2226794"/>
                      <a:pt x="247779" y="2211339"/>
                      <a:pt x="255507" y="2195884"/>
                    </a:cubicBezTo>
                    <a:cubicBezTo>
                      <a:pt x="263234" y="2180429"/>
                      <a:pt x="270962" y="2164974"/>
                      <a:pt x="278689" y="2149520"/>
                    </a:cubicBezTo>
                    <a:cubicBezTo>
                      <a:pt x="283841" y="2141792"/>
                      <a:pt x="286416" y="2134065"/>
                      <a:pt x="291568" y="2126337"/>
                    </a:cubicBezTo>
                    <a:cubicBezTo>
                      <a:pt x="294144" y="2118610"/>
                      <a:pt x="296720" y="2108306"/>
                      <a:pt x="304447" y="2103155"/>
                    </a:cubicBezTo>
                    <a:cubicBezTo>
                      <a:pt x="307023" y="2100579"/>
                      <a:pt x="309599" y="2098647"/>
                      <a:pt x="312175" y="2097681"/>
                    </a:cubicBezTo>
                    <a:close/>
                    <a:moveTo>
                      <a:pt x="3181641" y="2031036"/>
                    </a:moveTo>
                    <a:cubicBezTo>
                      <a:pt x="3209975" y="2038764"/>
                      <a:pt x="3238305" y="2043916"/>
                      <a:pt x="3266643" y="2049067"/>
                    </a:cubicBezTo>
                    <a:cubicBezTo>
                      <a:pt x="3292401" y="2056795"/>
                      <a:pt x="3315579" y="2061946"/>
                      <a:pt x="3341338" y="2067098"/>
                    </a:cubicBezTo>
                    <a:cubicBezTo>
                      <a:pt x="3349069" y="2067098"/>
                      <a:pt x="3356797" y="2069674"/>
                      <a:pt x="3361948" y="2077401"/>
                    </a:cubicBezTo>
                    <a:cubicBezTo>
                      <a:pt x="3367096" y="2079977"/>
                      <a:pt x="3369676" y="2087705"/>
                      <a:pt x="3364524" y="2092856"/>
                    </a:cubicBezTo>
                    <a:cubicBezTo>
                      <a:pt x="3354217" y="2103160"/>
                      <a:pt x="3338766" y="2098008"/>
                      <a:pt x="3325887" y="2095432"/>
                    </a:cubicBezTo>
                    <a:cubicBezTo>
                      <a:pt x="3274370" y="2085129"/>
                      <a:pt x="3225426" y="2074826"/>
                      <a:pt x="3176489" y="2061946"/>
                    </a:cubicBezTo>
                    <a:cubicBezTo>
                      <a:pt x="3155883" y="2056795"/>
                      <a:pt x="3163610" y="2028461"/>
                      <a:pt x="3181641" y="2031036"/>
                    </a:cubicBezTo>
                    <a:close/>
                    <a:moveTo>
                      <a:pt x="308270" y="1902285"/>
                    </a:moveTo>
                    <a:cubicBezTo>
                      <a:pt x="319258" y="1904338"/>
                      <a:pt x="326985" y="1918344"/>
                      <a:pt x="317326" y="1928003"/>
                    </a:cubicBezTo>
                    <a:cubicBezTo>
                      <a:pt x="301871" y="1943458"/>
                      <a:pt x="283840" y="1958913"/>
                      <a:pt x="268385" y="1974368"/>
                    </a:cubicBezTo>
                    <a:cubicBezTo>
                      <a:pt x="252930" y="1989823"/>
                      <a:pt x="237476" y="2005278"/>
                      <a:pt x="224596" y="2023308"/>
                    </a:cubicBezTo>
                    <a:cubicBezTo>
                      <a:pt x="211717" y="2041339"/>
                      <a:pt x="198838" y="2056794"/>
                      <a:pt x="185959" y="2074825"/>
                    </a:cubicBezTo>
                    <a:cubicBezTo>
                      <a:pt x="180807" y="2082552"/>
                      <a:pt x="173080" y="2092855"/>
                      <a:pt x="167928" y="2100583"/>
                    </a:cubicBezTo>
                    <a:cubicBezTo>
                      <a:pt x="162777" y="2108310"/>
                      <a:pt x="157625" y="2118613"/>
                      <a:pt x="144746" y="2121189"/>
                    </a:cubicBezTo>
                    <a:cubicBezTo>
                      <a:pt x="137019" y="2121189"/>
                      <a:pt x="129291" y="2118613"/>
                      <a:pt x="129291" y="2113462"/>
                    </a:cubicBezTo>
                    <a:cubicBezTo>
                      <a:pt x="126715" y="2092855"/>
                      <a:pt x="144746" y="2069673"/>
                      <a:pt x="157625" y="2054218"/>
                    </a:cubicBezTo>
                    <a:cubicBezTo>
                      <a:pt x="170504" y="2036187"/>
                      <a:pt x="183383" y="2020732"/>
                      <a:pt x="198838" y="2002702"/>
                    </a:cubicBezTo>
                    <a:cubicBezTo>
                      <a:pt x="214293" y="1984671"/>
                      <a:pt x="229748" y="1969216"/>
                      <a:pt x="245203" y="1953761"/>
                    </a:cubicBezTo>
                    <a:cubicBezTo>
                      <a:pt x="260658" y="1935731"/>
                      <a:pt x="276113" y="1917700"/>
                      <a:pt x="296719" y="1904821"/>
                    </a:cubicBezTo>
                    <a:cubicBezTo>
                      <a:pt x="300583" y="1902245"/>
                      <a:pt x="304608" y="1901601"/>
                      <a:pt x="308270" y="1902285"/>
                    </a:cubicBezTo>
                    <a:close/>
                    <a:moveTo>
                      <a:pt x="219244" y="1820540"/>
                    </a:moveTo>
                    <a:cubicBezTo>
                      <a:pt x="222584" y="1820620"/>
                      <a:pt x="225724" y="1822069"/>
                      <a:pt x="228139" y="1824323"/>
                    </a:cubicBezTo>
                    <a:cubicBezTo>
                      <a:pt x="232968" y="1828830"/>
                      <a:pt x="234900" y="1836558"/>
                      <a:pt x="229748" y="1842997"/>
                    </a:cubicBezTo>
                    <a:cubicBezTo>
                      <a:pt x="211718" y="1868756"/>
                      <a:pt x="193687" y="1891938"/>
                      <a:pt x="170505" y="1912545"/>
                    </a:cubicBezTo>
                    <a:cubicBezTo>
                      <a:pt x="160201" y="1922848"/>
                      <a:pt x="149898" y="1933151"/>
                      <a:pt x="137019" y="1940879"/>
                    </a:cubicBezTo>
                    <a:cubicBezTo>
                      <a:pt x="131867" y="1946030"/>
                      <a:pt x="124140" y="1951182"/>
                      <a:pt x="118988" y="1956334"/>
                    </a:cubicBezTo>
                    <a:cubicBezTo>
                      <a:pt x="113837" y="1961485"/>
                      <a:pt x="106109" y="1964061"/>
                      <a:pt x="98382" y="1966637"/>
                    </a:cubicBezTo>
                    <a:cubicBezTo>
                      <a:pt x="85503" y="1971788"/>
                      <a:pt x="77775" y="1956334"/>
                      <a:pt x="85503" y="1946030"/>
                    </a:cubicBezTo>
                    <a:cubicBezTo>
                      <a:pt x="90654" y="1938303"/>
                      <a:pt x="95806" y="1933151"/>
                      <a:pt x="100958" y="1928000"/>
                    </a:cubicBezTo>
                    <a:cubicBezTo>
                      <a:pt x="106109" y="1922848"/>
                      <a:pt x="111261" y="1920272"/>
                      <a:pt x="116412" y="1915120"/>
                    </a:cubicBezTo>
                    <a:cubicBezTo>
                      <a:pt x="126716" y="1904817"/>
                      <a:pt x="137019" y="1897090"/>
                      <a:pt x="147322" y="1886786"/>
                    </a:cubicBezTo>
                    <a:cubicBezTo>
                      <a:pt x="167929" y="1866180"/>
                      <a:pt x="188535" y="1845573"/>
                      <a:pt x="209142" y="1824967"/>
                    </a:cubicBezTo>
                    <a:cubicBezTo>
                      <a:pt x="212362" y="1821747"/>
                      <a:pt x="215903" y="1820459"/>
                      <a:pt x="219244" y="1820540"/>
                    </a:cubicBezTo>
                    <a:close/>
                    <a:moveTo>
                      <a:pt x="59749" y="1693600"/>
                    </a:moveTo>
                    <a:cubicBezTo>
                      <a:pt x="93234" y="1693600"/>
                      <a:pt x="126720" y="1696176"/>
                      <a:pt x="160206" y="1698752"/>
                    </a:cubicBezTo>
                    <a:cubicBezTo>
                      <a:pt x="175660" y="1698752"/>
                      <a:pt x="193691" y="1701328"/>
                      <a:pt x="209146" y="1703903"/>
                    </a:cubicBezTo>
                    <a:cubicBezTo>
                      <a:pt x="216874" y="1706479"/>
                      <a:pt x="227177" y="1706479"/>
                      <a:pt x="234904" y="1709055"/>
                    </a:cubicBezTo>
                    <a:cubicBezTo>
                      <a:pt x="242632" y="1711631"/>
                      <a:pt x="250359" y="1714207"/>
                      <a:pt x="255511" y="1719359"/>
                    </a:cubicBezTo>
                    <a:cubicBezTo>
                      <a:pt x="260663" y="1724510"/>
                      <a:pt x="263239" y="1734814"/>
                      <a:pt x="255511" y="1737389"/>
                    </a:cubicBezTo>
                    <a:cubicBezTo>
                      <a:pt x="247784" y="1742541"/>
                      <a:pt x="240056" y="1742541"/>
                      <a:pt x="229753" y="1742541"/>
                    </a:cubicBezTo>
                    <a:cubicBezTo>
                      <a:pt x="222025" y="1742541"/>
                      <a:pt x="211722" y="1739965"/>
                      <a:pt x="203995" y="1739965"/>
                    </a:cubicBezTo>
                    <a:cubicBezTo>
                      <a:pt x="185964" y="1737389"/>
                      <a:pt x="167933" y="1737389"/>
                      <a:pt x="149902" y="1734814"/>
                    </a:cubicBezTo>
                    <a:cubicBezTo>
                      <a:pt x="131872" y="1732238"/>
                      <a:pt x="113841" y="1732238"/>
                      <a:pt x="90658" y="1734814"/>
                    </a:cubicBezTo>
                    <a:cubicBezTo>
                      <a:pt x="82931" y="1734814"/>
                      <a:pt x="72628" y="1732238"/>
                      <a:pt x="64900" y="1732238"/>
                    </a:cubicBezTo>
                    <a:cubicBezTo>
                      <a:pt x="62324" y="1729662"/>
                      <a:pt x="57173" y="1732238"/>
                      <a:pt x="52021" y="1729662"/>
                    </a:cubicBezTo>
                    <a:cubicBezTo>
                      <a:pt x="46869" y="1727086"/>
                      <a:pt x="44294" y="1721934"/>
                      <a:pt x="41718" y="1716783"/>
                    </a:cubicBezTo>
                    <a:cubicBezTo>
                      <a:pt x="41718" y="1711631"/>
                      <a:pt x="41718" y="1706479"/>
                      <a:pt x="44294" y="1703903"/>
                    </a:cubicBezTo>
                    <a:cubicBezTo>
                      <a:pt x="46869" y="1698752"/>
                      <a:pt x="54597" y="1693600"/>
                      <a:pt x="59749" y="1693600"/>
                    </a:cubicBezTo>
                    <a:close/>
                    <a:moveTo>
                      <a:pt x="3361944" y="1685872"/>
                    </a:moveTo>
                    <a:cubicBezTo>
                      <a:pt x="3372247" y="1688448"/>
                      <a:pt x="3374823" y="1696175"/>
                      <a:pt x="3374823" y="1703903"/>
                    </a:cubicBezTo>
                    <a:cubicBezTo>
                      <a:pt x="3369671" y="1711630"/>
                      <a:pt x="3361944" y="1714206"/>
                      <a:pt x="3356792" y="1716782"/>
                    </a:cubicBezTo>
                    <a:cubicBezTo>
                      <a:pt x="3351641" y="1719358"/>
                      <a:pt x="3346489" y="1721934"/>
                      <a:pt x="3341337" y="1724509"/>
                    </a:cubicBezTo>
                    <a:cubicBezTo>
                      <a:pt x="3331034" y="1732237"/>
                      <a:pt x="3318155" y="1737389"/>
                      <a:pt x="3305276" y="1742540"/>
                    </a:cubicBezTo>
                    <a:cubicBezTo>
                      <a:pt x="3294973" y="1747692"/>
                      <a:pt x="3282094" y="1750268"/>
                      <a:pt x="3269215" y="1755419"/>
                    </a:cubicBezTo>
                    <a:cubicBezTo>
                      <a:pt x="3256336" y="1757995"/>
                      <a:pt x="3240881" y="1765723"/>
                      <a:pt x="3228002" y="1760571"/>
                    </a:cubicBezTo>
                    <a:cubicBezTo>
                      <a:pt x="3217698" y="1755419"/>
                      <a:pt x="3217698" y="1745116"/>
                      <a:pt x="3222850" y="1739964"/>
                    </a:cubicBezTo>
                    <a:cubicBezTo>
                      <a:pt x="3230578" y="1729661"/>
                      <a:pt x="3246032" y="1729661"/>
                      <a:pt x="3258911" y="1724509"/>
                    </a:cubicBezTo>
                    <a:cubicBezTo>
                      <a:pt x="3269215" y="1719358"/>
                      <a:pt x="3282094" y="1716782"/>
                      <a:pt x="3292397" y="1711630"/>
                    </a:cubicBezTo>
                    <a:cubicBezTo>
                      <a:pt x="3302700" y="1709054"/>
                      <a:pt x="3313004" y="1703903"/>
                      <a:pt x="3323307" y="1698751"/>
                    </a:cubicBezTo>
                    <a:cubicBezTo>
                      <a:pt x="3328458" y="1696175"/>
                      <a:pt x="3336186" y="1693599"/>
                      <a:pt x="3341337" y="1691024"/>
                    </a:cubicBezTo>
                    <a:cubicBezTo>
                      <a:pt x="3349065" y="1688448"/>
                      <a:pt x="3354217" y="1683296"/>
                      <a:pt x="3361944" y="1685872"/>
                    </a:cubicBezTo>
                    <a:close/>
                    <a:moveTo>
                      <a:pt x="39138" y="1510720"/>
                    </a:moveTo>
                    <a:cubicBezTo>
                      <a:pt x="64896" y="1515872"/>
                      <a:pt x="90655" y="1521023"/>
                      <a:pt x="116413" y="1523599"/>
                    </a:cubicBezTo>
                    <a:cubicBezTo>
                      <a:pt x="129292" y="1526175"/>
                      <a:pt x="142171" y="1526175"/>
                      <a:pt x="155050" y="1528751"/>
                    </a:cubicBezTo>
                    <a:cubicBezTo>
                      <a:pt x="160206" y="1528751"/>
                      <a:pt x="167929" y="1531327"/>
                      <a:pt x="173085" y="1531327"/>
                    </a:cubicBezTo>
                    <a:cubicBezTo>
                      <a:pt x="180808" y="1531327"/>
                      <a:pt x="188540" y="1531327"/>
                      <a:pt x="193687" y="1533902"/>
                    </a:cubicBezTo>
                    <a:cubicBezTo>
                      <a:pt x="209146" y="1536478"/>
                      <a:pt x="206566" y="1562236"/>
                      <a:pt x="191112" y="1562236"/>
                    </a:cubicBezTo>
                    <a:cubicBezTo>
                      <a:pt x="183388" y="1562236"/>
                      <a:pt x="178232" y="1562236"/>
                      <a:pt x="170509" y="1562236"/>
                    </a:cubicBezTo>
                    <a:cubicBezTo>
                      <a:pt x="162782" y="1562236"/>
                      <a:pt x="157630" y="1562236"/>
                      <a:pt x="149903" y="1562236"/>
                    </a:cubicBezTo>
                    <a:cubicBezTo>
                      <a:pt x="137023" y="1562236"/>
                      <a:pt x="124144" y="1559660"/>
                      <a:pt x="108689" y="1559660"/>
                    </a:cubicBezTo>
                    <a:cubicBezTo>
                      <a:pt x="82931" y="1554509"/>
                      <a:pt x="57173" y="1549357"/>
                      <a:pt x="31415" y="1544206"/>
                    </a:cubicBezTo>
                    <a:cubicBezTo>
                      <a:pt x="23683" y="1541630"/>
                      <a:pt x="15960" y="1533902"/>
                      <a:pt x="18536" y="1523599"/>
                    </a:cubicBezTo>
                    <a:cubicBezTo>
                      <a:pt x="21112" y="1515872"/>
                      <a:pt x="28839" y="1508144"/>
                      <a:pt x="39138" y="1510720"/>
                    </a:cubicBezTo>
                    <a:close/>
                    <a:moveTo>
                      <a:pt x="3301457" y="1463590"/>
                    </a:moveTo>
                    <a:cubicBezTo>
                      <a:pt x="3311237" y="1462747"/>
                      <a:pt x="3321379" y="1475304"/>
                      <a:pt x="3315584" y="1484963"/>
                    </a:cubicBezTo>
                    <a:cubicBezTo>
                      <a:pt x="3300129" y="1513293"/>
                      <a:pt x="3282098" y="1536479"/>
                      <a:pt x="3258915" y="1557086"/>
                    </a:cubicBezTo>
                    <a:cubicBezTo>
                      <a:pt x="3248612" y="1567385"/>
                      <a:pt x="3235733" y="1577688"/>
                      <a:pt x="3222854" y="1585416"/>
                    </a:cubicBezTo>
                    <a:cubicBezTo>
                      <a:pt x="3212551" y="1593143"/>
                      <a:pt x="3191944" y="1606022"/>
                      <a:pt x="3179065" y="1595723"/>
                    </a:cubicBezTo>
                    <a:cubicBezTo>
                      <a:pt x="3163610" y="1580264"/>
                      <a:pt x="3186792" y="1567385"/>
                      <a:pt x="3197096" y="1559657"/>
                    </a:cubicBezTo>
                    <a:cubicBezTo>
                      <a:pt x="3209975" y="1551930"/>
                      <a:pt x="3220278" y="1544207"/>
                      <a:pt x="3233157" y="1533899"/>
                    </a:cubicBezTo>
                    <a:cubicBezTo>
                      <a:pt x="3253764" y="1515869"/>
                      <a:pt x="3274370" y="1492690"/>
                      <a:pt x="3292401" y="1469504"/>
                    </a:cubicBezTo>
                    <a:cubicBezTo>
                      <a:pt x="3294977" y="1465641"/>
                      <a:pt x="3298197" y="1463871"/>
                      <a:pt x="3301457" y="1463590"/>
                    </a:cubicBezTo>
                    <a:close/>
                    <a:moveTo>
                      <a:pt x="3212872" y="1350050"/>
                    </a:moveTo>
                    <a:cubicBezTo>
                      <a:pt x="3217058" y="1349728"/>
                      <a:pt x="3221566" y="1351016"/>
                      <a:pt x="3225429" y="1353592"/>
                    </a:cubicBezTo>
                    <a:cubicBezTo>
                      <a:pt x="3233157" y="1358744"/>
                      <a:pt x="3233157" y="1369047"/>
                      <a:pt x="3228005" y="1376775"/>
                    </a:cubicBezTo>
                    <a:cubicBezTo>
                      <a:pt x="3215126" y="1392230"/>
                      <a:pt x="3202247" y="1407684"/>
                      <a:pt x="3186792" y="1420564"/>
                    </a:cubicBezTo>
                    <a:cubicBezTo>
                      <a:pt x="3179065" y="1428291"/>
                      <a:pt x="3168761" y="1433443"/>
                      <a:pt x="3161034" y="1441170"/>
                    </a:cubicBezTo>
                    <a:cubicBezTo>
                      <a:pt x="3155882" y="1443746"/>
                      <a:pt x="3153306" y="1446322"/>
                      <a:pt x="3148155" y="1448898"/>
                    </a:cubicBezTo>
                    <a:cubicBezTo>
                      <a:pt x="3140427" y="1454049"/>
                      <a:pt x="3132700" y="1454049"/>
                      <a:pt x="3124973" y="1451474"/>
                    </a:cubicBezTo>
                    <a:cubicBezTo>
                      <a:pt x="3119821" y="1451474"/>
                      <a:pt x="3117245" y="1446322"/>
                      <a:pt x="3117245" y="1441170"/>
                    </a:cubicBezTo>
                    <a:cubicBezTo>
                      <a:pt x="3117245" y="1430867"/>
                      <a:pt x="3119821" y="1425715"/>
                      <a:pt x="3127548" y="1420564"/>
                    </a:cubicBezTo>
                    <a:cubicBezTo>
                      <a:pt x="3132700" y="1417988"/>
                      <a:pt x="3135276" y="1415412"/>
                      <a:pt x="3140427" y="1412836"/>
                    </a:cubicBezTo>
                    <a:cubicBezTo>
                      <a:pt x="3148155" y="1407684"/>
                      <a:pt x="3153306" y="1402533"/>
                      <a:pt x="3163610" y="1399957"/>
                    </a:cubicBezTo>
                    <a:cubicBezTo>
                      <a:pt x="3176489" y="1387078"/>
                      <a:pt x="3189368" y="1371623"/>
                      <a:pt x="3202247" y="1356168"/>
                    </a:cubicBezTo>
                    <a:cubicBezTo>
                      <a:pt x="3204823" y="1352304"/>
                      <a:pt x="3208687" y="1350372"/>
                      <a:pt x="3212872" y="1350050"/>
                    </a:cubicBezTo>
                    <a:close/>
                    <a:moveTo>
                      <a:pt x="21111" y="1273745"/>
                    </a:moveTo>
                    <a:cubicBezTo>
                      <a:pt x="59749" y="1276321"/>
                      <a:pt x="95810" y="1284048"/>
                      <a:pt x="131871" y="1294352"/>
                    </a:cubicBezTo>
                    <a:cubicBezTo>
                      <a:pt x="170509" y="1304655"/>
                      <a:pt x="206570" y="1317534"/>
                      <a:pt x="240056" y="1335565"/>
                    </a:cubicBezTo>
                    <a:cubicBezTo>
                      <a:pt x="245207" y="1340716"/>
                      <a:pt x="250359" y="1345868"/>
                      <a:pt x="250359" y="1351020"/>
                    </a:cubicBezTo>
                    <a:cubicBezTo>
                      <a:pt x="250359" y="1356171"/>
                      <a:pt x="247783" y="1361323"/>
                      <a:pt x="245207" y="1363899"/>
                    </a:cubicBezTo>
                    <a:cubicBezTo>
                      <a:pt x="242631" y="1366475"/>
                      <a:pt x="234904" y="1371626"/>
                      <a:pt x="229752" y="1369050"/>
                    </a:cubicBezTo>
                    <a:cubicBezTo>
                      <a:pt x="193691" y="1358747"/>
                      <a:pt x="160205" y="1345868"/>
                      <a:pt x="121568" y="1332989"/>
                    </a:cubicBezTo>
                    <a:cubicBezTo>
                      <a:pt x="85507" y="1320110"/>
                      <a:pt x="49445" y="1312382"/>
                      <a:pt x="13384" y="1307231"/>
                    </a:cubicBezTo>
                    <a:cubicBezTo>
                      <a:pt x="5656" y="1307231"/>
                      <a:pt x="-2071" y="1296927"/>
                      <a:pt x="505" y="1286624"/>
                    </a:cubicBezTo>
                    <a:cubicBezTo>
                      <a:pt x="505" y="1278897"/>
                      <a:pt x="10808" y="1273745"/>
                      <a:pt x="21111" y="1273745"/>
                    </a:cubicBezTo>
                    <a:close/>
                    <a:moveTo>
                      <a:pt x="3145817" y="1167010"/>
                    </a:moveTo>
                    <a:cubicBezTo>
                      <a:pt x="3156684" y="1167010"/>
                      <a:pt x="3166826" y="1177152"/>
                      <a:pt x="3161031" y="1188743"/>
                    </a:cubicBezTo>
                    <a:cubicBezTo>
                      <a:pt x="3155879" y="1201622"/>
                      <a:pt x="3143000" y="1214501"/>
                      <a:pt x="3132697" y="1227381"/>
                    </a:cubicBezTo>
                    <a:cubicBezTo>
                      <a:pt x="3122393" y="1240260"/>
                      <a:pt x="3109514" y="1250563"/>
                      <a:pt x="3096635" y="1260866"/>
                    </a:cubicBezTo>
                    <a:cubicBezTo>
                      <a:pt x="3070877" y="1281473"/>
                      <a:pt x="3042543" y="1302079"/>
                      <a:pt x="3011633" y="1307231"/>
                    </a:cubicBezTo>
                    <a:cubicBezTo>
                      <a:pt x="3001330" y="1309807"/>
                      <a:pt x="2996178" y="1307231"/>
                      <a:pt x="2991026" y="1299503"/>
                    </a:cubicBezTo>
                    <a:cubicBezTo>
                      <a:pt x="2988451" y="1291776"/>
                      <a:pt x="2991026" y="1281473"/>
                      <a:pt x="2998754" y="1276321"/>
                    </a:cubicBezTo>
                    <a:cubicBezTo>
                      <a:pt x="3024512" y="1260866"/>
                      <a:pt x="3052846" y="1250563"/>
                      <a:pt x="3076029" y="1232532"/>
                    </a:cubicBezTo>
                    <a:cubicBezTo>
                      <a:pt x="3086332" y="1224805"/>
                      <a:pt x="3096635" y="1214501"/>
                      <a:pt x="3106938" y="1204198"/>
                    </a:cubicBezTo>
                    <a:cubicBezTo>
                      <a:pt x="3117242" y="1193895"/>
                      <a:pt x="3124969" y="1181016"/>
                      <a:pt x="3135272" y="1170713"/>
                    </a:cubicBezTo>
                    <a:cubicBezTo>
                      <a:pt x="3138492" y="1168137"/>
                      <a:pt x="3142195" y="1167010"/>
                      <a:pt x="3145817" y="1167010"/>
                    </a:cubicBezTo>
                    <a:close/>
                    <a:moveTo>
                      <a:pt x="90619" y="1108330"/>
                    </a:moveTo>
                    <a:cubicBezTo>
                      <a:pt x="95005" y="1106478"/>
                      <a:pt x="100318" y="1106317"/>
                      <a:pt x="106114" y="1108893"/>
                    </a:cubicBezTo>
                    <a:cubicBezTo>
                      <a:pt x="139599" y="1126924"/>
                      <a:pt x="173085" y="1142379"/>
                      <a:pt x="206570" y="1157834"/>
                    </a:cubicBezTo>
                    <a:cubicBezTo>
                      <a:pt x="224601" y="1165561"/>
                      <a:pt x="240056" y="1173288"/>
                      <a:pt x="258087" y="1181016"/>
                    </a:cubicBezTo>
                    <a:cubicBezTo>
                      <a:pt x="273542" y="1186168"/>
                      <a:pt x="296724" y="1193895"/>
                      <a:pt x="301876" y="1211926"/>
                    </a:cubicBezTo>
                    <a:cubicBezTo>
                      <a:pt x="301876" y="1214501"/>
                      <a:pt x="301876" y="1219653"/>
                      <a:pt x="296724" y="1222229"/>
                    </a:cubicBezTo>
                    <a:cubicBezTo>
                      <a:pt x="281269" y="1232532"/>
                      <a:pt x="258087" y="1222229"/>
                      <a:pt x="242632" y="1217077"/>
                    </a:cubicBezTo>
                    <a:cubicBezTo>
                      <a:pt x="224601" y="1211926"/>
                      <a:pt x="206570" y="1201622"/>
                      <a:pt x="188540" y="1193895"/>
                    </a:cubicBezTo>
                    <a:cubicBezTo>
                      <a:pt x="155054" y="1178440"/>
                      <a:pt x="121568" y="1160409"/>
                      <a:pt x="88083" y="1142379"/>
                    </a:cubicBezTo>
                    <a:cubicBezTo>
                      <a:pt x="72628" y="1134651"/>
                      <a:pt x="77458" y="1113884"/>
                      <a:pt x="90619" y="1108330"/>
                    </a:cubicBezTo>
                    <a:close/>
                    <a:moveTo>
                      <a:pt x="3019360" y="1021311"/>
                    </a:moveTo>
                    <a:cubicBezTo>
                      <a:pt x="3027092" y="1018736"/>
                      <a:pt x="3032239" y="1023887"/>
                      <a:pt x="3034819" y="1031615"/>
                    </a:cubicBezTo>
                    <a:cubicBezTo>
                      <a:pt x="3037395" y="1041918"/>
                      <a:pt x="3029667" y="1049646"/>
                      <a:pt x="3024516" y="1057373"/>
                    </a:cubicBezTo>
                    <a:cubicBezTo>
                      <a:pt x="3019360" y="1065100"/>
                      <a:pt x="3014213" y="1072828"/>
                      <a:pt x="3009061" y="1077980"/>
                    </a:cubicBezTo>
                    <a:cubicBezTo>
                      <a:pt x="2996182" y="1090859"/>
                      <a:pt x="2983303" y="1103738"/>
                      <a:pt x="2970424" y="1114041"/>
                    </a:cubicBezTo>
                    <a:cubicBezTo>
                      <a:pt x="2957545" y="1126920"/>
                      <a:pt x="2942086" y="1134648"/>
                      <a:pt x="2926635" y="1142375"/>
                    </a:cubicBezTo>
                    <a:cubicBezTo>
                      <a:pt x="2908604" y="1150103"/>
                      <a:pt x="2893149" y="1157830"/>
                      <a:pt x="2875119" y="1157830"/>
                    </a:cubicBezTo>
                    <a:cubicBezTo>
                      <a:pt x="2862239" y="1157830"/>
                      <a:pt x="2854512" y="1137224"/>
                      <a:pt x="2867391" y="1129496"/>
                    </a:cubicBezTo>
                    <a:cubicBezTo>
                      <a:pt x="2880270" y="1124344"/>
                      <a:pt x="2895725" y="1119193"/>
                      <a:pt x="2908604" y="1108889"/>
                    </a:cubicBezTo>
                    <a:cubicBezTo>
                      <a:pt x="2924059" y="1103738"/>
                      <a:pt x="2936938" y="1096010"/>
                      <a:pt x="2949817" y="1085707"/>
                    </a:cubicBezTo>
                    <a:cubicBezTo>
                      <a:pt x="2962696" y="1075404"/>
                      <a:pt x="2975575" y="1065100"/>
                      <a:pt x="2985879" y="1054797"/>
                    </a:cubicBezTo>
                    <a:cubicBezTo>
                      <a:pt x="2991030" y="1049646"/>
                      <a:pt x="2996182" y="1044494"/>
                      <a:pt x="3001333" y="1039342"/>
                    </a:cubicBezTo>
                    <a:cubicBezTo>
                      <a:pt x="3006481" y="1031615"/>
                      <a:pt x="3011637" y="1023887"/>
                      <a:pt x="3019360" y="1021311"/>
                    </a:cubicBezTo>
                    <a:close/>
                    <a:moveTo>
                      <a:pt x="167929" y="959492"/>
                    </a:moveTo>
                    <a:cubicBezTo>
                      <a:pt x="178232" y="956916"/>
                      <a:pt x="188536" y="962068"/>
                      <a:pt x="198839" y="964644"/>
                    </a:cubicBezTo>
                    <a:cubicBezTo>
                      <a:pt x="209142" y="967219"/>
                      <a:pt x="219446" y="972371"/>
                      <a:pt x="229749" y="974947"/>
                    </a:cubicBezTo>
                    <a:cubicBezTo>
                      <a:pt x="245204" y="982674"/>
                      <a:pt x="263235" y="990402"/>
                      <a:pt x="281265" y="998129"/>
                    </a:cubicBezTo>
                    <a:cubicBezTo>
                      <a:pt x="299296" y="1008432"/>
                      <a:pt x="317327" y="1018736"/>
                      <a:pt x="332782" y="1029039"/>
                    </a:cubicBezTo>
                    <a:cubicBezTo>
                      <a:pt x="340509" y="1034191"/>
                      <a:pt x="348237" y="1041918"/>
                      <a:pt x="355964" y="1047070"/>
                    </a:cubicBezTo>
                    <a:cubicBezTo>
                      <a:pt x="363692" y="1052221"/>
                      <a:pt x="373995" y="1059949"/>
                      <a:pt x="373995" y="1070252"/>
                    </a:cubicBezTo>
                    <a:cubicBezTo>
                      <a:pt x="373995" y="1075404"/>
                      <a:pt x="368843" y="1080555"/>
                      <a:pt x="363692" y="1083131"/>
                    </a:cubicBezTo>
                    <a:cubicBezTo>
                      <a:pt x="353388" y="1085707"/>
                      <a:pt x="345661" y="1080555"/>
                      <a:pt x="337933" y="1070252"/>
                    </a:cubicBezTo>
                    <a:cubicBezTo>
                      <a:pt x="327630" y="1065100"/>
                      <a:pt x="319903" y="1059949"/>
                      <a:pt x="312175" y="1054797"/>
                    </a:cubicBezTo>
                    <a:cubicBezTo>
                      <a:pt x="296720" y="1047070"/>
                      <a:pt x="278689" y="1036766"/>
                      <a:pt x="263235" y="1029039"/>
                    </a:cubicBezTo>
                    <a:cubicBezTo>
                      <a:pt x="247780" y="1021311"/>
                      <a:pt x="229749" y="1013584"/>
                      <a:pt x="211718" y="1005857"/>
                    </a:cubicBezTo>
                    <a:cubicBezTo>
                      <a:pt x="203991" y="1000705"/>
                      <a:pt x="193687" y="998129"/>
                      <a:pt x="185960" y="995553"/>
                    </a:cubicBezTo>
                    <a:cubicBezTo>
                      <a:pt x="175657" y="992977"/>
                      <a:pt x="165353" y="992977"/>
                      <a:pt x="160202" y="982674"/>
                    </a:cubicBezTo>
                    <a:cubicBezTo>
                      <a:pt x="155050" y="974947"/>
                      <a:pt x="160202" y="962068"/>
                      <a:pt x="167929" y="959492"/>
                    </a:cubicBezTo>
                    <a:close/>
                    <a:moveTo>
                      <a:pt x="2920232" y="897994"/>
                    </a:moveTo>
                    <a:cubicBezTo>
                      <a:pt x="2930012" y="897511"/>
                      <a:pt x="2940154" y="908619"/>
                      <a:pt x="2934359" y="918278"/>
                    </a:cubicBezTo>
                    <a:cubicBezTo>
                      <a:pt x="2918904" y="946612"/>
                      <a:pt x="2893145" y="972370"/>
                      <a:pt x="2864811" y="990401"/>
                    </a:cubicBezTo>
                    <a:cubicBezTo>
                      <a:pt x="2849357" y="1000704"/>
                      <a:pt x="2833902" y="1008432"/>
                      <a:pt x="2818447" y="1016159"/>
                    </a:cubicBezTo>
                    <a:cubicBezTo>
                      <a:pt x="2802992" y="1021311"/>
                      <a:pt x="2779809" y="1031614"/>
                      <a:pt x="2766930" y="1023886"/>
                    </a:cubicBezTo>
                    <a:cubicBezTo>
                      <a:pt x="2761779" y="1021311"/>
                      <a:pt x="2756627" y="1011007"/>
                      <a:pt x="2761779" y="1005856"/>
                    </a:cubicBezTo>
                    <a:cubicBezTo>
                      <a:pt x="2772082" y="992977"/>
                      <a:pt x="2792689" y="987825"/>
                      <a:pt x="2805568" y="982674"/>
                    </a:cubicBezTo>
                    <a:cubicBezTo>
                      <a:pt x="2818447" y="977522"/>
                      <a:pt x="2831326" y="969795"/>
                      <a:pt x="2844205" y="964643"/>
                    </a:cubicBezTo>
                    <a:cubicBezTo>
                      <a:pt x="2869963" y="946612"/>
                      <a:pt x="2890570" y="926006"/>
                      <a:pt x="2911176" y="902823"/>
                    </a:cubicBezTo>
                    <a:cubicBezTo>
                      <a:pt x="2913752" y="899604"/>
                      <a:pt x="2916972" y="898155"/>
                      <a:pt x="2920232" y="897994"/>
                    </a:cubicBezTo>
                    <a:close/>
                    <a:moveTo>
                      <a:pt x="229749" y="802367"/>
                    </a:moveTo>
                    <a:cubicBezTo>
                      <a:pt x="270962" y="812670"/>
                      <a:pt x="314751" y="825549"/>
                      <a:pt x="353388" y="846156"/>
                    </a:cubicBezTo>
                    <a:cubicBezTo>
                      <a:pt x="373995" y="856459"/>
                      <a:pt x="392025" y="869338"/>
                      <a:pt x="410056" y="882217"/>
                    </a:cubicBezTo>
                    <a:cubicBezTo>
                      <a:pt x="420363" y="889945"/>
                      <a:pt x="428087" y="897672"/>
                      <a:pt x="435814" y="905399"/>
                    </a:cubicBezTo>
                    <a:cubicBezTo>
                      <a:pt x="443542" y="913127"/>
                      <a:pt x="453845" y="920854"/>
                      <a:pt x="453845" y="926006"/>
                    </a:cubicBezTo>
                    <a:cubicBezTo>
                      <a:pt x="453845" y="933733"/>
                      <a:pt x="448693" y="938885"/>
                      <a:pt x="440966" y="938885"/>
                    </a:cubicBezTo>
                    <a:cubicBezTo>
                      <a:pt x="430663" y="938885"/>
                      <a:pt x="422935" y="928582"/>
                      <a:pt x="415208" y="923430"/>
                    </a:cubicBezTo>
                    <a:cubicBezTo>
                      <a:pt x="407484" y="918279"/>
                      <a:pt x="397177" y="913127"/>
                      <a:pt x="389449" y="907975"/>
                    </a:cubicBezTo>
                    <a:cubicBezTo>
                      <a:pt x="371419" y="897672"/>
                      <a:pt x="355968" y="887369"/>
                      <a:pt x="337933" y="877065"/>
                    </a:cubicBezTo>
                    <a:cubicBezTo>
                      <a:pt x="299296" y="859035"/>
                      <a:pt x="263234" y="846156"/>
                      <a:pt x="222021" y="835852"/>
                    </a:cubicBezTo>
                    <a:cubicBezTo>
                      <a:pt x="201419" y="830701"/>
                      <a:pt x="209142" y="797215"/>
                      <a:pt x="229749" y="802367"/>
                    </a:cubicBezTo>
                    <a:close/>
                    <a:moveTo>
                      <a:pt x="2833419" y="754476"/>
                    </a:moveTo>
                    <a:cubicBezTo>
                      <a:pt x="2844527" y="752303"/>
                      <a:pt x="2857084" y="762445"/>
                      <a:pt x="2849357" y="774036"/>
                    </a:cubicBezTo>
                    <a:cubicBezTo>
                      <a:pt x="2826174" y="810098"/>
                      <a:pt x="2800416" y="838432"/>
                      <a:pt x="2769506" y="864190"/>
                    </a:cubicBezTo>
                    <a:cubicBezTo>
                      <a:pt x="2754051" y="874493"/>
                      <a:pt x="2736021" y="887372"/>
                      <a:pt x="2717990" y="895100"/>
                    </a:cubicBezTo>
                    <a:cubicBezTo>
                      <a:pt x="2702535" y="902827"/>
                      <a:pt x="2676777" y="915706"/>
                      <a:pt x="2661322" y="907979"/>
                    </a:cubicBezTo>
                    <a:cubicBezTo>
                      <a:pt x="2656170" y="905403"/>
                      <a:pt x="2653594" y="897676"/>
                      <a:pt x="2656170" y="892524"/>
                    </a:cubicBezTo>
                    <a:cubicBezTo>
                      <a:pt x="2658746" y="882221"/>
                      <a:pt x="2669049" y="879645"/>
                      <a:pt x="2681928" y="877069"/>
                    </a:cubicBezTo>
                    <a:cubicBezTo>
                      <a:pt x="2689656" y="874493"/>
                      <a:pt x="2697383" y="869342"/>
                      <a:pt x="2705111" y="866766"/>
                    </a:cubicBezTo>
                    <a:cubicBezTo>
                      <a:pt x="2723142" y="859038"/>
                      <a:pt x="2736021" y="848735"/>
                      <a:pt x="2751476" y="838432"/>
                    </a:cubicBezTo>
                    <a:cubicBezTo>
                      <a:pt x="2779810" y="817825"/>
                      <a:pt x="2805568" y="792067"/>
                      <a:pt x="2823599" y="761157"/>
                    </a:cubicBezTo>
                    <a:cubicBezTo>
                      <a:pt x="2826175" y="757293"/>
                      <a:pt x="2829716" y="755201"/>
                      <a:pt x="2833419" y="754476"/>
                    </a:cubicBezTo>
                    <a:close/>
                    <a:moveTo>
                      <a:pt x="2677782" y="605079"/>
                    </a:moveTo>
                    <a:cubicBezTo>
                      <a:pt x="2688528" y="602906"/>
                      <a:pt x="2702534" y="613048"/>
                      <a:pt x="2694806" y="624639"/>
                    </a:cubicBezTo>
                    <a:cubicBezTo>
                      <a:pt x="2676775" y="655549"/>
                      <a:pt x="2653593" y="683883"/>
                      <a:pt x="2625259" y="709641"/>
                    </a:cubicBezTo>
                    <a:cubicBezTo>
                      <a:pt x="2612380" y="722520"/>
                      <a:pt x="2596925" y="732824"/>
                      <a:pt x="2581470" y="743127"/>
                    </a:cubicBezTo>
                    <a:cubicBezTo>
                      <a:pt x="2566016" y="753430"/>
                      <a:pt x="2550561" y="763733"/>
                      <a:pt x="2529954" y="766309"/>
                    </a:cubicBezTo>
                    <a:cubicBezTo>
                      <a:pt x="2524803" y="766309"/>
                      <a:pt x="2519651" y="761158"/>
                      <a:pt x="2517075" y="756006"/>
                    </a:cubicBezTo>
                    <a:cubicBezTo>
                      <a:pt x="2514499" y="750854"/>
                      <a:pt x="2517075" y="745703"/>
                      <a:pt x="2522227" y="740551"/>
                    </a:cubicBezTo>
                    <a:cubicBezTo>
                      <a:pt x="2535106" y="730248"/>
                      <a:pt x="2553136" y="725096"/>
                      <a:pt x="2566016" y="714793"/>
                    </a:cubicBezTo>
                    <a:cubicBezTo>
                      <a:pt x="2578895" y="707065"/>
                      <a:pt x="2591774" y="696762"/>
                      <a:pt x="2604653" y="686459"/>
                    </a:cubicBezTo>
                    <a:cubicBezTo>
                      <a:pt x="2630411" y="665852"/>
                      <a:pt x="2651017" y="640094"/>
                      <a:pt x="2669048" y="611760"/>
                    </a:cubicBezTo>
                    <a:cubicBezTo>
                      <a:pt x="2670980" y="607896"/>
                      <a:pt x="2674200" y="605804"/>
                      <a:pt x="2677782" y="605079"/>
                    </a:cubicBezTo>
                    <a:close/>
                    <a:moveTo>
                      <a:pt x="371423" y="591154"/>
                    </a:moveTo>
                    <a:cubicBezTo>
                      <a:pt x="407485" y="606608"/>
                      <a:pt x="440970" y="624639"/>
                      <a:pt x="477032" y="642670"/>
                    </a:cubicBezTo>
                    <a:cubicBezTo>
                      <a:pt x="495063" y="652973"/>
                      <a:pt x="513094" y="660701"/>
                      <a:pt x="528549" y="671004"/>
                    </a:cubicBezTo>
                    <a:cubicBezTo>
                      <a:pt x="538852" y="676156"/>
                      <a:pt x="546580" y="681307"/>
                      <a:pt x="554307" y="686459"/>
                    </a:cubicBezTo>
                    <a:cubicBezTo>
                      <a:pt x="562034" y="691611"/>
                      <a:pt x="572338" y="696762"/>
                      <a:pt x="572338" y="704490"/>
                    </a:cubicBezTo>
                    <a:cubicBezTo>
                      <a:pt x="574914" y="709641"/>
                      <a:pt x="572338" y="717369"/>
                      <a:pt x="564610" y="719945"/>
                    </a:cubicBezTo>
                    <a:cubicBezTo>
                      <a:pt x="554307" y="722520"/>
                      <a:pt x="549155" y="717369"/>
                      <a:pt x="538852" y="712217"/>
                    </a:cubicBezTo>
                    <a:cubicBezTo>
                      <a:pt x="531125" y="709641"/>
                      <a:pt x="520821" y="704490"/>
                      <a:pt x="513094" y="699338"/>
                    </a:cubicBezTo>
                    <a:cubicBezTo>
                      <a:pt x="495063" y="689035"/>
                      <a:pt x="479608" y="681307"/>
                      <a:pt x="461577" y="671004"/>
                    </a:cubicBezTo>
                    <a:cubicBezTo>
                      <a:pt x="428091" y="652973"/>
                      <a:pt x="392030" y="634943"/>
                      <a:pt x="355968" y="619488"/>
                    </a:cubicBezTo>
                    <a:cubicBezTo>
                      <a:pt x="337938" y="611760"/>
                      <a:pt x="350817" y="583426"/>
                      <a:pt x="371423" y="591154"/>
                    </a:cubicBezTo>
                    <a:close/>
                    <a:moveTo>
                      <a:pt x="2586301" y="497132"/>
                    </a:moveTo>
                    <a:cubicBezTo>
                      <a:pt x="2590487" y="499708"/>
                      <a:pt x="2593062" y="504860"/>
                      <a:pt x="2591774" y="511299"/>
                    </a:cubicBezTo>
                    <a:cubicBezTo>
                      <a:pt x="2589199" y="521602"/>
                      <a:pt x="2584047" y="526754"/>
                      <a:pt x="2578895" y="534481"/>
                    </a:cubicBezTo>
                    <a:cubicBezTo>
                      <a:pt x="2573744" y="542209"/>
                      <a:pt x="2568592" y="549936"/>
                      <a:pt x="2563440" y="555088"/>
                    </a:cubicBezTo>
                    <a:cubicBezTo>
                      <a:pt x="2553137" y="567967"/>
                      <a:pt x="2542834" y="578270"/>
                      <a:pt x="2532531" y="591149"/>
                    </a:cubicBezTo>
                    <a:cubicBezTo>
                      <a:pt x="2519652" y="601453"/>
                      <a:pt x="2506773" y="611756"/>
                      <a:pt x="2493893" y="622059"/>
                    </a:cubicBezTo>
                    <a:cubicBezTo>
                      <a:pt x="2481014" y="629787"/>
                      <a:pt x="2462984" y="647817"/>
                      <a:pt x="2447529" y="637514"/>
                    </a:cubicBezTo>
                    <a:cubicBezTo>
                      <a:pt x="2439801" y="632362"/>
                      <a:pt x="2439801" y="622059"/>
                      <a:pt x="2444953" y="614332"/>
                    </a:cubicBezTo>
                    <a:cubicBezTo>
                      <a:pt x="2450105" y="609180"/>
                      <a:pt x="2457832" y="604028"/>
                      <a:pt x="2465559" y="598877"/>
                    </a:cubicBezTo>
                    <a:cubicBezTo>
                      <a:pt x="2478439" y="588574"/>
                      <a:pt x="2491318" y="578270"/>
                      <a:pt x="2504197" y="567967"/>
                    </a:cubicBezTo>
                    <a:cubicBezTo>
                      <a:pt x="2517076" y="557664"/>
                      <a:pt x="2527379" y="547360"/>
                      <a:pt x="2537682" y="534481"/>
                    </a:cubicBezTo>
                    <a:cubicBezTo>
                      <a:pt x="2542834" y="529330"/>
                      <a:pt x="2547986" y="521602"/>
                      <a:pt x="2553137" y="516451"/>
                    </a:cubicBezTo>
                    <a:cubicBezTo>
                      <a:pt x="2558289" y="511299"/>
                      <a:pt x="2563440" y="503572"/>
                      <a:pt x="2571168" y="498420"/>
                    </a:cubicBezTo>
                    <a:cubicBezTo>
                      <a:pt x="2576320" y="494556"/>
                      <a:pt x="2582115" y="494556"/>
                      <a:pt x="2586301" y="497132"/>
                    </a:cubicBezTo>
                    <a:close/>
                    <a:moveTo>
                      <a:pt x="482183" y="461276"/>
                    </a:moveTo>
                    <a:cubicBezTo>
                      <a:pt x="485081" y="460270"/>
                      <a:pt x="488623" y="460431"/>
                      <a:pt x="492487" y="462363"/>
                    </a:cubicBezTo>
                    <a:cubicBezTo>
                      <a:pt x="520821" y="475242"/>
                      <a:pt x="546579" y="490697"/>
                      <a:pt x="574913" y="506152"/>
                    </a:cubicBezTo>
                    <a:cubicBezTo>
                      <a:pt x="590368" y="513879"/>
                      <a:pt x="603247" y="521606"/>
                      <a:pt x="616126" y="529334"/>
                    </a:cubicBezTo>
                    <a:cubicBezTo>
                      <a:pt x="621277" y="531910"/>
                      <a:pt x="629005" y="537061"/>
                      <a:pt x="634156" y="539637"/>
                    </a:cubicBezTo>
                    <a:cubicBezTo>
                      <a:pt x="639308" y="542213"/>
                      <a:pt x="649611" y="547365"/>
                      <a:pt x="652187" y="560244"/>
                    </a:cubicBezTo>
                    <a:cubicBezTo>
                      <a:pt x="652187" y="565395"/>
                      <a:pt x="649611" y="570547"/>
                      <a:pt x="644460" y="573123"/>
                    </a:cubicBezTo>
                    <a:cubicBezTo>
                      <a:pt x="631581" y="578274"/>
                      <a:pt x="616126" y="565395"/>
                      <a:pt x="603247" y="557668"/>
                    </a:cubicBezTo>
                    <a:cubicBezTo>
                      <a:pt x="587792" y="549940"/>
                      <a:pt x="574913" y="542213"/>
                      <a:pt x="562034" y="534486"/>
                    </a:cubicBezTo>
                    <a:cubicBezTo>
                      <a:pt x="536276" y="519031"/>
                      <a:pt x="507942" y="503576"/>
                      <a:pt x="482183" y="485545"/>
                    </a:cubicBezTo>
                    <a:cubicBezTo>
                      <a:pt x="470592" y="477818"/>
                      <a:pt x="473490" y="464295"/>
                      <a:pt x="482183" y="461276"/>
                    </a:cubicBezTo>
                    <a:close/>
                    <a:moveTo>
                      <a:pt x="2465760" y="365242"/>
                    </a:moveTo>
                    <a:cubicBezTo>
                      <a:pt x="2476506" y="365604"/>
                      <a:pt x="2486166" y="378644"/>
                      <a:pt x="2478438" y="390236"/>
                    </a:cubicBezTo>
                    <a:cubicBezTo>
                      <a:pt x="2455256" y="421145"/>
                      <a:pt x="2424346" y="452055"/>
                      <a:pt x="2388285" y="477814"/>
                    </a:cubicBezTo>
                    <a:cubicBezTo>
                      <a:pt x="2370254" y="488117"/>
                      <a:pt x="2352223" y="498420"/>
                      <a:pt x="2334192" y="506148"/>
                    </a:cubicBezTo>
                    <a:cubicBezTo>
                      <a:pt x="2318737" y="513875"/>
                      <a:pt x="2295555" y="526754"/>
                      <a:pt x="2277524" y="521603"/>
                    </a:cubicBezTo>
                    <a:cubicBezTo>
                      <a:pt x="2267221" y="519027"/>
                      <a:pt x="2262069" y="506148"/>
                      <a:pt x="2269797" y="498420"/>
                    </a:cubicBezTo>
                    <a:cubicBezTo>
                      <a:pt x="2282676" y="482965"/>
                      <a:pt x="2305858" y="480390"/>
                      <a:pt x="2321313" y="472662"/>
                    </a:cubicBezTo>
                    <a:cubicBezTo>
                      <a:pt x="2336768" y="464935"/>
                      <a:pt x="2354799" y="454631"/>
                      <a:pt x="2370254" y="444328"/>
                    </a:cubicBezTo>
                    <a:cubicBezTo>
                      <a:pt x="2401164" y="423721"/>
                      <a:pt x="2429498" y="397963"/>
                      <a:pt x="2455256" y="369629"/>
                    </a:cubicBezTo>
                    <a:cubicBezTo>
                      <a:pt x="2458476" y="366409"/>
                      <a:pt x="2462178" y="365121"/>
                      <a:pt x="2465760" y="365242"/>
                    </a:cubicBezTo>
                    <a:close/>
                    <a:moveTo>
                      <a:pt x="2352868" y="226993"/>
                    </a:moveTo>
                    <a:cubicBezTo>
                      <a:pt x="2356731" y="225383"/>
                      <a:pt x="2361239" y="225383"/>
                      <a:pt x="2365103" y="227959"/>
                    </a:cubicBezTo>
                    <a:cubicBezTo>
                      <a:pt x="2372830" y="230535"/>
                      <a:pt x="2377982" y="240838"/>
                      <a:pt x="2372830" y="248565"/>
                    </a:cubicBezTo>
                    <a:cubicBezTo>
                      <a:pt x="2352224" y="282051"/>
                      <a:pt x="2323890" y="310385"/>
                      <a:pt x="2292980" y="333567"/>
                    </a:cubicBezTo>
                    <a:cubicBezTo>
                      <a:pt x="2277525" y="343870"/>
                      <a:pt x="2259494" y="354173"/>
                      <a:pt x="2241463" y="361901"/>
                    </a:cubicBezTo>
                    <a:cubicBezTo>
                      <a:pt x="2223433" y="369628"/>
                      <a:pt x="2202826" y="377356"/>
                      <a:pt x="2184795" y="374780"/>
                    </a:cubicBezTo>
                    <a:cubicBezTo>
                      <a:pt x="2171916" y="372204"/>
                      <a:pt x="2169340" y="354173"/>
                      <a:pt x="2179644" y="349022"/>
                    </a:cubicBezTo>
                    <a:cubicBezTo>
                      <a:pt x="2195098" y="338719"/>
                      <a:pt x="2213129" y="336143"/>
                      <a:pt x="2228584" y="328415"/>
                    </a:cubicBezTo>
                    <a:cubicBezTo>
                      <a:pt x="2244039" y="320688"/>
                      <a:pt x="2259494" y="312960"/>
                      <a:pt x="2274949" y="307809"/>
                    </a:cubicBezTo>
                    <a:cubicBezTo>
                      <a:pt x="2300707" y="289778"/>
                      <a:pt x="2326465" y="264020"/>
                      <a:pt x="2344496" y="235686"/>
                    </a:cubicBezTo>
                    <a:cubicBezTo>
                      <a:pt x="2345784" y="231822"/>
                      <a:pt x="2349004" y="228603"/>
                      <a:pt x="2352868" y="226993"/>
                    </a:cubicBezTo>
                    <a:close/>
                    <a:moveTo>
                      <a:pt x="2291289" y="81181"/>
                    </a:moveTo>
                    <a:cubicBezTo>
                      <a:pt x="2301673" y="83234"/>
                      <a:pt x="2308434" y="97240"/>
                      <a:pt x="2300707" y="106899"/>
                    </a:cubicBezTo>
                    <a:cubicBezTo>
                      <a:pt x="2287828" y="122354"/>
                      <a:pt x="2272373" y="135233"/>
                      <a:pt x="2256918" y="148112"/>
                    </a:cubicBezTo>
                    <a:cubicBezTo>
                      <a:pt x="2241463" y="160991"/>
                      <a:pt x="2228584" y="171294"/>
                      <a:pt x="2213129" y="184173"/>
                    </a:cubicBezTo>
                    <a:cubicBezTo>
                      <a:pt x="2197674" y="194477"/>
                      <a:pt x="2182219" y="207356"/>
                      <a:pt x="2166764" y="217659"/>
                    </a:cubicBezTo>
                    <a:cubicBezTo>
                      <a:pt x="2151309" y="230538"/>
                      <a:pt x="2133278" y="243417"/>
                      <a:pt x="2115248" y="243417"/>
                    </a:cubicBezTo>
                    <a:cubicBezTo>
                      <a:pt x="2107520" y="243417"/>
                      <a:pt x="2102369" y="235689"/>
                      <a:pt x="2104944" y="227962"/>
                    </a:cubicBezTo>
                    <a:cubicBezTo>
                      <a:pt x="2112672" y="209931"/>
                      <a:pt x="2130703" y="199628"/>
                      <a:pt x="2151309" y="186749"/>
                    </a:cubicBezTo>
                    <a:cubicBezTo>
                      <a:pt x="2166764" y="179022"/>
                      <a:pt x="2179643" y="166143"/>
                      <a:pt x="2195098" y="155839"/>
                    </a:cubicBezTo>
                    <a:cubicBezTo>
                      <a:pt x="2207977" y="145536"/>
                      <a:pt x="2223432" y="135233"/>
                      <a:pt x="2236311" y="122354"/>
                    </a:cubicBezTo>
                    <a:cubicBezTo>
                      <a:pt x="2251766" y="109475"/>
                      <a:pt x="2264645" y="96596"/>
                      <a:pt x="2280100" y="83717"/>
                    </a:cubicBezTo>
                    <a:cubicBezTo>
                      <a:pt x="2283964" y="81141"/>
                      <a:pt x="2287828" y="80497"/>
                      <a:pt x="2291289" y="81181"/>
                    </a:cubicBezTo>
                    <a:close/>
                    <a:moveTo>
                      <a:pt x="2160324" y="0"/>
                    </a:moveTo>
                    <a:cubicBezTo>
                      <a:pt x="2164188" y="0"/>
                      <a:pt x="2168052" y="1289"/>
                      <a:pt x="2171915" y="3867"/>
                    </a:cubicBezTo>
                    <a:cubicBezTo>
                      <a:pt x="2177067" y="11590"/>
                      <a:pt x="2177067" y="21897"/>
                      <a:pt x="2171915" y="27045"/>
                    </a:cubicBezTo>
                    <a:cubicBezTo>
                      <a:pt x="2159036" y="42504"/>
                      <a:pt x="2146157" y="55383"/>
                      <a:pt x="2133278" y="68262"/>
                    </a:cubicBezTo>
                    <a:cubicBezTo>
                      <a:pt x="2125551" y="73413"/>
                      <a:pt x="2120399" y="81141"/>
                      <a:pt x="2112672" y="86292"/>
                    </a:cubicBezTo>
                    <a:cubicBezTo>
                      <a:pt x="2110096" y="91440"/>
                      <a:pt x="2104944" y="94020"/>
                      <a:pt x="2102369" y="96596"/>
                    </a:cubicBezTo>
                    <a:cubicBezTo>
                      <a:pt x="2097217" y="101743"/>
                      <a:pt x="2094641" y="104319"/>
                      <a:pt x="2089490" y="104319"/>
                    </a:cubicBezTo>
                    <a:cubicBezTo>
                      <a:pt x="2086914" y="104319"/>
                      <a:pt x="2086914" y="106899"/>
                      <a:pt x="2084338" y="106899"/>
                    </a:cubicBezTo>
                    <a:cubicBezTo>
                      <a:pt x="2079186" y="109475"/>
                      <a:pt x="2074035" y="106899"/>
                      <a:pt x="2071459" y="101743"/>
                    </a:cubicBezTo>
                    <a:cubicBezTo>
                      <a:pt x="2068883" y="96596"/>
                      <a:pt x="2068883" y="94020"/>
                      <a:pt x="2071459" y="88864"/>
                    </a:cubicBezTo>
                    <a:cubicBezTo>
                      <a:pt x="2074035" y="88864"/>
                      <a:pt x="2074035" y="86292"/>
                      <a:pt x="2074035" y="86292"/>
                    </a:cubicBezTo>
                    <a:cubicBezTo>
                      <a:pt x="2076611" y="78561"/>
                      <a:pt x="2084338" y="70838"/>
                      <a:pt x="2092065" y="63106"/>
                    </a:cubicBezTo>
                    <a:cubicBezTo>
                      <a:pt x="2097217" y="55383"/>
                      <a:pt x="2104944" y="47655"/>
                      <a:pt x="2110096" y="42504"/>
                    </a:cubicBezTo>
                    <a:cubicBezTo>
                      <a:pt x="2122975" y="29625"/>
                      <a:pt x="2135854" y="16746"/>
                      <a:pt x="2148733" y="3867"/>
                    </a:cubicBezTo>
                    <a:cubicBezTo>
                      <a:pt x="2152597" y="1289"/>
                      <a:pt x="2156461" y="0"/>
                      <a:pt x="21603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49"/>
              <p:cNvSpPr/>
              <p:nvPr/>
            </p:nvSpPr>
            <p:spPr>
              <a:xfrm rot="326420">
                <a:off x="2492913" y="251022"/>
                <a:ext cx="246226" cy="256312"/>
              </a:xfrm>
              <a:custGeom>
                <a:avLst/>
                <a:gdLst/>
                <a:ahLst/>
                <a:cxnLst/>
                <a:rect l="l" t="t" r="r" b="b"/>
                <a:pathLst>
                  <a:path w="778150" h="810024" extrusionOk="0">
                    <a:moveTo>
                      <a:pt x="440182" y="0"/>
                    </a:moveTo>
                    <a:cubicBezTo>
                      <a:pt x="422402" y="0"/>
                      <a:pt x="405257" y="6985"/>
                      <a:pt x="391922" y="19050"/>
                    </a:cubicBezTo>
                    <a:cubicBezTo>
                      <a:pt x="384937" y="8255"/>
                      <a:pt x="372872" y="1270"/>
                      <a:pt x="359537" y="1270"/>
                    </a:cubicBezTo>
                    <a:cubicBezTo>
                      <a:pt x="347472" y="1270"/>
                      <a:pt x="337312" y="7620"/>
                      <a:pt x="330327" y="16510"/>
                    </a:cubicBezTo>
                    <a:cubicBezTo>
                      <a:pt x="324612" y="8890"/>
                      <a:pt x="315087" y="5080"/>
                      <a:pt x="305562" y="5080"/>
                    </a:cubicBezTo>
                    <a:cubicBezTo>
                      <a:pt x="291592" y="5080"/>
                      <a:pt x="281432" y="14605"/>
                      <a:pt x="273812" y="26035"/>
                    </a:cubicBezTo>
                    <a:cubicBezTo>
                      <a:pt x="270002" y="20955"/>
                      <a:pt x="264287" y="17145"/>
                      <a:pt x="257937" y="17780"/>
                    </a:cubicBezTo>
                    <a:cubicBezTo>
                      <a:pt x="248412" y="18415"/>
                      <a:pt x="240792" y="26670"/>
                      <a:pt x="239522" y="35560"/>
                    </a:cubicBezTo>
                    <a:cubicBezTo>
                      <a:pt x="232537" y="34290"/>
                      <a:pt x="222377" y="33020"/>
                      <a:pt x="214757" y="31750"/>
                    </a:cubicBezTo>
                    <a:cubicBezTo>
                      <a:pt x="208407" y="30480"/>
                      <a:pt x="203962" y="36830"/>
                      <a:pt x="205867" y="42545"/>
                    </a:cubicBezTo>
                    <a:cubicBezTo>
                      <a:pt x="209042" y="52070"/>
                      <a:pt x="210947" y="62230"/>
                      <a:pt x="212852" y="71755"/>
                    </a:cubicBezTo>
                    <a:cubicBezTo>
                      <a:pt x="213487" y="75565"/>
                      <a:pt x="214122" y="80010"/>
                      <a:pt x="214122" y="83820"/>
                    </a:cubicBezTo>
                    <a:lnTo>
                      <a:pt x="214122" y="83820"/>
                    </a:lnTo>
                    <a:cubicBezTo>
                      <a:pt x="218567" y="106680"/>
                      <a:pt x="216027" y="130175"/>
                      <a:pt x="209677" y="152400"/>
                    </a:cubicBezTo>
                    <a:cubicBezTo>
                      <a:pt x="198247" y="191135"/>
                      <a:pt x="174752" y="225425"/>
                      <a:pt x="150622" y="257810"/>
                    </a:cubicBezTo>
                    <a:cubicBezTo>
                      <a:pt x="102362" y="323215"/>
                      <a:pt x="45847" y="385445"/>
                      <a:pt x="17272" y="462280"/>
                    </a:cubicBezTo>
                    <a:cubicBezTo>
                      <a:pt x="4572" y="496570"/>
                      <a:pt x="-2413" y="532765"/>
                      <a:pt x="762" y="569595"/>
                    </a:cubicBezTo>
                    <a:cubicBezTo>
                      <a:pt x="3302" y="603250"/>
                      <a:pt x="13462" y="636905"/>
                      <a:pt x="29972" y="666115"/>
                    </a:cubicBezTo>
                    <a:cubicBezTo>
                      <a:pt x="62992" y="726440"/>
                      <a:pt x="120777" y="770890"/>
                      <a:pt x="188722" y="783590"/>
                    </a:cubicBezTo>
                    <a:cubicBezTo>
                      <a:pt x="253492" y="795655"/>
                      <a:pt x="323977" y="780415"/>
                      <a:pt x="377317" y="741045"/>
                    </a:cubicBezTo>
                    <a:cubicBezTo>
                      <a:pt x="382397" y="737235"/>
                      <a:pt x="386842" y="733425"/>
                      <a:pt x="391287" y="729615"/>
                    </a:cubicBezTo>
                    <a:cubicBezTo>
                      <a:pt x="437007" y="790575"/>
                      <a:pt x="521462" y="817245"/>
                      <a:pt x="595122" y="808355"/>
                    </a:cubicBezTo>
                    <a:cubicBezTo>
                      <a:pt x="630682" y="804545"/>
                      <a:pt x="666242" y="791845"/>
                      <a:pt x="695452" y="770890"/>
                    </a:cubicBezTo>
                    <a:cubicBezTo>
                      <a:pt x="724027" y="749935"/>
                      <a:pt x="747522" y="721360"/>
                      <a:pt x="762127" y="688975"/>
                    </a:cubicBezTo>
                    <a:cubicBezTo>
                      <a:pt x="776732" y="655320"/>
                      <a:pt x="781812" y="618490"/>
                      <a:pt x="775462" y="582295"/>
                    </a:cubicBezTo>
                    <a:cubicBezTo>
                      <a:pt x="768477" y="542290"/>
                      <a:pt x="748792" y="506095"/>
                      <a:pt x="725932" y="473075"/>
                    </a:cubicBezTo>
                    <a:cubicBezTo>
                      <a:pt x="673862" y="399415"/>
                      <a:pt x="604012" y="340360"/>
                      <a:pt x="547497" y="269875"/>
                    </a:cubicBezTo>
                    <a:cubicBezTo>
                      <a:pt x="519557" y="235585"/>
                      <a:pt x="495427" y="198120"/>
                      <a:pt x="478282" y="156845"/>
                    </a:cubicBezTo>
                    <a:cubicBezTo>
                      <a:pt x="461772" y="118110"/>
                      <a:pt x="451612" y="76835"/>
                      <a:pt x="447802" y="34925"/>
                    </a:cubicBezTo>
                    <a:cubicBezTo>
                      <a:pt x="446532" y="24765"/>
                      <a:pt x="446532" y="13970"/>
                      <a:pt x="445897" y="3810"/>
                    </a:cubicBezTo>
                    <a:cubicBezTo>
                      <a:pt x="445897" y="1905"/>
                      <a:pt x="442722" y="0"/>
                      <a:pt x="440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49"/>
              <p:cNvSpPr/>
              <p:nvPr/>
            </p:nvSpPr>
            <p:spPr>
              <a:xfrm rot="321350">
                <a:off x="2514367" y="273047"/>
                <a:ext cx="204877" cy="242389"/>
              </a:xfrm>
              <a:custGeom>
                <a:avLst/>
                <a:gdLst/>
                <a:ahLst/>
                <a:cxnLst/>
                <a:rect l="l" t="t" r="r" b="b"/>
                <a:pathLst>
                  <a:path w="2549788" h="3016629" extrusionOk="0">
                    <a:moveTo>
                      <a:pt x="2494103" y="2269532"/>
                    </a:moveTo>
                    <a:cubicBezTo>
                      <a:pt x="2506982" y="2269532"/>
                      <a:pt x="2517285" y="2269532"/>
                      <a:pt x="2527588" y="2269532"/>
                    </a:cubicBezTo>
                    <a:cubicBezTo>
                      <a:pt x="2532740" y="2269532"/>
                      <a:pt x="2535316" y="2269532"/>
                      <a:pt x="2537892" y="2269532"/>
                    </a:cubicBezTo>
                    <a:cubicBezTo>
                      <a:pt x="2543043" y="2292714"/>
                      <a:pt x="2545619" y="2318473"/>
                      <a:pt x="2548195" y="2341655"/>
                    </a:cubicBezTo>
                    <a:cubicBezTo>
                      <a:pt x="2555922" y="2444688"/>
                      <a:pt x="2535316" y="2550296"/>
                      <a:pt x="2491527" y="2645602"/>
                    </a:cubicBezTo>
                    <a:cubicBezTo>
                      <a:pt x="2398798" y="2854243"/>
                      <a:pt x="2192732" y="2995913"/>
                      <a:pt x="1968636" y="3016520"/>
                    </a:cubicBezTo>
                    <a:cubicBezTo>
                      <a:pt x="1940302" y="3019095"/>
                      <a:pt x="1937726" y="2975307"/>
                      <a:pt x="1966060" y="2972731"/>
                    </a:cubicBezTo>
                    <a:cubicBezTo>
                      <a:pt x="1994394" y="2970155"/>
                      <a:pt x="2022728" y="2967579"/>
                      <a:pt x="2051062" y="2959852"/>
                    </a:cubicBezTo>
                    <a:cubicBezTo>
                      <a:pt x="2264855" y="2908335"/>
                      <a:pt x="2437435" y="2738331"/>
                      <a:pt x="2488951" y="2524538"/>
                    </a:cubicBezTo>
                    <a:cubicBezTo>
                      <a:pt x="2509558" y="2439536"/>
                      <a:pt x="2509558" y="2354534"/>
                      <a:pt x="2494103" y="2269532"/>
                    </a:cubicBezTo>
                    <a:close/>
                    <a:moveTo>
                      <a:pt x="667848" y="2156196"/>
                    </a:moveTo>
                    <a:cubicBezTo>
                      <a:pt x="683303" y="2161348"/>
                      <a:pt x="696182" y="2166499"/>
                      <a:pt x="711637" y="2171651"/>
                    </a:cubicBezTo>
                    <a:cubicBezTo>
                      <a:pt x="709061" y="2223167"/>
                      <a:pt x="709061" y="2272108"/>
                      <a:pt x="714212" y="2323624"/>
                    </a:cubicBezTo>
                    <a:cubicBezTo>
                      <a:pt x="732243" y="2516811"/>
                      <a:pt x="788911" y="2704846"/>
                      <a:pt x="884216" y="2877425"/>
                    </a:cubicBezTo>
                    <a:cubicBezTo>
                      <a:pt x="899671" y="2900608"/>
                      <a:pt x="861034" y="2926366"/>
                      <a:pt x="848155" y="2900608"/>
                    </a:cubicBezTo>
                    <a:cubicBezTo>
                      <a:pt x="837851" y="2877425"/>
                      <a:pt x="824972" y="2856819"/>
                      <a:pt x="814669" y="2836212"/>
                    </a:cubicBezTo>
                    <a:cubicBezTo>
                      <a:pt x="727091" y="2661057"/>
                      <a:pt x="675575" y="2467870"/>
                      <a:pt x="667848" y="2272108"/>
                    </a:cubicBezTo>
                    <a:cubicBezTo>
                      <a:pt x="665272" y="2233471"/>
                      <a:pt x="665272" y="2194833"/>
                      <a:pt x="667848" y="2156196"/>
                    </a:cubicBezTo>
                    <a:close/>
                    <a:moveTo>
                      <a:pt x="1260286" y="1906338"/>
                    </a:moveTo>
                    <a:cubicBezTo>
                      <a:pt x="1275741" y="1911490"/>
                      <a:pt x="1291196" y="1916641"/>
                      <a:pt x="1306651" y="1919217"/>
                    </a:cubicBezTo>
                    <a:cubicBezTo>
                      <a:pt x="1347864" y="2248922"/>
                      <a:pt x="1425138" y="2576051"/>
                      <a:pt x="1559081" y="2879997"/>
                    </a:cubicBezTo>
                    <a:cubicBezTo>
                      <a:pt x="1571960" y="2905755"/>
                      <a:pt x="1528171" y="2921210"/>
                      <a:pt x="1515292" y="2892876"/>
                    </a:cubicBezTo>
                    <a:cubicBezTo>
                      <a:pt x="1435441" y="2709993"/>
                      <a:pt x="1376198" y="2519383"/>
                      <a:pt x="1332409" y="2323621"/>
                    </a:cubicBezTo>
                    <a:cubicBezTo>
                      <a:pt x="1298923" y="2187102"/>
                      <a:pt x="1278317" y="2045432"/>
                      <a:pt x="1260286" y="1906338"/>
                    </a:cubicBezTo>
                    <a:close/>
                    <a:moveTo>
                      <a:pt x="29045" y="1849670"/>
                    </a:moveTo>
                    <a:cubicBezTo>
                      <a:pt x="39348" y="1854822"/>
                      <a:pt x="49651" y="1857398"/>
                      <a:pt x="59959" y="1862549"/>
                    </a:cubicBezTo>
                    <a:cubicBezTo>
                      <a:pt x="62530" y="1862549"/>
                      <a:pt x="67682" y="1865125"/>
                      <a:pt x="70258" y="1865125"/>
                    </a:cubicBezTo>
                    <a:cubicBezTo>
                      <a:pt x="36772" y="2011947"/>
                      <a:pt x="34200" y="2163920"/>
                      <a:pt x="57379" y="2313317"/>
                    </a:cubicBezTo>
                    <a:cubicBezTo>
                      <a:pt x="85717" y="2493625"/>
                      <a:pt x="157836" y="2666204"/>
                      <a:pt x="268596" y="2810450"/>
                    </a:cubicBezTo>
                    <a:cubicBezTo>
                      <a:pt x="286626" y="2833633"/>
                      <a:pt x="247989" y="2856815"/>
                      <a:pt x="232534" y="2833633"/>
                    </a:cubicBezTo>
                    <a:cubicBezTo>
                      <a:pt x="219655" y="2815602"/>
                      <a:pt x="206776" y="2797571"/>
                      <a:pt x="193897" y="2779540"/>
                    </a:cubicBezTo>
                    <a:cubicBezTo>
                      <a:pt x="93440" y="2624991"/>
                      <a:pt x="31621" y="2447260"/>
                      <a:pt x="8442" y="2264377"/>
                    </a:cubicBezTo>
                    <a:cubicBezTo>
                      <a:pt x="-7017" y="2127858"/>
                      <a:pt x="-1865" y="1986188"/>
                      <a:pt x="29045" y="1849670"/>
                    </a:cubicBezTo>
                    <a:close/>
                    <a:moveTo>
                      <a:pt x="719364" y="1834219"/>
                    </a:moveTo>
                    <a:cubicBezTo>
                      <a:pt x="721940" y="1834219"/>
                      <a:pt x="721940" y="1836795"/>
                      <a:pt x="727091" y="1834219"/>
                    </a:cubicBezTo>
                    <a:cubicBezTo>
                      <a:pt x="729667" y="1834219"/>
                      <a:pt x="734819" y="1836795"/>
                      <a:pt x="737395" y="1839371"/>
                    </a:cubicBezTo>
                    <a:cubicBezTo>
                      <a:pt x="742546" y="1841947"/>
                      <a:pt x="745122" y="1847098"/>
                      <a:pt x="750274" y="1849674"/>
                    </a:cubicBezTo>
                    <a:cubicBezTo>
                      <a:pt x="752849" y="1852250"/>
                      <a:pt x="758001" y="1854826"/>
                      <a:pt x="760577" y="1857401"/>
                    </a:cubicBezTo>
                    <a:cubicBezTo>
                      <a:pt x="745122" y="1914070"/>
                      <a:pt x="732243" y="1973313"/>
                      <a:pt x="724516" y="2032557"/>
                    </a:cubicBezTo>
                    <a:cubicBezTo>
                      <a:pt x="709061" y="2027406"/>
                      <a:pt x="696182" y="2022254"/>
                      <a:pt x="680727" y="2017102"/>
                    </a:cubicBezTo>
                    <a:cubicBezTo>
                      <a:pt x="688454" y="1955283"/>
                      <a:pt x="703909" y="1893463"/>
                      <a:pt x="719364" y="1834219"/>
                    </a:cubicBezTo>
                    <a:close/>
                    <a:moveTo>
                      <a:pt x="126926" y="1571481"/>
                    </a:moveTo>
                    <a:cubicBezTo>
                      <a:pt x="132077" y="1574057"/>
                      <a:pt x="134653" y="1576633"/>
                      <a:pt x="139805" y="1579209"/>
                    </a:cubicBezTo>
                    <a:cubicBezTo>
                      <a:pt x="147532" y="1581784"/>
                      <a:pt x="155260" y="1584360"/>
                      <a:pt x="162987" y="1584360"/>
                    </a:cubicBezTo>
                    <a:cubicBezTo>
                      <a:pt x="162987" y="1584360"/>
                      <a:pt x="165563" y="1584360"/>
                      <a:pt x="168139" y="1584360"/>
                    </a:cubicBezTo>
                    <a:cubicBezTo>
                      <a:pt x="144956" y="1633301"/>
                      <a:pt x="124350" y="1679666"/>
                      <a:pt x="106319" y="1731182"/>
                    </a:cubicBezTo>
                    <a:cubicBezTo>
                      <a:pt x="93440" y="1726030"/>
                      <a:pt x="77985" y="1720879"/>
                      <a:pt x="65106" y="1715727"/>
                    </a:cubicBezTo>
                    <a:cubicBezTo>
                      <a:pt x="83137" y="1666787"/>
                      <a:pt x="103743" y="1617846"/>
                      <a:pt x="126926" y="1571481"/>
                    </a:cubicBezTo>
                    <a:close/>
                    <a:moveTo>
                      <a:pt x="1224228" y="1483908"/>
                    </a:moveTo>
                    <a:cubicBezTo>
                      <a:pt x="1234531" y="1486484"/>
                      <a:pt x="1242259" y="1486484"/>
                      <a:pt x="1249986" y="1489060"/>
                    </a:cubicBezTo>
                    <a:cubicBezTo>
                      <a:pt x="1255138" y="1489060"/>
                      <a:pt x="1262865" y="1489060"/>
                      <a:pt x="1268017" y="1489060"/>
                    </a:cubicBezTo>
                    <a:cubicBezTo>
                      <a:pt x="1273168" y="1584365"/>
                      <a:pt x="1280896" y="1682246"/>
                      <a:pt x="1291199" y="1780127"/>
                    </a:cubicBezTo>
                    <a:cubicBezTo>
                      <a:pt x="1275744" y="1774976"/>
                      <a:pt x="1260289" y="1772400"/>
                      <a:pt x="1244834" y="1767248"/>
                    </a:cubicBezTo>
                    <a:cubicBezTo>
                      <a:pt x="1234531" y="1671943"/>
                      <a:pt x="1229379" y="1579213"/>
                      <a:pt x="1224228" y="1483908"/>
                    </a:cubicBezTo>
                    <a:close/>
                    <a:moveTo>
                      <a:pt x="242842" y="1373143"/>
                    </a:moveTo>
                    <a:cubicBezTo>
                      <a:pt x="255721" y="1378295"/>
                      <a:pt x="271176" y="1383446"/>
                      <a:pt x="284055" y="1388598"/>
                    </a:cubicBezTo>
                    <a:cubicBezTo>
                      <a:pt x="263448" y="1419508"/>
                      <a:pt x="242842" y="1450418"/>
                      <a:pt x="224811" y="1483903"/>
                    </a:cubicBezTo>
                    <a:cubicBezTo>
                      <a:pt x="219660" y="1478752"/>
                      <a:pt x="217084" y="1473600"/>
                      <a:pt x="211932" y="1471024"/>
                    </a:cubicBezTo>
                    <a:cubicBezTo>
                      <a:pt x="204205" y="1465872"/>
                      <a:pt x="196477" y="1460721"/>
                      <a:pt x="188750" y="1455569"/>
                    </a:cubicBezTo>
                    <a:cubicBezTo>
                      <a:pt x="204205" y="1427235"/>
                      <a:pt x="222235" y="1398901"/>
                      <a:pt x="242842" y="1373143"/>
                    </a:cubicBezTo>
                    <a:close/>
                    <a:moveTo>
                      <a:pt x="904823" y="1344813"/>
                    </a:moveTo>
                    <a:cubicBezTo>
                      <a:pt x="917702" y="1349965"/>
                      <a:pt x="935733" y="1349965"/>
                      <a:pt x="951188" y="1344813"/>
                    </a:cubicBezTo>
                    <a:cubicBezTo>
                      <a:pt x="897096" y="1478756"/>
                      <a:pt x="840428" y="1607547"/>
                      <a:pt x="794063" y="1744065"/>
                    </a:cubicBezTo>
                    <a:cubicBezTo>
                      <a:pt x="791487" y="1744065"/>
                      <a:pt x="791487" y="1741489"/>
                      <a:pt x="788911" y="1741489"/>
                    </a:cubicBezTo>
                    <a:cubicBezTo>
                      <a:pt x="783760" y="1738914"/>
                      <a:pt x="781184" y="1736338"/>
                      <a:pt x="776032" y="1733762"/>
                    </a:cubicBezTo>
                    <a:cubicBezTo>
                      <a:pt x="768305" y="1731186"/>
                      <a:pt x="763153" y="1728610"/>
                      <a:pt x="755426" y="1726034"/>
                    </a:cubicBezTo>
                    <a:cubicBezTo>
                      <a:pt x="755426" y="1726034"/>
                      <a:pt x="752850" y="1726034"/>
                      <a:pt x="752850" y="1726034"/>
                    </a:cubicBezTo>
                    <a:cubicBezTo>
                      <a:pt x="752850" y="1723459"/>
                      <a:pt x="755426" y="1718307"/>
                      <a:pt x="755426" y="1715731"/>
                    </a:cubicBezTo>
                    <a:cubicBezTo>
                      <a:pt x="799215" y="1589516"/>
                      <a:pt x="853307" y="1468452"/>
                      <a:pt x="904823" y="1344813"/>
                    </a:cubicBezTo>
                    <a:close/>
                    <a:moveTo>
                      <a:pt x="1729085" y="1087228"/>
                    </a:moveTo>
                    <a:cubicBezTo>
                      <a:pt x="1762570" y="1146472"/>
                      <a:pt x="1798632" y="1203140"/>
                      <a:pt x="1837269" y="1259808"/>
                    </a:cubicBezTo>
                    <a:cubicBezTo>
                      <a:pt x="1837269" y="1259808"/>
                      <a:pt x="1837269" y="1262384"/>
                      <a:pt x="1837269" y="1262384"/>
                    </a:cubicBezTo>
                    <a:cubicBezTo>
                      <a:pt x="1834693" y="1270111"/>
                      <a:pt x="1834693" y="1277839"/>
                      <a:pt x="1837269" y="1285566"/>
                    </a:cubicBezTo>
                    <a:cubicBezTo>
                      <a:pt x="1837269" y="1293294"/>
                      <a:pt x="1839845" y="1301021"/>
                      <a:pt x="1844996" y="1306173"/>
                    </a:cubicBezTo>
                    <a:cubicBezTo>
                      <a:pt x="1852724" y="1319052"/>
                      <a:pt x="1865603" y="1329355"/>
                      <a:pt x="1881058" y="1331931"/>
                    </a:cubicBezTo>
                    <a:cubicBezTo>
                      <a:pt x="1883634" y="1331931"/>
                      <a:pt x="1886209" y="1331931"/>
                      <a:pt x="1888785" y="1331931"/>
                    </a:cubicBezTo>
                    <a:cubicBezTo>
                      <a:pt x="1906816" y="1360265"/>
                      <a:pt x="1929998" y="1388599"/>
                      <a:pt x="1950605" y="1416933"/>
                    </a:cubicBezTo>
                    <a:cubicBezTo>
                      <a:pt x="2030455" y="1519966"/>
                      <a:pt x="2120609" y="1615271"/>
                      <a:pt x="2210763" y="1713152"/>
                    </a:cubicBezTo>
                    <a:cubicBezTo>
                      <a:pt x="2295765" y="1805882"/>
                      <a:pt x="2378191" y="1903763"/>
                      <a:pt x="2442586" y="2011947"/>
                    </a:cubicBezTo>
                    <a:cubicBezTo>
                      <a:pt x="2465769" y="2053160"/>
                      <a:pt x="2486375" y="2096949"/>
                      <a:pt x="2504406" y="2140738"/>
                    </a:cubicBezTo>
                    <a:cubicBezTo>
                      <a:pt x="2488951" y="2140738"/>
                      <a:pt x="2476072" y="2140738"/>
                      <a:pt x="2460617" y="2140738"/>
                    </a:cubicBezTo>
                    <a:cubicBezTo>
                      <a:pt x="2424556" y="2053160"/>
                      <a:pt x="2373039" y="1970734"/>
                      <a:pt x="2313795" y="1896035"/>
                    </a:cubicBezTo>
                    <a:cubicBezTo>
                      <a:pt x="2233945" y="1793003"/>
                      <a:pt x="2138640" y="1700273"/>
                      <a:pt x="2058789" y="1599816"/>
                    </a:cubicBezTo>
                    <a:cubicBezTo>
                      <a:pt x="1973787" y="1504511"/>
                      <a:pt x="1896513" y="1404054"/>
                      <a:pt x="1824390" y="1298445"/>
                    </a:cubicBezTo>
                    <a:cubicBezTo>
                      <a:pt x="1783177" y="1239201"/>
                      <a:pt x="1744539" y="1174806"/>
                      <a:pt x="1705902" y="1110410"/>
                    </a:cubicBezTo>
                    <a:cubicBezTo>
                      <a:pt x="1713630" y="1102683"/>
                      <a:pt x="1721357" y="1094956"/>
                      <a:pt x="1729085" y="1087228"/>
                    </a:cubicBezTo>
                    <a:close/>
                    <a:moveTo>
                      <a:pt x="495273" y="1002230"/>
                    </a:moveTo>
                    <a:cubicBezTo>
                      <a:pt x="508152" y="1007382"/>
                      <a:pt x="521031" y="1012533"/>
                      <a:pt x="533910" y="1017685"/>
                    </a:cubicBezTo>
                    <a:cubicBezTo>
                      <a:pt x="484969" y="1089808"/>
                      <a:pt x="436029" y="1161931"/>
                      <a:pt x="384512" y="1234054"/>
                    </a:cubicBezTo>
                    <a:cubicBezTo>
                      <a:pt x="376785" y="1249509"/>
                      <a:pt x="366481" y="1264964"/>
                      <a:pt x="356178" y="1277843"/>
                    </a:cubicBezTo>
                    <a:cubicBezTo>
                      <a:pt x="340723" y="1272692"/>
                      <a:pt x="327844" y="1267540"/>
                      <a:pt x="314965" y="1262388"/>
                    </a:cubicBezTo>
                    <a:cubicBezTo>
                      <a:pt x="332996" y="1236630"/>
                      <a:pt x="348451" y="1213448"/>
                      <a:pt x="366481" y="1187689"/>
                    </a:cubicBezTo>
                    <a:cubicBezTo>
                      <a:pt x="410270" y="1128445"/>
                      <a:pt x="451484" y="1066626"/>
                      <a:pt x="495273" y="1002230"/>
                    </a:cubicBezTo>
                    <a:close/>
                    <a:moveTo>
                      <a:pt x="1378777" y="337668"/>
                    </a:moveTo>
                    <a:cubicBezTo>
                      <a:pt x="1383929" y="355699"/>
                      <a:pt x="1391657" y="371154"/>
                      <a:pt x="1396808" y="386609"/>
                    </a:cubicBezTo>
                    <a:cubicBezTo>
                      <a:pt x="1440597" y="507672"/>
                      <a:pt x="1489537" y="628735"/>
                      <a:pt x="1546205" y="747223"/>
                    </a:cubicBezTo>
                    <a:cubicBezTo>
                      <a:pt x="1582267" y="821922"/>
                      <a:pt x="1618328" y="896620"/>
                      <a:pt x="1659541" y="971319"/>
                    </a:cubicBezTo>
                    <a:cubicBezTo>
                      <a:pt x="1651814" y="981622"/>
                      <a:pt x="1644086" y="989350"/>
                      <a:pt x="1636359" y="997077"/>
                    </a:cubicBezTo>
                    <a:cubicBezTo>
                      <a:pt x="1571964" y="876014"/>
                      <a:pt x="1512720" y="749799"/>
                      <a:pt x="1461204" y="623584"/>
                    </a:cubicBezTo>
                    <a:cubicBezTo>
                      <a:pt x="1422566" y="530854"/>
                      <a:pt x="1386505" y="438125"/>
                      <a:pt x="1355595" y="342820"/>
                    </a:cubicBezTo>
                    <a:cubicBezTo>
                      <a:pt x="1360747" y="342820"/>
                      <a:pt x="1363323" y="340244"/>
                      <a:pt x="1368474" y="340244"/>
                    </a:cubicBezTo>
                    <a:cubicBezTo>
                      <a:pt x="1373626" y="340244"/>
                      <a:pt x="1376202" y="337668"/>
                      <a:pt x="1378777" y="337668"/>
                    </a:cubicBezTo>
                    <a:close/>
                    <a:moveTo>
                      <a:pt x="1167882" y="181183"/>
                    </a:moveTo>
                    <a:cubicBezTo>
                      <a:pt x="1168848" y="181183"/>
                      <a:pt x="1170136" y="181827"/>
                      <a:pt x="1170136" y="183115"/>
                    </a:cubicBezTo>
                    <a:cubicBezTo>
                      <a:pt x="1185591" y="232055"/>
                      <a:pt x="1201045" y="280996"/>
                      <a:pt x="1211349" y="329936"/>
                    </a:cubicBezTo>
                    <a:cubicBezTo>
                      <a:pt x="1221652" y="376301"/>
                      <a:pt x="1229379" y="425242"/>
                      <a:pt x="1234531" y="474183"/>
                    </a:cubicBezTo>
                    <a:cubicBezTo>
                      <a:pt x="1247410" y="574639"/>
                      <a:pt x="1249986" y="675096"/>
                      <a:pt x="1252562" y="775553"/>
                    </a:cubicBezTo>
                    <a:cubicBezTo>
                      <a:pt x="1257713" y="955861"/>
                      <a:pt x="1255137" y="1133592"/>
                      <a:pt x="1260289" y="1313900"/>
                    </a:cubicBezTo>
                    <a:cubicBezTo>
                      <a:pt x="1260289" y="1331930"/>
                      <a:pt x="1260289" y="1347385"/>
                      <a:pt x="1262865" y="1362840"/>
                    </a:cubicBezTo>
                    <a:cubicBezTo>
                      <a:pt x="1249986" y="1360264"/>
                      <a:pt x="1234531" y="1357689"/>
                      <a:pt x="1221652" y="1355113"/>
                    </a:cubicBezTo>
                    <a:cubicBezTo>
                      <a:pt x="1221652" y="1321627"/>
                      <a:pt x="1219076" y="1290717"/>
                      <a:pt x="1219076" y="1259807"/>
                    </a:cubicBezTo>
                    <a:cubicBezTo>
                      <a:pt x="1213925" y="1082076"/>
                      <a:pt x="1219076" y="901769"/>
                      <a:pt x="1219076" y="724037"/>
                    </a:cubicBezTo>
                    <a:cubicBezTo>
                      <a:pt x="1219076" y="633883"/>
                      <a:pt x="1216500" y="543730"/>
                      <a:pt x="1208773" y="453576"/>
                    </a:cubicBezTo>
                    <a:cubicBezTo>
                      <a:pt x="1201045" y="363422"/>
                      <a:pt x="1190742" y="270693"/>
                      <a:pt x="1167560" y="183115"/>
                    </a:cubicBezTo>
                    <a:cubicBezTo>
                      <a:pt x="1166272" y="181827"/>
                      <a:pt x="1166916" y="181183"/>
                      <a:pt x="1167882" y="181183"/>
                    </a:cubicBezTo>
                    <a:close/>
                    <a:moveTo>
                      <a:pt x="732887" y="147056"/>
                    </a:moveTo>
                    <a:cubicBezTo>
                      <a:pt x="736751" y="145768"/>
                      <a:pt x="741259" y="147057"/>
                      <a:pt x="742547" y="152209"/>
                    </a:cubicBezTo>
                    <a:cubicBezTo>
                      <a:pt x="747698" y="172816"/>
                      <a:pt x="755426" y="193422"/>
                      <a:pt x="760577" y="214025"/>
                    </a:cubicBezTo>
                    <a:cubicBezTo>
                      <a:pt x="799215" y="391760"/>
                      <a:pt x="760577" y="569492"/>
                      <a:pt x="693606" y="736920"/>
                    </a:cubicBezTo>
                    <a:cubicBezTo>
                      <a:pt x="667848" y="796164"/>
                      <a:pt x="636938" y="852832"/>
                      <a:pt x="606028" y="906924"/>
                    </a:cubicBezTo>
                    <a:cubicBezTo>
                      <a:pt x="603452" y="904348"/>
                      <a:pt x="600877" y="901773"/>
                      <a:pt x="598301" y="901773"/>
                    </a:cubicBezTo>
                    <a:cubicBezTo>
                      <a:pt x="587997" y="899197"/>
                      <a:pt x="577694" y="894045"/>
                      <a:pt x="567391" y="891469"/>
                    </a:cubicBezTo>
                    <a:cubicBezTo>
                      <a:pt x="606028" y="827074"/>
                      <a:pt x="642090" y="757527"/>
                      <a:pt x="670424" y="685404"/>
                    </a:cubicBezTo>
                    <a:cubicBezTo>
                      <a:pt x="737395" y="520551"/>
                      <a:pt x="770881" y="332516"/>
                      <a:pt x="727092" y="157361"/>
                    </a:cubicBezTo>
                    <a:cubicBezTo>
                      <a:pt x="725804" y="152207"/>
                      <a:pt x="729024" y="148343"/>
                      <a:pt x="732887" y="147056"/>
                    </a:cubicBezTo>
                    <a:close/>
                    <a:moveTo>
                      <a:pt x="942819" y="55295"/>
                    </a:moveTo>
                    <a:cubicBezTo>
                      <a:pt x="946039" y="54329"/>
                      <a:pt x="949902" y="55617"/>
                      <a:pt x="951188" y="59480"/>
                    </a:cubicBezTo>
                    <a:cubicBezTo>
                      <a:pt x="961495" y="82663"/>
                      <a:pt x="971794" y="108421"/>
                      <a:pt x="982102" y="131603"/>
                    </a:cubicBezTo>
                    <a:cubicBezTo>
                      <a:pt x="1002704" y="180544"/>
                      <a:pt x="1020739" y="232060"/>
                      <a:pt x="1036190" y="281001"/>
                    </a:cubicBezTo>
                    <a:cubicBezTo>
                      <a:pt x="1051649" y="332517"/>
                      <a:pt x="1067099" y="381458"/>
                      <a:pt x="1079978" y="432974"/>
                    </a:cubicBezTo>
                    <a:cubicBezTo>
                      <a:pt x="1100585" y="533431"/>
                      <a:pt x="1113464" y="633888"/>
                      <a:pt x="1110892" y="736921"/>
                    </a:cubicBezTo>
                    <a:cubicBezTo>
                      <a:pt x="1105737" y="917228"/>
                      <a:pt x="1051649" y="1089808"/>
                      <a:pt x="987253" y="1257236"/>
                    </a:cubicBezTo>
                    <a:cubicBezTo>
                      <a:pt x="987253" y="1259812"/>
                      <a:pt x="987253" y="1259812"/>
                      <a:pt x="987253" y="1259812"/>
                    </a:cubicBezTo>
                    <a:cubicBezTo>
                      <a:pt x="979526" y="1246933"/>
                      <a:pt x="971794" y="1239206"/>
                      <a:pt x="958915" y="1231478"/>
                    </a:cubicBezTo>
                    <a:cubicBezTo>
                      <a:pt x="956343" y="1231478"/>
                      <a:pt x="956343" y="1228902"/>
                      <a:pt x="953768" y="1228902"/>
                    </a:cubicBezTo>
                    <a:cubicBezTo>
                      <a:pt x="956343" y="1221175"/>
                      <a:pt x="958915" y="1216023"/>
                      <a:pt x="961495" y="1208296"/>
                    </a:cubicBezTo>
                    <a:cubicBezTo>
                      <a:pt x="1025890" y="1038292"/>
                      <a:pt x="1074827" y="863136"/>
                      <a:pt x="1072255" y="680253"/>
                    </a:cubicBezTo>
                    <a:cubicBezTo>
                      <a:pt x="1069679" y="574644"/>
                      <a:pt x="1051649" y="471612"/>
                      <a:pt x="1025890" y="368579"/>
                    </a:cubicBezTo>
                    <a:cubicBezTo>
                      <a:pt x="1000132" y="265546"/>
                      <a:pt x="969222" y="165089"/>
                      <a:pt x="938309" y="64632"/>
                    </a:cubicBezTo>
                    <a:cubicBezTo>
                      <a:pt x="937023" y="59481"/>
                      <a:pt x="939600" y="56261"/>
                      <a:pt x="942819" y="55295"/>
                    </a:cubicBezTo>
                    <a:close/>
                    <a:moveTo>
                      <a:pt x="1351083" y="232"/>
                    </a:moveTo>
                    <a:cubicBezTo>
                      <a:pt x="1353015" y="876"/>
                      <a:pt x="1354303" y="2808"/>
                      <a:pt x="1353015" y="5384"/>
                    </a:cubicBezTo>
                    <a:cubicBezTo>
                      <a:pt x="1342711" y="28566"/>
                      <a:pt x="1337560" y="54324"/>
                      <a:pt x="1334984" y="80082"/>
                    </a:cubicBezTo>
                    <a:cubicBezTo>
                      <a:pt x="1329832" y="126447"/>
                      <a:pt x="1334984" y="175388"/>
                      <a:pt x="1345287" y="221752"/>
                    </a:cubicBezTo>
                    <a:cubicBezTo>
                      <a:pt x="1340136" y="224328"/>
                      <a:pt x="1337560" y="224328"/>
                      <a:pt x="1332408" y="226904"/>
                    </a:cubicBezTo>
                    <a:cubicBezTo>
                      <a:pt x="1329832" y="229480"/>
                      <a:pt x="1327257" y="229480"/>
                      <a:pt x="1324681" y="229480"/>
                    </a:cubicBezTo>
                    <a:cubicBezTo>
                      <a:pt x="1309226" y="154781"/>
                      <a:pt x="1304074" y="72355"/>
                      <a:pt x="1345287" y="2808"/>
                    </a:cubicBezTo>
                    <a:cubicBezTo>
                      <a:pt x="1346575" y="232"/>
                      <a:pt x="1349151" y="-412"/>
                      <a:pt x="1351083" y="23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49"/>
              <p:cNvSpPr/>
              <p:nvPr/>
            </p:nvSpPr>
            <p:spPr>
              <a:xfrm>
                <a:off x="2096410" y="290308"/>
                <a:ext cx="312174" cy="297220"/>
              </a:xfrm>
              <a:custGeom>
                <a:avLst/>
                <a:gdLst/>
                <a:ahLst/>
                <a:cxnLst/>
                <a:rect l="l" t="t" r="r" b="b"/>
                <a:pathLst>
                  <a:path w="918158" h="874176" extrusionOk="0">
                    <a:moveTo>
                      <a:pt x="827960" y="84412"/>
                    </a:moveTo>
                    <a:cubicBezTo>
                      <a:pt x="818435" y="50122"/>
                      <a:pt x="793035" y="22182"/>
                      <a:pt x="760650" y="8847"/>
                    </a:cubicBezTo>
                    <a:cubicBezTo>
                      <a:pt x="728900" y="-3853"/>
                      <a:pt x="692070" y="-2583"/>
                      <a:pt x="660320" y="10752"/>
                    </a:cubicBezTo>
                    <a:cubicBezTo>
                      <a:pt x="640000" y="19007"/>
                      <a:pt x="622220" y="32977"/>
                      <a:pt x="605710" y="46947"/>
                    </a:cubicBezTo>
                    <a:cubicBezTo>
                      <a:pt x="589200" y="60917"/>
                      <a:pt x="573325" y="76157"/>
                      <a:pt x="557450" y="91397"/>
                    </a:cubicBezTo>
                    <a:cubicBezTo>
                      <a:pt x="493950" y="151087"/>
                      <a:pt x="432990" y="213952"/>
                      <a:pt x="371395" y="275547"/>
                    </a:cubicBezTo>
                    <a:cubicBezTo>
                      <a:pt x="310435" y="336507"/>
                      <a:pt x="247570" y="396197"/>
                      <a:pt x="181530" y="452077"/>
                    </a:cubicBezTo>
                    <a:cubicBezTo>
                      <a:pt x="126920" y="497797"/>
                      <a:pt x="67230" y="544787"/>
                      <a:pt x="35480" y="610827"/>
                    </a:cubicBezTo>
                    <a:cubicBezTo>
                      <a:pt x="31670" y="619082"/>
                      <a:pt x="28495" y="627337"/>
                      <a:pt x="25320" y="635592"/>
                    </a:cubicBezTo>
                    <a:cubicBezTo>
                      <a:pt x="24685" y="636862"/>
                      <a:pt x="24685" y="638767"/>
                      <a:pt x="25320" y="639402"/>
                    </a:cubicBezTo>
                    <a:cubicBezTo>
                      <a:pt x="6270" y="669882"/>
                      <a:pt x="-4525" y="704172"/>
                      <a:pt x="1825" y="740367"/>
                    </a:cubicBezTo>
                    <a:cubicBezTo>
                      <a:pt x="6270" y="765132"/>
                      <a:pt x="18970" y="788627"/>
                      <a:pt x="39925" y="803232"/>
                    </a:cubicBezTo>
                    <a:cubicBezTo>
                      <a:pt x="58975" y="817202"/>
                      <a:pt x="83105" y="821012"/>
                      <a:pt x="106600" y="817202"/>
                    </a:cubicBezTo>
                    <a:cubicBezTo>
                      <a:pt x="128190" y="814027"/>
                      <a:pt x="147875" y="805137"/>
                      <a:pt x="165655" y="793072"/>
                    </a:cubicBezTo>
                    <a:cubicBezTo>
                      <a:pt x="166290" y="821012"/>
                      <a:pt x="183435" y="847682"/>
                      <a:pt x="208200" y="861652"/>
                    </a:cubicBezTo>
                    <a:cubicBezTo>
                      <a:pt x="240585" y="881337"/>
                      <a:pt x="281225" y="874987"/>
                      <a:pt x="311070" y="853397"/>
                    </a:cubicBezTo>
                    <a:cubicBezTo>
                      <a:pt x="324405" y="843872"/>
                      <a:pt x="335200" y="831807"/>
                      <a:pt x="343455" y="817837"/>
                    </a:cubicBezTo>
                    <a:cubicBezTo>
                      <a:pt x="353615" y="846412"/>
                      <a:pt x="381555" y="866732"/>
                      <a:pt x="411400" y="872447"/>
                    </a:cubicBezTo>
                    <a:cubicBezTo>
                      <a:pt x="452675" y="880702"/>
                      <a:pt x="491410" y="858477"/>
                      <a:pt x="514905" y="825457"/>
                    </a:cubicBezTo>
                    <a:cubicBezTo>
                      <a:pt x="526335" y="809582"/>
                      <a:pt x="533955" y="791167"/>
                      <a:pt x="538400" y="771482"/>
                    </a:cubicBezTo>
                    <a:cubicBezTo>
                      <a:pt x="560625" y="793707"/>
                      <a:pt x="591740" y="805137"/>
                      <a:pt x="622855" y="802597"/>
                    </a:cubicBezTo>
                    <a:cubicBezTo>
                      <a:pt x="659685" y="799422"/>
                      <a:pt x="691435" y="775292"/>
                      <a:pt x="706675" y="741637"/>
                    </a:cubicBezTo>
                    <a:cubicBezTo>
                      <a:pt x="713660" y="726397"/>
                      <a:pt x="716200" y="709887"/>
                      <a:pt x="715565" y="693377"/>
                    </a:cubicBezTo>
                    <a:cubicBezTo>
                      <a:pt x="748585" y="701632"/>
                      <a:pt x="783510" y="697822"/>
                      <a:pt x="813990" y="682582"/>
                    </a:cubicBezTo>
                    <a:cubicBezTo>
                      <a:pt x="831135" y="673692"/>
                      <a:pt x="845740" y="660992"/>
                      <a:pt x="852090" y="642577"/>
                    </a:cubicBezTo>
                    <a:cubicBezTo>
                      <a:pt x="857805" y="624162"/>
                      <a:pt x="856535" y="603842"/>
                      <a:pt x="852090" y="585427"/>
                    </a:cubicBezTo>
                    <a:cubicBezTo>
                      <a:pt x="848280" y="567647"/>
                      <a:pt x="840660" y="551137"/>
                      <a:pt x="829865" y="535897"/>
                    </a:cubicBezTo>
                    <a:cubicBezTo>
                      <a:pt x="861615" y="530182"/>
                      <a:pt x="890190" y="509862"/>
                      <a:pt x="906065" y="481287"/>
                    </a:cubicBezTo>
                    <a:cubicBezTo>
                      <a:pt x="924480" y="448267"/>
                      <a:pt x="921305" y="406992"/>
                      <a:pt x="900350" y="375877"/>
                    </a:cubicBezTo>
                    <a:cubicBezTo>
                      <a:pt x="890825" y="361907"/>
                      <a:pt x="878125" y="349842"/>
                      <a:pt x="863520" y="341587"/>
                    </a:cubicBezTo>
                    <a:cubicBezTo>
                      <a:pt x="888920" y="322537"/>
                      <a:pt x="904795" y="291422"/>
                      <a:pt x="904795" y="259672"/>
                    </a:cubicBezTo>
                    <a:cubicBezTo>
                      <a:pt x="904795" y="222842"/>
                      <a:pt x="882570" y="190457"/>
                      <a:pt x="850185" y="174582"/>
                    </a:cubicBezTo>
                    <a:cubicBezTo>
                      <a:pt x="838755" y="168867"/>
                      <a:pt x="826690" y="165692"/>
                      <a:pt x="814625" y="164422"/>
                    </a:cubicBezTo>
                    <a:cubicBezTo>
                      <a:pt x="831770" y="142832"/>
                      <a:pt x="834945" y="109812"/>
                      <a:pt x="827960" y="844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49"/>
              <p:cNvSpPr/>
              <p:nvPr/>
            </p:nvSpPr>
            <p:spPr>
              <a:xfrm>
                <a:off x="2048725" y="210704"/>
                <a:ext cx="252187" cy="273247"/>
              </a:xfrm>
              <a:custGeom>
                <a:avLst/>
                <a:gdLst/>
                <a:ahLst/>
                <a:cxnLst/>
                <a:rect l="l" t="t" r="r" b="b"/>
                <a:pathLst>
                  <a:path w="741726" h="803669" extrusionOk="0">
                    <a:moveTo>
                      <a:pt x="558832" y="78839"/>
                    </a:moveTo>
                    <a:cubicBezTo>
                      <a:pt x="542322" y="55344"/>
                      <a:pt x="524542" y="29309"/>
                      <a:pt x="500411" y="12799"/>
                    </a:cubicBezTo>
                    <a:cubicBezTo>
                      <a:pt x="498507" y="11529"/>
                      <a:pt x="496602" y="10894"/>
                      <a:pt x="494697" y="9624"/>
                    </a:cubicBezTo>
                    <a:cubicBezTo>
                      <a:pt x="497872" y="8989"/>
                      <a:pt x="497236" y="4544"/>
                      <a:pt x="494061" y="3909"/>
                    </a:cubicBezTo>
                    <a:cubicBezTo>
                      <a:pt x="488982" y="3274"/>
                      <a:pt x="483902" y="2639"/>
                      <a:pt x="478822" y="2639"/>
                    </a:cubicBezTo>
                    <a:cubicBezTo>
                      <a:pt x="474377" y="1369"/>
                      <a:pt x="469932" y="99"/>
                      <a:pt x="464852" y="99"/>
                    </a:cubicBezTo>
                    <a:cubicBezTo>
                      <a:pt x="461042" y="-536"/>
                      <a:pt x="459136" y="2004"/>
                      <a:pt x="458502" y="4544"/>
                    </a:cubicBezTo>
                    <a:cubicBezTo>
                      <a:pt x="430561" y="8989"/>
                      <a:pt x="403892" y="21689"/>
                      <a:pt x="382936" y="40104"/>
                    </a:cubicBezTo>
                    <a:cubicBezTo>
                      <a:pt x="353727" y="65504"/>
                      <a:pt x="335311" y="102334"/>
                      <a:pt x="329597" y="140434"/>
                    </a:cubicBezTo>
                    <a:cubicBezTo>
                      <a:pt x="327057" y="156944"/>
                      <a:pt x="327057" y="173454"/>
                      <a:pt x="328961" y="189964"/>
                    </a:cubicBezTo>
                    <a:cubicBezTo>
                      <a:pt x="290861" y="166469"/>
                      <a:pt x="241967" y="163929"/>
                      <a:pt x="201327" y="182344"/>
                    </a:cubicBezTo>
                    <a:cubicBezTo>
                      <a:pt x="153702" y="203934"/>
                      <a:pt x="127032" y="254099"/>
                      <a:pt x="128936" y="305534"/>
                    </a:cubicBezTo>
                    <a:cubicBezTo>
                      <a:pt x="130207" y="330299"/>
                      <a:pt x="137827" y="354429"/>
                      <a:pt x="151161" y="374749"/>
                    </a:cubicBezTo>
                    <a:cubicBezTo>
                      <a:pt x="96552" y="382369"/>
                      <a:pt x="43846" y="413484"/>
                      <a:pt x="18446" y="463649"/>
                    </a:cubicBezTo>
                    <a:cubicBezTo>
                      <a:pt x="-5683" y="510639"/>
                      <a:pt x="-5048" y="567789"/>
                      <a:pt x="14002" y="616684"/>
                    </a:cubicBezTo>
                    <a:cubicBezTo>
                      <a:pt x="58452" y="732254"/>
                      <a:pt x="189261" y="786229"/>
                      <a:pt x="303561" y="800199"/>
                    </a:cubicBezTo>
                    <a:cubicBezTo>
                      <a:pt x="370236" y="808454"/>
                      <a:pt x="437547" y="800834"/>
                      <a:pt x="503586" y="789404"/>
                    </a:cubicBezTo>
                    <a:cubicBezTo>
                      <a:pt x="567086" y="777974"/>
                      <a:pt x="633127" y="758924"/>
                      <a:pt x="680117" y="712569"/>
                    </a:cubicBezTo>
                    <a:cubicBezTo>
                      <a:pt x="722661" y="670659"/>
                      <a:pt x="741077" y="610334"/>
                      <a:pt x="741711" y="551914"/>
                    </a:cubicBezTo>
                    <a:cubicBezTo>
                      <a:pt x="742347" y="485239"/>
                      <a:pt x="723297" y="418564"/>
                      <a:pt x="701707" y="356334"/>
                    </a:cubicBezTo>
                    <a:cubicBezTo>
                      <a:pt x="679482" y="290294"/>
                      <a:pt x="650272" y="226794"/>
                      <a:pt x="615982" y="166469"/>
                    </a:cubicBezTo>
                    <a:cubicBezTo>
                      <a:pt x="597567" y="136624"/>
                      <a:pt x="579152" y="107414"/>
                      <a:pt x="558832" y="78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49"/>
              <p:cNvSpPr/>
              <p:nvPr/>
            </p:nvSpPr>
            <p:spPr>
              <a:xfrm>
                <a:off x="2116164" y="275996"/>
                <a:ext cx="156711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460915" h="501472" extrusionOk="0">
                    <a:moveTo>
                      <a:pt x="297338" y="9723"/>
                    </a:moveTo>
                    <a:cubicBezTo>
                      <a:pt x="289083" y="5278"/>
                      <a:pt x="280193" y="2103"/>
                      <a:pt x="271303" y="198"/>
                    </a:cubicBezTo>
                    <a:cubicBezTo>
                      <a:pt x="265588" y="-1072"/>
                      <a:pt x="261778" y="4008"/>
                      <a:pt x="262413" y="8453"/>
                    </a:cubicBezTo>
                    <a:cubicBezTo>
                      <a:pt x="259238" y="9088"/>
                      <a:pt x="256698" y="10358"/>
                      <a:pt x="253523" y="11628"/>
                    </a:cubicBezTo>
                    <a:cubicBezTo>
                      <a:pt x="240823" y="16708"/>
                      <a:pt x="229393" y="24328"/>
                      <a:pt x="219232" y="33853"/>
                    </a:cubicBezTo>
                    <a:cubicBezTo>
                      <a:pt x="202088" y="50363"/>
                      <a:pt x="190657" y="71318"/>
                      <a:pt x="186213" y="94813"/>
                    </a:cubicBezTo>
                    <a:cubicBezTo>
                      <a:pt x="176688" y="89098"/>
                      <a:pt x="163988" y="89733"/>
                      <a:pt x="153193" y="91003"/>
                    </a:cubicBezTo>
                    <a:cubicBezTo>
                      <a:pt x="135413" y="93543"/>
                      <a:pt x="118268" y="100528"/>
                      <a:pt x="103028" y="110688"/>
                    </a:cubicBezTo>
                    <a:cubicBezTo>
                      <a:pt x="74453" y="130373"/>
                      <a:pt x="55403" y="162123"/>
                      <a:pt x="56673" y="197048"/>
                    </a:cubicBezTo>
                    <a:cubicBezTo>
                      <a:pt x="57307" y="210383"/>
                      <a:pt x="60482" y="223718"/>
                      <a:pt x="66198" y="235148"/>
                    </a:cubicBezTo>
                    <a:cubicBezTo>
                      <a:pt x="55403" y="236418"/>
                      <a:pt x="44607" y="243403"/>
                      <a:pt x="36988" y="249118"/>
                    </a:cubicBezTo>
                    <a:cubicBezTo>
                      <a:pt x="23653" y="259913"/>
                      <a:pt x="13493" y="273883"/>
                      <a:pt x="7143" y="289758"/>
                    </a:cubicBezTo>
                    <a:cubicBezTo>
                      <a:pt x="-6827" y="324683"/>
                      <a:pt x="793" y="363418"/>
                      <a:pt x="20478" y="394533"/>
                    </a:cubicBezTo>
                    <a:cubicBezTo>
                      <a:pt x="42068" y="427553"/>
                      <a:pt x="75088" y="450413"/>
                      <a:pt x="110648" y="465018"/>
                    </a:cubicBezTo>
                    <a:cubicBezTo>
                      <a:pt x="146207" y="479623"/>
                      <a:pt x="184307" y="489148"/>
                      <a:pt x="222407" y="495498"/>
                    </a:cubicBezTo>
                    <a:cubicBezTo>
                      <a:pt x="259873" y="501213"/>
                      <a:pt x="297973" y="503118"/>
                      <a:pt x="336073" y="499943"/>
                    </a:cubicBezTo>
                    <a:cubicBezTo>
                      <a:pt x="355123" y="498038"/>
                      <a:pt x="374173" y="495498"/>
                      <a:pt x="392588" y="491053"/>
                    </a:cubicBezTo>
                    <a:cubicBezTo>
                      <a:pt x="410368" y="487243"/>
                      <a:pt x="428783" y="482163"/>
                      <a:pt x="442753" y="471368"/>
                    </a:cubicBezTo>
                    <a:cubicBezTo>
                      <a:pt x="457358" y="459938"/>
                      <a:pt x="462438" y="443428"/>
                      <a:pt x="460533" y="425648"/>
                    </a:cubicBezTo>
                    <a:cubicBezTo>
                      <a:pt x="457993" y="405328"/>
                      <a:pt x="451643" y="384373"/>
                      <a:pt x="446563" y="364688"/>
                    </a:cubicBezTo>
                    <a:cubicBezTo>
                      <a:pt x="435768" y="321508"/>
                      <a:pt x="423068" y="278963"/>
                      <a:pt x="409098" y="236418"/>
                    </a:cubicBezTo>
                    <a:cubicBezTo>
                      <a:pt x="395763" y="194508"/>
                      <a:pt x="380523" y="152598"/>
                      <a:pt x="364013" y="111958"/>
                    </a:cubicBezTo>
                    <a:cubicBezTo>
                      <a:pt x="349408" y="73858"/>
                      <a:pt x="335438" y="30678"/>
                      <a:pt x="297338" y="9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49"/>
              <p:cNvSpPr/>
              <p:nvPr/>
            </p:nvSpPr>
            <p:spPr>
              <a:xfrm>
                <a:off x="2134192" y="328617"/>
                <a:ext cx="80808" cy="67203"/>
              </a:xfrm>
              <a:custGeom>
                <a:avLst/>
                <a:gdLst/>
                <a:ahLst/>
                <a:cxnLst/>
                <a:rect l="l" t="t" r="r" b="b"/>
                <a:pathLst>
                  <a:path w="979492" h="814584" extrusionOk="0">
                    <a:moveTo>
                      <a:pt x="825871" y="727006"/>
                    </a:moveTo>
                    <a:cubicBezTo>
                      <a:pt x="828447" y="727006"/>
                      <a:pt x="828447" y="727006"/>
                      <a:pt x="831023" y="727006"/>
                    </a:cubicBezTo>
                    <a:cubicBezTo>
                      <a:pt x="833598" y="727006"/>
                      <a:pt x="833598" y="727006"/>
                      <a:pt x="836174" y="727006"/>
                    </a:cubicBezTo>
                    <a:cubicBezTo>
                      <a:pt x="838750" y="727006"/>
                      <a:pt x="841326" y="727006"/>
                      <a:pt x="843902" y="727006"/>
                    </a:cubicBezTo>
                    <a:cubicBezTo>
                      <a:pt x="851629" y="729582"/>
                      <a:pt x="856781" y="732158"/>
                      <a:pt x="861933" y="737309"/>
                    </a:cubicBezTo>
                    <a:cubicBezTo>
                      <a:pt x="861933" y="739885"/>
                      <a:pt x="864508" y="742461"/>
                      <a:pt x="867084" y="745037"/>
                    </a:cubicBezTo>
                    <a:cubicBezTo>
                      <a:pt x="869660" y="747613"/>
                      <a:pt x="872236" y="750189"/>
                      <a:pt x="872236" y="752764"/>
                    </a:cubicBezTo>
                    <a:cubicBezTo>
                      <a:pt x="874812" y="757916"/>
                      <a:pt x="877388" y="760492"/>
                      <a:pt x="872236" y="760492"/>
                    </a:cubicBezTo>
                    <a:cubicBezTo>
                      <a:pt x="872236" y="763068"/>
                      <a:pt x="872236" y="768219"/>
                      <a:pt x="872236" y="770795"/>
                    </a:cubicBezTo>
                    <a:cubicBezTo>
                      <a:pt x="872236" y="770795"/>
                      <a:pt x="872236" y="773371"/>
                      <a:pt x="872236" y="773371"/>
                    </a:cubicBezTo>
                    <a:cubicBezTo>
                      <a:pt x="872236" y="773371"/>
                      <a:pt x="872236" y="775947"/>
                      <a:pt x="872236" y="778523"/>
                    </a:cubicBezTo>
                    <a:cubicBezTo>
                      <a:pt x="872236" y="778523"/>
                      <a:pt x="872236" y="781098"/>
                      <a:pt x="872236" y="783674"/>
                    </a:cubicBezTo>
                    <a:cubicBezTo>
                      <a:pt x="872236" y="786250"/>
                      <a:pt x="869660" y="788826"/>
                      <a:pt x="869660" y="791402"/>
                    </a:cubicBezTo>
                    <a:cubicBezTo>
                      <a:pt x="869660" y="793978"/>
                      <a:pt x="869660" y="793978"/>
                      <a:pt x="869660" y="793978"/>
                    </a:cubicBezTo>
                    <a:cubicBezTo>
                      <a:pt x="869660" y="796553"/>
                      <a:pt x="867084" y="799129"/>
                      <a:pt x="864508" y="801705"/>
                    </a:cubicBezTo>
                    <a:cubicBezTo>
                      <a:pt x="861933" y="804281"/>
                      <a:pt x="861933" y="804281"/>
                      <a:pt x="861933" y="804281"/>
                    </a:cubicBezTo>
                    <a:cubicBezTo>
                      <a:pt x="859357" y="806857"/>
                      <a:pt x="856781" y="806857"/>
                      <a:pt x="854205" y="809433"/>
                    </a:cubicBezTo>
                    <a:cubicBezTo>
                      <a:pt x="851629" y="809433"/>
                      <a:pt x="851629" y="809433"/>
                      <a:pt x="851629" y="809433"/>
                    </a:cubicBezTo>
                    <a:cubicBezTo>
                      <a:pt x="849053" y="812008"/>
                      <a:pt x="846478" y="814584"/>
                      <a:pt x="843902" y="814584"/>
                    </a:cubicBezTo>
                    <a:cubicBezTo>
                      <a:pt x="843902" y="814584"/>
                      <a:pt x="841326" y="814584"/>
                      <a:pt x="841326" y="814584"/>
                    </a:cubicBezTo>
                    <a:cubicBezTo>
                      <a:pt x="841326" y="814584"/>
                      <a:pt x="838750" y="814584"/>
                      <a:pt x="836174" y="814584"/>
                    </a:cubicBezTo>
                    <a:cubicBezTo>
                      <a:pt x="833598" y="814584"/>
                      <a:pt x="833598" y="814584"/>
                      <a:pt x="831023" y="814584"/>
                    </a:cubicBezTo>
                    <a:cubicBezTo>
                      <a:pt x="831023" y="814584"/>
                      <a:pt x="828447" y="814584"/>
                      <a:pt x="828447" y="814584"/>
                    </a:cubicBezTo>
                    <a:cubicBezTo>
                      <a:pt x="825871" y="812008"/>
                      <a:pt x="823295" y="812008"/>
                      <a:pt x="820719" y="812008"/>
                    </a:cubicBezTo>
                    <a:cubicBezTo>
                      <a:pt x="820719" y="812008"/>
                      <a:pt x="818143" y="812008"/>
                      <a:pt x="818143" y="812008"/>
                    </a:cubicBezTo>
                    <a:cubicBezTo>
                      <a:pt x="815568" y="812008"/>
                      <a:pt x="812992" y="809433"/>
                      <a:pt x="810416" y="809433"/>
                    </a:cubicBezTo>
                    <a:cubicBezTo>
                      <a:pt x="807840" y="809433"/>
                      <a:pt x="805264" y="806857"/>
                      <a:pt x="802688" y="804281"/>
                    </a:cubicBezTo>
                    <a:cubicBezTo>
                      <a:pt x="800113" y="801705"/>
                      <a:pt x="800113" y="801705"/>
                      <a:pt x="800113" y="801705"/>
                    </a:cubicBezTo>
                    <a:cubicBezTo>
                      <a:pt x="800113" y="801705"/>
                      <a:pt x="797537" y="799129"/>
                      <a:pt x="797537" y="799129"/>
                    </a:cubicBezTo>
                    <a:cubicBezTo>
                      <a:pt x="797537" y="799129"/>
                      <a:pt x="794961" y="796553"/>
                      <a:pt x="794961" y="796553"/>
                    </a:cubicBezTo>
                    <a:cubicBezTo>
                      <a:pt x="794961" y="793978"/>
                      <a:pt x="792385" y="791402"/>
                      <a:pt x="792385" y="788826"/>
                    </a:cubicBezTo>
                    <a:cubicBezTo>
                      <a:pt x="792385" y="788826"/>
                      <a:pt x="792385" y="786250"/>
                      <a:pt x="792385" y="786250"/>
                    </a:cubicBezTo>
                    <a:cubicBezTo>
                      <a:pt x="792385" y="783674"/>
                      <a:pt x="792385" y="781098"/>
                      <a:pt x="792385" y="778523"/>
                    </a:cubicBezTo>
                    <a:cubicBezTo>
                      <a:pt x="789809" y="775947"/>
                      <a:pt x="792385" y="770795"/>
                      <a:pt x="792385" y="768219"/>
                    </a:cubicBezTo>
                    <a:cubicBezTo>
                      <a:pt x="792385" y="768219"/>
                      <a:pt x="792385" y="765644"/>
                      <a:pt x="792385" y="765644"/>
                    </a:cubicBezTo>
                    <a:cubicBezTo>
                      <a:pt x="792385" y="763068"/>
                      <a:pt x="794961" y="763068"/>
                      <a:pt x="794961" y="760492"/>
                    </a:cubicBezTo>
                    <a:cubicBezTo>
                      <a:pt x="797537" y="760492"/>
                      <a:pt x="797537" y="757916"/>
                      <a:pt x="797537" y="757916"/>
                    </a:cubicBezTo>
                    <a:cubicBezTo>
                      <a:pt x="800113" y="757916"/>
                      <a:pt x="800113" y="755340"/>
                      <a:pt x="800113" y="755340"/>
                    </a:cubicBezTo>
                    <a:cubicBezTo>
                      <a:pt x="800113" y="757916"/>
                      <a:pt x="797537" y="757916"/>
                      <a:pt x="797537" y="760492"/>
                    </a:cubicBezTo>
                    <a:cubicBezTo>
                      <a:pt x="800113" y="757916"/>
                      <a:pt x="802688" y="755340"/>
                      <a:pt x="805264" y="752764"/>
                    </a:cubicBezTo>
                    <a:cubicBezTo>
                      <a:pt x="805264" y="750189"/>
                      <a:pt x="805264" y="747613"/>
                      <a:pt x="807840" y="745037"/>
                    </a:cubicBezTo>
                    <a:cubicBezTo>
                      <a:pt x="807840" y="742461"/>
                      <a:pt x="810416" y="739885"/>
                      <a:pt x="812992" y="737309"/>
                    </a:cubicBezTo>
                    <a:cubicBezTo>
                      <a:pt x="812992" y="734734"/>
                      <a:pt x="815568" y="734734"/>
                      <a:pt x="818143" y="732158"/>
                    </a:cubicBezTo>
                    <a:cubicBezTo>
                      <a:pt x="820719" y="729582"/>
                      <a:pt x="823295" y="727006"/>
                      <a:pt x="825871" y="727006"/>
                    </a:cubicBezTo>
                    <a:close/>
                    <a:moveTo>
                      <a:pt x="40251" y="622360"/>
                    </a:moveTo>
                    <a:cubicBezTo>
                      <a:pt x="45403" y="622682"/>
                      <a:pt x="50555" y="623970"/>
                      <a:pt x="55706" y="626545"/>
                    </a:cubicBezTo>
                    <a:cubicBezTo>
                      <a:pt x="68585" y="634273"/>
                      <a:pt x="76313" y="647152"/>
                      <a:pt x="81464" y="654879"/>
                    </a:cubicBezTo>
                    <a:cubicBezTo>
                      <a:pt x="84040" y="667758"/>
                      <a:pt x="81464" y="680638"/>
                      <a:pt x="76313" y="693517"/>
                    </a:cubicBezTo>
                    <a:cubicBezTo>
                      <a:pt x="68585" y="706396"/>
                      <a:pt x="55706" y="714123"/>
                      <a:pt x="42827" y="714123"/>
                    </a:cubicBezTo>
                    <a:cubicBezTo>
                      <a:pt x="29948" y="714123"/>
                      <a:pt x="17069" y="706396"/>
                      <a:pt x="11917" y="693517"/>
                    </a:cubicBezTo>
                    <a:cubicBezTo>
                      <a:pt x="9341" y="688365"/>
                      <a:pt x="6765" y="683213"/>
                      <a:pt x="6765" y="675486"/>
                    </a:cubicBezTo>
                    <a:cubicBezTo>
                      <a:pt x="4190" y="672910"/>
                      <a:pt x="1614" y="667758"/>
                      <a:pt x="1614" y="665183"/>
                    </a:cubicBezTo>
                    <a:cubicBezTo>
                      <a:pt x="-3538" y="652304"/>
                      <a:pt x="4190" y="634273"/>
                      <a:pt x="17069" y="626545"/>
                    </a:cubicBezTo>
                    <a:cubicBezTo>
                      <a:pt x="19644" y="626545"/>
                      <a:pt x="19644" y="626545"/>
                      <a:pt x="19644" y="626545"/>
                    </a:cubicBezTo>
                    <a:cubicBezTo>
                      <a:pt x="22220" y="626545"/>
                      <a:pt x="22220" y="623970"/>
                      <a:pt x="24796" y="623970"/>
                    </a:cubicBezTo>
                    <a:cubicBezTo>
                      <a:pt x="29948" y="622682"/>
                      <a:pt x="35099" y="622038"/>
                      <a:pt x="40251" y="622360"/>
                    </a:cubicBezTo>
                    <a:close/>
                    <a:moveTo>
                      <a:pt x="313288" y="605943"/>
                    </a:moveTo>
                    <a:cubicBezTo>
                      <a:pt x="313288" y="605943"/>
                      <a:pt x="315864" y="605943"/>
                      <a:pt x="318439" y="605943"/>
                    </a:cubicBezTo>
                    <a:cubicBezTo>
                      <a:pt x="323591" y="605943"/>
                      <a:pt x="323591" y="605943"/>
                      <a:pt x="328743" y="605943"/>
                    </a:cubicBezTo>
                    <a:cubicBezTo>
                      <a:pt x="328743" y="605943"/>
                      <a:pt x="331318" y="605943"/>
                      <a:pt x="331318" y="605943"/>
                    </a:cubicBezTo>
                    <a:cubicBezTo>
                      <a:pt x="336470" y="608519"/>
                      <a:pt x="339046" y="611095"/>
                      <a:pt x="344197" y="613670"/>
                    </a:cubicBezTo>
                    <a:cubicBezTo>
                      <a:pt x="346773" y="616246"/>
                      <a:pt x="349349" y="618822"/>
                      <a:pt x="354501" y="618822"/>
                    </a:cubicBezTo>
                    <a:cubicBezTo>
                      <a:pt x="357076" y="623974"/>
                      <a:pt x="359652" y="631701"/>
                      <a:pt x="359652" y="639429"/>
                    </a:cubicBezTo>
                    <a:cubicBezTo>
                      <a:pt x="359652" y="644580"/>
                      <a:pt x="359652" y="649732"/>
                      <a:pt x="357076" y="654884"/>
                    </a:cubicBezTo>
                    <a:cubicBezTo>
                      <a:pt x="354501" y="657460"/>
                      <a:pt x="354501" y="662611"/>
                      <a:pt x="351925" y="665187"/>
                    </a:cubicBezTo>
                    <a:cubicBezTo>
                      <a:pt x="349349" y="667763"/>
                      <a:pt x="349349" y="667763"/>
                      <a:pt x="349349" y="670339"/>
                    </a:cubicBezTo>
                    <a:cubicBezTo>
                      <a:pt x="349349" y="675490"/>
                      <a:pt x="346773" y="678066"/>
                      <a:pt x="344197" y="680642"/>
                    </a:cubicBezTo>
                    <a:cubicBezTo>
                      <a:pt x="344197" y="680642"/>
                      <a:pt x="344197" y="683218"/>
                      <a:pt x="341622" y="683218"/>
                    </a:cubicBezTo>
                    <a:cubicBezTo>
                      <a:pt x="339046" y="683218"/>
                      <a:pt x="336470" y="685794"/>
                      <a:pt x="333894" y="688369"/>
                    </a:cubicBezTo>
                    <a:cubicBezTo>
                      <a:pt x="333894" y="688369"/>
                      <a:pt x="331318" y="690945"/>
                      <a:pt x="328743" y="690945"/>
                    </a:cubicBezTo>
                    <a:cubicBezTo>
                      <a:pt x="323591" y="690945"/>
                      <a:pt x="318439" y="690945"/>
                      <a:pt x="313288" y="690945"/>
                    </a:cubicBezTo>
                    <a:cubicBezTo>
                      <a:pt x="302984" y="688369"/>
                      <a:pt x="295257" y="678066"/>
                      <a:pt x="292681" y="667763"/>
                    </a:cubicBezTo>
                    <a:cubicBezTo>
                      <a:pt x="292681" y="662611"/>
                      <a:pt x="292681" y="660035"/>
                      <a:pt x="292681" y="657460"/>
                    </a:cubicBezTo>
                    <a:cubicBezTo>
                      <a:pt x="292681" y="654884"/>
                      <a:pt x="292681" y="652308"/>
                      <a:pt x="292681" y="649732"/>
                    </a:cubicBezTo>
                    <a:cubicBezTo>
                      <a:pt x="292681" y="647156"/>
                      <a:pt x="295257" y="644580"/>
                      <a:pt x="295257" y="642005"/>
                    </a:cubicBezTo>
                    <a:cubicBezTo>
                      <a:pt x="297833" y="642005"/>
                      <a:pt x="297833" y="639429"/>
                      <a:pt x="297833" y="639429"/>
                    </a:cubicBezTo>
                    <a:cubicBezTo>
                      <a:pt x="297833" y="639429"/>
                      <a:pt x="295257" y="639429"/>
                      <a:pt x="295257" y="636853"/>
                    </a:cubicBezTo>
                    <a:cubicBezTo>
                      <a:pt x="295257" y="634277"/>
                      <a:pt x="295257" y="629126"/>
                      <a:pt x="295257" y="626550"/>
                    </a:cubicBezTo>
                    <a:cubicBezTo>
                      <a:pt x="295257" y="623974"/>
                      <a:pt x="297833" y="618822"/>
                      <a:pt x="300409" y="616246"/>
                    </a:cubicBezTo>
                    <a:cubicBezTo>
                      <a:pt x="300409" y="613670"/>
                      <a:pt x="302984" y="611095"/>
                      <a:pt x="305560" y="611095"/>
                    </a:cubicBezTo>
                    <a:cubicBezTo>
                      <a:pt x="308136" y="608519"/>
                      <a:pt x="310712" y="605943"/>
                      <a:pt x="313288" y="605943"/>
                    </a:cubicBezTo>
                    <a:close/>
                    <a:moveTo>
                      <a:pt x="652006" y="550563"/>
                    </a:moveTo>
                    <a:cubicBezTo>
                      <a:pt x="670680" y="548631"/>
                      <a:pt x="689353" y="554427"/>
                      <a:pt x="702232" y="569882"/>
                    </a:cubicBezTo>
                    <a:cubicBezTo>
                      <a:pt x="730570" y="600791"/>
                      <a:pt x="730570" y="647156"/>
                      <a:pt x="715111" y="683218"/>
                    </a:cubicBezTo>
                    <a:cubicBezTo>
                      <a:pt x="697085" y="719279"/>
                      <a:pt x="655872" y="745038"/>
                      <a:pt x="617234" y="739886"/>
                    </a:cubicBezTo>
                    <a:cubicBezTo>
                      <a:pt x="594052" y="734734"/>
                      <a:pt x="573441" y="724431"/>
                      <a:pt x="565718" y="701249"/>
                    </a:cubicBezTo>
                    <a:cubicBezTo>
                      <a:pt x="560562" y="683218"/>
                      <a:pt x="560562" y="660036"/>
                      <a:pt x="565718" y="642005"/>
                    </a:cubicBezTo>
                    <a:cubicBezTo>
                      <a:pt x="570866" y="626550"/>
                      <a:pt x="576021" y="613671"/>
                      <a:pt x="586321" y="600791"/>
                    </a:cubicBezTo>
                    <a:cubicBezTo>
                      <a:pt x="591476" y="593064"/>
                      <a:pt x="596624" y="585336"/>
                      <a:pt x="601779" y="577609"/>
                    </a:cubicBezTo>
                    <a:cubicBezTo>
                      <a:pt x="614658" y="562154"/>
                      <a:pt x="633332" y="552495"/>
                      <a:pt x="652006" y="550563"/>
                    </a:cubicBezTo>
                    <a:close/>
                    <a:moveTo>
                      <a:pt x="923756" y="474571"/>
                    </a:moveTo>
                    <a:cubicBezTo>
                      <a:pt x="939211" y="479723"/>
                      <a:pt x="949514" y="490026"/>
                      <a:pt x="959818" y="502905"/>
                    </a:cubicBezTo>
                    <a:cubicBezTo>
                      <a:pt x="967545" y="513209"/>
                      <a:pt x="972697" y="523512"/>
                      <a:pt x="975273" y="536391"/>
                    </a:cubicBezTo>
                    <a:cubicBezTo>
                      <a:pt x="983000" y="562149"/>
                      <a:pt x="980424" y="590483"/>
                      <a:pt x="964969" y="613665"/>
                    </a:cubicBezTo>
                    <a:cubicBezTo>
                      <a:pt x="949514" y="634272"/>
                      <a:pt x="923756" y="644576"/>
                      <a:pt x="897998" y="639424"/>
                    </a:cubicBezTo>
                    <a:cubicBezTo>
                      <a:pt x="869664" y="636848"/>
                      <a:pt x="849057" y="608514"/>
                      <a:pt x="843906" y="582756"/>
                    </a:cubicBezTo>
                    <a:cubicBezTo>
                      <a:pt x="838754" y="554422"/>
                      <a:pt x="843906" y="528664"/>
                      <a:pt x="861936" y="508057"/>
                    </a:cubicBezTo>
                    <a:cubicBezTo>
                      <a:pt x="864512" y="502905"/>
                      <a:pt x="869664" y="500330"/>
                      <a:pt x="872240" y="497754"/>
                    </a:cubicBezTo>
                    <a:cubicBezTo>
                      <a:pt x="872240" y="495178"/>
                      <a:pt x="872240" y="495178"/>
                      <a:pt x="872240" y="495178"/>
                    </a:cubicBezTo>
                    <a:cubicBezTo>
                      <a:pt x="882543" y="479723"/>
                      <a:pt x="903150" y="469420"/>
                      <a:pt x="923756" y="474571"/>
                    </a:cubicBezTo>
                    <a:close/>
                    <a:moveTo>
                      <a:pt x="223130" y="371543"/>
                    </a:moveTo>
                    <a:cubicBezTo>
                      <a:pt x="236009" y="371543"/>
                      <a:pt x="246312" y="379270"/>
                      <a:pt x="254040" y="389574"/>
                    </a:cubicBezTo>
                    <a:cubicBezTo>
                      <a:pt x="254040" y="392149"/>
                      <a:pt x="256616" y="397301"/>
                      <a:pt x="256616" y="399877"/>
                    </a:cubicBezTo>
                    <a:cubicBezTo>
                      <a:pt x="256616" y="399877"/>
                      <a:pt x="256616" y="402453"/>
                      <a:pt x="256616" y="402453"/>
                    </a:cubicBezTo>
                    <a:cubicBezTo>
                      <a:pt x="259191" y="407604"/>
                      <a:pt x="259191" y="412756"/>
                      <a:pt x="261767" y="420483"/>
                    </a:cubicBezTo>
                    <a:cubicBezTo>
                      <a:pt x="259191" y="428211"/>
                      <a:pt x="259191" y="435938"/>
                      <a:pt x="256616" y="443666"/>
                    </a:cubicBezTo>
                    <a:cubicBezTo>
                      <a:pt x="254040" y="451393"/>
                      <a:pt x="251464" y="456545"/>
                      <a:pt x="248888" y="464272"/>
                    </a:cubicBezTo>
                    <a:cubicBezTo>
                      <a:pt x="246312" y="466848"/>
                      <a:pt x="243736" y="472000"/>
                      <a:pt x="241161" y="474576"/>
                    </a:cubicBezTo>
                    <a:cubicBezTo>
                      <a:pt x="241161" y="477152"/>
                      <a:pt x="238585" y="477152"/>
                      <a:pt x="238585" y="477152"/>
                    </a:cubicBezTo>
                    <a:cubicBezTo>
                      <a:pt x="236009" y="479727"/>
                      <a:pt x="233433" y="479727"/>
                      <a:pt x="230857" y="482303"/>
                    </a:cubicBezTo>
                    <a:cubicBezTo>
                      <a:pt x="217978" y="487455"/>
                      <a:pt x="205099" y="487455"/>
                      <a:pt x="194796" y="482303"/>
                    </a:cubicBezTo>
                    <a:cubicBezTo>
                      <a:pt x="184492" y="474576"/>
                      <a:pt x="179341" y="464272"/>
                      <a:pt x="176765" y="453969"/>
                    </a:cubicBezTo>
                    <a:cubicBezTo>
                      <a:pt x="174189" y="446242"/>
                      <a:pt x="171613" y="435938"/>
                      <a:pt x="174189" y="428211"/>
                    </a:cubicBezTo>
                    <a:cubicBezTo>
                      <a:pt x="174189" y="423059"/>
                      <a:pt x="174189" y="420483"/>
                      <a:pt x="176765" y="417908"/>
                    </a:cubicBezTo>
                    <a:cubicBezTo>
                      <a:pt x="179341" y="412756"/>
                      <a:pt x="179341" y="410180"/>
                      <a:pt x="179341" y="405029"/>
                    </a:cubicBezTo>
                    <a:cubicBezTo>
                      <a:pt x="181917" y="397301"/>
                      <a:pt x="184492" y="389574"/>
                      <a:pt x="192220" y="384422"/>
                    </a:cubicBezTo>
                    <a:cubicBezTo>
                      <a:pt x="199947" y="379270"/>
                      <a:pt x="202523" y="376695"/>
                      <a:pt x="210251" y="374119"/>
                    </a:cubicBezTo>
                    <a:cubicBezTo>
                      <a:pt x="215402" y="371543"/>
                      <a:pt x="220554" y="371543"/>
                      <a:pt x="223130" y="371543"/>
                    </a:cubicBezTo>
                    <a:close/>
                    <a:moveTo>
                      <a:pt x="688387" y="353187"/>
                    </a:moveTo>
                    <a:cubicBezTo>
                      <a:pt x="693860" y="352221"/>
                      <a:pt x="699656" y="352221"/>
                      <a:pt x="704807" y="353509"/>
                    </a:cubicBezTo>
                    <a:cubicBezTo>
                      <a:pt x="707383" y="353509"/>
                      <a:pt x="709959" y="353509"/>
                      <a:pt x="712535" y="356085"/>
                    </a:cubicBezTo>
                    <a:cubicBezTo>
                      <a:pt x="715111" y="356085"/>
                      <a:pt x="717687" y="358661"/>
                      <a:pt x="717687" y="358661"/>
                    </a:cubicBezTo>
                    <a:cubicBezTo>
                      <a:pt x="720262" y="358661"/>
                      <a:pt x="720262" y="358661"/>
                      <a:pt x="722838" y="361236"/>
                    </a:cubicBezTo>
                    <a:cubicBezTo>
                      <a:pt x="727990" y="366388"/>
                      <a:pt x="733141" y="374116"/>
                      <a:pt x="733141" y="384419"/>
                    </a:cubicBezTo>
                    <a:cubicBezTo>
                      <a:pt x="735717" y="389571"/>
                      <a:pt x="735717" y="394722"/>
                      <a:pt x="735717" y="399874"/>
                    </a:cubicBezTo>
                    <a:cubicBezTo>
                      <a:pt x="735717" y="407601"/>
                      <a:pt x="733141" y="412753"/>
                      <a:pt x="730566" y="420481"/>
                    </a:cubicBezTo>
                    <a:cubicBezTo>
                      <a:pt x="730566" y="423056"/>
                      <a:pt x="727990" y="423056"/>
                      <a:pt x="727990" y="425632"/>
                    </a:cubicBezTo>
                    <a:cubicBezTo>
                      <a:pt x="725414" y="428208"/>
                      <a:pt x="722838" y="430784"/>
                      <a:pt x="720262" y="433360"/>
                    </a:cubicBezTo>
                    <a:cubicBezTo>
                      <a:pt x="715111" y="438511"/>
                      <a:pt x="709959" y="441087"/>
                      <a:pt x="702232" y="443663"/>
                    </a:cubicBezTo>
                    <a:cubicBezTo>
                      <a:pt x="694504" y="446239"/>
                      <a:pt x="689353" y="446239"/>
                      <a:pt x="681625" y="443663"/>
                    </a:cubicBezTo>
                    <a:cubicBezTo>
                      <a:pt x="679049" y="443663"/>
                      <a:pt x="676474" y="441087"/>
                      <a:pt x="673898" y="441087"/>
                    </a:cubicBezTo>
                    <a:cubicBezTo>
                      <a:pt x="671322" y="441087"/>
                      <a:pt x="671322" y="441087"/>
                      <a:pt x="671322" y="441087"/>
                    </a:cubicBezTo>
                    <a:cubicBezTo>
                      <a:pt x="668746" y="441087"/>
                      <a:pt x="666170" y="438511"/>
                      <a:pt x="663594" y="435936"/>
                    </a:cubicBezTo>
                    <a:cubicBezTo>
                      <a:pt x="653291" y="425632"/>
                      <a:pt x="650715" y="412753"/>
                      <a:pt x="653291" y="402450"/>
                    </a:cubicBezTo>
                    <a:cubicBezTo>
                      <a:pt x="653291" y="397298"/>
                      <a:pt x="653291" y="394722"/>
                      <a:pt x="653291" y="392146"/>
                    </a:cubicBezTo>
                    <a:cubicBezTo>
                      <a:pt x="653291" y="389571"/>
                      <a:pt x="653291" y="384419"/>
                      <a:pt x="653291" y="381843"/>
                    </a:cubicBezTo>
                    <a:cubicBezTo>
                      <a:pt x="655867" y="376691"/>
                      <a:pt x="658443" y="371540"/>
                      <a:pt x="663594" y="366388"/>
                    </a:cubicBezTo>
                    <a:cubicBezTo>
                      <a:pt x="666170" y="363812"/>
                      <a:pt x="671322" y="361236"/>
                      <a:pt x="673898" y="358661"/>
                    </a:cubicBezTo>
                    <a:cubicBezTo>
                      <a:pt x="677761" y="356085"/>
                      <a:pt x="682913" y="354153"/>
                      <a:pt x="688387" y="353187"/>
                    </a:cubicBezTo>
                    <a:close/>
                    <a:moveTo>
                      <a:pt x="442079" y="294269"/>
                    </a:moveTo>
                    <a:cubicBezTo>
                      <a:pt x="460110" y="294269"/>
                      <a:pt x="475565" y="299421"/>
                      <a:pt x="491020" y="307148"/>
                    </a:cubicBezTo>
                    <a:cubicBezTo>
                      <a:pt x="521929" y="322603"/>
                      <a:pt x="542536" y="353513"/>
                      <a:pt x="545112" y="386998"/>
                    </a:cubicBezTo>
                    <a:cubicBezTo>
                      <a:pt x="547688" y="417908"/>
                      <a:pt x="529657" y="453970"/>
                      <a:pt x="501323" y="469425"/>
                    </a:cubicBezTo>
                    <a:cubicBezTo>
                      <a:pt x="485868" y="479728"/>
                      <a:pt x="467837" y="482304"/>
                      <a:pt x="449806" y="477152"/>
                    </a:cubicBezTo>
                    <a:cubicBezTo>
                      <a:pt x="429200" y="469425"/>
                      <a:pt x="421472" y="456545"/>
                      <a:pt x="413745" y="438515"/>
                    </a:cubicBezTo>
                    <a:cubicBezTo>
                      <a:pt x="411169" y="435939"/>
                      <a:pt x="411169" y="435939"/>
                      <a:pt x="408593" y="433363"/>
                    </a:cubicBezTo>
                    <a:cubicBezTo>
                      <a:pt x="385411" y="405029"/>
                      <a:pt x="380259" y="358664"/>
                      <a:pt x="395714" y="325179"/>
                    </a:cubicBezTo>
                    <a:cubicBezTo>
                      <a:pt x="403442" y="307148"/>
                      <a:pt x="421472" y="296845"/>
                      <a:pt x="442079" y="294269"/>
                    </a:cubicBezTo>
                    <a:close/>
                    <a:moveTo>
                      <a:pt x="467833" y="72749"/>
                    </a:moveTo>
                    <a:cubicBezTo>
                      <a:pt x="472985" y="72749"/>
                      <a:pt x="475560" y="72749"/>
                      <a:pt x="478136" y="72749"/>
                    </a:cubicBezTo>
                    <a:cubicBezTo>
                      <a:pt x="480712" y="72749"/>
                      <a:pt x="483288" y="72749"/>
                      <a:pt x="485864" y="75325"/>
                    </a:cubicBezTo>
                    <a:cubicBezTo>
                      <a:pt x="488439" y="75325"/>
                      <a:pt x="491015" y="77900"/>
                      <a:pt x="491015" y="77900"/>
                    </a:cubicBezTo>
                    <a:cubicBezTo>
                      <a:pt x="491015" y="77900"/>
                      <a:pt x="493591" y="80476"/>
                      <a:pt x="493591" y="80476"/>
                    </a:cubicBezTo>
                    <a:cubicBezTo>
                      <a:pt x="498743" y="83052"/>
                      <a:pt x="498743" y="85628"/>
                      <a:pt x="501318" y="88204"/>
                    </a:cubicBezTo>
                    <a:cubicBezTo>
                      <a:pt x="501318" y="90780"/>
                      <a:pt x="503894" y="95931"/>
                      <a:pt x="503894" y="95931"/>
                    </a:cubicBezTo>
                    <a:cubicBezTo>
                      <a:pt x="503894" y="101083"/>
                      <a:pt x="503894" y="103659"/>
                      <a:pt x="503894" y="106234"/>
                    </a:cubicBezTo>
                    <a:cubicBezTo>
                      <a:pt x="503894" y="108810"/>
                      <a:pt x="503894" y="111386"/>
                      <a:pt x="503894" y="113962"/>
                    </a:cubicBezTo>
                    <a:cubicBezTo>
                      <a:pt x="503894" y="116538"/>
                      <a:pt x="501318" y="119113"/>
                      <a:pt x="501318" y="121689"/>
                    </a:cubicBezTo>
                    <a:cubicBezTo>
                      <a:pt x="501318" y="124265"/>
                      <a:pt x="498743" y="126841"/>
                      <a:pt x="496167" y="129417"/>
                    </a:cubicBezTo>
                    <a:cubicBezTo>
                      <a:pt x="493591" y="131992"/>
                      <a:pt x="488439" y="134568"/>
                      <a:pt x="488439" y="134568"/>
                    </a:cubicBezTo>
                    <a:cubicBezTo>
                      <a:pt x="485864" y="134568"/>
                      <a:pt x="485864" y="134568"/>
                      <a:pt x="485864" y="134568"/>
                    </a:cubicBezTo>
                    <a:cubicBezTo>
                      <a:pt x="480712" y="137144"/>
                      <a:pt x="475560" y="139720"/>
                      <a:pt x="467833" y="139720"/>
                    </a:cubicBezTo>
                    <a:cubicBezTo>
                      <a:pt x="462681" y="139720"/>
                      <a:pt x="457530" y="137144"/>
                      <a:pt x="452378" y="134568"/>
                    </a:cubicBezTo>
                    <a:cubicBezTo>
                      <a:pt x="449802" y="131992"/>
                      <a:pt x="447226" y="131992"/>
                      <a:pt x="444651" y="129417"/>
                    </a:cubicBezTo>
                    <a:cubicBezTo>
                      <a:pt x="442075" y="126841"/>
                      <a:pt x="439499" y="124265"/>
                      <a:pt x="439499" y="121689"/>
                    </a:cubicBezTo>
                    <a:cubicBezTo>
                      <a:pt x="439499" y="119113"/>
                      <a:pt x="436923" y="116538"/>
                      <a:pt x="436923" y="113962"/>
                    </a:cubicBezTo>
                    <a:cubicBezTo>
                      <a:pt x="434347" y="111386"/>
                      <a:pt x="436923" y="108810"/>
                      <a:pt x="436923" y="106234"/>
                    </a:cubicBezTo>
                    <a:cubicBezTo>
                      <a:pt x="436923" y="103659"/>
                      <a:pt x="439499" y="101083"/>
                      <a:pt x="439499" y="98507"/>
                    </a:cubicBezTo>
                    <a:cubicBezTo>
                      <a:pt x="439499" y="98507"/>
                      <a:pt x="439499" y="95931"/>
                      <a:pt x="439499" y="95931"/>
                    </a:cubicBezTo>
                    <a:cubicBezTo>
                      <a:pt x="439499" y="93355"/>
                      <a:pt x="442075" y="90780"/>
                      <a:pt x="442075" y="88204"/>
                    </a:cubicBezTo>
                    <a:cubicBezTo>
                      <a:pt x="444651" y="88204"/>
                      <a:pt x="444651" y="85628"/>
                      <a:pt x="447226" y="83052"/>
                    </a:cubicBezTo>
                    <a:cubicBezTo>
                      <a:pt x="447226" y="80476"/>
                      <a:pt x="449802" y="80476"/>
                      <a:pt x="452378" y="77900"/>
                    </a:cubicBezTo>
                    <a:cubicBezTo>
                      <a:pt x="454954" y="72749"/>
                      <a:pt x="462681" y="72749"/>
                      <a:pt x="467833" y="72749"/>
                    </a:cubicBezTo>
                    <a:close/>
                    <a:moveTo>
                      <a:pt x="687421" y="4811"/>
                    </a:moveTo>
                    <a:cubicBezTo>
                      <a:pt x="701588" y="7065"/>
                      <a:pt x="715111" y="13504"/>
                      <a:pt x="725414" y="23808"/>
                    </a:cubicBezTo>
                    <a:cubicBezTo>
                      <a:pt x="774355" y="67596"/>
                      <a:pt x="751172" y="170629"/>
                      <a:pt x="679050" y="173205"/>
                    </a:cubicBezTo>
                    <a:cubicBezTo>
                      <a:pt x="666170" y="173205"/>
                      <a:pt x="650716" y="168053"/>
                      <a:pt x="637836" y="160326"/>
                    </a:cubicBezTo>
                    <a:cubicBezTo>
                      <a:pt x="624957" y="150023"/>
                      <a:pt x="614654" y="137143"/>
                      <a:pt x="609503" y="121689"/>
                    </a:cubicBezTo>
                    <a:cubicBezTo>
                      <a:pt x="606927" y="113961"/>
                      <a:pt x="606927" y="106234"/>
                      <a:pt x="606927" y="95930"/>
                    </a:cubicBezTo>
                    <a:cubicBezTo>
                      <a:pt x="606927" y="93355"/>
                      <a:pt x="606927" y="90779"/>
                      <a:pt x="606927" y="88203"/>
                    </a:cubicBezTo>
                    <a:cubicBezTo>
                      <a:pt x="604351" y="59869"/>
                      <a:pt x="617230" y="23808"/>
                      <a:pt x="645564" y="10929"/>
                    </a:cubicBezTo>
                    <a:cubicBezTo>
                      <a:pt x="658443" y="4489"/>
                      <a:pt x="673254" y="2557"/>
                      <a:pt x="687421" y="4811"/>
                    </a:cubicBezTo>
                    <a:close/>
                    <a:moveTo>
                      <a:pt x="290105" y="622"/>
                    </a:moveTo>
                    <a:cubicBezTo>
                      <a:pt x="315863" y="5773"/>
                      <a:pt x="336470" y="28955"/>
                      <a:pt x="339045" y="54714"/>
                    </a:cubicBezTo>
                    <a:cubicBezTo>
                      <a:pt x="341621" y="80472"/>
                      <a:pt x="333894" y="101078"/>
                      <a:pt x="323591" y="124260"/>
                    </a:cubicBezTo>
                    <a:cubicBezTo>
                      <a:pt x="318439" y="131988"/>
                      <a:pt x="313287" y="142291"/>
                      <a:pt x="305560" y="147443"/>
                    </a:cubicBezTo>
                    <a:cubicBezTo>
                      <a:pt x="292681" y="157746"/>
                      <a:pt x="274650" y="162898"/>
                      <a:pt x="259195" y="155170"/>
                    </a:cubicBezTo>
                    <a:cubicBezTo>
                      <a:pt x="248892" y="150019"/>
                      <a:pt x="241165" y="137139"/>
                      <a:pt x="238589" y="124260"/>
                    </a:cubicBezTo>
                    <a:cubicBezTo>
                      <a:pt x="236013" y="116533"/>
                      <a:pt x="238589" y="106230"/>
                      <a:pt x="238589" y="98502"/>
                    </a:cubicBezTo>
                    <a:cubicBezTo>
                      <a:pt x="236013" y="95927"/>
                      <a:pt x="236013" y="93351"/>
                      <a:pt x="236013" y="90775"/>
                    </a:cubicBezTo>
                    <a:cubicBezTo>
                      <a:pt x="233437" y="80472"/>
                      <a:pt x="233437" y="67593"/>
                      <a:pt x="233437" y="57289"/>
                    </a:cubicBezTo>
                    <a:cubicBezTo>
                      <a:pt x="233437" y="44410"/>
                      <a:pt x="236013" y="31531"/>
                      <a:pt x="243740" y="21228"/>
                    </a:cubicBezTo>
                    <a:cubicBezTo>
                      <a:pt x="254044" y="3197"/>
                      <a:pt x="272074" y="-1954"/>
                      <a:pt x="290105" y="62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49"/>
              <p:cNvSpPr/>
              <p:nvPr/>
            </p:nvSpPr>
            <p:spPr>
              <a:xfrm>
                <a:off x="2124998" y="308187"/>
                <a:ext cx="220453" cy="225214"/>
              </a:xfrm>
              <a:custGeom>
                <a:avLst/>
                <a:gdLst/>
                <a:ahLst/>
                <a:cxnLst/>
                <a:rect l="l" t="t" r="r" b="b"/>
                <a:pathLst>
                  <a:path w="2672155" h="2729865" extrusionOk="0">
                    <a:moveTo>
                      <a:pt x="469183" y="2477298"/>
                    </a:moveTo>
                    <a:cubicBezTo>
                      <a:pt x="479808" y="2477298"/>
                      <a:pt x="490111" y="2484382"/>
                      <a:pt x="490111" y="2498549"/>
                    </a:cubicBezTo>
                    <a:cubicBezTo>
                      <a:pt x="487536" y="2529458"/>
                      <a:pt x="487536" y="2560368"/>
                      <a:pt x="490111" y="2596430"/>
                    </a:cubicBezTo>
                    <a:cubicBezTo>
                      <a:pt x="490111" y="2624764"/>
                      <a:pt x="492687" y="2653098"/>
                      <a:pt x="492687" y="2681432"/>
                    </a:cubicBezTo>
                    <a:cubicBezTo>
                      <a:pt x="492687" y="2686583"/>
                      <a:pt x="492687" y="2696887"/>
                      <a:pt x="487536" y="2702038"/>
                    </a:cubicBezTo>
                    <a:cubicBezTo>
                      <a:pt x="484960" y="2707190"/>
                      <a:pt x="477232" y="2709766"/>
                      <a:pt x="472081" y="2707190"/>
                    </a:cubicBezTo>
                    <a:cubicBezTo>
                      <a:pt x="459201" y="2702038"/>
                      <a:pt x="456626" y="2681432"/>
                      <a:pt x="454050" y="2668553"/>
                    </a:cubicBezTo>
                    <a:cubicBezTo>
                      <a:pt x="443746" y="2614461"/>
                      <a:pt x="443746" y="2555217"/>
                      <a:pt x="446322" y="2498549"/>
                    </a:cubicBezTo>
                    <a:cubicBezTo>
                      <a:pt x="447610" y="2484382"/>
                      <a:pt x="458558" y="2477298"/>
                      <a:pt x="469183" y="2477298"/>
                    </a:cubicBezTo>
                    <a:close/>
                    <a:moveTo>
                      <a:pt x="613747" y="2457335"/>
                    </a:moveTo>
                    <a:cubicBezTo>
                      <a:pt x="626626" y="2457335"/>
                      <a:pt x="634353" y="2467638"/>
                      <a:pt x="636929" y="2480517"/>
                    </a:cubicBezTo>
                    <a:cubicBezTo>
                      <a:pt x="642081" y="2514003"/>
                      <a:pt x="644657" y="2550064"/>
                      <a:pt x="647233" y="2588702"/>
                    </a:cubicBezTo>
                    <a:cubicBezTo>
                      <a:pt x="649808" y="2604156"/>
                      <a:pt x="652384" y="2622187"/>
                      <a:pt x="652384" y="2640218"/>
                    </a:cubicBezTo>
                    <a:cubicBezTo>
                      <a:pt x="652384" y="2650521"/>
                      <a:pt x="649808" y="2658249"/>
                      <a:pt x="649808" y="2668552"/>
                    </a:cubicBezTo>
                    <a:cubicBezTo>
                      <a:pt x="649808" y="2676279"/>
                      <a:pt x="647233" y="2686583"/>
                      <a:pt x="642081" y="2691734"/>
                    </a:cubicBezTo>
                    <a:cubicBezTo>
                      <a:pt x="639505" y="2691734"/>
                      <a:pt x="634353" y="2694310"/>
                      <a:pt x="631778" y="2691734"/>
                    </a:cubicBezTo>
                    <a:cubicBezTo>
                      <a:pt x="624050" y="2686583"/>
                      <a:pt x="621474" y="2676279"/>
                      <a:pt x="618898" y="2668552"/>
                    </a:cubicBezTo>
                    <a:cubicBezTo>
                      <a:pt x="616323" y="2660824"/>
                      <a:pt x="613747" y="2653097"/>
                      <a:pt x="611171" y="2645370"/>
                    </a:cubicBezTo>
                    <a:cubicBezTo>
                      <a:pt x="606019" y="2627339"/>
                      <a:pt x="606019" y="2606732"/>
                      <a:pt x="603443" y="2588702"/>
                    </a:cubicBezTo>
                    <a:cubicBezTo>
                      <a:pt x="598292" y="2552640"/>
                      <a:pt x="593140" y="2516579"/>
                      <a:pt x="590564" y="2480517"/>
                    </a:cubicBezTo>
                    <a:cubicBezTo>
                      <a:pt x="587988" y="2467638"/>
                      <a:pt x="603443" y="2457335"/>
                      <a:pt x="613747" y="2457335"/>
                    </a:cubicBezTo>
                    <a:close/>
                    <a:moveTo>
                      <a:pt x="1146945" y="2439301"/>
                    </a:moveTo>
                    <a:cubicBezTo>
                      <a:pt x="1159824" y="2436725"/>
                      <a:pt x="1167552" y="2444453"/>
                      <a:pt x="1172703" y="2454756"/>
                    </a:cubicBezTo>
                    <a:cubicBezTo>
                      <a:pt x="1188158" y="2490817"/>
                      <a:pt x="1203613" y="2529455"/>
                      <a:pt x="1221644" y="2565516"/>
                    </a:cubicBezTo>
                    <a:cubicBezTo>
                      <a:pt x="1231947" y="2583547"/>
                      <a:pt x="1239674" y="2601577"/>
                      <a:pt x="1247402" y="2622184"/>
                    </a:cubicBezTo>
                    <a:cubicBezTo>
                      <a:pt x="1255129" y="2637639"/>
                      <a:pt x="1265432" y="2655670"/>
                      <a:pt x="1262857" y="2676276"/>
                    </a:cubicBezTo>
                    <a:cubicBezTo>
                      <a:pt x="1260281" y="2684004"/>
                      <a:pt x="1252553" y="2686579"/>
                      <a:pt x="1244826" y="2684004"/>
                    </a:cubicBezTo>
                    <a:cubicBezTo>
                      <a:pt x="1226795" y="2676276"/>
                      <a:pt x="1216492" y="2653094"/>
                      <a:pt x="1206189" y="2635063"/>
                    </a:cubicBezTo>
                    <a:cubicBezTo>
                      <a:pt x="1195886" y="2617032"/>
                      <a:pt x="1188158" y="2599002"/>
                      <a:pt x="1180431" y="2580971"/>
                    </a:cubicBezTo>
                    <a:cubicBezTo>
                      <a:pt x="1162400" y="2542334"/>
                      <a:pt x="1146945" y="2503696"/>
                      <a:pt x="1131490" y="2465059"/>
                    </a:cubicBezTo>
                    <a:cubicBezTo>
                      <a:pt x="1126339" y="2454756"/>
                      <a:pt x="1136642" y="2441877"/>
                      <a:pt x="1146945" y="2439301"/>
                    </a:cubicBezTo>
                    <a:close/>
                    <a:moveTo>
                      <a:pt x="752841" y="2436725"/>
                    </a:moveTo>
                    <a:cubicBezTo>
                      <a:pt x="765720" y="2436725"/>
                      <a:pt x="773447" y="2444453"/>
                      <a:pt x="773447" y="2457332"/>
                    </a:cubicBezTo>
                    <a:cubicBezTo>
                      <a:pt x="778599" y="2501120"/>
                      <a:pt x="783750" y="2544909"/>
                      <a:pt x="794054" y="2588698"/>
                    </a:cubicBezTo>
                    <a:cubicBezTo>
                      <a:pt x="799205" y="2609305"/>
                      <a:pt x="804357" y="2632487"/>
                      <a:pt x="812084" y="2658245"/>
                    </a:cubicBezTo>
                    <a:cubicBezTo>
                      <a:pt x="814660" y="2676276"/>
                      <a:pt x="824963" y="2699458"/>
                      <a:pt x="817236" y="2720065"/>
                    </a:cubicBezTo>
                    <a:cubicBezTo>
                      <a:pt x="814660" y="2727792"/>
                      <a:pt x="806933" y="2732944"/>
                      <a:pt x="799205" y="2727792"/>
                    </a:cubicBezTo>
                    <a:cubicBezTo>
                      <a:pt x="778599" y="2714913"/>
                      <a:pt x="773447" y="2689155"/>
                      <a:pt x="768296" y="2668548"/>
                    </a:cubicBezTo>
                    <a:cubicBezTo>
                      <a:pt x="763144" y="2645366"/>
                      <a:pt x="757992" y="2622184"/>
                      <a:pt x="752841" y="2599001"/>
                    </a:cubicBezTo>
                    <a:cubicBezTo>
                      <a:pt x="742537" y="2552637"/>
                      <a:pt x="737386" y="2503696"/>
                      <a:pt x="732234" y="2457332"/>
                    </a:cubicBezTo>
                    <a:cubicBezTo>
                      <a:pt x="732234" y="2447028"/>
                      <a:pt x="742537" y="2436725"/>
                      <a:pt x="752841" y="2436725"/>
                    </a:cubicBezTo>
                    <a:close/>
                    <a:moveTo>
                      <a:pt x="976938" y="2436081"/>
                    </a:moveTo>
                    <a:cubicBezTo>
                      <a:pt x="987241" y="2433505"/>
                      <a:pt x="998832" y="2438012"/>
                      <a:pt x="1002696" y="2452179"/>
                    </a:cubicBezTo>
                    <a:cubicBezTo>
                      <a:pt x="1018151" y="2495968"/>
                      <a:pt x="1028454" y="2542333"/>
                      <a:pt x="1041333" y="2586122"/>
                    </a:cubicBezTo>
                    <a:cubicBezTo>
                      <a:pt x="1049061" y="2606728"/>
                      <a:pt x="1056788" y="2629911"/>
                      <a:pt x="1056788" y="2647942"/>
                    </a:cubicBezTo>
                    <a:cubicBezTo>
                      <a:pt x="1061940" y="2668548"/>
                      <a:pt x="1074819" y="2694306"/>
                      <a:pt x="1067092" y="2714913"/>
                    </a:cubicBezTo>
                    <a:cubicBezTo>
                      <a:pt x="1064516" y="2722640"/>
                      <a:pt x="1056788" y="2727792"/>
                      <a:pt x="1049061" y="2722640"/>
                    </a:cubicBezTo>
                    <a:cubicBezTo>
                      <a:pt x="1031030" y="2712337"/>
                      <a:pt x="1023303" y="2686579"/>
                      <a:pt x="1015575" y="2665972"/>
                    </a:cubicBezTo>
                    <a:cubicBezTo>
                      <a:pt x="1007848" y="2645366"/>
                      <a:pt x="1002696" y="2622183"/>
                      <a:pt x="994969" y="2599001"/>
                    </a:cubicBezTo>
                    <a:cubicBezTo>
                      <a:pt x="982089" y="2555212"/>
                      <a:pt x="966634" y="2508847"/>
                      <a:pt x="958907" y="2462483"/>
                    </a:cubicBezTo>
                    <a:cubicBezTo>
                      <a:pt x="957619" y="2448316"/>
                      <a:pt x="966634" y="2438656"/>
                      <a:pt x="976938" y="2436081"/>
                    </a:cubicBezTo>
                    <a:close/>
                    <a:moveTo>
                      <a:pt x="345862" y="2430611"/>
                    </a:moveTo>
                    <a:cubicBezTo>
                      <a:pt x="351657" y="2430289"/>
                      <a:pt x="357453" y="2432865"/>
                      <a:pt x="361317" y="2439304"/>
                    </a:cubicBezTo>
                    <a:cubicBezTo>
                      <a:pt x="369044" y="2449608"/>
                      <a:pt x="366468" y="2462487"/>
                      <a:pt x="366468" y="2475366"/>
                    </a:cubicBezTo>
                    <a:lnTo>
                      <a:pt x="366468" y="2508851"/>
                    </a:lnTo>
                    <a:cubicBezTo>
                      <a:pt x="366468" y="2532034"/>
                      <a:pt x="366468" y="2552640"/>
                      <a:pt x="366468" y="2578398"/>
                    </a:cubicBezTo>
                    <a:cubicBezTo>
                      <a:pt x="369044" y="2601581"/>
                      <a:pt x="369044" y="2624763"/>
                      <a:pt x="366468" y="2647945"/>
                    </a:cubicBezTo>
                    <a:cubicBezTo>
                      <a:pt x="366468" y="2658249"/>
                      <a:pt x="363893" y="2668552"/>
                      <a:pt x="361317" y="2681431"/>
                    </a:cubicBezTo>
                    <a:cubicBezTo>
                      <a:pt x="358741" y="2691734"/>
                      <a:pt x="358741" y="2702038"/>
                      <a:pt x="351013" y="2709765"/>
                    </a:cubicBezTo>
                    <a:cubicBezTo>
                      <a:pt x="345862" y="2714917"/>
                      <a:pt x="338134" y="2712341"/>
                      <a:pt x="332983" y="2707189"/>
                    </a:cubicBezTo>
                    <a:cubicBezTo>
                      <a:pt x="327831" y="2699462"/>
                      <a:pt x="325255" y="2686583"/>
                      <a:pt x="325255" y="2676279"/>
                    </a:cubicBezTo>
                    <a:cubicBezTo>
                      <a:pt x="325255" y="2665976"/>
                      <a:pt x="322679" y="2655673"/>
                      <a:pt x="322679" y="2642794"/>
                    </a:cubicBezTo>
                    <a:cubicBezTo>
                      <a:pt x="322679" y="2619612"/>
                      <a:pt x="322679" y="2599005"/>
                      <a:pt x="322679" y="2575823"/>
                    </a:cubicBezTo>
                    <a:cubicBezTo>
                      <a:pt x="325255" y="2552640"/>
                      <a:pt x="325255" y="2532034"/>
                      <a:pt x="325255" y="2508851"/>
                    </a:cubicBezTo>
                    <a:cubicBezTo>
                      <a:pt x="325255" y="2498548"/>
                      <a:pt x="325255" y="2485669"/>
                      <a:pt x="325255" y="2475366"/>
                    </a:cubicBezTo>
                    <a:cubicBezTo>
                      <a:pt x="325255" y="2462487"/>
                      <a:pt x="322679" y="2449608"/>
                      <a:pt x="330407" y="2439304"/>
                    </a:cubicBezTo>
                    <a:cubicBezTo>
                      <a:pt x="334270" y="2434153"/>
                      <a:pt x="340066" y="2430933"/>
                      <a:pt x="345862" y="2430611"/>
                    </a:cubicBezTo>
                    <a:close/>
                    <a:moveTo>
                      <a:pt x="881636" y="2423846"/>
                    </a:moveTo>
                    <a:cubicBezTo>
                      <a:pt x="894515" y="2423846"/>
                      <a:pt x="904818" y="2434149"/>
                      <a:pt x="904818" y="2447028"/>
                    </a:cubicBezTo>
                    <a:cubicBezTo>
                      <a:pt x="907394" y="2490817"/>
                      <a:pt x="912546" y="2532031"/>
                      <a:pt x="922849" y="2575820"/>
                    </a:cubicBezTo>
                    <a:cubicBezTo>
                      <a:pt x="928001" y="2599002"/>
                      <a:pt x="933152" y="2619609"/>
                      <a:pt x="935728" y="2642791"/>
                    </a:cubicBezTo>
                    <a:cubicBezTo>
                      <a:pt x="940880" y="2663398"/>
                      <a:pt x="951183" y="2684004"/>
                      <a:pt x="943456" y="2704611"/>
                    </a:cubicBezTo>
                    <a:cubicBezTo>
                      <a:pt x="940880" y="2712338"/>
                      <a:pt x="930576" y="2717490"/>
                      <a:pt x="922849" y="2712338"/>
                    </a:cubicBezTo>
                    <a:cubicBezTo>
                      <a:pt x="904818" y="2699459"/>
                      <a:pt x="897091" y="2676277"/>
                      <a:pt x="891939" y="2653094"/>
                    </a:cubicBezTo>
                    <a:cubicBezTo>
                      <a:pt x="886787" y="2632488"/>
                      <a:pt x="881636" y="2609305"/>
                      <a:pt x="876484" y="2586123"/>
                    </a:cubicBezTo>
                    <a:cubicBezTo>
                      <a:pt x="868757" y="2539758"/>
                      <a:pt x="861029" y="2493393"/>
                      <a:pt x="858453" y="2447028"/>
                    </a:cubicBezTo>
                    <a:cubicBezTo>
                      <a:pt x="858453" y="2434149"/>
                      <a:pt x="871332" y="2423846"/>
                      <a:pt x="881636" y="2423846"/>
                    </a:cubicBezTo>
                    <a:close/>
                    <a:moveTo>
                      <a:pt x="1272512" y="2404531"/>
                    </a:moveTo>
                    <a:cubicBezTo>
                      <a:pt x="1278308" y="2405819"/>
                      <a:pt x="1283459" y="2409682"/>
                      <a:pt x="1286035" y="2416122"/>
                    </a:cubicBezTo>
                    <a:cubicBezTo>
                      <a:pt x="1301490" y="2454759"/>
                      <a:pt x="1319521" y="2490821"/>
                      <a:pt x="1340128" y="2526882"/>
                    </a:cubicBezTo>
                    <a:cubicBezTo>
                      <a:pt x="1350431" y="2542337"/>
                      <a:pt x="1360738" y="2560368"/>
                      <a:pt x="1368462" y="2578399"/>
                    </a:cubicBezTo>
                    <a:cubicBezTo>
                      <a:pt x="1373617" y="2588702"/>
                      <a:pt x="1376189" y="2599005"/>
                      <a:pt x="1383917" y="2606733"/>
                    </a:cubicBezTo>
                    <a:cubicBezTo>
                      <a:pt x="1389068" y="2614460"/>
                      <a:pt x="1391644" y="2624763"/>
                      <a:pt x="1389068" y="2635067"/>
                    </a:cubicBezTo>
                    <a:cubicBezTo>
                      <a:pt x="1386496" y="2642794"/>
                      <a:pt x="1381341" y="2647946"/>
                      <a:pt x="1373617" y="2645370"/>
                    </a:cubicBezTo>
                    <a:cubicBezTo>
                      <a:pt x="1363310" y="2642794"/>
                      <a:pt x="1355583" y="2635067"/>
                      <a:pt x="1350431" y="2627339"/>
                    </a:cubicBezTo>
                    <a:cubicBezTo>
                      <a:pt x="1342703" y="2619612"/>
                      <a:pt x="1334980" y="2609308"/>
                      <a:pt x="1329824" y="2601581"/>
                    </a:cubicBezTo>
                    <a:cubicBezTo>
                      <a:pt x="1319521" y="2586126"/>
                      <a:pt x="1309222" y="2568095"/>
                      <a:pt x="1301490" y="2550065"/>
                    </a:cubicBezTo>
                    <a:cubicBezTo>
                      <a:pt x="1283464" y="2514003"/>
                      <a:pt x="1265429" y="2477942"/>
                      <a:pt x="1247398" y="2439304"/>
                    </a:cubicBezTo>
                    <a:cubicBezTo>
                      <a:pt x="1242246" y="2429001"/>
                      <a:pt x="1242246" y="2416122"/>
                      <a:pt x="1255125" y="2408395"/>
                    </a:cubicBezTo>
                    <a:cubicBezTo>
                      <a:pt x="1260277" y="2404531"/>
                      <a:pt x="1266717" y="2403243"/>
                      <a:pt x="1272512" y="2404531"/>
                    </a:cubicBezTo>
                    <a:close/>
                    <a:moveTo>
                      <a:pt x="201620" y="2385208"/>
                    </a:moveTo>
                    <a:cubicBezTo>
                      <a:pt x="211924" y="2385208"/>
                      <a:pt x="222227" y="2392936"/>
                      <a:pt x="217075" y="2403239"/>
                    </a:cubicBezTo>
                    <a:cubicBezTo>
                      <a:pt x="214499" y="2449604"/>
                      <a:pt x="214499" y="2493392"/>
                      <a:pt x="214499" y="2539757"/>
                    </a:cubicBezTo>
                    <a:cubicBezTo>
                      <a:pt x="214499" y="2560364"/>
                      <a:pt x="217075" y="2583546"/>
                      <a:pt x="217075" y="2606728"/>
                    </a:cubicBezTo>
                    <a:cubicBezTo>
                      <a:pt x="219651" y="2619608"/>
                      <a:pt x="217075" y="2629911"/>
                      <a:pt x="217075" y="2642790"/>
                    </a:cubicBezTo>
                    <a:cubicBezTo>
                      <a:pt x="214499" y="2653093"/>
                      <a:pt x="214499" y="2665972"/>
                      <a:pt x="206772" y="2673700"/>
                    </a:cubicBezTo>
                    <a:cubicBezTo>
                      <a:pt x="201620" y="2678851"/>
                      <a:pt x="196469" y="2678851"/>
                      <a:pt x="191317" y="2676276"/>
                    </a:cubicBezTo>
                    <a:cubicBezTo>
                      <a:pt x="178438" y="2671124"/>
                      <a:pt x="178438" y="2658245"/>
                      <a:pt x="175862" y="2645366"/>
                    </a:cubicBezTo>
                    <a:cubicBezTo>
                      <a:pt x="173286" y="2635062"/>
                      <a:pt x="170710" y="2624759"/>
                      <a:pt x="170710" y="2611880"/>
                    </a:cubicBezTo>
                    <a:cubicBezTo>
                      <a:pt x="170710" y="2591274"/>
                      <a:pt x="170710" y="2568091"/>
                      <a:pt x="170710" y="2544909"/>
                    </a:cubicBezTo>
                    <a:cubicBezTo>
                      <a:pt x="170710" y="2498544"/>
                      <a:pt x="175862" y="2452179"/>
                      <a:pt x="181014" y="2405815"/>
                    </a:cubicBezTo>
                    <a:cubicBezTo>
                      <a:pt x="183589" y="2392936"/>
                      <a:pt x="188741" y="2385208"/>
                      <a:pt x="201620" y="2385208"/>
                    </a:cubicBezTo>
                    <a:close/>
                    <a:moveTo>
                      <a:pt x="1414826" y="2362030"/>
                    </a:moveTo>
                    <a:cubicBezTo>
                      <a:pt x="1425129" y="2369757"/>
                      <a:pt x="1430281" y="2380060"/>
                      <a:pt x="1438009" y="2390364"/>
                    </a:cubicBezTo>
                    <a:cubicBezTo>
                      <a:pt x="1443160" y="2400667"/>
                      <a:pt x="1450888" y="2410970"/>
                      <a:pt x="1456039" y="2421273"/>
                    </a:cubicBezTo>
                    <a:cubicBezTo>
                      <a:pt x="1466343" y="2441880"/>
                      <a:pt x="1479222" y="2459911"/>
                      <a:pt x="1489525" y="2480517"/>
                    </a:cubicBezTo>
                    <a:cubicBezTo>
                      <a:pt x="1499828" y="2501124"/>
                      <a:pt x="1512707" y="2519155"/>
                      <a:pt x="1523011" y="2539761"/>
                    </a:cubicBezTo>
                    <a:cubicBezTo>
                      <a:pt x="1535890" y="2560368"/>
                      <a:pt x="1548769" y="2580974"/>
                      <a:pt x="1551345" y="2606733"/>
                    </a:cubicBezTo>
                    <a:cubicBezTo>
                      <a:pt x="1556496" y="2622187"/>
                      <a:pt x="1538466" y="2632491"/>
                      <a:pt x="1525586" y="2622187"/>
                    </a:cubicBezTo>
                    <a:cubicBezTo>
                      <a:pt x="1507556" y="2609308"/>
                      <a:pt x="1494677" y="2586126"/>
                      <a:pt x="1481798" y="2565519"/>
                    </a:cubicBezTo>
                    <a:cubicBezTo>
                      <a:pt x="1471494" y="2544913"/>
                      <a:pt x="1458615" y="2526882"/>
                      <a:pt x="1448312" y="2506276"/>
                    </a:cubicBezTo>
                    <a:cubicBezTo>
                      <a:pt x="1438009" y="2485669"/>
                      <a:pt x="1425129" y="2467638"/>
                      <a:pt x="1414826" y="2447032"/>
                    </a:cubicBezTo>
                    <a:cubicBezTo>
                      <a:pt x="1404523" y="2426425"/>
                      <a:pt x="1386492" y="2403243"/>
                      <a:pt x="1383916" y="2380060"/>
                    </a:cubicBezTo>
                    <a:cubicBezTo>
                      <a:pt x="1381340" y="2364605"/>
                      <a:pt x="1401947" y="2354302"/>
                      <a:pt x="1414826" y="2362030"/>
                    </a:cubicBezTo>
                    <a:close/>
                    <a:moveTo>
                      <a:pt x="1527764" y="2346011"/>
                    </a:moveTo>
                    <a:cubicBezTo>
                      <a:pt x="1532996" y="2347058"/>
                      <a:pt x="1537826" y="2350439"/>
                      <a:pt x="1541046" y="2356878"/>
                    </a:cubicBezTo>
                    <a:cubicBezTo>
                      <a:pt x="1559076" y="2390364"/>
                      <a:pt x="1574531" y="2421274"/>
                      <a:pt x="1592562" y="2454759"/>
                    </a:cubicBezTo>
                    <a:cubicBezTo>
                      <a:pt x="1600289" y="2472790"/>
                      <a:pt x="1608017" y="2488245"/>
                      <a:pt x="1618320" y="2506275"/>
                    </a:cubicBezTo>
                    <a:cubicBezTo>
                      <a:pt x="1626048" y="2524306"/>
                      <a:pt x="1631199" y="2539761"/>
                      <a:pt x="1631199" y="2557792"/>
                    </a:cubicBezTo>
                    <a:cubicBezTo>
                      <a:pt x="1631199" y="2565519"/>
                      <a:pt x="1620896" y="2573247"/>
                      <a:pt x="1613169" y="2568095"/>
                    </a:cubicBezTo>
                    <a:cubicBezTo>
                      <a:pt x="1595138" y="2557792"/>
                      <a:pt x="1587410" y="2542337"/>
                      <a:pt x="1577107" y="2526882"/>
                    </a:cubicBezTo>
                    <a:cubicBezTo>
                      <a:pt x="1569380" y="2511427"/>
                      <a:pt x="1559076" y="2495972"/>
                      <a:pt x="1551349" y="2480517"/>
                    </a:cubicBezTo>
                    <a:cubicBezTo>
                      <a:pt x="1535894" y="2447032"/>
                      <a:pt x="1520439" y="2413546"/>
                      <a:pt x="1502408" y="2380061"/>
                    </a:cubicBezTo>
                    <a:cubicBezTo>
                      <a:pt x="1492749" y="2360742"/>
                      <a:pt x="1512067" y="2342872"/>
                      <a:pt x="1527764" y="2346011"/>
                    </a:cubicBezTo>
                    <a:close/>
                    <a:moveTo>
                      <a:pt x="63809" y="2324355"/>
                    </a:moveTo>
                    <a:cubicBezTo>
                      <a:pt x="68317" y="2324033"/>
                      <a:pt x="72825" y="2325965"/>
                      <a:pt x="75401" y="2331117"/>
                    </a:cubicBezTo>
                    <a:cubicBezTo>
                      <a:pt x="80552" y="2341420"/>
                      <a:pt x="77976" y="2351723"/>
                      <a:pt x="77976" y="2364602"/>
                    </a:cubicBezTo>
                    <a:cubicBezTo>
                      <a:pt x="75401" y="2377481"/>
                      <a:pt x="75401" y="2387784"/>
                      <a:pt x="75401" y="2400664"/>
                    </a:cubicBezTo>
                    <a:cubicBezTo>
                      <a:pt x="75401" y="2423846"/>
                      <a:pt x="70249" y="2447028"/>
                      <a:pt x="67673" y="2470211"/>
                    </a:cubicBezTo>
                    <a:cubicBezTo>
                      <a:pt x="65097" y="2493393"/>
                      <a:pt x="59946" y="2516575"/>
                      <a:pt x="54794" y="2539758"/>
                    </a:cubicBezTo>
                    <a:cubicBezTo>
                      <a:pt x="49642" y="2560364"/>
                      <a:pt x="47067" y="2588698"/>
                      <a:pt x="34188" y="2606729"/>
                    </a:cubicBezTo>
                    <a:cubicBezTo>
                      <a:pt x="23884" y="2622184"/>
                      <a:pt x="702" y="2614456"/>
                      <a:pt x="702" y="2596426"/>
                    </a:cubicBezTo>
                    <a:cubicBezTo>
                      <a:pt x="-1874" y="2583546"/>
                      <a:pt x="3278" y="2573243"/>
                      <a:pt x="5854" y="2560364"/>
                    </a:cubicBezTo>
                    <a:cubicBezTo>
                      <a:pt x="8429" y="2547485"/>
                      <a:pt x="11005" y="2537182"/>
                      <a:pt x="13581" y="2526879"/>
                    </a:cubicBezTo>
                    <a:cubicBezTo>
                      <a:pt x="18733" y="2506272"/>
                      <a:pt x="21308" y="2483090"/>
                      <a:pt x="26460" y="2462483"/>
                    </a:cubicBezTo>
                    <a:cubicBezTo>
                      <a:pt x="31612" y="2439301"/>
                      <a:pt x="34188" y="2418694"/>
                      <a:pt x="39339" y="2395512"/>
                    </a:cubicBezTo>
                    <a:cubicBezTo>
                      <a:pt x="41915" y="2385209"/>
                      <a:pt x="41915" y="2372330"/>
                      <a:pt x="44491" y="2362026"/>
                    </a:cubicBezTo>
                    <a:cubicBezTo>
                      <a:pt x="47067" y="2351723"/>
                      <a:pt x="47067" y="2338844"/>
                      <a:pt x="52218" y="2331117"/>
                    </a:cubicBezTo>
                    <a:cubicBezTo>
                      <a:pt x="54794" y="2327253"/>
                      <a:pt x="59302" y="2324677"/>
                      <a:pt x="63809" y="2324355"/>
                    </a:cubicBezTo>
                    <a:close/>
                    <a:moveTo>
                      <a:pt x="1626687" y="2293127"/>
                    </a:moveTo>
                    <a:cubicBezTo>
                      <a:pt x="1631839" y="2294415"/>
                      <a:pt x="1636347" y="2297635"/>
                      <a:pt x="1638923" y="2302786"/>
                    </a:cubicBezTo>
                    <a:cubicBezTo>
                      <a:pt x="1659529" y="2333696"/>
                      <a:pt x="1682711" y="2364606"/>
                      <a:pt x="1705894" y="2395516"/>
                    </a:cubicBezTo>
                    <a:cubicBezTo>
                      <a:pt x="1718773" y="2410971"/>
                      <a:pt x="1729076" y="2426426"/>
                      <a:pt x="1741955" y="2441881"/>
                    </a:cubicBezTo>
                    <a:cubicBezTo>
                      <a:pt x="1747107" y="2449608"/>
                      <a:pt x="1752259" y="2454760"/>
                      <a:pt x="1757410" y="2465063"/>
                    </a:cubicBezTo>
                    <a:cubicBezTo>
                      <a:pt x="1765138" y="2472791"/>
                      <a:pt x="1770289" y="2483094"/>
                      <a:pt x="1770289" y="2493397"/>
                    </a:cubicBezTo>
                    <a:cubicBezTo>
                      <a:pt x="1767713" y="2503701"/>
                      <a:pt x="1762562" y="2511428"/>
                      <a:pt x="1752259" y="2511428"/>
                    </a:cubicBezTo>
                    <a:cubicBezTo>
                      <a:pt x="1731652" y="2508852"/>
                      <a:pt x="1718773" y="2488246"/>
                      <a:pt x="1705894" y="2472791"/>
                    </a:cubicBezTo>
                    <a:cubicBezTo>
                      <a:pt x="1695591" y="2457336"/>
                      <a:pt x="1682711" y="2439305"/>
                      <a:pt x="1669832" y="2423850"/>
                    </a:cubicBezTo>
                    <a:cubicBezTo>
                      <a:pt x="1646650" y="2390364"/>
                      <a:pt x="1623468" y="2356879"/>
                      <a:pt x="1602861" y="2323393"/>
                    </a:cubicBezTo>
                    <a:cubicBezTo>
                      <a:pt x="1597709" y="2313090"/>
                      <a:pt x="1600285" y="2300210"/>
                      <a:pt x="1610589" y="2295059"/>
                    </a:cubicBezTo>
                    <a:cubicBezTo>
                      <a:pt x="1615740" y="2292483"/>
                      <a:pt x="1621536" y="2291839"/>
                      <a:pt x="1626687" y="2293127"/>
                    </a:cubicBezTo>
                    <a:close/>
                    <a:moveTo>
                      <a:pt x="1738092" y="2236777"/>
                    </a:moveTo>
                    <a:cubicBezTo>
                      <a:pt x="1744531" y="2236455"/>
                      <a:pt x="1750970" y="2238387"/>
                      <a:pt x="1754834" y="2243538"/>
                    </a:cubicBezTo>
                    <a:cubicBezTo>
                      <a:pt x="1780593" y="2274448"/>
                      <a:pt x="1806351" y="2302782"/>
                      <a:pt x="1832109" y="2331116"/>
                    </a:cubicBezTo>
                    <a:cubicBezTo>
                      <a:pt x="1847564" y="2346571"/>
                      <a:pt x="1860443" y="2359450"/>
                      <a:pt x="1873322" y="2374905"/>
                    </a:cubicBezTo>
                    <a:cubicBezTo>
                      <a:pt x="1875898" y="2377481"/>
                      <a:pt x="1878474" y="2380057"/>
                      <a:pt x="1881050" y="2382633"/>
                    </a:cubicBezTo>
                    <a:cubicBezTo>
                      <a:pt x="1886201" y="2387784"/>
                      <a:pt x="1888777" y="2392936"/>
                      <a:pt x="1891353" y="2398088"/>
                    </a:cubicBezTo>
                    <a:cubicBezTo>
                      <a:pt x="1896505" y="2405815"/>
                      <a:pt x="1901656" y="2410967"/>
                      <a:pt x="1901656" y="2421270"/>
                    </a:cubicBezTo>
                    <a:cubicBezTo>
                      <a:pt x="1901656" y="2428997"/>
                      <a:pt x="1893929" y="2434149"/>
                      <a:pt x="1888777" y="2434149"/>
                    </a:cubicBezTo>
                    <a:cubicBezTo>
                      <a:pt x="1878474" y="2434149"/>
                      <a:pt x="1870746" y="2428997"/>
                      <a:pt x="1863019" y="2423846"/>
                    </a:cubicBezTo>
                    <a:cubicBezTo>
                      <a:pt x="1860443" y="2421270"/>
                      <a:pt x="1855291" y="2418694"/>
                      <a:pt x="1850140" y="2416118"/>
                    </a:cubicBezTo>
                    <a:cubicBezTo>
                      <a:pt x="1847564" y="2410967"/>
                      <a:pt x="1842412" y="2408391"/>
                      <a:pt x="1839837" y="2405815"/>
                    </a:cubicBezTo>
                    <a:cubicBezTo>
                      <a:pt x="1824382" y="2392936"/>
                      <a:pt x="1811502" y="2380057"/>
                      <a:pt x="1798623" y="2364602"/>
                    </a:cubicBezTo>
                    <a:cubicBezTo>
                      <a:pt x="1770289" y="2336268"/>
                      <a:pt x="1744531" y="2307934"/>
                      <a:pt x="1721349" y="2277024"/>
                    </a:cubicBezTo>
                    <a:cubicBezTo>
                      <a:pt x="1713621" y="2266721"/>
                      <a:pt x="1711045" y="2253842"/>
                      <a:pt x="1721349" y="2243538"/>
                    </a:cubicBezTo>
                    <a:cubicBezTo>
                      <a:pt x="1725212" y="2239675"/>
                      <a:pt x="1731652" y="2237099"/>
                      <a:pt x="1738092" y="2236777"/>
                    </a:cubicBezTo>
                    <a:close/>
                    <a:moveTo>
                      <a:pt x="1847004" y="2188886"/>
                    </a:moveTo>
                    <a:cubicBezTo>
                      <a:pt x="1852237" y="2188484"/>
                      <a:pt x="1857871" y="2190094"/>
                      <a:pt x="1863023" y="2194601"/>
                    </a:cubicBezTo>
                    <a:cubicBezTo>
                      <a:pt x="1896509" y="2222935"/>
                      <a:pt x="1929994" y="2253845"/>
                      <a:pt x="1966056" y="2282179"/>
                    </a:cubicBezTo>
                    <a:cubicBezTo>
                      <a:pt x="1984087" y="2297634"/>
                      <a:pt x="2002117" y="2313089"/>
                      <a:pt x="2020148" y="2325968"/>
                    </a:cubicBezTo>
                    <a:cubicBezTo>
                      <a:pt x="2027876" y="2333696"/>
                      <a:pt x="2035603" y="2341423"/>
                      <a:pt x="2043330" y="2349151"/>
                    </a:cubicBezTo>
                    <a:cubicBezTo>
                      <a:pt x="2051058" y="2356878"/>
                      <a:pt x="2058785" y="2364606"/>
                      <a:pt x="2061361" y="2372333"/>
                    </a:cubicBezTo>
                    <a:cubicBezTo>
                      <a:pt x="2066513" y="2380061"/>
                      <a:pt x="2061361" y="2390364"/>
                      <a:pt x="2051058" y="2390364"/>
                    </a:cubicBezTo>
                    <a:cubicBezTo>
                      <a:pt x="2027876" y="2387788"/>
                      <a:pt x="2007269" y="2374909"/>
                      <a:pt x="1989238" y="2362030"/>
                    </a:cubicBezTo>
                    <a:cubicBezTo>
                      <a:pt x="1971207" y="2346575"/>
                      <a:pt x="1953177" y="2333696"/>
                      <a:pt x="1935146" y="2318241"/>
                    </a:cubicBezTo>
                    <a:cubicBezTo>
                      <a:pt x="1899084" y="2287331"/>
                      <a:pt x="1865599" y="2256421"/>
                      <a:pt x="1834689" y="2222935"/>
                    </a:cubicBezTo>
                    <a:cubicBezTo>
                      <a:pt x="1819234" y="2209412"/>
                      <a:pt x="1831308" y="2190094"/>
                      <a:pt x="1847004" y="2188886"/>
                    </a:cubicBezTo>
                    <a:close/>
                    <a:moveTo>
                      <a:pt x="1978689" y="2144776"/>
                    </a:moveTo>
                    <a:cubicBezTo>
                      <a:pt x="1983761" y="2144535"/>
                      <a:pt x="1989234" y="2146306"/>
                      <a:pt x="1994386" y="2150813"/>
                    </a:cubicBezTo>
                    <a:cubicBezTo>
                      <a:pt x="2007265" y="2163692"/>
                      <a:pt x="2020144" y="2176571"/>
                      <a:pt x="2033023" y="2189451"/>
                    </a:cubicBezTo>
                    <a:cubicBezTo>
                      <a:pt x="2048478" y="2199754"/>
                      <a:pt x="2061357" y="2212633"/>
                      <a:pt x="2074236" y="2222936"/>
                    </a:cubicBezTo>
                    <a:cubicBezTo>
                      <a:pt x="2087115" y="2233240"/>
                      <a:pt x="2102570" y="2246119"/>
                      <a:pt x="2115449" y="2256422"/>
                    </a:cubicBezTo>
                    <a:cubicBezTo>
                      <a:pt x="2130904" y="2266725"/>
                      <a:pt x="2146359" y="2277028"/>
                      <a:pt x="2151510" y="2297635"/>
                    </a:cubicBezTo>
                    <a:cubicBezTo>
                      <a:pt x="2154086" y="2305363"/>
                      <a:pt x="2146359" y="2313090"/>
                      <a:pt x="2138631" y="2313090"/>
                    </a:cubicBezTo>
                    <a:cubicBezTo>
                      <a:pt x="2120600" y="2313090"/>
                      <a:pt x="2105146" y="2300211"/>
                      <a:pt x="2089691" y="2289908"/>
                    </a:cubicBezTo>
                    <a:cubicBezTo>
                      <a:pt x="2071660" y="2279604"/>
                      <a:pt x="2058781" y="2269301"/>
                      <a:pt x="2043326" y="2256422"/>
                    </a:cubicBezTo>
                    <a:cubicBezTo>
                      <a:pt x="2030447" y="2246119"/>
                      <a:pt x="2014992" y="2233240"/>
                      <a:pt x="2002113" y="2220360"/>
                    </a:cubicBezTo>
                    <a:cubicBezTo>
                      <a:pt x="1989234" y="2207481"/>
                      <a:pt x="1973779" y="2197178"/>
                      <a:pt x="1963476" y="2181723"/>
                    </a:cubicBezTo>
                    <a:cubicBezTo>
                      <a:pt x="1951884" y="2164336"/>
                      <a:pt x="1963476" y="2145501"/>
                      <a:pt x="1978689" y="2144776"/>
                    </a:cubicBezTo>
                    <a:close/>
                    <a:moveTo>
                      <a:pt x="2108047" y="2032965"/>
                    </a:moveTo>
                    <a:cubicBezTo>
                      <a:pt x="2112877" y="2031677"/>
                      <a:pt x="2118028" y="2032321"/>
                      <a:pt x="2123180" y="2034897"/>
                    </a:cubicBezTo>
                    <a:cubicBezTo>
                      <a:pt x="2161817" y="2050352"/>
                      <a:pt x="2195303" y="2073534"/>
                      <a:pt x="2228789" y="2094141"/>
                    </a:cubicBezTo>
                    <a:cubicBezTo>
                      <a:pt x="2244244" y="2104444"/>
                      <a:pt x="2262275" y="2114747"/>
                      <a:pt x="2280305" y="2125050"/>
                    </a:cubicBezTo>
                    <a:cubicBezTo>
                      <a:pt x="2298336" y="2135354"/>
                      <a:pt x="2316367" y="2143081"/>
                      <a:pt x="2331822" y="2153384"/>
                    </a:cubicBezTo>
                    <a:cubicBezTo>
                      <a:pt x="2344701" y="2161112"/>
                      <a:pt x="2339549" y="2181718"/>
                      <a:pt x="2324094" y="2181718"/>
                    </a:cubicBezTo>
                    <a:cubicBezTo>
                      <a:pt x="2282881" y="2184294"/>
                      <a:pt x="2241668" y="2158536"/>
                      <a:pt x="2208182" y="2135354"/>
                    </a:cubicBezTo>
                    <a:cubicBezTo>
                      <a:pt x="2174697" y="2112171"/>
                      <a:pt x="2141211" y="2088989"/>
                      <a:pt x="2102574" y="2070958"/>
                    </a:cubicBezTo>
                    <a:cubicBezTo>
                      <a:pt x="2092270" y="2065807"/>
                      <a:pt x="2089694" y="2050352"/>
                      <a:pt x="2094846" y="2042624"/>
                    </a:cubicBezTo>
                    <a:cubicBezTo>
                      <a:pt x="2098710" y="2037473"/>
                      <a:pt x="2103218" y="2034253"/>
                      <a:pt x="2108047" y="2032965"/>
                    </a:cubicBezTo>
                    <a:close/>
                    <a:moveTo>
                      <a:pt x="2266782" y="1886143"/>
                    </a:moveTo>
                    <a:cubicBezTo>
                      <a:pt x="2271934" y="1884855"/>
                      <a:pt x="2277729" y="1885499"/>
                      <a:pt x="2282881" y="1888075"/>
                    </a:cubicBezTo>
                    <a:cubicBezTo>
                      <a:pt x="2316367" y="1908681"/>
                      <a:pt x="2347277" y="1929288"/>
                      <a:pt x="2380762" y="1947319"/>
                    </a:cubicBezTo>
                    <a:cubicBezTo>
                      <a:pt x="2396217" y="1955046"/>
                      <a:pt x="2414248" y="1965349"/>
                      <a:pt x="2429703" y="1973077"/>
                    </a:cubicBezTo>
                    <a:cubicBezTo>
                      <a:pt x="2440006" y="1978229"/>
                      <a:pt x="2447734" y="1983380"/>
                      <a:pt x="2455461" y="1988532"/>
                    </a:cubicBezTo>
                    <a:cubicBezTo>
                      <a:pt x="2463189" y="1993684"/>
                      <a:pt x="2470916" y="1996259"/>
                      <a:pt x="2476068" y="2009139"/>
                    </a:cubicBezTo>
                    <a:cubicBezTo>
                      <a:pt x="2478643" y="2011714"/>
                      <a:pt x="2481219" y="2014290"/>
                      <a:pt x="2481219" y="2019442"/>
                    </a:cubicBezTo>
                    <a:cubicBezTo>
                      <a:pt x="2481219" y="2024593"/>
                      <a:pt x="2481219" y="2027169"/>
                      <a:pt x="2476068" y="2029745"/>
                    </a:cubicBezTo>
                    <a:cubicBezTo>
                      <a:pt x="2470916" y="2032321"/>
                      <a:pt x="2468340" y="2032321"/>
                      <a:pt x="2463189" y="2032321"/>
                    </a:cubicBezTo>
                    <a:cubicBezTo>
                      <a:pt x="2455461" y="2032321"/>
                      <a:pt x="2447734" y="2029745"/>
                      <a:pt x="2440006" y="2027169"/>
                    </a:cubicBezTo>
                    <a:cubicBezTo>
                      <a:pt x="2429703" y="2022018"/>
                      <a:pt x="2421975" y="2019442"/>
                      <a:pt x="2411672" y="2014290"/>
                    </a:cubicBezTo>
                    <a:cubicBezTo>
                      <a:pt x="2393641" y="2003987"/>
                      <a:pt x="2375611" y="1996259"/>
                      <a:pt x="2360156" y="1985956"/>
                    </a:cubicBezTo>
                    <a:cubicBezTo>
                      <a:pt x="2326670" y="1967925"/>
                      <a:pt x="2293184" y="1944743"/>
                      <a:pt x="2262275" y="1924136"/>
                    </a:cubicBezTo>
                    <a:cubicBezTo>
                      <a:pt x="2251971" y="1916409"/>
                      <a:pt x="2249395" y="1906106"/>
                      <a:pt x="2254547" y="1895802"/>
                    </a:cubicBezTo>
                    <a:cubicBezTo>
                      <a:pt x="2257123" y="1890651"/>
                      <a:pt x="2261631" y="1887431"/>
                      <a:pt x="2266782" y="1886143"/>
                    </a:cubicBezTo>
                    <a:close/>
                    <a:moveTo>
                      <a:pt x="2348882" y="1759932"/>
                    </a:moveTo>
                    <a:cubicBezTo>
                      <a:pt x="2354356" y="1758644"/>
                      <a:pt x="2360151" y="1759288"/>
                      <a:pt x="2365303" y="1761864"/>
                    </a:cubicBezTo>
                    <a:cubicBezTo>
                      <a:pt x="2398789" y="1774743"/>
                      <a:pt x="2432274" y="1790198"/>
                      <a:pt x="2465760" y="1805653"/>
                    </a:cubicBezTo>
                    <a:cubicBezTo>
                      <a:pt x="2483791" y="1813380"/>
                      <a:pt x="2499245" y="1821108"/>
                      <a:pt x="2517276" y="1828835"/>
                    </a:cubicBezTo>
                    <a:cubicBezTo>
                      <a:pt x="2525004" y="1831411"/>
                      <a:pt x="2532731" y="1836563"/>
                      <a:pt x="2540459" y="1841714"/>
                    </a:cubicBezTo>
                    <a:cubicBezTo>
                      <a:pt x="2550762" y="1846866"/>
                      <a:pt x="2558489" y="1852017"/>
                      <a:pt x="2558489" y="1862321"/>
                    </a:cubicBezTo>
                    <a:cubicBezTo>
                      <a:pt x="2561065" y="1872624"/>
                      <a:pt x="2553338" y="1880351"/>
                      <a:pt x="2545610" y="1882927"/>
                    </a:cubicBezTo>
                    <a:cubicBezTo>
                      <a:pt x="2535307" y="1888079"/>
                      <a:pt x="2527579" y="1882927"/>
                      <a:pt x="2517276" y="1880351"/>
                    </a:cubicBezTo>
                    <a:cubicBezTo>
                      <a:pt x="2506973" y="1877776"/>
                      <a:pt x="2499245" y="1875200"/>
                      <a:pt x="2488942" y="1870048"/>
                    </a:cubicBezTo>
                    <a:cubicBezTo>
                      <a:pt x="2473487" y="1862321"/>
                      <a:pt x="2455457" y="1854593"/>
                      <a:pt x="2440002" y="1846866"/>
                    </a:cubicBezTo>
                    <a:cubicBezTo>
                      <a:pt x="2409092" y="1831411"/>
                      <a:pt x="2375606" y="1815956"/>
                      <a:pt x="2342121" y="1800501"/>
                    </a:cubicBezTo>
                    <a:cubicBezTo>
                      <a:pt x="2331817" y="1795349"/>
                      <a:pt x="2329241" y="1779894"/>
                      <a:pt x="2334393" y="1769591"/>
                    </a:cubicBezTo>
                    <a:cubicBezTo>
                      <a:pt x="2338257" y="1764440"/>
                      <a:pt x="2343409" y="1761220"/>
                      <a:pt x="2348882" y="1759932"/>
                    </a:cubicBezTo>
                    <a:close/>
                    <a:moveTo>
                      <a:pt x="2432279" y="1573825"/>
                    </a:moveTo>
                    <a:cubicBezTo>
                      <a:pt x="2470916" y="1584128"/>
                      <a:pt x="2506977" y="1597008"/>
                      <a:pt x="2543039" y="1609887"/>
                    </a:cubicBezTo>
                    <a:cubicBezTo>
                      <a:pt x="2563645" y="1617614"/>
                      <a:pt x="2581676" y="1625342"/>
                      <a:pt x="2599707" y="1633069"/>
                    </a:cubicBezTo>
                    <a:cubicBezTo>
                      <a:pt x="2610010" y="1638221"/>
                      <a:pt x="2620313" y="1640796"/>
                      <a:pt x="2628041" y="1648524"/>
                    </a:cubicBezTo>
                    <a:cubicBezTo>
                      <a:pt x="2628041" y="1648524"/>
                      <a:pt x="2633192" y="1653676"/>
                      <a:pt x="2630616" y="1651100"/>
                    </a:cubicBezTo>
                    <a:cubicBezTo>
                      <a:pt x="2633192" y="1653676"/>
                      <a:pt x="2635768" y="1653676"/>
                      <a:pt x="2638344" y="1656251"/>
                    </a:cubicBezTo>
                    <a:cubicBezTo>
                      <a:pt x="2640920" y="1658827"/>
                      <a:pt x="2646071" y="1661403"/>
                      <a:pt x="2643495" y="1666555"/>
                    </a:cubicBezTo>
                    <a:cubicBezTo>
                      <a:pt x="2648647" y="1674282"/>
                      <a:pt x="2643495" y="1687161"/>
                      <a:pt x="2635768" y="1687161"/>
                    </a:cubicBezTo>
                    <a:cubicBezTo>
                      <a:pt x="2625465" y="1689737"/>
                      <a:pt x="2617737" y="1687161"/>
                      <a:pt x="2607434" y="1684585"/>
                    </a:cubicBezTo>
                    <a:cubicBezTo>
                      <a:pt x="2610010" y="1684585"/>
                      <a:pt x="2615161" y="1684585"/>
                      <a:pt x="2617737" y="1684585"/>
                    </a:cubicBezTo>
                    <a:cubicBezTo>
                      <a:pt x="2602282" y="1687161"/>
                      <a:pt x="2581676" y="1674282"/>
                      <a:pt x="2566221" y="1669130"/>
                    </a:cubicBezTo>
                    <a:cubicBezTo>
                      <a:pt x="2548190" y="1663979"/>
                      <a:pt x="2532735" y="1656251"/>
                      <a:pt x="2517280" y="1651100"/>
                    </a:cubicBezTo>
                    <a:cubicBezTo>
                      <a:pt x="2483795" y="1638221"/>
                      <a:pt x="2452885" y="1627917"/>
                      <a:pt x="2419399" y="1617614"/>
                    </a:cubicBezTo>
                    <a:cubicBezTo>
                      <a:pt x="2393641" y="1607311"/>
                      <a:pt x="2403945" y="1566098"/>
                      <a:pt x="2432279" y="1573825"/>
                    </a:cubicBezTo>
                    <a:close/>
                    <a:moveTo>
                      <a:pt x="2667036" y="1375451"/>
                    </a:moveTo>
                    <a:cubicBezTo>
                      <a:pt x="2673436" y="1378711"/>
                      <a:pt x="2674401" y="1390303"/>
                      <a:pt x="2666674" y="1396098"/>
                    </a:cubicBezTo>
                    <a:cubicBezTo>
                      <a:pt x="2651219" y="1403826"/>
                      <a:pt x="2635768" y="1411553"/>
                      <a:pt x="2620309" y="1419280"/>
                    </a:cubicBezTo>
                    <a:cubicBezTo>
                      <a:pt x="2604854" y="1424432"/>
                      <a:pt x="2589399" y="1429584"/>
                      <a:pt x="2573945" y="1434735"/>
                    </a:cubicBezTo>
                    <a:cubicBezTo>
                      <a:pt x="2558494" y="1439887"/>
                      <a:pt x="2543035" y="1445039"/>
                      <a:pt x="2527580" y="1447614"/>
                    </a:cubicBezTo>
                    <a:cubicBezTo>
                      <a:pt x="2519856" y="1450190"/>
                      <a:pt x="2509549" y="1450190"/>
                      <a:pt x="2501822" y="1452766"/>
                    </a:cubicBezTo>
                    <a:cubicBezTo>
                      <a:pt x="2494098" y="1452766"/>
                      <a:pt x="2483791" y="1455342"/>
                      <a:pt x="2476063" y="1452766"/>
                    </a:cubicBezTo>
                    <a:cubicBezTo>
                      <a:pt x="2465760" y="1450190"/>
                      <a:pt x="2458033" y="1434735"/>
                      <a:pt x="2468340" y="1427008"/>
                    </a:cubicBezTo>
                    <a:cubicBezTo>
                      <a:pt x="2481219" y="1416705"/>
                      <a:pt x="2501822" y="1414129"/>
                      <a:pt x="2517276" y="1411553"/>
                    </a:cubicBezTo>
                    <a:cubicBezTo>
                      <a:pt x="2532735" y="1408977"/>
                      <a:pt x="2548186" y="1406401"/>
                      <a:pt x="2563641" y="1401250"/>
                    </a:cubicBezTo>
                    <a:cubicBezTo>
                      <a:pt x="2581672" y="1396098"/>
                      <a:pt x="2597131" y="1393522"/>
                      <a:pt x="2612582" y="1388371"/>
                    </a:cubicBezTo>
                    <a:cubicBezTo>
                      <a:pt x="2628037" y="1383219"/>
                      <a:pt x="2643492" y="1380643"/>
                      <a:pt x="2658947" y="1375492"/>
                    </a:cubicBezTo>
                    <a:cubicBezTo>
                      <a:pt x="2662167" y="1374204"/>
                      <a:pt x="2664903" y="1374365"/>
                      <a:pt x="2667036" y="1375451"/>
                    </a:cubicBezTo>
                    <a:close/>
                    <a:moveTo>
                      <a:pt x="2636247" y="1143708"/>
                    </a:moveTo>
                    <a:cubicBezTo>
                      <a:pt x="2645907" y="1145761"/>
                      <a:pt x="2651219" y="1159767"/>
                      <a:pt x="2643492" y="1169426"/>
                    </a:cubicBezTo>
                    <a:cubicBezTo>
                      <a:pt x="2633188" y="1182305"/>
                      <a:pt x="2617734" y="1192609"/>
                      <a:pt x="2604854" y="1202912"/>
                    </a:cubicBezTo>
                    <a:cubicBezTo>
                      <a:pt x="2591975" y="1213215"/>
                      <a:pt x="2579096" y="1223518"/>
                      <a:pt x="2566217" y="1231246"/>
                    </a:cubicBezTo>
                    <a:cubicBezTo>
                      <a:pt x="2550762" y="1238973"/>
                      <a:pt x="2537883" y="1246701"/>
                      <a:pt x="2525004" y="1254428"/>
                    </a:cubicBezTo>
                    <a:cubicBezTo>
                      <a:pt x="2514701" y="1262156"/>
                      <a:pt x="2488942" y="1275035"/>
                      <a:pt x="2478639" y="1259580"/>
                    </a:cubicBezTo>
                    <a:cubicBezTo>
                      <a:pt x="2465760" y="1241549"/>
                      <a:pt x="2491518" y="1228670"/>
                      <a:pt x="2504397" y="1223518"/>
                    </a:cubicBezTo>
                    <a:cubicBezTo>
                      <a:pt x="2519852" y="1215791"/>
                      <a:pt x="2532731" y="1208063"/>
                      <a:pt x="2545610" y="1200336"/>
                    </a:cubicBezTo>
                    <a:cubicBezTo>
                      <a:pt x="2558490" y="1192609"/>
                      <a:pt x="2571369" y="1182305"/>
                      <a:pt x="2584248" y="1174578"/>
                    </a:cubicBezTo>
                    <a:cubicBezTo>
                      <a:pt x="2599703" y="1166850"/>
                      <a:pt x="2612582" y="1153971"/>
                      <a:pt x="2625461" y="1146244"/>
                    </a:cubicBezTo>
                    <a:cubicBezTo>
                      <a:pt x="2629324" y="1143668"/>
                      <a:pt x="2633027" y="1143024"/>
                      <a:pt x="2636247" y="1143708"/>
                    </a:cubicBezTo>
                    <a:close/>
                    <a:moveTo>
                      <a:pt x="2631900" y="944686"/>
                    </a:moveTo>
                    <a:cubicBezTo>
                      <a:pt x="2637051" y="944686"/>
                      <a:pt x="2642203" y="946618"/>
                      <a:pt x="2646067" y="950481"/>
                    </a:cubicBezTo>
                    <a:cubicBezTo>
                      <a:pt x="2653794" y="958209"/>
                      <a:pt x="2653794" y="971088"/>
                      <a:pt x="2646067" y="978815"/>
                    </a:cubicBezTo>
                    <a:cubicBezTo>
                      <a:pt x="2620309" y="1001998"/>
                      <a:pt x="2589399" y="1022604"/>
                      <a:pt x="2558489" y="1035483"/>
                    </a:cubicBezTo>
                    <a:cubicBezTo>
                      <a:pt x="2543034" y="1043211"/>
                      <a:pt x="2527579" y="1048362"/>
                      <a:pt x="2509549" y="1053514"/>
                    </a:cubicBezTo>
                    <a:cubicBezTo>
                      <a:pt x="2494094" y="1058665"/>
                      <a:pt x="2468336" y="1066393"/>
                      <a:pt x="2455457" y="1050938"/>
                    </a:cubicBezTo>
                    <a:cubicBezTo>
                      <a:pt x="2450305" y="1045786"/>
                      <a:pt x="2450305" y="1038059"/>
                      <a:pt x="2452881" y="1032907"/>
                    </a:cubicBezTo>
                    <a:cubicBezTo>
                      <a:pt x="2460608" y="1014877"/>
                      <a:pt x="2483791" y="1014877"/>
                      <a:pt x="2499245" y="1012301"/>
                    </a:cubicBezTo>
                    <a:cubicBezTo>
                      <a:pt x="2514700" y="1009725"/>
                      <a:pt x="2530155" y="1004573"/>
                      <a:pt x="2543034" y="999422"/>
                    </a:cubicBezTo>
                    <a:cubicBezTo>
                      <a:pt x="2571368" y="989119"/>
                      <a:pt x="2597126" y="973664"/>
                      <a:pt x="2617733" y="950481"/>
                    </a:cubicBezTo>
                    <a:cubicBezTo>
                      <a:pt x="2621597" y="946618"/>
                      <a:pt x="2626748" y="944686"/>
                      <a:pt x="2631900" y="944686"/>
                    </a:cubicBezTo>
                    <a:close/>
                    <a:moveTo>
                      <a:pt x="2616127" y="792386"/>
                    </a:moveTo>
                    <a:cubicBezTo>
                      <a:pt x="2620957" y="793996"/>
                      <a:pt x="2625465" y="797215"/>
                      <a:pt x="2628040" y="801079"/>
                    </a:cubicBezTo>
                    <a:cubicBezTo>
                      <a:pt x="2633192" y="811382"/>
                      <a:pt x="2628040" y="821686"/>
                      <a:pt x="2620313" y="826837"/>
                    </a:cubicBezTo>
                    <a:cubicBezTo>
                      <a:pt x="2594555" y="844868"/>
                      <a:pt x="2566221" y="860323"/>
                      <a:pt x="2535311" y="870626"/>
                    </a:cubicBezTo>
                    <a:cubicBezTo>
                      <a:pt x="2504401" y="883505"/>
                      <a:pt x="2468340" y="888657"/>
                      <a:pt x="2437430" y="883505"/>
                    </a:cubicBezTo>
                    <a:cubicBezTo>
                      <a:pt x="2416824" y="880930"/>
                      <a:pt x="2416824" y="844868"/>
                      <a:pt x="2437430" y="842292"/>
                    </a:cubicBezTo>
                    <a:cubicBezTo>
                      <a:pt x="2450309" y="839716"/>
                      <a:pt x="2465764" y="839716"/>
                      <a:pt x="2481219" y="837141"/>
                    </a:cubicBezTo>
                    <a:cubicBezTo>
                      <a:pt x="2494098" y="834565"/>
                      <a:pt x="2509553" y="831989"/>
                      <a:pt x="2522432" y="829413"/>
                    </a:cubicBezTo>
                    <a:cubicBezTo>
                      <a:pt x="2550766" y="821686"/>
                      <a:pt x="2576524" y="808807"/>
                      <a:pt x="2602282" y="793352"/>
                    </a:cubicBezTo>
                    <a:cubicBezTo>
                      <a:pt x="2606146" y="790776"/>
                      <a:pt x="2611298" y="790776"/>
                      <a:pt x="2616127" y="792386"/>
                    </a:cubicBezTo>
                    <a:close/>
                    <a:moveTo>
                      <a:pt x="2591335" y="627534"/>
                    </a:moveTo>
                    <a:cubicBezTo>
                      <a:pt x="2595843" y="629144"/>
                      <a:pt x="2599706" y="632363"/>
                      <a:pt x="2602282" y="636227"/>
                    </a:cubicBezTo>
                    <a:cubicBezTo>
                      <a:pt x="2607434" y="643955"/>
                      <a:pt x="2602282" y="654258"/>
                      <a:pt x="2594555" y="659410"/>
                    </a:cubicBezTo>
                    <a:cubicBezTo>
                      <a:pt x="2566221" y="680016"/>
                      <a:pt x="2535311" y="695471"/>
                      <a:pt x="2501826" y="708350"/>
                    </a:cubicBezTo>
                    <a:cubicBezTo>
                      <a:pt x="2486371" y="713502"/>
                      <a:pt x="2470916" y="718654"/>
                      <a:pt x="2452885" y="721229"/>
                    </a:cubicBezTo>
                    <a:cubicBezTo>
                      <a:pt x="2434854" y="723805"/>
                      <a:pt x="2414248" y="728957"/>
                      <a:pt x="2396217" y="723805"/>
                    </a:cubicBezTo>
                    <a:cubicBezTo>
                      <a:pt x="2375611" y="718654"/>
                      <a:pt x="2375611" y="690320"/>
                      <a:pt x="2396217" y="682592"/>
                    </a:cubicBezTo>
                    <a:cubicBezTo>
                      <a:pt x="2409096" y="677440"/>
                      <a:pt x="2427127" y="680016"/>
                      <a:pt x="2442582" y="677440"/>
                    </a:cubicBezTo>
                    <a:cubicBezTo>
                      <a:pt x="2458037" y="674865"/>
                      <a:pt x="2473492" y="672289"/>
                      <a:pt x="2491522" y="667137"/>
                    </a:cubicBezTo>
                    <a:cubicBezTo>
                      <a:pt x="2522432" y="656834"/>
                      <a:pt x="2550766" y="646530"/>
                      <a:pt x="2576524" y="628500"/>
                    </a:cubicBezTo>
                    <a:cubicBezTo>
                      <a:pt x="2581676" y="625924"/>
                      <a:pt x="2586828" y="625924"/>
                      <a:pt x="2591335" y="627534"/>
                    </a:cubicBezTo>
                    <a:close/>
                    <a:moveTo>
                      <a:pt x="2541268" y="433301"/>
                    </a:moveTo>
                    <a:cubicBezTo>
                      <a:pt x="2555757" y="437889"/>
                      <a:pt x="2563002" y="459139"/>
                      <a:pt x="2545615" y="468799"/>
                    </a:cubicBezTo>
                    <a:cubicBezTo>
                      <a:pt x="2512129" y="486829"/>
                      <a:pt x="2476068" y="502284"/>
                      <a:pt x="2440006" y="512587"/>
                    </a:cubicBezTo>
                    <a:cubicBezTo>
                      <a:pt x="2421976" y="520315"/>
                      <a:pt x="2403945" y="522891"/>
                      <a:pt x="2385914" y="525466"/>
                    </a:cubicBezTo>
                    <a:cubicBezTo>
                      <a:pt x="2367883" y="528042"/>
                      <a:pt x="2344701" y="533194"/>
                      <a:pt x="2326670" y="528042"/>
                    </a:cubicBezTo>
                    <a:cubicBezTo>
                      <a:pt x="2318943" y="525466"/>
                      <a:pt x="2313791" y="520315"/>
                      <a:pt x="2311215" y="512587"/>
                    </a:cubicBezTo>
                    <a:cubicBezTo>
                      <a:pt x="2311215" y="510012"/>
                      <a:pt x="2311215" y="507436"/>
                      <a:pt x="2311215" y="502284"/>
                    </a:cubicBezTo>
                    <a:cubicBezTo>
                      <a:pt x="2313791" y="494557"/>
                      <a:pt x="2318943" y="489405"/>
                      <a:pt x="2326670" y="486829"/>
                    </a:cubicBezTo>
                    <a:cubicBezTo>
                      <a:pt x="2342125" y="481678"/>
                      <a:pt x="2360156" y="484254"/>
                      <a:pt x="2378187" y="481678"/>
                    </a:cubicBezTo>
                    <a:cubicBezTo>
                      <a:pt x="2396217" y="479102"/>
                      <a:pt x="2414248" y="473950"/>
                      <a:pt x="2427127" y="471374"/>
                    </a:cubicBezTo>
                    <a:cubicBezTo>
                      <a:pt x="2460613" y="463647"/>
                      <a:pt x="2494099" y="450768"/>
                      <a:pt x="2525008" y="435313"/>
                    </a:cubicBezTo>
                    <a:cubicBezTo>
                      <a:pt x="2530804" y="432093"/>
                      <a:pt x="2536439" y="431771"/>
                      <a:pt x="2541268" y="433301"/>
                    </a:cubicBezTo>
                    <a:close/>
                    <a:moveTo>
                      <a:pt x="2456382" y="248852"/>
                    </a:moveTo>
                    <a:cubicBezTo>
                      <a:pt x="2469785" y="250663"/>
                      <a:pt x="2479927" y="266601"/>
                      <a:pt x="2468336" y="278192"/>
                    </a:cubicBezTo>
                    <a:cubicBezTo>
                      <a:pt x="2440002" y="303950"/>
                      <a:pt x="2409092" y="324557"/>
                      <a:pt x="2373031" y="340012"/>
                    </a:cubicBezTo>
                    <a:cubicBezTo>
                      <a:pt x="2336969" y="352891"/>
                      <a:pt x="2298332" y="365770"/>
                      <a:pt x="2259695" y="370921"/>
                    </a:cubicBezTo>
                    <a:cubicBezTo>
                      <a:pt x="2249391" y="373497"/>
                      <a:pt x="2239088" y="363194"/>
                      <a:pt x="2239088" y="352891"/>
                    </a:cubicBezTo>
                    <a:cubicBezTo>
                      <a:pt x="2236512" y="342587"/>
                      <a:pt x="2244240" y="332284"/>
                      <a:pt x="2254543" y="329708"/>
                    </a:cubicBezTo>
                    <a:cubicBezTo>
                      <a:pt x="2285453" y="316829"/>
                      <a:pt x="2321514" y="311678"/>
                      <a:pt x="2355000" y="298799"/>
                    </a:cubicBezTo>
                    <a:cubicBezTo>
                      <a:pt x="2385910" y="285920"/>
                      <a:pt x="2416820" y="273041"/>
                      <a:pt x="2442578" y="252434"/>
                    </a:cubicBezTo>
                    <a:cubicBezTo>
                      <a:pt x="2447085" y="249214"/>
                      <a:pt x="2451915" y="248248"/>
                      <a:pt x="2456382" y="248852"/>
                    </a:cubicBezTo>
                    <a:close/>
                    <a:moveTo>
                      <a:pt x="2430343" y="644"/>
                    </a:moveTo>
                    <a:cubicBezTo>
                      <a:pt x="2435495" y="1932"/>
                      <a:pt x="2440002" y="5152"/>
                      <a:pt x="2442578" y="10303"/>
                    </a:cubicBezTo>
                    <a:cubicBezTo>
                      <a:pt x="2447730" y="20606"/>
                      <a:pt x="2445154" y="33486"/>
                      <a:pt x="2434851" y="38637"/>
                    </a:cubicBezTo>
                    <a:cubicBezTo>
                      <a:pt x="2398789" y="61820"/>
                      <a:pt x="2365304" y="82426"/>
                      <a:pt x="2326667" y="100457"/>
                    </a:cubicBezTo>
                    <a:cubicBezTo>
                      <a:pt x="2308636" y="108184"/>
                      <a:pt x="2290605" y="115912"/>
                      <a:pt x="2269998" y="123639"/>
                    </a:cubicBezTo>
                    <a:cubicBezTo>
                      <a:pt x="2249392" y="131367"/>
                      <a:pt x="2223634" y="144246"/>
                      <a:pt x="2205603" y="131367"/>
                    </a:cubicBezTo>
                    <a:cubicBezTo>
                      <a:pt x="2200451" y="126215"/>
                      <a:pt x="2197875" y="115912"/>
                      <a:pt x="2200451" y="110760"/>
                    </a:cubicBezTo>
                    <a:cubicBezTo>
                      <a:pt x="2208179" y="90154"/>
                      <a:pt x="2236513" y="85002"/>
                      <a:pt x="2254544" y="79850"/>
                    </a:cubicBezTo>
                    <a:cubicBezTo>
                      <a:pt x="2272574" y="72123"/>
                      <a:pt x="2290605" y="66971"/>
                      <a:pt x="2308636" y="59244"/>
                    </a:cubicBezTo>
                    <a:cubicBezTo>
                      <a:pt x="2344697" y="43789"/>
                      <a:pt x="2380759" y="23182"/>
                      <a:pt x="2414244" y="2576"/>
                    </a:cubicBezTo>
                    <a:cubicBezTo>
                      <a:pt x="2419396" y="0"/>
                      <a:pt x="2425192" y="-644"/>
                      <a:pt x="2430343" y="6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49"/>
              <p:cNvSpPr/>
              <p:nvPr/>
            </p:nvSpPr>
            <p:spPr>
              <a:xfrm>
                <a:off x="2051996" y="210091"/>
                <a:ext cx="282585" cy="306499"/>
              </a:xfrm>
              <a:custGeom>
                <a:avLst/>
                <a:gdLst/>
                <a:ahLst/>
                <a:cxnLst/>
                <a:rect l="l" t="t" r="r" b="b"/>
                <a:pathLst>
                  <a:path w="831133" h="901469" extrusionOk="0">
                    <a:moveTo>
                      <a:pt x="666672" y="158750"/>
                    </a:moveTo>
                    <a:cubicBezTo>
                      <a:pt x="633017" y="114300"/>
                      <a:pt x="593647" y="73660"/>
                      <a:pt x="547927" y="41275"/>
                    </a:cubicBezTo>
                    <a:cubicBezTo>
                      <a:pt x="532687" y="30480"/>
                      <a:pt x="516812" y="20955"/>
                      <a:pt x="500302" y="11430"/>
                    </a:cubicBezTo>
                    <a:cubicBezTo>
                      <a:pt x="492682" y="6985"/>
                      <a:pt x="485062" y="3810"/>
                      <a:pt x="476807" y="0"/>
                    </a:cubicBezTo>
                    <a:cubicBezTo>
                      <a:pt x="454582" y="13335"/>
                      <a:pt x="438072" y="33655"/>
                      <a:pt x="426642" y="59055"/>
                    </a:cubicBezTo>
                    <a:cubicBezTo>
                      <a:pt x="410767" y="95885"/>
                      <a:pt x="408862" y="137160"/>
                      <a:pt x="414577" y="176530"/>
                    </a:cubicBezTo>
                    <a:cubicBezTo>
                      <a:pt x="419022" y="204470"/>
                      <a:pt x="425372" y="235585"/>
                      <a:pt x="437437" y="263525"/>
                    </a:cubicBezTo>
                    <a:cubicBezTo>
                      <a:pt x="444422" y="275590"/>
                      <a:pt x="451407" y="287020"/>
                      <a:pt x="459662" y="298450"/>
                    </a:cubicBezTo>
                    <a:cubicBezTo>
                      <a:pt x="465377" y="306070"/>
                      <a:pt x="470457" y="313690"/>
                      <a:pt x="476172" y="320675"/>
                    </a:cubicBezTo>
                    <a:cubicBezTo>
                      <a:pt x="466012" y="348615"/>
                      <a:pt x="460932" y="377825"/>
                      <a:pt x="466647" y="407035"/>
                    </a:cubicBezTo>
                    <a:cubicBezTo>
                      <a:pt x="472997" y="438150"/>
                      <a:pt x="492682" y="466090"/>
                      <a:pt x="521892" y="479425"/>
                    </a:cubicBezTo>
                    <a:cubicBezTo>
                      <a:pt x="503477" y="510540"/>
                      <a:pt x="512367" y="549910"/>
                      <a:pt x="533322" y="578485"/>
                    </a:cubicBezTo>
                    <a:cubicBezTo>
                      <a:pt x="542847" y="591185"/>
                      <a:pt x="553642" y="602615"/>
                      <a:pt x="566342" y="612140"/>
                    </a:cubicBezTo>
                    <a:cubicBezTo>
                      <a:pt x="556182" y="610870"/>
                      <a:pt x="546022" y="609600"/>
                      <a:pt x="535862" y="608330"/>
                    </a:cubicBezTo>
                    <a:cubicBezTo>
                      <a:pt x="518717" y="606425"/>
                      <a:pt x="497127" y="606425"/>
                      <a:pt x="485697" y="621665"/>
                    </a:cubicBezTo>
                    <a:cubicBezTo>
                      <a:pt x="483157" y="624840"/>
                      <a:pt x="481252" y="628650"/>
                      <a:pt x="479982" y="633095"/>
                    </a:cubicBezTo>
                    <a:cubicBezTo>
                      <a:pt x="455217" y="608330"/>
                      <a:pt x="428547" y="584835"/>
                      <a:pt x="396797" y="569595"/>
                    </a:cubicBezTo>
                    <a:cubicBezTo>
                      <a:pt x="379652" y="561340"/>
                      <a:pt x="361237" y="555625"/>
                      <a:pt x="342187" y="553720"/>
                    </a:cubicBezTo>
                    <a:cubicBezTo>
                      <a:pt x="322502" y="551815"/>
                      <a:pt x="300277" y="553720"/>
                      <a:pt x="282497" y="563880"/>
                    </a:cubicBezTo>
                    <a:cubicBezTo>
                      <a:pt x="269797" y="571500"/>
                      <a:pt x="260907" y="584835"/>
                      <a:pt x="259637" y="598805"/>
                    </a:cubicBezTo>
                    <a:cubicBezTo>
                      <a:pt x="206932" y="564515"/>
                      <a:pt x="147242" y="530860"/>
                      <a:pt x="82472" y="547370"/>
                    </a:cubicBezTo>
                    <a:cubicBezTo>
                      <a:pt x="52627" y="554990"/>
                      <a:pt x="23417" y="573405"/>
                      <a:pt x="9447" y="601980"/>
                    </a:cubicBezTo>
                    <a:cubicBezTo>
                      <a:pt x="-3888" y="628650"/>
                      <a:pt x="-1983" y="659765"/>
                      <a:pt x="8177" y="687070"/>
                    </a:cubicBezTo>
                    <a:cubicBezTo>
                      <a:pt x="18972" y="716280"/>
                      <a:pt x="37387" y="741680"/>
                      <a:pt x="58977" y="764540"/>
                    </a:cubicBezTo>
                    <a:cubicBezTo>
                      <a:pt x="83107" y="789940"/>
                      <a:pt x="111047" y="811530"/>
                      <a:pt x="140892" y="829945"/>
                    </a:cubicBezTo>
                    <a:cubicBezTo>
                      <a:pt x="201217" y="866775"/>
                      <a:pt x="270432" y="888365"/>
                      <a:pt x="340917" y="897255"/>
                    </a:cubicBezTo>
                    <a:cubicBezTo>
                      <a:pt x="413942" y="906145"/>
                      <a:pt x="489507" y="900430"/>
                      <a:pt x="561262" y="885190"/>
                    </a:cubicBezTo>
                    <a:cubicBezTo>
                      <a:pt x="636192" y="869315"/>
                      <a:pt x="709852" y="838835"/>
                      <a:pt x="763827" y="782320"/>
                    </a:cubicBezTo>
                    <a:cubicBezTo>
                      <a:pt x="787322" y="757555"/>
                      <a:pt x="806372" y="728345"/>
                      <a:pt x="817802" y="696595"/>
                    </a:cubicBezTo>
                    <a:cubicBezTo>
                      <a:pt x="830502" y="662305"/>
                      <a:pt x="832407" y="625475"/>
                      <a:pt x="830502" y="589280"/>
                    </a:cubicBezTo>
                    <a:cubicBezTo>
                      <a:pt x="827327" y="511810"/>
                      <a:pt x="811452" y="434340"/>
                      <a:pt x="784147" y="361315"/>
                    </a:cubicBezTo>
                    <a:cubicBezTo>
                      <a:pt x="757477" y="290195"/>
                      <a:pt x="720012" y="223520"/>
                      <a:pt x="671117" y="165100"/>
                    </a:cubicBezTo>
                    <a:cubicBezTo>
                      <a:pt x="670482" y="162560"/>
                      <a:pt x="668577" y="160655"/>
                      <a:pt x="666672" y="1587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49"/>
              <p:cNvSpPr/>
              <p:nvPr/>
            </p:nvSpPr>
            <p:spPr>
              <a:xfrm>
                <a:off x="2163924" y="282681"/>
                <a:ext cx="164242" cy="211697"/>
              </a:xfrm>
              <a:custGeom>
                <a:avLst/>
                <a:gdLst/>
                <a:ahLst/>
                <a:cxnLst/>
                <a:rect l="l" t="t" r="r" b="b"/>
                <a:pathLst>
                  <a:path w="1990810" h="2566020" extrusionOk="0">
                    <a:moveTo>
                      <a:pt x="1323249" y="1371127"/>
                    </a:moveTo>
                    <a:cubicBezTo>
                      <a:pt x="1395372" y="1407188"/>
                      <a:pt x="1454616" y="1463856"/>
                      <a:pt x="1508708" y="1520524"/>
                    </a:cubicBezTo>
                    <a:cubicBezTo>
                      <a:pt x="1606589" y="1623557"/>
                      <a:pt x="1689015" y="1739469"/>
                      <a:pt x="1753411" y="1865684"/>
                    </a:cubicBezTo>
                    <a:cubicBezTo>
                      <a:pt x="1786897" y="1927503"/>
                      <a:pt x="1812655" y="1991899"/>
                      <a:pt x="1835837" y="2058870"/>
                    </a:cubicBezTo>
                    <a:cubicBezTo>
                      <a:pt x="1848716" y="2100083"/>
                      <a:pt x="1864171" y="2146448"/>
                      <a:pt x="1861595" y="2190237"/>
                    </a:cubicBezTo>
                    <a:cubicBezTo>
                      <a:pt x="1869323" y="2187661"/>
                      <a:pt x="1877050" y="2197964"/>
                      <a:pt x="1869323" y="2205692"/>
                    </a:cubicBezTo>
                    <a:cubicBezTo>
                      <a:pt x="1866747" y="2208267"/>
                      <a:pt x="1861595" y="2210843"/>
                      <a:pt x="1856444" y="2213419"/>
                    </a:cubicBezTo>
                    <a:cubicBezTo>
                      <a:pt x="1856444" y="2215995"/>
                      <a:pt x="1853868" y="2218571"/>
                      <a:pt x="1853868" y="2221146"/>
                    </a:cubicBezTo>
                    <a:cubicBezTo>
                      <a:pt x="1859019" y="2226298"/>
                      <a:pt x="1864171" y="2228874"/>
                      <a:pt x="1866747" y="2234026"/>
                    </a:cubicBezTo>
                    <a:cubicBezTo>
                      <a:pt x="1869323" y="2236601"/>
                      <a:pt x="1866747" y="2241753"/>
                      <a:pt x="1861595" y="2241753"/>
                    </a:cubicBezTo>
                    <a:cubicBezTo>
                      <a:pt x="1856444" y="2241753"/>
                      <a:pt x="1851292" y="2239177"/>
                      <a:pt x="1846140" y="2236601"/>
                    </a:cubicBezTo>
                    <a:cubicBezTo>
                      <a:pt x="1843565" y="2239177"/>
                      <a:pt x="1838413" y="2239177"/>
                      <a:pt x="1835837" y="2236601"/>
                    </a:cubicBezTo>
                    <a:cubicBezTo>
                      <a:pt x="1745683" y="2357665"/>
                      <a:pt x="1593710" y="2424636"/>
                      <a:pt x="1454616" y="2473577"/>
                    </a:cubicBezTo>
                    <a:cubicBezTo>
                      <a:pt x="1217641" y="2558579"/>
                      <a:pt x="957483" y="2584337"/>
                      <a:pt x="707629" y="2553427"/>
                    </a:cubicBezTo>
                    <a:cubicBezTo>
                      <a:pt x="583989" y="2537972"/>
                      <a:pt x="457774" y="2509638"/>
                      <a:pt x="339287" y="2465849"/>
                    </a:cubicBezTo>
                    <a:cubicBezTo>
                      <a:pt x="223375" y="2424636"/>
                      <a:pt x="99736" y="2373120"/>
                      <a:pt x="4430" y="2293269"/>
                    </a:cubicBezTo>
                    <a:cubicBezTo>
                      <a:pt x="-8449" y="2280390"/>
                      <a:pt x="9582" y="2262360"/>
                      <a:pt x="22461" y="2270087"/>
                    </a:cubicBezTo>
                    <a:cubicBezTo>
                      <a:pt x="84281" y="2300997"/>
                      <a:pt x="143525" y="2337058"/>
                      <a:pt x="205344" y="2367968"/>
                    </a:cubicBezTo>
                    <a:cubicBezTo>
                      <a:pt x="267164" y="2398878"/>
                      <a:pt x="331559" y="2424636"/>
                      <a:pt x="398530" y="2445243"/>
                    </a:cubicBezTo>
                    <a:cubicBezTo>
                      <a:pt x="630354" y="2522517"/>
                      <a:pt x="880208" y="2545700"/>
                      <a:pt x="1122335" y="2514790"/>
                    </a:cubicBezTo>
                    <a:cubicBezTo>
                      <a:pt x="1361887" y="2483880"/>
                      <a:pt x="1601438" y="2401454"/>
                      <a:pt x="1789472" y="2249480"/>
                    </a:cubicBezTo>
                    <a:cubicBezTo>
                      <a:pt x="1717349" y="2277814"/>
                      <a:pt x="1640075" y="2290694"/>
                      <a:pt x="1560225" y="2293269"/>
                    </a:cubicBezTo>
                    <a:cubicBezTo>
                      <a:pt x="1470071" y="2298421"/>
                      <a:pt x="1377342" y="2295845"/>
                      <a:pt x="1287188" y="2293269"/>
                    </a:cubicBezTo>
                    <a:cubicBezTo>
                      <a:pt x="1202186" y="2290694"/>
                      <a:pt x="1114608" y="2285542"/>
                      <a:pt x="1029606" y="2272663"/>
                    </a:cubicBezTo>
                    <a:cubicBezTo>
                      <a:pt x="944604" y="2262360"/>
                      <a:pt x="859602" y="2241753"/>
                      <a:pt x="779751" y="2213419"/>
                    </a:cubicBezTo>
                    <a:cubicBezTo>
                      <a:pt x="699901" y="2185085"/>
                      <a:pt x="630354" y="2143872"/>
                      <a:pt x="565959" y="2089780"/>
                    </a:cubicBezTo>
                    <a:cubicBezTo>
                      <a:pt x="558231" y="2082052"/>
                      <a:pt x="568534" y="2069173"/>
                      <a:pt x="578838" y="2074325"/>
                    </a:cubicBezTo>
                    <a:cubicBezTo>
                      <a:pt x="656112" y="2123265"/>
                      <a:pt x="741114" y="2164478"/>
                      <a:pt x="828692" y="2192812"/>
                    </a:cubicBezTo>
                    <a:cubicBezTo>
                      <a:pt x="985817" y="2244329"/>
                      <a:pt x="1150669" y="2254632"/>
                      <a:pt x="1315522" y="2259784"/>
                    </a:cubicBezTo>
                    <a:cubicBezTo>
                      <a:pt x="1403100" y="2262360"/>
                      <a:pt x="1493253" y="2264935"/>
                      <a:pt x="1580831" y="2262360"/>
                    </a:cubicBezTo>
                    <a:cubicBezTo>
                      <a:pt x="1658106" y="2259784"/>
                      <a:pt x="1740532" y="2249480"/>
                      <a:pt x="1812655" y="2218571"/>
                    </a:cubicBezTo>
                    <a:cubicBezTo>
                      <a:pt x="1802351" y="2210843"/>
                      <a:pt x="1792048" y="2203116"/>
                      <a:pt x="1781745" y="2197964"/>
                    </a:cubicBezTo>
                    <a:cubicBezTo>
                      <a:pt x="1753411" y="2182509"/>
                      <a:pt x="1727653" y="2164478"/>
                      <a:pt x="1699319" y="2146448"/>
                    </a:cubicBezTo>
                    <a:cubicBezTo>
                      <a:pt x="1645227" y="2112962"/>
                      <a:pt x="1593710" y="2079477"/>
                      <a:pt x="1542194" y="2045991"/>
                    </a:cubicBezTo>
                    <a:cubicBezTo>
                      <a:pt x="1488102" y="2009929"/>
                      <a:pt x="1436585" y="1976444"/>
                      <a:pt x="1382493" y="1942958"/>
                    </a:cubicBezTo>
                    <a:cubicBezTo>
                      <a:pt x="1354159" y="1927503"/>
                      <a:pt x="1328401" y="1909473"/>
                      <a:pt x="1300067" y="1891442"/>
                    </a:cubicBezTo>
                    <a:cubicBezTo>
                      <a:pt x="1276885" y="1875987"/>
                      <a:pt x="1248551" y="1860532"/>
                      <a:pt x="1230520" y="1839925"/>
                    </a:cubicBezTo>
                    <a:cubicBezTo>
                      <a:pt x="1225368" y="1834774"/>
                      <a:pt x="1230520" y="1821895"/>
                      <a:pt x="1240823" y="1824471"/>
                    </a:cubicBezTo>
                    <a:cubicBezTo>
                      <a:pt x="1269157" y="1832198"/>
                      <a:pt x="1294915" y="1850229"/>
                      <a:pt x="1320674" y="1865684"/>
                    </a:cubicBezTo>
                    <a:cubicBezTo>
                      <a:pt x="1349008" y="1881139"/>
                      <a:pt x="1374766" y="1899169"/>
                      <a:pt x="1403100" y="1917200"/>
                    </a:cubicBezTo>
                    <a:cubicBezTo>
                      <a:pt x="1454616" y="1953261"/>
                      <a:pt x="1506132" y="1986747"/>
                      <a:pt x="1557649" y="2020233"/>
                    </a:cubicBezTo>
                    <a:cubicBezTo>
                      <a:pt x="1609165" y="2053718"/>
                      <a:pt x="1663257" y="2089780"/>
                      <a:pt x="1714774" y="2125841"/>
                    </a:cubicBezTo>
                    <a:cubicBezTo>
                      <a:pt x="1740532" y="2146448"/>
                      <a:pt x="1768866" y="2164478"/>
                      <a:pt x="1794624" y="2182509"/>
                    </a:cubicBezTo>
                    <a:cubicBezTo>
                      <a:pt x="1804927" y="2190237"/>
                      <a:pt x="1817806" y="2197964"/>
                      <a:pt x="1828110" y="2205692"/>
                    </a:cubicBezTo>
                    <a:cubicBezTo>
                      <a:pt x="1828110" y="2172206"/>
                      <a:pt x="1820382" y="2143872"/>
                      <a:pt x="1810079" y="2112962"/>
                    </a:cubicBezTo>
                    <a:cubicBezTo>
                      <a:pt x="1794624" y="2071749"/>
                      <a:pt x="1779169" y="2030536"/>
                      <a:pt x="1763714" y="1991899"/>
                    </a:cubicBezTo>
                    <a:cubicBezTo>
                      <a:pt x="1732804" y="1914624"/>
                      <a:pt x="1694167" y="1842501"/>
                      <a:pt x="1647802" y="1770378"/>
                    </a:cubicBezTo>
                    <a:cubicBezTo>
                      <a:pt x="1601438" y="1695680"/>
                      <a:pt x="1549921" y="1628708"/>
                      <a:pt x="1490678" y="1564313"/>
                    </a:cubicBezTo>
                    <a:cubicBezTo>
                      <a:pt x="1434010" y="1502493"/>
                      <a:pt x="1369614" y="1448401"/>
                      <a:pt x="1312946" y="1386582"/>
                    </a:cubicBezTo>
                    <a:cubicBezTo>
                      <a:pt x="1305219" y="1378854"/>
                      <a:pt x="1312946" y="1365975"/>
                      <a:pt x="1323249" y="1371127"/>
                    </a:cubicBezTo>
                    <a:close/>
                    <a:moveTo>
                      <a:pt x="1189306" y="575199"/>
                    </a:moveTo>
                    <a:cubicBezTo>
                      <a:pt x="1217641" y="593229"/>
                      <a:pt x="1240823" y="616412"/>
                      <a:pt x="1266581" y="639594"/>
                    </a:cubicBezTo>
                    <a:cubicBezTo>
                      <a:pt x="1292339" y="662776"/>
                      <a:pt x="1318098" y="685959"/>
                      <a:pt x="1343856" y="711717"/>
                    </a:cubicBezTo>
                    <a:cubicBezTo>
                      <a:pt x="1395372" y="763233"/>
                      <a:pt x="1441737" y="814750"/>
                      <a:pt x="1488102" y="868842"/>
                    </a:cubicBezTo>
                    <a:cubicBezTo>
                      <a:pt x="1642651" y="1051725"/>
                      <a:pt x="1768866" y="1262942"/>
                      <a:pt x="1846140" y="1489614"/>
                    </a:cubicBezTo>
                    <a:cubicBezTo>
                      <a:pt x="1884777" y="1597798"/>
                      <a:pt x="1907960" y="1708559"/>
                      <a:pt x="1923414" y="1819319"/>
                    </a:cubicBezTo>
                    <a:cubicBezTo>
                      <a:pt x="1938869" y="1935230"/>
                      <a:pt x="1933718" y="2045991"/>
                      <a:pt x="1918263" y="2161902"/>
                    </a:cubicBezTo>
                    <a:cubicBezTo>
                      <a:pt x="1918263" y="2167054"/>
                      <a:pt x="1907960" y="2167054"/>
                      <a:pt x="1907960" y="2161902"/>
                    </a:cubicBezTo>
                    <a:cubicBezTo>
                      <a:pt x="1918263" y="2035687"/>
                      <a:pt x="1907960" y="1906897"/>
                      <a:pt x="1887353" y="1783257"/>
                    </a:cubicBezTo>
                    <a:cubicBezTo>
                      <a:pt x="1851292" y="1559161"/>
                      <a:pt x="1768866" y="1342792"/>
                      <a:pt x="1650378" y="1149606"/>
                    </a:cubicBezTo>
                    <a:cubicBezTo>
                      <a:pt x="1585983" y="1043997"/>
                      <a:pt x="1513860" y="943541"/>
                      <a:pt x="1431434" y="850811"/>
                    </a:cubicBezTo>
                    <a:cubicBezTo>
                      <a:pt x="1392796" y="807022"/>
                      <a:pt x="1351583" y="763233"/>
                      <a:pt x="1310370" y="722020"/>
                    </a:cubicBezTo>
                    <a:cubicBezTo>
                      <a:pt x="1287188" y="698838"/>
                      <a:pt x="1264006" y="675655"/>
                      <a:pt x="1240823" y="652473"/>
                    </a:cubicBezTo>
                    <a:cubicBezTo>
                      <a:pt x="1217641" y="631867"/>
                      <a:pt x="1194458" y="613836"/>
                      <a:pt x="1176427" y="590654"/>
                    </a:cubicBezTo>
                    <a:cubicBezTo>
                      <a:pt x="1168700" y="582926"/>
                      <a:pt x="1179003" y="570047"/>
                      <a:pt x="1189306" y="575199"/>
                    </a:cubicBezTo>
                    <a:close/>
                    <a:moveTo>
                      <a:pt x="1240824" y="3367"/>
                    </a:moveTo>
                    <a:cubicBezTo>
                      <a:pt x="1359311" y="129582"/>
                      <a:pt x="1457192" y="273828"/>
                      <a:pt x="1547346" y="420650"/>
                    </a:cubicBezTo>
                    <a:cubicBezTo>
                      <a:pt x="1707047" y="685959"/>
                      <a:pt x="1828110" y="971875"/>
                      <a:pt x="1905384" y="1270670"/>
                    </a:cubicBezTo>
                    <a:cubicBezTo>
                      <a:pt x="1944022" y="1417491"/>
                      <a:pt x="1972356" y="1566889"/>
                      <a:pt x="1985235" y="1716286"/>
                    </a:cubicBezTo>
                    <a:cubicBezTo>
                      <a:pt x="1998114" y="1857956"/>
                      <a:pt x="1990386" y="1994475"/>
                      <a:pt x="1944022" y="2128417"/>
                    </a:cubicBezTo>
                    <a:cubicBezTo>
                      <a:pt x="1941446" y="2136145"/>
                      <a:pt x="1928567" y="2133569"/>
                      <a:pt x="1931143" y="2125841"/>
                    </a:cubicBezTo>
                    <a:cubicBezTo>
                      <a:pt x="1972356" y="1973868"/>
                      <a:pt x="1964628" y="1809016"/>
                      <a:pt x="1944022" y="1654467"/>
                    </a:cubicBezTo>
                    <a:cubicBezTo>
                      <a:pt x="1902809" y="1355672"/>
                      <a:pt x="1817807" y="1062028"/>
                      <a:pt x="1694167" y="786416"/>
                    </a:cubicBezTo>
                    <a:cubicBezTo>
                      <a:pt x="1634924" y="649897"/>
                      <a:pt x="1562801" y="515955"/>
                      <a:pt x="1482951" y="389740"/>
                    </a:cubicBezTo>
                    <a:cubicBezTo>
                      <a:pt x="1403100" y="260949"/>
                      <a:pt x="1310371" y="142461"/>
                      <a:pt x="1220217" y="21398"/>
                    </a:cubicBezTo>
                    <a:cubicBezTo>
                      <a:pt x="1209914" y="8519"/>
                      <a:pt x="1230521" y="-6937"/>
                      <a:pt x="1240824" y="33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811" name="Google Shape;2811;p49"/>
            <p:cNvSpPr/>
            <p:nvPr/>
          </p:nvSpPr>
          <p:spPr>
            <a:xfrm>
              <a:off x="6738471" y="100857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2" name="Google Shape;2812;p49"/>
            <p:cNvSpPr/>
            <p:nvPr/>
          </p:nvSpPr>
          <p:spPr>
            <a:xfrm>
              <a:off x="6355365" y="259059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3" name="Google Shape;2813;p49"/>
            <p:cNvSpPr/>
            <p:nvPr/>
          </p:nvSpPr>
          <p:spPr>
            <a:xfrm>
              <a:off x="6995365" y="1320327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4" name="Google Shape;2814;p49"/>
            <p:cNvSpPr/>
            <p:nvPr/>
          </p:nvSpPr>
          <p:spPr>
            <a:xfrm>
              <a:off x="6235496" y="209590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5" name="Google Shape;2815;p49"/>
            <p:cNvSpPr/>
            <p:nvPr/>
          </p:nvSpPr>
          <p:spPr>
            <a:xfrm>
              <a:off x="6912670" y="157110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6" name="Google Shape;2816;p49"/>
            <p:cNvSpPr/>
            <p:nvPr/>
          </p:nvSpPr>
          <p:spPr>
            <a:xfrm>
              <a:off x="6688074" y="244265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7" name="Google Shape;2817;p49"/>
            <p:cNvSpPr/>
            <p:nvPr/>
          </p:nvSpPr>
          <p:spPr>
            <a:xfrm>
              <a:off x="6609565" y="306008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8" name="Google Shape;2818;p49"/>
            <p:cNvSpPr/>
            <p:nvPr/>
          </p:nvSpPr>
          <p:spPr>
            <a:xfrm>
              <a:off x="6912670" y="2372130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9" name="Google Shape;2819;p49"/>
            <p:cNvSpPr/>
            <p:nvPr/>
          </p:nvSpPr>
          <p:spPr>
            <a:xfrm>
              <a:off x="6867675" y="188426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0" name="Google Shape;2820;p49"/>
            <p:cNvSpPr/>
            <p:nvPr/>
          </p:nvSpPr>
          <p:spPr>
            <a:xfrm>
              <a:off x="6867675" y="317092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1" name="Google Shape;2821;p49"/>
            <p:cNvSpPr/>
            <p:nvPr/>
          </p:nvSpPr>
          <p:spPr>
            <a:xfrm>
              <a:off x="6580390" y="343029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2" name="Google Shape;2822;p49"/>
            <p:cNvSpPr/>
            <p:nvPr/>
          </p:nvSpPr>
          <p:spPr>
            <a:xfrm>
              <a:off x="7017588" y="404174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3" name="Google Shape;2823;p49"/>
            <p:cNvSpPr/>
            <p:nvPr/>
          </p:nvSpPr>
          <p:spPr>
            <a:xfrm>
              <a:off x="7027126" y="4268880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4" name="Google Shape;2824;p49"/>
            <p:cNvSpPr/>
            <p:nvPr/>
          </p:nvSpPr>
          <p:spPr>
            <a:xfrm>
              <a:off x="7134202" y="451922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5" name="Google Shape;2825;p49"/>
            <p:cNvSpPr/>
            <p:nvPr/>
          </p:nvSpPr>
          <p:spPr>
            <a:xfrm>
              <a:off x="7508462" y="441316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6" name="Google Shape;2826;p49"/>
            <p:cNvSpPr/>
            <p:nvPr/>
          </p:nvSpPr>
          <p:spPr>
            <a:xfrm>
              <a:off x="7772092" y="400238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7" name="Google Shape;2827;p49"/>
            <p:cNvSpPr/>
            <p:nvPr/>
          </p:nvSpPr>
          <p:spPr>
            <a:xfrm>
              <a:off x="7561970" y="418846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8" name="Google Shape;2828;p49"/>
            <p:cNvSpPr/>
            <p:nvPr/>
          </p:nvSpPr>
          <p:spPr>
            <a:xfrm>
              <a:off x="8067198" y="389532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9" name="Google Shape;2829;p49"/>
            <p:cNvSpPr/>
            <p:nvPr/>
          </p:nvSpPr>
          <p:spPr>
            <a:xfrm>
              <a:off x="8536110" y="4075521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0" name="Google Shape;2830;p49"/>
            <p:cNvSpPr/>
            <p:nvPr/>
          </p:nvSpPr>
          <p:spPr>
            <a:xfrm>
              <a:off x="8400050" y="3913769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1" name="Google Shape;2831;p49"/>
            <p:cNvSpPr/>
            <p:nvPr/>
          </p:nvSpPr>
          <p:spPr>
            <a:xfrm>
              <a:off x="8001338" y="2905340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2" name="Google Shape;2832;p49"/>
            <p:cNvSpPr/>
            <p:nvPr/>
          </p:nvSpPr>
          <p:spPr>
            <a:xfrm>
              <a:off x="8001338" y="267872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3" name="Google Shape;2833;p49"/>
            <p:cNvSpPr/>
            <p:nvPr/>
          </p:nvSpPr>
          <p:spPr>
            <a:xfrm>
              <a:off x="7687394" y="287157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4" name="Google Shape;2834;p49"/>
            <p:cNvSpPr/>
            <p:nvPr/>
          </p:nvSpPr>
          <p:spPr>
            <a:xfrm>
              <a:off x="8378303" y="203896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5" name="Google Shape;2835;p49"/>
            <p:cNvSpPr/>
            <p:nvPr/>
          </p:nvSpPr>
          <p:spPr>
            <a:xfrm>
              <a:off x="8033099" y="106551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6" name="Google Shape;2836;p49"/>
            <p:cNvSpPr/>
            <p:nvPr/>
          </p:nvSpPr>
          <p:spPr>
            <a:xfrm>
              <a:off x="8160503" y="145660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7" name="Google Shape;2837;p49"/>
            <p:cNvSpPr/>
            <p:nvPr/>
          </p:nvSpPr>
          <p:spPr>
            <a:xfrm>
              <a:off x="7473171" y="128193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8" name="Google Shape;2838;p49"/>
            <p:cNvSpPr/>
            <p:nvPr/>
          </p:nvSpPr>
          <p:spPr>
            <a:xfrm>
              <a:off x="8033099" y="400458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2909" name="Google Shape;2909;p50"/>
          <p:cNvGrpSpPr/>
          <p:nvPr/>
        </p:nvGrpSpPr>
        <p:grpSpPr>
          <a:xfrm rot="19560000">
            <a:off x="892026" y="2621476"/>
            <a:ext cx="1558764" cy="2411583"/>
            <a:chOff x="4755598" y="2082399"/>
            <a:chExt cx="1665346" cy="2576477"/>
          </a:xfrm>
        </p:grpSpPr>
        <p:grpSp>
          <p:nvGrpSpPr>
            <p:cNvPr id="2910" name="Google Shape;2910;p50"/>
            <p:cNvGrpSpPr/>
            <p:nvPr/>
          </p:nvGrpSpPr>
          <p:grpSpPr>
            <a:xfrm>
              <a:off x="4755598" y="2082399"/>
              <a:ext cx="1665346" cy="2576477"/>
              <a:chOff x="6279453" y="1928012"/>
              <a:chExt cx="2480408" cy="3837470"/>
            </a:xfrm>
          </p:grpSpPr>
          <p:sp>
            <p:nvSpPr>
              <p:cNvPr id="2911" name="Google Shape;2911;p50"/>
              <p:cNvSpPr/>
              <p:nvPr/>
            </p:nvSpPr>
            <p:spPr>
              <a:xfrm>
                <a:off x="7682601" y="4112336"/>
                <a:ext cx="227953" cy="727187"/>
              </a:xfrm>
              <a:custGeom>
                <a:avLst/>
                <a:gdLst/>
                <a:ahLst/>
                <a:cxnLst/>
                <a:rect l="l" t="t" r="r" b="b"/>
                <a:pathLst>
                  <a:path w="227953" h="727187" extrusionOk="0">
                    <a:moveTo>
                      <a:pt x="6804" y="6464"/>
                    </a:moveTo>
                    <a:cubicBezTo>
                      <a:pt x="962" y="33071"/>
                      <a:pt x="581" y="60757"/>
                      <a:pt x="136" y="87871"/>
                    </a:cubicBezTo>
                    <a:cubicBezTo>
                      <a:pt x="-371" y="115367"/>
                      <a:pt x="581" y="142926"/>
                      <a:pt x="2295" y="170421"/>
                    </a:cubicBezTo>
                    <a:cubicBezTo>
                      <a:pt x="8392" y="267513"/>
                      <a:pt x="26489" y="363906"/>
                      <a:pt x="56017" y="456616"/>
                    </a:cubicBezTo>
                    <a:cubicBezTo>
                      <a:pt x="70812" y="503034"/>
                      <a:pt x="88465" y="548500"/>
                      <a:pt x="108912" y="592696"/>
                    </a:cubicBezTo>
                    <a:cubicBezTo>
                      <a:pt x="119262" y="615112"/>
                      <a:pt x="130184" y="637337"/>
                      <a:pt x="141995" y="659054"/>
                    </a:cubicBezTo>
                    <a:cubicBezTo>
                      <a:pt x="154251" y="681596"/>
                      <a:pt x="167395" y="705535"/>
                      <a:pt x="185430" y="724078"/>
                    </a:cubicBezTo>
                    <a:cubicBezTo>
                      <a:pt x="189240" y="728015"/>
                      <a:pt x="194066" y="727824"/>
                      <a:pt x="197875" y="725665"/>
                    </a:cubicBezTo>
                    <a:cubicBezTo>
                      <a:pt x="204098" y="728078"/>
                      <a:pt x="212036" y="726173"/>
                      <a:pt x="213623" y="717728"/>
                    </a:cubicBezTo>
                    <a:cubicBezTo>
                      <a:pt x="224037" y="662229"/>
                      <a:pt x="228736" y="605650"/>
                      <a:pt x="227847" y="549199"/>
                    </a:cubicBezTo>
                    <a:cubicBezTo>
                      <a:pt x="226260" y="448615"/>
                      <a:pt x="206829" y="348348"/>
                      <a:pt x="171269" y="254304"/>
                    </a:cubicBezTo>
                    <a:cubicBezTo>
                      <a:pt x="153616" y="207569"/>
                      <a:pt x="132090" y="162229"/>
                      <a:pt x="106435" y="119367"/>
                    </a:cubicBezTo>
                    <a:cubicBezTo>
                      <a:pt x="93608" y="97904"/>
                      <a:pt x="79956" y="76949"/>
                      <a:pt x="64970" y="56883"/>
                    </a:cubicBezTo>
                    <a:cubicBezTo>
                      <a:pt x="51508" y="38849"/>
                      <a:pt x="35887" y="23228"/>
                      <a:pt x="20837" y="6718"/>
                    </a:cubicBezTo>
                    <a:cubicBezTo>
                      <a:pt x="20266" y="3924"/>
                      <a:pt x="18297" y="2083"/>
                      <a:pt x="15948" y="1384"/>
                    </a:cubicBezTo>
                    <a:cubicBezTo>
                      <a:pt x="12773" y="-2045"/>
                      <a:pt x="7248" y="1511"/>
                      <a:pt x="7248" y="5385"/>
                    </a:cubicBezTo>
                    <a:cubicBezTo>
                      <a:pt x="7121" y="5766"/>
                      <a:pt x="6931" y="6020"/>
                      <a:pt x="6804" y="646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2" name="Google Shape;2912;p50"/>
              <p:cNvSpPr/>
              <p:nvPr/>
            </p:nvSpPr>
            <p:spPr>
              <a:xfrm>
                <a:off x="8115025" y="4047299"/>
                <a:ext cx="644836" cy="403492"/>
              </a:xfrm>
              <a:custGeom>
                <a:avLst/>
                <a:gdLst/>
                <a:ahLst/>
                <a:cxnLst/>
                <a:rect l="l" t="t" r="r" b="b"/>
                <a:pathLst>
                  <a:path w="644836" h="403492" extrusionOk="0">
                    <a:moveTo>
                      <a:pt x="636798" y="0"/>
                    </a:moveTo>
                    <a:cubicBezTo>
                      <a:pt x="609620" y="2096"/>
                      <a:pt x="583014" y="9716"/>
                      <a:pt x="556916" y="17082"/>
                    </a:cubicBezTo>
                    <a:cubicBezTo>
                      <a:pt x="530436" y="24574"/>
                      <a:pt x="504337" y="33401"/>
                      <a:pt x="478556" y="42990"/>
                    </a:cubicBezTo>
                    <a:cubicBezTo>
                      <a:pt x="387370" y="76835"/>
                      <a:pt x="300312" y="122047"/>
                      <a:pt x="220048" y="177102"/>
                    </a:cubicBezTo>
                    <a:cubicBezTo>
                      <a:pt x="179916" y="204660"/>
                      <a:pt x="141435" y="234696"/>
                      <a:pt x="105049" y="267017"/>
                    </a:cubicBezTo>
                    <a:cubicBezTo>
                      <a:pt x="86571" y="283401"/>
                      <a:pt x="68473" y="300291"/>
                      <a:pt x="51074" y="317881"/>
                    </a:cubicBezTo>
                    <a:cubicBezTo>
                      <a:pt x="33041" y="336169"/>
                      <a:pt x="13927" y="355664"/>
                      <a:pt x="1354" y="378270"/>
                    </a:cubicBezTo>
                    <a:cubicBezTo>
                      <a:pt x="-1313" y="383032"/>
                      <a:pt x="274" y="387604"/>
                      <a:pt x="3386" y="390652"/>
                    </a:cubicBezTo>
                    <a:cubicBezTo>
                      <a:pt x="2878" y="397320"/>
                      <a:pt x="7006" y="404304"/>
                      <a:pt x="15578" y="403416"/>
                    </a:cubicBezTo>
                    <a:cubicBezTo>
                      <a:pt x="71712" y="397383"/>
                      <a:pt x="127211" y="385509"/>
                      <a:pt x="180995" y="368364"/>
                    </a:cubicBezTo>
                    <a:cubicBezTo>
                      <a:pt x="276817" y="337820"/>
                      <a:pt x="367178" y="290259"/>
                      <a:pt x="446997" y="229045"/>
                    </a:cubicBezTo>
                    <a:cubicBezTo>
                      <a:pt x="486621" y="198628"/>
                      <a:pt x="523832" y="164973"/>
                      <a:pt x="557487" y="128016"/>
                    </a:cubicBezTo>
                    <a:cubicBezTo>
                      <a:pt x="574315" y="109538"/>
                      <a:pt x="590443" y="90360"/>
                      <a:pt x="605303" y="70295"/>
                    </a:cubicBezTo>
                    <a:cubicBezTo>
                      <a:pt x="618701" y="52197"/>
                      <a:pt x="629115" y="32766"/>
                      <a:pt x="640545" y="13589"/>
                    </a:cubicBezTo>
                    <a:cubicBezTo>
                      <a:pt x="643085" y="12255"/>
                      <a:pt x="644228" y="9842"/>
                      <a:pt x="644228" y="7366"/>
                    </a:cubicBezTo>
                    <a:cubicBezTo>
                      <a:pt x="646578" y="3302"/>
                      <a:pt x="641624" y="-889"/>
                      <a:pt x="637878" y="191"/>
                    </a:cubicBezTo>
                    <a:cubicBezTo>
                      <a:pt x="637560" y="127"/>
                      <a:pt x="637180" y="0"/>
                      <a:pt x="636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3" name="Google Shape;2913;p50"/>
              <p:cNvSpPr/>
              <p:nvPr/>
            </p:nvSpPr>
            <p:spPr>
              <a:xfrm>
                <a:off x="7927785" y="4564370"/>
                <a:ext cx="727188" cy="227953"/>
              </a:xfrm>
              <a:custGeom>
                <a:avLst/>
                <a:gdLst/>
                <a:ahLst/>
                <a:cxnLst/>
                <a:rect l="l" t="t" r="r" b="b"/>
                <a:pathLst>
                  <a:path w="727188" h="227953" extrusionOk="0">
                    <a:moveTo>
                      <a:pt x="720724" y="6804"/>
                    </a:moveTo>
                    <a:cubicBezTo>
                      <a:pt x="694118" y="962"/>
                      <a:pt x="666432" y="581"/>
                      <a:pt x="639317" y="136"/>
                    </a:cubicBezTo>
                    <a:cubicBezTo>
                      <a:pt x="611821" y="-372"/>
                      <a:pt x="584262" y="581"/>
                      <a:pt x="556767" y="2295"/>
                    </a:cubicBezTo>
                    <a:cubicBezTo>
                      <a:pt x="459675" y="8391"/>
                      <a:pt x="363283" y="26489"/>
                      <a:pt x="270572" y="56016"/>
                    </a:cubicBezTo>
                    <a:cubicBezTo>
                      <a:pt x="224154" y="70812"/>
                      <a:pt x="178688" y="88465"/>
                      <a:pt x="134492" y="108912"/>
                    </a:cubicBezTo>
                    <a:cubicBezTo>
                      <a:pt x="112076" y="119263"/>
                      <a:pt x="89851" y="130184"/>
                      <a:pt x="68134" y="141995"/>
                    </a:cubicBezTo>
                    <a:cubicBezTo>
                      <a:pt x="45592" y="154251"/>
                      <a:pt x="21652" y="167395"/>
                      <a:pt x="3110" y="185429"/>
                    </a:cubicBezTo>
                    <a:cubicBezTo>
                      <a:pt x="-827" y="189239"/>
                      <a:pt x="-636" y="194065"/>
                      <a:pt x="1523" y="197876"/>
                    </a:cubicBezTo>
                    <a:cubicBezTo>
                      <a:pt x="-890" y="204098"/>
                      <a:pt x="1015" y="212036"/>
                      <a:pt x="9460" y="213623"/>
                    </a:cubicBezTo>
                    <a:cubicBezTo>
                      <a:pt x="64959" y="224038"/>
                      <a:pt x="121538" y="228736"/>
                      <a:pt x="177989" y="227847"/>
                    </a:cubicBezTo>
                    <a:cubicBezTo>
                      <a:pt x="278573" y="226260"/>
                      <a:pt x="378840" y="206829"/>
                      <a:pt x="472883" y="171269"/>
                    </a:cubicBezTo>
                    <a:cubicBezTo>
                      <a:pt x="519620" y="153616"/>
                      <a:pt x="564958" y="132089"/>
                      <a:pt x="607820" y="106435"/>
                    </a:cubicBezTo>
                    <a:cubicBezTo>
                      <a:pt x="629284" y="93608"/>
                      <a:pt x="650239" y="79956"/>
                      <a:pt x="670305" y="64970"/>
                    </a:cubicBezTo>
                    <a:cubicBezTo>
                      <a:pt x="688339" y="51508"/>
                      <a:pt x="703960" y="35887"/>
                      <a:pt x="720470" y="20838"/>
                    </a:cubicBezTo>
                    <a:cubicBezTo>
                      <a:pt x="723264" y="20266"/>
                      <a:pt x="725106" y="18297"/>
                      <a:pt x="725804" y="15948"/>
                    </a:cubicBezTo>
                    <a:cubicBezTo>
                      <a:pt x="729233" y="12773"/>
                      <a:pt x="725677" y="7248"/>
                      <a:pt x="721803" y="7248"/>
                    </a:cubicBezTo>
                    <a:cubicBezTo>
                      <a:pt x="721422" y="7121"/>
                      <a:pt x="721169" y="6931"/>
                      <a:pt x="720724" y="68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4" name="Google Shape;2914;p50"/>
              <p:cNvSpPr/>
              <p:nvPr/>
            </p:nvSpPr>
            <p:spPr>
              <a:xfrm>
                <a:off x="7661071" y="4920487"/>
                <a:ext cx="751485" cy="169323"/>
              </a:xfrm>
              <a:custGeom>
                <a:avLst/>
                <a:gdLst/>
                <a:ahLst/>
                <a:cxnLst/>
                <a:rect l="l" t="t" r="r" b="b"/>
                <a:pathLst>
                  <a:path w="751485" h="169323" extrusionOk="0">
                    <a:moveTo>
                      <a:pt x="746519" y="61849"/>
                    </a:moveTo>
                    <a:cubicBezTo>
                      <a:pt x="722072" y="49848"/>
                      <a:pt x="695274" y="42926"/>
                      <a:pt x="668985" y="36005"/>
                    </a:cubicBezTo>
                    <a:cubicBezTo>
                      <a:pt x="642379" y="29020"/>
                      <a:pt x="615391" y="23368"/>
                      <a:pt x="588277" y="18542"/>
                    </a:cubicBezTo>
                    <a:cubicBezTo>
                      <a:pt x="492519" y="1397"/>
                      <a:pt x="394538" y="-3873"/>
                      <a:pt x="297510" y="2794"/>
                    </a:cubicBezTo>
                    <a:cubicBezTo>
                      <a:pt x="248933" y="6160"/>
                      <a:pt x="200546" y="12510"/>
                      <a:pt x="152794" y="21844"/>
                    </a:cubicBezTo>
                    <a:cubicBezTo>
                      <a:pt x="128536" y="26607"/>
                      <a:pt x="104407" y="31941"/>
                      <a:pt x="80467" y="38227"/>
                    </a:cubicBezTo>
                    <a:cubicBezTo>
                      <a:pt x="55639" y="44768"/>
                      <a:pt x="29286" y="51880"/>
                      <a:pt x="6997" y="65024"/>
                    </a:cubicBezTo>
                    <a:cubicBezTo>
                      <a:pt x="2298" y="67818"/>
                      <a:pt x="1283" y="72517"/>
                      <a:pt x="2489" y="76772"/>
                    </a:cubicBezTo>
                    <a:cubicBezTo>
                      <a:pt x="-1321" y="82233"/>
                      <a:pt x="-1321" y="90361"/>
                      <a:pt x="6490" y="93917"/>
                    </a:cubicBezTo>
                    <a:cubicBezTo>
                      <a:pt x="57924" y="117221"/>
                      <a:pt x="111772" y="135192"/>
                      <a:pt x="166827" y="147765"/>
                    </a:cubicBezTo>
                    <a:cubicBezTo>
                      <a:pt x="264872" y="170117"/>
                      <a:pt x="366916" y="175006"/>
                      <a:pt x="466674" y="162814"/>
                    </a:cubicBezTo>
                    <a:cubicBezTo>
                      <a:pt x="516268" y="156782"/>
                      <a:pt x="565417" y="146622"/>
                      <a:pt x="613169" y="131890"/>
                    </a:cubicBezTo>
                    <a:cubicBezTo>
                      <a:pt x="637045" y="124524"/>
                      <a:pt x="660667" y="116205"/>
                      <a:pt x="683717" y="106426"/>
                    </a:cubicBezTo>
                    <a:cubicBezTo>
                      <a:pt x="704418" y="97600"/>
                      <a:pt x="723278" y="86170"/>
                      <a:pt x="742899" y="75438"/>
                    </a:cubicBezTo>
                    <a:cubicBezTo>
                      <a:pt x="745757" y="75565"/>
                      <a:pt x="747979" y="74105"/>
                      <a:pt x="749249" y="71946"/>
                    </a:cubicBezTo>
                    <a:cubicBezTo>
                      <a:pt x="753377" y="69660"/>
                      <a:pt x="751218" y="63500"/>
                      <a:pt x="747408" y="62548"/>
                    </a:cubicBezTo>
                    <a:cubicBezTo>
                      <a:pt x="747090" y="62294"/>
                      <a:pt x="746900" y="62040"/>
                      <a:pt x="746519" y="6184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5" name="Google Shape;2915;p50"/>
              <p:cNvSpPr/>
              <p:nvPr/>
            </p:nvSpPr>
            <p:spPr>
              <a:xfrm>
                <a:off x="8102128" y="3774731"/>
                <a:ext cx="337110" cy="337110"/>
              </a:xfrm>
              <a:custGeom>
                <a:avLst/>
                <a:gdLst/>
                <a:ahLst/>
                <a:cxnLst/>
                <a:rect l="l" t="t" r="r" b="b"/>
                <a:pathLst>
                  <a:path w="337110" h="337110" extrusionOk="0">
                    <a:moveTo>
                      <a:pt x="15266" y="98578"/>
                    </a:moveTo>
                    <a:cubicBezTo>
                      <a:pt x="-23405" y="183224"/>
                      <a:pt x="13933" y="283173"/>
                      <a:pt x="98578" y="321845"/>
                    </a:cubicBezTo>
                    <a:cubicBezTo>
                      <a:pt x="183224" y="360516"/>
                      <a:pt x="283173" y="323178"/>
                      <a:pt x="321845" y="238533"/>
                    </a:cubicBezTo>
                    <a:cubicBezTo>
                      <a:pt x="360516" y="153887"/>
                      <a:pt x="323178" y="53938"/>
                      <a:pt x="238533" y="15266"/>
                    </a:cubicBezTo>
                    <a:cubicBezTo>
                      <a:pt x="153887" y="-23405"/>
                      <a:pt x="53938" y="13933"/>
                      <a:pt x="15266" y="98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6" name="Google Shape;2916;p50"/>
              <p:cNvSpPr/>
              <p:nvPr/>
            </p:nvSpPr>
            <p:spPr>
              <a:xfrm>
                <a:off x="8072310" y="3917441"/>
                <a:ext cx="392303" cy="202335"/>
              </a:xfrm>
              <a:custGeom>
                <a:avLst/>
                <a:gdLst/>
                <a:ahLst/>
                <a:cxnLst/>
                <a:rect l="l" t="t" r="r" b="b"/>
                <a:pathLst>
                  <a:path w="392303" h="202335" extrusionOk="0">
                    <a:moveTo>
                      <a:pt x="392303" y="89916"/>
                    </a:moveTo>
                    <a:cubicBezTo>
                      <a:pt x="349695" y="172149"/>
                      <a:pt x="255778" y="218694"/>
                      <a:pt x="161290" y="197041"/>
                    </a:cubicBezTo>
                    <a:cubicBezTo>
                      <a:pt x="66802" y="175387"/>
                      <a:pt x="2540" y="92583"/>
                      <a:pt x="0" y="0"/>
                    </a:cubicBezTo>
                    <a:lnTo>
                      <a:pt x="392303" y="899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17" name="Google Shape;2917;p50"/>
              <p:cNvGrpSpPr/>
              <p:nvPr/>
            </p:nvGrpSpPr>
            <p:grpSpPr>
              <a:xfrm>
                <a:off x="7319568" y="3306876"/>
                <a:ext cx="788060" cy="787997"/>
                <a:chOff x="7319568" y="3306876"/>
                <a:chExt cx="788060" cy="787997"/>
              </a:xfrm>
            </p:grpSpPr>
            <p:sp>
              <p:nvSpPr>
                <p:cNvPr id="2918" name="Google Shape;2918;p50"/>
                <p:cNvSpPr/>
                <p:nvPr/>
              </p:nvSpPr>
              <p:spPr>
                <a:xfrm>
                  <a:off x="7627714" y="3728762"/>
                  <a:ext cx="201661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1" h="366111" extrusionOk="0">
                      <a:moveTo>
                        <a:pt x="4986" y="206777"/>
                      </a:moveTo>
                      <a:cubicBezTo>
                        <a:pt x="1367" y="233066"/>
                        <a:pt x="-1301" y="259800"/>
                        <a:pt x="667" y="286343"/>
                      </a:cubicBezTo>
                      <a:cubicBezTo>
                        <a:pt x="2318" y="308504"/>
                        <a:pt x="6002" y="337714"/>
                        <a:pt x="22892" y="354034"/>
                      </a:cubicBezTo>
                      <a:cubicBezTo>
                        <a:pt x="40292" y="370798"/>
                        <a:pt x="64485" y="362860"/>
                        <a:pt x="77884" y="345461"/>
                      </a:cubicBezTo>
                      <a:cubicBezTo>
                        <a:pt x="84551" y="336825"/>
                        <a:pt x="88742" y="326856"/>
                        <a:pt x="91029" y="316442"/>
                      </a:cubicBezTo>
                      <a:cubicBezTo>
                        <a:pt x="103156" y="335492"/>
                        <a:pt x="118269" y="352383"/>
                        <a:pt x="140050" y="360892"/>
                      </a:cubicBezTo>
                      <a:cubicBezTo>
                        <a:pt x="153131" y="366035"/>
                        <a:pt x="168054" y="368131"/>
                        <a:pt x="181642" y="363686"/>
                      </a:cubicBezTo>
                      <a:cubicBezTo>
                        <a:pt x="194787" y="359431"/>
                        <a:pt x="200439" y="348129"/>
                        <a:pt x="201392" y="334984"/>
                      </a:cubicBezTo>
                      <a:cubicBezTo>
                        <a:pt x="203805" y="302027"/>
                        <a:pt x="189517" y="267864"/>
                        <a:pt x="178341" y="237511"/>
                      </a:cubicBezTo>
                      <a:cubicBezTo>
                        <a:pt x="170593" y="216493"/>
                        <a:pt x="161704" y="195919"/>
                        <a:pt x="152496" y="175599"/>
                      </a:cubicBezTo>
                      <a:cubicBezTo>
                        <a:pt x="141511" y="144611"/>
                        <a:pt x="130271" y="113686"/>
                        <a:pt x="118842" y="82825"/>
                      </a:cubicBezTo>
                      <a:cubicBezTo>
                        <a:pt x="113698" y="68919"/>
                        <a:pt x="108617" y="54949"/>
                        <a:pt x="103220" y="41106"/>
                      </a:cubicBezTo>
                      <a:cubicBezTo>
                        <a:pt x="98966" y="30247"/>
                        <a:pt x="95600" y="14372"/>
                        <a:pt x="87092" y="5927"/>
                      </a:cubicBezTo>
                      <a:cubicBezTo>
                        <a:pt x="65374" y="-15536"/>
                        <a:pt x="51912" y="27199"/>
                        <a:pt x="47023" y="40471"/>
                      </a:cubicBezTo>
                      <a:cubicBezTo>
                        <a:pt x="27020" y="94255"/>
                        <a:pt x="12860" y="150008"/>
                        <a:pt x="4986" y="20677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19" name="Google Shape;2919;p50"/>
                <p:cNvSpPr/>
                <p:nvPr/>
              </p:nvSpPr>
              <p:spPr>
                <a:xfrm>
                  <a:off x="7597823" y="3306876"/>
                  <a:ext cx="201660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0" h="366111" extrusionOk="0">
                      <a:moveTo>
                        <a:pt x="196675" y="159334"/>
                      </a:moveTo>
                      <a:cubicBezTo>
                        <a:pt x="200294" y="133045"/>
                        <a:pt x="202961" y="106312"/>
                        <a:pt x="200993" y="79769"/>
                      </a:cubicBezTo>
                      <a:cubicBezTo>
                        <a:pt x="199342" y="57607"/>
                        <a:pt x="195658" y="28397"/>
                        <a:pt x="178768" y="12077"/>
                      </a:cubicBezTo>
                      <a:cubicBezTo>
                        <a:pt x="161369" y="-4686"/>
                        <a:pt x="137175" y="3251"/>
                        <a:pt x="123777" y="20650"/>
                      </a:cubicBezTo>
                      <a:cubicBezTo>
                        <a:pt x="117109" y="29286"/>
                        <a:pt x="112918" y="39256"/>
                        <a:pt x="110633" y="49670"/>
                      </a:cubicBezTo>
                      <a:cubicBezTo>
                        <a:pt x="98504" y="30620"/>
                        <a:pt x="83391" y="13728"/>
                        <a:pt x="61610" y="5220"/>
                      </a:cubicBezTo>
                      <a:cubicBezTo>
                        <a:pt x="48529" y="76"/>
                        <a:pt x="33607" y="-2019"/>
                        <a:pt x="20018" y="2426"/>
                      </a:cubicBezTo>
                      <a:cubicBezTo>
                        <a:pt x="6873" y="6680"/>
                        <a:pt x="1221" y="17983"/>
                        <a:pt x="269" y="31127"/>
                      </a:cubicBezTo>
                      <a:cubicBezTo>
                        <a:pt x="-2144" y="64084"/>
                        <a:pt x="12144" y="98247"/>
                        <a:pt x="23320" y="128600"/>
                      </a:cubicBezTo>
                      <a:cubicBezTo>
                        <a:pt x="31067" y="149619"/>
                        <a:pt x="39957" y="170193"/>
                        <a:pt x="49164" y="190513"/>
                      </a:cubicBezTo>
                      <a:cubicBezTo>
                        <a:pt x="60150" y="221501"/>
                        <a:pt x="71389" y="252425"/>
                        <a:pt x="82819" y="283286"/>
                      </a:cubicBezTo>
                      <a:cubicBezTo>
                        <a:pt x="87963" y="297193"/>
                        <a:pt x="93043" y="311163"/>
                        <a:pt x="98440" y="325006"/>
                      </a:cubicBezTo>
                      <a:cubicBezTo>
                        <a:pt x="102695" y="335864"/>
                        <a:pt x="106060" y="351739"/>
                        <a:pt x="114569" y="360184"/>
                      </a:cubicBezTo>
                      <a:cubicBezTo>
                        <a:pt x="136286" y="381648"/>
                        <a:pt x="149748" y="338912"/>
                        <a:pt x="154638" y="325640"/>
                      </a:cubicBezTo>
                      <a:cubicBezTo>
                        <a:pt x="174640" y="271920"/>
                        <a:pt x="188801" y="216103"/>
                        <a:pt x="196675" y="15933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0" name="Google Shape;2920;p50"/>
                <p:cNvSpPr/>
                <p:nvPr/>
              </p:nvSpPr>
              <p:spPr>
                <a:xfrm>
                  <a:off x="7741517" y="3585131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206777" y="196675"/>
                      </a:moveTo>
                      <a:cubicBezTo>
                        <a:pt x="233066" y="200294"/>
                        <a:pt x="259801" y="202961"/>
                        <a:pt x="286343" y="200993"/>
                      </a:cubicBezTo>
                      <a:cubicBezTo>
                        <a:pt x="308505" y="199342"/>
                        <a:pt x="337714" y="195659"/>
                        <a:pt x="354034" y="178768"/>
                      </a:cubicBezTo>
                      <a:cubicBezTo>
                        <a:pt x="370798" y="161369"/>
                        <a:pt x="362861" y="137175"/>
                        <a:pt x="345462" y="123777"/>
                      </a:cubicBezTo>
                      <a:cubicBezTo>
                        <a:pt x="336826" y="117110"/>
                        <a:pt x="326856" y="112918"/>
                        <a:pt x="316442" y="110633"/>
                      </a:cubicBezTo>
                      <a:cubicBezTo>
                        <a:pt x="335492" y="98504"/>
                        <a:pt x="352383" y="83391"/>
                        <a:pt x="360892" y="61610"/>
                      </a:cubicBezTo>
                      <a:cubicBezTo>
                        <a:pt x="366036" y="48529"/>
                        <a:pt x="368131" y="33607"/>
                        <a:pt x="363686" y="20018"/>
                      </a:cubicBezTo>
                      <a:cubicBezTo>
                        <a:pt x="359432" y="6873"/>
                        <a:pt x="348128" y="1222"/>
                        <a:pt x="334984" y="269"/>
                      </a:cubicBezTo>
                      <a:cubicBezTo>
                        <a:pt x="302027" y="-2144"/>
                        <a:pt x="267864" y="12144"/>
                        <a:pt x="237512" y="23320"/>
                      </a:cubicBezTo>
                      <a:cubicBezTo>
                        <a:pt x="216493" y="31067"/>
                        <a:pt x="195919" y="39957"/>
                        <a:pt x="175599" y="49165"/>
                      </a:cubicBezTo>
                      <a:cubicBezTo>
                        <a:pt x="144611" y="60150"/>
                        <a:pt x="113687" y="71390"/>
                        <a:pt x="82826" y="82819"/>
                      </a:cubicBezTo>
                      <a:cubicBezTo>
                        <a:pt x="68919" y="87963"/>
                        <a:pt x="54949" y="93043"/>
                        <a:pt x="41106" y="98441"/>
                      </a:cubicBezTo>
                      <a:cubicBezTo>
                        <a:pt x="30248" y="102695"/>
                        <a:pt x="14373" y="106060"/>
                        <a:pt x="5927" y="114569"/>
                      </a:cubicBezTo>
                      <a:cubicBezTo>
                        <a:pt x="-15536" y="136286"/>
                        <a:pt x="27200" y="149748"/>
                        <a:pt x="40471" y="154638"/>
                      </a:cubicBezTo>
                      <a:cubicBezTo>
                        <a:pt x="94192" y="174641"/>
                        <a:pt x="149945" y="188801"/>
                        <a:pt x="206777" y="196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1" name="Google Shape;2921;p50"/>
                <p:cNvSpPr/>
                <p:nvPr/>
              </p:nvSpPr>
              <p:spPr>
                <a:xfrm>
                  <a:off x="7319568" y="3615022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159335" y="4986"/>
                      </a:moveTo>
                      <a:cubicBezTo>
                        <a:pt x="133045" y="1366"/>
                        <a:pt x="106312" y="-1301"/>
                        <a:pt x="79769" y="668"/>
                      </a:cubicBezTo>
                      <a:cubicBezTo>
                        <a:pt x="57607" y="2318"/>
                        <a:pt x="28398" y="6001"/>
                        <a:pt x="12078" y="22893"/>
                      </a:cubicBezTo>
                      <a:cubicBezTo>
                        <a:pt x="-4686" y="40292"/>
                        <a:pt x="3251" y="64485"/>
                        <a:pt x="20650" y="77883"/>
                      </a:cubicBezTo>
                      <a:cubicBezTo>
                        <a:pt x="29287" y="84551"/>
                        <a:pt x="39256" y="88742"/>
                        <a:pt x="49670" y="91028"/>
                      </a:cubicBezTo>
                      <a:cubicBezTo>
                        <a:pt x="30620" y="103156"/>
                        <a:pt x="13729" y="118269"/>
                        <a:pt x="5220" y="140050"/>
                      </a:cubicBezTo>
                      <a:cubicBezTo>
                        <a:pt x="76" y="153131"/>
                        <a:pt x="-2019" y="168054"/>
                        <a:pt x="2425" y="181643"/>
                      </a:cubicBezTo>
                      <a:cubicBezTo>
                        <a:pt x="6680" y="194787"/>
                        <a:pt x="17983" y="200438"/>
                        <a:pt x="31128" y="201391"/>
                      </a:cubicBezTo>
                      <a:cubicBezTo>
                        <a:pt x="64085" y="203804"/>
                        <a:pt x="98248" y="189517"/>
                        <a:pt x="128600" y="178341"/>
                      </a:cubicBezTo>
                      <a:cubicBezTo>
                        <a:pt x="149619" y="170593"/>
                        <a:pt x="170193" y="161704"/>
                        <a:pt x="190512" y="152496"/>
                      </a:cubicBezTo>
                      <a:cubicBezTo>
                        <a:pt x="221501" y="141511"/>
                        <a:pt x="252425" y="130271"/>
                        <a:pt x="283287" y="118841"/>
                      </a:cubicBezTo>
                      <a:cubicBezTo>
                        <a:pt x="297193" y="113698"/>
                        <a:pt x="311162" y="108618"/>
                        <a:pt x="325006" y="103220"/>
                      </a:cubicBezTo>
                      <a:cubicBezTo>
                        <a:pt x="335864" y="98965"/>
                        <a:pt x="351739" y="95600"/>
                        <a:pt x="360185" y="87091"/>
                      </a:cubicBezTo>
                      <a:cubicBezTo>
                        <a:pt x="381648" y="65374"/>
                        <a:pt x="338913" y="51912"/>
                        <a:pt x="325641" y="47023"/>
                      </a:cubicBezTo>
                      <a:cubicBezTo>
                        <a:pt x="271920" y="27020"/>
                        <a:pt x="216167" y="12796"/>
                        <a:pt x="159335" y="49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2" name="Google Shape;2922;p50"/>
                <p:cNvSpPr/>
                <p:nvPr/>
              </p:nvSpPr>
              <p:spPr>
                <a:xfrm>
                  <a:off x="7408838" y="3710928"/>
                  <a:ext cx="282697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7" h="345731" extrusionOk="0">
                      <a:moveTo>
                        <a:pt x="86447" y="108152"/>
                      </a:moveTo>
                      <a:cubicBezTo>
                        <a:pt x="66001" y="125043"/>
                        <a:pt x="45998" y="142950"/>
                        <a:pt x="29488" y="163841"/>
                      </a:cubicBezTo>
                      <a:cubicBezTo>
                        <a:pt x="15708" y="181240"/>
                        <a:pt x="-1373" y="205307"/>
                        <a:pt x="88" y="228738"/>
                      </a:cubicBezTo>
                      <a:cubicBezTo>
                        <a:pt x="1548" y="252805"/>
                        <a:pt x="24789" y="263346"/>
                        <a:pt x="46379" y="259599"/>
                      </a:cubicBezTo>
                      <a:cubicBezTo>
                        <a:pt x="57111" y="257758"/>
                        <a:pt x="66953" y="253249"/>
                        <a:pt x="75653" y="247153"/>
                      </a:cubicBezTo>
                      <a:cubicBezTo>
                        <a:pt x="71716" y="269378"/>
                        <a:pt x="71398" y="291984"/>
                        <a:pt x="81685" y="313003"/>
                      </a:cubicBezTo>
                      <a:cubicBezTo>
                        <a:pt x="87844" y="325639"/>
                        <a:pt x="97433" y="337260"/>
                        <a:pt x="110451" y="343165"/>
                      </a:cubicBezTo>
                      <a:cubicBezTo>
                        <a:pt x="123024" y="348944"/>
                        <a:pt x="134834" y="344372"/>
                        <a:pt x="144423" y="335355"/>
                      </a:cubicBezTo>
                      <a:cubicBezTo>
                        <a:pt x="168490" y="312749"/>
                        <a:pt x="181063" y="277887"/>
                        <a:pt x="193318" y="247979"/>
                      </a:cubicBezTo>
                      <a:cubicBezTo>
                        <a:pt x="201827" y="227278"/>
                        <a:pt x="209193" y="206132"/>
                        <a:pt x="216178" y="184860"/>
                      </a:cubicBezTo>
                      <a:cubicBezTo>
                        <a:pt x="229068" y="154570"/>
                        <a:pt x="241705" y="124217"/>
                        <a:pt x="254088" y="93737"/>
                      </a:cubicBezTo>
                      <a:cubicBezTo>
                        <a:pt x="259676" y="80021"/>
                        <a:pt x="265391" y="66305"/>
                        <a:pt x="270788" y="52462"/>
                      </a:cubicBezTo>
                      <a:cubicBezTo>
                        <a:pt x="275043" y="41540"/>
                        <a:pt x="283298" y="27634"/>
                        <a:pt x="282663" y="15632"/>
                      </a:cubicBezTo>
                      <a:cubicBezTo>
                        <a:pt x="281202" y="-14848"/>
                        <a:pt x="242340" y="7504"/>
                        <a:pt x="229767" y="13981"/>
                      </a:cubicBezTo>
                      <a:cubicBezTo>
                        <a:pt x="178840" y="40080"/>
                        <a:pt x="130643" y="71576"/>
                        <a:pt x="86447" y="10815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3" name="Google Shape;2923;p50"/>
                <p:cNvSpPr/>
                <p:nvPr/>
              </p:nvSpPr>
              <p:spPr>
                <a:xfrm>
                  <a:off x="7735598" y="3345153"/>
                  <a:ext cx="282760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60" h="345731" extrusionOk="0">
                      <a:moveTo>
                        <a:pt x="196313" y="237580"/>
                      </a:moveTo>
                      <a:cubicBezTo>
                        <a:pt x="216760" y="220689"/>
                        <a:pt x="236763" y="202782"/>
                        <a:pt x="253273" y="181890"/>
                      </a:cubicBezTo>
                      <a:cubicBezTo>
                        <a:pt x="267052" y="164491"/>
                        <a:pt x="284134" y="140425"/>
                        <a:pt x="282673" y="116993"/>
                      </a:cubicBezTo>
                      <a:cubicBezTo>
                        <a:pt x="281213" y="92927"/>
                        <a:pt x="257972" y="82386"/>
                        <a:pt x="236382" y="86132"/>
                      </a:cubicBezTo>
                      <a:cubicBezTo>
                        <a:pt x="225650" y="87974"/>
                        <a:pt x="215807" y="92482"/>
                        <a:pt x="207045" y="98578"/>
                      </a:cubicBezTo>
                      <a:cubicBezTo>
                        <a:pt x="210982" y="76353"/>
                        <a:pt x="211299" y="53684"/>
                        <a:pt x="201012" y="32729"/>
                      </a:cubicBezTo>
                      <a:cubicBezTo>
                        <a:pt x="194853" y="20092"/>
                        <a:pt x="185264" y="8472"/>
                        <a:pt x="172247" y="2566"/>
                      </a:cubicBezTo>
                      <a:cubicBezTo>
                        <a:pt x="159674" y="-3212"/>
                        <a:pt x="147863" y="1360"/>
                        <a:pt x="138274" y="10377"/>
                      </a:cubicBezTo>
                      <a:cubicBezTo>
                        <a:pt x="114207" y="32983"/>
                        <a:pt x="101635" y="67844"/>
                        <a:pt x="89380" y="97753"/>
                      </a:cubicBezTo>
                      <a:cubicBezTo>
                        <a:pt x="80870" y="118454"/>
                        <a:pt x="73505" y="139600"/>
                        <a:pt x="66520" y="160872"/>
                      </a:cubicBezTo>
                      <a:cubicBezTo>
                        <a:pt x="53629" y="191162"/>
                        <a:pt x="40993" y="221514"/>
                        <a:pt x="28610" y="251994"/>
                      </a:cubicBezTo>
                      <a:cubicBezTo>
                        <a:pt x="23022" y="265710"/>
                        <a:pt x="17307" y="279426"/>
                        <a:pt x="11909" y="293269"/>
                      </a:cubicBezTo>
                      <a:cubicBezTo>
                        <a:pt x="7655" y="304191"/>
                        <a:pt x="-600" y="318098"/>
                        <a:pt x="35" y="330100"/>
                      </a:cubicBezTo>
                      <a:cubicBezTo>
                        <a:pt x="1495" y="360579"/>
                        <a:pt x="40358" y="338227"/>
                        <a:pt x="52931" y="331750"/>
                      </a:cubicBezTo>
                      <a:cubicBezTo>
                        <a:pt x="103921" y="305588"/>
                        <a:pt x="152118" y="274093"/>
                        <a:pt x="196313" y="23758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4" name="Google Shape;2924;p50"/>
                <p:cNvSpPr/>
                <p:nvPr/>
              </p:nvSpPr>
              <p:spPr>
                <a:xfrm>
                  <a:off x="7723620" y="3722843"/>
                  <a:ext cx="345731" cy="282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760" extrusionOk="0">
                      <a:moveTo>
                        <a:pt x="108152" y="196313"/>
                      </a:moveTo>
                      <a:cubicBezTo>
                        <a:pt x="125043" y="216760"/>
                        <a:pt x="142949" y="236762"/>
                        <a:pt x="163841" y="253272"/>
                      </a:cubicBezTo>
                      <a:cubicBezTo>
                        <a:pt x="181240" y="267052"/>
                        <a:pt x="205307" y="284134"/>
                        <a:pt x="228738" y="282673"/>
                      </a:cubicBezTo>
                      <a:cubicBezTo>
                        <a:pt x="252805" y="281212"/>
                        <a:pt x="263346" y="257972"/>
                        <a:pt x="259599" y="236318"/>
                      </a:cubicBezTo>
                      <a:cubicBezTo>
                        <a:pt x="257758" y="225586"/>
                        <a:pt x="253249" y="215744"/>
                        <a:pt x="247153" y="207045"/>
                      </a:cubicBezTo>
                      <a:cubicBezTo>
                        <a:pt x="269378" y="210981"/>
                        <a:pt x="291985" y="211299"/>
                        <a:pt x="313003" y="201012"/>
                      </a:cubicBezTo>
                      <a:cubicBezTo>
                        <a:pt x="325639" y="194853"/>
                        <a:pt x="337260" y="185264"/>
                        <a:pt x="343165" y="172247"/>
                      </a:cubicBezTo>
                      <a:cubicBezTo>
                        <a:pt x="348944" y="159673"/>
                        <a:pt x="344372" y="147862"/>
                        <a:pt x="335355" y="138274"/>
                      </a:cubicBezTo>
                      <a:cubicBezTo>
                        <a:pt x="312748" y="114208"/>
                        <a:pt x="277887" y="101635"/>
                        <a:pt x="247979" y="89379"/>
                      </a:cubicBezTo>
                      <a:cubicBezTo>
                        <a:pt x="227214" y="80870"/>
                        <a:pt x="206132" y="73504"/>
                        <a:pt x="184860" y="66519"/>
                      </a:cubicBezTo>
                      <a:cubicBezTo>
                        <a:pt x="154570" y="53628"/>
                        <a:pt x="124217" y="40992"/>
                        <a:pt x="93737" y="28610"/>
                      </a:cubicBezTo>
                      <a:cubicBezTo>
                        <a:pt x="80022" y="23022"/>
                        <a:pt x="66305" y="17306"/>
                        <a:pt x="52462" y="11909"/>
                      </a:cubicBezTo>
                      <a:cubicBezTo>
                        <a:pt x="41540" y="7654"/>
                        <a:pt x="27634" y="-601"/>
                        <a:pt x="15632" y="35"/>
                      </a:cubicBezTo>
                      <a:cubicBezTo>
                        <a:pt x="-14848" y="1495"/>
                        <a:pt x="7504" y="40357"/>
                        <a:pt x="13981" y="52930"/>
                      </a:cubicBezTo>
                      <a:cubicBezTo>
                        <a:pt x="40143" y="103984"/>
                        <a:pt x="71639" y="152180"/>
                        <a:pt x="108152" y="19631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5" name="Google Shape;2925;p50"/>
                <p:cNvSpPr/>
                <p:nvPr/>
              </p:nvSpPr>
              <p:spPr>
                <a:xfrm>
                  <a:off x="7357845" y="3396146"/>
                  <a:ext cx="345731" cy="282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697" extrusionOk="0">
                      <a:moveTo>
                        <a:pt x="237580" y="86448"/>
                      </a:moveTo>
                      <a:cubicBezTo>
                        <a:pt x="220689" y="66000"/>
                        <a:pt x="202782" y="45998"/>
                        <a:pt x="181890" y="29488"/>
                      </a:cubicBezTo>
                      <a:cubicBezTo>
                        <a:pt x="164491" y="15708"/>
                        <a:pt x="140425" y="-1373"/>
                        <a:pt x="116993" y="88"/>
                      </a:cubicBezTo>
                      <a:cubicBezTo>
                        <a:pt x="92927" y="1548"/>
                        <a:pt x="82386" y="24789"/>
                        <a:pt x="86133" y="46379"/>
                      </a:cubicBezTo>
                      <a:cubicBezTo>
                        <a:pt x="87974" y="57111"/>
                        <a:pt x="92483" y="66953"/>
                        <a:pt x="98578" y="75652"/>
                      </a:cubicBezTo>
                      <a:cubicBezTo>
                        <a:pt x="76353" y="71715"/>
                        <a:pt x="53684" y="71398"/>
                        <a:pt x="32729" y="81685"/>
                      </a:cubicBezTo>
                      <a:cubicBezTo>
                        <a:pt x="20092" y="87844"/>
                        <a:pt x="8472" y="97433"/>
                        <a:pt x="2566" y="110450"/>
                      </a:cubicBezTo>
                      <a:cubicBezTo>
                        <a:pt x="-3212" y="123024"/>
                        <a:pt x="1360" y="134835"/>
                        <a:pt x="10377" y="144423"/>
                      </a:cubicBezTo>
                      <a:cubicBezTo>
                        <a:pt x="32983" y="168489"/>
                        <a:pt x="67845" y="181063"/>
                        <a:pt x="97753" y="193318"/>
                      </a:cubicBezTo>
                      <a:cubicBezTo>
                        <a:pt x="118454" y="201827"/>
                        <a:pt x="139599" y="209193"/>
                        <a:pt x="160872" y="216178"/>
                      </a:cubicBezTo>
                      <a:cubicBezTo>
                        <a:pt x="191161" y="229069"/>
                        <a:pt x="221514" y="241705"/>
                        <a:pt x="251995" y="254088"/>
                      </a:cubicBezTo>
                      <a:cubicBezTo>
                        <a:pt x="265711" y="259675"/>
                        <a:pt x="279426" y="265391"/>
                        <a:pt x="293270" y="270788"/>
                      </a:cubicBezTo>
                      <a:cubicBezTo>
                        <a:pt x="304191" y="275043"/>
                        <a:pt x="318098" y="283298"/>
                        <a:pt x="330099" y="282663"/>
                      </a:cubicBezTo>
                      <a:cubicBezTo>
                        <a:pt x="360579" y="281202"/>
                        <a:pt x="338227" y="242340"/>
                        <a:pt x="331750" y="229767"/>
                      </a:cubicBezTo>
                      <a:cubicBezTo>
                        <a:pt x="305588" y="178776"/>
                        <a:pt x="274092" y="130644"/>
                        <a:pt x="237580" y="8644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6" name="Google Shape;2926;p50"/>
                <p:cNvSpPr/>
                <p:nvPr/>
              </p:nvSpPr>
              <p:spPr>
                <a:xfrm>
                  <a:off x="7622904" y="3607989"/>
                  <a:ext cx="187040" cy="18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40" h="187040" extrusionOk="0">
                      <a:moveTo>
                        <a:pt x="184802" y="113808"/>
                      </a:moveTo>
                      <a:cubicBezTo>
                        <a:pt x="195977" y="63389"/>
                        <a:pt x="164227" y="13479"/>
                        <a:pt x="113808" y="2239"/>
                      </a:cubicBezTo>
                      <a:cubicBezTo>
                        <a:pt x="63389" y="-8937"/>
                        <a:pt x="13478" y="22813"/>
                        <a:pt x="2239" y="73232"/>
                      </a:cubicBezTo>
                      <a:cubicBezTo>
                        <a:pt x="-8937" y="123651"/>
                        <a:pt x="22813" y="173562"/>
                        <a:pt x="73232" y="184801"/>
                      </a:cubicBezTo>
                      <a:cubicBezTo>
                        <a:pt x="123651" y="195977"/>
                        <a:pt x="173562" y="164227"/>
                        <a:pt x="184802" y="11380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7" name="Google Shape;2927;p50"/>
                <p:cNvSpPr/>
                <p:nvPr/>
              </p:nvSpPr>
              <p:spPr>
                <a:xfrm>
                  <a:off x="7710419" y="3755058"/>
                  <a:ext cx="27347" cy="21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49" extrusionOk="0">
                      <a:moveTo>
                        <a:pt x="6545" y="2301"/>
                      </a:moveTo>
                      <a:cubicBezTo>
                        <a:pt x="14546" y="36781"/>
                        <a:pt x="18420" y="71643"/>
                        <a:pt x="21595" y="106885"/>
                      </a:cubicBezTo>
                      <a:cubicBezTo>
                        <a:pt x="23246" y="124856"/>
                        <a:pt x="24452" y="142826"/>
                        <a:pt x="25405" y="160860"/>
                      </a:cubicBezTo>
                      <a:cubicBezTo>
                        <a:pt x="26294" y="177052"/>
                        <a:pt x="29659" y="196801"/>
                        <a:pt x="24706" y="212358"/>
                      </a:cubicBezTo>
                      <a:cubicBezTo>
                        <a:pt x="23626" y="215660"/>
                        <a:pt x="19182" y="216105"/>
                        <a:pt x="17912" y="212676"/>
                      </a:cubicBezTo>
                      <a:cubicBezTo>
                        <a:pt x="12133" y="197500"/>
                        <a:pt x="13974" y="177624"/>
                        <a:pt x="13022" y="161495"/>
                      </a:cubicBezTo>
                      <a:cubicBezTo>
                        <a:pt x="12070" y="144096"/>
                        <a:pt x="10799" y="126697"/>
                        <a:pt x="9402" y="109362"/>
                      </a:cubicBezTo>
                      <a:cubicBezTo>
                        <a:pt x="6545" y="74056"/>
                        <a:pt x="2163" y="38940"/>
                        <a:pt x="5" y="3570"/>
                      </a:cubicBezTo>
                      <a:cubicBezTo>
                        <a:pt x="-186" y="-240"/>
                        <a:pt x="5656" y="-1510"/>
                        <a:pt x="6545" y="230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8" name="Google Shape;2928;p50"/>
                <p:cNvSpPr/>
                <p:nvPr/>
              </p:nvSpPr>
              <p:spPr>
                <a:xfrm>
                  <a:off x="7688652" y="3758635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12628" y="3549"/>
                      </a:moveTo>
                      <a:cubicBezTo>
                        <a:pt x="15358" y="37712"/>
                        <a:pt x="15167" y="72002"/>
                        <a:pt x="14787" y="106292"/>
                      </a:cubicBezTo>
                      <a:cubicBezTo>
                        <a:pt x="14596" y="123120"/>
                        <a:pt x="14405" y="139947"/>
                        <a:pt x="14216" y="156775"/>
                      </a:cubicBezTo>
                      <a:cubicBezTo>
                        <a:pt x="14088" y="165538"/>
                        <a:pt x="14152" y="174237"/>
                        <a:pt x="13707" y="183000"/>
                      </a:cubicBezTo>
                      <a:cubicBezTo>
                        <a:pt x="13390" y="189541"/>
                        <a:pt x="13898" y="195573"/>
                        <a:pt x="9453" y="200781"/>
                      </a:cubicBezTo>
                      <a:cubicBezTo>
                        <a:pt x="7802" y="202749"/>
                        <a:pt x="5071" y="201987"/>
                        <a:pt x="3674" y="200272"/>
                      </a:cubicBezTo>
                      <a:cubicBezTo>
                        <a:pt x="-898" y="194621"/>
                        <a:pt x="118" y="186937"/>
                        <a:pt x="54" y="179952"/>
                      </a:cubicBezTo>
                      <a:cubicBezTo>
                        <a:pt x="-72" y="171253"/>
                        <a:pt x="181" y="162490"/>
                        <a:pt x="245" y="153790"/>
                      </a:cubicBezTo>
                      <a:cubicBezTo>
                        <a:pt x="372" y="136963"/>
                        <a:pt x="436" y="120135"/>
                        <a:pt x="690" y="103308"/>
                      </a:cubicBezTo>
                      <a:cubicBezTo>
                        <a:pt x="1198" y="69780"/>
                        <a:pt x="1705" y="36379"/>
                        <a:pt x="5008" y="2978"/>
                      </a:cubicBezTo>
                      <a:cubicBezTo>
                        <a:pt x="5516" y="-1531"/>
                        <a:pt x="12310" y="-578"/>
                        <a:pt x="12628" y="35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9" name="Google Shape;2929;p50"/>
                <p:cNvSpPr/>
                <p:nvPr/>
              </p:nvSpPr>
              <p:spPr>
                <a:xfrm>
                  <a:off x="7689430" y="3431706"/>
                  <a:ext cx="27347" cy="215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03" extrusionOk="0">
                      <a:moveTo>
                        <a:pt x="20803" y="212749"/>
                      </a:moveTo>
                      <a:cubicBezTo>
                        <a:pt x="12802" y="178268"/>
                        <a:pt x="8928" y="143407"/>
                        <a:pt x="5753" y="108165"/>
                      </a:cubicBezTo>
                      <a:cubicBezTo>
                        <a:pt x="4102" y="90194"/>
                        <a:pt x="2896" y="72223"/>
                        <a:pt x="1943" y="54190"/>
                      </a:cubicBezTo>
                      <a:cubicBezTo>
                        <a:pt x="1054" y="37997"/>
                        <a:pt x="-2311" y="18248"/>
                        <a:pt x="2642" y="2691"/>
                      </a:cubicBezTo>
                      <a:cubicBezTo>
                        <a:pt x="3722" y="-611"/>
                        <a:pt x="8166" y="-1056"/>
                        <a:pt x="9437" y="2373"/>
                      </a:cubicBezTo>
                      <a:cubicBezTo>
                        <a:pt x="15215" y="17550"/>
                        <a:pt x="13374" y="37425"/>
                        <a:pt x="14326" y="53554"/>
                      </a:cubicBezTo>
                      <a:cubicBezTo>
                        <a:pt x="15278" y="70953"/>
                        <a:pt x="16549" y="88353"/>
                        <a:pt x="17946" y="105688"/>
                      </a:cubicBezTo>
                      <a:cubicBezTo>
                        <a:pt x="20803" y="140994"/>
                        <a:pt x="25185" y="176109"/>
                        <a:pt x="27343" y="211479"/>
                      </a:cubicBezTo>
                      <a:cubicBezTo>
                        <a:pt x="27534" y="215225"/>
                        <a:pt x="21628" y="216496"/>
                        <a:pt x="20803" y="2127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0" name="Google Shape;2930;p50"/>
                <p:cNvSpPr/>
                <p:nvPr/>
              </p:nvSpPr>
              <p:spPr>
                <a:xfrm>
                  <a:off x="7723540" y="3441167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2377" y="198398"/>
                      </a:moveTo>
                      <a:cubicBezTo>
                        <a:pt x="-353" y="164235"/>
                        <a:pt x="-163" y="129945"/>
                        <a:pt x="218" y="95655"/>
                      </a:cubicBezTo>
                      <a:cubicBezTo>
                        <a:pt x="409" y="78828"/>
                        <a:pt x="599" y="62000"/>
                        <a:pt x="790" y="45173"/>
                      </a:cubicBezTo>
                      <a:cubicBezTo>
                        <a:pt x="916" y="36410"/>
                        <a:pt x="853" y="27710"/>
                        <a:pt x="1298" y="18947"/>
                      </a:cubicBezTo>
                      <a:cubicBezTo>
                        <a:pt x="1615" y="12407"/>
                        <a:pt x="1107" y="6374"/>
                        <a:pt x="5552" y="1167"/>
                      </a:cubicBezTo>
                      <a:cubicBezTo>
                        <a:pt x="7203" y="-801"/>
                        <a:pt x="9934" y="-39"/>
                        <a:pt x="11330" y="1675"/>
                      </a:cubicBezTo>
                      <a:cubicBezTo>
                        <a:pt x="15903" y="7327"/>
                        <a:pt x="14887" y="15010"/>
                        <a:pt x="14950" y="21995"/>
                      </a:cubicBezTo>
                      <a:cubicBezTo>
                        <a:pt x="15077" y="30695"/>
                        <a:pt x="14823" y="39458"/>
                        <a:pt x="14760" y="48157"/>
                      </a:cubicBezTo>
                      <a:cubicBezTo>
                        <a:pt x="14632" y="64985"/>
                        <a:pt x="14569" y="81812"/>
                        <a:pt x="14315" y="98640"/>
                      </a:cubicBezTo>
                      <a:cubicBezTo>
                        <a:pt x="13807" y="132168"/>
                        <a:pt x="13299" y="165569"/>
                        <a:pt x="9997" y="198970"/>
                      </a:cubicBezTo>
                      <a:cubicBezTo>
                        <a:pt x="9489" y="203478"/>
                        <a:pt x="2694" y="202526"/>
                        <a:pt x="2377" y="19839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1" name="Google Shape;2931;p50"/>
                <p:cNvSpPr/>
                <p:nvPr/>
              </p:nvSpPr>
              <p:spPr>
                <a:xfrm>
                  <a:off x="7767750" y="3676675"/>
                  <a:ext cx="215049" cy="27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49" h="27351" extrusionOk="0">
                      <a:moveTo>
                        <a:pt x="2300" y="20803"/>
                      </a:moveTo>
                      <a:cubicBezTo>
                        <a:pt x="36781" y="12802"/>
                        <a:pt x="71643" y="8928"/>
                        <a:pt x="106885" y="5753"/>
                      </a:cubicBezTo>
                      <a:cubicBezTo>
                        <a:pt x="124856" y="4102"/>
                        <a:pt x="142826" y="2896"/>
                        <a:pt x="160860" y="1943"/>
                      </a:cubicBezTo>
                      <a:cubicBezTo>
                        <a:pt x="177053" y="1054"/>
                        <a:pt x="196801" y="-2311"/>
                        <a:pt x="212358" y="2642"/>
                      </a:cubicBezTo>
                      <a:cubicBezTo>
                        <a:pt x="215660" y="3721"/>
                        <a:pt x="216105" y="8166"/>
                        <a:pt x="212676" y="9436"/>
                      </a:cubicBezTo>
                      <a:cubicBezTo>
                        <a:pt x="197499" y="15215"/>
                        <a:pt x="177624" y="13373"/>
                        <a:pt x="161495" y="14326"/>
                      </a:cubicBezTo>
                      <a:cubicBezTo>
                        <a:pt x="144096" y="15278"/>
                        <a:pt x="126697" y="16548"/>
                        <a:pt x="109361" y="17945"/>
                      </a:cubicBezTo>
                      <a:cubicBezTo>
                        <a:pt x="74056" y="20803"/>
                        <a:pt x="38940" y="25184"/>
                        <a:pt x="3570" y="27343"/>
                      </a:cubicBezTo>
                      <a:cubicBezTo>
                        <a:pt x="-240" y="27597"/>
                        <a:pt x="-1509" y="21692"/>
                        <a:pt x="2300" y="20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2" name="Google Shape;2932;p50"/>
                <p:cNvSpPr/>
                <p:nvPr/>
              </p:nvSpPr>
              <p:spPr>
                <a:xfrm>
                  <a:off x="7771327" y="3710785"/>
                  <a:ext cx="201947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47" h="15004" extrusionOk="0">
                      <a:moveTo>
                        <a:pt x="3549" y="2377"/>
                      </a:moveTo>
                      <a:cubicBezTo>
                        <a:pt x="37712" y="-353"/>
                        <a:pt x="72003" y="-163"/>
                        <a:pt x="106292" y="218"/>
                      </a:cubicBezTo>
                      <a:cubicBezTo>
                        <a:pt x="123120" y="409"/>
                        <a:pt x="139947" y="599"/>
                        <a:pt x="156775" y="790"/>
                      </a:cubicBezTo>
                      <a:cubicBezTo>
                        <a:pt x="165538" y="917"/>
                        <a:pt x="174237" y="853"/>
                        <a:pt x="183000" y="1298"/>
                      </a:cubicBezTo>
                      <a:cubicBezTo>
                        <a:pt x="189541" y="1615"/>
                        <a:pt x="195573" y="1107"/>
                        <a:pt x="200780" y="5552"/>
                      </a:cubicBezTo>
                      <a:cubicBezTo>
                        <a:pt x="202749" y="7203"/>
                        <a:pt x="201987" y="9934"/>
                        <a:pt x="200272" y="11331"/>
                      </a:cubicBezTo>
                      <a:cubicBezTo>
                        <a:pt x="194621" y="15903"/>
                        <a:pt x="186937" y="14886"/>
                        <a:pt x="179953" y="14950"/>
                      </a:cubicBezTo>
                      <a:cubicBezTo>
                        <a:pt x="171253" y="15077"/>
                        <a:pt x="162490" y="14823"/>
                        <a:pt x="153791" y="14760"/>
                      </a:cubicBezTo>
                      <a:cubicBezTo>
                        <a:pt x="136963" y="14633"/>
                        <a:pt x="120135" y="14569"/>
                        <a:pt x="103308" y="14315"/>
                      </a:cubicBezTo>
                      <a:cubicBezTo>
                        <a:pt x="69779" y="13807"/>
                        <a:pt x="36379" y="13299"/>
                        <a:pt x="2978" y="9997"/>
                      </a:cubicBezTo>
                      <a:cubicBezTo>
                        <a:pt x="-1531" y="9553"/>
                        <a:pt x="-578" y="2758"/>
                        <a:pt x="3549" y="237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3" name="Google Shape;2933;p50"/>
                <p:cNvSpPr/>
                <p:nvPr/>
              </p:nvSpPr>
              <p:spPr>
                <a:xfrm>
                  <a:off x="7444398" y="3697727"/>
                  <a:ext cx="215002" cy="27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02" h="27347" extrusionOk="0">
                      <a:moveTo>
                        <a:pt x="212749" y="6545"/>
                      </a:moveTo>
                      <a:cubicBezTo>
                        <a:pt x="178269" y="14546"/>
                        <a:pt x="143407" y="18419"/>
                        <a:pt x="108164" y="21594"/>
                      </a:cubicBezTo>
                      <a:cubicBezTo>
                        <a:pt x="90194" y="23245"/>
                        <a:pt x="72223" y="24452"/>
                        <a:pt x="54189" y="25405"/>
                      </a:cubicBezTo>
                      <a:cubicBezTo>
                        <a:pt x="37997" y="26294"/>
                        <a:pt x="18248" y="29659"/>
                        <a:pt x="2691" y="24706"/>
                      </a:cubicBezTo>
                      <a:cubicBezTo>
                        <a:pt x="-611" y="23626"/>
                        <a:pt x="-1055" y="19182"/>
                        <a:pt x="2373" y="17912"/>
                      </a:cubicBezTo>
                      <a:cubicBezTo>
                        <a:pt x="17550" y="12133"/>
                        <a:pt x="37425" y="13975"/>
                        <a:pt x="53555" y="13022"/>
                      </a:cubicBezTo>
                      <a:cubicBezTo>
                        <a:pt x="70953" y="12069"/>
                        <a:pt x="88352" y="10800"/>
                        <a:pt x="105688" y="9402"/>
                      </a:cubicBezTo>
                      <a:cubicBezTo>
                        <a:pt x="140994" y="6545"/>
                        <a:pt x="176109" y="2163"/>
                        <a:pt x="211479" y="5"/>
                      </a:cubicBezTo>
                      <a:cubicBezTo>
                        <a:pt x="215225" y="-186"/>
                        <a:pt x="216495" y="5656"/>
                        <a:pt x="212749" y="654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4" name="Google Shape;2934;p50"/>
                <p:cNvSpPr/>
                <p:nvPr/>
              </p:nvSpPr>
              <p:spPr>
                <a:xfrm>
                  <a:off x="7453923" y="3675960"/>
                  <a:ext cx="201900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00" h="15004" extrusionOk="0">
                      <a:moveTo>
                        <a:pt x="198398" y="12628"/>
                      </a:moveTo>
                      <a:cubicBezTo>
                        <a:pt x="164235" y="15358"/>
                        <a:pt x="129946" y="15168"/>
                        <a:pt x="95655" y="14786"/>
                      </a:cubicBezTo>
                      <a:cubicBezTo>
                        <a:pt x="78828" y="14596"/>
                        <a:pt x="62000" y="14405"/>
                        <a:pt x="45172" y="14215"/>
                      </a:cubicBezTo>
                      <a:cubicBezTo>
                        <a:pt x="36409" y="14088"/>
                        <a:pt x="27710" y="14151"/>
                        <a:pt x="18947" y="13707"/>
                      </a:cubicBezTo>
                      <a:cubicBezTo>
                        <a:pt x="12407" y="13390"/>
                        <a:pt x="6374" y="13898"/>
                        <a:pt x="1167" y="9453"/>
                      </a:cubicBezTo>
                      <a:cubicBezTo>
                        <a:pt x="-801" y="7801"/>
                        <a:pt x="-39" y="5071"/>
                        <a:pt x="1675" y="3674"/>
                      </a:cubicBezTo>
                      <a:cubicBezTo>
                        <a:pt x="7327" y="-898"/>
                        <a:pt x="15010" y="118"/>
                        <a:pt x="21996" y="55"/>
                      </a:cubicBezTo>
                      <a:cubicBezTo>
                        <a:pt x="30695" y="-72"/>
                        <a:pt x="39458" y="181"/>
                        <a:pt x="48158" y="245"/>
                      </a:cubicBezTo>
                      <a:cubicBezTo>
                        <a:pt x="64984" y="372"/>
                        <a:pt x="81812" y="436"/>
                        <a:pt x="98640" y="690"/>
                      </a:cubicBezTo>
                      <a:cubicBezTo>
                        <a:pt x="132168" y="1198"/>
                        <a:pt x="165569" y="1705"/>
                        <a:pt x="198970" y="5007"/>
                      </a:cubicBezTo>
                      <a:cubicBezTo>
                        <a:pt x="203415" y="5516"/>
                        <a:pt x="202462" y="12310"/>
                        <a:pt x="198398" y="1262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5" name="Google Shape;2935;p50"/>
                <p:cNvSpPr/>
                <p:nvPr/>
              </p:nvSpPr>
              <p:spPr>
                <a:xfrm>
                  <a:off x="7543741" y="3740095"/>
                  <a:ext cx="134582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2" h="172229" extrusionOk="0">
                      <a:moveTo>
                        <a:pt x="134171" y="4690"/>
                      </a:moveTo>
                      <a:cubicBezTo>
                        <a:pt x="116772" y="35488"/>
                        <a:pt x="96007" y="63808"/>
                        <a:pt x="74544" y="91876"/>
                      </a:cubicBezTo>
                      <a:cubicBezTo>
                        <a:pt x="63622" y="106226"/>
                        <a:pt x="52319" y="120260"/>
                        <a:pt x="40890" y="134230"/>
                      </a:cubicBezTo>
                      <a:cubicBezTo>
                        <a:pt x="30603" y="146739"/>
                        <a:pt x="19744" y="163567"/>
                        <a:pt x="5520" y="171695"/>
                      </a:cubicBezTo>
                      <a:cubicBezTo>
                        <a:pt x="2472" y="173410"/>
                        <a:pt x="-1084" y="170743"/>
                        <a:pt x="313" y="167314"/>
                      </a:cubicBezTo>
                      <a:cubicBezTo>
                        <a:pt x="6282" y="152201"/>
                        <a:pt x="21141" y="138802"/>
                        <a:pt x="31365" y="126293"/>
                      </a:cubicBezTo>
                      <a:cubicBezTo>
                        <a:pt x="42414" y="112831"/>
                        <a:pt x="53272" y="99178"/>
                        <a:pt x="63940" y="85399"/>
                      </a:cubicBezTo>
                      <a:cubicBezTo>
                        <a:pt x="85720" y="57458"/>
                        <a:pt x="106231" y="28630"/>
                        <a:pt x="128583" y="1134"/>
                      </a:cubicBezTo>
                      <a:cubicBezTo>
                        <a:pt x="130869" y="-1724"/>
                        <a:pt x="136076" y="1325"/>
                        <a:pt x="134171" y="469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6" name="Google Shape;2936;p50"/>
                <p:cNvSpPr/>
                <p:nvPr/>
              </p:nvSpPr>
              <p:spPr>
                <a:xfrm>
                  <a:off x="7523409" y="3731304"/>
                  <a:ext cx="140433" cy="149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33" h="149653" extrusionOk="0">
                      <a:moveTo>
                        <a:pt x="139644" y="6433"/>
                      </a:moveTo>
                      <a:cubicBezTo>
                        <a:pt x="118562" y="33420"/>
                        <a:pt x="95194" y="58566"/>
                        <a:pt x="71762" y="83585"/>
                      </a:cubicBezTo>
                      <a:cubicBezTo>
                        <a:pt x="60269" y="95904"/>
                        <a:pt x="48712" y="108096"/>
                        <a:pt x="37155" y="120415"/>
                      </a:cubicBezTo>
                      <a:cubicBezTo>
                        <a:pt x="31186" y="126765"/>
                        <a:pt x="25281" y="133242"/>
                        <a:pt x="19058" y="139402"/>
                      </a:cubicBezTo>
                      <a:cubicBezTo>
                        <a:pt x="14422" y="144037"/>
                        <a:pt x="10675" y="148800"/>
                        <a:pt x="3881" y="149625"/>
                      </a:cubicBezTo>
                      <a:cubicBezTo>
                        <a:pt x="1341" y="149943"/>
                        <a:pt x="-119" y="147530"/>
                        <a:pt x="8" y="145371"/>
                      </a:cubicBezTo>
                      <a:cubicBezTo>
                        <a:pt x="452" y="138132"/>
                        <a:pt x="6421" y="133115"/>
                        <a:pt x="11057" y="127972"/>
                      </a:cubicBezTo>
                      <a:cubicBezTo>
                        <a:pt x="16835" y="121495"/>
                        <a:pt x="22931" y="115208"/>
                        <a:pt x="28900" y="108795"/>
                      </a:cubicBezTo>
                      <a:cubicBezTo>
                        <a:pt x="40394" y="96476"/>
                        <a:pt x="51823" y="84157"/>
                        <a:pt x="63381" y="71901"/>
                      </a:cubicBezTo>
                      <a:cubicBezTo>
                        <a:pt x="86431" y="47517"/>
                        <a:pt x="109418" y="23260"/>
                        <a:pt x="134437" y="908"/>
                      </a:cubicBezTo>
                      <a:cubicBezTo>
                        <a:pt x="137866" y="-2140"/>
                        <a:pt x="142247" y="3194"/>
                        <a:pt x="139644" y="643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7" name="Google Shape;2937;p50"/>
                <p:cNvSpPr/>
                <p:nvPr/>
              </p:nvSpPr>
              <p:spPr>
                <a:xfrm>
                  <a:off x="7748875" y="3489489"/>
                  <a:ext cx="134581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1" h="172229" extrusionOk="0">
                      <a:moveTo>
                        <a:pt x="411" y="167539"/>
                      </a:moveTo>
                      <a:cubicBezTo>
                        <a:pt x="17810" y="136742"/>
                        <a:pt x="38574" y="108421"/>
                        <a:pt x="60037" y="80354"/>
                      </a:cubicBezTo>
                      <a:cubicBezTo>
                        <a:pt x="70959" y="66003"/>
                        <a:pt x="82262" y="51969"/>
                        <a:pt x="93693" y="37999"/>
                      </a:cubicBezTo>
                      <a:cubicBezTo>
                        <a:pt x="103980" y="25490"/>
                        <a:pt x="114838" y="8662"/>
                        <a:pt x="129062" y="534"/>
                      </a:cubicBezTo>
                      <a:cubicBezTo>
                        <a:pt x="132110" y="-1180"/>
                        <a:pt x="135666" y="1487"/>
                        <a:pt x="134269" y="4916"/>
                      </a:cubicBezTo>
                      <a:cubicBezTo>
                        <a:pt x="128300" y="20029"/>
                        <a:pt x="113441" y="33427"/>
                        <a:pt x="103218" y="45937"/>
                      </a:cubicBezTo>
                      <a:cubicBezTo>
                        <a:pt x="92169" y="59399"/>
                        <a:pt x="81310" y="73051"/>
                        <a:pt x="70642" y="86831"/>
                      </a:cubicBezTo>
                      <a:cubicBezTo>
                        <a:pt x="48861" y="114771"/>
                        <a:pt x="28351" y="143600"/>
                        <a:pt x="5999" y="171095"/>
                      </a:cubicBezTo>
                      <a:cubicBezTo>
                        <a:pt x="3713" y="173953"/>
                        <a:pt x="-1494" y="170905"/>
                        <a:pt x="411" y="1675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8" name="Google Shape;2938;p50"/>
                <p:cNvSpPr/>
                <p:nvPr/>
              </p:nvSpPr>
              <p:spPr>
                <a:xfrm>
                  <a:off x="7763323" y="3520856"/>
                  <a:ext cx="140402" cy="149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02" h="149628" extrusionOk="0">
                      <a:moveTo>
                        <a:pt x="758" y="143221"/>
                      </a:moveTo>
                      <a:cubicBezTo>
                        <a:pt x="21840" y="116234"/>
                        <a:pt x="45208" y="91087"/>
                        <a:pt x="68640" y="66068"/>
                      </a:cubicBezTo>
                      <a:cubicBezTo>
                        <a:pt x="80133" y="53749"/>
                        <a:pt x="91690" y="41558"/>
                        <a:pt x="103247" y="29239"/>
                      </a:cubicBezTo>
                      <a:cubicBezTo>
                        <a:pt x="109216" y="22889"/>
                        <a:pt x="115121" y="16411"/>
                        <a:pt x="121345" y="10252"/>
                      </a:cubicBezTo>
                      <a:cubicBezTo>
                        <a:pt x="125980" y="5616"/>
                        <a:pt x="129727" y="854"/>
                        <a:pt x="136521" y="28"/>
                      </a:cubicBezTo>
                      <a:cubicBezTo>
                        <a:pt x="139061" y="-289"/>
                        <a:pt x="140521" y="2124"/>
                        <a:pt x="140395" y="4283"/>
                      </a:cubicBezTo>
                      <a:cubicBezTo>
                        <a:pt x="139950" y="11522"/>
                        <a:pt x="133981" y="16539"/>
                        <a:pt x="129345" y="21682"/>
                      </a:cubicBezTo>
                      <a:cubicBezTo>
                        <a:pt x="123567" y="28159"/>
                        <a:pt x="117471" y="34446"/>
                        <a:pt x="111502" y="40859"/>
                      </a:cubicBezTo>
                      <a:cubicBezTo>
                        <a:pt x="100008" y="53178"/>
                        <a:pt x="88579" y="65497"/>
                        <a:pt x="77021" y="77753"/>
                      </a:cubicBezTo>
                      <a:cubicBezTo>
                        <a:pt x="53971" y="102136"/>
                        <a:pt x="30984" y="126393"/>
                        <a:pt x="5965" y="148746"/>
                      </a:cubicBezTo>
                      <a:cubicBezTo>
                        <a:pt x="2600" y="151730"/>
                        <a:pt x="-1782" y="146460"/>
                        <a:pt x="758" y="14322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9" name="Google Shape;2939;p50"/>
                <p:cNvSpPr/>
                <p:nvPr/>
              </p:nvSpPr>
              <p:spPr>
                <a:xfrm>
                  <a:off x="7752787" y="3736182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4690" y="411"/>
                      </a:moveTo>
                      <a:cubicBezTo>
                        <a:pt x="35488" y="17810"/>
                        <a:pt x="63808" y="38575"/>
                        <a:pt x="91876" y="60038"/>
                      </a:cubicBezTo>
                      <a:cubicBezTo>
                        <a:pt x="106227" y="70959"/>
                        <a:pt x="120260" y="82263"/>
                        <a:pt x="134230" y="93693"/>
                      </a:cubicBezTo>
                      <a:cubicBezTo>
                        <a:pt x="146740" y="103980"/>
                        <a:pt x="163567" y="114838"/>
                        <a:pt x="171695" y="129062"/>
                      </a:cubicBezTo>
                      <a:cubicBezTo>
                        <a:pt x="173409" y="132110"/>
                        <a:pt x="170743" y="135666"/>
                        <a:pt x="167314" y="134269"/>
                      </a:cubicBezTo>
                      <a:cubicBezTo>
                        <a:pt x="152201" y="128300"/>
                        <a:pt x="138802" y="113441"/>
                        <a:pt x="126293" y="103218"/>
                      </a:cubicBezTo>
                      <a:cubicBezTo>
                        <a:pt x="112831" y="92169"/>
                        <a:pt x="99178" y="81310"/>
                        <a:pt x="85398" y="70642"/>
                      </a:cubicBezTo>
                      <a:cubicBezTo>
                        <a:pt x="57458" y="48862"/>
                        <a:pt x="28630" y="28351"/>
                        <a:pt x="1134" y="5999"/>
                      </a:cubicBezTo>
                      <a:cubicBezTo>
                        <a:pt x="-1723" y="3713"/>
                        <a:pt x="1325" y="-1494"/>
                        <a:pt x="4690" y="41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0" name="Google Shape;2940;p50"/>
                <p:cNvSpPr/>
                <p:nvPr/>
              </p:nvSpPr>
              <p:spPr>
                <a:xfrm>
                  <a:off x="7744021" y="3750631"/>
                  <a:ext cx="149628" cy="140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2" extrusionOk="0">
                      <a:moveTo>
                        <a:pt x="6408" y="758"/>
                      </a:moveTo>
                      <a:cubicBezTo>
                        <a:pt x="33396" y="21840"/>
                        <a:pt x="58541" y="45208"/>
                        <a:pt x="83560" y="68640"/>
                      </a:cubicBezTo>
                      <a:cubicBezTo>
                        <a:pt x="95879" y="80133"/>
                        <a:pt x="108072" y="91690"/>
                        <a:pt x="120390" y="103247"/>
                      </a:cubicBezTo>
                      <a:cubicBezTo>
                        <a:pt x="126740" y="109216"/>
                        <a:pt x="133218" y="115122"/>
                        <a:pt x="139377" y="121345"/>
                      </a:cubicBezTo>
                      <a:cubicBezTo>
                        <a:pt x="144012" y="125980"/>
                        <a:pt x="148775" y="129727"/>
                        <a:pt x="149600" y="136521"/>
                      </a:cubicBezTo>
                      <a:cubicBezTo>
                        <a:pt x="149918" y="139061"/>
                        <a:pt x="147505" y="140522"/>
                        <a:pt x="145346" y="140395"/>
                      </a:cubicBezTo>
                      <a:cubicBezTo>
                        <a:pt x="138107" y="139950"/>
                        <a:pt x="133090" y="133981"/>
                        <a:pt x="127947" y="129346"/>
                      </a:cubicBezTo>
                      <a:cubicBezTo>
                        <a:pt x="121470" y="123567"/>
                        <a:pt x="115184" y="117471"/>
                        <a:pt x="108770" y="111502"/>
                      </a:cubicBezTo>
                      <a:cubicBezTo>
                        <a:pt x="96451" y="100009"/>
                        <a:pt x="84132" y="88578"/>
                        <a:pt x="71876" y="77022"/>
                      </a:cubicBezTo>
                      <a:cubicBezTo>
                        <a:pt x="47492" y="53971"/>
                        <a:pt x="23235" y="30984"/>
                        <a:pt x="884" y="5965"/>
                      </a:cubicBezTo>
                      <a:cubicBezTo>
                        <a:pt x="-2101" y="2599"/>
                        <a:pt x="3170" y="-1782"/>
                        <a:pt x="6408" y="7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1" name="Google Shape;2941;p50"/>
                <p:cNvSpPr/>
                <p:nvPr/>
              </p:nvSpPr>
              <p:spPr>
                <a:xfrm>
                  <a:off x="7502181" y="3531049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167539" y="134171"/>
                      </a:moveTo>
                      <a:cubicBezTo>
                        <a:pt x="136741" y="116772"/>
                        <a:pt x="108421" y="96007"/>
                        <a:pt x="80353" y="74544"/>
                      </a:cubicBezTo>
                      <a:cubicBezTo>
                        <a:pt x="66002" y="63623"/>
                        <a:pt x="51969" y="52319"/>
                        <a:pt x="37999" y="40889"/>
                      </a:cubicBezTo>
                      <a:cubicBezTo>
                        <a:pt x="25489" y="30603"/>
                        <a:pt x="8662" y="19744"/>
                        <a:pt x="534" y="5520"/>
                      </a:cubicBezTo>
                      <a:cubicBezTo>
                        <a:pt x="-1180" y="2472"/>
                        <a:pt x="1487" y="-1084"/>
                        <a:pt x="4915" y="313"/>
                      </a:cubicBezTo>
                      <a:cubicBezTo>
                        <a:pt x="20028" y="6282"/>
                        <a:pt x="33427" y="21141"/>
                        <a:pt x="45937" y="31364"/>
                      </a:cubicBezTo>
                      <a:cubicBezTo>
                        <a:pt x="59399" y="42413"/>
                        <a:pt x="73051" y="53272"/>
                        <a:pt x="86831" y="63940"/>
                      </a:cubicBezTo>
                      <a:cubicBezTo>
                        <a:pt x="114771" y="85720"/>
                        <a:pt x="143600" y="106231"/>
                        <a:pt x="171095" y="128583"/>
                      </a:cubicBezTo>
                      <a:cubicBezTo>
                        <a:pt x="173952" y="130869"/>
                        <a:pt x="170904" y="136076"/>
                        <a:pt x="167539" y="13417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2" name="Google Shape;2942;p50"/>
                <p:cNvSpPr/>
                <p:nvPr/>
              </p:nvSpPr>
              <p:spPr>
                <a:xfrm>
                  <a:off x="7533548" y="3510716"/>
                  <a:ext cx="149628" cy="1404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8" extrusionOk="0">
                      <a:moveTo>
                        <a:pt x="143220" y="139644"/>
                      </a:moveTo>
                      <a:cubicBezTo>
                        <a:pt x="116233" y="118562"/>
                        <a:pt x="91087" y="95194"/>
                        <a:pt x="66069" y="71763"/>
                      </a:cubicBezTo>
                      <a:cubicBezTo>
                        <a:pt x="53749" y="60269"/>
                        <a:pt x="41558" y="48712"/>
                        <a:pt x="29238" y="37155"/>
                      </a:cubicBezTo>
                      <a:cubicBezTo>
                        <a:pt x="22888" y="31186"/>
                        <a:pt x="16411" y="25281"/>
                        <a:pt x="10252" y="19058"/>
                      </a:cubicBezTo>
                      <a:cubicBezTo>
                        <a:pt x="5616" y="14422"/>
                        <a:pt x="854" y="10676"/>
                        <a:pt x="28" y="3881"/>
                      </a:cubicBezTo>
                      <a:cubicBezTo>
                        <a:pt x="-289" y="1341"/>
                        <a:pt x="2124" y="-119"/>
                        <a:pt x="4283" y="8"/>
                      </a:cubicBezTo>
                      <a:cubicBezTo>
                        <a:pt x="11521" y="452"/>
                        <a:pt x="16538" y="6421"/>
                        <a:pt x="21682" y="11057"/>
                      </a:cubicBezTo>
                      <a:cubicBezTo>
                        <a:pt x="28222" y="16835"/>
                        <a:pt x="34446" y="22931"/>
                        <a:pt x="40858" y="28900"/>
                      </a:cubicBezTo>
                      <a:cubicBezTo>
                        <a:pt x="53178" y="40394"/>
                        <a:pt x="65496" y="51824"/>
                        <a:pt x="77752" y="63381"/>
                      </a:cubicBezTo>
                      <a:cubicBezTo>
                        <a:pt x="102136" y="86431"/>
                        <a:pt x="126394" y="109418"/>
                        <a:pt x="148746" y="134437"/>
                      </a:cubicBezTo>
                      <a:cubicBezTo>
                        <a:pt x="151730" y="137866"/>
                        <a:pt x="146459" y="142184"/>
                        <a:pt x="143220" y="13964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2943" name="Google Shape;2943;p50"/>
              <p:cNvSpPr/>
              <p:nvPr/>
            </p:nvSpPr>
            <p:spPr>
              <a:xfrm>
                <a:off x="6633762" y="2934764"/>
                <a:ext cx="1610013" cy="2830718"/>
              </a:xfrm>
              <a:custGeom>
                <a:avLst/>
                <a:gdLst/>
                <a:ahLst/>
                <a:cxnLst/>
                <a:rect l="l" t="t" r="r" b="b"/>
                <a:pathLst>
                  <a:path w="1610013" h="2830718" extrusionOk="0">
                    <a:moveTo>
                      <a:pt x="1598949" y="1098756"/>
                    </a:moveTo>
                    <a:cubicBezTo>
                      <a:pt x="1592028" y="1097803"/>
                      <a:pt x="1585678" y="1102121"/>
                      <a:pt x="1584027" y="1108662"/>
                    </a:cubicBezTo>
                    <a:cubicBezTo>
                      <a:pt x="1579455" y="1127077"/>
                      <a:pt x="1574946" y="1145428"/>
                      <a:pt x="1571073" y="1164034"/>
                    </a:cubicBezTo>
                    <a:cubicBezTo>
                      <a:pt x="1540530" y="1310211"/>
                      <a:pt x="1486935" y="1456134"/>
                      <a:pt x="1411879" y="1597802"/>
                    </a:cubicBezTo>
                    <a:cubicBezTo>
                      <a:pt x="1406481" y="1607962"/>
                      <a:pt x="1400893" y="1617995"/>
                      <a:pt x="1395305" y="1628092"/>
                    </a:cubicBezTo>
                    <a:cubicBezTo>
                      <a:pt x="1398924" y="1588785"/>
                      <a:pt x="1400131" y="1548336"/>
                      <a:pt x="1398290" y="1506680"/>
                    </a:cubicBezTo>
                    <a:cubicBezTo>
                      <a:pt x="1392956" y="1387109"/>
                      <a:pt x="1366222" y="1261570"/>
                      <a:pt x="1318724" y="1133554"/>
                    </a:cubicBezTo>
                    <a:cubicBezTo>
                      <a:pt x="1291736" y="1060846"/>
                      <a:pt x="1266464" y="1004077"/>
                      <a:pt x="1239032" y="954928"/>
                    </a:cubicBezTo>
                    <a:cubicBezTo>
                      <a:pt x="1205122" y="894095"/>
                      <a:pt x="1158514" y="842914"/>
                      <a:pt x="1113238" y="796686"/>
                    </a:cubicBezTo>
                    <a:cubicBezTo>
                      <a:pt x="1109110" y="792432"/>
                      <a:pt x="1102507" y="792241"/>
                      <a:pt x="1097934" y="796369"/>
                    </a:cubicBezTo>
                    <a:cubicBezTo>
                      <a:pt x="1093426" y="800306"/>
                      <a:pt x="1092855" y="806782"/>
                      <a:pt x="1096537" y="811355"/>
                    </a:cubicBezTo>
                    <a:cubicBezTo>
                      <a:pt x="1141178" y="866726"/>
                      <a:pt x="1187469" y="926544"/>
                      <a:pt x="1219601" y="994679"/>
                    </a:cubicBezTo>
                    <a:cubicBezTo>
                      <a:pt x="1273131" y="1108217"/>
                      <a:pt x="1312437" y="1227089"/>
                      <a:pt x="1336568" y="1347930"/>
                    </a:cubicBezTo>
                    <a:cubicBezTo>
                      <a:pt x="1361269" y="1471755"/>
                      <a:pt x="1363745" y="1594500"/>
                      <a:pt x="1344060" y="1712801"/>
                    </a:cubicBezTo>
                    <a:cubicBezTo>
                      <a:pt x="1343870" y="1714007"/>
                      <a:pt x="1344124" y="1715087"/>
                      <a:pt x="1344124" y="1716293"/>
                    </a:cubicBezTo>
                    <a:cubicBezTo>
                      <a:pt x="1327741" y="1743027"/>
                      <a:pt x="1310914" y="1769570"/>
                      <a:pt x="1293451" y="1795541"/>
                    </a:cubicBezTo>
                    <a:cubicBezTo>
                      <a:pt x="1246588" y="1865264"/>
                      <a:pt x="1201884" y="1917398"/>
                      <a:pt x="1152735" y="1959625"/>
                    </a:cubicBezTo>
                    <a:cubicBezTo>
                      <a:pt x="1048595" y="2049097"/>
                      <a:pt x="920389" y="2101865"/>
                      <a:pt x="808692" y="2141743"/>
                    </a:cubicBezTo>
                    <a:cubicBezTo>
                      <a:pt x="764179" y="2157618"/>
                      <a:pt x="718522" y="2172604"/>
                      <a:pt x="674326" y="2187082"/>
                    </a:cubicBezTo>
                    <a:cubicBezTo>
                      <a:pt x="667278" y="2189368"/>
                      <a:pt x="660166" y="2191781"/>
                      <a:pt x="653054" y="2194067"/>
                    </a:cubicBezTo>
                    <a:cubicBezTo>
                      <a:pt x="685121" y="2151522"/>
                      <a:pt x="718332" y="2104659"/>
                      <a:pt x="747097" y="2055764"/>
                    </a:cubicBezTo>
                    <a:cubicBezTo>
                      <a:pt x="768560" y="2019252"/>
                      <a:pt x="784689" y="1986549"/>
                      <a:pt x="796309" y="1955815"/>
                    </a:cubicBezTo>
                    <a:cubicBezTo>
                      <a:pt x="801262" y="1942671"/>
                      <a:pt x="805199" y="1930987"/>
                      <a:pt x="808502" y="1919874"/>
                    </a:cubicBezTo>
                    <a:cubicBezTo>
                      <a:pt x="812121" y="1920319"/>
                      <a:pt x="815677" y="1920954"/>
                      <a:pt x="819296" y="1920954"/>
                    </a:cubicBezTo>
                    <a:cubicBezTo>
                      <a:pt x="830472" y="1920954"/>
                      <a:pt x="841648" y="1918795"/>
                      <a:pt x="852380" y="1914477"/>
                    </a:cubicBezTo>
                    <a:cubicBezTo>
                      <a:pt x="874224" y="1905650"/>
                      <a:pt x="891306" y="1888823"/>
                      <a:pt x="900513" y="1867169"/>
                    </a:cubicBezTo>
                    <a:cubicBezTo>
                      <a:pt x="919499" y="1822402"/>
                      <a:pt x="898544" y="1770522"/>
                      <a:pt x="853777" y="1751536"/>
                    </a:cubicBezTo>
                    <a:cubicBezTo>
                      <a:pt x="832060" y="1742328"/>
                      <a:pt x="808120" y="1742138"/>
                      <a:pt x="786277" y="1750964"/>
                    </a:cubicBezTo>
                    <a:cubicBezTo>
                      <a:pt x="764432" y="1759791"/>
                      <a:pt x="747351" y="1776618"/>
                      <a:pt x="738144" y="1798272"/>
                    </a:cubicBezTo>
                    <a:cubicBezTo>
                      <a:pt x="728936" y="1819989"/>
                      <a:pt x="728745" y="1843928"/>
                      <a:pt x="737572" y="1865772"/>
                    </a:cubicBezTo>
                    <a:cubicBezTo>
                      <a:pt x="745827" y="1886156"/>
                      <a:pt x="761194" y="1902157"/>
                      <a:pt x="780879" y="1911682"/>
                    </a:cubicBezTo>
                    <a:cubicBezTo>
                      <a:pt x="775862" y="1924256"/>
                      <a:pt x="770782" y="1936321"/>
                      <a:pt x="766020" y="1946925"/>
                    </a:cubicBezTo>
                    <a:cubicBezTo>
                      <a:pt x="751352" y="1979691"/>
                      <a:pt x="734460" y="2011441"/>
                      <a:pt x="715982" y="2041286"/>
                    </a:cubicBezTo>
                    <a:cubicBezTo>
                      <a:pt x="681311" y="2097293"/>
                      <a:pt x="639845" y="2150062"/>
                      <a:pt x="599777" y="2201116"/>
                    </a:cubicBezTo>
                    <a:lnTo>
                      <a:pt x="588347" y="2215657"/>
                    </a:lnTo>
                    <a:cubicBezTo>
                      <a:pt x="535706" y="2233501"/>
                      <a:pt x="482873" y="2252487"/>
                      <a:pt x="431566" y="2274331"/>
                    </a:cubicBezTo>
                    <a:cubicBezTo>
                      <a:pt x="340570" y="2313003"/>
                      <a:pt x="265132" y="2356056"/>
                      <a:pt x="202521" y="2405141"/>
                    </a:cubicBezTo>
                    <a:cubicBezTo>
                      <a:pt x="255861" y="2321194"/>
                      <a:pt x="315995" y="2242010"/>
                      <a:pt x="373844" y="2168159"/>
                    </a:cubicBezTo>
                    <a:lnTo>
                      <a:pt x="406546" y="2126567"/>
                    </a:lnTo>
                    <a:cubicBezTo>
                      <a:pt x="462871" y="2055066"/>
                      <a:pt x="521037" y="1981088"/>
                      <a:pt x="573869" y="1904952"/>
                    </a:cubicBezTo>
                    <a:cubicBezTo>
                      <a:pt x="640798" y="1808305"/>
                      <a:pt x="695725" y="1709372"/>
                      <a:pt x="737128" y="1610947"/>
                    </a:cubicBezTo>
                    <a:cubicBezTo>
                      <a:pt x="826726" y="1397777"/>
                      <a:pt x="864508" y="1183274"/>
                      <a:pt x="846411" y="990679"/>
                    </a:cubicBezTo>
                    <a:cubicBezTo>
                      <a:pt x="836949" y="890095"/>
                      <a:pt x="811549" y="794273"/>
                      <a:pt x="770909" y="705881"/>
                    </a:cubicBezTo>
                    <a:cubicBezTo>
                      <a:pt x="746398" y="652605"/>
                      <a:pt x="717316" y="601614"/>
                      <a:pt x="687153" y="553037"/>
                    </a:cubicBezTo>
                    <a:cubicBezTo>
                      <a:pt x="686708" y="550624"/>
                      <a:pt x="686455" y="548211"/>
                      <a:pt x="686010" y="545798"/>
                    </a:cubicBezTo>
                    <a:cubicBezTo>
                      <a:pt x="684677" y="538432"/>
                      <a:pt x="683343" y="531129"/>
                      <a:pt x="682581" y="523700"/>
                    </a:cubicBezTo>
                    <a:cubicBezTo>
                      <a:pt x="681184" y="509793"/>
                      <a:pt x="680549" y="495569"/>
                      <a:pt x="680740" y="480202"/>
                    </a:cubicBezTo>
                    <a:cubicBezTo>
                      <a:pt x="681120" y="451310"/>
                      <a:pt x="684994" y="422163"/>
                      <a:pt x="692233" y="393461"/>
                    </a:cubicBezTo>
                    <a:cubicBezTo>
                      <a:pt x="699535" y="364569"/>
                      <a:pt x="710267" y="336629"/>
                      <a:pt x="724173" y="310403"/>
                    </a:cubicBezTo>
                    <a:cubicBezTo>
                      <a:pt x="730523" y="298402"/>
                      <a:pt x="737572" y="286464"/>
                      <a:pt x="745573" y="273954"/>
                    </a:cubicBezTo>
                    <a:cubicBezTo>
                      <a:pt x="748431" y="269446"/>
                      <a:pt x="751669" y="265064"/>
                      <a:pt x="754907" y="260683"/>
                    </a:cubicBezTo>
                    <a:cubicBezTo>
                      <a:pt x="760749" y="252682"/>
                      <a:pt x="766845" y="244363"/>
                      <a:pt x="771291" y="235092"/>
                    </a:cubicBezTo>
                    <a:cubicBezTo>
                      <a:pt x="774021" y="229377"/>
                      <a:pt x="772687" y="222646"/>
                      <a:pt x="767861" y="218455"/>
                    </a:cubicBezTo>
                    <a:cubicBezTo>
                      <a:pt x="763226" y="214328"/>
                      <a:pt x="756558" y="213820"/>
                      <a:pt x="751352" y="217185"/>
                    </a:cubicBezTo>
                    <a:cubicBezTo>
                      <a:pt x="737382" y="226139"/>
                      <a:pt x="727094" y="240109"/>
                      <a:pt x="718014" y="252491"/>
                    </a:cubicBezTo>
                    <a:lnTo>
                      <a:pt x="716871" y="254015"/>
                    </a:lnTo>
                    <a:cubicBezTo>
                      <a:pt x="707600" y="266588"/>
                      <a:pt x="699282" y="279923"/>
                      <a:pt x="692043" y="293512"/>
                    </a:cubicBezTo>
                    <a:cubicBezTo>
                      <a:pt x="677057" y="321833"/>
                      <a:pt x="665372" y="352186"/>
                      <a:pt x="657308" y="383682"/>
                    </a:cubicBezTo>
                    <a:cubicBezTo>
                      <a:pt x="649307" y="414861"/>
                      <a:pt x="645053" y="447119"/>
                      <a:pt x="644608" y="479504"/>
                    </a:cubicBezTo>
                    <a:cubicBezTo>
                      <a:pt x="644544" y="482107"/>
                      <a:pt x="644735" y="484774"/>
                      <a:pt x="644735" y="487378"/>
                    </a:cubicBezTo>
                    <a:cubicBezTo>
                      <a:pt x="642132" y="483441"/>
                      <a:pt x="639465" y="479376"/>
                      <a:pt x="636861" y="475439"/>
                    </a:cubicBezTo>
                    <a:cubicBezTo>
                      <a:pt x="627781" y="461787"/>
                      <a:pt x="618636" y="448135"/>
                      <a:pt x="609493" y="434482"/>
                    </a:cubicBezTo>
                    <a:cubicBezTo>
                      <a:pt x="569995" y="375427"/>
                      <a:pt x="529102" y="314467"/>
                      <a:pt x="493732" y="251602"/>
                    </a:cubicBezTo>
                    <a:cubicBezTo>
                      <a:pt x="448139" y="170640"/>
                      <a:pt x="416135" y="91963"/>
                      <a:pt x="395815" y="11128"/>
                    </a:cubicBezTo>
                    <a:cubicBezTo>
                      <a:pt x="393846" y="3317"/>
                      <a:pt x="386099" y="-1318"/>
                      <a:pt x="377844" y="333"/>
                    </a:cubicBezTo>
                    <a:cubicBezTo>
                      <a:pt x="369590" y="1984"/>
                      <a:pt x="364382" y="8905"/>
                      <a:pt x="365525" y="16906"/>
                    </a:cubicBezTo>
                    <a:cubicBezTo>
                      <a:pt x="368573" y="38306"/>
                      <a:pt x="372574" y="58499"/>
                      <a:pt x="377908" y="78692"/>
                    </a:cubicBezTo>
                    <a:cubicBezTo>
                      <a:pt x="389782" y="124221"/>
                      <a:pt x="406610" y="167846"/>
                      <a:pt x="426422" y="210137"/>
                    </a:cubicBezTo>
                    <a:cubicBezTo>
                      <a:pt x="387306" y="180863"/>
                      <a:pt x="344697" y="158130"/>
                      <a:pt x="299105" y="143271"/>
                    </a:cubicBezTo>
                    <a:cubicBezTo>
                      <a:pt x="272943" y="134762"/>
                      <a:pt x="246082" y="128666"/>
                      <a:pt x="219285" y="125237"/>
                    </a:cubicBezTo>
                    <a:cubicBezTo>
                      <a:pt x="194520" y="122062"/>
                      <a:pt x="165882" y="119205"/>
                      <a:pt x="138767" y="125999"/>
                    </a:cubicBezTo>
                    <a:cubicBezTo>
                      <a:pt x="138767" y="125999"/>
                      <a:pt x="138767" y="125999"/>
                      <a:pt x="138767" y="125999"/>
                    </a:cubicBezTo>
                    <a:cubicBezTo>
                      <a:pt x="133052" y="127396"/>
                      <a:pt x="129242" y="132667"/>
                      <a:pt x="129496" y="138699"/>
                    </a:cubicBezTo>
                    <a:cubicBezTo>
                      <a:pt x="129750" y="144795"/>
                      <a:pt x="133941" y="149748"/>
                      <a:pt x="139783" y="150764"/>
                    </a:cubicBezTo>
                    <a:cubicBezTo>
                      <a:pt x="153690" y="153114"/>
                      <a:pt x="167786" y="154384"/>
                      <a:pt x="181375" y="155590"/>
                    </a:cubicBezTo>
                    <a:cubicBezTo>
                      <a:pt x="195663" y="156860"/>
                      <a:pt x="210458" y="158130"/>
                      <a:pt x="224682" y="160734"/>
                    </a:cubicBezTo>
                    <a:cubicBezTo>
                      <a:pt x="325774" y="179466"/>
                      <a:pt x="417342" y="233822"/>
                      <a:pt x="475889" y="309895"/>
                    </a:cubicBezTo>
                    <a:cubicBezTo>
                      <a:pt x="477794" y="312372"/>
                      <a:pt x="480207" y="314340"/>
                      <a:pt x="482873" y="315610"/>
                    </a:cubicBezTo>
                    <a:cubicBezTo>
                      <a:pt x="511131" y="363172"/>
                      <a:pt x="541738" y="409400"/>
                      <a:pt x="571900" y="454993"/>
                    </a:cubicBezTo>
                    <a:cubicBezTo>
                      <a:pt x="581425" y="469407"/>
                      <a:pt x="591014" y="483822"/>
                      <a:pt x="600412" y="498173"/>
                    </a:cubicBezTo>
                    <a:cubicBezTo>
                      <a:pt x="587712" y="489727"/>
                      <a:pt x="574885" y="481726"/>
                      <a:pt x="561804" y="474741"/>
                    </a:cubicBezTo>
                    <a:cubicBezTo>
                      <a:pt x="482302" y="432006"/>
                      <a:pt x="398799" y="417718"/>
                      <a:pt x="320377" y="433403"/>
                    </a:cubicBezTo>
                    <a:cubicBezTo>
                      <a:pt x="283166" y="440895"/>
                      <a:pt x="247288" y="455247"/>
                      <a:pt x="216618" y="474932"/>
                    </a:cubicBezTo>
                    <a:cubicBezTo>
                      <a:pt x="201187" y="484838"/>
                      <a:pt x="186709" y="496585"/>
                      <a:pt x="173629" y="509920"/>
                    </a:cubicBezTo>
                    <a:cubicBezTo>
                      <a:pt x="159595" y="524144"/>
                      <a:pt x="149562" y="538940"/>
                      <a:pt x="142259" y="556402"/>
                    </a:cubicBezTo>
                    <a:cubicBezTo>
                      <a:pt x="139973" y="561863"/>
                      <a:pt x="141879" y="568213"/>
                      <a:pt x="146832" y="571451"/>
                    </a:cubicBezTo>
                    <a:cubicBezTo>
                      <a:pt x="151721" y="574626"/>
                      <a:pt x="157881" y="573865"/>
                      <a:pt x="161944" y="569610"/>
                    </a:cubicBezTo>
                    <a:cubicBezTo>
                      <a:pt x="185249" y="544972"/>
                      <a:pt x="212935" y="517159"/>
                      <a:pt x="247034" y="498363"/>
                    </a:cubicBezTo>
                    <a:cubicBezTo>
                      <a:pt x="305772" y="465978"/>
                      <a:pt x="377082" y="457025"/>
                      <a:pt x="447758" y="472963"/>
                    </a:cubicBezTo>
                    <a:cubicBezTo>
                      <a:pt x="519640" y="489219"/>
                      <a:pt x="591078" y="530939"/>
                      <a:pt x="654260" y="593550"/>
                    </a:cubicBezTo>
                    <a:cubicBezTo>
                      <a:pt x="656991" y="596217"/>
                      <a:pt x="660166" y="597677"/>
                      <a:pt x="663531" y="598439"/>
                    </a:cubicBezTo>
                    <a:cubicBezTo>
                      <a:pt x="695344" y="651779"/>
                      <a:pt x="727031" y="710770"/>
                      <a:pt x="750590" y="772683"/>
                    </a:cubicBezTo>
                    <a:cubicBezTo>
                      <a:pt x="784562" y="861901"/>
                      <a:pt x="802596" y="960389"/>
                      <a:pt x="804310" y="1065355"/>
                    </a:cubicBezTo>
                    <a:cubicBezTo>
                      <a:pt x="805136" y="1116726"/>
                      <a:pt x="802215" y="1168987"/>
                      <a:pt x="795738" y="1221819"/>
                    </a:cubicBezTo>
                    <a:cubicBezTo>
                      <a:pt x="764623" y="1194260"/>
                      <a:pt x="731857" y="1170892"/>
                      <a:pt x="697948" y="1152667"/>
                    </a:cubicBezTo>
                    <a:cubicBezTo>
                      <a:pt x="618446" y="1109932"/>
                      <a:pt x="535007" y="1095644"/>
                      <a:pt x="456521" y="1111329"/>
                    </a:cubicBezTo>
                    <a:cubicBezTo>
                      <a:pt x="419310" y="1118822"/>
                      <a:pt x="383432" y="1133173"/>
                      <a:pt x="352762" y="1152857"/>
                    </a:cubicBezTo>
                    <a:cubicBezTo>
                      <a:pt x="337332" y="1162764"/>
                      <a:pt x="322854" y="1174511"/>
                      <a:pt x="309772" y="1187846"/>
                    </a:cubicBezTo>
                    <a:cubicBezTo>
                      <a:pt x="295675" y="1202134"/>
                      <a:pt x="285706" y="1216866"/>
                      <a:pt x="278404" y="1234328"/>
                    </a:cubicBezTo>
                    <a:cubicBezTo>
                      <a:pt x="276118" y="1239853"/>
                      <a:pt x="278022" y="1246139"/>
                      <a:pt x="283039" y="1249378"/>
                    </a:cubicBezTo>
                    <a:cubicBezTo>
                      <a:pt x="287865" y="1252489"/>
                      <a:pt x="294088" y="1251727"/>
                      <a:pt x="298152" y="1247473"/>
                    </a:cubicBezTo>
                    <a:cubicBezTo>
                      <a:pt x="321457" y="1222835"/>
                      <a:pt x="349143" y="1195022"/>
                      <a:pt x="383242" y="1176226"/>
                    </a:cubicBezTo>
                    <a:cubicBezTo>
                      <a:pt x="441980" y="1143904"/>
                      <a:pt x="513227" y="1134887"/>
                      <a:pt x="583966" y="1150826"/>
                    </a:cubicBezTo>
                    <a:cubicBezTo>
                      <a:pt x="655276" y="1166955"/>
                      <a:pt x="726079" y="1208166"/>
                      <a:pt x="788944" y="1269952"/>
                    </a:cubicBezTo>
                    <a:cubicBezTo>
                      <a:pt x="766719" y="1406794"/>
                      <a:pt x="720998" y="1546304"/>
                      <a:pt x="653117" y="1681686"/>
                    </a:cubicBezTo>
                    <a:cubicBezTo>
                      <a:pt x="577425" y="1832689"/>
                      <a:pt x="471888" y="1967563"/>
                      <a:pt x="369780" y="2097928"/>
                    </a:cubicBezTo>
                    <a:cubicBezTo>
                      <a:pt x="338474" y="2137933"/>
                      <a:pt x="306090" y="2179272"/>
                      <a:pt x="274974" y="2220547"/>
                    </a:cubicBezTo>
                    <a:cubicBezTo>
                      <a:pt x="219730" y="2293889"/>
                      <a:pt x="149308" y="2391997"/>
                      <a:pt x="94761" y="2500010"/>
                    </a:cubicBezTo>
                    <a:cubicBezTo>
                      <a:pt x="69425" y="2550239"/>
                      <a:pt x="48470" y="2600150"/>
                      <a:pt x="32405" y="2648410"/>
                    </a:cubicBezTo>
                    <a:cubicBezTo>
                      <a:pt x="23451" y="2675334"/>
                      <a:pt x="15894" y="2702448"/>
                      <a:pt x="9989" y="2728991"/>
                    </a:cubicBezTo>
                    <a:cubicBezTo>
                      <a:pt x="5290" y="2750010"/>
                      <a:pt x="3512" y="2771536"/>
                      <a:pt x="1861" y="2792428"/>
                    </a:cubicBezTo>
                    <a:cubicBezTo>
                      <a:pt x="1290" y="2799286"/>
                      <a:pt x="782" y="2806144"/>
                      <a:pt x="83" y="2812938"/>
                    </a:cubicBezTo>
                    <a:cubicBezTo>
                      <a:pt x="-869" y="2822654"/>
                      <a:pt x="6560" y="2829575"/>
                      <a:pt x="14180" y="2830591"/>
                    </a:cubicBezTo>
                    <a:cubicBezTo>
                      <a:pt x="14879" y="2830718"/>
                      <a:pt x="15641" y="2830718"/>
                      <a:pt x="16339" y="2830718"/>
                    </a:cubicBezTo>
                    <a:cubicBezTo>
                      <a:pt x="23515" y="2830718"/>
                      <a:pt x="29420" y="2825765"/>
                      <a:pt x="30690" y="2818272"/>
                    </a:cubicBezTo>
                    <a:cubicBezTo>
                      <a:pt x="33738" y="2800429"/>
                      <a:pt x="38564" y="2783538"/>
                      <a:pt x="43644" y="2765631"/>
                    </a:cubicBezTo>
                    <a:cubicBezTo>
                      <a:pt x="46184" y="2756614"/>
                      <a:pt x="48787" y="2747597"/>
                      <a:pt x="51073" y="2738389"/>
                    </a:cubicBezTo>
                    <a:cubicBezTo>
                      <a:pt x="68472" y="2670000"/>
                      <a:pt x="94507" y="2601928"/>
                      <a:pt x="130639" y="2530427"/>
                    </a:cubicBezTo>
                    <a:cubicBezTo>
                      <a:pt x="133687" y="2529220"/>
                      <a:pt x="136291" y="2527379"/>
                      <a:pt x="138513" y="2524839"/>
                    </a:cubicBezTo>
                    <a:cubicBezTo>
                      <a:pt x="149371" y="2512393"/>
                      <a:pt x="160547" y="2500518"/>
                      <a:pt x="171787" y="2489469"/>
                    </a:cubicBezTo>
                    <a:cubicBezTo>
                      <a:pt x="238653" y="2423937"/>
                      <a:pt x="319170" y="2376058"/>
                      <a:pt x="393148" y="2340752"/>
                    </a:cubicBezTo>
                    <a:cubicBezTo>
                      <a:pt x="424263" y="2330719"/>
                      <a:pt x="456140" y="2322655"/>
                      <a:pt x="488525" y="2316559"/>
                    </a:cubicBezTo>
                    <a:cubicBezTo>
                      <a:pt x="547135" y="2346912"/>
                      <a:pt x="609937" y="2377582"/>
                      <a:pt x="676803" y="2401903"/>
                    </a:cubicBezTo>
                    <a:cubicBezTo>
                      <a:pt x="716554" y="2416381"/>
                      <a:pt x="751669" y="2426287"/>
                      <a:pt x="784054" y="2432192"/>
                    </a:cubicBezTo>
                    <a:cubicBezTo>
                      <a:pt x="797833" y="2434669"/>
                      <a:pt x="810025" y="2436447"/>
                      <a:pt x="821582" y="2437653"/>
                    </a:cubicBezTo>
                    <a:cubicBezTo>
                      <a:pt x="822471" y="2452449"/>
                      <a:pt x="826662" y="2466927"/>
                      <a:pt x="834854" y="2479817"/>
                    </a:cubicBezTo>
                    <a:cubicBezTo>
                      <a:pt x="847491" y="2499693"/>
                      <a:pt x="867112" y="2513472"/>
                      <a:pt x="890099" y="2518552"/>
                    </a:cubicBezTo>
                    <a:cubicBezTo>
                      <a:pt x="896512" y="2519949"/>
                      <a:pt x="902990" y="2520648"/>
                      <a:pt x="909403" y="2520648"/>
                    </a:cubicBezTo>
                    <a:cubicBezTo>
                      <a:pt x="925977" y="2520648"/>
                      <a:pt x="942232" y="2515949"/>
                      <a:pt x="956583" y="2506868"/>
                    </a:cubicBezTo>
                    <a:cubicBezTo>
                      <a:pt x="976459" y="2494232"/>
                      <a:pt x="990239" y="2474610"/>
                      <a:pt x="995319" y="2451623"/>
                    </a:cubicBezTo>
                    <a:cubicBezTo>
                      <a:pt x="1000398" y="2428636"/>
                      <a:pt x="996271" y="2405014"/>
                      <a:pt x="983634" y="2385139"/>
                    </a:cubicBezTo>
                    <a:cubicBezTo>
                      <a:pt x="970998" y="2365263"/>
                      <a:pt x="951377" y="2351484"/>
                      <a:pt x="928390" y="2346404"/>
                    </a:cubicBezTo>
                    <a:cubicBezTo>
                      <a:pt x="905403" y="2341260"/>
                      <a:pt x="881781" y="2345451"/>
                      <a:pt x="861905" y="2358088"/>
                    </a:cubicBezTo>
                    <a:cubicBezTo>
                      <a:pt x="843363" y="2369899"/>
                      <a:pt x="830409" y="2387933"/>
                      <a:pt x="824567" y="2409015"/>
                    </a:cubicBezTo>
                    <a:cubicBezTo>
                      <a:pt x="811295" y="2406411"/>
                      <a:pt x="798469" y="2403554"/>
                      <a:pt x="787229" y="2400823"/>
                    </a:cubicBezTo>
                    <a:cubicBezTo>
                      <a:pt x="752368" y="2392314"/>
                      <a:pt x="718141" y="2381519"/>
                      <a:pt x="685375" y="2368756"/>
                    </a:cubicBezTo>
                    <a:cubicBezTo>
                      <a:pt x="639719" y="2350976"/>
                      <a:pt x="595142" y="2329132"/>
                      <a:pt x="551707" y="2306716"/>
                    </a:cubicBezTo>
                    <a:cubicBezTo>
                      <a:pt x="638194" y="2295921"/>
                      <a:pt x="726714" y="2294016"/>
                      <a:pt x="806343" y="2292429"/>
                    </a:cubicBezTo>
                    <a:cubicBezTo>
                      <a:pt x="858603" y="2291413"/>
                      <a:pt x="913975" y="2290841"/>
                      <a:pt x="971125" y="2290905"/>
                    </a:cubicBezTo>
                    <a:cubicBezTo>
                      <a:pt x="998240" y="2290968"/>
                      <a:pt x="1025418" y="2291095"/>
                      <a:pt x="1052532" y="2291349"/>
                    </a:cubicBezTo>
                    <a:cubicBezTo>
                      <a:pt x="1053040" y="2291349"/>
                      <a:pt x="1053484" y="2291349"/>
                      <a:pt x="1053993" y="2291349"/>
                    </a:cubicBezTo>
                    <a:cubicBezTo>
                      <a:pt x="1056024" y="2302462"/>
                      <a:pt x="1060152" y="2313193"/>
                      <a:pt x="1066375" y="2322972"/>
                    </a:cubicBezTo>
                    <a:cubicBezTo>
                      <a:pt x="1079011" y="2342848"/>
                      <a:pt x="1098633" y="2356627"/>
                      <a:pt x="1121620" y="2361707"/>
                    </a:cubicBezTo>
                    <a:cubicBezTo>
                      <a:pt x="1128033" y="2363104"/>
                      <a:pt x="1134510" y="2363803"/>
                      <a:pt x="1140924" y="2363803"/>
                    </a:cubicBezTo>
                    <a:cubicBezTo>
                      <a:pt x="1157497" y="2363803"/>
                      <a:pt x="1173754" y="2359104"/>
                      <a:pt x="1188105" y="2350023"/>
                    </a:cubicBezTo>
                    <a:cubicBezTo>
                      <a:pt x="1207980" y="2337387"/>
                      <a:pt x="1221759" y="2317765"/>
                      <a:pt x="1226840" y="2294778"/>
                    </a:cubicBezTo>
                    <a:cubicBezTo>
                      <a:pt x="1231983" y="2271791"/>
                      <a:pt x="1227792" y="2248169"/>
                      <a:pt x="1215156" y="2228294"/>
                    </a:cubicBezTo>
                    <a:cubicBezTo>
                      <a:pt x="1202519" y="2208418"/>
                      <a:pt x="1182897" y="2194639"/>
                      <a:pt x="1159910" y="2189559"/>
                    </a:cubicBezTo>
                    <a:cubicBezTo>
                      <a:pt x="1136923" y="2184415"/>
                      <a:pt x="1113302" y="2188606"/>
                      <a:pt x="1093426" y="2201243"/>
                    </a:cubicBezTo>
                    <a:cubicBezTo>
                      <a:pt x="1073551" y="2213879"/>
                      <a:pt x="1059771" y="2233501"/>
                      <a:pt x="1054691" y="2256488"/>
                    </a:cubicBezTo>
                    <a:cubicBezTo>
                      <a:pt x="1054564" y="2257186"/>
                      <a:pt x="1054564" y="2257821"/>
                      <a:pt x="1054437" y="2258520"/>
                    </a:cubicBezTo>
                    <a:cubicBezTo>
                      <a:pt x="1051198" y="2258329"/>
                      <a:pt x="1047960" y="2258075"/>
                      <a:pt x="1044721" y="2257948"/>
                    </a:cubicBezTo>
                    <a:cubicBezTo>
                      <a:pt x="1013733" y="2256551"/>
                      <a:pt x="982745" y="2255599"/>
                      <a:pt x="951757" y="2254900"/>
                    </a:cubicBezTo>
                    <a:cubicBezTo>
                      <a:pt x="831552" y="2252233"/>
                      <a:pt x="725824" y="2254075"/>
                      <a:pt x="628606" y="2260488"/>
                    </a:cubicBezTo>
                    <a:cubicBezTo>
                      <a:pt x="615271" y="2261377"/>
                      <a:pt x="601047" y="2262520"/>
                      <a:pt x="586569" y="2263790"/>
                    </a:cubicBezTo>
                    <a:cubicBezTo>
                      <a:pt x="619907" y="2252360"/>
                      <a:pt x="653307" y="2241375"/>
                      <a:pt x="686137" y="2230643"/>
                    </a:cubicBezTo>
                    <a:cubicBezTo>
                      <a:pt x="752114" y="2209117"/>
                      <a:pt x="820312" y="2186828"/>
                      <a:pt x="886098" y="2160857"/>
                    </a:cubicBezTo>
                    <a:cubicBezTo>
                      <a:pt x="1036911" y="2101484"/>
                      <a:pt x="1144988" y="2034809"/>
                      <a:pt x="1226332" y="1951116"/>
                    </a:cubicBezTo>
                    <a:cubicBezTo>
                      <a:pt x="1281322" y="1894538"/>
                      <a:pt x="1325201" y="1828879"/>
                      <a:pt x="1364381" y="1766395"/>
                    </a:cubicBezTo>
                    <a:cubicBezTo>
                      <a:pt x="1408767" y="1695656"/>
                      <a:pt x="1446232" y="1628346"/>
                      <a:pt x="1479061" y="1560655"/>
                    </a:cubicBezTo>
                    <a:cubicBezTo>
                      <a:pt x="1515637" y="1485153"/>
                      <a:pt x="1545165" y="1411176"/>
                      <a:pt x="1566755" y="1340818"/>
                    </a:cubicBezTo>
                    <a:cubicBezTo>
                      <a:pt x="1587710" y="1272619"/>
                      <a:pt x="1609236" y="1192037"/>
                      <a:pt x="1609998" y="1111582"/>
                    </a:cubicBezTo>
                    <a:cubicBezTo>
                      <a:pt x="1610316" y="1104979"/>
                      <a:pt x="1605554" y="1099581"/>
                      <a:pt x="1598949" y="1098756"/>
                    </a:cubicBezTo>
                    <a:close/>
                    <a:moveTo>
                      <a:pt x="1101173" y="808561"/>
                    </a:move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4" name="Google Shape;2944;p50"/>
              <p:cNvSpPr/>
              <p:nvPr/>
            </p:nvSpPr>
            <p:spPr>
              <a:xfrm>
                <a:off x="6367059" y="1928012"/>
                <a:ext cx="1200476" cy="1073487"/>
              </a:xfrm>
              <a:custGeom>
                <a:avLst/>
                <a:gdLst/>
                <a:ahLst/>
                <a:cxnLst/>
                <a:rect l="l" t="t" r="r" b="b"/>
                <a:pathLst>
                  <a:path w="1200476" h="1073487" extrusionOk="0">
                    <a:moveTo>
                      <a:pt x="30184" y="532867"/>
                    </a:moveTo>
                    <a:cubicBezTo>
                      <a:pt x="68665" y="551599"/>
                      <a:pt x="105750" y="573126"/>
                      <a:pt x="138770" y="600621"/>
                    </a:cubicBezTo>
                    <a:cubicBezTo>
                      <a:pt x="167217" y="624307"/>
                      <a:pt x="192236" y="651675"/>
                      <a:pt x="214970" y="680822"/>
                    </a:cubicBezTo>
                    <a:cubicBezTo>
                      <a:pt x="261706" y="740702"/>
                      <a:pt x="298980" y="807250"/>
                      <a:pt x="339937" y="871068"/>
                    </a:cubicBezTo>
                    <a:cubicBezTo>
                      <a:pt x="380577" y="934314"/>
                      <a:pt x="425789" y="1000036"/>
                      <a:pt x="491639" y="1039216"/>
                    </a:cubicBezTo>
                    <a:cubicBezTo>
                      <a:pt x="560663" y="1080237"/>
                      <a:pt x="646960" y="1080364"/>
                      <a:pt x="722843" y="1060869"/>
                    </a:cubicBezTo>
                    <a:cubicBezTo>
                      <a:pt x="794788" y="1042391"/>
                      <a:pt x="862415" y="1002640"/>
                      <a:pt x="909342" y="944537"/>
                    </a:cubicBezTo>
                    <a:cubicBezTo>
                      <a:pt x="957665" y="884657"/>
                      <a:pt x="980145" y="809536"/>
                      <a:pt x="996083" y="735495"/>
                    </a:cubicBezTo>
                    <a:cubicBezTo>
                      <a:pt x="1011704" y="663042"/>
                      <a:pt x="1021673" y="589001"/>
                      <a:pt x="1047835" y="519278"/>
                    </a:cubicBezTo>
                    <a:cubicBezTo>
                      <a:pt x="1060091" y="486702"/>
                      <a:pt x="1075585" y="455016"/>
                      <a:pt x="1096540" y="427076"/>
                    </a:cubicBezTo>
                    <a:cubicBezTo>
                      <a:pt x="1107272" y="412725"/>
                      <a:pt x="1119400" y="399771"/>
                      <a:pt x="1132672" y="387769"/>
                    </a:cubicBezTo>
                    <a:cubicBezTo>
                      <a:pt x="1145562" y="376085"/>
                      <a:pt x="1164802" y="358877"/>
                      <a:pt x="1183408" y="367068"/>
                    </a:cubicBezTo>
                    <a:cubicBezTo>
                      <a:pt x="1187599" y="368910"/>
                      <a:pt x="1191028" y="366497"/>
                      <a:pt x="1192234" y="363258"/>
                    </a:cubicBezTo>
                    <a:cubicBezTo>
                      <a:pt x="1199982" y="359956"/>
                      <a:pt x="1204426" y="349288"/>
                      <a:pt x="1195663" y="343129"/>
                    </a:cubicBezTo>
                    <a:cubicBezTo>
                      <a:pt x="1171470" y="326174"/>
                      <a:pt x="1144546" y="314617"/>
                      <a:pt x="1115908" y="307569"/>
                    </a:cubicBezTo>
                    <a:cubicBezTo>
                      <a:pt x="1060027" y="293853"/>
                      <a:pt x="1001481" y="298933"/>
                      <a:pt x="945473" y="309347"/>
                    </a:cubicBezTo>
                    <a:cubicBezTo>
                      <a:pt x="918676" y="314363"/>
                      <a:pt x="890800" y="318935"/>
                      <a:pt x="864892" y="327571"/>
                    </a:cubicBezTo>
                    <a:cubicBezTo>
                      <a:pt x="853018" y="331508"/>
                      <a:pt x="841334" y="337414"/>
                      <a:pt x="832316" y="345923"/>
                    </a:cubicBezTo>
                    <a:cubicBezTo>
                      <a:pt x="809075" y="286804"/>
                      <a:pt x="784882" y="227940"/>
                      <a:pt x="753703" y="172441"/>
                    </a:cubicBezTo>
                    <a:cubicBezTo>
                      <a:pt x="723604" y="118847"/>
                      <a:pt x="686647" y="67475"/>
                      <a:pt x="639403" y="27597"/>
                    </a:cubicBezTo>
                    <a:cubicBezTo>
                      <a:pt x="616734" y="8484"/>
                      <a:pt x="587969" y="-6693"/>
                      <a:pt x="557870" y="3023"/>
                    </a:cubicBezTo>
                    <a:cubicBezTo>
                      <a:pt x="528659" y="12421"/>
                      <a:pt x="509101" y="41250"/>
                      <a:pt x="492020" y="64935"/>
                    </a:cubicBezTo>
                    <a:cubicBezTo>
                      <a:pt x="421662" y="162471"/>
                      <a:pt x="377085" y="277787"/>
                      <a:pt x="362797" y="397167"/>
                    </a:cubicBezTo>
                    <a:cubicBezTo>
                      <a:pt x="351304" y="393040"/>
                      <a:pt x="339684" y="389293"/>
                      <a:pt x="327809" y="386499"/>
                    </a:cubicBezTo>
                    <a:cubicBezTo>
                      <a:pt x="260435" y="370688"/>
                      <a:pt x="187728" y="377990"/>
                      <a:pt x="124037" y="404660"/>
                    </a:cubicBezTo>
                    <a:cubicBezTo>
                      <a:pt x="92287" y="417995"/>
                      <a:pt x="62188" y="436220"/>
                      <a:pt x="36217" y="458889"/>
                    </a:cubicBezTo>
                    <a:cubicBezTo>
                      <a:pt x="24533" y="469113"/>
                      <a:pt x="8213" y="481749"/>
                      <a:pt x="1990" y="496291"/>
                    </a:cubicBezTo>
                    <a:cubicBezTo>
                      <a:pt x="-6836" y="516928"/>
                      <a:pt x="15706" y="525818"/>
                      <a:pt x="30184" y="53286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5" name="Google Shape;2945;p50"/>
              <p:cNvSpPr/>
              <p:nvPr/>
            </p:nvSpPr>
            <p:spPr>
              <a:xfrm>
                <a:off x="7149525" y="1938714"/>
                <a:ext cx="261358" cy="482042"/>
              </a:xfrm>
              <a:custGeom>
                <a:avLst/>
                <a:gdLst/>
                <a:ahLst/>
                <a:cxnLst/>
                <a:rect l="l" t="t" r="r" b="b"/>
                <a:pathLst>
                  <a:path w="261358" h="482042" extrusionOk="0">
                    <a:moveTo>
                      <a:pt x="447" y="390275"/>
                    </a:moveTo>
                    <a:cubicBezTo>
                      <a:pt x="-632" y="361700"/>
                      <a:pt x="384" y="332934"/>
                      <a:pt x="1971" y="304423"/>
                    </a:cubicBezTo>
                    <a:cubicBezTo>
                      <a:pt x="5274" y="246066"/>
                      <a:pt x="14164" y="187837"/>
                      <a:pt x="27118" y="130814"/>
                    </a:cubicBezTo>
                    <a:cubicBezTo>
                      <a:pt x="33594" y="102239"/>
                      <a:pt x="39881" y="71632"/>
                      <a:pt x="53851" y="45470"/>
                    </a:cubicBezTo>
                    <a:cubicBezTo>
                      <a:pt x="52708" y="44708"/>
                      <a:pt x="51438" y="44073"/>
                      <a:pt x="50485" y="43121"/>
                    </a:cubicBezTo>
                    <a:cubicBezTo>
                      <a:pt x="48327" y="41025"/>
                      <a:pt x="46421" y="38930"/>
                      <a:pt x="44897" y="36326"/>
                    </a:cubicBezTo>
                    <a:cubicBezTo>
                      <a:pt x="42739" y="32580"/>
                      <a:pt x="41405" y="29341"/>
                      <a:pt x="40516" y="25023"/>
                    </a:cubicBezTo>
                    <a:cubicBezTo>
                      <a:pt x="39691" y="20959"/>
                      <a:pt x="40326" y="16768"/>
                      <a:pt x="41659" y="12894"/>
                    </a:cubicBezTo>
                    <a:cubicBezTo>
                      <a:pt x="42802" y="9529"/>
                      <a:pt x="45342" y="6544"/>
                      <a:pt x="48072" y="4385"/>
                    </a:cubicBezTo>
                    <a:cubicBezTo>
                      <a:pt x="50930" y="2100"/>
                      <a:pt x="54105" y="1084"/>
                      <a:pt x="57597" y="321"/>
                    </a:cubicBezTo>
                    <a:cubicBezTo>
                      <a:pt x="58423" y="131"/>
                      <a:pt x="59249" y="68"/>
                      <a:pt x="60074" y="4"/>
                    </a:cubicBezTo>
                    <a:cubicBezTo>
                      <a:pt x="61852" y="4"/>
                      <a:pt x="63757" y="-60"/>
                      <a:pt x="65535" y="321"/>
                    </a:cubicBezTo>
                    <a:cubicBezTo>
                      <a:pt x="69091" y="1147"/>
                      <a:pt x="72583" y="2481"/>
                      <a:pt x="75251" y="5021"/>
                    </a:cubicBezTo>
                    <a:cubicBezTo>
                      <a:pt x="75314" y="5084"/>
                      <a:pt x="75314" y="5147"/>
                      <a:pt x="75378" y="5211"/>
                    </a:cubicBezTo>
                    <a:cubicBezTo>
                      <a:pt x="75441" y="5275"/>
                      <a:pt x="75505" y="5275"/>
                      <a:pt x="75568" y="5275"/>
                    </a:cubicBezTo>
                    <a:cubicBezTo>
                      <a:pt x="78044" y="6735"/>
                      <a:pt x="80457" y="8196"/>
                      <a:pt x="82617" y="10100"/>
                    </a:cubicBezTo>
                    <a:cubicBezTo>
                      <a:pt x="84712" y="11942"/>
                      <a:pt x="86871" y="13910"/>
                      <a:pt x="88395" y="16324"/>
                    </a:cubicBezTo>
                    <a:cubicBezTo>
                      <a:pt x="90237" y="19244"/>
                      <a:pt x="91760" y="22610"/>
                      <a:pt x="92395" y="26039"/>
                    </a:cubicBezTo>
                    <a:cubicBezTo>
                      <a:pt x="92967" y="29405"/>
                      <a:pt x="92078" y="33722"/>
                      <a:pt x="90681" y="36834"/>
                    </a:cubicBezTo>
                    <a:cubicBezTo>
                      <a:pt x="89093" y="40136"/>
                      <a:pt x="86934" y="42740"/>
                      <a:pt x="84141" y="45089"/>
                    </a:cubicBezTo>
                    <a:cubicBezTo>
                      <a:pt x="79378" y="49153"/>
                      <a:pt x="73028" y="50804"/>
                      <a:pt x="66805" y="50423"/>
                    </a:cubicBezTo>
                    <a:cubicBezTo>
                      <a:pt x="64837" y="66171"/>
                      <a:pt x="60518" y="81284"/>
                      <a:pt x="56645" y="96778"/>
                    </a:cubicBezTo>
                    <a:cubicBezTo>
                      <a:pt x="52073" y="114749"/>
                      <a:pt x="47692" y="132783"/>
                      <a:pt x="43818" y="150880"/>
                    </a:cubicBezTo>
                    <a:cubicBezTo>
                      <a:pt x="36262" y="185996"/>
                      <a:pt x="30419" y="221492"/>
                      <a:pt x="26229" y="257179"/>
                    </a:cubicBezTo>
                    <a:cubicBezTo>
                      <a:pt x="22101" y="292803"/>
                      <a:pt x="19180" y="328616"/>
                      <a:pt x="18101" y="364494"/>
                    </a:cubicBezTo>
                    <a:cubicBezTo>
                      <a:pt x="17910" y="371733"/>
                      <a:pt x="17593" y="378972"/>
                      <a:pt x="17339" y="386275"/>
                    </a:cubicBezTo>
                    <a:cubicBezTo>
                      <a:pt x="18164" y="382782"/>
                      <a:pt x="18990" y="379226"/>
                      <a:pt x="19942" y="375670"/>
                    </a:cubicBezTo>
                    <a:cubicBezTo>
                      <a:pt x="27943" y="344746"/>
                      <a:pt x="38103" y="314265"/>
                      <a:pt x="50803" y="284928"/>
                    </a:cubicBezTo>
                    <a:cubicBezTo>
                      <a:pt x="76520" y="225302"/>
                      <a:pt x="110747" y="169231"/>
                      <a:pt x="150307" y="117733"/>
                    </a:cubicBezTo>
                    <a:cubicBezTo>
                      <a:pt x="161611" y="103065"/>
                      <a:pt x="173485" y="88777"/>
                      <a:pt x="185677" y="74871"/>
                    </a:cubicBezTo>
                    <a:cubicBezTo>
                      <a:pt x="197043" y="61916"/>
                      <a:pt x="208728" y="49216"/>
                      <a:pt x="223142" y="39755"/>
                    </a:cubicBezTo>
                    <a:cubicBezTo>
                      <a:pt x="222761" y="38993"/>
                      <a:pt x="222253" y="38231"/>
                      <a:pt x="221999" y="37406"/>
                    </a:cubicBezTo>
                    <a:cubicBezTo>
                      <a:pt x="221046" y="34040"/>
                      <a:pt x="220602" y="31309"/>
                      <a:pt x="220919" y="27753"/>
                    </a:cubicBezTo>
                    <a:cubicBezTo>
                      <a:pt x="221046" y="26230"/>
                      <a:pt x="221618" y="24706"/>
                      <a:pt x="222126" y="23309"/>
                    </a:cubicBezTo>
                    <a:cubicBezTo>
                      <a:pt x="222634" y="22038"/>
                      <a:pt x="223459" y="20832"/>
                      <a:pt x="224221" y="19689"/>
                    </a:cubicBezTo>
                    <a:cubicBezTo>
                      <a:pt x="227016" y="15752"/>
                      <a:pt x="231524" y="13720"/>
                      <a:pt x="236096" y="12831"/>
                    </a:cubicBezTo>
                    <a:cubicBezTo>
                      <a:pt x="239906" y="12069"/>
                      <a:pt x="243970" y="12831"/>
                      <a:pt x="247526" y="14228"/>
                    </a:cubicBezTo>
                    <a:cubicBezTo>
                      <a:pt x="248859" y="14736"/>
                      <a:pt x="250130" y="15625"/>
                      <a:pt x="251336" y="16387"/>
                    </a:cubicBezTo>
                    <a:cubicBezTo>
                      <a:pt x="251907" y="16768"/>
                      <a:pt x="252479" y="17149"/>
                      <a:pt x="252987" y="17657"/>
                    </a:cubicBezTo>
                    <a:cubicBezTo>
                      <a:pt x="254702" y="19181"/>
                      <a:pt x="256353" y="20896"/>
                      <a:pt x="257559" y="22864"/>
                    </a:cubicBezTo>
                    <a:cubicBezTo>
                      <a:pt x="258384" y="24197"/>
                      <a:pt x="259337" y="25594"/>
                      <a:pt x="259845" y="27118"/>
                    </a:cubicBezTo>
                    <a:cubicBezTo>
                      <a:pt x="260226" y="28325"/>
                      <a:pt x="260543" y="29531"/>
                      <a:pt x="260797" y="30675"/>
                    </a:cubicBezTo>
                    <a:cubicBezTo>
                      <a:pt x="260988" y="31437"/>
                      <a:pt x="261242" y="32199"/>
                      <a:pt x="261306" y="32960"/>
                    </a:cubicBezTo>
                    <a:cubicBezTo>
                      <a:pt x="261432" y="34167"/>
                      <a:pt x="261306" y="35500"/>
                      <a:pt x="261179" y="36707"/>
                    </a:cubicBezTo>
                    <a:cubicBezTo>
                      <a:pt x="261115" y="37406"/>
                      <a:pt x="260988" y="38104"/>
                      <a:pt x="260861" y="38803"/>
                    </a:cubicBezTo>
                    <a:cubicBezTo>
                      <a:pt x="260607" y="40327"/>
                      <a:pt x="259908" y="42041"/>
                      <a:pt x="258893" y="43247"/>
                    </a:cubicBezTo>
                    <a:cubicBezTo>
                      <a:pt x="258131" y="44200"/>
                      <a:pt x="257178" y="44899"/>
                      <a:pt x="256162" y="45470"/>
                    </a:cubicBezTo>
                    <a:cubicBezTo>
                      <a:pt x="255591" y="46296"/>
                      <a:pt x="254956" y="47121"/>
                      <a:pt x="254130" y="47946"/>
                    </a:cubicBezTo>
                    <a:cubicBezTo>
                      <a:pt x="252416" y="49597"/>
                      <a:pt x="250574" y="50804"/>
                      <a:pt x="248415" y="51756"/>
                    </a:cubicBezTo>
                    <a:cubicBezTo>
                      <a:pt x="245621" y="52900"/>
                      <a:pt x="242827" y="52963"/>
                      <a:pt x="239906" y="52772"/>
                    </a:cubicBezTo>
                    <a:cubicBezTo>
                      <a:pt x="239398" y="52709"/>
                      <a:pt x="238827" y="52709"/>
                      <a:pt x="238318" y="52582"/>
                    </a:cubicBezTo>
                    <a:cubicBezTo>
                      <a:pt x="236921" y="52265"/>
                      <a:pt x="235461" y="51884"/>
                      <a:pt x="234128" y="51249"/>
                    </a:cubicBezTo>
                    <a:cubicBezTo>
                      <a:pt x="233366" y="50931"/>
                      <a:pt x="232731" y="50423"/>
                      <a:pt x="231968" y="49978"/>
                    </a:cubicBezTo>
                    <a:cubicBezTo>
                      <a:pt x="216856" y="74426"/>
                      <a:pt x="195456" y="95190"/>
                      <a:pt x="177549" y="117669"/>
                    </a:cubicBezTo>
                    <a:cubicBezTo>
                      <a:pt x="157991" y="142244"/>
                      <a:pt x="139513" y="167581"/>
                      <a:pt x="122621" y="194060"/>
                    </a:cubicBezTo>
                    <a:cubicBezTo>
                      <a:pt x="89347" y="246193"/>
                      <a:pt x="62233" y="302836"/>
                      <a:pt x="43628" y="361890"/>
                    </a:cubicBezTo>
                    <a:cubicBezTo>
                      <a:pt x="38230" y="378909"/>
                      <a:pt x="33658" y="396181"/>
                      <a:pt x="29594" y="413580"/>
                    </a:cubicBezTo>
                    <a:cubicBezTo>
                      <a:pt x="24895" y="433772"/>
                      <a:pt x="20006" y="455934"/>
                      <a:pt x="23307" y="476699"/>
                    </a:cubicBezTo>
                    <a:cubicBezTo>
                      <a:pt x="23943" y="480636"/>
                      <a:pt x="18863" y="482604"/>
                      <a:pt x="16195" y="480699"/>
                    </a:cubicBezTo>
                    <a:cubicBezTo>
                      <a:pt x="13782" y="482985"/>
                      <a:pt x="8956" y="482477"/>
                      <a:pt x="8512" y="478222"/>
                    </a:cubicBezTo>
                    <a:cubicBezTo>
                      <a:pt x="5655" y="448949"/>
                      <a:pt x="1591" y="419930"/>
                      <a:pt x="447" y="3902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6" name="Google Shape;2946;p50"/>
              <p:cNvSpPr/>
              <p:nvPr/>
            </p:nvSpPr>
            <p:spPr>
              <a:xfrm>
                <a:off x="6449285" y="2002591"/>
                <a:ext cx="345262" cy="460575"/>
              </a:xfrm>
              <a:custGeom>
                <a:avLst/>
                <a:gdLst/>
                <a:ahLst/>
                <a:cxnLst/>
                <a:rect l="l" t="t" r="r" b="b"/>
                <a:pathLst>
                  <a:path w="345262" h="460575" extrusionOk="0">
                    <a:moveTo>
                      <a:pt x="333594" y="367609"/>
                    </a:moveTo>
                    <a:cubicBezTo>
                      <a:pt x="328323" y="339542"/>
                      <a:pt x="320958" y="311666"/>
                      <a:pt x="313083" y="284234"/>
                    </a:cubicBezTo>
                    <a:cubicBezTo>
                      <a:pt x="296954" y="228036"/>
                      <a:pt x="275364" y="173235"/>
                      <a:pt x="250155" y="120531"/>
                    </a:cubicBezTo>
                    <a:cubicBezTo>
                      <a:pt x="237518" y="94051"/>
                      <a:pt x="224564" y="65603"/>
                      <a:pt x="205196" y="43251"/>
                    </a:cubicBezTo>
                    <a:cubicBezTo>
                      <a:pt x="206149" y="42235"/>
                      <a:pt x="207229" y="41410"/>
                      <a:pt x="207991" y="40203"/>
                    </a:cubicBezTo>
                    <a:cubicBezTo>
                      <a:pt x="209642" y="37663"/>
                      <a:pt x="211039" y="35187"/>
                      <a:pt x="211928" y="32329"/>
                    </a:cubicBezTo>
                    <a:cubicBezTo>
                      <a:pt x="213197" y="28202"/>
                      <a:pt x="213833" y="24709"/>
                      <a:pt x="213706" y="20328"/>
                    </a:cubicBezTo>
                    <a:cubicBezTo>
                      <a:pt x="213579" y="16200"/>
                      <a:pt x="212055" y="12263"/>
                      <a:pt x="209895" y="8771"/>
                    </a:cubicBezTo>
                    <a:cubicBezTo>
                      <a:pt x="207991" y="5722"/>
                      <a:pt x="204943" y="3373"/>
                      <a:pt x="201704" y="1849"/>
                    </a:cubicBezTo>
                    <a:cubicBezTo>
                      <a:pt x="198402" y="262"/>
                      <a:pt x="195100" y="-56"/>
                      <a:pt x="191481" y="7"/>
                    </a:cubicBezTo>
                    <a:cubicBezTo>
                      <a:pt x="190655" y="7"/>
                      <a:pt x="189830" y="71"/>
                      <a:pt x="189004" y="262"/>
                    </a:cubicBezTo>
                    <a:cubicBezTo>
                      <a:pt x="187290" y="643"/>
                      <a:pt x="185384" y="960"/>
                      <a:pt x="183733" y="1785"/>
                    </a:cubicBezTo>
                    <a:cubicBezTo>
                      <a:pt x="180496" y="3373"/>
                      <a:pt x="177321" y="5469"/>
                      <a:pt x="175288" y="8516"/>
                    </a:cubicBezTo>
                    <a:cubicBezTo>
                      <a:pt x="175225" y="8580"/>
                      <a:pt x="175225" y="8644"/>
                      <a:pt x="175161" y="8707"/>
                    </a:cubicBezTo>
                    <a:cubicBezTo>
                      <a:pt x="175097" y="8771"/>
                      <a:pt x="175034" y="8771"/>
                      <a:pt x="175034" y="8834"/>
                    </a:cubicBezTo>
                    <a:cubicBezTo>
                      <a:pt x="172939" y="10803"/>
                      <a:pt x="170907" y="12771"/>
                      <a:pt x="169192" y="15121"/>
                    </a:cubicBezTo>
                    <a:cubicBezTo>
                      <a:pt x="167541" y="17406"/>
                      <a:pt x="165890" y="19819"/>
                      <a:pt x="164938" y="22423"/>
                    </a:cubicBezTo>
                    <a:cubicBezTo>
                      <a:pt x="163795" y="25662"/>
                      <a:pt x="163033" y="29344"/>
                      <a:pt x="163223" y="32774"/>
                    </a:cubicBezTo>
                    <a:cubicBezTo>
                      <a:pt x="163414" y="36203"/>
                      <a:pt x="165192" y="40203"/>
                      <a:pt x="167287" y="42934"/>
                    </a:cubicBezTo>
                    <a:cubicBezTo>
                      <a:pt x="169573" y="45791"/>
                      <a:pt x="172240" y="47887"/>
                      <a:pt x="175479" y="49601"/>
                    </a:cubicBezTo>
                    <a:cubicBezTo>
                      <a:pt x="181067" y="52522"/>
                      <a:pt x="187608" y="52713"/>
                      <a:pt x="193513" y="50998"/>
                    </a:cubicBezTo>
                    <a:cubicBezTo>
                      <a:pt x="198910" y="65921"/>
                      <a:pt x="206467" y="79700"/>
                      <a:pt x="213706" y="93924"/>
                    </a:cubicBezTo>
                    <a:cubicBezTo>
                      <a:pt x="222088" y="110434"/>
                      <a:pt x="230406" y="127008"/>
                      <a:pt x="238217" y="143835"/>
                    </a:cubicBezTo>
                    <a:cubicBezTo>
                      <a:pt x="253330" y="176410"/>
                      <a:pt x="266919" y="209748"/>
                      <a:pt x="278921" y="243594"/>
                    </a:cubicBezTo>
                    <a:cubicBezTo>
                      <a:pt x="290858" y="277439"/>
                      <a:pt x="301653" y="311729"/>
                      <a:pt x="310671" y="346463"/>
                    </a:cubicBezTo>
                    <a:cubicBezTo>
                      <a:pt x="312512" y="353449"/>
                      <a:pt x="314353" y="360497"/>
                      <a:pt x="316195" y="367546"/>
                    </a:cubicBezTo>
                    <a:cubicBezTo>
                      <a:pt x="314608" y="364307"/>
                      <a:pt x="313020" y="361069"/>
                      <a:pt x="311305" y="357830"/>
                    </a:cubicBezTo>
                    <a:cubicBezTo>
                      <a:pt x="296637" y="329446"/>
                      <a:pt x="279936" y="301950"/>
                      <a:pt x="261140" y="276169"/>
                    </a:cubicBezTo>
                    <a:cubicBezTo>
                      <a:pt x="222850" y="223718"/>
                      <a:pt x="177066" y="176601"/>
                      <a:pt x="127092" y="135199"/>
                    </a:cubicBezTo>
                    <a:cubicBezTo>
                      <a:pt x="112804" y="123388"/>
                      <a:pt x="98072" y="112085"/>
                      <a:pt x="83086" y="101227"/>
                    </a:cubicBezTo>
                    <a:cubicBezTo>
                      <a:pt x="69116" y="91066"/>
                      <a:pt x="54956" y="81351"/>
                      <a:pt x="38827" y="75255"/>
                    </a:cubicBezTo>
                    <a:cubicBezTo>
                      <a:pt x="39017" y="74430"/>
                      <a:pt x="39335" y="73604"/>
                      <a:pt x="39398" y="72715"/>
                    </a:cubicBezTo>
                    <a:cubicBezTo>
                      <a:pt x="39589" y="69222"/>
                      <a:pt x="39398" y="66428"/>
                      <a:pt x="38319" y="63063"/>
                    </a:cubicBezTo>
                    <a:cubicBezTo>
                      <a:pt x="37811" y="61603"/>
                      <a:pt x="36985" y="60269"/>
                      <a:pt x="36160" y="58999"/>
                    </a:cubicBezTo>
                    <a:cubicBezTo>
                      <a:pt x="35398" y="57856"/>
                      <a:pt x="34318" y="56840"/>
                      <a:pt x="33302" y="55951"/>
                    </a:cubicBezTo>
                    <a:cubicBezTo>
                      <a:pt x="29746" y="52713"/>
                      <a:pt x="24857" y="51760"/>
                      <a:pt x="20221" y="51887"/>
                    </a:cubicBezTo>
                    <a:cubicBezTo>
                      <a:pt x="16348" y="52014"/>
                      <a:pt x="12538" y="53602"/>
                      <a:pt x="9363" y="55760"/>
                    </a:cubicBezTo>
                    <a:cubicBezTo>
                      <a:pt x="8156" y="56586"/>
                      <a:pt x="7140" y="57666"/>
                      <a:pt x="6124" y="58681"/>
                    </a:cubicBezTo>
                    <a:cubicBezTo>
                      <a:pt x="5616" y="59190"/>
                      <a:pt x="5172" y="59697"/>
                      <a:pt x="4791" y="60269"/>
                    </a:cubicBezTo>
                    <a:cubicBezTo>
                      <a:pt x="3457" y="62174"/>
                      <a:pt x="2251" y="64206"/>
                      <a:pt x="1489" y="66365"/>
                    </a:cubicBezTo>
                    <a:cubicBezTo>
                      <a:pt x="981" y="67889"/>
                      <a:pt x="346" y="69477"/>
                      <a:pt x="155" y="71064"/>
                    </a:cubicBezTo>
                    <a:cubicBezTo>
                      <a:pt x="28" y="72271"/>
                      <a:pt x="28" y="73541"/>
                      <a:pt x="28" y="74747"/>
                    </a:cubicBezTo>
                    <a:cubicBezTo>
                      <a:pt x="28" y="75509"/>
                      <a:pt x="-35" y="76335"/>
                      <a:pt x="28" y="77097"/>
                    </a:cubicBezTo>
                    <a:cubicBezTo>
                      <a:pt x="155" y="78303"/>
                      <a:pt x="600" y="79573"/>
                      <a:pt x="981" y="80716"/>
                    </a:cubicBezTo>
                    <a:cubicBezTo>
                      <a:pt x="1235" y="81351"/>
                      <a:pt x="1489" y="82050"/>
                      <a:pt x="1742" y="82685"/>
                    </a:cubicBezTo>
                    <a:cubicBezTo>
                      <a:pt x="2314" y="84145"/>
                      <a:pt x="3394" y="85606"/>
                      <a:pt x="4664" y="86558"/>
                    </a:cubicBezTo>
                    <a:cubicBezTo>
                      <a:pt x="5616" y="87320"/>
                      <a:pt x="6696" y="87765"/>
                      <a:pt x="7839" y="88082"/>
                    </a:cubicBezTo>
                    <a:cubicBezTo>
                      <a:pt x="8601" y="88781"/>
                      <a:pt x="9363" y="89416"/>
                      <a:pt x="10379" y="89987"/>
                    </a:cubicBezTo>
                    <a:cubicBezTo>
                      <a:pt x="12411" y="91194"/>
                      <a:pt x="14442" y="92019"/>
                      <a:pt x="16856" y="92463"/>
                    </a:cubicBezTo>
                    <a:cubicBezTo>
                      <a:pt x="19840" y="92972"/>
                      <a:pt x="22571" y="92400"/>
                      <a:pt x="25365" y="91575"/>
                    </a:cubicBezTo>
                    <a:cubicBezTo>
                      <a:pt x="25873" y="91447"/>
                      <a:pt x="26381" y="91257"/>
                      <a:pt x="26889" y="91003"/>
                    </a:cubicBezTo>
                    <a:cubicBezTo>
                      <a:pt x="28222" y="90368"/>
                      <a:pt x="29556" y="89669"/>
                      <a:pt x="30698" y="88781"/>
                    </a:cubicBezTo>
                    <a:cubicBezTo>
                      <a:pt x="31334" y="88272"/>
                      <a:pt x="31905" y="87701"/>
                      <a:pt x="32477" y="87066"/>
                    </a:cubicBezTo>
                    <a:cubicBezTo>
                      <a:pt x="52606" y="107577"/>
                      <a:pt x="78133" y="123071"/>
                      <a:pt x="100548" y="140978"/>
                    </a:cubicBezTo>
                    <a:cubicBezTo>
                      <a:pt x="125059" y="160599"/>
                      <a:pt x="148682" y="181237"/>
                      <a:pt x="171033" y="203271"/>
                    </a:cubicBezTo>
                    <a:cubicBezTo>
                      <a:pt x="215039" y="246769"/>
                      <a:pt x="254028" y="295981"/>
                      <a:pt x="285271" y="349385"/>
                    </a:cubicBezTo>
                    <a:cubicBezTo>
                      <a:pt x="294287" y="364752"/>
                      <a:pt x="302606" y="380627"/>
                      <a:pt x="310353" y="396692"/>
                    </a:cubicBezTo>
                    <a:cubicBezTo>
                      <a:pt x="319433" y="415361"/>
                      <a:pt x="329085" y="435872"/>
                      <a:pt x="330483" y="456827"/>
                    </a:cubicBezTo>
                    <a:cubicBezTo>
                      <a:pt x="330736" y="460827"/>
                      <a:pt x="336133" y="461653"/>
                      <a:pt x="338293" y="459176"/>
                    </a:cubicBezTo>
                    <a:cubicBezTo>
                      <a:pt x="341150" y="460891"/>
                      <a:pt x="345785" y="459303"/>
                      <a:pt x="345214" y="455049"/>
                    </a:cubicBezTo>
                    <a:cubicBezTo>
                      <a:pt x="341531" y="425966"/>
                      <a:pt x="339055" y="396692"/>
                      <a:pt x="333594" y="36760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7" name="Google Shape;2947;p50"/>
              <p:cNvSpPr/>
              <p:nvPr/>
            </p:nvSpPr>
            <p:spPr>
              <a:xfrm>
                <a:off x="6366996" y="2079085"/>
                <a:ext cx="1200385" cy="922350"/>
              </a:xfrm>
              <a:custGeom>
                <a:avLst/>
                <a:gdLst/>
                <a:ahLst/>
                <a:cxnLst/>
                <a:rect l="l" t="t" r="r" b="b"/>
                <a:pathLst>
                  <a:path w="1200385" h="922350" extrusionOk="0">
                    <a:moveTo>
                      <a:pt x="343748" y="343313"/>
                    </a:moveTo>
                    <a:cubicBezTo>
                      <a:pt x="372449" y="350679"/>
                      <a:pt x="400453" y="359886"/>
                      <a:pt x="427885" y="370999"/>
                    </a:cubicBezTo>
                    <a:cubicBezTo>
                      <a:pt x="439251" y="267113"/>
                      <a:pt x="472589" y="167291"/>
                      <a:pt x="528913" y="78835"/>
                    </a:cubicBezTo>
                    <a:cubicBezTo>
                      <a:pt x="545614" y="52610"/>
                      <a:pt x="564220" y="27591"/>
                      <a:pt x="584476" y="3969"/>
                    </a:cubicBezTo>
                    <a:cubicBezTo>
                      <a:pt x="587778" y="95"/>
                      <a:pt x="595017" y="-1810"/>
                      <a:pt x="599081" y="2318"/>
                    </a:cubicBezTo>
                    <a:cubicBezTo>
                      <a:pt x="687028" y="91472"/>
                      <a:pt x="751481" y="200438"/>
                      <a:pt x="788057" y="319945"/>
                    </a:cubicBezTo>
                    <a:cubicBezTo>
                      <a:pt x="861717" y="226473"/>
                      <a:pt x="981923" y="174085"/>
                      <a:pt x="1100477" y="178911"/>
                    </a:cubicBezTo>
                    <a:cubicBezTo>
                      <a:pt x="1130068" y="180118"/>
                      <a:pt x="1158770" y="185388"/>
                      <a:pt x="1186710" y="194532"/>
                    </a:cubicBezTo>
                    <a:cubicBezTo>
                      <a:pt x="1190329" y="193453"/>
                      <a:pt x="1194203" y="194469"/>
                      <a:pt x="1197060" y="198088"/>
                    </a:cubicBezTo>
                    <a:cubicBezTo>
                      <a:pt x="1198140" y="198469"/>
                      <a:pt x="1199220" y="198850"/>
                      <a:pt x="1200299" y="199231"/>
                    </a:cubicBezTo>
                    <a:cubicBezTo>
                      <a:pt x="1200998" y="204438"/>
                      <a:pt x="1197378" y="209899"/>
                      <a:pt x="1192235" y="212122"/>
                    </a:cubicBezTo>
                    <a:cubicBezTo>
                      <a:pt x="1191028" y="215424"/>
                      <a:pt x="1187599" y="217773"/>
                      <a:pt x="1183408" y="215932"/>
                    </a:cubicBezTo>
                    <a:cubicBezTo>
                      <a:pt x="1164802" y="207740"/>
                      <a:pt x="1145562" y="224949"/>
                      <a:pt x="1132672" y="236633"/>
                    </a:cubicBezTo>
                    <a:cubicBezTo>
                      <a:pt x="1119400" y="248634"/>
                      <a:pt x="1107272" y="261588"/>
                      <a:pt x="1096540" y="275939"/>
                    </a:cubicBezTo>
                    <a:cubicBezTo>
                      <a:pt x="1075585" y="303879"/>
                      <a:pt x="1060091" y="335566"/>
                      <a:pt x="1047835" y="368141"/>
                    </a:cubicBezTo>
                    <a:cubicBezTo>
                      <a:pt x="1021673" y="437864"/>
                      <a:pt x="1011704" y="511905"/>
                      <a:pt x="996083" y="584359"/>
                    </a:cubicBezTo>
                    <a:cubicBezTo>
                      <a:pt x="980145" y="658400"/>
                      <a:pt x="957665" y="733520"/>
                      <a:pt x="909342" y="793401"/>
                    </a:cubicBezTo>
                    <a:cubicBezTo>
                      <a:pt x="862415" y="851503"/>
                      <a:pt x="794788" y="891254"/>
                      <a:pt x="722842" y="909733"/>
                    </a:cubicBezTo>
                    <a:cubicBezTo>
                      <a:pt x="646960" y="929227"/>
                      <a:pt x="560663" y="929100"/>
                      <a:pt x="491639" y="888079"/>
                    </a:cubicBezTo>
                    <a:cubicBezTo>
                      <a:pt x="425789" y="848900"/>
                      <a:pt x="380514" y="783177"/>
                      <a:pt x="339937" y="719931"/>
                    </a:cubicBezTo>
                    <a:cubicBezTo>
                      <a:pt x="298980" y="656114"/>
                      <a:pt x="261706" y="589566"/>
                      <a:pt x="214970" y="529685"/>
                    </a:cubicBezTo>
                    <a:cubicBezTo>
                      <a:pt x="192236" y="500539"/>
                      <a:pt x="167217" y="473170"/>
                      <a:pt x="138770" y="449485"/>
                    </a:cubicBezTo>
                    <a:cubicBezTo>
                      <a:pt x="105813" y="422053"/>
                      <a:pt x="68665" y="400463"/>
                      <a:pt x="30184" y="381730"/>
                    </a:cubicBezTo>
                    <a:cubicBezTo>
                      <a:pt x="15707" y="374682"/>
                      <a:pt x="-6836" y="365792"/>
                      <a:pt x="1990" y="345154"/>
                    </a:cubicBezTo>
                    <a:cubicBezTo>
                      <a:pt x="2435" y="344075"/>
                      <a:pt x="3070" y="343059"/>
                      <a:pt x="3641" y="341979"/>
                    </a:cubicBezTo>
                    <a:cubicBezTo>
                      <a:pt x="115084" y="314801"/>
                      <a:pt x="232559" y="314801"/>
                      <a:pt x="343748" y="343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8" name="Google Shape;2948;p50"/>
              <p:cNvSpPr/>
              <p:nvPr/>
            </p:nvSpPr>
            <p:spPr>
              <a:xfrm>
                <a:off x="6949294" y="2075941"/>
                <a:ext cx="175078" cy="911988"/>
              </a:xfrm>
              <a:custGeom>
                <a:avLst/>
                <a:gdLst/>
                <a:ahLst/>
                <a:cxnLst/>
                <a:rect l="l" t="t" r="r" b="b"/>
                <a:pathLst>
                  <a:path w="175078" h="911988" extrusionOk="0">
                    <a:moveTo>
                      <a:pt x="82" y="196724"/>
                    </a:moveTo>
                    <a:cubicBezTo>
                      <a:pt x="717" y="132017"/>
                      <a:pt x="2622" y="65089"/>
                      <a:pt x="18561" y="2096"/>
                    </a:cubicBezTo>
                    <a:cubicBezTo>
                      <a:pt x="19386" y="-1142"/>
                      <a:pt x="23831" y="-443"/>
                      <a:pt x="23704" y="2922"/>
                    </a:cubicBezTo>
                    <a:cubicBezTo>
                      <a:pt x="23577" y="5335"/>
                      <a:pt x="23387" y="7811"/>
                      <a:pt x="23260" y="10224"/>
                    </a:cubicBezTo>
                    <a:cubicBezTo>
                      <a:pt x="24593" y="9653"/>
                      <a:pt x="26371" y="9907"/>
                      <a:pt x="27133" y="11495"/>
                    </a:cubicBezTo>
                    <a:cubicBezTo>
                      <a:pt x="40468" y="38164"/>
                      <a:pt x="47834" y="68708"/>
                      <a:pt x="56470" y="97220"/>
                    </a:cubicBezTo>
                    <a:cubicBezTo>
                      <a:pt x="65106" y="125667"/>
                      <a:pt x="73488" y="154179"/>
                      <a:pt x="81552" y="182817"/>
                    </a:cubicBezTo>
                    <a:cubicBezTo>
                      <a:pt x="97745" y="240031"/>
                      <a:pt x="112350" y="297752"/>
                      <a:pt x="125177" y="355792"/>
                    </a:cubicBezTo>
                    <a:cubicBezTo>
                      <a:pt x="150768" y="471171"/>
                      <a:pt x="169183" y="588265"/>
                      <a:pt x="173882" y="706439"/>
                    </a:cubicBezTo>
                    <a:cubicBezTo>
                      <a:pt x="176485" y="771970"/>
                      <a:pt x="174898" y="837693"/>
                      <a:pt x="168548" y="903035"/>
                    </a:cubicBezTo>
                    <a:cubicBezTo>
                      <a:pt x="167595" y="912560"/>
                      <a:pt x="152926" y="910210"/>
                      <a:pt x="153879" y="900685"/>
                    </a:cubicBezTo>
                    <a:cubicBezTo>
                      <a:pt x="177057" y="665291"/>
                      <a:pt x="134575" y="430150"/>
                      <a:pt x="73869" y="203392"/>
                    </a:cubicBezTo>
                    <a:cubicBezTo>
                      <a:pt x="65360" y="171705"/>
                      <a:pt x="56597" y="140082"/>
                      <a:pt x="47453" y="108586"/>
                    </a:cubicBezTo>
                    <a:cubicBezTo>
                      <a:pt x="38881" y="79058"/>
                      <a:pt x="27768" y="48896"/>
                      <a:pt x="22751" y="18416"/>
                    </a:cubicBezTo>
                    <a:cubicBezTo>
                      <a:pt x="19831" y="72582"/>
                      <a:pt x="14179" y="126557"/>
                      <a:pt x="13417" y="180849"/>
                    </a:cubicBezTo>
                    <a:cubicBezTo>
                      <a:pt x="12591" y="238444"/>
                      <a:pt x="14877" y="296101"/>
                      <a:pt x="19640" y="353442"/>
                    </a:cubicBezTo>
                    <a:cubicBezTo>
                      <a:pt x="29483" y="472123"/>
                      <a:pt x="50184" y="589598"/>
                      <a:pt x="75330" y="705867"/>
                    </a:cubicBezTo>
                    <a:cubicBezTo>
                      <a:pt x="89744" y="772479"/>
                      <a:pt x="105619" y="838709"/>
                      <a:pt x="121875" y="904939"/>
                    </a:cubicBezTo>
                    <a:cubicBezTo>
                      <a:pt x="123907" y="913322"/>
                      <a:pt x="110572" y="914719"/>
                      <a:pt x="108540" y="906464"/>
                    </a:cubicBezTo>
                    <a:cubicBezTo>
                      <a:pt x="51517" y="674180"/>
                      <a:pt x="-2394" y="437326"/>
                      <a:pt x="82" y="1967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9" name="Google Shape;2949;p50"/>
              <p:cNvSpPr/>
              <p:nvPr/>
            </p:nvSpPr>
            <p:spPr>
              <a:xfrm>
                <a:off x="6376650" y="2088114"/>
                <a:ext cx="652718" cy="923597"/>
              </a:xfrm>
              <a:custGeom>
                <a:avLst/>
                <a:gdLst/>
                <a:ahLst/>
                <a:cxnLst/>
                <a:rect l="l" t="t" r="r" b="b"/>
                <a:pathLst>
                  <a:path w="652718" h="923597" extrusionOk="0">
                    <a:moveTo>
                      <a:pt x="2178" y="345713"/>
                    </a:moveTo>
                    <a:cubicBezTo>
                      <a:pt x="32531" y="339173"/>
                      <a:pt x="64281" y="338665"/>
                      <a:pt x="95206" y="340316"/>
                    </a:cubicBezTo>
                    <a:cubicBezTo>
                      <a:pt x="125749" y="341903"/>
                      <a:pt x="155912" y="346793"/>
                      <a:pt x="185058" y="356127"/>
                    </a:cubicBezTo>
                    <a:cubicBezTo>
                      <a:pt x="238843" y="373272"/>
                      <a:pt x="285960" y="406864"/>
                      <a:pt x="324822" y="447377"/>
                    </a:cubicBezTo>
                    <a:cubicBezTo>
                      <a:pt x="367177" y="491509"/>
                      <a:pt x="399181" y="544278"/>
                      <a:pt x="425406" y="599205"/>
                    </a:cubicBezTo>
                    <a:cubicBezTo>
                      <a:pt x="453156" y="657308"/>
                      <a:pt x="471888" y="719093"/>
                      <a:pt x="498876" y="777450"/>
                    </a:cubicBezTo>
                    <a:cubicBezTo>
                      <a:pt x="513481" y="809009"/>
                      <a:pt x="532213" y="838600"/>
                      <a:pt x="558439" y="861841"/>
                    </a:cubicBezTo>
                    <a:cubicBezTo>
                      <a:pt x="578695" y="879812"/>
                      <a:pt x="602063" y="893401"/>
                      <a:pt x="627272" y="902799"/>
                    </a:cubicBezTo>
                    <a:cubicBezTo>
                      <a:pt x="615589" y="883495"/>
                      <a:pt x="607460" y="862095"/>
                      <a:pt x="599332" y="841077"/>
                    </a:cubicBezTo>
                    <a:cubicBezTo>
                      <a:pt x="588220" y="812184"/>
                      <a:pt x="578187" y="782847"/>
                      <a:pt x="569170" y="753256"/>
                    </a:cubicBezTo>
                    <a:cubicBezTo>
                      <a:pt x="551263" y="694455"/>
                      <a:pt x="537420" y="634448"/>
                      <a:pt x="527705" y="573805"/>
                    </a:cubicBezTo>
                    <a:cubicBezTo>
                      <a:pt x="508146" y="451949"/>
                      <a:pt x="505226" y="327489"/>
                      <a:pt x="519259" y="204934"/>
                    </a:cubicBezTo>
                    <a:cubicBezTo>
                      <a:pt x="527133" y="136036"/>
                      <a:pt x="541103" y="68599"/>
                      <a:pt x="561486" y="2305"/>
                    </a:cubicBezTo>
                    <a:cubicBezTo>
                      <a:pt x="562756" y="-1949"/>
                      <a:pt x="570059" y="210"/>
                      <a:pt x="568980" y="4528"/>
                    </a:cubicBezTo>
                    <a:cubicBezTo>
                      <a:pt x="540785" y="122003"/>
                      <a:pt x="524466" y="242716"/>
                      <a:pt x="525038" y="363684"/>
                    </a:cubicBezTo>
                    <a:cubicBezTo>
                      <a:pt x="525609" y="485159"/>
                      <a:pt x="542309" y="606762"/>
                      <a:pt x="575393" y="723665"/>
                    </a:cubicBezTo>
                    <a:cubicBezTo>
                      <a:pt x="584601" y="756177"/>
                      <a:pt x="595015" y="788308"/>
                      <a:pt x="606635" y="819995"/>
                    </a:cubicBezTo>
                    <a:cubicBezTo>
                      <a:pt x="618319" y="851872"/>
                      <a:pt x="629558" y="885844"/>
                      <a:pt x="651148" y="912578"/>
                    </a:cubicBezTo>
                    <a:cubicBezTo>
                      <a:pt x="656864" y="919626"/>
                      <a:pt x="645560" y="927945"/>
                      <a:pt x="639909" y="920960"/>
                    </a:cubicBezTo>
                    <a:cubicBezTo>
                      <a:pt x="639845" y="920896"/>
                      <a:pt x="639782" y="920833"/>
                      <a:pt x="639782" y="920769"/>
                    </a:cubicBezTo>
                    <a:cubicBezTo>
                      <a:pt x="638576" y="921087"/>
                      <a:pt x="637306" y="921150"/>
                      <a:pt x="635845" y="920769"/>
                    </a:cubicBezTo>
                    <a:cubicBezTo>
                      <a:pt x="582315" y="904831"/>
                      <a:pt x="536468" y="869398"/>
                      <a:pt x="506813" y="822090"/>
                    </a:cubicBezTo>
                    <a:cubicBezTo>
                      <a:pt x="473730" y="769258"/>
                      <a:pt x="456839" y="707536"/>
                      <a:pt x="432772" y="650450"/>
                    </a:cubicBezTo>
                    <a:cubicBezTo>
                      <a:pt x="386861" y="541420"/>
                      <a:pt x="319932" y="429787"/>
                      <a:pt x="207220" y="379876"/>
                    </a:cubicBezTo>
                    <a:cubicBezTo>
                      <a:pt x="175787" y="365970"/>
                      <a:pt x="142259" y="357778"/>
                      <a:pt x="108160" y="353841"/>
                    </a:cubicBezTo>
                    <a:cubicBezTo>
                      <a:pt x="72790" y="349777"/>
                      <a:pt x="37484" y="351809"/>
                      <a:pt x="1988" y="350793"/>
                    </a:cubicBezTo>
                    <a:cubicBezTo>
                      <a:pt x="-997" y="350666"/>
                      <a:pt x="-361" y="346285"/>
                      <a:pt x="2178" y="3457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50" name="Google Shape;2950;p50"/>
              <p:cNvSpPr/>
              <p:nvPr/>
            </p:nvSpPr>
            <p:spPr>
              <a:xfrm>
                <a:off x="7106313" y="2276256"/>
                <a:ext cx="459198" cy="705286"/>
              </a:xfrm>
              <a:custGeom>
                <a:avLst/>
                <a:gdLst/>
                <a:ahLst/>
                <a:cxnLst/>
                <a:rect l="l" t="t" r="r" b="b"/>
                <a:pathLst>
                  <a:path w="459198" h="705286" extrusionOk="0">
                    <a:moveTo>
                      <a:pt x="5179" y="687797"/>
                    </a:moveTo>
                    <a:cubicBezTo>
                      <a:pt x="33118" y="674398"/>
                      <a:pt x="52613" y="649062"/>
                      <a:pt x="69631" y="624043"/>
                    </a:cubicBezTo>
                    <a:cubicBezTo>
                      <a:pt x="86903" y="598643"/>
                      <a:pt x="101699" y="571528"/>
                      <a:pt x="113955" y="543334"/>
                    </a:cubicBezTo>
                    <a:cubicBezTo>
                      <a:pt x="138846" y="486184"/>
                      <a:pt x="150911" y="426176"/>
                      <a:pt x="155864" y="364264"/>
                    </a:cubicBezTo>
                    <a:cubicBezTo>
                      <a:pt x="160690" y="303876"/>
                      <a:pt x="161769" y="242598"/>
                      <a:pt x="179677" y="184242"/>
                    </a:cubicBezTo>
                    <a:cubicBezTo>
                      <a:pt x="196123" y="130584"/>
                      <a:pt x="228953" y="83721"/>
                      <a:pt x="273974" y="50129"/>
                    </a:cubicBezTo>
                    <a:cubicBezTo>
                      <a:pt x="298549" y="31842"/>
                      <a:pt x="326616" y="17364"/>
                      <a:pt x="356080" y="8982"/>
                    </a:cubicBezTo>
                    <a:cubicBezTo>
                      <a:pt x="387703" y="-36"/>
                      <a:pt x="424787" y="-5306"/>
                      <a:pt x="455838" y="8220"/>
                    </a:cubicBezTo>
                    <a:cubicBezTo>
                      <a:pt x="461934" y="10886"/>
                      <a:pt x="459077" y="20221"/>
                      <a:pt x="452536" y="19332"/>
                    </a:cubicBezTo>
                    <a:cubicBezTo>
                      <a:pt x="420659" y="14951"/>
                      <a:pt x="390560" y="16030"/>
                      <a:pt x="359699" y="25873"/>
                    </a:cubicBezTo>
                    <a:cubicBezTo>
                      <a:pt x="334045" y="34001"/>
                      <a:pt x="309915" y="46192"/>
                      <a:pt x="288135" y="62131"/>
                    </a:cubicBezTo>
                    <a:cubicBezTo>
                      <a:pt x="242795" y="95405"/>
                      <a:pt x="210284" y="142967"/>
                      <a:pt x="195043" y="197005"/>
                    </a:cubicBezTo>
                    <a:cubicBezTo>
                      <a:pt x="178724" y="254917"/>
                      <a:pt x="178406" y="315687"/>
                      <a:pt x="173200" y="375186"/>
                    </a:cubicBezTo>
                    <a:cubicBezTo>
                      <a:pt x="167930" y="435257"/>
                      <a:pt x="155039" y="493804"/>
                      <a:pt x="131036" y="549303"/>
                    </a:cubicBezTo>
                    <a:cubicBezTo>
                      <a:pt x="117574" y="580354"/>
                      <a:pt x="101000" y="610136"/>
                      <a:pt x="81760" y="637949"/>
                    </a:cubicBezTo>
                    <a:cubicBezTo>
                      <a:pt x="63218" y="664810"/>
                      <a:pt x="41691" y="690083"/>
                      <a:pt x="11719" y="704434"/>
                    </a:cubicBezTo>
                    <a:cubicBezTo>
                      <a:pt x="1432" y="709196"/>
                      <a:pt x="-5108" y="692686"/>
                      <a:pt x="5179" y="68779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51" name="Google Shape;2951;p50"/>
              <p:cNvGrpSpPr/>
              <p:nvPr/>
            </p:nvGrpSpPr>
            <p:grpSpPr>
              <a:xfrm>
                <a:off x="7290881" y="2750298"/>
                <a:ext cx="541833" cy="549799"/>
                <a:chOff x="7290881" y="2750298"/>
                <a:chExt cx="541833" cy="549799"/>
              </a:xfrm>
            </p:grpSpPr>
            <p:sp>
              <p:nvSpPr>
                <p:cNvPr id="2952" name="Google Shape;2952;p50"/>
                <p:cNvSpPr/>
                <p:nvPr/>
              </p:nvSpPr>
              <p:spPr>
                <a:xfrm>
                  <a:off x="7290881" y="2750298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5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8" y="497663"/>
                        <a:pt x="380871" y="500520"/>
                      </a:cubicBezTo>
                      <a:cubicBezTo>
                        <a:pt x="452182" y="516395"/>
                        <a:pt x="522794" y="471437"/>
                        <a:pt x="538669" y="400127"/>
                      </a:cubicBezTo>
                      <a:cubicBezTo>
                        <a:pt x="548511" y="355740"/>
                        <a:pt x="534795" y="311608"/>
                        <a:pt x="505839" y="280810"/>
                      </a:cubicBezTo>
                      <a:cubicBezTo>
                        <a:pt x="514285" y="267920"/>
                        <a:pt x="520635" y="253378"/>
                        <a:pt x="524190" y="237440"/>
                      </a:cubicBezTo>
                      <a:cubicBezTo>
                        <a:pt x="540065" y="166129"/>
                        <a:pt x="495108" y="95517"/>
                        <a:pt x="423797" y="79642"/>
                      </a:cubicBezTo>
                      <a:cubicBezTo>
                        <a:pt x="400556" y="74499"/>
                        <a:pt x="377442" y="75896"/>
                        <a:pt x="356233" y="82436"/>
                      </a:cubicBezTo>
                      <a:cubicBezTo>
                        <a:pt x="340422" y="43638"/>
                        <a:pt x="306512" y="12967"/>
                        <a:pt x="262507" y="3188"/>
                      </a:cubicBezTo>
                      <a:cubicBezTo>
                        <a:pt x="191197" y="-12687"/>
                        <a:pt x="120585" y="32271"/>
                        <a:pt x="104710" y="103582"/>
                      </a:cubicBezTo>
                      <a:cubicBezTo>
                        <a:pt x="100709" y="121616"/>
                        <a:pt x="100582" y="139650"/>
                        <a:pt x="103821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53" name="Google Shape;2953;p50"/>
                <p:cNvSpPr/>
                <p:nvPr/>
              </p:nvSpPr>
              <p:spPr>
                <a:xfrm>
                  <a:off x="7376935" y="2837834"/>
                  <a:ext cx="375639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639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3" y="369931"/>
                        <a:pt x="239382" y="337610"/>
                      </a:cubicBezTo>
                      <a:cubicBezTo>
                        <a:pt x="246938" y="341801"/>
                        <a:pt x="255193" y="345039"/>
                        <a:pt x="264083" y="347008"/>
                      </a:cubicBezTo>
                      <a:cubicBezTo>
                        <a:pt x="313486" y="357993"/>
                        <a:pt x="362445" y="326815"/>
                        <a:pt x="373430" y="277412"/>
                      </a:cubicBezTo>
                      <a:cubicBezTo>
                        <a:pt x="380288" y="246614"/>
                        <a:pt x="370763" y="216071"/>
                        <a:pt x="350697" y="194671"/>
                      </a:cubicBezTo>
                      <a:cubicBezTo>
                        <a:pt x="356539" y="185718"/>
                        <a:pt x="360984" y="175621"/>
                        <a:pt x="363460" y="164572"/>
                      </a:cubicBezTo>
                      <a:cubicBezTo>
                        <a:pt x="374446" y="115169"/>
                        <a:pt x="343268" y="66211"/>
                        <a:pt x="293865" y="55225"/>
                      </a:cubicBezTo>
                      <a:cubicBezTo>
                        <a:pt x="277735" y="51669"/>
                        <a:pt x="261733" y="52622"/>
                        <a:pt x="247002" y="57130"/>
                      </a:cubicBezTo>
                      <a:cubicBezTo>
                        <a:pt x="236016" y="30206"/>
                        <a:pt x="212521" y="8997"/>
                        <a:pt x="182041" y="2203"/>
                      </a:cubicBezTo>
                      <a:cubicBezTo>
                        <a:pt x="132638" y="-8783"/>
                        <a:pt x="83680" y="22396"/>
                        <a:pt x="72694" y="71799"/>
                      </a:cubicBezTo>
                      <a:cubicBezTo>
                        <a:pt x="69900" y="84308"/>
                        <a:pt x="69836" y="96818"/>
                        <a:pt x="72059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54" name="Google Shape;2954;p50"/>
                <p:cNvGrpSpPr/>
                <p:nvPr/>
              </p:nvGrpSpPr>
              <p:grpSpPr>
                <a:xfrm>
                  <a:off x="7469714" y="2941194"/>
                  <a:ext cx="226439" cy="213872"/>
                  <a:chOff x="7469714" y="2941194"/>
                  <a:chExt cx="226439" cy="213872"/>
                </a:xfrm>
              </p:grpSpPr>
              <p:sp>
                <p:nvSpPr>
                  <p:cNvPr id="2955" name="Google Shape;2955;p50"/>
                  <p:cNvSpPr/>
                  <p:nvPr/>
                </p:nvSpPr>
                <p:spPr>
                  <a:xfrm>
                    <a:off x="7635028" y="2941194"/>
                    <a:ext cx="36735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5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5" y="3944"/>
                        </a:cubicBezTo>
                        <a:cubicBezTo>
                          <a:pt x="15705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5" y="17788"/>
                        </a:cubicBezTo>
                        <a:cubicBezTo>
                          <a:pt x="27580" y="21534"/>
                          <a:pt x="29167" y="25280"/>
                          <a:pt x="30627" y="29091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1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2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1"/>
                        </a:cubicBezTo>
                        <a:cubicBezTo>
                          <a:pt x="11324" y="52458"/>
                          <a:pt x="10879" y="50426"/>
                          <a:pt x="10308" y="48394"/>
                        </a:cubicBezTo>
                        <a:cubicBezTo>
                          <a:pt x="9228" y="44585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6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5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29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56" name="Google Shape;2956;p50"/>
                  <p:cNvGrpSpPr/>
                  <p:nvPr/>
                </p:nvGrpSpPr>
                <p:grpSpPr>
                  <a:xfrm>
                    <a:off x="7673276" y="3018338"/>
                    <a:ext cx="22877" cy="32790"/>
                    <a:chOff x="7673276" y="3018338"/>
                    <a:chExt cx="22877" cy="32790"/>
                  </a:xfrm>
                </p:grpSpPr>
                <p:sp>
                  <p:nvSpPr>
                    <p:cNvPr id="2957" name="Google Shape;2957;p50"/>
                    <p:cNvSpPr/>
                    <p:nvPr/>
                  </p:nvSpPr>
                  <p:spPr>
                    <a:xfrm>
                      <a:off x="7695882" y="3041713"/>
                      <a:ext cx="127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7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7" y="63"/>
                          </a:cubicBezTo>
                          <a:cubicBezTo>
                            <a:pt x="127" y="63"/>
                            <a:pt x="127" y="63"/>
                            <a:pt x="127" y="0"/>
                          </a:cubicBezTo>
                          <a:cubicBezTo>
                            <a:pt x="127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8" name="Google Shape;2958;p50"/>
                    <p:cNvSpPr/>
                    <p:nvPr/>
                  </p:nvSpPr>
                  <p:spPr>
                    <a:xfrm>
                      <a:off x="7673276" y="3018338"/>
                      <a:ext cx="22877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77" h="32790" extrusionOk="0">
                          <a:moveTo>
                            <a:pt x="1206" y="5976"/>
                          </a:moveTo>
                          <a:cubicBezTo>
                            <a:pt x="1206" y="5912"/>
                            <a:pt x="1270" y="5849"/>
                            <a:pt x="1270" y="5785"/>
                          </a:cubicBezTo>
                          <a:cubicBezTo>
                            <a:pt x="1333" y="5595"/>
                            <a:pt x="1460" y="5468"/>
                            <a:pt x="1524" y="5277"/>
                          </a:cubicBezTo>
                          <a:cubicBezTo>
                            <a:pt x="3111" y="2229"/>
                            <a:pt x="6350" y="197"/>
                            <a:pt x="9779" y="7"/>
                          </a:cubicBezTo>
                          <a:cubicBezTo>
                            <a:pt x="11620" y="-57"/>
                            <a:pt x="13335" y="324"/>
                            <a:pt x="14922" y="1150"/>
                          </a:cubicBezTo>
                          <a:cubicBezTo>
                            <a:pt x="16446" y="1975"/>
                            <a:pt x="17717" y="3118"/>
                            <a:pt x="18605" y="4579"/>
                          </a:cubicBezTo>
                          <a:cubicBezTo>
                            <a:pt x="18669" y="4769"/>
                            <a:pt x="18796" y="4896"/>
                            <a:pt x="18859" y="5087"/>
                          </a:cubicBezTo>
                          <a:cubicBezTo>
                            <a:pt x="19748" y="6801"/>
                            <a:pt x="20383" y="8262"/>
                            <a:pt x="20574" y="10294"/>
                          </a:cubicBezTo>
                          <a:cubicBezTo>
                            <a:pt x="20638" y="10675"/>
                            <a:pt x="20638" y="11119"/>
                            <a:pt x="20638" y="11500"/>
                          </a:cubicBezTo>
                          <a:cubicBezTo>
                            <a:pt x="20701" y="11881"/>
                            <a:pt x="20765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0" y="16136"/>
                            <a:pt x="21907" y="17406"/>
                            <a:pt x="22161" y="18676"/>
                          </a:cubicBezTo>
                          <a:cubicBezTo>
                            <a:pt x="21971" y="17787"/>
                            <a:pt x="21844" y="16898"/>
                            <a:pt x="21654" y="16009"/>
                          </a:cubicBezTo>
                          <a:cubicBezTo>
                            <a:pt x="21780" y="16771"/>
                            <a:pt x="21971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923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5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8" y="27439"/>
                          </a:cubicBezTo>
                          <a:cubicBezTo>
                            <a:pt x="4381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6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571" y="7690"/>
                            <a:pt x="889" y="6801"/>
                            <a:pt x="1206" y="597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9" name="Google Shape;2959;p50"/>
                    <p:cNvSpPr/>
                    <p:nvPr/>
                  </p:nvSpPr>
                  <p:spPr>
                    <a:xfrm>
                      <a:off x="7696072" y="3040824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8"/>
                            <a:pt x="64" y="0"/>
                          </a:cubicBezTo>
                          <a:cubicBezTo>
                            <a:pt x="0" y="318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60" name="Google Shape;2960;p50"/>
                  <p:cNvSpPr/>
                  <p:nvPr/>
                </p:nvSpPr>
                <p:spPr>
                  <a:xfrm>
                    <a:off x="7605242" y="2984791"/>
                    <a:ext cx="40031" cy="63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26" extrusionOk="0">
                        <a:moveTo>
                          <a:pt x="6312" y="988"/>
                        </a:moveTo>
                        <a:cubicBezTo>
                          <a:pt x="10820" y="-1108"/>
                          <a:pt x="17678" y="98"/>
                          <a:pt x="20155" y="4924"/>
                        </a:cubicBezTo>
                        <a:cubicBezTo>
                          <a:pt x="21869" y="8290"/>
                          <a:pt x="23520" y="11592"/>
                          <a:pt x="25235" y="14957"/>
                        </a:cubicBezTo>
                        <a:cubicBezTo>
                          <a:pt x="27330" y="19148"/>
                          <a:pt x="29680" y="23213"/>
                          <a:pt x="31648" y="27467"/>
                        </a:cubicBezTo>
                        <a:cubicBezTo>
                          <a:pt x="33236" y="30896"/>
                          <a:pt x="34760" y="34388"/>
                          <a:pt x="36347" y="37817"/>
                        </a:cubicBezTo>
                        <a:cubicBezTo>
                          <a:pt x="37109" y="39532"/>
                          <a:pt x="37935" y="41247"/>
                          <a:pt x="38633" y="43024"/>
                        </a:cubicBezTo>
                        <a:cubicBezTo>
                          <a:pt x="39649" y="45628"/>
                          <a:pt x="39967" y="48422"/>
                          <a:pt x="40030" y="51216"/>
                        </a:cubicBezTo>
                        <a:cubicBezTo>
                          <a:pt x="40094" y="55915"/>
                          <a:pt x="37617" y="60106"/>
                          <a:pt x="33363" y="62138"/>
                        </a:cubicBezTo>
                        <a:cubicBezTo>
                          <a:pt x="29299" y="64043"/>
                          <a:pt x="24028" y="63472"/>
                          <a:pt x="20726" y="60233"/>
                        </a:cubicBezTo>
                        <a:cubicBezTo>
                          <a:pt x="18758" y="58328"/>
                          <a:pt x="16852" y="56296"/>
                          <a:pt x="15646" y="53819"/>
                        </a:cubicBezTo>
                        <a:cubicBezTo>
                          <a:pt x="14503" y="51470"/>
                          <a:pt x="13487" y="49120"/>
                          <a:pt x="12471" y="46707"/>
                        </a:cubicBezTo>
                        <a:cubicBezTo>
                          <a:pt x="11011" y="43088"/>
                          <a:pt x="9551" y="39469"/>
                          <a:pt x="8089" y="35849"/>
                        </a:cubicBezTo>
                        <a:cubicBezTo>
                          <a:pt x="6693" y="32356"/>
                          <a:pt x="5676" y="28737"/>
                          <a:pt x="4470" y="25181"/>
                        </a:cubicBezTo>
                        <a:cubicBezTo>
                          <a:pt x="3201" y="21498"/>
                          <a:pt x="1866" y="17878"/>
                          <a:pt x="597" y="14195"/>
                        </a:cubicBezTo>
                        <a:cubicBezTo>
                          <a:pt x="-1309" y="8988"/>
                          <a:pt x="1549" y="3210"/>
                          <a:pt x="6312" y="98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1" name="Google Shape;2961;p50"/>
                  <p:cNvSpPr/>
                  <p:nvPr/>
                </p:nvSpPr>
                <p:spPr>
                  <a:xfrm>
                    <a:off x="7555232" y="2956127"/>
                    <a:ext cx="33948" cy="63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58" extrusionOk="0">
                        <a:moveTo>
                          <a:pt x="315" y="8315"/>
                        </a:moveTo>
                        <a:cubicBezTo>
                          <a:pt x="1014" y="4188"/>
                          <a:pt x="4887" y="949"/>
                          <a:pt x="8824" y="187"/>
                        </a:cubicBezTo>
                        <a:cubicBezTo>
                          <a:pt x="13206" y="-639"/>
                          <a:pt x="17143" y="1330"/>
                          <a:pt x="19747" y="4886"/>
                        </a:cubicBezTo>
                        <a:cubicBezTo>
                          <a:pt x="20889" y="6473"/>
                          <a:pt x="21461" y="8442"/>
                          <a:pt x="22413" y="10157"/>
                        </a:cubicBezTo>
                        <a:cubicBezTo>
                          <a:pt x="23747" y="12442"/>
                          <a:pt x="24890" y="14665"/>
                          <a:pt x="25779" y="17205"/>
                        </a:cubicBezTo>
                        <a:cubicBezTo>
                          <a:pt x="26986" y="20761"/>
                          <a:pt x="28192" y="24254"/>
                          <a:pt x="29272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7"/>
                          <a:pt x="33526" y="54289"/>
                          <a:pt x="32447" y="56321"/>
                        </a:cubicBezTo>
                        <a:cubicBezTo>
                          <a:pt x="30287" y="59432"/>
                          <a:pt x="29970" y="59877"/>
                          <a:pt x="31430" y="57654"/>
                        </a:cubicBezTo>
                        <a:cubicBezTo>
                          <a:pt x="28065" y="62735"/>
                          <a:pt x="22922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4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3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4" y="25333"/>
                        </a:cubicBezTo>
                        <a:cubicBezTo>
                          <a:pt x="252" y="21714"/>
                          <a:pt x="-447" y="18539"/>
                          <a:pt x="379" y="14856"/>
                        </a:cubicBezTo>
                        <a:cubicBezTo>
                          <a:pt x="315" y="15935"/>
                          <a:pt x="188" y="17078"/>
                          <a:pt x="124" y="18157"/>
                        </a:cubicBezTo>
                        <a:cubicBezTo>
                          <a:pt x="188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2" name="Google Shape;2962;p50"/>
                  <p:cNvSpPr/>
                  <p:nvPr/>
                </p:nvSpPr>
                <p:spPr>
                  <a:xfrm>
                    <a:off x="7593324" y="3034238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4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7" y="19731"/>
                          <a:pt x="27120" y="20429"/>
                          <a:pt x="27438" y="21064"/>
                        </a:cubicBezTo>
                        <a:cubicBezTo>
                          <a:pt x="26867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4" y="32304"/>
                        </a:cubicBezTo>
                        <a:cubicBezTo>
                          <a:pt x="36328" y="41003"/>
                          <a:pt x="39884" y="49830"/>
                          <a:pt x="42869" y="58847"/>
                        </a:cubicBezTo>
                        <a:cubicBezTo>
                          <a:pt x="43631" y="61133"/>
                          <a:pt x="43631" y="63927"/>
                          <a:pt x="42995" y="66530"/>
                        </a:cubicBezTo>
                        <a:cubicBezTo>
                          <a:pt x="43059" y="68689"/>
                          <a:pt x="42995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1" y="79294"/>
                        </a:cubicBezTo>
                        <a:cubicBezTo>
                          <a:pt x="26422" y="77706"/>
                          <a:pt x="24644" y="75865"/>
                          <a:pt x="22993" y="73833"/>
                        </a:cubicBezTo>
                        <a:cubicBezTo>
                          <a:pt x="20644" y="72245"/>
                          <a:pt x="18802" y="69832"/>
                          <a:pt x="17595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8" y="38019"/>
                          <a:pt x="6546" y="35860"/>
                          <a:pt x="5848" y="33637"/>
                        </a:cubicBezTo>
                        <a:cubicBezTo>
                          <a:pt x="5403" y="32177"/>
                          <a:pt x="5213" y="30780"/>
                          <a:pt x="4895" y="29256"/>
                        </a:cubicBezTo>
                        <a:cubicBezTo>
                          <a:pt x="4832" y="29129"/>
                          <a:pt x="4260" y="27224"/>
                          <a:pt x="4133" y="26843"/>
                        </a:cubicBezTo>
                        <a:cubicBezTo>
                          <a:pt x="2673" y="21699"/>
                          <a:pt x="832" y="16492"/>
                          <a:pt x="70" y="11158"/>
                        </a:cubicBezTo>
                        <a:cubicBezTo>
                          <a:pt x="-566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3" name="Google Shape;2963;p50"/>
                  <p:cNvSpPr/>
                  <p:nvPr/>
                </p:nvSpPr>
                <p:spPr>
                  <a:xfrm>
                    <a:off x="7524983" y="3000787"/>
                    <a:ext cx="35135" cy="57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5" h="57747" extrusionOk="0">
                        <a:moveTo>
                          <a:pt x="7260" y="486"/>
                        </a:moveTo>
                        <a:cubicBezTo>
                          <a:pt x="9926" y="-276"/>
                          <a:pt x="12974" y="-213"/>
                          <a:pt x="15387" y="1185"/>
                        </a:cubicBezTo>
                        <a:cubicBezTo>
                          <a:pt x="17927" y="2645"/>
                          <a:pt x="19261" y="4614"/>
                          <a:pt x="20468" y="7280"/>
                        </a:cubicBezTo>
                        <a:cubicBezTo>
                          <a:pt x="23071" y="12932"/>
                          <a:pt x="25738" y="18520"/>
                          <a:pt x="28342" y="24171"/>
                        </a:cubicBezTo>
                        <a:cubicBezTo>
                          <a:pt x="27897" y="23283"/>
                          <a:pt x="27516" y="22330"/>
                          <a:pt x="27072" y="21441"/>
                        </a:cubicBezTo>
                        <a:cubicBezTo>
                          <a:pt x="28659" y="24680"/>
                          <a:pt x="30056" y="27982"/>
                          <a:pt x="31389" y="31283"/>
                        </a:cubicBezTo>
                        <a:cubicBezTo>
                          <a:pt x="32723" y="34586"/>
                          <a:pt x="34437" y="37951"/>
                          <a:pt x="34374" y="41570"/>
                        </a:cubicBezTo>
                        <a:cubicBezTo>
                          <a:pt x="34184" y="40555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6" y="44492"/>
                        </a:cubicBezTo>
                        <a:cubicBezTo>
                          <a:pt x="35136" y="47412"/>
                          <a:pt x="34120" y="49952"/>
                          <a:pt x="32533" y="52239"/>
                        </a:cubicBezTo>
                        <a:cubicBezTo>
                          <a:pt x="32088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5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7" y="53001"/>
                          <a:pt x="14435" y="51858"/>
                          <a:pt x="13736" y="50587"/>
                        </a:cubicBezTo>
                        <a:cubicBezTo>
                          <a:pt x="13483" y="50143"/>
                          <a:pt x="13292" y="49698"/>
                          <a:pt x="13038" y="49254"/>
                        </a:cubicBezTo>
                        <a:cubicBezTo>
                          <a:pt x="14498" y="50778"/>
                          <a:pt x="14498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4" y="40555"/>
                          <a:pt x="7704" y="37316"/>
                          <a:pt x="6624" y="34014"/>
                        </a:cubicBezTo>
                        <a:cubicBezTo>
                          <a:pt x="4402" y="27346"/>
                          <a:pt x="2497" y="20489"/>
                          <a:pt x="465" y="13758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4" name="Google Shape;2964;p50"/>
                  <p:cNvSpPr/>
                  <p:nvPr/>
                </p:nvSpPr>
                <p:spPr>
                  <a:xfrm>
                    <a:off x="7568074" y="3074975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59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5" y="8331"/>
                        </a:cubicBezTo>
                        <a:cubicBezTo>
                          <a:pt x="19095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1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59" y="40525"/>
                          <a:pt x="31859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5" y="49352"/>
                          <a:pt x="34145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6" y="58940"/>
                          <a:pt x="19159" y="58305"/>
                          <a:pt x="17571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5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2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8" y="22047"/>
                          <a:pt x="1951" y="20142"/>
                          <a:pt x="1569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7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5" name="Google Shape;2965;p50"/>
                  <p:cNvSpPr/>
                  <p:nvPr/>
                </p:nvSpPr>
                <p:spPr>
                  <a:xfrm>
                    <a:off x="7522361" y="3058280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5" y="777"/>
                          <a:pt x="18899" y="4651"/>
                        </a:cubicBezTo>
                        <a:cubicBezTo>
                          <a:pt x="20931" y="7635"/>
                          <a:pt x="22010" y="11572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0" y="38051"/>
                        </a:cubicBezTo>
                        <a:cubicBezTo>
                          <a:pt x="35536" y="39829"/>
                          <a:pt x="36234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1"/>
                          <a:pt x="36171" y="46751"/>
                        </a:cubicBezTo>
                        <a:cubicBezTo>
                          <a:pt x="36298" y="49990"/>
                          <a:pt x="34710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16"/>
                          <a:pt x="21883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1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5" y="29035"/>
                          <a:pt x="4929" y="25923"/>
                          <a:pt x="3722" y="22812"/>
                        </a:cubicBezTo>
                        <a:cubicBezTo>
                          <a:pt x="2262" y="18875"/>
                          <a:pt x="484" y="14874"/>
                          <a:pt x="39" y="10683"/>
                        </a:cubicBezTo>
                        <a:cubicBezTo>
                          <a:pt x="-405" y="6365"/>
                          <a:pt x="2960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6" name="Google Shape;2966;p50"/>
                  <p:cNvSpPr/>
                  <p:nvPr/>
                </p:nvSpPr>
                <p:spPr>
                  <a:xfrm>
                    <a:off x="7469714" y="2996827"/>
                    <a:ext cx="28201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1" h="47495" extrusionOk="0">
                        <a:moveTo>
                          <a:pt x="6395" y="382"/>
                        </a:moveTo>
                        <a:cubicBezTo>
                          <a:pt x="11475" y="-1015"/>
                          <a:pt x="16047" y="1525"/>
                          <a:pt x="17889" y="6287"/>
                        </a:cubicBezTo>
                        <a:cubicBezTo>
                          <a:pt x="19857" y="11240"/>
                          <a:pt x="21826" y="16257"/>
                          <a:pt x="23857" y="21210"/>
                        </a:cubicBezTo>
                        <a:cubicBezTo>
                          <a:pt x="24873" y="23686"/>
                          <a:pt x="25890" y="26163"/>
                          <a:pt x="26715" y="28703"/>
                        </a:cubicBezTo>
                        <a:cubicBezTo>
                          <a:pt x="27096" y="29846"/>
                          <a:pt x="27541" y="31052"/>
                          <a:pt x="27858" y="32196"/>
                        </a:cubicBezTo>
                        <a:cubicBezTo>
                          <a:pt x="28556" y="34672"/>
                          <a:pt x="28176" y="37656"/>
                          <a:pt x="26842" y="39943"/>
                        </a:cubicBezTo>
                        <a:cubicBezTo>
                          <a:pt x="26652" y="41403"/>
                          <a:pt x="26715" y="42927"/>
                          <a:pt x="26207" y="44451"/>
                        </a:cubicBezTo>
                        <a:cubicBezTo>
                          <a:pt x="25508" y="46674"/>
                          <a:pt x="22968" y="48388"/>
                          <a:pt x="20682" y="46991"/>
                        </a:cubicBezTo>
                        <a:cubicBezTo>
                          <a:pt x="19095" y="46102"/>
                          <a:pt x="17889" y="44896"/>
                          <a:pt x="16618" y="43752"/>
                        </a:cubicBezTo>
                        <a:cubicBezTo>
                          <a:pt x="14523" y="43054"/>
                          <a:pt x="12618" y="41721"/>
                          <a:pt x="11475" y="39815"/>
                        </a:cubicBezTo>
                        <a:cubicBezTo>
                          <a:pt x="10522" y="38355"/>
                          <a:pt x="9951" y="36450"/>
                          <a:pt x="9189" y="34862"/>
                        </a:cubicBezTo>
                        <a:cubicBezTo>
                          <a:pt x="8046" y="32322"/>
                          <a:pt x="7093" y="29719"/>
                          <a:pt x="6141" y="27115"/>
                        </a:cubicBezTo>
                        <a:cubicBezTo>
                          <a:pt x="4236" y="21972"/>
                          <a:pt x="2331" y="16892"/>
                          <a:pt x="490" y="11749"/>
                        </a:cubicBezTo>
                        <a:cubicBezTo>
                          <a:pt x="-1225" y="7430"/>
                          <a:pt x="1759" y="1652"/>
                          <a:pt x="6395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7" name="Google Shape;2967;p50"/>
                  <p:cNvSpPr/>
                  <p:nvPr/>
                </p:nvSpPr>
                <p:spPr>
                  <a:xfrm>
                    <a:off x="7650935" y="3056381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30" y="381"/>
                        </a:moveTo>
                        <a:cubicBezTo>
                          <a:pt x="11609" y="-1016"/>
                          <a:pt x="16499" y="1524"/>
                          <a:pt x="18277" y="6414"/>
                        </a:cubicBezTo>
                        <a:cubicBezTo>
                          <a:pt x="20119" y="11430"/>
                          <a:pt x="22023" y="16447"/>
                          <a:pt x="24056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3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5" y="38735"/>
                          <a:pt x="29262" y="39624"/>
                          <a:pt x="29326" y="40450"/>
                        </a:cubicBezTo>
                        <a:cubicBezTo>
                          <a:pt x="29517" y="43815"/>
                          <a:pt x="27993" y="46927"/>
                          <a:pt x="24881" y="48387"/>
                        </a:cubicBezTo>
                        <a:cubicBezTo>
                          <a:pt x="21706" y="49848"/>
                          <a:pt x="17959" y="49022"/>
                          <a:pt x="15673" y="46292"/>
                        </a:cubicBezTo>
                        <a:cubicBezTo>
                          <a:pt x="15166" y="45720"/>
                          <a:pt x="14721" y="45149"/>
                          <a:pt x="14213" y="44514"/>
                        </a:cubicBezTo>
                        <a:cubicBezTo>
                          <a:pt x="13769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7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36"/>
                          <a:pt x="5577" y="27496"/>
                        </a:cubicBezTo>
                        <a:cubicBezTo>
                          <a:pt x="3735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30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8" name="Google Shape;2968;p50"/>
                  <p:cNvSpPr/>
                  <p:nvPr/>
                </p:nvSpPr>
                <p:spPr>
                  <a:xfrm>
                    <a:off x="7497552" y="3102776"/>
                    <a:ext cx="37854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54" h="52290" extrusionOk="0">
                        <a:moveTo>
                          <a:pt x="4211" y="1366"/>
                        </a:moveTo>
                        <a:cubicBezTo>
                          <a:pt x="8719" y="-1237"/>
                          <a:pt x="13990" y="-31"/>
                          <a:pt x="16974" y="4224"/>
                        </a:cubicBezTo>
                        <a:cubicBezTo>
                          <a:pt x="20466" y="9177"/>
                          <a:pt x="23832" y="14257"/>
                          <a:pt x="27261" y="19273"/>
                        </a:cubicBezTo>
                        <a:cubicBezTo>
                          <a:pt x="30690" y="24290"/>
                          <a:pt x="33548" y="29624"/>
                          <a:pt x="36279" y="35021"/>
                        </a:cubicBezTo>
                        <a:cubicBezTo>
                          <a:pt x="37358" y="37180"/>
                          <a:pt x="38056" y="39149"/>
                          <a:pt x="37802" y="41689"/>
                        </a:cubicBezTo>
                        <a:cubicBezTo>
                          <a:pt x="37739" y="42451"/>
                          <a:pt x="37485" y="43149"/>
                          <a:pt x="37294" y="43784"/>
                        </a:cubicBezTo>
                        <a:cubicBezTo>
                          <a:pt x="37294" y="44292"/>
                          <a:pt x="37358" y="44800"/>
                          <a:pt x="37230" y="45308"/>
                        </a:cubicBezTo>
                        <a:cubicBezTo>
                          <a:pt x="36659" y="48039"/>
                          <a:pt x="34754" y="50325"/>
                          <a:pt x="32278" y="51468"/>
                        </a:cubicBezTo>
                        <a:cubicBezTo>
                          <a:pt x="30055" y="52484"/>
                          <a:pt x="27705" y="52547"/>
                          <a:pt x="25419" y="51722"/>
                        </a:cubicBezTo>
                        <a:cubicBezTo>
                          <a:pt x="25039" y="51595"/>
                          <a:pt x="24785" y="51277"/>
                          <a:pt x="24404" y="51087"/>
                        </a:cubicBezTo>
                        <a:cubicBezTo>
                          <a:pt x="23261" y="50769"/>
                          <a:pt x="22117" y="50261"/>
                          <a:pt x="21102" y="49499"/>
                        </a:cubicBezTo>
                        <a:cubicBezTo>
                          <a:pt x="19069" y="48039"/>
                          <a:pt x="18117" y="46388"/>
                          <a:pt x="17038" y="44102"/>
                        </a:cubicBezTo>
                        <a:lnTo>
                          <a:pt x="17927" y="46070"/>
                        </a:lnTo>
                        <a:cubicBezTo>
                          <a:pt x="15260" y="40482"/>
                          <a:pt x="12466" y="34958"/>
                          <a:pt x="9799" y="29370"/>
                        </a:cubicBezTo>
                        <a:cubicBezTo>
                          <a:pt x="10179" y="30132"/>
                          <a:pt x="10561" y="30957"/>
                          <a:pt x="10941" y="31719"/>
                        </a:cubicBezTo>
                        <a:cubicBezTo>
                          <a:pt x="8084" y="25687"/>
                          <a:pt x="4909" y="19908"/>
                          <a:pt x="1416" y="14193"/>
                        </a:cubicBezTo>
                        <a:cubicBezTo>
                          <a:pt x="-1187" y="10002"/>
                          <a:pt x="-171" y="3906"/>
                          <a:pt x="4211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69" name="Google Shape;2969;p50"/>
                <p:cNvSpPr/>
                <p:nvPr/>
              </p:nvSpPr>
              <p:spPr>
                <a:xfrm>
                  <a:off x="7714473" y="2893117"/>
                  <a:ext cx="93144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44" h="73111" extrusionOk="0">
                      <a:moveTo>
                        <a:pt x="8777" y="57283"/>
                      </a:moveTo>
                      <a:cubicBezTo>
                        <a:pt x="12523" y="54489"/>
                        <a:pt x="16333" y="51695"/>
                        <a:pt x="20080" y="48837"/>
                      </a:cubicBezTo>
                      <a:cubicBezTo>
                        <a:pt x="27382" y="43376"/>
                        <a:pt x="34748" y="37979"/>
                        <a:pt x="42051" y="32518"/>
                      </a:cubicBezTo>
                      <a:cubicBezTo>
                        <a:pt x="56656" y="21596"/>
                        <a:pt x="70880" y="10229"/>
                        <a:pt x="86374" y="641"/>
                      </a:cubicBezTo>
                      <a:cubicBezTo>
                        <a:pt x="90502" y="-1899"/>
                        <a:pt x="95518" y="3689"/>
                        <a:pt x="91898" y="7308"/>
                      </a:cubicBezTo>
                      <a:cubicBezTo>
                        <a:pt x="78945" y="20072"/>
                        <a:pt x="64403" y="31057"/>
                        <a:pt x="49989" y="42170"/>
                      </a:cubicBezTo>
                      <a:cubicBezTo>
                        <a:pt x="42940" y="47567"/>
                        <a:pt x="35955" y="53028"/>
                        <a:pt x="28843" y="58299"/>
                      </a:cubicBezTo>
                      <a:cubicBezTo>
                        <a:pt x="25096" y="61093"/>
                        <a:pt x="21286" y="63887"/>
                        <a:pt x="17540" y="66681"/>
                      </a:cubicBezTo>
                      <a:cubicBezTo>
                        <a:pt x="14047" y="69284"/>
                        <a:pt x="10174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157" y="62045"/>
                        <a:pt x="5221" y="59950"/>
                        <a:pt x="8777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0" name="Google Shape;2970;p50"/>
                <p:cNvSpPr/>
                <p:nvPr/>
              </p:nvSpPr>
              <p:spPr>
                <a:xfrm>
                  <a:off x="7462904" y="2757985"/>
                  <a:ext cx="61620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0" h="100823" extrusionOk="0">
                      <a:moveTo>
                        <a:pt x="46289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3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556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4" y="75003"/>
                        <a:pt x="54479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4" y="95895"/>
                      </a:cubicBezTo>
                      <a:cubicBezTo>
                        <a:pt x="60829" y="99197"/>
                        <a:pt x="57909" y="101800"/>
                        <a:pt x="54352" y="100467"/>
                      </a:cubicBezTo>
                      <a:cubicBezTo>
                        <a:pt x="50035" y="98816"/>
                        <a:pt x="48447" y="94498"/>
                        <a:pt x="46289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1" name="Google Shape;2971;p50"/>
                <p:cNvSpPr/>
                <p:nvPr/>
              </p:nvSpPr>
              <p:spPr>
                <a:xfrm>
                  <a:off x="7723977" y="3129306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5" y="17817"/>
                        <a:pt x="22832" y="21817"/>
                      </a:cubicBezTo>
                      <a:cubicBezTo>
                        <a:pt x="27594" y="29564"/>
                        <a:pt x="32293" y="37438"/>
                        <a:pt x="37056" y="45185"/>
                      </a:cubicBezTo>
                      <a:cubicBezTo>
                        <a:pt x="46581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5" y="101129"/>
                        <a:pt x="57566" y="97192"/>
                      </a:cubicBezTo>
                      <a:cubicBezTo>
                        <a:pt x="46010" y="83095"/>
                        <a:pt x="36485" y="67601"/>
                        <a:pt x="26769" y="52234"/>
                      </a:cubicBezTo>
                      <a:cubicBezTo>
                        <a:pt x="22006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6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2" name="Google Shape;2972;p50"/>
                <p:cNvSpPr/>
                <p:nvPr/>
              </p:nvSpPr>
              <p:spPr>
                <a:xfrm>
                  <a:off x="7291775" y="3014021"/>
                  <a:ext cx="112618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18" h="28669" extrusionOk="0">
                      <a:moveTo>
                        <a:pt x="97275" y="27375"/>
                      </a:moveTo>
                      <a:cubicBezTo>
                        <a:pt x="92640" y="26486"/>
                        <a:pt x="88068" y="25597"/>
                        <a:pt x="83432" y="24771"/>
                      </a:cubicBezTo>
                      <a:cubicBezTo>
                        <a:pt x="74479" y="23120"/>
                        <a:pt x="65525" y="21342"/>
                        <a:pt x="56571" y="19691"/>
                      </a:cubicBezTo>
                      <a:cubicBezTo>
                        <a:pt x="38665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6" y="4197"/>
                        <a:pt x="58286" y="7309"/>
                      </a:cubicBezTo>
                      <a:cubicBezTo>
                        <a:pt x="67049" y="8833"/>
                        <a:pt x="75748" y="10293"/>
                        <a:pt x="84448" y="11944"/>
                      </a:cubicBezTo>
                      <a:cubicBezTo>
                        <a:pt x="89083" y="12833"/>
                        <a:pt x="93656" y="13722"/>
                        <a:pt x="98291" y="14611"/>
                      </a:cubicBezTo>
                      <a:cubicBezTo>
                        <a:pt x="102545" y="15437"/>
                        <a:pt x="108197" y="15500"/>
                        <a:pt x="111118" y="19056"/>
                      </a:cubicBezTo>
                      <a:cubicBezTo>
                        <a:pt x="113214" y="21660"/>
                        <a:pt x="113341" y="25597"/>
                        <a:pt x="110039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3" name="Google Shape;2973;p50"/>
                <p:cNvSpPr/>
                <p:nvPr/>
              </p:nvSpPr>
              <p:spPr>
                <a:xfrm>
                  <a:off x="7471885" y="3183981"/>
                  <a:ext cx="43679" cy="108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5" extrusionOk="0">
                      <a:moveTo>
                        <a:pt x="41117" y="15847"/>
                      </a:moveTo>
                      <a:cubicBezTo>
                        <a:pt x="39530" y="20291"/>
                        <a:pt x="38006" y="24673"/>
                        <a:pt x="36482" y="29118"/>
                      </a:cubicBezTo>
                      <a:cubicBezTo>
                        <a:pt x="33497" y="37754"/>
                        <a:pt x="30385" y="46327"/>
                        <a:pt x="27401" y="54963"/>
                      </a:cubicBezTo>
                      <a:cubicBezTo>
                        <a:pt x="21432" y="72171"/>
                        <a:pt x="15908" y="89570"/>
                        <a:pt x="8414" y="106144"/>
                      </a:cubicBezTo>
                      <a:cubicBezTo>
                        <a:pt x="6446" y="110525"/>
                        <a:pt x="-920" y="108684"/>
                        <a:pt x="96" y="103731"/>
                      </a:cubicBezTo>
                      <a:cubicBezTo>
                        <a:pt x="3716" y="85887"/>
                        <a:pt x="9621" y="68678"/>
                        <a:pt x="15399" y="51407"/>
                      </a:cubicBezTo>
                      <a:cubicBezTo>
                        <a:pt x="18194" y="43025"/>
                        <a:pt x="20987" y="34579"/>
                        <a:pt x="23908" y="26197"/>
                      </a:cubicBezTo>
                      <a:cubicBezTo>
                        <a:pt x="25433" y="21752"/>
                        <a:pt x="27020" y="17371"/>
                        <a:pt x="28608" y="12926"/>
                      </a:cubicBezTo>
                      <a:cubicBezTo>
                        <a:pt x="30068" y="8798"/>
                        <a:pt x="30957" y="3210"/>
                        <a:pt x="34958" y="924"/>
                      </a:cubicBezTo>
                      <a:cubicBezTo>
                        <a:pt x="37815" y="-727"/>
                        <a:pt x="41752" y="-282"/>
                        <a:pt x="43085" y="3210"/>
                      </a:cubicBezTo>
                      <a:cubicBezTo>
                        <a:pt x="44736" y="7719"/>
                        <a:pt x="42577" y="11719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74" name="Google Shape;2974;p50"/>
              <p:cNvGrpSpPr/>
              <p:nvPr/>
            </p:nvGrpSpPr>
            <p:grpSpPr>
              <a:xfrm>
                <a:off x="6370210" y="3372947"/>
                <a:ext cx="562706" cy="526020"/>
                <a:chOff x="6370210" y="3372947"/>
                <a:chExt cx="562706" cy="526020"/>
              </a:xfrm>
            </p:grpSpPr>
            <p:sp>
              <p:nvSpPr>
                <p:cNvPr id="2975" name="Google Shape;2975;p50"/>
                <p:cNvSpPr/>
                <p:nvPr/>
              </p:nvSpPr>
              <p:spPr>
                <a:xfrm>
                  <a:off x="6370210" y="3372947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2" y="531096"/>
                        <a:pt x="358185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2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1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2" y="58593"/>
                      </a:cubicBezTo>
                      <a:cubicBezTo>
                        <a:pt x="368028" y="-2050"/>
                        <a:pt x="285922" y="-18242"/>
                        <a:pt x="225280" y="22398"/>
                      </a:cubicBezTo>
                      <a:cubicBezTo>
                        <a:pt x="205532" y="35669"/>
                        <a:pt x="190545" y="53386"/>
                        <a:pt x="180640" y="73261"/>
                      </a:cubicBezTo>
                      <a:cubicBezTo>
                        <a:pt x="141651" y="57958"/>
                        <a:pt x="96058" y="61323"/>
                        <a:pt x="58592" y="86406"/>
                      </a:cubicBezTo>
                      <a:cubicBezTo>
                        <a:pt x="-2050" y="127109"/>
                        <a:pt x="-18242" y="209215"/>
                        <a:pt x="22398" y="269857"/>
                      </a:cubicBezTo>
                      <a:cubicBezTo>
                        <a:pt x="32685" y="285224"/>
                        <a:pt x="45702" y="297670"/>
                        <a:pt x="60244" y="307132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6" name="Google Shape;2976;p50"/>
                <p:cNvSpPr/>
                <p:nvPr/>
              </p:nvSpPr>
              <p:spPr>
                <a:xfrm>
                  <a:off x="6454540" y="3455181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6" y="364344"/>
                        <a:pt x="169463" y="337610"/>
                      </a:cubicBezTo>
                      <a:cubicBezTo>
                        <a:pt x="199816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59"/>
                      </a:cubicBezTo>
                      <a:cubicBezTo>
                        <a:pt x="388855" y="210165"/>
                        <a:pt x="400094" y="153206"/>
                        <a:pt x="371901" y="111169"/>
                      </a:cubicBezTo>
                      <a:cubicBezTo>
                        <a:pt x="354375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8" y="15538"/>
                      </a:cubicBezTo>
                      <a:cubicBezTo>
                        <a:pt x="142411" y="24746"/>
                        <a:pt x="132061" y="37001"/>
                        <a:pt x="125203" y="50781"/>
                      </a:cubicBezTo>
                      <a:cubicBezTo>
                        <a:pt x="98152" y="40176"/>
                        <a:pt x="66529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1" y="197783"/>
                        <a:pt x="31667" y="206419"/>
                        <a:pt x="41827" y="212959"/>
                      </a:cubicBezTo>
                      <a:cubicBezTo>
                        <a:pt x="23984" y="242487"/>
                        <a:pt x="23539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77" name="Google Shape;2977;p50"/>
                <p:cNvGrpSpPr/>
                <p:nvPr/>
              </p:nvGrpSpPr>
              <p:grpSpPr>
                <a:xfrm>
                  <a:off x="6546052" y="3516017"/>
                  <a:ext cx="221955" cy="239259"/>
                  <a:chOff x="6546052" y="3516017"/>
                  <a:chExt cx="221955" cy="239259"/>
                </a:xfrm>
              </p:grpSpPr>
              <p:sp>
                <p:nvSpPr>
                  <p:cNvPr id="2978" name="Google Shape;2978;p50"/>
                  <p:cNvSpPr/>
                  <p:nvPr/>
                </p:nvSpPr>
                <p:spPr>
                  <a:xfrm>
                    <a:off x="6619527" y="3516017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1"/>
                        </a:moveTo>
                        <a:cubicBezTo>
                          <a:pt x="1935" y="1819"/>
                          <a:pt x="5872" y="168"/>
                          <a:pt x="10254" y="486"/>
                        </a:cubicBezTo>
                        <a:cubicBezTo>
                          <a:pt x="10254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4"/>
                          <a:pt x="19016" y="613"/>
                        </a:cubicBezTo>
                        <a:cubicBezTo>
                          <a:pt x="21874" y="1121"/>
                          <a:pt x="24478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4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2"/>
                        </a:cubicBezTo>
                        <a:cubicBezTo>
                          <a:pt x="42448" y="37379"/>
                          <a:pt x="40606" y="36300"/>
                          <a:pt x="38765" y="35347"/>
                        </a:cubicBezTo>
                        <a:cubicBezTo>
                          <a:pt x="35272" y="33506"/>
                          <a:pt x="31779" y="31601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8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5046" y="16932"/>
                          <a:pt x="4919" y="16869"/>
                        </a:cubicBezTo>
                        <a:cubicBezTo>
                          <a:pt x="1046" y="14519"/>
                          <a:pt x="-986" y="10455"/>
                          <a:pt x="474" y="62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79" name="Google Shape;2979;p50"/>
                  <p:cNvGrpSpPr/>
                  <p:nvPr/>
                </p:nvGrpSpPr>
                <p:grpSpPr>
                  <a:xfrm>
                    <a:off x="6707551" y="3544760"/>
                    <a:ext cx="31277" cy="26415"/>
                    <a:chOff x="6707551" y="3544760"/>
                    <a:chExt cx="31277" cy="26415"/>
                  </a:xfrm>
                </p:grpSpPr>
                <p:sp>
                  <p:nvSpPr>
                    <p:cNvPr id="2980" name="Google Shape;2980;p50"/>
                    <p:cNvSpPr/>
                    <p:nvPr/>
                  </p:nvSpPr>
                  <p:spPr>
                    <a:xfrm>
                      <a:off x="6735826" y="355492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80" y="1270"/>
                          </a:moveTo>
                          <a:cubicBezTo>
                            <a:pt x="698" y="889"/>
                            <a:pt x="381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80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1" name="Google Shape;2981;p50"/>
                    <p:cNvSpPr/>
                    <p:nvPr/>
                  </p:nvSpPr>
                  <p:spPr>
                    <a:xfrm>
                      <a:off x="6707551" y="3544760"/>
                      <a:ext cx="31277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277" h="26415" extrusionOk="0">
                          <a:moveTo>
                            <a:pt x="780" y="13779"/>
                          </a:moveTo>
                          <a:cubicBezTo>
                            <a:pt x="780" y="13716"/>
                            <a:pt x="716" y="13652"/>
                            <a:pt x="716" y="13589"/>
                          </a:cubicBezTo>
                          <a:cubicBezTo>
                            <a:pt x="652" y="13398"/>
                            <a:pt x="589" y="13208"/>
                            <a:pt x="525" y="13017"/>
                          </a:cubicBezTo>
                          <a:cubicBezTo>
                            <a:pt x="-618" y="9779"/>
                            <a:pt x="144" y="6032"/>
                            <a:pt x="2430" y="3429"/>
                          </a:cubicBezTo>
                          <a:cubicBezTo>
                            <a:pt x="3637" y="2031"/>
                            <a:pt x="5097" y="1079"/>
                            <a:pt x="6812" y="508"/>
                          </a:cubicBezTo>
                          <a:cubicBezTo>
                            <a:pt x="8463" y="-64"/>
                            <a:pt x="10177" y="-127"/>
                            <a:pt x="11829" y="190"/>
                          </a:cubicBezTo>
                          <a:cubicBezTo>
                            <a:pt x="12018" y="254"/>
                            <a:pt x="12209" y="317"/>
                            <a:pt x="12336" y="317"/>
                          </a:cubicBezTo>
                          <a:cubicBezTo>
                            <a:pt x="14178" y="825"/>
                            <a:pt x="15702" y="1397"/>
                            <a:pt x="17226" y="2667"/>
                          </a:cubicBezTo>
                          <a:cubicBezTo>
                            <a:pt x="17543" y="2921"/>
                            <a:pt x="17861" y="3174"/>
                            <a:pt x="18179" y="3429"/>
                          </a:cubicBezTo>
                          <a:cubicBezTo>
                            <a:pt x="18496" y="3683"/>
                            <a:pt x="18813" y="3873"/>
                            <a:pt x="19130" y="4127"/>
                          </a:cubicBezTo>
                          <a:cubicBezTo>
                            <a:pt x="19448" y="4317"/>
                            <a:pt x="19766" y="4508"/>
                            <a:pt x="20147" y="4698"/>
                          </a:cubicBezTo>
                          <a:cubicBezTo>
                            <a:pt x="20528" y="4889"/>
                            <a:pt x="20845" y="5080"/>
                            <a:pt x="21226" y="5270"/>
                          </a:cubicBezTo>
                          <a:cubicBezTo>
                            <a:pt x="22369" y="5842"/>
                            <a:pt x="23385" y="6604"/>
                            <a:pt x="24401" y="7302"/>
                          </a:cubicBezTo>
                          <a:cubicBezTo>
                            <a:pt x="23639" y="6794"/>
                            <a:pt x="22877" y="6286"/>
                            <a:pt x="22116" y="5842"/>
                          </a:cubicBezTo>
                          <a:cubicBezTo>
                            <a:pt x="22750" y="6286"/>
                            <a:pt x="23385" y="6667"/>
                            <a:pt x="24084" y="7048"/>
                          </a:cubicBezTo>
                          <a:cubicBezTo>
                            <a:pt x="25100" y="7620"/>
                            <a:pt x="26116" y="8128"/>
                            <a:pt x="27005" y="8890"/>
                          </a:cubicBezTo>
                          <a:cubicBezTo>
                            <a:pt x="27449" y="9271"/>
                            <a:pt x="27830" y="9779"/>
                            <a:pt x="28211" y="10286"/>
                          </a:cubicBezTo>
                          <a:cubicBezTo>
                            <a:pt x="29417" y="11366"/>
                            <a:pt x="30306" y="12636"/>
                            <a:pt x="30815" y="14160"/>
                          </a:cubicBezTo>
                          <a:cubicBezTo>
                            <a:pt x="31323" y="15684"/>
                            <a:pt x="31386" y="17208"/>
                            <a:pt x="31132" y="18732"/>
                          </a:cubicBezTo>
                          <a:cubicBezTo>
                            <a:pt x="30497" y="21780"/>
                            <a:pt x="28211" y="24637"/>
                            <a:pt x="25163" y="25527"/>
                          </a:cubicBezTo>
                          <a:cubicBezTo>
                            <a:pt x="24909" y="25590"/>
                            <a:pt x="24655" y="25654"/>
                            <a:pt x="24401" y="25780"/>
                          </a:cubicBezTo>
                          <a:cubicBezTo>
                            <a:pt x="24274" y="25844"/>
                            <a:pt x="24084" y="25844"/>
                            <a:pt x="23956" y="25908"/>
                          </a:cubicBezTo>
                          <a:cubicBezTo>
                            <a:pt x="23131" y="26098"/>
                            <a:pt x="22116" y="26352"/>
                            <a:pt x="21290" y="26416"/>
                          </a:cubicBezTo>
                          <a:lnTo>
                            <a:pt x="21099" y="26416"/>
                          </a:lnTo>
                          <a:cubicBezTo>
                            <a:pt x="20274" y="26352"/>
                            <a:pt x="19385" y="26289"/>
                            <a:pt x="18559" y="26225"/>
                          </a:cubicBezTo>
                          <a:cubicBezTo>
                            <a:pt x="18368" y="26225"/>
                            <a:pt x="18179" y="26161"/>
                            <a:pt x="18051" y="26098"/>
                          </a:cubicBezTo>
                          <a:cubicBezTo>
                            <a:pt x="17734" y="26035"/>
                            <a:pt x="17417" y="25971"/>
                            <a:pt x="17099" y="25908"/>
                          </a:cubicBezTo>
                          <a:cubicBezTo>
                            <a:pt x="15067" y="25399"/>
                            <a:pt x="12971" y="24765"/>
                            <a:pt x="11193" y="23685"/>
                          </a:cubicBezTo>
                          <a:cubicBezTo>
                            <a:pt x="9416" y="22605"/>
                            <a:pt x="7637" y="21462"/>
                            <a:pt x="5986" y="20129"/>
                          </a:cubicBezTo>
                          <a:cubicBezTo>
                            <a:pt x="5479" y="19748"/>
                            <a:pt x="4970" y="19304"/>
                            <a:pt x="4462" y="18859"/>
                          </a:cubicBezTo>
                          <a:cubicBezTo>
                            <a:pt x="4335" y="18732"/>
                            <a:pt x="4208" y="18605"/>
                            <a:pt x="4081" y="18478"/>
                          </a:cubicBezTo>
                          <a:cubicBezTo>
                            <a:pt x="4017" y="18415"/>
                            <a:pt x="3955" y="18351"/>
                            <a:pt x="3891" y="18351"/>
                          </a:cubicBezTo>
                          <a:cubicBezTo>
                            <a:pt x="3255" y="17653"/>
                            <a:pt x="2684" y="16954"/>
                            <a:pt x="2049" y="16255"/>
                          </a:cubicBezTo>
                          <a:cubicBezTo>
                            <a:pt x="1605" y="15430"/>
                            <a:pt x="1224" y="14605"/>
                            <a:pt x="780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2" name="Google Shape;2982;p50"/>
                    <p:cNvSpPr/>
                    <p:nvPr/>
                  </p:nvSpPr>
                  <p:spPr>
                    <a:xfrm>
                      <a:off x="6735254" y="355434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91"/>
                            <a:pt x="317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83" name="Google Shape;2983;p50"/>
                  <p:cNvSpPr/>
                  <p:nvPr/>
                </p:nvSpPr>
                <p:spPr>
                  <a:xfrm>
                    <a:off x="6631647" y="3565263"/>
                    <a:ext cx="64024" cy="380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24" h="38069" extrusionOk="0">
                        <a:moveTo>
                          <a:pt x="546" y="7628"/>
                        </a:moveTo>
                        <a:cubicBezTo>
                          <a:pt x="2134" y="2865"/>
                          <a:pt x="7722" y="-1199"/>
                          <a:pt x="12929" y="325"/>
                        </a:cubicBezTo>
                        <a:cubicBezTo>
                          <a:pt x="16548" y="1405"/>
                          <a:pt x="20105" y="2484"/>
                          <a:pt x="23724" y="3564"/>
                        </a:cubicBezTo>
                        <a:cubicBezTo>
                          <a:pt x="28233" y="4897"/>
                          <a:pt x="32741" y="5977"/>
                          <a:pt x="37186" y="7501"/>
                        </a:cubicBezTo>
                        <a:cubicBezTo>
                          <a:pt x="40742" y="8707"/>
                          <a:pt x="44361" y="9978"/>
                          <a:pt x="47918" y="11247"/>
                        </a:cubicBezTo>
                        <a:cubicBezTo>
                          <a:pt x="49696" y="11882"/>
                          <a:pt x="51473" y="12454"/>
                          <a:pt x="53252" y="13216"/>
                        </a:cubicBezTo>
                        <a:cubicBezTo>
                          <a:pt x="55855" y="14295"/>
                          <a:pt x="58078" y="16010"/>
                          <a:pt x="60109" y="17851"/>
                        </a:cubicBezTo>
                        <a:cubicBezTo>
                          <a:pt x="63539" y="21026"/>
                          <a:pt x="64935" y="25725"/>
                          <a:pt x="63411" y="30170"/>
                        </a:cubicBezTo>
                        <a:cubicBezTo>
                          <a:pt x="62015" y="34425"/>
                          <a:pt x="57951" y="37854"/>
                          <a:pt x="53315" y="38044"/>
                        </a:cubicBezTo>
                        <a:cubicBezTo>
                          <a:pt x="50584" y="38108"/>
                          <a:pt x="47791" y="38108"/>
                          <a:pt x="45187" y="37282"/>
                        </a:cubicBezTo>
                        <a:cubicBezTo>
                          <a:pt x="42710" y="36457"/>
                          <a:pt x="40234" y="35631"/>
                          <a:pt x="37822" y="34679"/>
                        </a:cubicBezTo>
                        <a:cubicBezTo>
                          <a:pt x="34202" y="33218"/>
                          <a:pt x="30582" y="31821"/>
                          <a:pt x="26963" y="30361"/>
                        </a:cubicBezTo>
                        <a:cubicBezTo>
                          <a:pt x="23471" y="28964"/>
                          <a:pt x="20168" y="27186"/>
                          <a:pt x="16739" y="25598"/>
                        </a:cubicBezTo>
                        <a:cubicBezTo>
                          <a:pt x="13184" y="24011"/>
                          <a:pt x="9627" y="22423"/>
                          <a:pt x="6072" y="20836"/>
                        </a:cubicBezTo>
                        <a:cubicBezTo>
                          <a:pt x="1055" y="18677"/>
                          <a:pt x="-1104" y="12581"/>
                          <a:pt x="546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4" name="Google Shape;2984;p50"/>
                  <p:cNvSpPr/>
                  <p:nvPr/>
                </p:nvSpPr>
                <p:spPr>
                  <a:xfrm>
                    <a:off x="6576263" y="3582169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2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4"/>
                        </a:cubicBezTo>
                        <a:cubicBezTo>
                          <a:pt x="20879" y="2469"/>
                          <a:pt x="23355" y="3168"/>
                          <a:pt x="25768" y="4247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3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0"/>
                          <a:pt x="54280" y="19995"/>
                          <a:pt x="54978" y="20757"/>
                        </a:cubicBezTo>
                        <a:cubicBezTo>
                          <a:pt x="56693" y="22281"/>
                          <a:pt x="57963" y="24123"/>
                          <a:pt x="58725" y="26345"/>
                        </a:cubicBezTo>
                        <a:cubicBezTo>
                          <a:pt x="59487" y="30028"/>
                          <a:pt x="59550" y="30600"/>
                          <a:pt x="58979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8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2" y="40125"/>
                        </a:cubicBezTo>
                        <a:cubicBezTo>
                          <a:pt x="37071" y="40506"/>
                          <a:pt x="38214" y="40887"/>
                          <a:pt x="39293" y="41204"/>
                        </a:cubicBezTo>
                        <a:cubicBezTo>
                          <a:pt x="35865" y="40188"/>
                          <a:pt x="32753" y="38918"/>
                          <a:pt x="29642" y="37140"/>
                        </a:cubicBezTo>
                        <a:cubicBezTo>
                          <a:pt x="27419" y="35870"/>
                          <a:pt x="25196" y="34537"/>
                          <a:pt x="22910" y="33203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4" y="25774"/>
                          <a:pt x="8623" y="23996"/>
                          <a:pt x="6464" y="20884"/>
                        </a:cubicBezTo>
                        <a:cubicBezTo>
                          <a:pt x="7226" y="21710"/>
                          <a:pt x="7925" y="22535"/>
                          <a:pt x="8687" y="23361"/>
                        </a:cubicBezTo>
                        <a:cubicBezTo>
                          <a:pt x="6401" y="21011"/>
                          <a:pt x="3797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5" name="Google Shape;2985;p50"/>
                  <p:cNvSpPr/>
                  <p:nvPr/>
                </p:nvSpPr>
                <p:spPr>
                  <a:xfrm>
                    <a:off x="6663964" y="3612970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6" y="5133"/>
                        </a:cubicBezTo>
                        <a:cubicBezTo>
                          <a:pt x="28364" y="5387"/>
                          <a:pt x="28999" y="5577"/>
                          <a:pt x="29697" y="5832"/>
                        </a:cubicBezTo>
                        <a:cubicBezTo>
                          <a:pt x="28491" y="5387"/>
                          <a:pt x="28491" y="5387"/>
                          <a:pt x="29824" y="5704"/>
                        </a:cubicBezTo>
                        <a:cubicBezTo>
                          <a:pt x="31539" y="6022"/>
                          <a:pt x="33254" y="6784"/>
                          <a:pt x="34904" y="7419"/>
                        </a:cubicBezTo>
                        <a:cubicBezTo>
                          <a:pt x="37063" y="8245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3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1"/>
                          <a:pt x="76497" y="28882"/>
                          <a:pt x="77704" y="30851"/>
                        </a:cubicBezTo>
                        <a:cubicBezTo>
                          <a:pt x="80561" y="35613"/>
                          <a:pt x="79164" y="43677"/>
                          <a:pt x="72878" y="45075"/>
                        </a:cubicBezTo>
                        <a:cubicBezTo>
                          <a:pt x="70147" y="45709"/>
                          <a:pt x="67543" y="45709"/>
                          <a:pt x="64940" y="45519"/>
                        </a:cubicBezTo>
                        <a:cubicBezTo>
                          <a:pt x="62146" y="46090"/>
                          <a:pt x="59161" y="45837"/>
                          <a:pt x="56241" y="44694"/>
                        </a:cubicBezTo>
                        <a:cubicBezTo>
                          <a:pt x="47414" y="41264"/>
                          <a:pt x="38778" y="37264"/>
                          <a:pt x="30269" y="33137"/>
                        </a:cubicBezTo>
                        <a:cubicBezTo>
                          <a:pt x="28173" y="32121"/>
                          <a:pt x="26078" y="31168"/>
                          <a:pt x="23982" y="30089"/>
                        </a:cubicBezTo>
                        <a:cubicBezTo>
                          <a:pt x="22585" y="29390"/>
                          <a:pt x="21442" y="28564"/>
                          <a:pt x="20172" y="27802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6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6" name="Google Shape;2986;p50"/>
                  <p:cNvSpPr/>
                  <p:nvPr/>
                </p:nvSpPr>
                <p:spPr>
                  <a:xfrm>
                    <a:off x="6587542" y="3635129"/>
                    <a:ext cx="57246" cy="36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6" h="36045" extrusionOk="0">
                        <a:moveTo>
                          <a:pt x="1090" y="5834"/>
                        </a:moveTo>
                        <a:cubicBezTo>
                          <a:pt x="2424" y="3421"/>
                          <a:pt x="4519" y="1199"/>
                          <a:pt x="7250" y="437"/>
                        </a:cubicBezTo>
                        <a:cubicBezTo>
                          <a:pt x="10044" y="-389"/>
                          <a:pt x="12393" y="55"/>
                          <a:pt x="15188" y="944"/>
                        </a:cubicBezTo>
                        <a:cubicBezTo>
                          <a:pt x="21093" y="2913"/>
                          <a:pt x="26935" y="4881"/>
                          <a:pt x="32840" y="6850"/>
                        </a:cubicBezTo>
                        <a:cubicBezTo>
                          <a:pt x="31888" y="6532"/>
                          <a:pt x="30935" y="6215"/>
                          <a:pt x="29983" y="5898"/>
                        </a:cubicBezTo>
                        <a:cubicBezTo>
                          <a:pt x="33412" y="6977"/>
                          <a:pt x="36777" y="8247"/>
                          <a:pt x="40079" y="9580"/>
                        </a:cubicBezTo>
                        <a:cubicBezTo>
                          <a:pt x="43381" y="10914"/>
                          <a:pt x="47001" y="11993"/>
                          <a:pt x="49604" y="14533"/>
                        </a:cubicBezTo>
                        <a:cubicBezTo>
                          <a:pt x="48779" y="13962"/>
                          <a:pt x="47889" y="13391"/>
                          <a:pt x="47064" y="12882"/>
                        </a:cubicBezTo>
                        <a:cubicBezTo>
                          <a:pt x="48715" y="13772"/>
                          <a:pt x="50938" y="14787"/>
                          <a:pt x="52271" y="15994"/>
                        </a:cubicBezTo>
                        <a:cubicBezTo>
                          <a:pt x="54430" y="18026"/>
                          <a:pt x="55510" y="20502"/>
                          <a:pt x="56081" y="23233"/>
                        </a:cubicBezTo>
                        <a:cubicBezTo>
                          <a:pt x="56653" y="24376"/>
                          <a:pt x="57034" y="25519"/>
                          <a:pt x="57097" y="26789"/>
                        </a:cubicBezTo>
                        <a:cubicBezTo>
                          <a:pt x="57605" y="29012"/>
                          <a:pt x="56843" y="31424"/>
                          <a:pt x="54430" y="32313"/>
                        </a:cubicBezTo>
                        <a:cubicBezTo>
                          <a:pt x="53732" y="32822"/>
                          <a:pt x="52970" y="33266"/>
                          <a:pt x="52144" y="33520"/>
                        </a:cubicBezTo>
                        <a:cubicBezTo>
                          <a:pt x="50430" y="34790"/>
                          <a:pt x="48715" y="35806"/>
                          <a:pt x="46238" y="35997"/>
                        </a:cubicBezTo>
                        <a:cubicBezTo>
                          <a:pt x="44778" y="36124"/>
                          <a:pt x="43318" y="35997"/>
                          <a:pt x="41921" y="35679"/>
                        </a:cubicBezTo>
                        <a:cubicBezTo>
                          <a:pt x="41413" y="35552"/>
                          <a:pt x="40968" y="35425"/>
                          <a:pt x="40460" y="35235"/>
                        </a:cubicBezTo>
                        <a:cubicBezTo>
                          <a:pt x="42556" y="35235"/>
                          <a:pt x="42556" y="35171"/>
                          <a:pt x="40524" y="35107"/>
                        </a:cubicBezTo>
                        <a:cubicBezTo>
                          <a:pt x="38364" y="34980"/>
                          <a:pt x="36587" y="34345"/>
                          <a:pt x="34555" y="33520"/>
                        </a:cubicBezTo>
                        <a:cubicBezTo>
                          <a:pt x="31380" y="32187"/>
                          <a:pt x="28141" y="30853"/>
                          <a:pt x="25030" y="29393"/>
                        </a:cubicBezTo>
                        <a:cubicBezTo>
                          <a:pt x="18616" y="26408"/>
                          <a:pt x="12393" y="23043"/>
                          <a:pt x="6107" y="19868"/>
                        </a:cubicBezTo>
                        <a:cubicBezTo>
                          <a:pt x="1026" y="17455"/>
                          <a:pt x="-1640" y="10914"/>
                          <a:pt x="1090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7" name="Google Shape;2987;p50"/>
                  <p:cNvSpPr/>
                  <p:nvPr/>
                </p:nvSpPr>
                <p:spPr>
                  <a:xfrm>
                    <a:off x="6675487" y="3660844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6"/>
                          <a:pt x="903" y="5201"/>
                        </a:cubicBezTo>
                        <a:cubicBezTo>
                          <a:pt x="3507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7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9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2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1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6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810" y="26029"/>
                          <a:pt x="15381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441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6"/>
                          <a:pt x="7824" y="19425"/>
                        </a:cubicBezTo>
                        <a:cubicBezTo>
                          <a:pt x="6999" y="18981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8" name="Google Shape;2988;p50"/>
                  <p:cNvSpPr/>
                  <p:nvPr/>
                </p:nvSpPr>
                <p:spPr>
                  <a:xfrm>
                    <a:off x="6627311" y="3676819"/>
                    <a:ext cx="57691" cy="337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81" extrusionOk="0">
                        <a:moveTo>
                          <a:pt x="1009" y="5736"/>
                        </a:moveTo>
                        <a:cubicBezTo>
                          <a:pt x="3232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7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5"/>
                          <a:pt x="44633" y="11007"/>
                        </a:cubicBezTo>
                        <a:cubicBezTo>
                          <a:pt x="45522" y="11261"/>
                          <a:pt x="46412" y="11578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4"/>
                        </a:cubicBezTo>
                        <a:cubicBezTo>
                          <a:pt x="54222" y="16531"/>
                          <a:pt x="54349" y="16658"/>
                          <a:pt x="54540" y="16785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5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97"/>
                        </a:cubicBezTo>
                        <a:cubicBezTo>
                          <a:pt x="48508" y="33168"/>
                          <a:pt x="47237" y="33613"/>
                          <a:pt x="45777" y="33740"/>
                        </a:cubicBezTo>
                        <a:cubicBezTo>
                          <a:pt x="44062" y="33930"/>
                          <a:pt x="42475" y="33422"/>
                          <a:pt x="40887" y="33041"/>
                        </a:cubicBezTo>
                        <a:cubicBezTo>
                          <a:pt x="39236" y="32597"/>
                          <a:pt x="37585" y="32152"/>
                          <a:pt x="35934" y="31581"/>
                        </a:cubicBezTo>
                        <a:cubicBezTo>
                          <a:pt x="31933" y="30247"/>
                          <a:pt x="27996" y="28914"/>
                          <a:pt x="24123" y="27453"/>
                        </a:cubicBezTo>
                        <a:cubicBezTo>
                          <a:pt x="21012" y="26310"/>
                          <a:pt x="17900" y="25040"/>
                          <a:pt x="14789" y="23770"/>
                        </a:cubicBezTo>
                        <a:cubicBezTo>
                          <a:pt x="10915" y="22119"/>
                          <a:pt x="6788" y="20659"/>
                          <a:pt x="3486" y="18055"/>
                        </a:cubicBezTo>
                        <a:cubicBezTo>
                          <a:pt x="120" y="15325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9" name="Google Shape;2989;p50"/>
                  <p:cNvSpPr/>
                  <p:nvPr/>
                </p:nvSpPr>
                <p:spPr>
                  <a:xfrm>
                    <a:off x="6546052" y="3673817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3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2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3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342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6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406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0" name="Google Shape;2990;p50"/>
                  <p:cNvSpPr/>
                  <p:nvPr/>
                </p:nvSpPr>
                <p:spPr>
                  <a:xfrm>
                    <a:off x="6719138" y="3588084"/>
                    <a:ext cx="48869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69" h="30542" extrusionOk="0">
                        <a:moveTo>
                          <a:pt x="940" y="5189"/>
                        </a:moveTo>
                        <a:cubicBezTo>
                          <a:pt x="3416" y="554"/>
                          <a:pt x="8623" y="-1224"/>
                          <a:pt x="13449" y="872"/>
                        </a:cubicBezTo>
                        <a:cubicBezTo>
                          <a:pt x="18338" y="3031"/>
                          <a:pt x="23292" y="5062"/>
                          <a:pt x="28308" y="7031"/>
                        </a:cubicBezTo>
                        <a:cubicBezTo>
                          <a:pt x="30784" y="7983"/>
                          <a:pt x="33197" y="8936"/>
                          <a:pt x="35674" y="9888"/>
                        </a:cubicBezTo>
                        <a:cubicBezTo>
                          <a:pt x="36944" y="10397"/>
                          <a:pt x="38150" y="10968"/>
                          <a:pt x="39420" y="11476"/>
                        </a:cubicBezTo>
                        <a:cubicBezTo>
                          <a:pt x="41198" y="12238"/>
                          <a:pt x="42595" y="13381"/>
                          <a:pt x="43675" y="14778"/>
                        </a:cubicBezTo>
                        <a:cubicBezTo>
                          <a:pt x="44373" y="15349"/>
                          <a:pt x="45072" y="15857"/>
                          <a:pt x="45770" y="16429"/>
                        </a:cubicBezTo>
                        <a:cubicBezTo>
                          <a:pt x="48374" y="18588"/>
                          <a:pt x="49580" y="21826"/>
                          <a:pt x="48437" y="25129"/>
                        </a:cubicBezTo>
                        <a:cubicBezTo>
                          <a:pt x="47358" y="28431"/>
                          <a:pt x="44119" y="30589"/>
                          <a:pt x="40627" y="30336"/>
                        </a:cubicBezTo>
                        <a:cubicBezTo>
                          <a:pt x="39865" y="30272"/>
                          <a:pt x="39103" y="30208"/>
                          <a:pt x="38341" y="30208"/>
                        </a:cubicBezTo>
                        <a:cubicBezTo>
                          <a:pt x="37833" y="30336"/>
                          <a:pt x="37452" y="30526"/>
                          <a:pt x="36817" y="30526"/>
                        </a:cubicBezTo>
                        <a:cubicBezTo>
                          <a:pt x="34785" y="30653"/>
                          <a:pt x="33197" y="30018"/>
                          <a:pt x="31419" y="29383"/>
                        </a:cubicBezTo>
                        <a:cubicBezTo>
                          <a:pt x="30149" y="28938"/>
                          <a:pt x="28816" y="28494"/>
                          <a:pt x="27546" y="27986"/>
                        </a:cubicBezTo>
                        <a:cubicBezTo>
                          <a:pt x="25005" y="26970"/>
                          <a:pt x="22530" y="25827"/>
                          <a:pt x="20053" y="24684"/>
                        </a:cubicBezTo>
                        <a:cubicBezTo>
                          <a:pt x="15100" y="22462"/>
                          <a:pt x="10147" y="20175"/>
                          <a:pt x="5257" y="17762"/>
                        </a:cubicBezTo>
                        <a:cubicBezTo>
                          <a:pt x="876" y="15540"/>
                          <a:pt x="-1410" y="9635"/>
                          <a:pt x="940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1" name="Google Shape;2991;p50"/>
                  <p:cNvSpPr/>
                  <p:nvPr/>
                </p:nvSpPr>
                <p:spPr>
                  <a:xfrm>
                    <a:off x="6641871" y="3726697"/>
                    <a:ext cx="56199" cy="285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79" extrusionOk="0">
                        <a:moveTo>
                          <a:pt x="228" y="7357"/>
                        </a:moveTo>
                        <a:cubicBezTo>
                          <a:pt x="1434" y="2340"/>
                          <a:pt x="5943" y="-644"/>
                          <a:pt x="11086" y="118"/>
                        </a:cubicBezTo>
                        <a:cubicBezTo>
                          <a:pt x="17056" y="1007"/>
                          <a:pt x="23088" y="2023"/>
                          <a:pt x="29057" y="3039"/>
                        </a:cubicBezTo>
                        <a:cubicBezTo>
                          <a:pt x="35026" y="4055"/>
                          <a:pt x="40868" y="5643"/>
                          <a:pt x="46710" y="7420"/>
                        </a:cubicBezTo>
                        <a:cubicBezTo>
                          <a:pt x="49059" y="8119"/>
                          <a:pt x="50901" y="9008"/>
                          <a:pt x="52552" y="10913"/>
                        </a:cubicBezTo>
                        <a:cubicBezTo>
                          <a:pt x="53060" y="11484"/>
                          <a:pt x="53378" y="12119"/>
                          <a:pt x="53695" y="12755"/>
                        </a:cubicBezTo>
                        <a:cubicBezTo>
                          <a:pt x="54012" y="13136"/>
                          <a:pt x="54457" y="13453"/>
                          <a:pt x="54711" y="13834"/>
                        </a:cubicBezTo>
                        <a:cubicBezTo>
                          <a:pt x="56235" y="16120"/>
                          <a:pt x="56616" y="19041"/>
                          <a:pt x="55727" y="21644"/>
                        </a:cubicBezTo>
                        <a:cubicBezTo>
                          <a:pt x="54965" y="23994"/>
                          <a:pt x="53378" y="25708"/>
                          <a:pt x="51155" y="26788"/>
                        </a:cubicBezTo>
                        <a:cubicBezTo>
                          <a:pt x="50774" y="26978"/>
                          <a:pt x="50393" y="26915"/>
                          <a:pt x="50012" y="27042"/>
                        </a:cubicBezTo>
                        <a:cubicBezTo>
                          <a:pt x="48996" y="27677"/>
                          <a:pt x="47853" y="28121"/>
                          <a:pt x="46583" y="28375"/>
                        </a:cubicBezTo>
                        <a:cubicBezTo>
                          <a:pt x="44107" y="28883"/>
                          <a:pt x="42265" y="28375"/>
                          <a:pt x="39916" y="27613"/>
                        </a:cubicBezTo>
                        <a:lnTo>
                          <a:pt x="41947" y="28312"/>
                        </a:lnTo>
                        <a:cubicBezTo>
                          <a:pt x="36042" y="26344"/>
                          <a:pt x="30136" y="24629"/>
                          <a:pt x="24231" y="22661"/>
                        </a:cubicBezTo>
                        <a:cubicBezTo>
                          <a:pt x="25057" y="22914"/>
                          <a:pt x="25882" y="23232"/>
                          <a:pt x="26708" y="23486"/>
                        </a:cubicBezTo>
                        <a:cubicBezTo>
                          <a:pt x="20358" y="21390"/>
                          <a:pt x="14008" y="19676"/>
                          <a:pt x="7467" y="18279"/>
                        </a:cubicBezTo>
                        <a:cubicBezTo>
                          <a:pt x="2768" y="17200"/>
                          <a:pt x="-978" y="12246"/>
                          <a:pt x="228" y="735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92" name="Google Shape;2992;p50"/>
                <p:cNvSpPr/>
                <p:nvPr/>
              </p:nvSpPr>
              <p:spPr>
                <a:xfrm>
                  <a:off x="6687701" y="337360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2"/>
                        <a:pt x="1960" y="89303"/>
                        <a:pt x="2531" y="84667"/>
                      </a:cubicBezTo>
                      <a:cubicBezTo>
                        <a:pt x="3611" y="75586"/>
                        <a:pt x="4754" y="66570"/>
                        <a:pt x="5833" y="57489"/>
                      </a:cubicBezTo>
                      <a:cubicBezTo>
                        <a:pt x="7992" y="39391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2"/>
                        <a:pt x="22026" y="3959"/>
                      </a:cubicBezTo>
                      <a:cubicBezTo>
                        <a:pt x="22343" y="22183"/>
                        <a:pt x="20248" y="40217"/>
                        <a:pt x="18343" y="58315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1"/>
                      </a:cubicBezTo>
                      <a:cubicBezTo>
                        <a:pt x="13072" y="103018"/>
                        <a:pt x="13454" y="108670"/>
                        <a:pt x="10024" y="111781"/>
                      </a:cubicBezTo>
                      <a:cubicBezTo>
                        <a:pt x="7548" y="114067"/>
                        <a:pt x="3674" y="114448"/>
                        <a:pt x="1579" y="111273"/>
                      </a:cubicBezTo>
                      <a:cubicBezTo>
                        <a:pt x="-1024" y="107464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3" name="Google Shape;2993;p50"/>
                <p:cNvSpPr/>
                <p:nvPr/>
              </p:nvSpPr>
              <p:spPr>
                <a:xfrm>
                  <a:off x="6371539" y="3523577"/>
                  <a:ext cx="1111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0" h="35240" extrusionOk="0">
                      <a:moveTo>
                        <a:pt x="95618" y="33439"/>
                      </a:moveTo>
                      <a:cubicBezTo>
                        <a:pt x="91046" y="32232"/>
                        <a:pt x="86537" y="31089"/>
                        <a:pt x="81965" y="29946"/>
                      </a:cubicBezTo>
                      <a:cubicBezTo>
                        <a:pt x="73139" y="27660"/>
                        <a:pt x="64312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3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3"/>
                        <a:pt x="40309" y="6578"/>
                        <a:pt x="57962" y="10833"/>
                      </a:cubicBezTo>
                      <a:cubicBezTo>
                        <a:pt x="66598" y="12928"/>
                        <a:pt x="75234" y="14960"/>
                        <a:pt x="83807" y="17183"/>
                      </a:cubicBezTo>
                      <a:cubicBezTo>
                        <a:pt x="88379" y="18326"/>
                        <a:pt x="92887" y="19532"/>
                        <a:pt x="97396" y="20739"/>
                      </a:cubicBezTo>
                      <a:cubicBezTo>
                        <a:pt x="101587" y="21882"/>
                        <a:pt x="107238" y="22263"/>
                        <a:pt x="109905" y="26073"/>
                      </a:cubicBezTo>
                      <a:cubicBezTo>
                        <a:pt x="111810" y="28803"/>
                        <a:pt x="111683" y="32740"/>
                        <a:pt x="108318" y="34328"/>
                      </a:cubicBezTo>
                      <a:cubicBezTo>
                        <a:pt x="104063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4" name="Google Shape;2994;p50"/>
                <p:cNvSpPr/>
                <p:nvPr/>
              </p:nvSpPr>
              <p:spPr>
                <a:xfrm>
                  <a:off x="6820919" y="3589281"/>
                  <a:ext cx="111997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7" h="31375" extrusionOk="0">
                      <a:moveTo>
                        <a:pt x="15363" y="1517"/>
                      </a:moveTo>
                      <a:cubicBezTo>
                        <a:pt x="19936" y="2533"/>
                        <a:pt x="24508" y="3485"/>
                        <a:pt x="29143" y="4501"/>
                      </a:cubicBezTo>
                      <a:cubicBezTo>
                        <a:pt x="38033" y="6406"/>
                        <a:pt x="46987" y="8375"/>
                        <a:pt x="55876" y="10343"/>
                      </a:cubicBezTo>
                      <a:cubicBezTo>
                        <a:pt x="73720" y="14153"/>
                        <a:pt x="91627" y="17455"/>
                        <a:pt x="109026" y="22853"/>
                      </a:cubicBezTo>
                      <a:cubicBezTo>
                        <a:pt x="113598" y="24250"/>
                        <a:pt x="112709" y="31743"/>
                        <a:pt x="107629" y="31362"/>
                      </a:cubicBezTo>
                      <a:cubicBezTo>
                        <a:pt x="89468" y="29965"/>
                        <a:pt x="71688" y="26218"/>
                        <a:pt x="53845" y="22662"/>
                      </a:cubicBezTo>
                      <a:cubicBezTo>
                        <a:pt x="45145" y="20948"/>
                        <a:pt x="36446" y="19170"/>
                        <a:pt x="27810" y="17328"/>
                      </a:cubicBezTo>
                      <a:cubicBezTo>
                        <a:pt x="23237" y="16312"/>
                        <a:pt x="18665" y="15297"/>
                        <a:pt x="14094" y="14280"/>
                      </a:cubicBezTo>
                      <a:cubicBezTo>
                        <a:pt x="9839" y="13328"/>
                        <a:pt x="4187" y="13137"/>
                        <a:pt x="1394" y="9454"/>
                      </a:cubicBezTo>
                      <a:cubicBezTo>
                        <a:pt x="-638" y="6787"/>
                        <a:pt x="-638" y="2850"/>
                        <a:pt x="2663" y="1136"/>
                      </a:cubicBezTo>
                      <a:cubicBezTo>
                        <a:pt x="6791" y="-1150"/>
                        <a:pt x="11046" y="564"/>
                        <a:pt x="15363" y="151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5" name="Google Shape;2995;p50"/>
                <p:cNvSpPr/>
                <p:nvPr/>
              </p:nvSpPr>
              <p:spPr>
                <a:xfrm>
                  <a:off x="6438561" y="3761143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7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6"/>
                      </a:cubicBezTo>
                      <a:cubicBezTo>
                        <a:pt x="36787" y="50635"/>
                        <a:pt x="22373" y="61747"/>
                        <a:pt x="6688" y="71018"/>
                      </a:cubicBezTo>
                      <a:cubicBezTo>
                        <a:pt x="2561" y="73495"/>
                        <a:pt x="-2392" y="67779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8"/>
                        <a:pt x="76793" y="6248"/>
                      </a:cubicBezTo>
                      <a:cubicBezTo>
                        <a:pt x="80348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65"/>
                        <a:pt x="88857" y="13297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6" name="Google Shape;2996;p50"/>
                <p:cNvSpPr/>
                <p:nvPr/>
              </p:nvSpPr>
              <p:spPr>
                <a:xfrm>
                  <a:off x="6708823" y="378594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70" y="63675"/>
                        <a:pt x="51196" y="79614"/>
                        <a:pt x="58054" y="96568"/>
                      </a:cubicBezTo>
                      <a:cubicBezTo>
                        <a:pt x="59895" y="101013"/>
                        <a:pt x="53482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9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5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97" name="Google Shape;2997;p50"/>
              <p:cNvGrpSpPr/>
              <p:nvPr/>
            </p:nvGrpSpPr>
            <p:grpSpPr>
              <a:xfrm>
                <a:off x="6512387" y="4040776"/>
                <a:ext cx="562732" cy="526020"/>
                <a:chOff x="6512387" y="4040776"/>
                <a:chExt cx="562732" cy="526020"/>
              </a:xfrm>
            </p:grpSpPr>
            <p:sp>
              <p:nvSpPr>
                <p:cNvPr id="2998" name="Google Shape;2998;p50"/>
                <p:cNvSpPr/>
                <p:nvPr/>
              </p:nvSpPr>
              <p:spPr>
                <a:xfrm>
                  <a:off x="6512387" y="4040776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1" y="531096"/>
                        <a:pt x="358186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1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0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1" y="58593"/>
                      </a:cubicBezTo>
                      <a:cubicBezTo>
                        <a:pt x="368028" y="-2050"/>
                        <a:pt x="285922" y="-18243"/>
                        <a:pt x="225280" y="22398"/>
                      </a:cubicBezTo>
                      <a:cubicBezTo>
                        <a:pt x="205531" y="35669"/>
                        <a:pt x="190545" y="53386"/>
                        <a:pt x="180640" y="73261"/>
                      </a:cubicBezTo>
                      <a:cubicBezTo>
                        <a:pt x="141651" y="57957"/>
                        <a:pt x="96057" y="61323"/>
                        <a:pt x="58593" y="86469"/>
                      </a:cubicBezTo>
                      <a:cubicBezTo>
                        <a:pt x="-2050" y="127173"/>
                        <a:pt x="-18242" y="209278"/>
                        <a:pt x="22397" y="269921"/>
                      </a:cubicBezTo>
                      <a:cubicBezTo>
                        <a:pt x="32684" y="285288"/>
                        <a:pt x="45702" y="297734"/>
                        <a:pt x="60244" y="307195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9" name="Google Shape;2999;p50"/>
                <p:cNvSpPr/>
                <p:nvPr/>
              </p:nvSpPr>
              <p:spPr>
                <a:xfrm>
                  <a:off x="6596716" y="4123010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5" y="364344"/>
                        <a:pt x="169462" y="337610"/>
                      </a:cubicBezTo>
                      <a:cubicBezTo>
                        <a:pt x="199752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60"/>
                      </a:cubicBezTo>
                      <a:cubicBezTo>
                        <a:pt x="388854" y="210166"/>
                        <a:pt x="400094" y="153206"/>
                        <a:pt x="371900" y="111169"/>
                      </a:cubicBezTo>
                      <a:cubicBezTo>
                        <a:pt x="354374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7" y="15538"/>
                      </a:cubicBezTo>
                      <a:cubicBezTo>
                        <a:pt x="142411" y="24746"/>
                        <a:pt x="132061" y="37001"/>
                        <a:pt x="125202" y="50781"/>
                      </a:cubicBezTo>
                      <a:cubicBezTo>
                        <a:pt x="98152" y="40176"/>
                        <a:pt x="66528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0" y="197783"/>
                        <a:pt x="31667" y="206419"/>
                        <a:pt x="41764" y="212960"/>
                      </a:cubicBezTo>
                      <a:cubicBezTo>
                        <a:pt x="23984" y="242487"/>
                        <a:pt x="23540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00" name="Google Shape;3000;p50"/>
                <p:cNvGrpSpPr/>
                <p:nvPr/>
              </p:nvGrpSpPr>
              <p:grpSpPr>
                <a:xfrm>
                  <a:off x="6688228" y="4183846"/>
                  <a:ext cx="221955" cy="239259"/>
                  <a:chOff x="6688228" y="4183846"/>
                  <a:chExt cx="221955" cy="239259"/>
                </a:xfrm>
              </p:grpSpPr>
              <p:sp>
                <p:nvSpPr>
                  <p:cNvPr id="3001" name="Google Shape;3001;p50"/>
                  <p:cNvSpPr/>
                  <p:nvPr/>
                </p:nvSpPr>
                <p:spPr>
                  <a:xfrm>
                    <a:off x="6761704" y="4183846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0"/>
                        </a:moveTo>
                        <a:cubicBezTo>
                          <a:pt x="1935" y="1819"/>
                          <a:pt x="5872" y="168"/>
                          <a:pt x="10253" y="486"/>
                        </a:cubicBezTo>
                        <a:cubicBezTo>
                          <a:pt x="10253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5"/>
                          <a:pt x="19016" y="612"/>
                        </a:cubicBezTo>
                        <a:cubicBezTo>
                          <a:pt x="21874" y="1121"/>
                          <a:pt x="24477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3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1"/>
                        </a:cubicBezTo>
                        <a:cubicBezTo>
                          <a:pt x="42384" y="37379"/>
                          <a:pt x="40606" y="36300"/>
                          <a:pt x="38764" y="35347"/>
                        </a:cubicBezTo>
                        <a:cubicBezTo>
                          <a:pt x="35272" y="33506"/>
                          <a:pt x="31779" y="31600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9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4983" y="16932"/>
                          <a:pt x="4919" y="16869"/>
                        </a:cubicBezTo>
                        <a:cubicBezTo>
                          <a:pt x="1046" y="14456"/>
                          <a:pt x="-986" y="10455"/>
                          <a:pt x="474" y="620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02" name="Google Shape;3002;p50"/>
                  <p:cNvGrpSpPr/>
                  <p:nvPr/>
                </p:nvGrpSpPr>
                <p:grpSpPr>
                  <a:xfrm>
                    <a:off x="6849740" y="4212590"/>
                    <a:ext cx="31391" cy="26415"/>
                    <a:chOff x="6849740" y="4212590"/>
                    <a:chExt cx="31391" cy="26415"/>
                  </a:xfrm>
                </p:grpSpPr>
                <p:sp>
                  <p:nvSpPr>
                    <p:cNvPr id="3003" name="Google Shape;3003;p50"/>
                    <p:cNvSpPr/>
                    <p:nvPr/>
                  </p:nvSpPr>
                  <p:spPr>
                    <a:xfrm>
                      <a:off x="6878002" y="422275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79" y="1270"/>
                          </a:moveTo>
                          <a:cubicBezTo>
                            <a:pt x="698" y="889"/>
                            <a:pt x="317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79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4" name="Google Shape;3004;p50"/>
                    <p:cNvSpPr/>
                    <p:nvPr/>
                  </p:nvSpPr>
                  <p:spPr>
                    <a:xfrm>
                      <a:off x="6849740" y="4212590"/>
                      <a:ext cx="31391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391" h="26415" extrusionOk="0">
                          <a:moveTo>
                            <a:pt x="766" y="13779"/>
                          </a:moveTo>
                          <a:cubicBezTo>
                            <a:pt x="766" y="13716"/>
                            <a:pt x="704" y="13652"/>
                            <a:pt x="704" y="13588"/>
                          </a:cubicBezTo>
                          <a:cubicBezTo>
                            <a:pt x="640" y="13398"/>
                            <a:pt x="576" y="13207"/>
                            <a:pt x="513" y="13017"/>
                          </a:cubicBezTo>
                          <a:cubicBezTo>
                            <a:pt x="-630" y="9779"/>
                            <a:pt x="195" y="6032"/>
                            <a:pt x="2417" y="3429"/>
                          </a:cubicBezTo>
                          <a:cubicBezTo>
                            <a:pt x="3624" y="2031"/>
                            <a:pt x="5085" y="1079"/>
                            <a:pt x="6799" y="507"/>
                          </a:cubicBezTo>
                          <a:cubicBezTo>
                            <a:pt x="8450" y="-64"/>
                            <a:pt x="10165" y="-127"/>
                            <a:pt x="11879" y="190"/>
                          </a:cubicBezTo>
                          <a:cubicBezTo>
                            <a:pt x="12070" y="254"/>
                            <a:pt x="12260" y="317"/>
                            <a:pt x="12387" y="317"/>
                          </a:cubicBezTo>
                          <a:cubicBezTo>
                            <a:pt x="14228" y="825"/>
                            <a:pt x="15753" y="1397"/>
                            <a:pt x="17277" y="2667"/>
                          </a:cubicBezTo>
                          <a:cubicBezTo>
                            <a:pt x="17594" y="2920"/>
                            <a:pt x="17912" y="3175"/>
                            <a:pt x="18229" y="3429"/>
                          </a:cubicBezTo>
                          <a:cubicBezTo>
                            <a:pt x="18547" y="3682"/>
                            <a:pt x="18865" y="3873"/>
                            <a:pt x="19182" y="4127"/>
                          </a:cubicBezTo>
                          <a:cubicBezTo>
                            <a:pt x="19499" y="4318"/>
                            <a:pt x="19816" y="4508"/>
                            <a:pt x="20198" y="4699"/>
                          </a:cubicBezTo>
                          <a:cubicBezTo>
                            <a:pt x="20578" y="4889"/>
                            <a:pt x="20896" y="5080"/>
                            <a:pt x="21278" y="5270"/>
                          </a:cubicBezTo>
                          <a:cubicBezTo>
                            <a:pt x="22420" y="5842"/>
                            <a:pt x="23436" y="6604"/>
                            <a:pt x="24516" y="7302"/>
                          </a:cubicBezTo>
                          <a:cubicBezTo>
                            <a:pt x="23753" y="6794"/>
                            <a:pt x="22991" y="6286"/>
                            <a:pt x="22229" y="5842"/>
                          </a:cubicBezTo>
                          <a:cubicBezTo>
                            <a:pt x="22865" y="6286"/>
                            <a:pt x="23500" y="6667"/>
                            <a:pt x="24198" y="7048"/>
                          </a:cubicBezTo>
                          <a:cubicBezTo>
                            <a:pt x="25215" y="7619"/>
                            <a:pt x="26230" y="8128"/>
                            <a:pt x="27119" y="8889"/>
                          </a:cubicBezTo>
                          <a:cubicBezTo>
                            <a:pt x="27564" y="9270"/>
                            <a:pt x="27945" y="9779"/>
                            <a:pt x="28326" y="10287"/>
                          </a:cubicBezTo>
                          <a:cubicBezTo>
                            <a:pt x="29532" y="11366"/>
                            <a:pt x="30421" y="12636"/>
                            <a:pt x="30929" y="14160"/>
                          </a:cubicBezTo>
                          <a:cubicBezTo>
                            <a:pt x="31437" y="15684"/>
                            <a:pt x="31501" y="17208"/>
                            <a:pt x="31247" y="18732"/>
                          </a:cubicBezTo>
                          <a:cubicBezTo>
                            <a:pt x="30612" y="21780"/>
                            <a:pt x="28326" y="24638"/>
                            <a:pt x="25278" y="25526"/>
                          </a:cubicBezTo>
                          <a:cubicBezTo>
                            <a:pt x="25024" y="25590"/>
                            <a:pt x="24770" y="25654"/>
                            <a:pt x="24516" y="25781"/>
                          </a:cubicBezTo>
                          <a:cubicBezTo>
                            <a:pt x="24389" y="25844"/>
                            <a:pt x="24262" y="25844"/>
                            <a:pt x="24071" y="25907"/>
                          </a:cubicBezTo>
                          <a:cubicBezTo>
                            <a:pt x="23246" y="26098"/>
                            <a:pt x="22166" y="26352"/>
                            <a:pt x="21404" y="26416"/>
                          </a:cubicBezTo>
                          <a:lnTo>
                            <a:pt x="21214" y="26416"/>
                          </a:lnTo>
                          <a:cubicBezTo>
                            <a:pt x="20388" y="26352"/>
                            <a:pt x="19499" y="26288"/>
                            <a:pt x="18674" y="26225"/>
                          </a:cubicBezTo>
                          <a:cubicBezTo>
                            <a:pt x="18483" y="26225"/>
                            <a:pt x="18292" y="26162"/>
                            <a:pt x="18166" y="26098"/>
                          </a:cubicBezTo>
                          <a:cubicBezTo>
                            <a:pt x="17848" y="26035"/>
                            <a:pt x="17531" y="25971"/>
                            <a:pt x="17213" y="25907"/>
                          </a:cubicBezTo>
                          <a:cubicBezTo>
                            <a:pt x="15181" y="25400"/>
                            <a:pt x="13086" y="24764"/>
                            <a:pt x="11308" y="23685"/>
                          </a:cubicBezTo>
                          <a:cubicBezTo>
                            <a:pt x="9529" y="22606"/>
                            <a:pt x="7752" y="21463"/>
                            <a:pt x="6101" y="20129"/>
                          </a:cubicBezTo>
                          <a:cubicBezTo>
                            <a:pt x="5592" y="19748"/>
                            <a:pt x="5085" y="19304"/>
                            <a:pt x="4577" y="18859"/>
                          </a:cubicBezTo>
                          <a:cubicBezTo>
                            <a:pt x="4450" y="18732"/>
                            <a:pt x="4323" y="18605"/>
                            <a:pt x="4196" y="18478"/>
                          </a:cubicBezTo>
                          <a:cubicBezTo>
                            <a:pt x="4132" y="18414"/>
                            <a:pt x="4069" y="18351"/>
                            <a:pt x="4069" y="18351"/>
                          </a:cubicBezTo>
                          <a:cubicBezTo>
                            <a:pt x="3434" y="17653"/>
                            <a:pt x="2862" y="16954"/>
                            <a:pt x="2228" y="16256"/>
                          </a:cubicBezTo>
                          <a:cubicBezTo>
                            <a:pt x="1592" y="15430"/>
                            <a:pt x="1211" y="14605"/>
                            <a:pt x="766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5" name="Google Shape;3005;p50"/>
                    <p:cNvSpPr/>
                    <p:nvPr/>
                  </p:nvSpPr>
                  <p:spPr>
                    <a:xfrm>
                      <a:off x="6877431" y="422217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27"/>
                            <a:pt x="381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06" name="Google Shape;3006;p50"/>
                  <p:cNvSpPr/>
                  <p:nvPr/>
                </p:nvSpPr>
                <p:spPr>
                  <a:xfrm>
                    <a:off x="6773822" y="4233092"/>
                    <a:ext cx="63962" cy="380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962" h="38068" extrusionOk="0">
                        <a:moveTo>
                          <a:pt x="547" y="7628"/>
                        </a:moveTo>
                        <a:cubicBezTo>
                          <a:pt x="2135" y="2866"/>
                          <a:pt x="7723" y="-1199"/>
                          <a:pt x="12930" y="325"/>
                        </a:cubicBezTo>
                        <a:cubicBezTo>
                          <a:pt x="16486" y="1405"/>
                          <a:pt x="20106" y="2485"/>
                          <a:pt x="23661" y="3564"/>
                        </a:cubicBezTo>
                        <a:cubicBezTo>
                          <a:pt x="28170" y="4898"/>
                          <a:pt x="32679" y="5977"/>
                          <a:pt x="37123" y="7501"/>
                        </a:cubicBezTo>
                        <a:cubicBezTo>
                          <a:pt x="40680" y="8707"/>
                          <a:pt x="44299" y="9977"/>
                          <a:pt x="47855" y="11248"/>
                        </a:cubicBezTo>
                        <a:cubicBezTo>
                          <a:pt x="49634" y="11882"/>
                          <a:pt x="51411" y="12454"/>
                          <a:pt x="53189" y="13216"/>
                        </a:cubicBezTo>
                        <a:cubicBezTo>
                          <a:pt x="55793" y="14295"/>
                          <a:pt x="58015" y="16010"/>
                          <a:pt x="60047" y="17851"/>
                        </a:cubicBezTo>
                        <a:cubicBezTo>
                          <a:pt x="63476" y="21026"/>
                          <a:pt x="64873" y="25725"/>
                          <a:pt x="63349" y="30170"/>
                        </a:cubicBezTo>
                        <a:cubicBezTo>
                          <a:pt x="61952" y="34425"/>
                          <a:pt x="57888" y="37854"/>
                          <a:pt x="53253" y="38044"/>
                        </a:cubicBezTo>
                        <a:cubicBezTo>
                          <a:pt x="50522" y="38108"/>
                          <a:pt x="47728" y="38108"/>
                          <a:pt x="45124" y="37282"/>
                        </a:cubicBezTo>
                        <a:cubicBezTo>
                          <a:pt x="42648" y="36457"/>
                          <a:pt x="40235" y="35631"/>
                          <a:pt x="37758" y="34679"/>
                        </a:cubicBezTo>
                        <a:cubicBezTo>
                          <a:pt x="34139" y="33218"/>
                          <a:pt x="30520" y="31822"/>
                          <a:pt x="26900" y="30361"/>
                        </a:cubicBezTo>
                        <a:cubicBezTo>
                          <a:pt x="23408" y="28964"/>
                          <a:pt x="20106" y="27186"/>
                          <a:pt x="16677" y="25598"/>
                        </a:cubicBezTo>
                        <a:cubicBezTo>
                          <a:pt x="13121" y="24011"/>
                          <a:pt x="9565" y="22423"/>
                          <a:pt x="6008" y="20836"/>
                        </a:cubicBezTo>
                        <a:cubicBezTo>
                          <a:pt x="1056" y="18677"/>
                          <a:pt x="-1104" y="12581"/>
                          <a:pt x="547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7" name="Google Shape;3007;p50"/>
                  <p:cNvSpPr/>
                  <p:nvPr/>
                </p:nvSpPr>
                <p:spPr>
                  <a:xfrm>
                    <a:off x="6718503" y="4249998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1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5"/>
                        </a:cubicBezTo>
                        <a:cubicBezTo>
                          <a:pt x="20878" y="2469"/>
                          <a:pt x="23355" y="3168"/>
                          <a:pt x="25768" y="4248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4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1"/>
                          <a:pt x="54279" y="19995"/>
                          <a:pt x="54978" y="20757"/>
                        </a:cubicBezTo>
                        <a:cubicBezTo>
                          <a:pt x="56692" y="22281"/>
                          <a:pt x="57963" y="24123"/>
                          <a:pt x="58725" y="26345"/>
                        </a:cubicBezTo>
                        <a:cubicBezTo>
                          <a:pt x="59487" y="30029"/>
                          <a:pt x="59550" y="30600"/>
                          <a:pt x="58978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9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1" y="40125"/>
                        </a:cubicBezTo>
                        <a:cubicBezTo>
                          <a:pt x="37071" y="40506"/>
                          <a:pt x="38214" y="40887"/>
                          <a:pt x="39293" y="41205"/>
                        </a:cubicBezTo>
                        <a:cubicBezTo>
                          <a:pt x="35865" y="40188"/>
                          <a:pt x="32753" y="38918"/>
                          <a:pt x="29641" y="37141"/>
                        </a:cubicBezTo>
                        <a:cubicBezTo>
                          <a:pt x="27419" y="35870"/>
                          <a:pt x="25196" y="34537"/>
                          <a:pt x="22910" y="33204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3" y="25774"/>
                          <a:pt x="8623" y="23996"/>
                          <a:pt x="6464" y="20885"/>
                        </a:cubicBezTo>
                        <a:cubicBezTo>
                          <a:pt x="7226" y="21710"/>
                          <a:pt x="7925" y="22536"/>
                          <a:pt x="8687" y="23361"/>
                        </a:cubicBezTo>
                        <a:cubicBezTo>
                          <a:pt x="6337" y="21011"/>
                          <a:pt x="3733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8" name="Google Shape;3008;p50"/>
                  <p:cNvSpPr/>
                  <p:nvPr/>
                </p:nvSpPr>
                <p:spPr>
                  <a:xfrm>
                    <a:off x="6806141" y="4280799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5" y="5133"/>
                        </a:cubicBezTo>
                        <a:cubicBezTo>
                          <a:pt x="28364" y="5387"/>
                          <a:pt x="28999" y="5578"/>
                          <a:pt x="29697" y="5831"/>
                        </a:cubicBezTo>
                        <a:cubicBezTo>
                          <a:pt x="28428" y="5387"/>
                          <a:pt x="28490" y="5387"/>
                          <a:pt x="29824" y="5704"/>
                        </a:cubicBezTo>
                        <a:cubicBezTo>
                          <a:pt x="31539" y="6022"/>
                          <a:pt x="33253" y="6784"/>
                          <a:pt x="34904" y="7419"/>
                        </a:cubicBezTo>
                        <a:cubicBezTo>
                          <a:pt x="37063" y="8244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4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2"/>
                          <a:pt x="76497" y="28882"/>
                          <a:pt x="77703" y="30850"/>
                        </a:cubicBezTo>
                        <a:cubicBezTo>
                          <a:pt x="80561" y="35613"/>
                          <a:pt x="79164" y="43678"/>
                          <a:pt x="72878" y="45074"/>
                        </a:cubicBezTo>
                        <a:cubicBezTo>
                          <a:pt x="70147" y="45710"/>
                          <a:pt x="67543" y="45710"/>
                          <a:pt x="64940" y="45519"/>
                        </a:cubicBezTo>
                        <a:cubicBezTo>
                          <a:pt x="62146" y="46091"/>
                          <a:pt x="59161" y="45836"/>
                          <a:pt x="56240" y="44693"/>
                        </a:cubicBezTo>
                        <a:cubicBezTo>
                          <a:pt x="47414" y="41265"/>
                          <a:pt x="38777" y="37264"/>
                          <a:pt x="30269" y="33136"/>
                        </a:cubicBezTo>
                        <a:cubicBezTo>
                          <a:pt x="28173" y="32121"/>
                          <a:pt x="26077" y="31168"/>
                          <a:pt x="23982" y="30089"/>
                        </a:cubicBezTo>
                        <a:cubicBezTo>
                          <a:pt x="22585" y="29390"/>
                          <a:pt x="21442" y="28565"/>
                          <a:pt x="20172" y="27803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7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9" name="Google Shape;3009;p50"/>
                  <p:cNvSpPr/>
                  <p:nvPr/>
                </p:nvSpPr>
                <p:spPr>
                  <a:xfrm>
                    <a:off x="6729720" y="4302958"/>
                    <a:ext cx="57245" cy="361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5" h="36108" extrusionOk="0">
                        <a:moveTo>
                          <a:pt x="1089" y="5834"/>
                        </a:moveTo>
                        <a:cubicBezTo>
                          <a:pt x="2423" y="3421"/>
                          <a:pt x="4518" y="1199"/>
                          <a:pt x="7248" y="437"/>
                        </a:cubicBezTo>
                        <a:cubicBezTo>
                          <a:pt x="10042" y="-389"/>
                          <a:pt x="12392" y="56"/>
                          <a:pt x="15186" y="945"/>
                        </a:cubicBezTo>
                        <a:cubicBezTo>
                          <a:pt x="21091" y="2913"/>
                          <a:pt x="26934" y="4882"/>
                          <a:pt x="32839" y="6850"/>
                        </a:cubicBezTo>
                        <a:cubicBezTo>
                          <a:pt x="31886" y="6532"/>
                          <a:pt x="30934" y="6215"/>
                          <a:pt x="29982" y="5897"/>
                        </a:cubicBezTo>
                        <a:cubicBezTo>
                          <a:pt x="33411" y="6977"/>
                          <a:pt x="36776" y="8247"/>
                          <a:pt x="40078" y="9581"/>
                        </a:cubicBezTo>
                        <a:cubicBezTo>
                          <a:pt x="43380" y="10914"/>
                          <a:pt x="46999" y="11994"/>
                          <a:pt x="49603" y="14533"/>
                        </a:cubicBezTo>
                        <a:cubicBezTo>
                          <a:pt x="48777" y="13962"/>
                          <a:pt x="47888" y="13390"/>
                          <a:pt x="47063" y="12882"/>
                        </a:cubicBezTo>
                        <a:cubicBezTo>
                          <a:pt x="48714" y="13771"/>
                          <a:pt x="50936" y="14788"/>
                          <a:pt x="52270" y="15994"/>
                        </a:cubicBezTo>
                        <a:cubicBezTo>
                          <a:pt x="54429" y="18026"/>
                          <a:pt x="55509" y="20502"/>
                          <a:pt x="56080" y="23233"/>
                        </a:cubicBezTo>
                        <a:cubicBezTo>
                          <a:pt x="56651" y="24376"/>
                          <a:pt x="57033" y="25519"/>
                          <a:pt x="57096" y="26789"/>
                        </a:cubicBezTo>
                        <a:cubicBezTo>
                          <a:pt x="57604" y="29012"/>
                          <a:pt x="56842" y="31425"/>
                          <a:pt x="54429" y="32313"/>
                        </a:cubicBezTo>
                        <a:cubicBezTo>
                          <a:pt x="53730" y="32821"/>
                          <a:pt x="52968" y="33266"/>
                          <a:pt x="52143" y="33583"/>
                        </a:cubicBezTo>
                        <a:cubicBezTo>
                          <a:pt x="50428" y="34853"/>
                          <a:pt x="48714" y="35870"/>
                          <a:pt x="46237" y="36060"/>
                        </a:cubicBezTo>
                        <a:cubicBezTo>
                          <a:pt x="44777" y="36187"/>
                          <a:pt x="43316" y="36060"/>
                          <a:pt x="41920" y="35743"/>
                        </a:cubicBezTo>
                        <a:cubicBezTo>
                          <a:pt x="41411" y="35615"/>
                          <a:pt x="40967" y="35488"/>
                          <a:pt x="40459" y="35298"/>
                        </a:cubicBezTo>
                        <a:cubicBezTo>
                          <a:pt x="42554" y="35298"/>
                          <a:pt x="42554" y="35234"/>
                          <a:pt x="40523" y="35171"/>
                        </a:cubicBezTo>
                        <a:cubicBezTo>
                          <a:pt x="38363" y="35044"/>
                          <a:pt x="36586" y="34409"/>
                          <a:pt x="34617" y="33583"/>
                        </a:cubicBezTo>
                        <a:cubicBezTo>
                          <a:pt x="31442" y="32250"/>
                          <a:pt x="28203" y="30916"/>
                          <a:pt x="25092" y="29456"/>
                        </a:cubicBezTo>
                        <a:cubicBezTo>
                          <a:pt x="18742" y="26471"/>
                          <a:pt x="12455" y="23106"/>
                          <a:pt x="6169" y="19931"/>
                        </a:cubicBezTo>
                        <a:cubicBezTo>
                          <a:pt x="1025" y="17454"/>
                          <a:pt x="-1641" y="10914"/>
                          <a:pt x="1089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0" name="Google Shape;3010;p50"/>
                  <p:cNvSpPr/>
                  <p:nvPr/>
                </p:nvSpPr>
                <p:spPr>
                  <a:xfrm>
                    <a:off x="6817663" y="4328673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7"/>
                          <a:pt x="903" y="5201"/>
                        </a:cubicBezTo>
                        <a:cubicBezTo>
                          <a:pt x="3506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8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8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3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0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5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746" y="26029"/>
                          <a:pt x="15380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505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7"/>
                          <a:pt x="7824" y="19425"/>
                        </a:cubicBezTo>
                        <a:cubicBezTo>
                          <a:pt x="6999" y="18917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1" name="Google Shape;3011;p50"/>
                  <p:cNvSpPr/>
                  <p:nvPr/>
                </p:nvSpPr>
                <p:spPr>
                  <a:xfrm>
                    <a:off x="6769487" y="4344648"/>
                    <a:ext cx="57691" cy="33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17" extrusionOk="0">
                        <a:moveTo>
                          <a:pt x="1009" y="5736"/>
                        </a:moveTo>
                        <a:cubicBezTo>
                          <a:pt x="3231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8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6"/>
                          <a:pt x="44633" y="11007"/>
                        </a:cubicBezTo>
                        <a:cubicBezTo>
                          <a:pt x="45522" y="11261"/>
                          <a:pt x="46412" y="11579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5"/>
                        </a:cubicBezTo>
                        <a:cubicBezTo>
                          <a:pt x="54222" y="16531"/>
                          <a:pt x="54349" y="16658"/>
                          <a:pt x="54540" y="16786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6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33"/>
                        </a:cubicBezTo>
                        <a:cubicBezTo>
                          <a:pt x="48507" y="33105"/>
                          <a:pt x="47237" y="33549"/>
                          <a:pt x="45777" y="33676"/>
                        </a:cubicBezTo>
                        <a:cubicBezTo>
                          <a:pt x="44062" y="33867"/>
                          <a:pt x="42475" y="33359"/>
                          <a:pt x="40887" y="32978"/>
                        </a:cubicBezTo>
                        <a:cubicBezTo>
                          <a:pt x="39236" y="32533"/>
                          <a:pt x="37585" y="32025"/>
                          <a:pt x="35934" y="31517"/>
                        </a:cubicBezTo>
                        <a:cubicBezTo>
                          <a:pt x="31997" y="30184"/>
                          <a:pt x="27996" y="28850"/>
                          <a:pt x="24123" y="27390"/>
                        </a:cubicBezTo>
                        <a:cubicBezTo>
                          <a:pt x="21012" y="26247"/>
                          <a:pt x="17900" y="24977"/>
                          <a:pt x="14789" y="23707"/>
                        </a:cubicBezTo>
                        <a:cubicBezTo>
                          <a:pt x="10915" y="22056"/>
                          <a:pt x="6788" y="20595"/>
                          <a:pt x="3486" y="17992"/>
                        </a:cubicBezTo>
                        <a:cubicBezTo>
                          <a:pt x="120" y="15261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2" name="Google Shape;3012;p50"/>
                  <p:cNvSpPr/>
                  <p:nvPr/>
                </p:nvSpPr>
                <p:spPr>
                  <a:xfrm>
                    <a:off x="6688228" y="4341646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2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1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2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405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5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342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3" name="Google Shape;3013;p50"/>
                  <p:cNvSpPr/>
                  <p:nvPr/>
                </p:nvSpPr>
                <p:spPr>
                  <a:xfrm>
                    <a:off x="6861325" y="4255914"/>
                    <a:ext cx="48858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58" h="30542" extrusionOk="0">
                        <a:moveTo>
                          <a:pt x="929" y="5189"/>
                        </a:moveTo>
                        <a:cubicBezTo>
                          <a:pt x="3406" y="554"/>
                          <a:pt x="8612" y="-1224"/>
                          <a:pt x="13439" y="871"/>
                        </a:cubicBezTo>
                        <a:cubicBezTo>
                          <a:pt x="18328" y="3031"/>
                          <a:pt x="23281" y="5063"/>
                          <a:pt x="28297" y="7031"/>
                        </a:cubicBezTo>
                        <a:cubicBezTo>
                          <a:pt x="30710" y="7983"/>
                          <a:pt x="33187" y="8936"/>
                          <a:pt x="35664" y="9889"/>
                        </a:cubicBezTo>
                        <a:cubicBezTo>
                          <a:pt x="36933" y="10396"/>
                          <a:pt x="38140" y="10968"/>
                          <a:pt x="39410" y="11476"/>
                        </a:cubicBezTo>
                        <a:cubicBezTo>
                          <a:pt x="41188" y="12238"/>
                          <a:pt x="42585" y="13381"/>
                          <a:pt x="43665" y="14778"/>
                        </a:cubicBezTo>
                        <a:cubicBezTo>
                          <a:pt x="44363" y="15350"/>
                          <a:pt x="45061" y="15857"/>
                          <a:pt x="45760" y="16429"/>
                        </a:cubicBezTo>
                        <a:cubicBezTo>
                          <a:pt x="48364" y="18588"/>
                          <a:pt x="49570" y="21826"/>
                          <a:pt x="48427" y="25128"/>
                        </a:cubicBezTo>
                        <a:cubicBezTo>
                          <a:pt x="47284" y="28431"/>
                          <a:pt x="44109" y="30589"/>
                          <a:pt x="40617" y="30335"/>
                        </a:cubicBezTo>
                        <a:cubicBezTo>
                          <a:pt x="39855" y="30272"/>
                          <a:pt x="39093" y="30208"/>
                          <a:pt x="38331" y="30208"/>
                        </a:cubicBezTo>
                        <a:cubicBezTo>
                          <a:pt x="37822" y="30335"/>
                          <a:pt x="37442" y="30526"/>
                          <a:pt x="36806" y="30526"/>
                        </a:cubicBezTo>
                        <a:cubicBezTo>
                          <a:pt x="34774" y="30653"/>
                          <a:pt x="33187" y="30018"/>
                          <a:pt x="31409" y="29383"/>
                        </a:cubicBezTo>
                        <a:cubicBezTo>
                          <a:pt x="30139" y="28939"/>
                          <a:pt x="28806" y="28494"/>
                          <a:pt x="27535" y="27986"/>
                        </a:cubicBezTo>
                        <a:cubicBezTo>
                          <a:pt x="24995" y="26970"/>
                          <a:pt x="22519" y="25827"/>
                          <a:pt x="20043" y="24684"/>
                        </a:cubicBezTo>
                        <a:cubicBezTo>
                          <a:pt x="15090" y="22462"/>
                          <a:pt x="10136" y="20176"/>
                          <a:pt x="5247" y="17763"/>
                        </a:cubicBezTo>
                        <a:cubicBezTo>
                          <a:pt x="929" y="15540"/>
                          <a:pt x="-1420" y="9634"/>
                          <a:pt x="929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4" name="Google Shape;3014;p50"/>
                  <p:cNvSpPr/>
                  <p:nvPr/>
                </p:nvSpPr>
                <p:spPr>
                  <a:xfrm>
                    <a:off x="6784048" y="4394524"/>
                    <a:ext cx="56199" cy="285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81" extrusionOk="0">
                        <a:moveTo>
                          <a:pt x="228" y="7359"/>
                        </a:moveTo>
                        <a:cubicBezTo>
                          <a:pt x="1434" y="2279"/>
                          <a:pt x="5944" y="-642"/>
                          <a:pt x="11087" y="120"/>
                        </a:cubicBezTo>
                        <a:cubicBezTo>
                          <a:pt x="17056" y="1009"/>
                          <a:pt x="23088" y="2025"/>
                          <a:pt x="29058" y="3041"/>
                        </a:cubicBezTo>
                        <a:cubicBezTo>
                          <a:pt x="35026" y="4057"/>
                          <a:pt x="40869" y="5644"/>
                          <a:pt x="46710" y="7422"/>
                        </a:cubicBezTo>
                        <a:cubicBezTo>
                          <a:pt x="49059" y="8121"/>
                          <a:pt x="50901" y="9010"/>
                          <a:pt x="52552" y="10915"/>
                        </a:cubicBezTo>
                        <a:cubicBezTo>
                          <a:pt x="53060" y="11486"/>
                          <a:pt x="53378" y="12122"/>
                          <a:pt x="53696" y="12756"/>
                        </a:cubicBezTo>
                        <a:cubicBezTo>
                          <a:pt x="54013" y="13137"/>
                          <a:pt x="54458" y="13455"/>
                          <a:pt x="54711" y="13836"/>
                        </a:cubicBezTo>
                        <a:cubicBezTo>
                          <a:pt x="56235" y="16122"/>
                          <a:pt x="56616" y="19043"/>
                          <a:pt x="55727" y="21647"/>
                        </a:cubicBezTo>
                        <a:cubicBezTo>
                          <a:pt x="54965" y="23996"/>
                          <a:pt x="53378" y="25710"/>
                          <a:pt x="51155" y="26790"/>
                        </a:cubicBezTo>
                        <a:cubicBezTo>
                          <a:pt x="50774" y="26980"/>
                          <a:pt x="50394" y="26917"/>
                          <a:pt x="50012" y="27044"/>
                        </a:cubicBezTo>
                        <a:cubicBezTo>
                          <a:pt x="48996" y="27679"/>
                          <a:pt x="47853" y="28123"/>
                          <a:pt x="46583" y="28378"/>
                        </a:cubicBezTo>
                        <a:cubicBezTo>
                          <a:pt x="44107" y="28885"/>
                          <a:pt x="42265" y="28378"/>
                          <a:pt x="39916" y="27616"/>
                        </a:cubicBezTo>
                        <a:lnTo>
                          <a:pt x="41948" y="28314"/>
                        </a:lnTo>
                        <a:cubicBezTo>
                          <a:pt x="36042" y="26346"/>
                          <a:pt x="30137" y="24631"/>
                          <a:pt x="24232" y="22662"/>
                        </a:cubicBezTo>
                        <a:cubicBezTo>
                          <a:pt x="25057" y="22916"/>
                          <a:pt x="25883" y="23234"/>
                          <a:pt x="26708" y="23488"/>
                        </a:cubicBezTo>
                        <a:cubicBezTo>
                          <a:pt x="20358" y="21392"/>
                          <a:pt x="14008" y="19678"/>
                          <a:pt x="7467" y="18281"/>
                        </a:cubicBezTo>
                        <a:cubicBezTo>
                          <a:pt x="2769" y="17202"/>
                          <a:pt x="-979" y="12248"/>
                          <a:pt x="228" y="735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15" name="Google Shape;3015;p50"/>
                <p:cNvSpPr/>
                <p:nvPr/>
              </p:nvSpPr>
              <p:spPr>
                <a:xfrm>
                  <a:off x="6829877" y="404143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1"/>
                        <a:pt x="1960" y="89302"/>
                        <a:pt x="2531" y="84667"/>
                      </a:cubicBezTo>
                      <a:cubicBezTo>
                        <a:pt x="3611" y="75586"/>
                        <a:pt x="4754" y="66569"/>
                        <a:pt x="5833" y="57489"/>
                      </a:cubicBezTo>
                      <a:cubicBezTo>
                        <a:pt x="7992" y="39392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1"/>
                        <a:pt x="22026" y="3958"/>
                      </a:cubicBezTo>
                      <a:cubicBezTo>
                        <a:pt x="22343" y="22183"/>
                        <a:pt x="20248" y="40217"/>
                        <a:pt x="18343" y="58314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0"/>
                      </a:cubicBezTo>
                      <a:cubicBezTo>
                        <a:pt x="13073" y="103018"/>
                        <a:pt x="13453" y="108670"/>
                        <a:pt x="10025" y="111781"/>
                      </a:cubicBezTo>
                      <a:cubicBezTo>
                        <a:pt x="7548" y="114067"/>
                        <a:pt x="3675" y="114448"/>
                        <a:pt x="1579" y="111273"/>
                      </a:cubicBezTo>
                      <a:cubicBezTo>
                        <a:pt x="-1024" y="107463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6" name="Google Shape;3016;p50"/>
                <p:cNvSpPr/>
                <p:nvPr/>
              </p:nvSpPr>
              <p:spPr>
                <a:xfrm>
                  <a:off x="6513716" y="4191406"/>
                  <a:ext cx="111141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1" h="35240" extrusionOk="0">
                      <a:moveTo>
                        <a:pt x="95618" y="33439"/>
                      </a:moveTo>
                      <a:cubicBezTo>
                        <a:pt x="91046" y="32233"/>
                        <a:pt x="86538" y="31090"/>
                        <a:pt x="81965" y="29947"/>
                      </a:cubicBezTo>
                      <a:cubicBezTo>
                        <a:pt x="73139" y="27660"/>
                        <a:pt x="64313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4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4"/>
                        <a:pt x="40309" y="6578"/>
                        <a:pt x="57963" y="10833"/>
                      </a:cubicBezTo>
                      <a:cubicBezTo>
                        <a:pt x="66599" y="12928"/>
                        <a:pt x="75234" y="14960"/>
                        <a:pt x="83807" y="17183"/>
                      </a:cubicBezTo>
                      <a:cubicBezTo>
                        <a:pt x="88379" y="18390"/>
                        <a:pt x="92888" y="19533"/>
                        <a:pt x="97396" y="20739"/>
                      </a:cubicBezTo>
                      <a:cubicBezTo>
                        <a:pt x="101587" y="21882"/>
                        <a:pt x="107239" y="22263"/>
                        <a:pt x="109905" y="26073"/>
                      </a:cubicBezTo>
                      <a:cubicBezTo>
                        <a:pt x="111811" y="28803"/>
                        <a:pt x="111683" y="32740"/>
                        <a:pt x="108318" y="34328"/>
                      </a:cubicBezTo>
                      <a:cubicBezTo>
                        <a:pt x="104064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7" name="Google Shape;3017;p50"/>
                <p:cNvSpPr/>
                <p:nvPr/>
              </p:nvSpPr>
              <p:spPr>
                <a:xfrm>
                  <a:off x="6963095" y="4257091"/>
                  <a:ext cx="112024" cy="313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24" h="31332" extrusionOk="0">
                      <a:moveTo>
                        <a:pt x="15364" y="1473"/>
                      </a:moveTo>
                      <a:cubicBezTo>
                        <a:pt x="19936" y="2489"/>
                        <a:pt x="24508" y="3441"/>
                        <a:pt x="29144" y="4457"/>
                      </a:cubicBezTo>
                      <a:cubicBezTo>
                        <a:pt x="38034" y="6362"/>
                        <a:pt x="46987" y="8331"/>
                        <a:pt x="55877" y="10300"/>
                      </a:cubicBezTo>
                      <a:cubicBezTo>
                        <a:pt x="73721" y="14109"/>
                        <a:pt x="91627" y="17411"/>
                        <a:pt x="109026" y="22809"/>
                      </a:cubicBezTo>
                      <a:cubicBezTo>
                        <a:pt x="113662" y="24206"/>
                        <a:pt x="112710" y="31699"/>
                        <a:pt x="107630" y="31318"/>
                      </a:cubicBezTo>
                      <a:cubicBezTo>
                        <a:pt x="89469" y="29921"/>
                        <a:pt x="71688" y="26175"/>
                        <a:pt x="53845" y="22618"/>
                      </a:cubicBezTo>
                      <a:cubicBezTo>
                        <a:pt x="45146" y="20904"/>
                        <a:pt x="36446" y="19126"/>
                        <a:pt x="27810" y="17284"/>
                      </a:cubicBezTo>
                      <a:cubicBezTo>
                        <a:pt x="23238" y="16268"/>
                        <a:pt x="18666" y="15252"/>
                        <a:pt x="14094" y="14236"/>
                      </a:cubicBezTo>
                      <a:cubicBezTo>
                        <a:pt x="9839" y="13284"/>
                        <a:pt x="4188" y="13093"/>
                        <a:pt x="1394" y="9410"/>
                      </a:cubicBezTo>
                      <a:cubicBezTo>
                        <a:pt x="-638" y="6743"/>
                        <a:pt x="-638" y="2870"/>
                        <a:pt x="2664" y="1092"/>
                      </a:cubicBezTo>
                      <a:cubicBezTo>
                        <a:pt x="6792" y="-1131"/>
                        <a:pt x="11046" y="584"/>
                        <a:pt x="15364" y="147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8" name="Google Shape;3018;p50"/>
                <p:cNvSpPr/>
                <p:nvPr/>
              </p:nvSpPr>
              <p:spPr>
                <a:xfrm>
                  <a:off x="6580737" y="4428972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8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7"/>
                      </a:cubicBezTo>
                      <a:cubicBezTo>
                        <a:pt x="36788" y="50635"/>
                        <a:pt x="22373" y="61747"/>
                        <a:pt x="6689" y="71018"/>
                      </a:cubicBezTo>
                      <a:cubicBezTo>
                        <a:pt x="2561" y="73495"/>
                        <a:pt x="-2392" y="67780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9"/>
                        <a:pt x="76793" y="6248"/>
                      </a:cubicBezTo>
                      <a:cubicBezTo>
                        <a:pt x="80349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01"/>
                        <a:pt x="88857" y="13233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9" name="Google Shape;3019;p50"/>
                <p:cNvSpPr/>
                <p:nvPr/>
              </p:nvSpPr>
              <p:spPr>
                <a:xfrm>
                  <a:off x="6851000" y="445377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69" y="63675"/>
                        <a:pt x="51196" y="79614"/>
                        <a:pt x="58054" y="96569"/>
                      </a:cubicBezTo>
                      <a:cubicBezTo>
                        <a:pt x="59895" y="101013"/>
                        <a:pt x="53481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8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4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3020" name="Google Shape;3020;p50"/>
              <p:cNvGrpSpPr/>
              <p:nvPr/>
            </p:nvGrpSpPr>
            <p:grpSpPr>
              <a:xfrm>
                <a:off x="6279453" y="2803702"/>
                <a:ext cx="541833" cy="549799"/>
                <a:chOff x="6279453" y="2803702"/>
                <a:chExt cx="541833" cy="549799"/>
              </a:xfrm>
            </p:grpSpPr>
            <p:sp>
              <p:nvSpPr>
                <p:cNvPr id="3021" name="Google Shape;3021;p50"/>
                <p:cNvSpPr/>
                <p:nvPr/>
              </p:nvSpPr>
              <p:spPr>
                <a:xfrm>
                  <a:off x="6279453" y="2803702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4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7" y="497663"/>
                        <a:pt x="380871" y="500520"/>
                      </a:cubicBezTo>
                      <a:cubicBezTo>
                        <a:pt x="452181" y="516395"/>
                        <a:pt x="522793" y="471437"/>
                        <a:pt x="538668" y="400127"/>
                      </a:cubicBezTo>
                      <a:cubicBezTo>
                        <a:pt x="548511" y="355740"/>
                        <a:pt x="534795" y="311608"/>
                        <a:pt x="505903" y="280810"/>
                      </a:cubicBezTo>
                      <a:cubicBezTo>
                        <a:pt x="514348" y="267920"/>
                        <a:pt x="520698" y="253378"/>
                        <a:pt x="524254" y="237440"/>
                      </a:cubicBezTo>
                      <a:cubicBezTo>
                        <a:pt x="540129" y="166129"/>
                        <a:pt x="495171" y="95517"/>
                        <a:pt x="423861" y="79642"/>
                      </a:cubicBezTo>
                      <a:cubicBezTo>
                        <a:pt x="400619" y="74499"/>
                        <a:pt x="377505" y="75896"/>
                        <a:pt x="356297" y="82436"/>
                      </a:cubicBezTo>
                      <a:cubicBezTo>
                        <a:pt x="340485" y="43638"/>
                        <a:pt x="306576" y="12967"/>
                        <a:pt x="262571" y="3188"/>
                      </a:cubicBezTo>
                      <a:cubicBezTo>
                        <a:pt x="191260" y="-12687"/>
                        <a:pt x="120648" y="32271"/>
                        <a:pt x="104773" y="103582"/>
                      </a:cubicBezTo>
                      <a:cubicBezTo>
                        <a:pt x="100773" y="121616"/>
                        <a:pt x="100646" y="139650"/>
                        <a:pt x="103884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22" name="Google Shape;3022;p50"/>
                <p:cNvSpPr/>
                <p:nvPr/>
              </p:nvSpPr>
              <p:spPr>
                <a:xfrm>
                  <a:off x="6362584" y="2884312"/>
                  <a:ext cx="375576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76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2" y="369931"/>
                        <a:pt x="239381" y="337610"/>
                      </a:cubicBezTo>
                      <a:cubicBezTo>
                        <a:pt x="246938" y="341801"/>
                        <a:pt x="255193" y="345039"/>
                        <a:pt x="264019" y="347008"/>
                      </a:cubicBezTo>
                      <a:cubicBezTo>
                        <a:pt x="313423" y="357993"/>
                        <a:pt x="362444" y="326815"/>
                        <a:pt x="373366" y="277412"/>
                      </a:cubicBezTo>
                      <a:cubicBezTo>
                        <a:pt x="380224" y="246614"/>
                        <a:pt x="370699" y="216071"/>
                        <a:pt x="350634" y="194671"/>
                      </a:cubicBezTo>
                      <a:cubicBezTo>
                        <a:pt x="356475" y="185718"/>
                        <a:pt x="360921" y="175621"/>
                        <a:pt x="363397" y="164572"/>
                      </a:cubicBezTo>
                      <a:cubicBezTo>
                        <a:pt x="374383" y="115169"/>
                        <a:pt x="343204" y="66211"/>
                        <a:pt x="293801" y="55225"/>
                      </a:cubicBezTo>
                      <a:cubicBezTo>
                        <a:pt x="277672" y="51669"/>
                        <a:pt x="261670" y="52622"/>
                        <a:pt x="246938" y="57130"/>
                      </a:cubicBezTo>
                      <a:cubicBezTo>
                        <a:pt x="235952" y="30206"/>
                        <a:pt x="212458" y="8934"/>
                        <a:pt x="181977" y="2203"/>
                      </a:cubicBezTo>
                      <a:cubicBezTo>
                        <a:pt x="132574" y="-8783"/>
                        <a:pt x="83552" y="22396"/>
                        <a:pt x="72630" y="71799"/>
                      </a:cubicBezTo>
                      <a:cubicBezTo>
                        <a:pt x="69836" y="84308"/>
                        <a:pt x="69773" y="96818"/>
                        <a:pt x="71996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23" name="Google Shape;3023;p50"/>
                <p:cNvGrpSpPr/>
                <p:nvPr/>
              </p:nvGrpSpPr>
              <p:grpSpPr>
                <a:xfrm>
                  <a:off x="6458318" y="2994598"/>
                  <a:ext cx="226389" cy="213872"/>
                  <a:chOff x="6458318" y="2994598"/>
                  <a:chExt cx="226389" cy="213872"/>
                </a:xfrm>
              </p:grpSpPr>
              <p:sp>
                <p:nvSpPr>
                  <p:cNvPr id="3024" name="Google Shape;3024;p50"/>
                  <p:cNvSpPr/>
                  <p:nvPr/>
                </p:nvSpPr>
                <p:spPr>
                  <a:xfrm>
                    <a:off x="6623600" y="2994598"/>
                    <a:ext cx="36736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6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6" y="3944"/>
                        </a:cubicBezTo>
                        <a:cubicBezTo>
                          <a:pt x="15706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6" y="17787"/>
                        </a:cubicBezTo>
                        <a:cubicBezTo>
                          <a:pt x="27580" y="21534"/>
                          <a:pt x="29168" y="25280"/>
                          <a:pt x="30628" y="29090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2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3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0"/>
                        </a:cubicBezTo>
                        <a:cubicBezTo>
                          <a:pt x="11324" y="52458"/>
                          <a:pt x="10880" y="50426"/>
                          <a:pt x="10308" y="48394"/>
                        </a:cubicBezTo>
                        <a:cubicBezTo>
                          <a:pt x="9229" y="44584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7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6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92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25" name="Google Shape;3025;p50"/>
                  <p:cNvGrpSpPr/>
                  <p:nvPr/>
                </p:nvGrpSpPr>
                <p:grpSpPr>
                  <a:xfrm>
                    <a:off x="6661784" y="3071742"/>
                    <a:ext cx="22923" cy="32790"/>
                    <a:chOff x="6661784" y="3071742"/>
                    <a:chExt cx="22923" cy="32790"/>
                  </a:xfrm>
                </p:grpSpPr>
                <p:sp>
                  <p:nvSpPr>
                    <p:cNvPr id="3026" name="Google Shape;3026;p50"/>
                    <p:cNvSpPr/>
                    <p:nvPr/>
                  </p:nvSpPr>
                  <p:spPr>
                    <a:xfrm>
                      <a:off x="6684454" y="3095117"/>
                      <a:ext cx="126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6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6" y="63"/>
                          </a:cubicBezTo>
                          <a:cubicBezTo>
                            <a:pt x="126" y="63"/>
                            <a:pt x="126" y="63"/>
                            <a:pt x="126" y="0"/>
                          </a:cubicBezTo>
                          <a:cubicBezTo>
                            <a:pt x="126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7" name="Google Shape;3027;p50"/>
                    <p:cNvSpPr/>
                    <p:nvPr/>
                  </p:nvSpPr>
                  <p:spPr>
                    <a:xfrm>
                      <a:off x="6661784" y="3071742"/>
                      <a:ext cx="22859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59" h="32790" extrusionOk="0">
                          <a:moveTo>
                            <a:pt x="1270" y="5976"/>
                          </a:moveTo>
                          <a:cubicBezTo>
                            <a:pt x="1270" y="5912"/>
                            <a:pt x="1334" y="5849"/>
                            <a:pt x="1334" y="5785"/>
                          </a:cubicBezTo>
                          <a:cubicBezTo>
                            <a:pt x="1397" y="5595"/>
                            <a:pt x="1524" y="5468"/>
                            <a:pt x="1588" y="5277"/>
                          </a:cubicBezTo>
                          <a:cubicBezTo>
                            <a:pt x="3175" y="2229"/>
                            <a:pt x="6414" y="197"/>
                            <a:pt x="9843" y="7"/>
                          </a:cubicBezTo>
                          <a:cubicBezTo>
                            <a:pt x="11684" y="-57"/>
                            <a:pt x="13398" y="324"/>
                            <a:pt x="14986" y="1150"/>
                          </a:cubicBezTo>
                          <a:cubicBezTo>
                            <a:pt x="16510" y="1975"/>
                            <a:pt x="17780" y="3118"/>
                            <a:pt x="18669" y="4579"/>
                          </a:cubicBezTo>
                          <a:cubicBezTo>
                            <a:pt x="18733" y="4769"/>
                            <a:pt x="18859" y="4896"/>
                            <a:pt x="18923" y="5087"/>
                          </a:cubicBezTo>
                          <a:cubicBezTo>
                            <a:pt x="19812" y="6801"/>
                            <a:pt x="20447" y="8262"/>
                            <a:pt x="20638" y="10294"/>
                          </a:cubicBezTo>
                          <a:cubicBezTo>
                            <a:pt x="20701" y="10675"/>
                            <a:pt x="20701" y="11119"/>
                            <a:pt x="20701" y="11500"/>
                          </a:cubicBezTo>
                          <a:cubicBezTo>
                            <a:pt x="20765" y="11881"/>
                            <a:pt x="20828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1" y="16136"/>
                            <a:pt x="21908" y="17406"/>
                            <a:pt x="22161" y="18676"/>
                          </a:cubicBezTo>
                          <a:cubicBezTo>
                            <a:pt x="21972" y="17787"/>
                            <a:pt x="21844" y="16898"/>
                            <a:pt x="21654" y="16009"/>
                          </a:cubicBezTo>
                          <a:cubicBezTo>
                            <a:pt x="21781" y="16771"/>
                            <a:pt x="21972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860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6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9" y="27439"/>
                          </a:cubicBezTo>
                          <a:cubicBezTo>
                            <a:pt x="4382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7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635" y="7690"/>
                            <a:pt x="953" y="6801"/>
                            <a:pt x="1270" y="5976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8" name="Google Shape;3028;p50"/>
                    <p:cNvSpPr/>
                    <p:nvPr/>
                  </p:nvSpPr>
                  <p:spPr>
                    <a:xfrm>
                      <a:off x="6684644" y="3100967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7"/>
                            <a:pt x="64" y="0"/>
                          </a:cubicBezTo>
                          <a:cubicBezTo>
                            <a:pt x="0" y="317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29" name="Google Shape;3029;p50"/>
                  <p:cNvSpPr/>
                  <p:nvPr/>
                </p:nvSpPr>
                <p:spPr>
                  <a:xfrm>
                    <a:off x="6593814" y="3038166"/>
                    <a:ext cx="40031" cy="632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54" extrusionOk="0">
                        <a:moveTo>
                          <a:pt x="6312" y="1016"/>
                        </a:moveTo>
                        <a:cubicBezTo>
                          <a:pt x="10820" y="-1143"/>
                          <a:pt x="17679" y="127"/>
                          <a:pt x="20155" y="4953"/>
                        </a:cubicBezTo>
                        <a:cubicBezTo>
                          <a:pt x="21869" y="8318"/>
                          <a:pt x="23520" y="11620"/>
                          <a:pt x="25235" y="14986"/>
                        </a:cubicBezTo>
                        <a:cubicBezTo>
                          <a:pt x="27330" y="19177"/>
                          <a:pt x="29743" y="23241"/>
                          <a:pt x="31648" y="27495"/>
                        </a:cubicBezTo>
                        <a:cubicBezTo>
                          <a:pt x="33236" y="30924"/>
                          <a:pt x="34760" y="34417"/>
                          <a:pt x="36347" y="37846"/>
                        </a:cubicBezTo>
                        <a:cubicBezTo>
                          <a:pt x="37109" y="39560"/>
                          <a:pt x="37935" y="41275"/>
                          <a:pt x="38633" y="43053"/>
                        </a:cubicBezTo>
                        <a:cubicBezTo>
                          <a:pt x="39649" y="45656"/>
                          <a:pt x="39967" y="48450"/>
                          <a:pt x="40030" y="51244"/>
                        </a:cubicBezTo>
                        <a:cubicBezTo>
                          <a:pt x="40094" y="55943"/>
                          <a:pt x="37617" y="60134"/>
                          <a:pt x="33363" y="62166"/>
                        </a:cubicBezTo>
                        <a:cubicBezTo>
                          <a:pt x="29299" y="64071"/>
                          <a:pt x="24029" y="63500"/>
                          <a:pt x="20727" y="60261"/>
                        </a:cubicBezTo>
                        <a:cubicBezTo>
                          <a:pt x="18758" y="58356"/>
                          <a:pt x="16853" y="56324"/>
                          <a:pt x="15646" y="53848"/>
                        </a:cubicBezTo>
                        <a:cubicBezTo>
                          <a:pt x="14504" y="51498"/>
                          <a:pt x="13487" y="49149"/>
                          <a:pt x="12471" y="46736"/>
                        </a:cubicBezTo>
                        <a:cubicBezTo>
                          <a:pt x="11011" y="43116"/>
                          <a:pt x="9551" y="39497"/>
                          <a:pt x="8090" y="35877"/>
                        </a:cubicBezTo>
                        <a:cubicBezTo>
                          <a:pt x="6693" y="32385"/>
                          <a:pt x="5677" y="28765"/>
                          <a:pt x="4470" y="25209"/>
                        </a:cubicBezTo>
                        <a:cubicBezTo>
                          <a:pt x="3201" y="21526"/>
                          <a:pt x="1866" y="17907"/>
                          <a:pt x="597" y="14224"/>
                        </a:cubicBezTo>
                        <a:cubicBezTo>
                          <a:pt x="-1309" y="9017"/>
                          <a:pt x="1549" y="3238"/>
                          <a:pt x="6312" y="101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0" name="Google Shape;3030;p50"/>
                  <p:cNvSpPr/>
                  <p:nvPr/>
                </p:nvSpPr>
                <p:spPr>
                  <a:xfrm>
                    <a:off x="6543804" y="3009531"/>
                    <a:ext cx="33948" cy="63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46" extrusionOk="0">
                        <a:moveTo>
                          <a:pt x="315" y="8315"/>
                        </a:moveTo>
                        <a:cubicBezTo>
                          <a:pt x="1014" y="4188"/>
                          <a:pt x="4888" y="949"/>
                          <a:pt x="8825" y="187"/>
                        </a:cubicBezTo>
                        <a:cubicBezTo>
                          <a:pt x="13206" y="-639"/>
                          <a:pt x="17143" y="1330"/>
                          <a:pt x="19746" y="4886"/>
                        </a:cubicBezTo>
                        <a:cubicBezTo>
                          <a:pt x="20890" y="6473"/>
                          <a:pt x="21461" y="8442"/>
                          <a:pt x="22414" y="10157"/>
                        </a:cubicBezTo>
                        <a:cubicBezTo>
                          <a:pt x="23747" y="12442"/>
                          <a:pt x="24889" y="14665"/>
                          <a:pt x="25779" y="17205"/>
                        </a:cubicBezTo>
                        <a:cubicBezTo>
                          <a:pt x="27049" y="20761"/>
                          <a:pt x="28192" y="24254"/>
                          <a:pt x="29271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6"/>
                          <a:pt x="33526" y="54289"/>
                          <a:pt x="32446" y="56321"/>
                        </a:cubicBezTo>
                        <a:cubicBezTo>
                          <a:pt x="30288" y="59432"/>
                          <a:pt x="29970" y="59877"/>
                          <a:pt x="31430" y="57654"/>
                        </a:cubicBezTo>
                        <a:cubicBezTo>
                          <a:pt x="28064" y="62671"/>
                          <a:pt x="22921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5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4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3" y="25333"/>
                        </a:cubicBezTo>
                        <a:cubicBezTo>
                          <a:pt x="252" y="21713"/>
                          <a:pt x="-447" y="18538"/>
                          <a:pt x="379" y="14856"/>
                        </a:cubicBezTo>
                        <a:cubicBezTo>
                          <a:pt x="315" y="15935"/>
                          <a:pt x="189" y="17078"/>
                          <a:pt x="125" y="18157"/>
                        </a:cubicBezTo>
                        <a:cubicBezTo>
                          <a:pt x="189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1" name="Google Shape;3031;p50"/>
                  <p:cNvSpPr/>
                  <p:nvPr/>
                </p:nvSpPr>
                <p:spPr>
                  <a:xfrm>
                    <a:off x="6581896" y="3094381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5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6" y="19731"/>
                          <a:pt x="27121" y="20429"/>
                          <a:pt x="27438" y="21064"/>
                        </a:cubicBezTo>
                        <a:cubicBezTo>
                          <a:pt x="26866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5" y="32304"/>
                        </a:cubicBezTo>
                        <a:cubicBezTo>
                          <a:pt x="36328" y="41004"/>
                          <a:pt x="39884" y="49830"/>
                          <a:pt x="42868" y="58847"/>
                        </a:cubicBezTo>
                        <a:cubicBezTo>
                          <a:pt x="43630" y="61133"/>
                          <a:pt x="43630" y="63927"/>
                          <a:pt x="42996" y="66530"/>
                        </a:cubicBezTo>
                        <a:cubicBezTo>
                          <a:pt x="43059" y="68689"/>
                          <a:pt x="42996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2" y="79294"/>
                        </a:cubicBezTo>
                        <a:cubicBezTo>
                          <a:pt x="26422" y="77707"/>
                          <a:pt x="24644" y="75865"/>
                          <a:pt x="22993" y="73833"/>
                        </a:cubicBezTo>
                        <a:cubicBezTo>
                          <a:pt x="20643" y="72245"/>
                          <a:pt x="18802" y="69832"/>
                          <a:pt x="17596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9" y="38019"/>
                          <a:pt x="6547" y="35860"/>
                          <a:pt x="5847" y="33637"/>
                        </a:cubicBezTo>
                        <a:cubicBezTo>
                          <a:pt x="5403" y="32177"/>
                          <a:pt x="5213" y="30780"/>
                          <a:pt x="4896" y="29256"/>
                        </a:cubicBezTo>
                        <a:cubicBezTo>
                          <a:pt x="4832" y="29129"/>
                          <a:pt x="4260" y="27224"/>
                          <a:pt x="4134" y="26843"/>
                        </a:cubicBezTo>
                        <a:cubicBezTo>
                          <a:pt x="2672" y="21699"/>
                          <a:pt x="832" y="16492"/>
                          <a:pt x="70" y="11158"/>
                        </a:cubicBezTo>
                        <a:cubicBezTo>
                          <a:pt x="-565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2" name="Google Shape;3032;p50"/>
                  <p:cNvSpPr/>
                  <p:nvPr/>
                </p:nvSpPr>
                <p:spPr>
                  <a:xfrm>
                    <a:off x="6513555" y="3054190"/>
                    <a:ext cx="35136" cy="577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6" h="57746" extrusionOk="0">
                        <a:moveTo>
                          <a:pt x="7260" y="486"/>
                        </a:moveTo>
                        <a:cubicBezTo>
                          <a:pt x="9926" y="-276"/>
                          <a:pt x="12975" y="-213"/>
                          <a:pt x="15388" y="1185"/>
                        </a:cubicBezTo>
                        <a:cubicBezTo>
                          <a:pt x="17927" y="2645"/>
                          <a:pt x="19262" y="4614"/>
                          <a:pt x="20468" y="7280"/>
                        </a:cubicBezTo>
                        <a:cubicBezTo>
                          <a:pt x="23071" y="12932"/>
                          <a:pt x="25739" y="18520"/>
                          <a:pt x="28342" y="24171"/>
                        </a:cubicBezTo>
                        <a:cubicBezTo>
                          <a:pt x="27897" y="23282"/>
                          <a:pt x="27452" y="22330"/>
                          <a:pt x="27072" y="21441"/>
                        </a:cubicBezTo>
                        <a:cubicBezTo>
                          <a:pt x="28659" y="24679"/>
                          <a:pt x="30056" y="27918"/>
                          <a:pt x="31389" y="31283"/>
                        </a:cubicBezTo>
                        <a:cubicBezTo>
                          <a:pt x="32723" y="34585"/>
                          <a:pt x="34438" y="37951"/>
                          <a:pt x="34375" y="41570"/>
                        </a:cubicBezTo>
                        <a:cubicBezTo>
                          <a:pt x="34184" y="40554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7" y="44492"/>
                        </a:cubicBezTo>
                        <a:cubicBezTo>
                          <a:pt x="35137" y="47412"/>
                          <a:pt x="34120" y="49952"/>
                          <a:pt x="32533" y="52239"/>
                        </a:cubicBezTo>
                        <a:cubicBezTo>
                          <a:pt x="32089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6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8" y="53001"/>
                          <a:pt x="14435" y="51857"/>
                          <a:pt x="13737" y="50587"/>
                        </a:cubicBezTo>
                        <a:cubicBezTo>
                          <a:pt x="13483" y="50143"/>
                          <a:pt x="13292" y="49698"/>
                          <a:pt x="13039" y="49254"/>
                        </a:cubicBezTo>
                        <a:cubicBezTo>
                          <a:pt x="14499" y="50778"/>
                          <a:pt x="14499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5" y="40554"/>
                          <a:pt x="7704" y="37316"/>
                          <a:pt x="6625" y="34014"/>
                        </a:cubicBezTo>
                        <a:cubicBezTo>
                          <a:pt x="4402" y="27346"/>
                          <a:pt x="2561" y="20489"/>
                          <a:pt x="465" y="13757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3" name="Google Shape;3033;p50"/>
                  <p:cNvSpPr/>
                  <p:nvPr/>
                </p:nvSpPr>
                <p:spPr>
                  <a:xfrm>
                    <a:off x="6556646" y="3135118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60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6" y="8331"/>
                        </a:cubicBezTo>
                        <a:cubicBezTo>
                          <a:pt x="19096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2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60" y="40525"/>
                          <a:pt x="31860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6" y="49352"/>
                          <a:pt x="34146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7" y="58940"/>
                          <a:pt x="19160" y="58305"/>
                          <a:pt x="17572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6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3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9" y="22047"/>
                          <a:pt x="1951" y="20142"/>
                          <a:pt x="1570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8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4" name="Google Shape;3034;p50"/>
                  <p:cNvSpPr/>
                  <p:nvPr/>
                </p:nvSpPr>
                <p:spPr>
                  <a:xfrm>
                    <a:off x="6510932" y="3111684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6" y="777"/>
                          <a:pt x="18899" y="4651"/>
                        </a:cubicBezTo>
                        <a:cubicBezTo>
                          <a:pt x="20931" y="7635"/>
                          <a:pt x="22011" y="11509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1" y="38051"/>
                        </a:cubicBezTo>
                        <a:cubicBezTo>
                          <a:pt x="35536" y="39829"/>
                          <a:pt x="36235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0"/>
                          <a:pt x="36171" y="46751"/>
                        </a:cubicBezTo>
                        <a:cubicBezTo>
                          <a:pt x="36298" y="49990"/>
                          <a:pt x="34711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79"/>
                          <a:pt x="21884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0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6" y="29035"/>
                          <a:pt x="4929" y="25923"/>
                          <a:pt x="3723" y="22812"/>
                        </a:cubicBezTo>
                        <a:cubicBezTo>
                          <a:pt x="2262" y="18938"/>
                          <a:pt x="484" y="14874"/>
                          <a:pt x="39" y="10683"/>
                        </a:cubicBezTo>
                        <a:cubicBezTo>
                          <a:pt x="-405" y="6365"/>
                          <a:pt x="2961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5" name="Google Shape;3035;p50"/>
                  <p:cNvSpPr/>
                  <p:nvPr/>
                </p:nvSpPr>
                <p:spPr>
                  <a:xfrm>
                    <a:off x="6458318" y="3050230"/>
                    <a:ext cx="28170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0" h="47495" extrusionOk="0">
                        <a:moveTo>
                          <a:pt x="6362" y="382"/>
                        </a:moveTo>
                        <a:cubicBezTo>
                          <a:pt x="11442" y="-1015"/>
                          <a:pt x="16014" y="1525"/>
                          <a:pt x="17856" y="6287"/>
                        </a:cubicBezTo>
                        <a:cubicBezTo>
                          <a:pt x="19824" y="11240"/>
                          <a:pt x="21793" y="16257"/>
                          <a:pt x="23825" y="21210"/>
                        </a:cubicBezTo>
                        <a:cubicBezTo>
                          <a:pt x="24840" y="23686"/>
                          <a:pt x="25857" y="26163"/>
                          <a:pt x="26682" y="28703"/>
                        </a:cubicBezTo>
                        <a:cubicBezTo>
                          <a:pt x="27063" y="29846"/>
                          <a:pt x="27508" y="31052"/>
                          <a:pt x="27825" y="32195"/>
                        </a:cubicBezTo>
                        <a:cubicBezTo>
                          <a:pt x="28524" y="34672"/>
                          <a:pt x="28143" y="37656"/>
                          <a:pt x="26873" y="39942"/>
                        </a:cubicBezTo>
                        <a:cubicBezTo>
                          <a:pt x="26682" y="41403"/>
                          <a:pt x="26746" y="42927"/>
                          <a:pt x="26238" y="44451"/>
                        </a:cubicBezTo>
                        <a:cubicBezTo>
                          <a:pt x="25539" y="46674"/>
                          <a:pt x="22999" y="48388"/>
                          <a:pt x="20713" y="46991"/>
                        </a:cubicBezTo>
                        <a:cubicBezTo>
                          <a:pt x="19126" y="46102"/>
                          <a:pt x="17919" y="44895"/>
                          <a:pt x="16649" y="43752"/>
                        </a:cubicBezTo>
                        <a:cubicBezTo>
                          <a:pt x="14554" y="43054"/>
                          <a:pt x="12649" y="41720"/>
                          <a:pt x="11506" y="39815"/>
                        </a:cubicBezTo>
                        <a:cubicBezTo>
                          <a:pt x="10553" y="38355"/>
                          <a:pt x="9982" y="36450"/>
                          <a:pt x="9220" y="34862"/>
                        </a:cubicBezTo>
                        <a:cubicBezTo>
                          <a:pt x="8077" y="32322"/>
                          <a:pt x="7124" y="29719"/>
                          <a:pt x="6172" y="27115"/>
                        </a:cubicBezTo>
                        <a:cubicBezTo>
                          <a:pt x="4267" y="21972"/>
                          <a:pt x="2362" y="16892"/>
                          <a:pt x="520" y="11749"/>
                        </a:cubicBezTo>
                        <a:cubicBezTo>
                          <a:pt x="-1258" y="7430"/>
                          <a:pt x="1727" y="1652"/>
                          <a:pt x="6362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6" name="Google Shape;3036;p50"/>
                  <p:cNvSpPr/>
                  <p:nvPr/>
                </p:nvSpPr>
                <p:spPr>
                  <a:xfrm>
                    <a:off x="6639507" y="3116525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29" y="381"/>
                        </a:moveTo>
                        <a:cubicBezTo>
                          <a:pt x="11610" y="-1016"/>
                          <a:pt x="16499" y="1524"/>
                          <a:pt x="18277" y="6414"/>
                        </a:cubicBezTo>
                        <a:cubicBezTo>
                          <a:pt x="20118" y="11430"/>
                          <a:pt x="22024" y="16447"/>
                          <a:pt x="24055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2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6" y="38735"/>
                          <a:pt x="29262" y="39624"/>
                          <a:pt x="29326" y="40450"/>
                        </a:cubicBezTo>
                        <a:cubicBezTo>
                          <a:pt x="29516" y="43815"/>
                          <a:pt x="27992" y="46927"/>
                          <a:pt x="24881" y="48387"/>
                        </a:cubicBezTo>
                        <a:cubicBezTo>
                          <a:pt x="21706" y="49848"/>
                          <a:pt x="17960" y="49022"/>
                          <a:pt x="15674" y="46292"/>
                        </a:cubicBezTo>
                        <a:cubicBezTo>
                          <a:pt x="15165" y="45720"/>
                          <a:pt x="14721" y="45149"/>
                          <a:pt x="14213" y="44514"/>
                        </a:cubicBezTo>
                        <a:cubicBezTo>
                          <a:pt x="13768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8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99"/>
                          <a:pt x="5577" y="27496"/>
                        </a:cubicBezTo>
                        <a:cubicBezTo>
                          <a:pt x="3736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29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7" name="Google Shape;3037;p50"/>
                  <p:cNvSpPr/>
                  <p:nvPr/>
                </p:nvSpPr>
                <p:spPr>
                  <a:xfrm>
                    <a:off x="6486104" y="3156180"/>
                    <a:ext cx="37810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10" h="52290" extrusionOk="0">
                        <a:moveTo>
                          <a:pt x="4167" y="1366"/>
                        </a:moveTo>
                        <a:cubicBezTo>
                          <a:pt x="8675" y="-1237"/>
                          <a:pt x="13946" y="-31"/>
                          <a:pt x="16930" y="4224"/>
                        </a:cubicBezTo>
                        <a:cubicBezTo>
                          <a:pt x="20423" y="9177"/>
                          <a:pt x="23788" y="14257"/>
                          <a:pt x="27217" y="19273"/>
                        </a:cubicBezTo>
                        <a:cubicBezTo>
                          <a:pt x="30646" y="24290"/>
                          <a:pt x="33503" y="29624"/>
                          <a:pt x="36234" y="35021"/>
                        </a:cubicBezTo>
                        <a:cubicBezTo>
                          <a:pt x="37314" y="37180"/>
                          <a:pt x="38012" y="39149"/>
                          <a:pt x="37758" y="41689"/>
                        </a:cubicBezTo>
                        <a:cubicBezTo>
                          <a:pt x="37694" y="42451"/>
                          <a:pt x="37440" y="43149"/>
                          <a:pt x="37250" y="43784"/>
                        </a:cubicBezTo>
                        <a:cubicBezTo>
                          <a:pt x="37250" y="44292"/>
                          <a:pt x="37314" y="44800"/>
                          <a:pt x="37187" y="45308"/>
                        </a:cubicBezTo>
                        <a:cubicBezTo>
                          <a:pt x="36615" y="48039"/>
                          <a:pt x="34710" y="50325"/>
                          <a:pt x="32234" y="51468"/>
                        </a:cubicBezTo>
                        <a:cubicBezTo>
                          <a:pt x="30011" y="52484"/>
                          <a:pt x="27662" y="52547"/>
                          <a:pt x="25376" y="51722"/>
                        </a:cubicBezTo>
                        <a:cubicBezTo>
                          <a:pt x="24994" y="51595"/>
                          <a:pt x="24740" y="51277"/>
                          <a:pt x="24360" y="51087"/>
                        </a:cubicBezTo>
                        <a:cubicBezTo>
                          <a:pt x="23216" y="50769"/>
                          <a:pt x="22074" y="50261"/>
                          <a:pt x="21058" y="49499"/>
                        </a:cubicBezTo>
                        <a:cubicBezTo>
                          <a:pt x="19026" y="48039"/>
                          <a:pt x="18073" y="46388"/>
                          <a:pt x="16993" y="44102"/>
                        </a:cubicBezTo>
                        <a:lnTo>
                          <a:pt x="17883" y="46070"/>
                        </a:lnTo>
                        <a:cubicBezTo>
                          <a:pt x="15216" y="40482"/>
                          <a:pt x="12422" y="34958"/>
                          <a:pt x="9754" y="29370"/>
                        </a:cubicBezTo>
                        <a:cubicBezTo>
                          <a:pt x="10136" y="30132"/>
                          <a:pt x="10517" y="30957"/>
                          <a:pt x="10898" y="31719"/>
                        </a:cubicBezTo>
                        <a:cubicBezTo>
                          <a:pt x="8040" y="25687"/>
                          <a:pt x="4865" y="19908"/>
                          <a:pt x="1373" y="14193"/>
                        </a:cubicBezTo>
                        <a:cubicBezTo>
                          <a:pt x="-1167" y="10002"/>
                          <a:pt x="-152" y="3906"/>
                          <a:pt x="4167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38" name="Google Shape;3038;p50"/>
                <p:cNvSpPr/>
                <p:nvPr/>
              </p:nvSpPr>
              <p:spPr>
                <a:xfrm>
                  <a:off x="6702982" y="2946521"/>
                  <a:ext cx="93207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07" h="73111" extrusionOk="0">
                      <a:moveTo>
                        <a:pt x="8841" y="57283"/>
                      </a:moveTo>
                      <a:cubicBezTo>
                        <a:pt x="12587" y="54489"/>
                        <a:pt x="16398" y="51695"/>
                        <a:pt x="20144" y="48837"/>
                      </a:cubicBezTo>
                      <a:cubicBezTo>
                        <a:pt x="27447" y="43376"/>
                        <a:pt x="34812" y="37979"/>
                        <a:pt x="42115" y="32518"/>
                      </a:cubicBezTo>
                      <a:cubicBezTo>
                        <a:pt x="56720" y="21596"/>
                        <a:pt x="70944" y="10229"/>
                        <a:pt x="86437" y="641"/>
                      </a:cubicBezTo>
                      <a:cubicBezTo>
                        <a:pt x="90565" y="-1899"/>
                        <a:pt x="95582" y="3689"/>
                        <a:pt x="91962" y="7308"/>
                      </a:cubicBezTo>
                      <a:cubicBezTo>
                        <a:pt x="79008" y="20072"/>
                        <a:pt x="64467" y="31057"/>
                        <a:pt x="50052" y="42170"/>
                      </a:cubicBezTo>
                      <a:cubicBezTo>
                        <a:pt x="43004" y="47567"/>
                        <a:pt x="36019" y="53028"/>
                        <a:pt x="28907" y="58299"/>
                      </a:cubicBezTo>
                      <a:cubicBezTo>
                        <a:pt x="25161" y="61093"/>
                        <a:pt x="21350" y="63887"/>
                        <a:pt x="17604" y="66681"/>
                      </a:cubicBezTo>
                      <a:cubicBezTo>
                        <a:pt x="14112" y="69284"/>
                        <a:pt x="10237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221" y="62045"/>
                        <a:pt x="5285" y="59950"/>
                        <a:pt x="8841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39" name="Google Shape;3039;p50"/>
                <p:cNvSpPr/>
                <p:nvPr/>
              </p:nvSpPr>
              <p:spPr>
                <a:xfrm>
                  <a:off x="6451476" y="2811389"/>
                  <a:ext cx="61621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1" h="100823" extrusionOk="0">
                      <a:moveTo>
                        <a:pt x="46288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4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619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3" y="75003"/>
                        <a:pt x="54480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5" y="95895"/>
                      </a:cubicBezTo>
                      <a:cubicBezTo>
                        <a:pt x="60830" y="99197"/>
                        <a:pt x="57908" y="101800"/>
                        <a:pt x="54353" y="100467"/>
                      </a:cubicBezTo>
                      <a:cubicBezTo>
                        <a:pt x="50035" y="98816"/>
                        <a:pt x="48447" y="94498"/>
                        <a:pt x="46288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0" name="Google Shape;3040;p50"/>
                <p:cNvSpPr/>
                <p:nvPr/>
              </p:nvSpPr>
              <p:spPr>
                <a:xfrm>
                  <a:off x="6712549" y="3182710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6" y="17817"/>
                        <a:pt x="22832" y="21817"/>
                      </a:cubicBezTo>
                      <a:cubicBezTo>
                        <a:pt x="27594" y="29564"/>
                        <a:pt x="32294" y="37438"/>
                        <a:pt x="37057" y="45185"/>
                      </a:cubicBezTo>
                      <a:cubicBezTo>
                        <a:pt x="46582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6" y="101129"/>
                        <a:pt x="57567" y="97192"/>
                      </a:cubicBezTo>
                      <a:cubicBezTo>
                        <a:pt x="46010" y="83095"/>
                        <a:pt x="36485" y="67601"/>
                        <a:pt x="26770" y="52234"/>
                      </a:cubicBezTo>
                      <a:cubicBezTo>
                        <a:pt x="22007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7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1" name="Google Shape;3041;p50"/>
                <p:cNvSpPr/>
                <p:nvPr/>
              </p:nvSpPr>
              <p:spPr>
                <a:xfrm>
                  <a:off x="6280347" y="3067424"/>
                  <a:ext cx="112681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81" h="28669" extrusionOk="0">
                      <a:moveTo>
                        <a:pt x="97275" y="27375"/>
                      </a:moveTo>
                      <a:cubicBezTo>
                        <a:pt x="92639" y="26486"/>
                        <a:pt x="88068" y="25597"/>
                        <a:pt x="83432" y="24771"/>
                      </a:cubicBezTo>
                      <a:cubicBezTo>
                        <a:pt x="74478" y="23120"/>
                        <a:pt x="65525" y="21342"/>
                        <a:pt x="56571" y="19691"/>
                      </a:cubicBezTo>
                      <a:cubicBezTo>
                        <a:pt x="38664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5" y="4197"/>
                        <a:pt x="58286" y="7309"/>
                      </a:cubicBezTo>
                      <a:cubicBezTo>
                        <a:pt x="67049" y="8833"/>
                        <a:pt x="75749" y="10293"/>
                        <a:pt x="84512" y="11944"/>
                      </a:cubicBezTo>
                      <a:cubicBezTo>
                        <a:pt x="89147" y="12833"/>
                        <a:pt x="93719" y="13722"/>
                        <a:pt x="98355" y="14611"/>
                      </a:cubicBezTo>
                      <a:cubicBezTo>
                        <a:pt x="102609" y="15437"/>
                        <a:pt x="108261" y="15500"/>
                        <a:pt x="111181" y="19056"/>
                      </a:cubicBezTo>
                      <a:cubicBezTo>
                        <a:pt x="113277" y="21660"/>
                        <a:pt x="113404" y="25597"/>
                        <a:pt x="110102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2" name="Google Shape;3042;p50"/>
                <p:cNvSpPr/>
                <p:nvPr/>
              </p:nvSpPr>
              <p:spPr>
                <a:xfrm>
                  <a:off x="6460457" y="3237449"/>
                  <a:ext cx="43679" cy="108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4" extrusionOk="0">
                      <a:moveTo>
                        <a:pt x="41117" y="15847"/>
                      </a:moveTo>
                      <a:cubicBezTo>
                        <a:pt x="39529" y="20292"/>
                        <a:pt x="38005" y="24673"/>
                        <a:pt x="36481" y="29118"/>
                      </a:cubicBezTo>
                      <a:cubicBezTo>
                        <a:pt x="33497" y="37754"/>
                        <a:pt x="30385" y="46327"/>
                        <a:pt x="27401" y="54962"/>
                      </a:cubicBezTo>
                      <a:cubicBezTo>
                        <a:pt x="21432" y="72171"/>
                        <a:pt x="15907" y="89570"/>
                        <a:pt x="8414" y="106143"/>
                      </a:cubicBezTo>
                      <a:cubicBezTo>
                        <a:pt x="6446" y="110525"/>
                        <a:pt x="-920" y="108684"/>
                        <a:pt x="96" y="103730"/>
                      </a:cubicBezTo>
                      <a:cubicBezTo>
                        <a:pt x="3715" y="85887"/>
                        <a:pt x="9621" y="68679"/>
                        <a:pt x="15399" y="51406"/>
                      </a:cubicBezTo>
                      <a:cubicBezTo>
                        <a:pt x="18193" y="43024"/>
                        <a:pt x="20987" y="34579"/>
                        <a:pt x="23908" y="26197"/>
                      </a:cubicBezTo>
                      <a:cubicBezTo>
                        <a:pt x="25432" y="21752"/>
                        <a:pt x="27020" y="17371"/>
                        <a:pt x="28607" y="12925"/>
                      </a:cubicBezTo>
                      <a:cubicBezTo>
                        <a:pt x="30068" y="8798"/>
                        <a:pt x="30957" y="3210"/>
                        <a:pt x="34957" y="924"/>
                      </a:cubicBezTo>
                      <a:cubicBezTo>
                        <a:pt x="37878" y="-727"/>
                        <a:pt x="41752" y="-282"/>
                        <a:pt x="43086" y="3210"/>
                      </a:cubicBezTo>
                      <a:cubicBezTo>
                        <a:pt x="44736" y="7655"/>
                        <a:pt x="42577" y="11656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</p:grpSp>
        <p:grpSp>
          <p:nvGrpSpPr>
            <p:cNvPr id="3043" name="Google Shape;3043;p50"/>
            <p:cNvGrpSpPr/>
            <p:nvPr/>
          </p:nvGrpSpPr>
          <p:grpSpPr>
            <a:xfrm>
              <a:off x="5693620" y="2251067"/>
              <a:ext cx="235851" cy="314831"/>
              <a:chOff x="1600045" y="3019805"/>
              <a:chExt cx="235851" cy="314831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5" name="Google Shape;3045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6" name="Google Shape;3046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sp>
          <p:nvSpPr>
            <p:cNvPr id="3047" name="Google Shape;3047;p50"/>
            <p:cNvSpPr/>
            <p:nvPr/>
          </p:nvSpPr>
          <p:spPr>
            <a:xfrm>
              <a:off x="4922995" y="4053067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5144100" y="4141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5175896" y="394674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6066621" y="302837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pic>
        <p:nvPicPr>
          <p:cNvPr id="352" name="Рисунок 351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 xmlns="">
                  <a14:imgLayer r:embed="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rot="1261057">
            <a:off x="3499469" y="2979296"/>
            <a:ext cx="3560361" cy="264691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Заголовок 8"/>
          <p:cNvSpPr>
            <a:spLocks noGrp="1"/>
          </p:cNvSpPr>
          <p:nvPr>
            <p:ph type="title"/>
          </p:nvPr>
        </p:nvSpPr>
        <p:spPr>
          <a:xfrm>
            <a:off x="695325" y="782955"/>
            <a:ext cx="3947160" cy="717550"/>
          </a:xfrm>
        </p:spPr>
        <p:txBody>
          <a:bodyPr/>
          <a:lstStyle/>
          <a:p>
            <a:r>
              <a:rPr lang="uk-UA" altLang="ru-RU" sz="2800"/>
              <a:t>Рубрики у програмах</a:t>
            </a:r>
          </a:p>
        </p:txBody>
      </p:sp>
      <p:sp>
        <p:nvSpPr>
          <p:cNvPr id="11" name="Замещающая рамка рисунка 10"/>
          <p:cNvSpPr>
            <a:spLocks noGrp="1"/>
          </p:cNvSpPr>
          <p:nvPr>
            <p:ph type="pic" idx="2"/>
          </p:nvPr>
        </p:nvSpPr>
        <p:spPr>
          <a:xfrm>
            <a:off x="5076307" y="338785"/>
            <a:ext cx="3214800" cy="4073700"/>
          </a:xfrm>
        </p:spPr>
      </p:sp>
      <p:sp>
        <p:nvSpPr>
          <p:cNvPr id="12" name="Подзаголовок 11"/>
          <p:cNvSpPr>
            <a:spLocks noGrp="1"/>
          </p:cNvSpPr>
          <p:nvPr>
            <p:ph type="subTitle" idx="3"/>
          </p:nvPr>
        </p:nvSpPr>
        <p:spPr>
          <a:xfrm>
            <a:off x="320040" y="1563370"/>
            <a:ext cx="4406265" cy="3365500"/>
          </a:xfrm>
        </p:spPr>
        <p:txBody>
          <a:bodyPr/>
          <a:lstStyle/>
          <a:p>
            <a:pPr marL="152400" indent="0" algn="l">
              <a:buNone/>
            </a:pPr>
            <a:endParaRPr lang="uk-UA" altLang="ru-RU" sz="1600"/>
          </a:p>
          <a:p>
            <a:pPr algn="l">
              <a:buFont typeface="Wingdings" panose="05000000000000000000" charset="0"/>
              <a:buChar char="v"/>
            </a:pPr>
            <a:r>
              <a:rPr lang="uk-UA" altLang="ru-RU" sz="1600"/>
              <a:t>Теорія літератури</a:t>
            </a:r>
          </a:p>
          <a:p>
            <a:pPr algn="l">
              <a:buFont typeface="Wingdings" panose="05000000000000000000" charset="0"/>
              <a:buChar char="v"/>
            </a:pPr>
            <a:r>
              <a:rPr lang="uk-UA" altLang="ru-RU" sz="1600"/>
              <a:t>Література і культура</a:t>
            </a:r>
          </a:p>
          <a:p>
            <a:pPr algn="l">
              <a:buFont typeface="Wingdings" panose="05000000000000000000" charset="0"/>
              <a:buChar char="v"/>
            </a:pPr>
            <a:r>
              <a:rPr lang="uk-UA" altLang="ru-RU" sz="1600"/>
              <a:t>Елементи компаративістики</a:t>
            </a:r>
          </a:p>
          <a:p>
            <a:pPr algn="l">
              <a:buFont typeface="Wingdings" panose="05000000000000000000" charset="0"/>
              <a:buChar char="v"/>
            </a:pPr>
            <a:r>
              <a:rPr lang="uk-UA" altLang="ru-RU" sz="1600"/>
              <a:t>Медіатекст</a:t>
            </a:r>
          </a:p>
          <a:p>
            <a:pPr marL="152400" indent="0" algn="l">
              <a:buFont typeface="Wingdings" panose="05000000000000000000" charset="0"/>
              <a:buNone/>
            </a:pPr>
            <a:endParaRPr lang="uk-UA" altLang="ru-RU" sz="1600"/>
          </a:p>
          <a:p>
            <a:pPr algn="l">
              <a:buFont typeface="Wingdings" panose="05000000000000000000" charset="0"/>
              <a:buChar char="v"/>
            </a:pPr>
            <a:r>
              <a:rPr lang="uk-UA" altLang="ru-RU" sz="1600"/>
              <a:t>Література рідного краю (додатково для УЛ та інтегрованого курсу літератур)</a:t>
            </a:r>
          </a:p>
          <a:p>
            <a:pPr algn="l">
              <a:buFont typeface="Wingdings" panose="05000000000000000000" charset="0"/>
              <a:buChar char="v"/>
            </a:pPr>
            <a:endParaRPr lang="uk-UA" altLang="ru-RU" sz="1600"/>
          </a:p>
          <a:p>
            <a:pPr marL="152400" indent="0" algn="l">
              <a:buFont typeface="Wingdings" panose="05000000000000000000" charset="0"/>
              <a:buNone/>
            </a:pPr>
            <a:r>
              <a:rPr lang="uk-UA" altLang="ru-RU"/>
              <a:t>У програмах для поглибленого рівня у видах навчальної діяльності додано </a:t>
            </a:r>
            <a:r>
              <a:rPr lang="uk-UA" altLang="ru-RU" b="1"/>
              <a:t>Дослідницький практикум, Комунікативний практикум</a:t>
            </a:r>
            <a:r>
              <a:rPr lang="uk-UA" altLang="ru-RU"/>
              <a:t>, акценти щодо  розвитку філологічних умінь і навичок. </a:t>
            </a:r>
          </a:p>
        </p:txBody>
      </p:sp>
      <p:pic>
        <p:nvPicPr>
          <p:cNvPr id="13" name="Изображение 12" descr="IMG_695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03800" y="267335"/>
            <a:ext cx="2490470" cy="3735705"/>
          </a:xfrm>
          <a:prstGeom prst="rect">
            <a:avLst/>
          </a:prstGeom>
        </p:spPr>
      </p:pic>
      <p:grpSp>
        <p:nvGrpSpPr>
          <p:cNvPr id="2856" name="Google Shape;2856;p50"/>
          <p:cNvGrpSpPr/>
          <p:nvPr/>
        </p:nvGrpSpPr>
        <p:grpSpPr>
          <a:xfrm>
            <a:off x="209032" y="172644"/>
            <a:ext cx="861205" cy="861205"/>
            <a:chOff x="4737227" y="3573589"/>
            <a:chExt cx="1282700" cy="1282700"/>
          </a:xfrm>
        </p:grpSpPr>
        <p:sp>
          <p:nvSpPr>
            <p:cNvPr id="2857" name="Google Shape;2857;p50"/>
            <p:cNvSpPr/>
            <p:nvPr/>
          </p:nvSpPr>
          <p:spPr>
            <a:xfrm>
              <a:off x="4737227" y="3573589"/>
              <a:ext cx="1282700" cy="1282700"/>
            </a:xfrm>
            <a:custGeom>
              <a:avLst/>
              <a:gdLst/>
              <a:ahLst/>
              <a:cxnLst/>
              <a:rect l="l" t="t" r="r" b="b"/>
              <a:pathLst>
                <a:path w="1282700" h="1282700" extrusionOk="0">
                  <a:moveTo>
                    <a:pt x="1134554" y="845629"/>
                  </a:moveTo>
                  <a:cubicBezTo>
                    <a:pt x="1175448" y="926338"/>
                    <a:pt x="1162304" y="1027366"/>
                    <a:pt x="1094867" y="1094867"/>
                  </a:cubicBezTo>
                  <a:cubicBezTo>
                    <a:pt x="1027430" y="1162304"/>
                    <a:pt x="926338" y="1175448"/>
                    <a:pt x="845629" y="1134554"/>
                  </a:cubicBezTo>
                  <a:cubicBezTo>
                    <a:pt x="817499" y="1220533"/>
                    <a:pt x="736727" y="1282700"/>
                    <a:pt x="641350" y="1282700"/>
                  </a:cubicBezTo>
                  <a:cubicBezTo>
                    <a:pt x="545973" y="1282700"/>
                    <a:pt x="465201" y="1220533"/>
                    <a:pt x="437070" y="1134554"/>
                  </a:cubicBezTo>
                  <a:cubicBezTo>
                    <a:pt x="356362" y="1175448"/>
                    <a:pt x="255333" y="1162304"/>
                    <a:pt x="187833" y="1094867"/>
                  </a:cubicBezTo>
                  <a:cubicBezTo>
                    <a:pt x="120396" y="1027430"/>
                    <a:pt x="107251" y="926338"/>
                    <a:pt x="148145" y="845629"/>
                  </a:cubicBezTo>
                  <a:cubicBezTo>
                    <a:pt x="62166" y="817499"/>
                    <a:pt x="0" y="736727"/>
                    <a:pt x="0" y="641350"/>
                  </a:cubicBezTo>
                  <a:cubicBezTo>
                    <a:pt x="0" y="545973"/>
                    <a:pt x="62166" y="465201"/>
                    <a:pt x="148145" y="437070"/>
                  </a:cubicBezTo>
                  <a:cubicBezTo>
                    <a:pt x="107251" y="356362"/>
                    <a:pt x="120396" y="255333"/>
                    <a:pt x="187833" y="187833"/>
                  </a:cubicBezTo>
                  <a:cubicBezTo>
                    <a:pt x="255270" y="120396"/>
                    <a:pt x="356362" y="107251"/>
                    <a:pt x="437070" y="148145"/>
                  </a:cubicBezTo>
                  <a:cubicBezTo>
                    <a:pt x="465201" y="62166"/>
                    <a:pt x="545973" y="0"/>
                    <a:pt x="641350" y="0"/>
                  </a:cubicBezTo>
                  <a:cubicBezTo>
                    <a:pt x="736727" y="0"/>
                    <a:pt x="817499" y="62166"/>
                    <a:pt x="845629" y="148145"/>
                  </a:cubicBezTo>
                  <a:cubicBezTo>
                    <a:pt x="926338" y="107251"/>
                    <a:pt x="1027366" y="120396"/>
                    <a:pt x="1094867" y="187833"/>
                  </a:cubicBezTo>
                  <a:cubicBezTo>
                    <a:pt x="1162304" y="255270"/>
                    <a:pt x="1175448" y="356362"/>
                    <a:pt x="1134554" y="437070"/>
                  </a:cubicBezTo>
                  <a:cubicBezTo>
                    <a:pt x="1220533" y="465201"/>
                    <a:pt x="1282700" y="545973"/>
                    <a:pt x="1282700" y="641350"/>
                  </a:cubicBezTo>
                  <a:cubicBezTo>
                    <a:pt x="1282637" y="736727"/>
                    <a:pt x="1220470" y="817499"/>
                    <a:pt x="1134554" y="8456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8" name="Google Shape;2858;p50"/>
            <p:cNvSpPr/>
            <p:nvPr/>
          </p:nvSpPr>
          <p:spPr>
            <a:xfrm>
              <a:off x="5049456" y="3885818"/>
              <a:ext cx="658241" cy="658241"/>
            </a:xfrm>
            <a:custGeom>
              <a:avLst/>
              <a:gdLst/>
              <a:ahLst/>
              <a:cxnLst/>
              <a:rect l="l" t="t" r="r" b="b"/>
              <a:pathLst>
                <a:path w="658241" h="658241" extrusionOk="0">
                  <a:moveTo>
                    <a:pt x="658241" y="329121"/>
                  </a:moveTo>
                  <a:cubicBezTo>
                    <a:pt x="658241" y="510889"/>
                    <a:pt x="510889" y="658241"/>
                    <a:pt x="329120" y="658241"/>
                  </a:cubicBezTo>
                  <a:cubicBezTo>
                    <a:pt x="147352" y="658241"/>
                    <a:pt x="0" y="510889"/>
                    <a:pt x="0" y="329121"/>
                  </a:cubicBezTo>
                  <a:cubicBezTo>
                    <a:pt x="0" y="147352"/>
                    <a:pt x="147352" y="0"/>
                    <a:pt x="329120" y="0"/>
                  </a:cubicBezTo>
                  <a:cubicBezTo>
                    <a:pt x="510889" y="0"/>
                    <a:pt x="658241" y="147352"/>
                    <a:pt x="658241" y="3291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9" name="Google Shape;2859;p50"/>
            <p:cNvSpPr/>
            <p:nvPr/>
          </p:nvSpPr>
          <p:spPr>
            <a:xfrm>
              <a:off x="5096954" y="3933316"/>
              <a:ext cx="563245" cy="563245"/>
            </a:xfrm>
            <a:custGeom>
              <a:avLst/>
              <a:gdLst/>
              <a:ahLst/>
              <a:cxnLst/>
              <a:rect l="l" t="t" r="r" b="b"/>
              <a:pathLst>
                <a:path w="563245" h="563245" extrusionOk="0">
                  <a:moveTo>
                    <a:pt x="563245" y="281623"/>
                  </a:moveTo>
                  <a:cubicBezTo>
                    <a:pt x="563245" y="437158"/>
                    <a:pt x="437158" y="563245"/>
                    <a:pt x="281623" y="563245"/>
                  </a:cubicBezTo>
                  <a:cubicBezTo>
                    <a:pt x="126087" y="563245"/>
                    <a:pt x="0" y="437158"/>
                    <a:pt x="0" y="281623"/>
                  </a:cubicBezTo>
                  <a:cubicBezTo>
                    <a:pt x="0" y="126087"/>
                    <a:pt x="126087" y="0"/>
                    <a:pt x="281623" y="0"/>
                  </a:cubicBezTo>
                  <a:cubicBezTo>
                    <a:pt x="437158" y="0"/>
                    <a:pt x="563245" y="126087"/>
                    <a:pt x="563245" y="2816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0" name="Google Shape;2860;p50"/>
            <p:cNvSpPr/>
            <p:nvPr/>
          </p:nvSpPr>
          <p:spPr>
            <a:xfrm>
              <a:off x="4962810" y="3799236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28"/>
                    <a:pt x="73882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1" name="Google Shape;2861;p50"/>
            <p:cNvSpPr/>
            <p:nvPr/>
          </p:nvSpPr>
          <p:spPr>
            <a:xfrm>
              <a:off x="5707729" y="3799236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28"/>
                    <a:pt x="73882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2" name="Google Shape;2862;p50"/>
            <p:cNvSpPr/>
            <p:nvPr/>
          </p:nvSpPr>
          <p:spPr>
            <a:xfrm>
              <a:off x="5335301" y="3631533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3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3" y="12668"/>
                  </a:cubicBezTo>
                  <a:cubicBezTo>
                    <a:pt x="90773" y="29559"/>
                    <a:pt x="90773" y="56991"/>
                    <a:pt x="73883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3" name="Google Shape;2863;p50"/>
            <p:cNvSpPr/>
            <p:nvPr/>
          </p:nvSpPr>
          <p:spPr>
            <a:xfrm>
              <a:off x="5840444" y="4171664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4" name="Google Shape;2864;p50"/>
            <p:cNvSpPr/>
            <p:nvPr/>
          </p:nvSpPr>
          <p:spPr>
            <a:xfrm>
              <a:off x="4839049" y="4171664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5" name="Google Shape;2865;p50"/>
            <p:cNvSpPr/>
            <p:nvPr/>
          </p:nvSpPr>
          <p:spPr>
            <a:xfrm>
              <a:off x="5335301" y="4667853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3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3" y="12668"/>
                  </a:cubicBezTo>
                  <a:cubicBezTo>
                    <a:pt x="90773" y="29559"/>
                    <a:pt x="90773" y="56991"/>
                    <a:pt x="73883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6" name="Google Shape;2866;p50"/>
            <p:cNvSpPr/>
            <p:nvPr/>
          </p:nvSpPr>
          <p:spPr>
            <a:xfrm>
              <a:off x="5695156" y="4551457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7" name="Google Shape;2867;p50"/>
            <p:cNvSpPr/>
            <p:nvPr/>
          </p:nvSpPr>
          <p:spPr>
            <a:xfrm>
              <a:off x="4978431" y="4551457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85495" y="288290"/>
            <a:ext cx="7695565" cy="1128395"/>
          </a:xfrm>
        </p:spPr>
        <p:txBody>
          <a:bodyPr/>
          <a:lstStyle/>
          <a:p>
            <a:pPr algn="ctr"/>
            <a:r>
              <a:rPr lang="uk-UA" altLang="ru-RU" sz="2800"/>
              <a:t>Нові підручники для 9 класу</a:t>
            </a:r>
            <a:br>
              <a:rPr lang="uk-UA" altLang="ru-RU" sz="2800"/>
            </a:br>
            <a:r>
              <a:rPr lang="uk-UA" altLang="ru-RU" sz="2400" b="0" i="1"/>
              <a:t>Рекомендовані МОН України</a:t>
            </a:r>
          </a:p>
        </p:txBody>
      </p:sp>
      <p:pic>
        <p:nvPicPr>
          <p:cNvPr id="2" name="Изображение 1" descr="1_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89710" y="1271270"/>
            <a:ext cx="2472690" cy="3576320"/>
          </a:xfrm>
          <a:prstGeom prst="rect">
            <a:avLst/>
          </a:prstGeom>
        </p:spPr>
      </p:pic>
      <p:pic>
        <p:nvPicPr>
          <p:cNvPr id="3" name="Изображение 2" descr="2_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07915" y="1299210"/>
            <a:ext cx="2479675" cy="3548380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8" name="Google Shape;1958;p31"/>
          <p:cNvSpPr txBox="1">
            <a:spLocks noGrp="1"/>
          </p:cNvSpPr>
          <p:nvPr>
            <p:ph type="body" idx="1"/>
          </p:nvPr>
        </p:nvSpPr>
        <p:spPr>
          <a:xfrm>
            <a:off x="764540" y="1109980"/>
            <a:ext cx="7659370" cy="2990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 sz="1400" b="1">
                <a:solidFill>
                  <a:schemeClr val="accent4">
                    <a:lumMod val="75000"/>
                  </a:schemeClr>
                </a:solidFill>
              </a:rPr>
              <a:t>10 клас (2 год/тиждень, 70 год/рік)</a:t>
            </a:r>
          </a:p>
        </p:txBody>
      </p:sp>
      <p:sp>
        <p:nvSpPr>
          <p:cNvPr id="1959" name="Google Shape;1959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Модельна навчальна програма “</a:t>
            </a:r>
            <a:r>
              <a:rPr lang="uk-UA" altLang="en-US" sz="2000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Інтегрований курс літератур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. 10-12 класи. </a:t>
            </a:r>
            <a:r>
              <a:rPr lang="uk-UA" altLang="en-US" sz="20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Основний рівень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” </a:t>
            </a:r>
            <a:endParaRPr lang="en-GB" sz="2000"/>
          </a:p>
        </p:txBody>
      </p:sp>
      <p:graphicFrame>
        <p:nvGraphicFramePr>
          <p:cNvPr id="1960" name="Google Shape;1960;p31"/>
          <p:cNvGraphicFramePr/>
          <p:nvPr>
            <p:custDataLst>
              <p:tags r:id="rId1"/>
            </p:custDataLst>
          </p:nvPr>
        </p:nvGraphicFramePr>
        <p:xfrm>
          <a:off x="720090" y="1424305"/>
          <a:ext cx="7824470" cy="3662045"/>
        </p:xfrm>
        <a:graphic>
          <a:graphicData uri="http://schemas.openxmlformats.org/drawingml/2006/table">
            <a:tbl>
              <a:tblPr>
                <a:noFill/>
                <a:tableStyleId>{D0E8A0DD-618A-47AD-BF08-A6A12D6AEF5C}</a:tableStyleId>
              </a:tblPr>
              <a:tblGrid>
                <a:gridCol w="2385695"/>
                <a:gridCol w="5438775"/>
              </a:tblGrid>
              <a:tr h="49593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Вступ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Значення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художньої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літератури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для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збереження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людяності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Функції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мистецтва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слова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Критерії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твору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278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Відлуння далеких віків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Данте “Божественна комедія” (уривки), Г. Сковорода “Сад Божественних пісень” (1-2), І.Франко “Борис Граб” або “Перехресні стежки”,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Повість і роман ХІХ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Е.Т.А. Гофман “Крихітка Цахес”, Стендаль “Червоне і чорне” або Г. Флобер “Пані Боварі”, Панас Мирний “Лихі люди”, І. Нечуй-Левицький “Кайдашева сім1я” або “Хмари”,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Лірика кінця ХІХ-початку ХХ ст. (3-4 твори)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І. Франко “Ой ти, дівчино, з горіха зерня...”, “Чого являєшся мені...”, П. Верлен “Осіння пісня”, В. Вітмен “Листя трави” (О, капітане...”), Б. Ігор-Антонич “Молитва”,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558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Модерністська проза початку ХХ ст.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О. Кобилянська “Вальс меланхолійний”, Ф. Кафка “Перевтілення”, М. Хвильовий Я (Романтика),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GB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uk-UA" altLang="en-GB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Драма кінця ХІХ-поч. ХХ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Леся Українка (1 за вибором “Лісова пісня”, “Бояриня”, “Камінний господар”), М. Куліш “Мина Мазайло” або “Народний Малахій”,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</a:tbl>
          </a:graphicData>
        </a:graphic>
      </p:graphicFrame>
      <p:grpSp>
        <p:nvGrpSpPr>
          <p:cNvPr id="2881" name="Google Shape;2881;p50"/>
          <p:cNvGrpSpPr/>
          <p:nvPr/>
        </p:nvGrpSpPr>
        <p:grpSpPr>
          <a:xfrm>
            <a:off x="2339686" y="1582335"/>
            <a:ext cx="803311" cy="720106"/>
            <a:chOff x="2171411" y="2422440"/>
            <a:chExt cx="803311" cy="720106"/>
          </a:xfrm>
        </p:grpSpPr>
        <p:grpSp>
          <p:nvGrpSpPr>
            <p:cNvPr id="2882" name="Google Shape;2882;p50"/>
            <p:cNvGrpSpPr/>
            <p:nvPr/>
          </p:nvGrpSpPr>
          <p:grpSpPr>
            <a:xfrm>
              <a:off x="2171411" y="2422440"/>
              <a:ext cx="711759" cy="720106"/>
              <a:chOff x="3277387" y="1581726"/>
              <a:chExt cx="1060111" cy="1072544"/>
            </a:xfrm>
          </p:grpSpPr>
          <p:sp>
            <p:nvSpPr>
              <p:cNvPr id="2883" name="Google Shape;2883;p50"/>
              <p:cNvSpPr/>
              <p:nvPr/>
            </p:nvSpPr>
            <p:spPr>
              <a:xfrm>
                <a:off x="3277387" y="1581726"/>
                <a:ext cx="1055081" cy="1072544"/>
              </a:xfrm>
              <a:custGeom>
                <a:avLst/>
                <a:gdLst/>
                <a:ahLst/>
                <a:cxnLst/>
                <a:rect l="l" t="t" r="r" b="b"/>
                <a:pathLst>
                  <a:path w="1055081" h="1072544" extrusionOk="0">
                    <a:moveTo>
                      <a:pt x="999147" y="763773"/>
                    </a:moveTo>
                    <a:cubicBezTo>
                      <a:pt x="986764" y="734182"/>
                      <a:pt x="972413" y="705417"/>
                      <a:pt x="952220" y="680271"/>
                    </a:cubicBezTo>
                    <a:cubicBezTo>
                      <a:pt x="934694" y="658490"/>
                      <a:pt x="907516" y="634360"/>
                      <a:pt x="877417" y="645663"/>
                    </a:cubicBezTo>
                    <a:cubicBezTo>
                      <a:pt x="867321" y="649473"/>
                      <a:pt x="859574" y="656268"/>
                      <a:pt x="853478" y="664650"/>
                    </a:cubicBezTo>
                    <a:cubicBezTo>
                      <a:pt x="852716" y="649346"/>
                      <a:pt x="851382" y="634106"/>
                      <a:pt x="848652" y="618993"/>
                    </a:cubicBezTo>
                    <a:cubicBezTo>
                      <a:pt x="844778" y="597276"/>
                      <a:pt x="835126" y="571749"/>
                      <a:pt x="813790" y="561653"/>
                    </a:cubicBezTo>
                    <a:cubicBezTo>
                      <a:pt x="788327" y="549524"/>
                      <a:pt x="762355" y="568257"/>
                      <a:pt x="746544" y="587434"/>
                    </a:cubicBezTo>
                    <a:cubicBezTo>
                      <a:pt x="743178" y="591498"/>
                      <a:pt x="740194" y="595816"/>
                      <a:pt x="737400" y="600261"/>
                    </a:cubicBezTo>
                    <a:cubicBezTo>
                      <a:pt x="733907" y="562161"/>
                      <a:pt x="726224" y="524442"/>
                      <a:pt x="714222" y="488056"/>
                    </a:cubicBezTo>
                    <a:cubicBezTo>
                      <a:pt x="707301" y="466974"/>
                      <a:pt x="698284" y="444559"/>
                      <a:pt x="680377" y="430398"/>
                    </a:cubicBezTo>
                    <a:cubicBezTo>
                      <a:pt x="661263" y="415285"/>
                      <a:pt x="635863" y="415857"/>
                      <a:pt x="616432" y="430208"/>
                    </a:cubicBezTo>
                    <a:cubicBezTo>
                      <a:pt x="609193" y="435605"/>
                      <a:pt x="603605" y="442019"/>
                      <a:pt x="599033" y="449131"/>
                    </a:cubicBezTo>
                    <a:cubicBezTo>
                      <a:pt x="594398" y="402141"/>
                      <a:pt x="583222" y="355214"/>
                      <a:pt x="563283" y="313304"/>
                    </a:cubicBezTo>
                    <a:cubicBezTo>
                      <a:pt x="551853" y="289174"/>
                      <a:pt x="534835" y="265362"/>
                      <a:pt x="510197" y="253424"/>
                    </a:cubicBezTo>
                    <a:cubicBezTo>
                      <a:pt x="486448" y="241867"/>
                      <a:pt x="459333" y="243518"/>
                      <a:pt x="436600" y="256853"/>
                    </a:cubicBezTo>
                    <a:cubicBezTo>
                      <a:pt x="425234" y="263520"/>
                      <a:pt x="415582" y="272728"/>
                      <a:pt x="408406" y="283459"/>
                    </a:cubicBezTo>
                    <a:cubicBezTo>
                      <a:pt x="391261" y="191765"/>
                      <a:pt x="360337" y="98484"/>
                      <a:pt x="291185" y="33650"/>
                    </a:cubicBezTo>
                    <a:cubicBezTo>
                      <a:pt x="268579" y="12441"/>
                      <a:pt x="239306" y="-6101"/>
                      <a:pt x="207175" y="1900"/>
                    </a:cubicBezTo>
                    <a:cubicBezTo>
                      <a:pt x="200825" y="3488"/>
                      <a:pt x="161899" y="39111"/>
                      <a:pt x="146151" y="57082"/>
                    </a:cubicBezTo>
                    <a:cubicBezTo>
                      <a:pt x="126720" y="79243"/>
                      <a:pt x="111798" y="104643"/>
                      <a:pt x="100876" y="131948"/>
                    </a:cubicBezTo>
                    <a:cubicBezTo>
                      <a:pt x="76174" y="193797"/>
                      <a:pt x="77190" y="262695"/>
                      <a:pt x="94145" y="326449"/>
                    </a:cubicBezTo>
                    <a:cubicBezTo>
                      <a:pt x="101003" y="352230"/>
                      <a:pt x="110655" y="377122"/>
                      <a:pt x="122085" y="401188"/>
                    </a:cubicBezTo>
                    <a:cubicBezTo>
                      <a:pt x="95859" y="390076"/>
                      <a:pt x="66205" y="388679"/>
                      <a:pt x="39916" y="403347"/>
                    </a:cubicBezTo>
                    <a:cubicBezTo>
                      <a:pt x="927" y="425128"/>
                      <a:pt x="-9297" y="469641"/>
                      <a:pt x="8356" y="509011"/>
                    </a:cubicBezTo>
                    <a:cubicBezTo>
                      <a:pt x="26708" y="549905"/>
                      <a:pt x="64617" y="581592"/>
                      <a:pt x="98082" y="609976"/>
                    </a:cubicBezTo>
                    <a:cubicBezTo>
                      <a:pt x="132943" y="639567"/>
                      <a:pt x="170154" y="666555"/>
                      <a:pt x="209207" y="690367"/>
                    </a:cubicBezTo>
                    <a:cubicBezTo>
                      <a:pt x="237528" y="707639"/>
                      <a:pt x="266992" y="723070"/>
                      <a:pt x="297091" y="736976"/>
                    </a:cubicBezTo>
                    <a:cubicBezTo>
                      <a:pt x="268389" y="738754"/>
                      <a:pt x="240068" y="744596"/>
                      <a:pt x="215747" y="760408"/>
                    </a:cubicBezTo>
                    <a:cubicBezTo>
                      <a:pt x="197142" y="772473"/>
                      <a:pt x="180886" y="791015"/>
                      <a:pt x="176504" y="813367"/>
                    </a:cubicBezTo>
                    <a:cubicBezTo>
                      <a:pt x="172059" y="836100"/>
                      <a:pt x="181902" y="856166"/>
                      <a:pt x="197142" y="872549"/>
                    </a:cubicBezTo>
                    <a:cubicBezTo>
                      <a:pt x="228638" y="906458"/>
                      <a:pt x="273215" y="925190"/>
                      <a:pt x="317411" y="935922"/>
                    </a:cubicBezTo>
                    <a:cubicBezTo>
                      <a:pt x="367195" y="948050"/>
                      <a:pt x="419328" y="952686"/>
                      <a:pt x="470382" y="955099"/>
                    </a:cubicBezTo>
                    <a:cubicBezTo>
                      <a:pt x="522389" y="957575"/>
                      <a:pt x="574459" y="956051"/>
                      <a:pt x="626275" y="951162"/>
                    </a:cubicBezTo>
                    <a:cubicBezTo>
                      <a:pt x="611289" y="967227"/>
                      <a:pt x="600621" y="987420"/>
                      <a:pt x="600494" y="1009201"/>
                    </a:cubicBezTo>
                    <a:cubicBezTo>
                      <a:pt x="600303" y="1043618"/>
                      <a:pt x="628243" y="1066795"/>
                      <a:pt x="660311" y="1071367"/>
                    </a:cubicBezTo>
                    <a:cubicBezTo>
                      <a:pt x="696252" y="1076447"/>
                      <a:pt x="730986" y="1064255"/>
                      <a:pt x="763689" y="1050730"/>
                    </a:cubicBezTo>
                    <a:cubicBezTo>
                      <a:pt x="805662" y="1033331"/>
                      <a:pt x="845794" y="1011614"/>
                      <a:pt x="888466" y="995929"/>
                    </a:cubicBezTo>
                    <a:cubicBezTo>
                      <a:pt x="935075" y="978784"/>
                      <a:pt x="984859" y="969704"/>
                      <a:pt x="1034008" y="981070"/>
                    </a:cubicBezTo>
                    <a:cubicBezTo>
                      <a:pt x="1035850" y="981515"/>
                      <a:pt x="1037437" y="981324"/>
                      <a:pt x="1038898" y="980943"/>
                    </a:cubicBezTo>
                    <a:cubicBezTo>
                      <a:pt x="1045057" y="984817"/>
                      <a:pt x="1056360" y="979292"/>
                      <a:pt x="1054963" y="969386"/>
                    </a:cubicBezTo>
                    <a:cubicBezTo>
                      <a:pt x="1045248" y="898774"/>
                      <a:pt x="1026579" y="829559"/>
                      <a:pt x="999147" y="76377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84" name="Google Shape;2884;p50"/>
              <p:cNvSpPr/>
              <p:nvPr/>
            </p:nvSpPr>
            <p:spPr>
              <a:xfrm>
                <a:off x="3366772" y="1746463"/>
                <a:ext cx="970726" cy="821701"/>
              </a:xfrm>
              <a:custGeom>
                <a:avLst/>
                <a:gdLst/>
                <a:ahLst/>
                <a:cxnLst/>
                <a:rect l="l" t="t" r="r" b="b"/>
                <a:pathLst>
                  <a:path w="970726" h="821701" extrusionOk="0">
                    <a:moveTo>
                      <a:pt x="963546" y="801220"/>
                    </a:moveTo>
                    <a:cubicBezTo>
                      <a:pt x="844230" y="762739"/>
                      <a:pt x="728469" y="713336"/>
                      <a:pt x="618995" y="652312"/>
                    </a:cubicBezTo>
                    <a:cubicBezTo>
                      <a:pt x="582102" y="560364"/>
                      <a:pt x="550796" y="466257"/>
                      <a:pt x="520507" y="371960"/>
                    </a:cubicBezTo>
                    <a:cubicBezTo>
                      <a:pt x="519618" y="369166"/>
                      <a:pt x="515490" y="370309"/>
                      <a:pt x="516062" y="373166"/>
                    </a:cubicBezTo>
                    <a:cubicBezTo>
                      <a:pt x="534858" y="463908"/>
                      <a:pt x="562798" y="552236"/>
                      <a:pt x="595500" y="638914"/>
                    </a:cubicBezTo>
                    <a:cubicBezTo>
                      <a:pt x="571815" y="625261"/>
                      <a:pt x="548383" y="611228"/>
                      <a:pt x="525396" y="596432"/>
                    </a:cubicBezTo>
                    <a:cubicBezTo>
                      <a:pt x="457832" y="552935"/>
                      <a:pt x="393443" y="504611"/>
                      <a:pt x="333118" y="451462"/>
                    </a:cubicBezTo>
                    <a:cubicBezTo>
                      <a:pt x="326832" y="445937"/>
                      <a:pt x="320609" y="440286"/>
                      <a:pt x="314449" y="434571"/>
                    </a:cubicBezTo>
                    <a:cubicBezTo>
                      <a:pt x="277683" y="312968"/>
                      <a:pt x="244599" y="190286"/>
                      <a:pt x="213802" y="67096"/>
                    </a:cubicBezTo>
                    <a:cubicBezTo>
                      <a:pt x="213103" y="64175"/>
                      <a:pt x="208912" y="65445"/>
                      <a:pt x="209357" y="68303"/>
                    </a:cubicBezTo>
                    <a:cubicBezTo>
                      <a:pt x="228724" y="183555"/>
                      <a:pt x="255394" y="297411"/>
                      <a:pt x="288033" y="409615"/>
                    </a:cubicBezTo>
                    <a:cubicBezTo>
                      <a:pt x="244980" y="367451"/>
                      <a:pt x="205674" y="321604"/>
                      <a:pt x="173797" y="270296"/>
                    </a:cubicBezTo>
                    <a:cubicBezTo>
                      <a:pt x="148968" y="230355"/>
                      <a:pt x="129283" y="187302"/>
                      <a:pt x="116901" y="141899"/>
                    </a:cubicBezTo>
                    <a:cubicBezTo>
                      <a:pt x="104709" y="97513"/>
                      <a:pt x="96708" y="48745"/>
                      <a:pt x="100645" y="2644"/>
                    </a:cubicBezTo>
                    <a:cubicBezTo>
                      <a:pt x="100962" y="-976"/>
                      <a:pt x="95565" y="-785"/>
                      <a:pt x="95120" y="2644"/>
                    </a:cubicBezTo>
                    <a:cubicBezTo>
                      <a:pt x="92326" y="24234"/>
                      <a:pt x="89786" y="45506"/>
                      <a:pt x="90485" y="67287"/>
                    </a:cubicBezTo>
                    <a:cubicBezTo>
                      <a:pt x="91120" y="87289"/>
                      <a:pt x="93533" y="107355"/>
                      <a:pt x="97597" y="126977"/>
                    </a:cubicBezTo>
                    <a:cubicBezTo>
                      <a:pt x="106296" y="168633"/>
                      <a:pt x="121219" y="208892"/>
                      <a:pt x="140459" y="246801"/>
                    </a:cubicBezTo>
                    <a:cubicBezTo>
                      <a:pt x="160779" y="286806"/>
                      <a:pt x="186306" y="323763"/>
                      <a:pt x="214818" y="358307"/>
                    </a:cubicBezTo>
                    <a:cubicBezTo>
                      <a:pt x="213230" y="358180"/>
                      <a:pt x="211706" y="358117"/>
                      <a:pt x="210182" y="357926"/>
                    </a:cubicBezTo>
                    <a:cubicBezTo>
                      <a:pt x="200530" y="356783"/>
                      <a:pt x="190942" y="355323"/>
                      <a:pt x="181353" y="353862"/>
                    </a:cubicBezTo>
                    <a:cubicBezTo>
                      <a:pt x="161033" y="350751"/>
                      <a:pt x="140777" y="347576"/>
                      <a:pt x="120457" y="344528"/>
                    </a:cubicBezTo>
                    <a:cubicBezTo>
                      <a:pt x="100645" y="341543"/>
                      <a:pt x="80769" y="338622"/>
                      <a:pt x="60894" y="335892"/>
                    </a:cubicBezTo>
                    <a:cubicBezTo>
                      <a:pt x="51940" y="334685"/>
                      <a:pt x="42987" y="333288"/>
                      <a:pt x="34033" y="332399"/>
                    </a:cubicBezTo>
                    <a:cubicBezTo>
                      <a:pt x="23302" y="331320"/>
                      <a:pt x="12570" y="331891"/>
                      <a:pt x="1775" y="330685"/>
                    </a:cubicBezTo>
                    <a:cubicBezTo>
                      <a:pt x="-257" y="330431"/>
                      <a:pt x="-701" y="333796"/>
                      <a:pt x="1267" y="334304"/>
                    </a:cubicBezTo>
                    <a:cubicBezTo>
                      <a:pt x="11364" y="336654"/>
                      <a:pt x="20762" y="340527"/>
                      <a:pt x="30731" y="343067"/>
                    </a:cubicBezTo>
                    <a:cubicBezTo>
                      <a:pt x="40066" y="345480"/>
                      <a:pt x="49654" y="347195"/>
                      <a:pt x="59116" y="349163"/>
                    </a:cubicBezTo>
                    <a:cubicBezTo>
                      <a:pt x="79245" y="353291"/>
                      <a:pt x="99438" y="357228"/>
                      <a:pt x="119631" y="361038"/>
                    </a:cubicBezTo>
                    <a:cubicBezTo>
                      <a:pt x="139126" y="364721"/>
                      <a:pt x="158620" y="368404"/>
                      <a:pt x="178178" y="372023"/>
                    </a:cubicBezTo>
                    <a:cubicBezTo>
                      <a:pt x="187386" y="373738"/>
                      <a:pt x="196593" y="375389"/>
                      <a:pt x="205864" y="376849"/>
                    </a:cubicBezTo>
                    <a:cubicBezTo>
                      <a:pt x="214056" y="378119"/>
                      <a:pt x="224089" y="380850"/>
                      <a:pt x="232534" y="379072"/>
                    </a:cubicBezTo>
                    <a:cubicBezTo>
                      <a:pt x="251838" y="400916"/>
                      <a:pt x="272285" y="421807"/>
                      <a:pt x="293367" y="441746"/>
                    </a:cubicBezTo>
                    <a:cubicBezTo>
                      <a:pt x="295272" y="443524"/>
                      <a:pt x="297241" y="445175"/>
                      <a:pt x="299146" y="446953"/>
                    </a:cubicBezTo>
                    <a:cubicBezTo>
                      <a:pt x="300289" y="450192"/>
                      <a:pt x="302702" y="451970"/>
                      <a:pt x="305369" y="452541"/>
                    </a:cubicBezTo>
                    <a:cubicBezTo>
                      <a:pt x="352041" y="495658"/>
                      <a:pt x="401825" y="535409"/>
                      <a:pt x="453705" y="572302"/>
                    </a:cubicBezTo>
                    <a:cubicBezTo>
                      <a:pt x="420113" y="587225"/>
                      <a:pt x="385569" y="599925"/>
                      <a:pt x="350708" y="611545"/>
                    </a:cubicBezTo>
                    <a:cubicBezTo>
                      <a:pt x="332547" y="617578"/>
                      <a:pt x="314259" y="623356"/>
                      <a:pt x="296034" y="629135"/>
                    </a:cubicBezTo>
                    <a:cubicBezTo>
                      <a:pt x="286636" y="632119"/>
                      <a:pt x="277111" y="634786"/>
                      <a:pt x="267840" y="638342"/>
                    </a:cubicBezTo>
                    <a:cubicBezTo>
                      <a:pt x="257934" y="642152"/>
                      <a:pt x="248790" y="647232"/>
                      <a:pt x="238694" y="650407"/>
                    </a:cubicBezTo>
                    <a:cubicBezTo>
                      <a:pt x="235836" y="651296"/>
                      <a:pt x="237043" y="655360"/>
                      <a:pt x="239900" y="654852"/>
                    </a:cubicBezTo>
                    <a:cubicBezTo>
                      <a:pt x="250060" y="652947"/>
                      <a:pt x="260284" y="652884"/>
                      <a:pt x="270507" y="651233"/>
                    </a:cubicBezTo>
                    <a:cubicBezTo>
                      <a:pt x="279969" y="649709"/>
                      <a:pt x="289240" y="647169"/>
                      <a:pt x="298511" y="644692"/>
                    </a:cubicBezTo>
                    <a:cubicBezTo>
                      <a:pt x="318132" y="639549"/>
                      <a:pt x="337563" y="633580"/>
                      <a:pt x="356867" y="627230"/>
                    </a:cubicBezTo>
                    <a:cubicBezTo>
                      <a:pt x="394840" y="614720"/>
                      <a:pt x="432242" y="600496"/>
                      <a:pt x="469707" y="586463"/>
                    </a:cubicBezTo>
                    <a:cubicBezTo>
                      <a:pt x="470659" y="586082"/>
                      <a:pt x="471358" y="585510"/>
                      <a:pt x="472056" y="585002"/>
                    </a:cubicBezTo>
                    <a:cubicBezTo>
                      <a:pt x="544573" y="634977"/>
                      <a:pt x="621091" y="679300"/>
                      <a:pt x="700021" y="717717"/>
                    </a:cubicBezTo>
                    <a:cubicBezTo>
                      <a:pt x="783460" y="758294"/>
                      <a:pt x="869884" y="792647"/>
                      <a:pt x="958149" y="821159"/>
                    </a:cubicBezTo>
                    <a:cubicBezTo>
                      <a:pt x="970722" y="825223"/>
                      <a:pt x="976183" y="805284"/>
                      <a:pt x="963546" y="8012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sp>
          <p:nvSpPr>
            <p:cNvPr id="2885" name="Google Shape;2885;p50"/>
            <p:cNvSpPr/>
            <p:nvPr/>
          </p:nvSpPr>
          <p:spPr>
            <a:xfrm>
              <a:off x="2635533" y="246405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86" name="Google Shape;2886;p50"/>
            <p:cNvSpPr/>
            <p:nvPr/>
          </p:nvSpPr>
          <p:spPr>
            <a:xfrm>
              <a:off x="2764375" y="2695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87" name="Google Shape;2887;p50"/>
            <p:cNvSpPr/>
            <p:nvPr/>
          </p:nvSpPr>
          <p:spPr>
            <a:xfrm>
              <a:off x="2921321" y="259692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8" name="Google Shape;2881;p50"/>
          <p:cNvGrpSpPr/>
          <p:nvPr/>
        </p:nvGrpSpPr>
        <p:grpSpPr>
          <a:xfrm>
            <a:off x="7032336" y="-59140"/>
            <a:ext cx="803311" cy="720106"/>
            <a:chOff x="2171411" y="2422440"/>
            <a:chExt cx="803311" cy="720106"/>
          </a:xfrm>
        </p:grpSpPr>
        <p:grpSp>
          <p:nvGrpSpPr>
            <p:cNvPr id="2" name="Google Shape;2882;p50"/>
            <p:cNvGrpSpPr/>
            <p:nvPr/>
          </p:nvGrpSpPr>
          <p:grpSpPr>
            <a:xfrm>
              <a:off x="2171411" y="2422440"/>
              <a:ext cx="711759" cy="720106"/>
              <a:chOff x="3277387" y="1581726"/>
              <a:chExt cx="1060111" cy="1072544"/>
            </a:xfrm>
          </p:grpSpPr>
          <p:sp>
            <p:nvSpPr>
              <p:cNvPr id="3" name="Google Shape;2883;p50"/>
              <p:cNvSpPr/>
              <p:nvPr/>
            </p:nvSpPr>
            <p:spPr>
              <a:xfrm>
                <a:off x="3277387" y="1581726"/>
                <a:ext cx="1055081" cy="1072544"/>
              </a:xfrm>
              <a:custGeom>
                <a:avLst/>
                <a:gdLst/>
                <a:ahLst/>
                <a:cxnLst/>
                <a:rect l="l" t="t" r="r" b="b"/>
                <a:pathLst>
                  <a:path w="1055081" h="1072544" extrusionOk="0">
                    <a:moveTo>
                      <a:pt x="999147" y="763773"/>
                    </a:moveTo>
                    <a:cubicBezTo>
                      <a:pt x="986764" y="734182"/>
                      <a:pt x="972413" y="705417"/>
                      <a:pt x="952220" y="680271"/>
                    </a:cubicBezTo>
                    <a:cubicBezTo>
                      <a:pt x="934694" y="658490"/>
                      <a:pt x="907516" y="634360"/>
                      <a:pt x="877417" y="645663"/>
                    </a:cubicBezTo>
                    <a:cubicBezTo>
                      <a:pt x="867321" y="649473"/>
                      <a:pt x="859574" y="656268"/>
                      <a:pt x="853478" y="664650"/>
                    </a:cubicBezTo>
                    <a:cubicBezTo>
                      <a:pt x="852716" y="649346"/>
                      <a:pt x="851382" y="634106"/>
                      <a:pt x="848652" y="618993"/>
                    </a:cubicBezTo>
                    <a:cubicBezTo>
                      <a:pt x="844778" y="597276"/>
                      <a:pt x="835126" y="571749"/>
                      <a:pt x="813790" y="561653"/>
                    </a:cubicBezTo>
                    <a:cubicBezTo>
                      <a:pt x="788327" y="549524"/>
                      <a:pt x="762355" y="568257"/>
                      <a:pt x="746544" y="587434"/>
                    </a:cubicBezTo>
                    <a:cubicBezTo>
                      <a:pt x="743178" y="591498"/>
                      <a:pt x="740194" y="595816"/>
                      <a:pt x="737400" y="600261"/>
                    </a:cubicBezTo>
                    <a:cubicBezTo>
                      <a:pt x="733907" y="562161"/>
                      <a:pt x="726224" y="524442"/>
                      <a:pt x="714222" y="488056"/>
                    </a:cubicBezTo>
                    <a:cubicBezTo>
                      <a:pt x="707301" y="466974"/>
                      <a:pt x="698284" y="444559"/>
                      <a:pt x="680377" y="430398"/>
                    </a:cubicBezTo>
                    <a:cubicBezTo>
                      <a:pt x="661263" y="415285"/>
                      <a:pt x="635863" y="415857"/>
                      <a:pt x="616432" y="430208"/>
                    </a:cubicBezTo>
                    <a:cubicBezTo>
                      <a:pt x="609193" y="435605"/>
                      <a:pt x="603605" y="442019"/>
                      <a:pt x="599033" y="449131"/>
                    </a:cubicBezTo>
                    <a:cubicBezTo>
                      <a:pt x="594398" y="402141"/>
                      <a:pt x="583222" y="355214"/>
                      <a:pt x="563283" y="313304"/>
                    </a:cubicBezTo>
                    <a:cubicBezTo>
                      <a:pt x="551853" y="289174"/>
                      <a:pt x="534835" y="265362"/>
                      <a:pt x="510197" y="253424"/>
                    </a:cubicBezTo>
                    <a:cubicBezTo>
                      <a:pt x="486448" y="241867"/>
                      <a:pt x="459333" y="243518"/>
                      <a:pt x="436600" y="256853"/>
                    </a:cubicBezTo>
                    <a:cubicBezTo>
                      <a:pt x="425234" y="263520"/>
                      <a:pt x="415582" y="272728"/>
                      <a:pt x="408406" y="283459"/>
                    </a:cubicBezTo>
                    <a:cubicBezTo>
                      <a:pt x="391261" y="191765"/>
                      <a:pt x="360337" y="98484"/>
                      <a:pt x="291185" y="33650"/>
                    </a:cubicBezTo>
                    <a:cubicBezTo>
                      <a:pt x="268579" y="12441"/>
                      <a:pt x="239306" y="-6101"/>
                      <a:pt x="207175" y="1900"/>
                    </a:cubicBezTo>
                    <a:cubicBezTo>
                      <a:pt x="200825" y="3488"/>
                      <a:pt x="161899" y="39111"/>
                      <a:pt x="146151" y="57082"/>
                    </a:cubicBezTo>
                    <a:cubicBezTo>
                      <a:pt x="126720" y="79243"/>
                      <a:pt x="111798" y="104643"/>
                      <a:pt x="100876" y="131948"/>
                    </a:cubicBezTo>
                    <a:cubicBezTo>
                      <a:pt x="76174" y="193797"/>
                      <a:pt x="77190" y="262695"/>
                      <a:pt x="94145" y="326449"/>
                    </a:cubicBezTo>
                    <a:cubicBezTo>
                      <a:pt x="101003" y="352230"/>
                      <a:pt x="110655" y="377122"/>
                      <a:pt x="122085" y="401188"/>
                    </a:cubicBezTo>
                    <a:cubicBezTo>
                      <a:pt x="95859" y="390076"/>
                      <a:pt x="66205" y="388679"/>
                      <a:pt x="39916" y="403347"/>
                    </a:cubicBezTo>
                    <a:cubicBezTo>
                      <a:pt x="927" y="425128"/>
                      <a:pt x="-9297" y="469641"/>
                      <a:pt x="8356" y="509011"/>
                    </a:cubicBezTo>
                    <a:cubicBezTo>
                      <a:pt x="26708" y="549905"/>
                      <a:pt x="64617" y="581592"/>
                      <a:pt x="98082" y="609976"/>
                    </a:cubicBezTo>
                    <a:cubicBezTo>
                      <a:pt x="132943" y="639567"/>
                      <a:pt x="170154" y="666555"/>
                      <a:pt x="209207" y="690367"/>
                    </a:cubicBezTo>
                    <a:cubicBezTo>
                      <a:pt x="237528" y="707639"/>
                      <a:pt x="266992" y="723070"/>
                      <a:pt x="297091" y="736976"/>
                    </a:cubicBezTo>
                    <a:cubicBezTo>
                      <a:pt x="268389" y="738754"/>
                      <a:pt x="240068" y="744596"/>
                      <a:pt x="215747" y="760408"/>
                    </a:cubicBezTo>
                    <a:cubicBezTo>
                      <a:pt x="197142" y="772473"/>
                      <a:pt x="180886" y="791015"/>
                      <a:pt x="176504" y="813367"/>
                    </a:cubicBezTo>
                    <a:cubicBezTo>
                      <a:pt x="172059" y="836100"/>
                      <a:pt x="181902" y="856166"/>
                      <a:pt x="197142" y="872549"/>
                    </a:cubicBezTo>
                    <a:cubicBezTo>
                      <a:pt x="228638" y="906458"/>
                      <a:pt x="273215" y="925190"/>
                      <a:pt x="317411" y="935922"/>
                    </a:cubicBezTo>
                    <a:cubicBezTo>
                      <a:pt x="367195" y="948050"/>
                      <a:pt x="419328" y="952686"/>
                      <a:pt x="470382" y="955099"/>
                    </a:cubicBezTo>
                    <a:cubicBezTo>
                      <a:pt x="522389" y="957575"/>
                      <a:pt x="574459" y="956051"/>
                      <a:pt x="626275" y="951162"/>
                    </a:cubicBezTo>
                    <a:cubicBezTo>
                      <a:pt x="611289" y="967227"/>
                      <a:pt x="600621" y="987420"/>
                      <a:pt x="600494" y="1009201"/>
                    </a:cubicBezTo>
                    <a:cubicBezTo>
                      <a:pt x="600303" y="1043618"/>
                      <a:pt x="628243" y="1066795"/>
                      <a:pt x="660311" y="1071367"/>
                    </a:cubicBezTo>
                    <a:cubicBezTo>
                      <a:pt x="696252" y="1076447"/>
                      <a:pt x="730986" y="1064255"/>
                      <a:pt x="763689" y="1050730"/>
                    </a:cubicBezTo>
                    <a:cubicBezTo>
                      <a:pt x="805662" y="1033331"/>
                      <a:pt x="845794" y="1011614"/>
                      <a:pt x="888466" y="995929"/>
                    </a:cubicBezTo>
                    <a:cubicBezTo>
                      <a:pt x="935075" y="978784"/>
                      <a:pt x="984859" y="969704"/>
                      <a:pt x="1034008" y="981070"/>
                    </a:cubicBezTo>
                    <a:cubicBezTo>
                      <a:pt x="1035850" y="981515"/>
                      <a:pt x="1037437" y="981324"/>
                      <a:pt x="1038898" y="980943"/>
                    </a:cubicBezTo>
                    <a:cubicBezTo>
                      <a:pt x="1045057" y="984817"/>
                      <a:pt x="1056360" y="979292"/>
                      <a:pt x="1054963" y="969386"/>
                    </a:cubicBezTo>
                    <a:cubicBezTo>
                      <a:pt x="1045248" y="898774"/>
                      <a:pt x="1026579" y="829559"/>
                      <a:pt x="999147" y="76377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4" name="Google Shape;2884;p50"/>
              <p:cNvSpPr/>
              <p:nvPr/>
            </p:nvSpPr>
            <p:spPr>
              <a:xfrm>
                <a:off x="3366772" y="1746463"/>
                <a:ext cx="970726" cy="821701"/>
              </a:xfrm>
              <a:custGeom>
                <a:avLst/>
                <a:gdLst/>
                <a:ahLst/>
                <a:cxnLst/>
                <a:rect l="l" t="t" r="r" b="b"/>
                <a:pathLst>
                  <a:path w="970726" h="821701" extrusionOk="0">
                    <a:moveTo>
                      <a:pt x="963546" y="801220"/>
                    </a:moveTo>
                    <a:cubicBezTo>
                      <a:pt x="844230" y="762739"/>
                      <a:pt x="728469" y="713336"/>
                      <a:pt x="618995" y="652312"/>
                    </a:cubicBezTo>
                    <a:cubicBezTo>
                      <a:pt x="582102" y="560364"/>
                      <a:pt x="550796" y="466257"/>
                      <a:pt x="520507" y="371960"/>
                    </a:cubicBezTo>
                    <a:cubicBezTo>
                      <a:pt x="519618" y="369166"/>
                      <a:pt x="515490" y="370309"/>
                      <a:pt x="516062" y="373166"/>
                    </a:cubicBezTo>
                    <a:cubicBezTo>
                      <a:pt x="534858" y="463908"/>
                      <a:pt x="562798" y="552236"/>
                      <a:pt x="595500" y="638914"/>
                    </a:cubicBezTo>
                    <a:cubicBezTo>
                      <a:pt x="571815" y="625261"/>
                      <a:pt x="548383" y="611228"/>
                      <a:pt x="525396" y="596432"/>
                    </a:cubicBezTo>
                    <a:cubicBezTo>
                      <a:pt x="457832" y="552935"/>
                      <a:pt x="393443" y="504611"/>
                      <a:pt x="333118" y="451462"/>
                    </a:cubicBezTo>
                    <a:cubicBezTo>
                      <a:pt x="326832" y="445937"/>
                      <a:pt x="320609" y="440286"/>
                      <a:pt x="314449" y="434571"/>
                    </a:cubicBezTo>
                    <a:cubicBezTo>
                      <a:pt x="277683" y="312968"/>
                      <a:pt x="244599" y="190286"/>
                      <a:pt x="213802" y="67096"/>
                    </a:cubicBezTo>
                    <a:cubicBezTo>
                      <a:pt x="213103" y="64175"/>
                      <a:pt x="208912" y="65445"/>
                      <a:pt x="209357" y="68303"/>
                    </a:cubicBezTo>
                    <a:cubicBezTo>
                      <a:pt x="228724" y="183555"/>
                      <a:pt x="255394" y="297411"/>
                      <a:pt x="288033" y="409615"/>
                    </a:cubicBezTo>
                    <a:cubicBezTo>
                      <a:pt x="244980" y="367451"/>
                      <a:pt x="205674" y="321604"/>
                      <a:pt x="173797" y="270296"/>
                    </a:cubicBezTo>
                    <a:cubicBezTo>
                      <a:pt x="148968" y="230355"/>
                      <a:pt x="129283" y="187302"/>
                      <a:pt x="116901" y="141899"/>
                    </a:cubicBezTo>
                    <a:cubicBezTo>
                      <a:pt x="104709" y="97513"/>
                      <a:pt x="96708" y="48745"/>
                      <a:pt x="100645" y="2644"/>
                    </a:cubicBezTo>
                    <a:cubicBezTo>
                      <a:pt x="100962" y="-976"/>
                      <a:pt x="95565" y="-785"/>
                      <a:pt x="95120" y="2644"/>
                    </a:cubicBezTo>
                    <a:cubicBezTo>
                      <a:pt x="92326" y="24234"/>
                      <a:pt x="89786" y="45506"/>
                      <a:pt x="90485" y="67287"/>
                    </a:cubicBezTo>
                    <a:cubicBezTo>
                      <a:pt x="91120" y="87289"/>
                      <a:pt x="93533" y="107355"/>
                      <a:pt x="97597" y="126977"/>
                    </a:cubicBezTo>
                    <a:cubicBezTo>
                      <a:pt x="106296" y="168633"/>
                      <a:pt x="121219" y="208892"/>
                      <a:pt x="140459" y="246801"/>
                    </a:cubicBezTo>
                    <a:cubicBezTo>
                      <a:pt x="160779" y="286806"/>
                      <a:pt x="186306" y="323763"/>
                      <a:pt x="214818" y="358307"/>
                    </a:cubicBezTo>
                    <a:cubicBezTo>
                      <a:pt x="213230" y="358180"/>
                      <a:pt x="211706" y="358117"/>
                      <a:pt x="210182" y="357926"/>
                    </a:cubicBezTo>
                    <a:cubicBezTo>
                      <a:pt x="200530" y="356783"/>
                      <a:pt x="190942" y="355323"/>
                      <a:pt x="181353" y="353862"/>
                    </a:cubicBezTo>
                    <a:cubicBezTo>
                      <a:pt x="161033" y="350751"/>
                      <a:pt x="140777" y="347576"/>
                      <a:pt x="120457" y="344528"/>
                    </a:cubicBezTo>
                    <a:cubicBezTo>
                      <a:pt x="100645" y="341543"/>
                      <a:pt x="80769" y="338622"/>
                      <a:pt x="60894" y="335892"/>
                    </a:cubicBezTo>
                    <a:cubicBezTo>
                      <a:pt x="51940" y="334685"/>
                      <a:pt x="42987" y="333288"/>
                      <a:pt x="34033" y="332399"/>
                    </a:cubicBezTo>
                    <a:cubicBezTo>
                      <a:pt x="23302" y="331320"/>
                      <a:pt x="12570" y="331891"/>
                      <a:pt x="1775" y="330685"/>
                    </a:cubicBezTo>
                    <a:cubicBezTo>
                      <a:pt x="-257" y="330431"/>
                      <a:pt x="-701" y="333796"/>
                      <a:pt x="1267" y="334304"/>
                    </a:cubicBezTo>
                    <a:cubicBezTo>
                      <a:pt x="11364" y="336654"/>
                      <a:pt x="20762" y="340527"/>
                      <a:pt x="30731" y="343067"/>
                    </a:cubicBezTo>
                    <a:cubicBezTo>
                      <a:pt x="40066" y="345480"/>
                      <a:pt x="49654" y="347195"/>
                      <a:pt x="59116" y="349163"/>
                    </a:cubicBezTo>
                    <a:cubicBezTo>
                      <a:pt x="79245" y="353291"/>
                      <a:pt x="99438" y="357228"/>
                      <a:pt x="119631" y="361038"/>
                    </a:cubicBezTo>
                    <a:cubicBezTo>
                      <a:pt x="139126" y="364721"/>
                      <a:pt x="158620" y="368404"/>
                      <a:pt x="178178" y="372023"/>
                    </a:cubicBezTo>
                    <a:cubicBezTo>
                      <a:pt x="187386" y="373738"/>
                      <a:pt x="196593" y="375389"/>
                      <a:pt x="205864" y="376849"/>
                    </a:cubicBezTo>
                    <a:cubicBezTo>
                      <a:pt x="214056" y="378119"/>
                      <a:pt x="224089" y="380850"/>
                      <a:pt x="232534" y="379072"/>
                    </a:cubicBezTo>
                    <a:cubicBezTo>
                      <a:pt x="251838" y="400916"/>
                      <a:pt x="272285" y="421807"/>
                      <a:pt x="293367" y="441746"/>
                    </a:cubicBezTo>
                    <a:cubicBezTo>
                      <a:pt x="295272" y="443524"/>
                      <a:pt x="297241" y="445175"/>
                      <a:pt x="299146" y="446953"/>
                    </a:cubicBezTo>
                    <a:cubicBezTo>
                      <a:pt x="300289" y="450192"/>
                      <a:pt x="302702" y="451970"/>
                      <a:pt x="305369" y="452541"/>
                    </a:cubicBezTo>
                    <a:cubicBezTo>
                      <a:pt x="352041" y="495658"/>
                      <a:pt x="401825" y="535409"/>
                      <a:pt x="453705" y="572302"/>
                    </a:cubicBezTo>
                    <a:cubicBezTo>
                      <a:pt x="420113" y="587225"/>
                      <a:pt x="385569" y="599925"/>
                      <a:pt x="350708" y="611545"/>
                    </a:cubicBezTo>
                    <a:cubicBezTo>
                      <a:pt x="332547" y="617578"/>
                      <a:pt x="314259" y="623356"/>
                      <a:pt x="296034" y="629135"/>
                    </a:cubicBezTo>
                    <a:cubicBezTo>
                      <a:pt x="286636" y="632119"/>
                      <a:pt x="277111" y="634786"/>
                      <a:pt x="267840" y="638342"/>
                    </a:cubicBezTo>
                    <a:cubicBezTo>
                      <a:pt x="257934" y="642152"/>
                      <a:pt x="248790" y="647232"/>
                      <a:pt x="238694" y="650407"/>
                    </a:cubicBezTo>
                    <a:cubicBezTo>
                      <a:pt x="235836" y="651296"/>
                      <a:pt x="237043" y="655360"/>
                      <a:pt x="239900" y="654852"/>
                    </a:cubicBezTo>
                    <a:cubicBezTo>
                      <a:pt x="250060" y="652947"/>
                      <a:pt x="260284" y="652884"/>
                      <a:pt x="270507" y="651233"/>
                    </a:cubicBezTo>
                    <a:cubicBezTo>
                      <a:pt x="279969" y="649709"/>
                      <a:pt x="289240" y="647169"/>
                      <a:pt x="298511" y="644692"/>
                    </a:cubicBezTo>
                    <a:cubicBezTo>
                      <a:pt x="318132" y="639549"/>
                      <a:pt x="337563" y="633580"/>
                      <a:pt x="356867" y="627230"/>
                    </a:cubicBezTo>
                    <a:cubicBezTo>
                      <a:pt x="394840" y="614720"/>
                      <a:pt x="432242" y="600496"/>
                      <a:pt x="469707" y="586463"/>
                    </a:cubicBezTo>
                    <a:cubicBezTo>
                      <a:pt x="470659" y="586082"/>
                      <a:pt x="471358" y="585510"/>
                      <a:pt x="472056" y="585002"/>
                    </a:cubicBezTo>
                    <a:cubicBezTo>
                      <a:pt x="544573" y="634977"/>
                      <a:pt x="621091" y="679300"/>
                      <a:pt x="700021" y="717717"/>
                    </a:cubicBezTo>
                    <a:cubicBezTo>
                      <a:pt x="783460" y="758294"/>
                      <a:pt x="869884" y="792647"/>
                      <a:pt x="958149" y="821159"/>
                    </a:cubicBezTo>
                    <a:cubicBezTo>
                      <a:pt x="970722" y="825223"/>
                      <a:pt x="976183" y="805284"/>
                      <a:pt x="963546" y="8012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sp>
          <p:nvSpPr>
            <p:cNvPr id="5" name="Google Shape;2885;p50"/>
            <p:cNvSpPr/>
            <p:nvPr/>
          </p:nvSpPr>
          <p:spPr>
            <a:xfrm>
              <a:off x="2635533" y="246405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6" name="Google Shape;2886;p50"/>
            <p:cNvSpPr/>
            <p:nvPr/>
          </p:nvSpPr>
          <p:spPr>
            <a:xfrm>
              <a:off x="2764375" y="2695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7" name="Google Shape;2887;p50"/>
            <p:cNvSpPr/>
            <p:nvPr/>
          </p:nvSpPr>
          <p:spPr>
            <a:xfrm>
              <a:off x="2921321" y="259692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8" name="Google Shape;1958;p31"/>
          <p:cNvSpPr txBox="1">
            <a:spLocks noGrp="1"/>
          </p:cNvSpPr>
          <p:nvPr>
            <p:ph type="body" idx="1"/>
          </p:nvPr>
        </p:nvSpPr>
        <p:spPr>
          <a:xfrm>
            <a:off x="764540" y="1109980"/>
            <a:ext cx="7659370" cy="2990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 sz="1400" b="1">
                <a:solidFill>
                  <a:schemeClr val="accent4">
                    <a:lumMod val="75000"/>
                  </a:schemeClr>
                </a:solidFill>
              </a:rPr>
              <a:t>10 клас</a:t>
            </a:r>
          </a:p>
        </p:txBody>
      </p:sp>
      <p:sp>
        <p:nvSpPr>
          <p:cNvPr id="1959" name="Google Shape;1959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Модельна навчальна програма “</a:t>
            </a:r>
            <a:r>
              <a:rPr lang="uk-UA" altLang="en-US" sz="20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Інтегрований курс літератур.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10-12 класи. </a:t>
            </a:r>
            <a:r>
              <a:rPr lang="uk-UA" altLang="en-US" sz="20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Поглиблений рівень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”</a:t>
            </a:r>
            <a:endParaRPr lang="en-GB" sz="2000"/>
          </a:p>
        </p:txBody>
      </p:sp>
      <p:graphicFrame>
        <p:nvGraphicFramePr>
          <p:cNvPr id="1960" name="Google Shape;1960;p31"/>
          <p:cNvGraphicFramePr/>
          <p:nvPr>
            <p:custDataLst>
              <p:tags r:id="rId1"/>
            </p:custDataLst>
          </p:nvPr>
        </p:nvGraphicFramePr>
        <p:xfrm>
          <a:off x="720090" y="1424305"/>
          <a:ext cx="7824470" cy="3662045"/>
        </p:xfrm>
        <a:graphic>
          <a:graphicData uri="http://schemas.openxmlformats.org/drawingml/2006/table">
            <a:tbl>
              <a:tblPr>
                <a:noFill/>
                <a:tableStyleId>{D0E8A0DD-618A-47AD-BF08-A6A12D6AEF5C}</a:tableStyleId>
              </a:tblPr>
              <a:tblGrid>
                <a:gridCol w="2385695"/>
                <a:gridCol w="5438775"/>
              </a:tblGrid>
              <a:tr h="49593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Вступ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Значення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художньої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літератури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для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збереження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людяності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Функції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мистецтва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слова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Критерії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твору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278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Відлуння далеких віків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Гомер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“Одіссея” (уривки), Данте “Божественна комедія” (уривки), Г. Сковорода “Сад Божественних пісень” (1-2), І.Франко “Борис Граб” або “Перехресні стежки”,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Повість і роман ХІХ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Е.Т.А. Гофман “Крихітка Цахес”, </a:t>
                      </a: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Стендаль “Червоне і чорне”, Г. Флобер “Пані Боварі”,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Панас Мирний “Лихі люди”, І. Нечуй-Левицький “Кайдашева сім1я” або “Хмари”,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Лірика кінця ХІХ-початку ХХ ст. (3-4 твори)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І. Франко “Ой ти, дівчино, з горіха зерня...”, “Чого являєшся мені...”, </a:t>
                      </a: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Шарль Бодлер “Альбатрос”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, П. Верлен “Осіння пісня”, </a:t>
                      </a: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А. Рембо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“</a:t>
                      </a: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Голосівки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”, В. Вітмен “Листя трави” (О, капітане...”), Б. Ігор-Антонич “Молитва”,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558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Модерністська проза початку ХХ ст.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О. Кобилянська “Вальс меланхолійний”, </a:t>
                      </a:r>
                      <a:r>
                        <a:rPr lang="uk-UA" sz="1000">
                          <a:solidFill>
                            <a:srgbClr val="0070C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І. Франко “Сойчине крило”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, Ф. Кафка “Перевтілення”, М. Хвильовий Я (Романтика),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GB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uk-UA" altLang="en-GB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Драма кінця ХІХ-поч. ХХ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Леся Українка (1 за вибором “Лісова пісня”, “Бояриня”, “Камінний господар”), М. Куліш “Мина Мазайло” або “Народний Малахій”,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</a:tbl>
          </a:graphicData>
        </a:graphic>
      </p:graphicFrame>
      <p:grpSp>
        <p:nvGrpSpPr>
          <p:cNvPr id="2845" name="Google Shape;2845;p50"/>
          <p:cNvGrpSpPr/>
          <p:nvPr/>
        </p:nvGrpSpPr>
        <p:grpSpPr>
          <a:xfrm>
            <a:off x="7070482" y="250584"/>
            <a:ext cx="1284282" cy="1321639"/>
            <a:chOff x="1407720" y="3594044"/>
            <a:chExt cx="1284282" cy="1321639"/>
          </a:xfrm>
        </p:grpSpPr>
        <p:sp>
          <p:nvSpPr>
            <p:cNvPr id="2846" name="Google Shape;2846;p50"/>
            <p:cNvSpPr/>
            <p:nvPr/>
          </p:nvSpPr>
          <p:spPr>
            <a:xfrm>
              <a:off x="1735777" y="4398701"/>
              <a:ext cx="216873" cy="371022"/>
            </a:xfrm>
            <a:custGeom>
              <a:avLst/>
              <a:gdLst/>
              <a:ahLst/>
              <a:cxnLst/>
              <a:rect l="l" t="t" r="r" b="b"/>
              <a:pathLst>
                <a:path w="322488" h="551706" extrusionOk="0">
                  <a:moveTo>
                    <a:pt x="13" y="17530"/>
                  </a:moveTo>
                  <a:cubicBezTo>
                    <a:pt x="3061" y="105604"/>
                    <a:pt x="17222" y="192980"/>
                    <a:pt x="41669" y="277625"/>
                  </a:cubicBezTo>
                  <a:cubicBezTo>
                    <a:pt x="54052" y="320551"/>
                    <a:pt x="68911" y="363160"/>
                    <a:pt x="87453" y="403800"/>
                  </a:cubicBezTo>
                  <a:cubicBezTo>
                    <a:pt x="105995" y="444376"/>
                    <a:pt x="128728" y="484572"/>
                    <a:pt x="160668" y="516131"/>
                  </a:cubicBezTo>
                  <a:cubicBezTo>
                    <a:pt x="185878" y="541087"/>
                    <a:pt x="221501" y="559438"/>
                    <a:pt x="257506" y="548453"/>
                  </a:cubicBezTo>
                  <a:cubicBezTo>
                    <a:pt x="294018" y="537277"/>
                    <a:pt x="317894" y="499558"/>
                    <a:pt x="321704" y="462918"/>
                  </a:cubicBezTo>
                  <a:cubicBezTo>
                    <a:pt x="326022" y="421580"/>
                    <a:pt x="311798" y="381321"/>
                    <a:pt x="296685" y="343538"/>
                  </a:cubicBezTo>
                  <a:cubicBezTo>
                    <a:pt x="280175" y="302263"/>
                    <a:pt x="260109" y="262258"/>
                    <a:pt x="236868" y="224412"/>
                  </a:cubicBezTo>
                  <a:cubicBezTo>
                    <a:pt x="184354" y="138687"/>
                    <a:pt x="115012" y="63186"/>
                    <a:pt x="34113" y="3496"/>
                  </a:cubicBezTo>
                  <a:cubicBezTo>
                    <a:pt x="27826" y="-1139"/>
                    <a:pt x="21095" y="-695"/>
                    <a:pt x="15571" y="2099"/>
                  </a:cubicBezTo>
                  <a:cubicBezTo>
                    <a:pt x="7633" y="2162"/>
                    <a:pt x="-368" y="7369"/>
                    <a:pt x="13" y="175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47" name="Google Shape;2847;p50"/>
            <p:cNvSpPr/>
            <p:nvPr/>
          </p:nvSpPr>
          <p:spPr>
            <a:xfrm>
              <a:off x="2179297" y="3733121"/>
              <a:ext cx="399695" cy="156504"/>
            </a:xfrm>
            <a:custGeom>
              <a:avLst/>
              <a:gdLst/>
              <a:ahLst/>
              <a:cxnLst/>
              <a:rect l="l" t="t" r="r" b="b"/>
              <a:pathLst>
                <a:path w="594342" h="232720" extrusionOk="0">
                  <a:moveTo>
                    <a:pt x="587353" y="151827"/>
                  </a:moveTo>
                  <a:cubicBezTo>
                    <a:pt x="512741" y="104964"/>
                    <a:pt x="432477" y="67626"/>
                    <a:pt x="348720" y="40384"/>
                  </a:cubicBezTo>
                  <a:cubicBezTo>
                    <a:pt x="306239" y="26541"/>
                    <a:pt x="262678" y="14921"/>
                    <a:pt x="218545" y="7491"/>
                  </a:cubicBezTo>
                  <a:cubicBezTo>
                    <a:pt x="174603" y="62"/>
                    <a:pt x="128566" y="-3685"/>
                    <a:pt x="84497" y="5078"/>
                  </a:cubicBezTo>
                  <a:cubicBezTo>
                    <a:pt x="49699" y="12000"/>
                    <a:pt x="14456" y="31113"/>
                    <a:pt x="3407" y="67118"/>
                  </a:cubicBezTo>
                  <a:cubicBezTo>
                    <a:pt x="-7832" y="103630"/>
                    <a:pt x="10011" y="144524"/>
                    <a:pt x="38205" y="168273"/>
                  </a:cubicBezTo>
                  <a:cubicBezTo>
                    <a:pt x="70019" y="195007"/>
                    <a:pt x="111294" y="205802"/>
                    <a:pt x="151108" y="214565"/>
                  </a:cubicBezTo>
                  <a:cubicBezTo>
                    <a:pt x="194542" y="224090"/>
                    <a:pt x="238865" y="229868"/>
                    <a:pt x="283315" y="231900"/>
                  </a:cubicBezTo>
                  <a:cubicBezTo>
                    <a:pt x="383772" y="236536"/>
                    <a:pt x="485182" y="221486"/>
                    <a:pt x="579924" y="187958"/>
                  </a:cubicBezTo>
                  <a:cubicBezTo>
                    <a:pt x="587226" y="185355"/>
                    <a:pt x="590719" y="179513"/>
                    <a:pt x="591481" y="173417"/>
                  </a:cubicBezTo>
                  <a:cubicBezTo>
                    <a:pt x="595735" y="166813"/>
                    <a:pt x="595926" y="157224"/>
                    <a:pt x="587353" y="1518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48" name="Google Shape;2848;p50"/>
            <p:cNvSpPr/>
            <p:nvPr/>
          </p:nvSpPr>
          <p:spPr>
            <a:xfrm>
              <a:off x="2034592" y="3846359"/>
              <a:ext cx="384135" cy="189967"/>
            </a:xfrm>
            <a:custGeom>
              <a:avLst/>
              <a:gdLst/>
              <a:ahLst/>
              <a:cxnLst/>
              <a:rect l="l" t="t" r="r" b="b"/>
              <a:pathLst>
                <a:path w="571204" h="282479" extrusionOk="0">
                  <a:moveTo>
                    <a:pt x="566397" y="239904"/>
                  </a:moveTo>
                  <a:cubicBezTo>
                    <a:pt x="502071" y="179706"/>
                    <a:pt x="430379" y="127763"/>
                    <a:pt x="353354" y="85027"/>
                  </a:cubicBezTo>
                  <a:cubicBezTo>
                    <a:pt x="314238" y="63374"/>
                    <a:pt x="273725" y="43625"/>
                    <a:pt x="231815" y="27941"/>
                  </a:cubicBezTo>
                  <a:cubicBezTo>
                    <a:pt x="190095" y="12256"/>
                    <a:pt x="145582" y="-126"/>
                    <a:pt x="100687" y="1"/>
                  </a:cubicBezTo>
                  <a:cubicBezTo>
                    <a:pt x="65191" y="128"/>
                    <a:pt x="26964" y="12256"/>
                    <a:pt x="9311" y="45467"/>
                  </a:cubicBezTo>
                  <a:cubicBezTo>
                    <a:pt x="-8660" y="79185"/>
                    <a:pt x="1056" y="122746"/>
                    <a:pt x="24170" y="151385"/>
                  </a:cubicBezTo>
                  <a:cubicBezTo>
                    <a:pt x="50268" y="183706"/>
                    <a:pt x="88749" y="202185"/>
                    <a:pt x="126151" y="218314"/>
                  </a:cubicBezTo>
                  <a:cubicBezTo>
                    <a:pt x="166981" y="235903"/>
                    <a:pt x="209399" y="250064"/>
                    <a:pt x="252643" y="260541"/>
                  </a:cubicBezTo>
                  <a:cubicBezTo>
                    <a:pt x="350369" y="284227"/>
                    <a:pt x="452795" y="288799"/>
                    <a:pt x="552236" y="273940"/>
                  </a:cubicBezTo>
                  <a:cubicBezTo>
                    <a:pt x="559919" y="272797"/>
                    <a:pt x="564428" y="267717"/>
                    <a:pt x="566333" y="261811"/>
                  </a:cubicBezTo>
                  <a:cubicBezTo>
                    <a:pt x="571794" y="256223"/>
                    <a:pt x="573762" y="246825"/>
                    <a:pt x="566397" y="2399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49" name="Google Shape;2849;p50"/>
            <p:cNvSpPr/>
            <p:nvPr/>
          </p:nvSpPr>
          <p:spPr>
            <a:xfrm>
              <a:off x="1407720" y="4150095"/>
              <a:ext cx="384096" cy="189967"/>
            </a:xfrm>
            <a:custGeom>
              <a:avLst/>
              <a:gdLst/>
              <a:ahLst/>
              <a:cxnLst/>
              <a:rect l="l" t="t" r="r" b="b"/>
              <a:pathLst>
                <a:path w="571147" h="282479" extrusionOk="0">
                  <a:moveTo>
                    <a:pt x="566333" y="239904"/>
                  </a:moveTo>
                  <a:cubicBezTo>
                    <a:pt x="502007" y="179706"/>
                    <a:pt x="430316" y="127763"/>
                    <a:pt x="353290" y="85028"/>
                  </a:cubicBezTo>
                  <a:cubicBezTo>
                    <a:pt x="314174" y="63374"/>
                    <a:pt x="273661" y="43625"/>
                    <a:pt x="231815" y="27941"/>
                  </a:cubicBezTo>
                  <a:cubicBezTo>
                    <a:pt x="190095" y="12256"/>
                    <a:pt x="145582" y="-126"/>
                    <a:pt x="100687" y="1"/>
                  </a:cubicBezTo>
                  <a:cubicBezTo>
                    <a:pt x="65191" y="128"/>
                    <a:pt x="26964" y="12256"/>
                    <a:pt x="9311" y="45467"/>
                  </a:cubicBezTo>
                  <a:cubicBezTo>
                    <a:pt x="-8660" y="79185"/>
                    <a:pt x="1056" y="122746"/>
                    <a:pt x="24170" y="151385"/>
                  </a:cubicBezTo>
                  <a:cubicBezTo>
                    <a:pt x="50268" y="183706"/>
                    <a:pt x="88749" y="202185"/>
                    <a:pt x="126151" y="218314"/>
                  </a:cubicBezTo>
                  <a:cubicBezTo>
                    <a:pt x="166981" y="235903"/>
                    <a:pt x="209399" y="250064"/>
                    <a:pt x="252643" y="260541"/>
                  </a:cubicBezTo>
                  <a:cubicBezTo>
                    <a:pt x="350369" y="284227"/>
                    <a:pt x="452795" y="288799"/>
                    <a:pt x="552236" y="273940"/>
                  </a:cubicBezTo>
                  <a:cubicBezTo>
                    <a:pt x="559919" y="272797"/>
                    <a:pt x="564428" y="267717"/>
                    <a:pt x="566333" y="261811"/>
                  </a:cubicBezTo>
                  <a:cubicBezTo>
                    <a:pt x="571730" y="256223"/>
                    <a:pt x="573699" y="246825"/>
                    <a:pt x="566333" y="2399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0" name="Google Shape;2850;p50"/>
            <p:cNvSpPr/>
            <p:nvPr/>
          </p:nvSpPr>
          <p:spPr>
            <a:xfrm>
              <a:off x="2476023" y="3904675"/>
              <a:ext cx="146397" cy="403277"/>
            </a:xfrm>
            <a:custGeom>
              <a:avLst/>
              <a:gdLst/>
              <a:ahLst/>
              <a:cxnLst/>
              <a:rect l="l" t="t" r="r" b="b"/>
              <a:pathLst>
                <a:path w="217690" h="599669" extrusionOk="0">
                  <a:moveTo>
                    <a:pt x="98303" y="1857"/>
                  </a:moveTo>
                  <a:cubicBezTo>
                    <a:pt x="92143" y="1793"/>
                    <a:pt x="85920" y="4523"/>
                    <a:pt x="82428" y="11509"/>
                  </a:cubicBezTo>
                  <a:cubicBezTo>
                    <a:pt x="37533" y="101424"/>
                    <a:pt x="10164" y="200230"/>
                    <a:pt x="2354" y="300497"/>
                  </a:cubicBezTo>
                  <a:cubicBezTo>
                    <a:pt x="-1075" y="344820"/>
                    <a:pt x="-758" y="389524"/>
                    <a:pt x="3306" y="433847"/>
                  </a:cubicBezTo>
                  <a:cubicBezTo>
                    <a:pt x="7053" y="474423"/>
                    <a:pt x="12704" y="516715"/>
                    <a:pt x="35374" y="551576"/>
                  </a:cubicBezTo>
                  <a:cubicBezTo>
                    <a:pt x="55440" y="582437"/>
                    <a:pt x="93857" y="605170"/>
                    <a:pt x="131449" y="598503"/>
                  </a:cubicBezTo>
                  <a:cubicBezTo>
                    <a:pt x="168470" y="591962"/>
                    <a:pt x="191838" y="559386"/>
                    <a:pt x="202950" y="525668"/>
                  </a:cubicBezTo>
                  <a:cubicBezTo>
                    <a:pt x="217047" y="482996"/>
                    <a:pt x="219016" y="436895"/>
                    <a:pt x="217047" y="392318"/>
                  </a:cubicBezTo>
                  <a:cubicBezTo>
                    <a:pt x="215079" y="347614"/>
                    <a:pt x="208919" y="302973"/>
                    <a:pt x="200410" y="259095"/>
                  </a:cubicBezTo>
                  <a:cubicBezTo>
                    <a:pt x="183647" y="172608"/>
                    <a:pt x="156468" y="88344"/>
                    <a:pt x="119194" y="8524"/>
                  </a:cubicBezTo>
                  <a:cubicBezTo>
                    <a:pt x="114812" y="-620"/>
                    <a:pt x="105287" y="-1636"/>
                    <a:pt x="98303" y="18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1" name="Google Shape;2851;p50"/>
            <p:cNvSpPr/>
            <p:nvPr/>
          </p:nvSpPr>
          <p:spPr>
            <a:xfrm>
              <a:off x="1762575" y="4009741"/>
              <a:ext cx="399713" cy="156504"/>
            </a:xfrm>
            <a:custGeom>
              <a:avLst/>
              <a:gdLst/>
              <a:ahLst/>
              <a:cxnLst/>
              <a:rect l="l" t="t" r="r" b="b"/>
              <a:pathLst>
                <a:path w="594369" h="232720" extrusionOk="0">
                  <a:moveTo>
                    <a:pt x="587353" y="151827"/>
                  </a:moveTo>
                  <a:cubicBezTo>
                    <a:pt x="512741" y="104964"/>
                    <a:pt x="432477" y="67626"/>
                    <a:pt x="348720" y="40384"/>
                  </a:cubicBezTo>
                  <a:cubicBezTo>
                    <a:pt x="306239" y="26541"/>
                    <a:pt x="262678" y="14921"/>
                    <a:pt x="218545" y="7491"/>
                  </a:cubicBezTo>
                  <a:cubicBezTo>
                    <a:pt x="174603" y="62"/>
                    <a:pt x="128566" y="-3685"/>
                    <a:pt x="84497" y="5078"/>
                  </a:cubicBezTo>
                  <a:cubicBezTo>
                    <a:pt x="49699" y="12000"/>
                    <a:pt x="14456" y="31113"/>
                    <a:pt x="3407" y="67118"/>
                  </a:cubicBezTo>
                  <a:cubicBezTo>
                    <a:pt x="-7832" y="103630"/>
                    <a:pt x="10011" y="144524"/>
                    <a:pt x="38205" y="168273"/>
                  </a:cubicBezTo>
                  <a:cubicBezTo>
                    <a:pt x="70019" y="195007"/>
                    <a:pt x="111294" y="205802"/>
                    <a:pt x="151108" y="214565"/>
                  </a:cubicBezTo>
                  <a:cubicBezTo>
                    <a:pt x="194542" y="224090"/>
                    <a:pt x="238865" y="229868"/>
                    <a:pt x="283315" y="231900"/>
                  </a:cubicBezTo>
                  <a:cubicBezTo>
                    <a:pt x="383772" y="236536"/>
                    <a:pt x="485182" y="221486"/>
                    <a:pt x="579924" y="187958"/>
                  </a:cubicBezTo>
                  <a:cubicBezTo>
                    <a:pt x="587226" y="185355"/>
                    <a:pt x="590719" y="179513"/>
                    <a:pt x="591481" y="173417"/>
                  </a:cubicBezTo>
                  <a:cubicBezTo>
                    <a:pt x="595799" y="166813"/>
                    <a:pt x="595926" y="157161"/>
                    <a:pt x="587353" y="1518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2" name="Google Shape;2852;p50"/>
            <p:cNvSpPr/>
            <p:nvPr/>
          </p:nvSpPr>
          <p:spPr>
            <a:xfrm>
              <a:off x="2059302" y="4181295"/>
              <a:ext cx="146397" cy="403277"/>
            </a:xfrm>
            <a:custGeom>
              <a:avLst/>
              <a:gdLst/>
              <a:ahLst/>
              <a:cxnLst/>
              <a:rect l="l" t="t" r="r" b="b"/>
              <a:pathLst>
                <a:path w="217690" h="599669" extrusionOk="0">
                  <a:moveTo>
                    <a:pt x="98302" y="1857"/>
                  </a:moveTo>
                  <a:cubicBezTo>
                    <a:pt x="92143" y="1793"/>
                    <a:pt x="85920" y="4523"/>
                    <a:pt x="82427" y="11509"/>
                  </a:cubicBezTo>
                  <a:cubicBezTo>
                    <a:pt x="37533" y="101424"/>
                    <a:pt x="10101" y="200230"/>
                    <a:pt x="2354" y="300497"/>
                  </a:cubicBezTo>
                  <a:cubicBezTo>
                    <a:pt x="-1075" y="344820"/>
                    <a:pt x="-758" y="389524"/>
                    <a:pt x="3306" y="433847"/>
                  </a:cubicBezTo>
                  <a:cubicBezTo>
                    <a:pt x="7053" y="474423"/>
                    <a:pt x="12704" y="516715"/>
                    <a:pt x="35374" y="551576"/>
                  </a:cubicBezTo>
                  <a:cubicBezTo>
                    <a:pt x="55440" y="582437"/>
                    <a:pt x="93857" y="605170"/>
                    <a:pt x="131449" y="598503"/>
                  </a:cubicBezTo>
                  <a:cubicBezTo>
                    <a:pt x="168470" y="591962"/>
                    <a:pt x="191838" y="559386"/>
                    <a:pt x="202950" y="525668"/>
                  </a:cubicBezTo>
                  <a:cubicBezTo>
                    <a:pt x="217047" y="482996"/>
                    <a:pt x="219016" y="436895"/>
                    <a:pt x="217047" y="392318"/>
                  </a:cubicBezTo>
                  <a:cubicBezTo>
                    <a:pt x="215079" y="347614"/>
                    <a:pt x="208919" y="302973"/>
                    <a:pt x="200410" y="259095"/>
                  </a:cubicBezTo>
                  <a:cubicBezTo>
                    <a:pt x="183646" y="172608"/>
                    <a:pt x="156468" y="88344"/>
                    <a:pt x="119194" y="8524"/>
                  </a:cubicBezTo>
                  <a:cubicBezTo>
                    <a:pt x="114876" y="-620"/>
                    <a:pt x="105351" y="-1636"/>
                    <a:pt x="98302" y="18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3" name="Google Shape;2853;p50"/>
            <p:cNvSpPr/>
            <p:nvPr/>
          </p:nvSpPr>
          <p:spPr>
            <a:xfrm>
              <a:off x="2295950" y="4074366"/>
              <a:ext cx="166083" cy="395573"/>
            </a:xfrm>
            <a:custGeom>
              <a:avLst/>
              <a:gdLst/>
              <a:ahLst/>
              <a:cxnLst/>
              <a:rect l="l" t="t" r="r" b="b"/>
              <a:pathLst>
                <a:path w="246963" h="588212" extrusionOk="0">
                  <a:moveTo>
                    <a:pt x="42328" y="3633"/>
                  </a:moveTo>
                  <a:cubicBezTo>
                    <a:pt x="36296" y="4776"/>
                    <a:pt x="30645" y="8649"/>
                    <a:pt x="28613" y="16142"/>
                  </a:cubicBezTo>
                  <a:cubicBezTo>
                    <a:pt x="1625" y="112980"/>
                    <a:pt x="-6376" y="215215"/>
                    <a:pt x="5054" y="315100"/>
                  </a:cubicBezTo>
                  <a:cubicBezTo>
                    <a:pt x="10134" y="359233"/>
                    <a:pt x="18960" y="403111"/>
                    <a:pt x="31407" y="445784"/>
                  </a:cubicBezTo>
                  <a:cubicBezTo>
                    <a:pt x="42837" y="484899"/>
                    <a:pt x="56426" y="525349"/>
                    <a:pt x="85254" y="555257"/>
                  </a:cubicBezTo>
                  <a:cubicBezTo>
                    <a:pt x="110845" y="581737"/>
                    <a:pt x="152882" y="596723"/>
                    <a:pt x="188569" y="583071"/>
                  </a:cubicBezTo>
                  <a:cubicBezTo>
                    <a:pt x="223684" y="569609"/>
                    <a:pt x="240385" y="533160"/>
                    <a:pt x="244894" y="497917"/>
                  </a:cubicBezTo>
                  <a:cubicBezTo>
                    <a:pt x="250609" y="453340"/>
                    <a:pt x="243751" y="407684"/>
                    <a:pt x="233337" y="364313"/>
                  </a:cubicBezTo>
                  <a:cubicBezTo>
                    <a:pt x="222859" y="320816"/>
                    <a:pt x="208318" y="278143"/>
                    <a:pt x="191617" y="236678"/>
                  </a:cubicBezTo>
                  <a:cubicBezTo>
                    <a:pt x="158660" y="154954"/>
                    <a:pt x="115989" y="77420"/>
                    <a:pt x="64109" y="6173"/>
                  </a:cubicBezTo>
                  <a:cubicBezTo>
                    <a:pt x="58077" y="-2019"/>
                    <a:pt x="48552" y="-1193"/>
                    <a:pt x="42328" y="36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4" name="Google Shape;2854;p50"/>
            <p:cNvSpPr/>
            <p:nvPr/>
          </p:nvSpPr>
          <p:spPr>
            <a:xfrm>
              <a:off x="1647675" y="4518105"/>
              <a:ext cx="156746" cy="397579"/>
            </a:xfrm>
            <a:custGeom>
              <a:avLst/>
              <a:gdLst/>
              <a:ahLst/>
              <a:cxnLst/>
              <a:rect l="l" t="t" r="r" b="b"/>
              <a:pathLst>
                <a:path w="233079" h="591195" extrusionOk="0">
                  <a:moveTo>
                    <a:pt x="27723" y="11461"/>
                  </a:moveTo>
                  <a:cubicBezTo>
                    <a:pt x="7721" y="97250"/>
                    <a:pt x="-1360" y="185324"/>
                    <a:pt x="164" y="273398"/>
                  </a:cubicBezTo>
                  <a:cubicBezTo>
                    <a:pt x="926" y="318102"/>
                    <a:pt x="4165" y="363060"/>
                    <a:pt x="11467" y="407193"/>
                  </a:cubicBezTo>
                  <a:cubicBezTo>
                    <a:pt x="18770" y="451198"/>
                    <a:pt x="30263" y="495902"/>
                    <a:pt x="52869" y="534701"/>
                  </a:cubicBezTo>
                  <a:cubicBezTo>
                    <a:pt x="70713" y="565371"/>
                    <a:pt x="100304" y="592422"/>
                    <a:pt x="137896" y="591152"/>
                  </a:cubicBezTo>
                  <a:cubicBezTo>
                    <a:pt x="176059" y="589882"/>
                    <a:pt x="208952" y="559657"/>
                    <a:pt x="222160" y="525303"/>
                  </a:cubicBezTo>
                  <a:cubicBezTo>
                    <a:pt x="237083" y="486504"/>
                    <a:pt x="233844" y="443959"/>
                    <a:pt x="229145" y="403510"/>
                  </a:cubicBezTo>
                  <a:cubicBezTo>
                    <a:pt x="224002" y="359377"/>
                    <a:pt x="214985" y="315499"/>
                    <a:pt x="202475" y="272890"/>
                  </a:cubicBezTo>
                  <a:cubicBezTo>
                    <a:pt x="174091" y="176434"/>
                    <a:pt x="126847" y="85438"/>
                    <a:pt x="64299" y="6762"/>
                  </a:cubicBezTo>
                  <a:cubicBezTo>
                    <a:pt x="59473" y="666"/>
                    <a:pt x="52806" y="-668"/>
                    <a:pt x="46773" y="602"/>
                  </a:cubicBezTo>
                  <a:cubicBezTo>
                    <a:pt x="39153" y="-1430"/>
                    <a:pt x="30009" y="1555"/>
                    <a:pt x="27723" y="114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5" name="Google Shape;2855;p50"/>
            <p:cNvSpPr/>
            <p:nvPr/>
          </p:nvSpPr>
          <p:spPr>
            <a:xfrm>
              <a:off x="1501145" y="3594044"/>
              <a:ext cx="1190857" cy="1224485"/>
            </a:xfrm>
            <a:custGeom>
              <a:avLst/>
              <a:gdLst/>
              <a:ahLst/>
              <a:cxnLst/>
              <a:rect l="l" t="t" r="r" b="b"/>
              <a:pathLst>
                <a:path w="1770791" h="1820796" extrusionOk="0">
                  <a:moveTo>
                    <a:pt x="1758340" y="378"/>
                  </a:moveTo>
                  <a:cubicBezTo>
                    <a:pt x="1750276" y="-1400"/>
                    <a:pt x="1742973" y="3236"/>
                    <a:pt x="1740941" y="11300"/>
                  </a:cubicBezTo>
                  <a:cubicBezTo>
                    <a:pt x="1707667" y="145729"/>
                    <a:pt x="1657057" y="265872"/>
                    <a:pt x="1590446" y="368424"/>
                  </a:cubicBezTo>
                  <a:cubicBezTo>
                    <a:pt x="1497038" y="338071"/>
                    <a:pt x="1390167" y="319529"/>
                    <a:pt x="1264120" y="311719"/>
                  </a:cubicBezTo>
                  <a:cubicBezTo>
                    <a:pt x="1243672" y="310448"/>
                    <a:pt x="1223289" y="309686"/>
                    <a:pt x="1202842" y="308925"/>
                  </a:cubicBezTo>
                  <a:cubicBezTo>
                    <a:pt x="1190078" y="308416"/>
                    <a:pt x="1177251" y="307972"/>
                    <a:pt x="1164425" y="307337"/>
                  </a:cubicBezTo>
                  <a:cubicBezTo>
                    <a:pt x="1158837" y="306956"/>
                    <a:pt x="1154455" y="311147"/>
                    <a:pt x="1154138" y="316608"/>
                  </a:cubicBezTo>
                  <a:cubicBezTo>
                    <a:pt x="1153757" y="322133"/>
                    <a:pt x="1157820" y="326895"/>
                    <a:pt x="1163345" y="327403"/>
                  </a:cubicBezTo>
                  <a:cubicBezTo>
                    <a:pt x="1218145" y="332420"/>
                    <a:pt x="1275740" y="338389"/>
                    <a:pt x="1334605" y="345120"/>
                  </a:cubicBezTo>
                  <a:cubicBezTo>
                    <a:pt x="1399628" y="352549"/>
                    <a:pt x="1455763" y="362138"/>
                    <a:pt x="1506118" y="374329"/>
                  </a:cubicBezTo>
                  <a:cubicBezTo>
                    <a:pt x="1527962" y="379600"/>
                    <a:pt x="1550124" y="385886"/>
                    <a:pt x="1573745" y="393570"/>
                  </a:cubicBezTo>
                  <a:cubicBezTo>
                    <a:pt x="1560919" y="412112"/>
                    <a:pt x="1549298" y="427860"/>
                    <a:pt x="1537614" y="442528"/>
                  </a:cubicBezTo>
                  <a:cubicBezTo>
                    <a:pt x="1486560" y="506473"/>
                    <a:pt x="1428775" y="561782"/>
                    <a:pt x="1365783" y="606994"/>
                  </a:cubicBezTo>
                  <a:cubicBezTo>
                    <a:pt x="1360703" y="610677"/>
                    <a:pt x="1355432" y="614106"/>
                    <a:pt x="1350162" y="617534"/>
                  </a:cubicBezTo>
                  <a:lnTo>
                    <a:pt x="1345971" y="620265"/>
                  </a:lnTo>
                  <a:cubicBezTo>
                    <a:pt x="1261262" y="574164"/>
                    <a:pt x="1162012" y="536699"/>
                    <a:pt x="1042695" y="505838"/>
                  </a:cubicBezTo>
                  <a:cubicBezTo>
                    <a:pt x="1022820" y="500695"/>
                    <a:pt x="1002817" y="496059"/>
                    <a:pt x="982814" y="491360"/>
                  </a:cubicBezTo>
                  <a:cubicBezTo>
                    <a:pt x="970432" y="488503"/>
                    <a:pt x="958113" y="485582"/>
                    <a:pt x="945794" y="482597"/>
                  </a:cubicBezTo>
                  <a:cubicBezTo>
                    <a:pt x="940524" y="481264"/>
                    <a:pt x="935253" y="484375"/>
                    <a:pt x="933856" y="489646"/>
                  </a:cubicBezTo>
                  <a:cubicBezTo>
                    <a:pt x="932395" y="495043"/>
                    <a:pt x="935444" y="500504"/>
                    <a:pt x="940777" y="502028"/>
                  </a:cubicBezTo>
                  <a:cubicBezTo>
                    <a:pt x="993356" y="517332"/>
                    <a:pt x="1048791" y="534159"/>
                    <a:pt x="1105496" y="552066"/>
                  </a:cubicBezTo>
                  <a:cubicBezTo>
                    <a:pt x="1167853" y="571751"/>
                    <a:pt x="1221130" y="591817"/>
                    <a:pt x="1268311" y="613407"/>
                  </a:cubicBezTo>
                  <a:cubicBezTo>
                    <a:pt x="1283868" y="620519"/>
                    <a:pt x="1300378" y="628710"/>
                    <a:pt x="1318349" y="638363"/>
                  </a:cubicBezTo>
                  <a:cubicBezTo>
                    <a:pt x="1269453" y="669223"/>
                    <a:pt x="1215606" y="697798"/>
                    <a:pt x="1154138" y="725484"/>
                  </a:cubicBezTo>
                  <a:cubicBezTo>
                    <a:pt x="1100670" y="749551"/>
                    <a:pt x="1045807" y="771204"/>
                    <a:pt x="993990" y="791080"/>
                  </a:cubicBezTo>
                  <a:cubicBezTo>
                    <a:pt x="992276" y="788731"/>
                    <a:pt x="989863" y="786953"/>
                    <a:pt x="987006" y="786000"/>
                  </a:cubicBezTo>
                  <a:cubicBezTo>
                    <a:pt x="890105" y="752409"/>
                    <a:pt x="777773" y="732025"/>
                    <a:pt x="643471" y="723707"/>
                  </a:cubicBezTo>
                  <a:cubicBezTo>
                    <a:pt x="622960" y="722437"/>
                    <a:pt x="602386" y="721675"/>
                    <a:pt x="581875" y="720913"/>
                  </a:cubicBezTo>
                  <a:cubicBezTo>
                    <a:pt x="569239" y="720404"/>
                    <a:pt x="556539" y="719960"/>
                    <a:pt x="543902" y="719389"/>
                  </a:cubicBezTo>
                  <a:cubicBezTo>
                    <a:pt x="538505" y="719071"/>
                    <a:pt x="533933" y="723135"/>
                    <a:pt x="533552" y="728596"/>
                  </a:cubicBezTo>
                  <a:cubicBezTo>
                    <a:pt x="533171" y="734184"/>
                    <a:pt x="537171" y="738947"/>
                    <a:pt x="542759" y="739454"/>
                  </a:cubicBezTo>
                  <a:cubicBezTo>
                    <a:pt x="597560" y="744471"/>
                    <a:pt x="655155" y="750440"/>
                    <a:pt x="714019" y="757171"/>
                  </a:cubicBezTo>
                  <a:cubicBezTo>
                    <a:pt x="778980" y="764601"/>
                    <a:pt x="835113" y="774126"/>
                    <a:pt x="885532" y="786381"/>
                  </a:cubicBezTo>
                  <a:cubicBezTo>
                    <a:pt x="909282" y="792159"/>
                    <a:pt x="932586" y="798700"/>
                    <a:pt x="955128" y="806003"/>
                  </a:cubicBezTo>
                  <a:lnTo>
                    <a:pt x="945222" y="809749"/>
                  </a:lnTo>
                  <a:cubicBezTo>
                    <a:pt x="863815" y="840673"/>
                    <a:pt x="779678" y="872678"/>
                    <a:pt x="699541" y="910841"/>
                  </a:cubicBezTo>
                  <a:cubicBezTo>
                    <a:pt x="617690" y="949830"/>
                    <a:pt x="549109" y="991232"/>
                    <a:pt x="489864" y="1037523"/>
                  </a:cubicBezTo>
                  <a:cubicBezTo>
                    <a:pt x="472528" y="1051049"/>
                    <a:pt x="454939" y="1066353"/>
                    <a:pt x="435000" y="1085085"/>
                  </a:cubicBezTo>
                  <a:cubicBezTo>
                    <a:pt x="434873" y="1084958"/>
                    <a:pt x="434682" y="1084895"/>
                    <a:pt x="434556" y="1084831"/>
                  </a:cubicBezTo>
                  <a:cubicBezTo>
                    <a:pt x="345846" y="1033396"/>
                    <a:pt x="239420" y="991994"/>
                    <a:pt x="109181" y="958276"/>
                  </a:cubicBezTo>
                  <a:cubicBezTo>
                    <a:pt x="89433" y="953132"/>
                    <a:pt x="69557" y="948560"/>
                    <a:pt x="49746" y="943925"/>
                  </a:cubicBezTo>
                  <a:cubicBezTo>
                    <a:pt x="37236" y="941003"/>
                    <a:pt x="24726" y="938083"/>
                    <a:pt x="12217" y="935034"/>
                  </a:cubicBezTo>
                  <a:cubicBezTo>
                    <a:pt x="6946" y="933828"/>
                    <a:pt x="1740" y="936940"/>
                    <a:pt x="343" y="942083"/>
                  </a:cubicBezTo>
                  <a:cubicBezTo>
                    <a:pt x="-1055" y="947417"/>
                    <a:pt x="1930" y="952878"/>
                    <a:pt x="7327" y="954529"/>
                  </a:cubicBezTo>
                  <a:cubicBezTo>
                    <a:pt x="60731" y="970087"/>
                    <a:pt x="116166" y="986914"/>
                    <a:pt x="172046" y="1004567"/>
                  </a:cubicBezTo>
                  <a:cubicBezTo>
                    <a:pt x="234467" y="1024252"/>
                    <a:pt x="287743" y="1044318"/>
                    <a:pt x="334860" y="1065908"/>
                  </a:cubicBezTo>
                  <a:cubicBezTo>
                    <a:pt x="362165" y="1078418"/>
                    <a:pt x="388518" y="1091943"/>
                    <a:pt x="413346" y="1106231"/>
                  </a:cubicBezTo>
                  <a:cubicBezTo>
                    <a:pt x="380009" y="1139568"/>
                    <a:pt x="349783" y="1174810"/>
                    <a:pt x="323431" y="1211006"/>
                  </a:cubicBezTo>
                  <a:cubicBezTo>
                    <a:pt x="276631" y="1275268"/>
                    <a:pt x="238340" y="1346578"/>
                    <a:pt x="209575" y="1422778"/>
                  </a:cubicBezTo>
                  <a:cubicBezTo>
                    <a:pt x="177634" y="1507360"/>
                    <a:pt x="160045" y="1586354"/>
                    <a:pt x="157251" y="1657538"/>
                  </a:cubicBezTo>
                  <a:lnTo>
                    <a:pt x="156743" y="1667316"/>
                  </a:lnTo>
                  <a:cubicBezTo>
                    <a:pt x="156425" y="1673730"/>
                    <a:pt x="156044" y="1680080"/>
                    <a:pt x="156044" y="1686494"/>
                  </a:cubicBezTo>
                  <a:cubicBezTo>
                    <a:pt x="156044" y="1694622"/>
                    <a:pt x="157315" y="1702686"/>
                    <a:pt x="158521" y="1710433"/>
                  </a:cubicBezTo>
                  <a:lnTo>
                    <a:pt x="159473" y="1716847"/>
                  </a:lnTo>
                  <a:cubicBezTo>
                    <a:pt x="160490" y="1724022"/>
                    <a:pt x="166585" y="1729102"/>
                    <a:pt x="174269" y="1729293"/>
                  </a:cubicBezTo>
                  <a:cubicBezTo>
                    <a:pt x="182841" y="1728975"/>
                    <a:pt x="188810" y="1724403"/>
                    <a:pt x="190207" y="1717164"/>
                  </a:cubicBezTo>
                  <a:cubicBezTo>
                    <a:pt x="194335" y="1695447"/>
                    <a:pt x="197193" y="1673285"/>
                    <a:pt x="199923" y="1651886"/>
                  </a:cubicBezTo>
                  <a:cubicBezTo>
                    <a:pt x="202209" y="1634170"/>
                    <a:pt x="204495" y="1616453"/>
                    <a:pt x="207479" y="1598864"/>
                  </a:cubicBezTo>
                  <a:cubicBezTo>
                    <a:pt x="213893" y="1560954"/>
                    <a:pt x="223100" y="1522918"/>
                    <a:pt x="234721" y="1485770"/>
                  </a:cubicBezTo>
                  <a:cubicBezTo>
                    <a:pt x="241515" y="1464244"/>
                    <a:pt x="249326" y="1442527"/>
                    <a:pt x="258152" y="1420873"/>
                  </a:cubicBezTo>
                  <a:cubicBezTo>
                    <a:pt x="262534" y="1510853"/>
                    <a:pt x="279552" y="1608516"/>
                    <a:pt x="309905" y="1718053"/>
                  </a:cubicBezTo>
                  <a:cubicBezTo>
                    <a:pt x="315429" y="1737928"/>
                    <a:pt x="321399" y="1757614"/>
                    <a:pt x="327368" y="1777299"/>
                  </a:cubicBezTo>
                  <a:cubicBezTo>
                    <a:pt x="331050" y="1789427"/>
                    <a:pt x="334734" y="1801492"/>
                    <a:pt x="338290" y="1813621"/>
                  </a:cubicBezTo>
                  <a:cubicBezTo>
                    <a:pt x="339559" y="1817939"/>
                    <a:pt x="343433" y="1820796"/>
                    <a:pt x="347751" y="1820796"/>
                  </a:cubicBezTo>
                  <a:cubicBezTo>
                    <a:pt x="348576" y="1820796"/>
                    <a:pt x="349465" y="1820669"/>
                    <a:pt x="350354" y="1820478"/>
                  </a:cubicBezTo>
                  <a:cubicBezTo>
                    <a:pt x="355752" y="1819018"/>
                    <a:pt x="358927" y="1813684"/>
                    <a:pt x="357657" y="1808223"/>
                  </a:cubicBezTo>
                  <a:cubicBezTo>
                    <a:pt x="344512" y="1754502"/>
                    <a:pt x="331368" y="1698114"/>
                    <a:pt x="318604" y="1640520"/>
                  </a:cubicBezTo>
                  <a:cubicBezTo>
                    <a:pt x="304444" y="1576639"/>
                    <a:pt x="295173" y="1520504"/>
                    <a:pt x="290284" y="1468879"/>
                  </a:cubicBezTo>
                  <a:cubicBezTo>
                    <a:pt x="287172" y="1436113"/>
                    <a:pt x="285712" y="1403601"/>
                    <a:pt x="285965" y="1372296"/>
                  </a:cubicBezTo>
                  <a:cubicBezTo>
                    <a:pt x="285965" y="1369247"/>
                    <a:pt x="285140" y="1366517"/>
                    <a:pt x="283552" y="1364231"/>
                  </a:cubicBezTo>
                  <a:cubicBezTo>
                    <a:pt x="298983" y="1332926"/>
                    <a:pt x="316255" y="1302509"/>
                    <a:pt x="334924" y="1273744"/>
                  </a:cubicBezTo>
                  <a:cubicBezTo>
                    <a:pt x="343814" y="1260028"/>
                    <a:pt x="353847" y="1245740"/>
                    <a:pt x="365404" y="1230309"/>
                  </a:cubicBezTo>
                  <a:cubicBezTo>
                    <a:pt x="393026" y="1320543"/>
                    <a:pt x="436270" y="1414904"/>
                    <a:pt x="497293" y="1518155"/>
                  </a:cubicBezTo>
                  <a:cubicBezTo>
                    <a:pt x="507771" y="1535808"/>
                    <a:pt x="518629" y="1553207"/>
                    <a:pt x="529488" y="1570606"/>
                  </a:cubicBezTo>
                  <a:cubicBezTo>
                    <a:pt x="536219" y="1581401"/>
                    <a:pt x="542950" y="1592196"/>
                    <a:pt x="549618" y="1603054"/>
                  </a:cubicBezTo>
                  <a:cubicBezTo>
                    <a:pt x="552475" y="1607690"/>
                    <a:pt x="558381" y="1609151"/>
                    <a:pt x="563080" y="1606420"/>
                  </a:cubicBezTo>
                  <a:cubicBezTo>
                    <a:pt x="567906" y="1603626"/>
                    <a:pt x="569556" y="1597594"/>
                    <a:pt x="566890" y="1592768"/>
                  </a:cubicBezTo>
                  <a:cubicBezTo>
                    <a:pt x="540219" y="1544444"/>
                    <a:pt x="512851" y="1493453"/>
                    <a:pt x="485482" y="1441066"/>
                  </a:cubicBezTo>
                  <a:cubicBezTo>
                    <a:pt x="455193" y="1383091"/>
                    <a:pt x="431571" y="1331275"/>
                    <a:pt x="413410" y="1282697"/>
                  </a:cubicBezTo>
                  <a:cubicBezTo>
                    <a:pt x="403758" y="1256916"/>
                    <a:pt x="394995" y="1229865"/>
                    <a:pt x="387438" y="1202306"/>
                  </a:cubicBezTo>
                  <a:cubicBezTo>
                    <a:pt x="419252" y="1163000"/>
                    <a:pt x="453288" y="1127566"/>
                    <a:pt x="488594" y="1097023"/>
                  </a:cubicBezTo>
                  <a:cubicBezTo>
                    <a:pt x="543521" y="1049462"/>
                    <a:pt x="608863" y="1006726"/>
                    <a:pt x="688302" y="966277"/>
                  </a:cubicBezTo>
                  <a:cubicBezTo>
                    <a:pt x="759421" y="930082"/>
                    <a:pt x="834224" y="899538"/>
                    <a:pt x="908202" y="870646"/>
                  </a:cubicBezTo>
                  <a:cubicBezTo>
                    <a:pt x="907884" y="872487"/>
                    <a:pt x="907821" y="874328"/>
                    <a:pt x="908202" y="876297"/>
                  </a:cubicBezTo>
                  <a:cubicBezTo>
                    <a:pt x="914933" y="906777"/>
                    <a:pt x="920203" y="938845"/>
                    <a:pt x="924013" y="971610"/>
                  </a:cubicBezTo>
                  <a:cubicBezTo>
                    <a:pt x="929919" y="1023172"/>
                    <a:pt x="932522" y="1080005"/>
                    <a:pt x="931888" y="1145410"/>
                  </a:cubicBezTo>
                  <a:cubicBezTo>
                    <a:pt x="931380" y="1204147"/>
                    <a:pt x="930173" y="1262059"/>
                    <a:pt x="928458" y="1317495"/>
                  </a:cubicBezTo>
                  <a:cubicBezTo>
                    <a:pt x="928268" y="1323083"/>
                    <a:pt x="932522" y="1327655"/>
                    <a:pt x="938110" y="1327972"/>
                  </a:cubicBezTo>
                  <a:cubicBezTo>
                    <a:pt x="938301" y="1327972"/>
                    <a:pt x="938491" y="1327972"/>
                    <a:pt x="938682" y="1327972"/>
                  </a:cubicBezTo>
                  <a:cubicBezTo>
                    <a:pt x="943889" y="1327972"/>
                    <a:pt x="948144" y="1324035"/>
                    <a:pt x="948525" y="1318828"/>
                  </a:cubicBezTo>
                  <a:cubicBezTo>
                    <a:pt x="949477" y="1306128"/>
                    <a:pt x="950620" y="1293492"/>
                    <a:pt x="951700" y="1280792"/>
                  </a:cubicBezTo>
                  <a:cubicBezTo>
                    <a:pt x="953477" y="1260345"/>
                    <a:pt x="955256" y="1239962"/>
                    <a:pt x="956462" y="1219451"/>
                  </a:cubicBezTo>
                  <a:cubicBezTo>
                    <a:pt x="964717" y="1085212"/>
                    <a:pt x="958367" y="971166"/>
                    <a:pt x="936904" y="870900"/>
                  </a:cubicBezTo>
                  <a:cubicBezTo>
                    <a:pt x="936078" y="867026"/>
                    <a:pt x="933475" y="864105"/>
                    <a:pt x="930300" y="862073"/>
                  </a:cubicBezTo>
                  <a:cubicBezTo>
                    <a:pt x="941095" y="857882"/>
                    <a:pt x="951953" y="853628"/>
                    <a:pt x="962621" y="849500"/>
                  </a:cubicBezTo>
                  <a:cubicBezTo>
                    <a:pt x="1020343" y="827212"/>
                    <a:pt x="1080033" y="804225"/>
                    <a:pt x="1137818" y="779206"/>
                  </a:cubicBezTo>
                  <a:cubicBezTo>
                    <a:pt x="1162075" y="768728"/>
                    <a:pt x="1186903" y="757171"/>
                    <a:pt x="1213637" y="744090"/>
                  </a:cubicBezTo>
                  <a:cubicBezTo>
                    <a:pt x="1223352" y="768029"/>
                    <a:pt x="1231544" y="790826"/>
                    <a:pt x="1238720" y="813432"/>
                  </a:cubicBezTo>
                  <a:cubicBezTo>
                    <a:pt x="1254340" y="862898"/>
                    <a:pt x="1267676" y="918207"/>
                    <a:pt x="1279550" y="982596"/>
                  </a:cubicBezTo>
                  <a:cubicBezTo>
                    <a:pt x="1290282" y="1040698"/>
                    <a:pt x="1300188" y="1097785"/>
                    <a:pt x="1308951" y="1152268"/>
                  </a:cubicBezTo>
                  <a:cubicBezTo>
                    <a:pt x="1309839" y="1157729"/>
                    <a:pt x="1314983" y="1161476"/>
                    <a:pt x="1320381" y="1160650"/>
                  </a:cubicBezTo>
                  <a:cubicBezTo>
                    <a:pt x="1325778" y="1159888"/>
                    <a:pt x="1329461" y="1155062"/>
                    <a:pt x="1328826" y="1149665"/>
                  </a:cubicBezTo>
                  <a:cubicBezTo>
                    <a:pt x="1327365" y="1137028"/>
                    <a:pt x="1326032" y="1124455"/>
                    <a:pt x="1324699" y="1111819"/>
                  </a:cubicBezTo>
                  <a:cubicBezTo>
                    <a:pt x="1322539" y="1091372"/>
                    <a:pt x="1320381" y="1070988"/>
                    <a:pt x="1317713" y="1050604"/>
                  </a:cubicBezTo>
                  <a:cubicBezTo>
                    <a:pt x="1301457" y="926398"/>
                    <a:pt x="1275931" y="821751"/>
                    <a:pt x="1239736" y="731136"/>
                  </a:cubicBezTo>
                  <a:cubicBezTo>
                    <a:pt x="1282915" y="709038"/>
                    <a:pt x="1320317" y="687384"/>
                    <a:pt x="1353972" y="665033"/>
                  </a:cubicBezTo>
                  <a:cubicBezTo>
                    <a:pt x="1355940" y="663763"/>
                    <a:pt x="1357782" y="662366"/>
                    <a:pt x="1359687" y="660969"/>
                  </a:cubicBezTo>
                  <a:cubicBezTo>
                    <a:pt x="1360258" y="660524"/>
                    <a:pt x="1360830" y="660143"/>
                    <a:pt x="1361401" y="659698"/>
                  </a:cubicBezTo>
                  <a:cubicBezTo>
                    <a:pt x="1363878" y="659698"/>
                    <a:pt x="1366291" y="659064"/>
                    <a:pt x="1368450" y="657666"/>
                  </a:cubicBezTo>
                  <a:cubicBezTo>
                    <a:pt x="1371181" y="656016"/>
                    <a:pt x="1373213" y="653476"/>
                    <a:pt x="1374356" y="650491"/>
                  </a:cubicBezTo>
                  <a:cubicBezTo>
                    <a:pt x="1435188" y="607565"/>
                    <a:pt x="1489735" y="558607"/>
                    <a:pt x="1536407" y="504885"/>
                  </a:cubicBezTo>
                  <a:cubicBezTo>
                    <a:pt x="1539900" y="524444"/>
                    <a:pt x="1542567" y="542478"/>
                    <a:pt x="1544536" y="559622"/>
                  </a:cubicBezTo>
                  <a:cubicBezTo>
                    <a:pt x="1550441" y="611121"/>
                    <a:pt x="1553045" y="668017"/>
                    <a:pt x="1552409" y="733422"/>
                  </a:cubicBezTo>
                  <a:cubicBezTo>
                    <a:pt x="1551901" y="792159"/>
                    <a:pt x="1550695" y="850072"/>
                    <a:pt x="1548981" y="905507"/>
                  </a:cubicBezTo>
                  <a:cubicBezTo>
                    <a:pt x="1548790" y="911095"/>
                    <a:pt x="1553045" y="915667"/>
                    <a:pt x="1558632" y="915984"/>
                  </a:cubicBezTo>
                  <a:cubicBezTo>
                    <a:pt x="1563839" y="916366"/>
                    <a:pt x="1568665" y="912238"/>
                    <a:pt x="1569046" y="906841"/>
                  </a:cubicBezTo>
                  <a:cubicBezTo>
                    <a:pt x="1569999" y="894204"/>
                    <a:pt x="1571142" y="881504"/>
                    <a:pt x="1572221" y="868867"/>
                  </a:cubicBezTo>
                  <a:cubicBezTo>
                    <a:pt x="1574000" y="848421"/>
                    <a:pt x="1575777" y="827973"/>
                    <a:pt x="1576984" y="807463"/>
                  </a:cubicBezTo>
                  <a:cubicBezTo>
                    <a:pt x="1584795" y="680844"/>
                    <a:pt x="1579397" y="572132"/>
                    <a:pt x="1560538" y="475295"/>
                  </a:cubicBezTo>
                  <a:cubicBezTo>
                    <a:pt x="1603718" y="421510"/>
                    <a:pt x="1641246" y="363725"/>
                    <a:pt x="1672170" y="303400"/>
                  </a:cubicBezTo>
                  <a:cubicBezTo>
                    <a:pt x="1711731" y="226247"/>
                    <a:pt x="1740751" y="149666"/>
                    <a:pt x="1758403" y="75753"/>
                  </a:cubicBezTo>
                  <a:cubicBezTo>
                    <a:pt x="1762849" y="57147"/>
                    <a:pt x="1766913" y="37780"/>
                    <a:pt x="1770532" y="18222"/>
                  </a:cubicBezTo>
                  <a:cubicBezTo>
                    <a:pt x="1772056" y="10094"/>
                    <a:pt x="1766722" y="2156"/>
                    <a:pt x="1758340" y="3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sz="1600" b="0">
                <a:latin typeface="Times New Roman" panose="02020603050405020304"/>
                <a:ea typeface="Calibri" panose="020F0502020204030204"/>
                <a:sym typeface="+mn-ea"/>
              </a:rPr>
              <a:t>Відповідно до Типової освітньої програми (2025) МНП-ЛІТ-ПОГЛ розрахована на 2 години на тиждень у першому семестрі 10 класу, 3 години на тиждень – у другому семестрі 10 класу, 3 години на тиждень – в 11-12 класах (перший і другий семестр).</a:t>
            </a:r>
            <a:r>
              <a:rPr lang="en-US" altLang="zh-CN" sz="160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endParaRPr lang="ru-RU" altLang="en-US" sz="1600"/>
          </a:p>
        </p:txBody>
      </p:sp>
      <p:sp>
        <p:nvSpPr>
          <p:cNvPr id="3" name="Замещающий текст 2"/>
          <p:cNvSpPr>
            <a:spLocks noGrp="1"/>
          </p:cNvSpPr>
          <p:nvPr>
            <p:ph type="body" idx="1"/>
          </p:nvPr>
        </p:nvSpPr>
        <p:spPr>
          <a:xfrm>
            <a:off x="720090" y="1548130"/>
            <a:ext cx="7743190" cy="2101215"/>
          </a:xfrm>
          <a:solidFill>
            <a:schemeClr val="accent1">
              <a:lumMod val="20000"/>
              <a:lumOff val="80000"/>
            </a:schemeClr>
          </a:solidFill>
        </p:spPr>
        <p:txBody>
          <a:bodyPr/>
          <a:lstStyle/>
          <a:p>
            <a:pPr marL="139700" indent="0">
              <a:buNone/>
            </a:pPr>
            <a:endParaRPr lang="ru-RU" altLang="en-US"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" name="Текстовое поле 3"/>
          <p:cNvSpPr txBox="1"/>
          <p:nvPr/>
        </p:nvSpPr>
        <p:spPr>
          <a:xfrm>
            <a:off x="2032000" y="1624330"/>
            <a:ext cx="5511165" cy="1061720"/>
          </a:xfrm>
          <a:prstGeom prst="rect">
            <a:avLst/>
          </a:prstGeom>
        </p:spPr>
        <p:txBody>
          <a:bodyPr>
            <a:noAutofit/>
          </a:bodyPr>
          <a:lstStyle/>
          <a:p>
            <a:pPr algn="just" defTabSz="266700">
              <a:lnSpc>
                <a:spcPct val="107000"/>
              </a:lnSpc>
            </a:pPr>
            <a:r>
              <a:rPr lang="en-US" altLang="zh-CN" sz="1100">
                <a:latin typeface="Times New Roman" panose="02020603050405020304"/>
                <a:ea typeface="Calibri" panose="020F0502020204030204"/>
              </a:rPr>
              <a:t> </a:t>
            </a:r>
          </a:p>
          <a:p>
            <a:pPr algn="ctr" defTabSz="266700">
              <a:lnSpc>
                <a:spcPct val="107000"/>
              </a:lnSpc>
            </a:pPr>
            <a:r>
              <a:rPr lang="en-US" altLang="zh-CN" sz="1600" b="1">
                <a:latin typeface="Times New Roman" panose="02020603050405020304"/>
                <a:ea typeface="Calibri" panose="020F0502020204030204"/>
              </a:rPr>
              <a:t>Мовно-літературний кластер (профілі з поглибленим вивченням української мови та літератури)</a:t>
            </a:r>
            <a:endParaRPr lang="en-US" altLang="zh-CN" sz="1600"/>
          </a:p>
        </p:txBody>
      </p:sp>
      <p:graphicFrame>
        <p:nvGraphicFramePr>
          <p:cNvPr id="5" name="Таблица 4"/>
          <p:cNvGraphicFramePr/>
          <p:nvPr/>
        </p:nvGraphicFramePr>
        <p:xfrm>
          <a:off x="2032000" y="2801620"/>
          <a:ext cx="5867400" cy="717551"/>
        </p:xfrm>
        <a:graphic>
          <a:graphicData uri="http://schemas.openxmlformats.org/drawingml/2006/table">
            <a:tbl>
              <a:tblPr/>
              <a:tblGrid>
                <a:gridCol w="838200"/>
                <a:gridCol w="838200"/>
                <a:gridCol w="838200"/>
                <a:gridCol w="838200"/>
                <a:gridCol w="838200"/>
                <a:gridCol w="838200"/>
                <a:gridCol w="838200"/>
              </a:tblGrid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 b="1">
                          <a:latin typeface="Times New Roman" panose="02020603050405020304"/>
                          <a:ea typeface="Calibri" panose="020F0502020204030204"/>
                        </a:rPr>
                        <a:t> 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 b="1">
                          <a:latin typeface="Times New Roman" panose="02020603050405020304"/>
                          <a:ea typeface="Calibri" panose="020F0502020204030204"/>
                        </a:rPr>
                        <a:t>10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 b="1">
                          <a:latin typeface="Times New Roman" panose="02020603050405020304"/>
                          <a:ea typeface="Calibri" panose="020F0502020204030204"/>
                        </a:rPr>
                        <a:t>11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 b="1">
                          <a:latin typeface="Times New Roman" panose="02020603050405020304"/>
                          <a:ea typeface="Calibri" panose="020F0502020204030204"/>
                        </a:rPr>
                        <a:t>12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 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Години на тиждень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3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3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3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3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3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2909" name="Google Shape;2909;p50"/>
          <p:cNvGrpSpPr/>
          <p:nvPr/>
        </p:nvGrpSpPr>
        <p:grpSpPr>
          <a:xfrm>
            <a:off x="7664936" y="2732601"/>
            <a:ext cx="1558764" cy="2411583"/>
            <a:chOff x="4755598" y="2082399"/>
            <a:chExt cx="1665346" cy="2576477"/>
          </a:xfrm>
        </p:grpSpPr>
        <p:grpSp>
          <p:nvGrpSpPr>
            <p:cNvPr id="2910" name="Google Shape;2910;p50"/>
            <p:cNvGrpSpPr/>
            <p:nvPr/>
          </p:nvGrpSpPr>
          <p:grpSpPr>
            <a:xfrm>
              <a:off x="4755598" y="2082399"/>
              <a:ext cx="1665346" cy="2576477"/>
              <a:chOff x="6279453" y="1928012"/>
              <a:chExt cx="2480408" cy="3837470"/>
            </a:xfrm>
          </p:grpSpPr>
          <p:sp>
            <p:nvSpPr>
              <p:cNvPr id="2911" name="Google Shape;2911;p50"/>
              <p:cNvSpPr/>
              <p:nvPr/>
            </p:nvSpPr>
            <p:spPr>
              <a:xfrm>
                <a:off x="7682601" y="4112336"/>
                <a:ext cx="227953" cy="727187"/>
              </a:xfrm>
              <a:custGeom>
                <a:avLst/>
                <a:gdLst/>
                <a:ahLst/>
                <a:cxnLst/>
                <a:rect l="l" t="t" r="r" b="b"/>
                <a:pathLst>
                  <a:path w="227953" h="727187" extrusionOk="0">
                    <a:moveTo>
                      <a:pt x="6804" y="6464"/>
                    </a:moveTo>
                    <a:cubicBezTo>
                      <a:pt x="962" y="33071"/>
                      <a:pt x="581" y="60757"/>
                      <a:pt x="136" y="87871"/>
                    </a:cubicBezTo>
                    <a:cubicBezTo>
                      <a:pt x="-371" y="115367"/>
                      <a:pt x="581" y="142926"/>
                      <a:pt x="2295" y="170421"/>
                    </a:cubicBezTo>
                    <a:cubicBezTo>
                      <a:pt x="8392" y="267513"/>
                      <a:pt x="26489" y="363906"/>
                      <a:pt x="56017" y="456616"/>
                    </a:cubicBezTo>
                    <a:cubicBezTo>
                      <a:pt x="70812" y="503034"/>
                      <a:pt x="88465" y="548500"/>
                      <a:pt x="108912" y="592696"/>
                    </a:cubicBezTo>
                    <a:cubicBezTo>
                      <a:pt x="119262" y="615112"/>
                      <a:pt x="130184" y="637337"/>
                      <a:pt x="141995" y="659054"/>
                    </a:cubicBezTo>
                    <a:cubicBezTo>
                      <a:pt x="154251" y="681596"/>
                      <a:pt x="167395" y="705535"/>
                      <a:pt x="185430" y="724078"/>
                    </a:cubicBezTo>
                    <a:cubicBezTo>
                      <a:pt x="189240" y="728015"/>
                      <a:pt x="194066" y="727824"/>
                      <a:pt x="197875" y="725665"/>
                    </a:cubicBezTo>
                    <a:cubicBezTo>
                      <a:pt x="204098" y="728078"/>
                      <a:pt x="212036" y="726173"/>
                      <a:pt x="213623" y="717728"/>
                    </a:cubicBezTo>
                    <a:cubicBezTo>
                      <a:pt x="224037" y="662229"/>
                      <a:pt x="228736" y="605650"/>
                      <a:pt x="227847" y="549199"/>
                    </a:cubicBezTo>
                    <a:cubicBezTo>
                      <a:pt x="226260" y="448615"/>
                      <a:pt x="206829" y="348348"/>
                      <a:pt x="171269" y="254304"/>
                    </a:cubicBezTo>
                    <a:cubicBezTo>
                      <a:pt x="153616" y="207569"/>
                      <a:pt x="132090" y="162229"/>
                      <a:pt x="106435" y="119367"/>
                    </a:cubicBezTo>
                    <a:cubicBezTo>
                      <a:pt x="93608" y="97904"/>
                      <a:pt x="79956" y="76949"/>
                      <a:pt x="64970" y="56883"/>
                    </a:cubicBezTo>
                    <a:cubicBezTo>
                      <a:pt x="51508" y="38849"/>
                      <a:pt x="35887" y="23228"/>
                      <a:pt x="20837" y="6718"/>
                    </a:cubicBezTo>
                    <a:cubicBezTo>
                      <a:pt x="20266" y="3924"/>
                      <a:pt x="18297" y="2083"/>
                      <a:pt x="15948" y="1384"/>
                    </a:cubicBezTo>
                    <a:cubicBezTo>
                      <a:pt x="12773" y="-2045"/>
                      <a:pt x="7248" y="1511"/>
                      <a:pt x="7248" y="5385"/>
                    </a:cubicBezTo>
                    <a:cubicBezTo>
                      <a:pt x="7121" y="5766"/>
                      <a:pt x="6931" y="6020"/>
                      <a:pt x="6804" y="646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2" name="Google Shape;2912;p50"/>
              <p:cNvSpPr/>
              <p:nvPr/>
            </p:nvSpPr>
            <p:spPr>
              <a:xfrm>
                <a:off x="8115025" y="4047299"/>
                <a:ext cx="644836" cy="403492"/>
              </a:xfrm>
              <a:custGeom>
                <a:avLst/>
                <a:gdLst/>
                <a:ahLst/>
                <a:cxnLst/>
                <a:rect l="l" t="t" r="r" b="b"/>
                <a:pathLst>
                  <a:path w="644836" h="403492" extrusionOk="0">
                    <a:moveTo>
                      <a:pt x="636798" y="0"/>
                    </a:moveTo>
                    <a:cubicBezTo>
                      <a:pt x="609620" y="2096"/>
                      <a:pt x="583014" y="9716"/>
                      <a:pt x="556916" y="17082"/>
                    </a:cubicBezTo>
                    <a:cubicBezTo>
                      <a:pt x="530436" y="24574"/>
                      <a:pt x="504337" y="33401"/>
                      <a:pt x="478556" y="42990"/>
                    </a:cubicBezTo>
                    <a:cubicBezTo>
                      <a:pt x="387370" y="76835"/>
                      <a:pt x="300312" y="122047"/>
                      <a:pt x="220048" y="177102"/>
                    </a:cubicBezTo>
                    <a:cubicBezTo>
                      <a:pt x="179916" y="204660"/>
                      <a:pt x="141435" y="234696"/>
                      <a:pt x="105049" y="267017"/>
                    </a:cubicBezTo>
                    <a:cubicBezTo>
                      <a:pt x="86571" y="283401"/>
                      <a:pt x="68473" y="300291"/>
                      <a:pt x="51074" y="317881"/>
                    </a:cubicBezTo>
                    <a:cubicBezTo>
                      <a:pt x="33041" y="336169"/>
                      <a:pt x="13927" y="355664"/>
                      <a:pt x="1354" y="378270"/>
                    </a:cubicBezTo>
                    <a:cubicBezTo>
                      <a:pt x="-1313" y="383032"/>
                      <a:pt x="274" y="387604"/>
                      <a:pt x="3386" y="390652"/>
                    </a:cubicBezTo>
                    <a:cubicBezTo>
                      <a:pt x="2878" y="397320"/>
                      <a:pt x="7006" y="404304"/>
                      <a:pt x="15578" y="403416"/>
                    </a:cubicBezTo>
                    <a:cubicBezTo>
                      <a:pt x="71712" y="397383"/>
                      <a:pt x="127211" y="385509"/>
                      <a:pt x="180995" y="368364"/>
                    </a:cubicBezTo>
                    <a:cubicBezTo>
                      <a:pt x="276817" y="337820"/>
                      <a:pt x="367178" y="290259"/>
                      <a:pt x="446997" y="229045"/>
                    </a:cubicBezTo>
                    <a:cubicBezTo>
                      <a:pt x="486621" y="198628"/>
                      <a:pt x="523832" y="164973"/>
                      <a:pt x="557487" y="128016"/>
                    </a:cubicBezTo>
                    <a:cubicBezTo>
                      <a:pt x="574315" y="109538"/>
                      <a:pt x="590443" y="90360"/>
                      <a:pt x="605303" y="70295"/>
                    </a:cubicBezTo>
                    <a:cubicBezTo>
                      <a:pt x="618701" y="52197"/>
                      <a:pt x="629115" y="32766"/>
                      <a:pt x="640545" y="13589"/>
                    </a:cubicBezTo>
                    <a:cubicBezTo>
                      <a:pt x="643085" y="12255"/>
                      <a:pt x="644228" y="9842"/>
                      <a:pt x="644228" y="7366"/>
                    </a:cubicBezTo>
                    <a:cubicBezTo>
                      <a:pt x="646578" y="3302"/>
                      <a:pt x="641624" y="-889"/>
                      <a:pt x="637878" y="191"/>
                    </a:cubicBezTo>
                    <a:cubicBezTo>
                      <a:pt x="637560" y="127"/>
                      <a:pt x="637180" y="0"/>
                      <a:pt x="636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3" name="Google Shape;2913;p50"/>
              <p:cNvSpPr/>
              <p:nvPr/>
            </p:nvSpPr>
            <p:spPr>
              <a:xfrm>
                <a:off x="7927785" y="4564370"/>
                <a:ext cx="727188" cy="227953"/>
              </a:xfrm>
              <a:custGeom>
                <a:avLst/>
                <a:gdLst/>
                <a:ahLst/>
                <a:cxnLst/>
                <a:rect l="l" t="t" r="r" b="b"/>
                <a:pathLst>
                  <a:path w="727188" h="227953" extrusionOk="0">
                    <a:moveTo>
                      <a:pt x="720724" y="6804"/>
                    </a:moveTo>
                    <a:cubicBezTo>
                      <a:pt x="694118" y="962"/>
                      <a:pt x="666432" y="581"/>
                      <a:pt x="639317" y="136"/>
                    </a:cubicBezTo>
                    <a:cubicBezTo>
                      <a:pt x="611821" y="-372"/>
                      <a:pt x="584262" y="581"/>
                      <a:pt x="556767" y="2295"/>
                    </a:cubicBezTo>
                    <a:cubicBezTo>
                      <a:pt x="459675" y="8391"/>
                      <a:pt x="363283" y="26489"/>
                      <a:pt x="270572" y="56016"/>
                    </a:cubicBezTo>
                    <a:cubicBezTo>
                      <a:pt x="224154" y="70812"/>
                      <a:pt x="178688" y="88465"/>
                      <a:pt x="134492" y="108912"/>
                    </a:cubicBezTo>
                    <a:cubicBezTo>
                      <a:pt x="112076" y="119263"/>
                      <a:pt x="89851" y="130184"/>
                      <a:pt x="68134" y="141995"/>
                    </a:cubicBezTo>
                    <a:cubicBezTo>
                      <a:pt x="45592" y="154251"/>
                      <a:pt x="21652" y="167395"/>
                      <a:pt x="3110" y="185429"/>
                    </a:cubicBezTo>
                    <a:cubicBezTo>
                      <a:pt x="-827" y="189239"/>
                      <a:pt x="-636" y="194065"/>
                      <a:pt x="1523" y="197876"/>
                    </a:cubicBezTo>
                    <a:cubicBezTo>
                      <a:pt x="-890" y="204098"/>
                      <a:pt x="1015" y="212036"/>
                      <a:pt x="9460" y="213623"/>
                    </a:cubicBezTo>
                    <a:cubicBezTo>
                      <a:pt x="64959" y="224038"/>
                      <a:pt x="121538" y="228736"/>
                      <a:pt x="177989" y="227847"/>
                    </a:cubicBezTo>
                    <a:cubicBezTo>
                      <a:pt x="278573" y="226260"/>
                      <a:pt x="378840" y="206829"/>
                      <a:pt x="472883" y="171269"/>
                    </a:cubicBezTo>
                    <a:cubicBezTo>
                      <a:pt x="519620" y="153616"/>
                      <a:pt x="564958" y="132089"/>
                      <a:pt x="607820" y="106435"/>
                    </a:cubicBezTo>
                    <a:cubicBezTo>
                      <a:pt x="629284" y="93608"/>
                      <a:pt x="650239" y="79956"/>
                      <a:pt x="670305" y="64970"/>
                    </a:cubicBezTo>
                    <a:cubicBezTo>
                      <a:pt x="688339" y="51508"/>
                      <a:pt x="703960" y="35887"/>
                      <a:pt x="720470" y="20838"/>
                    </a:cubicBezTo>
                    <a:cubicBezTo>
                      <a:pt x="723264" y="20266"/>
                      <a:pt x="725106" y="18297"/>
                      <a:pt x="725804" y="15948"/>
                    </a:cubicBezTo>
                    <a:cubicBezTo>
                      <a:pt x="729233" y="12773"/>
                      <a:pt x="725677" y="7248"/>
                      <a:pt x="721803" y="7248"/>
                    </a:cubicBezTo>
                    <a:cubicBezTo>
                      <a:pt x="721422" y="7121"/>
                      <a:pt x="721169" y="6931"/>
                      <a:pt x="720724" y="68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4" name="Google Shape;2914;p50"/>
              <p:cNvSpPr/>
              <p:nvPr/>
            </p:nvSpPr>
            <p:spPr>
              <a:xfrm>
                <a:off x="7661071" y="4920487"/>
                <a:ext cx="751485" cy="169323"/>
              </a:xfrm>
              <a:custGeom>
                <a:avLst/>
                <a:gdLst/>
                <a:ahLst/>
                <a:cxnLst/>
                <a:rect l="l" t="t" r="r" b="b"/>
                <a:pathLst>
                  <a:path w="751485" h="169323" extrusionOk="0">
                    <a:moveTo>
                      <a:pt x="746519" y="61849"/>
                    </a:moveTo>
                    <a:cubicBezTo>
                      <a:pt x="722072" y="49848"/>
                      <a:pt x="695274" y="42926"/>
                      <a:pt x="668985" y="36005"/>
                    </a:cubicBezTo>
                    <a:cubicBezTo>
                      <a:pt x="642379" y="29020"/>
                      <a:pt x="615391" y="23368"/>
                      <a:pt x="588277" y="18542"/>
                    </a:cubicBezTo>
                    <a:cubicBezTo>
                      <a:pt x="492519" y="1397"/>
                      <a:pt x="394538" y="-3873"/>
                      <a:pt x="297510" y="2794"/>
                    </a:cubicBezTo>
                    <a:cubicBezTo>
                      <a:pt x="248933" y="6160"/>
                      <a:pt x="200546" y="12510"/>
                      <a:pt x="152794" y="21844"/>
                    </a:cubicBezTo>
                    <a:cubicBezTo>
                      <a:pt x="128536" y="26607"/>
                      <a:pt x="104407" y="31941"/>
                      <a:pt x="80467" y="38227"/>
                    </a:cubicBezTo>
                    <a:cubicBezTo>
                      <a:pt x="55639" y="44768"/>
                      <a:pt x="29286" y="51880"/>
                      <a:pt x="6997" y="65024"/>
                    </a:cubicBezTo>
                    <a:cubicBezTo>
                      <a:pt x="2298" y="67818"/>
                      <a:pt x="1283" y="72517"/>
                      <a:pt x="2489" y="76772"/>
                    </a:cubicBezTo>
                    <a:cubicBezTo>
                      <a:pt x="-1321" y="82233"/>
                      <a:pt x="-1321" y="90361"/>
                      <a:pt x="6490" y="93917"/>
                    </a:cubicBezTo>
                    <a:cubicBezTo>
                      <a:pt x="57924" y="117221"/>
                      <a:pt x="111772" y="135192"/>
                      <a:pt x="166827" y="147765"/>
                    </a:cubicBezTo>
                    <a:cubicBezTo>
                      <a:pt x="264872" y="170117"/>
                      <a:pt x="366916" y="175006"/>
                      <a:pt x="466674" y="162814"/>
                    </a:cubicBezTo>
                    <a:cubicBezTo>
                      <a:pt x="516268" y="156782"/>
                      <a:pt x="565417" y="146622"/>
                      <a:pt x="613169" y="131890"/>
                    </a:cubicBezTo>
                    <a:cubicBezTo>
                      <a:pt x="637045" y="124524"/>
                      <a:pt x="660667" y="116205"/>
                      <a:pt x="683717" y="106426"/>
                    </a:cubicBezTo>
                    <a:cubicBezTo>
                      <a:pt x="704418" y="97600"/>
                      <a:pt x="723278" y="86170"/>
                      <a:pt x="742899" y="75438"/>
                    </a:cubicBezTo>
                    <a:cubicBezTo>
                      <a:pt x="745757" y="75565"/>
                      <a:pt x="747979" y="74105"/>
                      <a:pt x="749249" y="71946"/>
                    </a:cubicBezTo>
                    <a:cubicBezTo>
                      <a:pt x="753377" y="69660"/>
                      <a:pt x="751218" y="63500"/>
                      <a:pt x="747408" y="62548"/>
                    </a:cubicBezTo>
                    <a:cubicBezTo>
                      <a:pt x="747090" y="62294"/>
                      <a:pt x="746900" y="62040"/>
                      <a:pt x="746519" y="6184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5" name="Google Shape;2915;p50"/>
              <p:cNvSpPr/>
              <p:nvPr/>
            </p:nvSpPr>
            <p:spPr>
              <a:xfrm>
                <a:off x="8102128" y="3774731"/>
                <a:ext cx="337110" cy="337110"/>
              </a:xfrm>
              <a:custGeom>
                <a:avLst/>
                <a:gdLst/>
                <a:ahLst/>
                <a:cxnLst/>
                <a:rect l="l" t="t" r="r" b="b"/>
                <a:pathLst>
                  <a:path w="337110" h="337110" extrusionOk="0">
                    <a:moveTo>
                      <a:pt x="15266" y="98578"/>
                    </a:moveTo>
                    <a:cubicBezTo>
                      <a:pt x="-23405" y="183224"/>
                      <a:pt x="13933" y="283173"/>
                      <a:pt x="98578" y="321845"/>
                    </a:cubicBezTo>
                    <a:cubicBezTo>
                      <a:pt x="183224" y="360516"/>
                      <a:pt x="283173" y="323178"/>
                      <a:pt x="321845" y="238533"/>
                    </a:cubicBezTo>
                    <a:cubicBezTo>
                      <a:pt x="360516" y="153887"/>
                      <a:pt x="323178" y="53938"/>
                      <a:pt x="238533" y="15266"/>
                    </a:cubicBezTo>
                    <a:cubicBezTo>
                      <a:pt x="153887" y="-23405"/>
                      <a:pt x="53938" y="13933"/>
                      <a:pt x="15266" y="98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6" name="Google Shape;2916;p50"/>
              <p:cNvSpPr/>
              <p:nvPr/>
            </p:nvSpPr>
            <p:spPr>
              <a:xfrm>
                <a:off x="8072310" y="3917441"/>
                <a:ext cx="392303" cy="202335"/>
              </a:xfrm>
              <a:custGeom>
                <a:avLst/>
                <a:gdLst/>
                <a:ahLst/>
                <a:cxnLst/>
                <a:rect l="l" t="t" r="r" b="b"/>
                <a:pathLst>
                  <a:path w="392303" h="202335" extrusionOk="0">
                    <a:moveTo>
                      <a:pt x="392303" y="89916"/>
                    </a:moveTo>
                    <a:cubicBezTo>
                      <a:pt x="349695" y="172149"/>
                      <a:pt x="255778" y="218694"/>
                      <a:pt x="161290" y="197041"/>
                    </a:cubicBezTo>
                    <a:cubicBezTo>
                      <a:pt x="66802" y="175387"/>
                      <a:pt x="2540" y="92583"/>
                      <a:pt x="0" y="0"/>
                    </a:cubicBezTo>
                    <a:lnTo>
                      <a:pt x="392303" y="899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17" name="Google Shape;2917;p50"/>
              <p:cNvGrpSpPr/>
              <p:nvPr/>
            </p:nvGrpSpPr>
            <p:grpSpPr>
              <a:xfrm>
                <a:off x="7319568" y="3306876"/>
                <a:ext cx="788060" cy="787997"/>
                <a:chOff x="7319568" y="3306876"/>
                <a:chExt cx="788060" cy="787997"/>
              </a:xfrm>
            </p:grpSpPr>
            <p:sp>
              <p:nvSpPr>
                <p:cNvPr id="2918" name="Google Shape;2918;p50"/>
                <p:cNvSpPr/>
                <p:nvPr/>
              </p:nvSpPr>
              <p:spPr>
                <a:xfrm>
                  <a:off x="7627714" y="3728762"/>
                  <a:ext cx="201661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1" h="366111" extrusionOk="0">
                      <a:moveTo>
                        <a:pt x="4986" y="206777"/>
                      </a:moveTo>
                      <a:cubicBezTo>
                        <a:pt x="1367" y="233066"/>
                        <a:pt x="-1301" y="259800"/>
                        <a:pt x="667" y="286343"/>
                      </a:cubicBezTo>
                      <a:cubicBezTo>
                        <a:pt x="2318" y="308504"/>
                        <a:pt x="6002" y="337714"/>
                        <a:pt x="22892" y="354034"/>
                      </a:cubicBezTo>
                      <a:cubicBezTo>
                        <a:pt x="40292" y="370798"/>
                        <a:pt x="64485" y="362860"/>
                        <a:pt x="77884" y="345461"/>
                      </a:cubicBezTo>
                      <a:cubicBezTo>
                        <a:pt x="84551" y="336825"/>
                        <a:pt x="88742" y="326856"/>
                        <a:pt x="91029" y="316442"/>
                      </a:cubicBezTo>
                      <a:cubicBezTo>
                        <a:pt x="103156" y="335492"/>
                        <a:pt x="118269" y="352383"/>
                        <a:pt x="140050" y="360892"/>
                      </a:cubicBezTo>
                      <a:cubicBezTo>
                        <a:pt x="153131" y="366035"/>
                        <a:pt x="168054" y="368131"/>
                        <a:pt x="181642" y="363686"/>
                      </a:cubicBezTo>
                      <a:cubicBezTo>
                        <a:pt x="194787" y="359431"/>
                        <a:pt x="200439" y="348129"/>
                        <a:pt x="201392" y="334984"/>
                      </a:cubicBezTo>
                      <a:cubicBezTo>
                        <a:pt x="203805" y="302027"/>
                        <a:pt x="189517" y="267864"/>
                        <a:pt x="178341" y="237511"/>
                      </a:cubicBezTo>
                      <a:cubicBezTo>
                        <a:pt x="170593" y="216493"/>
                        <a:pt x="161704" y="195919"/>
                        <a:pt x="152496" y="175599"/>
                      </a:cubicBezTo>
                      <a:cubicBezTo>
                        <a:pt x="141511" y="144611"/>
                        <a:pt x="130271" y="113686"/>
                        <a:pt x="118842" y="82825"/>
                      </a:cubicBezTo>
                      <a:cubicBezTo>
                        <a:pt x="113698" y="68919"/>
                        <a:pt x="108617" y="54949"/>
                        <a:pt x="103220" y="41106"/>
                      </a:cubicBezTo>
                      <a:cubicBezTo>
                        <a:pt x="98966" y="30247"/>
                        <a:pt x="95600" y="14372"/>
                        <a:pt x="87092" y="5927"/>
                      </a:cubicBezTo>
                      <a:cubicBezTo>
                        <a:pt x="65374" y="-15536"/>
                        <a:pt x="51912" y="27199"/>
                        <a:pt x="47023" y="40471"/>
                      </a:cubicBezTo>
                      <a:cubicBezTo>
                        <a:pt x="27020" y="94255"/>
                        <a:pt x="12860" y="150008"/>
                        <a:pt x="4986" y="20677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19" name="Google Shape;2919;p50"/>
                <p:cNvSpPr/>
                <p:nvPr/>
              </p:nvSpPr>
              <p:spPr>
                <a:xfrm>
                  <a:off x="7597823" y="3306876"/>
                  <a:ext cx="201660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0" h="366111" extrusionOk="0">
                      <a:moveTo>
                        <a:pt x="196675" y="159334"/>
                      </a:moveTo>
                      <a:cubicBezTo>
                        <a:pt x="200294" y="133045"/>
                        <a:pt x="202961" y="106312"/>
                        <a:pt x="200993" y="79769"/>
                      </a:cubicBezTo>
                      <a:cubicBezTo>
                        <a:pt x="199342" y="57607"/>
                        <a:pt x="195658" y="28397"/>
                        <a:pt x="178768" y="12077"/>
                      </a:cubicBezTo>
                      <a:cubicBezTo>
                        <a:pt x="161369" y="-4686"/>
                        <a:pt x="137175" y="3251"/>
                        <a:pt x="123777" y="20650"/>
                      </a:cubicBezTo>
                      <a:cubicBezTo>
                        <a:pt x="117109" y="29286"/>
                        <a:pt x="112918" y="39256"/>
                        <a:pt x="110633" y="49670"/>
                      </a:cubicBezTo>
                      <a:cubicBezTo>
                        <a:pt x="98504" y="30620"/>
                        <a:pt x="83391" y="13728"/>
                        <a:pt x="61610" y="5220"/>
                      </a:cubicBezTo>
                      <a:cubicBezTo>
                        <a:pt x="48529" y="76"/>
                        <a:pt x="33607" y="-2019"/>
                        <a:pt x="20018" y="2426"/>
                      </a:cubicBezTo>
                      <a:cubicBezTo>
                        <a:pt x="6873" y="6680"/>
                        <a:pt x="1221" y="17983"/>
                        <a:pt x="269" y="31127"/>
                      </a:cubicBezTo>
                      <a:cubicBezTo>
                        <a:pt x="-2144" y="64084"/>
                        <a:pt x="12144" y="98247"/>
                        <a:pt x="23320" y="128600"/>
                      </a:cubicBezTo>
                      <a:cubicBezTo>
                        <a:pt x="31067" y="149619"/>
                        <a:pt x="39957" y="170193"/>
                        <a:pt x="49164" y="190513"/>
                      </a:cubicBezTo>
                      <a:cubicBezTo>
                        <a:pt x="60150" y="221501"/>
                        <a:pt x="71389" y="252425"/>
                        <a:pt x="82819" y="283286"/>
                      </a:cubicBezTo>
                      <a:cubicBezTo>
                        <a:pt x="87963" y="297193"/>
                        <a:pt x="93043" y="311163"/>
                        <a:pt x="98440" y="325006"/>
                      </a:cubicBezTo>
                      <a:cubicBezTo>
                        <a:pt x="102695" y="335864"/>
                        <a:pt x="106060" y="351739"/>
                        <a:pt x="114569" y="360184"/>
                      </a:cubicBezTo>
                      <a:cubicBezTo>
                        <a:pt x="136286" y="381648"/>
                        <a:pt x="149748" y="338912"/>
                        <a:pt x="154638" y="325640"/>
                      </a:cubicBezTo>
                      <a:cubicBezTo>
                        <a:pt x="174640" y="271920"/>
                        <a:pt x="188801" y="216103"/>
                        <a:pt x="196675" y="15933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0" name="Google Shape;2920;p50"/>
                <p:cNvSpPr/>
                <p:nvPr/>
              </p:nvSpPr>
              <p:spPr>
                <a:xfrm>
                  <a:off x="7741517" y="3585131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206777" y="196675"/>
                      </a:moveTo>
                      <a:cubicBezTo>
                        <a:pt x="233066" y="200294"/>
                        <a:pt x="259801" y="202961"/>
                        <a:pt x="286343" y="200993"/>
                      </a:cubicBezTo>
                      <a:cubicBezTo>
                        <a:pt x="308505" y="199342"/>
                        <a:pt x="337714" y="195659"/>
                        <a:pt x="354034" y="178768"/>
                      </a:cubicBezTo>
                      <a:cubicBezTo>
                        <a:pt x="370798" y="161369"/>
                        <a:pt x="362861" y="137175"/>
                        <a:pt x="345462" y="123777"/>
                      </a:cubicBezTo>
                      <a:cubicBezTo>
                        <a:pt x="336826" y="117110"/>
                        <a:pt x="326856" y="112918"/>
                        <a:pt x="316442" y="110633"/>
                      </a:cubicBezTo>
                      <a:cubicBezTo>
                        <a:pt x="335492" y="98504"/>
                        <a:pt x="352383" y="83391"/>
                        <a:pt x="360892" y="61610"/>
                      </a:cubicBezTo>
                      <a:cubicBezTo>
                        <a:pt x="366036" y="48529"/>
                        <a:pt x="368131" y="33607"/>
                        <a:pt x="363686" y="20018"/>
                      </a:cubicBezTo>
                      <a:cubicBezTo>
                        <a:pt x="359432" y="6873"/>
                        <a:pt x="348128" y="1222"/>
                        <a:pt x="334984" y="269"/>
                      </a:cubicBezTo>
                      <a:cubicBezTo>
                        <a:pt x="302027" y="-2144"/>
                        <a:pt x="267864" y="12144"/>
                        <a:pt x="237512" y="23320"/>
                      </a:cubicBezTo>
                      <a:cubicBezTo>
                        <a:pt x="216493" y="31067"/>
                        <a:pt x="195919" y="39957"/>
                        <a:pt x="175599" y="49165"/>
                      </a:cubicBezTo>
                      <a:cubicBezTo>
                        <a:pt x="144611" y="60150"/>
                        <a:pt x="113687" y="71390"/>
                        <a:pt x="82826" y="82819"/>
                      </a:cubicBezTo>
                      <a:cubicBezTo>
                        <a:pt x="68919" y="87963"/>
                        <a:pt x="54949" y="93043"/>
                        <a:pt x="41106" y="98441"/>
                      </a:cubicBezTo>
                      <a:cubicBezTo>
                        <a:pt x="30248" y="102695"/>
                        <a:pt x="14373" y="106060"/>
                        <a:pt x="5927" y="114569"/>
                      </a:cubicBezTo>
                      <a:cubicBezTo>
                        <a:pt x="-15536" y="136286"/>
                        <a:pt x="27200" y="149748"/>
                        <a:pt x="40471" y="154638"/>
                      </a:cubicBezTo>
                      <a:cubicBezTo>
                        <a:pt x="94192" y="174641"/>
                        <a:pt x="149945" y="188801"/>
                        <a:pt x="206777" y="196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1" name="Google Shape;2921;p50"/>
                <p:cNvSpPr/>
                <p:nvPr/>
              </p:nvSpPr>
              <p:spPr>
                <a:xfrm>
                  <a:off x="7319568" y="3615022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159335" y="4986"/>
                      </a:moveTo>
                      <a:cubicBezTo>
                        <a:pt x="133045" y="1366"/>
                        <a:pt x="106312" y="-1301"/>
                        <a:pt x="79769" y="668"/>
                      </a:cubicBezTo>
                      <a:cubicBezTo>
                        <a:pt x="57607" y="2318"/>
                        <a:pt x="28398" y="6001"/>
                        <a:pt x="12078" y="22893"/>
                      </a:cubicBezTo>
                      <a:cubicBezTo>
                        <a:pt x="-4686" y="40292"/>
                        <a:pt x="3251" y="64485"/>
                        <a:pt x="20650" y="77883"/>
                      </a:cubicBezTo>
                      <a:cubicBezTo>
                        <a:pt x="29287" y="84551"/>
                        <a:pt x="39256" y="88742"/>
                        <a:pt x="49670" y="91028"/>
                      </a:cubicBezTo>
                      <a:cubicBezTo>
                        <a:pt x="30620" y="103156"/>
                        <a:pt x="13729" y="118269"/>
                        <a:pt x="5220" y="140050"/>
                      </a:cubicBezTo>
                      <a:cubicBezTo>
                        <a:pt x="76" y="153131"/>
                        <a:pt x="-2019" y="168054"/>
                        <a:pt x="2425" y="181643"/>
                      </a:cubicBezTo>
                      <a:cubicBezTo>
                        <a:pt x="6680" y="194787"/>
                        <a:pt x="17983" y="200438"/>
                        <a:pt x="31128" y="201391"/>
                      </a:cubicBezTo>
                      <a:cubicBezTo>
                        <a:pt x="64085" y="203804"/>
                        <a:pt x="98248" y="189517"/>
                        <a:pt x="128600" y="178341"/>
                      </a:cubicBezTo>
                      <a:cubicBezTo>
                        <a:pt x="149619" y="170593"/>
                        <a:pt x="170193" y="161704"/>
                        <a:pt x="190512" y="152496"/>
                      </a:cubicBezTo>
                      <a:cubicBezTo>
                        <a:pt x="221501" y="141511"/>
                        <a:pt x="252425" y="130271"/>
                        <a:pt x="283287" y="118841"/>
                      </a:cubicBezTo>
                      <a:cubicBezTo>
                        <a:pt x="297193" y="113698"/>
                        <a:pt x="311162" y="108618"/>
                        <a:pt x="325006" y="103220"/>
                      </a:cubicBezTo>
                      <a:cubicBezTo>
                        <a:pt x="335864" y="98965"/>
                        <a:pt x="351739" y="95600"/>
                        <a:pt x="360185" y="87091"/>
                      </a:cubicBezTo>
                      <a:cubicBezTo>
                        <a:pt x="381648" y="65374"/>
                        <a:pt x="338913" y="51912"/>
                        <a:pt x="325641" y="47023"/>
                      </a:cubicBezTo>
                      <a:cubicBezTo>
                        <a:pt x="271920" y="27020"/>
                        <a:pt x="216167" y="12796"/>
                        <a:pt x="159335" y="49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2" name="Google Shape;2922;p50"/>
                <p:cNvSpPr/>
                <p:nvPr/>
              </p:nvSpPr>
              <p:spPr>
                <a:xfrm>
                  <a:off x="7408838" y="3710928"/>
                  <a:ext cx="282697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7" h="345731" extrusionOk="0">
                      <a:moveTo>
                        <a:pt x="86447" y="108152"/>
                      </a:moveTo>
                      <a:cubicBezTo>
                        <a:pt x="66001" y="125043"/>
                        <a:pt x="45998" y="142950"/>
                        <a:pt x="29488" y="163841"/>
                      </a:cubicBezTo>
                      <a:cubicBezTo>
                        <a:pt x="15708" y="181240"/>
                        <a:pt x="-1373" y="205307"/>
                        <a:pt x="88" y="228738"/>
                      </a:cubicBezTo>
                      <a:cubicBezTo>
                        <a:pt x="1548" y="252805"/>
                        <a:pt x="24789" y="263346"/>
                        <a:pt x="46379" y="259599"/>
                      </a:cubicBezTo>
                      <a:cubicBezTo>
                        <a:pt x="57111" y="257758"/>
                        <a:pt x="66953" y="253249"/>
                        <a:pt x="75653" y="247153"/>
                      </a:cubicBezTo>
                      <a:cubicBezTo>
                        <a:pt x="71716" y="269378"/>
                        <a:pt x="71398" y="291984"/>
                        <a:pt x="81685" y="313003"/>
                      </a:cubicBezTo>
                      <a:cubicBezTo>
                        <a:pt x="87844" y="325639"/>
                        <a:pt x="97433" y="337260"/>
                        <a:pt x="110451" y="343165"/>
                      </a:cubicBezTo>
                      <a:cubicBezTo>
                        <a:pt x="123024" y="348944"/>
                        <a:pt x="134834" y="344372"/>
                        <a:pt x="144423" y="335355"/>
                      </a:cubicBezTo>
                      <a:cubicBezTo>
                        <a:pt x="168490" y="312749"/>
                        <a:pt x="181063" y="277887"/>
                        <a:pt x="193318" y="247979"/>
                      </a:cubicBezTo>
                      <a:cubicBezTo>
                        <a:pt x="201827" y="227278"/>
                        <a:pt x="209193" y="206132"/>
                        <a:pt x="216178" y="184860"/>
                      </a:cubicBezTo>
                      <a:cubicBezTo>
                        <a:pt x="229068" y="154570"/>
                        <a:pt x="241705" y="124217"/>
                        <a:pt x="254088" y="93737"/>
                      </a:cubicBezTo>
                      <a:cubicBezTo>
                        <a:pt x="259676" y="80021"/>
                        <a:pt x="265391" y="66305"/>
                        <a:pt x="270788" y="52462"/>
                      </a:cubicBezTo>
                      <a:cubicBezTo>
                        <a:pt x="275043" y="41540"/>
                        <a:pt x="283298" y="27634"/>
                        <a:pt x="282663" y="15632"/>
                      </a:cubicBezTo>
                      <a:cubicBezTo>
                        <a:pt x="281202" y="-14848"/>
                        <a:pt x="242340" y="7504"/>
                        <a:pt x="229767" y="13981"/>
                      </a:cubicBezTo>
                      <a:cubicBezTo>
                        <a:pt x="178840" y="40080"/>
                        <a:pt x="130643" y="71576"/>
                        <a:pt x="86447" y="10815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3" name="Google Shape;2923;p50"/>
                <p:cNvSpPr/>
                <p:nvPr/>
              </p:nvSpPr>
              <p:spPr>
                <a:xfrm>
                  <a:off x="7735598" y="3345153"/>
                  <a:ext cx="282760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60" h="345731" extrusionOk="0">
                      <a:moveTo>
                        <a:pt x="196313" y="237580"/>
                      </a:moveTo>
                      <a:cubicBezTo>
                        <a:pt x="216760" y="220689"/>
                        <a:pt x="236763" y="202782"/>
                        <a:pt x="253273" y="181890"/>
                      </a:cubicBezTo>
                      <a:cubicBezTo>
                        <a:pt x="267052" y="164491"/>
                        <a:pt x="284134" y="140425"/>
                        <a:pt x="282673" y="116993"/>
                      </a:cubicBezTo>
                      <a:cubicBezTo>
                        <a:pt x="281213" y="92927"/>
                        <a:pt x="257972" y="82386"/>
                        <a:pt x="236382" y="86132"/>
                      </a:cubicBezTo>
                      <a:cubicBezTo>
                        <a:pt x="225650" y="87974"/>
                        <a:pt x="215807" y="92482"/>
                        <a:pt x="207045" y="98578"/>
                      </a:cubicBezTo>
                      <a:cubicBezTo>
                        <a:pt x="210982" y="76353"/>
                        <a:pt x="211299" y="53684"/>
                        <a:pt x="201012" y="32729"/>
                      </a:cubicBezTo>
                      <a:cubicBezTo>
                        <a:pt x="194853" y="20092"/>
                        <a:pt x="185264" y="8472"/>
                        <a:pt x="172247" y="2566"/>
                      </a:cubicBezTo>
                      <a:cubicBezTo>
                        <a:pt x="159674" y="-3212"/>
                        <a:pt x="147863" y="1360"/>
                        <a:pt x="138274" y="10377"/>
                      </a:cubicBezTo>
                      <a:cubicBezTo>
                        <a:pt x="114207" y="32983"/>
                        <a:pt x="101635" y="67844"/>
                        <a:pt x="89380" y="97753"/>
                      </a:cubicBezTo>
                      <a:cubicBezTo>
                        <a:pt x="80870" y="118454"/>
                        <a:pt x="73505" y="139600"/>
                        <a:pt x="66520" y="160872"/>
                      </a:cubicBezTo>
                      <a:cubicBezTo>
                        <a:pt x="53629" y="191162"/>
                        <a:pt x="40993" y="221514"/>
                        <a:pt x="28610" y="251994"/>
                      </a:cubicBezTo>
                      <a:cubicBezTo>
                        <a:pt x="23022" y="265710"/>
                        <a:pt x="17307" y="279426"/>
                        <a:pt x="11909" y="293269"/>
                      </a:cubicBezTo>
                      <a:cubicBezTo>
                        <a:pt x="7655" y="304191"/>
                        <a:pt x="-600" y="318098"/>
                        <a:pt x="35" y="330100"/>
                      </a:cubicBezTo>
                      <a:cubicBezTo>
                        <a:pt x="1495" y="360579"/>
                        <a:pt x="40358" y="338227"/>
                        <a:pt x="52931" y="331750"/>
                      </a:cubicBezTo>
                      <a:cubicBezTo>
                        <a:pt x="103921" y="305588"/>
                        <a:pt x="152118" y="274093"/>
                        <a:pt x="196313" y="23758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4" name="Google Shape;2924;p50"/>
                <p:cNvSpPr/>
                <p:nvPr/>
              </p:nvSpPr>
              <p:spPr>
                <a:xfrm>
                  <a:off x="7723620" y="3722843"/>
                  <a:ext cx="345731" cy="282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760" extrusionOk="0">
                      <a:moveTo>
                        <a:pt x="108152" y="196313"/>
                      </a:moveTo>
                      <a:cubicBezTo>
                        <a:pt x="125043" y="216760"/>
                        <a:pt x="142949" y="236762"/>
                        <a:pt x="163841" y="253272"/>
                      </a:cubicBezTo>
                      <a:cubicBezTo>
                        <a:pt x="181240" y="267052"/>
                        <a:pt x="205307" y="284134"/>
                        <a:pt x="228738" y="282673"/>
                      </a:cubicBezTo>
                      <a:cubicBezTo>
                        <a:pt x="252805" y="281212"/>
                        <a:pt x="263346" y="257972"/>
                        <a:pt x="259599" y="236318"/>
                      </a:cubicBezTo>
                      <a:cubicBezTo>
                        <a:pt x="257758" y="225586"/>
                        <a:pt x="253249" y="215744"/>
                        <a:pt x="247153" y="207045"/>
                      </a:cubicBezTo>
                      <a:cubicBezTo>
                        <a:pt x="269378" y="210981"/>
                        <a:pt x="291985" y="211299"/>
                        <a:pt x="313003" y="201012"/>
                      </a:cubicBezTo>
                      <a:cubicBezTo>
                        <a:pt x="325639" y="194853"/>
                        <a:pt x="337260" y="185264"/>
                        <a:pt x="343165" y="172247"/>
                      </a:cubicBezTo>
                      <a:cubicBezTo>
                        <a:pt x="348944" y="159673"/>
                        <a:pt x="344372" y="147862"/>
                        <a:pt x="335355" y="138274"/>
                      </a:cubicBezTo>
                      <a:cubicBezTo>
                        <a:pt x="312748" y="114208"/>
                        <a:pt x="277887" y="101635"/>
                        <a:pt x="247979" y="89379"/>
                      </a:cubicBezTo>
                      <a:cubicBezTo>
                        <a:pt x="227214" y="80870"/>
                        <a:pt x="206132" y="73504"/>
                        <a:pt x="184860" y="66519"/>
                      </a:cubicBezTo>
                      <a:cubicBezTo>
                        <a:pt x="154570" y="53628"/>
                        <a:pt x="124217" y="40992"/>
                        <a:pt x="93737" y="28610"/>
                      </a:cubicBezTo>
                      <a:cubicBezTo>
                        <a:pt x="80022" y="23022"/>
                        <a:pt x="66305" y="17306"/>
                        <a:pt x="52462" y="11909"/>
                      </a:cubicBezTo>
                      <a:cubicBezTo>
                        <a:pt x="41540" y="7654"/>
                        <a:pt x="27634" y="-601"/>
                        <a:pt x="15632" y="35"/>
                      </a:cubicBezTo>
                      <a:cubicBezTo>
                        <a:pt x="-14848" y="1495"/>
                        <a:pt x="7504" y="40357"/>
                        <a:pt x="13981" y="52930"/>
                      </a:cubicBezTo>
                      <a:cubicBezTo>
                        <a:pt x="40143" y="103984"/>
                        <a:pt x="71639" y="152180"/>
                        <a:pt x="108152" y="19631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5" name="Google Shape;2925;p50"/>
                <p:cNvSpPr/>
                <p:nvPr/>
              </p:nvSpPr>
              <p:spPr>
                <a:xfrm>
                  <a:off x="7357845" y="3396146"/>
                  <a:ext cx="345731" cy="282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697" extrusionOk="0">
                      <a:moveTo>
                        <a:pt x="237580" y="86448"/>
                      </a:moveTo>
                      <a:cubicBezTo>
                        <a:pt x="220689" y="66000"/>
                        <a:pt x="202782" y="45998"/>
                        <a:pt x="181890" y="29488"/>
                      </a:cubicBezTo>
                      <a:cubicBezTo>
                        <a:pt x="164491" y="15708"/>
                        <a:pt x="140425" y="-1373"/>
                        <a:pt x="116993" y="88"/>
                      </a:cubicBezTo>
                      <a:cubicBezTo>
                        <a:pt x="92927" y="1548"/>
                        <a:pt x="82386" y="24789"/>
                        <a:pt x="86133" y="46379"/>
                      </a:cubicBezTo>
                      <a:cubicBezTo>
                        <a:pt x="87974" y="57111"/>
                        <a:pt x="92483" y="66953"/>
                        <a:pt x="98578" y="75652"/>
                      </a:cubicBezTo>
                      <a:cubicBezTo>
                        <a:pt x="76353" y="71715"/>
                        <a:pt x="53684" y="71398"/>
                        <a:pt x="32729" y="81685"/>
                      </a:cubicBezTo>
                      <a:cubicBezTo>
                        <a:pt x="20092" y="87844"/>
                        <a:pt x="8472" y="97433"/>
                        <a:pt x="2566" y="110450"/>
                      </a:cubicBezTo>
                      <a:cubicBezTo>
                        <a:pt x="-3212" y="123024"/>
                        <a:pt x="1360" y="134835"/>
                        <a:pt x="10377" y="144423"/>
                      </a:cubicBezTo>
                      <a:cubicBezTo>
                        <a:pt x="32983" y="168489"/>
                        <a:pt x="67845" y="181063"/>
                        <a:pt x="97753" y="193318"/>
                      </a:cubicBezTo>
                      <a:cubicBezTo>
                        <a:pt x="118454" y="201827"/>
                        <a:pt x="139599" y="209193"/>
                        <a:pt x="160872" y="216178"/>
                      </a:cubicBezTo>
                      <a:cubicBezTo>
                        <a:pt x="191161" y="229069"/>
                        <a:pt x="221514" y="241705"/>
                        <a:pt x="251995" y="254088"/>
                      </a:cubicBezTo>
                      <a:cubicBezTo>
                        <a:pt x="265711" y="259675"/>
                        <a:pt x="279426" y="265391"/>
                        <a:pt x="293270" y="270788"/>
                      </a:cubicBezTo>
                      <a:cubicBezTo>
                        <a:pt x="304191" y="275043"/>
                        <a:pt x="318098" y="283298"/>
                        <a:pt x="330099" y="282663"/>
                      </a:cubicBezTo>
                      <a:cubicBezTo>
                        <a:pt x="360579" y="281202"/>
                        <a:pt x="338227" y="242340"/>
                        <a:pt x="331750" y="229767"/>
                      </a:cubicBezTo>
                      <a:cubicBezTo>
                        <a:pt x="305588" y="178776"/>
                        <a:pt x="274092" y="130644"/>
                        <a:pt x="237580" y="8644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6" name="Google Shape;2926;p50"/>
                <p:cNvSpPr/>
                <p:nvPr/>
              </p:nvSpPr>
              <p:spPr>
                <a:xfrm>
                  <a:off x="7622904" y="3607989"/>
                  <a:ext cx="187040" cy="18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40" h="187040" extrusionOk="0">
                      <a:moveTo>
                        <a:pt x="184802" y="113808"/>
                      </a:moveTo>
                      <a:cubicBezTo>
                        <a:pt x="195977" y="63389"/>
                        <a:pt x="164227" y="13479"/>
                        <a:pt x="113808" y="2239"/>
                      </a:cubicBezTo>
                      <a:cubicBezTo>
                        <a:pt x="63389" y="-8937"/>
                        <a:pt x="13478" y="22813"/>
                        <a:pt x="2239" y="73232"/>
                      </a:cubicBezTo>
                      <a:cubicBezTo>
                        <a:pt x="-8937" y="123651"/>
                        <a:pt x="22813" y="173562"/>
                        <a:pt x="73232" y="184801"/>
                      </a:cubicBezTo>
                      <a:cubicBezTo>
                        <a:pt x="123651" y="195977"/>
                        <a:pt x="173562" y="164227"/>
                        <a:pt x="184802" y="11380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7" name="Google Shape;2927;p50"/>
                <p:cNvSpPr/>
                <p:nvPr/>
              </p:nvSpPr>
              <p:spPr>
                <a:xfrm>
                  <a:off x="7710419" y="3755058"/>
                  <a:ext cx="27347" cy="21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49" extrusionOk="0">
                      <a:moveTo>
                        <a:pt x="6545" y="2301"/>
                      </a:moveTo>
                      <a:cubicBezTo>
                        <a:pt x="14546" y="36781"/>
                        <a:pt x="18420" y="71643"/>
                        <a:pt x="21595" y="106885"/>
                      </a:cubicBezTo>
                      <a:cubicBezTo>
                        <a:pt x="23246" y="124856"/>
                        <a:pt x="24452" y="142826"/>
                        <a:pt x="25405" y="160860"/>
                      </a:cubicBezTo>
                      <a:cubicBezTo>
                        <a:pt x="26294" y="177052"/>
                        <a:pt x="29659" y="196801"/>
                        <a:pt x="24706" y="212358"/>
                      </a:cubicBezTo>
                      <a:cubicBezTo>
                        <a:pt x="23626" y="215660"/>
                        <a:pt x="19182" y="216105"/>
                        <a:pt x="17912" y="212676"/>
                      </a:cubicBezTo>
                      <a:cubicBezTo>
                        <a:pt x="12133" y="197500"/>
                        <a:pt x="13974" y="177624"/>
                        <a:pt x="13022" y="161495"/>
                      </a:cubicBezTo>
                      <a:cubicBezTo>
                        <a:pt x="12070" y="144096"/>
                        <a:pt x="10799" y="126697"/>
                        <a:pt x="9402" y="109362"/>
                      </a:cubicBezTo>
                      <a:cubicBezTo>
                        <a:pt x="6545" y="74056"/>
                        <a:pt x="2163" y="38940"/>
                        <a:pt x="5" y="3570"/>
                      </a:cubicBezTo>
                      <a:cubicBezTo>
                        <a:pt x="-186" y="-240"/>
                        <a:pt x="5656" y="-1510"/>
                        <a:pt x="6545" y="230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8" name="Google Shape;2928;p50"/>
                <p:cNvSpPr/>
                <p:nvPr/>
              </p:nvSpPr>
              <p:spPr>
                <a:xfrm>
                  <a:off x="7688652" y="3758635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12628" y="3549"/>
                      </a:moveTo>
                      <a:cubicBezTo>
                        <a:pt x="15358" y="37712"/>
                        <a:pt x="15167" y="72002"/>
                        <a:pt x="14787" y="106292"/>
                      </a:cubicBezTo>
                      <a:cubicBezTo>
                        <a:pt x="14596" y="123120"/>
                        <a:pt x="14405" y="139947"/>
                        <a:pt x="14216" y="156775"/>
                      </a:cubicBezTo>
                      <a:cubicBezTo>
                        <a:pt x="14088" y="165538"/>
                        <a:pt x="14152" y="174237"/>
                        <a:pt x="13707" y="183000"/>
                      </a:cubicBezTo>
                      <a:cubicBezTo>
                        <a:pt x="13390" y="189541"/>
                        <a:pt x="13898" y="195573"/>
                        <a:pt x="9453" y="200781"/>
                      </a:cubicBezTo>
                      <a:cubicBezTo>
                        <a:pt x="7802" y="202749"/>
                        <a:pt x="5071" y="201987"/>
                        <a:pt x="3674" y="200272"/>
                      </a:cubicBezTo>
                      <a:cubicBezTo>
                        <a:pt x="-898" y="194621"/>
                        <a:pt x="118" y="186937"/>
                        <a:pt x="54" y="179952"/>
                      </a:cubicBezTo>
                      <a:cubicBezTo>
                        <a:pt x="-72" y="171253"/>
                        <a:pt x="181" y="162490"/>
                        <a:pt x="245" y="153790"/>
                      </a:cubicBezTo>
                      <a:cubicBezTo>
                        <a:pt x="372" y="136963"/>
                        <a:pt x="436" y="120135"/>
                        <a:pt x="690" y="103308"/>
                      </a:cubicBezTo>
                      <a:cubicBezTo>
                        <a:pt x="1198" y="69780"/>
                        <a:pt x="1705" y="36379"/>
                        <a:pt x="5008" y="2978"/>
                      </a:cubicBezTo>
                      <a:cubicBezTo>
                        <a:pt x="5516" y="-1531"/>
                        <a:pt x="12310" y="-578"/>
                        <a:pt x="12628" y="35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9" name="Google Shape;2929;p50"/>
                <p:cNvSpPr/>
                <p:nvPr/>
              </p:nvSpPr>
              <p:spPr>
                <a:xfrm>
                  <a:off x="7689430" y="3431706"/>
                  <a:ext cx="27347" cy="215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03" extrusionOk="0">
                      <a:moveTo>
                        <a:pt x="20803" y="212749"/>
                      </a:moveTo>
                      <a:cubicBezTo>
                        <a:pt x="12802" y="178268"/>
                        <a:pt x="8928" y="143407"/>
                        <a:pt x="5753" y="108165"/>
                      </a:cubicBezTo>
                      <a:cubicBezTo>
                        <a:pt x="4102" y="90194"/>
                        <a:pt x="2896" y="72223"/>
                        <a:pt x="1943" y="54190"/>
                      </a:cubicBezTo>
                      <a:cubicBezTo>
                        <a:pt x="1054" y="37997"/>
                        <a:pt x="-2311" y="18248"/>
                        <a:pt x="2642" y="2691"/>
                      </a:cubicBezTo>
                      <a:cubicBezTo>
                        <a:pt x="3722" y="-611"/>
                        <a:pt x="8166" y="-1056"/>
                        <a:pt x="9437" y="2373"/>
                      </a:cubicBezTo>
                      <a:cubicBezTo>
                        <a:pt x="15215" y="17550"/>
                        <a:pt x="13374" y="37425"/>
                        <a:pt x="14326" y="53554"/>
                      </a:cubicBezTo>
                      <a:cubicBezTo>
                        <a:pt x="15278" y="70953"/>
                        <a:pt x="16549" y="88353"/>
                        <a:pt x="17946" y="105688"/>
                      </a:cubicBezTo>
                      <a:cubicBezTo>
                        <a:pt x="20803" y="140994"/>
                        <a:pt x="25185" y="176109"/>
                        <a:pt x="27343" y="211479"/>
                      </a:cubicBezTo>
                      <a:cubicBezTo>
                        <a:pt x="27534" y="215225"/>
                        <a:pt x="21628" y="216496"/>
                        <a:pt x="20803" y="2127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0" name="Google Shape;2930;p50"/>
                <p:cNvSpPr/>
                <p:nvPr/>
              </p:nvSpPr>
              <p:spPr>
                <a:xfrm>
                  <a:off x="7723540" y="3441167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2377" y="198398"/>
                      </a:moveTo>
                      <a:cubicBezTo>
                        <a:pt x="-353" y="164235"/>
                        <a:pt x="-163" y="129945"/>
                        <a:pt x="218" y="95655"/>
                      </a:cubicBezTo>
                      <a:cubicBezTo>
                        <a:pt x="409" y="78828"/>
                        <a:pt x="599" y="62000"/>
                        <a:pt x="790" y="45173"/>
                      </a:cubicBezTo>
                      <a:cubicBezTo>
                        <a:pt x="916" y="36410"/>
                        <a:pt x="853" y="27710"/>
                        <a:pt x="1298" y="18947"/>
                      </a:cubicBezTo>
                      <a:cubicBezTo>
                        <a:pt x="1615" y="12407"/>
                        <a:pt x="1107" y="6374"/>
                        <a:pt x="5552" y="1167"/>
                      </a:cubicBezTo>
                      <a:cubicBezTo>
                        <a:pt x="7203" y="-801"/>
                        <a:pt x="9934" y="-39"/>
                        <a:pt x="11330" y="1675"/>
                      </a:cubicBezTo>
                      <a:cubicBezTo>
                        <a:pt x="15903" y="7327"/>
                        <a:pt x="14887" y="15010"/>
                        <a:pt x="14950" y="21995"/>
                      </a:cubicBezTo>
                      <a:cubicBezTo>
                        <a:pt x="15077" y="30695"/>
                        <a:pt x="14823" y="39458"/>
                        <a:pt x="14760" y="48157"/>
                      </a:cubicBezTo>
                      <a:cubicBezTo>
                        <a:pt x="14632" y="64985"/>
                        <a:pt x="14569" y="81812"/>
                        <a:pt x="14315" y="98640"/>
                      </a:cubicBezTo>
                      <a:cubicBezTo>
                        <a:pt x="13807" y="132168"/>
                        <a:pt x="13299" y="165569"/>
                        <a:pt x="9997" y="198970"/>
                      </a:cubicBezTo>
                      <a:cubicBezTo>
                        <a:pt x="9489" y="203478"/>
                        <a:pt x="2694" y="202526"/>
                        <a:pt x="2377" y="19839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1" name="Google Shape;2931;p50"/>
                <p:cNvSpPr/>
                <p:nvPr/>
              </p:nvSpPr>
              <p:spPr>
                <a:xfrm>
                  <a:off x="7767750" y="3676675"/>
                  <a:ext cx="215049" cy="27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49" h="27351" extrusionOk="0">
                      <a:moveTo>
                        <a:pt x="2300" y="20803"/>
                      </a:moveTo>
                      <a:cubicBezTo>
                        <a:pt x="36781" y="12802"/>
                        <a:pt x="71643" y="8928"/>
                        <a:pt x="106885" y="5753"/>
                      </a:cubicBezTo>
                      <a:cubicBezTo>
                        <a:pt x="124856" y="4102"/>
                        <a:pt x="142826" y="2896"/>
                        <a:pt x="160860" y="1943"/>
                      </a:cubicBezTo>
                      <a:cubicBezTo>
                        <a:pt x="177053" y="1054"/>
                        <a:pt x="196801" y="-2311"/>
                        <a:pt x="212358" y="2642"/>
                      </a:cubicBezTo>
                      <a:cubicBezTo>
                        <a:pt x="215660" y="3721"/>
                        <a:pt x="216105" y="8166"/>
                        <a:pt x="212676" y="9436"/>
                      </a:cubicBezTo>
                      <a:cubicBezTo>
                        <a:pt x="197499" y="15215"/>
                        <a:pt x="177624" y="13373"/>
                        <a:pt x="161495" y="14326"/>
                      </a:cubicBezTo>
                      <a:cubicBezTo>
                        <a:pt x="144096" y="15278"/>
                        <a:pt x="126697" y="16548"/>
                        <a:pt x="109361" y="17945"/>
                      </a:cubicBezTo>
                      <a:cubicBezTo>
                        <a:pt x="74056" y="20803"/>
                        <a:pt x="38940" y="25184"/>
                        <a:pt x="3570" y="27343"/>
                      </a:cubicBezTo>
                      <a:cubicBezTo>
                        <a:pt x="-240" y="27597"/>
                        <a:pt x="-1509" y="21692"/>
                        <a:pt x="2300" y="20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2" name="Google Shape;2932;p50"/>
                <p:cNvSpPr/>
                <p:nvPr/>
              </p:nvSpPr>
              <p:spPr>
                <a:xfrm>
                  <a:off x="7771327" y="3710785"/>
                  <a:ext cx="201947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47" h="15004" extrusionOk="0">
                      <a:moveTo>
                        <a:pt x="3549" y="2377"/>
                      </a:moveTo>
                      <a:cubicBezTo>
                        <a:pt x="37712" y="-353"/>
                        <a:pt x="72003" y="-163"/>
                        <a:pt x="106292" y="218"/>
                      </a:cubicBezTo>
                      <a:cubicBezTo>
                        <a:pt x="123120" y="409"/>
                        <a:pt x="139947" y="599"/>
                        <a:pt x="156775" y="790"/>
                      </a:cubicBezTo>
                      <a:cubicBezTo>
                        <a:pt x="165538" y="917"/>
                        <a:pt x="174237" y="853"/>
                        <a:pt x="183000" y="1298"/>
                      </a:cubicBezTo>
                      <a:cubicBezTo>
                        <a:pt x="189541" y="1615"/>
                        <a:pt x="195573" y="1107"/>
                        <a:pt x="200780" y="5552"/>
                      </a:cubicBezTo>
                      <a:cubicBezTo>
                        <a:pt x="202749" y="7203"/>
                        <a:pt x="201987" y="9934"/>
                        <a:pt x="200272" y="11331"/>
                      </a:cubicBezTo>
                      <a:cubicBezTo>
                        <a:pt x="194621" y="15903"/>
                        <a:pt x="186937" y="14886"/>
                        <a:pt x="179953" y="14950"/>
                      </a:cubicBezTo>
                      <a:cubicBezTo>
                        <a:pt x="171253" y="15077"/>
                        <a:pt x="162490" y="14823"/>
                        <a:pt x="153791" y="14760"/>
                      </a:cubicBezTo>
                      <a:cubicBezTo>
                        <a:pt x="136963" y="14633"/>
                        <a:pt x="120135" y="14569"/>
                        <a:pt x="103308" y="14315"/>
                      </a:cubicBezTo>
                      <a:cubicBezTo>
                        <a:pt x="69779" y="13807"/>
                        <a:pt x="36379" y="13299"/>
                        <a:pt x="2978" y="9997"/>
                      </a:cubicBezTo>
                      <a:cubicBezTo>
                        <a:pt x="-1531" y="9553"/>
                        <a:pt x="-578" y="2758"/>
                        <a:pt x="3549" y="237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3" name="Google Shape;2933;p50"/>
                <p:cNvSpPr/>
                <p:nvPr/>
              </p:nvSpPr>
              <p:spPr>
                <a:xfrm>
                  <a:off x="7444398" y="3697727"/>
                  <a:ext cx="215002" cy="27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02" h="27347" extrusionOk="0">
                      <a:moveTo>
                        <a:pt x="212749" y="6545"/>
                      </a:moveTo>
                      <a:cubicBezTo>
                        <a:pt x="178269" y="14546"/>
                        <a:pt x="143407" y="18419"/>
                        <a:pt x="108164" y="21594"/>
                      </a:cubicBezTo>
                      <a:cubicBezTo>
                        <a:pt x="90194" y="23245"/>
                        <a:pt x="72223" y="24452"/>
                        <a:pt x="54189" y="25405"/>
                      </a:cubicBezTo>
                      <a:cubicBezTo>
                        <a:pt x="37997" y="26294"/>
                        <a:pt x="18248" y="29659"/>
                        <a:pt x="2691" y="24706"/>
                      </a:cubicBezTo>
                      <a:cubicBezTo>
                        <a:pt x="-611" y="23626"/>
                        <a:pt x="-1055" y="19182"/>
                        <a:pt x="2373" y="17912"/>
                      </a:cubicBezTo>
                      <a:cubicBezTo>
                        <a:pt x="17550" y="12133"/>
                        <a:pt x="37425" y="13975"/>
                        <a:pt x="53555" y="13022"/>
                      </a:cubicBezTo>
                      <a:cubicBezTo>
                        <a:pt x="70953" y="12069"/>
                        <a:pt x="88352" y="10800"/>
                        <a:pt x="105688" y="9402"/>
                      </a:cubicBezTo>
                      <a:cubicBezTo>
                        <a:pt x="140994" y="6545"/>
                        <a:pt x="176109" y="2163"/>
                        <a:pt x="211479" y="5"/>
                      </a:cubicBezTo>
                      <a:cubicBezTo>
                        <a:pt x="215225" y="-186"/>
                        <a:pt x="216495" y="5656"/>
                        <a:pt x="212749" y="654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4" name="Google Shape;2934;p50"/>
                <p:cNvSpPr/>
                <p:nvPr/>
              </p:nvSpPr>
              <p:spPr>
                <a:xfrm>
                  <a:off x="7453923" y="3675960"/>
                  <a:ext cx="201900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00" h="15004" extrusionOk="0">
                      <a:moveTo>
                        <a:pt x="198398" y="12628"/>
                      </a:moveTo>
                      <a:cubicBezTo>
                        <a:pt x="164235" y="15358"/>
                        <a:pt x="129946" y="15168"/>
                        <a:pt x="95655" y="14786"/>
                      </a:cubicBezTo>
                      <a:cubicBezTo>
                        <a:pt x="78828" y="14596"/>
                        <a:pt x="62000" y="14405"/>
                        <a:pt x="45172" y="14215"/>
                      </a:cubicBezTo>
                      <a:cubicBezTo>
                        <a:pt x="36409" y="14088"/>
                        <a:pt x="27710" y="14151"/>
                        <a:pt x="18947" y="13707"/>
                      </a:cubicBezTo>
                      <a:cubicBezTo>
                        <a:pt x="12407" y="13390"/>
                        <a:pt x="6374" y="13898"/>
                        <a:pt x="1167" y="9453"/>
                      </a:cubicBezTo>
                      <a:cubicBezTo>
                        <a:pt x="-801" y="7801"/>
                        <a:pt x="-39" y="5071"/>
                        <a:pt x="1675" y="3674"/>
                      </a:cubicBezTo>
                      <a:cubicBezTo>
                        <a:pt x="7327" y="-898"/>
                        <a:pt x="15010" y="118"/>
                        <a:pt x="21996" y="55"/>
                      </a:cubicBezTo>
                      <a:cubicBezTo>
                        <a:pt x="30695" y="-72"/>
                        <a:pt x="39458" y="181"/>
                        <a:pt x="48158" y="245"/>
                      </a:cubicBezTo>
                      <a:cubicBezTo>
                        <a:pt x="64984" y="372"/>
                        <a:pt x="81812" y="436"/>
                        <a:pt x="98640" y="690"/>
                      </a:cubicBezTo>
                      <a:cubicBezTo>
                        <a:pt x="132168" y="1198"/>
                        <a:pt x="165569" y="1705"/>
                        <a:pt x="198970" y="5007"/>
                      </a:cubicBezTo>
                      <a:cubicBezTo>
                        <a:pt x="203415" y="5516"/>
                        <a:pt x="202462" y="12310"/>
                        <a:pt x="198398" y="1262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5" name="Google Shape;2935;p50"/>
                <p:cNvSpPr/>
                <p:nvPr/>
              </p:nvSpPr>
              <p:spPr>
                <a:xfrm>
                  <a:off x="7543741" y="3740095"/>
                  <a:ext cx="134582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2" h="172229" extrusionOk="0">
                      <a:moveTo>
                        <a:pt x="134171" y="4690"/>
                      </a:moveTo>
                      <a:cubicBezTo>
                        <a:pt x="116772" y="35488"/>
                        <a:pt x="96007" y="63808"/>
                        <a:pt x="74544" y="91876"/>
                      </a:cubicBezTo>
                      <a:cubicBezTo>
                        <a:pt x="63622" y="106226"/>
                        <a:pt x="52319" y="120260"/>
                        <a:pt x="40890" y="134230"/>
                      </a:cubicBezTo>
                      <a:cubicBezTo>
                        <a:pt x="30603" y="146739"/>
                        <a:pt x="19744" y="163567"/>
                        <a:pt x="5520" y="171695"/>
                      </a:cubicBezTo>
                      <a:cubicBezTo>
                        <a:pt x="2472" y="173410"/>
                        <a:pt x="-1084" y="170743"/>
                        <a:pt x="313" y="167314"/>
                      </a:cubicBezTo>
                      <a:cubicBezTo>
                        <a:pt x="6282" y="152201"/>
                        <a:pt x="21141" y="138802"/>
                        <a:pt x="31365" y="126293"/>
                      </a:cubicBezTo>
                      <a:cubicBezTo>
                        <a:pt x="42414" y="112831"/>
                        <a:pt x="53272" y="99178"/>
                        <a:pt x="63940" y="85399"/>
                      </a:cubicBezTo>
                      <a:cubicBezTo>
                        <a:pt x="85720" y="57458"/>
                        <a:pt x="106231" y="28630"/>
                        <a:pt x="128583" y="1134"/>
                      </a:cubicBezTo>
                      <a:cubicBezTo>
                        <a:pt x="130869" y="-1724"/>
                        <a:pt x="136076" y="1325"/>
                        <a:pt x="134171" y="469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6" name="Google Shape;2936;p50"/>
                <p:cNvSpPr/>
                <p:nvPr/>
              </p:nvSpPr>
              <p:spPr>
                <a:xfrm>
                  <a:off x="7523409" y="3731304"/>
                  <a:ext cx="140433" cy="149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33" h="149653" extrusionOk="0">
                      <a:moveTo>
                        <a:pt x="139644" y="6433"/>
                      </a:moveTo>
                      <a:cubicBezTo>
                        <a:pt x="118562" y="33420"/>
                        <a:pt x="95194" y="58566"/>
                        <a:pt x="71762" y="83585"/>
                      </a:cubicBezTo>
                      <a:cubicBezTo>
                        <a:pt x="60269" y="95904"/>
                        <a:pt x="48712" y="108096"/>
                        <a:pt x="37155" y="120415"/>
                      </a:cubicBezTo>
                      <a:cubicBezTo>
                        <a:pt x="31186" y="126765"/>
                        <a:pt x="25281" y="133242"/>
                        <a:pt x="19058" y="139402"/>
                      </a:cubicBezTo>
                      <a:cubicBezTo>
                        <a:pt x="14422" y="144037"/>
                        <a:pt x="10675" y="148800"/>
                        <a:pt x="3881" y="149625"/>
                      </a:cubicBezTo>
                      <a:cubicBezTo>
                        <a:pt x="1341" y="149943"/>
                        <a:pt x="-119" y="147530"/>
                        <a:pt x="8" y="145371"/>
                      </a:cubicBezTo>
                      <a:cubicBezTo>
                        <a:pt x="452" y="138132"/>
                        <a:pt x="6421" y="133115"/>
                        <a:pt x="11057" y="127972"/>
                      </a:cubicBezTo>
                      <a:cubicBezTo>
                        <a:pt x="16835" y="121495"/>
                        <a:pt x="22931" y="115208"/>
                        <a:pt x="28900" y="108795"/>
                      </a:cubicBezTo>
                      <a:cubicBezTo>
                        <a:pt x="40394" y="96476"/>
                        <a:pt x="51823" y="84157"/>
                        <a:pt x="63381" y="71901"/>
                      </a:cubicBezTo>
                      <a:cubicBezTo>
                        <a:pt x="86431" y="47517"/>
                        <a:pt x="109418" y="23260"/>
                        <a:pt x="134437" y="908"/>
                      </a:cubicBezTo>
                      <a:cubicBezTo>
                        <a:pt x="137866" y="-2140"/>
                        <a:pt x="142247" y="3194"/>
                        <a:pt x="139644" y="643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7" name="Google Shape;2937;p50"/>
                <p:cNvSpPr/>
                <p:nvPr/>
              </p:nvSpPr>
              <p:spPr>
                <a:xfrm>
                  <a:off x="7748875" y="3489489"/>
                  <a:ext cx="134581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1" h="172229" extrusionOk="0">
                      <a:moveTo>
                        <a:pt x="411" y="167539"/>
                      </a:moveTo>
                      <a:cubicBezTo>
                        <a:pt x="17810" y="136742"/>
                        <a:pt x="38574" y="108421"/>
                        <a:pt x="60037" y="80354"/>
                      </a:cubicBezTo>
                      <a:cubicBezTo>
                        <a:pt x="70959" y="66003"/>
                        <a:pt x="82262" y="51969"/>
                        <a:pt x="93693" y="37999"/>
                      </a:cubicBezTo>
                      <a:cubicBezTo>
                        <a:pt x="103980" y="25490"/>
                        <a:pt x="114838" y="8662"/>
                        <a:pt x="129062" y="534"/>
                      </a:cubicBezTo>
                      <a:cubicBezTo>
                        <a:pt x="132110" y="-1180"/>
                        <a:pt x="135666" y="1487"/>
                        <a:pt x="134269" y="4916"/>
                      </a:cubicBezTo>
                      <a:cubicBezTo>
                        <a:pt x="128300" y="20029"/>
                        <a:pt x="113441" y="33427"/>
                        <a:pt x="103218" y="45937"/>
                      </a:cubicBezTo>
                      <a:cubicBezTo>
                        <a:pt x="92169" y="59399"/>
                        <a:pt x="81310" y="73051"/>
                        <a:pt x="70642" y="86831"/>
                      </a:cubicBezTo>
                      <a:cubicBezTo>
                        <a:pt x="48861" y="114771"/>
                        <a:pt x="28351" y="143600"/>
                        <a:pt x="5999" y="171095"/>
                      </a:cubicBezTo>
                      <a:cubicBezTo>
                        <a:pt x="3713" y="173953"/>
                        <a:pt x="-1494" y="170905"/>
                        <a:pt x="411" y="1675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8" name="Google Shape;2938;p50"/>
                <p:cNvSpPr/>
                <p:nvPr/>
              </p:nvSpPr>
              <p:spPr>
                <a:xfrm>
                  <a:off x="7763323" y="3520856"/>
                  <a:ext cx="140402" cy="149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02" h="149628" extrusionOk="0">
                      <a:moveTo>
                        <a:pt x="758" y="143221"/>
                      </a:moveTo>
                      <a:cubicBezTo>
                        <a:pt x="21840" y="116234"/>
                        <a:pt x="45208" y="91087"/>
                        <a:pt x="68640" y="66068"/>
                      </a:cubicBezTo>
                      <a:cubicBezTo>
                        <a:pt x="80133" y="53749"/>
                        <a:pt x="91690" y="41558"/>
                        <a:pt x="103247" y="29239"/>
                      </a:cubicBezTo>
                      <a:cubicBezTo>
                        <a:pt x="109216" y="22889"/>
                        <a:pt x="115121" y="16411"/>
                        <a:pt x="121345" y="10252"/>
                      </a:cubicBezTo>
                      <a:cubicBezTo>
                        <a:pt x="125980" y="5616"/>
                        <a:pt x="129727" y="854"/>
                        <a:pt x="136521" y="28"/>
                      </a:cubicBezTo>
                      <a:cubicBezTo>
                        <a:pt x="139061" y="-289"/>
                        <a:pt x="140521" y="2124"/>
                        <a:pt x="140395" y="4283"/>
                      </a:cubicBezTo>
                      <a:cubicBezTo>
                        <a:pt x="139950" y="11522"/>
                        <a:pt x="133981" y="16539"/>
                        <a:pt x="129345" y="21682"/>
                      </a:cubicBezTo>
                      <a:cubicBezTo>
                        <a:pt x="123567" y="28159"/>
                        <a:pt x="117471" y="34446"/>
                        <a:pt x="111502" y="40859"/>
                      </a:cubicBezTo>
                      <a:cubicBezTo>
                        <a:pt x="100008" y="53178"/>
                        <a:pt x="88579" y="65497"/>
                        <a:pt x="77021" y="77753"/>
                      </a:cubicBezTo>
                      <a:cubicBezTo>
                        <a:pt x="53971" y="102136"/>
                        <a:pt x="30984" y="126393"/>
                        <a:pt x="5965" y="148746"/>
                      </a:cubicBezTo>
                      <a:cubicBezTo>
                        <a:pt x="2600" y="151730"/>
                        <a:pt x="-1782" y="146460"/>
                        <a:pt x="758" y="14322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9" name="Google Shape;2939;p50"/>
                <p:cNvSpPr/>
                <p:nvPr/>
              </p:nvSpPr>
              <p:spPr>
                <a:xfrm>
                  <a:off x="7752787" y="3736182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4690" y="411"/>
                      </a:moveTo>
                      <a:cubicBezTo>
                        <a:pt x="35488" y="17810"/>
                        <a:pt x="63808" y="38575"/>
                        <a:pt x="91876" y="60038"/>
                      </a:cubicBezTo>
                      <a:cubicBezTo>
                        <a:pt x="106227" y="70959"/>
                        <a:pt x="120260" y="82263"/>
                        <a:pt x="134230" y="93693"/>
                      </a:cubicBezTo>
                      <a:cubicBezTo>
                        <a:pt x="146740" y="103980"/>
                        <a:pt x="163567" y="114838"/>
                        <a:pt x="171695" y="129062"/>
                      </a:cubicBezTo>
                      <a:cubicBezTo>
                        <a:pt x="173409" y="132110"/>
                        <a:pt x="170743" y="135666"/>
                        <a:pt x="167314" y="134269"/>
                      </a:cubicBezTo>
                      <a:cubicBezTo>
                        <a:pt x="152201" y="128300"/>
                        <a:pt x="138802" y="113441"/>
                        <a:pt x="126293" y="103218"/>
                      </a:cubicBezTo>
                      <a:cubicBezTo>
                        <a:pt x="112831" y="92169"/>
                        <a:pt x="99178" y="81310"/>
                        <a:pt x="85398" y="70642"/>
                      </a:cubicBezTo>
                      <a:cubicBezTo>
                        <a:pt x="57458" y="48862"/>
                        <a:pt x="28630" y="28351"/>
                        <a:pt x="1134" y="5999"/>
                      </a:cubicBezTo>
                      <a:cubicBezTo>
                        <a:pt x="-1723" y="3713"/>
                        <a:pt x="1325" y="-1494"/>
                        <a:pt x="4690" y="41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0" name="Google Shape;2940;p50"/>
                <p:cNvSpPr/>
                <p:nvPr/>
              </p:nvSpPr>
              <p:spPr>
                <a:xfrm>
                  <a:off x="7744021" y="3750631"/>
                  <a:ext cx="149628" cy="140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2" extrusionOk="0">
                      <a:moveTo>
                        <a:pt x="6408" y="758"/>
                      </a:moveTo>
                      <a:cubicBezTo>
                        <a:pt x="33396" y="21840"/>
                        <a:pt x="58541" y="45208"/>
                        <a:pt x="83560" y="68640"/>
                      </a:cubicBezTo>
                      <a:cubicBezTo>
                        <a:pt x="95879" y="80133"/>
                        <a:pt x="108072" y="91690"/>
                        <a:pt x="120390" y="103247"/>
                      </a:cubicBezTo>
                      <a:cubicBezTo>
                        <a:pt x="126740" y="109216"/>
                        <a:pt x="133218" y="115122"/>
                        <a:pt x="139377" y="121345"/>
                      </a:cubicBezTo>
                      <a:cubicBezTo>
                        <a:pt x="144012" y="125980"/>
                        <a:pt x="148775" y="129727"/>
                        <a:pt x="149600" y="136521"/>
                      </a:cubicBezTo>
                      <a:cubicBezTo>
                        <a:pt x="149918" y="139061"/>
                        <a:pt x="147505" y="140522"/>
                        <a:pt x="145346" y="140395"/>
                      </a:cubicBezTo>
                      <a:cubicBezTo>
                        <a:pt x="138107" y="139950"/>
                        <a:pt x="133090" y="133981"/>
                        <a:pt x="127947" y="129346"/>
                      </a:cubicBezTo>
                      <a:cubicBezTo>
                        <a:pt x="121470" y="123567"/>
                        <a:pt x="115184" y="117471"/>
                        <a:pt x="108770" y="111502"/>
                      </a:cubicBezTo>
                      <a:cubicBezTo>
                        <a:pt x="96451" y="100009"/>
                        <a:pt x="84132" y="88578"/>
                        <a:pt x="71876" y="77022"/>
                      </a:cubicBezTo>
                      <a:cubicBezTo>
                        <a:pt x="47492" y="53971"/>
                        <a:pt x="23235" y="30984"/>
                        <a:pt x="884" y="5965"/>
                      </a:cubicBezTo>
                      <a:cubicBezTo>
                        <a:pt x="-2101" y="2599"/>
                        <a:pt x="3170" y="-1782"/>
                        <a:pt x="6408" y="7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1" name="Google Shape;2941;p50"/>
                <p:cNvSpPr/>
                <p:nvPr/>
              </p:nvSpPr>
              <p:spPr>
                <a:xfrm>
                  <a:off x="7502181" y="3531049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167539" y="134171"/>
                      </a:moveTo>
                      <a:cubicBezTo>
                        <a:pt x="136741" y="116772"/>
                        <a:pt x="108421" y="96007"/>
                        <a:pt x="80353" y="74544"/>
                      </a:cubicBezTo>
                      <a:cubicBezTo>
                        <a:pt x="66002" y="63623"/>
                        <a:pt x="51969" y="52319"/>
                        <a:pt x="37999" y="40889"/>
                      </a:cubicBezTo>
                      <a:cubicBezTo>
                        <a:pt x="25489" y="30603"/>
                        <a:pt x="8662" y="19744"/>
                        <a:pt x="534" y="5520"/>
                      </a:cubicBezTo>
                      <a:cubicBezTo>
                        <a:pt x="-1180" y="2472"/>
                        <a:pt x="1487" y="-1084"/>
                        <a:pt x="4915" y="313"/>
                      </a:cubicBezTo>
                      <a:cubicBezTo>
                        <a:pt x="20028" y="6282"/>
                        <a:pt x="33427" y="21141"/>
                        <a:pt x="45937" y="31364"/>
                      </a:cubicBezTo>
                      <a:cubicBezTo>
                        <a:pt x="59399" y="42413"/>
                        <a:pt x="73051" y="53272"/>
                        <a:pt x="86831" y="63940"/>
                      </a:cubicBezTo>
                      <a:cubicBezTo>
                        <a:pt x="114771" y="85720"/>
                        <a:pt x="143600" y="106231"/>
                        <a:pt x="171095" y="128583"/>
                      </a:cubicBezTo>
                      <a:cubicBezTo>
                        <a:pt x="173952" y="130869"/>
                        <a:pt x="170904" y="136076"/>
                        <a:pt x="167539" y="13417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2" name="Google Shape;2942;p50"/>
                <p:cNvSpPr/>
                <p:nvPr/>
              </p:nvSpPr>
              <p:spPr>
                <a:xfrm>
                  <a:off x="7533548" y="3510716"/>
                  <a:ext cx="149628" cy="1404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8" extrusionOk="0">
                      <a:moveTo>
                        <a:pt x="143220" y="139644"/>
                      </a:moveTo>
                      <a:cubicBezTo>
                        <a:pt x="116233" y="118562"/>
                        <a:pt x="91087" y="95194"/>
                        <a:pt x="66069" y="71763"/>
                      </a:cubicBezTo>
                      <a:cubicBezTo>
                        <a:pt x="53749" y="60269"/>
                        <a:pt x="41558" y="48712"/>
                        <a:pt x="29238" y="37155"/>
                      </a:cubicBezTo>
                      <a:cubicBezTo>
                        <a:pt x="22888" y="31186"/>
                        <a:pt x="16411" y="25281"/>
                        <a:pt x="10252" y="19058"/>
                      </a:cubicBezTo>
                      <a:cubicBezTo>
                        <a:pt x="5616" y="14422"/>
                        <a:pt x="854" y="10676"/>
                        <a:pt x="28" y="3881"/>
                      </a:cubicBezTo>
                      <a:cubicBezTo>
                        <a:pt x="-289" y="1341"/>
                        <a:pt x="2124" y="-119"/>
                        <a:pt x="4283" y="8"/>
                      </a:cubicBezTo>
                      <a:cubicBezTo>
                        <a:pt x="11521" y="452"/>
                        <a:pt x="16538" y="6421"/>
                        <a:pt x="21682" y="11057"/>
                      </a:cubicBezTo>
                      <a:cubicBezTo>
                        <a:pt x="28222" y="16835"/>
                        <a:pt x="34446" y="22931"/>
                        <a:pt x="40858" y="28900"/>
                      </a:cubicBezTo>
                      <a:cubicBezTo>
                        <a:pt x="53178" y="40394"/>
                        <a:pt x="65496" y="51824"/>
                        <a:pt x="77752" y="63381"/>
                      </a:cubicBezTo>
                      <a:cubicBezTo>
                        <a:pt x="102136" y="86431"/>
                        <a:pt x="126394" y="109418"/>
                        <a:pt x="148746" y="134437"/>
                      </a:cubicBezTo>
                      <a:cubicBezTo>
                        <a:pt x="151730" y="137866"/>
                        <a:pt x="146459" y="142184"/>
                        <a:pt x="143220" y="13964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2943" name="Google Shape;2943;p50"/>
              <p:cNvSpPr/>
              <p:nvPr/>
            </p:nvSpPr>
            <p:spPr>
              <a:xfrm>
                <a:off x="6633762" y="2934764"/>
                <a:ext cx="1610013" cy="2830718"/>
              </a:xfrm>
              <a:custGeom>
                <a:avLst/>
                <a:gdLst/>
                <a:ahLst/>
                <a:cxnLst/>
                <a:rect l="l" t="t" r="r" b="b"/>
                <a:pathLst>
                  <a:path w="1610013" h="2830718" extrusionOk="0">
                    <a:moveTo>
                      <a:pt x="1598949" y="1098756"/>
                    </a:moveTo>
                    <a:cubicBezTo>
                      <a:pt x="1592028" y="1097803"/>
                      <a:pt x="1585678" y="1102121"/>
                      <a:pt x="1584027" y="1108662"/>
                    </a:cubicBezTo>
                    <a:cubicBezTo>
                      <a:pt x="1579455" y="1127077"/>
                      <a:pt x="1574946" y="1145428"/>
                      <a:pt x="1571073" y="1164034"/>
                    </a:cubicBezTo>
                    <a:cubicBezTo>
                      <a:pt x="1540530" y="1310211"/>
                      <a:pt x="1486935" y="1456134"/>
                      <a:pt x="1411879" y="1597802"/>
                    </a:cubicBezTo>
                    <a:cubicBezTo>
                      <a:pt x="1406481" y="1607962"/>
                      <a:pt x="1400893" y="1617995"/>
                      <a:pt x="1395305" y="1628092"/>
                    </a:cubicBezTo>
                    <a:cubicBezTo>
                      <a:pt x="1398924" y="1588785"/>
                      <a:pt x="1400131" y="1548336"/>
                      <a:pt x="1398290" y="1506680"/>
                    </a:cubicBezTo>
                    <a:cubicBezTo>
                      <a:pt x="1392956" y="1387109"/>
                      <a:pt x="1366222" y="1261570"/>
                      <a:pt x="1318724" y="1133554"/>
                    </a:cubicBezTo>
                    <a:cubicBezTo>
                      <a:pt x="1291736" y="1060846"/>
                      <a:pt x="1266464" y="1004077"/>
                      <a:pt x="1239032" y="954928"/>
                    </a:cubicBezTo>
                    <a:cubicBezTo>
                      <a:pt x="1205122" y="894095"/>
                      <a:pt x="1158514" y="842914"/>
                      <a:pt x="1113238" y="796686"/>
                    </a:cubicBezTo>
                    <a:cubicBezTo>
                      <a:pt x="1109110" y="792432"/>
                      <a:pt x="1102507" y="792241"/>
                      <a:pt x="1097934" y="796369"/>
                    </a:cubicBezTo>
                    <a:cubicBezTo>
                      <a:pt x="1093426" y="800306"/>
                      <a:pt x="1092855" y="806782"/>
                      <a:pt x="1096537" y="811355"/>
                    </a:cubicBezTo>
                    <a:cubicBezTo>
                      <a:pt x="1141178" y="866726"/>
                      <a:pt x="1187469" y="926544"/>
                      <a:pt x="1219601" y="994679"/>
                    </a:cubicBezTo>
                    <a:cubicBezTo>
                      <a:pt x="1273131" y="1108217"/>
                      <a:pt x="1312437" y="1227089"/>
                      <a:pt x="1336568" y="1347930"/>
                    </a:cubicBezTo>
                    <a:cubicBezTo>
                      <a:pt x="1361269" y="1471755"/>
                      <a:pt x="1363745" y="1594500"/>
                      <a:pt x="1344060" y="1712801"/>
                    </a:cubicBezTo>
                    <a:cubicBezTo>
                      <a:pt x="1343870" y="1714007"/>
                      <a:pt x="1344124" y="1715087"/>
                      <a:pt x="1344124" y="1716293"/>
                    </a:cubicBezTo>
                    <a:cubicBezTo>
                      <a:pt x="1327741" y="1743027"/>
                      <a:pt x="1310914" y="1769570"/>
                      <a:pt x="1293451" y="1795541"/>
                    </a:cubicBezTo>
                    <a:cubicBezTo>
                      <a:pt x="1246588" y="1865264"/>
                      <a:pt x="1201884" y="1917398"/>
                      <a:pt x="1152735" y="1959625"/>
                    </a:cubicBezTo>
                    <a:cubicBezTo>
                      <a:pt x="1048595" y="2049097"/>
                      <a:pt x="920389" y="2101865"/>
                      <a:pt x="808692" y="2141743"/>
                    </a:cubicBezTo>
                    <a:cubicBezTo>
                      <a:pt x="764179" y="2157618"/>
                      <a:pt x="718522" y="2172604"/>
                      <a:pt x="674326" y="2187082"/>
                    </a:cubicBezTo>
                    <a:cubicBezTo>
                      <a:pt x="667278" y="2189368"/>
                      <a:pt x="660166" y="2191781"/>
                      <a:pt x="653054" y="2194067"/>
                    </a:cubicBezTo>
                    <a:cubicBezTo>
                      <a:pt x="685121" y="2151522"/>
                      <a:pt x="718332" y="2104659"/>
                      <a:pt x="747097" y="2055764"/>
                    </a:cubicBezTo>
                    <a:cubicBezTo>
                      <a:pt x="768560" y="2019252"/>
                      <a:pt x="784689" y="1986549"/>
                      <a:pt x="796309" y="1955815"/>
                    </a:cubicBezTo>
                    <a:cubicBezTo>
                      <a:pt x="801262" y="1942671"/>
                      <a:pt x="805199" y="1930987"/>
                      <a:pt x="808502" y="1919874"/>
                    </a:cubicBezTo>
                    <a:cubicBezTo>
                      <a:pt x="812121" y="1920319"/>
                      <a:pt x="815677" y="1920954"/>
                      <a:pt x="819296" y="1920954"/>
                    </a:cubicBezTo>
                    <a:cubicBezTo>
                      <a:pt x="830472" y="1920954"/>
                      <a:pt x="841648" y="1918795"/>
                      <a:pt x="852380" y="1914477"/>
                    </a:cubicBezTo>
                    <a:cubicBezTo>
                      <a:pt x="874224" y="1905650"/>
                      <a:pt x="891306" y="1888823"/>
                      <a:pt x="900513" y="1867169"/>
                    </a:cubicBezTo>
                    <a:cubicBezTo>
                      <a:pt x="919499" y="1822402"/>
                      <a:pt x="898544" y="1770522"/>
                      <a:pt x="853777" y="1751536"/>
                    </a:cubicBezTo>
                    <a:cubicBezTo>
                      <a:pt x="832060" y="1742328"/>
                      <a:pt x="808120" y="1742138"/>
                      <a:pt x="786277" y="1750964"/>
                    </a:cubicBezTo>
                    <a:cubicBezTo>
                      <a:pt x="764432" y="1759791"/>
                      <a:pt x="747351" y="1776618"/>
                      <a:pt x="738144" y="1798272"/>
                    </a:cubicBezTo>
                    <a:cubicBezTo>
                      <a:pt x="728936" y="1819989"/>
                      <a:pt x="728745" y="1843928"/>
                      <a:pt x="737572" y="1865772"/>
                    </a:cubicBezTo>
                    <a:cubicBezTo>
                      <a:pt x="745827" y="1886156"/>
                      <a:pt x="761194" y="1902157"/>
                      <a:pt x="780879" y="1911682"/>
                    </a:cubicBezTo>
                    <a:cubicBezTo>
                      <a:pt x="775862" y="1924256"/>
                      <a:pt x="770782" y="1936321"/>
                      <a:pt x="766020" y="1946925"/>
                    </a:cubicBezTo>
                    <a:cubicBezTo>
                      <a:pt x="751352" y="1979691"/>
                      <a:pt x="734460" y="2011441"/>
                      <a:pt x="715982" y="2041286"/>
                    </a:cubicBezTo>
                    <a:cubicBezTo>
                      <a:pt x="681311" y="2097293"/>
                      <a:pt x="639845" y="2150062"/>
                      <a:pt x="599777" y="2201116"/>
                    </a:cubicBezTo>
                    <a:lnTo>
                      <a:pt x="588347" y="2215657"/>
                    </a:lnTo>
                    <a:cubicBezTo>
                      <a:pt x="535706" y="2233501"/>
                      <a:pt x="482873" y="2252487"/>
                      <a:pt x="431566" y="2274331"/>
                    </a:cubicBezTo>
                    <a:cubicBezTo>
                      <a:pt x="340570" y="2313003"/>
                      <a:pt x="265132" y="2356056"/>
                      <a:pt x="202521" y="2405141"/>
                    </a:cubicBezTo>
                    <a:cubicBezTo>
                      <a:pt x="255861" y="2321194"/>
                      <a:pt x="315995" y="2242010"/>
                      <a:pt x="373844" y="2168159"/>
                    </a:cubicBezTo>
                    <a:lnTo>
                      <a:pt x="406546" y="2126567"/>
                    </a:lnTo>
                    <a:cubicBezTo>
                      <a:pt x="462871" y="2055066"/>
                      <a:pt x="521037" y="1981088"/>
                      <a:pt x="573869" y="1904952"/>
                    </a:cubicBezTo>
                    <a:cubicBezTo>
                      <a:pt x="640798" y="1808305"/>
                      <a:pt x="695725" y="1709372"/>
                      <a:pt x="737128" y="1610947"/>
                    </a:cubicBezTo>
                    <a:cubicBezTo>
                      <a:pt x="826726" y="1397777"/>
                      <a:pt x="864508" y="1183274"/>
                      <a:pt x="846411" y="990679"/>
                    </a:cubicBezTo>
                    <a:cubicBezTo>
                      <a:pt x="836949" y="890095"/>
                      <a:pt x="811549" y="794273"/>
                      <a:pt x="770909" y="705881"/>
                    </a:cubicBezTo>
                    <a:cubicBezTo>
                      <a:pt x="746398" y="652605"/>
                      <a:pt x="717316" y="601614"/>
                      <a:pt x="687153" y="553037"/>
                    </a:cubicBezTo>
                    <a:cubicBezTo>
                      <a:pt x="686708" y="550624"/>
                      <a:pt x="686455" y="548211"/>
                      <a:pt x="686010" y="545798"/>
                    </a:cubicBezTo>
                    <a:cubicBezTo>
                      <a:pt x="684677" y="538432"/>
                      <a:pt x="683343" y="531129"/>
                      <a:pt x="682581" y="523700"/>
                    </a:cubicBezTo>
                    <a:cubicBezTo>
                      <a:pt x="681184" y="509793"/>
                      <a:pt x="680549" y="495569"/>
                      <a:pt x="680740" y="480202"/>
                    </a:cubicBezTo>
                    <a:cubicBezTo>
                      <a:pt x="681120" y="451310"/>
                      <a:pt x="684994" y="422163"/>
                      <a:pt x="692233" y="393461"/>
                    </a:cubicBezTo>
                    <a:cubicBezTo>
                      <a:pt x="699535" y="364569"/>
                      <a:pt x="710267" y="336629"/>
                      <a:pt x="724173" y="310403"/>
                    </a:cubicBezTo>
                    <a:cubicBezTo>
                      <a:pt x="730523" y="298402"/>
                      <a:pt x="737572" y="286464"/>
                      <a:pt x="745573" y="273954"/>
                    </a:cubicBezTo>
                    <a:cubicBezTo>
                      <a:pt x="748431" y="269446"/>
                      <a:pt x="751669" y="265064"/>
                      <a:pt x="754907" y="260683"/>
                    </a:cubicBezTo>
                    <a:cubicBezTo>
                      <a:pt x="760749" y="252682"/>
                      <a:pt x="766845" y="244363"/>
                      <a:pt x="771291" y="235092"/>
                    </a:cubicBezTo>
                    <a:cubicBezTo>
                      <a:pt x="774021" y="229377"/>
                      <a:pt x="772687" y="222646"/>
                      <a:pt x="767861" y="218455"/>
                    </a:cubicBezTo>
                    <a:cubicBezTo>
                      <a:pt x="763226" y="214328"/>
                      <a:pt x="756558" y="213820"/>
                      <a:pt x="751352" y="217185"/>
                    </a:cubicBezTo>
                    <a:cubicBezTo>
                      <a:pt x="737382" y="226139"/>
                      <a:pt x="727094" y="240109"/>
                      <a:pt x="718014" y="252491"/>
                    </a:cubicBezTo>
                    <a:lnTo>
                      <a:pt x="716871" y="254015"/>
                    </a:lnTo>
                    <a:cubicBezTo>
                      <a:pt x="707600" y="266588"/>
                      <a:pt x="699282" y="279923"/>
                      <a:pt x="692043" y="293512"/>
                    </a:cubicBezTo>
                    <a:cubicBezTo>
                      <a:pt x="677057" y="321833"/>
                      <a:pt x="665372" y="352186"/>
                      <a:pt x="657308" y="383682"/>
                    </a:cubicBezTo>
                    <a:cubicBezTo>
                      <a:pt x="649307" y="414861"/>
                      <a:pt x="645053" y="447119"/>
                      <a:pt x="644608" y="479504"/>
                    </a:cubicBezTo>
                    <a:cubicBezTo>
                      <a:pt x="644544" y="482107"/>
                      <a:pt x="644735" y="484774"/>
                      <a:pt x="644735" y="487378"/>
                    </a:cubicBezTo>
                    <a:cubicBezTo>
                      <a:pt x="642132" y="483441"/>
                      <a:pt x="639465" y="479376"/>
                      <a:pt x="636861" y="475439"/>
                    </a:cubicBezTo>
                    <a:cubicBezTo>
                      <a:pt x="627781" y="461787"/>
                      <a:pt x="618636" y="448135"/>
                      <a:pt x="609493" y="434482"/>
                    </a:cubicBezTo>
                    <a:cubicBezTo>
                      <a:pt x="569995" y="375427"/>
                      <a:pt x="529102" y="314467"/>
                      <a:pt x="493732" y="251602"/>
                    </a:cubicBezTo>
                    <a:cubicBezTo>
                      <a:pt x="448139" y="170640"/>
                      <a:pt x="416135" y="91963"/>
                      <a:pt x="395815" y="11128"/>
                    </a:cubicBezTo>
                    <a:cubicBezTo>
                      <a:pt x="393846" y="3317"/>
                      <a:pt x="386099" y="-1318"/>
                      <a:pt x="377844" y="333"/>
                    </a:cubicBezTo>
                    <a:cubicBezTo>
                      <a:pt x="369590" y="1984"/>
                      <a:pt x="364382" y="8905"/>
                      <a:pt x="365525" y="16906"/>
                    </a:cubicBezTo>
                    <a:cubicBezTo>
                      <a:pt x="368573" y="38306"/>
                      <a:pt x="372574" y="58499"/>
                      <a:pt x="377908" y="78692"/>
                    </a:cubicBezTo>
                    <a:cubicBezTo>
                      <a:pt x="389782" y="124221"/>
                      <a:pt x="406610" y="167846"/>
                      <a:pt x="426422" y="210137"/>
                    </a:cubicBezTo>
                    <a:cubicBezTo>
                      <a:pt x="387306" y="180863"/>
                      <a:pt x="344697" y="158130"/>
                      <a:pt x="299105" y="143271"/>
                    </a:cubicBezTo>
                    <a:cubicBezTo>
                      <a:pt x="272943" y="134762"/>
                      <a:pt x="246082" y="128666"/>
                      <a:pt x="219285" y="125237"/>
                    </a:cubicBezTo>
                    <a:cubicBezTo>
                      <a:pt x="194520" y="122062"/>
                      <a:pt x="165882" y="119205"/>
                      <a:pt x="138767" y="125999"/>
                    </a:cubicBezTo>
                    <a:cubicBezTo>
                      <a:pt x="138767" y="125999"/>
                      <a:pt x="138767" y="125999"/>
                      <a:pt x="138767" y="125999"/>
                    </a:cubicBezTo>
                    <a:cubicBezTo>
                      <a:pt x="133052" y="127396"/>
                      <a:pt x="129242" y="132667"/>
                      <a:pt x="129496" y="138699"/>
                    </a:cubicBezTo>
                    <a:cubicBezTo>
                      <a:pt x="129750" y="144795"/>
                      <a:pt x="133941" y="149748"/>
                      <a:pt x="139783" y="150764"/>
                    </a:cubicBezTo>
                    <a:cubicBezTo>
                      <a:pt x="153690" y="153114"/>
                      <a:pt x="167786" y="154384"/>
                      <a:pt x="181375" y="155590"/>
                    </a:cubicBezTo>
                    <a:cubicBezTo>
                      <a:pt x="195663" y="156860"/>
                      <a:pt x="210458" y="158130"/>
                      <a:pt x="224682" y="160734"/>
                    </a:cubicBezTo>
                    <a:cubicBezTo>
                      <a:pt x="325774" y="179466"/>
                      <a:pt x="417342" y="233822"/>
                      <a:pt x="475889" y="309895"/>
                    </a:cubicBezTo>
                    <a:cubicBezTo>
                      <a:pt x="477794" y="312372"/>
                      <a:pt x="480207" y="314340"/>
                      <a:pt x="482873" y="315610"/>
                    </a:cubicBezTo>
                    <a:cubicBezTo>
                      <a:pt x="511131" y="363172"/>
                      <a:pt x="541738" y="409400"/>
                      <a:pt x="571900" y="454993"/>
                    </a:cubicBezTo>
                    <a:cubicBezTo>
                      <a:pt x="581425" y="469407"/>
                      <a:pt x="591014" y="483822"/>
                      <a:pt x="600412" y="498173"/>
                    </a:cubicBezTo>
                    <a:cubicBezTo>
                      <a:pt x="587712" y="489727"/>
                      <a:pt x="574885" y="481726"/>
                      <a:pt x="561804" y="474741"/>
                    </a:cubicBezTo>
                    <a:cubicBezTo>
                      <a:pt x="482302" y="432006"/>
                      <a:pt x="398799" y="417718"/>
                      <a:pt x="320377" y="433403"/>
                    </a:cubicBezTo>
                    <a:cubicBezTo>
                      <a:pt x="283166" y="440895"/>
                      <a:pt x="247288" y="455247"/>
                      <a:pt x="216618" y="474932"/>
                    </a:cubicBezTo>
                    <a:cubicBezTo>
                      <a:pt x="201187" y="484838"/>
                      <a:pt x="186709" y="496585"/>
                      <a:pt x="173629" y="509920"/>
                    </a:cubicBezTo>
                    <a:cubicBezTo>
                      <a:pt x="159595" y="524144"/>
                      <a:pt x="149562" y="538940"/>
                      <a:pt x="142259" y="556402"/>
                    </a:cubicBezTo>
                    <a:cubicBezTo>
                      <a:pt x="139973" y="561863"/>
                      <a:pt x="141879" y="568213"/>
                      <a:pt x="146832" y="571451"/>
                    </a:cubicBezTo>
                    <a:cubicBezTo>
                      <a:pt x="151721" y="574626"/>
                      <a:pt x="157881" y="573865"/>
                      <a:pt x="161944" y="569610"/>
                    </a:cubicBezTo>
                    <a:cubicBezTo>
                      <a:pt x="185249" y="544972"/>
                      <a:pt x="212935" y="517159"/>
                      <a:pt x="247034" y="498363"/>
                    </a:cubicBezTo>
                    <a:cubicBezTo>
                      <a:pt x="305772" y="465978"/>
                      <a:pt x="377082" y="457025"/>
                      <a:pt x="447758" y="472963"/>
                    </a:cubicBezTo>
                    <a:cubicBezTo>
                      <a:pt x="519640" y="489219"/>
                      <a:pt x="591078" y="530939"/>
                      <a:pt x="654260" y="593550"/>
                    </a:cubicBezTo>
                    <a:cubicBezTo>
                      <a:pt x="656991" y="596217"/>
                      <a:pt x="660166" y="597677"/>
                      <a:pt x="663531" y="598439"/>
                    </a:cubicBezTo>
                    <a:cubicBezTo>
                      <a:pt x="695344" y="651779"/>
                      <a:pt x="727031" y="710770"/>
                      <a:pt x="750590" y="772683"/>
                    </a:cubicBezTo>
                    <a:cubicBezTo>
                      <a:pt x="784562" y="861901"/>
                      <a:pt x="802596" y="960389"/>
                      <a:pt x="804310" y="1065355"/>
                    </a:cubicBezTo>
                    <a:cubicBezTo>
                      <a:pt x="805136" y="1116726"/>
                      <a:pt x="802215" y="1168987"/>
                      <a:pt x="795738" y="1221819"/>
                    </a:cubicBezTo>
                    <a:cubicBezTo>
                      <a:pt x="764623" y="1194260"/>
                      <a:pt x="731857" y="1170892"/>
                      <a:pt x="697948" y="1152667"/>
                    </a:cubicBezTo>
                    <a:cubicBezTo>
                      <a:pt x="618446" y="1109932"/>
                      <a:pt x="535007" y="1095644"/>
                      <a:pt x="456521" y="1111329"/>
                    </a:cubicBezTo>
                    <a:cubicBezTo>
                      <a:pt x="419310" y="1118822"/>
                      <a:pt x="383432" y="1133173"/>
                      <a:pt x="352762" y="1152857"/>
                    </a:cubicBezTo>
                    <a:cubicBezTo>
                      <a:pt x="337332" y="1162764"/>
                      <a:pt x="322854" y="1174511"/>
                      <a:pt x="309772" y="1187846"/>
                    </a:cubicBezTo>
                    <a:cubicBezTo>
                      <a:pt x="295675" y="1202134"/>
                      <a:pt x="285706" y="1216866"/>
                      <a:pt x="278404" y="1234328"/>
                    </a:cubicBezTo>
                    <a:cubicBezTo>
                      <a:pt x="276118" y="1239853"/>
                      <a:pt x="278022" y="1246139"/>
                      <a:pt x="283039" y="1249378"/>
                    </a:cubicBezTo>
                    <a:cubicBezTo>
                      <a:pt x="287865" y="1252489"/>
                      <a:pt x="294088" y="1251727"/>
                      <a:pt x="298152" y="1247473"/>
                    </a:cubicBezTo>
                    <a:cubicBezTo>
                      <a:pt x="321457" y="1222835"/>
                      <a:pt x="349143" y="1195022"/>
                      <a:pt x="383242" y="1176226"/>
                    </a:cubicBezTo>
                    <a:cubicBezTo>
                      <a:pt x="441980" y="1143904"/>
                      <a:pt x="513227" y="1134887"/>
                      <a:pt x="583966" y="1150826"/>
                    </a:cubicBezTo>
                    <a:cubicBezTo>
                      <a:pt x="655276" y="1166955"/>
                      <a:pt x="726079" y="1208166"/>
                      <a:pt x="788944" y="1269952"/>
                    </a:cubicBezTo>
                    <a:cubicBezTo>
                      <a:pt x="766719" y="1406794"/>
                      <a:pt x="720998" y="1546304"/>
                      <a:pt x="653117" y="1681686"/>
                    </a:cubicBezTo>
                    <a:cubicBezTo>
                      <a:pt x="577425" y="1832689"/>
                      <a:pt x="471888" y="1967563"/>
                      <a:pt x="369780" y="2097928"/>
                    </a:cubicBezTo>
                    <a:cubicBezTo>
                      <a:pt x="338474" y="2137933"/>
                      <a:pt x="306090" y="2179272"/>
                      <a:pt x="274974" y="2220547"/>
                    </a:cubicBezTo>
                    <a:cubicBezTo>
                      <a:pt x="219730" y="2293889"/>
                      <a:pt x="149308" y="2391997"/>
                      <a:pt x="94761" y="2500010"/>
                    </a:cubicBezTo>
                    <a:cubicBezTo>
                      <a:pt x="69425" y="2550239"/>
                      <a:pt x="48470" y="2600150"/>
                      <a:pt x="32405" y="2648410"/>
                    </a:cubicBezTo>
                    <a:cubicBezTo>
                      <a:pt x="23451" y="2675334"/>
                      <a:pt x="15894" y="2702448"/>
                      <a:pt x="9989" y="2728991"/>
                    </a:cubicBezTo>
                    <a:cubicBezTo>
                      <a:pt x="5290" y="2750010"/>
                      <a:pt x="3512" y="2771536"/>
                      <a:pt x="1861" y="2792428"/>
                    </a:cubicBezTo>
                    <a:cubicBezTo>
                      <a:pt x="1290" y="2799286"/>
                      <a:pt x="782" y="2806144"/>
                      <a:pt x="83" y="2812938"/>
                    </a:cubicBezTo>
                    <a:cubicBezTo>
                      <a:pt x="-869" y="2822654"/>
                      <a:pt x="6560" y="2829575"/>
                      <a:pt x="14180" y="2830591"/>
                    </a:cubicBezTo>
                    <a:cubicBezTo>
                      <a:pt x="14879" y="2830718"/>
                      <a:pt x="15641" y="2830718"/>
                      <a:pt x="16339" y="2830718"/>
                    </a:cubicBezTo>
                    <a:cubicBezTo>
                      <a:pt x="23515" y="2830718"/>
                      <a:pt x="29420" y="2825765"/>
                      <a:pt x="30690" y="2818272"/>
                    </a:cubicBezTo>
                    <a:cubicBezTo>
                      <a:pt x="33738" y="2800429"/>
                      <a:pt x="38564" y="2783538"/>
                      <a:pt x="43644" y="2765631"/>
                    </a:cubicBezTo>
                    <a:cubicBezTo>
                      <a:pt x="46184" y="2756614"/>
                      <a:pt x="48787" y="2747597"/>
                      <a:pt x="51073" y="2738389"/>
                    </a:cubicBezTo>
                    <a:cubicBezTo>
                      <a:pt x="68472" y="2670000"/>
                      <a:pt x="94507" y="2601928"/>
                      <a:pt x="130639" y="2530427"/>
                    </a:cubicBezTo>
                    <a:cubicBezTo>
                      <a:pt x="133687" y="2529220"/>
                      <a:pt x="136291" y="2527379"/>
                      <a:pt x="138513" y="2524839"/>
                    </a:cubicBezTo>
                    <a:cubicBezTo>
                      <a:pt x="149371" y="2512393"/>
                      <a:pt x="160547" y="2500518"/>
                      <a:pt x="171787" y="2489469"/>
                    </a:cubicBezTo>
                    <a:cubicBezTo>
                      <a:pt x="238653" y="2423937"/>
                      <a:pt x="319170" y="2376058"/>
                      <a:pt x="393148" y="2340752"/>
                    </a:cubicBezTo>
                    <a:cubicBezTo>
                      <a:pt x="424263" y="2330719"/>
                      <a:pt x="456140" y="2322655"/>
                      <a:pt x="488525" y="2316559"/>
                    </a:cubicBezTo>
                    <a:cubicBezTo>
                      <a:pt x="547135" y="2346912"/>
                      <a:pt x="609937" y="2377582"/>
                      <a:pt x="676803" y="2401903"/>
                    </a:cubicBezTo>
                    <a:cubicBezTo>
                      <a:pt x="716554" y="2416381"/>
                      <a:pt x="751669" y="2426287"/>
                      <a:pt x="784054" y="2432192"/>
                    </a:cubicBezTo>
                    <a:cubicBezTo>
                      <a:pt x="797833" y="2434669"/>
                      <a:pt x="810025" y="2436447"/>
                      <a:pt x="821582" y="2437653"/>
                    </a:cubicBezTo>
                    <a:cubicBezTo>
                      <a:pt x="822471" y="2452449"/>
                      <a:pt x="826662" y="2466927"/>
                      <a:pt x="834854" y="2479817"/>
                    </a:cubicBezTo>
                    <a:cubicBezTo>
                      <a:pt x="847491" y="2499693"/>
                      <a:pt x="867112" y="2513472"/>
                      <a:pt x="890099" y="2518552"/>
                    </a:cubicBezTo>
                    <a:cubicBezTo>
                      <a:pt x="896512" y="2519949"/>
                      <a:pt x="902990" y="2520648"/>
                      <a:pt x="909403" y="2520648"/>
                    </a:cubicBezTo>
                    <a:cubicBezTo>
                      <a:pt x="925977" y="2520648"/>
                      <a:pt x="942232" y="2515949"/>
                      <a:pt x="956583" y="2506868"/>
                    </a:cubicBezTo>
                    <a:cubicBezTo>
                      <a:pt x="976459" y="2494232"/>
                      <a:pt x="990239" y="2474610"/>
                      <a:pt x="995319" y="2451623"/>
                    </a:cubicBezTo>
                    <a:cubicBezTo>
                      <a:pt x="1000398" y="2428636"/>
                      <a:pt x="996271" y="2405014"/>
                      <a:pt x="983634" y="2385139"/>
                    </a:cubicBezTo>
                    <a:cubicBezTo>
                      <a:pt x="970998" y="2365263"/>
                      <a:pt x="951377" y="2351484"/>
                      <a:pt x="928390" y="2346404"/>
                    </a:cubicBezTo>
                    <a:cubicBezTo>
                      <a:pt x="905403" y="2341260"/>
                      <a:pt x="881781" y="2345451"/>
                      <a:pt x="861905" y="2358088"/>
                    </a:cubicBezTo>
                    <a:cubicBezTo>
                      <a:pt x="843363" y="2369899"/>
                      <a:pt x="830409" y="2387933"/>
                      <a:pt x="824567" y="2409015"/>
                    </a:cubicBezTo>
                    <a:cubicBezTo>
                      <a:pt x="811295" y="2406411"/>
                      <a:pt x="798469" y="2403554"/>
                      <a:pt x="787229" y="2400823"/>
                    </a:cubicBezTo>
                    <a:cubicBezTo>
                      <a:pt x="752368" y="2392314"/>
                      <a:pt x="718141" y="2381519"/>
                      <a:pt x="685375" y="2368756"/>
                    </a:cubicBezTo>
                    <a:cubicBezTo>
                      <a:pt x="639719" y="2350976"/>
                      <a:pt x="595142" y="2329132"/>
                      <a:pt x="551707" y="2306716"/>
                    </a:cubicBezTo>
                    <a:cubicBezTo>
                      <a:pt x="638194" y="2295921"/>
                      <a:pt x="726714" y="2294016"/>
                      <a:pt x="806343" y="2292429"/>
                    </a:cubicBezTo>
                    <a:cubicBezTo>
                      <a:pt x="858603" y="2291413"/>
                      <a:pt x="913975" y="2290841"/>
                      <a:pt x="971125" y="2290905"/>
                    </a:cubicBezTo>
                    <a:cubicBezTo>
                      <a:pt x="998240" y="2290968"/>
                      <a:pt x="1025418" y="2291095"/>
                      <a:pt x="1052532" y="2291349"/>
                    </a:cubicBezTo>
                    <a:cubicBezTo>
                      <a:pt x="1053040" y="2291349"/>
                      <a:pt x="1053484" y="2291349"/>
                      <a:pt x="1053993" y="2291349"/>
                    </a:cubicBezTo>
                    <a:cubicBezTo>
                      <a:pt x="1056024" y="2302462"/>
                      <a:pt x="1060152" y="2313193"/>
                      <a:pt x="1066375" y="2322972"/>
                    </a:cubicBezTo>
                    <a:cubicBezTo>
                      <a:pt x="1079011" y="2342848"/>
                      <a:pt x="1098633" y="2356627"/>
                      <a:pt x="1121620" y="2361707"/>
                    </a:cubicBezTo>
                    <a:cubicBezTo>
                      <a:pt x="1128033" y="2363104"/>
                      <a:pt x="1134510" y="2363803"/>
                      <a:pt x="1140924" y="2363803"/>
                    </a:cubicBezTo>
                    <a:cubicBezTo>
                      <a:pt x="1157497" y="2363803"/>
                      <a:pt x="1173754" y="2359104"/>
                      <a:pt x="1188105" y="2350023"/>
                    </a:cubicBezTo>
                    <a:cubicBezTo>
                      <a:pt x="1207980" y="2337387"/>
                      <a:pt x="1221759" y="2317765"/>
                      <a:pt x="1226840" y="2294778"/>
                    </a:cubicBezTo>
                    <a:cubicBezTo>
                      <a:pt x="1231983" y="2271791"/>
                      <a:pt x="1227792" y="2248169"/>
                      <a:pt x="1215156" y="2228294"/>
                    </a:cubicBezTo>
                    <a:cubicBezTo>
                      <a:pt x="1202519" y="2208418"/>
                      <a:pt x="1182897" y="2194639"/>
                      <a:pt x="1159910" y="2189559"/>
                    </a:cubicBezTo>
                    <a:cubicBezTo>
                      <a:pt x="1136923" y="2184415"/>
                      <a:pt x="1113302" y="2188606"/>
                      <a:pt x="1093426" y="2201243"/>
                    </a:cubicBezTo>
                    <a:cubicBezTo>
                      <a:pt x="1073551" y="2213879"/>
                      <a:pt x="1059771" y="2233501"/>
                      <a:pt x="1054691" y="2256488"/>
                    </a:cubicBezTo>
                    <a:cubicBezTo>
                      <a:pt x="1054564" y="2257186"/>
                      <a:pt x="1054564" y="2257821"/>
                      <a:pt x="1054437" y="2258520"/>
                    </a:cubicBezTo>
                    <a:cubicBezTo>
                      <a:pt x="1051198" y="2258329"/>
                      <a:pt x="1047960" y="2258075"/>
                      <a:pt x="1044721" y="2257948"/>
                    </a:cubicBezTo>
                    <a:cubicBezTo>
                      <a:pt x="1013733" y="2256551"/>
                      <a:pt x="982745" y="2255599"/>
                      <a:pt x="951757" y="2254900"/>
                    </a:cubicBezTo>
                    <a:cubicBezTo>
                      <a:pt x="831552" y="2252233"/>
                      <a:pt x="725824" y="2254075"/>
                      <a:pt x="628606" y="2260488"/>
                    </a:cubicBezTo>
                    <a:cubicBezTo>
                      <a:pt x="615271" y="2261377"/>
                      <a:pt x="601047" y="2262520"/>
                      <a:pt x="586569" y="2263790"/>
                    </a:cubicBezTo>
                    <a:cubicBezTo>
                      <a:pt x="619907" y="2252360"/>
                      <a:pt x="653307" y="2241375"/>
                      <a:pt x="686137" y="2230643"/>
                    </a:cubicBezTo>
                    <a:cubicBezTo>
                      <a:pt x="752114" y="2209117"/>
                      <a:pt x="820312" y="2186828"/>
                      <a:pt x="886098" y="2160857"/>
                    </a:cubicBezTo>
                    <a:cubicBezTo>
                      <a:pt x="1036911" y="2101484"/>
                      <a:pt x="1144988" y="2034809"/>
                      <a:pt x="1226332" y="1951116"/>
                    </a:cubicBezTo>
                    <a:cubicBezTo>
                      <a:pt x="1281322" y="1894538"/>
                      <a:pt x="1325201" y="1828879"/>
                      <a:pt x="1364381" y="1766395"/>
                    </a:cubicBezTo>
                    <a:cubicBezTo>
                      <a:pt x="1408767" y="1695656"/>
                      <a:pt x="1446232" y="1628346"/>
                      <a:pt x="1479061" y="1560655"/>
                    </a:cubicBezTo>
                    <a:cubicBezTo>
                      <a:pt x="1515637" y="1485153"/>
                      <a:pt x="1545165" y="1411176"/>
                      <a:pt x="1566755" y="1340818"/>
                    </a:cubicBezTo>
                    <a:cubicBezTo>
                      <a:pt x="1587710" y="1272619"/>
                      <a:pt x="1609236" y="1192037"/>
                      <a:pt x="1609998" y="1111582"/>
                    </a:cubicBezTo>
                    <a:cubicBezTo>
                      <a:pt x="1610316" y="1104979"/>
                      <a:pt x="1605554" y="1099581"/>
                      <a:pt x="1598949" y="1098756"/>
                    </a:cubicBezTo>
                    <a:close/>
                    <a:moveTo>
                      <a:pt x="1101173" y="808561"/>
                    </a:move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4" name="Google Shape;2944;p50"/>
              <p:cNvSpPr/>
              <p:nvPr/>
            </p:nvSpPr>
            <p:spPr>
              <a:xfrm>
                <a:off x="6367059" y="1928012"/>
                <a:ext cx="1200476" cy="1073487"/>
              </a:xfrm>
              <a:custGeom>
                <a:avLst/>
                <a:gdLst/>
                <a:ahLst/>
                <a:cxnLst/>
                <a:rect l="l" t="t" r="r" b="b"/>
                <a:pathLst>
                  <a:path w="1200476" h="1073487" extrusionOk="0">
                    <a:moveTo>
                      <a:pt x="30184" y="532867"/>
                    </a:moveTo>
                    <a:cubicBezTo>
                      <a:pt x="68665" y="551599"/>
                      <a:pt x="105750" y="573126"/>
                      <a:pt x="138770" y="600621"/>
                    </a:cubicBezTo>
                    <a:cubicBezTo>
                      <a:pt x="167217" y="624307"/>
                      <a:pt x="192236" y="651675"/>
                      <a:pt x="214970" y="680822"/>
                    </a:cubicBezTo>
                    <a:cubicBezTo>
                      <a:pt x="261706" y="740702"/>
                      <a:pt x="298980" y="807250"/>
                      <a:pt x="339937" y="871068"/>
                    </a:cubicBezTo>
                    <a:cubicBezTo>
                      <a:pt x="380577" y="934314"/>
                      <a:pt x="425789" y="1000036"/>
                      <a:pt x="491639" y="1039216"/>
                    </a:cubicBezTo>
                    <a:cubicBezTo>
                      <a:pt x="560663" y="1080237"/>
                      <a:pt x="646960" y="1080364"/>
                      <a:pt x="722843" y="1060869"/>
                    </a:cubicBezTo>
                    <a:cubicBezTo>
                      <a:pt x="794788" y="1042391"/>
                      <a:pt x="862415" y="1002640"/>
                      <a:pt x="909342" y="944537"/>
                    </a:cubicBezTo>
                    <a:cubicBezTo>
                      <a:pt x="957665" y="884657"/>
                      <a:pt x="980145" y="809536"/>
                      <a:pt x="996083" y="735495"/>
                    </a:cubicBezTo>
                    <a:cubicBezTo>
                      <a:pt x="1011704" y="663042"/>
                      <a:pt x="1021673" y="589001"/>
                      <a:pt x="1047835" y="519278"/>
                    </a:cubicBezTo>
                    <a:cubicBezTo>
                      <a:pt x="1060091" y="486702"/>
                      <a:pt x="1075585" y="455016"/>
                      <a:pt x="1096540" y="427076"/>
                    </a:cubicBezTo>
                    <a:cubicBezTo>
                      <a:pt x="1107272" y="412725"/>
                      <a:pt x="1119400" y="399771"/>
                      <a:pt x="1132672" y="387769"/>
                    </a:cubicBezTo>
                    <a:cubicBezTo>
                      <a:pt x="1145562" y="376085"/>
                      <a:pt x="1164802" y="358877"/>
                      <a:pt x="1183408" y="367068"/>
                    </a:cubicBezTo>
                    <a:cubicBezTo>
                      <a:pt x="1187599" y="368910"/>
                      <a:pt x="1191028" y="366497"/>
                      <a:pt x="1192234" y="363258"/>
                    </a:cubicBezTo>
                    <a:cubicBezTo>
                      <a:pt x="1199982" y="359956"/>
                      <a:pt x="1204426" y="349288"/>
                      <a:pt x="1195663" y="343129"/>
                    </a:cubicBezTo>
                    <a:cubicBezTo>
                      <a:pt x="1171470" y="326174"/>
                      <a:pt x="1144546" y="314617"/>
                      <a:pt x="1115908" y="307569"/>
                    </a:cubicBezTo>
                    <a:cubicBezTo>
                      <a:pt x="1060027" y="293853"/>
                      <a:pt x="1001481" y="298933"/>
                      <a:pt x="945473" y="309347"/>
                    </a:cubicBezTo>
                    <a:cubicBezTo>
                      <a:pt x="918676" y="314363"/>
                      <a:pt x="890800" y="318935"/>
                      <a:pt x="864892" y="327571"/>
                    </a:cubicBezTo>
                    <a:cubicBezTo>
                      <a:pt x="853018" y="331508"/>
                      <a:pt x="841334" y="337414"/>
                      <a:pt x="832316" y="345923"/>
                    </a:cubicBezTo>
                    <a:cubicBezTo>
                      <a:pt x="809075" y="286804"/>
                      <a:pt x="784882" y="227940"/>
                      <a:pt x="753703" y="172441"/>
                    </a:cubicBezTo>
                    <a:cubicBezTo>
                      <a:pt x="723604" y="118847"/>
                      <a:pt x="686647" y="67475"/>
                      <a:pt x="639403" y="27597"/>
                    </a:cubicBezTo>
                    <a:cubicBezTo>
                      <a:pt x="616734" y="8484"/>
                      <a:pt x="587969" y="-6693"/>
                      <a:pt x="557870" y="3023"/>
                    </a:cubicBezTo>
                    <a:cubicBezTo>
                      <a:pt x="528659" y="12421"/>
                      <a:pt x="509101" y="41250"/>
                      <a:pt x="492020" y="64935"/>
                    </a:cubicBezTo>
                    <a:cubicBezTo>
                      <a:pt x="421662" y="162471"/>
                      <a:pt x="377085" y="277787"/>
                      <a:pt x="362797" y="397167"/>
                    </a:cubicBezTo>
                    <a:cubicBezTo>
                      <a:pt x="351304" y="393040"/>
                      <a:pt x="339684" y="389293"/>
                      <a:pt x="327809" y="386499"/>
                    </a:cubicBezTo>
                    <a:cubicBezTo>
                      <a:pt x="260435" y="370688"/>
                      <a:pt x="187728" y="377990"/>
                      <a:pt x="124037" y="404660"/>
                    </a:cubicBezTo>
                    <a:cubicBezTo>
                      <a:pt x="92287" y="417995"/>
                      <a:pt x="62188" y="436220"/>
                      <a:pt x="36217" y="458889"/>
                    </a:cubicBezTo>
                    <a:cubicBezTo>
                      <a:pt x="24533" y="469113"/>
                      <a:pt x="8213" y="481749"/>
                      <a:pt x="1990" y="496291"/>
                    </a:cubicBezTo>
                    <a:cubicBezTo>
                      <a:pt x="-6836" y="516928"/>
                      <a:pt x="15706" y="525818"/>
                      <a:pt x="30184" y="53286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5" name="Google Shape;2945;p50"/>
              <p:cNvSpPr/>
              <p:nvPr/>
            </p:nvSpPr>
            <p:spPr>
              <a:xfrm>
                <a:off x="7149525" y="1938714"/>
                <a:ext cx="261358" cy="482042"/>
              </a:xfrm>
              <a:custGeom>
                <a:avLst/>
                <a:gdLst/>
                <a:ahLst/>
                <a:cxnLst/>
                <a:rect l="l" t="t" r="r" b="b"/>
                <a:pathLst>
                  <a:path w="261358" h="482042" extrusionOk="0">
                    <a:moveTo>
                      <a:pt x="447" y="390275"/>
                    </a:moveTo>
                    <a:cubicBezTo>
                      <a:pt x="-632" y="361700"/>
                      <a:pt x="384" y="332934"/>
                      <a:pt x="1971" y="304423"/>
                    </a:cubicBezTo>
                    <a:cubicBezTo>
                      <a:pt x="5274" y="246066"/>
                      <a:pt x="14164" y="187837"/>
                      <a:pt x="27118" y="130814"/>
                    </a:cubicBezTo>
                    <a:cubicBezTo>
                      <a:pt x="33594" y="102239"/>
                      <a:pt x="39881" y="71632"/>
                      <a:pt x="53851" y="45470"/>
                    </a:cubicBezTo>
                    <a:cubicBezTo>
                      <a:pt x="52708" y="44708"/>
                      <a:pt x="51438" y="44073"/>
                      <a:pt x="50485" y="43121"/>
                    </a:cubicBezTo>
                    <a:cubicBezTo>
                      <a:pt x="48327" y="41025"/>
                      <a:pt x="46421" y="38930"/>
                      <a:pt x="44897" y="36326"/>
                    </a:cubicBezTo>
                    <a:cubicBezTo>
                      <a:pt x="42739" y="32580"/>
                      <a:pt x="41405" y="29341"/>
                      <a:pt x="40516" y="25023"/>
                    </a:cubicBezTo>
                    <a:cubicBezTo>
                      <a:pt x="39691" y="20959"/>
                      <a:pt x="40326" y="16768"/>
                      <a:pt x="41659" y="12894"/>
                    </a:cubicBezTo>
                    <a:cubicBezTo>
                      <a:pt x="42802" y="9529"/>
                      <a:pt x="45342" y="6544"/>
                      <a:pt x="48072" y="4385"/>
                    </a:cubicBezTo>
                    <a:cubicBezTo>
                      <a:pt x="50930" y="2100"/>
                      <a:pt x="54105" y="1084"/>
                      <a:pt x="57597" y="321"/>
                    </a:cubicBezTo>
                    <a:cubicBezTo>
                      <a:pt x="58423" y="131"/>
                      <a:pt x="59249" y="68"/>
                      <a:pt x="60074" y="4"/>
                    </a:cubicBezTo>
                    <a:cubicBezTo>
                      <a:pt x="61852" y="4"/>
                      <a:pt x="63757" y="-60"/>
                      <a:pt x="65535" y="321"/>
                    </a:cubicBezTo>
                    <a:cubicBezTo>
                      <a:pt x="69091" y="1147"/>
                      <a:pt x="72583" y="2481"/>
                      <a:pt x="75251" y="5021"/>
                    </a:cubicBezTo>
                    <a:cubicBezTo>
                      <a:pt x="75314" y="5084"/>
                      <a:pt x="75314" y="5147"/>
                      <a:pt x="75378" y="5211"/>
                    </a:cubicBezTo>
                    <a:cubicBezTo>
                      <a:pt x="75441" y="5275"/>
                      <a:pt x="75505" y="5275"/>
                      <a:pt x="75568" y="5275"/>
                    </a:cubicBezTo>
                    <a:cubicBezTo>
                      <a:pt x="78044" y="6735"/>
                      <a:pt x="80457" y="8196"/>
                      <a:pt x="82617" y="10100"/>
                    </a:cubicBezTo>
                    <a:cubicBezTo>
                      <a:pt x="84712" y="11942"/>
                      <a:pt x="86871" y="13910"/>
                      <a:pt x="88395" y="16324"/>
                    </a:cubicBezTo>
                    <a:cubicBezTo>
                      <a:pt x="90237" y="19244"/>
                      <a:pt x="91760" y="22610"/>
                      <a:pt x="92395" y="26039"/>
                    </a:cubicBezTo>
                    <a:cubicBezTo>
                      <a:pt x="92967" y="29405"/>
                      <a:pt x="92078" y="33722"/>
                      <a:pt x="90681" y="36834"/>
                    </a:cubicBezTo>
                    <a:cubicBezTo>
                      <a:pt x="89093" y="40136"/>
                      <a:pt x="86934" y="42740"/>
                      <a:pt x="84141" y="45089"/>
                    </a:cubicBezTo>
                    <a:cubicBezTo>
                      <a:pt x="79378" y="49153"/>
                      <a:pt x="73028" y="50804"/>
                      <a:pt x="66805" y="50423"/>
                    </a:cubicBezTo>
                    <a:cubicBezTo>
                      <a:pt x="64837" y="66171"/>
                      <a:pt x="60518" y="81284"/>
                      <a:pt x="56645" y="96778"/>
                    </a:cubicBezTo>
                    <a:cubicBezTo>
                      <a:pt x="52073" y="114749"/>
                      <a:pt x="47692" y="132783"/>
                      <a:pt x="43818" y="150880"/>
                    </a:cubicBezTo>
                    <a:cubicBezTo>
                      <a:pt x="36262" y="185996"/>
                      <a:pt x="30419" y="221492"/>
                      <a:pt x="26229" y="257179"/>
                    </a:cubicBezTo>
                    <a:cubicBezTo>
                      <a:pt x="22101" y="292803"/>
                      <a:pt x="19180" y="328616"/>
                      <a:pt x="18101" y="364494"/>
                    </a:cubicBezTo>
                    <a:cubicBezTo>
                      <a:pt x="17910" y="371733"/>
                      <a:pt x="17593" y="378972"/>
                      <a:pt x="17339" y="386275"/>
                    </a:cubicBezTo>
                    <a:cubicBezTo>
                      <a:pt x="18164" y="382782"/>
                      <a:pt x="18990" y="379226"/>
                      <a:pt x="19942" y="375670"/>
                    </a:cubicBezTo>
                    <a:cubicBezTo>
                      <a:pt x="27943" y="344746"/>
                      <a:pt x="38103" y="314265"/>
                      <a:pt x="50803" y="284928"/>
                    </a:cubicBezTo>
                    <a:cubicBezTo>
                      <a:pt x="76520" y="225302"/>
                      <a:pt x="110747" y="169231"/>
                      <a:pt x="150307" y="117733"/>
                    </a:cubicBezTo>
                    <a:cubicBezTo>
                      <a:pt x="161611" y="103065"/>
                      <a:pt x="173485" y="88777"/>
                      <a:pt x="185677" y="74871"/>
                    </a:cubicBezTo>
                    <a:cubicBezTo>
                      <a:pt x="197043" y="61916"/>
                      <a:pt x="208728" y="49216"/>
                      <a:pt x="223142" y="39755"/>
                    </a:cubicBezTo>
                    <a:cubicBezTo>
                      <a:pt x="222761" y="38993"/>
                      <a:pt x="222253" y="38231"/>
                      <a:pt x="221999" y="37406"/>
                    </a:cubicBezTo>
                    <a:cubicBezTo>
                      <a:pt x="221046" y="34040"/>
                      <a:pt x="220602" y="31309"/>
                      <a:pt x="220919" y="27753"/>
                    </a:cubicBezTo>
                    <a:cubicBezTo>
                      <a:pt x="221046" y="26230"/>
                      <a:pt x="221618" y="24706"/>
                      <a:pt x="222126" y="23309"/>
                    </a:cubicBezTo>
                    <a:cubicBezTo>
                      <a:pt x="222634" y="22038"/>
                      <a:pt x="223459" y="20832"/>
                      <a:pt x="224221" y="19689"/>
                    </a:cubicBezTo>
                    <a:cubicBezTo>
                      <a:pt x="227016" y="15752"/>
                      <a:pt x="231524" y="13720"/>
                      <a:pt x="236096" y="12831"/>
                    </a:cubicBezTo>
                    <a:cubicBezTo>
                      <a:pt x="239906" y="12069"/>
                      <a:pt x="243970" y="12831"/>
                      <a:pt x="247526" y="14228"/>
                    </a:cubicBezTo>
                    <a:cubicBezTo>
                      <a:pt x="248859" y="14736"/>
                      <a:pt x="250130" y="15625"/>
                      <a:pt x="251336" y="16387"/>
                    </a:cubicBezTo>
                    <a:cubicBezTo>
                      <a:pt x="251907" y="16768"/>
                      <a:pt x="252479" y="17149"/>
                      <a:pt x="252987" y="17657"/>
                    </a:cubicBezTo>
                    <a:cubicBezTo>
                      <a:pt x="254702" y="19181"/>
                      <a:pt x="256353" y="20896"/>
                      <a:pt x="257559" y="22864"/>
                    </a:cubicBezTo>
                    <a:cubicBezTo>
                      <a:pt x="258384" y="24197"/>
                      <a:pt x="259337" y="25594"/>
                      <a:pt x="259845" y="27118"/>
                    </a:cubicBezTo>
                    <a:cubicBezTo>
                      <a:pt x="260226" y="28325"/>
                      <a:pt x="260543" y="29531"/>
                      <a:pt x="260797" y="30675"/>
                    </a:cubicBezTo>
                    <a:cubicBezTo>
                      <a:pt x="260988" y="31437"/>
                      <a:pt x="261242" y="32199"/>
                      <a:pt x="261306" y="32960"/>
                    </a:cubicBezTo>
                    <a:cubicBezTo>
                      <a:pt x="261432" y="34167"/>
                      <a:pt x="261306" y="35500"/>
                      <a:pt x="261179" y="36707"/>
                    </a:cubicBezTo>
                    <a:cubicBezTo>
                      <a:pt x="261115" y="37406"/>
                      <a:pt x="260988" y="38104"/>
                      <a:pt x="260861" y="38803"/>
                    </a:cubicBezTo>
                    <a:cubicBezTo>
                      <a:pt x="260607" y="40327"/>
                      <a:pt x="259908" y="42041"/>
                      <a:pt x="258893" y="43247"/>
                    </a:cubicBezTo>
                    <a:cubicBezTo>
                      <a:pt x="258131" y="44200"/>
                      <a:pt x="257178" y="44899"/>
                      <a:pt x="256162" y="45470"/>
                    </a:cubicBezTo>
                    <a:cubicBezTo>
                      <a:pt x="255591" y="46296"/>
                      <a:pt x="254956" y="47121"/>
                      <a:pt x="254130" y="47946"/>
                    </a:cubicBezTo>
                    <a:cubicBezTo>
                      <a:pt x="252416" y="49597"/>
                      <a:pt x="250574" y="50804"/>
                      <a:pt x="248415" y="51756"/>
                    </a:cubicBezTo>
                    <a:cubicBezTo>
                      <a:pt x="245621" y="52900"/>
                      <a:pt x="242827" y="52963"/>
                      <a:pt x="239906" y="52772"/>
                    </a:cubicBezTo>
                    <a:cubicBezTo>
                      <a:pt x="239398" y="52709"/>
                      <a:pt x="238827" y="52709"/>
                      <a:pt x="238318" y="52582"/>
                    </a:cubicBezTo>
                    <a:cubicBezTo>
                      <a:pt x="236921" y="52265"/>
                      <a:pt x="235461" y="51884"/>
                      <a:pt x="234128" y="51249"/>
                    </a:cubicBezTo>
                    <a:cubicBezTo>
                      <a:pt x="233366" y="50931"/>
                      <a:pt x="232731" y="50423"/>
                      <a:pt x="231968" y="49978"/>
                    </a:cubicBezTo>
                    <a:cubicBezTo>
                      <a:pt x="216856" y="74426"/>
                      <a:pt x="195456" y="95190"/>
                      <a:pt x="177549" y="117669"/>
                    </a:cubicBezTo>
                    <a:cubicBezTo>
                      <a:pt x="157991" y="142244"/>
                      <a:pt x="139513" y="167581"/>
                      <a:pt x="122621" y="194060"/>
                    </a:cubicBezTo>
                    <a:cubicBezTo>
                      <a:pt x="89347" y="246193"/>
                      <a:pt x="62233" y="302836"/>
                      <a:pt x="43628" y="361890"/>
                    </a:cubicBezTo>
                    <a:cubicBezTo>
                      <a:pt x="38230" y="378909"/>
                      <a:pt x="33658" y="396181"/>
                      <a:pt x="29594" y="413580"/>
                    </a:cubicBezTo>
                    <a:cubicBezTo>
                      <a:pt x="24895" y="433772"/>
                      <a:pt x="20006" y="455934"/>
                      <a:pt x="23307" y="476699"/>
                    </a:cubicBezTo>
                    <a:cubicBezTo>
                      <a:pt x="23943" y="480636"/>
                      <a:pt x="18863" y="482604"/>
                      <a:pt x="16195" y="480699"/>
                    </a:cubicBezTo>
                    <a:cubicBezTo>
                      <a:pt x="13782" y="482985"/>
                      <a:pt x="8956" y="482477"/>
                      <a:pt x="8512" y="478222"/>
                    </a:cubicBezTo>
                    <a:cubicBezTo>
                      <a:pt x="5655" y="448949"/>
                      <a:pt x="1591" y="419930"/>
                      <a:pt x="447" y="3902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6" name="Google Shape;2946;p50"/>
              <p:cNvSpPr/>
              <p:nvPr/>
            </p:nvSpPr>
            <p:spPr>
              <a:xfrm>
                <a:off x="6449285" y="2002591"/>
                <a:ext cx="345262" cy="460575"/>
              </a:xfrm>
              <a:custGeom>
                <a:avLst/>
                <a:gdLst/>
                <a:ahLst/>
                <a:cxnLst/>
                <a:rect l="l" t="t" r="r" b="b"/>
                <a:pathLst>
                  <a:path w="345262" h="460575" extrusionOk="0">
                    <a:moveTo>
                      <a:pt x="333594" y="367609"/>
                    </a:moveTo>
                    <a:cubicBezTo>
                      <a:pt x="328323" y="339542"/>
                      <a:pt x="320958" y="311666"/>
                      <a:pt x="313083" y="284234"/>
                    </a:cubicBezTo>
                    <a:cubicBezTo>
                      <a:pt x="296954" y="228036"/>
                      <a:pt x="275364" y="173235"/>
                      <a:pt x="250155" y="120531"/>
                    </a:cubicBezTo>
                    <a:cubicBezTo>
                      <a:pt x="237518" y="94051"/>
                      <a:pt x="224564" y="65603"/>
                      <a:pt x="205196" y="43251"/>
                    </a:cubicBezTo>
                    <a:cubicBezTo>
                      <a:pt x="206149" y="42235"/>
                      <a:pt x="207229" y="41410"/>
                      <a:pt x="207991" y="40203"/>
                    </a:cubicBezTo>
                    <a:cubicBezTo>
                      <a:pt x="209642" y="37663"/>
                      <a:pt x="211039" y="35187"/>
                      <a:pt x="211928" y="32329"/>
                    </a:cubicBezTo>
                    <a:cubicBezTo>
                      <a:pt x="213197" y="28202"/>
                      <a:pt x="213833" y="24709"/>
                      <a:pt x="213706" y="20328"/>
                    </a:cubicBezTo>
                    <a:cubicBezTo>
                      <a:pt x="213579" y="16200"/>
                      <a:pt x="212055" y="12263"/>
                      <a:pt x="209895" y="8771"/>
                    </a:cubicBezTo>
                    <a:cubicBezTo>
                      <a:pt x="207991" y="5722"/>
                      <a:pt x="204943" y="3373"/>
                      <a:pt x="201704" y="1849"/>
                    </a:cubicBezTo>
                    <a:cubicBezTo>
                      <a:pt x="198402" y="262"/>
                      <a:pt x="195100" y="-56"/>
                      <a:pt x="191481" y="7"/>
                    </a:cubicBezTo>
                    <a:cubicBezTo>
                      <a:pt x="190655" y="7"/>
                      <a:pt x="189830" y="71"/>
                      <a:pt x="189004" y="262"/>
                    </a:cubicBezTo>
                    <a:cubicBezTo>
                      <a:pt x="187290" y="643"/>
                      <a:pt x="185384" y="960"/>
                      <a:pt x="183733" y="1785"/>
                    </a:cubicBezTo>
                    <a:cubicBezTo>
                      <a:pt x="180496" y="3373"/>
                      <a:pt x="177321" y="5469"/>
                      <a:pt x="175288" y="8516"/>
                    </a:cubicBezTo>
                    <a:cubicBezTo>
                      <a:pt x="175225" y="8580"/>
                      <a:pt x="175225" y="8644"/>
                      <a:pt x="175161" y="8707"/>
                    </a:cubicBezTo>
                    <a:cubicBezTo>
                      <a:pt x="175097" y="8771"/>
                      <a:pt x="175034" y="8771"/>
                      <a:pt x="175034" y="8834"/>
                    </a:cubicBezTo>
                    <a:cubicBezTo>
                      <a:pt x="172939" y="10803"/>
                      <a:pt x="170907" y="12771"/>
                      <a:pt x="169192" y="15121"/>
                    </a:cubicBezTo>
                    <a:cubicBezTo>
                      <a:pt x="167541" y="17406"/>
                      <a:pt x="165890" y="19819"/>
                      <a:pt x="164938" y="22423"/>
                    </a:cubicBezTo>
                    <a:cubicBezTo>
                      <a:pt x="163795" y="25662"/>
                      <a:pt x="163033" y="29344"/>
                      <a:pt x="163223" y="32774"/>
                    </a:cubicBezTo>
                    <a:cubicBezTo>
                      <a:pt x="163414" y="36203"/>
                      <a:pt x="165192" y="40203"/>
                      <a:pt x="167287" y="42934"/>
                    </a:cubicBezTo>
                    <a:cubicBezTo>
                      <a:pt x="169573" y="45791"/>
                      <a:pt x="172240" y="47887"/>
                      <a:pt x="175479" y="49601"/>
                    </a:cubicBezTo>
                    <a:cubicBezTo>
                      <a:pt x="181067" y="52522"/>
                      <a:pt x="187608" y="52713"/>
                      <a:pt x="193513" y="50998"/>
                    </a:cubicBezTo>
                    <a:cubicBezTo>
                      <a:pt x="198910" y="65921"/>
                      <a:pt x="206467" y="79700"/>
                      <a:pt x="213706" y="93924"/>
                    </a:cubicBezTo>
                    <a:cubicBezTo>
                      <a:pt x="222088" y="110434"/>
                      <a:pt x="230406" y="127008"/>
                      <a:pt x="238217" y="143835"/>
                    </a:cubicBezTo>
                    <a:cubicBezTo>
                      <a:pt x="253330" y="176410"/>
                      <a:pt x="266919" y="209748"/>
                      <a:pt x="278921" y="243594"/>
                    </a:cubicBezTo>
                    <a:cubicBezTo>
                      <a:pt x="290858" y="277439"/>
                      <a:pt x="301653" y="311729"/>
                      <a:pt x="310671" y="346463"/>
                    </a:cubicBezTo>
                    <a:cubicBezTo>
                      <a:pt x="312512" y="353449"/>
                      <a:pt x="314353" y="360497"/>
                      <a:pt x="316195" y="367546"/>
                    </a:cubicBezTo>
                    <a:cubicBezTo>
                      <a:pt x="314608" y="364307"/>
                      <a:pt x="313020" y="361069"/>
                      <a:pt x="311305" y="357830"/>
                    </a:cubicBezTo>
                    <a:cubicBezTo>
                      <a:pt x="296637" y="329446"/>
                      <a:pt x="279936" y="301950"/>
                      <a:pt x="261140" y="276169"/>
                    </a:cubicBezTo>
                    <a:cubicBezTo>
                      <a:pt x="222850" y="223718"/>
                      <a:pt x="177066" y="176601"/>
                      <a:pt x="127092" y="135199"/>
                    </a:cubicBezTo>
                    <a:cubicBezTo>
                      <a:pt x="112804" y="123388"/>
                      <a:pt x="98072" y="112085"/>
                      <a:pt x="83086" y="101227"/>
                    </a:cubicBezTo>
                    <a:cubicBezTo>
                      <a:pt x="69116" y="91066"/>
                      <a:pt x="54956" y="81351"/>
                      <a:pt x="38827" y="75255"/>
                    </a:cubicBezTo>
                    <a:cubicBezTo>
                      <a:pt x="39017" y="74430"/>
                      <a:pt x="39335" y="73604"/>
                      <a:pt x="39398" y="72715"/>
                    </a:cubicBezTo>
                    <a:cubicBezTo>
                      <a:pt x="39589" y="69222"/>
                      <a:pt x="39398" y="66428"/>
                      <a:pt x="38319" y="63063"/>
                    </a:cubicBezTo>
                    <a:cubicBezTo>
                      <a:pt x="37811" y="61603"/>
                      <a:pt x="36985" y="60269"/>
                      <a:pt x="36160" y="58999"/>
                    </a:cubicBezTo>
                    <a:cubicBezTo>
                      <a:pt x="35398" y="57856"/>
                      <a:pt x="34318" y="56840"/>
                      <a:pt x="33302" y="55951"/>
                    </a:cubicBezTo>
                    <a:cubicBezTo>
                      <a:pt x="29746" y="52713"/>
                      <a:pt x="24857" y="51760"/>
                      <a:pt x="20221" y="51887"/>
                    </a:cubicBezTo>
                    <a:cubicBezTo>
                      <a:pt x="16348" y="52014"/>
                      <a:pt x="12538" y="53602"/>
                      <a:pt x="9363" y="55760"/>
                    </a:cubicBezTo>
                    <a:cubicBezTo>
                      <a:pt x="8156" y="56586"/>
                      <a:pt x="7140" y="57666"/>
                      <a:pt x="6124" y="58681"/>
                    </a:cubicBezTo>
                    <a:cubicBezTo>
                      <a:pt x="5616" y="59190"/>
                      <a:pt x="5172" y="59697"/>
                      <a:pt x="4791" y="60269"/>
                    </a:cubicBezTo>
                    <a:cubicBezTo>
                      <a:pt x="3457" y="62174"/>
                      <a:pt x="2251" y="64206"/>
                      <a:pt x="1489" y="66365"/>
                    </a:cubicBezTo>
                    <a:cubicBezTo>
                      <a:pt x="981" y="67889"/>
                      <a:pt x="346" y="69477"/>
                      <a:pt x="155" y="71064"/>
                    </a:cubicBezTo>
                    <a:cubicBezTo>
                      <a:pt x="28" y="72271"/>
                      <a:pt x="28" y="73541"/>
                      <a:pt x="28" y="74747"/>
                    </a:cubicBezTo>
                    <a:cubicBezTo>
                      <a:pt x="28" y="75509"/>
                      <a:pt x="-35" y="76335"/>
                      <a:pt x="28" y="77097"/>
                    </a:cubicBezTo>
                    <a:cubicBezTo>
                      <a:pt x="155" y="78303"/>
                      <a:pt x="600" y="79573"/>
                      <a:pt x="981" y="80716"/>
                    </a:cubicBezTo>
                    <a:cubicBezTo>
                      <a:pt x="1235" y="81351"/>
                      <a:pt x="1489" y="82050"/>
                      <a:pt x="1742" y="82685"/>
                    </a:cubicBezTo>
                    <a:cubicBezTo>
                      <a:pt x="2314" y="84145"/>
                      <a:pt x="3394" y="85606"/>
                      <a:pt x="4664" y="86558"/>
                    </a:cubicBezTo>
                    <a:cubicBezTo>
                      <a:pt x="5616" y="87320"/>
                      <a:pt x="6696" y="87765"/>
                      <a:pt x="7839" y="88082"/>
                    </a:cubicBezTo>
                    <a:cubicBezTo>
                      <a:pt x="8601" y="88781"/>
                      <a:pt x="9363" y="89416"/>
                      <a:pt x="10379" y="89987"/>
                    </a:cubicBezTo>
                    <a:cubicBezTo>
                      <a:pt x="12411" y="91194"/>
                      <a:pt x="14442" y="92019"/>
                      <a:pt x="16856" y="92463"/>
                    </a:cubicBezTo>
                    <a:cubicBezTo>
                      <a:pt x="19840" y="92972"/>
                      <a:pt x="22571" y="92400"/>
                      <a:pt x="25365" y="91575"/>
                    </a:cubicBezTo>
                    <a:cubicBezTo>
                      <a:pt x="25873" y="91447"/>
                      <a:pt x="26381" y="91257"/>
                      <a:pt x="26889" y="91003"/>
                    </a:cubicBezTo>
                    <a:cubicBezTo>
                      <a:pt x="28222" y="90368"/>
                      <a:pt x="29556" y="89669"/>
                      <a:pt x="30698" y="88781"/>
                    </a:cubicBezTo>
                    <a:cubicBezTo>
                      <a:pt x="31334" y="88272"/>
                      <a:pt x="31905" y="87701"/>
                      <a:pt x="32477" y="87066"/>
                    </a:cubicBezTo>
                    <a:cubicBezTo>
                      <a:pt x="52606" y="107577"/>
                      <a:pt x="78133" y="123071"/>
                      <a:pt x="100548" y="140978"/>
                    </a:cubicBezTo>
                    <a:cubicBezTo>
                      <a:pt x="125059" y="160599"/>
                      <a:pt x="148682" y="181237"/>
                      <a:pt x="171033" y="203271"/>
                    </a:cubicBezTo>
                    <a:cubicBezTo>
                      <a:pt x="215039" y="246769"/>
                      <a:pt x="254028" y="295981"/>
                      <a:pt x="285271" y="349385"/>
                    </a:cubicBezTo>
                    <a:cubicBezTo>
                      <a:pt x="294287" y="364752"/>
                      <a:pt x="302606" y="380627"/>
                      <a:pt x="310353" y="396692"/>
                    </a:cubicBezTo>
                    <a:cubicBezTo>
                      <a:pt x="319433" y="415361"/>
                      <a:pt x="329085" y="435872"/>
                      <a:pt x="330483" y="456827"/>
                    </a:cubicBezTo>
                    <a:cubicBezTo>
                      <a:pt x="330736" y="460827"/>
                      <a:pt x="336133" y="461653"/>
                      <a:pt x="338293" y="459176"/>
                    </a:cubicBezTo>
                    <a:cubicBezTo>
                      <a:pt x="341150" y="460891"/>
                      <a:pt x="345785" y="459303"/>
                      <a:pt x="345214" y="455049"/>
                    </a:cubicBezTo>
                    <a:cubicBezTo>
                      <a:pt x="341531" y="425966"/>
                      <a:pt x="339055" y="396692"/>
                      <a:pt x="333594" y="36760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7" name="Google Shape;2947;p50"/>
              <p:cNvSpPr/>
              <p:nvPr/>
            </p:nvSpPr>
            <p:spPr>
              <a:xfrm>
                <a:off x="6366996" y="2079085"/>
                <a:ext cx="1200385" cy="922350"/>
              </a:xfrm>
              <a:custGeom>
                <a:avLst/>
                <a:gdLst/>
                <a:ahLst/>
                <a:cxnLst/>
                <a:rect l="l" t="t" r="r" b="b"/>
                <a:pathLst>
                  <a:path w="1200385" h="922350" extrusionOk="0">
                    <a:moveTo>
                      <a:pt x="343748" y="343313"/>
                    </a:moveTo>
                    <a:cubicBezTo>
                      <a:pt x="372449" y="350679"/>
                      <a:pt x="400453" y="359886"/>
                      <a:pt x="427885" y="370999"/>
                    </a:cubicBezTo>
                    <a:cubicBezTo>
                      <a:pt x="439251" y="267113"/>
                      <a:pt x="472589" y="167291"/>
                      <a:pt x="528913" y="78835"/>
                    </a:cubicBezTo>
                    <a:cubicBezTo>
                      <a:pt x="545614" y="52610"/>
                      <a:pt x="564220" y="27591"/>
                      <a:pt x="584476" y="3969"/>
                    </a:cubicBezTo>
                    <a:cubicBezTo>
                      <a:pt x="587778" y="95"/>
                      <a:pt x="595017" y="-1810"/>
                      <a:pt x="599081" y="2318"/>
                    </a:cubicBezTo>
                    <a:cubicBezTo>
                      <a:pt x="687028" y="91472"/>
                      <a:pt x="751481" y="200438"/>
                      <a:pt x="788057" y="319945"/>
                    </a:cubicBezTo>
                    <a:cubicBezTo>
                      <a:pt x="861717" y="226473"/>
                      <a:pt x="981923" y="174085"/>
                      <a:pt x="1100477" y="178911"/>
                    </a:cubicBezTo>
                    <a:cubicBezTo>
                      <a:pt x="1130068" y="180118"/>
                      <a:pt x="1158770" y="185388"/>
                      <a:pt x="1186710" y="194532"/>
                    </a:cubicBezTo>
                    <a:cubicBezTo>
                      <a:pt x="1190329" y="193453"/>
                      <a:pt x="1194203" y="194469"/>
                      <a:pt x="1197060" y="198088"/>
                    </a:cubicBezTo>
                    <a:cubicBezTo>
                      <a:pt x="1198140" y="198469"/>
                      <a:pt x="1199220" y="198850"/>
                      <a:pt x="1200299" y="199231"/>
                    </a:cubicBezTo>
                    <a:cubicBezTo>
                      <a:pt x="1200998" y="204438"/>
                      <a:pt x="1197378" y="209899"/>
                      <a:pt x="1192235" y="212122"/>
                    </a:cubicBezTo>
                    <a:cubicBezTo>
                      <a:pt x="1191028" y="215424"/>
                      <a:pt x="1187599" y="217773"/>
                      <a:pt x="1183408" y="215932"/>
                    </a:cubicBezTo>
                    <a:cubicBezTo>
                      <a:pt x="1164802" y="207740"/>
                      <a:pt x="1145562" y="224949"/>
                      <a:pt x="1132672" y="236633"/>
                    </a:cubicBezTo>
                    <a:cubicBezTo>
                      <a:pt x="1119400" y="248634"/>
                      <a:pt x="1107272" y="261588"/>
                      <a:pt x="1096540" y="275939"/>
                    </a:cubicBezTo>
                    <a:cubicBezTo>
                      <a:pt x="1075585" y="303879"/>
                      <a:pt x="1060091" y="335566"/>
                      <a:pt x="1047835" y="368141"/>
                    </a:cubicBezTo>
                    <a:cubicBezTo>
                      <a:pt x="1021673" y="437864"/>
                      <a:pt x="1011704" y="511905"/>
                      <a:pt x="996083" y="584359"/>
                    </a:cubicBezTo>
                    <a:cubicBezTo>
                      <a:pt x="980145" y="658400"/>
                      <a:pt x="957665" y="733520"/>
                      <a:pt x="909342" y="793401"/>
                    </a:cubicBezTo>
                    <a:cubicBezTo>
                      <a:pt x="862415" y="851503"/>
                      <a:pt x="794788" y="891254"/>
                      <a:pt x="722842" y="909733"/>
                    </a:cubicBezTo>
                    <a:cubicBezTo>
                      <a:pt x="646960" y="929227"/>
                      <a:pt x="560663" y="929100"/>
                      <a:pt x="491639" y="888079"/>
                    </a:cubicBezTo>
                    <a:cubicBezTo>
                      <a:pt x="425789" y="848900"/>
                      <a:pt x="380514" y="783177"/>
                      <a:pt x="339937" y="719931"/>
                    </a:cubicBezTo>
                    <a:cubicBezTo>
                      <a:pt x="298980" y="656114"/>
                      <a:pt x="261706" y="589566"/>
                      <a:pt x="214970" y="529685"/>
                    </a:cubicBezTo>
                    <a:cubicBezTo>
                      <a:pt x="192236" y="500539"/>
                      <a:pt x="167217" y="473170"/>
                      <a:pt x="138770" y="449485"/>
                    </a:cubicBezTo>
                    <a:cubicBezTo>
                      <a:pt x="105813" y="422053"/>
                      <a:pt x="68665" y="400463"/>
                      <a:pt x="30184" y="381730"/>
                    </a:cubicBezTo>
                    <a:cubicBezTo>
                      <a:pt x="15707" y="374682"/>
                      <a:pt x="-6836" y="365792"/>
                      <a:pt x="1990" y="345154"/>
                    </a:cubicBezTo>
                    <a:cubicBezTo>
                      <a:pt x="2435" y="344075"/>
                      <a:pt x="3070" y="343059"/>
                      <a:pt x="3641" y="341979"/>
                    </a:cubicBezTo>
                    <a:cubicBezTo>
                      <a:pt x="115084" y="314801"/>
                      <a:pt x="232559" y="314801"/>
                      <a:pt x="343748" y="343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8" name="Google Shape;2948;p50"/>
              <p:cNvSpPr/>
              <p:nvPr/>
            </p:nvSpPr>
            <p:spPr>
              <a:xfrm>
                <a:off x="6949294" y="2075941"/>
                <a:ext cx="175078" cy="911988"/>
              </a:xfrm>
              <a:custGeom>
                <a:avLst/>
                <a:gdLst/>
                <a:ahLst/>
                <a:cxnLst/>
                <a:rect l="l" t="t" r="r" b="b"/>
                <a:pathLst>
                  <a:path w="175078" h="911988" extrusionOk="0">
                    <a:moveTo>
                      <a:pt x="82" y="196724"/>
                    </a:moveTo>
                    <a:cubicBezTo>
                      <a:pt x="717" y="132017"/>
                      <a:pt x="2622" y="65089"/>
                      <a:pt x="18561" y="2096"/>
                    </a:cubicBezTo>
                    <a:cubicBezTo>
                      <a:pt x="19386" y="-1142"/>
                      <a:pt x="23831" y="-443"/>
                      <a:pt x="23704" y="2922"/>
                    </a:cubicBezTo>
                    <a:cubicBezTo>
                      <a:pt x="23577" y="5335"/>
                      <a:pt x="23387" y="7811"/>
                      <a:pt x="23260" y="10224"/>
                    </a:cubicBezTo>
                    <a:cubicBezTo>
                      <a:pt x="24593" y="9653"/>
                      <a:pt x="26371" y="9907"/>
                      <a:pt x="27133" y="11495"/>
                    </a:cubicBezTo>
                    <a:cubicBezTo>
                      <a:pt x="40468" y="38164"/>
                      <a:pt x="47834" y="68708"/>
                      <a:pt x="56470" y="97220"/>
                    </a:cubicBezTo>
                    <a:cubicBezTo>
                      <a:pt x="65106" y="125667"/>
                      <a:pt x="73488" y="154179"/>
                      <a:pt x="81552" y="182817"/>
                    </a:cubicBezTo>
                    <a:cubicBezTo>
                      <a:pt x="97745" y="240031"/>
                      <a:pt x="112350" y="297752"/>
                      <a:pt x="125177" y="355792"/>
                    </a:cubicBezTo>
                    <a:cubicBezTo>
                      <a:pt x="150768" y="471171"/>
                      <a:pt x="169183" y="588265"/>
                      <a:pt x="173882" y="706439"/>
                    </a:cubicBezTo>
                    <a:cubicBezTo>
                      <a:pt x="176485" y="771970"/>
                      <a:pt x="174898" y="837693"/>
                      <a:pt x="168548" y="903035"/>
                    </a:cubicBezTo>
                    <a:cubicBezTo>
                      <a:pt x="167595" y="912560"/>
                      <a:pt x="152926" y="910210"/>
                      <a:pt x="153879" y="900685"/>
                    </a:cubicBezTo>
                    <a:cubicBezTo>
                      <a:pt x="177057" y="665291"/>
                      <a:pt x="134575" y="430150"/>
                      <a:pt x="73869" y="203392"/>
                    </a:cubicBezTo>
                    <a:cubicBezTo>
                      <a:pt x="65360" y="171705"/>
                      <a:pt x="56597" y="140082"/>
                      <a:pt x="47453" y="108586"/>
                    </a:cubicBezTo>
                    <a:cubicBezTo>
                      <a:pt x="38881" y="79058"/>
                      <a:pt x="27768" y="48896"/>
                      <a:pt x="22751" y="18416"/>
                    </a:cubicBezTo>
                    <a:cubicBezTo>
                      <a:pt x="19831" y="72582"/>
                      <a:pt x="14179" y="126557"/>
                      <a:pt x="13417" y="180849"/>
                    </a:cubicBezTo>
                    <a:cubicBezTo>
                      <a:pt x="12591" y="238444"/>
                      <a:pt x="14877" y="296101"/>
                      <a:pt x="19640" y="353442"/>
                    </a:cubicBezTo>
                    <a:cubicBezTo>
                      <a:pt x="29483" y="472123"/>
                      <a:pt x="50184" y="589598"/>
                      <a:pt x="75330" y="705867"/>
                    </a:cubicBezTo>
                    <a:cubicBezTo>
                      <a:pt x="89744" y="772479"/>
                      <a:pt x="105619" y="838709"/>
                      <a:pt x="121875" y="904939"/>
                    </a:cubicBezTo>
                    <a:cubicBezTo>
                      <a:pt x="123907" y="913322"/>
                      <a:pt x="110572" y="914719"/>
                      <a:pt x="108540" y="906464"/>
                    </a:cubicBezTo>
                    <a:cubicBezTo>
                      <a:pt x="51517" y="674180"/>
                      <a:pt x="-2394" y="437326"/>
                      <a:pt x="82" y="1967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9" name="Google Shape;2949;p50"/>
              <p:cNvSpPr/>
              <p:nvPr/>
            </p:nvSpPr>
            <p:spPr>
              <a:xfrm>
                <a:off x="6376650" y="2088114"/>
                <a:ext cx="652718" cy="923597"/>
              </a:xfrm>
              <a:custGeom>
                <a:avLst/>
                <a:gdLst/>
                <a:ahLst/>
                <a:cxnLst/>
                <a:rect l="l" t="t" r="r" b="b"/>
                <a:pathLst>
                  <a:path w="652718" h="923597" extrusionOk="0">
                    <a:moveTo>
                      <a:pt x="2178" y="345713"/>
                    </a:moveTo>
                    <a:cubicBezTo>
                      <a:pt x="32531" y="339173"/>
                      <a:pt x="64281" y="338665"/>
                      <a:pt x="95206" y="340316"/>
                    </a:cubicBezTo>
                    <a:cubicBezTo>
                      <a:pt x="125749" y="341903"/>
                      <a:pt x="155912" y="346793"/>
                      <a:pt x="185058" y="356127"/>
                    </a:cubicBezTo>
                    <a:cubicBezTo>
                      <a:pt x="238843" y="373272"/>
                      <a:pt x="285960" y="406864"/>
                      <a:pt x="324822" y="447377"/>
                    </a:cubicBezTo>
                    <a:cubicBezTo>
                      <a:pt x="367177" y="491509"/>
                      <a:pt x="399181" y="544278"/>
                      <a:pt x="425406" y="599205"/>
                    </a:cubicBezTo>
                    <a:cubicBezTo>
                      <a:pt x="453156" y="657308"/>
                      <a:pt x="471888" y="719093"/>
                      <a:pt x="498876" y="777450"/>
                    </a:cubicBezTo>
                    <a:cubicBezTo>
                      <a:pt x="513481" y="809009"/>
                      <a:pt x="532213" y="838600"/>
                      <a:pt x="558439" y="861841"/>
                    </a:cubicBezTo>
                    <a:cubicBezTo>
                      <a:pt x="578695" y="879812"/>
                      <a:pt x="602063" y="893401"/>
                      <a:pt x="627272" y="902799"/>
                    </a:cubicBezTo>
                    <a:cubicBezTo>
                      <a:pt x="615589" y="883495"/>
                      <a:pt x="607460" y="862095"/>
                      <a:pt x="599332" y="841077"/>
                    </a:cubicBezTo>
                    <a:cubicBezTo>
                      <a:pt x="588220" y="812184"/>
                      <a:pt x="578187" y="782847"/>
                      <a:pt x="569170" y="753256"/>
                    </a:cubicBezTo>
                    <a:cubicBezTo>
                      <a:pt x="551263" y="694455"/>
                      <a:pt x="537420" y="634448"/>
                      <a:pt x="527705" y="573805"/>
                    </a:cubicBezTo>
                    <a:cubicBezTo>
                      <a:pt x="508146" y="451949"/>
                      <a:pt x="505226" y="327489"/>
                      <a:pt x="519259" y="204934"/>
                    </a:cubicBezTo>
                    <a:cubicBezTo>
                      <a:pt x="527133" y="136036"/>
                      <a:pt x="541103" y="68599"/>
                      <a:pt x="561486" y="2305"/>
                    </a:cubicBezTo>
                    <a:cubicBezTo>
                      <a:pt x="562756" y="-1949"/>
                      <a:pt x="570059" y="210"/>
                      <a:pt x="568980" y="4528"/>
                    </a:cubicBezTo>
                    <a:cubicBezTo>
                      <a:pt x="540785" y="122003"/>
                      <a:pt x="524466" y="242716"/>
                      <a:pt x="525038" y="363684"/>
                    </a:cubicBezTo>
                    <a:cubicBezTo>
                      <a:pt x="525609" y="485159"/>
                      <a:pt x="542309" y="606762"/>
                      <a:pt x="575393" y="723665"/>
                    </a:cubicBezTo>
                    <a:cubicBezTo>
                      <a:pt x="584601" y="756177"/>
                      <a:pt x="595015" y="788308"/>
                      <a:pt x="606635" y="819995"/>
                    </a:cubicBezTo>
                    <a:cubicBezTo>
                      <a:pt x="618319" y="851872"/>
                      <a:pt x="629558" y="885844"/>
                      <a:pt x="651148" y="912578"/>
                    </a:cubicBezTo>
                    <a:cubicBezTo>
                      <a:pt x="656864" y="919626"/>
                      <a:pt x="645560" y="927945"/>
                      <a:pt x="639909" y="920960"/>
                    </a:cubicBezTo>
                    <a:cubicBezTo>
                      <a:pt x="639845" y="920896"/>
                      <a:pt x="639782" y="920833"/>
                      <a:pt x="639782" y="920769"/>
                    </a:cubicBezTo>
                    <a:cubicBezTo>
                      <a:pt x="638576" y="921087"/>
                      <a:pt x="637306" y="921150"/>
                      <a:pt x="635845" y="920769"/>
                    </a:cubicBezTo>
                    <a:cubicBezTo>
                      <a:pt x="582315" y="904831"/>
                      <a:pt x="536468" y="869398"/>
                      <a:pt x="506813" y="822090"/>
                    </a:cubicBezTo>
                    <a:cubicBezTo>
                      <a:pt x="473730" y="769258"/>
                      <a:pt x="456839" y="707536"/>
                      <a:pt x="432772" y="650450"/>
                    </a:cubicBezTo>
                    <a:cubicBezTo>
                      <a:pt x="386861" y="541420"/>
                      <a:pt x="319932" y="429787"/>
                      <a:pt x="207220" y="379876"/>
                    </a:cubicBezTo>
                    <a:cubicBezTo>
                      <a:pt x="175787" y="365970"/>
                      <a:pt x="142259" y="357778"/>
                      <a:pt x="108160" y="353841"/>
                    </a:cubicBezTo>
                    <a:cubicBezTo>
                      <a:pt x="72790" y="349777"/>
                      <a:pt x="37484" y="351809"/>
                      <a:pt x="1988" y="350793"/>
                    </a:cubicBezTo>
                    <a:cubicBezTo>
                      <a:pt x="-997" y="350666"/>
                      <a:pt x="-361" y="346285"/>
                      <a:pt x="2178" y="3457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50" name="Google Shape;2950;p50"/>
              <p:cNvSpPr/>
              <p:nvPr/>
            </p:nvSpPr>
            <p:spPr>
              <a:xfrm>
                <a:off x="7106313" y="2276256"/>
                <a:ext cx="459198" cy="705286"/>
              </a:xfrm>
              <a:custGeom>
                <a:avLst/>
                <a:gdLst/>
                <a:ahLst/>
                <a:cxnLst/>
                <a:rect l="l" t="t" r="r" b="b"/>
                <a:pathLst>
                  <a:path w="459198" h="705286" extrusionOk="0">
                    <a:moveTo>
                      <a:pt x="5179" y="687797"/>
                    </a:moveTo>
                    <a:cubicBezTo>
                      <a:pt x="33118" y="674398"/>
                      <a:pt x="52613" y="649062"/>
                      <a:pt x="69631" y="624043"/>
                    </a:cubicBezTo>
                    <a:cubicBezTo>
                      <a:pt x="86903" y="598643"/>
                      <a:pt x="101699" y="571528"/>
                      <a:pt x="113955" y="543334"/>
                    </a:cubicBezTo>
                    <a:cubicBezTo>
                      <a:pt x="138846" y="486184"/>
                      <a:pt x="150911" y="426176"/>
                      <a:pt x="155864" y="364264"/>
                    </a:cubicBezTo>
                    <a:cubicBezTo>
                      <a:pt x="160690" y="303876"/>
                      <a:pt x="161769" y="242598"/>
                      <a:pt x="179677" y="184242"/>
                    </a:cubicBezTo>
                    <a:cubicBezTo>
                      <a:pt x="196123" y="130584"/>
                      <a:pt x="228953" y="83721"/>
                      <a:pt x="273974" y="50129"/>
                    </a:cubicBezTo>
                    <a:cubicBezTo>
                      <a:pt x="298549" y="31842"/>
                      <a:pt x="326616" y="17364"/>
                      <a:pt x="356080" y="8982"/>
                    </a:cubicBezTo>
                    <a:cubicBezTo>
                      <a:pt x="387703" y="-36"/>
                      <a:pt x="424787" y="-5306"/>
                      <a:pt x="455838" y="8220"/>
                    </a:cubicBezTo>
                    <a:cubicBezTo>
                      <a:pt x="461934" y="10886"/>
                      <a:pt x="459077" y="20221"/>
                      <a:pt x="452536" y="19332"/>
                    </a:cubicBezTo>
                    <a:cubicBezTo>
                      <a:pt x="420659" y="14951"/>
                      <a:pt x="390560" y="16030"/>
                      <a:pt x="359699" y="25873"/>
                    </a:cubicBezTo>
                    <a:cubicBezTo>
                      <a:pt x="334045" y="34001"/>
                      <a:pt x="309915" y="46192"/>
                      <a:pt x="288135" y="62131"/>
                    </a:cubicBezTo>
                    <a:cubicBezTo>
                      <a:pt x="242795" y="95405"/>
                      <a:pt x="210284" y="142967"/>
                      <a:pt x="195043" y="197005"/>
                    </a:cubicBezTo>
                    <a:cubicBezTo>
                      <a:pt x="178724" y="254917"/>
                      <a:pt x="178406" y="315687"/>
                      <a:pt x="173200" y="375186"/>
                    </a:cubicBezTo>
                    <a:cubicBezTo>
                      <a:pt x="167930" y="435257"/>
                      <a:pt x="155039" y="493804"/>
                      <a:pt x="131036" y="549303"/>
                    </a:cubicBezTo>
                    <a:cubicBezTo>
                      <a:pt x="117574" y="580354"/>
                      <a:pt x="101000" y="610136"/>
                      <a:pt x="81760" y="637949"/>
                    </a:cubicBezTo>
                    <a:cubicBezTo>
                      <a:pt x="63218" y="664810"/>
                      <a:pt x="41691" y="690083"/>
                      <a:pt x="11719" y="704434"/>
                    </a:cubicBezTo>
                    <a:cubicBezTo>
                      <a:pt x="1432" y="709196"/>
                      <a:pt x="-5108" y="692686"/>
                      <a:pt x="5179" y="68779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51" name="Google Shape;2951;p50"/>
              <p:cNvGrpSpPr/>
              <p:nvPr/>
            </p:nvGrpSpPr>
            <p:grpSpPr>
              <a:xfrm>
                <a:off x="7290881" y="2750298"/>
                <a:ext cx="541833" cy="549799"/>
                <a:chOff x="7290881" y="2750298"/>
                <a:chExt cx="541833" cy="549799"/>
              </a:xfrm>
            </p:grpSpPr>
            <p:sp>
              <p:nvSpPr>
                <p:cNvPr id="2952" name="Google Shape;2952;p50"/>
                <p:cNvSpPr/>
                <p:nvPr/>
              </p:nvSpPr>
              <p:spPr>
                <a:xfrm>
                  <a:off x="7290881" y="2750298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5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8" y="497663"/>
                        <a:pt x="380871" y="500520"/>
                      </a:cubicBezTo>
                      <a:cubicBezTo>
                        <a:pt x="452182" y="516395"/>
                        <a:pt x="522794" y="471437"/>
                        <a:pt x="538669" y="400127"/>
                      </a:cubicBezTo>
                      <a:cubicBezTo>
                        <a:pt x="548511" y="355740"/>
                        <a:pt x="534795" y="311608"/>
                        <a:pt x="505839" y="280810"/>
                      </a:cubicBezTo>
                      <a:cubicBezTo>
                        <a:pt x="514285" y="267920"/>
                        <a:pt x="520635" y="253378"/>
                        <a:pt x="524190" y="237440"/>
                      </a:cubicBezTo>
                      <a:cubicBezTo>
                        <a:pt x="540065" y="166129"/>
                        <a:pt x="495108" y="95517"/>
                        <a:pt x="423797" y="79642"/>
                      </a:cubicBezTo>
                      <a:cubicBezTo>
                        <a:pt x="400556" y="74499"/>
                        <a:pt x="377442" y="75896"/>
                        <a:pt x="356233" y="82436"/>
                      </a:cubicBezTo>
                      <a:cubicBezTo>
                        <a:pt x="340422" y="43638"/>
                        <a:pt x="306512" y="12967"/>
                        <a:pt x="262507" y="3188"/>
                      </a:cubicBezTo>
                      <a:cubicBezTo>
                        <a:pt x="191197" y="-12687"/>
                        <a:pt x="120585" y="32271"/>
                        <a:pt x="104710" y="103582"/>
                      </a:cubicBezTo>
                      <a:cubicBezTo>
                        <a:pt x="100709" y="121616"/>
                        <a:pt x="100582" y="139650"/>
                        <a:pt x="103821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53" name="Google Shape;2953;p50"/>
                <p:cNvSpPr/>
                <p:nvPr/>
              </p:nvSpPr>
              <p:spPr>
                <a:xfrm>
                  <a:off x="7376935" y="2837834"/>
                  <a:ext cx="375639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639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3" y="369931"/>
                        <a:pt x="239382" y="337610"/>
                      </a:cubicBezTo>
                      <a:cubicBezTo>
                        <a:pt x="246938" y="341801"/>
                        <a:pt x="255193" y="345039"/>
                        <a:pt x="264083" y="347008"/>
                      </a:cubicBezTo>
                      <a:cubicBezTo>
                        <a:pt x="313486" y="357993"/>
                        <a:pt x="362445" y="326815"/>
                        <a:pt x="373430" y="277412"/>
                      </a:cubicBezTo>
                      <a:cubicBezTo>
                        <a:pt x="380288" y="246614"/>
                        <a:pt x="370763" y="216071"/>
                        <a:pt x="350697" y="194671"/>
                      </a:cubicBezTo>
                      <a:cubicBezTo>
                        <a:pt x="356539" y="185718"/>
                        <a:pt x="360984" y="175621"/>
                        <a:pt x="363460" y="164572"/>
                      </a:cubicBezTo>
                      <a:cubicBezTo>
                        <a:pt x="374446" y="115169"/>
                        <a:pt x="343268" y="66211"/>
                        <a:pt x="293865" y="55225"/>
                      </a:cubicBezTo>
                      <a:cubicBezTo>
                        <a:pt x="277735" y="51669"/>
                        <a:pt x="261733" y="52622"/>
                        <a:pt x="247002" y="57130"/>
                      </a:cubicBezTo>
                      <a:cubicBezTo>
                        <a:pt x="236016" y="30206"/>
                        <a:pt x="212521" y="8997"/>
                        <a:pt x="182041" y="2203"/>
                      </a:cubicBezTo>
                      <a:cubicBezTo>
                        <a:pt x="132638" y="-8783"/>
                        <a:pt x="83680" y="22396"/>
                        <a:pt x="72694" y="71799"/>
                      </a:cubicBezTo>
                      <a:cubicBezTo>
                        <a:pt x="69900" y="84308"/>
                        <a:pt x="69836" y="96818"/>
                        <a:pt x="72059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54" name="Google Shape;2954;p50"/>
                <p:cNvGrpSpPr/>
                <p:nvPr/>
              </p:nvGrpSpPr>
              <p:grpSpPr>
                <a:xfrm>
                  <a:off x="7469714" y="2941194"/>
                  <a:ext cx="226439" cy="213872"/>
                  <a:chOff x="7469714" y="2941194"/>
                  <a:chExt cx="226439" cy="213872"/>
                </a:xfrm>
              </p:grpSpPr>
              <p:sp>
                <p:nvSpPr>
                  <p:cNvPr id="2955" name="Google Shape;2955;p50"/>
                  <p:cNvSpPr/>
                  <p:nvPr/>
                </p:nvSpPr>
                <p:spPr>
                  <a:xfrm>
                    <a:off x="7635028" y="2941194"/>
                    <a:ext cx="36735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5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5" y="3944"/>
                        </a:cubicBezTo>
                        <a:cubicBezTo>
                          <a:pt x="15705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5" y="17788"/>
                        </a:cubicBezTo>
                        <a:cubicBezTo>
                          <a:pt x="27580" y="21534"/>
                          <a:pt x="29167" y="25280"/>
                          <a:pt x="30627" y="29091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1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2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1"/>
                        </a:cubicBezTo>
                        <a:cubicBezTo>
                          <a:pt x="11324" y="52458"/>
                          <a:pt x="10879" y="50426"/>
                          <a:pt x="10308" y="48394"/>
                        </a:cubicBezTo>
                        <a:cubicBezTo>
                          <a:pt x="9228" y="44585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6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5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29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56" name="Google Shape;2956;p50"/>
                  <p:cNvGrpSpPr/>
                  <p:nvPr/>
                </p:nvGrpSpPr>
                <p:grpSpPr>
                  <a:xfrm>
                    <a:off x="7673276" y="3018338"/>
                    <a:ext cx="22877" cy="32790"/>
                    <a:chOff x="7673276" y="3018338"/>
                    <a:chExt cx="22877" cy="32790"/>
                  </a:xfrm>
                </p:grpSpPr>
                <p:sp>
                  <p:nvSpPr>
                    <p:cNvPr id="2957" name="Google Shape;2957;p50"/>
                    <p:cNvSpPr/>
                    <p:nvPr/>
                  </p:nvSpPr>
                  <p:spPr>
                    <a:xfrm>
                      <a:off x="7695882" y="3041713"/>
                      <a:ext cx="127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7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7" y="63"/>
                          </a:cubicBezTo>
                          <a:cubicBezTo>
                            <a:pt x="127" y="63"/>
                            <a:pt x="127" y="63"/>
                            <a:pt x="127" y="0"/>
                          </a:cubicBezTo>
                          <a:cubicBezTo>
                            <a:pt x="127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8" name="Google Shape;2958;p50"/>
                    <p:cNvSpPr/>
                    <p:nvPr/>
                  </p:nvSpPr>
                  <p:spPr>
                    <a:xfrm>
                      <a:off x="7673276" y="3018338"/>
                      <a:ext cx="22877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77" h="32790" extrusionOk="0">
                          <a:moveTo>
                            <a:pt x="1206" y="5976"/>
                          </a:moveTo>
                          <a:cubicBezTo>
                            <a:pt x="1206" y="5912"/>
                            <a:pt x="1270" y="5849"/>
                            <a:pt x="1270" y="5785"/>
                          </a:cubicBezTo>
                          <a:cubicBezTo>
                            <a:pt x="1333" y="5595"/>
                            <a:pt x="1460" y="5468"/>
                            <a:pt x="1524" y="5277"/>
                          </a:cubicBezTo>
                          <a:cubicBezTo>
                            <a:pt x="3111" y="2229"/>
                            <a:pt x="6350" y="197"/>
                            <a:pt x="9779" y="7"/>
                          </a:cubicBezTo>
                          <a:cubicBezTo>
                            <a:pt x="11620" y="-57"/>
                            <a:pt x="13335" y="324"/>
                            <a:pt x="14922" y="1150"/>
                          </a:cubicBezTo>
                          <a:cubicBezTo>
                            <a:pt x="16446" y="1975"/>
                            <a:pt x="17717" y="3118"/>
                            <a:pt x="18605" y="4579"/>
                          </a:cubicBezTo>
                          <a:cubicBezTo>
                            <a:pt x="18669" y="4769"/>
                            <a:pt x="18796" y="4896"/>
                            <a:pt x="18859" y="5087"/>
                          </a:cubicBezTo>
                          <a:cubicBezTo>
                            <a:pt x="19748" y="6801"/>
                            <a:pt x="20383" y="8262"/>
                            <a:pt x="20574" y="10294"/>
                          </a:cubicBezTo>
                          <a:cubicBezTo>
                            <a:pt x="20638" y="10675"/>
                            <a:pt x="20638" y="11119"/>
                            <a:pt x="20638" y="11500"/>
                          </a:cubicBezTo>
                          <a:cubicBezTo>
                            <a:pt x="20701" y="11881"/>
                            <a:pt x="20765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0" y="16136"/>
                            <a:pt x="21907" y="17406"/>
                            <a:pt x="22161" y="18676"/>
                          </a:cubicBezTo>
                          <a:cubicBezTo>
                            <a:pt x="21971" y="17787"/>
                            <a:pt x="21844" y="16898"/>
                            <a:pt x="21654" y="16009"/>
                          </a:cubicBezTo>
                          <a:cubicBezTo>
                            <a:pt x="21780" y="16771"/>
                            <a:pt x="21971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923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5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8" y="27439"/>
                          </a:cubicBezTo>
                          <a:cubicBezTo>
                            <a:pt x="4381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6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571" y="7690"/>
                            <a:pt x="889" y="6801"/>
                            <a:pt x="1206" y="597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9" name="Google Shape;2959;p50"/>
                    <p:cNvSpPr/>
                    <p:nvPr/>
                  </p:nvSpPr>
                  <p:spPr>
                    <a:xfrm>
                      <a:off x="7696072" y="3040824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8"/>
                            <a:pt x="64" y="0"/>
                          </a:cubicBezTo>
                          <a:cubicBezTo>
                            <a:pt x="0" y="318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60" name="Google Shape;2960;p50"/>
                  <p:cNvSpPr/>
                  <p:nvPr/>
                </p:nvSpPr>
                <p:spPr>
                  <a:xfrm>
                    <a:off x="7605242" y="2984791"/>
                    <a:ext cx="40031" cy="63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26" extrusionOk="0">
                        <a:moveTo>
                          <a:pt x="6312" y="988"/>
                        </a:moveTo>
                        <a:cubicBezTo>
                          <a:pt x="10820" y="-1108"/>
                          <a:pt x="17678" y="98"/>
                          <a:pt x="20155" y="4924"/>
                        </a:cubicBezTo>
                        <a:cubicBezTo>
                          <a:pt x="21869" y="8290"/>
                          <a:pt x="23520" y="11592"/>
                          <a:pt x="25235" y="14957"/>
                        </a:cubicBezTo>
                        <a:cubicBezTo>
                          <a:pt x="27330" y="19148"/>
                          <a:pt x="29680" y="23213"/>
                          <a:pt x="31648" y="27467"/>
                        </a:cubicBezTo>
                        <a:cubicBezTo>
                          <a:pt x="33236" y="30896"/>
                          <a:pt x="34760" y="34388"/>
                          <a:pt x="36347" y="37817"/>
                        </a:cubicBezTo>
                        <a:cubicBezTo>
                          <a:pt x="37109" y="39532"/>
                          <a:pt x="37935" y="41247"/>
                          <a:pt x="38633" y="43024"/>
                        </a:cubicBezTo>
                        <a:cubicBezTo>
                          <a:pt x="39649" y="45628"/>
                          <a:pt x="39967" y="48422"/>
                          <a:pt x="40030" y="51216"/>
                        </a:cubicBezTo>
                        <a:cubicBezTo>
                          <a:pt x="40094" y="55915"/>
                          <a:pt x="37617" y="60106"/>
                          <a:pt x="33363" y="62138"/>
                        </a:cubicBezTo>
                        <a:cubicBezTo>
                          <a:pt x="29299" y="64043"/>
                          <a:pt x="24028" y="63472"/>
                          <a:pt x="20726" y="60233"/>
                        </a:cubicBezTo>
                        <a:cubicBezTo>
                          <a:pt x="18758" y="58328"/>
                          <a:pt x="16852" y="56296"/>
                          <a:pt x="15646" y="53819"/>
                        </a:cubicBezTo>
                        <a:cubicBezTo>
                          <a:pt x="14503" y="51470"/>
                          <a:pt x="13487" y="49120"/>
                          <a:pt x="12471" y="46707"/>
                        </a:cubicBezTo>
                        <a:cubicBezTo>
                          <a:pt x="11011" y="43088"/>
                          <a:pt x="9551" y="39469"/>
                          <a:pt x="8089" y="35849"/>
                        </a:cubicBezTo>
                        <a:cubicBezTo>
                          <a:pt x="6693" y="32356"/>
                          <a:pt x="5676" y="28737"/>
                          <a:pt x="4470" y="25181"/>
                        </a:cubicBezTo>
                        <a:cubicBezTo>
                          <a:pt x="3201" y="21498"/>
                          <a:pt x="1866" y="17878"/>
                          <a:pt x="597" y="14195"/>
                        </a:cubicBezTo>
                        <a:cubicBezTo>
                          <a:pt x="-1309" y="8988"/>
                          <a:pt x="1549" y="3210"/>
                          <a:pt x="6312" y="98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1" name="Google Shape;2961;p50"/>
                  <p:cNvSpPr/>
                  <p:nvPr/>
                </p:nvSpPr>
                <p:spPr>
                  <a:xfrm>
                    <a:off x="7555232" y="2956127"/>
                    <a:ext cx="33948" cy="63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58" extrusionOk="0">
                        <a:moveTo>
                          <a:pt x="315" y="8315"/>
                        </a:moveTo>
                        <a:cubicBezTo>
                          <a:pt x="1014" y="4188"/>
                          <a:pt x="4887" y="949"/>
                          <a:pt x="8824" y="187"/>
                        </a:cubicBezTo>
                        <a:cubicBezTo>
                          <a:pt x="13206" y="-639"/>
                          <a:pt x="17143" y="1330"/>
                          <a:pt x="19747" y="4886"/>
                        </a:cubicBezTo>
                        <a:cubicBezTo>
                          <a:pt x="20889" y="6473"/>
                          <a:pt x="21461" y="8442"/>
                          <a:pt x="22413" y="10157"/>
                        </a:cubicBezTo>
                        <a:cubicBezTo>
                          <a:pt x="23747" y="12442"/>
                          <a:pt x="24890" y="14665"/>
                          <a:pt x="25779" y="17205"/>
                        </a:cubicBezTo>
                        <a:cubicBezTo>
                          <a:pt x="26986" y="20761"/>
                          <a:pt x="28192" y="24254"/>
                          <a:pt x="29272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7"/>
                          <a:pt x="33526" y="54289"/>
                          <a:pt x="32447" y="56321"/>
                        </a:cubicBezTo>
                        <a:cubicBezTo>
                          <a:pt x="30287" y="59432"/>
                          <a:pt x="29970" y="59877"/>
                          <a:pt x="31430" y="57654"/>
                        </a:cubicBezTo>
                        <a:cubicBezTo>
                          <a:pt x="28065" y="62735"/>
                          <a:pt x="22922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4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3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4" y="25333"/>
                        </a:cubicBezTo>
                        <a:cubicBezTo>
                          <a:pt x="252" y="21714"/>
                          <a:pt x="-447" y="18539"/>
                          <a:pt x="379" y="14856"/>
                        </a:cubicBezTo>
                        <a:cubicBezTo>
                          <a:pt x="315" y="15935"/>
                          <a:pt x="188" y="17078"/>
                          <a:pt x="124" y="18157"/>
                        </a:cubicBezTo>
                        <a:cubicBezTo>
                          <a:pt x="188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2" name="Google Shape;2962;p50"/>
                  <p:cNvSpPr/>
                  <p:nvPr/>
                </p:nvSpPr>
                <p:spPr>
                  <a:xfrm>
                    <a:off x="7593324" y="3034238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4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7" y="19731"/>
                          <a:pt x="27120" y="20429"/>
                          <a:pt x="27438" y="21064"/>
                        </a:cubicBezTo>
                        <a:cubicBezTo>
                          <a:pt x="26867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4" y="32304"/>
                        </a:cubicBezTo>
                        <a:cubicBezTo>
                          <a:pt x="36328" y="41003"/>
                          <a:pt x="39884" y="49830"/>
                          <a:pt x="42869" y="58847"/>
                        </a:cubicBezTo>
                        <a:cubicBezTo>
                          <a:pt x="43631" y="61133"/>
                          <a:pt x="43631" y="63927"/>
                          <a:pt x="42995" y="66530"/>
                        </a:cubicBezTo>
                        <a:cubicBezTo>
                          <a:pt x="43059" y="68689"/>
                          <a:pt x="42995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1" y="79294"/>
                        </a:cubicBezTo>
                        <a:cubicBezTo>
                          <a:pt x="26422" y="77706"/>
                          <a:pt x="24644" y="75865"/>
                          <a:pt x="22993" y="73833"/>
                        </a:cubicBezTo>
                        <a:cubicBezTo>
                          <a:pt x="20644" y="72245"/>
                          <a:pt x="18802" y="69832"/>
                          <a:pt x="17595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8" y="38019"/>
                          <a:pt x="6546" y="35860"/>
                          <a:pt x="5848" y="33637"/>
                        </a:cubicBezTo>
                        <a:cubicBezTo>
                          <a:pt x="5403" y="32177"/>
                          <a:pt x="5213" y="30780"/>
                          <a:pt x="4895" y="29256"/>
                        </a:cubicBezTo>
                        <a:cubicBezTo>
                          <a:pt x="4832" y="29129"/>
                          <a:pt x="4260" y="27224"/>
                          <a:pt x="4133" y="26843"/>
                        </a:cubicBezTo>
                        <a:cubicBezTo>
                          <a:pt x="2673" y="21699"/>
                          <a:pt x="832" y="16492"/>
                          <a:pt x="70" y="11158"/>
                        </a:cubicBezTo>
                        <a:cubicBezTo>
                          <a:pt x="-566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3" name="Google Shape;2963;p50"/>
                  <p:cNvSpPr/>
                  <p:nvPr/>
                </p:nvSpPr>
                <p:spPr>
                  <a:xfrm>
                    <a:off x="7524983" y="3000787"/>
                    <a:ext cx="35135" cy="57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5" h="57747" extrusionOk="0">
                        <a:moveTo>
                          <a:pt x="7260" y="486"/>
                        </a:moveTo>
                        <a:cubicBezTo>
                          <a:pt x="9926" y="-276"/>
                          <a:pt x="12974" y="-213"/>
                          <a:pt x="15387" y="1185"/>
                        </a:cubicBezTo>
                        <a:cubicBezTo>
                          <a:pt x="17927" y="2645"/>
                          <a:pt x="19261" y="4614"/>
                          <a:pt x="20468" y="7280"/>
                        </a:cubicBezTo>
                        <a:cubicBezTo>
                          <a:pt x="23071" y="12932"/>
                          <a:pt x="25738" y="18520"/>
                          <a:pt x="28342" y="24171"/>
                        </a:cubicBezTo>
                        <a:cubicBezTo>
                          <a:pt x="27897" y="23283"/>
                          <a:pt x="27516" y="22330"/>
                          <a:pt x="27072" y="21441"/>
                        </a:cubicBezTo>
                        <a:cubicBezTo>
                          <a:pt x="28659" y="24680"/>
                          <a:pt x="30056" y="27982"/>
                          <a:pt x="31389" y="31283"/>
                        </a:cubicBezTo>
                        <a:cubicBezTo>
                          <a:pt x="32723" y="34586"/>
                          <a:pt x="34437" y="37951"/>
                          <a:pt x="34374" y="41570"/>
                        </a:cubicBezTo>
                        <a:cubicBezTo>
                          <a:pt x="34184" y="40555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6" y="44492"/>
                        </a:cubicBezTo>
                        <a:cubicBezTo>
                          <a:pt x="35136" y="47412"/>
                          <a:pt x="34120" y="49952"/>
                          <a:pt x="32533" y="52239"/>
                        </a:cubicBezTo>
                        <a:cubicBezTo>
                          <a:pt x="32088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5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7" y="53001"/>
                          <a:pt x="14435" y="51858"/>
                          <a:pt x="13736" y="50587"/>
                        </a:cubicBezTo>
                        <a:cubicBezTo>
                          <a:pt x="13483" y="50143"/>
                          <a:pt x="13292" y="49698"/>
                          <a:pt x="13038" y="49254"/>
                        </a:cubicBezTo>
                        <a:cubicBezTo>
                          <a:pt x="14498" y="50778"/>
                          <a:pt x="14498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4" y="40555"/>
                          <a:pt x="7704" y="37316"/>
                          <a:pt x="6624" y="34014"/>
                        </a:cubicBezTo>
                        <a:cubicBezTo>
                          <a:pt x="4402" y="27346"/>
                          <a:pt x="2497" y="20489"/>
                          <a:pt x="465" y="13758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4" name="Google Shape;2964;p50"/>
                  <p:cNvSpPr/>
                  <p:nvPr/>
                </p:nvSpPr>
                <p:spPr>
                  <a:xfrm>
                    <a:off x="7568074" y="3074975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59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5" y="8331"/>
                        </a:cubicBezTo>
                        <a:cubicBezTo>
                          <a:pt x="19095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1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59" y="40525"/>
                          <a:pt x="31859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5" y="49352"/>
                          <a:pt x="34145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6" y="58940"/>
                          <a:pt x="19159" y="58305"/>
                          <a:pt x="17571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5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2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8" y="22047"/>
                          <a:pt x="1951" y="20142"/>
                          <a:pt x="1569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7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5" name="Google Shape;2965;p50"/>
                  <p:cNvSpPr/>
                  <p:nvPr/>
                </p:nvSpPr>
                <p:spPr>
                  <a:xfrm>
                    <a:off x="7522361" y="3058280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5" y="777"/>
                          <a:pt x="18899" y="4651"/>
                        </a:cubicBezTo>
                        <a:cubicBezTo>
                          <a:pt x="20931" y="7635"/>
                          <a:pt x="22010" y="11572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0" y="38051"/>
                        </a:cubicBezTo>
                        <a:cubicBezTo>
                          <a:pt x="35536" y="39829"/>
                          <a:pt x="36234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1"/>
                          <a:pt x="36171" y="46751"/>
                        </a:cubicBezTo>
                        <a:cubicBezTo>
                          <a:pt x="36298" y="49990"/>
                          <a:pt x="34710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16"/>
                          <a:pt x="21883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1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5" y="29035"/>
                          <a:pt x="4929" y="25923"/>
                          <a:pt x="3722" y="22812"/>
                        </a:cubicBezTo>
                        <a:cubicBezTo>
                          <a:pt x="2262" y="18875"/>
                          <a:pt x="484" y="14874"/>
                          <a:pt x="39" y="10683"/>
                        </a:cubicBezTo>
                        <a:cubicBezTo>
                          <a:pt x="-405" y="6365"/>
                          <a:pt x="2960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6" name="Google Shape;2966;p50"/>
                  <p:cNvSpPr/>
                  <p:nvPr/>
                </p:nvSpPr>
                <p:spPr>
                  <a:xfrm>
                    <a:off x="7469714" y="2996827"/>
                    <a:ext cx="28201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1" h="47495" extrusionOk="0">
                        <a:moveTo>
                          <a:pt x="6395" y="382"/>
                        </a:moveTo>
                        <a:cubicBezTo>
                          <a:pt x="11475" y="-1015"/>
                          <a:pt x="16047" y="1525"/>
                          <a:pt x="17889" y="6287"/>
                        </a:cubicBezTo>
                        <a:cubicBezTo>
                          <a:pt x="19857" y="11240"/>
                          <a:pt x="21826" y="16257"/>
                          <a:pt x="23857" y="21210"/>
                        </a:cubicBezTo>
                        <a:cubicBezTo>
                          <a:pt x="24873" y="23686"/>
                          <a:pt x="25890" y="26163"/>
                          <a:pt x="26715" y="28703"/>
                        </a:cubicBezTo>
                        <a:cubicBezTo>
                          <a:pt x="27096" y="29846"/>
                          <a:pt x="27541" y="31052"/>
                          <a:pt x="27858" y="32196"/>
                        </a:cubicBezTo>
                        <a:cubicBezTo>
                          <a:pt x="28556" y="34672"/>
                          <a:pt x="28176" y="37656"/>
                          <a:pt x="26842" y="39943"/>
                        </a:cubicBezTo>
                        <a:cubicBezTo>
                          <a:pt x="26652" y="41403"/>
                          <a:pt x="26715" y="42927"/>
                          <a:pt x="26207" y="44451"/>
                        </a:cubicBezTo>
                        <a:cubicBezTo>
                          <a:pt x="25508" y="46674"/>
                          <a:pt x="22968" y="48388"/>
                          <a:pt x="20682" y="46991"/>
                        </a:cubicBezTo>
                        <a:cubicBezTo>
                          <a:pt x="19095" y="46102"/>
                          <a:pt x="17889" y="44896"/>
                          <a:pt x="16618" y="43752"/>
                        </a:cubicBezTo>
                        <a:cubicBezTo>
                          <a:pt x="14523" y="43054"/>
                          <a:pt x="12618" y="41721"/>
                          <a:pt x="11475" y="39815"/>
                        </a:cubicBezTo>
                        <a:cubicBezTo>
                          <a:pt x="10522" y="38355"/>
                          <a:pt x="9951" y="36450"/>
                          <a:pt x="9189" y="34862"/>
                        </a:cubicBezTo>
                        <a:cubicBezTo>
                          <a:pt x="8046" y="32322"/>
                          <a:pt x="7093" y="29719"/>
                          <a:pt x="6141" y="27115"/>
                        </a:cubicBezTo>
                        <a:cubicBezTo>
                          <a:pt x="4236" y="21972"/>
                          <a:pt x="2331" y="16892"/>
                          <a:pt x="490" y="11749"/>
                        </a:cubicBezTo>
                        <a:cubicBezTo>
                          <a:pt x="-1225" y="7430"/>
                          <a:pt x="1759" y="1652"/>
                          <a:pt x="6395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7" name="Google Shape;2967;p50"/>
                  <p:cNvSpPr/>
                  <p:nvPr/>
                </p:nvSpPr>
                <p:spPr>
                  <a:xfrm>
                    <a:off x="7650935" y="3056381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30" y="381"/>
                        </a:moveTo>
                        <a:cubicBezTo>
                          <a:pt x="11609" y="-1016"/>
                          <a:pt x="16499" y="1524"/>
                          <a:pt x="18277" y="6414"/>
                        </a:cubicBezTo>
                        <a:cubicBezTo>
                          <a:pt x="20119" y="11430"/>
                          <a:pt x="22023" y="16447"/>
                          <a:pt x="24056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3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5" y="38735"/>
                          <a:pt x="29262" y="39624"/>
                          <a:pt x="29326" y="40450"/>
                        </a:cubicBezTo>
                        <a:cubicBezTo>
                          <a:pt x="29517" y="43815"/>
                          <a:pt x="27993" y="46927"/>
                          <a:pt x="24881" y="48387"/>
                        </a:cubicBezTo>
                        <a:cubicBezTo>
                          <a:pt x="21706" y="49848"/>
                          <a:pt x="17959" y="49022"/>
                          <a:pt x="15673" y="46292"/>
                        </a:cubicBezTo>
                        <a:cubicBezTo>
                          <a:pt x="15166" y="45720"/>
                          <a:pt x="14721" y="45149"/>
                          <a:pt x="14213" y="44514"/>
                        </a:cubicBezTo>
                        <a:cubicBezTo>
                          <a:pt x="13769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7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36"/>
                          <a:pt x="5577" y="27496"/>
                        </a:cubicBezTo>
                        <a:cubicBezTo>
                          <a:pt x="3735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30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8" name="Google Shape;2968;p50"/>
                  <p:cNvSpPr/>
                  <p:nvPr/>
                </p:nvSpPr>
                <p:spPr>
                  <a:xfrm>
                    <a:off x="7497552" y="3102776"/>
                    <a:ext cx="37854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54" h="52290" extrusionOk="0">
                        <a:moveTo>
                          <a:pt x="4211" y="1366"/>
                        </a:moveTo>
                        <a:cubicBezTo>
                          <a:pt x="8719" y="-1237"/>
                          <a:pt x="13990" y="-31"/>
                          <a:pt x="16974" y="4224"/>
                        </a:cubicBezTo>
                        <a:cubicBezTo>
                          <a:pt x="20466" y="9177"/>
                          <a:pt x="23832" y="14257"/>
                          <a:pt x="27261" y="19273"/>
                        </a:cubicBezTo>
                        <a:cubicBezTo>
                          <a:pt x="30690" y="24290"/>
                          <a:pt x="33548" y="29624"/>
                          <a:pt x="36279" y="35021"/>
                        </a:cubicBezTo>
                        <a:cubicBezTo>
                          <a:pt x="37358" y="37180"/>
                          <a:pt x="38056" y="39149"/>
                          <a:pt x="37802" y="41689"/>
                        </a:cubicBezTo>
                        <a:cubicBezTo>
                          <a:pt x="37739" y="42451"/>
                          <a:pt x="37485" y="43149"/>
                          <a:pt x="37294" y="43784"/>
                        </a:cubicBezTo>
                        <a:cubicBezTo>
                          <a:pt x="37294" y="44292"/>
                          <a:pt x="37358" y="44800"/>
                          <a:pt x="37230" y="45308"/>
                        </a:cubicBezTo>
                        <a:cubicBezTo>
                          <a:pt x="36659" y="48039"/>
                          <a:pt x="34754" y="50325"/>
                          <a:pt x="32278" y="51468"/>
                        </a:cubicBezTo>
                        <a:cubicBezTo>
                          <a:pt x="30055" y="52484"/>
                          <a:pt x="27705" y="52547"/>
                          <a:pt x="25419" y="51722"/>
                        </a:cubicBezTo>
                        <a:cubicBezTo>
                          <a:pt x="25039" y="51595"/>
                          <a:pt x="24785" y="51277"/>
                          <a:pt x="24404" y="51087"/>
                        </a:cubicBezTo>
                        <a:cubicBezTo>
                          <a:pt x="23261" y="50769"/>
                          <a:pt x="22117" y="50261"/>
                          <a:pt x="21102" y="49499"/>
                        </a:cubicBezTo>
                        <a:cubicBezTo>
                          <a:pt x="19069" y="48039"/>
                          <a:pt x="18117" y="46388"/>
                          <a:pt x="17038" y="44102"/>
                        </a:cubicBezTo>
                        <a:lnTo>
                          <a:pt x="17927" y="46070"/>
                        </a:lnTo>
                        <a:cubicBezTo>
                          <a:pt x="15260" y="40482"/>
                          <a:pt x="12466" y="34958"/>
                          <a:pt x="9799" y="29370"/>
                        </a:cubicBezTo>
                        <a:cubicBezTo>
                          <a:pt x="10179" y="30132"/>
                          <a:pt x="10561" y="30957"/>
                          <a:pt x="10941" y="31719"/>
                        </a:cubicBezTo>
                        <a:cubicBezTo>
                          <a:pt x="8084" y="25687"/>
                          <a:pt x="4909" y="19908"/>
                          <a:pt x="1416" y="14193"/>
                        </a:cubicBezTo>
                        <a:cubicBezTo>
                          <a:pt x="-1187" y="10002"/>
                          <a:pt x="-171" y="3906"/>
                          <a:pt x="4211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69" name="Google Shape;2969;p50"/>
                <p:cNvSpPr/>
                <p:nvPr/>
              </p:nvSpPr>
              <p:spPr>
                <a:xfrm>
                  <a:off x="7714473" y="2893117"/>
                  <a:ext cx="93144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44" h="73111" extrusionOk="0">
                      <a:moveTo>
                        <a:pt x="8777" y="57283"/>
                      </a:moveTo>
                      <a:cubicBezTo>
                        <a:pt x="12523" y="54489"/>
                        <a:pt x="16333" y="51695"/>
                        <a:pt x="20080" y="48837"/>
                      </a:cubicBezTo>
                      <a:cubicBezTo>
                        <a:pt x="27382" y="43376"/>
                        <a:pt x="34748" y="37979"/>
                        <a:pt x="42051" y="32518"/>
                      </a:cubicBezTo>
                      <a:cubicBezTo>
                        <a:pt x="56656" y="21596"/>
                        <a:pt x="70880" y="10229"/>
                        <a:pt x="86374" y="641"/>
                      </a:cubicBezTo>
                      <a:cubicBezTo>
                        <a:pt x="90502" y="-1899"/>
                        <a:pt x="95518" y="3689"/>
                        <a:pt x="91898" y="7308"/>
                      </a:cubicBezTo>
                      <a:cubicBezTo>
                        <a:pt x="78945" y="20072"/>
                        <a:pt x="64403" y="31057"/>
                        <a:pt x="49989" y="42170"/>
                      </a:cubicBezTo>
                      <a:cubicBezTo>
                        <a:pt x="42940" y="47567"/>
                        <a:pt x="35955" y="53028"/>
                        <a:pt x="28843" y="58299"/>
                      </a:cubicBezTo>
                      <a:cubicBezTo>
                        <a:pt x="25096" y="61093"/>
                        <a:pt x="21286" y="63887"/>
                        <a:pt x="17540" y="66681"/>
                      </a:cubicBezTo>
                      <a:cubicBezTo>
                        <a:pt x="14047" y="69284"/>
                        <a:pt x="10174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157" y="62045"/>
                        <a:pt x="5221" y="59950"/>
                        <a:pt x="8777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0" name="Google Shape;2970;p50"/>
                <p:cNvSpPr/>
                <p:nvPr/>
              </p:nvSpPr>
              <p:spPr>
                <a:xfrm>
                  <a:off x="7462904" y="2757985"/>
                  <a:ext cx="61620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0" h="100823" extrusionOk="0">
                      <a:moveTo>
                        <a:pt x="46289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3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556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4" y="75003"/>
                        <a:pt x="54479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4" y="95895"/>
                      </a:cubicBezTo>
                      <a:cubicBezTo>
                        <a:pt x="60829" y="99197"/>
                        <a:pt x="57909" y="101800"/>
                        <a:pt x="54352" y="100467"/>
                      </a:cubicBezTo>
                      <a:cubicBezTo>
                        <a:pt x="50035" y="98816"/>
                        <a:pt x="48447" y="94498"/>
                        <a:pt x="46289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1" name="Google Shape;2971;p50"/>
                <p:cNvSpPr/>
                <p:nvPr/>
              </p:nvSpPr>
              <p:spPr>
                <a:xfrm>
                  <a:off x="7723977" y="3129306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5" y="17817"/>
                        <a:pt x="22832" y="21817"/>
                      </a:cubicBezTo>
                      <a:cubicBezTo>
                        <a:pt x="27594" y="29564"/>
                        <a:pt x="32293" y="37438"/>
                        <a:pt x="37056" y="45185"/>
                      </a:cubicBezTo>
                      <a:cubicBezTo>
                        <a:pt x="46581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5" y="101129"/>
                        <a:pt x="57566" y="97192"/>
                      </a:cubicBezTo>
                      <a:cubicBezTo>
                        <a:pt x="46010" y="83095"/>
                        <a:pt x="36485" y="67601"/>
                        <a:pt x="26769" y="52234"/>
                      </a:cubicBezTo>
                      <a:cubicBezTo>
                        <a:pt x="22006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6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2" name="Google Shape;2972;p50"/>
                <p:cNvSpPr/>
                <p:nvPr/>
              </p:nvSpPr>
              <p:spPr>
                <a:xfrm>
                  <a:off x="7291775" y="3014021"/>
                  <a:ext cx="112618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18" h="28669" extrusionOk="0">
                      <a:moveTo>
                        <a:pt x="97275" y="27375"/>
                      </a:moveTo>
                      <a:cubicBezTo>
                        <a:pt x="92640" y="26486"/>
                        <a:pt x="88068" y="25597"/>
                        <a:pt x="83432" y="24771"/>
                      </a:cubicBezTo>
                      <a:cubicBezTo>
                        <a:pt x="74479" y="23120"/>
                        <a:pt x="65525" y="21342"/>
                        <a:pt x="56571" y="19691"/>
                      </a:cubicBezTo>
                      <a:cubicBezTo>
                        <a:pt x="38665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6" y="4197"/>
                        <a:pt x="58286" y="7309"/>
                      </a:cubicBezTo>
                      <a:cubicBezTo>
                        <a:pt x="67049" y="8833"/>
                        <a:pt x="75748" y="10293"/>
                        <a:pt x="84448" y="11944"/>
                      </a:cubicBezTo>
                      <a:cubicBezTo>
                        <a:pt x="89083" y="12833"/>
                        <a:pt x="93656" y="13722"/>
                        <a:pt x="98291" y="14611"/>
                      </a:cubicBezTo>
                      <a:cubicBezTo>
                        <a:pt x="102545" y="15437"/>
                        <a:pt x="108197" y="15500"/>
                        <a:pt x="111118" y="19056"/>
                      </a:cubicBezTo>
                      <a:cubicBezTo>
                        <a:pt x="113214" y="21660"/>
                        <a:pt x="113341" y="25597"/>
                        <a:pt x="110039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3" name="Google Shape;2973;p50"/>
                <p:cNvSpPr/>
                <p:nvPr/>
              </p:nvSpPr>
              <p:spPr>
                <a:xfrm>
                  <a:off x="7471885" y="3183981"/>
                  <a:ext cx="43679" cy="108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5" extrusionOk="0">
                      <a:moveTo>
                        <a:pt x="41117" y="15847"/>
                      </a:moveTo>
                      <a:cubicBezTo>
                        <a:pt x="39530" y="20291"/>
                        <a:pt x="38006" y="24673"/>
                        <a:pt x="36482" y="29118"/>
                      </a:cubicBezTo>
                      <a:cubicBezTo>
                        <a:pt x="33497" y="37754"/>
                        <a:pt x="30385" y="46327"/>
                        <a:pt x="27401" y="54963"/>
                      </a:cubicBezTo>
                      <a:cubicBezTo>
                        <a:pt x="21432" y="72171"/>
                        <a:pt x="15908" y="89570"/>
                        <a:pt x="8414" y="106144"/>
                      </a:cubicBezTo>
                      <a:cubicBezTo>
                        <a:pt x="6446" y="110525"/>
                        <a:pt x="-920" y="108684"/>
                        <a:pt x="96" y="103731"/>
                      </a:cubicBezTo>
                      <a:cubicBezTo>
                        <a:pt x="3716" y="85887"/>
                        <a:pt x="9621" y="68678"/>
                        <a:pt x="15399" y="51407"/>
                      </a:cubicBezTo>
                      <a:cubicBezTo>
                        <a:pt x="18194" y="43025"/>
                        <a:pt x="20987" y="34579"/>
                        <a:pt x="23908" y="26197"/>
                      </a:cubicBezTo>
                      <a:cubicBezTo>
                        <a:pt x="25433" y="21752"/>
                        <a:pt x="27020" y="17371"/>
                        <a:pt x="28608" y="12926"/>
                      </a:cubicBezTo>
                      <a:cubicBezTo>
                        <a:pt x="30068" y="8798"/>
                        <a:pt x="30957" y="3210"/>
                        <a:pt x="34958" y="924"/>
                      </a:cubicBezTo>
                      <a:cubicBezTo>
                        <a:pt x="37815" y="-727"/>
                        <a:pt x="41752" y="-282"/>
                        <a:pt x="43085" y="3210"/>
                      </a:cubicBezTo>
                      <a:cubicBezTo>
                        <a:pt x="44736" y="7719"/>
                        <a:pt x="42577" y="11719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74" name="Google Shape;2974;p50"/>
              <p:cNvGrpSpPr/>
              <p:nvPr/>
            </p:nvGrpSpPr>
            <p:grpSpPr>
              <a:xfrm>
                <a:off x="6370210" y="3372947"/>
                <a:ext cx="562706" cy="526020"/>
                <a:chOff x="6370210" y="3372947"/>
                <a:chExt cx="562706" cy="526020"/>
              </a:xfrm>
            </p:grpSpPr>
            <p:sp>
              <p:nvSpPr>
                <p:cNvPr id="2975" name="Google Shape;2975;p50"/>
                <p:cNvSpPr/>
                <p:nvPr/>
              </p:nvSpPr>
              <p:spPr>
                <a:xfrm>
                  <a:off x="6370210" y="3372947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2" y="531096"/>
                        <a:pt x="358185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2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1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2" y="58593"/>
                      </a:cubicBezTo>
                      <a:cubicBezTo>
                        <a:pt x="368028" y="-2050"/>
                        <a:pt x="285922" y="-18242"/>
                        <a:pt x="225280" y="22398"/>
                      </a:cubicBezTo>
                      <a:cubicBezTo>
                        <a:pt x="205532" y="35669"/>
                        <a:pt x="190545" y="53386"/>
                        <a:pt x="180640" y="73261"/>
                      </a:cubicBezTo>
                      <a:cubicBezTo>
                        <a:pt x="141651" y="57958"/>
                        <a:pt x="96058" y="61323"/>
                        <a:pt x="58592" y="86406"/>
                      </a:cubicBezTo>
                      <a:cubicBezTo>
                        <a:pt x="-2050" y="127109"/>
                        <a:pt x="-18242" y="209215"/>
                        <a:pt x="22398" y="269857"/>
                      </a:cubicBezTo>
                      <a:cubicBezTo>
                        <a:pt x="32685" y="285224"/>
                        <a:pt x="45702" y="297670"/>
                        <a:pt x="60244" y="307132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6" name="Google Shape;2976;p50"/>
                <p:cNvSpPr/>
                <p:nvPr/>
              </p:nvSpPr>
              <p:spPr>
                <a:xfrm>
                  <a:off x="6454540" y="3455181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6" y="364344"/>
                        <a:pt x="169463" y="337610"/>
                      </a:cubicBezTo>
                      <a:cubicBezTo>
                        <a:pt x="199816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59"/>
                      </a:cubicBezTo>
                      <a:cubicBezTo>
                        <a:pt x="388855" y="210165"/>
                        <a:pt x="400094" y="153206"/>
                        <a:pt x="371901" y="111169"/>
                      </a:cubicBezTo>
                      <a:cubicBezTo>
                        <a:pt x="354375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8" y="15538"/>
                      </a:cubicBezTo>
                      <a:cubicBezTo>
                        <a:pt x="142411" y="24746"/>
                        <a:pt x="132061" y="37001"/>
                        <a:pt x="125203" y="50781"/>
                      </a:cubicBezTo>
                      <a:cubicBezTo>
                        <a:pt x="98152" y="40176"/>
                        <a:pt x="66529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1" y="197783"/>
                        <a:pt x="31667" y="206419"/>
                        <a:pt x="41827" y="212959"/>
                      </a:cubicBezTo>
                      <a:cubicBezTo>
                        <a:pt x="23984" y="242487"/>
                        <a:pt x="23539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77" name="Google Shape;2977;p50"/>
                <p:cNvGrpSpPr/>
                <p:nvPr/>
              </p:nvGrpSpPr>
              <p:grpSpPr>
                <a:xfrm>
                  <a:off x="6546052" y="3516017"/>
                  <a:ext cx="221955" cy="239259"/>
                  <a:chOff x="6546052" y="3516017"/>
                  <a:chExt cx="221955" cy="239259"/>
                </a:xfrm>
              </p:grpSpPr>
              <p:sp>
                <p:nvSpPr>
                  <p:cNvPr id="2978" name="Google Shape;2978;p50"/>
                  <p:cNvSpPr/>
                  <p:nvPr/>
                </p:nvSpPr>
                <p:spPr>
                  <a:xfrm>
                    <a:off x="6619527" y="3516017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1"/>
                        </a:moveTo>
                        <a:cubicBezTo>
                          <a:pt x="1935" y="1819"/>
                          <a:pt x="5872" y="168"/>
                          <a:pt x="10254" y="486"/>
                        </a:cubicBezTo>
                        <a:cubicBezTo>
                          <a:pt x="10254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4"/>
                          <a:pt x="19016" y="613"/>
                        </a:cubicBezTo>
                        <a:cubicBezTo>
                          <a:pt x="21874" y="1121"/>
                          <a:pt x="24478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4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2"/>
                        </a:cubicBezTo>
                        <a:cubicBezTo>
                          <a:pt x="42448" y="37379"/>
                          <a:pt x="40606" y="36300"/>
                          <a:pt x="38765" y="35347"/>
                        </a:cubicBezTo>
                        <a:cubicBezTo>
                          <a:pt x="35272" y="33506"/>
                          <a:pt x="31779" y="31601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8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5046" y="16932"/>
                          <a:pt x="4919" y="16869"/>
                        </a:cubicBezTo>
                        <a:cubicBezTo>
                          <a:pt x="1046" y="14519"/>
                          <a:pt x="-986" y="10455"/>
                          <a:pt x="474" y="62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79" name="Google Shape;2979;p50"/>
                  <p:cNvGrpSpPr/>
                  <p:nvPr/>
                </p:nvGrpSpPr>
                <p:grpSpPr>
                  <a:xfrm>
                    <a:off x="6707551" y="3544760"/>
                    <a:ext cx="31277" cy="26415"/>
                    <a:chOff x="6707551" y="3544760"/>
                    <a:chExt cx="31277" cy="26415"/>
                  </a:xfrm>
                </p:grpSpPr>
                <p:sp>
                  <p:nvSpPr>
                    <p:cNvPr id="2980" name="Google Shape;2980;p50"/>
                    <p:cNvSpPr/>
                    <p:nvPr/>
                  </p:nvSpPr>
                  <p:spPr>
                    <a:xfrm>
                      <a:off x="6735826" y="355492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80" y="1270"/>
                          </a:moveTo>
                          <a:cubicBezTo>
                            <a:pt x="698" y="889"/>
                            <a:pt x="381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80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1" name="Google Shape;2981;p50"/>
                    <p:cNvSpPr/>
                    <p:nvPr/>
                  </p:nvSpPr>
                  <p:spPr>
                    <a:xfrm>
                      <a:off x="6707551" y="3544760"/>
                      <a:ext cx="31277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277" h="26415" extrusionOk="0">
                          <a:moveTo>
                            <a:pt x="780" y="13779"/>
                          </a:moveTo>
                          <a:cubicBezTo>
                            <a:pt x="780" y="13716"/>
                            <a:pt x="716" y="13652"/>
                            <a:pt x="716" y="13589"/>
                          </a:cubicBezTo>
                          <a:cubicBezTo>
                            <a:pt x="652" y="13398"/>
                            <a:pt x="589" y="13208"/>
                            <a:pt x="525" y="13017"/>
                          </a:cubicBezTo>
                          <a:cubicBezTo>
                            <a:pt x="-618" y="9779"/>
                            <a:pt x="144" y="6032"/>
                            <a:pt x="2430" y="3429"/>
                          </a:cubicBezTo>
                          <a:cubicBezTo>
                            <a:pt x="3637" y="2031"/>
                            <a:pt x="5097" y="1079"/>
                            <a:pt x="6812" y="508"/>
                          </a:cubicBezTo>
                          <a:cubicBezTo>
                            <a:pt x="8463" y="-64"/>
                            <a:pt x="10177" y="-127"/>
                            <a:pt x="11829" y="190"/>
                          </a:cubicBezTo>
                          <a:cubicBezTo>
                            <a:pt x="12018" y="254"/>
                            <a:pt x="12209" y="317"/>
                            <a:pt x="12336" y="317"/>
                          </a:cubicBezTo>
                          <a:cubicBezTo>
                            <a:pt x="14178" y="825"/>
                            <a:pt x="15702" y="1397"/>
                            <a:pt x="17226" y="2667"/>
                          </a:cubicBezTo>
                          <a:cubicBezTo>
                            <a:pt x="17543" y="2921"/>
                            <a:pt x="17861" y="3174"/>
                            <a:pt x="18179" y="3429"/>
                          </a:cubicBezTo>
                          <a:cubicBezTo>
                            <a:pt x="18496" y="3683"/>
                            <a:pt x="18813" y="3873"/>
                            <a:pt x="19130" y="4127"/>
                          </a:cubicBezTo>
                          <a:cubicBezTo>
                            <a:pt x="19448" y="4317"/>
                            <a:pt x="19766" y="4508"/>
                            <a:pt x="20147" y="4698"/>
                          </a:cubicBezTo>
                          <a:cubicBezTo>
                            <a:pt x="20528" y="4889"/>
                            <a:pt x="20845" y="5080"/>
                            <a:pt x="21226" y="5270"/>
                          </a:cubicBezTo>
                          <a:cubicBezTo>
                            <a:pt x="22369" y="5842"/>
                            <a:pt x="23385" y="6604"/>
                            <a:pt x="24401" y="7302"/>
                          </a:cubicBezTo>
                          <a:cubicBezTo>
                            <a:pt x="23639" y="6794"/>
                            <a:pt x="22877" y="6286"/>
                            <a:pt x="22116" y="5842"/>
                          </a:cubicBezTo>
                          <a:cubicBezTo>
                            <a:pt x="22750" y="6286"/>
                            <a:pt x="23385" y="6667"/>
                            <a:pt x="24084" y="7048"/>
                          </a:cubicBezTo>
                          <a:cubicBezTo>
                            <a:pt x="25100" y="7620"/>
                            <a:pt x="26116" y="8128"/>
                            <a:pt x="27005" y="8890"/>
                          </a:cubicBezTo>
                          <a:cubicBezTo>
                            <a:pt x="27449" y="9271"/>
                            <a:pt x="27830" y="9779"/>
                            <a:pt x="28211" y="10286"/>
                          </a:cubicBezTo>
                          <a:cubicBezTo>
                            <a:pt x="29417" y="11366"/>
                            <a:pt x="30306" y="12636"/>
                            <a:pt x="30815" y="14160"/>
                          </a:cubicBezTo>
                          <a:cubicBezTo>
                            <a:pt x="31323" y="15684"/>
                            <a:pt x="31386" y="17208"/>
                            <a:pt x="31132" y="18732"/>
                          </a:cubicBezTo>
                          <a:cubicBezTo>
                            <a:pt x="30497" y="21780"/>
                            <a:pt x="28211" y="24637"/>
                            <a:pt x="25163" y="25527"/>
                          </a:cubicBezTo>
                          <a:cubicBezTo>
                            <a:pt x="24909" y="25590"/>
                            <a:pt x="24655" y="25654"/>
                            <a:pt x="24401" y="25780"/>
                          </a:cubicBezTo>
                          <a:cubicBezTo>
                            <a:pt x="24274" y="25844"/>
                            <a:pt x="24084" y="25844"/>
                            <a:pt x="23956" y="25908"/>
                          </a:cubicBezTo>
                          <a:cubicBezTo>
                            <a:pt x="23131" y="26098"/>
                            <a:pt x="22116" y="26352"/>
                            <a:pt x="21290" y="26416"/>
                          </a:cubicBezTo>
                          <a:lnTo>
                            <a:pt x="21099" y="26416"/>
                          </a:lnTo>
                          <a:cubicBezTo>
                            <a:pt x="20274" y="26352"/>
                            <a:pt x="19385" y="26289"/>
                            <a:pt x="18559" y="26225"/>
                          </a:cubicBezTo>
                          <a:cubicBezTo>
                            <a:pt x="18368" y="26225"/>
                            <a:pt x="18179" y="26161"/>
                            <a:pt x="18051" y="26098"/>
                          </a:cubicBezTo>
                          <a:cubicBezTo>
                            <a:pt x="17734" y="26035"/>
                            <a:pt x="17417" y="25971"/>
                            <a:pt x="17099" y="25908"/>
                          </a:cubicBezTo>
                          <a:cubicBezTo>
                            <a:pt x="15067" y="25399"/>
                            <a:pt x="12971" y="24765"/>
                            <a:pt x="11193" y="23685"/>
                          </a:cubicBezTo>
                          <a:cubicBezTo>
                            <a:pt x="9416" y="22605"/>
                            <a:pt x="7637" y="21462"/>
                            <a:pt x="5986" y="20129"/>
                          </a:cubicBezTo>
                          <a:cubicBezTo>
                            <a:pt x="5479" y="19748"/>
                            <a:pt x="4970" y="19304"/>
                            <a:pt x="4462" y="18859"/>
                          </a:cubicBezTo>
                          <a:cubicBezTo>
                            <a:pt x="4335" y="18732"/>
                            <a:pt x="4208" y="18605"/>
                            <a:pt x="4081" y="18478"/>
                          </a:cubicBezTo>
                          <a:cubicBezTo>
                            <a:pt x="4017" y="18415"/>
                            <a:pt x="3955" y="18351"/>
                            <a:pt x="3891" y="18351"/>
                          </a:cubicBezTo>
                          <a:cubicBezTo>
                            <a:pt x="3255" y="17653"/>
                            <a:pt x="2684" y="16954"/>
                            <a:pt x="2049" y="16255"/>
                          </a:cubicBezTo>
                          <a:cubicBezTo>
                            <a:pt x="1605" y="15430"/>
                            <a:pt x="1224" y="14605"/>
                            <a:pt x="780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2" name="Google Shape;2982;p50"/>
                    <p:cNvSpPr/>
                    <p:nvPr/>
                  </p:nvSpPr>
                  <p:spPr>
                    <a:xfrm>
                      <a:off x="6735254" y="355434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91"/>
                            <a:pt x="317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83" name="Google Shape;2983;p50"/>
                  <p:cNvSpPr/>
                  <p:nvPr/>
                </p:nvSpPr>
                <p:spPr>
                  <a:xfrm>
                    <a:off x="6631647" y="3565263"/>
                    <a:ext cx="64024" cy="380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24" h="38069" extrusionOk="0">
                        <a:moveTo>
                          <a:pt x="546" y="7628"/>
                        </a:moveTo>
                        <a:cubicBezTo>
                          <a:pt x="2134" y="2865"/>
                          <a:pt x="7722" y="-1199"/>
                          <a:pt x="12929" y="325"/>
                        </a:cubicBezTo>
                        <a:cubicBezTo>
                          <a:pt x="16548" y="1405"/>
                          <a:pt x="20105" y="2484"/>
                          <a:pt x="23724" y="3564"/>
                        </a:cubicBezTo>
                        <a:cubicBezTo>
                          <a:pt x="28233" y="4897"/>
                          <a:pt x="32741" y="5977"/>
                          <a:pt x="37186" y="7501"/>
                        </a:cubicBezTo>
                        <a:cubicBezTo>
                          <a:pt x="40742" y="8707"/>
                          <a:pt x="44361" y="9978"/>
                          <a:pt x="47918" y="11247"/>
                        </a:cubicBezTo>
                        <a:cubicBezTo>
                          <a:pt x="49696" y="11882"/>
                          <a:pt x="51473" y="12454"/>
                          <a:pt x="53252" y="13216"/>
                        </a:cubicBezTo>
                        <a:cubicBezTo>
                          <a:pt x="55855" y="14295"/>
                          <a:pt x="58078" y="16010"/>
                          <a:pt x="60109" y="17851"/>
                        </a:cubicBezTo>
                        <a:cubicBezTo>
                          <a:pt x="63539" y="21026"/>
                          <a:pt x="64935" y="25725"/>
                          <a:pt x="63411" y="30170"/>
                        </a:cubicBezTo>
                        <a:cubicBezTo>
                          <a:pt x="62015" y="34425"/>
                          <a:pt x="57951" y="37854"/>
                          <a:pt x="53315" y="38044"/>
                        </a:cubicBezTo>
                        <a:cubicBezTo>
                          <a:pt x="50584" y="38108"/>
                          <a:pt x="47791" y="38108"/>
                          <a:pt x="45187" y="37282"/>
                        </a:cubicBezTo>
                        <a:cubicBezTo>
                          <a:pt x="42710" y="36457"/>
                          <a:pt x="40234" y="35631"/>
                          <a:pt x="37822" y="34679"/>
                        </a:cubicBezTo>
                        <a:cubicBezTo>
                          <a:pt x="34202" y="33218"/>
                          <a:pt x="30582" y="31821"/>
                          <a:pt x="26963" y="30361"/>
                        </a:cubicBezTo>
                        <a:cubicBezTo>
                          <a:pt x="23471" y="28964"/>
                          <a:pt x="20168" y="27186"/>
                          <a:pt x="16739" y="25598"/>
                        </a:cubicBezTo>
                        <a:cubicBezTo>
                          <a:pt x="13184" y="24011"/>
                          <a:pt x="9627" y="22423"/>
                          <a:pt x="6072" y="20836"/>
                        </a:cubicBezTo>
                        <a:cubicBezTo>
                          <a:pt x="1055" y="18677"/>
                          <a:pt x="-1104" y="12581"/>
                          <a:pt x="546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4" name="Google Shape;2984;p50"/>
                  <p:cNvSpPr/>
                  <p:nvPr/>
                </p:nvSpPr>
                <p:spPr>
                  <a:xfrm>
                    <a:off x="6576263" y="3582169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2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4"/>
                        </a:cubicBezTo>
                        <a:cubicBezTo>
                          <a:pt x="20879" y="2469"/>
                          <a:pt x="23355" y="3168"/>
                          <a:pt x="25768" y="4247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3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0"/>
                          <a:pt x="54280" y="19995"/>
                          <a:pt x="54978" y="20757"/>
                        </a:cubicBezTo>
                        <a:cubicBezTo>
                          <a:pt x="56693" y="22281"/>
                          <a:pt x="57963" y="24123"/>
                          <a:pt x="58725" y="26345"/>
                        </a:cubicBezTo>
                        <a:cubicBezTo>
                          <a:pt x="59487" y="30028"/>
                          <a:pt x="59550" y="30600"/>
                          <a:pt x="58979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8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2" y="40125"/>
                        </a:cubicBezTo>
                        <a:cubicBezTo>
                          <a:pt x="37071" y="40506"/>
                          <a:pt x="38214" y="40887"/>
                          <a:pt x="39293" y="41204"/>
                        </a:cubicBezTo>
                        <a:cubicBezTo>
                          <a:pt x="35865" y="40188"/>
                          <a:pt x="32753" y="38918"/>
                          <a:pt x="29642" y="37140"/>
                        </a:cubicBezTo>
                        <a:cubicBezTo>
                          <a:pt x="27419" y="35870"/>
                          <a:pt x="25196" y="34537"/>
                          <a:pt x="22910" y="33203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4" y="25774"/>
                          <a:pt x="8623" y="23996"/>
                          <a:pt x="6464" y="20884"/>
                        </a:cubicBezTo>
                        <a:cubicBezTo>
                          <a:pt x="7226" y="21710"/>
                          <a:pt x="7925" y="22535"/>
                          <a:pt x="8687" y="23361"/>
                        </a:cubicBezTo>
                        <a:cubicBezTo>
                          <a:pt x="6401" y="21011"/>
                          <a:pt x="3797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5" name="Google Shape;2985;p50"/>
                  <p:cNvSpPr/>
                  <p:nvPr/>
                </p:nvSpPr>
                <p:spPr>
                  <a:xfrm>
                    <a:off x="6663964" y="3612970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6" y="5133"/>
                        </a:cubicBezTo>
                        <a:cubicBezTo>
                          <a:pt x="28364" y="5387"/>
                          <a:pt x="28999" y="5577"/>
                          <a:pt x="29697" y="5832"/>
                        </a:cubicBezTo>
                        <a:cubicBezTo>
                          <a:pt x="28491" y="5387"/>
                          <a:pt x="28491" y="5387"/>
                          <a:pt x="29824" y="5704"/>
                        </a:cubicBezTo>
                        <a:cubicBezTo>
                          <a:pt x="31539" y="6022"/>
                          <a:pt x="33254" y="6784"/>
                          <a:pt x="34904" y="7419"/>
                        </a:cubicBezTo>
                        <a:cubicBezTo>
                          <a:pt x="37063" y="8245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3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1"/>
                          <a:pt x="76497" y="28882"/>
                          <a:pt x="77704" y="30851"/>
                        </a:cubicBezTo>
                        <a:cubicBezTo>
                          <a:pt x="80561" y="35613"/>
                          <a:pt x="79164" y="43677"/>
                          <a:pt x="72878" y="45075"/>
                        </a:cubicBezTo>
                        <a:cubicBezTo>
                          <a:pt x="70147" y="45709"/>
                          <a:pt x="67543" y="45709"/>
                          <a:pt x="64940" y="45519"/>
                        </a:cubicBezTo>
                        <a:cubicBezTo>
                          <a:pt x="62146" y="46090"/>
                          <a:pt x="59161" y="45837"/>
                          <a:pt x="56241" y="44694"/>
                        </a:cubicBezTo>
                        <a:cubicBezTo>
                          <a:pt x="47414" y="41264"/>
                          <a:pt x="38778" y="37264"/>
                          <a:pt x="30269" y="33137"/>
                        </a:cubicBezTo>
                        <a:cubicBezTo>
                          <a:pt x="28173" y="32121"/>
                          <a:pt x="26078" y="31168"/>
                          <a:pt x="23982" y="30089"/>
                        </a:cubicBezTo>
                        <a:cubicBezTo>
                          <a:pt x="22585" y="29390"/>
                          <a:pt x="21442" y="28564"/>
                          <a:pt x="20172" y="27802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6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6" name="Google Shape;2986;p50"/>
                  <p:cNvSpPr/>
                  <p:nvPr/>
                </p:nvSpPr>
                <p:spPr>
                  <a:xfrm>
                    <a:off x="6587542" y="3635129"/>
                    <a:ext cx="57246" cy="36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6" h="36045" extrusionOk="0">
                        <a:moveTo>
                          <a:pt x="1090" y="5834"/>
                        </a:moveTo>
                        <a:cubicBezTo>
                          <a:pt x="2424" y="3421"/>
                          <a:pt x="4519" y="1199"/>
                          <a:pt x="7250" y="437"/>
                        </a:cubicBezTo>
                        <a:cubicBezTo>
                          <a:pt x="10044" y="-389"/>
                          <a:pt x="12393" y="55"/>
                          <a:pt x="15188" y="944"/>
                        </a:cubicBezTo>
                        <a:cubicBezTo>
                          <a:pt x="21093" y="2913"/>
                          <a:pt x="26935" y="4881"/>
                          <a:pt x="32840" y="6850"/>
                        </a:cubicBezTo>
                        <a:cubicBezTo>
                          <a:pt x="31888" y="6532"/>
                          <a:pt x="30935" y="6215"/>
                          <a:pt x="29983" y="5898"/>
                        </a:cubicBezTo>
                        <a:cubicBezTo>
                          <a:pt x="33412" y="6977"/>
                          <a:pt x="36777" y="8247"/>
                          <a:pt x="40079" y="9580"/>
                        </a:cubicBezTo>
                        <a:cubicBezTo>
                          <a:pt x="43381" y="10914"/>
                          <a:pt x="47001" y="11993"/>
                          <a:pt x="49604" y="14533"/>
                        </a:cubicBezTo>
                        <a:cubicBezTo>
                          <a:pt x="48779" y="13962"/>
                          <a:pt x="47889" y="13391"/>
                          <a:pt x="47064" y="12882"/>
                        </a:cubicBezTo>
                        <a:cubicBezTo>
                          <a:pt x="48715" y="13772"/>
                          <a:pt x="50938" y="14787"/>
                          <a:pt x="52271" y="15994"/>
                        </a:cubicBezTo>
                        <a:cubicBezTo>
                          <a:pt x="54430" y="18026"/>
                          <a:pt x="55510" y="20502"/>
                          <a:pt x="56081" y="23233"/>
                        </a:cubicBezTo>
                        <a:cubicBezTo>
                          <a:pt x="56653" y="24376"/>
                          <a:pt x="57034" y="25519"/>
                          <a:pt x="57097" y="26789"/>
                        </a:cubicBezTo>
                        <a:cubicBezTo>
                          <a:pt x="57605" y="29012"/>
                          <a:pt x="56843" y="31424"/>
                          <a:pt x="54430" y="32313"/>
                        </a:cubicBezTo>
                        <a:cubicBezTo>
                          <a:pt x="53732" y="32822"/>
                          <a:pt x="52970" y="33266"/>
                          <a:pt x="52144" y="33520"/>
                        </a:cubicBezTo>
                        <a:cubicBezTo>
                          <a:pt x="50430" y="34790"/>
                          <a:pt x="48715" y="35806"/>
                          <a:pt x="46238" y="35997"/>
                        </a:cubicBezTo>
                        <a:cubicBezTo>
                          <a:pt x="44778" y="36124"/>
                          <a:pt x="43318" y="35997"/>
                          <a:pt x="41921" y="35679"/>
                        </a:cubicBezTo>
                        <a:cubicBezTo>
                          <a:pt x="41413" y="35552"/>
                          <a:pt x="40968" y="35425"/>
                          <a:pt x="40460" y="35235"/>
                        </a:cubicBezTo>
                        <a:cubicBezTo>
                          <a:pt x="42556" y="35235"/>
                          <a:pt x="42556" y="35171"/>
                          <a:pt x="40524" y="35107"/>
                        </a:cubicBezTo>
                        <a:cubicBezTo>
                          <a:pt x="38364" y="34980"/>
                          <a:pt x="36587" y="34345"/>
                          <a:pt x="34555" y="33520"/>
                        </a:cubicBezTo>
                        <a:cubicBezTo>
                          <a:pt x="31380" y="32187"/>
                          <a:pt x="28141" y="30853"/>
                          <a:pt x="25030" y="29393"/>
                        </a:cubicBezTo>
                        <a:cubicBezTo>
                          <a:pt x="18616" y="26408"/>
                          <a:pt x="12393" y="23043"/>
                          <a:pt x="6107" y="19868"/>
                        </a:cubicBezTo>
                        <a:cubicBezTo>
                          <a:pt x="1026" y="17455"/>
                          <a:pt x="-1640" y="10914"/>
                          <a:pt x="1090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7" name="Google Shape;2987;p50"/>
                  <p:cNvSpPr/>
                  <p:nvPr/>
                </p:nvSpPr>
                <p:spPr>
                  <a:xfrm>
                    <a:off x="6675487" y="3660844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6"/>
                          <a:pt x="903" y="5201"/>
                        </a:cubicBezTo>
                        <a:cubicBezTo>
                          <a:pt x="3507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7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9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2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1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6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810" y="26029"/>
                          <a:pt x="15381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441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6"/>
                          <a:pt x="7824" y="19425"/>
                        </a:cubicBezTo>
                        <a:cubicBezTo>
                          <a:pt x="6999" y="18981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8" name="Google Shape;2988;p50"/>
                  <p:cNvSpPr/>
                  <p:nvPr/>
                </p:nvSpPr>
                <p:spPr>
                  <a:xfrm>
                    <a:off x="6627311" y="3676819"/>
                    <a:ext cx="57691" cy="337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81" extrusionOk="0">
                        <a:moveTo>
                          <a:pt x="1009" y="5736"/>
                        </a:moveTo>
                        <a:cubicBezTo>
                          <a:pt x="3232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7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5"/>
                          <a:pt x="44633" y="11007"/>
                        </a:cubicBezTo>
                        <a:cubicBezTo>
                          <a:pt x="45522" y="11261"/>
                          <a:pt x="46412" y="11578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4"/>
                        </a:cubicBezTo>
                        <a:cubicBezTo>
                          <a:pt x="54222" y="16531"/>
                          <a:pt x="54349" y="16658"/>
                          <a:pt x="54540" y="16785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5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97"/>
                        </a:cubicBezTo>
                        <a:cubicBezTo>
                          <a:pt x="48508" y="33168"/>
                          <a:pt x="47237" y="33613"/>
                          <a:pt x="45777" y="33740"/>
                        </a:cubicBezTo>
                        <a:cubicBezTo>
                          <a:pt x="44062" y="33930"/>
                          <a:pt x="42475" y="33422"/>
                          <a:pt x="40887" y="33041"/>
                        </a:cubicBezTo>
                        <a:cubicBezTo>
                          <a:pt x="39236" y="32597"/>
                          <a:pt x="37585" y="32152"/>
                          <a:pt x="35934" y="31581"/>
                        </a:cubicBezTo>
                        <a:cubicBezTo>
                          <a:pt x="31933" y="30247"/>
                          <a:pt x="27996" y="28914"/>
                          <a:pt x="24123" y="27453"/>
                        </a:cubicBezTo>
                        <a:cubicBezTo>
                          <a:pt x="21012" y="26310"/>
                          <a:pt x="17900" y="25040"/>
                          <a:pt x="14789" y="23770"/>
                        </a:cubicBezTo>
                        <a:cubicBezTo>
                          <a:pt x="10915" y="22119"/>
                          <a:pt x="6788" y="20659"/>
                          <a:pt x="3486" y="18055"/>
                        </a:cubicBezTo>
                        <a:cubicBezTo>
                          <a:pt x="120" y="15325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9" name="Google Shape;2989;p50"/>
                  <p:cNvSpPr/>
                  <p:nvPr/>
                </p:nvSpPr>
                <p:spPr>
                  <a:xfrm>
                    <a:off x="6546052" y="3673817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3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2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3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342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6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406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0" name="Google Shape;2990;p50"/>
                  <p:cNvSpPr/>
                  <p:nvPr/>
                </p:nvSpPr>
                <p:spPr>
                  <a:xfrm>
                    <a:off x="6719138" y="3588084"/>
                    <a:ext cx="48869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69" h="30542" extrusionOk="0">
                        <a:moveTo>
                          <a:pt x="940" y="5189"/>
                        </a:moveTo>
                        <a:cubicBezTo>
                          <a:pt x="3416" y="554"/>
                          <a:pt x="8623" y="-1224"/>
                          <a:pt x="13449" y="872"/>
                        </a:cubicBezTo>
                        <a:cubicBezTo>
                          <a:pt x="18338" y="3031"/>
                          <a:pt x="23292" y="5062"/>
                          <a:pt x="28308" y="7031"/>
                        </a:cubicBezTo>
                        <a:cubicBezTo>
                          <a:pt x="30784" y="7983"/>
                          <a:pt x="33197" y="8936"/>
                          <a:pt x="35674" y="9888"/>
                        </a:cubicBezTo>
                        <a:cubicBezTo>
                          <a:pt x="36944" y="10397"/>
                          <a:pt x="38150" y="10968"/>
                          <a:pt x="39420" y="11476"/>
                        </a:cubicBezTo>
                        <a:cubicBezTo>
                          <a:pt x="41198" y="12238"/>
                          <a:pt x="42595" y="13381"/>
                          <a:pt x="43675" y="14778"/>
                        </a:cubicBezTo>
                        <a:cubicBezTo>
                          <a:pt x="44373" y="15349"/>
                          <a:pt x="45072" y="15857"/>
                          <a:pt x="45770" y="16429"/>
                        </a:cubicBezTo>
                        <a:cubicBezTo>
                          <a:pt x="48374" y="18588"/>
                          <a:pt x="49580" y="21826"/>
                          <a:pt x="48437" y="25129"/>
                        </a:cubicBezTo>
                        <a:cubicBezTo>
                          <a:pt x="47358" y="28431"/>
                          <a:pt x="44119" y="30589"/>
                          <a:pt x="40627" y="30336"/>
                        </a:cubicBezTo>
                        <a:cubicBezTo>
                          <a:pt x="39865" y="30272"/>
                          <a:pt x="39103" y="30208"/>
                          <a:pt x="38341" y="30208"/>
                        </a:cubicBezTo>
                        <a:cubicBezTo>
                          <a:pt x="37833" y="30336"/>
                          <a:pt x="37452" y="30526"/>
                          <a:pt x="36817" y="30526"/>
                        </a:cubicBezTo>
                        <a:cubicBezTo>
                          <a:pt x="34785" y="30653"/>
                          <a:pt x="33197" y="30018"/>
                          <a:pt x="31419" y="29383"/>
                        </a:cubicBezTo>
                        <a:cubicBezTo>
                          <a:pt x="30149" y="28938"/>
                          <a:pt x="28816" y="28494"/>
                          <a:pt x="27546" y="27986"/>
                        </a:cubicBezTo>
                        <a:cubicBezTo>
                          <a:pt x="25005" y="26970"/>
                          <a:pt x="22530" y="25827"/>
                          <a:pt x="20053" y="24684"/>
                        </a:cubicBezTo>
                        <a:cubicBezTo>
                          <a:pt x="15100" y="22462"/>
                          <a:pt x="10147" y="20175"/>
                          <a:pt x="5257" y="17762"/>
                        </a:cubicBezTo>
                        <a:cubicBezTo>
                          <a:pt x="876" y="15540"/>
                          <a:pt x="-1410" y="9635"/>
                          <a:pt x="940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1" name="Google Shape;2991;p50"/>
                  <p:cNvSpPr/>
                  <p:nvPr/>
                </p:nvSpPr>
                <p:spPr>
                  <a:xfrm>
                    <a:off x="6641871" y="3726697"/>
                    <a:ext cx="56199" cy="285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79" extrusionOk="0">
                        <a:moveTo>
                          <a:pt x="228" y="7357"/>
                        </a:moveTo>
                        <a:cubicBezTo>
                          <a:pt x="1434" y="2340"/>
                          <a:pt x="5943" y="-644"/>
                          <a:pt x="11086" y="118"/>
                        </a:cubicBezTo>
                        <a:cubicBezTo>
                          <a:pt x="17056" y="1007"/>
                          <a:pt x="23088" y="2023"/>
                          <a:pt x="29057" y="3039"/>
                        </a:cubicBezTo>
                        <a:cubicBezTo>
                          <a:pt x="35026" y="4055"/>
                          <a:pt x="40868" y="5643"/>
                          <a:pt x="46710" y="7420"/>
                        </a:cubicBezTo>
                        <a:cubicBezTo>
                          <a:pt x="49059" y="8119"/>
                          <a:pt x="50901" y="9008"/>
                          <a:pt x="52552" y="10913"/>
                        </a:cubicBezTo>
                        <a:cubicBezTo>
                          <a:pt x="53060" y="11484"/>
                          <a:pt x="53378" y="12119"/>
                          <a:pt x="53695" y="12755"/>
                        </a:cubicBezTo>
                        <a:cubicBezTo>
                          <a:pt x="54012" y="13136"/>
                          <a:pt x="54457" y="13453"/>
                          <a:pt x="54711" y="13834"/>
                        </a:cubicBezTo>
                        <a:cubicBezTo>
                          <a:pt x="56235" y="16120"/>
                          <a:pt x="56616" y="19041"/>
                          <a:pt x="55727" y="21644"/>
                        </a:cubicBezTo>
                        <a:cubicBezTo>
                          <a:pt x="54965" y="23994"/>
                          <a:pt x="53378" y="25708"/>
                          <a:pt x="51155" y="26788"/>
                        </a:cubicBezTo>
                        <a:cubicBezTo>
                          <a:pt x="50774" y="26978"/>
                          <a:pt x="50393" y="26915"/>
                          <a:pt x="50012" y="27042"/>
                        </a:cubicBezTo>
                        <a:cubicBezTo>
                          <a:pt x="48996" y="27677"/>
                          <a:pt x="47853" y="28121"/>
                          <a:pt x="46583" y="28375"/>
                        </a:cubicBezTo>
                        <a:cubicBezTo>
                          <a:pt x="44107" y="28883"/>
                          <a:pt x="42265" y="28375"/>
                          <a:pt x="39916" y="27613"/>
                        </a:cubicBezTo>
                        <a:lnTo>
                          <a:pt x="41947" y="28312"/>
                        </a:lnTo>
                        <a:cubicBezTo>
                          <a:pt x="36042" y="26344"/>
                          <a:pt x="30136" y="24629"/>
                          <a:pt x="24231" y="22661"/>
                        </a:cubicBezTo>
                        <a:cubicBezTo>
                          <a:pt x="25057" y="22914"/>
                          <a:pt x="25882" y="23232"/>
                          <a:pt x="26708" y="23486"/>
                        </a:cubicBezTo>
                        <a:cubicBezTo>
                          <a:pt x="20358" y="21390"/>
                          <a:pt x="14008" y="19676"/>
                          <a:pt x="7467" y="18279"/>
                        </a:cubicBezTo>
                        <a:cubicBezTo>
                          <a:pt x="2768" y="17200"/>
                          <a:pt x="-978" y="12246"/>
                          <a:pt x="228" y="735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92" name="Google Shape;2992;p50"/>
                <p:cNvSpPr/>
                <p:nvPr/>
              </p:nvSpPr>
              <p:spPr>
                <a:xfrm>
                  <a:off x="6687701" y="337360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2"/>
                        <a:pt x="1960" y="89303"/>
                        <a:pt x="2531" y="84667"/>
                      </a:cubicBezTo>
                      <a:cubicBezTo>
                        <a:pt x="3611" y="75586"/>
                        <a:pt x="4754" y="66570"/>
                        <a:pt x="5833" y="57489"/>
                      </a:cubicBezTo>
                      <a:cubicBezTo>
                        <a:pt x="7992" y="39391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2"/>
                        <a:pt x="22026" y="3959"/>
                      </a:cubicBezTo>
                      <a:cubicBezTo>
                        <a:pt x="22343" y="22183"/>
                        <a:pt x="20248" y="40217"/>
                        <a:pt x="18343" y="58315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1"/>
                      </a:cubicBezTo>
                      <a:cubicBezTo>
                        <a:pt x="13072" y="103018"/>
                        <a:pt x="13454" y="108670"/>
                        <a:pt x="10024" y="111781"/>
                      </a:cubicBezTo>
                      <a:cubicBezTo>
                        <a:pt x="7548" y="114067"/>
                        <a:pt x="3674" y="114448"/>
                        <a:pt x="1579" y="111273"/>
                      </a:cubicBezTo>
                      <a:cubicBezTo>
                        <a:pt x="-1024" y="107464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3" name="Google Shape;2993;p50"/>
                <p:cNvSpPr/>
                <p:nvPr/>
              </p:nvSpPr>
              <p:spPr>
                <a:xfrm>
                  <a:off x="6371539" y="3523577"/>
                  <a:ext cx="1111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0" h="35240" extrusionOk="0">
                      <a:moveTo>
                        <a:pt x="95618" y="33439"/>
                      </a:moveTo>
                      <a:cubicBezTo>
                        <a:pt x="91046" y="32232"/>
                        <a:pt x="86537" y="31089"/>
                        <a:pt x="81965" y="29946"/>
                      </a:cubicBezTo>
                      <a:cubicBezTo>
                        <a:pt x="73139" y="27660"/>
                        <a:pt x="64312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3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3"/>
                        <a:pt x="40309" y="6578"/>
                        <a:pt x="57962" y="10833"/>
                      </a:cubicBezTo>
                      <a:cubicBezTo>
                        <a:pt x="66598" y="12928"/>
                        <a:pt x="75234" y="14960"/>
                        <a:pt x="83807" y="17183"/>
                      </a:cubicBezTo>
                      <a:cubicBezTo>
                        <a:pt x="88379" y="18326"/>
                        <a:pt x="92887" y="19532"/>
                        <a:pt x="97396" y="20739"/>
                      </a:cubicBezTo>
                      <a:cubicBezTo>
                        <a:pt x="101587" y="21882"/>
                        <a:pt x="107238" y="22263"/>
                        <a:pt x="109905" y="26073"/>
                      </a:cubicBezTo>
                      <a:cubicBezTo>
                        <a:pt x="111810" y="28803"/>
                        <a:pt x="111683" y="32740"/>
                        <a:pt x="108318" y="34328"/>
                      </a:cubicBezTo>
                      <a:cubicBezTo>
                        <a:pt x="104063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4" name="Google Shape;2994;p50"/>
                <p:cNvSpPr/>
                <p:nvPr/>
              </p:nvSpPr>
              <p:spPr>
                <a:xfrm>
                  <a:off x="6820919" y="3589281"/>
                  <a:ext cx="111997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7" h="31375" extrusionOk="0">
                      <a:moveTo>
                        <a:pt x="15363" y="1517"/>
                      </a:moveTo>
                      <a:cubicBezTo>
                        <a:pt x="19936" y="2533"/>
                        <a:pt x="24508" y="3485"/>
                        <a:pt x="29143" y="4501"/>
                      </a:cubicBezTo>
                      <a:cubicBezTo>
                        <a:pt x="38033" y="6406"/>
                        <a:pt x="46987" y="8375"/>
                        <a:pt x="55876" y="10343"/>
                      </a:cubicBezTo>
                      <a:cubicBezTo>
                        <a:pt x="73720" y="14153"/>
                        <a:pt x="91627" y="17455"/>
                        <a:pt x="109026" y="22853"/>
                      </a:cubicBezTo>
                      <a:cubicBezTo>
                        <a:pt x="113598" y="24250"/>
                        <a:pt x="112709" y="31743"/>
                        <a:pt x="107629" y="31362"/>
                      </a:cubicBezTo>
                      <a:cubicBezTo>
                        <a:pt x="89468" y="29965"/>
                        <a:pt x="71688" y="26218"/>
                        <a:pt x="53845" y="22662"/>
                      </a:cubicBezTo>
                      <a:cubicBezTo>
                        <a:pt x="45145" y="20948"/>
                        <a:pt x="36446" y="19170"/>
                        <a:pt x="27810" y="17328"/>
                      </a:cubicBezTo>
                      <a:cubicBezTo>
                        <a:pt x="23237" y="16312"/>
                        <a:pt x="18665" y="15297"/>
                        <a:pt x="14094" y="14280"/>
                      </a:cubicBezTo>
                      <a:cubicBezTo>
                        <a:pt x="9839" y="13328"/>
                        <a:pt x="4187" y="13137"/>
                        <a:pt x="1394" y="9454"/>
                      </a:cubicBezTo>
                      <a:cubicBezTo>
                        <a:pt x="-638" y="6787"/>
                        <a:pt x="-638" y="2850"/>
                        <a:pt x="2663" y="1136"/>
                      </a:cubicBezTo>
                      <a:cubicBezTo>
                        <a:pt x="6791" y="-1150"/>
                        <a:pt x="11046" y="564"/>
                        <a:pt x="15363" y="151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5" name="Google Shape;2995;p50"/>
                <p:cNvSpPr/>
                <p:nvPr/>
              </p:nvSpPr>
              <p:spPr>
                <a:xfrm>
                  <a:off x="6438561" y="3761143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7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6"/>
                      </a:cubicBezTo>
                      <a:cubicBezTo>
                        <a:pt x="36787" y="50635"/>
                        <a:pt x="22373" y="61747"/>
                        <a:pt x="6688" y="71018"/>
                      </a:cubicBezTo>
                      <a:cubicBezTo>
                        <a:pt x="2561" y="73495"/>
                        <a:pt x="-2392" y="67779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8"/>
                        <a:pt x="76793" y="6248"/>
                      </a:cubicBezTo>
                      <a:cubicBezTo>
                        <a:pt x="80348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65"/>
                        <a:pt x="88857" y="13297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6" name="Google Shape;2996;p50"/>
                <p:cNvSpPr/>
                <p:nvPr/>
              </p:nvSpPr>
              <p:spPr>
                <a:xfrm>
                  <a:off x="6708823" y="378594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70" y="63675"/>
                        <a:pt x="51196" y="79614"/>
                        <a:pt x="58054" y="96568"/>
                      </a:cubicBezTo>
                      <a:cubicBezTo>
                        <a:pt x="59895" y="101013"/>
                        <a:pt x="53482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9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5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97" name="Google Shape;2997;p50"/>
              <p:cNvGrpSpPr/>
              <p:nvPr/>
            </p:nvGrpSpPr>
            <p:grpSpPr>
              <a:xfrm>
                <a:off x="6512387" y="4040776"/>
                <a:ext cx="562732" cy="526020"/>
                <a:chOff x="6512387" y="4040776"/>
                <a:chExt cx="562732" cy="526020"/>
              </a:xfrm>
            </p:grpSpPr>
            <p:sp>
              <p:nvSpPr>
                <p:cNvPr id="2998" name="Google Shape;2998;p50"/>
                <p:cNvSpPr/>
                <p:nvPr/>
              </p:nvSpPr>
              <p:spPr>
                <a:xfrm>
                  <a:off x="6512387" y="4040776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1" y="531096"/>
                        <a:pt x="358186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1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0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1" y="58593"/>
                      </a:cubicBezTo>
                      <a:cubicBezTo>
                        <a:pt x="368028" y="-2050"/>
                        <a:pt x="285922" y="-18243"/>
                        <a:pt x="225280" y="22398"/>
                      </a:cubicBezTo>
                      <a:cubicBezTo>
                        <a:pt x="205531" y="35669"/>
                        <a:pt x="190545" y="53386"/>
                        <a:pt x="180640" y="73261"/>
                      </a:cubicBezTo>
                      <a:cubicBezTo>
                        <a:pt x="141651" y="57957"/>
                        <a:pt x="96057" y="61323"/>
                        <a:pt x="58593" y="86469"/>
                      </a:cubicBezTo>
                      <a:cubicBezTo>
                        <a:pt x="-2050" y="127173"/>
                        <a:pt x="-18242" y="209278"/>
                        <a:pt x="22397" y="269921"/>
                      </a:cubicBezTo>
                      <a:cubicBezTo>
                        <a:pt x="32684" y="285288"/>
                        <a:pt x="45702" y="297734"/>
                        <a:pt x="60244" y="307195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9" name="Google Shape;2999;p50"/>
                <p:cNvSpPr/>
                <p:nvPr/>
              </p:nvSpPr>
              <p:spPr>
                <a:xfrm>
                  <a:off x="6596716" y="4123010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5" y="364344"/>
                        <a:pt x="169462" y="337610"/>
                      </a:cubicBezTo>
                      <a:cubicBezTo>
                        <a:pt x="199752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60"/>
                      </a:cubicBezTo>
                      <a:cubicBezTo>
                        <a:pt x="388854" y="210166"/>
                        <a:pt x="400094" y="153206"/>
                        <a:pt x="371900" y="111169"/>
                      </a:cubicBezTo>
                      <a:cubicBezTo>
                        <a:pt x="354374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7" y="15538"/>
                      </a:cubicBezTo>
                      <a:cubicBezTo>
                        <a:pt x="142411" y="24746"/>
                        <a:pt x="132061" y="37001"/>
                        <a:pt x="125202" y="50781"/>
                      </a:cubicBezTo>
                      <a:cubicBezTo>
                        <a:pt x="98152" y="40176"/>
                        <a:pt x="66528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0" y="197783"/>
                        <a:pt x="31667" y="206419"/>
                        <a:pt x="41764" y="212960"/>
                      </a:cubicBezTo>
                      <a:cubicBezTo>
                        <a:pt x="23984" y="242487"/>
                        <a:pt x="23540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00" name="Google Shape;3000;p50"/>
                <p:cNvGrpSpPr/>
                <p:nvPr/>
              </p:nvGrpSpPr>
              <p:grpSpPr>
                <a:xfrm>
                  <a:off x="6688228" y="4183846"/>
                  <a:ext cx="221955" cy="239259"/>
                  <a:chOff x="6688228" y="4183846"/>
                  <a:chExt cx="221955" cy="239259"/>
                </a:xfrm>
              </p:grpSpPr>
              <p:sp>
                <p:nvSpPr>
                  <p:cNvPr id="3001" name="Google Shape;3001;p50"/>
                  <p:cNvSpPr/>
                  <p:nvPr/>
                </p:nvSpPr>
                <p:spPr>
                  <a:xfrm>
                    <a:off x="6761704" y="4183846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0"/>
                        </a:moveTo>
                        <a:cubicBezTo>
                          <a:pt x="1935" y="1819"/>
                          <a:pt x="5872" y="168"/>
                          <a:pt x="10253" y="486"/>
                        </a:cubicBezTo>
                        <a:cubicBezTo>
                          <a:pt x="10253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5"/>
                          <a:pt x="19016" y="612"/>
                        </a:cubicBezTo>
                        <a:cubicBezTo>
                          <a:pt x="21874" y="1121"/>
                          <a:pt x="24477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3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1"/>
                        </a:cubicBezTo>
                        <a:cubicBezTo>
                          <a:pt x="42384" y="37379"/>
                          <a:pt x="40606" y="36300"/>
                          <a:pt x="38764" y="35347"/>
                        </a:cubicBezTo>
                        <a:cubicBezTo>
                          <a:pt x="35272" y="33506"/>
                          <a:pt x="31779" y="31600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9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4983" y="16932"/>
                          <a:pt x="4919" y="16869"/>
                        </a:cubicBezTo>
                        <a:cubicBezTo>
                          <a:pt x="1046" y="14456"/>
                          <a:pt x="-986" y="10455"/>
                          <a:pt x="474" y="620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02" name="Google Shape;3002;p50"/>
                  <p:cNvGrpSpPr/>
                  <p:nvPr/>
                </p:nvGrpSpPr>
                <p:grpSpPr>
                  <a:xfrm>
                    <a:off x="6849740" y="4212590"/>
                    <a:ext cx="31391" cy="26415"/>
                    <a:chOff x="6849740" y="4212590"/>
                    <a:chExt cx="31391" cy="26415"/>
                  </a:xfrm>
                </p:grpSpPr>
                <p:sp>
                  <p:nvSpPr>
                    <p:cNvPr id="3003" name="Google Shape;3003;p50"/>
                    <p:cNvSpPr/>
                    <p:nvPr/>
                  </p:nvSpPr>
                  <p:spPr>
                    <a:xfrm>
                      <a:off x="6878002" y="422275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79" y="1270"/>
                          </a:moveTo>
                          <a:cubicBezTo>
                            <a:pt x="698" y="889"/>
                            <a:pt x="317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79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4" name="Google Shape;3004;p50"/>
                    <p:cNvSpPr/>
                    <p:nvPr/>
                  </p:nvSpPr>
                  <p:spPr>
                    <a:xfrm>
                      <a:off x="6849740" y="4212590"/>
                      <a:ext cx="31391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391" h="26415" extrusionOk="0">
                          <a:moveTo>
                            <a:pt x="766" y="13779"/>
                          </a:moveTo>
                          <a:cubicBezTo>
                            <a:pt x="766" y="13716"/>
                            <a:pt x="704" y="13652"/>
                            <a:pt x="704" y="13588"/>
                          </a:cubicBezTo>
                          <a:cubicBezTo>
                            <a:pt x="640" y="13398"/>
                            <a:pt x="576" y="13207"/>
                            <a:pt x="513" y="13017"/>
                          </a:cubicBezTo>
                          <a:cubicBezTo>
                            <a:pt x="-630" y="9779"/>
                            <a:pt x="195" y="6032"/>
                            <a:pt x="2417" y="3429"/>
                          </a:cubicBezTo>
                          <a:cubicBezTo>
                            <a:pt x="3624" y="2031"/>
                            <a:pt x="5085" y="1079"/>
                            <a:pt x="6799" y="507"/>
                          </a:cubicBezTo>
                          <a:cubicBezTo>
                            <a:pt x="8450" y="-64"/>
                            <a:pt x="10165" y="-127"/>
                            <a:pt x="11879" y="190"/>
                          </a:cubicBezTo>
                          <a:cubicBezTo>
                            <a:pt x="12070" y="254"/>
                            <a:pt x="12260" y="317"/>
                            <a:pt x="12387" y="317"/>
                          </a:cubicBezTo>
                          <a:cubicBezTo>
                            <a:pt x="14228" y="825"/>
                            <a:pt x="15753" y="1397"/>
                            <a:pt x="17277" y="2667"/>
                          </a:cubicBezTo>
                          <a:cubicBezTo>
                            <a:pt x="17594" y="2920"/>
                            <a:pt x="17912" y="3175"/>
                            <a:pt x="18229" y="3429"/>
                          </a:cubicBezTo>
                          <a:cubicBezTo>
                            <a:pt x="18547" y="3682"/>
                            <a:pt x="18865" y="3873"/>
                            <a:pt x="19182" y="4127"/>
                          </a:cubicBezTo>
                          <a:cubicBezTo>
                            <a:pt x="19499" y="4318"/>
                            <a:pt x="19816" y="4508"/>
                            <a:pt x="20198" y="4699"/>
                          </a:cubicBezTo>
                          <a:cubicBezTo>
                            <a:pt x="20578" y="4889"/>
                            <a:pt x="20896" y="5080"/>
                            <a:pt x="21278" y="5270"/>
                          </a:cubicBezTo>
                          <a:cubicBezTo>
                            <a:pt x="22420" y="5842"/>
                            <a:pt x="23436" y="6604"/>
                            <a:pt x="24516" y="7302"/>
                          </a:cubicBezTo>
                          <a:cubicBezTo>
                            <a:pt x="23753" y="6794"/>
                            <a:pt x="22991" y="6286"/>
                            <a:pt x="22229" y="5842"/>
                          </a:cubicBezTo>
                          <a:cubicBezTo>
                            <a:pt x="22865" y="6286"/>
                            <a:pt x="23500" y="6667"/>
                            <a:pt x="24198" y="7048"/>
                          </a:cubicBezTo>
                          <a:cubicBezTo>
                            <a:pt x="25215" y="7619"/>
                            <a:pt x="26230" y="8128"/>
                            <a:pt x="27119" y="8889"/>
                          </a:cubicBezTo>
                          <a:cubicBezTo>
                            <a:pt x="27564" y="9270"/>
                            <a:pt x="27945" y="9779"/>
                            <a:pt x="28326" y="10287"/>
                          </a:cubicBezTo>
                          <a:cubicBezTo>
                            <a:pt x="29532" y="11366"/>
                            <a:pt x="30421" y="12636"/>
                            <a:pt x="30929" y="14160"/>
                          </a:cubicBezTo>
                          <a:cubicBezTo>
                            <a:pt x="31437" y="15684"/>
                            <a:pt x="31501" y="17208"/>
                            <a:pt x="31247" y="18732"/>
                          </a:cubicBezTo>
                          <a:cubicBezTo>
                            <a:pt x="30612" y="21780"/>
                            <a:pt x="28326" y="24638"/>
                            <a:pt x="25278" y="25526"/>
                          </a:cubicBezTo>
                          <a:cubicBezTo>
                            <a:pt x="25024" y="25590"/>
                            <a:pt x="24770" y="25654"/>
                            <a:pt x="24516" y="25781"/>
                          </a:cubicBezTo>
                          <a:cubicBezTo>
                            <a:pt x="24389" y="25844"/>
                            <a:pt x="24262" y="25844"/>
                            <a:pt x="24071" y="25907"/>
                          </a:cubicBezTo>
                          <a:cubicBezTo>
                            <a:pt x="23246" y="26098"/>
                            <a:pt x="22166" y="26352"/>
                            <a:pt x="21404" y="26416"/>
                          </a:cubicBezTo>
                          <a:lnTo>
                            <a:pt x="21214" y="26416"/>
                          </a:lnTo>
                          <a:cubicBezTo>
                            <a:pt x="20388" y="26352"/>
                            <a:pt x="19499" y="26288"/>
                            <a:pt x="18674" y="26225"/>
                          </a:cubicBezTo>
                          <a:cubicBezTo>
                            <a:pt x="18483" y="26225"/>
                            <a:pt x="18292" y="26162"/>
                            <a:pt x="18166" y="26098"/>
                          </a:cubicBezTo>
                          <a:cubicBezTo>
                            <a:pt x="17848" y="26035"/>
                            <a:pt x="17531" y="25971"/>
                            <a:pt x="17213" y="25907"/>
                          </a:cubicBezTo>
                          <a:cubicBezTo>
                            <a:pt x="15181" y="25400"/>
                            <a:pt x="13086" y="24764"/>
                            <a:pt x="11308" y="23685"/>
                          </a:cubicBezTo>
                          <a:cubicBezTo>
                            <a:pt x="9529" y="22606"/>
                            <a:pt x="7752" y="21463"/>
                            <a:pt x="6101" y="20129"/>
                          </a:cubicBezTo>
                          <a:cubicBezTo>
                            <a:pt x="5592" y="19748"/>
                            <a:pt x="5085" y="19304"/>
                            <a:pt x="4577" y="18859"/>
                          </a:cubicBezTo>
                          <a:cubicBezTo>
                            <a:pt x="4450" y="18732"/>
                            <a:pt x="4323" y="18605"/>
                            <a:pt x="4196" y="18478"/>
                          </a:cubicBezTo>
                          <a:cubicBezTo>
                            <a:pt x="4132" y="18414"/>
                            <a:pt x="4069" y="18351"/>
                            <a:pt x="4069" y="18351"/>
                          </a:cubicBezTo>
                          <a:cubicBezTo>
                            <a:pt x="3434" y="17653"/>
                            <a:pt x="2862" y="16954"/>
                            <a:pt x="2228" y="16256"/>
                          </a:cubicBezTo>
                          <a:cubicBezTo>
                            <a:pt x="1592" y="15430"/>
                            <a:pt x="1211" y="14605"/>
                            <a:pt x="766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5" name="Google Shape;3005;p50"/>
                    <p:cNvSpPr/>
                    <p:nvPr/>
                  </p:nvSpPr>
                  <p:spPr>
                    <a:xfrm>
                      <a:off x="6877431" y="422217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27"/>
                            <a:pt x="381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06" name="Google Shape;3006;p50"/>
                  <p:cNvSpPr/>
                  <p:nvPr/>
                </p:nvSpPr>
                <p:spPr>
                  <a:xfrm>
                    <a:off x="6773822" y="4233092"/>
                    <a:ext cx="63962" cy="380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962" h="38068" extrusionOk="0">
                        <a:moveTo>
                          <a:pt x="547" y="7628"/>
                        </a:moveTo>
                        <a:cubicBezTo>
                          <a:pt x="2135" y="2866"/>
                          <a:pt x="7723" y="-1199"/>
                          <a:pt x="12930" y="325"/>
                        </a:cubicBezTo>
                        <a:cubicBezTo>
                          <a:pt x="16486" y="1405"/>
                          <a:pt x="20106" y="2485"/>
                          <a:pt x="23661" y="3564"/>
                        </a:cubicBezTo>
                        <a:cubicBezTo>
                          <a:pt x="28170" y="4898"/>
                          <a:pt x="32679" y="5977"/>
                          <a:pt x="37123" y="7501"/>
                        </a:cubicBezTo>
                        <a:cubicBezTo>
                          <a:pt x="40680" y="8707"/>
                          <a:pt x="44299" y="9977"/>
                          <a:pt x="47855" y="11248"/>
                        </a:cubicBezTo>
                        <a:cubicBezTo>
                          <a:pt x="49634" y="11882"/>
                          <a:pt x="51411" y="12454"/>
                          <a:pt x="53189" y="13216"/>
                        </a:cubicBezTo>
                        <a:cubicBezTo>
                          <a:pt x="55793" y="14295"/>
                          <a:pt x="58015" y="16010"/>
                          <a:pt x="60047" y="17851"/>
                        </a:cubicBezTo>
                        <a:cubicBezTo>
                          <a:pt x="63476" y="21026"/>
                          <a:pt x="64873" y="25725"/>
                          <a:pt x="63349" y="30170"/>
                        </a:cubicBezTo>
                        <a:cubicBezTo>
                          <a:pt x="61952" y="34425"/>
                          <a:pt x="57888" y="37854"/>
                          <a:pt x="53253" y="38044"/>
                        </a:cubicBezTo>
                        <a:cubicBezTo>
                          <a:pt x="50522" y="38108"/>
                          <a:pt x="47728" y="38108"/>
                          <a:pt x="45124" y="37282"/>
                        </a:cubicBezTo>
                        <a:cubicBezTo>
                          <a:pt x="42648" y="36457"/>
                          <a:pt x="40235" y="35631"/>
                          <a:pt x="37758" y="34679"/>
                        </a:cubicBezTo>
                        <a:cubicBezTo>
                          <a:pt x="34139" y="33218"/>
                          <a:pt x="30520" y="31822"/>
                          <a:pt x="26900" y="30361"/>
                        </a:cubicBezTo>
                        <a:cubicBezTo>
                          <a:pt x="23408" y="28964"/>
                          <a:pt x="20106" y="27186"/>
                          <a:pt x="16677" y="25598"/>
                        </a:cubicBezTo>
                        <a:cubicBezTo>
                          <a:pt x="13121" y="24011"/>
                          <a:pt x="9565" y="22423"/>
                          <a:pt x="6008" y="20836"/>
                        </a:cubicBezTo>
                        <a:cubicBezTo>
                          <a:pt x="1056" y="18677"/>
                          <a:pt x="-1104" y="12581"/>
                          <a:pt x="547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7" name="Google Shape;3007;p50"/>
                  <p:cNvSpPr/>
                  <p:nvPr/>
                </p:nvSpPr>
                <p:spPr>
                  <a:xfrm>
                    <a:off x="6718503" y="4249998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1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5"/>
                        </a:cubicBezTo>
                        <a:cubicBezTo>
                          <a:pt x="20878" y="2469"/>
                          <a:pt x="23355" y="3168"/>
                          <a:pt x="25768" y="4248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4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1"/>
                          <a:pt x="54279" y="19995"/>
                          <a:pt x="54978" y="20757"/>
                        </a:cubicBezTo>
                        <a:cubicBezTo>
                          <a:pt x="56692" y="22281"/>
                          <a:pt x="57963" y="24123"/>
                          <a:pt x="58725" y="26345"/>
                        </a:cubicBezTo>
                        <a:cubicBezTo>
                          <a:pt x="59487" y="30029"/>
                          <a:pt x="59550" y="30600"/>
                          <a:pt x="58978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9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1" y="40125"/>
                        </a:cubicBezTo>
                        <a:cubicBezTo>
                          <a:pt x="37071" y="40506"/>
                          <a:pt x="38214" y="40887"/>
                          <a:pt x="39293" y="41205"/>
                        </a:cubicBezTo>
                        <a:cubicBezTo>
                          <a:pt x="35865" y="40188"/>
                          <a:pt x="32753" y="38918"/>
                          <a:pt x="29641" y="37141"/>
                        </a:cubicBezTo>
                        <a:cubicBezTo>
                          <a:pt x="27419" y="35870"/>
                          <a:pt x="25196" y="34537"/>
                          <a:pt x="22910" y="33204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3" y="25774"/>
                          <a:pt x="8623" y="23996"/>
                          <a:pt x="6464" y="20885"/>
                        </a:cubicBezTo>
                        <a:cubicBezTo>
                          <a:pt x="7226" y="21710"/>
                          <a:pt x="7925" y="22536"/>
                          <a:pt x="8687" y="23361"/>
                        </a:cubicBezTo>
                        <a:cubicBezTo>
                          <a:pt x="6337" y="21011"/>
                          <a:pt x="3733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8" name="Google Shape;3008;p50"/>
                  <p:cNvSpPr/>
                  <p:nvPr/>
                </p:nvSpPr>
                <p:spPr>
                  <a:xfrm>
                    <a:off x="6806141" y="4280799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5" y="5133"/>
                        </a:cubicBezTo>
                        <a:cubicBezTo>
                          <a:pt x="28364" y="5387"/>
                          <a:pt x="28999" y="5578"/>
                          <a:pt x="29697" y="5831"/>
                        </a:cubicBezTo>
                        <a:cubicBezTo>
                          <a:pt x="28428" y="5387"/>
                          <a:pt x="28490" y="5387"/>
                          <a:pt x="29824" y="5704"/>
                        </a:cubicBezTo>
                        <a:cubicBezTo>
                          <a:pt x="31539" y="6022"/>
                          <a:pt x="33253" y="6784"/>
                          <a:pt x="34904" y="7419"/>
                        </a:cubicBezTo>
                        <a:cubicBezTo>
                          <a:pt x="37063" y="8244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4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2"/>
                          <a:pt x="76497" y="28882"/>
                          <a:pt x="77703" y="30850"/>
                        </a:cubicBezTo>
                        <a:cubicBezTo>
                          <a:pt x="80561" y="35613"/>
                          <a:pt x="79164" y="43678"/>
                          <a:pt x="72878" y="45074"/>
                        </a:cubicBezTo>
                        <a:cubicBezTo>
                          <a:pt x="70147" y="45710"/>
                          <a:pt x="67543" y="45710"/>
                          <a:pt x="64940" y="45519"/>
                        </a:cubicBezTo>
                        <a:cubicBezTo>
                          <a:pt x="62146" y="46091"/>
                          <a:pt x="59161" y="45836"/>
                          <a:pt x="56240" y="44693"/>
                        </a:cubicBezTo>
                        <a:cubicBezTo>
                          <a:pt x="47414" y="41265"/>
                          <a:pt x="38777" y="37264"/>
                          <a:pt x="30269" y="33136"/>
                        </a:cubicBezTo>
                        <a:cubicBezTo>
                          <a:pt x="28173" y="32121"/>
                          <a:pt x="26077" y="31168"/>
                          <a:pt x="23982" y="30089"/>
                        </a:cubicBezTo>
                        <a:cubicBezTo>
                          <a:pt x="22585" y="29390"/>
                          <a:pt x="21442" y="28565"/>
                          <a:pt x="20172" y="27803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7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9" name="Google Shape;3009;p50"/>
                  <p:cNvSpPr/>
                  <p:nvPr/>
                </p:nvSpPr>
                <p:spPr>
                  <a:xfrm>
                    <a:off x="6729720" y="4302958"/>
                    <a:ext cx="57245" cy="361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5" h="36108" extrusionOk="0">
                        <a:moveTo>
                          <a:pt x="1089" y="5834"/>
                        </a:moveTo>
                        <a:cubicBezTo>
                          <a:pt x="2423" y="3421"/>
                          <a:pt x="4518" y="1199"/>
                          <a:pt x="7248" y="437"/>
                        </a:cubicBezTo>
                        <a:cubicBezTo>
                          <a:pt x="10042" y="-389"/>
                          <a:pt x="12392" y="56"/>
                          <a:pt x="15186" y="945"/>
                        </a:cubicBezTo>
                        <a:cubicBezTo>
                          <a:pt x="21091" y="2913"/>
                          <a:pt x="26934" y="4882"/>
                          <a:pt x="32839" y="6850"/>
                        </a:cubicBezTo>
                        <a:cubicBezTo>
                          <a:pt x="31886" y="6532"/>
                          <a:pt x="30934" y="6215"/>
                          <a:pt x="29982" y="5897"/>
                        </a:cubicBezTo>
                        <a:cubicBezTo>
                          <a:pt x="33411" y="6977"/>
                          <a:pt x="36776" y="8247"/>
                          <a:pt x="40078" y="9581"/>
                        </a:cubicBezTo>
                        <a:cubicBezTo>
                          <a:pt x="43380" y="10914"/>
                          <a:pt x="46999" y="11994"/>
                          <a:pt x="49603" y="14533"/>
                        </a:cubicBezTo>
                        <a:cubicBezTo>
                          <a:pt x="48777" y="13962"/>
                          <a:pt x="47888" y="13390"/>
                          <a:pt x="47063" y="12882"/>
                        </a:cubicBezTo>
                        <a:cubicBezTo>
                          <a:pt x="48714" y="13771"/>
                          <a:pt x="50936" y="14788"/>
                          <a:pt x="52270" y="15994"/>
                        </a:cubicBezTo>
                        <a:cubicBezTo>
                          <a:pt x="54429" y="18026"/>
                          <a:pt x="55509" y="20502"/>
                          <a:pt x="56080" y="23233"/>
                        </a:cubicBezTo>
                        <a:cubicBezTo>
                          <a:pt x="56651" y="24376"/>
                          <a:pt x="57033" y="25519"/>
                          <a:pt x="57096" y="26789"/>
                        </a:cubicBezTo>
                        <a:cubicBezTo>
                          <a:pt x="57604" y="29012"/>
                          <a:pt x="56842" y="31425"/>
                          <a:pt x="54429" y="32313"/>
                        </a:cubicBezTo>
                        <a:cubicBezTo>
                          <a:pt x="53730" y="32821"/>
                          <a:pt x="52968" y="33266"/>
                          <a:pt x="52143" y="33583"/>
                        </a:cubicBezTo>
                        <a:cubicBezTo>
                          <a:pt x="50428" y="34853"/>
                          <a:pt x="48714" y="35870"/>
                          <a:pt x="46237" y="36060"/>
                        </a:cubicBezTo>
                        <a:cubicBezTo>
                          <a:pt x="44777" y="36187"/>
                          <a:pt x="43316" y="36060"/>
                          <a:pt x="41920" y="35743"/>
                        </a:cubicBezTo>
                        <a:cubicBezTo>
                          <a:pt x="41411" y="35615"/>
                          <a:pt x="40967" y="35488"/>
                          <a:pt x="40459" y="35298"/>
                        </a:cubicBezTo>
                        <a:cubicBezTo>
                          <a:pt x="42554" y="35298"/>
                          <a:pt x="42554" y="35234"/>
                          <a:pt x="40523" y="35171"/>
                        </a:cubicBezTo>
                        <a:cubicBezTo>
                          <a:pt x="38363" y="35044"/>
                          <a:pt x="36586" y="34409"/>
                          <a:pt x="34617" y="33583"/>
                        </a:cubicBezTo>
                        <a:cubicBezTo>
                          <a:pt x="31442" y="32250"/>
                          <a:pt x="28203" y="30916"/>
                          <a:pt x="25092" y="29456"/>
                        </a:cubicBezTo>
                        <a:cubicBezTo>
                          <a:pt x="18742" y="26471"/>
                          <a:pt x="12455" y="23106"/>
                          <a:pt x="6169" y="19931"/>
                        </a:cubicBezTo>
                        <a:cubicBezTo>
                          <a:pt x="1025" y="17454"/>
                          <a:pt x="-1641" y="10914"/>
                          <a:pt x="1089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0" name="Google Shape;3010;p50"/>
                  <p:cNvSpPr/>
                  <p:nvPr/>
                </p:nvSpPr>
                <p:spPr>
                  <a:xfrm>
                    <a:off x="6817663" y="4328673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7"/>
                          <a:pt x="903" y="5201"/>
                        </a:cubicBezTo>
                        <a:cubicBezTo>
                          <a:pt x="3506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8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8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3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0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5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746" y="26029"/>
                          <a:pt x="15380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505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7"/>
                          <a:pt x="7824" y="19425"/>
                        </a:cubicBezTo>
                        <a:cubicBezTo>
                          <a:pt x="6999" y="18917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1" name="Google Shape;3011;p50"/>
                  <p:cNvSpPr/>
                  <p:nvPr/>
                </p:nvSpPr>
                <p:spPr>
                  <a:xfrm>
                    <a:off x="6769487" y="4344648"/>
                    <a:ext cx="57691" cy="33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17" extrusionOk="0">
                        <a:moveTo>
                          <a:pt x="1009" y="5736"/>
                        </a:moveTo>
                        <a:cubicBezTo>
                          <a:pt x="3231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8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6"/>
                          <a:pt x="44633" y="11007"/>
                        </a:cubicBezTo>
                        <a:cubicBezTo>
                          <a:pt x="45522" y="11261"/>
                          <a:pt x="46412" y="11579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5"/>
                        </a:cubicBezTo>
                        <a:cubicBezTo>
                          <a:pt x="54222" y="16531"/>
                          <a:pt x="54349" y="16658"/>
                          <a:pt x="54540" y="16786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6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33"/>
                        </a:cubicBezTo>
                        <a:cubicBezTo>
                          <a:pt x="48507" y="33105"/>
                          <a:pt x="47237" y="33549"/>
                          <a:pt x="45777" y="33676"/>
                        </a:cubicBezTo>
                        <a:cubicBezTo>
                          <a:pt x="44062" y="33867"/>
                          <a:pt x="42475" y="33359"/>
                          <a:pt x="40887" y="32978"/>
                        </a:cubicBezTo>
                        <a:cubicBezTo>
                          <a:pt x="39236" y="32533"/>
                          <a:pt x="37585" y="32025"/>
                          <a:pt x="35934" y="31517"/>
                        </a:cubicBezTo>
                        <a:cubicBezTo>
                          <a:pt x="31997" y="30184"/>
                          <a:pt x="27996" y="28850"/>
                          <a:pt x="24123" y="27390"/>
                        </a:cubicBezTo>
                        <a:cubicBezTo>
                          <a:pt x="21012" y="26247"/>
                          <a:pt x="17900" y="24977"/>
                          <a:pt x="14789" y="23707"/>
                        </a:cubicBezTo>
                        <a:cubicBezTo>
                          <a:pt x="10915" y="22056"/>
                          <a:pt x="6788" y="20595"/>
                          <a:pt x="3486" y="17992"/>
                        </a:cubicBezTo>
                        <a:cubicBezTo>
                          <a:pt x="120" y="15261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2" name="Google Shape;3012;p50"/>
                  <p:cNvSpPr/>
                  <p:nvPr/>
                </p:nvSpPr>
                <p:spPr>
                  <a:xfrm>
                    <a:off x="6688228" y="4341646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2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1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2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405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5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342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3" name="Google Shape;3013;p50"/>
                  <p:cNvSpPr/>
                  <p:nvPr/>
                </p:nvSpPr>
                <p:spPr>
                  <a:xfrm>
                    <a:off x="6861325" y="4255914"/>
                    <a:ext cx="48858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58" h="30542" extrusionOk="0">
                        <a:moveTo>
                          <a:pt x="929" y="5189"/>
                        </a:moveTo>
                        <a:cubicBezTo>
                          <a:pt x="3406" y="554"/>
                          <a:pt x="8612" y="-1224"/>
                          <a:pt x="13439" y="871"/>
                        </a:cubicBezTo>
                        <a:cubicBezTo>
                          <a:pt x="18328" y="3031"/>
                          <a:pt x="23281" y="5063"/>
                          <a:pt x="28297" y="7031"/>
                        </a:cubicBezTo>
                        <a:cubicBezTo>
                          <a:pt x="30710" y="7983"/>
                          <a:pt x="33187" y="8936"/>
                          <a:pt x="35664" y="9889"/>
                        </a:cubicBezTo>
                        <a:cubicBezTo>
                          <a:pt x="36933" y="10396"/>
                          <a:pt x="38140" y="10968"/>
                          <a:pt x="39410" y="11476"/>
                        </a:cubicBezTo>
                        <a:cubicBezTo>
                          <a:pt x="41188" y="12238"/>
                          <a:pt x="42585" y="13381"/>
                          <a:pt x="43665" y="14778"/>
                        </a:cubicBezTo>
                        <a:cubicBezTo>
                          <a:pt x="44363" y="15350"/>
                          <a:pt x="45061" y="15857"/>
                          <a:pt x="45760" y="16429"/>
                        </a:cubicBezTo>
                        <a:cubicBezTo>
                          <a:pt x="48364" y="18588"/>
                          <a:pt x="49570" y="21826"/>
                          <a:pt x="48427" y="25128"/>
                        </a:cubicBezTo>
                        <a:cubicBezTo>
                          <a:pt x="47284" y="28431"/>
                          <a:pt x="44109" y="30589"/>
                          <a:pt x="40617" y="30335"/>
                        </a:cubicBezTo>
                        <a:cubicBezTo>
                          <a:pt x="39855" y="30272"/>
                          <a:pt x="39093" y="30208"/>
                          <a:pt x="38331" y="30208"/>
                        </a:cubicBezTo>
                        <a:cubicBezTo>
                          <a:pt x="37822" y="30335"/>
                          <a:pt x="37442" y="30526"/>
                          <a:pt x="36806" y="30526"/>
                        </a:cubicBezTo>
                        <a:cubicBezTo>
                          <a:pt x="34774" y="30653"/>
                          <a:pt x="33187" y="30018"/>
                          <a:pt x="31409" y="29383"/>
                        </a:cubicBezTo>
                        <a:cubicBezTo>
                          <a:pt x="30139" y="28939"/>
                          <a:pt x="28806" y="28494"/>
                          <a:pt x="27535" y="27986"/>
                        </a:cubicBezTo>
                        <a:cubicBezTo>
                          <a:pt x="24995" y="26970"/>
                          <a:pt x="22519" y="25827"/>
                          <a:pt x="20043" y="24684"/>
                        </a:cubicBezTo>
                        <a:cubicBezTo>
                          <a:pt x="15090" y="22462"/>
                          <a:pt x="10136" y="20176"/>
                          <a:pt x="5247" y="17763"/>
                        </a:cubicBezTo>
                        <a:cubicBezTo>
                          <a:pt x="929" y="15540"/>
                          <a:pt x="-1420" y="9634"/>
                          <a:pt x="929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4" name="Google Shape;3014;p50"/>
                  <p:cNvSpPr/>
                  <p:nvPr/>
                </p:nvSpPr>
                <p:spPr>
                  <a:xfrm>
                    <a:off x="6784048" y="4394524"/>
                    <a:ext cx="56199" cy="285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81" extrusionOk="0">
                        <a:moveTo>
                          <a:pt x="228" y="7359"/>
                        </a:moveTo>
                        <a:cubicBezTo>
                          <a:pt x="1434" y="2279"/>
                          <a:pt x="5944" y="-642"/>
                          <a:pt x="11087" y="120"/>
                        </a:cubicBezTo>
                        <a:cubicBezTo>
                          <a:pt x="17056" y="1009"/>
                          <a:pt x="23088" y="2025"/>
                          <a:pt x="29058" y="3041"/>
                        </a:cubicBezTo>
                        <a:cubicBezTo>
                          <a:pt x="35026" y="4057"/>
                          <a:pt x="40869" y="5644"/>
                          <a:pt x="46710" y="7422"/>
                        </a:cubicBezTo>
                        <a:cubicBezTo>
                          <a:pt x="49059" y="8121"/>
                          <a:pt x="50901" y="9010"/>
                          <a:pt x="52552" y="10915"/>
                        </a:cubicBezTo>
                        <a:cubicBezTo>
                          <a:pt x="53060" y="11486"/>
                          <a:pt x="53378" y="12122"/>
                          <a:pt x="53696" y="12756"/>
                        </a:cubicBezTo>
                        <a:cubicBezTo>
                          <a:pt x="54013" y="13137"/>
                          <a:pt x="54458" y="13455"/>
                          <a:pt x="54711" y="13836"/>
                        </a:cubicBezTo>
                        <a:cubicBezTo>
                          <a:pt x="56235" y="16122"/>
                          <a:pt x="56616" y="19043"/>
                          <a:pt x="55727" y="21647"/>
                        </a:cubicBezTo>
                        <a:cubicBezTo>
                          <a:pt x="54965" y="23996"/>
                          <a:pt x="53378" y="25710"/>
                          <a:pt x="51155" y="26790"/>
                        </a:cubicBezTo>
                        <a:cubicBezTo>
                          <a:pt x="50774" y="26980"/>
                          <a:pt x="50394" y="26917"/>
                          <a:pt x="50012" y="27044"/>
                        </a:cubicBezTo>
                        <a:cubicBezTo>
                          <a:pt x="48996" y="27679"/>
                          <a:pt x="47853" y="28123"/>
                          <a:pt x="46583" y="28378"/>
                        </a:cubicBezTo>
                        <a:cubicBezTo>
                          <a:pt x="44107" y="28885"/>
                          <a:pt x="42265" y="28378"/>
                          <a:pt x="39916" y="27616"/>
                        </a:cubicBezTo>
                        <a:lnTo>
                          <a:pt x="41948" y="28314"/>
                        </a:lnTo>
                        <a:cubicBezTo>
                          <a:pt x="36042" y="26346"/>
                          <a:pt x="30137" y="24631"/>
                          <a:pt x="24232" y="22662"/>
                        </a:cubicBezTo>
                        <a:cubicBezTo>
                          <a:pt x="25057" y="22916"/>
                          <a:pt x="25883" y="23234"/>
                          <a:pt x="26708" y="23488"/>
                        </a:cubicBezTo>
                        <a:cubicBezTo>
                          <a:pt x="20358" y="21392"/>
                          <a:pt x="14008" y="19678"/>
                          <a:pt x="7467" y="18281"/>
                        </a:cubicBezTo>
                        <a:cubicBezTo>
                          <a:pt x="2769" y="17202"/>
                          <a:pt x="-979" y="12248"/>
                          <a:pt x="228" y="735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15" name="Google Shape;3015;p50"/>
                <p:cNvSpPr/>
                <p:nvPr/>
              </p:nvSpPr>
              <p:spPr>
                <a:xfrm>
                  <a:off x="6829877" y="404143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1"/>
                        <a:pt x="1960" y="89302"/>
                        <a:pt x="2531" y="84667"/>
                      </a:cubicBezTo>
                      <a:cubicBezTo>
                        <a:pt x="3611" y="75586"/>
                        <a:pt x="4754" y="66569"/>
                        <a:pt x="5833" y="57489"/>
                      </a:cubicBezTo>
                      <a:cubicBezTo>
                        <a:pt x="7992" y="39392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1"/>
                        <a:pt x="22026" y="3958"/>
                      </a:cubicBezTo>
                      <a:cubicBezTo>
                        <a:pt x="22343" y="22183"/>
                        <a:pt x="20248" y="40217"/>
                        <a:pt x="18343" y="58314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0"/>
                      </a:cubicBezTo>
                      <a:cubicBezTo>
                        <a:pt x="13073" y="103018"/>
                        <a:pt x="13453" y="108670"/>
                        <a:pt x="10025" y="111781"/>
                      </a:cubicBezTo>
                      <a:cubicBezTo>
                        <a:pt x="7548" y="114067"/>
                        <a:pt x="3675" y="114448"/>
                        <a:pt x="1579" y="111273"/>
                      </a:cubicBezTo>
                      <a:cubicBezTo>
                        <a:pt x="-1024" y="107463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6" name="Google Shape;3016;p50"/>
                <p:cNvSpPr/>
                <p:nvPr/>
              </p:nvSpPr>
              <p:spPr>
                <a:xfrm>
                  <a:off x="6513716" y="4191406"/>
                  <a:ext cx="111141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1" h="35240" extrusionOk="0">
                      <a:moveTo>
                        <a:pt x="95618" y="33439"/>
                      </a:moveTo>
                      <a:cubicBezTo>
                        <a:pt x="91046" y="32233"/>
                        <a:pt x="86538" y="31090"/>
                        <a:pt x="81965" y="29947"/>
                      </a:cubicBezTo>
                      <a:cubicBezTo>
                        <a:pt x="73139" y="27660"/>
                        <a:pt x="64313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4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4"/>
                        <a:pt x="40309" y="6578"/>
                        <a:pt x="57963" y="10833"/>
                      </a:cubicBezTo>
                      <a:cubicBezTo>
                        <a:pt x="66599" y="12928"/>
                        <a:pt x="75234" y="14960"/>
                        <a:pt x="83807" y="17183"/>
                      </a:cubicBezTo>
                      <a:cubicBezTo>
                        <a:pt x="88379" y="18390"/>
                        <a:pt x="92888" y="19533"/>
                        <a:pt x="97396" y="20739"/>
                      </a:cubicBezTo>
                      <a:cubicBezTo>
                        <a:pt x="101587" y="21882"/>
                        <a:pt x="107239" y="22263"/>
                        <a:pt x="109905" y="26073"/>
                      </a:cubicBezTo>
                      <a:cubicBezTo>
                        <a:pt x="111811" y="28803"/>
                        <a:pt x="111683" y="32740"/>
                        <a:pt x="108318" y="34328"/>
                      </a:cubicBezTo>
                      <a:cubicBezTo>
                        <a:pt x="104064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7" name="Google Shape;3017;p50"/>
                <p:cNvSpPr/>
                <p:nvPr/>
              </p:nvSpPr>
              <p:spPr>
                <a:xfrm>
                  <a:off x="6963095" y="4257091"/>
                  <a:ext cx="112024" cy="313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24" h="31332" extrusionOk="0">
                      <a:moveTo>
                        <a:pt x="15364" y="1473"/>
                      </a:moveTo>
                      <a:cubicBezTo>
                        <a:pt x="19936" y="2489"/>
                        <a:pt x="24508" y="3441"/>
                        <a:pt x="29144" y="4457"/>
                      </a:cubicBezTo>
                      <a:cubicBezTo>
                        <a:pt x="38034" y="6362"/>
                        <a:pt x="46987" y="8331"/>
                        <a:pt x="55877" y="10300"/>
                      </a:cubicBezTo>
                      <a:cubicBezTo>
                        <a:pt x="73721" y="14109"/>
                        <a:pt x="91627" y="17411"/>
                        <a:pt x="109026" y="22809"/>
                      </a:cubicBezTo>
                      <a:cubicBezTo>
                        <a:pt x="113662" y="24206"/>
                        <a:pt x="112710" y="31699"/>
                        <a:pt x="107630" y="31318"/>
                      </a:cubicBezTo>
                      <a:cubicBezTo>
                        <a:pt x="89469" y="29921"/>
                        <a:pt x="71688" y="26175"/>
                        <a:pt x="53845" y="22618"/>
                      </a:cubicBezTo>
                      <a:cubicBezTo>
                        <a:pt x="45146" y="20904"/>
                        <a:pt x="36446" y="19126"/>
                        <a:pt x="27810" y="17284"/>
                      </a:cubicBezTo>
                      <a:cubicBezTo>
                        <a:pt x="23238" y="16268"/>
                        <a:pt x="18666" y="15252"/>
                        <a:pt x="14094" y="14236"/>
                      </a:cubicBezTo>
                      <a:cubicBezTo>
                        <a:pt x="9839" y="13284"/>
                        <a:pt x="4188" y="13093"/>
                        <a:pt x="1394" y="9410"/>
                      </a:cubicBezTo>
                      <a:cubicBezTo>
                        <a:pt x="-638" y="6743"/>
                        <a:pt x="-638" y="2870"/>
                        <a:pt x="2664" y="1092"/>
                      </a:cubicBezTo>
                      <a:cubicBezTo>
                        <a:pt x="6792" y="-1131"/>
                        <a:pt x="11046" y="584"/>
                        <a:pt x="15364" y="147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8" name="Google Shape;3018;p50"/>
                <p:cNvSpPr/>
                <p:nvPr/>
              </p:nvSpPr>
              <p:spPr>
                <a:xfrm>
                  <a:off x="6580737" y="4428972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8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7"/>
                      </a:cubicBezTo>
                      <a:cubicBezTo>
                        <a:pt x="36788" y="50635"/>
                        <a:pt x="22373" y="61747"/>
                        <a:pt x="6689" y="71018"/>
                      </a:cubicBezTo>
                      <a:cubicBezTo>
                        <a:pt x="2561" y="73495"/>
                        <a:pt x="-2392" y="67780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9"/>
                        <a:pt x="76793" y="6248"/>
                      </a:cubicBezTo>
                      <a:cubicBezTo>
                        <a:pt x="80349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01"/>
                        <a:pt x="88857" y="13233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9" name="Google Shape;3019;p50"/>
                <p:cNvSpPr/>
                <p:nvPr/>
              </p:nvSpPr>
              <p:spPr>
                <a:xfrm>
                  <a:off x="6851000" y="445377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69" y="63675"/>
                        <a:pt x="51196" y="79614"/>
                        <a:pt x="58054" y="96569"/>
                      </a:cubicBezTo>
                      <a:cubicBezTo>
                        <a:pt x="59895" y="101013"/>
                        <a:pt x="53481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8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4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3020" name="Google Shape;3020;p50"/>
              <p:cNvGrpSpPr/>
              <p:nvPr/>
            </p:nvGrpSpPr>
            <p:grpSpPr>
              <a:xfrm>
                <a:off x="6279453" y="2803702"/>
                <a:ext cx="541833" cy="549799"/>
                <a:chOff x="6279453" y="2803702"/>
                <a:chExt cx="541833" cy="549799"/>
              </a:xfrm>
            </p:grpSpPr>
            <p:sp>
              <p:nvSpPr>
                <p:cNvPr id="3021" name="Google Shape;3021;p50"/>
                <p:cNvSpPr/>
                <p:nvPr/>
              </p:nvSpPr>
              <p:spPr>
                <a:xfrm>
                  <a:off x="6279453" y="2803702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4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7" y="497663"/>
                        <a:pt x="380871" y="500520"/>
                      </a:cubicBezTo>
                      <a:cubicBezTo>
                        <a:pt x="452181" y="516395"/>
                        <a:pt x="522793" y="471437"/>
                        <a:pt x="538668" y="400127"/>
                      </a:cubicBezTo>
                      <a:cubicBezTo>
                        <a:pt x="548511" y="355740"/>
                        <a:pt x="534795" y="311608"/>
                        <a:pt x="505903" y="280810"/>
                      </a:cubicBezTo>
                      <a:cubicBezTo>
                        <a:pt x="514348" y="267920"/>
                        <a:pt x="520698" y="253378"/>
                        <a:pt x="524254" y="237440"/>
                      </a:cubicBezTo>
                      <a:cubicBezTo>
                        <a:pt x="540129" y="166129"/>
                        <a:pt x="495171" y="95517"/>
                        <a:pt x="423861" y="79642"/>
                      </a:cubicBezTo>
                      <a:cubicBezTo>
                        <a:pt x="400619" y="74499"/>
                        <a:pt x="377505" y="75896"/>
                        <a:pt x="356297" y="82436"/>
                      </a:cubicBezTo>
                      <a:cubicBezTo>
                        <a:pt x="340485" y="43638"/>
                        <a:pt x="306576" y="12967"/>
                        <a:pt x="262571" y="3188"/>
                      </a:cubicBezTo>
                      <a:cubicBezTo>
                        <a:pt x="191260" y="-12687"/>
                        <a:pt x="120648" y="32271"/>
                        <a:pt x="104773" y="103582"/>
                      </a:cubicBezTo>
                      <a:cubicBezTo>
                        <a:pt x="100773" y="121616"/>
                        <a:pt x="100646" y="139650"/>
                        <a:pt x="103884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22" name="Google Shape;3022;p50"/>
                <p:cNvSpPr/>
                <p:nvPr/>
              </p:nvSpPr>
              <p:spPr>
                <a:xfrm>
                  <a:off x="6362584" y="2884312"/>
                  <a:ext cx="375576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76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2" y="369931"/>
                        <a:pt x="239381" y="337610"/>
                      </a:cubicBezTo>
                      <a:cubicBezTo>
                        <a:pt x="246938" y="341801"/>
                        <a:pt x="255193" y="345039"/>
                        <a:pt x="264019" y="347008"/>
                      </a:cubicBezTo>
                      <a:cubicBezTo>
                        <a:pt x="313423" y="357993"/>
                        <a:pt x="362444" y="326815"/>
                        <a:pt x="373366" y="277412"/>
                      </a:cubicBezTo>
                      <a:cubicBezTo>
                        <a:pt x="380224" y="246614"/>
                        <a:pt x="370699" y="216071"/>
                        <a:pt x="350634" y="194671"/>
                      </a:cubicBezTo>
                      <a:cubicBezTo>
                        <a:pt x="356475" y="185718"/>
                        <a:pt x="360921" y="175621"/>
                        <a:pt x="363397" y="164572"/>
                      </a:cubicBezTo>
                      <a:cubicBezTo>
                        <a:pt x="374383" y="115169"/>
                        <a:pt x="343204" y="66211"/>
                        <a:pt x="293801" y="55225"/>
                      </a:cubicBezTo>
                      <a:cubicBezTo>
                        <a:pt x="277672" y="51669"/>
                        <a:pt x="261670" y="52622"/>
                        <a:pt x="246938" y="57130"/>
                      </a:cubicBezTo>
                      <a:cubicBezTo>
                        <a:pt x="235952" y="30206"/>
                        <a:pt x="212458" y="8934"/>
                        <a:pt x="181977" y="2203"/>
                      </a:cubicBezTo>
                      <a:cubicBezTo>
                        <a:pt x="132574" y="-8783"/>
                        <a:pt x="83552" y="22396"/>
                        <a:pt x="72630" y="71799"/>
                      </a:cubicBezTo>
                      <a:cubicBezTo>
                        <a:pt x="69836" y="84308"/>
                        <a:pt x="69773" y="96818"/>
                        <a:pt x="71996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23" name="Google Shape;3023;p50"/>
                <p:cNvGrpSpPr/>
                <p:nvPr/>
              </p:nvGrpSpPr>
              <p:grpSpPr>
                <a:xfrm>
                  <a:off x="6458318" y="2994598"/>
                  <a:ext cx="226389" cy="213872"/>
                  <a:chOff x="6458318" y="2994598"/>
                  <a:chExt cx="226389" cy="213872"/>
                </a:xfrm>
              </p:grpSpPr>
              <p:sp>
                <p:nvSpPr>
                  <p:cNvPr id="3024" name="Google Shape;3024;p50"/>
                  <p:cNvSpPr/>
                  <p:nvPr/>
                </p:nvSpPr>
                <p:spPr>
                  <a:xfrm>
                    <a:off x="6623600" y="2994598"/>
                    <a:ext cx="36736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6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6" y="3944"/>
                        </a:cubicBezTo>
                        <a:cubicBezTo>
                          <a:pt x="15706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6" y="17787"/>
                        </a:cubicBezTo>
                        <a:cubicBezTo>
                          <a:pt x="27580" y="21534"/>
                          <a:pt x="29168" y="25280"/>
                          <a:pt x="30628" y="29090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2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3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0"/>
                        </a:cubicBezTo>
                        <a:cubicBezTo>
                          <a:pt x="11324" y="52458"/>
                          <a:pt x="10880" y="50426"/>
                          <a:pt x="10308" y="48394"/>
                        </a:cubicBezTo>
                        <a:cubicBezTo>
                          <a:pt x="9229" y="44584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7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6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92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25" name="Google Shape;3025;p50"/>
                  <p:cNvGrpSpPr/>
                  <p:nvPr/>
                </p:nvGrpSpPr>
                <p:grpSpPr>
                  <a:xfrm>
                    <a:off x="6661784" y="3071742"/>
                    <a:ext cx="22923" cy="32790"/>
                    <a:chOff x="6661784" y="3071742"/>
                    <a:chExt cx="22923" cy="32790"/>
                  </a:xfrm>
                </p:grpSpPr>
                <p:sp>
                  <p:nvSpPr>
                    <p:cNvPr id="3026" name="Google Shape;3026;p50"/>
                    <p:cNvSpPr/>
                    <p:nvPr/>
                  </p:nvSpPr>
                  <p:spPr>
                    <a:xfrm>
                      <a:off x="6684454" y="3095117"/>
                      <a:ext cx="126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6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6" y="63"/>
                          </a:cubicBezTo>
                          <a:cubicBezTo>
                            <a:pt x="126" y="63"/>
                            <a:pt x="126" y="63"/>
                            <a:pt x="126" y="0"/>
                          </a:cubicBezTo>
                          <a:cubicBezTo>
                            <a:pt x="126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7" name="Google Shape;3027;p50"/>
                    <p:cNvSpPr/>
                    <p:nvPr/>
                  </p:nvSpPr>
                  <p:spPr>
                    <a:xfrm>
                      <a:off x="6661784" y="3071742"/>
                      <a:ext cx="22859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59" h="32790" extrusionOk="0">
                          <a:moveTo>
                            <a:pt x="1270" y="5976"/>
                          </a:moveTo>
                          <a:cubicBezTo>
                            <a:pt x="1270" y="5912"/>
                            <a:pt x="1334" y="5849"/>
                            <a:pt x="1334" y="5785"/>
                          </a:cubicBezTo>
                          <a:cubicBezTo>
                            <a:pt x="1397" y="5595"/>
                            <a:pt x="1524" y="5468"/>
                            <a:pt x="1588" y="5277"/>
                          </a:cubicBezTo>
                          <a:cubicBezTo>
                            <a:pt x="3175" y="2229"/>
                            <a:pt x="6414" y="197"/>
                            <a:pt x="9843" y="7"/>
                          </a:cubicBezTo>
                          <a:cubicBezTo>
                            <a:pt x="11684" y="-57"/>
                            <a:pt x="13398" y="324"/>
                            <a:pt x="14986" y="1150"/>
                          </a:cubicBezTo>
                          <a:cubicBezTo>
                            <a:pt x="16510" y="1975"/>
                            <a:pt x="17780" y="3118"/>
                            <a:pt x="18669" y="4579"/>
                          </a:cubicBezTo>
                          <a:cubicBezTo>
                            <a:pt x="18733" y="4769"/>
                            <a:pt x="18859" y="4896"/>
                            <a:pt x="18923" y="5087"/>
                          </a:cubicBezTo>
                          <a:cubicBezTo>
                            <a:pt x="19812" y="6801"/>
                            <a:pt x="20447" y="8262"/>
                            <a:pt x="20638" y="10294"/>
                          </a:cubicBezTo>
                          <a:cubicBezTo>
                            <a:pt x="20701" y="10675"/>
                            <a:pt x="20701" y="11119"/>
                            <a:pt x="20701" y="11500"/>
                          </a:cubicBezTo>
                          <a:cubicBezTo>
                            <a:pt x="20765" y="11881"/>
                            <a:pt x="20828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1" y="16136"/>
                            <a:pt x="21908" y="17406"/>
                            <a:pt x="22161" y="18676"/>
                          </a:cubicBezTo>
                          <a:cubicBezTo>
                            <a:pt x="21972" y="17787"/>
                            <a:pt x="21844" y="16898"/>
                            <a:pt x="21654" y="16009"/>
                          </a:cubicBezTo>
                          <a:cubicBezTo>
                            <a:pt x="21781" y="16771"/>
                            <a:pt x="21972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860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6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9" y="27439"/>
                          </a:cubicBezTo>
                          <a:cubicBezTo>
                            <a:pt x="4382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7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635" y="7690"/>
                            <a:pt x="953" y="6801"/>
                            <a:pt x="1270" y="5976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8" name="Google Shape;3028;p50"/>
                    <p:cNvSpPr/>
                    <p:nvPr/>
                  </p:nvSpPr>
                  <p:spPr>
                    <a:xfrm>
                      <a:off x="6684644" y="3100967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7"/>
                            <a:pt x="64" y="0"/>
                          </a:cubicBezTo>
                          <a:cubicBezTo>
                            <a:pt x="0" y="317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29" name="Google Shape;3029;p50"/>
                  <p:cNvSpPr/>
                  <p:nvPr/>
                </p:nvSpPr>
                <p:spPr>
                  <a:xfrm>
                    <a:off x="6593814" y="3038166"/>
                    <a:ext cx="40031" cy="632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54" extrusionOk="0">
                        <a:moveTo>
                          <a:pt x="6312" y="1016"/>
                        </a:moveTo>
                        <a:cubicBezTo>
                          <a:pt x="10820" y="-1143"/>
                          <a:pt x="17679" y="127"/>
                          <a:pt x="20155" y="4953"/>
                        </a:cubicBezTo>
                        <a:cubicBezTo>
                          <a:pt x="21869" y="8318"/>
                          <a:pt x="23520" y="11620"/>
                          <a:pt x="25235" y="14986"/>
                        </a:cubicBezTo>
                        <a:cubicBezTo>
                          <a:pt x="27330" y="19177"/>
                          <a:pt x="29743" y="23241"/>
                          <a:pt x="31648" y="27495"/>
                        </a:cubicBezTo>
                        <a:cubicBezTo>
                          <a:pt x="33236" y="30924"/>
                          <a:pt x="34760" y="34417"/>
                          <a:pt x="36347" y="37846"/>
                        </a:cubicBezTo>
                        <a:cubicBezTo>
                          <a:pt x="37109" y="39560"/>
                          <a:pt x="37935" y="41275"/>
                          <a:pt x="38633" y="43053"/>
                        </a:cubicBezTo>
                        <a:cubicBezTo>
                          <a:pt x="39649" y="45656"/>
                          <a:pt x="39967" y="48450"/>
                          <a:pt x="40030" y="51244"/>
                        </a:cubicBezTo>
                        <a:cubicBezTo>
                          <a:pt x="40094" y="55943"/>
                          <a:pt x="37617" y="60134"/>
                          <a:pt x="33363" y="62166"/>
                        </a:cubicBezTo>
                        <a:cubicBezTo>
                          <a:pt x="29299" y="64071"/>
                          <a:pt x="24029" y="63500"/>
                          <a:pt x="20727" y="60261"/>
                        </a:cubicBezTo>
                        <a:cubicBezTo>
                          <a:pt x="18758" y="58356"/>
                          <a:pt x="16853" y="56324"/>
                          <a:pt x="15646" y="53848"/>
                        </a:cubicBezTo>
                        <a:cubicBezTo>
                          <a:pt x="14504" y="51498"/>
                          <a:pt x="13487" y="49149"/>
                          <a:pt x="12471" y="46736"/>
                        </a:cubicBezTo>
                        <a:cubicBezTo>
                          <a:pt x="11011" y="43116"/>
                          <a:pt x="9551" y="39497"/>
                          <a:pt x="8090" y="35877"/>
                        </a:cubicBezTo>
                        <a:cubicBezTo>
                          <a:pt x="6693" y="32385"/>
                          <a:pt x="5677" y="28765"/>
                          <a:pt x="4470" y="25209"/>
                        </a:cubicBezTo>
                        <a:cubicBezTo>
                          <a:pt x="3201" y="21526"/>
                          <a:pt x="1866" y="17907"/>
                          <a:pt x="597" y="14224"/>
                        </a:cubicBezTo>
                        <a:cubicBezTo>
                          <a:pt x="-1309" y="9017"/>
                          <a:pt x="1549" y="3238"/>
                          <a:pt x="6312" y="101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0" name="Google Shape;3030;p50"/>
                  <p:cNvSpPr/>
                  <p:nvPr/>
                </p:nvSpPr>
                <p:spPr>
                  <a:xfrm>
                    <a:off x="6543804" y="3009531"/>
                    <a:ext cx="33948" cy="63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46" extrusionOk="0">
                        <a:moveTo>
                          <a:pt x="315" y="8315"/>
                        </a:moveTo>
                        <a:cubicBezTo>
                          <a:pt x="1014" y="4188"/>
                          <a:pt x="4888" y="949"/>
                          <a:pt x="8825" y="187"/>
                        </a:cubicBezTo>
                        <a:cubicBezTo>
                          <a:pt x="13206" y="-639"/>
                          <a:pt x="17143" y="1330"/>
                          <a:pt x="19746" y="4886"/>
                        </a:cubicBezTo>
                        <a:cubicBezTo>
                          <a:pt x="20890" y="6473"/>
                          <a:pt x="21461" y="8442"/>
                          <a:pt x="22414" y="10157"/>
                        </a:cubicBezTo>
                        <a:cubicBezTo>
                          <a:pt x="23747" y="12442"/>
                          <a:pt x="24889" y="14665"/>
                          <a:pt x="25779" y="17205"/>
                        </a:cubicBezTo>
                        <a:cubicBezTo>
                          <a:pt x="27049" y="20761"/>
                          <a:pt x="28192" y="24254"/>
                          <a:pt x="29271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6"/>
                          <a:pt x="33526" y="54289"/>
                          <a:pt x="32446" y="56321"/>
                        </a:cubicBezTo>
                        <a:cubicBezTo>
                          <a:pt x="30288" y="59432"/>
                          <a:pt x="29970" y="59877"/>
                          <a:pt x="31430" y="57654"/>
                        </a:cubicBezTo>
                        <a:cubicBezTo>
                          <a:pt x="28064" y="62671"/>
                          <a:pt x="22921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5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4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3" y="25333"/>
                        </a:cubicBezTo>
                        <a:cubicBezTo>
                          <a:pt x="252" y="21713"/>
                          <a:pt x="-447" y="18538"/>
                          <a:pt x="379" y="14856"/>
                        </a:cubicBezTo>
                        <a:cubicBezTo>
                          <a:pt x="315" y="15935"/>
                          <a:pt x="189" y="17078"/>
                          <a:pt x="125" y="18157"/>
                        </a:cubicBezTo>
                        <a:cubicBezTo>
                          <a:pt x="189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1" name="Google Shape;3031;p50"/>
                  <p:cNvSpPr/>
                  <p:nvPr/>
                </p:nvSpPr>
                <p:spPr>
                  <a:xfrm>
                    <a:off x="6581896" y="3094381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5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6" y="19731"/>
                          <a:pt x="27121" y="20429"/>
                          <a:pt x="27438" y="21064"/>
                        </a:cubicBezTo>
                        <a:cubicBezTo>
                          <a:pt x="26866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5" y="32304"/>
                        </a:cubicBezTo>
                        <a:cubicBezTo>
                          <a:pt x="36328" y="41004"/>
                          <a:pt x="39884" y="49830"/>
                          <a:pt x="42868" y="58847"/>
                        </a:cubicBezTo>
                        <a:cubicBezTo>
                          <a:pt x="43630" y="61133"/>
                          <a:pt x="43630" y="63927"/>
                          <a:pt x="42996" y="66530"/>
                        </a:cubicBezTo>
                        <a:cubicBezTo>
                          <a:pt x="43059" y="68689"/>
                          <a:pt x="42996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2" y="79294"/>
                        </a:cubicBezTo>
                        <a:cubicBezTo>
                          <a:pt x="26422" y="77707"/>
                          <a:pt x="24644" y="75865"/>
                          <a:pt x="22993" y="73833"/>
                        </a:cubicBezTo>
                        <a:cubicBezTo>
                          <a:pt x="20643" y="72245"/>
                          <a:pt x="18802" y="69832"/>
                          <a:pt x="17596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9" y="38019"/>
                          <a:pt x="6547" y="35860"/>
                          <a:pt x="5847" y="33637"/>
                        </a:cubicBezTo>
                        <a:cubicBezTo>
                          <a:pt x="5403" y="32177"/>
                          <a:pt x="5213" y="30780"/>
                          <a:pt x="4896" y="29256"/>
                        </a:cubicBezTo>
                        <a:cubicBezTo>
                          <a:pt x="4832" y="29129"/>
                          <a:pt x="4260" y="27224"/>
                          <a:pt x="4134" y="26843"/>
                        </a:cubicBezTo>
                        <a:cubicBezTo>
                          <a:pt x="2672" y="21699"/>
                          <a:pt x="832" y="16492"/>
                          <a:pt x="70" y="11158"/>
                        </a:cubicBezTo>
                        <a:cubicBezTo>
                          <a:pt x="-565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2" name="Google Shape;3032;p50"/>
                  <p:cNvSpPr/>
                  <p:nvPr/>
                </p:nvSpPr>
                <p:spPr>
                  <a:xfrm>
                    <a:off x="6513555" y="3054190"/>
                    <a:ext cx="35136" cy="577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6" h="57746" extrusionOk="0">
                        <a:moveTo>
                          <a:pt x="7260" y="486"/>
                        </a:moveTo>
                        <a:cubicBezTo>
                          <a:pt x="9926" y="-276"/>
                          <a:pt x="12975" y="-213"/>
                          <a:pt x="15388" y="1185"/>
                        </a:cubicBezTo>
                        <a:cubicBezTo>
                          <a:pt x="17927" y="2645"/>
                          <a:pt x="19262" y="4614"/>
                          <a:pt x="20468" y="7280"/>
                        </a:cubicBezTo>
                        <a:cubicBezTo>
                          <a:pt x="23071" y="12932"/>
                          <a:pt x="25739" y="18520"/>
                          <a:pt x="28342" y="24171"/>
                        </a:cubicBezTo>
                        <a:cubicBezTo>
                          <a:pt x="27897" y="23282"/>
                          <a:pt x="27452" y="22330"/>
                          <a:pt x="27072" y="21441"/>
                        </a:cubicBezTo>
                        <a:cubicBezTo>
                          <a:pt x="28659" y="24679"/>
                          <a:pt x="30056" y="27918"/>
                          <a:pt x="31389" y="31283"/>
                        </a:cubicBezTo>
                        <a:cubicBezTo>
                          <a:pt x="32723" y="34585"/>
                          <a:pt x="34438" y="37951"/>
                          <a:pt x="34375" y="41570"/>
                        </a:cubicBezTo>
                        <a:cubicBezTo>
                          <a:pt x="34184" y="40554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7" y="44492"/>
                        </a:cubicBezTo>
                        <a:cubicBezTo>
                          <a:pt x="35137" y="47412"/>
                          <a:pt x="34120" y="49952"/>
                          <a:pt x="32533" y="52239"/>
                        </a:cubicBezTo>
                        <a:cubicBezTo>
                          <a:pt x="32089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6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8" y="53001"/>
                          <a:pt x="14435" y="51857"/>
                          <a:pt x="13737" y="50587"/>
                        </a:cubicBezTo>
                        <a:cubicBezTo>
                          <a:pt x="13483" y="50143"/>
                          <a:pt x="13292" y="49698"/>
                          <a:pt x="13039" y="49254"/>
                        </a:cubicBezTo>
                        <a:cubicBezTo>
                          <a:pt x="14499" y="50778"/>
                          <a:pt x="14499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5" y="40554"/>
                          <a:pt x="7704" y="37316"/>
                          <a:pt x="6625" y="34014"/>
                        </a:cubicBezTo>
                        <a:cubicBezTo>
                          <a:pt x="4402" y="27346"/>
                          <a:pt x="2561" y="20489"/>
                          <a:pt x="465" y="13757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3" name="Google Shape;3033;p50"/>
                  <p:cNvSpPr/>
                  <p:nvPr/>
                </p:nvSpPr>
                <p:spPr>
                  <a:xfrm>
                    <a:off x="6556646" y="3135118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60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6" y="8331"/>
                        </a:cubicBezTo>
                        <a:cubicBezTo>
                          <a:pt x="19096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2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60" y="40525"/>
                          <a:pt x="31860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6" y="49352"/>
                          <a:pt x="34146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7" y="58940"/>
                          <a:pt x="19160" y="58305"/>
                          <a:pt x="17572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6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3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9" y="22047"/>
                          <a:pt x="1951" y="20142"/>
                          <a:pt x="1570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8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4" name="Google Shape;3034;p50"/>
                  <p:cNvSpPr/>
                  <p:nvPr/>
                </p:nvSpPr>
                <p:spPr>
                  <a:xfrm>
                    <a:off x="6510932" y="3111684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6" y="777"/>
                          <a:pt x="18899" y="4651"/>
                        </a:cubicBezTo>
                        <a:cubicBezTo>
                          <a:pt x="20931" y="7635"/>
                          <a:pt x="22011" y="11509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1" y="38051"/>
                        </a:cubicBezTo>
                        <a:cubicBezTo>
                          <a:pt x="35536" y="39829"/>
                          <a:pt x="36235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0"/>
                          <a:pt x="36171" y="46751"/>
                        </a:cubicBezTo>
                        <a:cubicBezTo>
                          <a:pt x="36298" y="49990"/>
                          <a:pt x="34711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79"/>
                          <a:pt x="21884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0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6" y="29035"/>
                          <a:pt x="4929" y="25923"/>
                          <a:pt x="3723" y="22812"/>
                        </a:cubicBezTo>
                        <a:cubicBezTo>
                          <a:pt x="2262" y="18938"/>
                          <a:pt x="484" y="14874"/>
                          <a:pt x="39" y="10683"/>
                        </a:cubicBezTo>
                        <a:cubicBezTo>
                          <a:pt x="-405" y="6365"/>
                          <a:pt x="2961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5" name="Google Shape;3035;p50"/>
                  <p:cNvSpPr/>
                  <p:nvPr/>
                </p:nvSpPr>
                <p:spPr>
                  <a:xfrm>
                    <a:off x="6458318" y="3050230"/>
                    <a:ext cx="28170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0" h="47495" extrusionOk="0">
                        <a:moveTo>
                          <a:pt x="6362" y="382"/>
                        </a:moveTo>
                        <a:cubicBezTo>
                          <a:pt x="11442" y="-1015"/>
                          <a:pt x="16014" y="1525"/>
                          <a:pt x="17856" y="6287"/>
                        </a:cubicBezTo>
                        <a:cubicBezTo>
                          <a:pt x="19824" y="11240"/>
                          <a:pt x="21793" y="16257"/>
                          <a:pt x="23825" y="21210"/>
                        </a:cubicBezTo>
                        <a:cubicBezTo>
                          <a:pt x="24840" y="23686"/>
                          <a:pt x="25857" y="26163"/>
                          <a:pt x="26682" y="28703"/>
                        </a:cubicBezTo>
                        <a:cubicBezTo>
                          <a:pt x="27063" y="29846"/>
                          <a:pt x="27508" y="31052"/>
                          <a:pt x="27825" y="32195"/>
                        </a:cubicBezTo>
                        <a:cubicBezTo>
                          <a:pt x="28524" y="34672"/>
                          <a:pt x="28143" y="37656"/>
                          <a:pt x="26873" y="39942"/>
                        </a:cubicBezTo>
                        <a:cubicBezTo>
                          <a:pt x="26682" y="41403"/>
                          <a:pt x="26746" y="42927"/>
                          <a:pt x="26238" y="44451"/>
                        </a:cubicBezTo>
                        <a:cubicBezTo>
                          <a:pt x="25539" y="46674"/>
                          <a:pt x="22999" y="48388"/>
                          <a:pt x="20713" y="46991"/>
                        </a:cubicBezTo>
                        <a:cubicBezTo>
                          <a:pt x="19126" y="46102"/>
                          <a:pt x="17919" y="44895"/>
                          <a:pt x="16649" y="43752"/>
                        </a:cubicBezTo>
                        <a:cubicBezTo>
                          <a:pt x="14554" y="43054"/>
                          <a:pt x="12649" y="41720"/>
                          <a:pt x="11506" y="39815"/>
                        </a:cubicBezTo>
                        <a:cubicBezTo>
                          <a:pt x="10553" y="38355"/>
                          <a:pt x="9982" y="36450"/>
                          <a:pt x="9220" y="34862"/>
                        </a:cubicBezTo>
                        <a:cubicBezTo>
                          <a:pt x="8077" y="32322"/>
                          <a:pt x="7124" y="29719"/>
                          <a:pt x="6172" y="27115"/>
                        </a:cubicBezTo>
                        <a:cubicBezTo>
                          <a:pt x="4267" y="21972"/>
                          <a:pt x="2362" y="16892"/>
                          <a:pt x="520" y="11749"/>
                        </a:cubicBezTo>
                        <a:cubicBezTo>
                          <a:pt x="-1258" y="7430"/>
                          <a:pt x="1727" y="1652"/>
                          <a:pt x="6362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6" name="Google Shape;3036;p50"/>
                  <p:cNvSpPr/>
                  <p:nvPr/>
                </p:nvSpPr>
                <p:spPr>
                  <a:xfrm>
                    <a:off x="6639507" y="3116525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29" y="381"/>
                        </a:moveTo>
                        <a:cubicBezTo>
                          <a:pt x="11610" y="-1016"/>
                          <a:pt x="16499" y="1524"/>
                          <a:pt x="18277" y="6414"/>
                        </a:cubicBezTo>
                        <a:cubicBezTo>
                          <a:pt x="20118" y="11430"/>
                          <a:pt x="22024" y="16447"/>
                          <a:pt x="24055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2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6" y="38735"/>
                          <a:pt x="29262" y="39624"/>
                          <a:pt x="29326" y="40450"/>
                        </a:cubicBezTo>
                        <a:cubicBezTo>
                          <a:pt x="29516" y="43815"/>
                          <a:pt x="27992" y="46927"/>
                          <a:pt x="24881" y="48387"/>
                        </a:cubicBezTo>
                        <a:cubicBezTo>
                          <a:pt x="21706" y="49848"/>
                          <a:pt x="17960" y="49022"/>
                          <a:pt x="15674" y="46292"/>
                        </a:cubicBezTo>
                        <a:cubicBezTo>
                          <a:pt x="15165" y="45720"/>
                          <a:pt x="14721" y="45149"/>
                          <a:pt x="14213" y="44514"/>
                        </a:cubicBezTo>
                        <a:cubicBezTo>
                          <a:pt x="13768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8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99"/>
                          <a:pt x="5577" y="27496"/>
                        </a:cubicBezTo>
                        <a:cubicBezTo>
                          <a:pt x="3736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29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7" name="Google Shape;3037;p50"/>
                  <p:cNvSpPr/>
                  <p:nvPr/>
                </p:nvSpPr>
                <p:spPr>
                  <a:xfrm>
                    <a:off x="6486104" y="3156180"/>
                    <a:ext cx="37810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10" h="52290" extrusionOk="0">
                        <a:moveTo>
                          <a:pt x="4167" y="1366"/>
                        </a:moveTo>
                        <a:cubicBezTo>
                          <a:pt x="8675" y="-1237"/>
                          <a:pt x="13946" y="-31"/>
                          <a:pt x="16930" y="4224"/>
                        </a:cubicBezTo>
                        <a:cubicBezTo>
                          <a:pt x="20423" y="9177"/>
                          <a:pt x="23788" y="14257"/>
                          <a:pt x="27217" y="19273"/>
                        </a:cubicBezTo>
                        <a:cubicBezTo>
                          <a:pt x="30646" y="24290"/>
                          <a:pt x="33503" y="29624"/>
                          <a:pt x="36234" y="35021"/>
                        </a:cubicBezTo>
                        <a:cubicBezTo>
                          <a:pt x="37314" y="37180"/>
                          <a:pt x="38012" y="39149"/>
                          <a:pt x="37758" y="41689"/>
                        </a:cubicBezTo>
                        <a:cubicBezTo>
                          <a:pt x="37694" y="42451"/>
                          <a:pt x="37440" y="43149"/>
                          <a:pt x="37250" y="43784"/>
                        </a:cubicBezTo>
                        <a:cubicBezTo>
                          <a:pt x="37250" y="44292"/>
                          <a:pt x="37314" y="44800"/>
                          <a:pt x="37187" y="45308"/>
                        </a:cubicBezTo>
                        <a:cubicBezTo>
                          <a:pt x="36615" y="48039"/>
                          <a:pt x="34710" y="50325"/>
                          <a:pt x="32234" y="51468"/>
                        </a:cubicBezTo>
                        <a:cubicBezTo>
                          <a:pt x="30011" y="52484"/>
                          <a:pt x="27662" y="52547"/>
                          <a:pt x="25376" y="51722"/>
                        </a:cubicBezTo>
                        <a:cubicBezTo>
                          <a:pt x="24994" y="51595"/>
                          <a:pt x="24740" y="51277"/>
                          <a:pt x="24360" y="51087"/>
                        </a:cubicBezTo>
                        <a:cubicBezTo>
                          <a:pt x="23216" y="50769"/>
                          <a:pt x="22074" y="50261"/>
                          <a:pt x="21058" y="49499"/>
                        </a:cubicBezTo>
                        <a:cubicBezTo>
                          <a:pt x="19026" y="48039"/>
                          <a:pt x="18073" y="46388"/>
                          <a:pt x="16993" y="44102"/>
                        </a:cubicBezTo>
                        <a:lnTo>
                          <a:pt x="17883" y="46070"/>
                        </a:lnTo>
                        <a:cubicBezTo>
                          <a:pt x="15216" y="40482"/>
                          <a:pt x="12422" y="34958"/>
                          <a:pt x="9754" y="29370"/>
                        </a:cubicBezTo>
                        <a:cubicBezTo>
                          <a:pt x="10136" y="30132"/>
                          <a:pt x="10517" y="30957"/>
                          <a:pt x="10898" y="31719"/>
                        </a:cubicBezTo>
                        <a:cubicBezTo>
                          <a:pt x="8040" y="25687"/>
                          <a:pt x="4865" y="19908"/>
                          <a:pt x="1373" y="14193"/>
                        </a:cubicBezTo>
                        <a:cubicBezTo>
                          <a:pt x="-1167" y="10002"/>
                          <a:pt x="-152" y="3906"/>
                          <a:pt x="4167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38" name="Google Shape;3038;p50"/>
                <p:cNvSpPr/>
                <p:nvPr/>
              </p:nvSpPr>
              <p:spPr>
                <a:xfrm>
                  <a:off x="6702982" y="2946521"/>
                  <a:ext cx="93207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07" h="73111" extrusionOk="0">
                      <a:moveTo>
                        <a:pt x="8841" y="57283"/>
                      </a:moveTo>
                      <a:cubicBezTo>
                        <a:pt x="12587" y="54489"/>
                        <a:pt x="16398" y="51695"/>
                        <a:pt x="20144" y="48837"/>
                      </a:cubicBezTo>
                      <a:cubicBezTo>
                        <a:pt x="27447" y="43376"/>
                        <a:pt x="34812" y="37979"/>
                        <a:pt x="42115" y="32518"/>
                      </a:cubicBezTo>
                      <a:cubicBezTo>
                        <a:pt x="56720" y="21596"/>
                        <a:pt x="70944" y="10229"/>
                        <a:pt x="86437" y="641"/>
                      </a:cubicBezTo>
                      <a:cubicBezTo>
                        <a:pt x="90565" y="-1899"/>
                        <a:pt x="95582" y="3689"/>
                        <a:pt x="91962" y="7308"/>
                      </a:cubicBezTo>
                      <a:cubicBezTo>
                        <a:pt x="79008" y="20072"/>
                        <a:pt x="64467" y="31057"/>
                        <a:pt x="50052" y="42170"/>
                      </a:cubicBezTo>
                      <a:cubicBezTo>
                        <a:pt x="43004" y="47567"/>
                        <a:pt x="36019" y="53028"/>
                        <a:pt x="28907" y="58299"/>
                      </a:cubicBezTo>
                      <a:cubicBezTo>
                        <a:pt x="25161" y="61093"/>
                        <a:pt x="21350" y="63887"/>
                        <a:pt x="17604" y="66681"/>
                      </a:cubicBezTo>
                      <a:cubicBezTo>
                        <a:pt x="14112" y="69284"/>
                        <a:pt x="10237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221" y="62045"/>
                        <a:pt x="5285" y="59950"/>
                        <a:pt x="8841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39" name="Google Shape;3039;p50"/>
                <p:cNvSpPr/>
                <p:nvPr/>
              </p:nvSpPr>
              <p:spPr>
                <a:xfrm>
                  <a:off x="6451476" y="2811389"/>
                  <a:ext cx="61621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1" h="100823" extrusionOk="0">
                      <a:moveTo>
                        <a:pt x="46288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4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619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3" y="75003"/>
                        <a:pt x="54480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5" y="95895"/>
                      </a:cubicBezTo>
                      <a:cubicBezTo>
                        <a:pt x="60830" y="99197"/>
                        <a:pt x="57908" y="101800"/>
                        <a:pt x="54353" y="100467"/>
                      </a:cubicBezTo>
                      <a:cubicBezTo>
                        <a:pt x="50035" y="98816"/>
                        <a:pt x="48447" y="94498"/>
                        <a:pt x="46288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0" name="Google Shape;3040;p50"/>
                <p:cNvSpPr/>
                <p:nvPr/>
              </p:nvSpPr>
              <p:spPr>
                <a:xfrm>
                  <a:off x="6712549" y="3182710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6" y="17817"/>
                        <a:pt x="22832" y="21817"/>
                      </a:cubicBezTo>
                      <a:cubicBezTo>
                        <a:pt x="27594" y="29564"/>
                        <a:pt x="32294" y="37438"/>
                        <a:pt x="37057" y="45185"/>
                      </a:cubicBezTo>
                      <a:cubicBezTo>
                        <a:pt x="46582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6" y="101129"/>
                        <a:pt x="57567" y="97192"/>
                      </a:cubicBezTo>
                      <a:cubicBezTo>
                        <a:pt x="46010" y="83095"/>
                        <a:pt x="36485" y="67601"/>
                        <a:pt x="26770" y="52234"/>
                      </a:cubicBezTo>
                      <a:cubicBezTo>
                        <a:pt x="22007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7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1" name="Google Shape;3041;p50"/>
                <p:cNvSpPr/>
                <p:nvPr/>
              </p:nvSpPr>
              <p:spPr>
                <a:xfrm>
                  <a:off x="6280347" y="3067424"/>
                  <a:ext cx="112681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81" h="28669" extrusionOk="0">
                      <a:moveTo>
                        <a:pt x="97275" y="27375"/>
                      </a:moveTo>
                      <a:cubicBezTo>
                        <a:pt x="92639" y="26486"/>
                        <a:pt x="88068" y="25597"/>
                        <a:pt x="83432" y="24771"/>
                      </a:cubicBezTo>
                      <a:cubicBezTo>
                        <a:pt x="74478" y="23120"/>
                        <a:pt x="65525" y="21342"/>
                        <a:pt x="56571" y="19691"/>
                      </a:cubicBezTo>
                      <a:cubicBezTo>
                        <a:pt x="38664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5" y="4197"/>
                        <a:pt x="58286" y="7309"/>
                      </a:cubicBezTo>
                      <a:cubicBezTo>
                        <a:pt x="67049" y="8833"/>
                        <a:pt x="75749" y="10293"/>
                        <a:pt x="84512" y="11944"/>
                      </a:cubicBezTo>
                      <a:cubicBezTo>
                        <a:pt x="89147" y="12833"/>
                        <a:pt x="93719" y="13722"/>
                        <a:pt x="98355" y="14611"/>
                      </a:cubicBezTo>
                      <a:cubicBezTo>
                        <a:pt x="102609" y="15437"/>
                        <a:pt x="108261" y="15500"/>
                        <a:pt x="111181" y="19056"/>
                      </a:cubicBezTo>
                      <a:cubicBezTo>
                        <a:pt x="113277" y="21660"/>
                        <a:pt x="113404" y="25597"/>
                        <a:pt x="110102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2" name="Google Shape;3042;p50"/>
                <p:cNvSpPr/>
                <p:nvPr/>
              </p:nvSpPr>
              <p:spPr>
                <a:xfrm>
                  <a:off x="6460457" y="3237449"/>
                  <a:ext cx="43679" cy="108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4" extrusionOk="0">
                      <a:moveTo>
                        <a:pt x="41117" y="15847"/>
                      </a:moveTo>
                      <a:cubicBezTo>
                        <a:pt x="39529" y="20292"/>
                        <a:pt x="38005" y="24673"/>
                        <a:pt x="36481" y="29118"/>
                      </a:cubicBezTo>
                      <a:cubicBezTo>
                        <a:pt x="33497" y="37754"/>
                        <a:pt x="30385" y="46327"/>
                        <a:pt x="27401" y="54962"/>
                      </a:cubicBezTo>
                      <a:cubicBezTo>
                        <a:pt x="21432" y="72171"/>
                        <a:pt x="15907" y="89570"/>
                        <a:pt x="8414" y="106143"/>
                      </a:cubicBezTo>
                      <a:cubicBezTo>
                        <a:pt x="6446" y="110525"/>
                        <a:pt x="-920" y="108684"/>
                        <a:pt x="96" y="103730"/>
                      </a:cubicBezTo>
                      <a:cubicBezTo>
                        <a:pt x="3715" y="85887"/>
                        <a:pt x="9621" y="68679"/>
                        <a:pt x="15399" y="51406"/>
                      </a:cubicBezTo>
                      <a:cubicBezTo>
                        <a:pt x="18193" y="43024"/>
                        <a:pt x="20987" y="34579"/>
                        <a:pt x="23908" y="26197"/>
                      </a:cubicBezTo>
                      <a:cubicBezTo>
                        <a:pt x="25432" y="21752"/>
                        <a:pt x="27020" y="17371"/>
                        <a:pt x="28607" y="12925"/>
                      </a:cubicBezTo>
                      <a:cubicBezTo>
                        <a:pt x="30068" y="8798"/>
                        <a:pt x="30957" y="3210"/>
                        <a:pt x="34957" y="924"/>
                      </a:cubicBezTo>
                      <a:cubicBezTo>
                        <a:pt x="37878" y="-727"/>
                        <a:pt x="41752" y="-282"/>
                        <a:pt x="43086" y="3210"/>
                      </a:cubicBezTo>
                      <a:cubicBezTo>
                        <a:pt x="44736" y="7655"/>
                        <a:pt x="42577" y="11656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</p:grpSp>
        <p:grpSp>
          <p:nvGrpSpPr>
            <p:cNvPr id="3043" name="Google Shape;3043;p50"/>
            <p:cNvGrpSpPr/>
            <p:nvPr/>
          </p:nvGrpSpPr>
          <p:grpSpPr>
            <a:xfrm>
              <a:off x="5693620" y="2251067"/>
              <a:ext cx="235851" cy="314831"/>
              <a:chOff x="1600045" y="3019805"/>
              <a:chExt cx="235851" cy="314831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5" name="Google Shape;3045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6" name="Google Shape;3046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sp>
          <p:nvSpPr>
            <p:cNvPr id="3047" name="Google Shape;3047;p50"/>
            <p:cNvSpPr/>
            <p:nvPr/>
          </p:nvSpPr>
          <p:spPr>
            <a:xfrm>
              <a:off x="4922995" y="4053067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5144100" y="4141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5175896" y="394674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6066621" y="302837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2868" name="Google Shape;2868;p50"/>
          <p:cNvGrpSpPr/>
          <p:nvPr/>
        </p:nvGrpSpPr>
        <p:grpSpPr>
          <a:xfrm>
            <a:off x="709197" y="2414414"/>
            <a:ext cx="1380936" cy="1405395"/>
            <a:chOff x="719992" y="2176924"/>
            <a:chExt cx="1380936" cy="1405395"/>
          </a:xfrm>
        </p:grpSpPr>
        <p:grpSp>
          <p:nvGrpSpPr>
            <p:cNvPr id="2869" name="Google Shape;2869;p50"/>
            <p:cNvGrpSpPr/>
            <p:nvPr/>
          </p:nvGrpSpPr>
          <p:grpSpPr>
            <a:xfrm>
              <a:off x="719992" y="2176924"/>
              <a:ext cx="1380936" cy="1405395"/>
              <a:chOff x="1192201" y="1092817"/>
              <a:chExt cx="2056801" cy="2093231"/>
            </a:xfrm>
          </p:grpSpPr>
          <p:sp>
            <p:nvSpPr>
              <p:cNvPr id="2870" name="Google Shape;2870;p50"/>
              <p:cNvSpPr/>
              <p:nvPr/>
            </p:nvSpPr>
            <p:spPr>
              <a:xfrm>
                <a:off x="1887056" y="1092817"/>
                <a:ext cx="362683" cy="652797"/>
              </a:xfrm>
              <a:custGeom>
                <a:avLst/>
                <a:gdLst/>
                <a:ahLst/>
                <a:cxnLst/>
                <a:rect l="l" t="t" r="r" b="b"/>
                <a:pathLst>
                  <a:path w="362683" h="652797" extrusionOk="0">
                    <a:moveTo>
                      <a:pt x="307567" y="65867"/>
                    </a:moveTo>
                    <a:cubicBezTo>
                      <a:pt x="278675" y="30751"/>
                      <a:pt x="236828" y="4970"/>
                      <a:pt x="191108" y="589"/>
                    </a:cubicBezTo>
                    <a:cubicBezTo>
                      <a:pt x="142721" y="-4047"/>
                      <a:pt x="95096" y="19131"/>
                      <a:pt x="62775" y="54246"/>
                    </a:cubicBezTo>
                    <a:cubicBezTo>
                      <a:pt x="-10377" y="133875"/>
                      <a:pt x="-12663" y="257192"/>
                      <a:pt x="20611" y="354665"/>
                    </a:cubicBezTo>
                    <a:cubicBezTo>
                      <a:pt x="39470" y="410037"/>
                      <a:pt x="69379" y="460900"/>
                      <a:pt x="104748" y="507255"/>
                    </a:cubicBezTo>
                    <a:cubicBezTo>
                      <a:pt x="122465" y="530433"/>
                      <a:pt x="141769" y="552087"/>
                      <a:pt x="160692" y="574184"/>
                    </a:cubicBezTo>
                    <a:cubicBezTo>
                      <a:pt x="178980" y="595521"/>
                      <a:pt x="196506" y="618253"/>
                      <a:pt x="205840" y="645050"/>
                    </a:cubicBezTo>
                    <a:cubicBezTo>
                      <a:pt x="208698" y="653242"/>
                      <a:pt x="220826" y="656226"/>
                      <a:pt x="225398" y="647590"/>
                    </a:cubicBezTo>
                    <a:cubicBezTo>
                      <a:pt x="228891" y="640987"/>
                      <a:pt x="232256" y="634382"/>
                      <a:pt x="235685" y="627778"/>
                    </a:cubicBezTo>
                    <a:cubicBezTo>
                      <a:pt x="266419" y="596727"/>
                      <a:pt x="286612" y="555007"/>
                      <a:pt x="303884" y="515637"/>
                    </a:cubicBezTo>
                    <a:cubicBezTo>
                      <a:pt x="325347" y="466615"/>
                      <a:pt x="341222" y="415180"/>
                      <a:pt x="350874" y="362539"/>
                    </a:cubicBezTo>
                    <a:cubicBezTo>
                      <a:pt x="368845" y="265257"/>
                      <a:pt x="374369" y="147083"/>
                      <a:pt x="307567" y="658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1" name="Google Shape;2871;p50"/>
              <p:cNvSpPr/>
              <p:nvPr/>
            </p:nvSpPr>
            <p:spPr>
              <a:xfrm>
                <a:off x="1955168" y="1302517"/>
                <a:ext cx="237052" cy="426815"/>
              </a:xfrm>
              <a:custGeom>
                <a:avLst/>
                <a:gdLst/>
                <a:ahLst/>
                <a:cxnLst/>
                <a:rect l="l" t="t" r="r" b="b"/>
                <a:pathLst>
                  <a:path w="237052" h="426815" extrusionOk="0">
                    <a:moveTo>
                      <a:pt x="201037" y="43047"/>
                    </a:moveTo>
                    <a:cubicBezTo>
                      <a:pt x="182178" y="20124"/>
                      <a:pt x="154809" y="3233"/>
                      <a:pt x="124901" y="375"/>
                    </a:cubicBezTo>
                    <a:cubicBezTo>
                      <a:pt x="93278" y="-2609"/>
                      <a:pt x="62099" y="12504"/>
                      <a:pt x="41017" y="35491"/>
                    </a:cubicBezTo>
                    <a:cubicBezTo>
                      <a:pt x="-6798" y="87561"/>
                      <a:pt x="-8259" y="168206"/>
                      <a:pt x="13458" y="231896"/>
                    </a:cubicBezTo>
                    <a:cubicBezTo>
                      <a:pt x="25777" y="268091"/>
                      <a:pt x="45336" y="301365"/>
                      <a:pt x="68449" y="331655"/>
                    </a:cubicBezTo>
                    <a:cubicBezTo>
                      <a:pt x="80006" y="346831"/>
                      <a:pt x="92643" y="360992"/>
                      <a:pt x="105025" y="375406"/>
                    </a:cubicBezTo>
                    <a:cubicBezTo>
                      <a:pt x="116964" y="389313"/>
                      <a:pt x="128457" y="404235"/>
                      <a:pt x="134553" y="421761"/>
                    </a:cubicBezTo>
                    <a:cubicBezTo>
                      <a:pt x="136394" y="427095"/>
                      <a:pt x="144332" y="429064"/>
                      <a:pt x="147317" y="423412"/>
                    </a:cubicBezTo>
                    <a:cubicBezTo>
                      <a:pt x="149602" y="419094"/>
                      <a:pt x="151761" y="414776"/>
                      <a:pt x="154047" y="410458"/>
                    </a:cubicBezTo>
                    <a:cubicBezTo>
                      <a:pt x="174114" y="390138"/>
                      <a:pt x="187321" y="362897"/>
                      <a:pt x="198624" y="337116"/>
                    </a:cubicBezTo>
                    <a:cubicBezTo>
                      <a:pt x="212658" y="305048"/>
                      <a:pt x="223008" y="271457"/>
                      <a:pt x="229358" y="237040"/>
                    </a:cubicBezTo>
                    <a:cubicBezTo>
                      <a:pt x="241042" y="173413"/>
                      <a:pt x="244725" y="96133"/>
                      <a:pt x="201037" y="4304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2" name="Google Shape;2872;p50"/>
              <p:cNvSpPr/>
              <p:nvPr/>
            </p:nvSpPr>
            <p:spPr>
              <a:xfrm>
                <a:off x="1192201" y="1180447"/>
                <a:ext cx="475903" cy="541812"/>
              </a:xfrm>
              <a:custGeom>
                <a:avLst/>
                <a:gdLst/>
                <a:ahLst/>
                <a:cxnLst/>
                <a:rect l="l" t="t" r="r" b="b"/>
                <a:pathLst>
                  <a:path w="475903" h="541812" extrusionOk="0">
                    <a:moveTo>
                      <a:pt x="208799" y="7066"/>
                    </a:moveTo>
                    <a:cubicBezTo>
                      <a:pt x="164984" y="-5062"/>
                      <a:pt x="115962" y="-2205"/>
                      <a:pt x="76021" y="20528"/>
                    </a:cubicBezTo>
                    <a:cubicBezTo>
                      <a:pt x="33793" y="44531"/>
                      <a:pt x="8076" y="90886"/>
                      <a:pt x="1853" y="138194"/>
                    </a:cubicBezTo>
                    <a:cubicBezTo>
                      <a:pt x="-12308" y="245382"/>
                      <a:pt x="56717" y="347680"/>
                      <a:pt x="139902" y="408386"/>
                    </a:cubicBezTo>
                    <a:cubicBezTo>
                      <a:pt x="187146" y="442867"/>
                      <a:pt x="240867" y="467378"/>
                      <a:pt x="296429" y="484967"/>
                    </a:cubicBezTo>
                    <a:cubicBezTo>
                      <a:pt x="324242" y="493794"/>
                      <a:pt x="352436" y="500398"/>
                      <a:pt x="380694" y="507637"/>
                    </a:cubicBezTo>
                    <a:cubicBezTo>
                      <a:pt x="407935" y="514558"/>
                      <a:pt x="435367" y="523131"/>
                      <a:pt x="458354" y="539704"/>
                    </a:cubicBezTo>
                    <a:cubicBezTo>
                      <a:pt x="465403" y="544784"/>
                      <a:pt x="477023" y="540276"/>
                      <a:pt x="475817" y="530560"/>
                    </a:cubicBezTo>
                    <a:cubicBezTo>
                      <a:pt x="474928" y="523194"/>
                      <a:pt x="473848" y="515828"/>
                      <a:pt x="472832" y="508462"/>
                    </a:cubicBezTo>
                    <a:cubicBezTo>
                      <a:pt x="480135" y="465346"/>
                      <a:pt x="472769" y="419626"/>
                      <a:pt x="464260" y="377462"/>
                    </a:cubicBezTo>
                    <a:cubicBezTo>
                      <a:pt x="453655" y="325011"/>
                      <a:pt x="437082" y="273830"/>
                      <a:pt x="414793" y="225189"/>
                    </a:cubicBezTo>
                    <a:cubicBezTo>
                      <a:pt x="373455" y="135146"/>
                      <a:pt x="310145" y="35197"/>
                      <a:pt x="208799" y="70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3" name="Google Shape;2873;p50"/>
              <p:cNvSpPr/>
              <p:nvPr/>
            </p:nvSpPr>
            <p:spPr>
              <a:xfrm>
                <a:off x="1340286" y="1357968"/>
                <a:ext cx="311147" cy="354219"/>
              </a:xfrm>
              <a:custGeom>
                <a:avLst/>
                <a:gdLst/>
                <a:ahLst/>
                <a:cxnLst/>
                <a:rect l="l" t="t" r="r" b="b"/>
                <a:pathLst>
                  <a:path w="311147" h="354219" extrusionOk="0">
                    <a:moveTo>
                      <a:pt x="136533" y="4614"/>
                    </a:moveTo>
                    <a:cubicBezTo>
                      <a:pt x="107894" y="-3323"/>
                      <a:pt x="75827" y="-1418"/>
                      <a:pt x="49728" y="13441"/>
                    </a:cubicBezTo>
                    <a:cubicBezTo>
                      <a:pt x="22106" y="29125"/>
                      <a:pt x="5278" y="59415"/>
                      <a:pt x="1214" y="90339"/>
                    </a:cubicBezTo>
                    <a:cubicBezTo>
                      <a:pt x="-8057" y="160443"/>
                      <a:pt x="37092" y="227309"/>
                      <a:pt x="91448" y="266996"/>
                    </a:cubicBezTo>
                    <a:cubicBezTo>
                      <a:pt x="122309" y="289539"/>
                      <a:pt x="157424" y="305541"/>
                      <a:pt x="193810" y="317098"/>
                    </a:cubicBezTo>
                    <a:cubicBezTo>
                      <a:pt x="211971" y="322876"/>
                      <a:pt x="230449" y="327194"/>
                      <a:pt x="248864" y="331893"/>
                    </a:cubicBezTo>
                    <a:cubicBezTo>
                      <a:pt x="266644" y="336402"/>
                      <a:pt x="284615" y="341990"/>
                      <a:pt x="299664" y="352848"/>
                    </a:cubicBezTo>
                    <a:cubicBezTo>
                      <a:pt x="304236" y="356150"/>
                      <a:pt x="311856" y="353229"/>
                      <a:pt x="311094" y="346879"/>
                    </a:cubicBezTo>
                    <a:cubicBezTo>
                      <a:pt x="310523" y="342053"/>
                      <a:pt x="309761" y="337227"/>
                      <a:pt x="309126" y="332401"/>
                    </a:cubicBezTo>
                    <a:cubicBezTo>
                      <a:pt x="313888" y="304207"/>
                      <a:pt x="309062" y="274362"/>
                      <a:pt x="303538" y="246740"/>
                    </a:cubicBezTo>
                    <a:cubicBezTo>
                      <a:pt x="296616" y="212450"/>
                      <a:pt x="285758" y="178985"/>
                      <a:pt x="271216" y="147172"/>
                    </a:cubicBezTo>
                    <a:cubicBezTo>
                      <a:pt x="244165" y="88307"/>
                      <a:pt x="202763" y="22966"/>
                      <a:pt x="136533" y="461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74" name="Google Shape;2874;p50"/>
              <p:cNvSpPr/>
              <p:nvPr/>
            </p:nvSpPr>
            <p:spPr>
              <a:xfrm>
                <a:off x="1368181" y="1589032"/>
                <a:ext cx="1880821" cy="1597016"/>
              </a:xfrm>
              <a:custGeom>
                <a:avLst/>
                <a:gdLst/>
                <a:ahLst/>
                <a:cxnLst/>
                <a:rect l="l" t="t" r="r" b="b"/>
                <a:pathLst>
                  <a:path w="1880821" h="1597016" extrusionOk="0">
                    <a:moveTo>
                      <a:pt x="1867080" y="1366130"/>
                    </a:moveTo>
                    <a:cubicBezTo>
                      <a:pt x="1856793" y="1362574"/>
                      <a:pt x="1843522" y="1366511"/>
                      <a:pt x="1839077" y="1379275"/>
                    </a:cubicBezTo>
                    <a:cubicBezTo>
                      <a:pt x="1839077" y="1379275"/>
                      <a:pt x="1839077" y="1379275"/>
                      <a:pt x="1839077" y="1379275"/>
                    </a:cubicBezTo>
                    <a:cubicBezTo>
                      <a:pt x="1816534" y="1444362"/>
                      <a:pt x="1741605" y="1471667"/>
                      <a:pt x="1673088" y="1492178"/>
                    </a:cubicBezTo>
                    <a:cubicBezTo>
                      <a:pt x="1573139" y="1522086"/>
                      <a:pt x="1485191" y="1540755"/>
                      <a:pt x="1404229" y="1549137"/>
                    </a:cubicBezTo>
                    <a:cubicBezTo>
                      <a:pt x="1304915" y="1559488"/>
                      <a:pt x="1213919" y="1554789"/>
                      <a:pt x="1133592" y="1535294"/>
                    </a:cubicBezTo>
                    <a:cubicBezTo>
                      <a:pt x="1054280" y="1515990"/>
                      <a:pt x="979858" y="1480557"/>
                      <a:pt x="912294" y="1429948"/>
                    </a:cubicBezTo>
                    <a:cubicBezTo>
                      <a:pt x="841428" y="1376925"/>
                      <a:pt x="777484" y="1307075"/>
                      <a:pt x="722175" y="1222303"/>
                    </a:cubicBezTo>
                    <a:cubicBezTo>
                      <a:pt x="722239" y="1221414"/>
                      <a:pt x="722112" y="1220461"/>
                      <a:pt x="721921" y="1219445"/>
                    </a:cubicBezTo>
                    <a:lnTo>
                      <a:pt x="719953" y="1210873"/>
                    </a:lnTo>
                    <a:cubicBezTo>
                      <a:pt x="716524" y="1144960"/>
                      <a:pt x="754941" y="1090413"/>
                      <a:pt x="787771" y="1056314"/>
                    </a:cubicBezTo>
                    <a:cubicBezTo>
                      <a:pt x="799328" y="1044312"/>
                      <a:pt x="813044" y="1033200"/>
                      <a:pt x="827522" y="1021452"/>
                    </a:cubicBezTo>
                    <a:cubicBezTo>
                      <a:pt x="862383" y="993258"/>
                      <a:pt x="898451" y="964048"/>
                      <a:pt x="908421" y="918836"/>
                    </a:cubicBezTo>
                    <a:cubicBezTo>
                      <a:pt x="915724" y="885880"/>
                      <a:pt x="897880" y="856035"/>
                      <a:pt x="864987" y="846256"/>
                    </a:cubicBezTo>
                    <a:cubicBezTo>
                      <a:pt x="837047" y="838001"/>
                      <a:pt x="805551" y="847653"/>
                      <a:pt x="776277" y="873561"/>
                    </a:cubicBezTo>
                    <a:cubicBezTo>
                      <a:pt x="733097" y="911788"/>
                      <a:pt x="700141" y="967096"/>
                      <a:pt x="683377" y="1029263"/>
                    </a:cubicBezTo>
                    <a:cubicBezTo>
                      <a:pt x="674550" y="1061965"/>
                      <a:pt x="670804" y="1095811"/>
                      <a:pt x="672137" y="1130037"/>
                    </a:cubicBezTo>
                    <a:cubicBezTo>
                      <a:pt x="672264" y="1132768"/>
                      <a:pt x="672391" y="1135435"/>
                      <a:pt x="672518" y="1138102"/>
                    </a:cubicBezTo>
                    <a:cubicBezTo>
                      <a:pt x="665724" y="1125402"/>
                      <a:pt x="659120" y="1112384"/>
                      <a:pt x="652706" y="1099176"/>
                    </a:cubicBezTo>
                    <a:cubicBezTo>
                      <a:pt x="652008" y="1086540"/>
                      <a:pt x="649150" y="1074348"/>
                      <a:pt x="646420" y="1062537"/>
                    </a:cubicBezTo>
                    <a:lnTo>
                      <a:pt x="641911" y="1042407"/>
                    </a:lnTo>
                    <a:cubicBezTo>
                      <a:pt x="638863" y="1028691"/>
                      <a:pt x="635752" y="1014912"/>
                      <a:pt x="633085" y="1001132"/>
                    </a:cubicBezTo>
                    <a:cubicBezTo>
                      <a:pt x="626354" y="966588"/>
                      <a:pt x="621020" y="931727"/>
                      <a:pt x="617337" y="897437"/>
                    </a:cubicBezTo>
                    <a:cubicBezTo>
                      <a:pt x="616956" y="893817"/>
                      <a:pt x="616638" y="890134"/>
                      <a:pt x="616384" y="886515"/>
                    </a:cubicBezTo>
                    <a:lnTo>
                      <a:pt x="615876" y="880292"/>
                    </a:lnTo>
                    <a:cubicBezTo>
                      <a:pt x="633275" y="817681"/>
                      <a:pt x="685663" y="778057"/>
                      <a:pt x="726684" y="755832"/>
                    </a:cubicBezTo>
                    <a:cubicBezTo>
                      <a:pt x="741289" y="747894"/>
                      <a:pt x="757735" y="741481"/>
                      <a:pt x="775198" y="734623"/>
                    </a:cubicBezTo>
                    <a:cubicBezTo>
                      <a:pt x="816981" y="718303"/>
                      <a:pt x="860161" y="701412"/>
                      <a:pt x="883402" y="661344"/>
                    </a:cubicBezTo>
                    <a:cubicBezTo>
                      <a:pt x="900356" y="632134"/>
                      <a:pt x="892355" y="598288"/>
                      <a:pt x="864034" y="579048"/>
                    </a:cubicBezTo>
                    <a:cubicBezTo>
                      <a:pt x="839968" y="562728"/>
                      <a:pt x="807011" y="562411"/>
                      <a:pt x="771261" y="578222"/>
                    </a:cubicBezTo>
                    <a:cubicBezTo>
                      <a:pt x="718556" y="601527"/>
                      <a:pt x="670359" y="644262"/>
                      <a:pt x="635498" y="698428"/>
                    </a:cubicBezTo>
                    <a:cubicBezTo>
                      <a:pt x="625719" y="713604"/>
                      <a:pt x="617210" y="729606"/>
                      <a:pt x="610034" y="746180"/>
                    </a:cubicBezTo>
                    <a:cubicBezTo>
                      <a:pt x="610225" y="725669"/>
                      <a:pt x="610860" y="705349"/>
                      <a:pt x="611939" y="685347"/>
                    </a:cubicBezTo>
                    <a:cubicBezTo>
                      <a:pt x="613527" y="656137"/>
                      <a:pt x="616384" y="626038"/>
                      <a:pt x="620639" y="593462"/>
                    </a:cubicBezTo>
                    <a:cubicBezTo>
                      <a:pt x="645467" y="537138"/>
                      <a:pt x="697982" y="504626"/>
                      <a:pt x="737860" y="487227"/>
                    </a:cubicBezTo>
                    <a:cubicBezTo>
                      <a:pt x="753100" y="480559"/>
                      <a:pt x="770054" y="475543"/>
                      <a:pt x="787961" y="470272"/>
                    </a:cubicBezTo>
                    <a:cubicBezTo>
                      <a:pt x="830951" y="457509"/>
                      <a:pt x="875464" y="444364"/>
                      <a:pt x="901944" y="406455"/>
                    </a:cubicBezTo>
                    <a:cubicBezTo>
                      <a:pt x="921311" y="378769"/>
                      <a:pt x="916231" y="344415"/>
                      <a:pt x="889625" y="322825"/>
                    </a:cubicBezTo>
                    <a:cubicBezTo>
                      <a:pt x="867019" y="304474"/>
                      <a:pt x="834189" y="301362"/>
                      <a:pt x="797232" y="314126"/>
                    </a:cubicBezTo>
                    <a:cubicBezTo>
                      <a:pt x="745099" y="332096"/>
                      <a:pt x="695632" y="368037"/>
                      <a:pt x="657024" y="415789"/>
                    </a:cubicBezTo>
                    <a:cubicBezTo>
                      <a:pt x="668391" y="375721"/>
                      <a:pt x="682488" y="333493"/>
                      <a:pt x="699950" y="286503"/>
                    </a:cubicBezTo>
                    <a:cubicBezTo>
                      <a:pt x="733796" y="231957"/>
                      <a:pt x="793930" y="208144"/>
                      <a:pt x="838444" y="197857"/>
                    </a:cubicBezTo>
                    <a:cubicBezTo>
                      <a:pt x="854636" y="194111"/>
                      <a:pt x="872226" y="192269"/>
                      <a:pt x="890831" y="190301"/>
                    </a:cubicBezTo>
                    <a:cubicBezTo>
                      <a:pt x="935408" y="185665"/>
                      <a:pt x="981573" y="180839"/>
                      <a:pt x="1014529" y="148391"/>
                    </a:cubicBezTo>
                    <a:cubicBezTo>
                      <a:pt x="1038596" y="124769"/>
                      <a:pt x="1039929" y="89971"/>
                      <a:pt x="1017704" y="63872"/>
                    </a:cubicBezTo>
                    <a:cubicBezTo>
                      <a:pt x="998781" y="41711"/>
                      <a:pt x="967095" y="32630"/>
                      <a:pt x="928487" y="38472"/>
                    </a:cubicBezTo>
                    <a:cubicBezTo>
                      <a:pt x="871464" y="46981"/>
                      <a:pt x="813679" y="75366"/>
                      <a:pt x="765673" y="118355"/>
                    </a:cubicBezTo>
                    <a:cubicBezTo>
                      <a:pt x="760085" y="123372"/>
                      <a:pt x="754497" y="128769"/>
                      <a:pt x="749099" y="134421"/>
                    </a:cubicBezTo>
                    <a:cubicBezTo>
                      <a:pt x="755386" y="101718"/>
                      <a:pt x="757227" y="69778"/>
                      <a:pt x="754624" y="37329"/>
                    </a:cubicBezTo>
                    <a:cubicBezTo>
                      <a:pt x="754052" y="30281"/>
                      <a:pt x="748718" y="25772"/>
                      <a:pt x="741289" y="25391"/>
                    </a:cubicBezTo>
                    <a:cubicBezTo>
                      <a:pt x="734494" y="25645"/>
                      <a:pt x="729224" y="30979"/>
                      <a:pt x="729160" y="37901"/>
                    </a:cubicBezTo>
                    <a:cubicBezTo>
                      <a:pt x="728144" y="109338"/>
                      <a:pt x="699379" y="179887"/>
                      <a:pt x="673979" y="242117"/>
                    </a:cubicBezTo>
                    <a:cubicBezTo>
                      <a:pt x="649976" y="300981"/>
                      <a:pt x="622861" y="371339"/>
                      <a:pt x="604065" y="447285"/>
                    </a:cubicBezTo>
                    <a:cubicBezTo>
                      <a:pt x="568886" y="589208"/>
                      <a:pt x="557837" y="734051"/>
                      <a:pt x="571046" y="877752"/>
                    </a:cubicBezTo>
                    <a:cubicBezTo>
                      <a:pt x="571744" y="885372"/>
                      <a:pt x="572506" y="892992"/>
                      <a:pt x="573395" y="900675"/>
                    </a:cubicBezTo>
                    <a:cubicBezTo>
                      <a:pt x="544756" y="815585"/>
                      <a:pt x="520753" y="728463"/>
                      <a:pt x="497385" y="643564"/>
                    </a:cubicBezTo>
                    <a:cubicBezTo>
                      <a:pt x="482844" y="590859"/>
                      <a:pt x="467858" y="536312"/>
                      <a:pt x="451919" y="483036"/>
                    </a:cubicBezTo>
                    <a:cubicBezTo>
                      <a:pt x="418455" y="371022"/>
                      <a:pt x="387657" y="286948"/>
                      <a:pt x="352034" y="210430"/>
                    </a:cubicBezTo>
                    <a:cubicBezTo>
                      <a:pt x="335651" y="175251"/>
                      <a:pt x="316029" y="134611"/>
                      <a:pt x="290375" y="97908"/>
                    </a:cubicBezTo>
                    <a:cubicBezTo>
                      <a:pt x="263515" y="59491"/>
                      <a:pt x="236019" y="33138"/>
                      <a:pt x="206174" y="17327"/>
                    </a:cubicBezTo>
                    <a:cubicBezTo>
                      <a:pt x="189347" y="8373"/>
                      <a:pt x="171503" y="2785"/>
                      <a:pt x="151628" y="118"/>
                    </a:cubicBezTo>
                    <a:cubicBezTo>
                      <a:pt x="144135" y="-834"/>
                      <a:pt x="137277" y="4055"/>
                      <a:pt x="135689" y="11802"/>
                    </a:cubicBezTo>
                    <a:cubicBezTo>
                      <a:pt x="133975" y="20184"/>
                      <a:pt x="138547" y="28185"/>
                      <a:pt x="146421" y="30344"/>
                    </a:cubicBezTo>
                    <a:cubicBezTo>
                      <a:pt x="220779" y="51045"/>
                      <a:pt x="265039" y="124134"/>
                      <a:pt x="298567" y="192841"/>
                    </a:cubicBezTo>
                    <a:cubicBezTo>
                      <a:pt x="304663" y="205414"/>
                      <a:pt x="310822" y="218685"/>
                      <a:pt x="317236" y="233100"/>
                    </a:cubicBezTo>
                    <a:cubicBezTo>
                      <a:pt x="301869" y="218495"/>
                      <a:pt x="285105" y="205350"/>
                      <a:pt x="267261" y="193920"/>
                    </a:cubicBezTo>
                    <a:cubicBezTo>
                      <a:pt x="213032" y="159186"/>
                      <a:pt x="151501" y="140644"/>
                      <a:pt x="93716" y="141215"/>
                    </a:cubicBezTo>
                    <a:cubicBezTo>
                      <a:pt x="54663" y="141723"/>
                      <a:pt x="24818" y="155757"/>
                      <a:pt x="9769" y="180649"/>
                    </a:cubicBezTo>
                    <a:cubicBezTo>
                      <a:pt x="-7948" y="209986"/>
                      <a:pt x="-1090" y="244085"/>
                      <a:pt x="26469" y="263516"/>
                    </a:cubicBezTo>
                    <a:cubicBezTo>
                      <a:pt x="64252" y="290250"/>
                      <a:pt x="110543" y="287583"/>
                      <a:pt x="155374" y="284979"/>
                    </a:cubicBezTo>
                    <a:cubicBezTo>
                      <a:pt x="174043" y="283900"/>
                      <a:pt x="191633" y="282884"/>
                      <a:pt x="208270" y="284027"/>
                    </a:cubicBezTo>
                    <a:cubicBezTo>
                      <a:pt x="255577" y="287202"/>
                      <a:pt x="320665" y="301680"/>
                      <a:pt x="361686" y="351654"/>
                    </a:cubicBezTo>
                    <a:lnTo>
                      <a:pt x="366766" y="360417"/>
                    </a:lnTo>
                    <a:cubicBezTo>
                      <a:pt x="367337" y="361370"/>
                      <a:pt x="368036" y="362132"/>
                      <a:pt x="368607" y="362767"/>
                    </a:cubicBezTo>
                    <a:cubicBezTo>
                      <a:pt x="377688" y="388357"/>
                      <a:pt x="385879" y="412551"/>
                      <a:pt x="393499" y="436109"/>
                    </a:cubicBezTo>
                    <a:cubicBezTo>
                      <a:pt x="389880" y="432490"/>
                      <a:pt x="386133" y="428870"/>
                      <a:pt x="382260" y="425314"/>
                    </a:cubicBezTo>
                    <a:cubicBezTo>
                      <a:pt x="357050" y="402200"/>
                      <a:pt x="328729" y="383214"/>
                      <a:pt x="298122" y="368799"/>
                    </a:cubicBezTo>
                    <a:cubicBezTo>
                      <a:pt x="239766" y="341367"/>
                      <a:pt x="176266" y="330826"/>
                      <a:pt x="119179" y="339081"/>
                    </a:cubicBezTo>
                    <a:cubicBezTo>
                      <a:pt x="80508" y="344669"/>
                      <a:pt x="52758" y="362449"/>
                      <a:pt x="41011" y="389119"/>
                    </a:cubicBezTo>
                    <a:cubicBezTo>
                      <a:pt x="27231" y="420488"/>
                      <a:pt x="38471" y="453445"/>
                      <a:pt x="68316" y="469129"/>
                    </a:cubicBezTo>
                    <a:cubicBezTo>
                      <a:pt x="109273" y="490719"/>
                      <a:pt x="154866" y="482020"/>
                      <a:pt x="198935" y="473701"/>
                    </a:cubicBezTo>
                    <a:cubicBezTo>
                      <a:pt x="217287" y="470209"/>
                      <a:pt x="234622" y="466907"/>
                      <a:pt x="251259" y="465891"/>
                    </a:cubicBezTo>
                    <a:cubicBezTo>
                      <a:pt x="298503" y="462843"/>
                      <a:pt x="364988" y="468748"/>
                      <a:pt x="412168" y="513008"/>
                    </a:cubicBezTo>
                    <a:lnTo>
                      <a:pt x="418328" y="521009"/>
                    </a:lnTo>
                    <a:cubicBezTo>
                      <a:pt x="418772" y="521580"/>
                      <a:pt x="419217" y="522025"/>
                      <a:pt x="419661" y="522406"/>
                    </a:cubicBezTo>
                    <a:cubicBezTo>
                      <a:pt x="430774" y="560569"/>
                      <a:pt x="441569" y="599304"/>
                      <a:pt x="452046" y="637468"/>
                    </a:cubicBezTo>
                    <a:cubicBezTo>
                      <a:pt x="448363" y="633785"/>
                      <a:pt x="444617" y="630165"/>
                      <a:pt x="440616" y="626546"/>
                    </a:cubicBezTo>
                    <a:cubicBezTo>
                      <a:pt x="415407" y="603432"/>
                      <a:pt x="387149" y="584382"/>
                      <a:pt x="356479" y="569967"/>
                    </a:cubicBezTo>
                    <a:cubicBezTo>
                      <a:pt x="298186" y="542535"/>
                      <a:pt x="234622" y="531994"/>
                      <a:pt x="177599" y="540249"/>
                    </a:cubicBezTo>
                    <a:cubicBezTo>
                      <a:pt x="138928" y="545837"/>
                      <a:pt x="111178" y="563617"/>
                      <a:pt x="99431" y="590287"/>
                    </a:cubicBezTo>
                    <a:cubicBezTo>
                      <a:pt x="85651" y="621656"/>
                      <a:pt x="96891" y="654549"/>
                      <a:pt x="126736" y="670297"/>
                    </a:cubicBezTo>
                    <a:cubicBezTo>
                      <a:pt x="167693" y="691887"/>
                      <a:pt x="213223" y="683251"/>
                      <a:pt x="257355" y="674869"/>
                    </a:cubicBezTo>
                    <a:cubicBezTo>
                      <a:pt x="275707" y="671377"/>
                      <a:pt x="293042" y="668075"/>
                      <a:pt x="309679" y="667059"/>
                    </a:cubicBezTo>
                    <a:cubicBezTo>
                      <a:pt x="356923" y="664011"/>
                      <a:pt x="423408" y="669980"/>
                      <a:pt x="470588" y="714176"/>
                    </a:cubicBezTo>
                    <a:lnTo>
                      <a:pt x="474779" y="719637"/>
                    </a:lnTo>
                    <a:cubicBezTo>
                      <a:pt x="490781" y="777168"/>
                      <a:pt x="509641" y="843017"/>
                      <a:pt x="531485" y="908613"/>
                    </a:cubicBezTo>
                    <a:cubicBezTo>
                      <a:pt x="531231" y="908359"/>
                      <a:pt x="530913" y="908105"/>
                      <a:pt x="530659" y="907851"/>
                    </a:cubicBezTo>
                    <a:cubicBezTo>
                      <a:pt x="505450" y="884737"/>
                      <a:pt x="477129" y="865687"/>
                      <a:pt x="446522" y="851336"/>
                    </a:cubicBezTo>
                    <a:cubicBezTo>
                      <a:pt x="388229" y="823904"/>
                      <a:pt x="324665" y="813363"/>
                      <a:pt x="267642" y="821618"/>
                    </a:cubicBezTo>
                    <a:cubicBezTo>
                      <a:pt x="228971" y="827206"/>
                      <a:pt x="201221" y="844986"/>
                      <a:pt x="189474" y="871656"/>
                    </a:cubicBezTo>
                    <a:cubicBezTo>
                      <a:pt x="175694" y="903025"/>
                      <a:pt x="186934" y="935981"/>
                      <a:pt x="216779" y="951666"/>
                    </a:cubicBezTo>
                    <a:cubicBezTo>
                      <a:pt x="257736" y="973256"/>
                      <a:pt x="303266" y="964620"/>
                      <a:pt x="347335" y="956238"/>
                    </a:cubicBezTo>
                    <a:cubicBezTo>
                      <a:pt x="365686" y="952745"/>
                      <a:pt x="383085" y="949443"/>
                      <a:pt x="399659" y="948427"/>
                    </a:cubicBezTo>
                    <a:cubicBezTo>
                      <a:pt x="446966" y="945379"/>
                      <a:pt x="513387" y="951285"/>
                      <a:pt x="560568" y="995544"/>
                    </a:cubicBezTo>
                    <a:lnTo>
                      <a:pt x="564822" y="1001069"/>
                    </a:lnTo>
                    <a:lnTo>
                      <a:pt x="567489" y="1008181"/>
                    </a:lnTo>
                    <a:cubicBezTo>
                      <a:pt x="568886" y="1011991"/>
                      <a:pt x="570283" y="1015864"/>
                      <a:pt x="571807" y="1019611"/>
                    </a:cubicBezTo>
                    <a:cubicBezTo>
                      <a:pt x="593271" y="1073205"/>
                      <a:pt x="616892" y="1123814"/>
                      <a:pt x="642356" y="1170423"/>
                    </a:cubicBezTo>
                    <a:cubicBezTo>
                      <a:pt x="624449" y="1159501"/>
                      <a:pt x="605589" y="1150357"/>
                      <a:pt x="586095" y="1143055"/>
                    </a:cubicBezTo>
                    <a:cubicBezTo>
                      <a:pt x="525770" y="1120449"/>
                      <a:pt x="461571" y="1115051"/>
                      <a:pt x="405374" y="1127942"/>
                    </a:cubicBezTo>
                    <a:cubicBezTo>
                      <a:pt x="367274" y="1136641"/>
                      <a:pt x="341048" y="1156580"/>
                      <a:pt x="331523" y="1184139"/>
                    </a:cubicBezTo>
                    <a:cubicBezTo>
                      <a:pt x="320347" y="1216524"/>
                      <a:pt x="334190" y="1248401"/>
                      <a:pt x="365242" y="1261673"/>
                    </a:cubicBezTo>
                    <a:cubicBezTo>
                      <a:pt x="407787" y="1279834"/>
                      <a:pt x="452491" y="1267578"/>
                      <a:pt x="495734" y="1255640"/>
                    </a:cubicBezTo>
                    <a:cubicBezTo>
                      <a:pt x="513768" y="1250687"/>
                      <a:pt x="530786" y="1245988"/>
                      <a:pt x="547233" y="1243575"/>
                    </a:cubicBezTo>
                    <a:cubicBezTo>
                      <a:pt x="591746" y="1237035"/>
                      <a:pt x="655310" y="1237225"/>
                      <a:pt x="706491" y="1274309"/>
                    </a:cubicBezTo>
                    <a:cubicBezTo>
                      <a:pt x="731002" y="1309298"/>
                      <a:pt x="757291" y="1341873"/>
                      <a:pt x="784786" y="1371464"/>
                    </a:cubicBezTo>
                    <a:cubicBezTo>
                      <a:pt x="772213" y="1367400"/>
                      <a:pt x="759450" y="1364162"/>
                      <a:pt x="746686" y="1361685"/>
                    </a:cubicBezTo>
                    <a:cubicBezTo>
                      <a:pt x="683440" y="1349430"/>
                      <a:pt x="619242" y="1354764"/>
                      <a:pt x="565965" y="1376735"/>
                    </a:cubicBezTo>
                    <a:cubicBezTo>
                      <a:pt x="529834" y="1391657"/>
                      <a:pt x="507291" y="1415660"/>
                      <a:pt x="502465" y="1444362"/>
                    </a:cubicBezTo>
                    <a:cubicBezTo>
                      <a:pt x="496814" y="1478144"/>
                      <a:pt x="515737" y="1507291"/>
                      <a:pt x="548566" y="1515228"/>
                    </a:cubicBezTo>
                    <a:cubicBezTo>
                      <a:pt x="593524" y="1526087"/>
                      <a:pt x="635561" y="1506529"/>
                      <a:pt x="676265" y="1487606"/>
                    </a:cubicBezTo>
                    <a:cubicBezTo>
                      <a:pt x="693219" y="1479732"/>
                      <a:pt x="709221" y="1472239"/>
                      <a:pt x="725096" y="1467159"/>
                    </a:cubicBezTo>
                    <a:cubicBezTo>
                      <a:pt x="770181" y="1452681"/>
                      <a:pt x="836094" y="1442076"/>
                      <a:pt x="892609" y="1473382"/>
                    </a:cubicBezTo>
                    <a:lnTo>
                      <a:pt x="900547" y="1479668"/>
                    </a:lnTo>
                    <a:cubicBezTo>
                      <a:pt x="904166" y="1482462"/>
                      <a:pt x="908675" y="1483288"/>
                      <a:pt x="912929" y="1482272"/>
                    </a:cubicBezTo>
                    <a:cubicBezTo>
                      <a:pt x="967539" y="1519483"/>
                      <a:pt x="1025324" y="1547613"/>
                      <a:pt x="1084951" y="1566028"/>
                    </a:cubicBezTo>
                    <a:cubicBezTo>
                      <a:pt x="1151689" y="1586666"/>
                      <a:pt x="1225032" y="1597016"/>
                      <a:pt x="1303708" y="1597016"/>
                    </a:cubicBezTo>
                    <a:cubicBezTo>
                      <a:pt x="1323266" y="1597016"/>
                      <a:pt x="1343078" y="1596381"/>
                      <a:pt x="1363271" y="1595111"/>
                    </a:cubicBezTo>
                    <a:cubicBezTo>
                      <a:pt x="1448552" y="1589714"/>
                      <a:pt x="1539230" y="1573521"/>
                      <a:pt x="1640449" y="1545708"/>
                    </a:cubicBezTo>
                    <a:cubicBezTo>
                      <a:pt x="1681470" y="1534405"/>
                      <a:pt x="1721411" y="1522912"/>
                      <a:pt x="1759321" y="1506338"/>
                    </a:cubicBezTo>
                    <a:cubicBezTo>
                      <a:pt x="1800786" y="1488241"/>
                      <a:pt x="1831139" y="1466841"/>
                      <a:pt x="1852094" y="1440933"/>
                    </a:cubicBezTo>
                    <a:cubicBezTo>
                      <a:pt x="1864286" y="1425884"/>
                      <a:pt x="1873303" y="1409755"/>
                      <a:pt x="1879590" y="1391594"/>
                    </a:cubicBezTo>
                    <a:cubicBezTo>
                      <a:pt x="1883400" y="1380608"/>
                      <a:pt x="1878130" y="1369940"/>
                      <a:pt x="1867080" y="13661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sp>
          <p:nvSpPr>
            <p:cNvPr id="2875" name="Google Shape;2875;p50"/>
            <p:cNvSpPr/>
            <p:nvPr/>
          </p:nvSpPr>
          <p:spPr>
            <a:xfrm>
              <a:off x="951071" y="342783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6" name="Google Shape;2876;p50"/>
            <p:cNvSpPr/>
            <p:nvPr/>
          </p:nvSpPr>
          <p:spPr>
            <a:xfrm>
              <a:off x="1600045" y="301980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7" name="Google Shape;2877;p50"/>
            <p:cNvSpPr/>
            <p:nvPr/>
          </p:nvSpPr>
          <p:spPr>
            <a:xfrm>
              <a:off x="1625550" y="3300736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8" name="Google Shape;2878;p50"/>
            <p:cNvSpPr/>
            <p:nvPr/>
          </p:nvSpPr>
          <p:spPr>
            <a:xfrm>
              <a:off x="1782496" y="320238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79" name="Google Shape;2879;p50"/>
            <p:cNvSpPr/>
            <p:nvPr/>
          </p:nvSpPr>
          <p:spPr>
            <a:xfrm>
              <a:off x="1729096" y="285113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80" name="Google Shape;2880;p50"/>
            <p:cNvSpPr/>
            <p:nvPr/>
          </p:nvSpPr>
          <p:spPr>
            <a:xfrm>
              <a:off x="719996" y="296280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8" name="Google Shape;1958;p31"/>
          <p:cNvSpPr txBox="1">
            <a:spLocks noGrp="1"/>
          </p:cNvSpPr>
          <p:nvPr>
            <p:ph type="body" idx="1"/>
          </p:nvPr>
        </p:nvSpPr>
        <p:spPr>
          <a:xfrm>
            <a:off x="764540" y="1109980"/>
            <a:ext cx="7659370" cy="2990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 sz="1400" b="1">
                <a:solidFill>
                  <a:schemeClr val="accent4">
                    <a:lumMod val="75000"/>
                  </a:schemeClr>
                </a:solidFill>
              </a:rPr>
              <a:t>10 клас</a:t>
            </a:r>
          </a:p>
        </p:txBody>
      </p:sp>
      <p:sp>
        <p:nvSpPr>
          <p:cNvPr id="1959" name="Google Shape;1959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Модельна навчальна програма “</a:t>
            </a:r>
            <a:r>
              <a:rPr lang="uk-UA" altLang="en-US" sz="2000">
                <a:solidFill>
                  <a:srgbClr val="00B050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Зарубіжна література.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10-12 класи. </a:t>
            </a:r>
            <a:r>
              <a:rPr lang="uk-UA" altLang="en-US" sz="20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Поглиблений рівень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” (1 год/тиждень)</a:t>
            </a:r>
            <a:endParaRPr lang="en-GB" sz="2000"/>
          </a:p>
        </p:txBody>
      </p:sp>
      <p:graphicFrame>
        <p:nvGraphicFramePr>
          <p:cNvPr id="1960" name="Google Shape;1960;p31"/>
          <p:cNvGraphicFramePr/>
          <p:nvPr>
            <p:custDataLst>
              <p:tags r:id="rId1"/>
            </p:custDataLst>
          </p:nvPr>
        </p:nvGraphicFramePr>
        <p:xfrm>
          <a:off x="720090" y="1424305"/>
          <a:ext cx="7824470" cy="3662045"/>
        </p:xfrm>
        <a:graphic>
          <a:graphicData uri="http://schemas.openxmlformats.org/drawingml/2006/table">
            <a:tbl>
              <a:tblPr>
                <a:noFill/>
                <a:tableStyleId>{D0E8A0DD-618A-47AD-BF08-A6A12D6AEF5C}</a:tableStyleId>
              </a:tblPr>
              <a:tblGrid>
                <a:gridCol w="2385695"/>
                <a:gridCol w="5438775"/>
              </a:tblGrid>
              <a:tr h="49593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Вступ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Значення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художньої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літератури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для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збереження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людяності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Функції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мистецтва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слова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Критерії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твору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278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Відлуння далеких віків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accent6">
                              <a:lumMod val="10000"/>
                            </a:schemeClr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Гомер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“Одіссея” (уривки), Данте “Божественна комедія” (уривки), </a:t>
                      </a:r>
                      <a:r>
                        <a:rPr lang="uk-UA" sz="1000" b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Повість і роман ХІХ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Е.Т.А. Гофман “Крихітка Цахес”, </a:t>
                      </a:r>
                      <a:r>
                        <a:rPr lang="uk-UA" sz="1000">
                          <a:solidFill>
                            <a:schemeClr val="accent6">
                              <a:lumMod val="10000"/>
                            </a:schemeClr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Стендаль “Червоне і чорне”, Г. Флобер “Пані Боварі”,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Лірика кінця ХІХ-початку ХХ ст. (2-3 твори)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accent6">
                              <a:lumMod val="10000"/>
                            </a:schemeClr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Шарль Бодлер 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“Альбатрос”, П. Верлен “Осіння пісня”, </a:t>
                      </a:r>
                      <a:r>
                        <a:rPr lang="uk-UA" sz="1000">
                          <a:solidFill>
                            <a:schemeClr val="accent6">
                              <a:lumMod val="10000"/>
                            </a:schemeClr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А. Рембо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“Голосівки”, В. Вітмен “Листя трави” (О, капітане...”),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558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Модерністська проза початку ХХ ст.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Ф. Кафка “Перевтілення”,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GB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uk-UA" altLang="en-GB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Драма кінця ХІХ-поч. ХХ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Бернард Шоу “Пігмаліон”,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</a:tbl>
          </a:graphicData>
        </a:graphic>
      </p:graphicFrame>
      <p:grpSp>
        <p:nvGrpSpPr>
          <p:cNvPr id="2856" name="Google Shape;2856;p50"/>
          <p:cNvGrpSpPr/>
          <p:nvPr/>
        </p:nvGrpSpPr>
        <p:grpSpPr>
          <a:xfrm>
            <a:off x="2097522" y="1321994"/>
            <a:ext cx="861205" cy="861205"/>
            <a:chOff x="4737227" y="3573589"/>
            <a:chExt cx="1282700" cy="1282700"/>
          </a:xfrm>
        </p:grpSpPr>
        <p:sp>
          <p:nvSpPr>
            <p:cNvPr id="2857" name="Google Shape;2857;p50"/>
            <p:cNvSpPr/>
            <p:nvPr/>
          </p:nvSpPr>
          <p:spPr>
            <a:xfrm>
              <a:off x="4737227" y="3573589"/>
              <a:ext cx="1282700" cy="1282700"/>
            </a:xfrm>
            <a:custGeom>
              <a:avLst/>
              <a:gdLst/>
              <a:ahLst/>
              <a:cxnLst/>
              <a:rect l="l" t="t" r="r" b="b"/>
              <a:pathLst>
                <a:path w="1282700" h="1282700" extrusionOk="0">
                  <a:moveTo>
                    <a:pt x="1134554" y="845629"/>
                  </a:moveTo>
                  <a:cubicBezTo>
                    <a:pt x="1175448" y="926338"/>
                    <a:pt x="1162304" y="1027366"/>
                    <a:pt x="1094867" y="1094867"/>
                  </a:cubicBezTo>
                  <a:cubicBezTo>
                    <a:pt x="1027430" y="1162304"/>
                    <a:pt x="926338" y="1175448"/>
                    <a:pt x="845629" y="1134554"/>
                  </a:cubicBezTo>
                  <a:cubicBezTo>
                    <a:pt x="817499" y="1220533"/>
                    <a:pt x="736727" y="1282700"/>
                    <a:pt x="641350" y="1282700"/>
                  </a:cubicBezTo>
                  <a:cubicBezTo>
                    <a:pt x="545973" y="1282700"/>
                    <a:pt x="465201" y="1220533"/>
                    <a:pt x="437070" y="1134554"/>
                  </a:cubicBezTo>
                  <a:cubicBezTo>
                    <a:pt x="356362" y="1175448"/>
                    <a:pt x="255333" y="1162304"/>
                    <a:pt x="187833" y="1094867"/>
                  </a:cubicBezTo>
                  <a:cubicBezTo>
                    <a:pt x="120396" y="1027430"/>
                    <a:pt x="107251" y="926338"/>
                    <a:pt x="148145" y="845629"/>
                  </a:cubicBezTo>
                  <a:cubicBezTo>
                    <a:pt x="62166" y="817499"/>
                    <a:pt x="0" y="736727"/>
                    <a:pt x="0" y="641350"/>
                  </a:cubicBezTo>
                  <a:cubicBezTo>
                    <a:pt x="0" y="545973"/>
                    <a:pt x="62166" y="465201"/>
                    <a:pt x="148145" y="437070"/>
                  </a:cubicBezTo>
                  <a:cubicBezTo>
                    <a:pt x="107251" y="356362"/>
                    <a:pt x="120396" y="255333"/>
                    <a:pt x="187833" y="187833"/>
                  </a:cubicBezTo>
                  <a:cubicBezTo>
                    <a:pt x="255270" y="120396"/>
                    <a:pt x="356362" y="107251"/>
                    <a:pt x="437070" y="148145"/>
                  </a:cubicBezTo>
                  <a:cubicBezTo>
                    <a:pt x="465201" y="62166"/>
                    <a:pt x="545973" y="0"/>
                    <a:pt x="641350" y="0"/>
                  </a:cubicBezTo>
                  <a:cubicBezTo>
                    <a:pt x="736727" y="0"/>
                    <a:pt x="817499" y="62166"/>
                    <a:pt x="845629" y="148145"/>
                  </a:cubicBezTo>
                  <a:cubicBezTo>
                    <a:pt x="926338" y="107251"/>
                    <a:pt x="1027366" y="120396"/>
                    <a:pt x="1094867" y="187833"/>
                  </a:cubicBezTo>
                  <a:cubicBezTo>
                    <a:pt x="1162304" y="255270"/>
                    <a:pt x="1175448" y="356362"/>
                    <a:pt x="1134554" y="437070"/>
                  </a:cubicBezTo>
                  <a:cubicBezTo>
                    <a:pt x="1220533" y="465201"/>
                    <a:pt x="1282700" y="545973"/>
                    <a:pt x="1282700" y="641350"/>
                  </a:cubicBezTo>
                  <a:cubicBezTo>
                    <a:pt x="1282637" y="736727"/>
                    <a:pt x="1220470" y="817499"/>
                    <a:pt x="1134554" y="8456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8" name="Google Shape;2858;p50"/>
            <p:cNvSpPr/>
            <p:nvPr/>
          </p:nvSpPr>
          <p:spPr>
            <a:xfrm>
              <a:off x="5049456" y="3885818"/>
              <a:ext cx="658241" cy="658241"/>
            </a:xfrm>
            <a:custGeom>
              <a:avLst/>
              <a:gdLst/>
              <a:ahLst/>
              <a:cxnLst/>
              <a:rect l="l" t="t" r="r" b="b"/>
              <a:pathLst>
                <a:path w="658241" h="658241" extrusionOk="0">
                  <a:moveTo>
                    <a:pt x="658241" y="329121"/>
                  </a:moveTo>
                  <a:cubicBezTo>
                    <a:pt x="658241" y="510889"/>
                    <a:pt x="510889" y="658241"/>
                    <a:pt x="329120" y="658241"/>
                  </a:cubicBezTo>
                  <a:cubicBezTo>
                    <a:pt x="147352" y="658241"/>
                    <a:pt x="0" y="510889"/>
                    <a:pt x="0" y="329121"/>
                  </a:cubicBezTo>
                  <a:cubicBezTo>
                    <a:pt x="0" y="147352"/>
                    <a:pt x="147352" y="0"/>
                    <a:pt x="329120" y="0"/>
                  </a:cubicBezTo>
                  <a:cubicBezTo>
                    <a:pt x="510889" y="0"/>
                    <a:pt x="658241" y="147352"/>
                    <a:pt x="658241" y="3291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59" name="Google Shape;2859;p50"/>
            <p:cNvSpPr/>
            <p:nvPr/>
          </p:nvSpPr>
          <p:spPr>
            <a:xfrm>
              <a:off x="5096954" y="3933316"/>
              <a:ext cx="563245" cy="563245"/>
            </a:xfrm>
            <a:custGeom>
              <a:avLst/>
              <a:gdLst/>
              <a:ahLst/>
              <a:cxnLst/>
              <a:rect l="l" t="t" r="r" b="b"/>
              <a:pathLst>
                <a:path w="563245" h="563245" extrusionOk="0">
                  <a:moveTo>
                    <a:pt x="563245" y="281623"/>
                  </a:moveTo>
                  <a:cubicBezTo>
                    <a:pt x="563245" y="437158"/>
                    <a:pt x="437158" y="563245"/>
                    <a:pt x="281623" y="563245"/>
                  </a:cubicBezTo>
                  <a:cubicBezTo>
                    <a:pt x="126087" y="563245"/>
                    <a:pt x="0" y="437158"/>
                    <a:pt x="0" y="281623"/>
                  </a:cubicBezTo>
                  <a:cubicBezTo>
                    <a:pt x="0" y="126087"/>
                    <a:pt x="126087" y="0"/>
                    <a:pt x="281623" y="0"/>
                  </a:cubicBezTo>
                  <a:cubicBezTo>
                    <a:pt x="437158" y="0"/>
                    <a:pt x="563245" y="126087"/>
                    <a:pt x="563245" y="2816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0" name="Google Shape;2860;p50"/>
            <p:cNvSpPr/>
            <p:nvPr/>
          </p:nvSpPr>
          <p:spPr>
            <a:xfrm>
              <a:off x="4962810" y="3799236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28"/>
                    <a:pt x="73882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1" name="Google Shape;2861;p50"/>
            <p:cNvSpPr/>
            <p:nvPr/>
          </p:nvSpPr>
          <p:spPr>
            <a:xfrm>
              <a:off x="5707729" y="3799236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28"/>
                    <a:pt x="73882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2" name="Google Shape;2862;p50"/>
            <p:cNvSpPr/>
            <p:nvPr/>
          </p:nvSpPr>
          <p:spPr>
            <a:xfrm>
              <a:off x="5335301" y="3631533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3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3" y="12668"/>
                  </a:cubicBezTo>
                  <a:cubicBezTo>
                    <a:pt x="90773" y="29559"/>
                    <a:pt x="90773" y="56991"/>
                    <a:pt x="73883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3" name="Google Shape;2863;p50"/>
            <p:cNvSpPr/>
            <p:nvPr/>
          </p:nvSpPr>
          <p:spPr>
            <a:xfrm>
              <a:off x="5840444" y="4171664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4" name="Google Shape;2864;p50"/>
            <p:cNvSpPr/>
            <p:nvPr/>
          </p:nvSpPr>
          <p:spPr>
            <a:xfrm>
              <a:off x="4839049" y="4171664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5" name="Google Shape;2865;p50"/>
            <p:cNvSpPr/>
            <p:nvPr/>
          </p:nvSpPr>
          <p:spPr>
            <a:xfrm>
              <a:off x="5335301" y="4667853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3" y="73882"/>
                  </a:moveTo>
                  <a:cubicBezTo>
                    <a:pt x="56991" y="90773"/>
                    <a:pt x="29559" y="90773"/>
                    <a:pt x="12668" y="73882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3" y="12668"/>
                  </a:cubicBezTo>
                  <a:cubicBezTo>
                    <a:pt x="90773" y="29559"/>
                    <a:pt x="90773" y="56991"/>
                    <a:pt x="73883" y="738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6" name="Google Shape;2866;p50"/>
            <p:cNvSpPr/>
            <p:nvPr/>
          </p:nvSpPr>
          <p:spPr>
            <a:xfrm>
              <a:off x="5695156" y="4551457"/>
              <a:ext cx="86598" cy="86550"/>
            </a:xfrm>
            <a:custGeom>
              <a:avLst/>
              <a:gdLst/>
              <a:ahLst/>
              <a:cxnLst/>
              <a:rect l="l" t="t" r="r" b="b"/>
              <a:pathLst>
                <a:path w="86598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837" y="29559"/>
                    <a:pt x="90837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  <p:sp>
          <p:nvSpPr>
            <p:cNvPr id="2867" name="Google Shape;2867;p50"/>
            <p:cNvSpPr/>
            <p:nvPr/>
          </p:nvSpPr>
          <p:spPr>
            <a:xfrm>
              <a:off x="4978431" y="4551457"/>
              <a:ext cx="86550" cy="86550"/>
            </a:xfrm>
            <a:custGeom>
              <a:avLst/>
              <a:gdLst/>
              <a:ahLst/>
              <a:cxnLst/>
              <a:rect l="l" t="t" r="r" b="b"/>
              <a:pathLst>
                <a:path w="86550" h="86550" extrusionOk="0">
                  <a:moveTo>
                    <a:pt x="73882" y="73883"/>
                  </a:moveTo>
                  <a:cubicBezTo>
                    <a:pt x="56991" y="90773"/>
                    <a:pt x="29559" y="90773"/>
                    <a:pt x="12668" y="73883"/>
                  </a:cubicBezTo>
                  <a:cubicBezTo>
                    <a:pt x="-4223" y="56991"/>
                    <a:pt x="-4223" y="29559"/>
                    <a:pt x="12668" y="12668"/>
                  </a:cubicBezTo>
                  <a:cubicBezTo>
                    <a:pt x="29559" y="-4223"/>
                    <a:pt x="56991" y="-4223"/>
                    <a:pt x="73882" y="12668"/>
                  </a:cubicBezTo>
                  <a:cubicBezTo>
                    <a:pt x="90773" y="29559"/>
                    <a:pt x="90773" y="56991"/>
                    <a:pt x="73882" y="7388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Calibri" panose="020F0502020204030204"/>
                <a:ea typeface="Calibri" panose="020F0502020204030204"/>
                <a:cs typeface="Calibri" panose="020F0502020204030204"/>
                <a:sym typeface="Calibri" panose="020F0502020204030204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8" name="Google Shape;1958;p31"/>
          <p:cNvSpPr txBox="1">
            <a:spLocks noGrp="1"/>
          </p:cNvSpPr>
          <p:nvPr>
            <p:ph type="body" idx="1"/>
          </p:nvPr>
        </p:nvSpPr>
        <p:spPr>
          <a:xfrm>
            <a:off x="764540" y="1109980"/>
            <a:ext cx="7659370" cy="2990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GB" sz="1400" b="1">
                <a:solidFill>
                  <a:schemeClr val="accent4">
                    <a:lumMod val="75000"/>
                  </a:schemeClr>
                </a:solidFill>
              </a:rPr>
              <a:t>10 клас</a:t>
            </a:r>
          </a:p>
        </p:txBody>
      </p:sp>
      <p:sp>
        <p:nvSpPr>
          <p:cNvPr id="1959" name="Google Shape;1959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Модельна навчальна програма “</a:t>
            </a:r>
            <a:r>
              <a:rPr lang="uk-UA" altLang="en-US" sz="200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/>
                </a:solidFill>
                <a:effectLst/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Українська література.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10-12 класи. </a:t>
            </a:r>
            <a:r>
              <a:rPr lang="uk-UA" altLang="en-US" sz="2000" u="sng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Поглиблений рівень</a:t>
            </a:r>
            <a:r>
              <a:rPr lang="uk-UA" altLang="en-US" sz="2000">
                <a:solidFill>
                  <a:schemeClr val="accent6">
                    <a:lumMod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”</a:t>
            </a:r>
            <a:endParaRPr lang="en-GB" sz="2000"/>
          </a:p>
        </p:txBody>
      </p:sp>
      <p:graphicFrame>
        <p:nvGraphicFramePr>
          <p:cNvPr id="1960" name="Google Shape;1960;p31"/>
          <p:cNvGraphicFramePr/>
          <p:nvPr>
            <p:custDataLst>
              <p:tags r:id="rId1"/>
            </p:custDataLst>
          </p:nvPr>
        </p:nvGraphicFramePr>
        <p:xfrm>
          <a:off x="720090" y="1424305"/>
          <a:ext cx="7824470" cy="3662045"/>
        </p:xfrm>
        <a:graphic>
          <a:graphicData uri="http://schemas.openxmlformats.org/drawingml/2006/table">
            <a:tbl>
              <a:tblPr>
                <a:noFill/>
                <a:tableStyleId>{D0E8A0DD-618A-47AD-BF08-A6A12D6AEF5C}</a:tableStyleId>
              </a:tblPr>
              <a:tblGrid>
                <a:gridCol w="2385695"/>
                <a:gridCol w="5438775"/>
              </a:tblGrid>
              <a:tr h="49593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Вступ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Значення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художньої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літератури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для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збереження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людяності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Функції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мистецтва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слова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Критерії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художності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en-US" altLang="en-US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твору</a:t>
                      </a:r>
                      <a:r>
                        <a:rPr lang="en-US" altLang="ru-RU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.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278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Відлуння далеких віків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Художня рецепція та її форми в літературі. Леся Українка “Роберт Брюс, король шотландський” або “Давня казка”, шекспірівські мотиви в українській поезії (1-2),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Повість кінця ХІХ ст. - поч. ХХ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Панас Мирний “Лихі люди”, І. Нечуй-Левицький “Кайдашева сім1я” або “Хмари”, Богдан Лепкий “Мотря”,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 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Лірика кінця ХІХ-початку ХХ ст. (3-4 твори)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І. Франко “Ой ти, дівчино, з горіха зерня...”, “Чого являєшся мені...”, Б. Ігор-Антонич “Молитва”,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558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Модерністська проза початку ХХ ст.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О. Кобилянська “Вальс меланхолійний”, </a:t>
                      </a:r>
                      <a:r>
                        <a:rPr lang="uk-UA" sz="1000">
                          <a:solidFill>
                            <a:schemeClr val="accent6">
                              <a:lumMod val="10000"/>
                            </a:schemeClr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І. Франко “Сойчине крило”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, М. Хвильовий Я (Романтика),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65151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GB" sz="100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</a:t>
                      </a:r>
                      <a:r>
                        <a:rPr lang="uk-UA" altLang="en-GB" sz="1200" b="1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Драма кінця ХІХ-поч. ХХ ст. 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Леся Українка (1 за вибором “Лісова пісня”, “Бояриня”, “Камінний господар”), М. Куліш “Мина Мазайло” або “Народний Малахій”, </a:t>
                      </a:r>
                      <a:r>
                        <a:rPr lang="uk-UA" sz="1000" b="1" i="1">
                          <a:solidFill>
                            <a:srgbClr val="7030A0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Літературний міст у сьогодення</a:t>
                      </a:r>
                      <a:r>
                        <a:rPr lang="uk-UA" sz="1000" b="0">
                          <a:solidFill>
                            <a:schemeClr val="dk1"/>
                          </a:solidFill>
                          <a:latin typeface="Fira Sans" panose="020B0503050000020004"/>
                          <a:ea typeface="Fira Sans" panose="020B0503050000020004"/>
                          <a:cs typeface="Fira Sans" panose="020B0503050000020004"/>
                          <a:sym typeface="Fira Sans" panose="020B0503050000020004"/>
                        </a:rPr>
                        <a:t> (1-2)</a:t>
                      </a: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</a:tbl>
          </a:graphicData>
        </a:graphic>
      </p:graphicFrame>
      <p:grpSp>
        <p:nvGrpSpPr>
          <p:cNvPr id="2888" name="Google Shape;2888;p50"/>
          <p:cNvGrpSpPr/>
          <p:nvPr/>
        </p:nvGrpSpPr>
        <p:grpSpPr>
          <a:xfrm>
            <a:off x="2235670" y="1507179"/>
            <a:ext cx="961652" cy="719269"/>
            <a:chOff x="3512020" y="2148529"/>
            <a:chExt cx="961652" cy="719269"/>
          </a:xfrm>
        </p:grpSpPr>
        <p:grpSp>
          <p:nvGrpSpPr>
            <p:cNvPr id="2889" name="Google Shape;2889;p50"/>
            <p:cNvGrpSpPr/>
            <p:nvPr/>
          </p:nvGrpSpPr>
          <p:grpSpPr>
            <a:xfrm>
              <a:off x="3709305" y="2148529"/>
              <a:ext cx="764367" cy="719261"/>
              <a:chOff x="4867973" y="2093086"/>
              <a:chExt cx="1138468" cy="1071286"/>
            </a:xfrm>
          </p:grpSpPr>
          <p:sp>
            <p:nvSpPr>
              <p:cNvPr id="2890" name="Google Shape;2890;p50"/>
              <p:cNvSpPr/>
              <p:nvPr/>
            </p:nvSpPr>
            <p:spPr>
              <a:xfrm>
                <a:off x="5086005" y="2294930"/>
                <a:ext cx="920436" cy="869442"/>
              </a:xfrm>
              <a:custGeom>
                <a:avLst/>
                <a:gdLst/>
                <a:ahLst/>
                <a:cxnLst/>
                <a:rect l="l" t="t" r="r" b="b"/>
                <a:pathLst>
                  <a:path w="920436" h="869442" extrusionOk="0">
                    <a:moveTo>
                      <a:pt x="902235" y="377658"/>
                    </a:moveTo>
                    <a:cubicBezTo>
                      <a:pt x="882803" y="324826"/>
                      <a:pt x="852260" y="276883"/>
                      <a:pt x="833909" y="223670"/>
                    </a:cubicBezTo>
                    <a:cubicBezTo>
                      <a:pt x="812446" y="161567"/>
                      <a:pt x="815621" y="95273"/>
                      <a:pt x="849276" y="38060"/>
                    </a:cubicBezTo>
                    <a:cubicBezTo>
                      <a:pt x="852514" y="32599"/>
                      <a:pt x="849847" y="23264"/>
                      <a:pt x="842799" y="22121"/>
                    </a:cubicBezTo>
                    <a:cubicBezTo>
                      <a:pt x="782728" y="12469"/>
                      <a:pt x="720942" y="23772"/>
                      <a:pt x="668364" y="54252"/>
                    </a:cubicBezTo>
                    <a:cubicBezTo>
                      <a:pt x="642964" y="24598"/>
                      <a:pt x="608420" y="849"/>
                      <a:pt x="568225" y="23"/>
                    </a:cubicBezTo>
                    <a:cubicBezTo>
                      <a:pt x="533300" y="-739"/>
                      <a:pt x="498565" y="17295"/>
                      <a:pt x="482055" y="47839"/>
                    </a:cubicBezTo>
                    <a:cubicBezTo>
                      <a:pt x="450877" y="34313"/>
                      <a:pt x="413539" y="35774"/>
                      <a:pt x="384265" y="53744"/>
                    </a:cubicBezTo>
                    <a:cubicBezTo>
                      <a:pt x="357913" y="69937"/>
                      <a:pt x="340260" y="97877"/>
                      <a:pt x="335370" y="128103"/>
                    </a:cubicBezTo>
                    <a:cubicBezTo>
                      <a:pt x="295683" y="112418"/>
                      <a:pt x="249709" y="115466"/>
                      <a:pt x="211990" y="135850"/>
                    </a:cubicBezTo>
                    <a:cubicBezTo>
                      <a:pt x="168428" y="159408"/>
                      <a:pt x="142775" y="205827"/>
                      <a:pt x="140933" y="254722"/>
                    </a:cubicBezTo>
                    <a:cubicBezTo>
                      <a:pt x="140298" y="271994"/>
                      <a:pt x="143156" y="289202"/>
                      <a:pt x="148616" y="305522"/>
                    </a:cubicBezTo>
                    <a:cubicBezTo>
                      <a:pt x="134901" y="303299"/>
                      <a:pt x="120550" y="304760"/>
                      <a:pt x="107596" y="309776"/>
                    </a:cubicBezTo>
                    <a:cubicBezTo>
                      <a:pt x="83212" y="319174"/>
                      <a:pt x="66003" y="338859"/>
                      <a:pt x="57431" y="363307"/>
                    </a:cubicBezTo>
                    <a:cubicBezTo>
                      <a:pt x="40349" y="412075"/>
                      <a:pt x="61876" y="460716"/>
                      <a:pt x="92673" y="498689"/>
                    </a:cubicBezTo>
                    <a:cubicBezTo>
                      <a:pt x="72099" y="504467"/>
                      <a:pt x="51970" y="512151"/>
                      <a:pt x="34952" y="525422"/>
                    </a:cubicBezTo>
                    <a:cubicBezTo>
                      <a:pt x="15838" y="540345"/>
                      <a:pt x="1678" y="562379"/>
                      <a:pt x="153" y="586954"/>
                    </a:cubicBezTo>
                    <a:cubicBezTo>
                      <a:pt x="-3275" y="641500"/>
                      <a:pt x="51525" y="665884"/>
                      <a:pt x="88419" y="694777"/>
                    </a:cubicBezTo>
                    <a:cubicBezTo>
                      <a:pt x="51779" y="736306"/>
                      <a:pt x="36349" y="793964"/>
                      <a:pt x="47906" y="848383"/>
                    </a:cubicBezTo>
                    <a:cubicBezTo>
                      <a:pt x="49557" y="856257"/>
                      <a:pt x="69178" y="850923"/>
                      <a:pt x="70258" y="849590"/>
                    </a:cubicBezTo>
                    <a:cubicBezTo>
                      <a:pt x="71718" y="853273"/>
                      <a:pt x="153887" y="781899"/>
                      <a:pt x="203163" y="776946"/>
                    </a:cubicBezTo>
                    <a:cubicBezTo>
                      <a:pt x="259360" y="771294"/>
                      <a:pt x="314161" y="802536"/>
                      <a:pt x="363755" y="824698"/>
                    </a:cubicBezTo>
                    <a:cubicBezTo>
                      <a:pt x="413475" y="846923"/>
                      <a:pt x="464847" y="867624"/>
                      <a:pt x="520028" y="869338"/>
                    </a:cubicBezTo>
                    <a:cubicBezTo>
                      <a:pt x="569114" y="870862"/>
                      <a:pt x="618263" y="855686"/>
                      <a:pt x="652299" y="819110"/>
                    </a:cubicBezTo>
                    <a:cubicBezTo>
                      <a:pt x="683096" y="786090"/>
                      <a:pt x="699162" y="741703"/>
                      <a:pt x="696558" y="697063"/>
                    </a:cubicBezTo>
                    <a:cubicBezTo>
                      <a:pt x="741897" y="703159"/>
                      <a:pt x="788506" y="691094"/>
                      <a:pt x="826543" y="665503"/>
                    </a:cubicBezTo>
                    <a:cubicBezTo>
                      <a:pt x="870866" y="635658"/>
                      <a:pt x="900774" y="589621"/>
                      <a:pt x="913284" y="537932"/>
                    </a:cubicBezTo>
                    <a:cubicBezTo>
                      <a:pt x="926238" y="484782"/>
                      <a:pt x="921031" y="428902"/>
                      <a:pt x="902235" y="3776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1" name="Google Shape;2891;p50"/>
              <p:cNvSpPr/>
              <p:nvPr/>
            </p:nvSpPr>
            <p:spPr>
              <a:xfrm>
                <a:off x="5267209" y="2467211"/>
                <a:ext cx="672560" cy="635414"/>
              </a:xfrm>
              <a:custGeom>
                <a:avLst/>
                <a:gdLst/>
                <a:ahLst/>
                <a:cxnLst/>
                <a:rect l="l" t="t" r="r" b="b"/>
                <a:pathLst>
                  <a:path w="672560" h="635414" extrusionOk="0">
                    <a:moveTo>
                      <a:pt x="659181" y="275925"/>
                    </a:moveTo>
                    <a:cubicBezTo>
                      <a:pt x="645021" y="237317"/>
                      <a:pt x="622669" y="202265"/>
                      <a:pt x="609271" y="163403"/>
                    </a:cubicBezTo>
                    <a:cubicBezTo>
                      <a:pt x="593586" y="118064"/>
                      <a:pt x="595872" y="69614"/>
                      <a:pt x="620510" y="27767"/>
                    </a:cubicBezTo>
                    <a:cubicBezTo>
                      <a:pt x="622860" y="23767"/>
                      <a:pt x="620891" y="16972"/>
                      <a:pt x="615811" y="16147"/>
                    </a:cubicBezTo>
                    <a:cubicBezTo>
                      <a:pt x="571933" y="9098"/>
                      <a:pt x="526784" y="17353"/>
                      <a:pt x="488367" y="39642"/>
                    </a:cubicBezTo>
                    <a:cubicBezTo>
                      <a:pt x="469824" y="17988"/>
                      <a:pt x="444552" y="653"/>
                      <a:pt x="415215" y="18"/>
                    </a:cubicBezTo>
                    <a:cubicBezTo>
                      <a:pt x="389687" y="-554"/>
                      <a:pt x="364287" y="12654"/>
                      <a:pt x="352223" y="34943"/>
                    </a:cubicBezTo>
                    <a:cubicBezTo>
                      <a:pt x="329426" y="25037"/>
                      <a:pt x="302185" y="26116"/>
                      <a:pt x="280785" y="39261"/>
                    </a:cubicBezTo>
                    <a:cubicBezTo>
                      <a:pt x="261481" y="51135"/>
                      <a:pt x="248654" y="71519"/>
                      <a:pt x="245098" y="93617"/>
                    </a:cubicBezTo>
                    <a:cubicBezTo>
                      <a:pt x="216142" y="82187"/>
                      <a:pt x="182487" y="84409"/>
                      <a:pt x="154928" y="99268"/>
                    </a:cubicBezTo>
                    <a:cubicBezTo>
                      <a:pt x="123115" y="116477"/>
                      <a:pt x="104318" y="150386"/>
                      <a:pt x="102985" y="186136"/>
                    </a:cubicBezTo>
                    <a:cubicBezTo>
                      <a:pt x="102541" y="198773"/>
                      <a:pt x="104636" y="211346"/>
                      <a:pt x="108637" y="223220"/>
                    </a:cubicBezTo>
                    <a:cubicBezTo>
                      <a:pt x="98604" y="221569"/>
                      <a:pt x="88126" y="222649"/>
                      <a:pt x="78665" y="226332"/>
                    </a:cubicBezTo>
                    <a:cubicBezTo>
                      <a:pt x="60885" y="233190"/>
                      <a:pt x="48248" y="247604"/>
                      <a:pt x="42025" y="265448"/>
                    </a:cubicBezTo>
                    <a:cubicBezTo>
                      <a:pt x="29516" y="301135"/>
                      <a:pt x="45264" y="336631"/>
                      <a:pt x="67743" y="364381"/>
                    </a:cubicBezTo>
                    <a:cubicBezTo>
                      <a:pt x="52693" y="368572"/>
                      <a:pt x="37961" y="374223"/>
                      <a:pt x="25579" y="383939"/>
                    </a:cubicBezTo>
                    <a:cubicBezTo>
                      <a:pt x="11609" y="394861"/>
                      <a:pt x="1258" y="410926"/>
                      <a:pt x="115" y="428897"/>
                    </a:cubicBezTo>
                    <a:cubicBezTo>
                      <a:pt x="-2425" y="468711"/>
                      <a:pt x="37643" y="486555"/>
                      <a:pt x="64631" y="507700"/>
                    </a:cubicBezTo>
                    <a:cubicBezTo>
                      <a:pt x="37834" y="538053"/>
                      <a:pt x="26594" y="580217"/>
                      <a:pt x="35040" y="619968"/>
                    </a:cubicBezTo>
                    <a:cubicBezTo>
                      <a:pt x="36247" y="625683"/>
                      <a:pt x="50598" y="621810"/>
                      <a:pt x="51360" y="620857"/>
                    </a:cubicBezTo>
                    <a:cubicBezTo>
                      <a:pt x="52375" y="623588"/>
                      <a:pt x="112447" y="571391"/>
                      <a:pt x="148515" y="567771"/>
                    </a:cubicBezTo>
                    <a:cubicBezTo>
                      <a:pt x="189599" y="563644"/>
                      <a:pt x="229604" y="586504"/>
                      <a:pt x="265862" y="602696"/>
                    </a:cubicBezTo>
                    <a:cubicBezTo>
                      <a:pt x="302185" y="618952"/>
                      <a:pt x="339777" y="634065"/>
                      <a:pt x="380099" y="635335"/>
                    </a:cubicBezTo>
                    <a:cubicBezTo>
                      <a:pt x="415977" y="636478"/>
                      <a:pt x="451854" y="625366"/>
                      <a:pt x="476746" y="598632"/>
                    </a:cubicBezTo>
                    <a:cubicBezTo>
                      <a:pt x="499225" y="574502"/>
                      <a:pt x="510973" y="542117"/>
                      <a:pt x="509068" y="509415"/>
                    </a:cubicBezTo>
                    <a:cubicBezTo>
                      <a:pt x="542215" y="513860"/>
                      <a:pt x="576251" y="505033"/>
                      <a:pt x="604064" y="486301"/>
                    </a:cubicBezTo>
                    <a:cubicBezTo>
                      <a:pt x="636449" y="464520"/>
                      <a:pt x="658356" y="430865"/>
                      <a:pt x="667437" y="393083"/>
                    </a:cubicBezTo>
                    <a:cubicBezTo>
                      <a:pt x="676771" y="354157"/>
                      <a:pt x="672961" y="313327"/>
                      <a:pt x="659181" y="2759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2" name="Google Shape;2892;p50"/>
              <p:cNvSpPr/>
              <p:nvPr/>
            </p:nvSpPr>
            <p:spPr>
              <a:xfrm>
                <a:off x="5148707" y="2843339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3" name="Google Shape;2893;p50"/>
              <p:cNvSpPr/>
              <p:nvPr/>
            </p:nvSpPr>
            <p:spPr>
              <a:xfrm>
                <a:off x="5209984" y="2669222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4" name="Google Shape;2894;p50"/>
              <p:cNvSpPr/>
              <p:nvPr/>
            </p:nvSpPr>
            <p:spPr>
              <a:xfrm>
                <a:off x="5476430" y="2375344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5" name="Google Shape;2895;p50"/>
              <p:cNvSpPr/>
              <p:nvPr/>
            </p:nvSpPr>
            <p:spPr>
              <a:xfrm>
                <a:off x="5308346" y="2486723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6" name="Google Shape;2896;p50"/>
              <p:cNvSpPr/>
              <p:nvPr/>
            </p:nvSpPr>
            <p:spPr>
              <a:xfrm>
                <a:off x="5640641" y="2331402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85" y="69914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7" name="Google Shape;2897;p50"/>
              <p:cNvSpPr/>
              <p:nvPr/>
            </p:nvSpPr>
            <p:spPr>
              <a:xfrm>
                <a:off x="5479669" y="2606591"/>
                <a:ext cx="443142" cy="473688"/>
              </a:xfrm>
              <a:custGeom>
                <a:avLst/>
                <a:gdLst/>
                <a:ahLst/>
                <a:cxnLst/>
                <a:rect l="l" t="t" r="r" b="b"/>
                <a:pathLst>
                  <a:path w="443142" h="473688" extrusionOk="0">
                    <a:moveTo>
                      <a:pt x="442659" y="69743"/>
                    </a:moveTo>
                    <a:cubicBezTo>
                      <a:pt x="443865" y="48089"/>
                      <a:pt x="444627" y="14371"/>
                      <a:pt x="421449" y="3068"/>
                    </a:cubicBezTo>
                    <a:cubicBezTo>
                      <a:pt x="399542" y="-7664"/>
                      <a:pt x="378460" y="11894"/>
                      <a:pt x="366966" y="28785"/>
                    </a:cubicBezTo>
                    <a:cubicBezTo>
                      <a:pt x="335090" y="75648"/>
                      <a:pt x="313817" y="129877"/>
                      <a:pt x="299466" y="184424"/>
                    </a:cubicBezTo>
                    <a:cubicBezTo>
                      <a:pt x="298259" y="189123"/>
                      <a:pt x="297180" y="193822"/>
                      <a:pt x="296037" y="198457"/>
                    </a:cubicBezTo>
                    <a:cubicBezTo>
                      <a:pt x="292672" y="155722"/>
                      <a:pt x="285559" y="112415"/>
                      <a:pt x="264541" y="74696"/>
                    </a:cubicBezTo>
                    <a:cubicBezTo>
                      <a:pt x="253873" y="55582"/>
                      <a:pt x="237299" y="35770"/>
                      <a:pt x="213297" y="36913"/>
                    </a:cubicBezTo>
                    <a:cubicBezTo>
                      <a:pt x="192278" y="37929"/>
                      <a:pt x="174561" y="54820"/>
                      <a:pt x="167830" y="73934"/>
                    </a:cubicBezTo>
                    <a:cubicBezTo>
                      <a:pt x="159258" y="98318"/>
                      <a:pt x="164783" y="124798"/>
                      <a:pt x="170624" y="149182"/>
                    </a:cubicBezTo>
                    <a:cubicBezTo>
                      <a:pt x="176403" y="173375"/>
                      <a:pt x="184340" y="197060"/>
                      <a:pt x="193739" y="220111"/>
                    </a:cubicBezTo>
                    <a:cubicBezTo>
                      <a:pt x="197866" y="230144"/>
                      <a:pt x="202438" y="239986"/>
                      <a:pt x="207010" y="249829"/>
                    </a:cubicBezTo>
                    <a:cubicBezTo>
                      <a:pt x="176022" y="221317"/>
                      <a:pt x="138684" y="195917"/>
                      <a:pt x="97853" y="185059"/>
                    </a:cubicBezTo>
                    <a:cubicBezTo>
                      <a:pt x="76581" y="179407"/>
                      <a:pt x="53022" y="178391"/>
                      <a:pt x="32004" y="185821"/>
                    </a:cubicBezTo>
                    <a:cubicBezTo>
                      <a:pt x="23559" y="188805"/>
                      <a:pt x="15240" y="193632"/>
                      <a:pt x="11303" y="202141"/>
                    </a:cubicBezTo>
                    <a:cubicBezTo>
                      <a:pt x="6795" y="211792"/>
                      <a:pt x="9779" y="223921"/>
                      <a:pt x="13398" y="233382"/>
                    </a:cubicBezTo>
                    <a:cubicBezTo>
                      <a:pt x="28003" y="271863"/>
                      <a:pt x="68263" y="292247"/>
                      <a:pt x="102807" y="309519"/>
                    </a:cubicBezTo>
                    <a:cubicBezTo>
                      <a:pt x="134112" y="325140"/>
                      <a:pt x="165989" y="339618"/>
                      <a:pt x="198247" y="353207"/>
                    </a:cubicBezTo>
                    <a:cubicBezTo>
                      <a:pt x="181928" y="351937"/>
                      <a:pt x="165545" y="351111"/>
                      <a:pt x="149161" y="351492"/>
                    </a:cubicBezTo>
                    <a:cubicBezTo>
                      <a:pt x="109538" y="352382"/>
                      <a:pt x="64198" y="358858"/>
                      <a:pt x="30353" y="381083"/>
                    </a:cubicBezTo>
                    <a:cubicBezTo>
                      <a:pt x="14605" y="391434"/>
                      <a:pt x="0" y="407563"/>
                      <a:pt x="0" y="427438"/>
                    </a:cubicBezTo>
                    <a:cubicBezTo>
                      <a:pt x="0" y="446997"/>
                      <a:pt x="14605" y="462744"/>
                      <a:pt x="32258" y="469285"/>
                    </a:cubicBezTo>
                    <a:cubicBezTo>
                      <a:pt x="53721" y="477223"/>
                      <a:pt x="77724" y="472777"/>
                      <a:pt x="99632" y="468777"/>
                    </a:cubicBezTo>
                    <a:cubicBezTo>
                      <a:pt x="120459" y="464967"/>
                      <a:pt x="141097" y="459823"/>
                      <a:pt x="161227" y="453219"/>
                    </a:cubicBezTo>
                    <a:cubicBezTo>
                      <a:pt x="205168" y="438741"/>
                      <a:pt x="246761" y="417469"/>
                      <a:pt x="284544" y="390799"/>
                    </a:cubicBezTo>
                    <a:cubicBezTo>
                      <a:pt x="286512" y="391180"/>
                      <a:pt x="288608" y="390672"/>
                      <a:pt x="290385" y="388576"/>
                    </a:cubicBezTo>
                    <a:cubicBezTo>
                      <a:pt x="328676" y="342920"/>
                      <a:pt x="359092" y="291548"/>
                      <a:pt x="385699" y="238335"/>
                    </a:cubicBezTo>
                    <a:cubicBezTo>
                      <a:pt x="412052" y="185376"/>
                      <a:pt x="439357" y="129751"/>
                      <a:pt x="442659" y="6974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8" name="Google Shape;2898;p50"/>
              <p:cNvSpPr/>
              <p:nvPr/>
            </p:nvSpPr>
            <p:spPr>
              <a:xfrm>
                <a:off x="5315267" y="2160420"/>
                <a:ext cx="110300" cy="271074"/>
              </a:xfrm>
              <a:custGeom>
                <a:avLst/>
                <a:gdLst/>
                <a:ahLst/>
                <a:cxnLst/>
                <a:rect l="l" t="t" r="r" b="b"/>
                <a:pathLst>
                  <a:path w="110300" h="271074" extrusionOk="0">
                    <a:moveTo>
                      <a:pt x="109411" y="259183"/>
                    </a:moveTo>
                    <a:cubicBezTo>
                      <a:pt x="100204" y="238609"/>
                      <a:pt x="87948" y="219305"/>
                      <a:pt x="78042" y="198985"/>
                    </a:cubicBezTo>
                    <a:cubicBezTo>
                      <a:pt x="68009" y="178411"/>
                      <a:pt x="58611" y="157520"/>
                      <a:pt x="50038" y="136247"/>
                    </a:cubicBezTo>
                    <a:cubicBezTo>
                      <a:pt x="41530" y="115229"/>
                      <a:pt x="33592" y="94020"/>
                      <a:pt x="26417" y="72494"/>
                    </a:cubicBezTo>
                    <a:cubicBezTo>
                      <a:pt x="19114" y="50395"/>
                      <a:pt x="10859" y="27726"/>
                      <a:pt x="9081" y="4358"/>
                    </a:cubicBezTo>
                    <a:cubicBezTo>
                      <a:pt x="8636" y="-1357"/>
                      <a:pt x="-63" y="-1548"/>
                      <a:pt x="0" y="4358"/>
                    </a:cubicBezTo>
                    <a:cubicBezTo>
                      <a:pt x="445" y="52047"/>
                      <a:pt x="15939" y="96941"/>
                      <a:pt x="33338" y="140819"/>
                    </a:cubicBezTo>
                    <a:cubicBezTo>
                      <a:pt x="41974" y="162536"/>
                      <a:pt x="51308" y="184000"/>
                      <a:pt x="61532" y="205018"/>
                    </a:cubicBezTo>
                    <a:cubicBezTo>
                      <a:pt x="71692" y="225909"/>
                      <a:pt x="81788" y="248452"/>
                      <a:pt x="95441" y="267311"/>
                    </a:cubicBezTo>
                    <a:cubicBezTo>
                      <a:pt x="101600" y="275757"/>
                      <a:pt x="113666" y="268645"/>
                      <a:pt x="109411" y="25918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9" name="Google Shape;2899;p50"/>
              <p:cNvSpPr/>
              <p:nvPr/>
            </p:nvSpPr>
            <p:spPr>
              <a:xfrm>
                <a:off x="5031425" y="2425920"/>
                <a:ext cx="202789" cy="177730"/>
              </a:xfrm>
              <a:custGeom>
                <a:avLst/>
                <a:gdLst/>
                <a:ahLst/>
                <a:cxnLst/>
                <a:rect l="l" t="t" r="r" b="b"/>
                <a:pathLst>
                  <a:path w="202789" h="177730" extrusionOk="0">
                    <a:moveTo>
                      <a:pt x="202054" y="167292"/>
                    </a:moveTo>
                    <a:cubicBezTo>
                      <a:pt x="197990" y="158339"/>
                      <a:pt x="187259" y="152116"/>
                      <a:pt x="179829" y="145893"/>
                    </a:cubicBezTo>
                    <a:cubicBezTo>
                      <a:pt x="171511" y="138971"/>
                      <a:pt x="163256" y="131986"/>
                      <a:pt x="155001" y="125001"/>
                    </a:cubicBezTo>
                    <a:cubicBezTo>
                      <a:pt x="138872" y="111412"/>
                      <a:pt x="122870" y="97696"/>
                      <a:pt x="106868" y="83917"/>
                    </a:cubicBezTo>
                    <a:cubicBezTo>
                      <a:pt x="90929" y="70137"/>
                      <a:pt x="74927" y="56358"/>
                      <a:pt x="58989" y="42451"/>
                    </a:cubicBezTo>
                    <a:cubicBezTo>
                      <a:pt x="42542" y="28100"/>
                      <a:pt x="25524" y="14892"/>
                      <a:pt x="8570" y="1240"/>
                    </a:cubicBezTo>
                    <a:cubicBezTo>
                      <a:pt x="3680" y="-2697"/>
                      <a:pt x="-3051" y="3589"/>
                      <a:pt x="1521" y="8288"/>
                    </a:cubicBezTo>
                    <a:cubicBezTo>
                      <a:pt x="16634" y="23909"/>
                      <a:pt x="31303" y="39403"/>
                      <a:pt x="47432" y="54072"/>
                    </a:cubicBezTo>
                    <a:cubicBezTo>
                      <a:pt x="63434" y="68613"/>
                      <a:pt x="79499" y="83091"/>
                      <a:pt x="95819" y="97315"/>
                    </a:cubicBezTo>
                    <a:cubicBezTo>
                      <a:pt x="111694" y="111158"/>
                      <a:pt x="127696" y="124938"/>
                      <a:pt x="143761" y="138590"/>
                    </a:cubicBezTo>
                    <a:cubicBezTo>
                      <a:pt x="152016" y="145575"/>
                      <a:pt x="160335" y="152497"/>
                      <a:pt x="168590" y="159482"/>
                    </a:cubicBezTo>
                    <a:cubicBezTo>
                      <a:pt x="176146" y="165832"/>
                      <a:pt x="184401" y="175166"/>
                      <a:pt x="194180" y="177516"/>
                    </a:cubicBezTo>
                    <a:cubicBezTo>
                      <a:pt x="200467" y="178976"/>
                      <a:pt x="204531" y="172690"/>
                      <a:pt x="202054" y="16729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0" name="Google Shape;2900;p50"/>
              <p:cNvSpPr/>
              <p:nvPr/>
            </p:nvSpPr>
            <p:spPr>
              <a:xfrm>
                <a:off x="4951709" y="2764384"/>
                <a:ext cx="227871" cy="33364"/>
              </a:xfrm>
              <a:custGeom>
                <a:avLst/>
                <a:gdLst/>
                <a:ahLst/>
                <a:cxnLst/>
                <a:rect l="l" t="t" r="r" b="b"/>
                <a:pathLst>
                  <a:path w="227871" h="33364" extrusionOk="0">
                    <a:moveTo>
                      <a:pt x="221826" y="16217"/>
                    </a:moveTo>
                    <a:cubicBezTo>
                      <a:pt x="204173" y="11074"/>
                      <a:pt x="185059" y="9105"/>
                      <a:pt x="166835" y="6692"/>
                    </a:cubicBezTo>
                    <a:cubicBezTo>
                      <a:pt x="148420" y="4216"/>
                      <a:pt x="129878" y="2438"/>
                      <a:pt x="111336" y="1358"/>
                    </a:cubicBezTo>
                    <a:cubicBezTo>
                      <a:pt x="93175" y="279"/>
                      <a:pt x="74950" y="-293"/>
                      <a:pt x="56726" y="152"/>
                    </a:cubicBezTo>
                    <a:cubicBezTo>
                      <a:pt x="47137" y="406"/>
                      <a:pt x="37358" y="406"/>
                      <a:pt x="27833" y="1422"/>
                    </a:cubicBezTo>
                    <a:cubicBezTo>
                      <a:pt x="24087" y="1803"/>
                      <a:pt x="20150" y="2247"/>
                      <a:pt x="16467" y="3009"/>
                    </a:cubicBezTo>
                    <a:cubicBezTo>
                      <a:pt x="11260" y="4025"/>
                      <a:pt x="6751" y="6883"/>
                      <a:pt x="1608" y="8216"/>
                    </a:cubicBezTo>
                    <a:cubicBezTo>
                      <a:pt x="-996" y="8915"/>
                      <a:pt x="-170" y="12344"/>
                      <a:pt x="2179" y="12598"/>
                    </a:cubicBezTo>
                    <a:cubicBezTo>
                      <a:pt x="6561" y="13106"/>
                      <a:pt x="10688" y="14947"/>
                      <a:pt x="15006" y="15709"/>
                    </a:cubicBezTo>
                    <a:cubicBezTo>
                      <a:pt x="19578" y="16471"/>
                      <a:pt x="24785" y="16344"/>
                      <a:pt x="29421" y="16344"/>
                    </a:cubicBezTo>
                    <a:cubicBezTo>
                      <a:pt x="38501" y="16471"/>
                      <a:pt x="47645" y="16217"/>
                      <a:pt x="56726" y="16344"/>
                    </a:cubicBezTo>
                    <a:cubicBezTo>
                      <a:pt x="74950" y="16662"/>
                      <a:pt x="93111" y="17233"/>
                      <a:pt x="111336" y="18503"/>
                    </a:cubicBezTo>
                    <a:cubicBezTo>
                      <a:pt x="129243" y="19773"/>
                      <a:pt x="147150" y="21678"/>
                      <a:pt x="164930" y="24155"/>
                    </a:cubicBezTo>
                    <a:cubicBezTo>
                      <a:pt x="183218" y="26695"/>
                      <a:pt x="201252" y="31076"/>
                      <a:pt x="219540" y="33299"/>
                    </a:cubicBezTo>
                    <a:cubicBezTo>
                      <a:pt x="229446" y="34505"/>
                      <a:pt x="230906" y="18884"/>
                      <a:pt x="221826" y="162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1" name="Google Shape;2901;p50"/>
              <p:cNvSpPr/>
              <p:nvPr/>
            </p:nvSpPr>
            <p:spPr>
              <a:xfrm>
                <a:off x="4867973" y="2725229"/>
                <a:ext cx="92836" cy="92836"/>
              </a:xfrm>
              <a:custGeom>
                <a:avLst/>
                <a:gdLst/>
                <a:ahLst/>
                <a:cxnLst/>
                <a:rect l="l" t="t" r="r" b="b"/>
                <a:pathLst>
                  <a:path w="92836" h="92836" extrusionOk="0">
                    <a:moveTo>
                      <a:pt x="92837" y="46418"/>
                    </a:moveTo>
                    <a:cubicBezTo>
                      <a:pt x="92837" y="72072"/>
                      <a:pt x="72073" y="92837"/>
                      <a:pt x="46418" y="92837"/>
                    </a:cubicBezTo>
                    <a:cubicBezTo>
                      <a:pt x="20765" y="92837"/>
                      <a:pt x="0" y="72072"/>
                      <a:pt x="0" y="46418"/>
                    </a:cubicBezTo>
                    <a:cubicBezTo>
                      <a:pt x="0" y="20764"/>
                      <a:pt x="20765" y="0"/>
                      <a:pt x="46418" y="0"/>
                    </a:cubicBezTo>
                    <a:cubicBezTo>
                      <a:pt x="72073" y="0"/>
                      <a:pt x="92837" y="20828"/>
                      <a:pt x="92837" y="464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2" name="Google Shape;2902;p50"/>
              <p:cNvSpPr/>
              <p:nvPr/>
            </p:nvSpPr>
            <p:spPr>
              <a:xfrm>
                <a:off x="4970653" y="2383789"/>
                <a:ext cx="84200" cy="84201"/>
              </a:xfrm>
              <a:custGeom>
                <a:avLst/>
                <a:gdLst/>
                <a:ahLst/>
                <a:cxnLst/>
                <a:rect l="l" t="t" r="r" b="b"/>
                <a:pathLst>
                  <a:path w="84200" h="84201" extrusionOk="0">
                    <a:moveTo>
                      <a:pt x="84201" y="42101"/>
                    </a:moveTo>
                    <a:cubicBezTo>
                      <a:pt x="84201" y="65342"/>
                      <a:pt x="65341" y="84201"/>
                      <a:pt x="42100" y="84201"/>
                    </a:cubicBezTo>
                    <a:cubicBezTo>
                      <a:pt x="18859" y="84201"/>
                      <a:pt x="0" y="65342"/>
                      <a:pt x="0" y="42101"/>
                    </a:cubicBezTo>
                    <a:cubicBezTo>
                      <a:pt x="0" y="18860"/>
                      <a:pt x="18859" y="0"/>
                      <a:pt x="42100" y="0"/>
                    </a:cubicBezTo>
                    <a:cubicBezTo>
                      <a:pt x="65341" y="-63"/>
                      <a:pt x="84201" y="18796"/>
                      <a:pt x="84201" y="4210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3" name="Google Shape;2903;p50"/>
              <p:cNvSpPr/>
              <p:nvPr/>
            </p:nvSpPr>
            <p:spPr>
              <a:xfrm>
                <a:off x="5273230" y="2093086"/>
                <a:ext cx="84201" cy="84201"/>
              </a:xfrm>
              <a:custGeom>
                <a:avLst/>
                <a:gdLst/>
                <a:ahLst/>
                <a:cxnLst/>
                <a:rect l="l" t="t" r="r" b="b"/>
                <a:pathLst>
                  <a:path w="84201" h="84201" extrusionOk="0">
                    <a:moveTo>
                      <a:pt x="84201" y="42101"/>
                    </a:moveTo>
                    <a:cubicBezTo>
                      <a:pt x="84201" y="65342"/>
                      <a:pt x="65341" y="84201"/>
                      <a:pt x="42101" y="84201"/>
                    </a:cubicBezTo>
                    <a:cubicBezTo>
                      <a:pt x="18860" y="84201"/>
                      <a:pt x="0" y="65342"/>
                      <a:pt x="0" y="42101"/>
                    </a:cubicBezTo>
                    <a:cubicBezTo>
                      <a:pt x="0" y="18860"/>
                      <a:pt x="18860" y="0"/>
                      <a:pt x="42101" y="0"/>
                    </a:cubicBezTo>
                    <a:cubicBezTo>
                      <a:pt x="65341" y="0"/>
                      <a:pt x="84201" y="18860"/>
                      <a:pt x="84201" y="4210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grpSp>
          <p:nvGrpSpPr>
            <p:cNvPr id="2904" name="Google Shape;2904;p50"/>
            <p:cNvGrpSpPr/>
            <p:nvPr/>
          </p:nvGrpSpPr>
          <p:grpSpPr>
            <a:xfrm>
              <a:off x="3512020" y="2384297"/>
              <a:ext cx="235851" cy="483502"/>
              <a:chOff x="1600045" y="2851134"/>
              <a:chExt cx="235851" cy="483502"/>
            </a:xfrm>
          </p:grpSpPr>
          <p:sp>
            <p:nvSpPr>
              <p:cNvPr id="2905" name="Google Shape;2905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6" name="Google Shape;2906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7" name="Google Shape;2907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8" name="Google Shape;2908;p50"/>
              <p:cNvSpPr/>
              <p:nvPr/>
            </p:nvSpPr>
            <p:spPr>
              <a:xfrm>
                <a:off x="1729096" y="285113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Відповідно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до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Типової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освітньої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програми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(2025)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МНП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-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УЛ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-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ПОГЛ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розрахована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на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1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годину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на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тиждень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першому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семестрі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10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класу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, 2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години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на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тиждень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–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другому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семестрі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10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класу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, 2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години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на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тиждень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–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в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11-12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класах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(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перший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і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другий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r>
              <a:rPr lang="en-US" altLang="en-US" sz="1600" b="0">
                <a:latin typeface="Times New Roman" panose="02020603050405020304"/>
                <a:ea typeface="Calibri" panose="020F0502020204030204"/>
                <a:sym typeface="+mn-ea"/>
              </a:rPr>
              <a:t>семестр</a:t>
            </a:r>
            <a:r>
              <a:rPr lang="en-US" altLang="ru-RU" sz="1600" b="0">
                <a:latin typeface="Times New Roman" panose="02020603050405020304"/>
                <a:ea typeface="Calibri" panose="020F0502020204030204"/>
                <a:sym typeface="+mn-ea"/>
              </a:rPr>
              <a:t>).</a:t>
            </a:r>
            <a:r>
              <a:rPr lang="en-US" altLang="zh-CN" sz="1600" b="0">
                <a:latin typeface="Times New Roman" panose="02020603050405020304"/>
                <a:ea typeface="Calibri" panose="020F0502020204030204"/>
                <a:sym typeface="+mn-ea"/>
              </a:rPr>
              <a:t> </a:t>
            </a:r>
            <a:endParaRPr lang="ru-RU" altLang="en-US" sz="1600" b="0"/>
          </a:p>
        </p:txBody>
      </p:sp>
      <p:sp>
        <p:nvSpPr>
          <p:cNvPr id="3" name="Замещающий текст 2"/>
          <p:cNvSpPr>
            <a:spLocks noGrp="1"/>
          </p:cNvSpPr>
          <p:nvPr>
            <p:ph type="body" idx="1"/>
          </p:nvPr>
        </p:nvSpPr>
        <p:spPr>
          <a:xfrm>
            <a:off x="720090" y="1548130"/>
            <a:ext cx="7743190" cy="2101215"/>
          </a:xfrm>
          <a:solidFill>
            <a:schemeClr val="accent3">
              <a:lumMod val="20000"/>
              <a:lumOff val="80000"/>
            </a:schemeClr>
          </a:solidFill>
        </p:spPr>
        <p:txBody>
          <a:bodyPr/>
          <a:lstStyle/>
          <a:p>
            <a:pPr marL="139700" indent="0">
              <a:buNone/>
            </a:pPr>
            <a:endParaRPr lang="ru-RU" altLang="en-US">
              <a:solidFill>
                <a:schemeClr val="tx2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4" name="Текстовое поле 3"/>
          <p:cNvSpPr txBox="1"/>
          <p:nvPr/>
        </p:nvSpPr>
        <p:spPr>
          <a:xfrm>
            <a:off x="2032000" y="1624330"/>
            <a:ext cx="5511165" cy="1061720"/>
          </a:xfrm>
          <a:prstGeom prst="rect">
            <a:avLst/>
          </a:prstGeom>
        </p:spPr>
        <p:txBody>
          <a:bodyPr>
            <a:noAutofit/>
          </a:bodyPr>
          <a:lstStyle/>
          <a:p>
            <a:pPr algn="ctr" defTabSz="266700">
              <a:lnSpc>
                <a:spcPct val="107000"/>
              </a:lnSpc>
            </a:pP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Мовно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-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літературний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кластер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(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профілі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з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поглибленим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вивченням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української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мови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та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 </a:t>
            </a:r>
            <a:r>
              <a:rPr lang="en-US" altLang="en-US" sz="1600" b="1">
                <a:latin typeface="Times New Roman" panose="02020603050405020304"/>
                <a:ea typeface="Calibri" panose="020F0502020204030204"/>
              </a:rPr>
              <a:t>літератури</a:t>
            </a:r>
            <a:r>
              <a:rPr lang="en-US" altLang="ru-RU" sz="1600" b="1">
                <a:latin typeface="Times New Roman" panose="02020603050405020304"/>
                <a:ea typeface="Calibri" panose="020F0502020204030204"/>
              </a:rPr>
              <a:t>)</a:t>
            </a:r>
          </a:p>
          <a:p>
            <a:pPr algn="just" defTabSz="266700">
              <a:lnSpc>
                <a:spcPct val="107000"/>
              </a:lnSpc>
            </a:pPr>
            <a:endParaRPr lang="en-US" altLang="zh-CN" sz="1600" b="1">
              <a:latin typeface="Times New Roman" panose="02020603050405020304"/>
              <a:ea typeface="Calibri" panose="020F0502020204030204"/>
            </a:endParaRPr>
          </a:p>
          <a:p>
            <a:pPr algn="just" defTabSz="266700">
              <a:lnSpc>
                <a:spcPct val="107000"/>
              </a:lnSpc>
            </a:pPr>
            <a:endParaRPr lang="en-US" altLang="zh-CN" sz="1600" b="1">
              <a:latin typeface="Times New Roman" panose="02020603050405020304"/>
              <a:ea typeface="Calibri" panose="020F0502020204030204"/>
            </a:endParaRPr>
          </a:p>
          <a:p>
            <a:pPr algn="ctr" defTabSz="266700">
              <a:lnSpc>
                <a:spcPct val="107000"/>
              </a:lnSpc>
            </a:pPr>
            <a:endParaRPr lang="en-US" altLang="zh-CN" sz="1600" b="1">
              <a:latin typeface="Times New Roman" panose="02020603050405020304"/>
              <a:ea typeface="Calibri" panose="020F0502020204030204"/>
            </a:endParaRPr>
          </a:p>
          <a:p>
            <a:pPr algn="ctr" defTabSz="266700">
              <a:lnSpc>
                <a:spcPct val="107000"/>
              </a:lnSpc>
            </a:pPr>
            <a:endParaRPr lang="en-US" altLang="zh-CN" sz="1600" b="1">
              <a:latin typeface="Times New Roman" panose="02020603050405020304"/>
              <a:ea typeface="Calibri" panose="020F0502020204030204"/>
            </a:endParaRPr>
          </a:p>
          <a:p>
            <a:pPr algn="ctr" defTabSz="266700">
              <a:lnSpc>
                <a:spcPct val="107000"/>
              </a:lnSpc>
            </a:pPr>
            <a:endParaRPr lang="en-US" altLang="zh-CN" sz="1600"/>
          </a:p>
          <a:p>
            <a:pPr algn="ctr" defTabSz="266700">
              <a:lnSpc>
                <a:spcPct val="107000"/>
              </a:lnSpc>
            </a:pPr>
            <a:endParaRPr lang="en-US" altLang="zh-CN" sz="1600"/>
          </a:p>
        </p:txBody>
      </p:sp>
      <p:graphicFrame>
        <p:nvGraphicFramePr>
          <p:cNvPr id="7" name="Таблица 6"/>
          <p:cNvGraphicFramePr/>
          <p:nvPr/>
        </p:nvGraphicFramePr>
        <p:xfrm>
          <a:off x="1638300" y="2213610"/>
          <a:ext cx="5867400" cy="750189"/>
        </p:xfrm>
        <a:graphic>
          <a:graphicData uri="http://schemas.openxmlformats.org/drawingml/2006/table">
            <a:tbl>
              <a:tblPr/>
              <a:tblGrid>
                <a:gridCol w="838200"/>
                <a:gridCol w="838200"/>
                <a:gridCol w="838200"/>
                <a:gridCol w="838200"/>
                <a:gridCol w="838200"/>
                <a:gridCol w="838200"/>
                <a:gridCol w="838200"/>
              </a:tblGrid>
              <a:tr h="0">
                <a:tc>
                  <a:txBody>
                    <a:bodyPr/>
                    <a:lstStyle/>
                    <a:p>
                      <a:pPr algn="just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endParaRPr sz="1100" b="1">
                        <a:latin typeface="Times New Roman" panose="02020603050405020304"/>
                        <a:ea typeface="Calibri" panose="020F0502020204030204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b="1">
                          <a:latin typeface="Times New Roman" panose="02020603050405020304"/>
                          <a:ea typeface="Calibri" panose="020F0502020204030204"/>
                        </a:rPr>
                        <a:t>10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b="1">
                          <a:latin typeface="Times New Roman" panose="02020603050405020304"/>
                          <a:ea typeface="Calibri" panose="020F0502020204030204"/>
                        </a:rPr>
                        <a:t>11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b="1">
                          <a:latin typeface="Times New Roman" panose="02020603050405020304"/>
                          <a:ea typeface="Calibri" panose="020F0502020204030204"/>
                        </a:rPr>
                        <a:t>12 клас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 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ІІ семестр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100">
                          <a:latin typeface="Times New Roman" panose="02020603050405020304"/>
                          <a:ea typeface="Calibri" panose="020F0502020204030204"/>
                        </a:rPr>
                        <a:t>Години на тиждень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1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Times New Roman" panose="02020603050405020304"/>
                          <a:ea typeface="Calibri" panose="020F0502020204030204"/>
                        </a:rPr>
                        <a:t>2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</a:tr>
            </a:tbl>
          </a:graphicData>
        </a:graphic>
      </p:graphicFrame>
      <p:grpSp>
        <p:nvGrpSpPr>
          <p:cNvPr id="2909" name="Google Shape;2909;p50"/>
          <p:cNvGrpSpPr/>
          <p:nvPr/>
        </p:nvGrpSpPr>
        <p:grpSpPr>
          <a:xfrm>
            <a:off x="7517616" y="2699581"/>
            <a:ext cx="1558764" cy="2411583"/>
            <a:chOff x="4755598" y="2082399"/>
            <a:chExt cx="1665346" cy="2576477"/>
          </a:xfrm>
        </p:grpSpPr>
        <p:grpSp>
          <p:nvGrpSpPr>
            <p:cNvPr id="2910" name="Google Shape;2910;p50"/>
            <p:cNvGrpSpPr/>
            <p:nvPr/>
          </p:nvGrpSpPr>
          <p:grpSpPr>
            <a:xfrm>
              <a:off x="4755598" y="2082399"/>
              <a:ext cx="1665346" cy="2576477"/>
              <a:chOff x="6279453" y="1928012"/>
              <a:chExt cx="2480408" cy="3837470"/>
            </a:xfrm>
          </p:grpSpPr>
          <p:sp>
            <p:nvSpPr>
              <p:cNvPr id="2911" name="Google Shape;2911;p50"/>
              <p:cNvSpPr/>
              <p:nvPr/>
            </p:nvSpPr>
            <p:spPr>
              <a:xfrm>
                <a:off x="7682601" y="4112336"/>
                <a:ext cx="227953" cy="727187"/>
              </a:xfrm>
              <a:custGeom>
                <a:avLst/>
                <a:gdLst/>
                <a:ahLst/>
                <a:cxnLst/>
                <a:rect l="l" t="t" r="r" b="b"/>
                <a:pathLst>
                  <a:path w="227953" h="727187" extrusionOk="0">
                    <a:moveTo>
                      <a:pt x="6804" y="6464"/>
                    </a:moveTo>
                    <a:cubicBezTo>
                      <a:pt x="962" y="33071"/>
                      <a:pt x="581" y="60757"/>
                      <a:pt x="136" y="87871"/>
                    </a:cubicBezTo>
                    <a:cubicBezTo>
                      <a:pt x="-371" y="115367"/>
                      <a:pt x="581" y="142926"/>
                      <a:pt x="2295" y="170421"/>
                    </a:cubicBezTo>
                    <a:cubicBezTo>
                      <a:pt x="8392" y="267513"/>
                      <a:pt x="26489" y="363906"/>
                      <a:pt x="56017" y="456616"/>
                    </a:cubicBezTo>
                    <a:cubicBezTo>
                      <a:pt x="70812" y="503034"/>
                      <a:pt x="88465" y="548500"/>
                      <a:pt x="108912" y="592696"/>
                    </a:cubicBezTo>
                    <a:cubicBezTo>
                      <a:pt x="119262" y="615112"/>
                      <a:pt x="130184" y="637337"/>
                      <a:pt x="141995" y="659054"/>
                    </a:cubicBezTo>
                    <a:cubicBezTo>
                      <a:pt x="154251" y="681596"/>
                      <a:pt x="167395" y="705535"/>
                      <a:pt x="185430" y="724078"/>
                    </a:cubicBezTo>
                    <a:cubicBezTo>
                      <a:pt x="189240" y="728015"/>
                      <a:pt x="194066" y="727824"/>
                      <a:pt x="197875" y="725665"/>
                    </a:cubicBezTo>
                    <a:cubicBezTo>
                      <a:pt x="204098" y="728078"/>
                      <a:pt x="212036" y="726173"/>
                      <a:pt x="213623" y="717728"/>
                    </a:cubicBezTo>
                    <a:cubicBezTo>
                      <a:pt x="224037" y="662229"/>
                      <a:pt x="228736" y="605650"/>
                      <a:pt x="227847" y="549199"/>
                    </a:cubicBezTo>
                    <a:cubicBezTo>
                      <a:pt x="226260" y="448615"/>
                      <a:pt x="206829" y="348348"/>
                      <a:pt x="171269" y="254304"/>
                    </a:cubicBezTo>
                    <a:cubicBezTo>
                      <a:pt x="153616" y="207569"/>
                      <a:pt x="132090" y="162229"/>
                      <a:pt x="106435" y="119367"/>
                    </a:cubicBezTo>
                    <a:cubicBezTo>
                      <a:pt x="93608" y="97904"/>
                      <a:pt x="79956" y="76949"/>
                      <a:pt x="64970" y="56883"/>
                    </a:cubicBezTo>
                    <a:cubicBezTo>
                      <a:pt x="51508" y="38849"/>
                      <a:pt x="35887" y="23228"/>
                      <a:pt x="20837" y="6718"/>
                    </a:cubicBezTo>
                    <a:cubicBezTo>
                      <a:pt x="20266" y="3924"/>
                      <a:pt x="18297" y="2083"/>
                      <a:pt x="15948" y="1384"/>
                    </a:cubicBezTo>
                    <a:cubicBezTo>
                      <a:pt x="12773" y="-2045"/>
                      <a:pt x="7248" y="1511"/>
                      <a:pt x="7248" y="5385"/>
                    </a:cubicBezTo>
                    <a:cubicBezTo>
                      <a:pt x="7121" y="5766"/>
                      <a:pt x="6931" y="6020"/>
                      <a:pt x="6804" y="646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2" name="Google Shape;2912;p50"/>
              <p:cNvSpPr/>
              <p:nvPr/>
            </p:nvSpPr>
            <p:spPr>
              <a:xfrm>
                <a:off x="8115025" y="4047299"/>
                <a:ext cx="644836" cy="403492"/>
              </a:xfrm>
              <a:custGeom>
                <a:avLst/>
                <a:gdLst/>
                <a:ahLst/>
                <a:cxnLst/>
                <a:rect l="l" t="t" r="r" b="b"/>
                <a:pathLst>
                  <a:path w="644836" h="403492" extrusionOk="0">
                    <a:moveTo>
                      <a:pt x="636798" y="0"/>
                    </a:moveTo>
                    <a:cubicBezTo>
                      <a:pt x="609620" y="2096"/>
                      <a:pt x="583014" y="9716"/>
                      <a:pt x="556916" y="17082"/>
                    </a:cubicBezTo>
                    <a:cubicBezTo>
                      <a:pt x="530436" y="24574"/>
                      <a:pt x="504337" y="33401"/>
                      <a:pt x="478556" y="42990"/>
                    </a:cubicBezTo>
                    <a:cubicBezTo>
                      <a:pt x="387370" y="76835"/>
                      <a:pt x="300312" y="122047"/>
                      <a:pt x="220048" y="177102"/>
                    </a:cubicBezTo>
                    <a:cubicBezTo>
                      <a:pt x="179916" y="204660"/>
                      <a:pt x="141435" y="234696"/>
                      <a:pt x="105049" y="267017"/>
                    </a:cubicBezTo>
                    <a:cubicBezTo>
                      <a:pt x="86571" y="283401"/>
                      <a:pt x="68473" y="300291"/>
                      <a:pt x="51074" y="317881"/>
                    </a:cubicBezTo>
                    <a:cubicBezTo>
                      <a:pt x="33041" y="336169"/>
                      <a:pt x="13927" y="355664"/>
                      <a:pt x="1354" y="378270"/>
                    </a:cubicBezTo>
                    <a:cubicBezTo>
                      <a:pt x="-1313" y="383032"/>
                      <a:pt x="274" y="387604"/>
                      <a:pt x="3386" y="390652"/>
                    </a:cubicBezTo>
                    <a:cubicBezTo>
                      <a:pt x="2878" y="397320"/>
                      <a:pt x="7006" y="404304"/>
                      <a:pt x="15578" y="403416"/>
                    </a:cubicBezTo>
                    <a:cubicBezTo>
                      <a:pt x="71712" y="397383"/>
                      <a:pt x="127211" y="385509"/>
                      <a:pt x="180995" y="368364"/>
                    </a:cubicBezTo>
                    <a:cubicBezTo>
                      <a:pt x="276817" y="337820"/>
                      <a:pt x="367178" y="290259"/>
                      <a:pt x="446997" y="229045"/>
                    </a:cubicBezTo>
                    <a:cubicBezTo>
                      <a:pt x="486621" y="198628"/>
                      <a:pt x="523832" y="164973"/>
                      <a:pt x="557487" y="128016"/>
                    </a:cubicBezTo>
                    <a:cubicBezTo>
                      <a:pt x="574315" y="109538"/>
                      <a:pt x="590443" y="90360"/>
                      <a:pt x="605303" y="70295"/>
                    </a:cubicBezTo>
                    <a:cubicBezTo>
                      <a:pt x="618701" y="52197"/>
                      <a:pt x="629115" y="32766"/>
                      <a:pt x="640545" y="13589"/>
                    </a:cubicBezTo>
                    <a:cubicBezTo>
                      <a:pt x="643085" y="12255"/>
                      <a:pt x="644228" y="9842"/>
                      <a:pt x="644228" y="7366"/>
                    </a:cubicBezTo>
                    <a:cubicBezTo>
                      <a:pt x="646578" y="3302"/>
                      <a:pt x="641624" y="-889"/>
                      <a:pt x="637878" y="191"/>
                    </a:cubicBezTo>
                    <a:cubicBezTo>
                      <a:pt x="637560" y="127"/>
                      <a:pt x="637180" y="0"/>
                      <a:pt x="6367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3" name="Google Shape;2913;p50"/>
              <p:cNvSpPr/>
              <p:nvPr/>
            </p:nvSpPr>
            <p:spPr>
              <a:xfrm>
                <a:off x="7927785" y="4564370"/>
                <a:ext cx="727188" cy="227953"/>
              </a:xfrm>
              <a:custGeom>
                <a:avLst/>
                <a:gdLst/>
                <a:ahLst/>
                <a:cxnLst/>
                <a:rect l="l" t="t" r="r" b="b"/>
                <a:pathLst>
                  <a:path w="727188" h="227953" extrusionOk="0">
                    <a:moveTo>
                      <a:pt x="720724" y="6804"/>
                    </a:moveTo>
                    <a:cubicBezTo>
                      <a:pt x="694118" y="962"/>
                      <a:pt x="666432" y="581"/>
                      <a:pt x="639317" y="136"/>
                    </a:cubicBezTo>
                    <a:cubicBezTo>
                      <a:pt x="611821" y="-372"/>
                      <a:pt x="584262" y="581"/>
                      <a:pt x="556767" y="2295"/>
                    </a:cubicBezTo>
                    <a:cubicBezTo>
                      <a:pt x="459675" y="8391"/>
                      <a:pt x="363283" y="26489"/>
                      <a:pt x="270572" y="56016"/>
                    </a:cubicBezTo>
                    <a:cubicBezTo>
                      <a:pt x="224154" y="70812"/>
                      <a:pt x="178688" y="88465"/>
                      <a:pt x="134492" y="108912"/>
                    </a:cubicBezTo>
                    <a:cubicBezTo>
                      <a:pt x="112076" y="119263"/>
                      <a:pt x="89851" y="130184"/>
                      <a:pt x="68134" y="141995"/>
                    </a:cubicBezTo>
                    <a:cubicBezTo>
                      <a:pt x="45592" y="154251"/>
                      <a:pt x="21652" y="167395"/>
                      <a:pt x="3110" y="185429"/>
                    </a:cubicBezTo>
                    <a:cubicBezTo>
                      <a:pt x="-827" y="189239"/>
                      <a:pt x="-636" y="194065"/>
                      <a:pt x="1523" y="197876"/>
                    </a:cubicBezTo>
                    <a:cubicBezTo>
                      <a:pt x="-890" y="204098"/>
                      <a:pt x="1015" y="212036"/>
                      <a:pt x="9460" y="213623"/>
                    </a:cubicBezTo>
                    <a:cubicBezTo>
                      <a:pt x="64959" y="224038"/>
                      <a:pt x="121538" y="228736"/>
                      <a:pt x="177989" y="227847"/>
                    </a:cubicBezTo>
                    <a:cubicBezTo>
                      <a:pt x="278573" y="226260"/>
                      <a:pt x="378840" y="206829"/>
                      <a:pt x="472883" y="171269"/>
                    </a:cubicBezTo>
                    <a:cubicBezTo>
                      <a:pt x="519620" y="153616"/>
                      <a:pt x="564958" y="132089"/>
                      <a:pt x="607820" y="106435"/>
                    </a:cubicBezTo>
                    <a:cubicBezTo>
                      <a:pt x="629284" y="93608"/>
                      <a:pt x="650239" y="79956"/>
                      <a:pt x="670305" y="64970"/>
                    </a:cubicBezTo>
                    <a:cubicBezTo>
                      <a:pt x="688339" y="51508"/>
                      <a:pt x="703960" y="35887"/>
                      <a:pt x="720470" y="20838"/>
                    </a:cubicBezTo>
                    <a:cubicBezTo>
                      <a:pt x="723264" y="20266"/>
                      <a:pt x="725106" y="18297"/>
                      <a:pt x="725804" y="15948"/>
                    </a:cubicBezTo>
                    <a:cubicBezTo>
                      <a:pt x="729233" y="12773"/>
                      <a:pt x="725677" y="7248"/>
                      <a:pt x="721803" y="7248"/>
                    </a:cubicBezTo>
                    <a:cubicBezTo>
                      <a:pt x="721422" y="7121"/>
                      <a:pt x="721169" y="6931"/>
                      <a:pt x="720724" y="680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4" name="Google Shape;2914;p50"/>
              <p:cNvSpPr/>
              <p:nvPr/>
            </p:nvSpPr>
            <p:spPr>
              <a:xfrm>
                <a:off x="7661071" y="4920487"/>
                <a:ext cx="751485" cy="169323"/>
              </a:xfrm>
              <a:custGeom>
                <a:avLst/>
                <a:gdLst/>
                <a:ahLst/>
                <a:cxnLst/>
                <a:rect l="l" t="t" r="r" b="b"/>
                <a:pathLst>
                  <a:path w="751485" h="169323" extrusionOk="0">
                    <a:moveTo>
                      <a:pt x="746519" y="61849"/>
                    </a:moveTo>
                    <a:cubicBezTo>
                      <a:pt x="722072" y="49848"/>
                      <a:pt x="695274" y="42926"/>
                      <a:pt x="668985" y="36005"/>
                    </a:cubicBezTo>
                    <a:cubicBezTo>
                      <a:pt x="642379" y="29020"/>
                      <a:pt x="615391" y="23368"/>
                      <a:pt x="588277" y="18542"/>
                    </a:cubicBezTo>
                    <a:cubicBezTo>
                      <a:pt x="492519" y="1397"/>
                      <a:pt x="394538" y="-3873"/>
                      <a:pt x="297510" y="2794"/>
                    </a:cubicBezTo>
                    <a:cubicBezTo>
                      <a:pt x="248933" y="6160"/>
                      <a:pt x="200546" y="12510"/>
                      <a:pt x="152794" y="21844"/>
                    </a:cubicBezTo>
                    <a:cubicBezTo>
                      <a:pt x="128536" y="26607"/>
                      <a:pt x="104407" y="31941"/>
                      <a:pt x="80467" y="38227"/>
                    </a:cubicBezTo>
                    <a:cubicBezTo>
                      <a:pt x="55639" y="44768"/>
                      <a:pt x="29286" y="51880"/>
                      <a:pt x="6997" y="65024"/>
                    </a:cubicBezTo>
                    <a:cubicBezTo>
                      <a:pt x="2298" y="67818"/>
                      <a:pt x="1283" y="72517"/>
                      <a:pt x="2489" y="76772"/>
                    </a:cubicBezTo>
                    <a:cubicBezTo>
                      <a:pt x="-1321" y="82233"/>
                      <a:pt x="-1321" y="90361"/>
                      <a:pt x="6490" y="93917"/>
                    </a:cubicBezTo>
                    <a:cubicBezTo>
                      <a:pt x="57924" y="117221"/>
                      <a:pt x="111772" y="135192"/>
                      <a:pt x="166827" y="147765"/>
                    </a:cubicBezTo>
                    <a:cubicBezTo>
                      <a:pt x="264872" y="170117"/>
                      <a:pt x="366916" y="175006"/>
                      <a:pt x="466674" y="162814"/>
                    </a:cubicBezTo>
                    <a:cubicBezTo>
                      <a:pt x="516268" y="156782"/>
                      <a:pt x="565417" y="146622"/>
                      <a:pt x="613169" y="131890"/>
                    </a:cubicBezTo>
                    <a:cubicBezTo>
                      <a:pt x="637045" y="124524"/>
                      <a:pt x="660667" y="116205"/>
                      <a:pt x="683717" y="106426"/>
                    </a:cubicBezTo>
                    <a:cubicBezTo>
                      <a:pt x="704418" y="97600"/>
                      <a:pt x="723278" y="86170"/>
                      <a:pt x="742899" y="75438"/>
                    </a:cubicBezTo>
                    <a:cubicBezTo>
                      <a:pt x="745757" y="75565"/>
                      <a:pt x="747979" y="74105"/>
                      <a:pt x="749249" y="71946"/>
                    </a:cubicBezTo>
                    <a:cubicBezTo>
                      <a:pt x="753377" y="69660"/>
                      <a:pt x="751218" y="63500"/>
                      <a:pt x="747408" y="62548"/>
                    </a:cubicBezTo>
                    <a:cubicBezTo>
                      <a:pt x="747090" y="62294"/>
                      <a:pt x="746900" y="62040"/>
                      <a:pt x="746519" y="6184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5" name="Google Shape;2915;p50"/>
              <p:cNvSpPr/>
              <p:nvPr/>
            </p:nvSpPr>
            <p:spPr>
              <a:xfrm>
                <a:off x="8102128" y="3774731"/>
                <a:ext cx="337110" cy="337110"/>
              </a:xfrm>
              <a:custGeom>
                <a:avLst/>
                <a:gdLst/>
                <a:ahLst/>
                <a:cxnLst/>
                <a:rect l="l" t="t" r="r" b="b"/>
                <a:pathLst>
                  <a:path w="337110" h="337110" extrusionOk="0">
                    <a:moveTo>
                      <a:pt x="15266" y="98578"/>
                    </a:moveTo>
                    <a:cubicBezTo>
                      <a:pt x="-23405" y="183224"/>
                      <a:pt x="13933" y="283173"/>
                      <a:pt x="98578" y="321845"/>
                    </a:cubicBezTo>
                    <a:cubicBezTo>
                      <a:pt x="183224" y="360516"/>
                      <a:pt x="283173" y="323178"/>
                      <a:pt x="321845" y="238533"/>
                    </a:cubicBezTo>
                    <a:cubicBezTo>
                      <a:pt x="360516" y="153887"/>
                      <a:pt x="323178" y="53938"/>
                      <a:pt x="238533" y="15266"/>
                    </a:cubicBezTo>
                    <a:cubicBezTo>
                      <a:pt x="153887" y="-23405"/>
                      <a:pt x="53938" y="13933"/>
                      <a:pt x="15266" y="98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16" name="Google Shape;2916;p50"/>
              <p:cNvSpPr/>
              <p:nvPr/>
            </p:nvSpPr>
            <p:spPr>
              <a:xfrm>
                <a:off x="8072310" y="3917441"/>
                <a:ext cx="392303" cy="202335"/>
              </a:xfrm>
              <a:custGeom>
                <a:avLst/>
                <a:gdLst/>
                <a:ahLst/>
                <a:cxnLst/>
                <a:rect l="l" t="t" r="r" b="b"/>
                <a:pathLst>
                  <a:path w="392303" h="202335" extrusionOk="0">
                    <a:moveTo>
                      <a:pt x="392303" y="89916"/>
                    </a:moveTo>
                    <a:cubicBezTo>
                      <a:pt x="349695" y="172149"/>
                      <a:pt x="255778" y="218694"/>
                      <a:pt x="161290" y="197041"/>
                    </a:cubicBezTo>
                    <a:cubicBezTo>
                      <a:pt x="66802" y="175387"/>
                      <a:pt x="2540" y="92583"/>
                      <a:pt x="0" y="0"/>
                    </a:cubicBezTo>
                    <a:lnTo>
                      <a:pt x="392303" y="899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17" name="Google Shape;2917;p50"/>
              <p:cNvGrpSpPr/>
              <p:nvPr/>
            </p:nvGrpSpPr>
            <p:grpSpPr>
              <a:xfrm>
                <a:off x="7319568" y="3306876"/>
                <a:ext cx="788060" cy="787997"/>
                <a:chOff x="7319568" y="3306876"/>
                <a:chExt cx="788060" cy="787997"/>
              </a:xfrm>
            </p:grpSpPr>
            <p:sp>
              <p:nvSpPr>
                <p:cNvPr id="2918" name="Google Shape;2918;p50"/>
                <p:cNvSpPr/>
                <p:nvPr/>
              </p:nvSpPr>
              <p:spPr>
                <a:xfrm>
                  <a:off x="7627714" y="3728762"/>
                  <a:ext cx="201661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1" h="366111" extrusionOk="0">
                      <a:moveTo>
                        <a:pt x="4986" y="206777"/>
                      </a:moveTo>
                      <a:cubicBezTo>
                        <a:pt x="1367" y="233066"/>
                        <a:pt x="-1301" y="259800"/>
                        <a:pt x="667" y="286343"/>
                      </a:cubicBezTo>
                      <a:cubicBezTo>
                        <a:pt x="2318" y="308504"/>
                        <a:pt x="6002" y="337714"/>
                        <a:pt x="22892" y="354034"/>
                      </a:cubicBezTo>
                      <a:cubicBezTo>
                        <a:pt x="40292" y="370798"/>
                        <a:pt x="64485" y="362860"/>
                        <a:pt x="77884" y="345461"/>
                      </a:cubicBezTo>
                      <a:cubicBezTo>
                        <a:pt x="84551" y="336825"/>
                        <a:pt x="88742" y="326856"/>
                        <a:pt x="91029" y="316442"/>
                      </a:cubicBezTo>
                      <a:cubicBezTo>
                        <a:pt x="103156" y="335492"/>
                        <a:pt x="118269" y="352383"/>
                        <a:pt x="140050" y="360892"/>
                      </a:cubicBezTo>
                      <a:cubicBezTo>
                        <a:pt x="153131" y="366035"/>
                        <a:pt x="168054" y="368131"/>
                        <a:pt x="181642" y="363686"/>
                      </a:cubicBezTo>
                      <a:cubicBezTo>
                        <a:pt x="194787" y="359431"/>
                        <a:pt x="200439" y="348129"/>
                        <a:pt x="201392" y="334984"/>
                      </a:cubicBezTo>
                      <a:cubicBezTo>
                        <a:pt x="203805" y="302027"/>
                        <a:pt x="189517" y="267864"/>
                        <a:pt x="178341" y="237511"/>
                      </a:cubicBezTo>
                      <a:cubicBezTo>
                        <a:pt x="170593" y="216493"/>
                        <a:pt x="161704" y="195919"/>
                        <a:pt x="152496" y="175599"/>
                      </a:cubicBezTo>
                      <a:cubicBezTo>
                        <a:pt x="141511" y="144611"/>
                        <a:pt x="130271" y="113686"/>
                        <a:pt x="118842" y="82825"/>
                      </a:cubicBezTo>
                      <a:cubicBezTo>
                        <a:pt x="113698" y="68919"/>
                        <a:pt x="108617" y="54949"/>
                        <a:pt x="103220" y="41106"/>
                      </a:cubicBezTo>
                      <a:cubicBezTo>
                        <a:pt x="98966" y="30247"/>
                        <a:pt x="95600" y="14372"/>
                        <a:pt x="87092" y="5927"/>
                      </a:cubicBezTo>
                      <a:cubicBezTo>
                        <a:pt x="65374" y="-15536"/>
                        <a:pt x="51912" y="27199"/>
                        <a:pt x="47023" y="40471"/>
                      </a:cubicBezTo>
                      <a:cubicBezTo>
                        <a:pt x="27020" y="94255"/>
                        <a:pt x="12860" y="150008"/>
                        <a:pt x="4986" y="20677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19" name="Google Shape;2919;p50"/>
                <p:cNvSpPr/>
                <p:nvPr/>
              </p:nvSpPr>
              <p:spPr>
                <a:xfrm>
                  <a:off x="7597823" y="3306876"/>
                  <a:ext cx="201660" cy="366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660" h="366111" extrusionOk="0">
                      <a:moveTo>
                        <a:pt x="196675" y="159334"/>
                      </a:moveTo>
                      <a:cubicBezTo>
                        <a:pt x="200294" y="133045"/>
                        <a:pt x="202961" y="106312"/>
                        <a:pt x="200993" y="79769"/>
                      </a:cubicBezTo>
                      <a:cubicBezTo>
                        <a:pt x="199342" y="57607"/>
                        <a:pt x="195658" y="28397"/>
                        <a:pt x="178768" y="12077"/>
                      </a:cubicBezTo>
                      <a:cubicBezTo>
                        <a:pt x="161369" y="-4686"/>
                        <a:pt x="137175" y="3251"/>
                        <a:pt x="123777" y="20650"/>
                      </a:cubicBezTo>
                      <a:cubicBezTo>
                        <a:pt x="117109" y="29286"/>
                        <a:pt x="112918" y="39256"/>
                        <a:pt x="110633" y="49670"/>
                      </a:cubicBezTo>
                      <a:cubicBezTo>
                        <a:pt x="98504" y="30620"/>
                        <a:pt x="83391" y="13728"/>
                        <a:pt x="61610" y="5220"/>
                      </a:cubicBezTo>
                      <a:cubicBezTo>
                        <a:pt x="48529" y="76"/>
                        <a:pt x="33607" y="-2019"/>
                        <a:pt x="20018" y="2426"/>
                      </a:cubicBezTo>
                      <a:cubicBezTo>
                        <a:pt x="6873" y="6680"/>
                        <a:pt x="1221" y="17983"/>
                        <a:pt x="269" y="31127"/>
                      </a:cubicBezTo>
                      <a:cubicBezTo>
                        <a:pt x="-2144" y="64084"/>
                        <a:pt x="12144" y="98247"/>
                        <a:pt x="23320" y="128600"/>
                      </a:cubicBezTo>
                      <a:cubicBezTo>
                        <a:pt x="31067" y="149619"/>
                        <a:pt x="39957" y="170193"/>
                        <a:pt x="49164" y="190513"/>
                      </a:cubicBezTo>
                      <a:cubicBezTo>
                        <a:pt x="60150" y="221501"/>
                        <a:pt x="71389" y="252425"/>
                        <a:pt x="82819" y="283286"/>
                      </a:cubicBezTo>
                      <a:cubicBezTo>
                        <a:pt x="87963" y="297193"/>
                        <a:pt x="93043" y="311163"/>
                        <a:pt x="98440" y="325006"/>
                      </a:cubicBezTo>
                      <a:cubicBezTo>
                        <a:pt x="102695" y="335864"/>
                        <a:pt x="106060" y="351739"/>
                        <a:pt x="114569" y="360184"/>
                      </a:cubicBezTo>
                      <a:cubicBezTo>
                        <a:pt x="136286" y="381648"/>
                        <a:pt x="149748" y="338912"/>
                        <a:pt x="154638" y="325640"/>
                      </a:cubicBezTo>
                      <a:cubicBezTo>
                        <a:pt x="174640" y="271920"/>
                        <a:pt x="188801" y="216103"/>
                        <a:pt x="196675" y="15933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0" name="Google Shape;2920;p50"/>
                <p:cNvSpPr/>
                <p:nvPr/>
              </p:nvSpPr>
              <p:spPr>
                <a:xfrm>
                  <a:off x="7741517" y="3585131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206777" y="196675"/>
                      </a:moveTo>
                      <a:cubicBezTo>
                        <a:pt x="233066" y="200294"/>
                        <a:pt x="259801" y="202961"/>
                        <a:pt x="286343" y="200993"/>
                      </a:cubicBezTo>
                      <a:cubicBezTo>
                        <a:pt x="308505" y="199342"/>
                        <a:pt x="337714" y="195659"/>
                        <a:pt x="354034" y="178768"/>
                      </a:cubicBezTo>
                      <a:cubicBezTo>
                        <a:pt x="370798" y="161369"/>
                        <a:pt x="362861" y="137175"/>
                        <a:pt x="345462" y="123777"/>
                      </a:cubicBezTo>
                      <a:cubicBezTo>
                        <a:pt x="336826" y="117110"/>
                        <a:pt x="326856" y="112918"/>
                        <a:pt x="316442" y="110633"/>
                      </a:cubicBezTo>
                      <a:cubicBezTo>
                        <a:pt x="335492" y="98504"/>
                        <a:pt x="352383" y="83391"/>
                        <a:pt x="360892" y="61610"/>
                      </a:cubicBezTo>
                      <a:cubicBezTo>
                        <a:pt x="366036" y="48529"/>
                        <a:pt x="368131" y="33607"/>
                        <a:pt x="363686" y="20018"/>
                      </a:cubicBezTo>
                      <a:cubicBezTo>
                        <a:pt x="359432" y="6873"/>
                        <a:pt x="348128" y="1222"/>
                        <a:pt x="334984" y="269"/>
                      </a:cubicBezTo>
                      <a:cubicBezTo>
                        <a:pt x="302027" y="-2144"/>
                        <a:pt x="267864" y="12144"/>
                        <a:pt x="237512" y="23320"/>
                      </a:cubicBezTo>
                      <a:cubicBezTo>
                        <a:pt x="216493" y="31067"/>
                        <a:pt x="195919" y="39957"/>
                        <a:pt x="175599" y="49165"/>
                      </a:cubicBezTo>
                      <a:cubicBezTo>
                        <a:pt x="144611" y="60150"/>
                        <a:pt x="113687" y="71390"/>
                        <a:pt x="82826" y="82819"/>
                      </a:cubicBezTo>
                      <a:cubicBezTo>
                        <a:pt x="68919" y="87963"/>
                        <a:pt x="54949" y="93043"/>
                        <a:pt x="41106" y="98441"/>
                      </a:cubicBezTo>
                      <a:cubicBezTo>
                        <a:pt x="30248" y="102695"/>
                        <a:pt x="14373" y="106060"/>
                        <a:pt x="5927" y="114569"/>
                      </a:cubicBezTo>
                      <a:cubicBezTo>
                        <a:pt x="-15536" y="136286"/>
                        <a:pt x="27200" y="149748"/>
                        <a:pt x="40471" y="154638"/>
                      </a:cubicBezTo>
                      <a:cubicBezTo>
                        <a:pt x="94192" y="174641"/>
                        <a:pt x="149945" y="188801"/>
                        <a:pt x="206777" y="1966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1" name="Google Shape;2921;p50"/>
                <p:cNvSpPr/>
                <p:nvPr/>
              </p:nvSpPr>
              <p:spPr>
                <a:xfrm>
                  <a:off x="7319568" y="3615022"/>
                  <a:ext cx="366111" cy="2016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111" h="201660" extrusionOk="0">
                      <a:moveTo>
                        <a:pt x="159335" y="4986"/>
                      </a:moveTo>
                      <a:cubicBezTo>
                        <a:pt x="133045" y="1366"/>
                        <a:pt x="106312" y="-1301"/>
                        <a:pt x="79769" y="668"/>
                      </a:cubicBezTo>
                      <a:cubicBezTo>
                        <a:pt x="57607" y="2318"/>
                        <a:pt x="28398" y="6001"/>
                        <a:pt x="12078" y="22893"/>
                      </a:cubicBezTo>
                      <a:cubicBezTo>
                        <a:pt x="-4686" y="40292"/>
                        <a:pt x="3251" y="64485"/>
                        <a:pt x="20650" y="77883"/>
                      </a:cubicBezTo>
                      <a:cubicBezTo>
                        <a:pt x="29287" y="84551"/>
                        <a:pt x="39256" y="88742"/>
                        <a:pt x="49670" y="91028"/>
                      </a:cubicBezTo>
                      <a:cubicBezTo>
                        <a:pt x="30620" y="103156"/>
                        <a:pt x="13729" y="118269"/>
                        <a:pt x="5220" y="140050"/>
                      </a:cubicBezTo>
                      <a:cubicBezTo>
                        <a:pt x="76" y="153131"/>
                        <a:pt x="-2019" y="168054"/>
                        <a:pt x="2425" y="181643"/>
                      </a:cubicBezTo>
                      <a:cubicBezTo>
                        <a:pt x="6680" y="194787"/>
                        <a:pt x="17983" y="200438"/>
                        <a:pt x="31128" y="201391"/>
                      </a:cubicBezTo>
                      <a:cubicBezTo>
                        <a:pt x="64085" y="203804"/>
                        <a:pt x="98248" y="189517"/>
                        <a:pt x="128600" y="178341"/>
                      </a:cubicBezTo>
                      <a:cubicBezTo>
                        <a:pt x="149619" y="170593"/>
                        <a:pt x="170193" y="161704"/>
                        <a:pt x="190512" y="152496"/>
                      </a:cubicBezTo>
                      <a:cubicBezTo>
                        <a:pt x="221501" y="141511"/>
                        <a:pt x="252425" y="130271"/>
                        <a:pt x="283287" y="118841"/>
                      </a:cubicBezTo>
                      <a:cubicBezTo>
                        <a:pt x="297193" y="113698"/>
                        <a:pt x="311162" y="108618"/>
                        <a:pt x="325006" y="103220"/>
                      </a:cubicBezTo>
                      <a:cubicBezTo>
                        <a:pt x="335864" y="98965"/>
                        <a:pt x="351739" y="95600"/>
                        <a:pt x="360185" y="87091"/>
                      </a:cubicBezTo>
                      <a:cubicBezTo>
                        <a:pt x="381648" y="65374"/>
                        <a:pt x="338913" y="51912"/>
                        <a:pt x="325641" y="47023"/>
                      </a:cubicBezTo>
                      <a:cubicBezTo>
                        <a:pt x="271920" y="27020"/>
                        <a:pt x="216167" y="12796"/>
                        <a:pt x="159335" y="498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2" name="Google Shape;2922;p50"/>
                <p:cNvSpPr/>
                <p:nvPr/>
              </p:nvSpPr>
              <p:spPr>
                <a:xfrm>
                  <a:off x="7408838" y="3710928"/>
                  <a:ext cx="282697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7" h="345731" extrusionOk="0">
                      <a:moveTo>
                        <a:pt x="86447" y="108152"/>
                      </a:moveTo>
                      <a:cubicBezTo>
                        <a:pt x="66001" y="125043"/>
                        <a:pt x="45998" y="142950"/>
                        <a:pt x="29488" y="163841"/>
                      </a:cubicBezTo>
                      <a:cubicBezTo>
                        <a:pt x="15708" y="181240"/>
                        <a:pt x="-1373" y="205307"/>
                        <a:pt x="88" y="228738"/>
                      </a:cubicBezTo>
                      <a:cubicBezTo>
                        <a:pt x="1548" y="252805"/>
                        <a:pt x="24789" y="263346"/>
                        <a:pt x="46379" y="259599"/>
                      </a:cubicBezTo>
                      <a:cubicBezTo>
                        <a:pt x="57111" y="257758"/>
                        <a:pt x="66953" y="253249"/>
                        <a:pt x="75653" y="247153"/>
                      </a:cubicBezTo>
                      <a:cubicBezTo>
                        <a:pt x="71716" y="269378"/>
                        <a:pt x="71398" y="291984"/>
                        <a:pt x="81685" y="313003"/>
                      </a:cubicBezTo>
                      <a:cubicBezTo>
                        <a:pt x="87844" y="325639"/>
                        <a:pt x="97433" y="337260"/>
                        <a:pt x="110451" y="343165"/>
                      </a:cubicBezTo>
                      <a:cubicBezTo>
                        <a:pt x="123024" y="348944"/>
                        <a:pt x="134834" y="344372"/>
                        <a:pt x="144423" y="335355"/>
                      </a:cubicBezTo>
                      <a:cubicBezTo>
                        <a:pt x="168490" y="312749"/>
                        <a:pt x="181063" y="277887"/>
                        <a:pt x="193318" y="247979"/>
                      </a:cubicBezTo>
                      <a:cubicBezTo>
                        <a:pt x="201827" y="227278"/>
                        <a:pt x="209193" y="206132"/>
                        <a:pt x="216178" y="184860"/>
                      </a:cubicBezTo>
                      <a:cubicBezTo>
                        <a:pt x="229068" y="154570"/>
                        <a:pt x="241705" y="124217"/>
                        <a:pt x="254088" y="93737"/>
                      </a:cubicBezTo>
                      <a:cubicBezTo>
                        <a:pt x="259676" y="80021"/>
                        <a:pt x="265391" y="66305"/>
                        <a:pt x="270788" y="52462"/>
                      </a:cubicBezTo>
                      <a:cubicBezTo>
                        <a:pt x="275043" y="41540"/>
                        <a:pt x="283298" y="27634"/>
                        <a:pt x="282663" y="15632"/>
                      </a:cubicBezTo>
                      <a:cubicBezTo>
                        <a:pt x="281202" y="-14848"/>
                        <a:pt x="242340" y="7504"/>
                        <a:pt x="229767" y="13981"/>
                      </a:cubicBezTo>
                      <a:cubicBezTo>
                        <a:pt x="178840" y="40080"/>
                        <a:pt x="130643" y="71576"/>
                        <a:pt x="86447" y="10815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3" name="Google Shape;2923;p50"/>
                <p:cNvSpPr/>
                <p:nvPr/>
              </p:nvSpPr>
              <p:spPr>
                <a:xfrm>
                  <a:off x="7735598" y="3345153"/>
                  <a:ext cx="282760" cy="3457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60" h="345731" extrusionOk="0">
                      <a:moveTo>
                        <a:pt x="196313" y="237580"/>
                      </a:moveTo>
                      <a:cubicBezTo>
                        <a:pt x="216760" y="220689"/>
                        <a:pt x="236763" y="202782"/>
                        <a:pt x="253273" y="181890"/>
                      </a:cubicBezTo>
                      <a:cubicBezTo>
                        <a:pt x="267052" y="164491"/>
                        <a:pt x="284134" y="140425"/>
                        <a:pt x="282673" y="116993"/>
                      </a:cubicBezTo>
                      <a:cubicBezTo>
                        <a:pt x="281213" y="92927"/>
                        <a:pt x="257972" y="82386"/>
                        <a:pt x="236382" y="86132"/>
                      </a:cubicBezTo>
                      <a:cubicBezTo>
                        <a:pt x="225650" y="87974"/>
                        <a:pt x="215807" y="92482"/>
                        <a:pt x="207045" y="98578"/>
                      </a:cubicBezTo>
                      <a:cubicBezTo>
                        <a:pt x="210982" y="76353"/>
                        <a:pt x="211299" y="53684"/>
                        <a:pt x="201012" y="32729"/>
                      </a:cubicBezTo>
                      <a:cubicBezTo>
                        <a:pt x="194853" y="20092"/>
                        <a:pt x="185264" y="8472"/>
                        <a:pt x="172247" y="2566"/>
                      </a:cubicBezTo>
                      <a:cubicBezTo>
                        <a:pt x="159674" y="-3212"/>
                        <a:pt x="147863" y="1360"/>
                        <a:pt x="138274" y="10377"/>
                      </a:cubicBezTo>
                      <a:cubicBezTo>
                        <a:pt x="114207" y="32983"/>
                        <a:pt x="101635" y="67844"/>
                        <a:pt x="89380" y="97753"/>
                      </a:cubicBezTo>
                      <a:cubicBezTo>
                        <a:pt x="80870" y="118454"/>
                        <a:pt x="73505" y="139600"/>
                        <a:pt x="66520" y="160872"/>
                      </a:cubicBezTo>
                      <a:cubicBezTo>
                        <a:pt x="53629" y="191162"/>
                        <a:pt x="40993" y="221514"/>
                        <a:pt x="28610" y="251994"/>
                      </a:cubicBezTo>
                      <a:cubicBezTo>
                        <a:pt x="23022" y="265710"/>
                        <a:pt x="17307" y="279426"/>
                        <a:pt x="11909" y="293269"/>
                      </a:cubicBezTo>
                      <a:cubicBezTo>
                        <a:pt x="7655" y="304191"/>
                        <a:pt x="-600" y="318098"/>
                        <a:pt x="35" y="330100"/>
                      </a:cubicBezTo>
                      <a:cubicBezTo>
                        <a:pt x="1495" y="360579"/>
                        <a:pt x="40358" y="338227"/>
                        <a:pt x="52931" y="331750"/>
                      </a:cubicBezTo>
                      <a:cubicBezTo>
                        <a:pt x="103921" y="305588"/>
                        <a:pt x="152118" y="274093"/>
                        <a:pt x="196313" y="23758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4" name="Google Shape;2924;p50"/>
                <p:cNvSpPr/>
                <p:nvPr/>
              </p:nvSpPr>
              <p:spPr>
                <a:xfrm>
                  <a:off x="7723620" y="3722843"/>
                  <a:ext cx="345731" cy="282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760" extrusionOk="0">
                      <a:moveTo>
                        <a:pt x="108152" y="196313"/>
                      </a:moveTo>
                      <a:cubicBezTo>
                        <a:pt x="125043" y="216760"/>
                        <a:pt x="142949" y="236762"/>
                        <a:pt x="163841" y="253272"/>
                      </a:cubicBezTo>
                      <a:cubicBezTo>
                        <a:pt x="181240" y="267052"/>
                        <a:pt x="205307" y="284134"/>
                        <a:pt x="228738" y="282673"/>
                      </a:cubicBezTo>
                      <a:cubicBezTo>
                        <a:pt x="252805" y="281212"/>
                        <a:pt x="263346" y="257972"/>
                        <a:pt x="259599" y="236318"/>
                      </a:cubicBezTo>
                      <a:cubicBezTo>
                        <a:pt x="257758" y="225586"/>
                        <a:pt x="253249" y="215744"/>
                        <a:pt x="247153" y="207045"/>
                      </a:cubicBezTo>
                      <a:cubicBezTo>
                        <a:pt x="269378" y="210981"/>
                        <a:pt x="291985" y="211299"/>
                        <a:pt x="313003" y="201012"/>
                      </a:cubicBezTo>
                      <a:cubicBezTo>
                        <a:pt x="325639" y="194853"/>
                        <a:pt x="337260" y="185264"/>
                        <a:pt x="343165" y="172247"/>
                      </a:cubicBezTo>
                      <a:cubicBezTo>
                        <a:pt x="348944" y="159673"/>
                        <a:pt x="344372" y="147862"/>
                        <a:pt x="335355" y="138274"/>
                      </a:cubicBezTo>
                      <a:cubicBezTo>
                        <a:pt x="312748" y="114208"/>
                        <a:pt x="277887" y="101635"/>
                        <a:pt x="247979" y="89379"/>
                      </a:cubicBezTo>
                      <a:cubicBezTo>
                        <a:pt x="227214" y="80870"/>
                        <a:pt x="206132" y="73504"/>
                        <a:pt x="184860" y="66519"/>
                      </a:cubicBezTo>
                      <a:cubicBezTo>
                        <a:pt x="154570" y="53628"/>
                        <a:pt x="124217" y="40992"/>
                        <a:pt x="93737" y="28610"/>
                      </a:cubicBezTo>
                      <a:cubicBezTo>
                        <a:pt x="80022" y="23022"/>
                        <a:pt x="66305" y="17306"/>
                        <a:pt x="52462" y="11909"/>
                      </a:cubicBezTo>
                      <a:cubicBezTo>
                        <a:pt x="41540" y="7654"/>
                        <a:pt x="27634" y="-601"/>
                        <a:pt x="15632" y="35"/>
                      </a:cubicBezTo>
                      <a:cubicBezTo>
                        <a:pt x="-14848" y="1495"/>
                        <a:pt x="7504" y="40357"/>
                        <a:pt x="13981" y="52930"/>
                      </a:cubicBezTo>
                      <a:cubicBezTo>
                        <a:pt x="40143" y="103984"/>
                        <a:pt x="71639" y="152180"/>
                        <a:pt x="108152" y="19631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5" name="Google Shape;2925;p50"/>
                <p:cNvSpPr/>
                <p:nvPr/>
              </p:nvSpPr>
              <p:spPr>
                <a:xfrm>
                  <a:off x="7357845" y="3396146"/>
                  <a:ext cx="345731" cy="282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731" h="282697" extrusionOk="0">
                      <a:moveTo>
                        <a:pt x="237580" y="86448"/>
                      </a:moveTo>
                      <a:cubicBezTo>
                        <a:pt x="220689" y="66000"/>
                        <a:pt x="202782" y="45998"/>
                        <a:pt x="181890" y="29488"/>
                      </a:cubicBezTo>
                      <a:cubicBezTo>
                        <a:pt x="164491" y="15708"/>
                        <a:pt x="140425" y="-1373"/>
                        <a:pt x="116993" y="88"/>
                      </a:cubicBezTo>
                      <a:cubicBezTo>
                        <a:pt x="92927" y="1548"/>
                        <a:pt x="82386" y="24789"/>
                        <a:pt x="86133" y="46379"/>
                      </a:cubicBezTo>
                      <a:cubicBezTo>
                        <a:pt x="87974" y="57111"/>
                        <a:pt x="92483" y="66953"/>
                        <a:pt x="98578" y="75652"/>
                      </a:cubicBezTo>
                      <a:cubicBezTo>
                        <a:pt x="76353" y="71715"/>
                        <a:pt x="53684" y="71398"/>
                        <a:pt x="32729" y="81685"/>
                      </a:cubicBezTo>
                      <a:cubicBezTo>
                        <a:pt x="20092" y="87844"/>
                        <a:pt x="8472" y="97433"/>
                        <a:pt x="2566" y="110450"/>
                      </a:cubicBezTo>
                      <a:cubicBezTo>
                        <a:pt x="-3212" y="123024"/>
                        <a:pt x="1360" y="134835"/>
                        <a:pt x="10377" y="144423"/>
                      </a:cubicBezTo>
                      <a:cubicBezTo>
                        <a:pt x="32983" y="168489"/>
                        <a:pt x="67845" y="181063"/>
                        <a:pt x="97753" y="193318"/>
                      </a:cubicBezTo>
                      <a:cubicBezTo>
                        <a:pt x="118454" y="201827"/>
                        <a:pt x="139599" y="209193"/>
                        <a:pt x="160872" y="216178"/>
                      </a:cubicBezTo>
                      <a:cubicBezTo>
                        <a:pt x="191161" y="229069"/>
                        <a:pt x="221514" y="241705"/>
                        <a:pt x="251995" y="254088"/>
                      </a:cubicBezTo>
                      <a:cubicBezTo>
                        <a:pt x="265711" y="259675"/>
                        <a:pt x="279426" y="265391"/>
                        <a:pt x="293270" y="270788"/>
                      </a:cubicBezTo>
                      <a:cubicBezTo>
                        <a:pt x="304191" y="275043"/>
                        <a:pt x="318098" y="283298"/>
                        <a:pt x="330099" y="282663"/>
                      </a:cubicBezTo>
                      <a:cubicBezTo>
                        <a:pt x="360579" y="281202"/>
                        <a:pt x="338227" y="242340"/>
                        <a:pt x="331750" y="229767"/>
                      </a:cubicBezTo>
                      <a:cubicBezTo>
                        <a:pt x="305588" y="178776"/>
                        <a:pt x="274092" y="130644"/>
                        <a:pt x="237580" y="86448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6" name="Google Shape;2926;p50"/>
                <p:cNvSpPr/>
                <p:nvPr/>
              </p:nvSpPr>
              <p:spPr>
                <a:xfrm>
                  <a:off x="7622904" y="3607989"/>
                  <a:ext cx="187040" cy="187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040" h="187040" extrusionOk="0">
                      <a:moveTo>
                        <a:pt x="184802" y="113808"/>
                      </a:moveTo>
                      <a:cubicBezTo>
                        <a:pt x="195977" y="63389"/>
                        <a:pt x="164227" y="13479"/>
                        <a:pt x="113808" y="2239"/>
                      </a:cubicBezTo>
                      <a:cubicBezTo>
                        <a:pt x="63389" y="-8937"/>
                        <a:pt x="13478" y="22813"/>
                        <a:pt x="2239" y="73232"/>
                      </a:cubicBezTo>
                      <a:cubicBezTo>
                        <a:pt x="-8937" y="123651"/>
                        <a:pt x="22813" y="173562"/>
                        <a:pt x="73232" y="184801"/>
                      </a:cubicBezTo>
                      <a:cubicBezTo>
                        <a:pt x="123651" y="195977"/>
                        <a:pt x="173562" y="164227"/>
                        <a:pt x="184802" y="11380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7" name="Google Shape;2927;p50"/>
                <p:cNvSpPr/>
                <p:nvPr/>
              </p:nvSpPr>
              <p:spPr>
                <a:xfrm>
                  <a:off x="7710419" y="3755058"/>
                  <a:ext cx="27347" cy="2150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49" extrusionOk="0">
                      <a:moveTo>
                        <a:pt x="6545" y="2301"/>
                      </a:moveTo>
                      <a:cubicBezTo>
                        <a:pt x="14546" y="36781"/>
                        <a:pt x="18420" y="71643"/>
                        <a:pt x="21595" y="106885"/>
                      </a:cubicBezTo>
                      <a:cubicBezTo>
                        <a:pt x="23246" y="124856"/>
                        <a:pt x="24452" y="142826"/>
                        <a:pt x="25405" y="160860"/>
                      </a:cubicBezTo>
                      <a:cubicBezTo>
                        <a:pt x="26294" y="177052"/>
                        <a:pt x="29659" y="196801"/>
                        <a:pt x="24706" y="212358"/>
                      </a:cubicBezTo>
                      <a:cubicBezTo>
                        <a:pt x="23626" y="215660"/>
                        <a:pt x="19182" y="216105"/>
                        <a:pt x="17912" y="212676"/>
                      </a:cubicBezTo>
                      <a:cubicBezTo>
                        <a:pt x="12133" y="197500"/>
                        <a:pt x="13974" y="177624"/>
                        <a:pt x="13022" y="161495"/>
                      </a:cubicBezTo>
                      <a:cubicBezTo>
                        <a:pt x="12070" y="144096"/>
                        <a:pt x="10799" y="126697"/>
                        <a:pt x="9402" y="109362"/>
                      </a:cubicBezTo>
                      <a:cubicBezTo>
                        <a:pt x="6545" y="74056"/>
                        <a:pt x="2163" y="38940"/>
                        <a:pt x="5" y="3570"/>
                      </a:cubicBezTo>
                      <a:cubicBezTo>
                        <a:pt x="-186" y="-240"/>
                        <a:pt x="5656" y="-1510"/>
                        <a:pt x="6545" y="230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8" name="Google Shape;2928;p50"/>
                <p:cNvSpPr/>
                <p:nvPr/>
              </p:nvSpPr>
              <p:spPr>
                <a:xfrm>
                  <a:off x="7688652" y="3758635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12628" y="3549"/>
                      </a:moveTo>
                      <a:cubicBezTo>
                        <a:pt x="15358" y="37712"/>
                        <a:pt x="15167" y="72002"/>
                        <a:pt x="14787" y="106292"/>
                      </a:cubicBezTo>
                      <a:cubicBezTo>
                        <a:pt x="14596" y="123120"/>
                        <a:pt x="14405" y="139947"/>
                        <a:pt x="14216" y="156775"/>
                      </a:cubicBezTo>
                      <a:cubicBezTo>
                        <a:pt x="14088" y="165538"/>
                        <a:pt x="14152" y="174237"/>
                        <a:pt x="13707" y="183000"/>
                      </a:cubicBezTo>
                      <a:cubicBezTo>
                        <a:pt x="13390" y="189541"/>
                        <a:pt x="13898" y="195573"/>
                        <a:pt x="9453" y="200781"/>
                      </a:cubicBezTo>
                      <a:cubicBezTo>
                        <a:pt x="7802" y="202749"/>
                        <a:pt x="5071" y="201987"/>
                        <a:pt x="3674" y="200272"/>
                      </a:cubicBezTo>
                      <a:cubicBezTo>
                        <a:pt x="-898" y="194621"/>
                        <a:pt x="118" y="186937"/>
                        <a:pt x="54" y="179952"/>
                      </a:cubicBezTo>
                      <a:cubicBezTo>
                        <a:pt x="-72" y="171253"/>
                        <a:pt x="181" y="162490"/>
                        <a:pt x="245" y="153790"/>
                      </a:cubicBezTo>
                      <a:cubicBezTo>
                        <a:pt x="372" y="136963"/>
                        <a:pt x="436" y="120135"/>
                        <a:pt x="690" y="103308"/>
                      </a:cubicBezTo>
                      <a:cubicBezTo>
                        <a:pt x="1198" y="69780"/>
                        <a:pt x="1705" y="36379"/>
                        <a:pt x="5008" y="2978"/>
                      </a:cubicBezTo>
                      <a:cubicBezTo>
                        <a:pt x="5516" y="-1531"/>
                        <a:pt x="12310" y="-578"/>
                        <a:pt x="12628" y="35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29" name="Google Shape;2929;p50"/>
                <p:cNvSpPr/>
                <p:nvPr/>
              </p:nvSpPr>
              <p:spPr>
                <a:xfrm>
                  <a:off x="7689430" y="3431706"/>
                  <a:ext cx="27347" cy="2150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47" h="215003" extrusionOk="0">
                      <a:moveTo>
                        <a:pt x="20803" y="212749"/>
                      </a:moveTo>
                      <a:cubicBezTo>
                        <a:pt x="12802" y="178268"/>
                        <a:pt x="8928" y="143407"/>
                        <a:pt x="5753" y="108165"/>
                      </a:cubicBezTo>
                      <a:cubicBezTo>
                        <a:pt x="4102" y="90194"/>
                        <a:pt x="2896" y="72223"/>
                        <a:pt x="1943" y="54190"/>
                      </a:cubicBezTo>
                      <a:cubicBezTo>
                        <a:pt x="1054" y="37997"/>
                        <a:pt x="-2311" y="18248"/>
                        <a:pt x="2642" y="2691"/>
                      </a:cubicBezTo>
                      <a:cubicBezTo>
                        <a:pt x="3722" y="-611"/>
                        <a:pt x="8166" y="-1056"/>
                        <a:pt x="9437" y="2373"/>
                      </a:cubicBezTo>
                      <a:cubicBezTo>
                        <a:pt x="15215" y="17550"/>
                        <a:pt x="13374" y="37425"/>
                        <a:pt x="14326" y="53554"/>
                      </a:cubicBezTo>
                      <a:cubicBezTo>
                        <a:pt x="15278" y="70953"/>
                        <a:pt x="16549" y="88353"/>
                        <a:pt x="17946" y="105688"/>
                      </a:cubicBezTo>
                      <a:cubicBezTo>
                        <a:pt x="20803" y="140994"/>
                        <a:pt x="25185" y="176109"/>
                        <a:pt x="27343" y="211479"/>
                      </a:cubicBezTo>
                      <a:cubicBezTo>
                        <a:pt x="27534" y="215225"/>
                        <a:pt x="21628" y="216496"/>
                        <a:pt x="20803" y="21274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0" name="Google Shape;2930;p50"/>
                <p:cNvSpPr/>
                <p:nvPr/>
              </p:nvSpPr>
              <p:spPr>
                <a:xfrm>
                  <a:off x="7723540" y="3441167"/>
                  <a:ext cx="15004" cy="201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04" h="201947" extrusionOk="0">
                      <a:moveTo>
                        <a:pt x="2377" y="198398"/>
                      </a:moveTo>
                      <a:cubicBezTo>
                        <a:pt x="-353" y="164235"/>
                        <a:pt x="-163" y="129945"/>
                        <a:pt x="218" y="95655"/>
                      </a:cubicBezTo>
                      <a:cubicBezTo>
                        <a:pt x="409" y="78828"/>
                        <a:pt x="599" y="62000"/>
                        <a:pt x="790" y="45173"/>
                      </a:cubicBezTo>
                      <a:cubicBezTo>
                        <a:pt x="916" y="36410"/>
                        <a:pt x="853" y="27710"/>
                        <a:pt x="1298" y="18947"/>
                      </a:cubicBezTo>
                      <a:cubicBezTo>
                        <a:pt x="1615" y="12407"/>
                        <a:pt x="1107" y="6374"/>
                        <a:pt x="5552" y="1167"/>
                      </a:cubicBezTo>
                      <a:cubicBezTo>
                        <a:pt x="7203" y="-801"/>
                        <a:pt x="9934" y="-39"/>
                        <a:pt x="11330" y="1675"/>
                      </a:cubicBezTo>
                      <a:cubicBezTo>
                        <a:pt x="15903" y="7327"/>
                        <a:pt x="14887" y="15010"/>
                        <a:pt x="14950" y="21995"/>
                      </a:cubicBezTo>
                      <a:cubicBezTo>
                        <a:pt x="15077" y="30695"/>
                        <a:pt x="14823" y="39458"/>
                        <a:pt x="14760" y="48157"/>
                      </a:cubicBezTo>
                      <a:cubicBezTo>
                        <a:pt x="14632" y="64985"/>
                        <a:pt x="14569" y="81812"/>
                        <a:pt x="14315" y="98640"/>
                      </a:cubicBezTo>
                      <a:cubicBezTo>
                        <a:pt x="13807" y="132168"/>
                        <a:pt x="13299" y="165569"/>
                        <a:pt x="9997" y="198970"/>
                      </a:cubicBezTo>
                      <a:cubicBezTo>
                        <a:pt x="9489" y="203478"/>
                        <a:pt x="2694" y="202526"/>
                        <a:pt x="2377" y="19839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1" name="Google Shape;2931;p50"/>
                <p:cNvSpPr/>
                <p:nvPr/>
              </p:nvSpPr>
              <p:spPr>
                <a:xfrm>
                  <a:off x="7767750" y="3676675"/>
                  <a:ext cx="215049" cy="273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49" h="27351" extrusionOk="0">
                      <a:moveTo>
                        <a:pt x="2300" y="20803"/>
                      </a:moveTo>
                      <a:cubicBezTo>
                        <a:pt x="36781" y="12802"/>
                        <a:pt x="71643" y="8928"/>
                        <a:pt x="106885" y="5753"/>
                      </a:cubicBezTo>
                      <a:cubicBezTo>
                        <a:pt x="124856" y="4102"/>
                        <a:pt x="142826" y="2896"/>
                        <a:pt x="160860" y="1943"/>
                      </a:cubicBezTo>
                      <a:cubicBezTo>
                        <a:pt x="177053" y="1054"/>
                        <a:pt x="196801" y="-2311"/>
                        <a:pt x="212358" y="2642"/>
                      </a:cubicBezTo>
                      <a:cubicBezTo>
                        <a:pt x="215660" y="3721"/>
                        <a:pt x="216105" y="8166"/>
                        <a:pt x="212676" y="9436"/>
                      </a:cubicBezTo>
                      <a:cubicBezTo>
                        <a:pt x="197499" y="15215"/>
                        <a:pt x="177624" y="13373"/>
                        <a:pt x="161495" y="14326"/>
                      </a:cubicBezTo>
                      <a:cubicBezTo>
                        <a:pt x="144096" y="15278"/>
                        <a:pt x="126697" y="16548"/>
                        <a:pt x="109361" y="17945"/>
                      </a:cubicBezTo>
                      <a:cubicBezTo>
                        <a:pt x="74056" y="20803"/>
                        <a:pt x="38940" y="25184"/>
                        <a:pt x="3570" y="27343"/>
                      </a:cubicBezTo>
                      <a:cubicBezTo>
                        <a:pt x="-240" y="27597"/>
                        <a:pt x="-1509" y="21692"/>
                        <a:pt x="2300" y="20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2" name="Google Shape;2932;p50"/>
                <p:cNvSpPr/>
                <p:nvPr/>
              </p:nvSpPr>
              <p:spPr>
                <a:xfrm>
                  <a:off x="7771327" y="3710785"/>
                  <a:ext cx="201947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47" h="15004" extrusionOk="0">
                      <a:moveTo>
                        <a:pt x="3549" y="2377"/>
                      </a:moveTo>
                      <a:cubicBezTo>
                        <a:pt x="37712" y="-353"/>
                        <a:pt x="72003" y="-163"/>
                        <a:pt x="106292" y="218"/>
                      </a:cubicBezTo>
                      <a:cubicBezTo>
                        <a:pt x="123120" y="409"/>
                        <a:pt x="139947" y="599"/>
                        <a:pt x="156775" y="790"/>
                      </a:cubicBezTo>
                      <a:cubicBezTo>
                        <a:pt x="165538" y="917"/>
                        <a:pt x="174237" y="853"/>
                        <a:pt x="183000" y="1298"/>
                      </a:cubicBezTo>
                      <a:cubicBezTo>
                        <a:pt x="189541" y="1615"/>
                        <a:pt x="195573" y="1107"/>
                        <a:pt x="200780" y="5552"/>
                      </a:cubicBezTo>
                      <a:cubicBezTo>
                        <a:pt x="202749" y="7203"/>
                        <a:pt x="201987" y="9934"/>
                        <a:pt x="200272" y="11331"/>
                      </a:cubicBezTo>
                      <a:cubicBezTo>
                        <a:pt x="194621" y="15903"/>
                        <a:pt x="186937" y="14886"/>
                        <a:pt x="179953" y="14950"/>
                      </a:cubicBezTo>
                      <a:cubicBezTo>
                        <a:pt x="171253" y="15077"/>
                        <a:pt x="162490" y="14823"/>
                        <a:pt x="153791" y="14760"/>
                      </a:cubicBezTo>
                      <a:cubicBezTo>
                        <a:pt x="136963" y="14633"/>
                        <a:pt x="120135" y="14569"/>
                        <a:pt x="103308" y="14315"/>
                      </a:cubicBezTo>
                      <a:cubicBezTo>
                        <a:pt x="69779" y="13807"/>
                        <a:pt x="36379" y="13299"/>
                        <a:pt x="2978" y="9997"/>
                      </a:cubicBezTo>
                      <a:cubicBezTo>
                        <a:pt x="-1531" y="9553"/>
                        <a:pt x="-578" y="2758"/>
                        <a:pt x="3549" y="237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3" name="Google Shape;2933;p50"/>
                <p:cNvSpPr/>
                <p:nvPr/>
              </p:nvSpPr>
              <p:spPr>
                <a:xfrm>
                  <a:off x="7444398" y="3697727"/>
                  <a:ext cx="215002" cy="273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002" h="27347" extrusionOk="0">
                      <a:moveTo>
                        <a:pt x="212749" y="6545"/>
                      </a:moveTo>
                      <a:cubicBezTo>
                        <a:pt x="178269" y="14546"/>
                        <a:pt x="143407" y="18419"/>
                        <a:pt x="108164" y="21594"/>
                      </a:cubicBezTo>
                      <a:cubicBezTo>
                        <a:pt x="90194" y="23245"/>
                        <a:pt x="72223" y="24452"/>
                        <a:pt x="54189" y="25405"/>
                      </a:cubicBezTo>
                      <a:cubicBezTo>
                        <a:pt x="37997" y="26294"/>
                        <a:pt x="18248" y="29659"/>
                        <a:pt x="2691" y="24706"/>
                      </a:cubicBezTo>
                      <a:cubicBezTo>
                        <a:pt x="-611" y="23626"/>
                        <a:pt x="-1055" y="19182"/>
                        <a:pt x="2373" y="17912"/>
                      </a:cubicBezTo>
                      <a:cubicBezTo>
                        <a:pt x="17550" y="12133"/>
                        <a:pt x="37425" y="13975"/>
                        <a:pt x="53555" y="13022"/>
                      </a:cubicBezTo>
                      <a:cubicBezTo>
                        <a:pt x="70953" y="12069"/>
                        <a:pt x="88352" y="10800"/>
                        <a:pt x="105688" y="9402"/>
                      </a:cubicBezTo>
                      <a:cubicBezTo>
                        <a:pt x="140994" y="6545"/>
                        <a:pt x="176109" y="2163"/>
                        <a:pt x="211479" y="5"/>
                      </a:cubicBezTo>
                      <a:cubicBezTo>
                        <a:pt x="215225" y="-186"/>
                        <a:pt x="216495" y="5656"/>
                        <a:pt x="212749" y="654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4" name="Google Shape;2934;p50"/>
                <p:cNvSpPr/>
                <p:nvPr/>
              </p:nvSpPr>
              <p:spPr>
                <a:xfrm>
                  <a:off x="7453923" y="3675960"/>
                  <a:ext cx="201900" cy="150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900" h="15004" extrusionOk="0">
                      <a:moveTo>
                        <a:pt x="198398" y="12628"/>
                      </a:moveTo>
                      <a:cubicBezTo>
                        <a:pt x="164235" y="15358"/>
                        <a:pt x="129946" y="15168"/>
                        <a:pt x="95655" y="14786"/>
                      </a:cubicBezTo>
                      <a:cubicBezTo>
                        <a:pt x="78828" y="14596"/>
                        <a:pt x="62000" y="14405"/>
                        <a:pt x="45172" y="14215"/>
                      </a:cubicBezTo>
                      <a:cubicBezTo>
                        <a:pt x="36409" y="14088"/>
                        <a:pt x="27710" y="14151"/>
                        <a:pt x="18947" y="13707"/>
                      </a:cubicBezTo>
                      <a:cubicBezTo>
                        <a:pt x="12407" y="13390"/>
                        <a:pt x="6374" y="13898"/>
                        <a:pt x="1167" y="9453"/>
                      </a:cubicBezTo>
                      <a:cubicBezTo>
                        <a:pt x="-801" y="7801"/>
                        <a:pt x="-39" y="5071"/>
                        <a:pt x="1675" y="3674"/>
                      </a:cubicBezTo>
                      <a:cubicBezTo>
                        <a:pt x="7327" y="-898"/>
                        <a:pt x="15010" y="118"/>
                        <a:pt x="21996" y="55"/>
                      </a:cubicBezTo>
                      <a:cubicBezTo>
                        <a:pt x="30695" y="-72"/>
                        <a:pt x="39458" y="181"/>
                        <a:pt x="48158" y="245"/>
                      </a:cubicBezTo>
                      <a:cubicBezTo>
                        <a:pt x="64984" y="372"/>
                        <a:pt x="81812" y="436"/>
                        <a:pt x="98640" y="690"/>
                      </a:cubicBezTo>
                      <a:cubicBezTo>
                        <a:pt x="132168" y="1198"/>
                        <a:pt x="165569" y="1705"/>
                        <a:pt x="198970" y="5007"/>
                      </a:cubicBezTo>
                      <a:cubicBezTo>
                        <a:pt x="203415" y="5516"/>
                        <a:pt x="202462" y="12310"/>
                        <a:pt x="198398" y="1262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5" name="Google Shape;2935;p50"/>
                <p:cNvSpPr/>
                <p:nvPr/>
              </p:nvSpPr>
              <p:spPr>
                <a:xfrm>
                  <a:off x="7543741" y="3740095"/>
                  <a:ext cx="134582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2" h="172229" extrusionOk="0">
                      <a:moveTo>
                        <a:pt x="134171" y="4690"/>
                      </a:moveTo>
                      <a:cubicBezTo>
                        <a:pt x="116772" y="35488"/>
                        <a:pt x="96007" y="63808"/>
                        <a:pt x="74544" y="91876"/>
                      </a:cubicBezTo>
                      <a:cubicBezTo>
                        <a:pt x="63622" y="106226"/>
                        <a:pt x="52319" y="120260"/>
                        <a:pt x="40890" y="134230"/>
                      </a:cubicBezTo>
                      <a:cubicBezTo>
                        <a:pt x="30603" y="146739"/>
                        <a:pt x="19744" y="163567"/>
                        <a:pt x="5520" y="171695"/>
                      </a:cubicBezTo>
                      <a:cubicBezTo>
                        <a:pt x="2472" y="173410"/>
                        <a:pt x="-1084" y="170743"/>
                        <a:pt x="313" y="167314"/>
                      </a:cubicBezTo>
                      <a:cubicBezTo>
                        <a:pt x="6282" y="152201"/>
                        <a:pt x="21141" y="138802"/>
                        <a:pt x="31365" y="126293"/>
                      </a:cubicBezTo>
                      <a:cubicBezTo>
                        <a:pt x="42414" y="112831"/>
                        <a:pt x="53272" y="99178"/>
                        <a:pt x="63940" y="85399"/>
                      </a:cubicBezTo>
                      <a:cubicBezTo>
                        <a:pt x="85720" y="57458"/>
                        <a:pt x="106231" y="28630"/>
                        <a:pt x="128583" y="1134"/>
                      </a:cubicBezTo>
                      <a:cubicBezTo>
                        <a:pt x="130869" y="-1724"/>
                        <a:pt x="136076" y="1325"/>
                        <a:pt x="134171" y="469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6" name="Google Shape;2936;p50"/>
                <p:cNvSpPr/>
                <p:nvPr/>
              </p:nvSpPr>
              <p:spPr>
                <a:xfrm>
                  <a:off x="7523409" y="3731304"/>
                  <a:ext cx="140433" cy="149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33" h="149653" extrusionOk="0">
                      <a:moveTo>
                        <a:pt x="139644" y="6433"/>
                      </a:moveTo>
                      <a:cubicBezTo>
                        <a:pt x="118562" y="33420"/>
                        <a:pt x="95194" y="58566"/>
                        <a:pt x="71762" y="83585"/>
                      </a:cubicBezTo>
                      <a:cubicBezTo>
                        <a:pt x="60269" y="95904"/>
                        <a:pt x="48712" y="108096"/>
                        <a:pt x="37155" y="120415"/>
                      </a:cubicBezTo>
                      <a:cubicBezTo>
                        <a:pt x="31186" y="126765"/>
                        <a:pt x="25281" y="133242"/>
                        <a:pt x="19058" y="139402"/>
                      </a:cubicBezTo>
                      <a:cubicBezTo>
                        <a:pt x="14422" y="144037"/>
                        <a:pt x="10675" y="148800"/>
                        <a:pt x="3881" y="149625"/>
                      </a:cubicBezTo>
                      <a:cubicBezTo>
                        <a:pt x="1341" y="149943"/>
                        <a:pt x="-119" y="147530"/>
                        <a:pt x="8" y="145371"/>
                      </a:cubicBezTo>
                      <a:cubicBezTo>
                        <a:pt x="452" y="138132"/>
                        <a:pt x="6421" y="133115"/>
                        <a:pt x="11057" y="127972"/>
                      </a:cubicBezTo>
                      <a:cubicBezTo>
                        <a:pt x="16835" y="121495"/>
                        <a:pt x="22931" y="115208"/>
                        <a:pt x="28900" y="108795"/>
                      </a:cubicBezTo>
                      <a:cubicBezTo>
                        <a:pt x="40394" y="96476"/>
                        <a:pt x="51823" y="84157"/>
                        <a:pt x="63381" y="71901"/>
                      </a:cubicBezTo>
                      <a:cubicBezTo>
                        <a:pt x="86431" y="47517"/>
                        <a:pt x="109418" y="23260"/>
                        <a:pt x="134437" y="908"/>
                      </a:cubicBezTo>
                      <a:cubicBezTo>
                        <a:pt x="137866" y="-2140"/>
                        <a:pt x="142247" y="3194"/>
                        <a:pt x="139644" y="643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7" name="Google Shape;2937;p50"/>
                <p:cNvSpPr/>
                <p:nvPr/>
              </p:nvSpPr>
              <p:spPr>
                <a:xfrm>
                  <a:off x="7748875" y="3489489"/>
                  <a:ext cx="134581" cy="1722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81" h="172229" extrusionOk="0">
                      <a:moveTo>
                        <a:pt x="411" y="167539"/>
                      </a:moveTo>
                      <a:cubicBezTo>
                        <a:pt x="17810" y="136742"/>
                        <a:pt x="38574" y="108421"/>
                        <a:pt x="60037" y="80354"/>
                      </a:cubicBezTo>
                      <a:cubicBezTo>
                        <a:pt x="70959" y="66003"/>
                        <a:pt x="82262" y="51969"/>
                        <a:pt x="93693" y="37999"/>
                      </a:cubicBezTo>
                      <a:cubicBezTo>
                        <a:pt x="103980" y="25490"/>
                        <a:pt x="114838" y="8662"/>
                        <a:pt x="129062" y="534"/>
                      </a:cubicBezTo>
                      <a:cubicBezTo>
                        <a:pt x="132110" y="-1180"/>
                        <a:pt x="135666" y="1487"/>
                        <a:pt x="134269" y="4916"/>
                      </a:cubicBezTo>
                      <a:cubicBezTo>
                        <a:pt x="128300" y="20029"/>
                        <a:pt x="113441" y="33427"/>
                        <a:pt x="103218" y="45937"/>
                      </a:cubicBezTo>
                      <a:cubicBezTo>
                        <a:pt x="92169" y="59399"/>
                        <a:pt x="81310" y="73051"/>
                        <a:pt x="70642" y="86831"/>
                      </a:cubicBezTo>
                      <a:cubicBezTo>
                        <a:pt x="48861" y="114771"/>
                        <a:pt x="28351" y="143600"/>
                        <a:pt x="5999" y="171095"/>
                      </a:cubicBezTo>
                      <a:cubicBezTo>
                        <a:pt x="3713" y="173953"/>
                        <a:pt x="-1494" y="170905"/>
                        <a:pt x="411" y="167539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8" name="Google Shape;2938;p50"/>
                <p:cNvSpPr/>
                <p:nvPr/>
              </p:nvSpPr>
              <p:spPr>
                <a:xfrm>
                  <a:off x="7763323" y="3520856"/>
                  <a:ext cx="140402" cy="1496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02" h="149628" extrusionOk="0">
                      <a:moveTo>
                        <a:pt x="758" y="143221"/>
                      </a:moveTo>
                      <a:cubicBezTo>
                        <a:pt x="21840" y="116234"/>
                        <a:pt x="45208" y="91087"/>
                        <a:pt x="68640" y="66068"/>
                      </a:cubicBezTo>
                      <a:cubicBezTo>
                        <a:pt x="80133" y="53749"/>
                        <a:pt x="91690" y="41558"/>
                        <a:pt x="103247" y="29239"/>
                      </a:cubicBezTo>
                      <a:cubicBezTo>
                        <a:pt x="109216" y="22889"/>
                        <a:pt x="115121" y="16411"/>
                        <a:pt x="121345" y="10252"/>
                      </a:cubicBezTo>
                      <a:cubicBezTo>
                        <a:pt x="125980" y="5616"/>
                        <a:pt x="129727" y="854"/>
                        <a:pt x="136521" y="28"/>
                      </a:cubicBezTo>
                      <a:cubicBezTo>
                        <a:pt x="139061" y="-289"/>
                        <a:pt x="140521" y="2124"/>
                        <a:pt x="140395" y="4283"/>
                      </a:cubicBezTo>
                      <a:cubicBezTo>
                        <a:pt x="139950" y="11522"/>
                        <a:pt x="133981" y="16539"/>
                        <a:pt x="129345" y="21682"/>
                      </a:cubicBezTo>
                      <a:cubicBezTo>
                        <a:pt x="123567" y="28159"/>
                        <a:pt x="117471" y="34446"/>
                        <a:pt x="111502" y="40859"/>
                      </a:cubicBezTo>
                      <a:cubicBezTo>
                        <a:pt x="100008" y="53178"/>
                        <a:pt x="88579" y="65497"/>
                        <a:pt x="77021" y="77753"/>
                      </a:cubicBezTo>
                      <a:cubicBezTo>
                        <a:pt x="53971" y="102136"/>
                        <a:pt x="30984" y="126393"/>
                        <a:pt x="5965" y="148746"/>
                      </a:cubicBezTo>
                      <a:cubicBezTo>
                        <a:pt x="2600" y="151730"/>
                        <a:pt x="-1782" y="146460"/>
                        <a:pt x="758" y="14322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39" name="Google Shape;2939;p50"/>
                <p:cNvSpPr/>
                <p:nvPr/>
              </p:nvSpPr>
              <p:spPr>
                <a:xfrm>
                  <a:off x="7752787" y="3736182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4690" y="411"/>
                      </a:moveTo>
                      <a:cubicBezTo>
                        <a:pt x="35488" y="17810"/>
                        <a:pt x="63808" y="38575"/>
                        <a:pt x="91876" y="60038"/>
                      </a:cubicBezTo>
                      <a:cubicBezTo>
                        <a:pt x="106227" y="70959"/>
                        <a:pt x="120260" y="82263"/>
                        <a:pt x="134230" y="93693"/>
                      </a:cubicBezTo>
                      <a:cubicBezTo>
                        <a:pt x="146740" y="103980"/>
                        <a:pt x="163567" y="114838"/>
                        <a:pt x="171695" y="129062"/>
                      </a:cubicBezTo>
                      <a:cubicBezTo>
                        <a:pt x="173409" y="132110"/>
                        <a:pt x="170743" y="135666"/>
                        <a:pt x="167314" y="134269"/>
                      </a:cubicBezTo>
                      <a:cubicBezTo>
                        <a:pt x="152201" y="128300"/>
                        <a:pt x="138802" y="113441"/>
                        <a:pt x="126293" y="103218"/>
                      </a:cubicBezTo>
                      <a:cubicBezTo>
                        <a:pt x="112831" y="92169"/>
                        <a:pt x="99178" y="81310"/>
                        <a:pt x="85398" y="70642"/>
                      </a:cubicBezTo>
                      <a:cubicBezTo>
                        <a:pt x="57458" y="48862"/>
                        <a:pt x="28630" y="28351"/>
                        <a:pt x="1134" y="5999"/>
                      </a:cubicBezTo>
                      <a:cubicBezTo>
                        <a:pt x="-1723" y="3713"/>
                        <a:pt x="1325" y="-1494"/>
                        <a:pt x="4690" y="41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0" name="Google Shape;2940;p50"/>
                <p:cNvSpPr/>
                <p:nvPr/>
              </p:nvSpPr>
              <p:spPr>
                <a:xfrm>
                  <a:off x="7744021" y="3750631"/>
                  <a:ext cx="149628" cy="140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2" extrusionOk="0">
                      <a:moveTo>
                        <a:pt x="6408" y="758"/>
                      </a:moveTo>
                      <a:cubicBezTo>
                        <a:pt x="33396" y="21840"/>
                        <a:pt x="58541" y="45208"/>
                        <a:pt x="83560" y="68640"/>
                      </a:cubicBezTo>
                      <a:cubicBezTo>
                        <a:pt x="95879" y="80133"/>
                        <a:pt x="108072" y="91690"/>
                        <a:pt x="120390" y="103247"/>
                      </a:cubicBezTo>
                      <a:cubicBezTo>
                        <a:pt x="126740" y="109216"/>
                        <a:pt x="133218" y="115122"/>
                        <a:pt x="139377" y="121345"/>
                      </a:cubicBezTo>
                      <a:cubicBezTo>
                        <a:pt x="144012" y="125980"/>
                        <a:pt x="148775" y="129727"/>
                        <a:pt x="149600" y="136521"/>
                      </a:cubicBezTo>
                      <a:cubicBezTo>
                        <a:pt x="149918" y="139061"/>
                        <a:pt x="147505" y="140522"/>
                        <a:pt x="145346" y="140395"/>
                      </a:cubicBezTo>
                      <a:cubicBezTo>
                        <a:pt x="138107" y="139950"/>
                        <a:pt x="133090" y="133981"/>
                        <a:pt x="127947" y="129346"/>
                      </a:cubicBezTo>
                      <a:cubicBezTo>
                        <a:pt x="121470" y="123567"/>
                        <a:pt x="115184" y="117471"/>
                        <a:pt x="108770" y="111502"/>
                      </a:cubicBezTo>
                      <a:cubicBezTo>
                        <a:pt x="96451" y="100009"/>
                        <a:pt x="84132" y="88578"/>
                        <a:pt x="71876" y="77022"/>
                      </a:cubicBezTo>
                      <a:cubicBezTo>
                        <a:pt x="47492" y="53971"/>
                        <a:pt x="23235" y="30984"/>
                        <a:pt x="884" y="5965"/>
                      </a:cubicBezTo>
                      <a:cubicBezTo>
                        <a:pt x="-2101" y="2599"/>
                        <a:pt x="3170" y="-1782"/>
                        <a:pt x="6408" y="75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1" name="Google Shape;2941;p50"/>
                <p:cNvSpPr/>
                <p:nvPr/>
              </p:nvSpPr>
              <p:spPr>
                <a:xfrm>
                  <a:off x="7502181" y="3531049"/>
                  <a:ext cx="172229" cy="134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229" h="134582" extrusionOk="0">
                      <a:moveTo>
                        <a:pt x="167539" y="134171"/>
                      </a:moveTo>
                      <a:cubicBezTo>
                        <a:pt x="136741" y="116772"/>
                        <a:pt x="108421" y="96007"/>
                        <a:pt x="80353" y="74544"/>
                      </a:cubicBezTo>
                      <a:cubicBezTo>
                        <a:pt x="66002" y="63623"/>
                        <a:pt x="51969" y="52319"/>
                        <a:pt x="37999" y="40889"/>
                      </a:cubicBezTo>
                      <a:cubicBezTo>
                        <a:pt x="25489" y="30603"/>
                        <a:pt x="8662" y="19744"/>
                        <a:pt x="534" y="5520"/>
                      </a:cubicBezTo>
                      <a:cubicBezTo>
                        <a:pt x="-1180" y="2472"/>
                        <a:pt x="1487" y="-1084"/>
                        <a:pt x="4915" y="313"/>
                      </a:cubicBezTo>
                      <a:cubicBezTo>
                        <a:pt x="20028" y="6282"/>
                        <a:pt x="33427" y="21141"/>
                        <a:pt x="45937" y="31364"/>
                      </a:cubicBezTo>
                      <a:cubicBezTo>
                        <a:pt x="59399" y="42413"/>
                        <a:pt x="73051" y="53272"/>
                        <a:pt x="86831" y="63940"/>
                      </a:cubicBezTo>
                      <a:cubicBezTo>
                        <a:pt x="114771" y="85720"/>
                        <a:pt x="143600" y="106231"/>
                        <a:pt x="171095" y="128583"/>
                      </a:cubicBezTo>
                      <a:cubicBezTo>
                        <a:pt x="173952" y="130869"/>
                        <a:pt x="170904" y="136076"/>
                        <a:pt x="167539" y="13417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42" name="Google Shape;2942;p50"/>
                <p:cNvSpPr/>
                <p:nvPr/>
              </p:nvSpPr>
              <p:spPr>
                <a:xfrm>
                  <a:off x="7533548" y="3510716"/>
                  <a:ext cx="149628" cy="1404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628" h="140408" extrusionOk="0">
                      <a:moveTo>
                        <a:pt x="143220" y="139644"/>
                      </a:moveTo>
                      <a:cubicBezTo>
                        <a:pt x="116233" y="118562"/>
                        <a:pt x="91087" y="95194"/>
                        <a:pt x="66069" y="71763"/>
                      </a:cubicBezTo>
                      <a:cubicBezTo>
                        <a:pt x="53749" y="60269"/>
                        <a:pt x="41558" y="48712"/>
                        <a:pt x="29238" y="37155"/>
                      </a:cubicBezTo>
                      <a:cubicBezTo>
                        <a:pt x="22888" y="31186"/>
                        <a:pt x="16411" y="25281"/>
                        <a:pt x="10252" y="19058"/>
                      </a:cubicBezTo>
                      <a:cubicBezTo>
                        <a:pt x="5616" y="14422"/>
                        <a:pt x="854" y="10676"/>
                        <a:pt x="28" y="3881"/>
                      </a:cubicBezTo>
                      <a:cubicBezTo>
                        <a:pt x="-289" y="1341"/>
                        <a:pt x="2124" y="-119"/>
                        <a:pt x="4283" y="8"/>
                      </a:cubicBezTo>
                      <a:cubicBezTo>
                        <a:pt x="11521" y="452"/>
                        <a:pt x="16538" y="6421"/>
                        <a:pt x="21682" y="11057"/>
                      </a:cubicBezTo>
                      <a:cubicBezTo>
                        <a:pt x="28222" y="16835"/>
                        <a:pt x="34446" y="22931"/>
                        <a:pt x="40858" y="28900"/>
                      </a:cubicBezTo>
                      <a:cubicBezTo>
                        <a:pt x="53178" y="40394"/>
                        <a:pt x="65496" y="51824"/>
                        <a:pt x="77752" y="63381"/>
                      </a:cubicBezTo>
                      <a:cubicBezTo>
                        <a:pt x="102136" y="86431"/>
                        <a:pt x="126394" y="109418"/>
                        <a:pt x="148746" y="134437"/>
                      </a:cubicBezTo>
                      <a:cubicBezTo>
                        <a:pt x="151730" y="137866"/>
                        <a:pt x="146459" y="142184"/>
                        <a:pt x="143220" y="139644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sp>
            <p:nvSpPr>
              <p:cNvPr id="2943" name="Google Shape;2943;p50"/>
              <p:cNvSpPr/>
              <p:nvPr/>
            </p:nvSpPr>
            <p:spPr>
              <a:xfrm>
                <a:off x="6633762" y="2934764"/>
                <a:ext cx="1610013" cy="2830718"/>
              </a:xfrm>
              <a:custGeom>
                <a:avLst/>
                <a:gdLst/>
                <a:ahLst/>
                <a:cxnLst/>
                <a:rect l="l" t="t" r="r" b="b"/>
                <a:pathLst>
                  <a:path w="1610013" h="2830718" extrusionOk="0">
                    <a:moveTo>
                      <a:pt x="1598949" y="1098756"/>
                    </a:moveTo>
                    <a:cubicBezTo>
                      <a:pt x="1592028" y="1097803"/>
                      <a:pt x="1585678" y="1102121"/>
                      <a:pt x="1584027" y="1108662"/>
                    </a:cubicBezTo>
                    <a:cubicBezTo>
                      <a:pt x="1579455" y="1127077"/>
                      <a:pt x="1574946" y="1145428"/>
                      <a:pt x="1571073" y="1164034"/>
                    </a:cubicBezTo>
                    <a:cubicBezTo>
                      <a:pt x="1540530" y="1310211"/>
                      <a:pt x="1486935" y="1456134"/>
                      <a:pt x="1411879" y="1597802"/>
                    </a:cubicBezTo>
                    <a:cubicBezTo>
                      <a:pt x="1406481" y="1607962"/>
                      <a:pt x="1400893" y="1617995"/>
                      <a:pt x="1395305" y="1628092"/>
                    </a:cubicBezTo>
                    <a:cubicBezTo>
                      <a:pt x="1398924" y="1588785"/>
                      <a:pt x="1400131" y="1548336"/>
                      <a:pt x="1398290" y="1506680"/>
                    </a:cubicBezTo>
                    <a:cubicBezTo>
                      <a:pt x="1392956" y="1387109"/>
                      <a:pt x="1366222" y="1261570"/>
                      <a:pt x="1318724" y="1133554"/>
                    </a:cubicBezTo>
                    <a:cubicBezTo>
                      <a:pt x="1291736" y="1060846"/>
                      <a:pt x="1266464" y="1004077"/>
                      <a:pt x="1239032" y="954928"/>
                    </a:cubicBezTo>
                    <a:cubicBezTo>
                      <a:pt x="1205122" y="894095"/>
                      <a:pt x="1158514" y="842914"/>
                      <a:pt x="1113238" y="796686"/>
                    </a:cubicBezTo>
                    <a:cubicBezTo>
                      <a:pt x="1109110" y="792432"/>
                      <a:pt x="1102507" y="792241"/>
                      <a:pt x="1097934" y="796369"/>
                    </a:cubicBezTo>
                    <a:cubicBezTo>
                      <a:pt x="1093426" y="800306"/>
                      <a:pt x="1092855" y="806782"/>
                      <a:pt x="1096537" y="811355"/>
                    </a:cubicBezTo>
                    <a:cubicBezTo>
                      <a:pt x="1141178" y="866726"/>
                      <a:pt x="1187469" y="926544"/>
                      <a:pt x="1219601" y="994679"/>
                    </a:cubicBezTo>
                    <a:cubicBezTo>
                      <a:pt x="1273131" y="1108217"/>
                      <a:pt x="1312437" y="1227089"/>
                      <a:pt x="1336568" y="1347930"/>
                    </a:cubicBezTo>
                    <a:cubicBezTo>
                      <a:pt x="1361269" y="1471755"/>
                      <a:pt x="1363745" y="1594500"/>
                      <a:pt x="1344060" y="1712801"/>
                    </a:cubicBezTo>
                    <a:cubicBezTo>
                      <a:pt x="1343870" y="1714007"/>
                      <a:pt x="1344124" y="1715087"/>
                      <a:pt x="1344124" y="1716293"/>
                    </a:cubicBezTo>
                    <a:cubicBezTo>
                      <a:pt x="1327741" y="1743027"/>
                      <a:pt x="1310914" y="1769570"/>
                      <a:pt x="1293451" y="1795541"/>
                    </a:cubicBezTo>
                    <a:cubicBezTo>
                      <a:pt x="1246588" y="1865264"/>
                      <a:pt x="1201884" y="1917398"/>
                      <a:pt x="1152735" y="1959625"/>
                    </a:cubicBezTo>
                    <a:cubicBezTo>
                      <a:pt x="1048595" y="2049097"/>
                      <a:pt x="920389" y="2101865"/>
                      <a:pt x="808692" y="2141743"/>
                    </a:cubicBezTo>
                    <a:cubicBezTo>
                      <a:pt x="764179" y="2157618"/>
                      <a:pt x="718522" y="2172604"/>
                      <a:pt x="674326" y="2187082"/>
                    </a:cubicBezTo>
                    <a:cubicBezTo>
                      <a:pt x="667278" y="2189368"/>
                      <a:pt x="660166" y="2191781"/>
                      <a:pt x="653054" y="2194067"/>
                    </a:cubicBezTo>
                    <a:cubicBezTo>
                      <a:pt x="685121" y="2151522"/>
                      <a:pt x="718332" y="2104659"/>
                      <a:pt x="747097" y="2055764"/>
                    </a:cubicBezTo>
                    <a:cubicBezTo>
                      <a:pt x="768560" y="2019252"/>
                      <a:pt x="784689" y="1986549"/>
                      <a:pt x="796309" y="1955815"/>
                    </a:cubicBezTo>
                    <a:cubicBezTo>
                      <a:pt x="801262" y="1942671"/>
                      <a:pt x="805199" y="1930987"/>
                      <a:pt x="808502" y="1919874"/>
                    </a:cubicBezTo>
                    <a:cubicBezTo>
                      <a:pt x="812121" y="1920319"/>
                      <a:pt x="815677" y="1920954"/>
                      <a:pt x="819296" y="1920954"/>
                    </a:cubicBezTo>
                    <a:cubicBezTo>
                      <a:pt x="830472" y="1920954"/>
                      <a:pt x="841648" y="1918795"/>
                      <a:pt x="852380" y="1914477"/>
                    </a:cubicBezTo>
                    <a:cubicBezTo>
                      <a:pt x="874224" y="1905650"/>
                      <a:pt x="891306" y="1888823"/>
                      <a:pt x="900513" y="1867169"/>
                    </a:cubicBezTo>
                    <a:cubicBezTo>
                      <a:pt x="919499" y="1822402"/>
                      <a:pt x="898544" y="1770522"/>
                      <a:pt x="853777" y="1751536"/>
                    </a:cubicBezTo>
                    <a:cubicBezTo>
                      <a:pt x="832060" y="1742328"/>
                      <a:pt x="808120" y="1742138"/>
                      <a:pt x="786277" y="1750964"/>
                    </a:cubicBezTo>
                    <a:cubicBezTo>
                      <a:pt x="764432" y="1759791"/>
                      <a:pt x="747351" y="1776618"/>
                      <a:pt x="738144" y="1798272"/>
                    </a:cubicBezTo>
                    <a:cubicBezTo>
                      <a:pt x="728936" y="1819989"/>
                      <a:pt x="728745" y="1843928"/>
                      <a:pt x="737572" y="1865772"/>
                    </a:cubicBezTo>
                    <a:cubicBezTo>
                      <a:pt x="745827" y="1886156"/>
                      <a:pt x="761194" y="1902157"/>
                      <a:pt x="780879" y="1911682"/>
                    </a:cubicBezTo>
                    <a:cubicBezTo>
                      <a:pt x="775862" y="1924256"/>
                      <a:pt x="770782" y="1936321"/>
                      <a:pt x="766020" y="1946925"/>
                    </a:cubicBezTo>
                    <a:cubicBezTo>
                      <a:pt x="751352" y="1979691"/>
                      <a:pt x="734460" y="2011441"/>
                      <a:pt x="715982" y="2041286"/>
                    </a:cubicBezTo>
                    <a:cubicBezTo>
                      <a:pt x="681311" y="2097293"/>
                      <a:pt x="639845" y="2150062"/>
                      <a:pt x="599777" y="2201116"/>
                    </a:cubicBezTo>
                    <a:lnTo>
                      <a:pt x="588347" y="2215657"/>
                    </a:lnTo>
                    <a:cubicBezTo>
                      <a:pt x="535706" y="2233501"/>
                      <a:pt x="482873" y="2252487"/>
                      <a:pt x="431566" y="2274331"/>
                    </a:cubicBezTo>
                    <a:cubicBezTo>
                      <a:pt x="340570" y="2313003"/>
                      <a:pt x="265132" y="2356056"/>
                      <a:pt x="202521" y="2405141"/>
                    </a:cubicBezTo>
                    <a:cubicBezTo>
                      <a:pt x="255861" y="2321194"/>
                      <a:pt x="315995" y="2242010"/>
                      <a:pt x="373844" y="2168159"/>
                    </a:cubicBezTo>
                    <a:lnTo>
                      <a:pt x="406546" y="2126567"/>
                    </a:lnTo>
                    <a:cubicBezTo>
                      <a:pt x="462871" y="2055066"/>
                      <a:pt x="521037" y="1981088"/>
                      <a:pt x="573869" y="1904952"/>
                    </a:cubicBezTo>
                    <a:cubicBezTo>
                      <a:pt x="640798" y="1808305"/>
                      <a:pt x="695725" y="1709372"/>
                      <a:pt x="737128" y="1610947"/>
                    </a:cubicBezTo>
                    <a:cubicBezTo>
                      <a:pt x="826726" y="1397777"/>
                      <a:pt x="864508" y="1183274"/>
                      <a:pt x="846411" y="990679"/>
                    </a:cubicBezTo>
                    <a:cubicBezTo>
                      <a:pt x="836949" y="890095"/>
                      <a:pt x="811549" y="794273"/>
                      <a:pt x="770909" y="705881"/>
                    </a:cubicBezTo>
                    <a:cubicBezTo>
                      <a:pt x="746398" y="652605"/>
                      <a:pt x="717316" y="601614"/>
                      <a:pt x="687153" y="553037"/>
                    </a:cubicBezTo>
                    <a:cubicBezTo>
                      <a:pt x="686708" y="550624"/>
                      <a:pt x="686455" y="548211"/>
                      <a:pt x="686010" y="545798"/>
                    </a:cubicBezTo>
                    <a:cubicBezTo>
                      <a:pt x="684677" y="538432"/>
                      <a:pt x="683343" y="531129"/>
                      <a:pt x="682581" y="523700"/>
                    </a:cubicBezTo>
                    <a:cubicBezTo>
                      <a:pt x="681184" y="509793"/>
                      <a:pt x="680549" y="495569"/>
                      <a:pt x="680740" y="480202"/>
                    </a:cubicBezTo>
                    <a:cubicBezTo>
                      <a:pt x="681120" y="451310"/>
                      <a:pt x="684994" y="422163"/>
                      <a:pt x="692233" y="393461"/>
                    </a:cubicBezTo>
                    <a:cubicBezTo>
                      <a:pt x="699535" y="364569"/>
                      <a:pt x="710267" y="336629"/>
                      <a:pt x="724173" y="310403"/>
                    </a:cubicBezTo>
                    <a:cubicBezTo>
                      <a:pt x="730523" y="298402"/>
                      <a:pt x="737572" y="286464"/>
                      <a:pt x="745573" y="273954"/>
                    </a:cubicBezTo>
                    <a:cubicBezTo>
                      <a:pt x="748431" y="269446"/>
                      <a:pt x="751669" y="265064"/>
                      <a:pt x="754907" y="260683"/>
                    </a:cubicBezTo>
                    <a:cubicBezTo>
                      <a:pt x="760749" y="252682"/>
                      <a:pt x="766845" y="244363"/>
                      <a:pt x="771291" y="235092"/>
                    </a:cubicBezTo>
                    <a:cubicBezTo>
                      <a:pt x="774021" y="229377"/>
                      <a:pt x="772687" y="222646"/>
                      <a:pt x="767861" y="218455"/>
                    </a:cubicBezTo>
                    <a:cubicBezTo>
                      <a:pt x="763226" y="214328"/>
                      <a:pt x="756558" y="213820"/>
                      <a:pt x="751352" y="217185"/>
                    </a:cubicBezTo>
                    <a:cubicBezTo>
                      <a:pt x="737382" y="226139"/>
                      <a:pt x="727094" y="240109"/>
                      <a:pt x="718014" y="252491"/>
                    </a:cubicBezTo>
                    <a:lnTo>
                      <a:pt x="716871" y="254015"/>
                    </a:lnTo>
                    <a:cubicBezTo>
                      <a:pt x="707600" y="266588"/>
                      <a:pt x="699282" y="279923"/>
                      <a:pt x="692043" y="293512"/>
                    </a:cubicBezTo>
                    <a:cubicBezTo>
                      <a:pt x="677057" y="321833"/>
                      <a:pt x="665372" y="352186"/>
                      <a:pt x="657308" y="383682"/>
                    </a:cubicBezTo>
                    <a:cubicBezTo>
                      <a:pt x="649307" y="414861"/>
                      <a:pt x="645053" y="447119"/>
                      <a:pt x="644608" y="479504"/>
                    </a:cubicBezTo>
                    <a:cubicBezTo>
                      <a:pt x="644544" y="482107"/>
                      <a:pt x="644735" y="484774"/>
                      <a:pt x="644735" y="487378"/>
                    </a:cubicBezTo>
                    <a:cubicBezTo>
                      <a:pt x="642132" y="483441"/>
                      <a:pt x="639465" y="479376"/>
                      <a:pt x="636861" y="475439"/>
                    </a:cubicBezTo>
                    <a:cubicBezTo>
                      <a:pt x="627781" y="461787"/>
                      <a:pt x="618636" y="448135"/>
                      <a:pt x="609493" y="434482"/>
                    </a:cubicBezTo>
                    <a:cubicBezTo>
                      <a:pt x="569995" y="375427"/>
                      <a:pt x="529102" y="314467"/>
                      <a:pt x="493732" y="251602"/>
                    </a:cubicBezTo>
                    <a:cubicBezTo>
                      <a:pt x="448139" y="170640"/>
                      <a:pt x="416135" y="91963"/>
                      <a:pt x="395815" y="11128"/>
                    </a:cubicBezTo>
                    <a:cubicBezTo>
                      <a:pt x="393846" y="3317"/>
                      <a:pt x="386099" y="-1318"/>
                      <a:pt x="377844" y="333"/>
                    </a:cubicBezTo>
                    <a:cubicBezTo>
                      <a:pt x="369590" y="1984"/>
                      <a:pt x="364382" y="8905"/>
                      <a:pt x="365525" y="16906"/>
                    </a:cubicBezTo>
                    <a:cubicBezTo>
                      <a:pt x="368573" y="38306"/>
                      <a:pt x="372574" y="58499"/>
                      <a:pt x="377908" y="78692"/>
                    </a:cubicBezTo>
                    <a:cubicBezTo>
                      <a:pt x="389782" y="124221"/>
                      <a:pt x="406610" y="167846"/>
                      <a:pt x="426422" y="210137"/>
                    </a:cubicBezTo>
                    <a:cubicBezTo>
                      <a:pt x="387306" y="180863"/>
                      <a:pt x="344697" y="158130"/>
                      <a:pt x="299105" y="143271"/>
                    </a:cubicBezTo>
                    <a:cubicBezTo>
                      <a:pt x="272943" y="134762"/>
                      <a:pt x="246082" y="128666"/>
                      <a:pt x="219285" y="125237"/>
                    </a:cubicBezTo>
                    <a:cubicBezTo>
                      <a:pt x="194520" y="122062"/>
                      <a:pt x="165882" y="119205"/>
                      <a:pt x="138767" y="125999"/>
                    </a:cubicBezTo>
                    <a:cubicBezTo>
                      <a:pt x="138767" y="125999"/>
                      <a:pt x="138767" y="125999"/>
                      <a:pt x="138767" y="125999"/>
                    </a:cubicBezTo>
                    <a:cubicBezTo>
                      <a:pt x="133052" y="127396"/>
                      <a:pt x="129242" y="132667"/>
                      <a:pt x="129496" y="138699"/>
                    </a:cubicBezTo>
                    <a:cubicBezTo>
                      <a:pt x="129750" y="144795"/>
                      <a:pt x="133941" y="149748"/>
                      <a:pt x="139783" y="150764"/>
                    </a:cubicBezTo>
                    <a:cubicBezTo>
                      <a:pt x="153690" y="153114"/>
                      <a:pt x="167786" y="154384"/>
                      <a:pt x="181375" y="155590"/>
                    </a:cubicBezTo>
                    <a:cubicBezTo>
                      <a:pt x="195663" y="156860"/>
                      <a:pt x="210458" y="158130"/>
                      <a:pt x="224682" y="160734"/>
                    </a:cubicBezTo>
                    <a:cubicBezTo>
                      <a:pt x="325774" y="179466"/>
                      <a:pt x="417342" y="233822"/>
                      <a:pt x="475889" y="309895"/>
                    </a:cubicBezTo>
                    <a:cubicBezTo>
                      <a:pt x="477794" y="312372"/>
                      <a:pt x="480207" y="314340"/>
                      <a:pt x="482873" y="315610"/>
                    </a:cubicBezTo>
                    <a:cubicBezTo>
                      <a:pt x="511131" y="363172"/>
                      <a:pt x="541738" y="409400"/>
                      <a:pt x="571900" y="454993"/>
                    </a:cubicBezTo>
                    <a:cubicBezTo>
                      <a:pt x="581425" y="469407"/>
                      <a:pt x="591014" y="483822"/>
                      <a:pt x="600412" y="498173"/>
                    </a:cubicBezTo>
                    <a:cubicBezTo>
                      <a:pt x="587712" y="489727"/>
                      <a:pt x="574885" y="481726"/>
                      <a:pt x="561804" y="474741"/>
                    </a:cubicBezTo>
                    <a:cubicBezTo>
                      <a:pt x="482302" y="432006"/>
                      <a:pt x="398799" y="417718"/>
                      <a:pt x="320377" y="433403"/>
                    </a:cubicBezTo>
                    <a:cubicBezTo>
                      <a:pt x="283166" y="440895"/>
                      <a:pt x="247288" y="455247"/>
                      <a:pt x="216618" y="474932"/>
                    </a:cubicBezTo>
                    <a:cubicBezTo>
                      <a:pt x="201187" y="484838"/>
                      <a:pt x="186709" y="496585"/>
                      <a:pt x="173629" y="509920"/>
                    </a:cubicBezTo>
                    <a:cubicBezTo>
                      <a:pt x="159595" y="524144"/>
                      <a:pt x="149562" y="538940"/>
                      <a:pt x="142259" y="556402"/>
                    </a:cubicBezTo>
                    <a:cubicBezTo>
                      <a:pt x="139973" y="561863"/>
                      <a:pt x="141879" y="568213"/>
                      <a:pt x="146832" y="571451"/>
                    </a:cubicBezTo>
                    <a:cubicBezTo>
                      <a:pt x="151721" y="574626"/>
                      <a:pt x="157881" y="573865"/>
                      <a:pt x="161944" y="569610"/>
                    </a:cubicBezTo>
                    <a:cubicBezTo>
                      <a:pt x="185249" y="544972"/>
                      <a:pt x="212935" y="517159"/>
                      <a:pt x="247034" y="498363"/>
                    </a:cubicBezTo>
                    <a:cubicBezTo>
                      <a:pt x="305772" y="465978"/>
                      <a:pt x="377082" y="457025"/>
                      <a:pt x="447758" y="472963"/>
                    </a:cubicBezTo>
                    <a:cubicBezTo>
                      <a:pt x="519640" y="489219"/>
                      <a:pt x="591078" y="530939"/>
                      <a:pt x="654260" y="593550"/>
                    </a:cubicBezTo>
                    <a:cubicBezTo>
                      <a:pt x="656991" y="596217"/>
                      <a:pt x="660166" y="597677"/>
                      <a:pt x="663531" y="598439"/>
                    </a:cubicBezTo>
                    <a:cubicBezTo>
                      <a:pt x="695344" y="651779"/>
                      <a:pt x="727031" y="710770"/>
                      <a:pt x="750590" y="772683"/>
                    </a:cubicBezTo>
                    <a:cubicBezTo>
                      <a:pt x="784562" y="861901"/>
                      <a:pt x="802596" y="960389"/>
                      <a:pt x="804310" y="1065355"/>
                    </a:cubicBezTo>
                    <a:cubicBezTo>
                      <a:pt x="805136" y="1116726"/>
                      <a:pt x="802215" y="1168987"/>
                      <a:pt x="795738" y="1221819"/>
                    </a:cubicBezTo>
                    <a:cubicBezTo>
                      <a:pt x="764623" y="1194260"/>
                      <a:pt x="731857" y="1170892"/>
                      <a:pt x="697948" y="1152667"/>
                    </a:cubicBezTo>
                    <a:cubicBezTo>
                      <a:pt x="618446" y="1109932"/>
                      <a:pt x="535007" y="1095644"/>
                      <a:pt x="456521" y="1111329"/>
                    </a:cubicBezTo>
                    <a:cubicBezTo>
                      <a:pt x="419310" y="1118822"/>
                      <a:pt x="383432" y="1133173"/>
                      <a:pt x="352762" y="1152857"/>
                    </a:cubicBezTo>
                    <a:cubicBezTo>
                      <a:pt x="337332" y="1162764"/>
                      <a:pt x="322854" y="1174511"/>
                      <a:pt x="309772" y="1187846"/>
                    </a:cubicBezTo>
                    <a:cubicBezTo>
                      <a:pt x="295675" y="1202134"/>
                      <a:pt x="285706" y="1216866"/>
                      <a:pt x="278404" y="1234328"/>
                    </a:cubicBezTo>
                    <a:cubicBezTo>
                      <a:pt x="276118" y="1239853"/>
                      <a:pt x="278022" y="1246139"/>
                      <a:pt x="283039" y="1249378"/>
                    </a:cubicBezTo>
                    <a:cubicBezTo>
                      <a:pt x="287865" y="1252489"/>
                      <a:pt x="294088" y="1251727"/>
                      <a:pt x="298152" y="1247473"/>
                    </a:cubicBezTo>
                    <a:cubicBezTo>
                      <a:pt x="321457" y="1222835"/>
                      <a:pt x="349143" y="1195022"/>
                      <a:pt x="383242" y="1176226"/>
                    </a:cubicBezTo>
                    <a:cubicBezTo>
                      <a:pt x="441980" y="1143904"/>
                      <a:pt x="513227" y="1134887"/>
                      <a:pt x="583966" y="1150826"/>
                    </a:cubicBezTo>
                    <a:cubicBezTo>
                      <a:pt x="655276" y="1166955"/>
                      <a:pt x="726079" y="1208166"/>
                      <a:pt x="788944" y="1269952"/>
                    </a:cubicBezTo>
                    <a:cubicBezTo>
                      <a:pt x="766719" y="1406794"/>
                      <a:pt x="720998" y="1546304"/>
                      <a:pt x="653117" y="1681686"/>
                    </a:cubicBezTo>
                    <a:cubicBezTo>
                      <a:pt x="577425" y="1832689"/>
                      <a:pt x="471888" y="1967563"/>
                      <a:pt x="369780" y="2097928"/>
                    </a:cubicBezTo>
                    <a:cubicBezTo>
                      <a:pt x="338474" y="2137933"/>
                      <a:pt x="306090" y="2179272"/>
                      <a:pt x="274974" y="2220547"/>
                    </a:cubicBezTo>
                    <a:cubicBezTo>
                      <a:pt x="219730" y="2293889"/>
                      <a:pt x="149308" y="2391997"/>
                      <a:pt x="94761" y="2500010"/>
                    </a:cubicBezTo>
                    <a:cubicBezTo>
                      <a:pt x="69425" y="2550239"/>
                      <a:pt x="48470" y="2600150"/>
                      <a:pt x="32405" y="2648410"/>
                    </a:cubicBezTo>
                    <a:cubicBezTo>
                      <a:pt x="23451" y="2675334"/>
                      <a:pt x="15894" y="2702448"/>
                      <a:pt x="9989" y="2728991"/>
                    </a:cubicBezTo>
                    <a:cubicBezTo>
                      <a:pt x="5290" y="2750010"/>
                      <a:pt x="3512" y="2771536"/>
                      <a:pt x="1861" y="2792428"/>
                    </a:cubicBezTo>
                    <a:cubicBezTo>
                      <a:pt x="1290" y="2799286"/>
                      <a:pt x="782" y="2806144"/>
                      <a:pt x="83" y="2812938"/>
                    </a:cubicBezTo>
                    <a:cubicBezTo>
                      <a:pt x="-869" y="2822654"/>
                      <a:pt x="6560" y="2829575"/>
                      <a:pt x="14180" y="2830591"/>
                    </a:cubicBezTo>
                    <a:cubicBezTo>
                      <a:pt x="14879" y="2830718"/>
                      <a:pt x="15641" y="2830718"/>
                      <a:pt x="16339" y="2830718"/>
                    </a:cubicBezTo>
                    <a:cubicBezTo>
                      <a:pt x="23515" y="2830718"/>
                      <a:pt x="29420" y="2825765"/>
                      <a:pt x="30690" y="2818272"/>
                    </a:cubicBezTo>
                    <a:cubicBezTo>
                      <a:pt x="33738" y="2800429"/>
                      <a:pt x="38564" y="2783538"/>
                      <a:pt x="43644" y="2765631"/>
                    </a:cubicBezTo>
                    <a:cubicBezTo>
                      <a:pt x="46184" y="2756614"/>
                      <a:pt x="48787" y="2747597"/>
                      <a:pt x="51073" y="2738389"/>
                    </a:cubicBezTo>
                    <a:cubicBezTo>
                      <a:pt x="68472" y="2670000"/>
                      <a:pt x="94507" y="2601928"/>
                      <a:pt x="130639" y="2530427"/>
                    </a:cubicBezTo>
                    <a:cubicBezTo>
                      <a:pt x="133687" y="2529220"/>
                      <a:pt x="136291" y="2527379"/>
                      <a:pt x="138513" y="2524839"/>
                    </a:cubicBezTo>
                    <a:cubicBezTo>
                      <a:pt x="149371" y="2512393"/>
                      <a:pt x="160547" y="2500518"/>
                      <a:pt x="171787" y="2489469"/>
                    </a:cubicBezTo>
                    <a:cubicBezTo>
                      <a:pt x="238653" y="2423937"/>
                      <a:pt x="319170" y="2376058"/>
                      <a:pt x="393148" y="2340752"/>
                    </a:cubicBezTo>
                    <a:cubicBezTo>
                      <a:pt x="424263" y="2330719"/>
                      <a:pt x="456140" y="2322655"/>
                      <a:pt x="488525" y="2316559"/>
                    </a:cubicBezTo>
                    <a:cubicBezTo>
                      <a:pt x="547135" y="2346912"/>
                      <a:pt x="609937" y="2377582"/>
                      <a:pt x="676803" y="2401903"/>
                    </a:cubicBezTo>
                    <a:cubicBezTo>
                      <a:pt x="716554" y="2416381"/>
                      <a:pt x="751669" y="2426287"/>
                      <a:pt x="784054" y="2432192"/>
                    </a:cubicBezTo>
                    <a:cubicBezTo>
                      <a:pt x="797833" y="2434669"/>
                      <a:pt x="810025" y="2436447"/>
                      <a:pt x="821582" y="2437653"/>
                    </a:cubicBezTo>
                    <a:cubicBezTo>
                      <a:pt x="822471" y="2452449"/>
                      <a:pt x="826662" y="2466927"/>
                      <a:pt x="834854" y="2479817"/>
                    </a:cubicBezTo>
                    <a:cubicBezTo>
                      <a:pt x="847491" y="2499693"/>
                      <a:pt x="867112" y="2513472"/>
                      <a:pt x="890099" y="2518552"/>
                    </a:cubicBezTo>
                    <a:cubicBezTo>
                      <a:pt x="896512" y="2519949"/>
                      <a:pt x="902990" y="2520648"/>
                      <a:pt x="909403" y="2520648"/>
                    </a:cubicBezTo>
                    <a:cubicBezTo>
                      <a:pt x="925977" y="2520648"/>
                      <a:pt x="942232" y="2515949"/>
                      <a:pt x="956583" y="2506868"/>
                    </a:cubicBezTo>
                    <a:cubicBezTo>
                      <a:pt x="976459" y="2494232"/>
                      <a:pt x="990239" y="2474610"/>
                      <a:pt x="995319" y="2451623"/>
                    </a:cubicBezTo>
                    <a:cubicBezTo>
                      <a:pt x="1000398" y="2428636"/>
                      <a:pt x="996271" y="2405014"/>
                      <a:pt x="983634" y="2385139"/>
                    </a:cubicBezTo>
                    <a:cubicBezTo>
                      <a:pt x="970998" y="2365263"/>
                      <a:pt x="951377" y="2351484"/>
                      <a:pt x="928390" y="2346404"/>
                    </a:cubicBezTo>
                    <a:cubicBezTo>
                      <a:pt x="905403" y="2341260"/>
                      <a:pt x="881781" y="2345451"/>
                      <a:pt x="861905" y="2358088"/>
                    </a:cubicBezTo>
                    <a:cubicBezTo>
                      <a:pt x="843363" y="2369899"/>
                      <a:pt x="830409" y="2387933"/>
                      <a:pt x="824567" y="2409015"/>
                    </a:cubicBezTo>
                    <a:cubicBezTo>
                      <a:pt x="811295" y="2406411"/>
                      <a:pt x="798469" y="2403554"/>
                      <a:pt x="787229" y="2400823"/>
                    </a:cubicBezTo>
                    <a:cubicBezTo>
                      <a:pt x="752368" y="2392314"/>
                      <a:pt x="718141" y="2381519"/>
                      <a:pt x="685375" y="2368756"/>
                    </a:cubicBezTo>
                    <a:cubicBezTo>
                      <a:pt x="639719" y="2350976"/>
                      <a:pt x="595142" y="2329132"/>
                      <a:pt x="551707" y="2306716"/>
                    </a:cubicBezTo>
                    <a:cubicBezTo>
                      <a:pt x="638194" y="2295921"/>
                      <a:pt x="726714" y="2294016"/>
                      <a:pt x="806343" y="2292429"/>
                    </a:cubicBezTo>
                    <a:cubicBezTo>
                      <a:pt x="858603" y="2291413"/>
                      <a:pt x="913975" y="2290841"/>
                      <a:pt x="971125" y="2290905"/>
                    </a:cubicBezTo>
                    <a:cubicBezTo>
                      <a:pt x="998240" y="2290968"/>
                      <a:pt x="1025418" y="2291095"/>
                      <a:pt x="1052532" y="2291349"/>
                    </a:cubicBezTo>
                    <a:cubicBezTo>
                      <a:pt x="1053040" y="2291349"/>
                      <a:pt x="1053484" y="2291349"/>
                      <a:pt x="1053993" y="2291349"/>
                    </a:cubicBezTo>
                    <a:cubicBezTo>
                      <a:pt x="1056024" y="2302462"/>
                      <a:pt x="1060152" y="2313193"/>
                      <a:pt x="1066375" y="2322972"/>
                    </a:cubicBezTo>
                    <a:cubicBezTo>
                      <a:pt x="1079011" y="2342848"/>
                      <a:pt x="1098633" y="2356627"/>
                      <a:pt x="1121620" y="2361707"/>
                    </a:cubicBezTo>
                    <a:cubicBezTo>
                      <a:pt x="1128033" y="2363104"/>
                      <a:pt x="1134510" y="2363803"/>
                      <a:pt x="1140924" y="2363803"/>
                    </a:cubicBezTo>
                    <a:cubicBezTo>
                      <a:pt x="1157497" y="2363803"/>
                      <a:pt x="1173754" y="2359104"/>
                      <a:pt x="1188105" y="2350023"/>
                    </a:cubicBezTo>
                    <a:cubicBezTo>
                      <a:pt x="1207980" y="2337387"/>
                      <a:pt x="1221759" y="2317765"/>
                      <a:pt x="1226840" y="2294778"/>
                    </a:cubicBezTo>
                    <a:cubicBezTo>
                      <a:pt x="1231983" y="2271791"/>
                      <a:pt x="1227792" y="2248169"/>
                      <a:pt x="1215156" y="2228294"/>
                    </a:cubicBezTo>
                    <a:cubicBezTo>
                      <a:pt x="1202519" y="2208418"/>
                      <a:pt x="1182897" y="2194639"/>
                      <a:pt x="1159910" y="2189559"/>
                    </a:cubicBezTo>
                    <a:cubicBezTo>
                      <a:pt x="1136923" y="2184415"/>
                      <a:pt x="1113302" y="2188606"/>
                      <a:pt x="1093426" y="2201243"/>
                    </a:cubicBezTo>
                    <a:cubicBezTo>
                      <a:pt x="1073551" y="2213879"/>
                      <a:pt x="1059771" y="2233501"/>
                      <a:pt x="1054691" y="2256488"/>
                    </a:cubicBezTo>
                    <a:cubicBezTo>
                      <a:pt x="1054564" y="2257186"/>
                      <a:pt x="1054564" y="2257821"/>
                      <a:pt x="1054437" y="2258520"/>
                    </a:cubicBezTo>
                    <a:cubicBezTo>
                      <a:pt x="1051198" y="2258329"/>
                      <a:pt x="1047960" y="2258075"/>
                      <a:pt x="1044721" y="2257948"/>
                    </a:cubicBezTo>
                    <a:cubicBezTo>
                      <a:pt x="1013733" y="2256551"/>
                      <a:pt x="982745" y="2255599"/>
                      <a:pt x="951757" y="2254900"/>
                    </a:cubicBezTo>
                    <a:cubicBezTo>
                      <a:pt x="831552" y="2252233"/>
                      <a:pt x="725824" y="2254075"/>
                      <a:pt x="628606" y="2260488"/>
                    </a:cubicBezTo>
                    <a:cubicBezTo>
                      <a:pt x="615271" y="2261377"/>
                      <a:pt x="601047" y="2262520"/>
                      <a:pt x="586569" y="2263790"/>
                    </a:cubicBezTo>
                    <a:cubicBezTo>
                      <a:pt x="619907" y="2252360"/>
                      <a:pt x="653307" y="2241375"/>
                      <a:pt x="686137" y="2230643"/>
                    </a:cubicBezTo>
                    <a:cubicBezTo>
                      <a:pt x="752114" y="2209117"/>
                      <a:pt x="820312" y="2186828"/>
                      <a:pt x="886098" y="2160857"/>
                    </a:cubicBezTo>
                    <a:cubicBezTo>
                      <a:pt x="1036911" y="2101484"/>
                      <a:pt x="1144988" y="2034809"/>
                      <a:pt x="1226332" y="1951116"/>
                    </a:cubicBezTo>
                    <a:cubicBezTo>
                      <a:pt x="1281322" y="1894538"/>
                      <a:pt x="1325201" y="1828879"/>
                      <a:pt x="1364381" y="1766395"/>
                    </a:cubicBezTo>
                    <a:cubicBezTo>
                      <a:pt x="1408767" y="1695656"/>
                      <a:pt x="1446232" y="1628346"/>
                      <a:pt x="1479061" y="1560655"/>
                    </a:cubicBezTo>
                    <a:cubicBezTo>
                      <a:pt x="1515637" y="1485153"/>
                      <a:pt x="1545165" y="1411176"/>
                      <a:pt x="1566755" y="1340818"/>
                    </a:cubicBezTo>
                    <a:cubicBezTo>
                      <a:pt x="1587710" y="1272619"/>
                      <a:pt x="1609236" y="1192037"/>
                      <a:pt x="1609998" y="1111582"/>
                    </a:cubicBezTo>
                    <a:cubicBezTo>
                      <a:pt x="1610316" y="1104979"/>
                      <a:pt x="1605554" y="1099581"/>
                      <a:pt x="1598949" y="1098756"/>
                    </a:cubicBezTo>
                    <a:close/>
                    <a:moveTo>
                      <a:pt x="1101173" y="808561"/>
                    </a:move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ubicBezTo>
                      <a:pt x="1101173" y="808561"/>
                      <a:pt x="1101173" y="808561"/>
                      <a:pt x="1101173" y="80856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4" name="Google Shape;2944;p50"/>
              <p:cNvSpPr/>
              <p:nvPr/>
            </p:nvSpPr>
            <p:spPr>
              <a:xfrm>
                <a:off x="6367059" y="1928012"/>
                <a:ext cx="1200476" cy="1073487"/>
              </a:xfrm>
              <a:custGeom>
                <a:avLst/>
                <a:gdLst/>
                <a:ahLst/>
                <a:cxnLst/>
                <a:rect l="l" t="t" r="r" b="b"/>
                <a:pathLst>
                  <a:path w="1200476" h="1073487" extrusionOk="0">
                    <a:moveTo>
                      <a:pt x="30184" y="532867"/>
                    </a:moveTo>
                    <a:cubicBezTo>
                      <a:pt x="68665" y="551599"/>
                      <a:pt x="105750" y="573126"/>
                      <a:pt x="138770" y="600621"/>
                    </a:cubicBezTo>
                    <a:cubicBezTo>
                      <a:pt x="167217" y="624307"/>
                      <a:pt x="192236" y="651675"/>
                      <a:pt x="214970" y="680822"/>
                    </a:cubicBezTo>
                    <a:cubicBezTo>
                      <a:pt x="261706" y="740702"/>
                      <a:pt x="298980" y="807250"/>
                      <a:pt x="339937" y="871068"/>
                    </a:cubicBezTo>
                    <a:cubicBezTo>
                      <a:pt x="380577" y="934314"/>
                      <a:pt x="425789" y="1000036"/>
                      <a:pt x="491639" y="1039216"/>
                    </a:cubicBezTo>
                    <a:cubicBezTo>
                      <a:pt x="560663" y="1080237"/>
                      <a:pt x="646960" y="1080364"/>
                      <a:pt x="722843" y="1060869"/>
                    </a:cubicBezTo>
                    <a:cubicBezTo>
                      <a:pt x="794788" y="1042391"/>
                      <a:pt x="862415" y="1002640"/>
                      <a:pt x="909342" y="944537"/>
                    </a:cubicBezTo>
                    <a:cubicBezTo>
                      <a:pt x="957665" y="884657"/>
                      <a:pt x="980145" y="809536"/>
                      <a:pt x="996083" y="735495"/>
                    </a:cubicBezTo>
                    <a:cubicBezTo>
                      <a:pt x="1011704" y="663042"/>
                      <a:pt x="1021673" y="589001"/>
                      <a:pt x="1047835" y="519278"/>
                    </a:cubicBezTo>
                    <a:cubicBezTo>
                      <a:pt x="1060091" y="486702"/>
                      <a:pt x="1075585" y="455016"/>
                      <a:pt x="1096540" y="427076"/>
                    </a:cubicBezTo>
                    <a:cubicBezTo>
                      <a:pt x="1107272" y="412725"/>
                      <a:pt x="1119400" y="399771"/>
                      <a:pt x="1132672" y="387769"/>
                    </a:cubicBezTo>
                    <a:cubicBezTo>
                      <a:pt x="1145562" y="376085"/>
                      <a:pt x="1164802" y="358877"/>
                      <a:pt x="1183408" y="367068"/>
                    </a:cubicBezTo>
                    <a:cubicBezTo>
                      <a:pt x="1187599" y="368910"/>
                      <a:pt x="1191028" y="366497"/>
                      <a:pt x="1192234" y="363258"/>
                    </a:cubicBezTo>
                    <a:cubicBezTo>
                      <a:pt x="1199982" y="359956"/>
                      <a:pt x="1204426" y="349288"/>
                      <a:pt x="1195663" y="343129"/>
                    </a:cubicBezTo>
                    <a:cubicBezTo>
                      <a:pt x="1171470" y="326174"/>
                      <a:pt x="1144546" y="314617"/>
                      <a:pt x="1115908" y="307569"/>
                    </a:cubicBezTo>
                    <a:cubicBezTo>
                      <a:pt x="1060027" y="293853"/>
                      <a:pt x="1001481" y="298933"/>
                      <a:pt x="945473" y="309347"/>
                    </a:cubicBezTo>
                    <a:cubicBezTo>
                      <a:pt x="918676" y="314363"/>
                      <a:pt x="890800" y="318935"/>
                      <a:pt x="864892" y="327571"/>
                    </a:cubicBezTo>
                    <a:cubicBezTo>
                      <a:pt x="853018" y="331508"/>
                      <a:pt x="841334" y="337414"/>
                      <a:pt x="832316" y="345923"/>
                    </a:cubicBezTo>
                    <a:cubicBezTo>
                      <a:pt x="809075" y="286804"/>
                      <a:pt x="784882" y="227940"/>
                      <a:pt x="753703" y="172441"/>
                    </a:cubicBezTo>
                    <a:cubicBezTo>
                      <a:pt x="723604" y="118847"/>
                      <a:pt x="686647" y="67475"/>
                      <a:pt x="639403" y="27597"/>
                    </a:cubicBezTo>
                    <a:cubicBezTo>
                      <a:pt x="616734" y="8484"/>
                      <a:pt x="587969" y="-6693"/>
                      <a:pt x="557870" y="3023"/>
                    </a:cubicBezTo>
                    <a:cubicBezTo>
                      <a:pt x="528659" y="12421"/>
                      <a:pt x="509101" y="41250"/>
                      <a:pt x="492020" y="64935"/>
                    </a:cubicBezTo>
                    <a:cubicBezTo>
                      <a:pt x="421662" y="162471"/>
                      <a:pt x="377085" y="277787"/>
                      <a:pt x="362797" y="397167"/>
                    </a:cubicBezTo>
                    <a:cubicBezTo>
                      <a:pt x="351304" y="393040"/>
                      <a:pt x="339684" y="389293"/>
                      <a:pt x="327809" y="386499"/>
                    </a:cubicBezTo>
                    <a:cubicBezTo>
                      <a:pt x="260435" y="370688"/>
                      <a:pt x="187728" y="377990"/>
                      <a:pt x="124037" y="404660"/>
                    </a:cubicBezTo>
                    <a:cubicBezTo>
                      <a:pt x="92287" y="417995"/>
                      <a:pt x="62188" y="436220"/>
                      <a:pt x="36217" y="458889"/>
                    </a:cubicBezTo>
                    <a:cubicBezTo>
                      <a:pt x="24533" y="469113"/>
                      <a:pt x="8213" y="481749"/>
                      <a:pt x="1990" y="496291"/>
                    </a:cubicBezTo>
                    <a:cubicBezTo>
                      <a:pt x="-6836" y="516928"/>
                      <a:pt x="15706" y="525818"/>
                      <a:pt x="30184" y="53286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5" name="Google Shape;2945;p50"/>
              <p:cNvSpPr/>
              <p:nvPr/>
            </p:nvSpPr>
            <p:spPr>
              <a:xfrm>
                <a:off x="7149525" y="1938714"/>
                <a:ext cx="261358" cy="482042"/>
              </a:xfrm>
              <a:custGeom>
                <a:avLst/>
                <a:gdLst/>
                <a:ahLst/>
                <a:cxnLst/>
                <a:rect l="l" t="t" r="r" b="b"/>
                <a:pathLst>
                  <a:path w="261358" h="482042" extrusionOk="0">
                    <a:moveTo>
                      <a:pt x="447" y="390275"/>
                    </a:moveTo>
                    <a:cubicBezTo>
                      <a:pt x="-632" y="361700"/>
                      <a:pt x="384" y="332934"/>
                      <a:pt x="1971" y="304423"/>
                    </a:cubicBezTo>
                    <a:cubicBezTo>
                      <a:pt x="5274" y="246066"/>
                      <a:pt x="14164" y="187837"/>
                      <a:pt x="27118" y="130814"/>
                    </a:cubicBezTo>
                    <a:cubicBezTo>
                      <a:pt x="33594" y="102239"/>
                      <a:pt x="39881" y="71632"/>
                      <a:pt x="53851" y="45470"/>
                    </a:cubicBezTo>
                    <a:cubicBezTo>
                      <a:pt x="52708" y="44708"/>
                      <a:pt x="51438" y="44073"/>
                      <a:pt x="50485" y="43121"/>
                    </a:cubicBezTo>
                    <a:cubicBezTo>
                      <a:pt x="48327" y="41025"/>
                      <a:pt x="46421" y="38930"/>
                      <a:pt x="44897" y="36326"/>
                    </a:cubicBezTo>
                    <a:cubicBezTo>
                      <a:pt x="42739" y="32580"/>
                      <a:pt x="41405" y="29341"/>
                      <a:pt x="40516" y="25023"/>
                    </a:cubicBezTo>
                    <a:cubicBezTo>
                      <a:pt x="39691" y="20959"/>
                      <a:pt x="40326" y="16768"/>
                      <a:pt x="41659" y="12894"/>
                    </a:cubicBezTo>
                    <a:cubicBezTo>
                      <a:pt x="42802" y="9529"/>
                      <a:pt x="45342" y="6544"/>
                      <a:pt x="48072" y="4385"/>
                    </a:cubicBezTo>
                    <a:cubicBezTo>
                      <a:pt x="50930" y="2100"/>
                      <a:pt x="54105" y="1084"/>
                      <a:pt x="57597" y="321"/>
                    </a:cubicBezTo>
                    <a:cubicBezTo>
                      <a:pt x="58423" y="131"/>
                      <a:pt x="59249" y="68"/>
                      <a:pt x="60074" y="4"/>
                    </a:cubicBezTo>
                    <a:cubicBezTo>
                      <a:pt x="61852" y="4"/>
                      <a:pt x="63757" y="-60"/>
                      <a:pt x="65535" y="321"/>
                    </a:cubicBezTo>
                    <a:cubicBezTo>
                      <a:pt x="69091" y="1147"/>
                      <a:pt x="72583" y="2481"/>
                      <a:pt x="75251" y="5021"/>
                    </a:cubicBezTo>
                    <a:cubicBezTo>
                      <a:pt x="75314" y="5084"/>
                      <a:pt x="75314" y="5147"/>
                      <a:pt x="75378" y="5211"/>
                    </a:cubicBezTo>
                    <a:cubicBezTo>
                      <a:pt x="75441" y="5275"/>
                      <a:pt x="75505" y="5275"/>
                      <a:pt x="75568" y="5275"/>
                    </a:cubicBezTo>
                    <a:cubicBezTo>
                      <a:pt x="78044" y="6735"/>
                      <a:pt x="80457" y="8196"/>
                      <a:pt x="82617" y="10100"/>
                    </a:cubicBezTo>
                    <a:cubicBezTo>
                      <a:pt x="84712" y="11942"/>
                      <a:pt x="86871" y="13910"/>
                      <a:pt x="88395" y="16324"/>
                    </a:cubicBezTo>
                    <a:cubicBezTo>
                      <a:pt x="90237" y="19244"/>
                      <a:pt x="91760" y="22610"/>
                      <a:pt x="92395" y="26039"/>
                    </a:cubicBezTo>
                    <a:cubicBezTo>
                      <a:pt x="92967" y="29405"/>
                      <a:pt x="92078" y="33722"/>
                      <a:pt x="90681" y="36834"/>
                    </a:cubicBezTo>
                    <a:cubicBezTo>
                      <a:pt x="89093" y="40136"/>
                      <a:pt x="86934" y="42740"/>
                      <a:pt x="84141" y="45089"/>
                    </a:cubicBezTo>
                    <a:cubicBezTo>
                      <a:pt x="79378" y="49153"/>
                      <a:pt x="73028" y="50804"/>
                      <a:pt x="66805" y="50423"/>
                    </a:cubicBezTo>
                    <a:cubicBezTo>
                      <a:pt x="64837" y="66171"/>
                      <a:pt x="60518" y="81284"/>
                      <a:pt x="56645" y="96778"/>
                    </a:cubicBezTo>
                    <a:cubicBezTo>
                      <a:pt x="52073" y="114749"/>
                      <a:pt x="47692" y="132783"/>
                      <a:pt x="43818" y="150880"/>
                    </a:cubicBezTo>
                    <a:cubicBezTo>
                      <a:pt x="36262" y="185996"/>
                      <a:pt x="30419" y="221492"/>
                      <a:pt x="26229" y="257179"/>
                    </a:cubicBezTo>
                    <a:cubicBezTo>
                      <a:pt x="22101" y="292803"/>
                      <a:pt x="19180" y="328616"/>
                      <a:pt x="18101" y="364494"/>
                    </a:cubicBezTo>
                    <a:cubicBezTo>
                      <a:pt x="17910" y="371733"/>
                      <a:pt x="17593" y="378972"/>
                      <a:pt x="17339" y="386275"/>
                    </a:cubicBezTo>
                    <a:cubicBezTo>
                      <a:pt x="18164" y="382782"/>
                      <a:pt x="18990" y="379226"/>
                      <a:pt x="19942" y="375670"/>
                    </a:cubicBezTo>
                    <a:cubicBezTo>
                      <a:pt x="27943" y="344746"/>
                      <a:pt x="38103" y="314265"/>
                      <a:pt x="50803" y="284928"/>
                    </a:cubicBezTo>
                    <a:cubicBezTo>
                      <a:pt x="76520" y="225302"/>
                      <a:pt x="110747" y="169231"/>
                      <a:pt x="150307" y="117733"/>
                    </a:cubicBezTo>
                    <a:cubicBezTo>
                      <a:pt x="161611" y="103065"/>
                      <a:pt x="173485" y="88777"/>
                      <a:pt x="185677" y="74871"/>
                    </a:cubicBezTo>
                    <a:cubicBezTo>
                      <a:pt x="197043" y="61916"/>
                      <a:pt x="208728" y="49216"/>
                      <a:pt x="223142" y="39755"/>
                    </a:cubicBezTo>
                    <a:cubicBezTo>
                      <a:pt x="222761" y="38993"/>
                      <a:pt x="222253" y="38231"/>
                      <a:pt x="221999" y="37406"/>
                    </a:cubicBezTo>
                    <a:cubicBezTo>
                      <a:pt x="221046" y="34040"/>
                      <a:pt x="220602" y="31309"/>
                      <a:pt x="220919" y="27753"/>
                    </a:cubicBezTo>
                    <a:cubicBezTo>
                      <a:pt x="221046" y="26230"/>
                      <a:pt x="221618" y="24706"/>
                      <a:pt x="222126" y="23309"/>
                    </a:cubicBezTo>
                    <a:cubicBezTo>
                      <a:pt x="222634" y="22038"/>
                      <a:pt x="223459" y="20832"/>
                      <a:pt x="224221" y="19689"/>
                    </a:cubicBezTo>
                    <a:cubicBezTo>
                      <a:pt x="227016" y="15752"/>
                      <a:pt x="231524" y="13720"/>
                      <a:pt x="236096" y="12831"/>
                    </a:cubicBezTo>
                    <a:cubicBezTo>
                      <a:pt x="239906" y="12069"/>
                      <a:pt x="243970" y="12831"/>
                      <a:pt x="247526" y="14228"/>
                    </a:cubicBezTo>
                    <a:cubicBezTo>
                      <a:pt x="248859" y="14736"/>
                      <a:pt x="250130" y="15625"/>
                      <a:pt x="251336" y="16387"/>
                    </a:cubicBezTo>
                    <a:cubicBezTo>
                      <a:pt x="251907" y="16768"/>
                      <a:pt x="252479" y="17149"/>
                      <a:pt x="252987" y="17657"/>
                    </a:cubicBezTo>
                    <a:cubicBezTo>
                      <a:pt x="254702" y="19181"/>
                      <a:pt x="256353" y="20896"/>
                      <a:pt x="257559" y="22864"/>
                    </a:cubicBezTo>
                    <a:cubicBezTo>
                      <a:pt x="258384" y="24197"/>
                      <a:pt x="259337" y="25594"/>
                      <a:pt x="259845" y="27118"/>
                    </a:cubicBezTo>
                    <a:cubicBezTo>
                      <a:pt x="260226" y="28325"/>
                      <a:pt x="260543" y="29531"/>
                      <a:pt x="260797" y="30675"/>
                    </a:cubicBezTo>
                    <a:cubicBezTo>
                      <a:pt x="260988" y="31437"/>
                      <a:pt x="261242" y="32199"/>
                      <a:pt x="261306" y="32960"/>
                    </a:cubicBezTo>
                    <a:cubicBezTo>
                      <a:pt x="261432" y="34167"/>
                      <a:pt x="261306" y="35500"/>
                      <a:pt x="261179" y="36707"/>
                    </a:cubicBezTo>
                    <a:cubicBezTo>
                      <a:pt x="261115" y="37406"/>
                      <a:pt x="260988" y="38104"/>
                      <a:pt x="260861" y="38803"/>
                    </a:cubicBezTo>
                    <a:cubicBezTo>
                      <a:pt x="260607" y="40327"/>
                      <a:pt x="259908" y="42041"/>
                      <a:pt x="258893" y="43247"/>
                    </a:cubicBezTo>
                    <a:cubicBezTo>
                      <a:pt x="258131" y="44200"/>
                      <a:pt x="257178" y="44899"/>
                      <a:pt x="256162" y="45470"/>
                    </a:cubicBezTo>
                    <a:cubicBezTo>
                      <a:pt x="255591" y="46296"/>
                      <a:pt x="254956" y="47121"/>
                      <a:pt x="254130" y="47946"/>
                    </a:cubicBezTo>
                    <a:cubicBezTo>
                      <a:pt x="252416" y="49597"/>
                      <a:pt x="250574" y="50804"/>
                      <a:pt x="248415" y="51756"/>
                    </a:cubicBezTo>
                    <a:cubicBezTo>
                      <a:pt x="245621" y="52900"/>
                      <a:pt x="242827" y="52963"/>
                      <a:pt x="239906" y="52772"/>
                    </a:cubicBezTo>
                    <a:cubicBezTo>
                      <a:pt x="239398" y="52709"/>
                      <a:pt x="238827" y="52709"/>
                      <a:pt x="238318" y="52582"/>
                    </a:cubicBezTo>
                    <a:cubicBezTo>
                      <a:pt x="236921" y="52265"/>
                      <a:pt x="235461" y="51884"/>
                      <a:pt x="234128" y="51249"/>
                    </a:cubicBezTo>
                    <a:cubicBezTo>
                      <a:pt x="233366" y="50931"/>
                      <a:pt x="232731" y="50423"/>
                      <a:pt x="231968" y="49978"/>
                    </a:cubicBezTo>
                    <a:cubicBezTo>
                      <a:pt x="216856" y="74426"/>
                      <a:pt x="195456" y="95190"/>
                      <a:pt x="177549" y="117669"/>
                    </a:cubicBezTo>
                    <a:cubicBezTo>
                      <a:pt x="157991" y="142244"/>
                      <a:pt x="139513" y="167581"/>
                      <a:pt x="122621" y="194060"/>
                    </a:cubicBezTo>
                    <a:cubicBezTo>
                      <a:pt x="89347" y="246193"/>
                      <a:pt x="62233" y="302836"/>
                      <a:pt x="43628" y="361890"/>
                    </a:cubicBezTo>
                    <a:cubicBezTo>
                      <a:pt x="38230" y="378909"/>
                      <a:pt x="33658" y="396181"/>
                      <a:pt x="29594" y="413580"/>
                    </a:cubicBezTo>
                    <a:cubicBezTo>
                      <a:pt x="24895" y="433772"/>
                      <a:pt x="20006" y="455934"/>
                      <a:pt x="23307" y="476699"/>
                    </a:cubicBezTo>
                    <a:cubicBezTo>
                      <a:pt x="23943" y="480636"/>
                      <a:pt x="18863" y="482604"/>
                      <a:pt x="16195" y="480699"/>
                    </a:cubicBezTo>
                    <a:cubicBezTo>
                      <a:pt x="13782" y="482985"/>
                      <a:pt x="8956" y="482477"/>
                      <a:pt x="8512" y="478222"/>
                    </a:cubicBezTo>
                    <a:cubicBezTo>
                      <a:pt x="5655" y="448949"/>
                      <a:pt x="1591" y="419930"/>
                      <a:pt x="447" y="3902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6" name="Google Shape;2946;p50"/>
              <p:cNvSpPr/>
              <p:nvPr/>
            </p:nvSpPr>
            <p:spPr>
              <a:xfrm>
                <a:off x="6449285" y="2002591"/>
                <a:ext cx="345262" cy="460575"/>
              </a:xfrm>
              <a:custGeom>
                <a:avLst/>
                <a:gdLst/>
                <a:ahLst/>
                <a:cxnLst/>
                <a:rect l="l" t="t" r="r" b="b"/>
                <a:pathLst>
                  <a:path w="345262" h="460575" extrusionOk="0">
                    <a:moveTo>
                      <a:pt x="333594" y="367609"/>
                    </a:moveTo>
                    <a:cubicBezTo>
                      <a:pt x="328323" y="339542"/>
                      <a:pt x="320958" y="311666"/>
                      <a:pt x="313083" y="284234"/>
                    </a:cubicBezTo>
                    <a:cubicBezTo>
                      <a:pt x="296954" y="228036"/>
                      <a:pt x="275364" y="173235"/>
                      <a:pt x="250155" y="120531"/>
                    </a:cubicBezTo>
                    <a:cubicBezTo>
                      <a:pt x="237518" y="94051"/>
                      <a:pt x="224564" y="65603"/>
                      <a:pt x="205196" y="43251"/>
                    </a:cubicBezTo>
                    <a:cubicBezTo>
                      <a:pt x="206149" y="42235"/>
                      <a:pt x="207229" y="41410"/>
                      <a:pt x="207991" y="40203"/>
                    </a:cubicBezTo>
                    <a:cubicBezTo>
                      <a:pt x="209642" y="37663"/>
                      <a:pt x="211039" y="35187"/>
                      <a:pt x="211928" y="32329"/>
                    </a:cubicBezTo>
                    <a:cubicBezTo>
                      <a:pt x="213197" y="28202"/>
                      <a:pt x="213833" y="24709"/>
                      <a:pt x="213706" y="20328"/>
                    </a:cubicBezTo>
                    <a:cubicBezTo>
                      <a:pt x="213579" y="16200"/>
                      <a:pt x="212055" y="12263"/>
                      <a:pt x="209895" y="8771"/>
                    </a:cubicBezTo>
                    <a:cubicBezTo>
                      <a:pt x="207991" y="5722"/>
                      <a:pt x="204943" y="3373"/>
                      <a:pt x="201704" y="1849"/>
                    </a:cubicBezTo>
                    <a:cubicBezTo>
                      <a:pt x="198402" y="262"/>
                      <a:pt x="195100" y="-56"/>
                      <a:pt x="191481" y="7"/>
                    </a:cubicBezTo>
                    <a:cubicBezTo>
                      <a:pt x="190655" y="7"/>
                      <a:pt x="189830" y="71"/>
                      <a:pt x="189004" y="262"/>
                    </a:cubicBezTo>
                    <a:cubicBezTo>
                      <a:pt x="187290" y="643"/>
                      <a:pt x="185384" y="960"/>
                      <a:pt x="183733" y="1785"/>
                    </a:cubicBezTo>
                    <a:cubicBezTo>
                      <a:pt x="180496" y="3373"/>
                      <a:pt x="177321" y="5469"/>
                      <a:pt x="175288" y="8516"/>
                    </a:cubicBezTo>
                    <a:cubicBezTo>
                      <a:pt x="175225" y="8580"/>
                      <a:pt x="175225" y="8644"/>
                      <a:pt x="175161" y="8707"/>
                    </a:cubicBezTo>
                    <a:cubicBezTo>
                      <a:pt x="175097" y="8771"/>
                      <a:pt x="175034" y="8771"/>
                      <a:pt x="175034" y="8834"/>
                    </a:cubicBezTo>
                    <a:cubicBezTo>
                      <a:pt x="172939" y="10803"/>
                      <a:pt x="170907" y="12771"/>
                      <a:pt x="169192" y="15121"/>
                    </a:cubicBezTo>
                    <a:cubicBezTo>
                      <a:pt x="167541" y="17406"/>
                      <a:pt x="165890" y="19819"/>
                      <a:pt x="164938" y="22423"/>
                    </a:cubicBezTo>
                    <a:cubicBezTo>
                      <a:pt x="163795" y="25662"/>
                      <a:pt x="163033" y="29344"/>
                      <a:pt x="163223" y="32774"/>
                    </a:cubicBezTo>
                    <a:cubicBezTo>
                      <a:pt x="163414" y="36203"/>
                      <a:pt x="165192" y="40203"/>
                      <a:pt x="167287" y="42934"/>
                    </a:cubicBezTo>
                    <a:cubicBezTo>
                      <a:pt x="169573" y="45791"/>
                      <a:pt x="172240" y="47887"/>
                      <a:pt x="175479" y="49601"/>
                    </a:cubicBezTo>
                    <a:cubicBezTo>
                      <a:pt x="181067" y="52522"/>
                      <a:pt x="187608" y="52713"/>
                      <a:pt x="193513" y="50998"/>
                    </a:cubicBezTo>
                    <a:cubicBezTo>
                      <a:pt x="198910" y="65921"/>
                      <a:pt x="206467" y="79700"/>
                      <a:pt x="213706" y="93924"/>
                    </a:cubicBezTo>
                    <a:cubicBezTo>
                      <a:pt x="222088" y="110434"/>
                      <a:pt x="230406" y="127008"/>
                      <a:pt x="238217" y="143835"/>
                    </a:cubicBezTo>
                    <a:cubicBezTo>
                      <a:pt x="253330" y="176410"/>
                      <a:pt x="266919" y="209748"/>
                      <a:pt x="278921" y="243594"/>
                    </a:cubicBezTo>
                    <a:cubicBezTo>
                      <a:pt x="290858" y="277439"/>
                      <a:pt x="301653" y="311729"/>
                      <a:pt x="310671" y="346463"/>
                    </a:cubicBezTo>
                    <a:cubicBezTo>
                      <a:pt x="312512" y="353449"/>
                      <a:pt x="314353" y="360497"/>
                      <a:pt x="316195" y="367546"/>
                    </a:cubicBezTo>
                    <a:cubicBezTo>
                      <a:pt x="314608" y="364307"/>
                      <a:pt x="313020" y="361069"/>
                      <a:pt x="311305" y="357830"/>
                    </a:cubicBezTo>
                    <a:cubicBezTo>
                      <a:pt x="296637" y="329446"/>
                      <a:pt x="279936" y="301950"/>
                      <a:pt x="261140" y="276169"/>
                    </a:cubicBezTo>
                    <a:cubicBezTo>
                      <a:pt x="222850" y="223718"/>
                      <a:pt x="177066" y="176601"/>
                      <a:pt x="127092" y="135199"/>
                    </a:cubicBezTo>
                    <a:cubicBezTo>
                      <a:pt x="112804" y="123388"/>
                      <a:pt x="98072" y="112085"/>
                      <a:pt x="83086" y="101227"/>
                    </a:cubicBezTo>
                    <a:cubicBezTo>
                      <a:pt x="69116" y="91066"/>
                      <a:pt x="54956" y="81351"/>
                      <a:pt x="38827" y="75255"/>
                    </a:cubicBezTo>
                    <a:cubicBezTo>
                      <a:pt x="39017" y="74430"/>
                      <a:pt x="39335" y="73604"/>
                      <a:pt x="39398" y="72715"/>
                    </a:cubicBezTo>
                    <a:cubicBezTo>
                      <a:pt x="39589" y="69222"/>
                      <a:pt x="39398" y="66428"/>
                      <a:pt x="38319" y="63063"/>
                    </a:cubicBezTo>
                    <a:cubicBezTo>
                      <a:pt x="37811" y="61603"/>
                      <a:pt x="36985" y="60269"/>
                      <a:pt x="36160" y="58999"/>
                    </a:cubicBezTo>
                    <a:cubicBezTo>
                      <a:pt x="35398" y="57856"/>
                      <a:pt x="34318" y="56840"/>
                      <a:pt x="33302" y="55951"/>
                    </a:cubicBezTo>
                    <a:cubicBezTo>
                      <a:pt x="29746" y="52713"/>
                      <a:pt x="24857" y="51760"/>
                      <a:pt x="20221" y="51887"/>
                    </a:cubicBezTo>
                    <a:cubicBezTo>
                      <a:pt x="16348" y="52014"/>
                      <a:pt x="12538" y="53602"/>
                      <a:pt x="9363" y="55760"/>
                    </a:cubicBezTo>
                    <a:cubicBezTo>
                      <a:pt x="8156" y="56586"/>
                      <a:pt x="7140" y="57666"/>
                      <a:pt x="6124" y="58681"/>
                    </a:cubicBezTo>
                    <a:cubicBezTo>
                      <a:pt x="5616" y="59190"/>
                      <a:pt x="5172" y="59697"/>
                      <a:pt x="4791" y="60269"/>
                    </a:cubicBezTo>
                    <a:cubicBezTo>
                      <a:pt x="3457" y="62174"/>
                      <a:pt x="2251" y="64206"/>
                      <a:pt x="1489" y="66365"/>
                    </a:cubicBezTo>
                    <a:cubicBezTo>
                      <a:pt x="981" y="67889"/>
                      <a:pt x="346" y="69477"/>
                      <a:pt x="155" y="71064"/>
                    </a:cubicBezTo>
                    <a:cubicBezTo>
                      <a:pt x="28" y="72271"/>
                      <a:pt x="28" y="73541"/>
                      <a:pt x="28" y="74747"/>
                    </a:cubicBezTo>
                    <a:cubicBezTo>
                      <a:pt x="28" y="75509"/>
                      <a:pt x="-35" y="76335"/>
                      <a:pt x="28" y="77097"/>
                    </a:cubicBezTo>
                    <a:cubicBezTo>
                      <a:pt x="155" y="78303"/>
                      <a:pt x="600" y="79573"/>
                      <a:pt x="981" y="80716"/>
                    </a:cubicBezTo>
                    <a:cubicBezTo>
                      <a:pt x="1235" y="81351"/>
                      <a:pt x="1489" y="82050"/>
                      <a:pt x="1742" y="82685"/>
                    </a:cubicBezTo>
                    <a:cubicBezTo>
                      <a:pt x="2314" y="84145"/>
                      <a:pt x="3394" y="85606"/>
                      <a:pt x="4664" y="86558"/>
                    </a:cubicBezTo>
                    <a:cubicBezTo>
                      <a:pt x="5616" y="87320"/>
                      <a:pt x="6696" y="87765"/>
                      <a:pt x="7839" y="88082"/>
                    </a:cubicBezTo>
                    <a:cubicBezTo>
                      <a:pt x="8601" y="88781"/>
                      <a:pt x="9363" y="89416"/>
                      <a:pt x="10379" y="89987"/>
                    </a:cubicBezTo>
                    <a:cubicBezTo>
                      <a:pt x="12411" y="91194"/>
                      <a:pt x="14442" y="92019"/>
                      <a:pt x="16856" y="92463"/>
                    </a:cubicBezTo>
                    <a:cubicBezTo>
                      <a:pt x="19840" y="92972"/>
                      <a:pt x="22571" y="92400"/>
                      <a:pt x="25365" y="91575"/>
                    </a:cubicBezTo>
                    <a:cubicBezTo>
                      <a:pt x="25873" y="91447"/>
                      <a:pt x="26381" y="91257"/>
                      <a:pt x="26889" y="91003"/>
                    </a:cubicBezTo>
                    <a:cubicBezTo>
                      <a:pt x="28222" y="90368"/>
                      <a:pt x="29556" y="89669"/>
                      <a:pt x="30698" y="88781"/>
                    </a:cubicBezTo>
                    <a:cubicBezTo>
                      <a:pt x="31334" y="88272"/>
                      <a:pt x="31905" y="87701"/>
                      <a:pt x="32477" y="87066"/>
                    </a:cubicBezTo>
                    <a:cubicBezTo>
                      <a:pt x="52606" y="107577"/>
                      <a:pt x="78133" y="123071"/>
                      <a:pt x="100548" y="140978"/>
                    </a:cubicBezTo>
                    <a:cubicBezTo>
                      <a:pt x="125059" y="160599"/>
                      <a:pt x="148682" y="181237"/>
                      <a:pt x="171033" y="203271"/>
                    </a:cubicBezTo>
                    <a:cubicBezTo>
                      <a:pt x="215039" y="246769"/>
                      <a:pt x="254028" y="295981"/>
                      <a:pt x="285271" y="349385"/>
                    </a:cubicBezTo>
                    <a:cubicBezTo>
                      <a:pt x="294287" y="364752"/>
                      <a:pt x="302606" y="380627"/>
                      <a:pt x="310353" y="396692"/>
                    </a:cubicBezTo>
                    <a:cubicBezTo>
                      <a:pt x="319433" y="415361"/>
                      <a:pt x="329085" y="435872"/>
                      <a:pt x="330483" y="456827"/>
                    </a:cubicBezTo>
                    <a:cubicBezTo>
                      <a:pt x="330736" y="460827"/>
                      <a:pt x="336133" y="461653"/>
                      <a:pt x="338293" y="459176"/>
                    </a:cubicBezTo>
                    <a:cubicBezTo>
                      <a:pt x="341150" y="460891"/>
                      <a:pt x="345785" y="459303"/>
                      <a:pt x="345214" y="455049"/>
                    </a:cubicBezTo>
                    <a:cubicBezTo>
                      <a:pt x="341531" y="425966"/>
                      <a:pt x="339055" y="396692"/>
                      <a:pt x="333594" y="36760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7" name="Google Shape;2947;p50"/>
              <p:cNvSpPr/>
              <p:nvPr/>
            </p:nvSpPr>
            <p:spPr>
              <a:xfrm>
                <a:off x="6366996" y="2079085"/>
                <a:ext cx="1200385" cy="922350"/>
              </a:xfrm>
              <a:custGeom>
                <a:avLst/>
                <a:gdLst/>
                <a:ahLst/>
                <a:cxnLst/>
                <a:rect l="l" t="t" r="r" b="b"/>
                <a:pathLst>
                  <a:path w="1200385" h="922350" extrusionOk="0">
                    <a:moveTo>
                      <a:pt x="343748" y="343313"/>
                    </a:moveTo>
                    <a:cubicBezTo>
                      <a:pt x="372449" y="350679"/>
                      <a:pt x="400453" y="359886"/>
                      <a:pt x="427885" y="370999"/>
                    </a:cubicBezTo>
                    <a:cubicBezTo>
                      <a:pt x="439251" y="267113"/>
                      <a:pt x="472589" y="167291"/>
                      <a:pt x="528913" y="78835"/>
                    </a:cubicBezTo>
                    <a:cubicBezTo>
                      <a:pt x="545614" y="52610"/>
                      <a:pt x="564220" y="27591"/>
                      <a:pt x="584476" y="3969"/>
                    </a:cubicBezTo>
                    <a:cubicBezTo>
                      <a:pt x="587778" y="95"/>
                      <a:pt x="595017" y="-1810"/>
                      <a:pt x="599081" y="2318"/>
                    </a:cubicBezTo>
                    <a:cubicBezTo>
                      <a:pt x="687028" y="91472"/>
                      <a:pt x="751481" y="200438"/>
                      <a:pt x="788057" y="319945"/>
                    </a:cubicBezTo>
                    <a:cubicBezTo>
                      <a:pt x="861717" y="226473"/>
                      <a:pt x="981923" y="174085"/>
                      <a:pt x="1100477" y="178911"/>
                    </a:cubicBezTo>
                    <a:cubicBezTo>
                      <a:pt x="1130068" y="180118"/>
                      <a:pt x="1158770" y="185388"/>
                      <a:pt x="1186710" y="194532"/>
                    </a:cubicBezTo>
                    <a:cubicBezTo>
                      <a:pt x="1190329" y="193453"/>
                      <a:pt x="1194203" y="194469"/>
                      <a:pt x="1197060" y="198088"/>
                    </a:cubicBezTo>
                    <a:cubicBezTo>
                      <a:pt x="1198140" y="198469"/>
                      <a:pt x="1199220" y="198850"/>
                      <a:pt x="1200299" y="199231"/>
                    </a:cubicBezTo>
                    <a:cubicBezTo>
                      <a:pt x="1200998" y="204438"/>
                      <a:pt x="1197378" y="209899"/>
                      <a:pt x="1192235" y="212122"/>
                    </a:cubicBezTo>
                    <a:cubicBezTo>
                      <a:pt x="1191028" y="215424"/>
                      <a:pt x="1187599" y="217773"/>
                      <a:pt x="1183408" y="215932"/>
                    </a:cubicBezTo>
                    <a:cubicBezTo>
                      <a:pt x="1164802" y="207740"/>
                      <a:pt x="1145562" y="224949"/>
                      <a:pt x="1132672" y="236633"/>
                    </a:cubicBezTo>
                    <a:cubicBezTo>
                      <a:pt x="1119400" y="248634"/>
                      <a:pt x="1107272" y="261588"/>
                      <a:pt x="1096540" y="275939"/>
                    </a:cubicBezTo>
                    <a:cubicBezTo>
                      <a:pt x="1075585" y="303879"/>
                      <a:pt x="1060091" y="335566"/>
                      <a:pt x="1047835" y="368141"/>
                    </a:cubicBezTo>
                    <a:cubicBezTo>
                      <a:pt x="1021673" y="437864"/>
                      <a:pt x="1011704" y="511905"/>
                      <a:pt x="996083" y="584359"/>
                    </a:cubicBezTo>
                    <a:cubicBezTo>
                      <a:pt x="980145" y="658400"/>
                      <a:pt x="957665" y="733520"/>
                      <a:pt x="909342" y="793401"/>
                    </a:cubicBezTo>
                    <a:cubicBezTo>
                      <a:pt x="862415" y="851503"/>
                      <a:pt x="794788" y="891254"/>
                      <a:pt x="722842" y="909733"/>
                    </a:cubicBezTo>
                    <a:cubicBezTo>
                      <a:pt x="646960" y="929227"/>
                      <a:pt x="560663" y="929100"/>
                      <a:pt x="491639" y="888079"/>
                    </a:cubicBezTo>
                    <a:cubicBezTo>
                      <a:pt x="425789" y="848900"/>
                      <a:pt x="380514" y="783177"/>
                      <a:pt x="339937" y="719931"/>
                    </a:cubicBezTo>
                    <a:cubicBezTo>
                      <a:pt x="298980" y="656114"/>
                      <a:pt x="261706" y="589566"/>
                      <a:pt x="214970" y="529685"/>
                    </a:cubicBezTo>
                    <a:cubicBezTo>
                      <a:pt x="192236" y="500539"/>
                      <a:pt x="167217" y="473170"/>
                      <a:pt x="138770" y="449485"/>
                    </a:cubicBezTo>
                    <a:cubicBezTo>
                      <a:pt x="105813" y="422053"/>
                      <a:pt x="68665" y="400463"/>
                      <a:pt x="30184" y="381730"/>
                    </a:cubicBezTo>
                    <a:cubicBezTo>
                      <a:pt x="15707" y="374682"/>
                      <a:pt x="-6836" y="365792"/>
                      <a:pt x="1990" y="345154"/>
                    </a:cubicBezTo>
                    <a:cubicBezTo>
                      <a:pt x="2435" y="344075"/>
                      <a:pt x="3070" y="343059"/>
                      <a:pt x="3641" y="341979"/>
                    </a:cubicBezTo>
                    <a:cubicBezTo>
                      <a:pt x="115084" y="314801"/>
                      <a:pt x="232559" y="314801"/>
                      <a:pt x="343748" y="343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8" name="Google Shape;2948;p50"/>
              <p:cNvSpPr/>
              <p:nvPr/>
            </p:nvSpPr>
            <p:spPr>
              <a:xfrm>
                <a:off x="6949294" y="2075941"/>
                <a:ext cx="175078" cy="911988"/>
              </a:xfrm>
              <a:custGeom>
                <a:avLst/>
                <a:gdLst/>
                <a:ahLst/>
                <a:cxnLst/>
                <a:rect l="l" t="t" r="r" b="b"/>
                <a:pathLst>
                  <a:path w="175078" h="911988" extrusionOk="0">
                    <a:moveTo>
                      <a:pt x="82" y="196724"/>
                    </a:moveTo>
                    <a:cubicBezTo>
                      <a:pt x="717" y="132017"/>
                      <a:pt x="2622" y="65089"/>
                      <a:pt x="18561" y="2096"/>
                    </a:cubicBezTo>
                    <a:cubicBezTo>
                      <a:pt x="19386" y="-1142"/>
                      <a:pt x="23831" y="-443"/>
                      <a:pt x="23704" y="2922"/>
                    </a:cubicBezTo>
                    <a:cubicBezTo>
                      <a:pt x="23577" y="5335"/>
                      <a:pt x="23387" y="7811"/>
                      <a:pt x="23260" y="10224"/>
                    </a:cubicBezTo>
                    <a:cubicBezTo>
                      <a:pt x="24593" y="9653"/>
                      <a:pt x="26371" y="9907"/>
                      <a:pt x="27133" y="11495"/>
                    </a:cubicBezTo>
                    <a:cubicBezTo>
                      <a:pt x="40468" y="38164"/>
                      <a:pt x="47834" y="68708"/>
                      <a:pt x="56470" y="97220"/>
                    </a:cubicBezTo>
                    <a:cubicBezTo>
                      <a:pt x="65106" y="125667"/>
                      <a:pt x="73488" y="154179"/>
                      <a:pt x="81552" y="182817"/>
                    </a:cubicBezTo>
                    <a:cubicBezTo>
                      <a:pt x="97745" y="240031"/>
                      <a:pt x="112350" y="297752"/>
                      <a:pt x="125177" y="355792"/>
                    </a:cubicBezTo>
                    <a:cubicBezTo>
                      <a:pt x="150768" y="471171"/>
                      <a:pt x="169183" y="588265"/>
                      <a:pt x="173882" y="706439"/>
                    </a:cubicBezTo>
                    <a:cubicBezTo>
                      <a:pt x="176485" y="771970"/>
                      <a:pt x="174898" y="837693"/>
                      <a:pt x="168548" y="903035"/>
                    </a:cubicBezTo>
                    <a:cubicBezTo>
                      <a:pt x="167595" y="912560"/>
                      <a:pt x="152926" y="910210"/>
                      <a:pt x="153879" y="900685"/>
                    </a:cubicBezTo>
                    <a:cubicBezTo>
                      <a:pt x="177057" y="665291"/>
                      <a:pt x="134575" y="430150"/>
                      <a:pt x="73869" y="203392"/>
                    </a:cubicBezTo>
                    <a:cubicBezTo>
                      <a:pt x="65360" y="171705"/>
                      <a:pt x="56597" y="140082"/>
                      <a:pt x="47453" y="108586"/>
                    </a:cubicBezTo>
                    <a:cubicBezTo>
                      <a:pt x="38881" y="79058"/>
                      <a:pt x="27768" y="48896"/>
                      <a:pt x="22751" y="18416"/>
                    </a:cubicBezTo>
                    <a:cubicBezTo>
                      <a:pt x="19831" y="72582"/>
                      <a:pt x="14179" y="126557"/>
                      <a:pt x="13417" y="180849"/>
                    </a:cubicBezTo>
                    <a:cubicBezTo>
                      <a:pt x="12591" y="238444"/>
                      <a:pt x="14877" y="296101"/>
                      <a:pt x="19640" y="353442"/>
                    </a:cubicBezTo>
                    <a:cubicBezTo>
                      <a:pt x="29483" y="472123"/>
                      <a:pt x="50184" y="589598"/>
                      <a:pt x="75330" y="705867"/>
                    </a:cubicBezTo>
                    <a:cubicBezTo>
                      <a:pt x="89744" y="772479"/>
                      <a:pt x="105619" y="838709"/>
                      <a:pt x="121875" y="904939"/>
                    </a:cubicBezTo>
                    <a:cubicBezTo>
                      <a:pt x="123907" y="913322"/>
                      <a:pt x="110572" y="914719"/>
                      <a:pt x="108540" y="906464"/>
                    </a:cubicBezTo>
                    <a:cubicBezTo>
                      <a:pt x="51517" y="674180"/>
                      <a:pt x="-2394" y="437326"/>
                      <a:pt x="82" y="1967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49" name="Google Shape;2949;p50"/>
              <p:cNvSpPr/>
              <p:nvPr/>
            </p:nvSpPr>
            <p:spPr>
              <a:xfrm>
                <a:off x="6376650" y="2088114"/>
                <a:ext cx="652718" cy="923597"/>
              </a:xfrm>
              <a:custGeom>
                <a:avLst/>
                <a:gdLst/>
                <a:ahLst/>
                <a:cxnLst/>
                <a:rect l="l" t="t" r="r" b="b"/>
                <a:pathLst>
                  <a:path w="652718" h="923597" extrusionOk="0">
                    <a:moveTo>
                      <a:pt x="2178" y="345713"/>
                    </a:moveTo>
                    <a:cubicBezTo>
                      <a:pt x="32531" y="339173"/>
                      <a:pt x="64281" y="338665"/>
                      <a:pt x="95206" y="340316"/>
                    </a:cubicBezTo>
                    <a:cubicBezTo>
                      <a:pt x="125749" y="341903"/>
                      <a:pt x="155912" y="346793"/>
                      <a:pt x="185058" y="356127"/>
                    </a:cubicBezTo>
                    <a:cubicBezTo>
                      <a:pt x="238843" y="373272"/>
                      <a:pt x="285960" y="406864"/>
                      <a:pt x="324822" y="447377"/>
                    </a:cubicBezTo>
                    <a:cubicBezTo>
                      <a:pt x="367177" y="491509"/>
                      <a:pt x="399181" y="544278"/>
                      <a:pt x="425406" y="599205"/>
                    </a:cubicBezTo>
                    <a:cubicBezTo>
                      <a:pt x="453156" y="657308"/>
                      <a:pt x="471888" y="719093"/>
                      <a:pt x="498876" y="777450"/>
                    </a:cubicBezTo>
                    <a:cubicBezTo>
                      <a:pt x="513481" y="809009"/>
                      <a:pt x="532213" y="838600"/>
                      <a:pt x="558439" y="861841"/>
                    </a:cubicBezTo>
                    <a:cubicBezTo>
                      <a:pt x="578695" y="879812"/>
                      <a:pt x="602063" y="893401"/>
                      <a:pt x="627272" y="902799"/>
                    </a:cubicBezTo>
                    <a:cubicBezTo>
                      <a:pt x="615589" y="883495"/>
                      <a:pt x="607460" y="862095"/>
                      <a:pt x="599332" y="841077"/>
                    </a:cubicBezTo>
                    <a:cubicBezTo>
                      <a:pt x="588220" y="812184"/>
                      <a:pt x="578187" y="782847"/>
                      <a:pt x="569170" y="753256"/>
                    </a:cubicBezTo>
                    <a:cubicBezTo>
                      <a:pt x="551263" y="694455"/>
                      <a:pt x="537420" y="634448"/>
                      <a:pt x="527705" y="573805"/>
                    </a:cubicBezTo>
                    <a:cubicBezTo>
                      <a:pt x="508146" y="451949"/>
                      <a:pt x="505226" y="327489"/>
                      <a:pt x="519259" y="204934"/>
                    </a:cubicBezTo>
                    <a:cubicBezTo>
                      <a:pt x="527133" y="136036"/>
                      <a:pt x="541103" y="68599"/>
                      <a:pt x="561486" y="2305"/>
                    </a:cubicBezTo>
                    <a:cubicBezTo>
                      <a:pt x="562756" y="-1949"/>
                      <a:pt x="570059" y="210"/>
                      <a:pt x="568980" y="4528"/>
                    </a:cubicBezTo>
                    <a:cubicBezTo>
                      <a:pt x="540785" y="122003"/>
                      <a:pt x="524466" y="242716"/>
                      <a:pt x="525038" y="363684"/>
                    </a:cubicBezTo>
                    <a:cubicBezTo>
                      <a:pt x="525609" y="485159"/>
                      <a:pt x="542309" y="606762"/>
                      <a:pt x="575393" y="723665"/>
                    </a:cubicBezTo>
                    <a:cubicBezTo>
                      <a:pt x="584601" y="756177"/>
                      <a:pt x="595015" y="788308"/>
                      <a:pt x="606635" y="819995"/>
                    </a:cubicBezTo>
                    <a:cubicBezTo>
                      <a:pt x="618319" y="851872"/>
                      <a:pt x="629558" y="885844"/>
                      <a:pt x="651148" y="912578"/>
                    </a:cubicBezTo>
                    <a:cubicBezTo>
                      <a:pt x="656864" y="919626"/>
                      <a:pt x="645560" y="927945"/>
                      <a:pt x="639909" y="920960"/>
                    </a:cubicBezTo>
                    <a:cubicBezTo>
                      <a:pt x="639845" y="920896"/>
                      <a:pt x="639782" y="920833"/>
                      <a:pt x="639782" y="920769"/>
                    </a:cubicBezTo>
                    <a:cubicBezTo>
                      <a:pt x="638576" y="921087"/>
                      <a:pt x="637306" y="921150"/>
                      <a:pt x="635845" y="920769"/>
                    </a:cubicBezTo>
                    <a:cubicBezTo>
                      <a:pt x="582315" y="904831"/>
                      <a:pt x="536468" y="869398"/>
                      <a:pt x="506813" y="822090"/>
                    </a:cubicBezTo>
                    <a:cubicBezTo>
                      <a:pt x="473730" y="769258"/>
                      <a:pt x="456839" y="707536"/>
                      <a:pt x="432772" y="650450"/>
                    </a:cubicBezTo>
                    <a:cubicBezTo>
                      <a:pt x="386861" y="541420"/>
                      <a:pt x="319932" y="429787"/>
                      <a:pt x="207220" y="379876"/>
                    </a:cubicBezTo>
                    <a:cubicBezTo>
                      <a:pt x="175787" y="365970"/>
                      <a:pt x="142259" y="357778"/>
                      <a:pt x="108160" y="353841"/>
                    </a:cubicBezTo>
                    <a:cubicBezTo>
                      <a:pt x="72790" y="349777"/>
                      <a:pt x="37484" y="351809"/>
                      <a:pt x="1988" y="350793"/>
                    </a:cubicBezTo>
                    <a:cubicBezTo>
                      <a:pt x="-997" y="350666"/>
                      <a:pt x="-361" y="346285"/>
                      <a:pt x="2178" y="3457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50" name="Google Shape;2950;p50"/>
              <p:cNvSpPr/>
              <p:nvPr/>
            </p:nvSpPr>
            <p:spPr>
              <a:xfrm>
                <a:off x="7106313" y="2276256"/>
                <a:ext cx="459198" cy="705286"/>
              </a:xfrm>
              <a:custGeom>
                <a:avLst/>
                <a:gdLst/>
                <a:ahLst/>
                <a:cxnLst/>
                <a:rect l="l" t="t" r="r" b="b"/>
                <a:pathLst>
                  <a:path w="459198" h="705286" extrusionOk="0">
                    <a:moveTo>
                      <a:pt x="5179" y="687797"/>
                    </a:moveTo>
                    <a:cubicBezTo>
                      <a:pt x="33118" y="674398"/>
                      <a:pt x="52613" y="649062"/>
                      <a:pt x="69631" y="624043"/>
                    </a:cubicBezTo>
                    <a:cubicBezTo>
                      <a:pt x="86903" y="598643"/>
                      <a:pt x="101699" y="571528"/>
                      <a:pt x="113955" y="543334"/>
                    </a:cubicBezTo>
                    <a:cubicBezTo>
                      <a:pt x="138846" y="486184"/>
                      <a:pt x="150911" y="426176"/>
                      <a:pt x="155864" y="364264"/>
                    </a:cubicBezTo>
                    <a:cubicBezTo>
                      <a:pt x="160690" y="303876"/>
                      <a:pt x="161769" y="242598"/>
                      <a:pt x="179677" y="184242"/>
                    </a:cubicBezTo>
                    <a:cubicBezTo>
                      <a:pt x="196123" y="130584"/>
                      <a:pt x="228953" y="83721"/>
                      <a:pt x="273974" y="50129"/>
                    </a:cubicBezTo>
                    <a:cubicBezTo>
                      <a:pt x="298549" y="31842"/>
                      <a:pt x="326616" y="17364"/>
                      <a:pt x="356080" y="8982"/>
                    </a:cubicBezTo>
                    <a:cubicBezTo>
                      <a:pt x="387703" y="-36"/>
                      <a:pt x="424787" y="-5306"/>
                      <a:pt x="455838" y="8220"/>
                    </a:cubicBezTo>
                    <a:cubicBezTo>
                      <a:pt x="461934" y="10886"/>
                      <a:pt x="459077" y="20221"/>
                      <a:pt x="452536" y="19332"/>
                    </a:cubicBezTo>
                    <a:cubicBezTo>
                      <a:pt x="420659" y="14951"/>
                      <a:pt x="390560" y="16030"/>
                      <a:pt x="359699" y="25873"/>
                    </a:cubicBezTo>
                    <a:cubicBezTo>
                      <a:pt x="334045" y="34001"/>
                      <a:pt x="309915" y="46192"/>
                      <a:pt x="288135" y="62131"/>
                    </a:cubicBezTo>
                    <a:cubicBezTo>
                      <a:pt x="242795" y="95405"/>
                      <a:pt x="210284" y="142967"/>
                      <a:pt x="195043" y="197005"/>
                    </a:cubicBezTo>
                    <a:cubicBezTo>
                      <a:pt x="178724" y="254917"/>
                      <a:pt x="178406" y="315687"/>
                      <a:pt x="173200" y="375186"/>
                    </a:cubicBezTo>
                    <a:cubicBezTo>
                      <a:pt x="167930" y="435257"/>
                      <a:pt x="155039" y="493804"/>
                      <a:pt x="131036" y="549303"/>
                    </a:cubicBezTo>
                    <a:cubicBezTo>
                      <a:pt x="117574" y="580354"/>
                      <a:pt x="101000" y="610136"/>
                      <a:pt x="81760" y="637949"/>
                    </a:cubicBezTo>
                    <a:cubicBezTo>
                      <a:pt x="63218" y="664810"/>
                      <a:pt x="41691" y="690083"/>
                      <a:pt x="11719" y="704434"/>
                    </a:cubicBezTo>
                    <a:cubicBezTo>
                      <a:pt x="1432" y="709196"/>
                      <a:pt x="-5108" y="692686"/>
                      <a:pt x="5179" y="68779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grpSp>
            <p:nvGrpSpPr>
              <p:cNvPr id="2951" name="Google Shape;2951;p50"/>
              <p:cNvGrpSpPr/>
              <p:nvPr/>
            </p:nvGrpSpPr>
            <p:grpSpPr>
              <a:xfrm>
                <a:off x="7290881" y="2750298"/>
                <a:ext cx="541833" cy="549799"/>
                <a:chOff x="7290881" y="2750298"/>
                <a:chExt cx="541833" cy="549799"/>
              </a:xfrm>
            </p:grpSpPr>
            <p:sp>
              <p:nvSpPr>
                <p:cNvPr id="2952" name="Google Shape;2952;p50"/>
                <p:cNvSpPr/>
                <p:nvPr/>
              </p:nvSpPr>
              <p:spPr>
                <a:xfrm>
                  <a:off x="7290881" y="2750298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5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8" y="497663"/>
                        <a:pt x="380871" y="500520"/>
                      </a:cubicBezTo>
                      <a:cubicBezTo>
                        <a:pt x="452182" y="516395"/>
                        <a:pt x="522794" y="471437"/>
                        <a:pt x="538669" y="400127"/>
                      </a:cubicBezTo>
                      <a:cubicBezTo>
                        <a:pt x="548511" y="355740"/>
                        <a:pt x="534795" y="311608"/>
                        <a:pt x="505839" y="280810"/>
                      </a:cubicBezTo>
                      <a:cubicBezTo>
                        <a:pt x="514285" y="267920"/>
                        <a:pt x="520635" y="253378"/>
                        <a:pt x="524190" y="237440"/>
                      </a:cubicBezTo>
                      <a:cubicBezTo>
                        <a:pt x="540065" y="166129"/>
                        <a:pt x="495108" y="95517"/>
                        <a:pt x="423797" y="79642"/>
                      </a:cubicBezTo>
                      <a:cubicBezTo>
                        <a:pt x="400556" y="74499"/>
                        <a:pt x="377442" y="75896"/>
                        <a:pt x="356233" y="82436"/>
                      </a:cubicBezTo>
                      <a:cubicBezTo>
                        <a:pt x="340422" y="43638"/>
                        <a:pt x="306512" y="12967"/>
                        <a:pt x="262507" y="3188"/>
                      </a:cubicBezTo>
                      <a:cubicBezTo>
                        <a:pt x="191197" y="-12687"/>
                        <a:pt x="120585" y="32271"/>
                        <a:pt x="104710" y="103582"/>
                      </a:cubicBezTo>
                      <a:cubicBezTo>
                        <a:pt x="100709" y="121616"/>
                        <a:pt x="100582" y="139650"/>
                        <a:pt x="103821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53" name="Google Shape;2953;p50"/>
                <p:cNvSpPr/>
                <p:nvPr/>
              </p:nvSpPr>
              <p:spPr>
                <a:xfrm>
                  <a:off x="7376935" y="2837834"/>
                  <a:ext cx="375639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639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3" y="369931"/>
                        <a:pt x="239382" y="337610"/>
                      </a:cubicBezTo>
                      <a:cubicBezTo>
                        <a:pt x="246938" y="341801"/>
                        <a:pt x="255193" y="345039"/>
                        <a:pt x="264083" y="347008"/>
                      </a:cubicBezTo>
                      <a:cubicBezTo>
                        <a:pt x="313486" y="357993"/>
                        <a:pt x="362445" y="326815"/>
                        <a:pt x="373430" y="277412"/>
                      </a:cubicBezTo>
                      <a:cubicBezTo>
                        <a:pt x="380288" y="246614"/>
                        <a:pt x="370763" y="216071"/>
                        <a:pt x="350697" y="194671"/>
                      </a:cubicBezTo>
                      <a:cubicBezTo>
                        <a:pt x="356539" y="185718"/>
                        <a:pt x="360984" y="175621"/>
                        <a:pt x="363460" y="164572"/>
                      </a:cubicBezTo>
                      <a:cubicBezTo>
                        <a:pt x="374446" y="115169"/>
                        <a:pt x="343268" y="66211"/>
                        <a:pt x="293865" y="55225"/>
                      </a:cubicBezTo>
                      <a:cubicBezTo>
                        <a:pt x="277735" y="51669"/>
                        <a:pt x="261733" y="52622"/>
                        <a:pt x="247002" y="57130"/>
                      </a:cubicBezTo>
                      <a:cubicBezTo>
                        <a:pt x="236016" y="30206"/>
                        <a:pt x="212521" y="8997"/>
                        <a:pt x="182041" y="2203"/>
                      </a:cubicBezTo>
                      <a:cubicBezTo>
                        <a:pt x="132638" y="-8783"/>
                        <a:pt x="83680" y="22396"/>
                        <a:pt x="72694" y="71799"/>
                      </a:cubicBezTo>
                      <a:cubicBezTo>
                        <a:pt x="69900" y="84308"/>
                        <a:pt x="69836" y="96818"/>
                        <a:pt x="72059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54" name="Google Shape;2954;p50"/>
                <p:cNvGrpSpPr/>
                <p:nvPr/>
              </p:nvGrpSpPr>
              <p:grpSpPr>
                <a:xfrm>
                  <a:off x="7469714" y="2941194"/>
                  <a:ext cx="226439" cy="213872"/>
                  <a:chOff x="7469714" y="2941194"/>
                  <a:chExt cx="226439" cy="213872"/>
                </a:xfrm>
              </p:grpSpPr>
              <p:sp>
                <p:nvSpPr>
                  <p:cNvPr id="2955" name="Google Shape;2955;p50"/>
                  <p:cNvSpPr/>
                  <p:nvPr/>
                </p:nvSpPr>
                <p:spPr>
                  <a:xfrm>
                    <a:off x="7635028" y="2941194"/>
                    <a:ext cx="36735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5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5" y="3944"/>
                        </a:cubicBezTo>
                        <a:cubicBezTo>
                          <a:pt x="15705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5" y="17788"/>
                        </a:cubicBezTo>
                        <a:cubicBezTo>
                          <a:pt x="27580" y="21534"/>
                          <a:pt x="29167" y="25280"/>
                          <a:pt x="30627" y="29091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1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2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1"/>
                        </a:cubicBezTo>
                        <a:cubicBezTo>
                          <a:pt x="11324" y="52458"/>
                          <a:pt x="10879" y="50426"/>
                          <a:pt x="10308" y="48394"/>
                        </a:cubicBezTo>
                        <a:cubicBezTo>
                          <a:pt x="9228" y="44585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6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5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29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56" name="Google Shape;2956;p50"/>
                  <p:cNvGrpSpPr/>
                  <p:nvPr/>
                </p:nvGrpSpPr>
                <p:grpSpPr>
                  <a:xfrm>
                    <a:off x="7673276" y="3018338"/>
                    <a:ext cx="22877" cy="32790"/>
                    <a:chOff x="7673276" y="3018338"/>
                    <a:chExt cx="22877" cy="32790"/>
                  </a:xfrm>
                </p:grpSpPr>
                <p:sp>
                  <p:nvSpPr>
                    <p:cNvPr id="2957" name="Google Shape;2957;p50"/>
                    <p:cNvSpPr/>
                    <p:nvPr/>
                  </p:nvSpPr>
                  <p:spPr>
                    <a:xfrm>
                      <a:off x="7695882" y="3041713"/>
                      <a:ext cx="127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7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7" y="63"/>
                          </a:cubicBezTo>
                          <a:cubicBezTo>
                            <a:pt x="127" y="63"/>
                            <a:pt x="127" y="63"/>
                            <a:pt x="127" y="0"/>
                          </a:cubicBezTo>
                          <a:cubicBezTo>
                            <a:pt x="127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8" name="Google Shape;2958;p50"/>
                    <p:cNvSpPr/>
                    <p:nvPr/>
                  </p:nvSpPr>
                  <p:spPr>
                    <a:xfrm>
                      <a:off x="7673276" y="3018338"/>
                      <a:ext cx="22877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77" h="32790" extrusionOk="0">
                          <a:moveTo>
                            <a:pt x="1206" y="5976"/>
                          </a:moveTo>
                          <a:cubicBezTo>
                            <a:pt x="1206" y="5912"/>
                            <a:pt x="1270" y="5849"/>
                            <a:pt x="1270" y="5785"/>
                          </a:cubicBezTo>
                          <a:cubicBezTo>
                            <a:pt x="1333" y="5595"/>
                            <a:pt x="1460" y="5468"/>
                            <a:pt x="1524" y="5277"/>
                          </a:cubicBezTo>
                          <a:cubicBezTo>
                            <a:pt x="3111" y="2229"/>
                            <a:pt x="6350" y="197"/>
                            <a:pt x="9779" y="7"/>
                          </a:cubicBezTo>
                          <a:cubicBezTo>
                            <a:pt x="11620" y="-57"/>
                            <a:pt x="13335" y="324"/>
                            <a:pt x="14922" y="1150"/>
                          </a:cubicBezTo>
                          <a:cubicBezTo>
                            <a:pt x="16446" y="1975"/>
                            <a:pt x="17717" y="3118"/>
                            <a:pt x="18605" y="4579"/>
                          </a:cubicBezTo>
                          <a:cubicBezTo>
                            <a:pt x="18669" y="4769"/>
                            <a:pt x="18796" y="4896"/>
                            <a:pt x="18859" y="5087"/>
                          </a:cubicBezTo>
                          <a:cubicBezTo>
                            <a:pt x="19748" y="6801"/>
                            <a:pt x="20383" y="8262"/>
                            <a:pt x="20574" y="10294"/>
                          </a:cubicBezTo>
                          <a:cubicBezTo>
                            <a:pt x="20638" y="10675"/>
                            <a:pt x="20638" y="11119"/>
                            <a:pt x="20638" y="11500"/>
                          </a:cubicBezTo>
                          <a:cubicBezTo>
                            <a:pt x="20701" y="11881"/>
                            <a:pt x="20765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0" y="16136"/>
                            <a:pt x="21907" y="17406"/>
                            <a:pt x="22161" y="18676"/>
                          </a:cubicBezTo>
                          <a:cubicBezTo>
                            <a:pt x="21971" y="17787"/>
                            <a:pt x="21844" y="16898"/>
                            <a:pt x="21654" y="16009"/>
                          </a:cubicBezTo>
                          <a:cubicBezTo>
                            <a:pt x="21780" y="16771"/>
                            <a:pt x="21971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923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5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8" y="27439"/>
                          </a:cubicBezTo>
                          <a:cubicBezTo>
                            <a:pt x="4381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6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571" y="7690"/>
                            <a:pt x="889" y="6801"/>
                            <a:pt x="1206" y="597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59" name="Google Shape;2959;p50"/>
                    <p:cNvSpPr/>
                    <p:nvPr/>
                  </p:nvSpPr>
                  <p:spPr>
                    <a:xfrm>
                      <a:off x="7696072" y="3040824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8"/>
                            <a:pt x="64" y="0"/>
                          </a:cubicBezTo>
                          <a:cubicBezTo>
                            <a:pt x="0" y="318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60" name="Google Shape;2960;p50"/>
                  <p:cNvSpPr/>
                  <p:nvPr/>
                </p:nvSpPr>
                <p:spPr>
                  <a:xfrm>
                    <a:off x="7605242" y="2984791"/>
                    <a:ext cx="40031" cy="632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26" extrusionOk="0">
                        <a:moveTo>
                          <a:pt x="6312" y="988"/>
                        </a:moveTo>
                        <a:cubicBezTo>
                          <a:pt x="10820" y="-1108"/>
                          <a:pt x="17678" y="98"/>
                          <a:pt x="20155" y="4924"/>
                        </a:cubicBezTo>
                        <a:cubicBezTo>
                          <a:pt x="21869" y="8290"/>
                          <a:pt x="23520" y="11592"/>
                          <a:pt x="25235" y="14957"/>
                        </a:cubicBezTo>
                        <a:cubicBezTo>
                          <a:pt x="27330" y="19148"/>
                          <a:pt x="29680" y="23213"/>
                          <a:pt x="31648" y="27467"/>
                        </a:cubicBezTo>
                        <a:cubicBezTo>
                          <a:pt x="33236" y="30896"/>
                          <a:pt x="34760" y="34388"/>
                          <a:pt x="36347" y="37817"/>
                        </a:cubicBezTo>
                        <a:cubicBezTo>
                          <a:pt x="37109" y="39532"/>
                          <a:pt x="37935" y="41247"/>
                          <a:pt x="38633" y="43024"/>
                        </a:cubicBezTo>
                        <a:cubicBezTo>
                          <a:pt x="39649" y="45628"/>
                          <a:pt x="39967" y="48422"/>
                          <a:pt x="40030" y="51216"/>
                        </a:cubicBezTo>
                        <a:cubicBezTo>
                          <a:pt x="40094" y="55915"/>
                          <a:pt x="37617" y="60106"/>
                          <a:pt x="33363" y="62138"/>
                        </a:cubicBezTo>
                        <a:cubicBezTo>
                          <a:pt x="29299" y="64043"/>
                          <a:pt x="24028" y="63472"/>
                          <a:pt x="20726" y="60233"/>
                        </a:cubicBezTo>
                        <a:cubicBezTo>
                          <a:pt x="18758" y="58328"/>
                          <a:pt x="16852" y="56296"/>
                          <a:pt x="15646" y="53819"/>
                        </a:cubicBezTo>
                        <a:cubicBezTo>
                          <a:pt x="14503" y="51470"/>
                          <a:pt x="13487" y="49120"/>
                          <a:pt x="12471" y="46707"/>
                        </a:cubicBezTo>
                        <a:cubicBezTo>
                          <a:pt x="11011" y="43088"/>
                          <a:pt x="9551" y="39469"/>
                          <a:pt x="8089" y="35849"/>
                        </a:cubicBezTo>
                        <a:cubicBezTo>
                          <a:pt x="6693" y="32356"/>
                          <a:pt x="5676" y="28737"/>
                          <a:pt x="4470" y="25181"/>
                        </a:cubicBezTo>
                        <a:cubicBezTo>
                          <a:pt x="3201" y="21498"/>
                          <a:pt x="1866" y="17878"/>
                          <a:pt x="597" y="14195"/>
                        </a:cubicBezTo>
                        <a:cubicBezTo>
                          <a:pt x="-1309" y="8988"/>
                          <a:pt x="1549" y="3210"/>
                          <a:pt x="6312" y="98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1" name="Google Shape;2961;p50"/>
                  <p:cNvSpPr/>
                  <p:nvPr/>
                </p:nvSpPr>
                <p:spPr>
                  <a:xfrm>
                    <a:off x="7555232" y="2956127"/>
                    <a:ext cx="33948" cy="631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58" extrusionOk="0">
                        <a:moveTo>
                          <a:pt x="315" y="8315"/>
                        </a:moveTo>
                        <a:cubicBezTo>
                          <a:pt x="1014" y="4188"/>
                          <a:pt x="4887" y="949"/>
                          <a:pt x="8824" y="187"/>
                        </a:cubicBezTo>
                        <a:cubicBezTo>
                          <a:pt x="13206" y="-639"/>
                          <a:pt x="17143" y="1330"/>
                          <a:pt x="19747" y="4886"/>
                        </a:cubicBezTo>
                        <a:cubicBezTo>
                          <a:pt x="20889" y="6473"/>
                          <a:pt x="21461" y="8442"/>
                          <a:pt x="22413" y="10157"/>
                        </a:cubicBezTo>
                        <a:cubicBezTo>
                          <a:pt x="23747" y="12442"/>
                          <a:pt x="24890" y="14665"/>
                          <a:pt x="25779" y="17205"/>
                        </a:cubicBezTo>
                        <a:cubicBezTo>
                          <a:pt x="26986" y="20761"/>
                          <a:pt x="28192" y="24254"/>
                          <a:pt x="29272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7"/>
                          <a:pt x="33526" y="54289"/>
                          <a:pt x="32447" y="56321"/>
                        </a:cubicBezTo>
                        <a:cubicBezTo>
                          <a:pt x="30287" y="59432"/>
                          <a:pt x="29970" y="59877"/>
                          <a:pt x="31430" y="57654"/>
                        </a:cubicBezTo>
                        <a:cubicBezTo>
                          <a:pt x="28065" y="62735"/>
                          <a:pt x="22922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4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3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4" y="25333"/>
                        </a:cubicBezTo>
                        <a:cubicBezTo>
                          <a:pt x="252" y="21714"/>
                          <a:pt x="-447" y="18539"/>
                          <a:pt x="379" y="14856"/>
                        </a:cubicBezTo>
                        <a:cubicBezTo>
                          <a:pt x="315" y="15935"/>
                          <a:pt x="188" y="17078"/>
                          <a:pt x="124" y="18157"/>
                        </a:cubicBezTo>
                        <a:cubicBezTo>
                          <a:pt x="188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2" name="Google Shape;2962;p50"/>
                  <p:cNvSpPr/>
                  <p:nvPr/>
                </p:nvSpPr>
                <p:spPr>
                  <a:xfrm>
                    <a:off x="7593324" y="3034238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4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7" y="19731"/>
                          <a:pt x="27120" y="20429"/>
                          <a:pt x="27438" y="21064"/>
                        </a:cubicBezTo>
                        <a:cubicBezTo>
                          <a:pt x="26867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4" y="32304"/>
                        </a:cubicBezTo>
                        <a:cubicBezTo>
                          <a:pt x="36328" y="41003"/>
                          <a:pt x="39884" y="49830"/>
                          <a:pt x="42869" y="58847"/>
                        </a:cubicBezTo>
                        <a:cubicBezTo>
                          <a:pt x="43631" y="61133"/>
                          <a:pt x="43631" y="63927"/>
                          <a:pt x="42995" y="66530"/>
                        </a:cubicBezTo>
                        <a:cubicBezTo>
                          <a:pt x="43059" y="68689"/>
                          <a:pt x="42995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1" y="79294"/>
                        </a:cubicBezTo>
                        <a:cubicBezTo>
                          <a:pt x="26422" y="77706"/>
                          <a:pt x="24644" y="75865"/>
                          <a:pt x="22993" y="73833"/>
                        </a:cubicBezTo>
                        <a:cubicBezTo>
                          <a:pt x="20644" y="72245"/>
                          <a:pt x="18802" y="69832"/>
                          <a:pt x="17595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8" y="38019"/>
                          <a:pt x="6546" y="35860"/>
                          <a:pt x="5848" y="33637"/>
                        </a:cubicBezTo>
                        <a:cubicBezTo>
                          <a:pt x="5403" y="32177"/>
                          <a:pt x="5213" y="30780"/>
                          <a:pt x="4895" y="29256"/>
                        </a:cubicBezTo>
                        <a:cubicBezTo>
                          <a:pt x="4832" y="29129"/>
                          <a:pt x="4260" y="27224"/>
                          <a:pt x="4133" y="26843"/>
                        </a:cubicBezTo>
                        <a:cubicBezTo>
                          <a:pt x="2673" y="21699"/>
                          <a:pt x="832" y="16492"/>
                          <a:pt x="70" y="11158"/>
                        </a:cubicBezTo>
                        <a:cubicBezTo>
                          <a:pt x="-566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3" name="Google Shape;2963;p50"/>
                  <p:cNvSpPr/>
                  <p:nvPr/>
                </p:nvSpPr>
                <p:spPr>
                  <a:xfrm>
                    <a:off x="7524983" y="3000787"/>
                    <a:ext cx="35135" cy="57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5" h="57747" extrusionOk="0">
                        <a:moveTo>
                          <a:pt x="7260" y="486"/>
                        </a:moveTo>
                        <a:cubicBezTo>
                          <a:pt x="9926" y="-276"/>
                          <a:pt x="12974" y="-213"/>
                          <a:pt x="15387" y="1185"/>
                        </a:cubicBezTo>
                        <a:cubicBezTo>
                          <a:pt x="17927" y="2645"/>
                          <a:pt x="19261" y="4614"/>
                          <a:pt x="20468" y="7280"/>
                        </a:cubicBezTo>
                        <a:cubicBezTo>
                          <a:pt x="23071" y="12932"/>
                          <a:pt x="25738" y="18520"/>
                          <a:pt x="28342" y="24171"/>
                        </a:cubicBezTo>
                        <a:cubicBezTo>
                          <a:pt x="27897" y="23283"/>
                          <a:pt x="27516" y="22330"/>
                          <a:pt x="27072" y="21441"/>
                        </a:cubicBezTo>
                        <a:cubicBezTo>
                          <a:pt x="28659" y="24680"/>
                          <a:pt x="30056" y="27982"/>
                          <a:pt x="31389" y="31283"/>
                        </a:cubicBezTo>
                        <a:cubicBezTo>
                          <a:pt x="32723" y="34586"/>
                          <a:pt x="34437" y="37951"/>
                          <a:pt x="34374" y="41570"/>
                        </a:cubicBezTo>
                        <a:cubicBezTo>
                          <a:pt x="34184" y="40555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6" y="44492"/>
                        </a:cubicBezTo>
                        <a:cubicBezTo>
                          <a:pt x="35136" y="47412"/>
                          <a:pt x="34120" y="49952"/>
                          <a:pt x="32533" y="52239"/>
                        </a:cubicBezTo>
                        <a:cubicBezTo>
                          <a:pt x="32088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5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7" y="53001"/>
                          <a:pt x="14435" y="51858"/>
                          <a:pt x="13736" y="50587"/>
                        </a:cubicBezTo>
                        <a:cubicBezTo>
                          <a:pt x="13483" y="50143"/>
                          <a:pt x="13292" y="49698"/>
                          <a:pt x="13038" y="49254"/>
                        </a:cubicBezTo>
                        <a:cubicBezTo>
                          <a:pt x="14498" y="50778"/>
                          <a:pt x="14498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4" y="40555"/>
                          <a:pt x="7704" y="37316"/>
                          <a:pt x="6624" y="34014"/>
                        </a:cubicBezTo>
                        <a:cubicBezTo>
                          <a:pt x="4402" y="27346"/>
                          <a:pt x="2497" y="20489"/>
                          <a:pt x="465" y="13758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4" name="Google Shape;2964;p50"/>
                  <p:cNvSpPr/>
                  <p:nvPr/>
                </p:nvSpPr>
                <p:spPr>
                  <a:xfrm>
                    <a:off x="7568074" y="3074975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59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5" y="8331"/>
                        </a:cubicBezTo>
                        <a:cubicBezTo>
                          <a:pt x="19095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1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59" y="40525"/>
                          <a:pt x="31859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5" y="49352"/>
                          <a:pt x="34145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6" y="58940"/>
                          <a:pt x="19159" y="58305"/>
                          <a:pt x="17571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5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2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8" y="22047"/>
                          <a:pt x="1951" y="20142"/>
                          <a:pt x="1569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7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5" name="Google Shape;2965;p50"/>
                  <p:cNvSpPr/>
                  <p:nvPr/>
                </p:nvSpPr>
                <p:spPr>
                  <a:xfrm>
                    <a:off x="7522361" y="3058280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5" y="777"/>
                          <a:pt x="18899" y="4651"/>
                        </a:cubicBezTo>
                        <a:cubicBezTo>
                          <a:pt x="20931" y="7635"/>
                          <a:pt x="22010" y="11572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0" y="38051"/>
                        </a:cubicBezTo>
                        <a:cubicBezTo>
                          <a:pt x="35536" y="39829"/>
                          <a:pt x="36234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1"/>
                          <a:pt x="36171" y="46751"/>
                        </a:cubicBezTo>
                        <a:cubicBezTo>
                          <a:pt x="36298" y="49990"/>
                          <a:pt x="34710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16"/>
                          <a:pt x="21883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1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5" y="29035"/>
                          <a:pt x="4929" y="25923"/>
                          <a:pt x="3722" y="22812"/>
                        </a:cubicBezTo>
                        <a:cubicBezTo>
                          <a:pt x="2262" y="18875"/>
                          <a:pt x="484" y="14874"/>
                          <a:pt x="39" y="10683"/>
                        </a:cubicBezTo>
                        <a:cubicBezTo>
                          <a:pt x="-405" y="6365"/>
                          <a:pt x="2960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6" name="Google Shape;2966;p50"/>
                  <p:cNvSpPr/>
                  <p:nvPr/>
                </p:nvSpPr>
                <p:spPr>
                  <a:xfrm>
                    <a:off x="7469714" y="2996827"/>
                    <a:ext cx="28201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01" h="47495" extrusionOk="0">
                        <a:moveTo>
                          <a:pt x="6395" y="382"/>
                        </a:moveTo>
                        <a:cubicBezTo>
                          <a:pt x="11475" y="-1015"/>
                          <a:pt x="16047" y="1525"/>
                          <a:pt x="17889" y="6287"/>
                        </a:cubicBezTo>
                        <a:cubicBezTo>
                          <a:pt x="19857" y="11240"/>
                          <a:pt x="21826" y="16257"/>
                          <a:pt x="23857" y="21210"/>
                        </a:cubicBezTo>
                        <a:cubicBezTo>
                          <a:pt x="24873" y="23686"/>
                          <a:pt x="25890" y="26163"/>
                          <a:pt x="26715" y="28703"/>
                        </a:cubicBezTo>
                        <a:cubicBezTo>
                          <a:pt x="27096" y="29846"/>
                          <a:pt x="27541" y="31052"/>
                          <a:pt x="27858" y="32196"/>
                        </a:cubicBezTo>
                        <a:cubicBezTo>
                          <a:pt x="28556" y="34672"/>
                          <a:pt x="28176" y="37656"/>
                          <a:pt x="26842" y="39943"/>
                        </a:cubicBezTo>
                        <a:cubicBezTo>
                          <a:pt x="26652" y="41403"/>
                          <a:pt x="26715" y="42927"/>
                          <a:pt x="26207" y="44451"/>
                        </a:cubicBezTo>
                        <a:cubicBezTo>
                          <a:pt x="25508" y="46674"/>
                          <a:pt x="22968" y="48388"/>
                          <a:pt x="20682" y="46991"/>
                        </a:cubicBezTo>
                        <a:cubicBezTo>
                          <a:pt x="19095" y="46102"/>
                          <a:pt x="17889" y="44896"/>
                          <a:pt x="16618" y="43752"/>
                        </a:cubicBezTo>
                        <a:cubicBezTo>
                          <a:pt x="14523" y="43054"/>
                          <a:pt x="12618" y="41721"/>
                          <a:pt x="11475" y="39815"/>
                        </a:cubicBezTo>
                        <a:cubicBezTo>
                          <a:pt x="10522" y="38355"/>
                          <a:pt x="9951" y="36450"/>
                          <a:pt x="9189" y="34862"/>
                        </a:cubicBezTo>
                        <a:cubicBezTo>
                          <a:pt x="8046" y="32322"/>
                          <a:pt x="7093" y="29719"/>
                          <a:pt x="6141" y="27115"/>
                        </a:cubicBezTo>
                        <a:cubicBezTo>
                          <a:pt x="4236" y="21972"/>
                          <a:pt x="2331" y="16892"/>
                          <a:pt x="490" y="11749"/>
                        </a:cubicBezTo>
                        <a:cubicBezTo>
                          <a:pt x="-1225" y="7430"/>
                          <a:pt x="1759" y="1652"/>
                          <a:pt x="6395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7" name="Google Shape;2967;p50"/>
                  <p:cNvSpPr/>
                  <p:nvPr/>
                </p:nvSpPr>
                <p:spPr>
                  <a:xfrm>
                    <a:off x="7650935" y="3056381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30" y="381"/>
                        </a:moveTo>
                        <a:cubicBezTo>
                          <a:pt x="11609" y="-1016"/>
                          <a:pt x="16499" y="1524"/>
                          <a:pt x="18277" y="6414"/>
                        </a:cubicBezTo>
                        <a:cubicBezTo>
                          <a:pt x="20119" y="11430"/>
                          <a:pt x="22023" y="16447"/>
                          <a:pt x="24056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3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5" y="38735"/>
                          <a:pt x="29262" y="39624"/>
                          <a:pt x="29326" y="40450"/>
                        </a:cubicBezTo>
                        <a:cubicBezTo>
                          <a:pt x="29517" y="43815"/>
                          <a:pt x="27993" y="46927"/>
                          <a:pt x="24881" y="48387"/>
                        </a:cubicBezTo>
                        <a:cubicBezTo>
                          <a:pt x="21706" y="49848"/>
                          <a:pt x="17959" y="49022"/>
                          <a:pt x="15673" y="46292"/>
                        </a:cubicBezTo>
                        <a:cubicBezTo>
                          <a:pt x="15166" y="45720"/>
                          <a:pt x="14721" y="45149"/>
                          <a:pt x="14213" y="44514"/>
                        </a:cubicBezTo>
                        <a:cubicBezTo>
                          <a:pt x="13769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7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36"/>
                          <a:pt x="5577" y="27496"/>
                        </a:cubicBezTo>
                        <a:cubicBezTo>
                          <a:pt x="3735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30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68" name="Google Shape;2968;p50"/>
                  <p:cNvSpPr/>
                  <p:nvPr/>
                </p:nvSpPr>
                <p:spPr>
                  <a:xfrm>
                    <a:off x="7497552" y="3102776"/>
                    <a:ext cx="37854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54" h="52290" extrusionOk="0">
                        <a:moveTo>
                          <a:pt x="4211" y="1366"/>
                        </a:moveTo>
                        <a:cubicBezTo>
                          <a:pt x="8719" y="-1237"/>
                          <a:pt x="13990" y="-31"/>
                          <a:pt x="16974" y="4224"/>
                        </a:cubicBezTo>
                        <a:cubicBezTo>
                          <a:pt x="20466" y="9177"/>
                          <a:pt x="23832" y="14257"/>
                          <a:pt x="27261" y="19273"/>
                        </a:cubicBezTo>
                        <a:cubicBezTo>
                          <a:pt x="30690" y="24290"/>
                          <a:pt x="33548" y="29624"/>
                          <a:pt x="36279" y="35021"/>
                        </a:cubicBezTo>
                        <a:cubicBezTo>
                          <a:pt x="37358" y="37180"/>
                          <a:pt x="38056" y="39149"/>
                          <a:pt x="37802" y="41689"/>
                        </a:cubicBezTo>
                        <a:cubicBezTo>
                          <a:pt x="37739" y="42451"/>
                          <a:pt x="37485" y="43149"/>
                          <a:pt x="37294" y="43784"/>
                        </a:cubicBezTo>
                        <a:cubicBezTo>
                          <a:pt x="37294" y="44292"/>
                          <a:pt x="37358" y="44800"/>
                          <a:pt x="37230" y="45308"/>
                        </a:cubicBezTo>
                        <a:cubicBezTo>
                          <a:pt x="36659" y="48039"/>
                          <a:pt x="34754" y="50325"/>
                          <a:pt x="32278" y="51468"/>
                        </a:cubicBezTo>
                        <a:cubicBezTo>
                          <a:pt x="30055" y="52484"/>
                          <a:pt x="27705" y="52547"/>
                          <a:pt x="25419" y="51722"/>
                        </a:cubicBezTo>
                        <a:cubicBezTo>
                          <a:pt x="25039" y="51595"/>
                          <a:pt x="24785" y="51277"/>
                          <a:pt x="24404" y="51087"/>
                        </a:cubicBezTo>
                        <a:cubicBezTo>
                          <a:pt x="23261" y="50769"/>
                          <a:pt x="22117" y="50261"/>
                          <a:pt x="21102" y="49499"/>
                        </a:cubicBezTo>
                        <a:cubicBezTo>
                          <a:pt x="19069" y="48039"/>
                          <a:pt x="18117" y="46388"/>
                          <a:pt x="17038" y="44102"/>
                        </a:cubicBezTo>
                        <a:lnTo>
                          <a:pt x="17927" y="46070"/>
                        </a:lnTo>
                        <a:cubicBezTo>
                          <a:pt x="15260" y="40482"/>
                          <a:pt x="12466" y="34958"/>
                          <a:pt x="9799" y="29370"/>
                        </a:cubicBezTo>
                        <a:cubicBezTo>
                          <a:pt x="10179" y="30132"/>
                          <a:pt x="10561" y="30957"/>
                          <a:pt x="10941" y="31719"/>
                        </a:cubicBezTo>
                        <a:cubicBezTo>
                          <a:pt x="8084" y="25687"/>
                          <a:pt x="4909" y="19908"/>
                          <a:pt x="1416" y="14193"/>
                        </a:cubicBezTo>
                        <a:cubicBezTo>
                          <a:pt x="-1187" y="10002"/>
                          <a:pt x="-171" y="3906"/>
                          <a:pt x="4211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69" name="Google Shape;2969;p50"/>
                <p:cNvSpPr/>
                <p:nvPr/>
              </p:nvSpPr>
              <p:spPr>
                <a:xfrm>
                  <a:off x="7714473" y="2893117"/>
                  <a:ext cx="93144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144" h="73111" extrusionOk="0">
                      <a:moveTo>
                        <a:pt x="8777" y="57283"/>
                      </a:moveTo>
                      <a:cubicBezTo>
                        <a:pt x="12523" y="54489"/>
                        <a:pt x="16333" y="51695"/>
                        <a:pt x="20080" y="48837"/>
                      </a:cubicBezTo>
                      <a:cubicBezTo>
                        <a:pt x="27382" y="43376"/>
                        <a:pt x="34748" y="37979"/>
                        <a:pt x="42051" y="32518"/>
                      </a:cubicBezTo>
                      <a:cubicBezTo>
                        <a:pt x="56656" y="21596"/>
                        <a:pt x="70880" y="10229"/>
                        <a:pt x="86374" y="641"/>
                      </a:cubicBezTo>
                      <a:cubicBezTo>
                        <a:pt x="90502" y="-1899"/>
                        <a:pt x="95518" y="3689"/>
                        <a:pt x="91898" y="7308"/>
                      </a:cubicBezTo>
                      <a:cubicBezTo>
                        <a:pt x="78945" y="20072"/>
                        <a:pt x="64403" y="31057"/>
                        <a:pt x="49989" y="42170"/>
                      </a:cubicBezTo>
                      <a:cubicBezTo>
                        <a:pt x="42940" y="47567"/>
                        <a:pt x="35955" y="53028"/>
                        <a:pt x="28843" y="58299"/>
                      </a:cubicBezTo>
                      <a:cubicBezTo>
                        <a:pt x="25096" y="61093"/>
                        <a:pt x="21286" y="63887"/>
                        <a:pt x="17540" y="66681"/>
                      </a:cubicBezTo>
                      <a:cubicBezTo>
                        <a:pt x="14047" y="69284"/>
                        <a:pt x="10174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157" y="62045"/>
                        <a:pt x="5221" y="59950"/>
                        <a:pt x="8777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0" name="Google Shape;2970;p50"/>
                <p:cNvSpPr/>
                <p:nvPr/>
              </p:nvSpPr>
              <p:spPr>
                <a:xfrm>
                  <a:off x="7462904" y="2757985"/>
                  <a:ext cx="61620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0" h="100823" extrusionOk="0">
                      <a:moveTo>
                        <a:pt x="46289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3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556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4" y="75003"/>
                        <a:pt x="54479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4" y="95895"/>
                      </a:cubicBezTo>
                      <a:cubicBezTo>
                        <a:pt x="60829" y="99197"/>
                        <a:pt x="57909" y="101800"/>
                        <a:pt x="54352" y="100467"/>
                      </a:cubicBezTo>
                      <a:cubicBezTo>
                        <a:pt x="50035" y="98816"/>
                        <a:pt x="48447" y="94498"/>
                        <a:pt x="46289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1" name="Google Shape;2971;p50"/>
                <p:cNvSpPr/>
                <p:nvPr/>
              </p:nvSpPr>
              <p:spPr>
                <a:xfrm>
                  <a:off x="7723977" y="3129306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5" y="17817"/>
                        <a:pt x="22832" y="21817"/>
                      </a:cubicBezTo>
                      <a:cubicBezTo>
                        <a:pt x="27594" y="29564"/>
                        <a:pt x="32293" y="37438"/>
                        <a:pt x="37056" y="45185"/>
                      </a:cubicBezTo>
                      <a:cubicBezTo>
                        <a:pt x="46581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5" y="101129"/>
                        <a:pt x="57566" y="97192"/>
                      </a:cubicBezTo>
                      <a:cubicBezTo>
                        <a:pt x="46010" y="83095"/>
                        <a:pt x="36485" y="67601"/>
                        <a:pt x="26769" y="52234"/>
                      </a:cubicBezTo>
                      <a:cubicBezTo>
                        <a:pt x="22006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6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2" name="Google Shape;2972;p50"/>
                <p:cNvSpPr/>
                <p:nvPr/>
              </p:nvSpPr>
              <p:spPr>
                <a:xfrm>
                  <a:off x="7291775" y="3014021"/>
                  <a:ext cx="112618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18" h="28669" extrusionOk="0">
                      <a:moveTo>
                        <a:pt x="97275" y="27375"/>
                      </a:moveTo>
                      <a:cubicBezTo>
                        <a:pt x="92640" y="26486"/>
                        <a:pt x="88068" y="25597"/>
                        <a:pt x="83432" y="24771"/>
                      </a:cubicBezTo>
                      <a:cubicBezTo>
                        <a:pt x="74479" y="23120"/>
                        <a:pt x="65525" y="21342"/>
                        <a:pt x="56571" y="19691"/>
                      </a:cubicBezTo>
                      <a:cubicBezTo>
                        <a:pt x="38665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6" y="4197"/>
                        <a:pt x="58286" y="7309"/>
                      </a:cubicBezTo>
                      <a:cubicBezTo>
                        <a:pt x="67049" y="8833"/>
                        <a:pt x="75748" y="10293"/>
                        <a:pt x="84448" y="11944"/>
                      </a:cubicBezTo>
                      <a:cubicBezTo>
                        <a:pt x="89083" y="12833"/>
                        <a:pt x="93656" y="13722"/>
                        <a:pt x="98291" y="14611"/>
                      </a:cubicBezTo>
                      <a:cubicBezTo>
                        <a:pt x="102545" y="15437"/>
                        <a:pt x="108197" y="15500"/>
                        <a:pt x="111118" y="19056"/>
                      </a:cubicBezTo>
                      <a:cubicBezTo>
                        <a:pt x="113214" y="21660"/>
                        <a:pt x="113341" y="25597"/>
                        <a:pt x="110039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3" name="Google Shape;2973;p50"/>
                <p:cNvSpPr/>
                <p:nvPr/>
              </p:nvSpPr>
              <p:spPr>
                <a:xfrm>
                  <a:off x="7471885" y="3183981"/>
                  <a:ext cx="43679" cy="1086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5" extrusionOk="0">
                      <a:moveTo>
                        <a:pt x="41117" y="15847"/>
                      </a:moveTo>
                      <a:cubicBezTo>
                        <a:pt x="39530" y="20291"/>
                        <a:pt x="38006" y="24673"/>
                        <a:pt x="36482" y="29118"/>
                      </a:cubicBezTo>
                      <a:cubicBezTo>
                        <a:pt x="33497" y="37754"/>
                        <a:pt x="30385" y="46327"/>
                        <a:pt x="27401" y="54963"/>
                      </a:cubicBezTo>
                      <a:cubicBezTo>
                        <a:pt x="21432" y="72171"/>
                        <a:pt x="15908" y="89570"/>
                        <a:pt x="8414" y="106144"/>
                      </a:cubicBezTo>
                      <a:cubicBezTo>
                        <a:pt x="6446" y="110525"/>
                        <a:pt x="-920" y="108684"/>
                        <a:pt x="96" y="103731"/>
                      </a:cubicBezTo>
                      <a:cubicBezTo>
                        <a:pt x="3716" y="85887"/>
                        <a:pt x="9621" y="68678"/>
                        <a:pt x="15399" y="51407"/>
                      </a:cubicBezTo>
                      <a:cubicBezTo>
                        <a:pt x="18194" y="43025"/>
                        <a:pt x="20987" y="34579"/>
                        <a:pt x="23908" y="26197"/>
                      </a:cubicBezTo>
                      <a:cubicBezTo>
                        <a:pt x="25433" y="21752"/>
                        <a:pt x="27020" y="17371"/>
                        <a:pt x="28608" y="12926"/>
                      </a:cubicBezTo>
                      <a:cubicBezTo>
                        <a:pt x="30068" y="8798"/>
                        <a:pt x="30957" y="3210"/>
                        <a:pt x="34958" y="924"/>
                      </a:cubicBezTo>
                      <a:cubicBezTo>
                        <a:pt x="37815" y="-727"/>
                        <a:pt x="41752" y="-282"/>
                        <a:pt x="43085" y="3210"/>
                      </a:cubicBezTo>
                      <a:cubicBezTo>
                        <a:pt x="44736" y="7719"/>
                        <a:pt x="42577" y="11719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74" name="Google Shape;2974;p50"/>
              <p:cNvGrpSpPr/>
              <p:nvPr/>
            </p:nvGrpSpPr>
            <p:grpSpPr>
              <a:xfrm>
                <a:off x="6370210" y="3372947"/>
                <a:ext cx="562706" cy="526020"/>
                <a:chOff x="6370210" y="3372947"/>
                <a:chExt cx="562706" cy="526020"/>
              </a:xfrm>
            </p:grpSpPr>
            <p:sp>
              <p:nvSpPr>
                <p:cNvPr id="2975" name="Google Shape;2975;p50"/>
                <p:cNvSpPr/>
                <p:nvPr/>
              </p:nvSpPr>
              <p:spPr>
                <a:xfrm>
                  <a:off x="6370210" y="3372947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2" y="531096"/>
                        <a:pt x="358185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2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1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2" y="58593"/>
                      </a:cubicBezTo>
                      <a:cubicBezTo>
                        <a:pt x="368028" y="-2050"/>
                        <a:pt x="285922" y="-18242"/>
                        <a:pt x="225280" y="22398"/>
                      </a:cubicBezTo>
                      <a:cubicBezTo>
                        <a:pt x="205532" y="35669"/>
                        <a:pt x="190545" y="53386"/>
                        <a:pt x="180640" y="73261"/>
                      </a:cubicBezTo>
                      <a:cubicBezTo>
                        <a:pt x="141651" y="57958"/>
                        <a:pt x="96058" y="61323"/>
                        <a:pt x="58592" y="86406"/>
                      </a:cubicBezTo>
                      <a:cubicBezTo>
                        <a:pt x="-2050" y="127109"/>
                        <a:pt x="-18242" y="209215"/>
                        <a:pt x="22398" y="269857"/>
                      </a:cubicBezTo>
                      <a:cubicBezTo>
                        <a:pt x="32685" y="285224"/>
                        <a:pt x="45702" y="297670"/>
                        <a:pt x="60244" y="307132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76" name="Google Shape;2976;p50"/>
                <p:cNvSpPr/>
                <p:nvPr/>
              </p:nvSpPr>
              <p:spPr>
                <a:xfrm>
                  <a:off x="6454540" y="3455181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6" y="364344"/>
                        <a:pt x="169463" y="337610"/>
                      </a:cubicBezTo>
                      <a:cubicBezTo>
                        <a:pt x="199816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59"/>
                      </a:cubicBezTo>
                      <a:cubicBezTo>
                        <a:pt x="388855" y="210165"/>
                        <a:pt x="400094" y="153206"/>
                        <a:pt x="371901" y="111169"/>
                      </a:cubicBezTo>
                      <a:cubicBezTo>
                        <a:pt x="354375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8" y="15538"/>
                      </a:cubicBezTo>
                      <a:cubicBezTo>
                        <a:pt x="142411" y="24746"/>
                        <a:pt x="132061" y="37001"/>
                        <a:pt x="125203" y="50781"/>
                      </a:cubicBezTo>
                      <a:cubicBezTo>
                        <a:pt x="98152" y="40176"/>
                        <a:pt x="66529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1" y="197783"/>
                        <a:pt x="31667" y="206419"/>
                        <a:pt x="41827" y="212959"/>
                      </a:cubicBezTo>
                      <a:cubicBezTo>
                        <a:pt x="23984" y="242487"/>
                        <a:pt x="23539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2977" name="Google Shape;2977;p50"/>
                <p:cNvGrpSpPr/>
                <p:nvPr/>
              </p:nvGrpSpPr>
              <p:grpSpPr>
                <a:xfrm>
                  <a:off x="6546052" y="3516017"/>
                  <a:ext cx="221955" cy="239259"/>
                  <a:chOff x="6546052" y="3516017"/>
                  <a:chExt cx="221955" cy="239259"/>
                </a:xfrm>
              </p:grpSpPr>
              <p:sp>
                <p:nvSpPr>
                  <p:cNvPr id="2978" name="Google Shape;2978;p50"/>
                  <p:cNvSpPr/>
                  <p:nvPr/>
                </p:nvSpPr>
                <p:spPr>
                  <a:xfrm>
                    <a:off x="6619527" y="3516017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1"/>
                        </a:moveTo>
                        <a:cubicBezTo>
                          <a:pt x="1935" y="1819"/>
                          <a:pt x="5872" y="168"/>
                          <a:pt x="10254" y="486"/>
                        </a:cubicBezTo>
                        <a:cubicBezTo>
                          <a:pt x="10254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4"/>
                          <a:pt x="19016" y="613"/>
                        </a:cubicBezTo>
                        <a:cubicBezTo>
                          <a:pt x="21874" y="1121"/>
                          <a:pt x="24478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4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2"/>
                        </a:cubicBezTo>
                        <a:cubicBezTo>
                          <a:pt x="42448" y="37379"/>
                          <a:pt x="40606" y="36300"/>
                          <a:pt x="38765" y="35347"/>
                        </a:cubicBezTo>
                        <a:cubicBezTo>
                          <a:pt x="35272" y="33506"/>
                          <a:pt x="31779" y="31601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8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5046" y="16932"/>
                          <a:pt x="4919" y="16869"/>
                        </a:cubicBezTo>
                        <a:cubicBezTo>
                          <a:pt x="1046" y="14519"/>
                          <a:pt x="-986" y="10455"/>
                          <a:pt x="474" y="62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2979" name="Google Shape;2979;p50"/>
                  <p:cNvGrpSpPr/>
                  <p:nvPr/>
                </p:nvGrpSpPr>
                <p:grpSpPr>
                  <a:xfrm>
                    <a:off x="6707551" y="3544760"/>
                    <a:ext cx="31277" cy="26415"/>
                    <a:chOff x="6707551" y="3544760"/>
                    <a:chExt cx="31277" cy="26415"/>
                  </a:xfrm>
                </p:grpSpPr>
                <p:sp>
                  <p:nvSpPr>
                    <p:cNvPr id="2980" name="Google Shape;2980;p50"/>
                    <p:cNvSpPr/>
                    <p:nvPr/>
                  </p:nvSpPr>
                  <p:spPr>
                    <a:xfrm>
                      <a:off x="6735826" y="355492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80" y="1270"/>
                          </a:moveTo>
                          <a:cubicBezTo>
                            <a:pt x="698" y="889"/>
                            <a:pt x="381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80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1" name="Google Shape;2981;p50"/>
                    <p:cNvSpPr/>
                    <p:nvPr/>
                  </p:nvSpPr>
                  <p:spPr>
                    <a:xfrm>
                      <a:off x="6707551" y="3544760"/>
                      <a:ext cx="31277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277" h="26415" extrusionOk="0">
                          <a:moveTo>
                            <a:pt x="780" y="13779"/>
                          </a:moveTo>
                          <a:cubicBezTo>
                            <a:pt x="780" y="13716"/>
                            <a:pt x="716" y="13652"/>
                            <a:pt x="716" y="13589"/>
                          </a:cubicBezTo>
                          <a:cubicBezTo>
                            <a:pt x="652" y="13398"/>
                            <a:pt x="589" y="13208"/>
                            <a:pt x="525" y="13017"/>
                          </a:cubicBezTo>
                          <a:cubicBezTo>
                            <a:pt x="-618" y="9779"/>
                            <a:pt x="144" y="6032"/>
                            <a:pt x="2430" y="3429"/>
                          </a:cubicBezTo>
                          <a:cubicBezTo>
                            <a:pt x="3637" y="2031"/>
                            <a:pt x="5097" y="1079"/>
                            <a:pt x="6812" y="508"/>
                          </a:cubicBezTo>
                          <a:cubicBezTo>
                            <a:pt x="8463" y="-64"/>
                            <a:pt x="10177" y="-127"/>
                            <a:pt x="11829" y="190"/>
                          </a:cubicBezTo>
                          <a:cubicBezTo>
                            <a:pt x="12018" y="254"/>
                            <a:pt x="12209" y="317"/>
                            <a:pt x="12336" y="317"/>
                          </a:cubicBezTo>
                          <a:cubicBezTo>
                            <a:pt x="14178" y="825"/>
                            <a:pt x="15702" y="1397"/>
                            <a:pt x="17226" y="2667"/>
                          </a:cubicBezTo>
                          <a:cubicBezTo>
                            <a:pt x="17543" y="2921"/>
                            <a:pt x="17861" y="3174"/>
                            <a:pt x="18179" y="3429"/>
                          </a:cubicBezTo>
                          <a:cubicBezTo>
                            <a:pt x="18496" y="3683"/>
                            <a:pt x="18813" y="3873"/>
                            <a:pt x="19130" y="4127"/>
                          </a:cubicBezTo>
                          <a:cubicBezTo>
                            <a:pt x="19448" y="4317"/>
                            <a:pt x="19766" y="4508"/>
                            <a:pt x="20147" y="4698"/>
                          </a:cubicBezTo>
                          <a:cubicBezTo>
                            <a:pt x="20528" y="4889"/>
                            <a:pt x="20845" y="5080"/>
                            <a:pt x="21226" y="5270"/>
                          </a:cubicBezTo>
                          <a:cubicBezTo>
                            <a:pt x="22369" y="5842"/>
                            <a:pt x="23385" y="6604"/>
                            <a:pt x="24401" y="7302"/>
                          </a:cubicBezTo>
                          <a:cubicBezTo>
                            <a:pt x="23639" y="6794"/>
                            <a:pt x="22877" y="6286"/>
                            <a:pt x="22116" y="5842"/>
                          </a:cubicBezTo>
                          <a:cubicBezTo>
                            <a:pt x="22750" y="6286"/>
                            <a:pt x="23385" y="6667"/>
                            <a:pt x="24084" y="7048"/>
                          </a:cubicBezTo>
                          <a:cubicBezTo>
                            <a:pt x="25100" y="7620"/>
                            <a:pt x="26116" y="8128"/>
                            <a:pt x="27005" y="8890"/>
                          </a:cubicBezTo>
                          <a:cubicBezTo>
                            <a:pt x="27449" y="9271"/>
                            <a:pt x="27830" y="9779"/>
                            <a:pt x="28211" y="10286"/>
                          </a:cubicBezTo>
                          <a:cubicBezTo>
                            <a:pt x="29417" y="11366"/>
                            <a:pt x="30306" y="12636"/>
                            <a:pt x="30815" y="14160"/>
                          </a:cubicBezTo>
                          <a:cubicBezTo>
                            <a:pt x="31323" y="15684"/>
                            <a:pt x="31386" y="17208"/>
                            <a:pt x="31132" y="18732"/>
                          </a:cubicBezTo>
                          <a:cubicBezTo>
                            <a:pt x="30497" y="21780"/>
                            <a:pt x="28211" y="24637"/>
                            <a:pt x="25163" y="25527"/>
                          </a:cubicBezTo>
                          <a:cubicBezTo>
                            <a:pt x="24909" y="25590"/>
                            <a:pt x="24655" y="25654"/>
                            <a:pt x="24401" y="25780"/>
                          </a:cubicBezTo>
                          <a:cubicBezTo>
                            <a:pt x="24274" y="25844"/>
                            <a:pt x="24084" y="25844"/>
                            <a:pt x="23956" y="25908"/>
                          </a:cubicBezTo>
                          <a:cubicBezTo>
                            <a:pt x="23131" y="26098"/>
                            <a:pt x="22116" y="26352"/>
                            <a:pt x="21290" y="26416"/>
                          </a:cubicBezTo>
                          <a:lnTo>
                            <a:pt x="21099" y="26416"/>
                          </a:lnTo>
                          <a:cubicBezTo>
                            <a:pt x="20274" y="26352"/>
                            <a:pt x="19385" y="26289"/>
                            <a:pt x="18559" y="26225"/>
                          </a:cubicBezTo>
                          <a:cubicBezTo>
                            <a:pt x="18368" y="26225"/>
                            <a:pt x="18179" y="26161"/>
                            <a:pt x="18051" y="26098"/>
                          </a:cubicBezTo>
                          <a:cubicBezTo>
                            <a:pt x="17734" y="26035"/>
                            <a:pt x="17417" y="25971"/>
                            <a:pt x="17099" y="25908"/>
                          </a:cubicBezTo>
                          <a:cubicBezTo>
                            <a:pt x="15067" y="25399"/>
                            <a:pt x="12971" y="24765"/>
                            <a:pt x="11193" y="23685"/>
                          </a:cubicBezTo>
                          <a:cubicBezTo>
                            <a:pt x="9416" y="22605"/>
                            <a:pt x="7637" y="21462"/>
                            <a:pt x="5986" y="20129"/>
                          </a:cubicBezTo>
                          <a:cubicBezTo>
                            <a:pt x="5479" y="19748"/>
                            <a:pt x="4970" y="19304"/>
                            <a:pt x="4462" y="18859"/>
                          </a:cubicBezTo>
                          <a:cubicBezTo>
                            <a:pt x="4335" y="18732"/>
                            <a:pt x="4208" y="18605"/>
                            <a:pt x="4081" y="18478"/>
                          </a:cubicBezTo>
                          <a:cubicBezTo>
                            <a:pt x="4017" y="18415"/>
                            <a:pt x="3955" y="18351"/>
                            <a:pt x="3891" y="18351"/>
                          </a:cubicBezTo>
                          <a:cubicBezTo>
                            <a:pt x="3255" y="17653"/>
                            <a:pt x="2684" y="16954"/>
                            <a:pt x="2049" y="16255"/>
                          </a:cubicBezTo>
                          <a:cubicBezTo>
                            <a:pt x="1605" y="15430"/>
                            <a:pt x="1224" y="14605"/>
                            <a:pt x="780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2982" name="Google Shape;2982;p50"/>
                    <p:cNvSpPr/>
                    <p:nvPr/>
                  </p:nvSpPr>
                  <p:spPr>
                    <a:xfrm>
                      <a:off x="6735254" y="355434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91"/>
                            <a:pt x="317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2983" name="Google Shape;2983;p50"/>
                  <p:cNvSpPr/>
                  <p:nvPr/>
                </p:nvSpPr>
                <p:spPr>
                  <a:xfrm>
                    <a:off x="6631647" y="3565263"/>
                    <a:ext cx="64024" cy="380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24" h="38069" extrusionOk="0">
                        <a:moveTo>
                          <a:pt x="546" y="7628"/>
                        </a:moveTo>
                        <a:cubicBezTo>
                          <a:pt x="2134" y="2865"/>
                          <a:pt x="7722" y="-1199"/>
                          <a:pt x="12929" y="325"/>
                        </a:cubicBezTo>
                        <a:cubicBezTo>
                          <a:pt x="16548" y="1405"/>
                          <a:pt x="20105" y="2484"/>
                          <a:pt x="23724" y="3564"/>
                        </a:cubicBezTo>
                        <a:cubicBezTo>
                          <a:pt x="28233" y="4897"/>
                          <a:pt x="32741" y="5977"/>
                          <a:pt x="37186" y="7501"/>
                        </a:cubicBezTo>
                        <a:cubicBezTo>
                          <a:pt x="40742" y="8707"/>
                          <a:pt x="44361" y="9978"/>
                          <a:pt x="47918" y="11247"/>
                        </a:cubicBezTo>
                        <a:cubicBezTo>
                          <a:pt x="49696" y="11882"/>
                          <a:pt x="51473" y="12454"/>
                          <a:pt x="53252" y="13216"/>
                        </a:cubicBezTo>
                        <a:cubicBezTo>
                          <a:pt x="55855" y="14295"/>
                          <a:pt x="58078" y="16010"/>
                          <a:pt x="60109" y="17851"/>
                        </a:cubicBezTo>
                        <a:cubicBezTo>
                          <a:pt x="63539" y="21026"/>
                          <a:pt x="64935" y="25725"/>
                          <a:pt x="63411" y="30170"/>
                        </a:cubicBezTo>
                        <a:cubicBezTo>
                          <a:pt x="62015" y="34425"/>
                          <a:pt x="57951" y="37854"/>
                          <a:pt x="53315" y="38044"/>
                        </a:cubicBezTo>
                        <a:cubicBezTo>
                          <a:pt x="50584" y="38108"/>
                          <a:pt x="47791" y="38108"/>
                          <a:pt x="45187" y="37282"/>
                        </a:cubicBezTo>
                        <a:cubicBezTo>
                          <a:pt x="42710" y="36457"/>
                          <a:pt x="40234" y="35631"/>
                          <a:pt x="37822" y="34679"/>
                        </a:cubicBezTo>
                        <a:cubicBezTo>
                          <a:pt x="34202" y="33218"/>
                          <a:pt x="30582" y="31821"/>
                          <a:pt x="26963" y="30361"/>
                        </a:cubicBezTo>
                        <a:cubicBezTo>
                          <a:pt x="23471" y="28964"/>
                          <a:pt x="20168" y="27186"/>
                          <a:pt x="16739" y="25598"/>
                        </a:cubicBezTo>
                        <a:cubicBezTo>
                          <a:pt x="13184" y="24011"/>
                          <a:pt x="9627" y="22423"/>
                          <a:pt x="6072" y="20836"/>
                        </a:cubicBezTo>
                        <a:cubicBezTo>
                          <a:pt x="1055" y="18677"/>
                          <a:pt x="-1104" y="12581"/>
                          <a:pt x="546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4" name="Google Shape;2984;p50"/>
                  <p:cNvSpPr/>
                  <p:nvPr/>
                </p:nvSpPr>
                <p:spPr>
                  <a:xfrm>
                    <a:off x="6576263" y="3582169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2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4"/>
                        </a:cubicBezTo>
                        <a:cubicBezTo>
                          <a:pt x="20879" y="2469"/>
                          <a:pt x="23355" y="3168"/>
                          <a:pt x="25768" y="4247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3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0"/>
                          <a:pt x="54280" y="19995"/>
                          <a:pt x="54978" y="20757"/>
                        </a:cubicBezTo>
                        <a:cubicBezTo>
                          <a:pt x="56693" y="22281"/>
                          <a:pt x="57963" y="24123"/>
                          <a:pt x="58725" y="26345"/>
                        </a:cubicBezTo>
                        <a:cubicBezTo>
                          <a:pt x="59487" y="30028"/>
                          <a:pt x="59550" y="30600"/>
                          <a:pt x="58979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8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2" y="40125"/>
                        </a:cubicBezTo>
                        <a:cubicBezTo>
                          <a:pt x="37071" y="40506"/>
                          <a:pt x="38214" y="40887"/>
                          <a:pt x="39293" y="41204"/>
                        </a:cubicBezTo>
                        <a:cubicBezTo>
                          <a:pt x="35865" y="40188"/>
                          <a:pt x="32753" y="38918"/>
                          <a:pt x="29642" y="37140"/>
                        </a:cubicBezTo>
                        <a:cubicBezTo>
                          <a:pt x="27419" y="35870"/>
                          <a:pt x="25196" y="34537"/>
                          <a:pt x="22910" y="33203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4" y="25774"/>
                          <a:pt x="8623" y="23996"/>
                          <a:pt x="6464" y="20884"/>
                        </a:cubicBezTo>
                        <a:cubicBezTo>
                          <a:pt x="7226" y="21710"/>
                          <a:pt x="7925" y="22535"/>
                          <a:pt x="8687" y="23361"/>
                        </a:cubicBezTo>
                        <a:cubicBezTo>
                          <a:pt x="6401" y="21011"/>
                          <a:pt x="3797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5" name="Google Shape;2985;p50"/>
                  <p:cNvSpPr/>
                  <p:nvPr/>
                </p:nvSpPr>
                <p:spPr>
                  <a:xfrm>
                    <a:off x="6663964" y="3612970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6" y="5133"/>
                        </a:cubicBezTo>
                        <a:cubicBezTo>
                          <a:pt x="28364" y="5387"/>
                          <a:pt x="28999" y="5577"/>
                          <a:pt x="29697" y="5832"/>
                        </a:cubicBezTo>
                        <a:cubicBezTo>
                          <a:pt x="28491" y="5387"/>
                          <a:pt x="28491" y="5387"/>
                          <a:pt x="29824" y="5704"/>
                        </a:cubicBezTo>
                        <a:cubicBezTo>
                          <a:pt x="31539" y="6022"/>
                          <a:pt x="33254" y="6784"/>
                          <a:pt x="34904" y="7419"/>
                        </a:cubicBezTo>
                        <a:cubicBezTo>
                          <a:pt x="37063" y="8245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3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1"/>
                          <a:pt x="76497" y="28882"/>
                          <a:pt x="77704" y="30851"/>
                        </a:cubicBezTo>
                        <a:cubicBezTo>
                          <a:pt x="80561" y="35613"/>
                          <a:pt x="79164" y="43677"/>
                          <a:pt x="72878" y="45075"/>
                        </a:cubicBezTo>
                        <a:cubicBezTo>
                          <a:pt x="70147" y="45709"/>
                          <a:pt x="67543" y="45709"/>
                          <a:pt x="64940" y="45519"/>
                        </a:cubicBezTo>
                        <a:cubicBezTo>
                          <a:pt x="62146" y="46090"/>
                          <a:pt x="59161" y="45837"/>
                          <a:pt x="56241" y="44694"/>
                        </a:cubicBezTo>
                        <a:cubicBezTo>
                          <a:pt x="47414" y="41264"/>
                          <a:pt x="38778" y="37264"/>
                          <a:pt x="30269" y="33137"/>
                        </a:cubicBezTo>
                        <a:cubicBezTo>
                          <a:pt x="28173" y="32121"/>
                          <a:pt x="26078" y="31168"/>
                          <a:pt x="23982" y="30089"/>
                        </a:cubicBezTo>
                        <a:cubicBezTo>
                          <a:pt x="22585" y="29390"/>
                          <a:pt x="21442" y="28564"/>
                          <a:pt x="20172" y="27802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6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6" name="Google Shape;2986;p50"/>
                  <p:cNvSpPr/>
                  <p:nvPr/>
                </p:nvSpPr>
                <p:spPr>
                  <a:xfrm>
                    <a:off x="6587542" y="3635129"/>
                    <a:ext cx="57246" cy="36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6" h="36045" extrusionOk="0">
                        <a:moveTo>
                          <a:pt x="1090" y="5834"/>
                        </a:moveTo>
                        <a:cubicBezTo>
                          <a:pt x="2424" y="3421"/>
                          <a:pt x="4519" y="1199"/>
                          <a:pt x="7250" y="437"/>
                        </a:cubicBezTo>
                        <a:cubicBezTo>
                          <a:pt x="10044" y="-389"/>
                          <a:pt x="12393" y="55"/>
                          <a:pt x="15188" y="944"/>
                        </a:cubicBezTo>
                        <a:cubicBezTo>
                          <a:pt x="21093" y="2913"/>
                          <a:pt x="26935" y="4881"/>
                          <a:pt x="32840" y="6850"/>
                        </a:cubicBezTo>
                        <a:cubicBezTo>
                          <a:pt x="31888" y="6532"/>
                          <a:pt x="30935" y="6215"/>
                          <a:pt x="29983" y="5898"/>
                        </a:cubicBezTo>
                        <a:cubicBezTo>
                          <a:pt x="33412" y="6977"/>
                          <a:pt x="36777" y="8247"/>
                          <a:pt x="40079" y="9580"/>
                        </a:cubicBezTo>
                        <a:cubicBezTo>
                          <a:pt x="43381" y="10914"/>
                          <a:pt x="47001" y="11993"/>
                          <a:pt x="49604" y="14533"/>
                        </a:cubicBezTo>
                        <a:cubicBezTo>
                          <a:pt x="48779" y="13962"/>
                          <a:pt x="47889" y="13391"/>
                          <a:pt x="47064" y="12882"/>
                        </a:cubicBezTo>
                        <a:cubicBezTo>
                          <a:pt x="48715" y="13772"/>
                          <a:pt x="50938" y="14787"/>
                          <a:pt x="52271" y="15994"/>
                        </a:cubicBezTo>
                        <a:cubicBezTo>
                          <a:pt x="54430" y="18026"/>
                          <a:pt x="55510" y="20502"/>
                          <a:pt x="56081" y="23233"/>
                        </a:cubicBezTo>
                        <a:cubicBezTo>
                          <a:pt x="56653" y="24376"/>
                          <a:pt x="57034" y="25519"/>
                          <a:pt x="57097" y="26789"/>
                        </a:cubicBezTo>
                        <a:cubicBezTo>
                          <a:pt x="57605" y="29012"/>
                          <a:pt x="56843" y="31424"/>
                          <a:pt x="54430" y="32313"/>
                        </a:cubicBezTo>
                        <a:cubicBezTo>
                          <a:pt x="53732" y="32822"/>
                          <a:pt x="52970" y="33266"/>
                          <a:pt x="52144" y="33520"/>
                        </a:cubicBezTo>
                        <a:cubicBezTo>
                          <a:pt x="50430" y="34790"/>
                          <a:pt x="48715" y="35806"/>
                          <a:pt x="46238" y="35997"/>
                        </a:cubicBezTo>
                        <a:cubicBezTo>
                          <a:pt x="44778" y="36124"/>
                          <a:pt x="43318" y="35997"/>
                          <a:pt x="41921" y="35679"/>
                        </a:cubicBezTo>
                        <a:cubicBezTo>
                          <a:pt x="41413" y="35552"/>
                          <a:pt x="40968" y="35425"/>
                          <a:pt x="40460" y="35235"/>
                        </a:cubicBezTo>
                        <a:cubicBezTo>
                          <a:pt x="42556" y="35235"/>
                          <a:pt x="42556" y="35171"/>
                          <a:pt x="40524" y="35107"/>
                        </a:cubicBezTo>
                        <a:cubicBezTo>
                          <a:pt x="38364" y="34980"/>
                          <a:pt x="36587" y="34345"/>
                          <a:pt x="34555" y="33520"/>
                        </a:cubicBezTo>
                        <a:cubicBezTo>
                          <a:pt x="31380" y="32187"/>
                          <a:pt x="28141" y="30853"/>
                          <a:pt x="25030" y="29393"/>
                        </a:cubicBezTo>
                        <a:cubicBezTo>
                          <a:pt x="18616" y="26408"/>
                          <a:pt x="12393" y="23043"/>
                          <a:pt x="6107" y="19868"/>
                        </a:cubicBezTo>
                        <a:cubicBezTo>
                          <a:pt x="1026" y="17455"/>
                          <a:pt x="-1640" y="10914"/>
                          <a:pt x="1090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7" name="Google Shape;2987;p50"/>
                  <p:cNvSpPr/>
                  <p:nvPr/>
                </p:nvSpPr>
                <p:spPr>
                  <a:xfrm>
                    <a:off x="6675487" y="3660844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6"/>
                          <a:pt x="903" y="5201"/>
                        </a:cubicBezTo>
                        <a:cubicBezTo>
                          <a:pt x="3507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7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9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2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1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6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810" y="26029"/>
                          <a:pt x="15381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441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6"/>
                          <a:pt x="7824" y="19425"/>
                        </a:cubicBezTo>
                        <a:cubicBezTo>
                          <a:pt x="6999" y="18981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8" name="Google Shape;2988;p50"/>
                  <p:cNvSpPr/>
                  <p:nvPr/>
                </p:nvSpPr>
                <p:spPr>
                  <a:xfrm>
                    <a:off x="6627311" y="3676819"/>
                    <a:ext cx="57691" cy="337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81" extrusionOk="0">
                        <a:moveTo>
                          <a:pt x="1009" y="5736"/>
                        </a:moveTo>
                        <a:cubicBezTo>
                          <a:pt x="3232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7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5"/>
                          <a:pt x="44633" y="11007"/>
                        </a:cubicBezTo>
                        <a:cubicBezTo>
                          <a:pt x="45522" y="11261"/>
                          <a:pt x="46412" y="11578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4"/>
                        </a:cubicBezTo>
                        <a:cubicBezTo>
                          <a:pt x="54222" y="16531"/>
                          <a:pt x="54349" y="16658"/>
                          <a:pt x="54540" y="16785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5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97"/>
                        </a:cubicBezTo>
                        <a:cubicBezTo>
                          <a:pt x="48508" y="33168"/>
                          <a:pt x="47237" y="33613"/>
                          <a:pt x="45777" y="33740"/>
                        </a:cubicBezTo>
                        <a:cubicBezTo>
                          <a:pt x="44062" y="33930"/>
                          <a:pt x="42475" y="33422"/>
                          <a:pt x="40887" y="33041"/>
                        </a:cubicBezTo>
                        <a:cubicBezTo>
                          <a:pt x="39236" y="32597"/>
                          <a:pt x="37585" y="32152"/>
                          <a:pt x="35934" y="31581"/>
                        </a:cubicBezTo>
                        <a:cubicBezTo>
                          <a:pt x="31933" y="30247"/>
                          <a:pt x="27996" y="28914"/>
                          <a:pt x="24123" y="27453"/>
                        </a:cubicBezTo>
                        <a:cubicBezTo>
                          <a:pt x="21012" y="26310"/>
                          <a:pt x="17900" y="25040"/>
                          <a:pt x="14789" y="23770"/>
                        </a:cubicBezTo>
                        <a:cubicBezTo>
                          <a:pt x="10915" y="22119"/>
                          <a:pt x="6788" y="20659"/>
                          <a:pt x="3486" y="18055"/>
                        </a:cubicBezTo>
                        <a:cubicBezTo>
                          <a:pt x="120" y="15325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89" name="Google Shape;2989;p50"/>
                  <p:cNvSpPr/>
                  <p:nvPr/>
                </p:nvSpPr>
                <p:spPr>
                  <a:xfrm>
                    <a:off x="6546052" y="3673817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3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2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3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342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6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406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0" name="Google Shape;2990;p50"/>
                  <p:cNvSpPr/>
                  <p:nvPr/>
                </p:nvSpPr>
                <p:spPr>
                  <a:xfrm>
                    <a:off x="6719138" y="3588084"/>
                    <a:ext cx="48869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69" h="30542" extrusionOk="0">
                        <a:moveTo>
                          <a:pt x="940" y="5189"/>
                        </a:moveTo>
                        <a:cubicBezTo>
                          <a:pt x="3416" y="554"/>
                          <a:pt x="8623" y="-1224"/>
                          <a:pt x="13449" y="872"/>
                        </a:cubicBezTo>
                        <a:cubicBezTo>
                          <a:pt x="18338" y="3031"/>
                          <a:pt x="23292" y="5062"/>
                          <a:pt x="28308" y="7031"/>
                        </a:cubicBezTo>
                        <a:cubicBezTo>
                          <a:pt x="30784" y="7983"/>
                          <a:pt x="33197" y="8936"/>
                          <a:pt x="35674" y="9888"/>
                        </a:cubicBezTo>
                        <a:cubicBezTo>
                          <a:pt x="36944" y="10397"/>
                          <a:pt x="38150" y="10968"/>
                          <a:pt x="39420" y="11476"/>
                        </a:cubicBezTo>
                        <a:cubicBezTo>
                          <a:pt x="41198" y="12238"/>
                          <a:pt x="42595" y="13381"/>
                          <a:pt x="43675" y="14778"/>
                        </a:cubicBezTo>
                        <a:cubicBezTo>
                          <a:pt x="44373" y="15349"/>
                          <a:pt x="45072" y="15857"/>
                          <a:pt x="45770" y="16429"/>
                        </a:cubicBezTo>
                        <a:cubicBezTo>
                          <a:pt x="48374" y="18588"/>
                          <a:pt x="49580" y="21826"/>
                          <a:pt x="48437" y="25129"/>
                        </a:cubicBezTo>
                        <a:cubicBezTo>
                          <a:pt x="47358" y="28431"/>
                          <a:pt x="44119" y="30589"/>
                          <a:pt x="40627" y="30336"/>
                        </a:cubicBezTo>
                        <a:cubicBezTo>
                          <a:pt x="39865" y="30272"/>
                          <a:pt x="39103" y="30208"/>
                          <a:pt x="38341" y="30208"/>
                        </a:cubicBezTo>
                        <a:cubicBezTo>
                          <a:pt x="37833" y="30336"/>
                          <a:pt x="37452" y="30526"/>
                          <a:pt x="36817" y="30526"/>
                        </a:cubicBezTo>
                        <a:cubicBezTo>
                          <a:pt x="34785" y="30653"/>
                          <a:pt x="33197" y="30018"/>
                          <a:pt x="31419" y="29383"/>
                        </a:cubicBezTo>
                        <a:cubicBezTo>
                          <a:pt x="30149" y="28938"/>
                          <a:pt x="28816" y="28494"/>
                          <a:pt x="27546" y="27986"/>
                        </a:cubicBezTo>
                        <a:cubicBezTo>
                          <a:pt x="25005" y="26970"/>
                          <a:pt x="22530" y="25827"/>
                          <a:pt x="20053" y="24684"/>
                        </a:cubicBezTo>
                        <a:cubicBezTo>
                          <a:pt x="15100" y="22462"/>
                          <a:pt x="10147" y="20175"/>
                          <a:pt x="5257" y="17762"/>
                        </a:cubicBezTo>
                        <a:cubicBezTo>
                          <a:pt x="876" y="15540"/>
                          <a:pt x="-1410" y="9635"/>
                          <a:pt x="940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2991" name="Google Shape;2991;p50"/>
                  <p:cNvSpPr/>
                  <p:nvPr/>
                </p:nvSpPr>
                <p:spPr>
                  <a:xfrm>
                    <a:off x="6641871" y="3726697"/>
                    <a:ext cx="56199" cy="285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79" extrusionOk="0">
                        <a:moveTo>
                          <a:pt x="228" y="7357"/>
                        </a:moveTo>
                        <a:cubicBezTo>
                          <a:pt x="1434" y="2340"/>
                          <a:pt x="5943" y="-644"/>
                          <a:pt x="11086" y="118"/>
                        </a:cubicBezTo>
                        <a:cubicBezTo>
                          <a:pt x="17056" y="1007"/>
                          <a:pt x="23088" y="2023"/>
                          <a:pt x="29057" y="3039"/>
                        </a:cubicBezTo>
                        <a:cubicBezTo>
                          <a:pt x="35026" y="4055"/>
                          <a:pt x="40868" y="5643"/>
                          <a:pt x="46710" y="7420"/>
                        </a:cubicBezTo>
                        <a:cubicBezTo>
                          <a:pt x="49059" y="8119"/>
                          <a:pt x="50901" y="9008"/>
                          <a:pt x="52552" y="10913"/>
                        </a:cubicBezTo>
                        <a:cubicBezTo>
                          <a:pt x="53060" y="11484"/>
                          <a:pt x="53378" y="12119"/>
                          <a:pt x="53695" y="12755"/>
                        </a:cubicBezTo>
                        <a:cubicBezTo>
                          <a:pt x="54012" y="13136"/>
                          <a:pt x="54457" y="13453"/>
                          <a:pt x="54711" y="13834"/>
                        </a:cubicBezTo>
                        <a:cubicBezTo>
                          <a:pt x="56235" y="16120"/>
                          <a:pt x="56616" y="19041"/>
                          <a:pt x="55727" y="21644"/>
                        </a:cubicBezTo>
                        <a:cubicBezTo>
                          <a:pt x="54965" y="23994"/>
                          <a:pt x="53378" y="25708"/>
                          <a:pt x="51155" y="26788"/>
                        </a:cubicBezTo>
                        <a:cubicBezTo>
                          <a:pt x="50774" y="26978"/>
                          <a:pt x="50393" y="26915"/>
                          <a:pt x="50012" y="27042"/>
                        </a:cubicBezTo>
                        <a:cubicBezTo>
                          <a:pt x="48996" y="27677"/>
                          <a:pt x="47853" y="28121"/>
                          <a:pt x="46583" y="28375"/>
                        </a:cubicBezTo>
                        <a:cubicBezTo>
                          <a:pt x="44107" y="28883"/>
                          <a:pt x="42265" y="28375"/>
                          <a:pt x="39916" y="27613"/>
                        </a:cubicBezTo>
                        <a:lnTo>
                          <a:pt x="41947" y="28312"/>
                        </a:lnTo>
                        <a:cubicBezTo>
                          <a:pt x="36042" y="26344"/>
                          <a:pt x="30136" y="24629"/>
                          <a:pt x="24231" y="22661"/>
                        </a:cubicBezTo>
                        <a:cubicBezTo>
                          <a:pt x="25057" y="22914"/>
                          <a:pt x="25882" y="23232"/>
                          <a:pt x="26708" y="23486"/>
                        </a:cubicBezTo>
                        <a:cubicBezTo>
                          <a:pt x="20358" y="21390"/>
                          <a:pt x="14008" y="19676"/>
                          <a:pt x="7467" y="18279"/>
                        </a:cubicBezTo>
                        <a:cubicBezTo>
                          <a:pt x="2768" y="17200"/>
                          <a:pt x="-978" y="12246"/>
                          <a:pt x="228" y="735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2992" name="Google Shape;2992;p50"/>
                <p:cNvSpPr/>
                <p:nvPr/>
              </p:nvSpPr>
              <p:spPr>
                <a:xfrm>
                  <a:off x="6687701" y="337360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2"/>
                        <a:pt x="1960" y="89303"/>
                        <a:pt x="2531" y="84667"/>
                      </a:cubicBezTo>
                      <a:cubicBezTo>
                        <a:pt x="3611" y="75586"/>
                        <a:pt x="4754" y="66570"/>
                        <a:pt x="5833" y="57489"/>
                      </a:cubicBezTo>
                      <a:cubicBezTo>
                        <a:pt x="7992" y="39391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2"/>
                        <a:pt x="22026" y="3959"/>
                      </a:cubicBezTo>
                      <a:cubicBezTo>
                        <a:pt x="22343" y="22183"/>
                        <a:pt x="20248" y="40217"/>
                        <a:pt x="18343" y="58315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1"/>
                      </a:cubicBezTo>
                      <a:cubicBezTo>
                        <a:pt x="13072" y="103018"/>
                        <a:pt x="13454" y="108670"/>
                        <a:pt x="10024" y="111781"/>
                      </a:cubicBezTo>
                      <a:cubicBezTo>
                        <a:pt x="7548" y="114067"/>
                        <a:pt x="3674" y="114448"/>
                        <a:pt x="1579" y="111273"/>
                      </a:cubicBezTo>
                      <a:cubicBezTo>
                        <a:pt x="-1024" y="107464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3" name="Google Shape;2993;p50"/>
                <p:cNvSpPr/>
                <p:nvPr/>
              </p:nvSpPr>
              <p:spPr>
                <a:xfrm>
                  <a:off x="6371539" y="3523577"/>
                  <a:ext cx="111140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0" h="35240" extrusionOk="0">
                      <a:moveTo>
                        <a:pt x="95618" y="33439"/>
                      </a:moveTo>
                      <a:cubicBezTo>
                        <a:pt x="91046" y="32232"/>
                        <a:pt x="86537" y="31089"/>
                        <a:pt x="81965" y="29946"/>
                      </a:cubicBezTo>
                      <a:cubicBezTo>
                        <a:pt x="73139" y="27660"/>
                        <a:pt x="64312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3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3"/>
                        <a:pt x="40309" y="6578"/>
                        <a:pt x="57962" y="10833"/>
                      </a:cubicBezTo>
                      <a:cubicBezTo>
                        <a:pt x="66598" y="12928"/>
                        <a:pt x="75234" y="14960"/>
                        <a:pt x="83807" y="17183"/>
                      </a:cubicBezTo>
                      <a:cubicBezTo>
                        <a:pt x="88379" y="18326"/>
                        <a:pt x="92887" y="19532"/>
                        <a:pt x="97396" y="20739"/>
                      </a:cubicBezTo>
                      <a:cubicBezTo>
                        <a:pt x="101587" y="21882"/>
                        <a:pt x="107238" y="22263"/>
                        <a:pt x="109905" y="26073"/>
                      </a:cubicBezTo>
                      <a:cubicBezTo>
                        <a:pt x="111810" y="28803"/>
                        <a:pt x="111683" y="32740"/>
                        <a:pt x="108318" y="34328"/>
                      </a:cubicBezTo>
                      <a:cubicBezTo>
                        <a:pt x="104063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4" name="Google Shape;2994;p50"/>
                <p:cNvSpPr/>
                <p:nvPr/>
              </p:nvSpPr>
              <p:spPr>
                <a:xfrm>
                  <a:off x="6820919" y="3589281"/>
                  <a:ext cx="111997" cy="3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997" h="31375" extrusionOk="0">
                      <a:moveTo>
                        <a:pt x="15363" y="1517"/>
                      </a:moveTo>
                      <a:cubicBezTo>
                        <a:pt x="19936" y="2533"/>
                        <a:pt x="24508" y="3485"/>
                        <a:pt x="29143" y="4501"/>
                      </a:cubicBezTo>
                      <a:cubicBezTo>
                        <a:pt x="38033" y="6406"/>
                        <a:pt x="46987" y="8375"/>
                        <a:pt x="55876" y="10343"/>
                      </a:cubicBezTo>
                      <a:cubicBezTo>
                        <a:pt x="73720" y="14153"/>
                        <a:pt x="91627" y="17455"/>
                        <a:pt x="109026" y="22853"/>
                      </a:cubicBezTo>
                      <a:cubicBezTo>
                        <a:pt x="113598" y="24250"/>
                        <a:pt x="112709" y="31743"/>
                        <a:pt x="107629" y="31362"/>
                      </a:cubicBezTo>
                      <a:cubicBezTo>
                        <a:pt x="89468" y="29965"/>
                        <a:pt x="71688" y="26218"/>
                        <a:pt x="53845" y="22662"/>
                      </a:cubicBezTo>
                      <a:cubicBezTo>
                        <a:pt x="45145" y="20948"/>
                        <a:pt x="36446" y="19170"/>
                        <a:pt x="27810" y="17328"/>
                      </a:cubicBezTo>
                      <a:cubicBezTo>
                        <a:pt x="23237" y="16312"/>
                        <a:pt x="18665" y="15297"/>
                        <a:pt x="14094" y="14280"/>
                      </a:cubicBezTo>
                      <a:cubicBezTo>
                        <a:pt x="9839" y="13328"/>
                        <a:pt x="4187" y="13137"/>
                        <a:pt x="1394" y="9454"/>
                      </a:cubicBezTo>
                      <a:cubicBezTo>
                        <a:pt x="-638" y="6787"/>
                        <a:pt x="-638" y="2850"/>
                        <a:pt x="2663" y="1136"/>
                      </a:cubicBezTo>
                      <a:cubicBezTo>
                        <a:pt x="6791" y="-1150"/>
                        <a:pt x="11046" y="564"/>
                        <a:pt x="15363" y="151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5" name="Google Shape;2995;p50"/>
                <p:cNvSpPr/>
                <p:nvPr/>
              </p:nvSpPr>
              <p:spPr>
                <a:xfrm>
                  <a:off x="6438561" y="3761143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7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6"/>
                      </a:cubicBezTo>
                      <a:cubicBezTo>
                        <a:pt x="36787" y="50635"/>
                        <a:pt x="22373" y="61747"/>
                        <a:pt x="6688" y="71018"/>
                      </a:cubicBezTo>
                      <a:cubicBezTo>
                        <a:pt x="2561" y="73495"/>
                        <a:pt x="-2392" y="67779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8"/>
                        <a:pt x="76793" y="6248"/>
                      </a:cubicBezTo>
                      <a:cubicBezTo>
                        <a:pt x="80348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65"/>
                        <a:pt x="88857" y="13297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6" name="Google Shape;2996;p50"/>
                <p:cNvSpPr/>
                <p:nvPr/>
              </p:nvSpPr>
              <p:spPr>
                <a:xfrm>
                  <a:off x="6708823" y="378594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70" y="63675"/>
                        <a:pt x="51196" y="79614"/>
                        <a:pt x="58054" y="96568"/>
                      </a:cubicBezTo>
                      <a:cubicBezTo>
                        <a:pt x="59895" y="101013"/>
                        <a:pt x="53482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9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5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2997" name="Google Shape;2997;p50"/>
              <p:cNvGrpSpPr/>
              <p:nvPr/>
            </p:nvGrpSpPr>
            <p:grpSpPr>
              <a:xfrm>
                <a:off x="6512387" y="4040776"/>
                <a:ext cx="562732" cy="526020"/>
                <a:chOff x="6512387" y="4040776"/>
                <a:chExt cx="562732" cy="526020"/>
              </a:xfrm>
            </p:grpSpPr>
            <p:sp>
              <p:nvSpPr>
                <p:cNvPr id="2998" name="Google Shape;2998;p50"/>
                <p:cNvSpPr/>
                <p:nvPr/>
              </p:nvSpPr>
              <p:spPr>
                <a:xfrm>
                  <a:off x="6512387" y="4040776"/>
                  <a:ext cx="558827" cy="5260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827" h="526020" extrusionOk="0">
                      <a:moveTo>
                        <a:pt x="63419" y="449308"/>
                      </a:moveTo>
                      <a:cubicBezTo>
                        <a:pt x="103551" y="509125"/>
                        <a:pt x="183942" y="525572"/>
                        <a:pt x="244330" y="487027"/>
                      </a:cubicBezTo>
                      <a:cubicBezTo>
                        <a:pt x="288081" y="531096"/>
                        <a:pt x="358186" y="539478"/>
                        <a:pt x="411716" y="503601"/>
                      </a:cubicBezTo>
                      <a:cubicBezTo>
                        <a:pt x="459722" y="471406"/>
                        <a:pt x="479788" y="413177"/>
                        <a:pt x="465881" y="360218"/>
                      </a:cubicBezTo>
                      <a:cubicBezTo>
                        <a:pt x="477756" y="356535"/>
                        <a:pt x="489377" y="351137"/>
                        <a:pt x="500235" y="343835"/>
                      </a:cubicBezTo>
                      <a:cubicBezTo>
                        <a:pt x="560878" y="303131"/>
                        <a:pt x="577070" y="221026"/>
                        <a:pt x="536430" y="160383"/>
                      </a:cubicBezTo>
                      <a:cubicBezTo>
                        <a:pt x="511094" y="122601"/>
                        <a:pt x="469692" y="102090"/>
                        <a:pt x="427464" y="101836"/>
                      </a:cubicBezTo>
                      <a:cubicBezTo>
                        <a:pt x="423908" y="86850"/>
                        <a:pt x="417812" y="72182"/>
                        <a:pt x="408731" y="58593"/>
                      </a:cubicBezTo>
                      <a:cubicBezTo>
                        <a:pt x="368028" y="-2050"/>
                        <a:pt x="285922" y="-18243"/>
                        <a:pt x="225280" y="22398"/>
                      </a:cubicBezTo>
                      <a:cubicBezTo>
                        <a:pt x="205531" y="35669"/>
                        <a:pt x="190545" y="53386"/>
                        <a:pt x="180640" y="73261"/>
                      </a:cubicBezTo>
                      <a:cubicBezTo>
                        <a:pt x="141651" y="57957"/>
                        <a:pt x="96057" y="61323"/>
                        <a:pt x="58593" y="86469"/>
                      </a:cubicBezTo>
                      <a:cubicBezTo>
                        <a:pt x="-2050" y="127173"/>
                        <a:pt x="-18242" y="209278"/>
                        <a:pt x="22397" y="269921"/>
                      </a:cubicBezTo>
                      <a:cubicBezTo>
                        <a:pt x="32684" y="285288"/>
                        <a:pt x="45702" y="297734"/>
                        <a:pt x="60244" y="307195"/>
                      </a:cubicBezTo>
                      <a:cubicBezTo>
                        <a:pt x="34463" y="349804"/>
                        <a:pt x="33828" y="405176"/>
                        <a:pt x="63419" y="449308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2999" name="Google Shape;2999;p50"/>
                <p:cNvSpPr/>
                <p:nvPr/>
              </p:nvSpPr>
              <p:spPr>
                <a:xfrm>
                  <a:off x="6596716" y="4123010"/>
                  <a:ext cx="387438" cy="3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438" h="364650" extrusionOk="0">
                      <a:moveTo>
                        <a:pt x="44050" y="311448"/>
                      </a:moveTo>
                      <a:cubicBezTo>
                        <a:pt x="71863" y="352914"/>
                        <a:pt x="127615" y="364344"/>
                        <a:pt x="169462" y="337610"/>
                      </a:cubicBezTo>
                      <a:cubicBezTo>
                        <a:pt x="199752" y="368154"/>
                        <a:pt x="248393" y="373996"/>
                        <a:pt x="285477" y="349104"/>
                      </a:cubicBezTo>
                      <a:cubicBezTo>
                        <a:pt x="318751" y="326752"/>
                        <a:pt x="332657" y="286429"/>
                        <a:pt x="323005" y="249726"/>
                      </a:cubicBezTo>
                      <a:cubicBezTo>
                        <a:pt x="331260" y="247186"/>
                        <a:pt x="339261" y="243440"/>
                        <a:pt x="346818" y="238360"/>
                      </a:cubicBezTo>
                      <a:cubicBezTo>
                        <a:pt x="388854" y="210166"/>
                        <a:pt x="400094" y="153206"/>
                        <a:pt x="371900" y="111169"/>
                      </a:cubicBezTo>
                      <a:cubicBezTo>
                        <a:pt x="354374" y="85007"/>
                        <a:pt x="325672" y="70783"/>
                        <a:pt x="296335" y="70593"/>
                      </a:cubicBezTo>
                      <a:cubicBezTo>
                        <a:pt x="293859" y="60179"/>
                        <a:pt x="289668" y="50019"/>
                        <a:pt x="283318" y="40621"/>
                      </a:cubicBezTo>
                      <a:cubicBezTo>
                        <a:pt x="255124" y="-1416"/>
                        <a:pt x="198165" y="-12656"/>
                        <a:pt x="156127" y="15538"/>
                      </a:cubicBezTo>
                      <a:cubicBezTo>
                        <a:pt x="142411" y="24746"/>
                        <a:pt x="132061" y="37001"/>
                        <a:pt x="125202" y="50781"/>
                      </a:cubicBezTo>
                      <a:cubicBezTo>
                        <a:pt x="98152" y="40176"/>
                        <a:pt x="66528" y="42526"/>
                        <a:pt x="40621" y="59925"/>
                      </a:cubicBezTo>
                      <a:cubicBezTo>
                        <a:pt x="-1416" y="88119"/>
                        <a:pt x="-12656" y="145078"/>
                        <a:pt x="15538" y="187115"/>
                      </a:cubicBezTo>
                      <a:cubicBezTo>
                        <a:pt x="22650" y="197783"/>
                        <a:pt x="31667" y="206419"/>
                        <a:pt x="41764" y="212960"/>
                      </a:cubicBezTo>
                      <a:cubicBezTo>
                        <a:pt x="23984" y="242487"/>
                        <a:pt x="23540" y="280905"/>
                        <a:pt x="44050" y="311448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00" name="Google Shape;3000;p50"/>
                <p:cNvGrpSpPr/>
                <p:nvPr/>
              </p:nvGrpSpPr>
              <p:grpSpPr>
                <a:xfrm>
                  <a:off x="6688228" y="4183846"/>
                  <a:ext cx="221955" cy="239259"/>
                  <a:chOff x="6688228" y="4183846"/>
                  <a:chExt cx="221955" cy="239259"/>
                </a:xfrm>
              </p:grpSpPr>
              <p:sp>
                <p:nvSpPr>
                  <p:cNvPr id="3001" name="Google Shape;3001;p50"/>
                  <p:cNvSpPr/>
                  <p:nvPr/>
                </p:nvSpPr>
                <p:spPr>
                  <a:xfrm>
                    <a:off x="6761704" y="4183846"/>
                    <a:ext cx="64769" cy="401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769" h="40174" extrusionOk="0">
                        <a:moveTo>
                          <a:pt x="474" y="6200"/>
                        </a:moveTo>
                        <a:cubicBezTo>
                          <a:pt x="1935" y="1819"/>
                          <a:pt x="5872" y="168"/>
                          <a:pt x="10253" y="486"/>
                        </a:cubicBezTo>
                        <a:cubicBezTo>
                          <a:pt x="10253" y="486"/>
                          <a:pt x="10316" y="486"/>
                          <a:pt x="10316" y="486"/>
                        </a:cubicBezTo>
                        <a:cubicBezTo>
                          <a:pt x="13047" y="-403"/>
                          <a:pt x="16095" y="105"/>
                          <a:pt x="19016" y="612"/>
                        </a:cubicBezTo>
                        <a:cubicBezTo>
                          <a:pt x="21874" y="1121"/>
                          <a:pt x="24477" y="1692"/>
                          <a:pt x="27271" y="2708"/>
                        </a:cubicBezTo>
                        <a:cubicBezTo>
                          <a:pt x="31145" y="4042"/>
                          <a:pt x="34954" y="5502"/>
                          <a:pt x="38702" y="7090"/>
                        </a:cubicBezTo>
                        <a:cubicBezTo>
                          <a:pt x="42448" y="8677"/>
                          <a:pt x="46194" y="10265"/>
                          <a:pt x="49814" y="12233"/>
                        </a:cubicBezTo>
                        <a:cubicBezTo>
                          <a:pt x="51655" y="13249"/>
                          <a:pt x="53497" y="14265"/>
                          <a:pt x="55338" y="15345"/>
                        </a:cubicBezTo>
                        <a:cubicBezTo>
                          <a:pt x="58767" y="17377"/>
                          <a:pt x="61053" y="19726"/>
                          <a:pt x="62958" y="23155"/>
                        </a:cubicBezTo>
                        <a:cubicBezTo>
                          <a:pt x="64863" y="26584"/>
                          <a:pt x="65498" y="30331"/>
                          <a:pt x="63720" y="34014"/>
                        </a:cubicBezTo>
                        <a:cubicBezTo>
                          <a:pt x="62133" y="37316"/>
                          <a:pt x="58386" y="40237"/>
                          <a:pt x="54577" y="40173"/>
                        </a:cubicBezTo>
                        <a:cubicBezTo>
                          <a:pt x="50957" y="40110"/>
                          <a:pt x="47591" y="40046"/>
                          <a:pt x="44290" y="38331"/>
                        </a:cubicBezTo>
                        <a:cubicBezTo>
                          <a:pt x="42384" y="37379"/>
                          <a:pt x="40606" y="36300"/>
                          <a:pt x="38764" y="35347"/>
                        </a:cubicBezTo>
                        <a:cubicBezTo>
                          <a:pt x="35272" y="33506"/>
                          <a:pt x="31779" y="31600"/>
                          <a:pt x="28287" y="29823"/>
                        </a:cubicBezTo>
                        <a:cubicBezTo>
                          <a:pt x="24731" y="28045"/>
                          <a:pt x="21175" y="26394"/>
                          <a:pt x="17556" y="24870"/>
                        </a:cubicBezTo>
                        <a:cubicBezTo>
                          <a:pt x="15587" y="24044"/>
                          <a:pt x="13873" y="22965"/>
                          <a:pt x="12031" y="21949"/>
                        </a:cubicBezTo>
                        <a:cubicBezTo>
                          <a:pt x="9809" y="20679"/>
                          <a:pt x="7586" y="19409"/>
                          <a:pt x="5935" y="17631"/>
                        </a:cubicBezTo>
                        <a:cubicBezTo>
                          <a:pt x="5681" y="17440"/>
                          <a:pt x="5364" y="17313"/>
                          <a:pt x="5173" y="17123"/>
                        </a:cubicBezTo>
                        <a:cubicBezTo>
                          <a:pt x="4983" y="16932"/>
                          <a:pt x="5046" y="16932"/>
                          <a:pt x="5046" y="16932"/>
                        </a:cubicBezTo>
                        <a:cubicBezTo>
                          <a:pt x="4983" y="16869"/>
                          <a:pt x="4983" y="16932"/>
                          <a:pt x="4919" y="16869"/>
                        </a:cubicBezTo>
                        <a:cubicBezTo>
                          <a:pt x="1046" y="14456"/>
                          <a:pt x="-986" y="10455"/>
                          <a:pt x="474" y="620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02" name="Google Shape;3002;p50"/>
                  <p:cNvGrpSpPr/>
                  <p:nvPr/>
                </p:nvGrpSpPr>
                <p:grpSpPr>
                  <a:xfrm>
                    <a:off x="6849740" y="4212590"/>
                    <a:ext cx="31391" cy="26415"/>
                    <a:chOff x="6849740" y="4212590"/>
                    <a:chExt cx="31391" cy="26415"/>
                  </a:xfrm>
                </p:grpSpPr>
                <p:sp>
                  <p:nvSpPr>
                    <p:cNvPr id="3003" name="Google Shape;3003;p50"/>
                    <p:cNvSpPr/>
                    <p:nvPr/>
                  </p:nvSpPr>
                  <p:spPr>
                    <a:xfrm>
                      <a:off x="6878002" y="4222750"/>
                      <a:ext cx="1079" cy="127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9" h="1270" extrusionOk="0">
                          <a:moveTo>
                            <a:pt x="1079" y="1270"/>
                          </a:moveTo>
                          <a:cubicBezTo>
                            <a:pt x="698" y="889"/>
                            <a:pt x="317" y="508"/>
                            <a:pt x="0" y="64"/>
                          </a:cubicBezTo>
                          <a:cubicBezTo>
                            <a:pt x="0" y="64"/>
                            <a:pt x="0" y="64"/>
                            <a:pt x="0" y="0"/>
                          </a:cubicBezTo>
                          <a:cubicBezTo>
                            <a:pt x="381" y="445"/>
                            <a:pt x="762" y="889"/>
                            <a:pt x="1079" y="1270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4" name="Google Shape;3004;p50"/>
                    <p:cNvSpPr/>
                    <p:nvPr/>
                  </p:nvSpPr>
                  <p:spPr>
                    <a:xfrm>
                      <a:off x="6849740" y="4212590"/>
                      <a:ext cx="31391" cy="2641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1391" h="26415" extrusionOk="0">
                          <a:moveTo>
                            <a:pt x="766" y="13779"/>
                          </a:moveTo>
                          <a:cubicBezTo>
                            <a:pt x="766" y="13716"/>
                            <a:pt x="704" y="13652"/>
                            <a:pt x="704" y="13588"/>
                          </a:cubicBezTo>
                          <a:cubicBezTo>
                            <a:pt x="640" y="13398"/>
                            <a:pt x="576" y="13207"/>
                            <a:pt x="513" y="13017"/>
                          </a:cubicBezTo>
                          <a:cubicBezTo>
                            <a:pt x="-630" y="9779"/>
                            <a:pt x="195" y="6032"/>
                            <a:pt x="2417" y="3429"/>
                          </a:cubicBezTo>
                          <a:cubicBezTo>
                            <a:pt x="3624" y="2031"/>
                            <a:pt x="5085" y="1079"/>
                            <a:pt x="6799" y="507"/>
                          </a:cubicBezTo>
                          <a:cubicBezTo>
                            <a:pt x="8450" y="-64"/>
                            <a:pt x="10165" y="-127"/>
                            <a:pt x="11879" y="190"/>
                          </a:cubicBezTo>
                          <a:cubicBezTo>
                            <a:pt x="12070" y="254"/>
                            <a:pt x="12260" y="317"/>
                            <a:pt x="12387" y="317"/>
                          </a:cubicBezTo>
                          <a:cubicBezTo>
                            <a:pt x="14228" y="825"/>
                            <a:pt x="15753" y="1397"/>
                            <a:pt x="17277" y="2667"/>
                          </a:cubicBezTo>
                          <a:cubicBezTo>
                            <a:pt x="17594" y="2920"/>
                            <a:pt x="17912" y="3175"/>
                            <a:pt x="18229" y="3429"/>
                          </a:cubicBezTo>
                          <a:cubicBezTo>
                            <a:pt x="18547" y="3682"/>
                            <a:pt x="18865" y="3873"/>
                            <a:pt x="19182" y="4127"/>
                          </a:cubicBezTo>
                          <a:cubicBezTo>
                            <a:pt x="19499" y="4318"/>
                            <a:pt x="19816" y="4508"/>
                            <a:pt x="20198" y="4699"/>
                          </a:cubicBezTo>
                          <a:cubicBezTo>
                            <a:pt x="20578" y="4889"/>
                            <a:pt x="20896" y="5080"/>
                            <a:pt x="21278" y="5270"/>
                          </a:cubicBezTo>
                          <a:cubicBezTo>
                            <a:pt x="22420" y="5842"/>
                            <a:pt x="23436" y="6604"/>
                            <a:pt x="24516" y="7302"/>
                          </a:cubicBezTo>
                          <a:cubicBezTo>
                            <a:pt x="23753" y="6794"/>
                            <a:pt x="22991" y="6286"/>
                            <a:pt x="22229" y="5842"/>
                          </a:cubicBezTo>
                          <a:cubicBezTo>
                            <a:pt x="22865" y="6286"/>
                            <a:pt x="23500" y="6667"/>
                            <a:pt x="24198" y="7048"/>
                          </a:cubicBezTo>
                          <a:cubicBezTo>
                            <a:pt x="25215" y="7619"/>
                            <a:pt x="26230" y="8128"/>
                            <a:pt x="27119" y="8889"/>
                          </a:cubicBezTo>
                          <a:cubicBezTo>
                            <a:pt x="27564" y="9270"/>
                            <a:pt x="27945" y="9779"/>
                            <a:pt x="28326" y="10287"/>
                          </a:cubicBezTo>
                          <a:cubicBezTo>
                            <a:pt x="29532" y="11366"/>
                            <a:pt x="30421" y="12636"/>
                            <a:pt x="30929" y="14160"/>
                          </a:cubicBezTo>
                          <a:cubicBezTo>
                            <a:pt x="31437" y="15684"/>
                            <a:pt x="31501" y="17208"/>
                            <a:pt x="31247" y="18732"/>
                          </a:cubicBezTo>
                          <a:cubicBezTo>
                            <a:pt x="30612" y="21780"/>
                            <a:pt x="28326" y="24638"/>
                            <a:pt x="25278" y="25526"/>
                          </a:cubicBezTo>
                          <a:cubicBezTo>
                            <a:pt x="25024" y="25590"/>
                            <a:pt x="24770" y="25654"/>
                            <a:pt x="24516" y="25781"/>
                          </a:cubicBezTo>
                          <a:cubicBezTo>
                            <a:pt x="24389" y="25844"/>
                            <a:pt x="24262" y="25844"/>
                            <a:pt x="24071" y="25907"/>
                          </a:cubicBezTo>
                          <a:cubicBezTo>
                            <a:pt x="23246" y="26098"/>
                            <a:pt x="22166" y="26352"/>
                            <a:pt x="21404" y="26416"/>
                          </a:cubicBezTo>
                          <a:lnTo>
                            <a:pt x="21214" y="26416"/>
                          </a:lnTo>
                          <a:cubicBezTo>
                            <a:pt x="20388" y="26352"/>
                            <a:pt x="19499" y="26288"/>
                            <a:pt x="18674" y="26225"/>
                          </a:cubicBezTo>
                          <a:cubicBezTo>
                            <a:pt x="18483" y="26225"/>
                            <a:pt x="18292" y="26162"/>
                            <a:pt x="18166" y="26098"/>
                          </a:cubicBezTo>
                          <a:cubicBezTo>
                            <a:pt x="17848" y="26035"/>
                            <a:pt x="17531" y="25971"/>
                            <a:pt x="17213" y="25907"/>
                          </a:cubicBezTo>
                          <a:cubicBezTo>
                            <a:pt x="15181" y="25400"/>
                            <a:pt x="13086" y="24764"/>
                            <a:pt x="11308" y="23685"/>
                          </a:cubicBezTo>
                          <a:cubicBezTo>
                            <a:pt x="9529" y="22606"/>
                            <a:pt x="7752" y="21463"/>
                            <a:pt x="6101" y="20129"/>
                          </a:cubicBezTo>
                          <a:cubicBezTo>
                            <a:pt x="5592" y="19748"/>
                            <a:pt x="5085" y="19304"/>
                            <a:pt x="4577" y="18859"/>
                          </a:cubicBezTo>
                          <a:cubicBezTo>
                            <a:pt x="4450" y="18732"/>
                            <a:pt x="4323" y="18605"/>
                            <a:pt x="4196" y="18478"/>
                          </a:cubicBezTo>
                          <a:cubicBezTo>
                            <a:pt x="4132" y="18414"/>
                            <a:pt x="4069" y="18351"/>
                            <a:pt x="4069" y="18351"/>
                          </a:cubicBezTo>
                          <a:cubicBezTo>
                            <a:pt x="3434" y="17653"/>
                            <a:pt x="2862" y="16954"/>
                            <a:pt x="2228" y="16256"/>
                          </a:cubicBezTo>
                          <a:cubicBezTo>
                            <a:pt x="1592" y="15430"/>
                            <a:pt x="1211" y="14605"/>
                            <a:pt x="766" y="13779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05" name="Google Shape;3005;p50"/>
                    <p:cNvSpPr/>
                    <p:nvPr/>
                  </p:nvSpPr>
                  <p:spPr>
                    <a:xfrm>
                      <a:off x="6877431" y="4222178"/>
                      <a:ext cx="571" cy="63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71" h="635" extrusionOk="0">
                          <a:moveTo>
                            <a:pt x="508" y="572"/>
                          </a:moveTo>
                          <a:cubicBezTo>
                            <a:pt x="508" y="572"/>
                            <a:pt x="508" y="635"/>
                            <a:pt x="571" y="635"/>
                          </a:cubicBezTo>
                          <a:cubicBezTo>
                            <a:pt x="381" y="445"/>
                            <a:pt x="190" y="191"/>
                            <a:pt x="0" y="0"/>
                          </a:cubicBezTo>
                          <a:cubicBezTo>
                            <a:pt x="190" y="127"/>
                            <a:pt x="381" y="381"/>
                            <a:pt x="508" y="572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06" name="Google Shape;3006;p50"/>
                  <p:cNvSpPr/>
                  <p:nvPr/>
                </p:nvSpPr>
                <p:spPr>
                  <a:xfrm>
                    <a:off x="6773822" y="4233092"/>
                    <a:ext cx="63962" cy="380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962" h="38068" extrusionOk="0">
                        <a:moveTo>
                          <a:pt x="547" y="7628"/>
                        </a:moveTo>
                        <a:cubicBezTo>
                          <a:pt x="2135" y="2866"/>
                          <a:pt x="7723" y="-1199"/>
                          <a:pt x="12930" y="325"/>
                        </a:cubicBezTo>
                        <a:cubicBezTo>
                          <a:pt x="16486" y="1405"/>
                          <a:pt x="20106" y="2485"/>
                          <a:pt x="23661" y="3564"/>
                        </a:cubicBezTo>
                        <a:cubicBezTo>
                          <a:pt x="28170" y="4898"/>
                          <a:pt x="32679" y="5977"/>
                          <a:pt x="37123" y="7501"/>
                        </a:cubicBezTo>
                        <a:cubicBezTo>
                          <a:pt x="40680" y="8707"/>
                          <a:pt x="44299" y="9977"/>
                          <a:pt x="47855" y="11248"/>
                        </a:cubicBezTo>
                        <a:cubicBezTo>
                          <a:pt x="49634" y="11882"/>
                          <a:pt x="51411" y="12454"/>
                          <a:pt x="53189" y="13216"/>
                        </a:cubicBezTo>
                        <a:cubicBezTo>
                          <a:pt x="55793" y="14295"/>
                          <a:pt x="58015" y="16010"/>
                          <a:pt x="60047" y="17851"/>
                        </a:cubicBezTo>
                        <a:cubicBezTo>
                          <a:pt x="63476" y="21026"/>
                          <a:pt x="64873" y="25725"/>
                          <a:pt x="63349" y="30170"/>
                        </a:cubicBezTo>
                        <a:cubicBezTo>
                          <a:pt x="61952" y="34425"/>
                          <a:pt x="57888" y="37854"/>
                          <a:pt x="53253" y="38044"/>
                        </a:cubicBezTo>
                        <a:cubicBezTo>
                          <a:pt x="50522" y="38108"/>
                          <a:pt x="47728" y="38108"/>
                          <a:pt x="45124" y="37282"/>
                        </a:cubicBezTo>
                        <a:cubicBezTo>
                          <a:pt x="42648" y="36457"/>
                          <a:pt x="40235" y="35631"/>
                          <a:pt x="37758" y="34679"/>
                        </a:cubicBezTo>
                        <a:cubicBezTo>
                          <a:pt x="34139" y="33218"/>
                          <a:pt x="30520" y="31822"/>
                          <a:pt x="26900" y="30361"/>
                        </a:cubicBezTo>
                        <a:cubicBezTo>
                          <a:pt x="23408" y="28964"/>
                          <a:pt x="20106" y="27186"/>
                          <a:pt x="16677" y="25598"/>
                        </a:cubicBezTo>
                        <a:cubicBezTo>
                          <a:pt x="13121" y="24011"/>
                          <a:pt x="9565" y="22423"/>
                          <a:pt x="6008" y="20836"/>
                        </a:cubicBezTo>
                        <a:cubicBezTo>
                          <a:pt x="1056" y="18677"/>
                          <a:pt x="-1104" y="12581"/>
                          <a:pt x="547" y="7628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7" name="Google Shape;3007;p50"/>
                  <p:cNvSpPr/>
                  <p:nvPr/>
                </p:nvSpPr>
                <p:spPr>
                  <a:xfrm>
                    <a:off x="6718503" y="4249998"/>
                    <a:ext cx="59358" cy="428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58" h="42865" extrusionOk="0">
                        <a:moveTo>
                          <a:pt x="1765" y="16503"/>
                        </a:moveTo>
                        <a:cubicBezTo>
                          <a:pt x="-775" y="13137"/>
                          <a:pt x="-394" y="8121"/>
                          <a:pt x="1765" y="4755"/>
                        </a:cubicBezTo>
                        <a:cubicBezTo>
                          <a:pt x="4241" y="1009"/>
                          <a:pt x="8305" y="-452"/>
                          <a:pt x="12687" y="120"/>
                        </a:cubicBezTo>
                        <a:cubicBezTo>
                          <a:pt x="14655" y="374"/>
                          <a:pt x="16433" y="1326"/>
                          <a:pt x="18339" y="1835"/>
                        </a:cubicBezTo>
                        <a:cubicBezTo>
                          <a:pt x="20878" y="2469"/>
                          <a:pt x="23355" y="3168"/>
                          <a:pt x="25768" y="4248"/>
                        </a:cubicBezTo>
                        <a:cubicBezTo>
                          <a:pt x="29197" y="5771"/>
                          <a:pt x="32563" y="7359"/>
                          <a:pt x="35928" y="9073"/>
                        </a:cubicBezTo>
                        <a:cubicBezTo>
                          <a:pt x="39293" y="10724"/>
                          <a:pt x="42659" y="12312"/>
                          <a:pt x="45961" y="14154"/>
                        </a:cubicBezTo>
                        <a:cubicBezTo>
                          <a:pt x="48310" y="15487"/>
                          <a:pt x="50596" y="17138"/>
                          <a:pt x="52755" y="18725"/>
                        </a:cubicBezTo>
                        <a:cubicBezTo>
                          <a:pt x="53581" y="19361"/>
                          <a:pt x="54279" y="19995"/>
                          <a:pt x="54978" y="20757"/>
                        </a:cubicBezTo>
                        <a:cubicBezTo>
                          <a:pt x="56692" y="22281"/>
                          <a:pt x="57963" y="24123"/>
                          <a:pt x="58725" y="26345"/>
                        </a:cubicBezTo>
                        <a:cubicBezTo>
                          <a:pt x="59487" y="30029"/>
                          <a:pt x="59550" y="30600"/>
                          <a:pt x="58978" y="27996"/>
                        </a:cubicBezTo>
                        <a:cubicBezTo>
                          <a:pt x="60312" y="33902"/>
                          <a:pt x="58026" y="38855"/>
                          <a:pt x="52438" y="41331"/>
                        </a:cubicBezTo>
                        <a:cubicBezTo>
                          <a:pt x="53073" y="41014"/>
                          <a:pt x="53771" y="40696"/>
                          <a:pt x="54406" y="40379"/>
                        </a:cubicBezTo>
                        <a:cubicBezTo>
                          <a:pt x="52247" y="41649"/>
                          <a:pt x="50089" y="42729"/>
                          <a:pt x="47549" y="42855"/>
                        </a:cubicBezTo>
                        <a:cubicBezTo>
                          <a:pt x="46215" y="42919"/>
                          <a:pt x="44310" y="42665"/>
                          <a:pt x="42850" y="42411"/>
                        </a:cubicBezTo>
                        <a:cubicBezTo>
                          <a:pt x="40500" y="42030"/>
                          <a:pt x="38214" y="40950"/>
                          <a:pt x="35991" y="40125"/>
                        </a:cubicBezTo>
                        <a:cubicBezTo>
                          <a:pt x="37071" y="40506"/>
                          <a:pt x="38214" y="40887"/>
                          <a:pt x="39293" y="41205"/>
                        </a:cubicBezTo>
                        <a:cubicBezTo>
                          <a:pt x="35865" y="40188"/>
                          <a:pt x="32753" y="38918"/>
                          <a:pt x="29641" y="37141"/>
                        </a:cubicBezTo>
                        <a:cubicBezTo>
                          <a:pt x="27419" y="35870"/>
                          <a:pt x="25196" y="34537"/>
                          <a:pt x="22910" y="33204"/>
                        </a:cubicBezTo>
                        <a:cubicBezTo>
                          <a:pt x="19990" y="31489"/>
                          <a:pt x="17195" y="29711"/>
                          <a:pt x="14402" y="27806"/>
                        </a:cubicBezTo>
                        <a:cubicBezTo>
                          <a:pt x="11353" y="25774"/>
                          <a:pt x="8623" y="23996"/>
                          <a:pt x="6464" y="20885"/>
                        </a:cubicBezTo>
                        <a:cubicBezTo>
                          <a:pt x="7226" y="21710"/>
                          <a:pt x="7925" y="22536"/>
                          <a:pt x="8687" y="23361"/>
                        </a:cubicBezTo>
                        <a:cubicBezTo>
                          <a:pt x="6337" y="21011"/>
                          <a:pt x="3733" y="19170"/>
                          <a:pt x="1765" y="1650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8" name="Google Shape;3008;p50"/>
                  <p:cNvSpPr/>
                  <p:nvPr/>
                </p:nvSpPr>
                <p:spPr>
                  <a:xfrm>
                    <a:off x="6806141" y="4280799"/>
                    <a:ext cx="79119" cy="458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119" h="45813" extrusionOk="0">
                        <a:moveTo>
                          <a:pt x="1059" y="6022"/>
                        </a:moveTo>
                        <a:cubicBezTo>
                          <a:pt x="3345" y="1767"/>
                          <a:pt x="7916" y="-709"/>
                          <a:pt x="12742" y="180"/>
                        </a:cubicBezTo>
                        <a:cubicBezTo>
                          <a:pt x="17759" y="1133"/>
                          <a:pt x="22840" y="3482"/>
                          <a:pt x="27665" y="5133"/>
                        </a:cubicBezTo>
                        <a:cubicBezTo>
                          <a:pt x="28364" y="5387"/>
                          <a:pt x="28999" y="5578"/>
                          <a:pt x="29697" y="5831"/>
                        </a:cubicBezTo>
                        <a:cubicBezTo>
                          <a:pt x="28428" y="5387"/>
                          <a:pt x="28490" y="5387"/>
                          <a:pt x="29824" y="5704"/>
                        </a:cubicBezTo>
                        <a:cubicBezTo>
                          <a:pt x="31539" y="6022"/>
                          <a:pt x="33253" y="6784"/>
                          <a:pt x="34904" y="7419"/>
                        </a:cubicBezTo>
                        <a:cubicBezTo>
                          <a:pt x="37063" y="8244"/>
                          <a:pt x="39286" y="9070"/>
                          <a:pt x="41445" y="9896"/>
                        </a:cubicBezTo>
                        <a:cubicBezTo>
                          <a:pt x="50335" y="13261"/>
                          <a:pt x="59161" y="16754"/>
                          <a:pt x="67734" y="20754"/>
                        </a:cubicBezTo>
                        <a:cubicBezTo>
                          <a:pt x="69892" y="21770"/>
                          <a:pt x="71925" y="23675"/>
                          <a:pt x="73385" y="25961"/>
                        </a:cubicBezTo>
                        <a:cubicBezTo>
                          <a:pt x="74973" y="27422"/>
                          <a:pt x="76497" y="28882"/>
                          <a:pt x="77703" y="30850"/>
                        </a:cubicBezTo>
                        <a:cubicBezTo>
                          <a:pt x="80561" y="35613"/>
                          <a:pt x="79164" y="43678"/>
                          <a:pt x="72878" y="45074"/>
                        </a:cubicBezTo>
                        <a:cubicBezTo>
                          <a:pt x="70147" y="45710"/>
                          <a:pt x="67543" y="45710"/>
                          <a:pt x="64940" y="45519"/>
                        </a:cubicBezTo>
                        <a:cubicBezTo>
                          <a:pt x="62146" y="46091"/>
                          <a:pt x="59161" y="45836"/>
                          <a:pt x="56240" y="44693"/>
                        </a:cubicBezTo>
                        <a:cubicBezTo>
                          <a:pt x="47414" y="41265"/>
                          <a:pt x="38777" y="37264"/>
                          <a:pt x="30269" y="33136"/>
                        </a:cubicBezTo>
                        <a:cubicBezTo>
                          <a:pt x="28173" y="32121"/>
                          <a:pt x="26077" y="31168"/>
                          <a:pt x="23982" y="30089"/>
                        </a:cubicBezTo>
                        <a:cubicBezTo>
                          <a:pt x="22585" y="29390"/>
                          <a:pt x="21442" y="28565"/>
                          <a:pt x="20172" y="27803"/>
                        </a:cubicBezTo>
                        <a:cubicBezTo>
                          <a:pt x="19982" y="27739"/>
                          <a:pt x="18267" y="26850"/>
                          <a:pt x="17886" y="26723"/>
                        </a:cubicBezTo>
                        <a:cubicBezTo>
                          <a:pt x="13124" y="24247"/>
                          <a:pt x="8107" y="22024"/>
                          <a:pt x="3726" y="18849"/>
                        </a:cubicBezTo>
                        <a:cubicBezTo>
                          <a:pt x="42" y="16182"/>
                          <a:pt x="-1037" y="9959"/>
                          <a:pt x="1059" y="602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09" name="Google Shape;3009;p50"/>
                  <p:cNvSpPr/>
                  <p:nvPr/>
                </p:nvSpPr>
                <p:spPr>
                  <a:xfrm>
                    <a:off x="6729720" y="4302958"/>
                    <a:ext cx="57245" cy="3610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245" h="36108" extrusionOk="0">
                        <a:moveTo>
                          <a:pt x="1089" y="5834"/>
                        </a:moveTo>
                        <a:cubicBezTo>
                          <a:pt x="2423" y="3421"/>
                          <a:pt x="4518" y="1199"/>
                          <a:pt x="7248" y="437"/>
                        </a:cubicBezTo>
                        <a:cubicBezTo>
                          <a:pt x="10042" y="-389"/>
                          <a:pt x="12392" y="56"/>
                          <a:pt x="15186" y="945"/>
                        </a:cubicBezTo>
                        <a:cubicBezTo>
                          <a:pt x="21091" y="2913"/>
                          <a:pt x="26934" y="4882"/>
                          <a:pt x="32839" y="6850"/>
                        </a:cubicBezTo>
                        <a:cubicBezTo>
                          <a:pt x="31886" y="6532"/>
                          <a:pt x="30934" y="6215"/>
                          <a:pt x="29982" y="5897"/>
                        </a:cubicBezTo>
                        <a:cubicBezTo>
                          <a:pt x="33411" y="6977"/>
                          <a:pt x="36776" y="8247"/>
                          <a:pt x="40078" y="9581"/>
                        </a:cubicBezTo>
                        <a:cubicBezTo>
                          <a:pt x="43380" y="10914"/>
                          <a:pt x="46999" y="11994"/>
                          <a:pt x="49603" y="14533"/>
                        </a:cubicBezTo>
                        <a:cubicBezTo>
                          <a:pt x="48777" y="13962"/>
                          <a:pt x="47888" y="13390"/>
                          <a:pt x="47063" y="12882"/>
                        </a:cubicBezTo>
                        <a:cubicBezTo>
                          <a:pt x="48714" y="13771"/>
                          <a:pt x="50936" y="14788"/>
                          <a:pt x="52270" y="15994"/>
                        </a:cubicBezTo>
                        <a:cubicBezTo>
                          <a:pt x="54429" y="18026"/>
                          <a:pt x="55509" y="20502"/>
                          <a:pt x="56080" y="23233"/>
                        </a:cubicBezTo>
                        <a:cubicBezTo>
                          <a:pt x="56651" y="24376"/>
                          <a:pt x="57033" y="25519"/>
                          <a:pt x="57096" y="26789"/>
                        </a:cubicBezTo>
                        <a:cubicBezTo>
                          <a:pt x="57604" y="29012"/>
                          <a:pt x="56842" y="31425"/>
                          <a:pt x="54429" y="32313"/>
                        </a:cubicBezTo>
                        <a:cubicBezTo>
                          <a:pt x="53730" y="32821"/>
                          <a:pt x="52968" y="33266"/>
                          <a:pt x="52143" y="33583"/>
                        </a:cubicBezTo>
                        <a:cubicBezTo>
                          <a:pt x="50428" y="34853"/>
                          <a:pt x="48714" y="35870"/>
                          <a:pt x="46237" y="36060"/>
                        </a:cubicBezTo>
                        <a:cubicBezTo>
                          <a:pt x="44777" y="36187"/>
                          <a:pt x="43316" y="36060"/>
                          <a:pt x="41920" y="35743"/>
                        </a:cubicBezTo>
                        <a:cubicBezTo>
                          <a:pt x="41411" y="35615"/>
                          <a:pt x="40967" y="35488"/>
                          <a:pt x="40459" y="35298"/>
                        </a:cubicBezTo>
                        <a:cubicBezTo>
                          <a:pt x="42554" y="35298"/>
                          <a:pt x="42554" y="35234"/>
                          <a:pt x="40523" y="35171"/>
                        </a:cubicBezTo>
                        <a:cubicBezTo>
                          <a:pt x="38363" y="35044"/>
                          <a:pt x="36586" y="34409"/>
                          <a:pt x="34617" y="33583"/>
                        </a:cubicBezTo>
                        <a:cubicBezTo>
                          <a:pt x="31442" y="32250"/>
                          <a:pt x="28203" y="30916"/>
                          <a:pt x="25092" y="29456"/>
                        </a:cubicBezTo>
                        <a:cubicBezTo>
                          <a:pt x="18742" y="26471"/>
                          <a:pt x="12455" y="23106"/>
                          <a:pt x="6169" y="19931"/>
                        </a:cubicBezTo>
                        <a:cubicBezTo>
                          <a:pt x="1025" y="17454"/>
                          <a:pt x="-1641" y="10914"/>
                          <a:pt x="1089" y="58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0" name="Google Shape;3010;p50"/>
                  <p:cNvSpPr/>
                  <p:nvPr/>
                </p:nvSpPr>
                <p:spPr>
                  <a:xfrm>
                    <a:off x="6817663" y="4328673"/>
                    <a:ext cx="58951" cy="3606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51" h="36062" extrusionOk="0">
                        <a:moveTo>
                          <a:pt x="5348" y="17901"/>
                        </a:moveTo>
                        <a:cubicBezTo>
                          <a:pt x="3125" y="16504"/>
                          <a:pt x="1347" y="14917"/>
                          <a:pt x="458" y="12377"/>
                        </a:cubicBezTo>
                        <a:cubicBezTo>
                          <a:pt x="-240" y="10218"/>
                          <a:pt x="-177" y="7297"/>
                          <a:pt x="903" y="5201"/>
                        </a:cubicBezTo>
                        <a:cubicBezTo>
                          <a:pt x="3506" y="312"/>
                          <a:pt x="8586" y="-1085"/>
                          <a:pt x="13603" y="820"/>
                        </a:cubicBezTo>
                        <a:cubicBezTo>
                          <a:pt x="14111" y="1010"/>
                          <a:pt x="14746" y="1328"/>
                          <a:pt x="15318" y="1518"/>
                        </a:cubicBezTo>
                        <a:cubicBezTo>
                          <a:pt x="15254" y="1518"/>
                          <a:pt x="15508" y="1582"/>
                          <a:pt x="16016" y="1709"/>
                        </a:cubicBezTo>
                        <a:cubicBezTo>
                          <a:pt x="17095" y="2026"/>
                          <a:pt x="18111" y="2344"/>
                          <a:pt x="19191" y="2725"/>
                        </a:cubicBezTo>
                        <a:cubicBezTo>
                          <a:pt x="21032" y="3360"/>
                          <a:pt x="22874" y="4058"/>
                          <a:pt x="24716" y="4757"/>
                        </a:cubicBezTo>
                        <a:cubicBezTo>
                          <a:pt x="28335" y="6027"/>
                          <a:pt x="31827" y="7424"/>
                          <a:pt x="35383" y="8884"/>
                        </a:cubicBezTo>
                        <a:cubicBezTo>
                          <a:pt x="37098" y="9583"/>
                          <a:pt x="38812" y="10281"/>
                          <a:pt x="40527" y="10916"/>
                        </a:cubicBezTo>
                        <a:cubicBezTo>
                          <a:pt x="41416" y="11297"/>
                          <a:pt x="42368" y="11615"/>
                          <a:pt x="43257" y="11996"/>
                        </a:cubicBezTo>
                        <a:cubicBezTo>
                          <a:pt x="44464" y="12377"/>
                          <a:pt x="45480" y="13012"/>
                          <a:pt x="46432" y="13901"/>
                        </a:cubicBezTo>
                        <a:cubicBezTo>
                          <a:pt x="47385" y="14599"/>
                          <a:pt x="47194" y="14409"/>
                          <a:pt x="45861" y="13456"/>
                        </a:cubicBezTo>
                        <a:cubicBezTo>
                          <a:pt x="46051" y="13075"/>
                          <a:pt x="52846" y="17203"/>
                          <a:pt x="52846" y="17139"/>
                        </a:cubicBezTo>
                        <a:cubicBezTo>
                          <a:pt x="55322" y="18981"/>
                          <a:pt x="57355" y="20949"/>
                          <a:pt x="58497" y="23934"/>
                        </a:cubicBezTo>
                        <a:cubicBezTo>
                          <a:pt x="59768" y="27363"/>
                          <a:pt x="58306" y="32443"/>
                          <a:pt x="54942" y="34284"/>
                        </a:cubicBezTo>
                        <a:cubicBezTo>
                          <a:pt x="52973" y="35364"/>
                          <a:pt x="51385" y="36062"/>
                          <a:pt x="49163" y="36062"/>
                        </a:cubicBezTo>
                        <a:cubicBezTo>
                          <a:pt x="47702" y="36062"/>
                          <a:pt x="45861" y="36062"/>
                          <a:pt x="44464" y="35808"/>
                        </a:cubicBezTo>
                        <a:cubicBezTo>
                          <a:pt x="42559" y="35491"/>
                          <a:pt x="40780" y="34729"/>
                          <a:pt x="38876" y="34221"/>
                        </a:cubicBezTo>
                        <a:cubicBezTo>
                          <a:pt x="36272" y="33522"/>
                          <a:pt x="33796" y="32760"/>
                          <a:pt x="31255" y="31681"/>
                        </a:cubicBezTo>
                        <a:cubicBezTo>
                          <a:pt x="29478" y="30919"/>
                          <a:pt x="27636" y="30157"/>
                          <a:pt x="25858" y="29331"/>
                        </a:cubicBezTo>
                        <a:cubicBezTo>
                          <a:pt x="22239" y="27744"/>
                          <a:pt x="18746" y="26029"/>
                          <a:pt x="15380" y="24061"/>
                        </a:cubicBezTo>
                        <a:cubicBezTo>
                          <a:pt x="13667" y="23108"/>
                          <a:pt x="11952" y="22092"/>
                          <a:pt x="10301" y="21076"/>
                        </a:cubicBezTo>
                        <a:cubicBezTo>
                          <a:pt x="9348" y="20505"/>
                          <a:pt x="8396" y="19870"/>
                          <a:pt x="7506" y="19235"/>
                        </a:cubicBezTo>
                        <a:cubicBezTo>
                          <a:pt x="8713" y="19933"/>
                          <a:pt x="8777" y="19997"/>
                          <a:pt x="7824" y="19425"/>
                        </a:cubicBezTo>
                        <a:cubicBezTo>
                          <a:pt x="6999" y="18917"/>
                          <a:pt x="6173" y="18409"/>
                          <a:pt x="5348" y="1790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1" name="Google Shape;3011;p50"/>
                  <p:cNvSpPr/>
                  <p:nvPr/>
                </p:nvSpPr>
                <p:spPr>
                  <a:xfrm>
                    <a:off x="6769487" y="4344648"/>
                    <a:ext cx="57691" cy="33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691" h="33717" extrusionOk="0">
                        <a:moveTo>
                          <a:pt x="1009" y="5736"/>
                        </a:moveTo>
                        <a:cubicBezTo>
                          <a:pt x="3231" y="1609"/>
                          <a:pt x="7550" y="-614"/>
                          <a:pt x="12185" y="148"/>
                        </a:cubicBezTo>
                        <a:cubicBezTo>
                          <a:pt x="15741" y="720"/>
                          <a:pt x="19297" y="2688"/>
                          <a:pt x="22663" y="3958"/>
                        </a:cubicBezTo>
                        <a:cubicBezTo>
                          <a:pt x="25012" y="4848"/>
                          <a:pt x="27425" y="5673"/>
                          <a:pt x="29838" y="6498"/>
                        </a:cubicBezTo>
                        <a:cubicBezTo>
                          <a:pt x="33013" y="7514"/>
                          <a:pt x="36188" y="8530"/>
                          <a:pt x="39363" y="9483"/>
                        </a:cubicBezTo>
                        <a:cubicBezTo>
                          <a:pt x="41141" y="9991"/>
                          <a:pt x="42856" y="10436"/>
                          <a:pt x="44633" y="11007"/>
                        </a:cubicBezTo>
                        <a:cubicBezTo>
                          <a:pt x="45522" y="11261"/>
                          <a:pt x="46412" y="11579"/>
                          <a:pt x="47237" y="11832"/>
                        </a:cubicBezTo>
                        <a:cubicBezTo>
                          <a:pt x="49079" y="12404"/>
                          <a:pt x="50730" y="13039"/>
                          <a:pt x="52317" y="14309"/>
                        </a:cubicBezTo>
                        <a:cubicBezTo>
                          <a:pt x="53079" y="14880"/>
                          <a:pt x="53587" y="15642"/>
                          <a:pt x="54095" y="16405"/>
                        </a:cubicBezTo>
                        <a:cubicBezTo>
                          <a:pt x="54222" y="16531"/>
                          <a:pt x="54349" y="16658"/>
                          <a:pt x="54540" y="16786"/>
                        </a:cubicBezTo>
                        <a:cubicBezTo>
                          <a:pt x="56953" y="18881"/>
                          <a:pt x="58159" y="22246"/>
                          <a:pt x="57524" y="25358"/>
                        </a:cubicBezTo>
                        <a:cubicBezTo>
                          <a:pt x="56953" y="28216"/>
                          <a:pt x="54540" y="31581"/>
                          <a:pt x="51492" y="32216"/>
                        </a:cubicBezTo>
                        <a:cubicBezTo>
                          <a:pt x="50920" y="32343"/>
                          <a:pt x="50285" y="32470"/>
                          <a:pt x="49714" y="32533"/>
                        </a:cubicBezTo>
                        <a:cubicBezTo>
                          <a:pt x="48507" y="33105"/>
                          <a:pt x="47237" y="33549"/>
                          <a:pt x="45777" y="33676"/>
                        </a:cubicBezTo>
                        <a:cubicBezTo>
                          <a:pt x="44062" y="33867"/>
                          <a:pt x="42475" y="33359"/>
                          <a:pt x="40887" y="32978"/>
                        </a:cubicBezTo>
                        <a:cubicBezTo>
                          <a:pt x="39236" y="32533"/>
                          <a:pt x="37585" y="32025"/>
                          <a:pt x="35934" y="31517"/>
                        </a:cubicBezTo>
                        <a:cubicBezTo>
                          <a:pt x="31997" y="30184"/>
                          <a:pt x="27996" y="28850"/>
                          <a:pt x="24123" y="27390"/>
                        </a:cubicBezTo>
                        <a:cubicBezTo>
                          <a:pt x="21012" y="26247"/>
                          <a:pt x="17900" y="24977"/>
                          <a:pt x="14789" y="23707"/>
                        </a:cubicBezTo>
                        <a:cubicBezTo>
                          <a:pt x="10915" y="22056"/>
                          <a:pt x="6788" y="20595"/>
                          <a:pt x="3486" y="17992"/>
                        </a:cubicBezTo>
                        <a:cubicBezTo>
                          <a:pt x="120" y="15261"/>
                          <a:pt x="-1023" y="9546"/>
                          <a:pt x="1009" y="573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2" name="Google Shape;3012;p50"/>
                  <p:cNvSpPr/>
                  <p:nvPr/>
                </p:nvSpPr>
                <p:spPr>
                  <a:xfrm>
                    <a:off x="6688228" y="4341646"/>
                    <a:ext cx="47143" cy="287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3" h="28785" extrusionOk="0">
                        <a:moveTo>
                          <a:pt x="925" y="5055"/>
                        </a:moveTo>
                        <a:cubicBezTo>
                          <a:pt x="3402" y="420"/>
                          <a:pt x="8418" y="-1104"/>
                          <a:pt x="13180" y="801"/>
                        </a:cubicBezTo>
                        <a:cubicBezTo>
                          <a:pt x="18133" y="2769"/>
                          <a:pt x="23150" y="4801"/>
                          <a:pt x="28102" y="6770"/>
                        </a:cubicBezTo>
                        <a:cubicBezTo>
                          <a:pt x="30579" y="7786"/>
                          <a:pt x="33056" y="8738"/>
                          <a:pt x="35469" y="9881"/>
                        </a:cubicBezTo>
                        <a:cubicBezTo>
                          <a:pt x="36548" y="10389"/>
                          <a:pt x="37691" y="10897"/>
                          <a:pt x="38834" y="11469"/>
                        </a:cubicBezTo>
                        <a:cubicBezTo>
                          <a:pt x="41120" y="12675"/>
                          <a:pt x="43026" y="14961"/>
                          <a:pt x="43788" y="17565"/>
                        </a:cubicBezTo>
                        <a:cubicBezTo>
                          <a:pt x="44740" y="18708"/>
                          <a:pt x="45819" y="19724"/>
                          <a:pt x="46581" y="21121"/>
                        </a:cubicBezTo>
                        <a:cubicBezTo>
                          <a:pt x="47725" y="23216"/>
                          <a:pt x="47152" y="26137"/>
                          <a:pt x="44613" y="26899"/>
                        </a:cubicBezTo>
                        <a:cubicBezTo>
                          <a:pt x="42898" y="27407"/>
                          <a:pt x="41184" y="27471"/>
                          <a:pt x="39469" y="27598"/>
                        </a:cubicBezTo>
                        <a:cubicBezTo>
                          <a:pt x="37501" y="28614"/>
                          <a:pt x="35215" y="29058"/>
                          <a:pt x="33056" y="28614"/>
                        </a:cubicBezTo>
                        <a:cubicBezTo>
                          <a:pt x="31405" y="28296"/>
                          <a:pt x="29564" y="27407"/>
                          <a:pt x="27913" y="26836"/>
                        </a:cubicBezTo>
                        <a:cubicBezTo>
                          <a:pt x="25309" y="25883"/>
                          <a:pt x="22769" y="24804"/>
                          <a:pt x="20165" y="23724"/>
                        </a:cubicBezTo>
                        <a:cubicBezTo>
                          <a:pt x="15149" y="21565"/>
                          <a:pt x="10132" y="19406"/>
                          <a:pt x="5116" y="17247"/>
                        </a:cubicBezTo>
                        <a:cubicBezTo>
                          <a:pt x="798" y="15342"/>
                          <a:pt x="-1361" y="9246"/>
                          <a:pt x="925" y="505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3" name="Google Shape;3013;p50"/>
                  <p:cNvSpPr/>
                  <p:nvPr/>
                </p:nvSpPr>
                <p:spPr>
                  <a:xfrm>
                    <a:off x="6861325" y="4255914"/>
                    <a:ext cx="48858" cy="30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858" h="30542" extrusionOk="0">
                        <a:moveTo>
                          <a:pt x="929" y="5189"/>
                        </a:moveTo>
                        <a:cubicBezTo>
                          <a:pt x="3406" y="554"/>
                          <a:pt x="8612" y="-1224"/>
                          <a:pt x="13439" y="871"/>
                        </a:cubicBezTo>
                        <a:cubicBezTo>
                          <a:pt x="18328" y="3031"/>
                          <a:pt x="23281" y="5063"/>
                          <a:pt x="28297" y="7031"/>
                        </a:cubicBezTo>
                        <a:cubicBezTo>
                          <a:pt x="30710" y="7983"/>
                          <a:pt x="33187" y="8936"/>
                          <a:pt x="35664" y="9889"/>
                        </a:cubicBezTo>
                        <a:cubicBezTo>
                          <a:pt x="36933" y="10396"/>
                          <a:pt x="38140" y="10968"/>
                          <a:pt x="39410" y="11476"/>
                        </a:cubicBezTo>
                        <a:cubicBezTo>
                          <a:pt x="41188" y="12238"/>
                          <a:pt x="42585" y="13381"/>
                          <a:pt x="43665" y="14778"/>
                        </a:cubicBezTo>
                        <a:cubicBezTo>
                          <a:pt x="44363" y="15350"/>
                          <a:pt x="45061" y="15857"/>
                          <a:pt x="45760" y="16429"/>
                        </a:cubicBezTo>
                        <a:cubicBezTo>
                          <a:pt x="48364" y="18588"/>
                          <a:pt x="49570" y="21826"/>
                          <a:pt x="48427" y="25128"/>
                        </a:cubicBezTo>
                        <a:cubicBezTo>
                          <a:pt x="47284" y="28431"/>
                          <a:pt x="44109" y="30589"/>
                          <a:pt x="40617" y="30335"/>
                        </a:cubicBezTo>
                        <a:cubicBezTo>
                          <a:pt x="39855" y="30272"/>
                          <a:pt x="39093" y="30208"/>
                          <a:pt x="38331" y="30208"/>
                        </a:cubicBezTo>
                        <a:cubicBezTo>
                          <a:pt x="37822" y="30335"/>
                          <a:pt x="37442" y="30526"/>
                          <a:pt x="36806" y="30526"/>
                        </a:cubicBezTo>
                        <a:cubicBezTo>
                          <a:pt x="34774" y="30653"/>
                          <a:pt x="33187" y="30018"/>
                          <a:pt x="31409" y="29383"/>
                        </a:cubicBezTo>
                        <a:cubicBezTo>
                          <a:pt x="30139" y="28939"/>
                          <a:pt x="28806" y="28494"/>
                          <a:pt x="27535" y="27986"/>
                        </a:cubicBezTo>
                        <a:cubicBezTo>
                          <a:pt x="24995" y="26970"/>
                          <a:pt x="22519" y="25827"/>
                          <a:pt x="20043" y="24684"/>
                        </a:cubicBezTo>
                        <a:cubicBezTo>
                          <a:pt x="15090" y="22462"/>
                          <a:pt x="10136" y="20176"/>
                          <a:pt x="5247" y="17763"/>
                        </a:cubicBezTo>
                        <a:cubicBezTo>
                          <a:pt x="929" y="15540"/>
                          <a:pt x="-1420" y="9634"/>
                          <a:pt x="929" y="518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14" name="Google Shape;3014;p50"/>
                  <p:cNvSpPr/>
                  <p:nvPr/>
                </p:nvSpPr>
                <p:spPr>
                  <a:xfrm>
                    <a:off x="6784048" y="4394524"/>
                    <a:ext cx="56199" cy="285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9" h="28581" extrusionOk="0">
                        <a:moveTo>
                          <a:pt x="228" y="7359"/>
                        </a:moveTo>
                        <a:cubicBezTo>
                          <a:pt x="1434" y="2279"/>
                          <a:pt x="5944" y="-642"/>
                          <a:pt x="11087" y="120"/>
                        </a:cubicBezTo>
                        <a:cubicBezTo>
                          <a:pt x="17056" y="1009"/>
                          <a:pt x="23088" y="2025"/>
                          <a:pt x="29058" y="3041"/>
                        </a:cubicBezTo>
                        <a:cubicBezTo>
                          <a:pt x="35026" y="4057"/>
                          <a:pt x="40869" y="5644"/>
                          <a:pt x="46710" y="7422"/>
                        </a:cubicBezTo>
                        <a:cubicBezTo>
                          <a:pt x="49059" y="8121"/>
                          <a:pt x="50901" y="9010"/>
                          <a:pt x="52552" y="10915"/>
                        </a:cubicBezTo>
                        <a:cubicBezTo>
                          <a:pt x="53060" y="11486"/>
                          <a:pt x="53378" y="12122"/>
                          <a:pt x="53696" y="12756"/>
                        </a:cubicBezTo>
                        <a:cubicBezTo>
                          <a:pt x="54013" y="13137"/>
                          <a:pt x="54458" y="13455"/>
                          <a:pt x="54711" y="13836"/>
                        </a:cubicBezTo>
                        <a:cubicBezTo>
                          <a:pt x="56235" y="16122"/>
                          <a:pt x="56616" y="19043"/>
                          <a:pt x="55727" y="21647"/>
                        </a:cubicBezTo>
                        <a:cubicBezTo>
                          <a:pt x="54965" y="23996"/>
                          <a:pt x="53378" y="25710"/>
                          <a:pt x="51155" y="26790"/>
                        </a:cubicBezTo>
                        <a:cubicBezTo>
                          <a:pt x="50774" y="26980"/>
                          <a:pt x="50394" y="26917"/>
                          <a:pt x="50012" y="27044"/>
                        </a:cubicBezTo>
                        <a:cubicBezTo>
                          <a:pt x="48996" y="27679"/>
                          <a:pt x="47853" y="28123"/>
                          <a:pt x="46583" y="28378"/>
                        </a:cubicBezTo>
                        <a:cubicBezTo>
                          <a:pt x="44107" y="28885"/>
                          <a:pt x="42265" y="28378"/>
                          <a:pt x="39916" y="27616"/>
                        </a:cubicBezTo>
                        <a:lnTo>
                          <a:pt x="41948" y="28314"/>
                        </a:lnTo>
                        <a:cubicBezTo>
                          <a:pt x="36042" y="26346"/>
                          <a:pt x="30137" y="24631"/>
                          <a:pt x="24232" y="22662"/>
                        </a:cubicBezTo>
                        <a:cubicBezTo>
                          <a:pt x="25057" y="22916"/>
                          <a:pt x="25883" y="23234"/>
                          <a:pt x="26708" y="23488"/>
                        </a:cubicBezTo>
                        <a:cubicBezTo>
                          <a:pt x="20358" y="21392"/>
                          <a:pt x="14008" y="19678"/>
                          <a:pt x="7467" y="18281"/>
                        </a:cubicBezTo>
                        <a:cubicBezTo>
                          <a:pt x="2769" y="17202"/>
                          <a:pt x="-979" y="12248"/>
                          <a:pt x="228" y="735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15" name="Google Shape;3015;p50"/>
                <p:cNvSpPr/>
                <p:nvPr/>
              </p:nvSpPr>
              <p:spPr>
                <a:xfrm>
                  <a:off x="6829877" y="4041436"/>
                  <a:ext cx="22058" cy="1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58" h="113575" extrusionOk="0">
                      <a:moveTo>
                        <a:pt x="817" y="98637"/>
                      </a:moveTo>
                      <a:cubicBezTo>
                        <a:pt x="1389" y="94001"/>
                        <a:pt x="1960" y="89302"/>
                        <a:pt x="2531" y="84667"/>
                      </a:cubicBezTo>
                      <a:cubicBezTo>
                        <a:pt x="3611" y="75586"/>
                        <a:pt x="4754" y="66569"/>
                        <a:pt x="5833" y="57489"/>
                      </a:cubicBezTo>
                      <a:cubicBezTo>
                        <a:pt x="7992" y="39392"/>
                        <a:pt x="9580" y="21230"/>
                        <a:pt x="13390" y="3387"/>
                      </a:cubicBezTo>
                      <a:cubicBezTo>
                        <a:pt x="14406" y="-1312"/>
                        <a:pt x="21899" y="-1121"/>
                        <a:pt x="22026" y="3958"/>
                      </a:cubicBezTo>
                      <a:cubicBezTo>
                        <a:pt x="22343" y="22183"/>
                        <a:pt x="20248" y="40217"/>
                        <a:pt x="18343" y="58314"/>
                      </a:cubicBezTo>
                      <a:cubicBezTo>
                        <a:pt x="17391" y="67141"/>
                        <a:pt x="16502" y="75967"/>
                        <a:pt x="15422" y="84730"/>
                      </a:cubicBezTo>
                      <a:cubicBezTo>
                        <a:pt x="14851" y="89366"/>
                        <a:pt x="14279" y="94065"/>
                        <a:pt x="13644" y="98700"/>
                      </a:cubicBezTo>
                      <a:cubicBezTo>
                        <a:pt x="13073" y="103018"/>
                        <a:pt x="13453" y="108670"/>
                        <a:pt x="10025" y="111781"/>
                      </a:cubicBezTo>
                      <a:cubicBezTo>
                        <a:pt x="7548" y="114067"/>
                        <a:pt x="3675" y="114448"/>
                        <a:pt x="1579" y="111273"/>
                      </a:cubicBezTo>
                      <a:cubicBezTo>
                        <a:pt x="-1024" y="107463"/>
                        <a:pt x="245" y="103082"/>
                        <a:pt x="817" y="9863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6" name="Google Shape;3016;p50"/>
                <p:cNvSpPr/>
                <p:nvPr/>
              </p:nvSpPr>
              <p:spPr>
                <a:xfrm>
                  <a:off x="6513716" y="4191406"/>
                  <a:ext cx="111141" cy="35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141" h="35240" extrusionOk="0">
                      <a:moveTo>
                        <a:pt x="95618" y="33439"/>
                      </a:moveTo>
                      <a:cubicBezTo>
                        <a:pt x="91046" y="32233"/>
                        <a:pt x="86538" y="31090"/>
                        <a:pt x="81965" y="29947"/>
                      </a:cubicBezTo>
                      <a:cubicBezTo>
                        <a:pt x="73139" y="27660"/>
                        <a:pt x="64313" y="25375"/>
                        <a:pt x="55486" y="23089"/>
                      </a:cubicBezTo>
                      <a:cubicBezTo>
                        <a:pt x="37833" y="18580"/>
                        <a:pt x="20053" y="14579"/>
                        <a:pt x="2844" y="8484"/>
                      </a:cubicBezTo>
                      <a:cubicBezTo>
                        <a:pt x="-1728" y="6896"/>
                        <a:pt x="-521" y="-597"/>
                        <a:pt x="4559" y="38"/>
                      </a:cubicBezTo>
                      <a:cubicBezTo>
                        <a:pt x="22656" y="2134"/>
                        <a:pt x="40309" y="6578"/>
                        <a:pt x="57963" y="10833"/>
                      </a:cubicBezTo>
                      <a:cubicBezTo>
                        <a:pt x="66599" y="12928"/>
                        <a:pt x="75234" y="14960"/>
                        <a:pt x="83807" y="17183"/>
                      </a:cubicBezTo>
                      <a:cubicBezTo>
                        <a:pt x="88379" y="18390"/>
                        <a:pt x="92888" y="19533"/>
                        <a:pt x="97396" y="20739"/>
                      </a:cubicBezTo>
                      <a:cubicBezTo>
                        <a:pt x="101587" y="21882"/>
                        <a:pt x="107239" y="22263"/>
                        <a:pt x="109905" y="26073"/>
                      </a:cubicBezTo>
                      <a:cubicBezTo>
                        <a:pt x="111811" y="28803"/>
                        <a:pt x="111683" y="32740"/>
                        <a:pt x="108318" y="34328"/>
                      </a:cubicBezTo>
                      <a:cubicBezTo>
                        <a:pt x="104064" y="36360"/>
                        <a:pt x="99936" y="34519"/>
                        <a:pt x="95618" y="3343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7" name="Google Shape;3017;p50"/>
                <p:cNvSpPr/>
                <p:nvPr/>
              </p:nvSpPr>
              <p:spPr>
                <a:xfrm>
                  <a:off x="6963095" y="4257091"/>
                  <a:ext cx="112024" cy="313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24" h="31332" extrusionOk="0">
                      <a:moveTo>
                        <a:pt x="15364" y="1473"/>
                      </a:moveTo>
                      <a:cubicBezTo>
                        <a:pt x="19936" y="2489"/>
                        <a:pt x="24508" y="3441"/>
                        <a:pt x="29144" y="4457"/>
                      </a:cubicBezTo>
                      <a:cubicBezTo>
                        <a:pt x="38034" y="6362"/>
                        <a:pt x="46987" y="8331"/>
                        <a:pt x="55877" y="10300"/>
                      </a:cubicBezTo>
                      <a:cubicBezTo>
                        <a:pt x="73721" y="14109"/>
                        <a:pt x="91627" y="17411"/>
                        <a:pt x="109026" y="22809"/>
                      </a:cubicBezTo>
                      <a:cubicBezTo>
                        <a:pt x="113662" y="24206"/>
                        <a:pt x="112710" y="31699"/>
                        <a:pt x="107630" y="31318"/>
                      </a:cubicBezTo>
                      <a:cubicBezTo>
                        <a:pt x="89469" y="29921"/>
                        <a:pt x="71688" y="26175"/>
                        <a:pt x="53845" y="22618"/>
                      </a:cubicBezTo>
                      <a:cubicBezTo>
                        <a:pt x="45146" y="20904"/>
                        <a:pt x="36446" y="19126"/>
                        <a:pt x="27810" y="17284"/>
                      </a:cubicBezTo>
                      <a:cubicBezTo>
                        <a:pt x="23238" y="16268"/>
                        <a:pt x="18666" y="15252"/>
                        <a:pt x="14094" y="14236"/>
                      </a:cubicBezTo>
                      <a:cubicBezTo>
                        <a:pt x="9839" y="13284"/>
                        <a:pt x="4188" y="13093"/>
                        <a:pt x="1394" y="9410"/>
                      </a:cubicBezTo>
                      <a:cubicBezTo>
                        <a:pt x="-638" y="6743"/>
                        <a:pt x="-638" y="2870"/>
                        <a:pt x="2664" y="1092"/>
                      </a:cubicBezTo>
                      <a:cubicBezTo>
                        <a:pt x="6792" y="-1131"/>
                        <a:pt x="11046" y="584"/>
                        <a:pt x="15364" y="147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8" name="Google Shape;3018;p50"/>
                <p:cNvSpPr/>
                <p:nvPr/>
              </p:nvSpPr>
              <p:spPr>
                <a:xfrm>
                  <a:off x="6580737" y="4428972"/>
                  <a:ext cx="94353" cy="71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53" h="71621" extrusionOk="0">
                      <a:moveTo>
                        <a:pt x="85238" y="15836"/>
                      </a:moveTo>
                      <a:cubicBezTo>
                        <a:pt x="81428" y="18567"/>
                        <a:pt x="77618" y="21298"/>
                        <a:pt x="73808" y="24028"/>
                      </a:cubicBezTo>
                      <a:cubicBezTo>
                        <a:pt x="66442" y="29362"/>
                        <a:pt x="58949" y="34633"/>
                        <a:pt x="51583" y="39967"/>
                      </a:cubicBezTo>
                      <a:cubicBezTo>
                        <a:pt x="36788" y="50635"/>
                        <a:pt x="22373" y="61747"/>
                        <a:pt x="6689" y="71018"/>
                      </a:cubicBezTo>
                      <a:cubicBezTo>
                        <a:pt x="2561" y="73495"/>
                        <a:pt x="-2392" y="67780"/>
                        <a:pt x="1291" y="64287"/>
                      </a:cubicBezTo>
                      <a:cubicBezTo>
                        <a:pt x="14499" y="51714"/>
                        <a:pt x="29231" y="41046"/>
                        <a:pt x="43836" y="30187"/>
                      </a:cubicBezTo>
                      <a:cubicBezTo>
                        <a:pt x="50948" y="24917"/>
                        <a:pt x="58060" y="19583"/>
                        <a:pt x="65299" y="14440"/>
                      </a:cubicBezTo>
                      <a:cubicBezTo>
                        <a:pt x="69109" y="11709"/>
                        <a:pt x="72919" y="8979"/>
                        <a:pt x="76793" y="6248"/>
                      </a:cubicBezTo>
                      <a:cubicBezTo>
                        <a:pt x="80349" y="3708"/>
                        <a:pt x="84285" y="-356"/>
                        <a:pt x="88857" y="25"/>
                      </a:cubicBezTo>
                      <a:cubicBezTo>
                        <a:pt x="92159" y="279"/>
                        <a:pt x="95081" y="2883"/>
                        <a:pt x="94192" y="6566"/>
                      </a:cubicBezTo>
                      <a:cubicBezTo>
                        <a:pt x="92921" y="11201"/>
                        <a:pt x="88857" y="13233"/>
                        <a:pt x="85238" y="1583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19" name="Google Shape;3019;p50"/>
                <p:cNvSpPr/>
                <p:nvPr/>
              </p:nvSpPr>
              <p:spPr>
                <a:xfrm>
                  <a:off x="6851000" y="4453778"/>
                  <a:ext cx="58380" cy="1026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80" h="102642" extrusionOk="0">
                      <a:moveTo>
                        <a:pt x="15192" y="10589"/>
                      </a:moveTo>
                      <a:cubicBezTo>
                        <a:pt x="17350" y="14780"/>
                        <a:pt x="19446" y="18971"/>
                        <a:pt x="21605" y="23099"/>
                      </a:cubicBezTo>
                      <a:cubicBezTo>
                        <a:pt x="25796" y="31227"/>
                        <a:pt x="29860" y="39355"/>
                        <a:pt x="34051" y="47483"/>
                      </a:cubicBezTo>
                      <a:cubicBezTo>
                        <a:pt x="42369" y="63675"/>
                        <a:pt x="51196" y="79614"/>
                        <a:pt x="58054" y="96569"/>
                      </a:cubicBezTo>
                      <a:cubicBezTo>
                        <a:pt x="59895" y="101013"/>
                        <a:pt x="53481" y="105077"/>
                        <a:pt x="50561" y="100886"/>
                      </a:cubicBezTo>
                      <a:cubicBezTo>
                        <a:pt x="40147" y="85964"/>
                        <a:pt x="31765" y="69771"/>
                        <a:pt x="23256" y="53706"/>
                      </a:cubicBezTo>
                      <a:cubicBezTo>
                        <a:pt x="19129" y="45895"/>
                        <a:pt x="14937" y="38021"/>
                        <a:pt x="10873" y="30147"/>
                      </a:cubicBezTo>
                      <a:cubicBezTo>
                        <a:pt x="8714" y="25956"/>
                        <a:pt x="6618" y="21765"/>
                        <a:pt x="4523" y="17574"/>
                      </a:cubicBezTo>
                      <a:cubicBezTo>
                        <a:pt x="2555" y="13701"/>
                        <a:pt x="-874" y="9192"/>
                        <a:pt x="206" y="4684"/>
                      </a:cubicBezTo>
                      <a:cubicBezTo>
                        <a:pt x="968" y="1445"/>
                        <a:pt x="4015" y="-1031"/>
                        <a:pt x="7444" y="429"/>
                      </a:cubicBezTo>
                      <a:cubicBezTo>
                        <a:pt x="11762" y="2334"/>
                        <a:pt x="13159" y="6652"/>
                        <a:pt x="15192" y="10589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  <p:grpSp>
            <p:nvGrpSpPr>
              <p:cNvPr id="3020" name="Google Shape;3020;p50"/>
              <p:cNvGrpSpPr/>
              <p:nvPr/>
            </p:nvGrpSpPr>
            <p:grpSpPr>
              <a:xfrm>
                <a:off x="6279453" y="2803702"/>
                <a:ext cx="541833" cy="549799"/>
                <a:chOff x="6279453" y="2803702"/>
                <a:chExt cx="541833" cy="549799"/>
              </a:xfrm>
            </p:grpSpPr>
            <p:sp>
              <p:nvSpPr>
                <p:cNvPr id="3021" name="Google Shape;3021;p50"/>
                <p:cNvSpPr/>
                <p:nvPr/>
              </p:nvSpPr>
              <p:spPr>
                <a:xfrm>
                  <a:off x="6279453" y="2803702"/>
                  <a:ext cx="541833" cy="5497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33" h="549799" extrusionOk="0">
                      <a:moveTo>
                        <a:pt x="3173" y="257061"/>
                      </a:moveTo>
                      <a:cubicBezTo>
                        <a:pt x="-12448" y="327356"/>
                        <a:pt x="31113" y="396952"/>
                        <a:pt x="100709" y="414033"/>
                      </a:cubicBezTo>
                      <a:cubicBezTo>
                        <a:pt x="98994" y="476073"/>
                        <a:pt x="141286" y="532651"/>
                        <a:pt x="204150" y="546621"/>
                      </a:cubicBezTo>
                      <a:cubicBezTo>
                        <a:pt x="260602" y="559194"/>
                        <a:pt x="316546" y="533477"/>
                        <a:pt x="345311" y="486931"/>
                      </a:cubicBezTo>
                      <a:cubicBezTo>
                        <a:pt x="356233" y="492964"/>
                        <a:pt x="368107" y="497663"/>
                        <a:pt x="380871" y="500520"/>
                      </a:cubicBezTo>
                      <a:cubicBezTo>
                        <a:pt x="452181" y="516395"/>
                        <a:pt x="522793" y="471437"/>
                        <a:pt x="538668" y="400127"/>
                      </a:cubicBezTo>
                      <a:cubicBezTo>
                        <a:pt x="548511" y="355740"/>
                        <a:pt x="534795" y="311608"/>
                        <a:pt x="505903" y="280810"/>
                      </a:cubicBezTo>
                      <a:cubicBezTo>
                        <a:pt x="514348" y="267920"/>
                        <a:pt x="520698" y="253378"/>
                        <a:pt x="524254" y="237440"/>
                      </a:cubicBezTo>
                      <a:cubicBezTo>
                        <a:pt x="540129" y="166129"/>
                        <a:pt x="495171" y="95517"/>
                        <a:pt x="423861" y="79642"/>
                      </a:cubicBezTo>
                      <a:cubicBezTo>
                        <a:pt x="400619" y="74499"/>
                        <a:pt x="377505" y="75896"/>
                        <a:pt x="356297" y="82436"/>
                      </a:cubicBezTo>
                      <a:cubicBezTo>
                        <a:pt x="340485" y="43638"/>
                        <a:pt x="306576" y="12967"/>
                        <a:pt x="262571" y="3188"/>
                      </a:cubicBezTo>
                      <a:cubicBezTo>
                        <a:pt x="191260" y="-12687"/>
                        <a:pt x="120648" y="32271"/>
                        <a:pt x="104773" y="103582"/>
                      </a:cubicBezTo>
                      <a:cubicBezTo>
                        <a:pt x="100773" y="121616"/>
                        <a:pt x="100646" y="139650"/>
                        <a:pt x="103884" y="156731"/>
                      </a:cubicBezTo>
                      <a:cubicBezTo>
                        <a:pt x="55243" y="167463"/>
                        <a:pt x="14730" y="205182"/>
                        <a:pt x="3173" y="25706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22" name="Google Shape;3022;p50"/>
                <p:cNvSpPr/>
                <p:nvPr/>
              </p:nvSpPr>
              <p:spPr>
                <a:xfrm>
                  <a:off x="6362584" y="2884312"/>
                  <a:ext cx="375576" cy="3812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5576" h="381211" extrusionOk="0">
                      <a:moveTo>
                        <a:pt x="2209" y="178225"/>
                      </a:moveTo>
                      <a:cubicBezTo>
                        <a:pt x="-8650" y="226993"/>
                        <a:pt x="21577" y="275189"/>
                        <a:pt x="69836" y="287064"/>
                      </a:cubicBezTo>
                      <a:cubicBezTo>
                        <a:pt x="68630" y="330053"/>
                        <a:pt x="97967" y="369296"/>
                        <a:pt x="141528" y="379012"/>
                      </a:cubicBezTo>
                      <a:cubicBezTo>
                        <a:pt x="180644" y="387711"/>
                        <a:pt x="219442" y="369931"/>
                        <a:pt x="239381" y="337610"/>
                      </a:cubicBezTo>
                      <a:cubicBezTo>
                        <a:pt x="246938" y="341801"/>
                        <a:pt x="255193" y="345039"/>
                        <a:pt x="264019" y="347008"/>
                      </a:cubicBezTo>
                      <a:cubicBezTo>
                        <a:pt x="313423" y="357993"/>
                        <a:pt x="362444" y="326815"/>
                        <a:pt x="373366" y="277412"/>
                      </a:cubicBezTo>
                      <a:cubicBezTo>
                        <a:pt x="380224" y="246614"/>
                        <a:pt x="370699" y="216071"/>
                        <a:pt x="350634" y="194671"/>
                      </a:cubicBezTo>
                      <a:cubicBezTo>
                        <a:pt x="356475" y="185718"/>
                        <a:pt x="360921" y="175621"/>
                        <a:pt x="363397" y="164572"/>
                      </a:cubicBezTo>
                      <a:cubicBezTo>
                        <a:pt x="374383" y="115169"/>
                        <a:pt x="343204" y="66211"/>
                        <a:pt x="293801" y="55225"/>
                      </a:cubicBezTo>
                      <a:cubicBezTo>
                        <a:pt x="277672" y="51669"/>
                        <a:pt x="261670" y="52622"/>
                        <a:pt x="246938" y="57130"/>
                      </a:cubicBezTo>
                      <a:cubicBezTo>
                        <a:pt x="235952" y="30206"/>
                        <a:pt x="212458" y="8934"/>
                        <a:pt x="181977" y="2203"/>
                      </a:cubicBezTo>
                      <a:cubicBezTo>
                        <a:pt x="132574" y="-8783"/>
                        <a:pt x="83552" y="22396"/>
                        <a:pt x="72630" y="71799"/>
                      </a:cubicBezTo>
                      <a:cubicBezTo>
                        <a:pt x="69836" y="84308"/>
                        <a:pt x="69773" y="96818"/>
                        <a:pt x="71996" y="108629"/>
                      </a:cubicBezTo>
                      <a:cubicBezTo>
                        <a:pt x="38277" y="116058"/>
                        <a:pt x="10210" y="142284"/>
                        <a:pt x="2209" y="17822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grpSp>
              <p:nvGrpSpPr>
                <p:cNvPr id="3023" name="Google Shape;3023;p50"/>
                <p:cNvGrpSpPr/>
                <p:nvPr/>
              </p:nvGrpSpPr>
              <p:grpSpPr>
                <a:xfrm>
                  <a:off x="6458318" y="2994598"/>
                  <a:ext cx="226389" cy="213872"/>
                  <a:chOff x="6458318" y="2994598"/>
                  <a:chExt cx="226389" cy="213872"/>
                </a:xfrm>
              </p:grpSpPr>
              <p:sp>
                <p:nvSpPr>
                  <p:cNvPr id="3024" name="Google Shape;3024;p50"/>
                  <p:cNvSpPr/>
                  <p:nvPr/>
                </p:nvSpPr>
                <p:spPr>
                  <a:xfrm>
                    <a:off x="6623600" y="2994598"/>
                    <a:ext cx="36736" cy="66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36" h="66125" extrusionOk="0">
                        <a:moveTo>
                          <a:pt x="4783" y="833"/>
                        </a:moveTo>
                        <a:cubicBezTo>
                          <a:pt x="8974" y="-1136"/>
                          <a:pt x="12911" y="579"/>
                          <a:pt x="15706" y="3944"/>
                        </a:cubicBezTo>
                        <a:cubicBezTo>
                          <a:pt x="15706" y="3944"/>
                          <a:pt x="15769" y="4008"/>
                          <a:pt x="15769" y="4008"/>
                        </a:cubicBezTo>
                        <a:cubicBezTo>
                          <a:pt x="18309" y="5405"/>
                          <a:pt x="20023" y="7945"/>
                          <a:pt x="21674" y="10358"/>
                        </a:cubicBezTo>
                        <a:cubicBezTo>
                          <a:pt x="23326" y="12771"/>
                          <a:pt x="24659" y="15120"/>
                          <a:pt x="25866" y="17787"/>
                        </a:cubicBezTo>
                        <a:cubicBezTo>
                          <a:pt x="27580" y="21534"/>
                          <a:pt x="29168" y="25280"/>
                          <a:pt x="30628" y="29090"/>
                        </a:cubicBezTo>
                        <a:cubicBezTo>
                          <a:pt x="32089" y="32900"/>
                          <a:pt x="33485" y="36710"/>
                          <a:pt x="34565" y="40647"/>
                        </a:cubicBezTo>
                        <a:cubicBezTo>
                          <a:pt x="35136" y="42679"/>
                          <a:pt x="35644" y="44711"/>
                          <a:pt x="36153" y="46744"/>
                        </a:cubicBezTo>
                        <a:cubicBezTo>
                          <a:pt x="37042" y="50617"/>
                          <a:pt x="36915" y="53919"/>
                          <a:pt x="35771" y="57602"/>
                        </a:cubicBezTo>
                        <a:cubicBezTo>
                          <a:pt x="34565" y="61348"/>
                          <a:pt x="32343" y="64397"/>
                          <a:pt x="28469" y="65603"/>
                        </a:cubicBezTo>
                        <a:cubicBezTo>
                          <a:pt x="24977" y="66746"/>
                          <a:pt x="20278" y="66047"/>
                          <a:pt x="17738" y="63190"/>
                        </a:cubicBezTo>
                        <a:cubicBezTo>
                          <a:pt x="15324" y="60523"/>
                          <a:pt x="13039" y="58047"/>
                          <a:pt x="11959" y="54490"/>
                        </a:cubicBezTo>
                        <a:cubicBezTo>
                          <a:pt x="11324" y="52458"/>
                          <a:pt x="10880" y="50426"/>
                          <a:pt x="10308" y="48394"/>
                        </a:cubicBezTo>
                        <a:cubicBezTo>
                          <a:pt x="9229" y="44584"/>
                          <a:pt x="8213" y="40774"/>
                          <a:pt x="7069" y="37028"/>
                        </a:cubicBezTo>
                        <a:cubicBezTo>
                          <a:pt x="5927" y="33281"/>
                          <a:pt x="4656" y="29535"/>
                          <a:pt x="3259" y="25852"/>
                        </a:cubicBezTo>
                        <a:cubicBezTo>
                          <a:pt x="2497" y="23883"/>
                          <a:pt x="2117" y="21851"/>
                          <a:pt x="1545" y="19819"/>
                        </a:cubicBezTo>
                        <a:cubicBezTo>
                          <a:pt x="910" y="17343"/>
                          <a:pt x="275" y="14866"/>
                          <a:pt x="466" y="12390"/>
                        </a:cubicBezTo>
                        <a:cubicBezTo>
                          <a:pt x="402" y="12072"/>
                          <a:pt x="339" y="11755"/>
                          <a:pt x="339" y="11501"/>
                        </a:cubicBezTo>
                        <a:cubicBezTo>
                          <a:pt x="339" y="11247"/>
                          <a:pt x="402" y="11247"/>
                          <a:pt x="402" y="11310"/>
                        </a:cubicBezTo>
                        <a:cubicBezTo>
                          <a:pt x="402" y="11247"/>
                          <a:pt x="402" y="11247"/>
                          <a:pt x="402" y="11183"/>
                        </a:cubicBezTo>
                        <a:cubicBezTo>
                          <a:pt x="-805" y="6992"/>
                          <a:pt x="719" y="2738"/>
                          <a:pt x="4783" y="833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grpSp>
                <p:nvGrpSpPr>
                  <p:cNvPr id="3025" name="Google Shape;3025;p50"/>
                  <p:cNvGrpSpPr/>
                  <p:nvPr/>
                </p:nvGrpSpPr>
                <p:grpSpPr>
                  <a:xfrm>
                    <a:off x="6661784" y="3071742"/>
                    <a:ext cx="22923" cy="32790"/>
                    <a:chOff x="6661784" y="3071742"/>
                    <a:chExt cx="22923" cy="32790"/>
                  </a:xfrm>
                </p:grpSpPr>
                <p:sp>
                  <p:nvSpPr>
                    <p:cNvPr id="3026" name="Google Shape;3026;p50"/>
                    <p:cNvSpPr/>
                    <p:nvPr/>
                  </p:nvSpPr>
                  <p:spPr>
                    <a:xfrm>
                      <a:off x="6684454" y="3095117"/>
                      <a:ext cx="126" cy="1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6" h="1650" extrusionOk="0">
                          <a:moveTo>
                            <a:pt x="0" y="1651"/>
                          </a:moveTo>
                          <a:cubicBezTo>
                            <a:pt x="64" y="1143"/>
                            <a:pt x="64" y="571"/>
                            <a:pt x="126" y="63"/>
                          </a:cubicBezTo>
                          <a:cubicBezTo>
                            <a:pt x="126" y="63"/>
                            <a:pt x="126" y="63"/>
                            <a:pt x="126" y="0"/>
                          </a:cubicBezTo>
                          <a:cubicBezTo>
                            <a:pt x="126" y="571"/>
                            <a:pt x="64" y="1143"/>
                            <a:pt x="0" y="1651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7" name="Google Shape;3027;p50"/>
                    <p:cNvSpPr/>
                    <p:nvPr/>
                  </p:nvSpPr>
                  <p:spPr>
                    <a:xfrm>
                      <a:off x="6661784" y="3071742"/>
                      <a:ext cx="22859" cy="3279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2859" h="32790" extrusionOk="0">
                          <a:moveTo>
                            <a:pt x="1270" y="5976"/>
                          </a:moveTo>
                          <a:cubicBezTo>
                            <a:pt x="1270" y="5912"/>
                            <a:pt x="1334" y="5849"/>
                            <a:pt x="1334" y="5785"/>
                          </a:cubicBezTo>
                          <a:cubicBezTo>
                            <a:pt x="1397" y="5595"/>
                            <a:pt x="1524" y="5468"/>
                            <a:pt x="1588" y="5277"/>
                          </a:cubicBezTo>
                          <a:cubicBezTo>
                            <a:pt x="3175" y="2229"/>
                            <a:pt x="6414" y="197"/>
                            <a:pt x="9843" y="7"/>
                          </a:cubicBezTo>
                          <a:cubicBezTo>
                            <a:pt x="11684" y="-57"/>
                            <a:pt x="13398" y="324"/>
                            <a:pt x="14986" y="1150"/>
                          </a:cubicBezTo>
                          <a:cubicBezTo>
                            <a:pt x="16510" y="1975"/>
                            <a:pt x="17780" y="3118"/>
                            <a:pt x="18669" y="4579"/>
                          </a:cubicBezTo>
                          <a:cubicBezTo>
                            <a:pt x="18733" y="4769"/>
                            <a:pt x="18859" y="4896"/>
                            <a:pt x="18923" y="5087"/>
                          </a:cubicBezTo>
                          <a:cubicBezTo>
                            <a:pt x="19812" y="6801"/>
                            <a:pt x="20447" y="8262"/>
                            <a:pt x="20638" y="10294"/>
                          </a:cubicBezTo>
                          <a:cubicBezTo>
                            <a:pt x="20701" y="10675"/>
                            <a:pt x="20701" y="11119"/>
                            <a:pt x="20701" y="11500"/>
                          </a:cubicBezTo>
                          <a:cubicBezTo>
                            <a:pt x="20765" y="11881"/>
                            <a:pt x="20828" y="12262"/>
                            <a:pt x="20828" y="12643"/>
                          </a:cubicBezTo>
                          <a:cubicBezTo>
                            <a:pt x="20892" y="13024"/>
                            <a:pt x="20955" y="13405"/>
                            <a:pt x="21082" y="13786"/>
                          </a:cubicBezTo>
                          <a:cubicBezTo>
                            <a:pt x="21209" y="14167"/>
                            <a:pt x="21272" y="14548"/>
                            <a:pt x="21399" y="14929"/>
                          </a:cubicBezTo>
                          <a:cubicBezTo>
                            <a:pt x="21781" y="16136"/>
                            <a:pt x="21908" y="17406"/>
                            <a:pt x="22161" y="18676"/>
                          </a:cubicBezTo>
                          <a:cubicBezTo>
                            <a:pt x="21972" y="17787"/>
                            <a:pt x="21844" y="16898"/>
                            <a:pt x="21654" y="16009"/>
                          </a:cubicBezTo>
                          <a:cubicBezTo>
                            <a:pt x="21781" y="16771"/>
                            <a:pt x="21972" y="17533"/>
                            <a:pt x="22161" y="18231"/>
                          </a:cubicBezTo>
                          <a:cubicBezTo>
                            <a:pt x="22479" y="19374"/>
                            <a:pt x="22796" y="20454"/>
                            <a:pt x="22860" y="21597"/>
                          </a:cubicBezTo>
                          <a:cubicBezTo>
                            <a:pt x="22860" y="22168"/>
                            <a:pt x="22796" y="22803"/>
                            <a:pt x="22733" y="23438"/>
                          </a:cubicBezTo>
                          <a:cubicBezTo>
                            <a:pt x="22796" y="25026"/>
                            <a:pt x="22479" y="26550"/>
                            <a:pt x="21717" y="28010"/>
                          </a:cubicBezTo>
                          <a:cubicBezTo>
                            <a:pt x="20955" y="29407"/>
                            <a:pt x="19939" y="30550"/>
                            <a:pt x="18606" y="31376"/>
                          </a:cubicBezTo>
                          <a:cubicBezTo>
                            <a:pt x="15939" y="33090"/>
                            <a:pt x="12319" y="33281"/>
                            <a:pt x="9589" y="31757"/>
                          </a:cubicBezTo>
                          <a:cubicBezTo>
                            <a:pt x="9334" y="31630"/>
                            <a:pt x="9144" y="31503"/>
                            <a:pt x="8890" y="31376"/>
                          </a:cubicBezTo>
                          <a:cubicBezTo>
                            <a:pt x="8763" y="31312"/>
                            <a:pt x="8636" y="31249"/>
                            <a:pt x="8509" y="31122"/>
                          </a:cubicBezTo>
                          <a:cubicBezTo>
                            <a:pt x="7810" y="30677"/>
                            <a:pt x="6858" y="30106"/>
                            <a:pt x="6286" y="29534"/>
                          </a:cubicBezTo>
                          <a:lnTo>
                            <a:pt x="6159" y="29407"/>
                          </a:lnTo>
                          <a:cubicBezTo>
                            <a:pt x="5588" y="28772"/>
                            <a:pt x="5080" y="28074"/>
                            <a:pt x="4509" y="27439"/>
                          </a:cubicBezTo>
                          <a:cubicBezTo>
                            <a:pt x="4382" y="27312"/>
                            <a:pt x="4318" y="27121"/>
                            <a:pt x="4191" y="26994"/>
                          </a:cubicBezTo>
                          <a:cubicBezTo>
                            <a:pt x="4001" y="26740"/>
                            <a:pt x="3873" y="26423"/>
                            <a:pt x="3683" y="26169"/>
                          </a:cubicBezTo>
                          <a:cubicBezTo>
                            <a:pt x="2667" y="24327"/>
                            <a:pt x="1651" y="22422"/>
                            <a:pt x="1207" y="20327"/>
                          </a:cubicBezTo>
                          <a:cubicBezTo>
                            <a:pt x="762" y="18295"/>
                            <a:pt x="381" y="16199"/>
                            <a:pt x="127" y="14104"/>
                          </a:cubicBezTo>
                          <a:cubicBezTo>
                            <a:pt x="64" y="13469"/>
                            <a:pt x="0" y="12770"/>
                            <a:pt x="0" y="12135"/>
                          </a:cubicBezTo>
                          <a:cubicBezTo>
                            <a:pt x="0" y="11945"/>
                            <a:pt x="0" y="11754"/>
                            <a:pt x="0" y="11564"/>
                          </a:cubicBezTo>
                          <a:cubicBezTo>
                            <a:pt x="0" y="11500"/>
                            <a:pt x="0" y="11437"/>
                            <a:pt x="0" y="11373"/>
                          </a:cubicBezTo>
                          <a:cubicBezTo>
                            <a:pt x="64" y="10484"/>
                            <a:pt x="127" y="9532"/>
                            <a:pt x="254" y="8643"/>
                          </a:cubicBezTo>
                          <a:cubicBezTo>
                            <a:pt x="635" y="7690"/>
                            <a:pt x="953" y="6801"/>
                            <a:pt x="1270" y="5976"/>
                          </a:cubicBezTo>
                          <a:close/>
                        </a:path>
                      </a:pathLst>
                    </a:custGeom>
                    <a:solidFill>
                      <a:srgbClr val="F7A50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  <p:sp>
                  <p:nvSpPr>
                    <p:cNvPr id="3028" name="Google Shape;3028;p50"/>
                    <p:cNvSpPr/>
                    <p:nvPr/>
                  </p:nvSpPr>
                  <p:spPr>
                    <a:xfrm>
                      <a:off x="6684644" y="3100967"/>
                      <a:ext cx="63" cy="88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3" h="889" extrusionOk="0">
                          <a:moveTo>
                            <a:pt x="0" y="826"/>
                          </a:moveTo>
                          <a:cubicBezTo>
                            <a:pt x="0" y="826"/>
                            <a:pt x="0" y="889"/>
                            <a:pt x="0" y="889"/>
                          </a:cubicBezTo>
                          <a:cubicBezTo>
                            <a:pt x="0" y="571"/>
                            <a:pt x="64" y="317"/>
                            <a:pt x="64" y="0"/>
                          </a:cubicBezTo>
                          <a:cubicBezTo>
                            <a:pt x="0" y="317"/>
                            <a:pt x="0" y="571"/>
                            <a:pt x="0" y="826"/>
                          </a:cubicBez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0000"/>
                        </a:solidFill>
                        <a:latin typeface="Calibri" panose="020F0502020204030204"/>
                        <a:ea typeface="Calibri" panose="020F0502020204030204"/>
                        <a:cs typeface="Calibri" panose="020F0502020204030204"/>
                        <a:sym typeface="Calibri" panose="020F0502020204030204"/>
                      </a:endParaRPr>
                    </a:p>
                  </p:txBody>
                </p:sp>
              </p:grpSp>
              <p:sp>
                <p:nvSpPr>
                  <p:cNvPr id="3029" name="Google Shape;3029;p50"/>
                  <p:cNvSpPr/>
                  <p:nvPr/>
                </p:nvSpPr>
                <p:spPr>
                  <a:xfrm>
                    <a:off x="6593814" y="3038166"/>
                    <a:ext cx="40031" cy="632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031" h="63254" extrusionOk="0">
                        <a:moveTo>
                          <a:pt x="6312" y="1016"/>
                        </a:moveTo>
                        <a:cubicBezTo>
                          <a:pt x="10820" y="-1143"/>
                          <a:pt x="17679" y="127"/>
                          <a:pt x="20155" y="4953"/>
                        </a:cubicBezTo>
                        <a:cubicBezTo>
                          <a:pt x="21869" y="8318"/>
                          <a:pt x="23520" y="11620"/>
                          <a:pt x="25235" y="14986"/>
                        </a:cubicBezTo>
                        <a:cubicBezTo>
                          <a:pt x="27330" y="19177"/>
                          <a:pt x="29743" y="23241"/>
                          <a:pt x="31648" y="27495"/>
                        </a:cubicBezTo>
                        <a:cubicBezTo>
                          <a:pt x="33236" y="30924"/>
                          <a:pt x="34760" y="34417"/>
                          <a:pt x="36347" y="37846"/>
                        </a:cubicBezTo>
                        <a:cubicBezTo>
                          <a:pt x="37109" y="39560"/>
                          <a:pt x="37935" y="41275"/>
                          <a:pt x="38633" y="43053"/>
                        </a:cubicBezTo>
                        <a:cubicBezTo>
                          <a:pt x="39649" y="45656"/>
                          <a:pt x="39967" y="48450"/>
                          <a:pt x="40030" y="51244"/>
                        </a:cubicBezTo>
                        <a:cubicBezTo>
                          <a:pt x="40094" y="55943"/>
                          <a:pt x="37617" y="60134"/>
                          <a:pt x="33363" y="62166"/>
                        </a:cubicBezTo>
                        <a:cubicBezTo>
                          <a:pt x="29299" y="64071"/>
                          <a:pt x="24029" y="63500"/>
                          <a:pt x="20727" y="60261"/>
                        </a:cubicBezTo>
                        <a:cubicBezTo>
                          <a:pt x="18758" y="58356"/>
                          <a:pt x="16853" y="56324"/>
                          <a:pt x="15646" y="53848"/>
                        </a:cubicBezTo>
                        <a:cubicBezTo>
                          <a:pt x="14504" y="51498"/>
                          <a:pt x="13487" y="49149"/>
                          <a:pt x="12471" y="46736"/>
                        </a:cubicBezTo>
                        <a:cubicBezTo>
                          <a:pt x="11011" y="43116"/>
                          <a:pt x="9551" y="39497"/>
                          <a:pt x="8090" y="35877"/>
                        </a:cubicBezTo>
                        <a:cubicBezTo>
                          <a:pt x="6693" y="32385"/>
                          <a:pt x="5677" y="28765"/>
                          <a:pt x="4470" y="25209"/>
                        </a:cubicBezTo>
                        <a:cubicBezTo>
                          <a:pt x="3201" y="21526"/>
                          <a:pt x="1866" y="17907"/>
                          <a:pt x="597" y="14224"/>
                        </a:cubicBezTo>
                        <a:cubicBezTo>
                          <a:pt x="-1309" y="9017"/>
                          <a:pt x="1549" y="3238"/>
                          <a:pt x="6312" y="101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0" name="Google Shape;3030;p50"/>
                  <p:cNvSpPr/>
                  <p:nvPr/>
                </p:nvSpPr>
                <p:spPr>
                  <a:xfrm>
                    <a:off x="6543804" y="3009531"/>
                    <a:ext cx="33948" cy="631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48" h="63146" extrusionOk="0">
                        <a:moveTo>
                          <a:pt x="315" y="8315"/>
                        </a:moveTo>
                        <a:cubicBezTo>
                          <a:pt x="1014" y="4188"/>
                          <a:pt x="4888" y="949"/>
                          <a:pt x="8825" y="187"/>
                        </a:cubicBezTo>
                        <a:cubicBezTo>
                          <a:pt x="13206" y="-639"/>
                          <a:pt x="17143" y="1330"/>
                          <a:pt x="19746" y="4886"/>
                        </a:cubicBezTo>
                        <a:cubicBezTo>
                          <a:pt x="20890" y="6473"/>
                          <a:pt x="21461" y="8442"/>
                          <a:pt x="22414" y="10157"/>
                        </a:cubicBezTo>
                        <a:cubicBezTo>
                          <a:pt x="23747" y="12442"/>
                          <a:pt x="24889" y="14665"/>
                          <a:pt x="25779" y="17205"/>
                        </a:cubicBezTo>
                        <a:cubicBezTo>
                          <a:pt x="27049" y="20761"/>
                          <a:pt x="28192" y="24254"/>
                          <a:pt x="29271" y="27873"/>
                        </a:cubicBezTo>
                        <a:cubicBezTo>
                          <a:pt x="30351" y="31429"/>
                          <a:pt x="31557" y="34985"/>
                          <a:pt x="32510" y="38668"/>
                        </a:cubicBezTo>
                        <a:cubicBezTo>
                          <a:pt x="33145" y="41272"/>
                          <a:pt x="33526" y="44066"/>
                          <a:pt x="33843" y="46732"/>
                        </a:cubicBezTo>
                        <a:cubicBezTo>
                          <a:pt x="33970" y="47748"/>
                          <a:pt x="33970" y="48701"/>
                          <a:pt x="33907" y="49781"/>
                        </a:cubicBezTo>
                        <a:cubicBezTo>
                          <a:pt x="34034" y="52066"/>
                          <a:pt x="33526" y="54289"/>
                          <a:pt x="32446" y="56321"/>
                        </a:cubicBezTo>
                        <a:cubicBezTo>
                          <a:pt x="30288" y="59432"/>
                          <a:pt x="29970" y="59877"/>
                          <a:pt x="31430" y="57654"/>
                        </a:cubicBezTo>
                        <a:cubicBezTo>
                          <a:pt x="28064" y="62671"/>
                          <a:pt x="22921" y="64449"/>
                          <a:pt x="17270" y="62163"/>
                        </a:cubicBezTo>
                        <a:cubicBezTo>
                          <a:pt x="17968" y="62417"/>
                          <a:pt x="18667" y="62671"/>
                          <a:pt x="19365" y="62925"/>
                        </a:cubicBezTo>
                        <a:cubicBezTo>
                          <a:pt x="16952" y="62290"/>
                          <a:pt x="14666" y="61401"/>
                          <a:pt x="12825" y="59686"/>
                        </a:cubicBezTo>
                        <a:cubicBezTo>
                          <a:pt x="11809" y="58734"/>
                          <a:pt x="10729" y="57210"/>
                          <a:pt x="9904" y="56004"/>
                        </a:cubicBezTo>
                        <a:cubicBezTo>
                          <a:pt x="8570" y="54035"/>
                          <a:pt x="7745" y="51622"/>
                          <a:pt x="6856" y="49400"/>
                        </a:cubicBezTo>
                        <a:cubicBezTo>
                          <a:pt x="7364" y="50479"/>
                          <a:pt x="7872" y="51495"/>
                          <a:pt x="8316" y="52575"/>
                        </a:cubicBezTo>
                        <a:cubicBezTo>
                          <a:pt x="6729" y="49400"/>
                          <a:pt x="5459" y="46288"/>
                          <a:pt x="4570" y="42795"/>
                        </a:cubicBezTo>
                        <a:cubicBezTo>
                          <a:pt x="3935" y="40256"/>
                          <a:pt x="3364" y="37779"/>
                          <a:pt x="2792" y="35239"/>
                        </a:cubicBezTo>
                        <a:cubicBezTo>
                          <a:pt x="2030" y="31937"/>
                          <a:pt x="1395" y="28635"/>
                          <a:pt x="823" y="25333"/>
                        </a:cubicBezTo>
                        <a:cubicBezTo>
                          <a:pt x="252" y="21713"/>
                          <a:pt x="-447" y="18538"/>
                          <a:pt x="379" y="14856"/>
                        </a:cubicBezTo>
                        <a:cubicBezTo>
                          <a:pt x="315" y="15935"/>
                          <a:pt x="189" y="17078"/>
                          <a:pt x="125" y="18157"/>
                        </a:cubicBezTo>
                        <a:cubicBezTo>
                          <a:pt x="189" y="14729"/>
                          <a:pt x="-256" y="11554"/>
                          <a:pt x="315" y="8315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1" name="Google Shape;3031;p50"/>
                  <p:cNvSpPr/>
                  <p:nvPr/>
                </p:nvSpPr>
                <p:spPr>
                  <a:xfrm>
                    <a:off x="6581896" y="3094381"/>
                    <a:ext cx="43456" cy="805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56" h="80588" extrusionOk="0">
                        <a:moveTo>
                          <a:pt x="7499" y="427"/>
                        </a:moveTo>
                        <a:cubicBezTo>
                          <a:pt x="12135" y="-843"/>
                          <a:pt x="17151" y="744"/>
                          <a:pt x="19818" y="4872"/>
                        </a:cubicBezTo>
                        <a:cubicBezTo>
                          <a:pt x="22612" y="9126"/>
                          <a:pt x="24390" y="14397"/>
                          <a:pt x="26549" y="19096"/>
                        </a:cubicBezTo>
                        <a:cubicBezTo>
                          <a:pt x="26866" y="19731"/>
                          <a:pt x="27121" y="20429"/>
                          <a:pt x="27438" y="21064"/>
                        </a:cubicBezTo>
                        <a:cubicBezTo>
                          <a:pt x="26866" y="19858"/>
                          <a:pt x="26930" y="19858"/>
                          <a:pt x="27628" y="21064"/>
                        </a:cubicBezTo>
                        <a:cubicBezTo>
                          <a:pt x="28581" y="22525"/>
                          <a:pt x="29216" y="24303"/>
                          <a:pt x="29914" y="25890"/>
                        </a:cubicBezTo>
                        <a:cubicBezTo>
                          <a:pt x="30867" y="28049"/>
                          <a:pt x="31756" y="30208"/>
                          <a:pt x="32645" y="32304"/>
                        </a:cubicBezTo>
                        <a:cubicBezTo>
                          <a:pt x="36328" y="41004"/>
                          <a:pt x="39884" y="49830"/>
                          <a:pt x="42868" y="58847"/>
                        </a:cubicBezTo>
                        <a:cubicBezTo>
                          <a:pt x="43630" y="61133"/>
                          <a:pt x="43630" y="63927"/>
                          <a:pt x="42996" y="66530"/>
                        </a:cubicBezTo>
                        <a:cubicBezTo>
                          <a:pt x="43059" y="68689"/>
                          <a:pt x="42996" y="70848"/>
                          <a:pt x="42424" y="73007"/>
                        </a:cubicBezTo>
                        <a:cubicBezTo>
                          <a:pt x="40963" y="78341"/>
                          <a:pt x="34169" y="82913"/>
                          <a:pt x="28772" y="79294"/>
                        </a:cubicBezTo>
                        <a:cubicBezTo>
                          <a:pt x="26422" y="77707"/>
                          <a:pt x="24644" y="75865"/>
                          <a:pt x="22993" y="73833"/>
                        </a:cubicBezTo>
                        <a:cubicBezTo>
                          <a:pt x="20643" y="72245"/>
                          <a:pt x="18802" y="69832"/>
                          <a:pt x="17596" y="66975"/>
                        </a:cubicBezTo>
                        <a:cubicBezTo>
                          <a:pt x="13976" y="58212"/>
                          <a:pt x="10928" y="49258"/>
                          <a:pt x="8007" y="40241"/>
                        </a:cubicBezTo>
                        <a:cubicBezTo>
                          <a:pt x="7309" y="38019"/>
                          <a:pt x="6547" y="35860"/>
                          <a:pt x="5847" y="33637"/>
                        </a:cubicBezTo>
                        <a:cubicBezTo>
                          <a:pt x="5403" y="32177"/>
                          <a:pt x="5213" y="30780"/>
                          <a:pt x="4896" y="29256"/>
                        </a:cubicBezTo>
                        <a:cubicBezTo>
                          <a:pt x="4832" y="29129"/>
                          <a:pt x="4260" y="27224"/>
                          <a:pt x="4134" y="26843"/>
                        </a:cubicBezTo>
                        <a:cubicBezTo>
                          <a:pt x="2672" y="21699"/>
                          <a:pt x="832" y="16492"/>
                          <a:pt x="70" y="11158"/>
                        </a:cubicBezTo>
                        <a:cubicBezTo>
                          <a:pt x="-565" y="6650"/>
                          <a:pt x="3245" y="1570"/>
                          <a:pt x="7499" y="4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2" name="Google Shape;3032;p50"/>
                  <p:cNvSpPr/>
                  <p:nvPr/>
                </p:nvSpPr>
                <p:spPr>
                  <a:xfrm>
                    <a:off x="6513555" y="3054190"/>
                    <a:ext cx="35136" cy="5774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36" h="57746" extrusionOk="0">
                        <a:moveTo>
                          <a:pt x="7260" y="486"/>
                        </a:moveTo>
                        <a:cubicBezTo>
                          <a:pt x="9926" y="-276"/>
                          <a:pt x="12975" y="-213"/>
                          <a:pt x="15388" y="1185"/>
                        </a:cubicBezTo>
                        <a:cubicBezTo>
                          <a:pt x="17927" y="2645"/>
                          <a:pt x="19262" y="4614"/>
                          <a:pt x="20468" y="7280"/>
                        </a:cubicBezTo>
                        <a:cubicBezTo>
                          <a:pt x="23071" y="12932"/>
                          <a:pt x="25739" y="18520"/>
                          <a:pt x="28342" y="24171"/>
                        </a:cubicBezTo>
                        <a:cubicBezTo>
                          <a:pt x="27897" y="23282"/>
                          <a:pt x="27452" y="22330"/>
                          <a:pt x="27072" y="21441"/>
                        </a:cubicBezTo>
                        <a:cubicBezTo>
                          <a:pt x="28659" y="24679"/>
                          <a:pt x="30056" y="27918"/>
                          <a:pt x="31389" y="31283"/>
                        </a:cubicBezTo>
                        <a:cubicBezTo>
                          <a:pt x="32723" y="34585"/>
                          <a:pt x="34438" y="37951"/>
                          <a:pt x="34375" y="41570"/>
                        </a:cubicBezTo>
                        <a:cubicBezTo>
                          <a:pt x="34184" y="40554"/>
                          <a:pt x="33993" y="39539"/>
                          <a:pt x="33802" y="38586"/>
                        </a:cubicBezTo>
                        <a:cubicBezTo>
                          <a:pt x="34247" y="40427"/>
                          <a:pt x="35073" y="42650"/>
                          <a:pt x="35137" y="44492"/>
                        </a:cubicBezTo>
                        <a:cubicBezTo>
                          <a:pt x="35137" y="47412"/>
                          <a:pt x="34120" y="49952"/>
                          <a:pt x="32533" y="52239"/>
                        </a:cubicBezTo>
                        <a:cubicBezTo>
                          <a:pt x="32089" y="53445"/>
                          <a:pt x="31517" y="54524"/>
                          <a:pt x="30627" y="55414"/>
                        </a:cubicBezTo>
                        <a:cubicBezTo>
                          <a:pt x="29358" y="57318"/>
                          <a:pt x="27072" y="58398"/>
                          <a:pt x="24786" y="57318"/>
                        </a:cubicBezTo>
                        <a:cubicBezTo>
                          <a:pt x="23897" y="57128"/>
                          <a:pt x="23071" y="56874"/>
                          <a:pt x="22309" y="56493"/>
                        </a:cubicBezTo>
                        <a:cubicBezTo>
                          <a:pt x="20213" y="56176"/>
                          <a:pt x="18245" y="55540"/>
                          <a:pt x="16467" y="53953"/>
                        </a:cubicBezTo>
                        <a:cubicBezTo>
                          <a:pt x="15388" y="53001"/>
                          <a:pt x="14435" y="51857"/>
                          <a:pt x="13737" y="50587"/>
                        </a:cubicBezTo>
                        <a:cubicBezTo>
                          <a:pt x="13483" y="50143"/>
                          <a:pt x="13292" y="49698"/>
                          <a:pt x="13039" y="49254"/>
                        </a:cubicBezTo>
                        <a:cubicBezTo>
                          <a:pt x="14499" y="50778"/>
                          <a:pt x="14499" y="50778"/>
                          <a:pt x="13165" y="49190"/>
                        </a:cubicBezTo>
                        <a:cubicBezTo>
                          <a:pt x="11832" y="47539"/>
                          <a:pt x="11006" y="45825"/>
                          <a:pt x="10244" y="43793"/>
                        </a:cubicBezTo>
                        <a:cubicBezTo>
                          <a:pt x="8975" y="40554"/>
                          <a:pt x="7704" y="37316"/>
                          <a:pt x="6625" y="34014"/>
                        </a:cubicBezTo>
                        <a:cubicBezTo>
                          <a:pt x="4402" y="27346"/>
                          <a:pt x="2561" y="20489"/>
                          <a:pt x="465" y="13757"/>
                        </a:cubicBezTo>
                        <a:cubicBezTo>
                          <a:pt x="-1186" y="8423"/>
                          <a:pt x="1672" y="2010"/>
                          <a:pt x="7260" y="48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3" name="Google Shape;3033;p50"/>
                  <p:cNvSpPr/>
                  <p:nvPr/>
                </p:nvSpPr>
                <p:spPr>
                  <a:xfrm>
                    <a:off x="6556646" y="3135118"/>
                    <a:ext cx="33980" cy="599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980" h="59926" extrusionOk="0">
                        <a:moveTo>
                          <a:pt x="363" y="12331"/>
                        </a:moveTo>
                        <a:cubicBezTo>
                          <a:pt x="-145" y="9791"/>
                          <a:pt x="-272" y="7378"/>
                          <a:pt x="998" y="4965"/>
                        </a:cubicBezTo>
                        <a:cubicBezTo>
                          <a:pt x="2078" y="2933"/>
                          <a:pt x="4237" y="965"/>
                          <a:pt x="6460" y="393"/>
                        </a:cubicBezTo>
                        <a:cubicBezTo>
                          <a:pt x="11793" y="-1067"/>
                          <a:pt x="16365" y="1663"/>
                          <a:pt x="18397" y="6553"/>
                        </a:cubicBezTo>
                        <a:cubicBezTo>
                          <a:pt x="18588" y="7061"/>
                          <a:pt x="18842" y="7696"/>
                          <a:pt x="19096" y="8331"/>
                        </a:cubicBezTo>
                        <a:cubicBezTo>
                          <a:pt x="19096" y="8267"/>
                          <a:pt x="19222" y="8458"/>
                          <a:pt x="19477" y="8966"/>
                        </a:cubicBezTo>
                        <a:cubicBezTo>
                          <a:pt x="19984" y="9982"/>
                          <a:pt x="20429" y="10934"/>
                          <a:pt x="20937" y="11950"/>
                        </a:cubicBezTo>
                        <a:cubicBezTo>
                          <a:pt x="21763" y="13728"/>
                          <a:pt x="22525" y="15570"/>
                          <a:pt x="23287" y="17348"/>
                        </a:cubicBezTo>
                        <a:cubicBezTo>
                          <a:pt x="24874" y="20840"/>
                          <a:pt x="26272" y="24333"/>
                          <a:pt x="27668" y="27889"/>
                        </a:cubicBezTo>
                        <a:cubicBezTo>
                          <a:pt x="28367" y="29603"/>
                          <a:pt x="29002" y="31318"/>
                          <a:pt x="29700" y="33032"/>
                        </a:cubicBezTo>
                        <a:cubicBezTo>
                          <a:pt x="30081" y="33921"/>
                          <a:pt x="30462" y="34810"/>
                          <a:pt x="30843" y="35763"/>
                        </a:cubicBezTo>
                        <a:cubicBezTo>
                          <a:pt x="31351" y="36906"/>
                          <a:pt x="31669" y="38112"/>
                          <a:pt x="31669" y="39382"/>
                        </a:cubicBezTo>
                        <a:cubicBezTo>
                          <a:pt x="31860" y="40525"/>
                          <a:pt x="31860" y="40271"/>
                          <a:pt x="31605" y="38620"/>
                        </a:cubicBezTo>
                        <a:cubicBezTo>
                          <a:pt x="31986" y="38493"/>
                          <a:pt x="33764" y="46240"/>
                          <a:pt x="33764" y="46240"/>
                        </a:cubicBezTo>
                        <a:cubicBezTo>
                          <a:pt x="34146" y="49352"/>
                          <a:pt x="34146" y="52146"/>
                          <a:pt x="32748" y="55067"/>
                        </a:cubicBezTo>
                        <a:cubicBezTo>
                          <a:pt x="31160" y="58369"/>
                          <a:pt x="26462" y="60782"/>
                          <a:pt x="22842" y="59639"/>
                        </a:cubicBezTo>
                        <a:cubicBezTo>
                          <a:pt x="20747" y="58940"/>
                          <a:pt x="19160" y="58305"/>
                          <a:pt x="17572" y="56654"/>
                        </a:cubicBezTo>
                        <a:cubicBezTo>
                          <a:pt x="16556" y="55575"/>
                          <a:pt x="15285" y="54241"/>
                          <a:pt x="14523" y="53098"/>
                        </a:cubicBezTo>
                        <a:cubicBezTo>
                          <a:pt x="13444" y="51511"/>
                          <a:pt x="12746" y="49669"/>
                          <a:pt x="11793" y="47955"/>
                        </a:cubicBezTo>
                        <a:cubicBezTo>
                          <a:pt x="10523" y="45605"/>
                          <a:pt x="9317" y="43256"/>
                          <a:pt x="8364" y="40716"/>
                        </a:cubicBezTo>
                        <a:cubicBezTo>
                          <a:pt x="7666" y="38874"/>
                          <a:pt x="7031" y="37033"/>
                          <a:pt x="6333" y="35191"/>
                        </a:cubicBezTo>
                        <a:cubicBezTo>
                          <a:pt x="4998" y="31445"/>
                          <a:pt x="3856" y="27762"/>
                          <a:pt x="2903" y="23952"/>
                        </a:cubicBezTo>
                        <a:cubicBezTo>
                          <a:pt x="2459" y="22047"/>
                          <a:pt x="1951" y="20142"/>
                          <a:pt x="1570" y="18237"/>
                        </a:cubicBezTo>
                        <a:cubicBezTo>
                          <a:pt x="1379" y="17157"/>
                          <a:pt x="1189" y="16014"/>
                          <a:pt x="998" y="14935"/>
                        </a:cubicBezTo>
                        <a:cubicBezTo>
                          <a:pt x="1316" y="16268"/>
                          <a:pt x="1316" y="16395"/>
                          <a:pt x="1062" y="15316"/>
                        </a:cubicBezTo>
                        <a:cubicBezTo>
                          <a:pt x="808" y="14236"/>
                          <a:pt x="617" y="13284"/>
                          <a:pt x="363" y="1233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4" name="Google Shape;3034;p50"/>
                  <p:cNvSpPr/>
                  <p:nvPr/>
                </p:nvSpPr>
                <p:spPr>
                  <a:xfrm>
                    <a:off x="6510932" y="3111684"/>
                    <a:ext cx="36441" cy="562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1" h="56292" extrusionOk="0">
                        <a:moveTo>
                          <a:pt x="7151" y="396"/>
                        </a:moveTo>
                        <a:cubicBezTo>
                          <a:pt x="11660" y="-810"/>
                          <a:pt x="16296" y="777"/>
                          <a:pt x="18899" y="4651"/>
                        </a:cubicBezTo>
                        <a:cubicBezTo>
                          <a:pt x="20931" y="7635"/>
                          <a:pt x="22011" y="11509"/>
                          <a:pt x="23408" y="14874"/>
                        </a:cubicBezTo>
                        <a:cubicBezTo>
                          <a:pt x="24423" y="17223"/>
                          <a:pt x="25439" y="19510"/>
                          <a:pt x="26519" y="21795"/>
                        </a:cubicBezTo>
                        <a:cubicBezTo>
                          <a:pt x="27980" y="24780"/>
                          <a:pt x="29440" y="27765"/>
                          <a:pt x="30964" y="30749"/>
                        </a:cubicBezTo>
                        <a:cubicBezTo>
                          <a:pt x="31789" y="32337"/>
                          <a:pt x="32679" y="33988"/>
                          <a:pt x="33504" y="35575"/>
                        </a:cubicBezTo>
                        <a:cubicBezTo>
                          <a:pt x="33885" y="36401"/>
                          <a:pt x="34330" y="37226"/>
                          <a:pt x="34711" y="38051"/>
                        </a:cubicBezTo>
                        <a:cubicBezTo>
                          <a:pt x="35536" y="39829"/>
                          <a:pt x="36235" y="41417"/>
                          <a:pt x="36425" y="43449"/>
                        </a:cubicBezTo>
                        <a:cubicBezTo>
                          <a:pt x="36488" y="44401"/>
                          <a:pt x="36361" y="45291"/>
                          <a:pt x="36171" y="46179"/>
                        </a:cubicBezTo>
                        <a:cubicBezTo>
                          <a:pt x="36171" y="46370"/>
                          <a:pt x="36171" y="46560"/>
                          <a:pt x="36171" y="46751"/>
                        </a:cubicBezTo>
                        <a:cubicBezTo>
                          <a:pt x="36298" y="49990"/>
                          <a:pt x="34711" y="53101"/>
                          <a:pt x="31980" y="54816"/>
                        </a:cubicBezTo>
                        <a:cubicBezTo>
                          <a:pt x="29504" y="56403"/>
                          <a:pt x="25439" y="56975"/>
                          <a:pt x="22899" y="55197"/>
                        </a:cubicBezTo>
                        <a:cubicBezTo>
                          <a:pt x="22392" y="54879"/>
                          <a:pt x="21884" y="54498"/>
                          <a:pt x="21439" y="54117"/>
                        </a:cubicBezTo>
                        <a:cubicBezTo>
                          <a:pt x="20169" y="53609"/>
                          <a:pt x="18962" y="52974"/>
                          <a:pt x="17883" y="52085"/>
                        </a:cubicBezTo>
                        <a:cubicBezTo>
                          <a:pt x="16613" y="51006"/>
                          <a:pt x="15851" y="49482"/>
                          <a:pt x="15025" y="48085"/>
                        </a:cubicBezTo>
                        <a:cubicBezTo>
                          <a:pt x="14200" y="46560"/>
                          <a:pt x="13374" y="45037"/>
                          <a:pt x="12676" y="43513"/>
                        </a:cubicBezTo>
                        <a:cubicBezTo>
                          <a:pt x="10898" y="39703"/>
                          <a:pt x="9120" y="35956"/>
                          <a:pt x="7469" y="32082"/>
                        </a:cubicBezTo>
                        <a:cubicBezTo>
                          <a:pt x="6136" y="29035"/>
                          <a:pt x="4929" y="25923"/>
                          <a:pt x="3723" y="22812"/>
                        </a:cubicBezTo>
                        <a:cubicBezTo>
                          <a:pt x="2262" y="18938"/>
                          <a:pt x="484" y="14874"/>
                          <a:pt x="39" y="10683"/>
                        </a:cubicBezTo>
                        <a:cubicBezTo>
                          <a:pt x="-405" y="6365"/>
                          <a:pt x="2961" y="1539"/>
                          <a:pt x="7151" y="39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5" name="Google Shape;3035;p50"/>
                  <p:cNvSpPr/>
                  <p:nvPr/>
                </p:nvSpPr>
                <p:spPr>
                  <a:xfrm>
                    <a:off x="6458318" y="3050230"/>
                    <a:ext cx="28170" cy="474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0" h="47495" extrusionOk="0">
                        <a:moveTo>
                          <a:pt x="6362" y="382"/>
                        </a:moveTo>
                        <a:cubicBezTo>
                          <a:pt x="11442" y="-1015"/>
                          <a:pt x="16014" y="1525"/>
                          <a:pt x="17856" y="6287"/>
                        </a:cubicBezTo>
                        <a:cubicBezTo>
                          <a:pt x="19824" y="11240"/>
                          <a:pt x="21793" y="16257"/>
                          <a:pt x="23825" y="21210"/>
                        </a:cubicBezTo>
                        <a:cubicBezTo>
                          <a:pt x="24840" y="23686"/>
                          <a:pt x="25857" y="26163"/>
                          <a:pt x="26682" y="28703"/>
                        </a:cubicBezTo>
                        <a:cubicBezTo>
                          <a:pt x="27063" y="29846"/>
                          <a:pt x="27508" y="31052"/>
                          <a:pt x="27825" y="32195"/>
                        </a:cubicBezTo>
                        <a:cubicBezTo>
                          <a:pt x="28524" y="34672"/>
                          <a:pt x="28143" y="37656"/>
                          <a:pt x="26873" y="39942"/>
                        </a:cubicBezTo>
                        <a:cubicBezTo>
                          <a:pt x="26682" y="41403"/>
                          <a:pt x="26746" y="42927"/>
                          <a:pt x="26238" y="44451"/>
                        </a:cubicBezTo>
                        <a:cubicBezTo>
                          <a:pt x="25539" y="46674"/>
                          <a:pt x="22999" y="48388"/>
                          <a:pt x="20713" y="46991"/>
                        </a:cubicBezTo>
                        <a:cubicBezTo>
                          <a:pt x="19126" y="46102"/>
                          <a:pt x="17919" y="44895"/>
                          <a:pt x="16649" y="43752"/>
                        </a:cubicBezTo>
                        <a:cubicBezTo>
                          <a:pt x="14554" y="43054"/>
                          <a:pt x="12649" y="41720"/>
                          <a:pt x="11506" y="39815"/>
                        </a:cubicBezTo>
                        <a:cubicBezTo>
                          <a:pt x="10553" y="38355"/>
                          <a:pt x="9982" y="36450"/>
                          <a:pt x="9220" y="34862"/>
                        </a:cubicBezTo>
                        <a:cubicBezTo>
                          <a:pt x="8077" y="32322"/>
                          <a:pt x="7124" y="29719"/>
                          <a:pt x="6172" y="27115"/>
                        </a:cubicBezTo>
                        <a:cubicBezTo>
                          <a:pt x="4267" y="21972"/>
                          <a:pt x="2362" y="16892"/>
                          <a:pt x="520" y="11749"/>
                        </a:cubicBezTo>
                        <a:cubicBezTo>
                          <a:pt x="-1258" y="7430"/>
                          <a:pt x="1727" y="1652"/>
                          <a:pt x="6362" y="382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6" name="Google Shape;3036;p50"/>
                  <p:cNvSpPr/>
                  <p:nvPr/>
                </p:nvSpPr>
                <p:spPr>
                  <a:xfrm>
                    <a:off x="6639507" y="3116525"/>
                    <a:ext cx="29341" cy="490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341" h="49099" extrusionOk="0">
                        <a:moveTo>
                          <a:pt x="6529" y="381"/>
                        </a:moveTo>
                        <a:cubicBezTo>
                          <a:pt x="11610" y="-1016"/>
                          <a:pt x="16499" y="1524"/>
                          <a:pt x="18277" y="6414"/>
                        </a:cubicBezTo>
                        <a:cubicBezTo>
                          <a:pt x="20118" y="11430"/>
                          <a:pt x="22024" y="16447"/>
                          <a:pt x="24055" y="21400"/>
                        </a:cubicBezTo>
                        <a:cubicBezTo>
                          <a:pt x="25008" y="23813"/>
                          <a:pt x="26087" y="26289"/>
                          <a:pt x="27040" y="28702"/>
                        </a:cubicBezTo>
                        <a:cubicBezTo>
                          <a:pt x="27548" y="29972"/>
                          <a:pt x="27992" y="31242"/>
                          <a:pt x="28500" y="32512"/>
                        </a:cubicBezTo>
                        <a:cubicBezTo>
                          <a:pt x="29199" y="34354"/>
                          <a:pt x="29262" y="36132"/>
                          <a:pt x="29072" y="37846"/>
                        </a:cubicBezTo>
                        <a:cubicBezTo>
                          <a:pt x="29136" y="38735"/>
                          <a:pt x="29262" y="39624"/>
                          <a:pt x="29326" y="40450"/>
                        </a:cubicBezTo>
                        <a:cubicBezTo>
                          <a:pt x="29516" y="43815"/>
                          <a:pt x="27992" y="46927"/>
                          <a:pt x="24881" y="48387"/>
                        </a:cubicBezTo>
                        <a:cubicBezTo>
                          <a:pt x="21706" y="49848"/>
                          <a:pt x="17960" y="49022"/>
                          <a:pt x="15674" y="46292"/>
                        </a:cubicBezTo>
                        <a:cubicBezTo>
                          <a:pt x="15165" y="45720"/>
                          <a:pt x="14721" y="45149"/>
                          <a:pt x="14213" y="44514"/>
                        </a:cubicBezTo>
                        <a:cubicBezTo>
                          <a:pt x="13768" y="44260"/>
                          <a:pt x="13387" y="44069"/>
                          <a:pt x="12943" y="43625"/>
                        </a:cubicBezTo>
                        <a:cubicBezTo>
                          <a:pt x="11483" y="42228"/>
                          <a:pt x="10848" y="40640"/>
                          <a:pt x="10022" y="38926"/>
                        </a:cubicBezTo>
                        <a:cubicBezTo>
                          <a:pt x="9450" y="37656"/>
                          <a:pt x="8879" y="36449"/>
                          <a:pt x="8371" y="35179"/>
                        </a:cubicBezTo>
                        <a:cubicBezTo>
                          <a:pt x="7355" y="32639"/>
                          <a:pt x="6466" y="30099"/>
                          <a:pt x="5577" y="27496"/>
                        </a:cubicBezTo>
                        <a:cubicBezTo>
                          <a:pt x="3736" y="22352"/>
                          <a:pt x="2021" y="17209"/>
                          <a:pt x="370" y="12002"/>
                        </a:cubicBezTo>
                        <a:cubicBezTo>
                          <a:pt x="-1027" y="7493"/>
                          <a:pt x="1640" y="1715"/>
                          <a:pt x="6529" y="38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  <p:sp>
                <p:nvSpPr>
                  <p:cNvPr id="3037" name="Google Shape;3037;p50"/>
                  <p:cNvSpPr/>
                  <p:nvPr/>
                </p:nvSpPr>
                <p:spPr>
                  <a:xfrm>
                    <a:off x="6486104" y="3156180"/>
                    <a:ext cx="37810" cy="52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810" h="52290" extrusionOk="0">
                        <a:moveTo>
                          <a:pt x="4167" y="1366"/>
                        </a:moveTo>
                        <a:cubicBezTo>
                          <a:pt x="8675" y="-1237"/>
                          <a:pt x="13946" y="-31"/>
                          <a:pt x="16930" y="4224"/>
                        </a:cubicBezTo>
                        <a:cubicBezTo>
                          <a:pt x="20423" y="9177"/>
                          <a:pt x="23788" y="14257"/>
                          <a:pt x="27217" y="19273"/>
                        </a:cubicBezTo>
                        <a:cubicBezTo>
                          <a:pt x="30646" y="24290"/>
                          <a:pt x="33503" y="29624"/>
                          <a:pt x="36234" y="35021"/>
                        </a:cubicBezTo>
                        <a:cubicBezTo>
                          <a:pt x="37314" y="37180"/>
                          <a:pt x="38012" y="39149"/>
                          <a:pt x="37758" y="41689"/>
                        </a:cubicBezTo>
                        <a:cubicBezTo>
                          <a:pt x="37694" y="42451"/>
                          <a:pt x="37440" y="43149"/>
                          <a:pt x="37250" y="43784"/>
                        </a:cubicBezTo>
                        <a:cubicBezTo>
                          <a:pt x="37250" y="44292"/>
                          <a:pt x="37314" y="44800"/>
                          <a:pt x="37187" y="45308"/>
                        </a:cubicBezTo>
                        <a:cubicBezTo>
                          <a:pt x="36615" y="48039"/>
                          <a:pt x="34710" y="50325"/>
                          <a:pt x="32234" y="51468"/>
                        </a:cubicBezTo>
                        <a:cubicBezTo>
                          <a:pt x="30011" y="52484"/>
                          <a:pt x="27662" y="52547"/>
                          <a:pt x="25376" y="51722"/>
                        </a:cubicBezTo>
                        <a:cubicBezTo>
                          <a:pt x="24994" y="51595"/>
                          <a:pt x="24740" y="51277"/>
                          <a:pt x="24360" y="51087"/>
                        </a:cubicBezTo>
                        <a:cubicBezTo>
                          <a:pt x="23216" y="50769"/>
                          <a:pt x="22074" y="50261"/>
                          <a:pt x="21058" y="49499"/>
                        </a:cubicBezTo>
                        <a:cubicBezTo>
                          <a:pt x="19026" y="48039"/>
                          <a:pt x="18073" y="46388"/>
                          <a:pt x="16993" y="44102"/>
                        </a:cubicBezTo>
                        <a:lnTo>
                          <a:pt x="17883" y="46070"/>
                        </a:lnTo>
                        <a:cubicBezTo>
                          <a:pt x="15216" y="40482"/>
                          <a:pt x="12422" y="34958"/>
                          <a:pt x="9754" y="29370"/>
                        </a:cubicBezTo>
                        <a:cubicBezTo>
                          <a:pt x="10136" y="30132"/>
                          <a:pt x="10517" y="30957"/>
                          <a:pt x="10898" y="31719"/>
                        </a:cubicBezTo>
                        <a:cubicBezTo>
                          <a:pt x="8040" y="25687"/>
                          <a:pt x="4865" y="19908"/>
                          <a:pt x="1373" y="14193"/>
                        </a:cubicBezTo>
                        <a:cubicBezTo>
                          <a:pt x="-1167" y="10002"/>
                          <a:pt x="-152" y="3906"/>
                          <a:pt x="4167" y="1366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Calibri" panose="020F0502020204030204"/>
                      <a:ea typeface="Calibri" panose="020F0502020204030204"/>
                      <a:cs typeface="Calibri" panose="020F0502020204030204"/>
                      <a:sym typeface="Calibri" panose="020F0502020204030204"/>
                    </a:endParaRPr>
                  </a:p>
                </p:txBody>
              </p:sp>
            </p:grpSp>
            <p:sp>
              <p:nvSpPr>
                <p:cNvPr id="3038" name="Google Shape;3038;p50"/>
                <p:cNvSpPr/>
                <p:nvPr/>
              </p:nvSpPr>
              <p:spPr>
                <a:xfrm>
                  <a:off x="6702982" y="2946521"/>
                  <a:ext cx="93207" cy="7311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07" h="73111" extrusionOk="0">
                      <a:moveTo>
                        <a:pt x="8841" y="57283"/>
                      </a:moveTo>
                      <a:cubicBezTo>
                        <a:pt x="12587" y="54489"/>
                        <a:pt x="16398" y="51695"/>
                        <a:pt x="20144" y="48837"/>
                      </a:cubicBezTo>
                      <a:cubicBezTo>
                        <a:pt x="27447" y="43376"/>
                        <a:pt x="34812" y="37979"/>
                        <a:pt x="42115" y="32518"/>
                      </a:cubicBezTo>
                      <a:cubicBezTo>
                        <a:pt x="56720" y="21596"/>
                        <a:pt x="70944" y="10229"/>
                        <a:pt x="86437" y="641"/>
                      </a:cubicBezTo>
                      <a:cubicBezTo>
                        <a:pt x="90565" y="-1899"/>
                        <a:pt x="95582" y="3689"/>
                        <a:pt x="91962" y="7308"/>
                      </a:cubicBezTo>
                      <a:cubicBezTo>
                        <a:pt x="79008" y="20072"/>
                        <a:pt x="64467" y="31057"/>
                        <a:pt x="50052" y="42170"/>
                      </a:cubicBezTo>
                      <a:cubicBezTo>
                        <a:pt x="43004" y="47567"/>
                        <a:pt x="36019" y="53028"/>
                        <a:pt x="28907" y="58299"/>
                      </a:cubicBezTo>
                      <a:cubicBezTo>
                        <a:pt x="25161" y="61093"/>
                        <a:pt x="21350" y="63887"/>
                        <a:pt x="17604" y="66681"/>
                      </a:cubicBezTo>
                      <a:cubicBezTo>
                        <a:pt x="14112" y="69284"/>
                        <a:pt x="10237" y="73412"/>
                        <a:pt x="5602" y="73094"/>
                      </a:cubicBezTo>
                      <a:cubicBezTo>
                        <a:pt x="2236" y="72840"/>
                        <a:pt x="-684" y="70300"/>
                        <a:pt x="141" y="66681"/>
                      </a:cubicBezTo>
                      <a:cubicBezTo>
                        <a:pt x="1221" y="62045"/>
                        <a:pt x="5285" y="59950"/>
                        <a:pt x="8841" y="57283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39" name="Google Shape;3039;p50"/>
                <p:cNvSpPr/>
                <p:nvPr/>
              </p:nvSpPr>
              <p:spPr>
                <a:xfrm>
                  <a:off x="6451476" y="2811389"/>
                  <a:ext cx="61621" cy="1008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621" h="100823" extrusionOk="0">
                      <a:moveTo>
                        <a:pt x="46288" y="90624"/>
                      </a:moveTo>
                      <a:cubicBezTo>
                        <a:pt x="44002" y="86497"/>
                        <a:pt x="41716" y="82433"/>
                        <a:pt x="39430" y="78305"/>
                      </a:cubicBezTo>
                      <a:cubicBezTo>
                        <a:pt x="34985" y="70368"/>
                        <a:pt x="30604" y="62367"/>
                        <a:pt x="26095" y="54366"/>
                      </a:cubicBezTo>
                      <a:cubicBezTo>
                        <a:pt x="17205" y="38491"/>
                        <a:pt x="7807" y="22870"/>
                        <a:pt x="377" y="6233"/>
                      </a:cubicBezTo>
                      <a:cubicBezTo>
                        <a:pt x="-1591" y="1851"/>
                        <a:pt x="4632" y="-2403"/>
                        <a:pt x="7680" y="1597"/>
                      </a:cubicBezTo>
                      <a:cubicBezTo>
                        <a:pt x="18665" y="16139"/>
                        <a:pt x="27619" y="32014"/>
                        <a:pt x="36700" y="47762"/>
                      </a:cubicBezTo>
                      <a:cubicBezTo>
                        <a:pt x="41145" y="55445"/>
                        <a:pt x="45589" y="63129"/>
                        <a:pt x="49908" y="70876"/>
                      </a:cubicBezTo>
                      <a:cubicBezTo>
                        <a:pt x="52193" y="75003"/>
                        <a:pt x="54480" y="79067"/>
                        <a:pt x="56702" y="83195"/>
                      </a:cubicBezTo>
                      <a:cubicBezTo>
                        <a:pt x="58798" y="87005"/>
                        <a:pt x="62417" y="91386"/>
                        <a:pt x="61465" y="95895"/>
                      </a:cubicBezTo>
                      <a:cubicBezTo>
                        <a:pt x="60830" y="99197"/>
                        <a:pt x="57908" y="101800"/>
                        <a:pt x="54353" y="100467"/>
                      </a:cubicBezTo>
                      <a:cubicBezTo>
                        <a:pt x="50035" y="98816"/>
                        <a:pt x="48447" y="94498"/>
                        <a:pt x="46288" y="90624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0" name="Google Shape;3040;p50"/>
                <p:cNvSpPr/>
                <p:nvPr/>
              </p:nvSpPr>
              <p:spPr>
                <a:xfrm>
                  <a:off x="6712549" y="3182710"/>
                  <a:ext cx="65134" cy="9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34" h="98703" extrusionOk="0">
                      <a:moveTo>
                        <a:pt x="15466" y="9816"/>
                      </a:moveTo>
                      <a:cubicBezTo>
                        <a:pt x="17879" y="13816"/>
                        <a:pt x="20356" y="17817"/>
                        <a:pt x="22832" y="21817"/>
                      </a:cubicBezTo>
                      <a:cubicBezTo>
                        <a:pt x="27594" y="29564"/>
                        <a:pt x="32294" y="37438"/>
                        <a:pt x="37057" y="45185"/>
                      </a:cubicBezTo>
                      <a:cubicBezTo>
                        <a:pt x="46582" y="60743"/>
                        <a:pt x="56551" y="75983"/>
                        <a:pt x="64679" y="92302"/>
                      </a:cubicBezTo>
                      <a:cubicBezTo>
                        <a:pt x="66838" y="96620"/>
                        <a:pt x="60806" y="101129"/>
                        <a:pt x="57567" y="97192"/>
                      </a:cubicBezTo>
                      <a:cubicBezTo>
                        <a:pt x="46010" y="83095"/>
                        <a:pt x="36485" y="67601"/>
                        <a:pt x="26770" y="52234"/>
                      </a:cubicBezTo>
                      <a:cubicBezTo>
                        <a:pt x="22007" y="44741"/>
                        <a:pt x="17307" y="37248"/>
                        <a:pt x="12672" y="29691"/>
                      </a:cubicBezTo>
                      <a:cubicBezTo>
                        <a:pt x="10259" y="25691"/>
                        <a:pt x="7782" y="21690"/>
                        <a:pt x="5369" y="17626"/>
                      </a:cubicBezTo>
                      <a:cubicBezTo>
                        <a:pt x="3147" y="13880"/>
                        <a:pt x="-663" y="9689"/>
                        <a:pt x="99" y="5117"/>
                      </a:cubicBezTo>
                      <a:cubicBezTo>
                        <a:pt x="607" y="1815"/>
                        <a:pt x="3465" y="-916"/>
                        <a:pt x="7020" y="291"/>
                      </a:cubicBezTo>
                      <a:cubicBezTo>
                        <a:pt x="11402" y="1815"/>
                        <a:pt x="13117" y="6069"/>
                        <a:pt x="15466" y="9816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1" name="Google Shape;3041;p50"/>
                <p:cNvSpPr/>
                <p:nvPr/>
              </p:nvSpPr>
              <p:spPr>
                <a:xfrm>
                  <a:off x="6280347" y="3067424"/>
                  <a:ext cx="112681" cy="286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81" h="28669" extrusionOk="0">
                      <a:moveTo>
                        <a:pt x="97275" y="27375"/>
                      </a:moveTo>
                      <a:cubicBezTo>
                        <a:pt x="92639" y="26486"/>
                        <a:pt x="88068" y="25597"/>
                        <a:pt x="83432" y="24771"/>
                      </a:cubicBezTo>
                      <a:cubicBezTo>
                        <a:pt x="74478" y="23120"/>
                        <a:pt x="65525" y="21342"/>
                        <a:pt x="56571" y="19691"/>
                      </a:cubicBezTo>
                      <a:cubicBezTo>
                        <a:pt x="38664" y="16326"/>
                        <a:pt x="20631" y="13532"/>
                        <a:pt x="3105" y="8579"/>
                      </a:cubicBezTo>
                      <a:cubicBezTo>
                        <a:pt x="-1531" y="7245"/>
                        <a:pt x="-832" y="-248"/>
                        <a:pt x="4247" y="6"/>
                      </a:cubicBezTo>
                      <a:cubicBezTo>
                        <a:pt x="22408" y="895"/>
                        <a:pt x="40315" y="4197"/>
                        <a:pt x="58286" y="7309"/>
                      </a:cubicBezTo>
                      <a:cubicBezTo>
                        <a:pt x="67049" y="8833"/>
                        <a:pt x="75749" y="10293"/>
                        <a:pt x="84512" y="11944"/>
                      </a:cubicBezTo>
                      <a:cubicBezTo>
                        <a:pt x="89147" y="12833"/>
                        <a:pt x="93719" y="13722"/>
                        <a:pt x="98355" y="14611"/>
                      </a:cubicBezTo>
                      <a:cubicBezTo>
                        <a:pt x="102609" y="15437"/>
                        <a:pt x="108261" y="15500"/>
                        <a:pt x="111181" y="19056"/>
                      </a:cubicBezTo>
                      <a:cubicBezTo>
                        <a:pt x="113277" y="21660"/>
                        <a:pt x="113404" y="25597"/>
                        <a:pt x="110102" y="27438"/>
                      </a:cubicBezTo>
                      <a:cubicBezTo>
                        <a:pt x="105911" y="29788"/>
                        <a:pt x="101593" y="28200"/>
                        <a:pt x="97275" y="2737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  <p:sp>
              <p:nvSpPr>
                <p:cNvPr id="3042" name="Google Shape;3042;p50"/>
                <p:cNvSpPr/>
                <p:nvPr/>
              </p:nvSpPr>
              <p:spPr>
                <a:xfrm>
                  <a:off x="6460457" y="3237449"/>
                  <a:ext cx="43679" cy="108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679" h="108614" extrusionOk="0">
                      <a:moveTo>
                        <a:pt x="41117" y="15847"/>
                      </a:moveTo>
                      <a:cubicBezTo>
                        <a:pt x="39529" y="20292"/>
                        <a:pt x="38005" y="24673"/>
                        <a:pt x="36481" y="29118"/>
                      </a:cubicBezTo>
                      <a:cubicBezTo>
                        <a:pt x="33497" y="37754"/>
                        <a:pt x="30385" y="46327"/>
                        <a:pt x="27401" y="54962"/>
                      </a:cubicBezTo>
                      <a:cubicBezTo>
                        <a:pt x="21432" y="72171"/>
                        <a:pt x="15907" y="89570"/>
                        <a:pt x="8414" y="106143"/>
                      </a:cubicBezTo>
                      <a:cubicBezTo>
                        <a:pt x="6446" y="110525"/>
                        <a:pt x="-920" y="108684"/>
                        <a:pt x="96" y="103730"/>
                      </a:cubicBezTo>
                      <a:cubicBezTo>
                        <a:pt x="3715" y="85887"/>
                        <a:pt x="9621" y="68679"/>
                        <a:pt x="15399" y="51406"/>
                      </a:cubicBezTo>
                      <a:cubicBezTo>
                        <a:pt x="18193" y="43024"/>
                        <a:pt x="20987" y="34579"/>
                        <a:pt x="23908" y="26197"/>
                      </a:cubicBezTo>
                      <a:cubicBezTo>
                        <a:pt x="25432" y="21752"/>
                        <a:pt x="27020" y="17371"/>
                        <a:pt x="28607" y="12925"/>
                      </a:cubicBezTo>
                      <a:cubicBezTo>
                        <a:pt x="30068" y="8798"/>
                        <a:pt x="30957" y="3210"/>
                        <a:pt x="34957" y="924"/>
                      </a:cubicBezTo>
                      <a:cubicBezTo>
                        <a:pt x="37878" y="-727"/>
                        <a:pt x="41752" y="-282"/>
                        <a:pt x="43086" y="3210"/>
                      </a:cubicBezTo>
                      <a:cubicBezTo>
                        <a:pt x="44736" y="7655"/>
                        <a:pt x="42577" y="11656"/>
                        <a:pt x="41117" y="15847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Calibri" panose="020F0502020204030204"/>
                    <a:ea typeface="Calibri" panose="020F0502020204030204"/>
                    <a:cs typeface="Calibri" panose="020F0502020204030204"/>
                    <a:sym typeface="Calibri" panose="020F0502020204030204"/>
                  </a:endParaRPr>
                </a:p>
              </p:txBody>
            </p:sp>
          </p:grpSp>
        </p:grpSp>
        <p:grpSp>
          <p:nvGrpSpPr>
            <p:cNvPr id="3043" name="Google Shape;3043;p50"/>
            <p:cNvGrpSpPr/>
            <p:nvPr/>
          </p:nvGrpSpPr>
          <p:grpSpPr>
            <a:xfrm>
              <a:off x="5693620" y="2251067"/>
              <a:ext cx="235851" cy="314831"/>
              <a:chOff x="1600045" y="3019805"/>
              <a:chExt cx="235851" cy="314831"/>
            </a:xfrm>
          </p:grpSpPr>
          <p:sp>
            <p:nvSpPr>
              <p:cNvPr id="3044" name="Google Shape;3044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5" name="Google Shape;3045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3046" name="Google Shape;3046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  <p:sp>
          <p:nvSpPr>
            <p:cNvPr id="3047" name="Google Shape;3047;p50"/>
            <p:cNvSpPr/>
            <p:nvPr/>
          </p:nvSpPr>
          <p:spPr>
            <a:xfrm>
              <a:off x="4922995" y="4053067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8" name="Google Shape;3048;p50"/>
            <p:cNvSpPr/>
            <p:nvPr/>
          </p:nvSpPr>
          <p:spPr>
            <a:xfrm>
              <a:off x="5144100" y="414127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49" name="Google Shape;3049;p50"/>
            <p:cNvSpPr/>
            <p:nvPr/>
          </p:nvSpPr>
          <p:spPr>
            <a:xfrm>
              <a:off x="5175896" y="394674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3050" name="Google Shape;3050;p50"/>
            <p:cNvSpPr/>
            <p:nvPr/>
          </p:nvSpPr>
          <p:spPr>
            <a:xfrm>
              <a:off x="6066621" y="302837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grpSp>
        <p:nvGrpSpPr>
          <p:cNvPr id="2888" name="Google Shape;2888;p50"/>
          <p:cNvGrpSpPr/>
          <p:nvPr/>
        </p:nvGrpSpPr>
        <p:grpSpPr>
          <a:xfrm>
            <a:off x="579590" y="1542739"/>
            <a:ext cx="961652" cy="719269"/>
            <a:chOff x="3512020" y="2148529"/>
            <a:chExt cx="961652" cy="719269"/>
          </a:xfrm>
        </p:grpSpPr>
        <p:grpSp>
          <p:nvGrpSpPr>
            <p:cNvPr id="2889" name="Google Shape;2889;p50"/>
            <p:cNvGrpSpPr/>
            <p:nvPr/>
          </p:nvGrpSpPr>
          <p:grpSpPr>
            <a:xfrm>
              <a:off x="3709305" y="2148529"/>
              <a:ext cx="764367" cy="719261"/>
              <a:chOff x="4867973" y="2093086"/>
              <a:chExt cx="1138468" cy="1071286"/>
            </a:xfrm>
          </p:grpSpPr>
          <p:sp>
            <p:nvSpPr>
              <p:cNvPr id="2890" name="Google Shape;2890;p50"/>
              <p:cNvSpPr/>
              <p:nvPr/>
            </p:nvSpPr>
            <p:spPr>
              <a:xfrm>
                <a:off x="5086005" y="2294930"/>
                <a:ext cx="920436" cy="869442"/>
              </a:xfrm>
              <a:custGeom>
                <a:avLst/>
                <a:gdLst/>
                <a:ahLst/>
                <a:cxnLst/>
                <a:rect l="l" t="t" r="r" b="b"/>
                <a:pathLst>
                  <a:path w="920436" h="869442" extrusionOk="0">
                    <a:moveTo>
                      <a:pt x="902235" y="377658"/>
                    </a:moveTo>
                    <a:cubicBezTo>
                      <a:pt x="882803" y="324826"/>
                      <a:pt x="852260" y="276883"/>
                      <a:pt x="833909" y="223670"/>
                    </a:cubicBezTo>
                    <a:cubicBezTo>
                      <a:pt x="812446" y="161567"/>
                      <a:pt x="815621" y="95273"/>
                      <a:pt x="849276" y="38060"/>
                    </a:cubicBezTo>
                    <a:cubicBezTo>
                      <a:pt x="852514" y="32599"/>
                      <a:pt x="849847" y="23264"/>
                      <a:pt x="842799" y="22121"/>
                    </a:cubicBezTo>
                    <a:cubicBezTo>
                      <a:pt x="782728" y="12469"/>
                      <a:pt x="720942" y="23772"/>
                      <a:pt x="668364" y="54252"/>
                    </a:cubicBezTo>
                    <a:cubicBezTo>
                      <a:pt x="642964" y="24598"/>
                      <a:pt x="608420" y="849"/>
                      <a:pt x="568225" y="23"/>
                    </a:cubicBezTo>
                    <a:cubicBezTo>
                      <a:pt x="533300" y="-739"/>
                      <a:pt x="498565" y="17295"/>
                      <a:pt x="482055" y="47839"/>
                    </a:cubicBezTo>
                    <a:cubicBezTo>
                      <a:pt x="450877" y="34313"/>
                      <a:pt x="413539" y="35774"/>
                      <a:pt x="384265" y="53744"/>
                    </a:cubicBezTo>
                    <a:cubicBezTo>
                      <a:pt x="357913" y="69937"/>
                      <a:pt x="340260" y="97877"/>
                      <a:pt x="335370" y="128103"/>
                    </a:cubicBezTo>
                    <a:cubicBezTo>
                      <a:pt x="295683" y="112418"/>
                      <a:pt x="249709" y="115466"/>
                      <a:pt x="211990" y="135850"/>
                    </a:cubicBezTo>
                    <a:cubicBezTo>
                      <a:pt x="168428" y="159408"/>
                      <a:pt x="142775" y="205827"/>
                      <a:pt x="140933" y="254722"/>
                    </a:cubicBezTo>
                    <a:cubicBezTo>
                      <a:pt x="140298" y="271994"/>
                      <a:pt x="143156" y="289202"/>
                      <a:pt x="148616" y="305522"/>
                    </a:cubicBezTo>
                    <a:cubicBezTo>
                      <a:pt x="134901" y="303299"/>
                      <a:pt x="120550" y="304760"/>
                      <a:pt x="107596" y="309776"/>
                    </a:cubicBezTo>
                    <a:cubicBezTo>
                      <a:pt x="83212" y="319174"/>
                      <a:pt x="66003" y="338859"/>
                      <a:pt x="57431" y="363307"/>
                    </a:cubicBezTo>
                    <a:cubicBezTo>
                      <a:pt x="40349" y="412075"/>
                      <a:pt x="61876" y="460716"/>
                      <a:pt x="92673" y="498689"/>
                    </a:cubicBezTo>
                    <a:cubicBezTo>
                      <a:pt x="72099" y="504467"/>
                      <a:pt x="51970" y="512151"/>
                      <a:pt x="34952" y="525422"/>
                    </a:cubicBezTo>
                    <a:cubicBezTo>
                      <a:pt x="15838" y="540345"/>
                      <a:pt x="1678" y="562379"/>
                      <a:pt x="153" y="586954"/>
                    </a:cubicBezTo>
                    <a:cubicBezTo>
                      <a:pt x="-3275" y="641500"/>
                      <a:pt x="51525" y="665884"/>
                      <a:pt x="88419" y="694777"/>
                    </a:cubicBezTo>
                    <a:cubicBezTo>
                      <a:pt x="51779" y="736306"/>
                      <a:pt x="36349" y="793964"/>
                      <a:pt x="47906" y="848383"/>
                    </a:cubicBezTo>
                    <a:cubicBezTo>
                      <a:pt x="49557" y="856257"/>
                      <a:pt x="69178" y="850923"/>
                      <a:pt x="70258" y="849590"/>
                    </a:cubicBezTo>
                    <a:cubicBezTo>
                      <a:pt x="71718" y="853273"/>
                      <a:pt x="153887" y="781899"/>
                      <a:pt x="203163" y="776946"/>
                    </a:cubicBezTo>
                    <a:cubicBezTo>
                      <a:pt x="259360" y="771294"/>
                      <a:pt x="314161" y="802536"/>
                      <a:pt x="363755" y="824698"/>
                    </a:cubicBezTo>
                    <a:cubicBezTo>
                      <a:pt x="413475" y="846923"/>
                      <a:pt x="464847" y="867624"/>
                      <a:pt x="520028" y="869338"/>
                    </a:cubicBezTo>
                    <a:cubicBezTo>
                      <a:pt x="569114" y="870862"/>
                      <a:pt x="618263" y="855686"/>
                      <a:pt x="652299" y="819110"/>
                    </a:cubicBezTo>
                    <a:cubicBezTo>
                      <a:pt x="683096" y="786090"/>
                      <a:pt x="699162" y="741703"/>
                      <a:pt x="696558" y="697063"/>
                    </a:cubicBezTo>
                    <a:cubicBezTo>
                      <a:pt x="741897" y="703159"/>
                      <a:pt x="788506" y="691094"/>
                      <a:pt x="826543" y="665503"/>
                    </a:cubicBezTo>
                    <a:cubicBezTo>
                      <a:pt x="870866" y="635658"/>
                      <a:pt x="900774" y="589621"/>
                      <a:pt x="913284" y="537932"/>
                    </a:cubicBezTo>
                    <a:cubicBezTo>
                      <a:pt x="926238" y="484782"/>
                      <a:pt x="921031" y="428902"/>
                      <a:pt x="902235" y="3776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1" name="Google Shape;2891;p50"/>
              <p:cNvSpPr/>
              <p:nvPr/>
            </p:nvSpPr>
            <p:spPr>
              <a:xfrm>
                <a:off x="5267209" y="2467211"/>
                <a:ext cx="672560" cy="635414"/>
              </a:xfrm>
              <a:custGeom>
                <a:avLst/>
                <a:gdLst/>
                <a:ahLst/>
                <a:cxnLst/>
                <a:rect l="l" t="t" r="r" b="b"/>
                <a:pathLst>
                  <a:path w="672560" h="635414" extrusionOk="0">
                    <a:moveTo>
                      <a:pt x="659181" y="275925"/>
                    </a:moveTo>
                    <a:cubicBezTo>
                      <a:pt x="645021" y="237317"/>
                      <a:pt x="622669" y="202265"/>
                      <a:pt x="609271" y="163403"/>
                    </a:cubicBezTo>
                    <a:cubicBezTo>
                      <a:pt x="593586" y="118064"/>
                      <a:pt x="595872" y="69614"/>
                      <a:pt x="620510" y="27767"/>
                    </a:cubicBezTo>
                    <a:cubicBezTo>
                      <a:pt x="622860" y="23767"/>
                      <a:pt x="620891" y="16972"/>
                      <a:pt x="615811" y="16147"/>
                    </a:cubicBezTo>
                    <a:cubicBezTo>
                      <a:pt x="571933" y="9098"/>
                      <a:pt x="526784" y="17353"/>
                      <a:pt x="488367" y="39642"/>
                    </a:cubicBezTo>
                    <a:cubicBezTo>
                      <a:pt x="469824" y="17988"/>
                      <a:pt x="444552" y="653"/>
                      <a:pt x="415215" y="18"/>
                    </a:cubicBezTo>
                    <a:cubicBezTo>
                      <a:pt x="389687" y="-554"/>
                      <a:pt x="364287" y="12654"/>
                      <a:pt x="352223" y="34943"/>
                    </a:cubicBezTo>
                    <a:cubicBezTo>
                      <a:pt x="329426" y="25037"/>
                      <a:pt x="302185" y="26116"/>
                      <a:pt x="280785" y="39261"/>
                    </a:cubicBezTo>
                    <a:cubicBezTo>
                      <a:pt x="261481" y="51135"/>
                      <a:pt x="248654" y="71519"/>
                      <a:pt x="245098" y="93617"/>
                    </a:cubicBezTo>
                    <a:cubicBezTo>
                      <a:pt x="216142" y="82187"/>
                      <a:pt x="182487" y="84409"/>
                      <a:pt x="154928" y="99268"/>
                    </a:cubicBezTo>
                    <a:cubicBezTo>
                      <a:pt x="123115" y="116477"/>
                      <a:pt x="104318" y="150386"/>
                      <a:pt x="102985" y="186136"/>
                    </a:cubicBezTo>
                    <a:cubicBezTo>
                      <a:pt x="102541" y="198773"/>
                      <a:pt x="104636" y="211346"/>
                      <a:pt x="108637" y="223220"/>
                    </a:cubicBezTo>
                    <a:cubicBezTo>
                      <a:pt x="98604" y="221569"/>
                      <a:pt x="88126" y="222649"/>
                      <a:pt x="78665" y="226332"/>
                    </a:cubicBezTo>
                    <a:cubicBezTo>
                      <a:pt x="60885" y="233190"/>
                      <a:pt x="48248" y="247604"/>
                      <a:pt x="42025" y="265448"/>
                    </a:cubicBezTo>
                    <a:cubicBezTo>
                      <a:pt x="29516" y="301135"/>
                      <a:pt x="45264" y="336631"/>
                      <a:pt x="67743" y="364381"/>
                    </a:cubicBezTo>
                    <a:cubicBezTo>
                      <a:pt x="52693" y="368572"/>
                      <a:pt x="37961" y="374223"/>
                      <a:pt x="25579" y="383939"/>
                    </a:cubicBezTo>
                    <a:cubicBezTo>
                      <a:pt x="11609" y="394861"/>
                      <a:pt x="1258" y="410926"/>
                      <a:pt x="115" y="428897"/>
                    </a:cubicBezTo>
                    <a:cubicBezTo>
                      <a:pt x="-2425" y="468711"/>
                      <a:pt x="37643" y="486555"/>
                      <a:pt x="64631" y="507700"/>
                    </a:cubicBezTo>
                    <a:cubicBezTo>
                      <a:pt x="37834" y="538053"/>
                      <a:pt x="26594" y="580217"/>
                      <a:pt x="35040" y="619968"/>
                    </a:cubicBezTo>
                    <a:cubicBezTo>
                      <a:pt x="36247" y="625683"/>
                      <a:pt x="50598" y="621810"/>
                      <a:pt x="51360" y="620857"/>
                    </a:cubicBezTo>
                    <a:cubicBezTo>
                      <a:pt x="52375" y="623588"/>
                      <a:pt x="112447" y="571391"/>
                      <a:pt x="148515" y="567771"/>
                    </a:cubicBezTo>
                    <a:cubicBezTo>
                      <a:pt x="189599" y="563644"/>
                      <a:pt x="229604" y="586504"/>
                      <a:pt x="265862" y="602696"/>
                    </a:cubicBezTo>
                    <a:cubicBezTo>
                      <a:pt x="302185" y="618952"/>
                      <a:pt x="339777" y="634065"/>
                      <a:pt x="380099" y="635335"/>
                    </a:cubicBezTo>
                    <a:cubicBezTo>
                      <a:pt x="415977" y="636478"/>
                      <a:pt x="451854" y="625366"/>
                      <a:pt x="476746" y="598632"/>
                    </a:cubicBezTo>
                    <a:cubicBezTo>
                      <a:pt x="499225" y="574502"/>
                      <a:pt x="510973" y="542117"/>
                      <a:pt x="509068" y="509415"/>
                    </a:cubicBezTo>
                    <a:cubicBezTo>
                      <a:pt x="542215" y="513860"/>
                      <a:pt x="576251" y="505033"/>
                      <a:pt x="604064" y="486301"/>
                    </a:cubicBezTo>
                    <a:cubicBezTo>
                      <a:pt x="636449" y="464520"/>
                      <a:pt x="658356" y="430865"/>
                      <a:pt x="667437" y="393083"/>
                    </a:cubicBezTo>
                    <a:cubicBezTo>
                      <a:pt x="676771" y="354157"/>
                      <a:pt x="672961" y="313327"/>
                      <a:pt x="659181" y="2759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2" name="Google Shape;2892;p50"/>
              <p:cNvSpPr/>
              <p:nvPr/>
            </p:nvSpPr>
            <p:spPr>
              <a:xfrm>
                <a:off x="5148707" y="2843339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3" name="Google Shape;2893;p50"/>
              <p:cNvSpPr/>
              <p:nvPr/>
            </p:nvSpPr>
            <p:spPr>
              <a:xfrm>
                <a:off x="5209984" y="2669222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4" name="Google Shape;2894;p50"/>
              <p:cNvSpPr/>
              <p:nvPr/>
            </p:nvSpPr>
            <p:spPr>
              <a:xfrm>
                <a:off x="5476430" y="2375344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5" name="Google Shape;2895;p50"/>
              <p:cNvSpPr/>
              <p:nvPr/>
            </p:nvSpPr>
            <p:spPr>
              <a:xfrm>
                <a:off x="5308346" y="2486723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21" y="69850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6" name="Google Shape;2896;p50"/>
              <p:cNvSpPr/>
              <p:nvPr/>
            </p:nvSpPr>
            <p:spPr>
              <a:xfrm>
                <a:off x="5640641" y="2331402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69850" h="69850" extrusionOk="0">
                    <a:moveTo>
                      <a:pt x="0" y="34925"/>
                    </a:moveTo>
                    <a:cubicBezTo>
                      <a:pt x="0" y="15621"/>
                      <a:pt x="15621" y="0"/>
                      <a:pt x="34925" y="0"/>
                    </a:cubicBezTo>
                    <a:cubicBezTo>
                      <a:pt x="54229" y="0"/>
                      <a:pt x="69850" y="15621"/>
                      <a:pt x="69850" y="34925"/>
                    </a:cubicBezTo>
                    <a:cubicBezTo>
                      <a:pt x="69850" y="54229"/>
                      <a:pt x="54229" y="69850"/>
                      <a:pt x="34925" y="69850"/>
                    </a:cubicBezTo>
                    <a:cubicBezTo>
                      <a:pt x="15685" y="69914"/>
                      <a:pt x="0" y="54229"/>
                      <a:pt x="0" y="3492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7" name="Google Shape;2897;p50"/>
              <p:cNvSpPr/>
              <p:nvPr/>
            </p:nvSpPr>
            <p:spPr>
              <a:xfrm>
                <a:off x="5479669" y="2606591"/>
                <a:ext cx="443142" cy="473688"/>
              </a:xfrm>
              <a:custGeom>
                <a:avLst/>
                <a:gdLst/>
                <a:ahLst/>
                <a:cxnLst/>
                <a:rect l="l" t="t" r="r" b="b"/>
                <a:pathLst>
                  <a:path w="443142" h="473688" extrusionOk="0">
                    <a:moveTo>
                      <a:pt x="442659" y="69743"/>
                    </a:moveTo>
                    <a:cubicBezTo>
                      <a:pt x="443865" y="48089"/>
                      <a:pt x="444627" y="14371"/>
                      <a:pt x="421449" y="3068"/>
                    </a:cubicBezTo>
                    <a:cubicBezTo>
                      <a:pt x="399542" y="-7664"/>
                      <a:pt x="378460" y="11894"/>
                      <a:pt x="366966" y="28785"/>
                    </a:cubicBezTo>
                    <a:cubicBezTo>
                      <a:pt x="335090" y="75648"/>
                      <a:pt x="313817" y="129877"/>
                      <a:pt x="299466" y="184424"/>
                    </a:cubicBezTo>
                    <a:cubicBezTo>
                      <a:pt x="298259" y="189123"/>
                      <a:pt x="297180" y="193822"/>
                      <a:pt x="296037" y="198457"/>
                    </a:cubicBezTo>
                    <a:cubicBezTo>
                      <a:pt x="292672" y="155722"/>
                      <a:pt x="285559" y="112415"/>
                      <a:pt x="264541" y="74696"/>
                    </a:cubicBezTo>
                    <a:cubicBezTo>
                      <a:pt x="253873" y="55582"/>
                      <a:pt x="237299" y="35770"/>
                      <a:pt x="213297" y="36913"/>
                    </a:cubicBezTo>
                    <a:cubicBezTo>
                      <a:pt x="192278" y="37929"/>
                      <a:pt x="174561" y="54820"/>
                      <a:pt x="167830" y="73934"/>
                    </a:cubicBezTo>
                    <a:cubicBezTo>
                      <a:pt x="159258" y="98318"/>
                      <a:pt x="164783" y="124798"/>
                      <a:pt x="170624" y="149182"/>
                    </a:cubicBezTo>
                    <a:cubicBezTo>
                      <a:pt x="176403" y="173375"/>
                      <a:pt x="184340" y="197060"/>
                      <a:pt x="193739" y="220111"/>
                    </a:cubicBezTo>
                    <a:cubicBezTo>
                      <a:pt x="197866" y="230144"/>
                      <a:pt x="202438" y="239986"/>
                      <a:pt x="207010" y="249829"/>
                    </a:cubicBezTo>
                    <a:cubicBezTo>
                      <a:pt x="176022" y="221317"/>
                      <a:pt x="138684" y="195917"/>
                      <a:pt x="97853" y="185059"/>
                    </a:cubicBezTo>
                    <a:cubicBezTo>
                      <a:pt x="76581" y="179407"/>
                      <a:pt x="53022" y="178391"/>
                      <a:pt x="32004" y="185821"/>
                    </a:cubicBezTo>
                    <a:cubicBezTo>
                      <a:pt x="23559" y="188805"/>
                      <a:pt x="15240" y="193632"/>
                      <a:pt x="11303" y="202141"/>
                    </a:cubicBezTo>
                    <a:cubicBezTo>
                      <a:pt x="6795" y="211792"/>
                      <a:pt x="9779" y="223921"/>
                      <a:pt x="13398" y="233382"/>
                    </a:cubicBezTo>
                    <a:cubicBezTo>
                      <a:pt x="28003" y="271863"/>
                      <a:pt x="68263" y="292247"/>
                      <a:pt x="102807" y="309519"/>
                    </a:cubicBezTo>
                    <a:cubicBezTo>
                      <a:pt x="134112" y="325140"/>
                      <a:pt x="165989" y="339618"/>
                      <a:pt x="198247" y="353207"/>
                    </a:cubicBezTo>
                    <a:cubicBezTo>
                      <a:pt x="181928" y="351937"/>
                      <a:pt x="165545" y="351111"/>
                      <a:pt x="149161" y="351492"/>
                    </a:cubicBezTo>
                    <a:cubicBezTo>
                      <a:pt x="109538" y="352382"/>
                      <a:pt x="64198" y="358858"/>
                      <a:pt x="30353" y="381083"/>
                    </a:cubicBezTo>
                    <a:cubicBezTo>
                      <a:pt x="14605" y="391434"/>
                      <a:pt x="0" y="407563"/>
                      <a:pt x="0" y="427438"/>
                    </a:cubicBezTo>
                    <a:cubicBezTo>
                      <a:pt x="0" y="446997"/>
                      <a:pt x="14605" y="462744"/>
                      <a:pt x="32258" y="469285"/>
                    </a:cubicBezTo>
                    <a:cubicBezTo>
                      <a:pt x="53721" y="477223"/>
                      <a:pt x="77724" y="472777"/>
                      <a:pt x="99632" y="468777"/>
                    </a:cubicBezTo>
                    <a:cubicBezTo>
                      <a:pt x="120459" y="464967"/>
                      <a:pt x="141097" y="459823"/>
                      <a:pt x="161227" y="453219"/>
                    </a:cubicBezTo>
                    <a:cubicBezTo>
                      <a:pt x="205168" y="438741"/>
                      <a:pt x="246761" y="417469"/>
                      <a:pt x="284544" y="390799"/>
                    </a:cubicBezTo>
                    <a:cubicBezTo>
                      <a:pt x="286512" y="391180"/>
                      <a:pt x="288608" y="390672"/>
                      <a:pt x="290385" y="388576"/>
                    </a:cubicBezTo>
                    <a:cubicBezTo>
                      <a:pt x="328676" y="342920"/>
                      <a:pt x="359092" y="291548"/>
                      <a:pt x="385699" y="238335"/>
                    </a:cubicBezTo>
                    <a:cubicBezTo>
                      <a:pt x="412052" y="185376"/>
                      <a:pt x="439357" y="129751"/>
                      <a:pt x="442659" y="6974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8" name="Google Shape;2898;p50"/>
              <p:cNvSpPr/>
              <p:nvPr/>
            </p:nvSpPr>
            <p:spPr>
              <a:xfrm>
                <a:off x="5315267" y="2160420"/>
                <a:ext cx="110300" cy="271074"/>
              </a:xfrm>
              <a:custGeom>
                <a:avLst/>
                <a:gdLst/>
                <a:ahLst/>
                <a:cxnLst/>
                <a:rect l="l" t="t" r="r" b="b"/>
                <a:pathLst>
                  <a:path w="110300" h="271074" extrusionOk="0">
                    <a:moveTo>
                      <a:pt x="109411" y="259183"/>
                    </a:moveTo>
                    <a:cubicBezTo>
                      <a:pt x="100204" y="238609"/>
                      <a:pt x="87948" y="219305"/>
                      <a:pt x="78042" y="198985"/>
                    </a:cubicBezTo>
                    <a:cubicBezTo>
                      <a:pt x="68009" y="178411"/>
                      <a:pt x="58611" y="157520"/>
                      <a:pt x="50038" y="136247"/>
                    </a:cubicBezTo>
                    <a:cubicBezTo>
                      <a:pt x="41530" y="115229"/>
                      <a:pt x="33592" y="94020"/>
                      <a:pt x="26417" y="72494"/>
                    </a:cubicBezTo>
                    <a:cubicBezTo>
                      <a:pt x="19114" y="50395"/>
                      <a:pt x="10859" y="27726"/>
                      <a:pt x="9081" y="4358"/>
                    </a:cubicBezTo>
                    <a:cubicBezTo>
                      <a:pt x="8636" y="-1357"/>
                      <a:pt x="-63" y="-1548"/>
                      <a:pt x="0" y="4358"/>
                    </a:cubicBezTo>
                    <a:cubicBezTo>
                      <a:pt x="445" y="52047"/>
                      <a:pt x="15939" y="96941"/>
                      <a:pt x="33338" y="140819"/>
                    </a:cubicBezTo>
                    <a:cubicBezTo>
                      <a:pt x="41974" y="162536"/>
                      <a:pt x="51308" y="184000"/>
                      <a:pt x="61532" y="205018"/>
                    </a:cubicBezTo>
                    <a:cubicBezTo>
                      <a:pt x="71692" y="225909"/>
                      <a:pt x="81788" y="248452"/>
                      <a:pt x="95441" y="267311"/>
                    </a:cubicBezTo>
                    <a:cubicBezTo>
                      <a:pt x="101600" y="275757"/>
                      <a:pt x="113666" y="268645"/>
                      <a:pt x="109411" y="25918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899" name="Google Shape;2899;p50"/>
              <p:cNvSpPr/>
              <p:nvPr/>
            </p:nvSpPr>
            <p:spPr>
              <a:xfrm>
                <a:off x="5031425" y="2425920"/>
                <a:ext cx="202789" cy="177730"/>
              </a:xfrm>
              <a:custGeom>
                <a:avLst/>
                <a:gdLst/>
                <a:ahLst/>
                <a:cxnLst/>
                <a:rect l="l" t="t" r="r" b="b"/>
                <a:pathLst>
                  <a:path w="202789" h="177730" extrusionOk="0">
                    <a:moveTo>
                      <a:pt x="202054" y="167292"/>
                    </a:moveTo>
                    <a:cubicBezTo>
                      <a:pt x="197990" y="158339"/>
                      <a:pt x="187259" y="152116"/>
                      <a:pt x="179829" y="145893"/>
                    </a:cubicBezTo>
                    <a:cubicBezTo>
                      <a:pt x="171511" y="138971"/>
                      <a:pt x="163256" y="131986"/>
                      <a:pt x="155001" y="125001"/>
                    </a:cubicBezTo>
                    <a:cubicBezTo>
                      <a:pt x="138872" y="111412"/>
                      <a:pt x="122870" y="97696"/>
                      <a:pt x="106868" y="83917"/>
                    </a:cubicBezTo>
                    <a:cubicBezTo>
                      <a:pt x="90929" y="70137"/>
                      <a:pt x="74927" y="56358"/>
                      <a:pt x="58989" y="42451"/>
                    </a:cubicBezTo>
                    <a:cubicBezTo>
                      <a:pt x="42542" y="28100"/>
                      <a:pt x="25524" y="14892"/>
                      <a:pt x="8570" y="1240"/>
                    </a:cubicBezTo>
                    <a:cubicBezTo>
                      <a:pt x="3680" y="-2697"/>
                      <a:pt x="-3051" y="3589"/>
                      <a:pt x="1521" y="8288"/>
                    </a:cubicBezTo>
                    <a:cubicBezTo>
                      <a:pt x="16634" y="23909"/>
                      <a:pt x="31303" y="39403"/>
                      <a:pt x="47432" y="54072"/>
                    </a:cubicBezTo>
                    <a:cubicBezTo>
                      <a:pt x="63434" y="68613"/>
                      <a:pt x="79499" y="83091"/>
                      <a:pt x="95819" y="97315"/>
                    </a:cubicBezTo>
                    <a:cubicBezTo>
                      <a:pt x="111694" y="111158"/>
                      <a:pt x="127696" y="124938"/>
                      <a:pt x="143761" y="138590"/>
                    </a:cubicBezTo>
                    <a:cubicBezTo>
                      <a:pt x="152016" y="145575"/>
                      <a:pt x="160335" y="152497"/>
                      <a:pt x="168590" y="159482"/>
                    </a:cubicBezTo>
                    <a:cubicBezTo>
                      <a:pt x="176146" y="165832"/>
                      <a:pt x="184401" y="175166"/>
                      <a:pt x="194180" y="177516"/>
                    </a:cubicBezTo>
                    <a:cubicBezTo>
                      <a:pt x="200467" y="178976"/>
                      <a:pt x="204531" y="172690"/>
                      <a:pt x="202054" y="16729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0" name="Google Shape;2900;p50"/>
              <p:cNvSpPr/>
              <p:nvPr/>
            </p:nvSpPr>
            <p:spPr>
              <a:xfrm>
                <a:off x="4951709" y="2764384"/>
                <a:ext cx="227871" cy="33364"/>
              </a:xfrm>
              <a:custGeom>
                <a:avLst/>
                <a:gdLst/>
                <a:ahLst/>
                <a:cxnLst/>
                <a:rect l="l" t="t" r="r" b="b"/>
                <a:pathLst>
                  <a:path w="227871" h="33364" extrusionOk="0">
                    <a:moveTo>
                      <a:pt x="221826" y="16217"/>
                    </a:moveTo>
                    <a:cubicBezTo>
                      <a:pt x="204173" y="11074"/>
                      <a:pt x="185059" y="9105"/>
                      <a:pt x="166835" y="6692"/>
                    </a:cubicBezTo>
                    <a:cubicBezTo>
                      <a:pt x="148420" y="4216"/>
                      <a:pt x="129878" y="2438"/>
                      <a:pt x="111336" y="1358"/>
                    </a:cubicBezTo>
                    <a:cubicBezTo>
                      <a:pt x="93175" y="279"/>
                      <a:pt x="74950" y="-293"/>
                      <a:pt x="56726" y="152"/>
                    </a:cubicBezTo>
                    <a:cubicBezTo>
                      <a:pt x="47137" y="406"/>
                      <a:pt x="37358" y="406"/>
                      <a:pt x="27833" y="1422"/>
                    </a:cubicBezTo>
                    <a:cubicBezTo>
                      <a:pt x="24087" y="1803"/>
                      <a:pt x="20150" y="2247"/>
                      <a:pt x="16467" y="3009"/>
                    </a:cubicBezTo>
                    <a:cubicBezTo>
                      <a:pt x="11260" y="4025"/>
                      <a:pt x="6751" y="6883"/>
                      <a:pt x="1608" y="8216"/>
                    </a:cubicBezTo>
                    <a:cubicBezTo>
                      <a:pt x="-996" y="8915"/>
                      <a:pt x="-170" y="12344"/>
                      <a:pt x="2179" y="12598"/>
                    </a:cubicBezTo>
                    <a:cubicBezTo>
                      <a:pt x="6561" y="13106"/>
                      <a:pt x="10688" y="14947"/>
                      <a:pt x="15006" y="15709"/>
                    </a:cubicBezTo>
                    <a:cubicBezTo>
                      <a:pt x="19578" y="16471"/>
                      <a:pt x="24785" y="16344"/>
                      <a:pt x="29421" y="16344"/>
                    </a:cubicBezTo>
                    <a:cubicBezTo>
                      <a:pt x="38501" y="16471"/>
                      <a:pt x="47645" y="16217"/>
                      <a:pt x="56726" y="16344"/>
                    </a:cubicBezTo>
                    <a:cubicBezTo>
                      <a:pt x="74950" y="16662"/>
                      <a:pt x="93111" y="17233"/>
                      <a:pt x="111336" y="18503"/>
                    </a:cubicBezTo>
                    <a:cubicBezTo>
                      <a:pt x="129243" y="19773"/>
                      <a:pt x="147150" y="21678"/>
                      <a:pt x="164930" y="24155"/>
                    </a:cubicBezTo>
                    <a:cubicBezTo>
                      <a:pt x="183218" y="26695"/>
                      <a:pt x="201252" y="31076"/>
                      <a:pt x="219540" y="33299"/>
                    </a:cubicBezTo>
                    <a:cubicBezTo>
                      <a:pt x="229446" y="34505"/>
                      <a:pt x="230906" y="18884"/>
                      <a:pt x="221826" y="162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1" name="Google Shape;2901;p50"/>
              <p:cNvSpPr/>
              <p:nvPr/>
            </p:nvSpPr>
            <p:spPr>
              <a:xfrm>
                <a:off x="4867973" y="2725229"/>
                <a:ext cx="92836" cy="92836"/>
              </a:xfrm>
              <a:custGeom>
                <a:avLst/>
                <a:gdLst/>
                <a:ahLst/>
                <a:cxnLst/>
                <a:rect l="l" t="t" r="r" b="b"/>
                <a:pathLst>
                  <a:path w="92836" h="92836" extrusionOk="0">
                    <a:moveTo>
                      <a:pt x="92837" y="46418"/>
                    </a:moveTo>
                    <a:cubicBezTo>
                      <a:pt x="92837" y="72072"/>
                      <a:pt x="72073" y="92837"/>
                      <a:pt x="46418" y="92837"/>
                    </a:cubicBezTo>
                    <a:cubicBezTo>
                      <a:pt x="20765" y="92837"/>
                      <a:pt x="0" y="72072"/>
                      <a:pt x="0" y="46418"/>
                    </a:cubicBezTo>
                    <a:cubicBezTo>
                      <a:pt x="0" y="20764"/>
                      <a:pt x="20765" y="0"/>
                      <a:pt x="46418" y="0"/>
                    </a:cubicBezTo>
                    <a:cubicBezTo>
                      <a:pt x="72073" y="0"/>
                      <a:pt x="92837" y="20828"/>
                      <a:pt x="92837" y="4641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2" name="Google Shape;2902;p50"/>
              <p:cNvSpPr/>
              <p:nvPr/>
            </p:nvSpPr>
            <p:spPr>
              <a:xfrm>
                <a:off x="4970653" y="2383789"/>
                <a:ext cx="84200" cy="84201"/>
              </a:xfrm>
              <a:custGeom>
                <a:avLst/>
                <a:gdLst/>
                <a:ahLst/>
                <a:cxnLst/>
                <a:rect l="l" t="t" r="r" b="b"/>
                <a:pathLst>
                  <a:path w="84200" h="84201" extrusionOk="0">
                    <a:moveTo>
                      <a:pt x="84201" y="42101"/>
                    </a:moveTo>
                    <a:cubicBezTo>
                      <a:pt x="84201" y="65342"/>
                      <a:pt x="65341" y="84201"/>
                      <a:pt x="42100" y="84201"/>
                    </a:cubicBezTo>
                    <a:cubicBezTo>
                      <a:pt x="18859" y="84201"/>
                      <a:pt x="0" y="65342"/>
                      <a:pt x="0" y="42101"/>
                    </a:cubicBezTo>
                    <a:cubicBezTo>
                      <a:pt x="0" y="18860"/>
                      <a:pt x="18859" y="0"/>
                      <a:pt x="42100" y="0"/>
                    </a:cubicBezTo>
                    <a:cubicBezTo>
                      <a:pt x="65341" y="-63"/>
                      <a:pt x="84201" y="18796"/>
                      <a:pt x="84201" y="4210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  <p:sp>
            <p:nvSpPr>
              <p:cNvPr id="2903" name="Google Shape;2903;p50"/>
              <p:cNvSpPr/>
              <p:nvPr/>
            </p:nvSpPr>
            <p:spPr>
              <a:xfrm>
                <a:off x="5273230" y="2093086"/>
                <a:ext cx="84201" cy="84201"/>
              </a:xfrm>
              <a:custGeom>
                <a:avLst/>
                <a:gdLst/>
                <a:ahLst/>
                <a:cxnLst/>
                <a:rect l="l" t="t" r="r" b="b"/>
                <a:pathLst>
                  <a:path w="84201" h="84201" extrusionOk="0">
                    <a:moveTo>
                      <a:pt x="84201" y="42101"/>
                    </a:moveTo>
                    <a:cubicBezTo>
                      <a:pt x="84201" y="65342"/>
                      <a:pt x="65341" y="84201"/>
                      <a:pt x="42101" y="84201"/>
                    </a:cubicBezTo>
                    <a:cubicBezTo>
                      <a:pt x="18860" y="84201"/>
                      <a:pt x="0" y="65342"/>
                      <a:pt x="0" y="42101"/>
                    </a:cubicBezTo>
                    <a:cubicBezTo>
                      <a:pt x="0" y="18860"/>
                      <a:pt x="18860" y="0"/>
                      <a:pt x="42101" y="0"/>
                    </a:cubicBezTo>
                    <a:cubicBezTo>
                      <a:pt x="65341" y="0"/>
                      <a:pt x="84201" y="18860"/>
                      <a:pt x="84201" y="4210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Calibri" panose="020F0502020204030204"/>
                  <a:ea typeface="Calibri" panose="020F0502020204030204"/>
                  <a:cs typeface="Calibri" panose="020F0502020204030204"/>
                  <a:sym typeface="Calibri" panose="020F0502020204030204"/>
                </a:endParaRPr>
              </a:p>
            </p:txBody>
          </p:sp>
        </p:grpSp>
        <p:grpSp>
          <p:nvGrpSpPr>
            <p:cNvPr id="2904" name="Google Shape;2904;p50"/>
            <p:cNvGrpSpPr/>
            <p:nvPr/>
          </p:nvGrpSpPr>
          <p:grpSpPr>
            <a:xfrm>
              <a:off x="3512020" y="2384297"/>
              <a:ext cx="235851" cy="483502"/>
              <a:chOff x="1600045" y="2851134"/>
              <a:chExt cx="235851" cy="483502"/>
            </a:xfrm>
          </p:grpSpPr>
          <p:sp>
            <p:nvSpPr>
              <p:cNvPr id="2905" name="Google Shape;2905;p50"/>
              <p:cNvSpPr/>
              <p:nvPr/>
            </p:nvSpPr>
            <p:spPr>
              <a:xfrm>
                <a:off x="1600045" y="3019805"/>
                <a:ext cx="82800" cy="882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6" name="Google Shape;2906;p50"/>
              <p:cNvSpPr/>
              <p:nvPr/>
            </p:nvSpPr>
            <p:spPr>
              <a:xfrm>
                <a:off x="1625550" y="3300736"/>
                <a:ext cx="31800" cy="339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7" name="Google Shape;2907;p50"/>
              <p:cNvSpPr/>
              <p:nvPr/>
            </p:nvSpPr>
            <p:spPr>
              <a:xfrm>
                <a:off x="1782496" y="320238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  <p:sp>
            <p:nvSpPr>
              <p:cNvPr id="2908" name="Google Shape;2908;p50"/>
              <p:cNvSpPr/>
              <p:nvPr/>
            </p:nvSpPr>
            <p:spPr>
              <a:xfrm>
                <a:off x="1729096" y="2851134"/>
                <a:ext cx="53400" cy="57000"/>
              </a:xfrm>
              <a:prstGeom prst="ellipse">
                <a:avLst/>
              </a:pr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Fira Sans" panose="020B0503050000020004"/>
                  <a:ea typeface="Fira Sans" panose="020B0503050000020004"/>
                  <a:cs typeface="Fira Sans" panose="020B0503050000020004"/>
                  <a:sym typeface="Fira Sans" panose="020B0503050000020004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58825" y="351790"/>
            <a:ext cx="7665085" cy="742315"/>
          </a:xfrm>
        </p:spPr>
        <p:txBody>
          <a:bodyPr/>
          <a:lstStyle/>
          <a:p>
            <a:pPr algn="ctr"/>
            <a:r>
              <a:rPr lang="uk-UA" altLang="ru-RU"/>
              <a:t>АПРОБАЦІЯ</a:t>
            </a:r>
          </a:p>
        </p:txBody>
      </p:sp>
      <p:sp>
        <p:nvSpPr>
          <p:cNvPr id="5" name="Замещающий текст 4"/>
          <p:cNvSpPr>
            <a:spLocks noGrp="1"/>
          </p:cNvSpPr>
          <p:nvPr>
            <p:ph type="body" idx="1"/>
          </p:nvPr>
        </p:nvSpPr>
        <p:spPr>
          <a:xfrm>
            <a:off x="758825" y="1017905"/>
            <a:ext cx="7665085" cy="504190"/>
          </a:xfrm>
        </p:spPr>
        <p:txBody>
          <a:bodyPr/>
          <a:lstStyle/>
          <a:p>
            <a:pPr marL="139700" indent="0" algn="ctr">
              <a:buNone/>
            </a:pPr>
            <a:r>
              <a:rPr lang="uk-UA" altLang="ru-RU" sz="2000"/>
              <a:t>Зарубіжна література (поглиблений рівень). </a:t>
            </a:r>
          </a:p>
          <a:p>
            <a:pPr marL="139700" indent="0" algn="ctr">
              <a:buNone/>
            </a:pPr>
            <a:r>
              <a:rPr lang="uk-UA" altLang="ru-RU" sz="2000"/>
              <a:t>10 клас (авт. О. Ніколенко та ін.)</a:t>
            </a:r>
          </a:p>
          <a:p>
            <a:pPr marL="139700" indent="0" algn="ctr">
              <a:buNone/>
            </a:pPr>
            <a:r>
              <a:rPr lang="en-US" altLang="ru-RU" sz="2000" u="sng">
                <a:hlinkClick r:id="rId3" action="ppaction://hlinkfile"/>
              </a:rPr>
              <a:t>https://odyssey.lit-academy.org/</a:t>
            </a:r>
            <a:endParaRPr lang="en-US" altLang="ru-RU" sz="2000" u="sng"/>
          </a:p>
          <a:p>
            <a:pPr marL="139700" indent="0" algn="ctr">
              <a:buNone/>
            </a:pPr>
            <a:endParaRPr lang="en-US" altLang="ru-RU" sz="2000" u="sng"/>
          </a:p>
        </p:txBody>
      </p:sp>
      <p:pic>
        <p:nvPicPr>
          <p:cNvPr id="2" name="Изображение 1" descr="Снимок экрана (805)"/>
          <p:cNvPicPr>
            <a:picLocks noChangeAspect="1"/>
          </p:cNvPicPr>
          <p:nvPr/>
        </p:nvPicPr>
        <p:blipFill>
          <a:blip r:embed="rId4"/>
          <a:srcRect l="389" t="8000" r="1958" b="19198"/>
          <a:stretch>
            <a:fillRect/>
          </a:stretch>
        </p:blipFill>
        <p:spPr>
          <a:xfrm>
            <a:off x="1259840" y="2200275"/>
            <a:ext cx="6945630" cy="2912745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20090" y="288925"/>
            <a:ext cx="7703820" cy="805180"/>
          </a:xfrm>
        </p:spPr>
        <p:txBody>
          <a:bodyPr/>
          <a:lstStyle/>
          <a:p>
            <a:pPr algn="ctr"/>
            <a:r>
              <a:rPr lang="uk-UA" altLang="ru-RU"/>
              <a:t>АПРОБАЦІЯ</a:t>
            </a:r>
          </a:p>
        </p:txBody>
      </p:sp>
      <p:sp>
        <p:nvSpPr>
          <p:cNvPr id="5" name="Замещающий текст 4"/>
          <p:cNvSpPr>
            <a:spLocks noGrp="1"/>
          </p:cNvSpPr>
          <p:nvPr>
            <p:ph type="body" idx="1"/>
          </p:nvPr>
        </p:nvSpPr>
        <p:spPr>
          <a:xfrm>
            <a:off x="782955" y="790575"/>
            <a:ext cx="7640955" cy="731520"/>
          </a:xfrm>
        </p:spPr>
        <p:txBody>
          <a:bodyPr/>
          <a:lstStyle/>
          <a:p>
            <a:pPr marL="139700" indent="0" algn="ctr">
              <a:buNone/>
            </a:pPr>
            <a:r>
              <a:rPr lang="uk-UA" altLang="ru-RU" sz="2000"/>
              <a:t>Українська література (поглиблений рівень). </a:t>
            </a:r>
          </a:p>
          <a:p>
            <a:pPr marL="139700" indent="0" algn="ctr">
              <a:buNone/>
            </a:pPr>
            <a:r>
              <a:rPr lang="uk-UA" altLang="ru-RU" sz="2000"/>
              <a:t>10 клас (авт. О. Ніколенко та ін.)</a:t>
            </a:r>
          </a:p>
          <a:p>
            <a:pPr marL="139700" indent="0" algn="ctr">
              <a:buNone/>
            </a:pPr>
            <a:r>
              <a:rPr lang="en-US" altLang="ru-RU" sz="2000"/>
              <a:t>https://literaturnyy-sad.lit-academy.org/</a:t>
            </a:r>
          </a:p>
        </p:txBody>
      </p:sp>
      <p:pic>
        <p:nvPicPr>
          <p:cNvPr id="6" name="Изображение 5" descr="Снимок экрана (806)"/>
          <p:cNvPicPr>
            <a:picLocks noChangeAspect="1"/>
          </p:cNvPicPr>
          <p:nvPr/>
        </p:nvPicPr>
        <p:blipFill>
          <a:blip r:embed="rId3"/>
          <a:srcRect l="1181" t="8654" r="1958" b="5198"/>
          <a:stretch>
            <a:fillRect/>
          </a:stretch>
        </p:blipFill>
        <p:spPr>
          <a:xfrm>
            <a:off x="1403985" y="1851660"/>
            <a:ext cx="6449060" cy="3226435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20090" y="281940"/>
            <a:ext cx="7703820" cy="812165"/>
          </a:xfrm>
        </p:spPr>
        <p:txBody>
          <a:bodyPr/>
          <a:lstStyle/>
          <a:p>
            <a:pPr algn="ctr"/>
            <a:r>
              <a:rPr lang="uk-UA" altLang="ru-RU"/>
              <a:t>АПРОБАЦІЯ</a:t>
            </a:r>
          </a:p>
        </p:txBody>
      </p:sp>
      <p:sp>
        <p:nvSpPr>
          <p:cNvPr id="5" name="Замещающий текст 4"/>
          <p:cNvSpPr>
            <a:spLocks noGrp="1"/>
          </p:cNvSpPr>
          <p:nvPr>
            <p:ph type="body" idx="1"/>
          </p:nvPr>
        </p:nvSpPr>
        <p:spPr>
          <a:xfrm>
            <a:off x="720090" y="868045"/>
            <a:ext cx="7703820" cy="654050"/>
          </a:xfrm>
        </p:spPr>
        <p:txBody>
          <a:bodyPr/>
          <a:lstStyle/>
          <a:p>
            <a:pPr marL="139700" indent="0" algn="ctr">
              <a:buNone/>
            </a:pPr>
            <a:r>
              <a:rPr lang="uk-UA" altLang="ru-RU" sz="2000"/>
              <a:t>Інтегрований курс літератур (основний рівень). </a:t>
            </a:r>
          </a:p>
          <a:p>
            <a:pPr marL="139700" indent="0" algn="ctr">
              <a:buNone/>
            </a:pPr>
            <a:r>
              <a:rPr lang="uk-UA" altLang="ru-RU" sz="2000"/>
              <a:t>10 клас (авт. О. Ніколенко та ін.)</a:t>
            </a:r>
          </a:p>
          <a:p>
            <a:pPr marL="139700" indent="0" algn="ctr">
              <a:buNone/>
            </a:pPr>
            <a:r>
              <a:rPr lang="en-US" altLang="ru-RU" sz="2000"/>
              <a:t>https://chervona-ruta.lit-academy.org/</a:t>
            </a:r>
          </a:p>
        </p:txBody>
      </p:sp>
      <p:pic>
        <p:nvPicPr>
          <p:cNvPr id="2" name="Изображение 1" descr="Снимок экрана (791)"/>
          <p:cNvPicPr>
            <a:picLocks noChangeAspect="1"/>
          </p:cNvPicPr>
          <p:nvPr/>
        </p:nvPicPr>
        <p:blipFill>
          <a:blip r:embed="rId3"/>
          <a:srcRect l="1181" t="9407" r="1958" b="6593"/>
          <a:stretch>
            <a:fillRect/>
          </a:stretch>
        </p:blipFill>
        <p:spPr>
          <a:xfrm>
            <a:off x="1263650" y="1924050"/>
            <a:ext cx="6469380" cy="3155950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72795" y="210185"/>
            <a:ext cx="7619365" cy="715010"/>
          </a:xfrm>
        </p:spPr>
        <p:txBody>
          <a:bodyPr/>
          <a:lstStyle/>
          <a:p>
            <a:pPr algn="ctr"/>
            <a:r>
              <a:rPr lang="uk-UA" altLang="ru-RU"/>
              <a:t>АПРОБАЦІЯ</a:t>
            </a:r>
          </a:p>
        </p:txBody>
      </p:sp>
      <p:sp>
        <p:nvSpPr>
          <p:cNvPr id="5" name="Замещающий текст 4"/>
          <p:cNvSpPr>
            <a:spLocks noGrp="1"/>
          </p:cNvSpPr>
          <p:nvPr>
            <p:ph type="body" idx="1"/>
          </p:nvPr>
        </p:nvSpPr>
        <p:spPr>
          <a:xfrm>
            <a:off x="766445" y="761365"/>
            <a:ext cx="7625080" cy="760730"/>
          </a:xfrm>
        </p:spPr>
        <p:txBody>
          <a:bodyPr/>
          <a:lstStyle/>
          <a:p>
            <a:pPr marL="139700" indent="0" algn="ctr">
              <a:buNone/>
            </a:pPr>
            <a:r>
              <a:rPr lang="uk-UA" altLang="ru-RU" sz="2000"/>
              <a:t>Інтегрований курс літератур (поглиблений рівень). </a:t>
            </a:r>
          </a:p>
          <a:p>
            <a:pPr marL="139700" indent="0" algn="ctr">
              <a:buNone/>
            </a:pPr>
            <a:r>
              <a:rPr lang="uk-UA" altLang="ru-RU" sz="2000"/>
              <a:t>10 клас (авт. О. Ніколенко та ін.)</a:t>
            </a:r>
          </a:p>
          <a:p>
            <a:pPr marL="139700" indent="0" algn="ctr">
              <a:buNone/>
            </a:pPr>
            <a:r>
              <a:rPr lang="uk-UA" altLang="ru-RU" sz="2000">
                <a:hlinkClick r:id="rId3" action="ppaction://hlinkfile"/>
              </a:rPr>
              <a:t>https://chervona-ruta-pohlyblenyy.lit-academy.org/</a:t>
            </a:r>
            <a:endParaRPr lang="uk-UA" altLang="ru-RU" sz="2000"/>
          </a:p>
          <a:p>
            <a:pPr marL="139700" indent="0" algn="ctr">
              <a:buNone/>
            </a:pPr>
            <a:endParaRPr lang="en-US" altLang="ru-RU" sz="2000"/>
          </a:p>
          <a:p>
            <a:pPr marL="139700" indent="0" algn="ctr">
              <a:buNone/>
            </a:pPr>
            <a:endParaRPr lang="en-US" altLang="ru-RU" sz="2000"/>
          </a:p>
          <a:p>
            <a:pPr marL="139700" indent="0" algn="ctr">
              <a:buNone/>
            </a:pPr>
            <a:endParaRPr lang="uk-UA" altLang="ru-RU" sz="2000"/>
          </a:p>
        </p:txBody>
      </p:sp>
      <p:pic>
        <p:nvPicPr>
          <p:cNvPr id="2" name="Изображение 1" descr="Снимок экрана (807)"/>
          <p:cNvPicPr>
            <a:picLocks noChangeAspect="1"/>
          </p:cNvPicPr>
          <p:nvPr/>
        </p:nvPicPr>
        <p:blipFill>
          <a:blip r:embed="rId4"/>
          <a:srcRect l="1181" t="9407" r="1958" b="3790"/>
          <a:stretch>
            <a:fillRect/>
          </a:stretch>
        </p:blipFill>
        <p:spPr>
          <a:xfrm>
            <a:off x="1435100" y="1851660"/>
            <a:ext cx="6390640" cy="3221990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85495" y="288290"/>
            <a:ext cx="7695565" cy="1128395"/>
          </a:xfrm>
        </p:spPr>
        <p:txBody>
          <a:bodyPr/>
          <a:lstStyle/>
          <a:p>
            <a:pPr algn="ctr"/>
            <a:r>
              <a:rPr lang="uk-UA" altLang="ru-RU" sz="2800"/>
              <a:t>Онлайн-платформи до підручників для 9 класу</a:t>
            </a:r>
            <a:br>
              <a:rPr lang="uk-UA" altLang="ru-RU" sz="2800"/>
            </a:br>
            <a:r>
              <a:rPr lang="uk-UA" altLang="ru-RU" sz="2400" b="0" i="1"/>
              <a:t>Рекомендовані МОН України</a:t>
            </a:r>
          </a:p>
        </p:txBody>
      </p:sp>
      <p:pic>
        <p:nvPicPr>
          <p:cNvPr id="5" name="Изображение 4" descr="1"/>
          <p:cNvPicPr>
            <a:picLocks noChangeAspect="1"/>
          </p:cNvPicPr>
          <p:nvPr/>
        </p:nvPicPr>
        <p:blipFill>
          <a:blip r:embed="rId3"/>
          <a:srcRect l="389" t="6182" r="51573" b="1317"/>
          <a:stretch>
            <a:fillRect/>
          </a:stretch>
        </p:blipFill>
        <p:spPr>
          <a:xfrm>
            <a:off x="5507990" y="1224280"/>
            <a:ext cx="2870835" cy="2683510"/>
          </a:xfrm>
          <a:prstGeom prst="rect">
            <a:avLst/>
          </a:prstGeom>
        </p:spPr>
      </p:pic>
      <p:pic>
        <p:nvPicPr>
          <p:cNvPr id="6" name="Изображение 5" descr="2_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64070" y="3363595"/>
            <a:ext cx="1264920" cy="1811020"/>
          </a:xfrm>
          <a:prstGeom prst="rect">
            <a:avLst/>
          </a:prstGeom>
        </p:spPr>
      </p:pic>
      <p:pic>
        <p:nvPicPr>
          <p:cNvPr id="7" name="Изображение 6" descr="2"/>
          <p:cNvPicPr>
            <a:picLocks noChangeAspect="1"/>
          </p:cNvPicPr>
          <p:nvPr/>
        </p:nvPicPr>
        <p:blipFill>
          <a:blip r:embed="rId5"/>
          <a:srcRect l="1965" t="13016" r="50785" b="6861"/>
          <a:stretch>
            <a:fillRect/>
          </a:stretch>
        </p:blipFill>
        <p:spPr>
          <a:xfrm>
            <a:off x="611505" y="1245235"/>
            <a:ext cx="3060700" cy="2653030"/>
          </a:xfrm>
          <a:prstGeom prst="rect">
            <a:avLst/>
          </a:prstGeom>
        </p:spPr>
      </p:pic>
      <p:pic>
        <p:nvPicPr>
          <p:cNvPr id="8" name="Изображение 7" descr="1_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80155" y="1711325"/>
            <a:ext cx="1241425" cy="1795780"/>
          </a:xfrm>
          <a:prstGeom prst="rect">
            <a:avLst/>
          </a:prstGeom>
        </p:spPr>
      </p:pic>
      <p:sp>
        <p:nvSpPr>
          <p:cNvPr id="9" name="Текстовое поле 8"/>
          <p:cNvSpPr txBox="1"/>
          <p:nvPr/>
        </p:nvSpPr>
        <p:spPr>
          <a:xfrm>
            <a:off x="611505" y="4011930"/>
            <a:ext cx="3051175" cy="650240"/>
          </a:xfrm>
          <a:prstGeom prst="rect">
            <a:avLst/>
          </a:prstGeom>
        </p:spPr>
        <p:txBody>
          <a:bodyPr>
            <a:noAutofit/>
          </a:bodyPr>
          <a:lstStyle/>
          <a:p>
            <a:pPr marL="0" indent="0" algn="ctr" defTabSz="266700">
              <a:spcBef>
                <a:spcPct val="0"/>
              </a:spcBef>
              <a:spcAft>
                <a:spcPct val="0"/>
              </a:spcAft>
            </a:pPr>
            <a:r>
              <a:rPr lang="en-US" altLang="zh-CN" b="1">
                <a:solidFill>
                  <a:srgbClr val="00B050"/>
                </a:solidFill>
                <a:latin typeface="Times New Roman" panose="02020603050405020304"/>
                <a:ea typeface="SimSun" panose="02010600030101010101" pitchFamily="2" charset="-122"/>
              </a:rPr>
              <a:t>Онлайн платформа “Лізель”: </a:t>
            </a:r>
            <a:endParaRPr lang="en-US" altLang="zh-CN">
              <a:latin typeface="Times New Roman" panose="02020603050405020304"/>
              <a:ea typeface="SimSun" panose="02010600030101010101" pitchFamily="2" charset="-122"/>
            </a:endParaRPr>
          </a:p>
          <a:p>
            <a:pPr algn="ctr" defTabSz="266700"/>
            <a:r>
              <a:rPr lang="en-US" altLang="zh-CN" sz="1600" u="sng">
                <a:solidFill>
                  <a:srgbClr val="0000FF"/>
                </a:solidFill>
                <a:latin typeface="Calibri" panose="020F0502020204030204"/>
                <a:ea typeface="SimSun" panose="02010600030101010101" pitchFamily="2" charset="-122"/>
                <a:hlinkClick r:id="rId7"/>
              </a:rPr>
              <a:t>https://lizel-academia.online/</a:t>
            </a:r>
          </a:p>
        </p:txBody>
      </p:sp>
      <p:sp>
        <p:nvSpPr>
          <p:cNvPr id="10" name="Текстовое поле 9"/>
          <p:cNvSpPr txBox="1"/>
          <p:nvPr/>
        </p:nvSpPr>
        <p:spPr>
          <a:xfrm>
            <a:off x="3553460" y="4293870"/>
            <a:ext cx="3494405" cy="657225"/>
          </a:xfrm>
          <a:prstGeom prst="rect">
            <a:avLst/>
          </a:prstGeom>
        </p:spPr>
        <p:txBody>
          <a:bodyPr>
            <a:noAutofit/>
          </a:bodyPr>
          <a:lstStyle/>
          <a:p>
            <a:pPr marL="0" indent="0" algn="ctr" defTabSz="266700">
              <a:spcBef>
                <a:spcPct val="0"/>
              </a:spcBef>
              <a:spcAft>
                <a:spcPct val="0"/>
              </a:spcAft>
            </a:pPr>
            <a:r>
              <a:rPr lang="en-US" altLang="zh-CN" b="1">
                <a:solidFill>
                  <a:srgbClr val="FF0000"/>
                </a:solidFill>
                <a:latin typeface="Times New Roman" panose="02020603050405020304"/>
                <a:ea typeface="SimSun" panose="02010600030101010101" pitchFamily="2" charset="-122"/>
              </a:rPr>
              <a:t>Онлайн платформа “Червона рута”: </a:t>
            </a:r>
            <a:endParaRPr lang="en-US" altLang="zh-CN">
              <a:latin typeface="Times New Roman" panose="02020603050405020304"/>
              <a:ea typeface="SimSun" panose="02010600030101010101" pitchFamily="2" charset="-122"/>
            </a:endParaRPr>
          </a:p>
          <a:p>
            <a:pPr marL="0" indent="0" algn="ctr" defTabSz="266700">
              <a:spcBef>
                <a:spcPct val="0"/>
              </a:spcBef>
              <a:spcAft>
                <a:spcPct val="0"/>
              </a:spcAft>
            </a:pPr>
            <a:r>
              <a:rPr lang="en-US" altLang="zh-CN">
                <a:latin typeface="Times New Roman" panose="02020603050405020304"/>
                <a:ea typeface="SimSun" panose="02010600030101010101" pitchFamily="2" charset="-122"/>
              </a:rPr>
              <a:t>https://chervona-ruta-academia.online/9-klas/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500034" y="142858"/>
            <a:ext cx="8358246" cy="4857783"/>
          </a:xfrm>
        </p:spPr>
        <p:txBody>
          <a:bodyPr/>
          <a:lstStyle/>
          <a:p>
            <a:r>
              <a:rPr lang="ru-RU" sz="4000" dirty="0" smtClean="0">
                <a:solidFill>
                  <a:schemeClr val="bg1"/>
                </a:solidFill>
              </a:rPr>
              <a:t>ЯК ЗНАЙТИ ЖУРНАЛ</a:t>
            </a:r>
            <a:br>
              <a:rPr lang="ru-RU" sz="4000" dirty="0" smtClean="0">
                <a:solidFill>
                  <a:schemeClr val="bg1"/>
                </a:solidFill>
              </a:rPr>
            </a:br>
            <a:r>
              <a:rPr lang="ru-RU" sz="3200" dirty="0" smtClean="0">
                <a:solidFill>
                  <a:srgbClr val="E52426"/>
                </a:solidFill>
              </a:rPr>
              <a:t> «ЛІТЕРАТУРНА ОСВІТА:  </a:t>
            </a:r>
            <a:r>
              <a:rPr lang="ru-RU" sz="3200" dirty="0" err="1" smtClean="0">
                <a:solidFill>
                  <a:srgbClr val="E52426"/>
                </a:solidFill>
              </a:rPr>
              <a:t>теорія</a:t>
            </a:r>
            <a:r>
              <a:rPr lang="ru-RU" sz="3200" dirty="0" smtClean="0">
                <a:solidFill>
                  <a:srgbClr val="E52426"/>
                </a:solidFill>
              </a:rPr>
              <a:t>, методика, практика»</a:t>
            </a:r>
            <a:br>
              <a:rPr lang="ru-RU" sz="3200" dirty="0" smtClean="0">
                <a:solidFill>
                  <a:srgbClr val="E52426"/>
                </a:solidFill>
              </a:rPr>
            </a:br>
            <a:r>
              <a:rPr lang="ru-RU" sz="2800" dirty="0" smtClean="0">
                <a:solidFill>
                  <a:srgbClr val="000000"/>
                </a:solidFill>
              </a:rPr>
              <a:t/>
            </a:r>
            <a:br>
              <a:rPr lang="ru-RU" sz="2800" dirty="0" smtClean="0">
                <a:solidFill>
                  <a:srgbClr val="000000"/>
                </a:solidFill>
              </a:rPr>
            </a:br>
            <a:r>
              <a:rPr lang="ru-RU" sz="3200" dirty="0" smtClean="0">
                <a:solidFill>
                  <a:srgbClr val="000000"/>
                </a:solidFill>
              </a:rPr>
              <a:t>Сайт ВЦ «</a:t>
            </a:r>
            <a:r>
              <a:rPr lang="ru-RU" sz="3200" dirty="0" err="1" smtClean="0">
                <a:solidFill>
                  <a:srgbClr val="000000"/>
                </a:solidFill>
              </a:rPr>
              <a:t>Академія</a:t>
            </a:r>
            <a:r>
              <a:rPr lang="ru-RU" sz="3200" dirty="0" smtClean="0">
                <a:solidFill>
                  <a:srgbClr val="000000"/>
                </a:solidFill>
              </a:rPr>
              <a:t>»:</a:t>
            </a:r>
            <a:br>
              <a:rPr lang="ru-RU" sz="3200" dirty="0" smtClean="0">
                <a:solidFill>
                  <a:srgbClr val="000000"/>
                </a:solidFill>
              </a:rPr>
            </a:br>
            <a:r>
              <a:rPr lang="ru-RU" sz="2800" dirty="0" smtClean="0">
                <a:solidFill>
                  <a:srgbClr val="000000"/>
                </a:solidFill>
              </a:rPr>
              <a:t>https://academia-pc.com.ua/litosvita</a:t>
            </a:r>
            <a:br>
              <a:rPr lang="ru-RU" sz="2800" dirty="0" smtClean="0">
                <a:solidFill>
                  <a:srgbClr val="000000"/>
                </a:solidFill>
              </a:rPr>
            </a:br>
            <a:r>
              <a:rPr lang="ru-RU" sz="2800" dirty="0" smtClean="0">
                <a:solidFill>
                  <a:srgbClr val="000000"/>
                </a:solidFill>
              </a:rPr>
              <a:t/>
            </a:r>
            <a:br>
              <a:rPr lang="ru-RU" sz="2800" dirty="0" smtClean="0">
                <a:solidFill>
                  <a:srgbClr val="000000"/>
                </a:solidFill>
              </a:rPr>
            </a:br>
            <a:r>
              <a:rPr lang="ru-RU" sz="3200" dirty="0" smtClean="0">
                <a:solidFill>
                  <a:srgbClr val="000000"/>
                </a:solidFill>
              </a:rPr>
              <a:t>Платформа журналу в </a:t>
            </a:r>
            <a:r>
              <a:rPr lang="ru-RU" sz="3200" dirty="0" err="1" smtClean="0">
                <a:solidFill>
                  <a:srgbClr val="000000"/>
                </a:solidFill>
              </a:rPr>
              <a:t>міжнародних</a:t>
            </a:r>
            <a:r>
              <a:rPr lang="ru-RU" sz="3200" dirty="0" smtClean="0">
                <a:solidFill>
                  <a:srgbClr val="000000"/>
                </a:solidFill>
              </a:rPr>
              <a:t> базах:</a:t>
            </a:r>
            <a:br>
              <a:rPr lang="ru-RU" sz="3200" dirty="0" smtClean="0">
                <a:solidFill>
                  <a:srgbClr val="000000"/>
                </a:solidFill>
              </a:rPr>
            </a:br>
            <a:r>
              <a:rPr lang="ru-RU" sz="2800" dirty="0" smtClean="0">
                <a:solidFill>
                  <a:srgbClr val="000000"/>
                </a:solidFill>
              </a:rPr>
              <a:t>https://litosvita.pnpu.edu.ua/</a:t>
            </a:r>
            <a:br>
              <a:rPr lang="ru-RU" sz="2800" dirty="0" smtClean="0">
                <a:solidFill>
                  <a:srgbClr val="000000"/>
                </a:solidFill>
              </a:rPr>
            </a:br>
            <a:endParaRPr lang="ru-RU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 xmlns="">
                  <a14:imgLayer r:embed="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rot="1261057">
            <a:off x="5830796" y="1367290"/>
            <a:ext cx="3299233" cy="245278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825500" y="1306830"/>
            <a:ext cx="4530725" cy="2444750"/>
          </a:xfrm>
        </p:spPr>
        <p:txBody>
          <a:bodyPr/>
          <a:lstStyle/>
          <a:p>
            <a:r>
              <a:rPr lang="uk-UA" altLang="ru-RU" sz="3200"/>
              <a:t>Бажаємо успіхів! </a:t>
            </a:r>
            <a:br>
              <a:rPr lang="uk-UA" altLang="ru-RU" sz="3200"/>
            </a:br>
            <a:r>
              <a:rPr lang="uk-UA" altLang="ru-RU" sz="2000"/>
              <a:t>Авторський колектив під керівництвом Ольги Ніколенко</a:t>
            </a:r>
            <a:br>
              <a:rPr lang="uk-UA" altLang="ru-RU" sz="2000"/>
            </a:br>
            <a:r>
              <a:rPr lang="uk-UA" altLang="ru-RU" sz="2000"/>
              <a:t>і видавничий центр “Академія” залишаються поруч!</a:t>
            </a:r>
            <a:br>
              <a:rPr lang="uk-UA" altLang="ru-RU" sz="2000"/>
            </a:br>
            <a:r>
              <a:rPr lang="uk-UA" altLang="ru-RU" sz="2000"/>
              <a:t/>
            </a:r>
            <a:br>
              <a:rPr lang="uk-UA" altLang="ru-RU" sz="2000"/>
            </a:br>
            <a:r>
              <a:rPr lang="en-US" altLang="ru-RU" sz="2000"/>
              <a:t>https://academia-pc.com.ua/</a:t>
            </a:r>
          </a:p>
        </p:txBody>
      </p:sp>
      <p:grpSp>
        <p:nvGrpSpPr>
          <p:cNvPr id="2631" name="Google Shape;2631;p49"/>
          <p:cNvGrpSpPr/>
          <p:nvPr/>
        </p:nvGrpSpPr>
        <p:grpSpPr>
          <a:xfrm>
            <a:off x="5025469" y="-488370"/>
            <a:ext cx="5046848" cy="6675673"/>
            <a:chOff x="5261689" y="-414075"/>
            <a:chExt cx="5046848" cy="6675673"/>
          </a:xfrm>
        </p:grpSpPr>
        <p:sp>
          <p:nvSpPr>
            <p:cNvPr id="2632" name="Google Shape;2632;p49"/>
            <p:cNvSpPr/>
            <p:nvPr/>
          </p:nvSpPr>
          <p:spPr>
            <a:xfrm>
              <a:off x="5261689" y="-271438"/>
              <a:ext cx="4641122" cy="6533037"/>
            </a:xfrm>
            <a:custGeom>
              <a:avLst/>
              <a:gdLst/>
              <a:ahLst/>
              <a:cxnLst/>
              <a:rect l="l" t="t" r="r" b="b"/>
              <a:pathLst>
                <a:path w="649335" h="914031" extrusionOk="0">
                  <a:moveTo>
                    <a:pt x="320527" y="912448"/>
                  </a:moveTo>
                  <a:cubicBezTo>
                    <a:pt x="292587" y="909908"/>
                    <a:pt x="262107" y="902923"/>
                    <a:pt x="243692" y="881333"/>
                  </a:cubicBezTo>
                  <a:cubicBezTo>
                    <a:pt x="222102" y="855298"/>
                    <a:pt x="225277" y="816563"/>
                    <a:pt x="233532" y="783543"/>
                  </a:cubicBezTo>
                  <a:cubicBezTo>
                    <a:pt x="241787" y="750523"/>
                    <a:pt x="254487" y="716233"/>
                    <a:pt x="247502" y="683213"/>
                  </a:cubicBezTo>
                  <a:cubicBezTo>
                    <a:pt x="231627" y="610188"/>
                    <a:pt x="131297" y="580978"/>
                    <a:pt x="112882" y="507953"/>
                  </a:cubicBezTo>
                  <a:cubicBezTo>
                    <a:pt x="100817" y="460963"/>
                    <a:pt x="127487" y="414608"/>
                    <a:pt x="137647" y="366983"/>
                  </a:cubicBezTo>
                  <a:cubicBezTo>
                    <a:pt x="150982" y="303483"/>
                    <a:pt x="132567" y="234268"/>
                    <a:pt x="89387" y="186008"/>
                  </a:cubicBezTo>
                  <a:cubicBezTo>
                    <a:pt x="66527" y="160608"/>
                    <a:pt x="37317" y="140288"/>
                    <a:pt x="17632" y="112348"/>
                  </a:cubicBezTo>
                  <a:cubicBezTo>
                    <a:pt x="-2053" y="83773"/>
                    <a:pt x="-8403" y="41863"/>
                    <a:pt x="15092" y="17098"/>
                  </a:cubicBezTo>
                  <a:cubicBezTo>
                    <a:pt x="36682" y="-5127"/>
                    <a:pt x="73512" y="-3222"/>
                    <a:pt x="102087" y="8843"/>
                  </a:cubicBezTo>
                  <a:cubicBezTo>
                    <a:pt x="175747" y="39958"/>
                    <a:pt x="215117" y="122508"/>
                    <a:pt x="283062" y="163783"/>
                  </a:cubicBezTo>
                  <a:cubicBezTo>
                    <a:pt x="323067" y="187913"/>
                    <a:pt x="371962" y="198073"/>
                    <a:pt x="406252" y="229823"/>
                  </a:cubicBezTo>
                  <a:cubicBezTo>
                    <a:pt x="443082" y="264113"/>
                    <a:pt x="455782" y="316183"/>
                    <a:pt x="462767" y="365713"/>
                  </a:cubicBezTo>
                  <a:cubicBezTo>
                    <a:pt x="469752" y="415243"/>
                    <a:pt x="473562" y="467313"/>
                    <a:pt x="497692" y="510493"/>
                  </a:cubicBezTo>
                  <a:cubicBezTo>
                    <a:pt x="533252" y="573993"/>
                    <a:pt x="606912" y="610188"/>
                    <a:pt x="636757" y="676863"/>
                  </a:cubicBezTo>
                  <a:cubicBezTo>
                    <a:pt x="654537" y="716233"/>
                    <a:pt x="653267" y="763858"/>
                    <a:pt x="634217" y="802593"/>
                  </a:cubicBezTo>
                  <a:cubicBezTo>
                    <a:pt x="610722" y="849583"/>
                    <a:pt x="561827" y="881968"/>
                    <a:pt x="511662" y="892128"/>
                  </a:cubicBezTo>
                  <a:cubicBezTo>
                    <a:pt x="447527" y="904828"/>
                    <a:pt x="385932" y="918798"/>
                    <a:pt x="320527" y="9124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0000"/>
                </a:solidFill>
                <a:latin typeface="Arial" panose="020B0604020202020204"/>
                <a:ea typeface="Arial" panose="020B0604020202020204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2633" name="Google Shape;2633;p49"/>
            <p:cNvSpPr/>
            <p:nvPr/>
          </p:nvSpPr>
          <p:spPr>
            <a:xfrm>
              <a:off x="7172032" y="484255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4" name="Google Shape;2634;p49"/>
            <p:cNvSpPr/>
            <p:nvPr/>
          </p:nvSpPr>
          <p:spPr>
            <a:xfrm>
              <a:off x="6454322" y="4748677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5" name="Google Shape;2635;p49"/>
            <p:cNvSpPr/>
            <p:nvPr/>
          </p:nvSpPr>
          <p:spPr>
            <a:xfrm>
              <a:off x="7473171" y="493131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6" name="Google Shape;2636;p49"/>
            <p:cNvSpPr/>
            <p:nvPr/>
          </p:nvSpPr>
          <p:spPr>
            <a:xfrm>
              <a:off x="7410721" y="469948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37" name="Google Shape;2637;p49"/>
            <p:cNvSpPr/>
            <p:nvPr/>
          </p:nvSpPr>
          <p:spPr>
            <a:xfrm>
              <a:off x="8693487" y="4613035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638" name="Google Shape;2638;p49"/>
            <p:cNvGrpSpPr/>
            <p:nvPr/>
          </p:nvGrpSpPr>
          <p:grpSpPr>
            <a:xfrm rot="1184335">
              <a:off x="8273162" y="-263404"/>
              <a:ext cx="1060782" cy="968837"/>
              <a:chOff x="4667799" y="2357213"/>
              <a:chExt cx="589927" cy="538861"/>
            </a:xfrm>
          </p:grpSpPr>
          <p:sp>
            <p:nvSpPr>
              <p:cNvPr id="2639" name="Google Shape;2639;p49"/>
              <p:cNvSpPr/>
              <p:nvPr/>
            </p:nvSpPr>
            <p:spPr>
              <a:xfrm flipH="1">
                <a:off x="4672446" y="2357213"/>
                <a:ext cx="585280" cy="532828"/>
              </a:xfrm>
              <a:custGeom>
                <a:avLst/>
                <a:gdLst/>
                <a:ahLst/>
                <a:cxnLst/>
                <a:rect l="l" t="t" r="r" b="b"/>
                <a:pathLst>
                  <a:path w="1045143" h="951479" extrusionOk="0">
                    <a:moveTo>
                      <a:pt x="1042210" y="434975"/>
                    </a:moveTo>
                    <a:cubicBezTo>
                      <a:pt x="1040940" y="433070"/>
                      <a:pt x="1040305" y="431165"/>
                      <a:pt x="1038400" y="429260"/>
                    </a:cubicBezTo>
                    <a:cubicBezTo>
                      <a:pt x="1037130" y="426720"/>
                      <a:pt x="1035225" y="424815"/>
                      <a:pt x="1033320" y="422910"/>
                    </a:cubicBezTo>
                    <a:cubicBezTo>
                      <a:pt x="1025700" y="414655"/>
                      <a:pt x="1015540" y="408940"/>
                      <a:pt x="1005380" y="403860"/>
                    </a:cubicBezTo>
                    <a:cubicBezTo>
                      <a:pt x="982520" y="391160"/>
                      <a:pt x="958390" y="378460"/>
                      <a:pt x="932990" y="375285"/>
                    </a:cubicBezTo>
                    <a:cubicBezTo>
                      <a:pt x="929815" y="374650"/>
                      <a:pt x="926640" y="374650"/>
                      <a:pt x="922830" y="374650"/>
                    </a:cubicBezTo>
                    <a:cubicBezTo>
                      <a:pt x="920290" y="374650"/>
                      <a:pt x="917750" y="374650"/>
                      <a:pt x="914575" y="375285"/>
                    </a:cubicBezTo>
                    <a:cubicBezTo>
                      <a:pt x="886635" y="377190"/>
                      <a:pt x="859330" y="389890"/>
                      <a:pt x="831390" y="387985"/>
                    </a:cubicBezTo>
                    <a:cubicBezTo>
                      <a:pt x="802180" y="385445"/>
                      <a:pt x="777415" y="367665"/>
                      <a:pt x="750745" y="354330"/>
                    </a:cubicBezTo>
                    <a:cubicBezTo>
                      <a:pt x="741220" y="349250"/>
                      <a:pt x="731695" y="345440"/>
                      <a:pt x="721535" y="342900"/>
                    </a:cubicBezTo>
                    <a:cubicBezTo>
                      <a:pt x="716455" y="341630"/>
                      <a:pt x="711375" y="340995"/>
                      <a:pt x="706295" y="340360"/>
                    </a:cubicBezTo>
                    <a:cubicBezTo>
                      <a:pt x="716455" y="318770"/>
                      <a:pt x="724710" y="297180"/>
                      <a:pt x="732965" y="274955"/>
                    </a:cubicBezTo>
                    <a:cubicBezTo>
                      <a:pt x="739950" y="255905"/>
                      <a:pt x="746935" y="236855"/>
                      <a:pt x="752015" y="217170"/>
                    </a:cubicBezTo>
                    <a:cubicBezTo>
                      <a:pt x="753285" y="210820"/>
                      <a:pt x="754555" y="204470"/>
                      <a:pt x="755825" y="198755"/>
                    </a:cubicBezTo>
                    <a:cubicBezTo>
                      <a:pt x="757730" y="186690"/>
                      <a:pt x="758365" y="174625"/>
                      <a:pt x="757095" y="162560"/>
                    </a:cubicBezTo>
                    <a:cubicBezTo>
                      <a:pt x="754555" y="130175"/>
                      <a:pt x="740585" y="97790"/>
                      <a:pt x="749475" y="66040"/>
                    </a:cubicBezTo>
                    <a:cubicBezTo>
                      <a:pt x="754555" y="48895"/>
                      <a:pt x="765985" y="31115"/>
                      <a:pt x="758365" y="15240"/>
                    </a:cubicBezTo>
                    <a:cubicBezTo>
                      <a:pt x="753920" y="6350"/>
                      <a:pt x="745665" y="2540"/>
                      <a:pt x="735505" y="635"/>
                    </a:cubicBezTo>
                    <a:cubicBezTo>
                      <a:pt x="733600" y="0"/>
                      <a:pt x="731060" y="0"/>
                      <a:pt x="729155" y="0"/>
                    </a:cubicBezTo>
                    <a:cubicBezTo>
                      <a:pt x="722805" y="0"/>
                      <a:pt x="715820" y="635"/>
                      <a:pt x="710105" y="1905"/>
                    </a:cubicBezTo>
                    <a:cubicBezTo>
                      <a:pt x="678355" y="8890"/>
                      <a:pt x="648510" y="25400"/>
                      <a:pt x="623110" y="45720"/>
                    </a:cubicBezTo>
                    <a:cubicBezTo>
                      <a:pt x="621205" y="47625"/>
                      <a:pt x="618665" y="49530"/>
                      <a:pt x="616760" y="51435"/>
                    </a:cubicBezTo>
                    <a:cubicBezTo>
                      <a:pt x="614220" y="53975"/>
                      <a:pt x="611680" y="55880"/>
                      <a:pt x="609140" y="58420"/>
                    </a:cubicBezTo>
                    <a:cubicBezTo>
                      <a:pt x="581200" y="85090"/>
                      <a:pt x="558340" y="117475"/>
                      <a:pt x="537385" y="150495"/>
                    </a:cubicBezTo>
                    <a:cubicBezTo>
                      <a:pt x="524050" y="172085"/>
                      <a:pt x="511350" y="194945"/>
                      <a:pt x="500555" y="217805"/>
                    </a:cubicBezTo>
                    <a:cubicBezTo>
                      <a:pt x="489760" y="241300"/>
                      <a:pt x="481505" y="264795"/>
                      <a:pt x="475790" y="289560"/>
                    </a:cubicBezTo>
                    <a:cubicBezTo>
                      <a:pt x="457375" y="269875"/>
                      <a:pt x="434515" y="254000"/>
                      <a:pt x="410385" y="242570"/>
                    </a:cubicBezTo>
                    <a:cubicBezTo>
                      <a:pt x="378000" y="227330"/>
                      <a:pt x="343075" y="219075"/>
                      <a:pt x="310690" y="203200"/>
                    </a:cubicBezTo>
                    <a:cubicBezTo>
                      <a:pt x="309420" y="202565"/>
                      <a:pt x="307515" y="201930"/>
                      <a:pt x="306245" y="201295"/>
                    </a:cubicBezTo>
                    <a:cubicBezTo>
                      <a:pt x="304340" y="200025"/>
                      <a:pt x="302435" y="199390"/>
                      <a:pt x="300530" y="198120"/>
                    </a:cubicBezTo>
                    <a:cubicBezTo>
                      <a:pt x="264335" y="178435"/>
                      <a:pt x="232585" y="149860"/>
                      <a:pt x="195120" y="132080"/>
                    </a:cubicBezTo>
                    <a:cubicBezTo>
                      <a:pt x="184325" y="127000"/>
                      <a:pt x="171625" y="123190"/>
                      <a:pt x="160195" y="122555"/>
                    </a:cubicBezTo>
                    <a:cubicBezTo>
                      <a:pt x="157655" y="122555"/>
                      <a:pt x="155115" y="122555"/>
                      <a:pt x="152575" y="122555"/>
                    </a:cubicBezTo>
                    <a:cubicBezTo>
                      <a:pt x="143685" y="123190"/>
                      <a:pt x="135430" y="126365"/>
                      <a:pt x="129080" y="132080"/>
                    </a:cubicBezTo>
                    <a:cubicBezTo>
                      <a:pt x="119555" y="140335"/>
                      <a:pt x="115745" y="153670"/>
                      <a:pt x="115745" y="165735"/>
                    </a:cubicBezTo>
                    <a:cubicBezTo>
                      <a:pt x="115745" y="178435"/>
                      <a:pt x="118920" y="190500"/>
                      <a:pt x="122095" y="202565"/>
                    </a:cubicBezTo>
                    <a:cubicBezTo>
                      <a:pt x="124635" y="213360"/>
                      <a:pt x="127810" y="223520"/>
                      <a:pt x="130350" y="234315"/>
                    </a:cubicBezTo>
                    <a:cubicBezTo>
                      <a:pt x="131620" y="238760"/>
                      <a:pt x="132890" y="243840"/>
                      <a:pt x="134160" y="248285"/>
                    </a:cubicBezTo>
                    <a:cubicBezTo>
                      <a:pt x="137335" y="260985"/>
                      <a:pt x="140510" y="273050"/>
                      <a:pt x="143685" y="285750"/>
                    </a:cubicBezTo>
                    <a:cubicBezTo>
                      <a:pt x="150035" y="311150"/>
                      <a:pt x="157020" y="337185"/>
                      <a:pt x="170355" y="358775"/>
                    </a:cubicBezTo>
                    <a:cubicBezTo>
                      <a:pt x="172260" y="361950"/>
                      <a:pt x="174165" y="365125"/>
                      <a:pt x="176705" y="368300"/>
                    </a:cubicBezTo>
                    <a:cubicBezTo>
                      <a:pt x="187500" y="382905"/>
                      <a:pt x="200835" y="394970"/>
                      <a:pt x="216075" y="405130"/>
                    </a:cubicBezTo>
                    <a:cubicBezTo>
                      <a:pt x="209725" y="406400"/>
                      <a:pt x="204010" y="407035"/>
                      <a:pt x="197660" y="408305"/>
                    </a:cubicBezTo>
                    <a:cubicBezTo>
                      <a:pt x="176705" y="413385"/>
                      <a:pt x="155750" y="421005"/>
                      <a:pt x="138605" y="433705"/>
                    </a:cubicBezTo>
                    <a:cubicBezTo>
                      <a:pt x="136700" y="434975"/>
                      <a:pt x="134160" y="436880"/>
                      <a:pt x="132255" y="438785"/>
                    </a:cubicBezTo>
                    <a:cubicBezTo>
                      <a:pt x="127810" y="442595"/>
                      <a:pt x="123365" y="446405"/>
                      <a:pt x="119555" y="450215"/>
                    </a:cubicBezTo>
                    <a:cubicBezTo>
                      <a:pt x="103045" y="467360"/>
                      <a:pt x="92250" y="488950"/>
                      <a:pt x="73200" y="503555"/>
                    </a:cubicBezTo>
                    <a:cubicBezTo>
                      <a:pt x="66850" y="508635"/>
                      <a:pt x="59865" y="512445"/>
                      <a:pt x="52880" y="516255"/>
                    </a:cubicBezTo>
                    <a:cubicBezTo>
                      <a:pt x="49070" y="518160"/>
                      <a:pt x="45895" y="520065"/>
                      <a:pt x="42085" y="521335"/>
                    </a:cubicBezTo>
                    <a:cubicBezTo>
                      <a:pt x="37005" y="523875"/>
                      <a:pt x="31925" y="526415"/>
                      <a:pt x="26845" y="529590"/>
                    </a:cubicBezTo>
                    <a:cubicBezTo>
                      <a:pt x="12240" y="539115"/>
                      <a:pt x="-1730" y="554355"/>
                      <a:pt x="175" y="572135"/>
                    </a:cubicBezTo>
                    <a:cubicBezTo>
                      <a:pt x="810" y="580390"/>
                      <a:pt x="4620" y="588010"/>
                      <a:pt x="10970" y="593725"/>
                    </a:cubicBezTo>
                    <a:cubicBezTo>
                      <a:pt x="12875" y="596265"/>
                      <a:pt x="16050" y="598170"/>
                      <a:pt x="18590" y="600075"/>
                    </a:cubicBezTo>
                    <a:cubicBezTo>
                      <a:pt x="23035" y="603250"/>
                      <a:pt x="28750" y="605790"/>
                      <a:pt x="33830" y="607060"/>
                    </a:cubicBezTo>
                    <a:cubicBezTo>
                      <a:pt x="50340" y="611505"/>
                      <a:pt x="68120" y="609600"/>
                      <a:pt x="85265" y="608330"/>
                    </a:cubicBezTo>
                    <a:cubicBezTo>
                      <a:pt x="125905" y="605155"/>
                      <a:pt x="167180" y="605155"/>
                      <a:pt x="207820" y="608965"/>
                    </a:cubicBezTo>
                    <a:cubicBezTo>
                      <a:pt x="220520" y="610235"/>
                      <a:pt x="233220" y="611505"/>
                      <a:pt x="245920" y="613410"/>
                    </a:cubicBezTo>
                    <a:cubicBezTo>
                      <a:pt x="251000" y="614045"/>
                      <a:pt x="256715" y="614680"/>
                      <a:pt x="261795" y="615950"/>
                    </a:cubicBezTo>
                    <a:cubicBezTo>
                      <a:pt x="259255" y="619760"/>
                      <a:pt x="256715" y="624205"/>
                      <a:pt x="254175" y="628015"/>
                    </a:cubicBezTo>
                    <a:cubicBezTo>
                      <a:pt x="236395" y="661670"/>
                      <a:pt x="235125" y="700405"/>
                      <a:pt x="236395" y="738505"/>
                    </a:cubicBezTo>
                    <a:cubicBezTo>
                      <a:pt x="236395" y="741045"/>
                      <a:pt x="236395" y="744220"/>
                      <a:pt x="237030" y="747395"/>
                    </a:cubicBezTo>
                    <a:cubicBezTo>
                      <a:pt x="237030" y="748030"/>
                      <a:pt x="237030" y="748665"/>
                      <a:pt x="237030" y="749300"/>
                    </a:cubicBezTo>
                    <a:cubicBezTo>
                      <a:pt x="238300" y="777875"/>
                      <a:pt x="241475" y="807720"/>
                      <a:pt x="238935" y="836295"/>
                    </a:cubicBezTo>
                    <a:cubicBezTo>
                      <a:pt x="238935" y="839470"/>
                      <a:pt x="238300" y="842645"/>
                      <a:pt x="237665" y="845820"/>
                    </a:cubicBezTo>
                    <a:cubicBezTo>
                      <a:pt x="236395" y="854710"/>
                      <a:pt x="235125" y="863600"/>
                      <a:pt x="232585" y="872490"/>
                    </a:cubicBezTo>
                    <a:cubicBezTo>
                      <a:pt x="229410" y="884555"/>
                      <a:pt x="224330" y="896620"/>
                      <a:pt x="223060" y="909320"/>
                    </a:cubicBezTo>
                    <a:cubicBezTo>
                      <a:pt x="221790" y="922020"/>
                      <a:pt x="224965" y="935990"/>
                      <a:pt x="234490" y="944245"/>
                    </a:cubicBezTo>
                    <a:cubicBezTo>
                      <a:pt x="237665" y="946785"/>
                      <a:pt x="240840" y="948690"/>
                      <a:pt x="244650" y="949960"/>
                    </a:cubicBezTo>
                    <a:cubicBezTo>
                      <a:pt x="247190" y="950595"/>
                      <a:pt x="249730" y="951230"/>
                      <a:pt x="252270" y="951230"/>
                    </a:cubicBezTo>
                    <a:cubicBezTo>
                      <a:pt x="257985" y="951865"/>
                      <a:pt x="264335" y="951230"/>
                      <a:pt x="270050" y="949960"/>
                    </a:cubicBezTo>
                    <a:cubicBezTo>
                      <a:pt x="282115" y="946785"/>
                      <a:pt x="292275" y="939800"/>
                      <a:pt x="302435" y="932815"/>
                    </a:cubicBezTo>
                    <a:cubicBezTo>
                      <a:pt x="327200" y="915670"/>
                      <a:pt x="352600" y="898525"/>
                      <a:pt x="374190" y="877570"/>
                    </a:cubicBezTo>
                    <a:cubicBezTo>
                      <a:pt x="385620" y="866140"/>
                      <a:pt x="396415" y="854075"/>
                      <a:pt x="405940" y="841375"/>
                    </a:cubicBezTo>
                    <a:cubicBezTo>
                      <a:pt x="405940" y="841375"/>
                      <a:pt x="405940" y="841375"/>
                      <a:pt x="405940" y="841375"/>
                    </a:cubicBezTo>
                    <a:cubicBezTo>
                      <a:pt x="414195" y="830580"/>
                      <a:pt x="422450" y="819150"/>
                      <a:pt x="430070" y="807720"/>
                    </a:cubicBezTo>
                    <a:cubicBezTo>
                      <a:pt x="430070" y="807720"/>
                      <a:pt x="430070" y="807720"/>
                      <a:pt x="430070" y="807720"/>
                    </a:cubicBezTo>
                    <a:cubicBezTo>
                      <a:pt x="433880" y="802640"/>
                      <a:pt x="437055" y="797560"/>
                      <a:pt x="440865" y="791845"/>
                    </a:cubicBezTo>
                    <a:cubicBezTo>
                      <a:pt x="449755" y="778510"/>
                      <a:pt x="459280" y="765175"/>
                      <a:pt x="468170" y="751205"/>
                    </a:cubicBezTo>
                    <a:cubicBezTo>
                      <a:pt x="478965" y="735330"/>
                      <a:pt x="489760" y="719455"/>
                      <a:pt x="500555" y="704215"/>
                    </a:cubicBezTo>
                    <a:cubicBezTo>
                      <a:pt x="507540" y="719455"/>
                      <a:pt x="515160" y="733425"/>
                      <a:pt x="525320" y="746760"/>
                    </a:cubicBezTo>
                    <a:cubicBezTo>
                      <a:pt x="548180" y="777240"/>
                      <a:pt x="579295" y="799465"/>
                      <a:pt x="611045" y="819785"/>
                    </a:cubicBezTo>
                    <a:cubicBezTo>
                      <a:pt x="614855" y="822325"/>
                      <a:pt x="618665" y="824230"/>
                      <a:pt x="621840" y="826770"/>
                    </a:cubicBezTo>
                    <a:cubicBezTo>
                      <a:pt x="626285" y="829310"/>
                      <a:pt x="630730" y="832485"/>
                      <a:pt x="634540" y="835025"/>
                    </a:cubicBezTo>
                    <a:cubicBezTo>
                      <a:pt x="670100" y="856615"/>
                      <a:pt x="705025" y="878840"/>
                      <a:pt x="739950" y="900430"/>
                    </a:cubicBezTo>
                    <a:cubicBezTo>
                      <a:pt x="743125" y="902335"/>
                      <a:pt x="746935" y="904875"/>
                      <a:pt x="750745" y="906780"/>
                    </a:cubicBezTo>
                    <a:cubicBezTo>
                      <a:pt x="755825" y="909320"/>
                      <a:pt x="761540" y="911860"/>
                      <a:pt x="766620" y="912495"/>
                    </a:cubicBezTo>
                    <a:cubicBezTo>
                      <a:pt x="771700" y="913130"/>
                      <a:pt x="776145" y="913130"/>
                      <a:pt x="781225" y="911225"/>
                    </a:cubicBezTo>
                    <a:cubicBezTo>
                      <a:pt x="789480" y="908050"/>
                      <a:pt x="794560" y="901065"/>
                      <a:pt x="797735" y="893445"/>
                    </a:cubicBezTo>
                    <a:cubicBezTo>
                      <a:pt x="799005" y="890905"/>
                      <a:pt x="799640" y="888365"/>
                      <a:pt x="800275" y="885825"/>
                    </a:cubicBezTo>
                    <a:cubicBezTo>
                      <a:pt x="801545" y="882015"/>
                      <a:pt x="801545" y="877570"/>
                      <a:pt x="802180" y="873760"/>
                    </a:cubicBezTo>
                    <a:cubicBezTo>
                      <a:pt x="804085" y="839470"/>
                      <a:pt x="791385" y="806450"/>
                      <a:pt x="775510" y="775970"/>
                    </a:cubicBezTo>
                    <a:cubicBezTo>
                      <a:pt x="764080" y="753110"/>
                      <a:pt x="750745" y="730885"/>
                      <a:pt x="740585" y="707390"/>
                    </a:cubicBezTo>
                    <a:cubicBezTo>
                      <a:pt x="738045" y="701675"/>
                      <a:pt x="735505" y="695960"/>
                      <a:pt x="733600" y="689610"/>
                    </a:cubicBezTo>
                    <a:cubicBezTo>
                      <a:pt x="732965" y="687705"/>
                      <a:pt x="732330" y="685800"/>
                      <a:pt x="731695" y="683260"/>
                    </a:cubicBezTo>
                    <a:cubicBezTo>
                      <a:pt x="723440" y="656590"/>
                      <a:pt x="720265" y="628650"/>
                      <a:pt x="714550" y="600710"/>
                    </a:cubicBezTo>
                    <a:cubicBezTo>
                      <a:pt x="713915" y="598805"/>
                      <a:pt x="713915" y="596900"/>
                      <a:pt x="713280" y="594995"/>
                    </a:cubicBezTo>
                    <a:cubicBezTo>
                      <a:pt x="720900" y="594995"/>
                      <a:pt x="728520" y="594995"/>
                      <a:pt x="736140" y="594360"/>
                    </a:cubicBezTo>
                    <a:cubicBezTo>
                      <a:pt x="762175" y="591820"/>
                      <a:pt x="787575" y="583565"/>
                      <a:pt x="812340" y="575310"/>
                    </a:cubicBezTo>
                    <a:cubicBezTo>
                      <a:pt x="859330" y="558800"/>
                      <a:pt x="905685" y="540385"/>
                      <a:pt x="951405" y="518795"/>
                    </a:cubicBezTo>
                    <a:cubicBezTo>
                      <a:pt x="958390" y="515620"/>
                      <a:pt x="965375" y="512445"/>
                      <a:pt x="972360" y="508635"/>
                    </a:cubicBezTo>
                    <a:cubicBezTo>
                      <a:pt x="983790" y="503555"/>
                      <a:pt x="994585" y="497840"/>
                      <a:pt x="1006015" y="492125"/>
                    </a:cubicBezTo>
                    <a:cubicBezTo>
                      <a:pt x="1022525" y="483235"/>
                      <a:pt x="1040940" y="471805"/>
                      <a:pt x="1043480" y="452755"/>
                    </a:cubicBezTo>
                    <a:cubicBezTo>
                      <a:pt x="1046655" y="447040"/>
                      <a:pt x="1044750" y="440690"/>
                      <a:pt x="1042210" y="434975"/>
                    </a:cubicBezTo>
                    <a:close/>
                    <a:moveTo>
                      <a:pt x="510715" y="476250"/>
                    </a:moveTo>
                    <a:cubicBezTo>
                      <a:pt x="511985" y="477520"/>
                      <a:pt x="513255" y="478155"/>
                      <a:pt x="513890" y="478790"/>
                    </a:cubicBezTo>
                    <a:cubicBezTo>
                      <a:pt x="512620" y="478790"/>
                      <a:pt x="511350" y="478790"/>
                      <a:pt x="510080" y="479425"/>
                    </a:cubicBezTo>
                    <a:cubicBezTo>
                      <a:pt x="506270" y="480060"/>
                      <a:pt x="503095" y="481330"/>
                      <a:pt x="499920" y="483235"/>
                    </a:cubicBezTo>
                    <a:cubicBezTo>
                      <a:pt x="499920" y="481330"/>
                      <a:pt x="499920" y="478790"/>
                      <a:pt x="499920" y="476885"/>
                    </a:cubicBezTo>
                    <a:cubicBezTo>
                      <a:pt x="499920" y="476250"/>
                      <a:pt x="499920" y="476250"/>
                      <a:pt x="499920" y="475615"/>
                    </a:cubicBezTo>
                    <a:cubicBezTo>
                      <a:pt x="501825" y="473710"/>
                      <a:pt x="503730" y="472440"/>
                      <a:pt x="505000" y="470535"/>
                    </a:cubicBezTo>
                    <a:cubicBezTo>
                      <a:pt x="506905" y="472440"/>
                      <a:pt x="508810" y="474345"/>
                      <a:pt x="510715" y="4762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0" name="Google Shape;2640;p49"/>
              <p:cNvSpPr/>
              <p:nvPr/>
            </p:nvSpPr>
            <p:spPr>
              <a:xfrm flipH="1">
                <a:off x="4667799" y="2357569"/>
                <a:ext cx="582722" cy="538505"/>
              </a:xfrm>
              <a:custGeom>
                <a:avLst/>
                <a:gdLst/>
                <a:ahLst/>
                <a:cxnLst/>
                <a:rect l="l" t="t" r="r" b="b"/>
                <a:pathLst>
                  <a:path w="11099459" h="10257233" extrusionOk="0">
                    <a:moveTo>
                      <a:pt x="5465861" y="5468419"/>
                    </a:moveTo>
                    <a:cubicBezTo>
                      <a:pt x="5482979" y="5467563"/>
                      <a:pt x="5501809" y="5477834"/>
                      <a:pt x="5505233" y="5498376"/>
                    </a:cubicBezTo>
                    <a:cubicBezTo>
                      <a:pt x="5560011" y="5895519"/>
                      <a:pt x="5635331" y="6285814"/>
                      <a:pt x="5731194" y="6676110"/>
                    </a:cubicBezTo>
                    <a:cubicBezTo>
                      <a:pt x="5902376" y="7367687"/>
                      <a:pt x="6155726" y="8031874"/>
                      <a:pt x="6470691" y="8668672"/>
                    </a:cubicBezTo>
                    <a:cubicBezTo>
                      <a:pt x="6511774" y="8750840"/>
                      <a:pt x="6559716" y="8833007"/>
                      <a:pt x="6600800" y="8915175"/>
                    </a:cubicBezTo>
                    <a:cubicBezTo>
                      <a:pt x="6566564" y="8887786"/>
                      <a:pt x="6525480" y="8867244"/>
                      <a:pt x="6484396" y="8839855"/>
                    </a:cubicBezTo>
                    <a:cubicBezTo>
                      <a:pt x="6272119" y="8435864"/>
                      <a:pt x="6087253" y="8018179"/>
                      <a:pt x="5936613" y="7586800"/>
                    </a:cubicBezTo>
                    <a:cubicBezTo>
                      <a:pt x="5696957" y="6908918"/>
                      <a:pt x="5525775" y="6210494"/>
                      <a:pt x="5436760" y="5505223"/>
                    </a:cubicBezTo>
                    <a:cubicBezTo>
                      <a:pt x="5433336" y="5481257"/>
                      <a:pt x="5448743" y="5469275"/>
                      <a:pt x="5465861" y="5468419"/>
                    </a:cubicBezTo>
                    <a:close/>
                    <a:moveTo>
                      <a:pt x="4532908" y="5395666"/>
                    </a:moveTo>
                    <a:cubicBezTo>
                      <a:pt x="4389115" y="5628474"/>
                      <a:pt x="4238474" y="5861282"/>
                      <a:pt x="4080987" y="6087243"/>
                    </a:cubicBezTo>
                    <a:cubicBezTo>
                      <a:pt x="3724927" y="6607637"/>
                      <a:pt x="3334632" y="7100642"/>
                      <a:pt x="2910100" y="7566258"/>
                    </a:cubicBezTo>
                    <a:cubicBezTo>
                      <a:pt x="2759459" y="7730593"/>
                      <a:pt x="2601971" y="7901775"/>
                      <a:pt x="2437636" y="8059263"/>
                    </a:cubicBezTo>
                    <a:cubicBezTo>
                      <a:pt x="2430789" y="8025026"/>
                      <a:pt x="2430789" y="7990790"/>
                      <a:pt x="2430789" y="7963401"/>
                    </a:cubicBezTo>
                    <a:cubicBezTo>
                      <a:pt x="2827932" y="7566258"/>
                      <a:pt x="3197686" y="7141726"/>
                      <a:pt x="3540050" y="6703499"/>
                    </a:cubicBezTo>
                    <a:cubicBezTo>
                      <a:pt x="3855026" y="6299509"/>
                      <a:pt x="4149459" y="5874977"/>
                      <a:pt x="4423351" y="5436750"/>
                    </a:cubicBezTo>
                    <a:cubicBezTo>
                      <a:pt x="4457588" y="5423055"/>
                      <a:pt x="4498671" y="5409361"/>
                      <a:pt x="4532908" y="5395666"/>
                    </a:cubicBezTo>
                    <a:close/>
                    <a:moveTo>
                      <a:pt x="5648159" y="5375124"/>
                    </a:moveTo>
                    <a:cubicBezTo>
                      <a:pt x="5664422" y="5369988"/>
                      <a:pt x="5683252" y="5375124"/>
                      <a:pt x="5690099" y="5395666"/>
                    </a:cubicBezTo>
                    <a:cubicBezTo>
                      <a:pt x="5813351" y="5874976"/>
                      <a:pt x="5943460" y="6361134"/>
                      <a:pt x="6107795" y="6826750"/>
                    </a:cubicBezTo>
                    <a:cubicBezTo>
                      <a:pt x="6367981" y="7552563"/>
                      <a:pt x="6751430" y="8244140"/>
                      <a:pt x="7230740" y="8853549"/>
                    </a:cubicBezTo>
                    <a:cubicBezTo>
                      <a:pt x="7511490" y="9202761"/>
                      <a:pt x="7819618" y="9531431"/>
                      <a:pt x="8155124" y="9832712"/>
                    </a:cubicBezTo>
                    <a:cubicBezTo>
                      <a:pt x="8100357" y="9825865"/>
                      <a:pt x="8038720" y="9798476"/>
                      <a:pt x="7983942" y="9771086"/>
                    </a:cubicBezTo>
                    <a:cubicBezTo>
                      <a:pt x="7942858" y="9730003"/>
                      <a:pt x="7894938" y="9688919"/>
                      <a:pt x="7853854" y="9647835"/>
                    </a:cubicBezTo>
                    <a:cubicBezTo>
                      <a:pt x="7299213" y="9113746"/>
                      <a:pt x="6826761" y="8490642"/>
                      <a:pt x="6463843" y="7812760"/>
                    </a:cubicBezTo>
                    <a:cubicBezTo>
                      <a:pt x="6278977" y="7456701"/>
                      <a:pt x="6121479" y="7093795"/>
                      <a:pt x="5991380" y="6717193"/>
                    </a:cubicBezTo>
                    <a:cubicBezTo>
                      <a:pt x="5847587" y="6292661"/>
                      <a:pt x="5738041" y="5854434"/>
                      <a:pt x="5621626" y="5416208"/>
                    </a:cubicBezTo>
                    <a:cubicBezTo>
                      <a:pt x="5618202" y="5395666"/>
                      <a:pt x="5631897" y="5380259"/>
                      <a:pt x="5648159" y="5375124"/>
                    </a:cubicBezTo>
                    <a:close/>
                    <a:moveTo>
                      <a:pt x="5322069" y="5290389"/>
                    </a:moveTo>
                    <a:cubicBezTo>
                      <a:pt x="5339187" y="5289533"/>
                      <a:pt x="5358017" y="5299804"/>
                      <a:pt x="5361440" y="5320346"/>
                    </a:cubicBezTo>
                    <a:cubicBezTo>
                      <a:pt x="5368288" y="5354582"/>
                      <a:pt x="5368288" y="5381971"/>
                      <a:pt x="5368288" y="5416208"/>
                    </a:cubicBezTo>
                    <a:cubicBezTo>
                      <a:pt x="5381982" y="5738030"/>
                      <a:pt x="5361440" y="6059853"/>
                      <a:pt x="5320357" y="6381676"/>
                    </a:cubicBezTo>
                    <a:cubicBezTo>
                      <a:pt x="5224494" y="7018474"/>
                      <a:pt x="5019076" y="7641578"/>
                      <a:pt x="4758879" y="8230445"/>
                    </a:cubicBezTo>
                    <a:cubicBezTo>
                      <a:pt x="4683558" y="8387933"/>
                      <a:pt x="4608238" y="8552268"/>
                      <a:pt x="4532918" y="8709755"/>
                    </a:cubicBezTo>
                    <a:cubicBezTo>
                      <a:pt x="4450750" y="8833007"/>
                      <a:pt x="4361736" y="8956258"/>
                      <a:pt x="4272721" y="9072662"/>
                    </a:cubicBezTo>
                    <a:cubicBezTo>
                      <a:pt x="4279568" y="9058967"/>
                      <a:pt x="4286415" y="9045273"/>
                      <a:pt x="4293263" y="9031578"/>
                    </a:cubicBezTo>
                    <a:cubicBezTo>
                      <a:pt x="4601391" y="8442711"/>
                      <a:pt x="4882130" y="7833302"/>
                      <a:pt x="5067007" y="7189657"/>
                    </a:cubicBezTo>
                    <a:cubicBezTo>
                      <a:pt x="5238189" y="6587095"/>
                      <a:pt x="5334051" y="5957144"/>
                      <a:pt x="5292967" y="5327193"/>
                    </a:cubicBezTo>
                    <a:cubicBezTo>
                      <a:pt x="5289544" y="5303227"/>
                      <a:pt x="5304950" y="5291245"/>
                      <a:pt x="5322069" y="5290389"/>
                    </a:cubicBezTo>
                    <a:close/>
                    <a:moveTo>
                      <a:pt x="4886409" y="5248449"/>
                    </a:moveTo>
                    <a:cubicBezTo>
                      <a:pt x="4894112" y="5246737"/>
                      <a:pt x="4902671" y="5248449"/>
                      <a:pt x="4909518" y="5251873"/>
                    </a:cubicBezTo>
                    <a:cubicBezTo>
                      <a:pt x="4923213" y="5258720"/>
                      <a:pt x="4936908" y="5279262"/>
                      <a:pt x="4930060" y="5299804"/>
                    </a:cubicBezTo>
                    <a:cubicBezTo>
                      <a:pt x="4799962" y="5690099"/>
                      <a:pt x="4649321" y="6073548"/>
                      <a:pt x="4464444" y="6443302"/>
                    </a:cubicBezTo>
                    <a:cubicBezTo>
                      <a:pt x="4142622" y="7093794"/>
                      <a:pt x="3738632" y="7710051"/>
                      <a:pt x="3273016" y="8264681"/>
                    </a:cubicBezTo>
                    <a:cubicBezTo>
                      <a:pt x="3019666" y="8572810"/>
                      <a:pt x="2745775" y="8853549"/>
                      <a:pt x="2451341" y="9120593"/>
                    </a:cubicBezTo>
                    <a:cubicBezTo>
                      <a:pt x="2458188" y="9086356"/>
                      <a:pt x="2465036" y="9052120"/>
                      <a:pt x="2465036" y="9017884"/>
                    </a:cubicBezTo>
                    <a:cubicBezTo>
                      <a:pt x="2506119" y="8983647"/>
                      <a:pt x="2540356" y="8949411"/>
                      <a:pt x="2574592" y="8915174"/>
                    </a:cubicBezTo>
                    <a:cubicBezTo>
                      <a:pt x="3094986" y="8408475"/>
                      <a:pt x="3553755" y="7846997"/>
                      <a:pt x="3944050" y="7230740"/>
                    </a:cubicBezTo>
                    <a:cubicBezTo>
                      <a:pt x="4327499" y="6614484"/>
                      <a:pt x="4642474" y="5957144"/>
                      <a:pt x="4868435" y="5265567"/>
                    </a:cubicBezTo>
                    <a:cubicBezTo>
                      <a:pt x="4871858" y="5255296"/>
                      <a:pt x="4878706" y="5250161"/>
                      <a:pt x="4886409" y="5248449"/>
                    </a:cubicBezTo>
                    <a:close/>
                    <a:moveTo>
                      <a:pt x="5658442" y="5237744"/>
                    </a:moveTo>
                    <a:cubicBezTo>
                      <a:pt x="5663577" y="5236462"/>
                      <a:pt x="5669568" y="5236464"/>
                      <a:pt x="5676416" y="5238178"/>
                    </a:cubicBezTo>
                    <a:cubicBezTo>
                      <a:pt x="5724347" y="5251862"/>
                      <a:pt x="5779125" y="5265556"/>
                      <a:pt x="5827056" y="5279251"/>
                    </a:cubicBezTo>
                    <a:cubicBezTo>
                      <a:pt x="5827056" y="5258720"/>
                      <a:pt x="5868140" y="5238178"/>
                      <a:pt x="5888682" y="5265556"/>
                    </a:cubicBezTo>
                    <a:cubicBezTo>
                      <a:pt x="5902377" y="5279251"/>
                      <a:pt x="5916071" y="5292956"/>
                      <a:pt x="5929766" y="5306651"/>
                    </a:cubicBezTo>
                    <a:cubicBezTo>
                      <a:pt x="6306367" y="5402502"/>
                      <a:pt x="6689815" y="5484670"/>
                      <a:pt x="7080111" y="5539448"/>
                    </a:cubicBezTo>
                    <a:cubicBezTo>
                      <a:pt x="7922328" y="5662699"/>
                      <a:pt x="8778239" y="5676394"/>
                      <a:pt x="9620456" y="5566848"/>
                    </a:cubicBezTo>
                    <a:cubicBezTo>
                      <a:pt x="9866959" y="5539448"/>
                      <a:pt x="10120309" y="5505212"/>
                      <a:pt x="10366811" y="5464139"/>
                    </a:cubicBezTo>
                    <a:cubicBezTo>
                      <a:pt x="10291491" y="5505212"/>
                      <a:pt x="10216171" y="5539448"/>
                      <a:pt x="10140850" y="5573685"/>
                    </a:cubicBezTo>
                    <a:cubicBezTo>
                      <a:pt x="9497205" y="5676394"/>
                      <a:pt x="8839865" y="5710630"/>
                      <a:pt x="8189372" y="5690089"/>
                    </a:cubicBezTo>
                    <a:cubicBezTo>
                      <a:pt x="7449865" y="5662699"/>
                      <a:pt x="6717204" y="5559990"/>
                      <a:pt x="6005086" y="5381960"/>
                    </a:cubicBezTo>
                    <a:cubicBezTo>
                      <a:pt x="6162574" y="5559990"/>
                      <a:pt x="6313214" y="5731172"/>
                      <a:pt x="6470702" y="5909213"/>
                    </a:cubicBezTo>
                    <a:cubicBezTo>
                      <a:pt x="6915776" y="6409054"/>
                      <a:pt x="7354002" y="6908907"/>
                      <a:pt x="7799076" y="7408759"/>
                    </a:cubicBezTo>
                    <a:cubicBezTo>
                      <a:pt x="7819618" y="7477232"/>
                      <a:pt x="7847007" y="7538858"/>
                      <a:pt x="7874397" y="7600494"/>
                    </a:cubicBezTo>
                    <a:cubicBezTo>
                      <a:pt x="7217057" y="6854128"/>
                      <a:pt x="6552869" y="6100926"/>
                      <a:pt x="5888682" y="5354571"/>
                    </a:cubicBezTo>
                    <a:cubicBezTo>
                      <a:pt x="5861293" y="5347724"/>
                      <a:pt x="5827056" y="5334029"/>
                      <a:pt x="5792820" y="5327193"/>
                    </a:cubicBezTo>
                    <a:cubicBezTo>
                      <a:pt x="5984544" y="5683252"/>
                      <a:pt x="6183116" y="6032453"/>
                      <a:pt x="6388534" y="6381665"/>
                    </a:cubicBezTo>
                    <a:cubicBezTo>
                      <a:pt x="6758288" y="7004780"/>
                      <a:pt x="7148584" y="7614178"/>
                      <a:pt x="7559421" y="8209892"/>
                    </a:cubicBezTo>
                    <a:cubicBezTo>
                      <a:pt x="7867549" y="8654966"/>
                      <a:pt x="8189372" y="9093204"/>
                      <a:pt x="8518042" y="9524584"/>
                    </a:cubicBezTo>
                    <a:cubicBezTo>
                      <a:pt x="8511195" y="9551973"/>
                      <a:pt x="8504347" y="9579351"/>
                      <a:pt x="8490653" y="9606751"/>
                    </a:cubicBezTo>
                    <a:cubicBezTo>
                      <a:pt x="8340012" y="9415027"/>
                      <a:pt x="8189372" y="9223292"/>
                      <a:pt x="8045579" y="9024731"/>
                    </a:cubicBezTo>
                    <a:cubicBezTo>
                      <a:pt x="7614200" y="8442711"/>
                      <a:pt x="7210209" y="7846986"/>
                      <a:pt x="6819914" y="7237577"/>
                    </a:cubicBezTo>
                    <a:cubicBezTo>
                      <a:pt x="6429618" y="6628179"/>
                      <a:pt x="6066712" y="6005064"/>
                      <a:pt x="5724347" y="5368266"/>
                    </a:cubicBezTo>
                    <a:cubicBezTo>
                      <a:pt x="5717499" y="5354571"/>
                      <a:pt x="5717499" y="5340887"/>
                      <a:pt x="5731194" y="5327193"/>
                    </a:cubicBezTo>
                    <a:cubicBezTo>
                      <a:pt x="5717499" y="5320335"/>
                      <a:pt x="5696957" y="5320335"/>
                      <a:pt x="5676416" y="5313487"/>
                    </a:cubicBezTo>
                    <a:cubicBezTo>
                      <a:pt x="5676416" y="5306651"/>
                      <a:pt x="5669568" y="5306651"/>
                      <a:pt x="5662721" y="5306651"/>
                    </a:cubicBezTo>
                    <a:cubicBezTo>
                      <a:pt x="5642179" y="5306651"/>
                      <a:pt x="5635332" y="5286098"/>
                      <a:pt x="5635332" y="5272414"/>
                    </a:cubicBezTo>
                    <a:cubicBezTo>
                      <a:pt x="5635332" y="5257000"/>
                      <a:pt x="5643035" y="5241592"/>
                      <a:pt x="5658442" y="5237744"/>
                    </a:cubicBezTo>
                    <a:close/>
                    <a:moveTo>
                      <a:pt x="5108090" y="5221905"/>
                    </a:moveTo>
                    <a:cubicBezTo>
                      <a:pt x="5120073" y="5222761"/>
                      <a:pt x="5132056" y="5224473"/>
                      <a:pt x="5142327" y="5224473"/>
                    </a:cubicBezTo>
                    <a:cubicBezTo>
                      <a:pt x="5128632" y="5601074"/>
                      <a:pt x="5080701" y="5970828"/>
                      <a:pt x="4991686" y="6340582"/>
                    </a:cubicBezTo>
                    <a:cubicBezTo>
                      <a:pt x="4793115" y="7175951"/>
                      <a:pt x="4423361" y="7963390"/>
                      <a:pt x="3944051" y="8668661"/>
                    </a:cubicBezTo>
                    <a:cubicBezTo>
                      <a:pt x="3553755" y="9243834"/>
                      <a:pt x="3094986" y="9771075"/>
                      <a:pt x="2601982" y="10257233"/>
                    </a:cubicBezTo>
                    <a:cubicBezTo>
                      <a:pt x="2574592" y="10257233"/>
                      <a:pt x="2547203" y="10250386"/>
                      <a:pt x="2519814" y="10243539"/>
                    </a:cubicBezTo>
                    <a:cubicBezTo>
                      <a:pt x="2745775" y="10024425"/>
                      <a:pt x="2964888" y="9798465"/>
                      <a:pt x="3170307" y="9558809"/>
                    </a:cubicBezTo>
                    <a:cubicBezTo>
                      <a:pt x="3745479" y="8901469"/>
                      <a:pt x="4238484" y="8175656"/>
                      <a:pt x="4580849" y="7367676"/>
                    </a:cubicBezTo>
                    <a:cubicBezTo>
                      <a:pt x="4875282" y="6689794"/>
                      <a:pt x="5053312" y="5963981"/>
                      <a:pt x="5073854" y="5224473"/>
                    </a:cubicBezTo>
                    <a:cubicBezTo>
                      <a:pt x="5084125" y="5221049"/>
                      <a:pt x="5096108" y="5221049"/>
                      <a:pt x="5108090" y="5221905"/>
                    </a:cubicBezTo>
                    <a:close/>
                    <a:moveTo>
                      <a:pt x="4911059" y="5060645"/>
                    </a:moveTo>
                    <a:cubicBezTo>
                      <a:pt x="4945884" y="5054373"/>
                      <a:pt x="4972845" y="5103801"/>
                      <a:pt x="4936897" y="5121776"/>
                    </a:cubicBezTo>
                    <a:cubicBezTo>
                      <a:pt x="4519212" y="5354583"/>
                      <a:pt x="4087833" y="5560001"/>
                      <a:pt x="3649606" y="5738031"/>
                    </a:cubicBezTo>
                    <a:cubicBezTo>
                      <a:pt x="2855320" y="6053007"/>
                      <a:pt x="2019951" y="6272120"/>
                      <a:pt x="1177734" y="6388524"/>
                    </a:cubicBezTo>
                    <a:cubicBezTo>
                      <a:pt x="814828" y="6443302"/>
                      <a:pt x="451921" y="6470691"/>
                      <a:pt x="82168" y="6484386"/>
                    </a:cubicBezTo>
                    <a:cubicBezTo>
                      <a:pt x="54778" y="6463844"/>
                      <a:pt x="20542" y="6443302"/>
                      <a:pt x="0" y="6415913"/>
                    </a:cubicBezTo>
                    <a:cubicBezTo>
                      <a:pt x="20542" y="6415913"/>
                      <a:pt x="41084" y="6415913"/>
                      <a:pt x="61626" y="6415913"/>
                    </a:cubicBezTo>
                    <a:cubicBezTo>
                      <a:pt x="903842" y="6388524"/>
                      <a:pt x="1746059" y="6258425"/>
                      <a:pt x="2554040" y="6032465"/>
                    </a:cubicBezTo>
                    <a:cubicBezTo>
                      <a:pt x="3368868" y="5806504"/>
                      <a:pt x="4156306" y="5484681"/>
                      <a:pt x="4895813" y="5066997"/>
                    </a:cubicBezTo>
                    <a:cubicBezTo>
                      <a:pt x="4900949" y="5063574"/>
                      <a:pt x="4906084" y="5061541"/>
                      <a:pt x="4911059" y="5060645"/>
                    </a:cubicBezTo>
                    <a:close/>
                    <a:moveTo>
                      <a:pt x="4766395" y="4935336"/>
                    </a:moveTo>
                    <a:cubicBezTo>
                      <a:pt x="4797287" y="4939456"/>
                      <a:pt x="4808521" y="4993378"/>
                      <a:pt x="4772573" y="5005361"/>
                    </a:cubicBezTo>
                    <a:cubicBezTo>
                      <a:pt x="4389125" y="5162848"/>
                      <a:pt x="3998829" y="5292946"/>
                      <a:pt x="3594839" y="5395656"/>
                    </a:cubicBezTo>
                    <a:cubicBezTo>
                      <a:pt x="2889568" y="5573685"/>
                      <a:pt x="2163755" y="5669548"/>
                      <a:pt x="1431095" y="5676395"/>
                    </a:cubicBezTo>
                    <a:cubicBezTo>
                      <a:pt x="1061341" y="5676395"/>
                      <a:pt x="691587" y="5662700"/>
                      <a:pt x="328681" y="5621617"/>
                    </a:cubicBezTo>
                    <a:cubicBezTo>
                      <a:pt x="369765" y="5607922"/>
                      <a:pt x="404001" y="5587380"/>
                      <a:pt x="445085" y="5566838"/>
                    </a:cubicBezTo>
                    <a:cubicBezTo>
                      <a:pt x="458780" y="5566838"/>
                      <a:pt x="465627" y="5566838"/>
                      <a:pt x="472474" y="5566838"/>
                    </a:cubicBezTo>
                    <a:cubicBezTo>
                      <a:pt x="1198287" y="5635311"/>
                      <a:pt x="1930947" y="5614769"/>
                      <a:pt x="2649913" y="5512060"/>
                    </a:cubicBezTo>
                    <a:cubicBezTo>
                      <a:pt x="3368878" y="5409350"/>
                      <a:pt x="4080997" y="5210779"/>
                      <a:pt x="4752031" y="4936888"/>
                    </a:cubicBezTo>
                    <a:cubicBezTo>
                      <a:pt x="4757167" y="4935176"/>
                      <a:pt x="4761981" y="4934748"/>
                      <a:pt x="4766395" y="4935336"/>
                    </a:cubicBezTo>
                    <a:close/>
                    <a:moveTo>
                      <a:pt x="11058376" y="4621924"/>
                    </a:moveTo>
                    <a:cubicBezTo>
                      <a:pt x="11072081" y="4642466"/>
                      <a:pt x="11085775" y="4663008"/>
                      <a:pt x="11099459" y="4683549"/>
                    </a:cubicBezTo>
                    <a:cubicBezTo>
                      <a:pt x="11017303" y="4704092"/>
                      <a:pt x="10928277" y="4731480"/>
                      <a:pt x="10846120" y="4758869"/>
                    </a:cubicBezTo>
                    <a:cubicBezTo>
                      <a:pt x="9990209" y="5019066"/>
                      <a:pt x="9113745" y="5217636"/>
                      <a:pt x="8223597" y="5286109"/>
                    </a:cubicBezTo>
                    <a:cubicBezTo>
                      <a:pt x="7395075" y="5347735"/>
                      <a:pt x="6559716" y="5292957"/>
                      <a:pt x="5765430" y="5053302"/>
                    </a:cubicBezTo>
                    <a:cubicBezTo>
                      <a:pt x="5724335" y="5039608"/>
                      <a:pt x="5738041" y="4971135"/>
                      <a:pt x="5779114" y="4984829"/>
                    </a:cubicBezTo>
                    <a:cubicBezTo>
                      <a:pt x="6217351" y="5114928"/>
                      <a:pt x="6676109" y="5190247"/>
                      <a:pt x="7134888" y="5224484"/>
                    </a:cubicBezTo>
                    <a:cubicBezTo>
                      <a:pt x="7977094" y="5279262"/>
                      <a:pt x="8826169" y="5183400"/>
                      <a:pt x="9647844" y="5005371"/>
                    </a:cubicBezTo>
                    <a:cubicBezTo>
                      <a:pt x="10120307" y="4895815"/>
                      <a:pt x="10592770" y="4765717"/>
                      <a:pt x="11058376" y="4621924"/>
                    </a:cubicBezTo>
                    <a:close/>
                    <a:moveTo>
                      <a:pt x="9812179" y="4033046"/>
                    </a:moveTo>
                    <a:cubicBezTo>
                      <a:pt x="9853252" y="4033046"/>
                      <a:pt x="9887489" y="4033046"/>
                      <a:pt x="9921725" y="4039893"/>
                    </a:cubicBezTo>
                    <a:lnTo>
                      <a:pt x="9914889" y="4039893"/>
                    </a:lnTo>
                    <a:cubicBezTo>
                      <a:pt x="9223312" y="4300090"/>
                      <a:pt x="8518030" y="4512357"/>
                      <a:pt x="7799065" y="4662997"/>
                    </a:cubicBezTo>
                    <a:cubicBezTo>
                      <a:pt x="7073263" y="4820484"/>
                      <a:pt x="6333745" y="4923193"/>
                      <a:pt x="5594248" y="4964277"/>
                    </a:cubicBezTo>
                    <a:cubicBezTo>
                      <a:pt x="5587390" y="4964277"/>
                      <a:pt x="5580542" y="4964277"/>
                      <a:pt x="5573695" y="4957430"/>
                    </a:cubicBezTo>
                    <a:cubicBezTo>
                      <a:pt x="5546306" y="4943735"/>
                      <a:pt x="5553153" y="4895804"/>
                      <a:pt x="5587390" y="4895804"/>
                    </a:cubicBezTo>
                    <a:cubicBezTo>
                      <a:pt x="5594248" y="4895804"/>
                      <a:pt x="5594248" y="4895804"/>
                      <a:pt x="5601095" y="4895804"/>
                    </a:cubicBezTo>
                    <a:cubicBezTo>
                      <a:pt x="6011933" y="4875262"/>
                      <a:pt x="6422770" y="4827331"/>
                      <a:pt x="6826760" y="4765706"/>
                    </a:cubicBezTo>
                    <a:cubicBezTo>
                      <a:pt x="7559410" y="4662997"/>
                      <a:pt x="8278375" y="4498662"/>
                      <a:pt x="8983657" y="4286396"/>
                    </a:cubicBezTo>
                    <a:cubicBezTo>
                      <a:pt x="9230160" y="4211075"/>
                      <a:pt x="9476651" y="4128908"/>
                      <a:pt x="9723154" y="4039893"/>
                    </a:cubicBezTo>
                    <a:cubicBezTo>
                      <a:pt x="9757390" y="4033046"/>
                      <a:pt x="9784779" y="4033046"/>
                      <a:pt x="9812179" y="4033046"/>
                    </a:cubicBezTo>
                    <a:close/>
                    <a:moveTo>
                      <a:pt x="3115518" y="2136346"/>
                    </a:moveTo>
                    <a:cubicBezTo>
                      <a:pt x="3136060" y="2150040"/>
                      <a:pt x="3156602" y="2156887"/>
                      <a:pt x="3177144" y="2170582"/>
                    </a:cubicBezTo>
                    <a:cubicBezTo>
                      <a:pt x="3190838" y="2177429"/>
                      <a:pt x="3211380" y="2184277"/>
                      <a:pt x="3225075" y="2191124"/>
                    </a:cubicBezTo>
                    <a:cubicBezTo>
                      <a:pt x="3444188" y="2595114"/>
                      <a:pt x="3697538" y="2978563"/>
                      <a:pt x="3971429" y="3348316"/>
                    </a:cubicBezTo>
                    <a:cubicBezTo>
                      <a:pt x="4320641" y="3827627"/>
                      <a:pt x="4724631" y="4265854"/>
                      <a:pt x="5156011" y="4669844"/>
                    </a:cubicBezTo>
                    <a:cubicBezTo>
                      <a:pt x="5190247" y="4704081"/>
                      <a:pt x="5149163" y="4752012"/>
                      <a:pt x="5114927" y="4724622"/>
                    </a:cubicBezTo>
                    <a:cubicBezTo>
                      <a:pt x="4875272" y="4498662"/>
                      <a:pt x="4635617" y="4259007"/>
                      <a:pt x="4416503" y="4005657"/>
                    </a:cubicBezTo>
                    <a:cubicBezTo>
                      <a:pt x="4019360" y="3553735"/>
                      <a:pt x="3663301" y="3067577"/>
                      <a:pt x="3355173" y="2554030"/>
                    </a:cubicBezTo>
                    <a:cubicBezTo>
                      <a:pt x="3273006" y="2417085"/>
                      <a:pt x="3190838" y="2280139"/>
                      <a:pt x="3115518" y="2136346"/>
                    </a:cubicBezTo>
                    <a:close/>
                    <a:moveTo>
                      <a:pt x="1533804" y="1335222"/>
                    </a:moveTo>
                    <a:cubicBezTo>
                      <a:pt x="1561193" y="1335222"/>
                      <a:pt x="1588582" y="1335222"/>
                      <a:pt x="1615972" y="1335222"/>
                    </a:cubicBezTo>
                    <a:cubicBezTo>
                      <a:pt x="1725528" y="1540641"/>
                      <a:pt x="1841932" y="1739213"/>
                      <a:pt x="1965184" y="1944631"/>
                    </a:cubicBezTo>
                    <a:cubicBezTo>
                      <a:pt x="2341784" y="2581430"/>
                      <a:pt x="2766316" y="3197686"/>
                      <a:pt x="3293558" y="3731775"/>
                    </a:cubicBezTo>
                    <a:cubicBezTo>
                      <a:pt x="3772868" y="4211085"/>
                      <a:pt x="4327499" y="4621923"/>
                      <a:pt x="4957449" y="4875272"/>
                    </a:cubicBezTo>
                    <a:cubicBezTo>
                      <a:pt x="4998533" y="4888967"/>
                      <a:pt x="4971144" y="4950593"/>
                      <a:pt x="4930060" y="4936898"/>
                    </a:cubicBezTo>
                    <a:cubicBezTo>
                      <a:pt x="4861587" y="4909509"/>
                      <a:pt x="4799962" y="4875272"/>
                      <a:pt x="4731489" y="4847883"/>
                    </a:cubicBezTo>
                    <a:cubicBezTo>
                      <a:pt x="4724642" y="4847883"/>
                      <a:pt x="4724642" y="4847883"/>
                      <a:pt x="4724642" y="4847883"/>
                    </a:cubicBezTo>
                    <a:cubicBezTo>
                      <a:pt x="4710947" y="4847883"/>
                      <a:pt x="4704100" y="4854730"/>
                      <a:pt x="4697252" y="4854730"/>
                    </a:cubicBezTo>
                    <a:cubicBezTo>
                      <a:pt x="4717794" y="4861578"/>
                      <a:pt x="4738336" y="4861578"/>
                      <a:pt x="4758878" y="4868425"/>
                    </a:cubicBezTo>
                    <a:cubicBezTo>
                      <a:pt x="4799962" y="4875272"/>
                      <a:pt x="4786267" y="4943745"/>
                      <a:pt x="4745183" y="4936898"/>
                    </a:cubicBezTo>
                    <a:cubicBezTo>
                      <a:pt x="4676711" y="4923203"/>
                      <a:pt x="4608238" y="4902661"/>
                      <a:pt x="4539765" y="4888967"/>
                    </a:cubicBezTo>
                    <a:cubicBezTo>
                      <a:pt x="4272720" y="4950593"/>
                      <a:pt x="3998829" y="4991677"/>
                      <a:pt x="3718090" y="5012218"/>
                    </a:cubicBezTo>
                    <a:cubicBezTo>
                      <a:pt x="3108681" y="5060149"/>
                      <a:pt x="2492425" y="5019066"/>
                      <a:pt x="1896711" y="4888967"/>
                    </a:cubicBezTo>
                    <a:cubicBezTo>
                      <a:pt x="1698139" y="4841036"/>
                      <a:pt x="1499568" y="4793105"/>
                      <a:pt x="1300996" y="4731479"/>
                    </a:cubicBezTo>
                    <a:cubicBezTo>
                      <a:pt x="1321538" y="4710938"/>
                      <a:pt x="1348927" y="4690396"/>
                      <a:pt x="1369469" y="4676701"/>
                    </a:cubicBezTo>
                    <a:cubicBezTo>
                      <a:pt x="1869321" y="4827342"/>
                      <a:pt x="2382868" y="4923203"/>
                      <a:pt x="2903262" y="4950593"/>
                    </a:cubicBezTo>
                    <a:cubicBezTo>
                      <a:pt x="3403114" y="4977982"/>
                      <a:pt x="3902967" y="4943745"/>
                      <a:pt x="4389124" y="4847883"/>
                    </a:cubicBezTo>
                    <a:cubicBezTo>
                      <a:pt x="4149469" y="4779411"/>
                      <a:pt x="3909814" y="4683549"/>
                      <a:pt x="3677006" y="4573991"/>
                    </a:cubicBezTo>
                    <a:cubicBezTo>
                      <a:pt x="3047056" y="4272711"/>
                      <a:pt x="2485578" y="3848178"/>
                      <a:pt x="1985725" y="3368868"/>
                    </a:cubicBezTo>
                    <a:cubicBezTo>
                      <a:pt x="1752917" y="3149755"/>
                      <a:pt x="1533804" y="2916947"/>
                      <a:pt x="1335233" y="2690986"/>
                    </a:cubicBezTo>
                    <a:cubicBezTo>
                      <a:pt x="1321538" y="2643055"/>
                      <a:pt x="1307844" y="2588277"/>
                      <a:pt x="1294149" y="2540346"/>
                    </a:cubicBezTo>
                    <a:cubicBezTo>
                      <a:pt x="1307844" y="2554040"/>
                      <a:pt x="1328385" y="2574582"/>
                      <a:pt x="1342080" y="2595124"/>
                    </a:cubicBezTo>
                    <a:cubicBezTo>
                      <a:pt x="1821390" y="3136060"/>
                      <a:pt x="2341784" y="3656455"/>
                      <a:pt x="2944346" y="4067292"/>
                    </a:cubicBezTo>
                    <a:cubicBezTo>
                      <a:pt x="3430504" y="4402809"/>
                      <a:pt x="3971440" y="4669854"/>
                      <a:pt x="4546612" y="4820494"/>
                    </a:cubicBezTo>
                    <a:cubicBezTo>
                      <a:pt x="4574001" y="4813647"/>
                      <a:pt x="4601390" y="4806799"/>
                      <a:pt x="4628779" y="4799953"/>
                    </a:cubicBezTo>
                    <a:cubicBezTo>
                      <a:pt x="4382277" y="4683549"/>
                      <a:pt x="4149469" y="4539755"/>
                      <a:pt x="3930356" y="4375420"/>
                    </a:cubicBezTo>
                    <a:cubicBezTo>
                      <a:pt x="3362031" y="3957735"/>
                      <a:pt x="2889568" y="3430494"/>
                      <a:pt x="2478730" y="2862169"/>
                    </a:cubicBezTo>
                    <a:cubicBezTo>
                      <a:pt x="2129518" y="2376011"/>
                      <a:pt x="1828238" y="1862464"/>
                      <a:pt x="1533804" y="1335222"/>
                    </a:cubicBezTo>
                    <a:close/>
                    <a:moveTo>
                      <a:pt x="6587106" y="499852"/>
                    </a:moveTo>
                    <a:cubicBezTo>
                      <a:pt x="6587106" y="664188"/>
                      <a:pt x="6580248" y="835370"/>
                      <a:pt x="6559717" y="999705"/>
                    </a:cubicBezTo>
                    <a:cubicBezTo>
                      <a:pt x="6498091" y="1609114"/>
                      <a:pt x="6340593" y="2211676"/>
                      <a:pt x="6135174" y="2786848"/>
                    </a:cubicBezTo>
                    <a:cubicBezTo>
                      <a:pt x="5916071" y="3396258"/>
                      <a:pt x="5649016" y="3991972"/>
                      <a:pt x="5381971" y="4580839"/>
                    </a:cubicBezTo>
                    <a:cubicBezTo>
                      <a:pt x="5361440" y="4621923"/>
                      <a:pt x="5299814" y="4594534"/>
                      <a:pt x="5313498" y="4553450"/>
                    </a:cubicBezTo>
                    <a:cubicBezTo>
                      <a:pt x="5464150" y="4224780"/>
                      <a:pt x="5607943" y="3896110"/>
                      <a:pt x="5751726" y="3560592"/>
                    </a:cubicBezTo>
                    <a:cubicBezTo>
                      <a:pt x="5998228" y="2985420"/>
                      <a:pt x="6210505" y="2396553"/>
                      <a:pt x="6354298" y="1780296"/>
                    </a:cubicBezTo>
                    <a:cubicBezTo>
                      <a:pt x="6450160" y="1383153"/>
                      <a:pt x="6504928" y="972316"/>
                      <a:pt x="6518633" y="561478"/>
                    </a:cubicBezTo>
                    <a:cubicBezTo>
                      <a:pt x="6539164" y="540937"/>
                      <a:pt x="6566564" y="520394"/>
                      <a:pt x="6587106" y="499852"/>
                    </a:cubicBezTo>
                    <a:close/>
                    <a:moveTo>
                      <a:pt x="7737439" y="0"/>
                    </a:moveTo>
                    <a:cubicBezTo>
                      <a:pt x="7757992" y="0"/>
                      <a:pt x="7785381" y="0"/>
                      <a:pt x="7805912" y="6847"/>
                    </a:cubicBezTo>
                    <a:cubicBezTo>
                      <a:pt x="7778523" y="225961"/>
                      <a:pt x="7751145" y="451922"/>
                      <a:pt x="7710050" y="671035"/>
                    </a:cubicBezTo>
                    <a:cubicBezTo>
                      <a:pt x="7566257" y="1506405"/>
                      <a:pt x="7319765" y="2328081"/>
                      <a:pt x="6922612" y="3081283"/>
                    </a:cubicBezTo>
                    <a:cubicBezTo>
                      <a:pt x="6655578" y="3581135"/>
                      <a:pt x="6320061" y="4046751"/>
                      <a:pt x="5916071" y="4437047"/>
                    </a:cubicBezTo>
                    <a:cubicBezTo>
                      <a:pt x="6169410" y="4265864"/>
                      <a:pt x="6409065" y="4074140"/>
                      <a:pt x="6635036" y="3868721"/>
                    </a:cubicBezTo>
                    <a:cubicBezTo>
                      <a:pt x="7182819" y="3375716"/>
                      <a:pt x="7641577" y="2780002"/>
                      <a:pt x="8018178" y="2143204"/>
                    </a:cubicBezTo>
                    <a:cubicBezTo>
                      <a:pt x="8004494" y="2204829"/>
                      <a:pt x="7990800" y="2273302"/>
                      <a:pt x="7977094" y="2341775"/>
                    </a:cubicBezTo>
                    <a:cubicBezTo>
                      <a:pt x="7792228" y="2643056"/>
                      <a:pt x="7586810" y="2930642"/>
                      <a:pt x="7367686" y="3197687"/>
                    </a:cubicBezTo>
                    <a:cubicBezTo>
                      <a:pt x="6860997" y="3807096"/>
                      <a:pt x="6258435" y="4327490"/>
                      <a:pt x="5580542" y="4731480"/>
                    </a:cubicBezTo>
                    <a:cubicBezTo>
                      <a:pt x="5512069" y="4786259"/>
                      <a:pt x="5443596" y="4834189"/>
                      <a:pt x="5381971" y="4882120"/>
                    </a:cubicBezTo>
                    <a:cubicBezTo>
                      <a:pt x="5347734" y="4909509"/>
                      <a:pt x="5306650" y="4854731"/>
                      <a:pt x="5340887" y="4827342"/>
                    </a:cubicBezTo>
                    <a:cubicBezTo>
                      <a:pt x="5409360" y="4779411"/>
                      <a:pt x="5470996" y="4731480"/>
                      <a:pt x="5532622" y="4683549"/>
                    </a:cubicBezTo>
                    <a:cubicBezTo>
                      <a:pt x="5532622" y="4683549"/>
                      <a:pt x="5532622" y="4676702"/>
                      <a:pt x="5539469" y="4676702"/>
                    </a:cubicBezTo>
                    <a:cubicBezTo>
                      <a:pt x="5820198" y="4450741"/>
                      <a:pt x="6073558" y="4190544"/>
                      <a:pt x="6299508" y="3909805"/>
                    </a:cubicBezTo>
                    <a:cubicBezTo>
                      <a:pt x="6806218" y="3266160"/>
                      <a:pt x="7155419" y="2519805"/>
                      <a:pt x="7388238" y="1746061"/>
                    </a:cubicBezTo>
                    <a:cubicBezTo>
                      <a:pt x="7559420" y="1170888"/>
                      <a:pt x="7668966" y="588868"/>
                      <a:pt x="77374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1" name="Google Shape;2641;p49"/>
              <p:cNvSpPr/>
              <p:nvPr/>
            </p:nvSpPr>
            <p:spPr>
              <a:xfrm flipH="1">
                <a:off x="4767029" y="2453774"/>
                <a:ext cx="404450" cy="367523"/>
              </a:xfrm>
              <a:custGeom>
                <a:avLst/>
                <a:gdLst/>
                <a:ahLst/>
                <a:cxnLst/>
                <a:rect l="l" t="t" r="r" b="b"/>
                <a:pathLst>
                  <a:path w="7703801" h="7000432" extrusionOk="0">
                    <a:moveTo>
                      <a:pt x="3989061" y="3518498"/>
                    </a:moveTo>
                    <a:cubicBezTo>
                      <a:pt x="4120055" y="3516425"/>
                      <a:pt x="4295517" y="3625018"/>
                      <a:pt x="4406786" y="3672093"/>
                    </a:cubicBezTo>
                    <a:cubicBezTo>
                      <a:pt x="4557426" y="3733719"/>
                      <a:pt x="4701220" y="3802192"/>
                      <a:pt x="4851860" y="3863818"/>
                    </a:cubicBezTo>
                    <a:cubicBezTo>
                      <a:pt x="5002500" y="3925443"/>
                      <a:pt x="5159988" y="3993916"/>
                      <a:pt x="5262698" y="4124015"/>
                    </a:cubicBezTo>
                    <a:cubicBezTo>
                      <a:pt x="5358560" y="4247266"/>
                      <a:pt x="5399643" y="4404754"/>
                      <a:pt x="5413338" y="4555394"/>
                    </a:cubicBezTo>
                    <a:cubicBezTo>
                      <a:pt x="5427033" y="4706035"/>
                      <a:pt x="5427033" y="4863522"/>
                      <a:pt x="5454422" y="5014163"/>
                    </a:cubicBezTo>
                    <a:cubicBezTo>
                      <a:pt x="5550284" y="5527710"/>
                      <a:pt x="5981663" y="5938547"/>
                      <a:pt x="6036442" y="6479483"/>
                    </a:cubicBezTo>
                    <a:cubicBezTo>
                      <a:pt x="6043289" y="6554803"/>
                      <a:pt x="6050136" y="6630123"/>
                      <a:pt x="6015900" y="6698596"/>
                    </a:cubicBezTo>
                    <a:cubicBezTo>
                      <a:pt x="5967969" y="6808153"/>
                      <a:pt x="5837870" y="6869779"/>
                      <a:pt x="5714630" y="6869779"/>
                    </a:cubicBezTo>
                    <a:cubicBezTo>
                      <a:pt x="5461269" y="6876626"/>
                      <a:pt x="5235319" y="6691749"/>
                      <a:pt x="5084668" y="6486330"/>
                    </a:cubicBezTo>
                    <a:cubicBezTo>
                      <a:pt x="4934028" y="6280912"/>
                      <a:pt x="4824482" y="6041256"/>
                      <a:pt x="4653299" y="5849532"/>
                    </a:cubicBezTo>
                    <a:cubicBezTo>
                      <a:pt x="4509495" y="5685197"/>
                      <a:pt x="4317771" y="5568793"/>
                      <a:pt x="4167131" y="5404458"/>
                    </a:cubicBezTo>
                    <a:cubicBezTo>
                      <a:pt x="3995948" y="5219581"/>
                      <a:pt x="3886392" y="4979926"/>
                      <a:pt x="3831624" y="4726576"/>
                    </a:cubicBezTo>
                    <a:cubicBezTo>
                      <a:pt x="3811071" y="4781355"/>
                      <a:pt x="3783682" y="4836133"/>
                      <a:pt x="3756293" y="4890911"/>
                    </a:cubicBezTo>
                    <a:cubicBezTo>
                      <a:pt x="3557732" y="5240123"/>
                      <a:pt x="3208510" y="5486626"/>
                      <a:pt x="2989396" y="5822143"/>
                    </a:cubicBezTo>
                    <a:cubicBezTo>
                      <a:pt x="2852451" y="6020714"/>
                      <a:pt x="2770294" y="6253522"/>
                      <a:pt x="2653879" y="6458941"/>
                    </a:cubicBezTo>
                    <a:cubicBezTo>
                      <a:pt x="2537475" y="6664360"/>
                      <a:pt x="2379988" y="6869779"/>
                      <a:pt x="2160874" y="6958793"/>
                    </a:cubicBezTo>
                    <a:cubicBezTo>
                      <a:pt x="2065012" y="6999877"/>
                      <a:pt x="1955456" y="7013572"/>
                      <a:pt x="1852746" y="6986183"/>
                    </a:cubicBezTo>
                    <a:cubicBezTo>
                      <a:pt x="1750037" y="6958793"/>
                      <a:pt x="1661022" y="6869779"/>
                      <a:pt x="1647327" y="6767069"/>
                    </a:cubicBezTo>
                    <a:cubicBezTo>
                      <a:pt x="1626786" y="6630123"/>
                      <a:pt x="1729495" y="6506872"/>
                      <a:pt x="1797968" y="6383621"/>
                    </a:cubicBezTo>
                    <a:cubicBezTo>
                      <a:pt x="2058165" y="5897463"/>
                      <a:pt x="1736342" y="5260665"/>
                      <a:pt x="1982855" y="4774507"/>
                    </a:cubicBezTo>
                    <a:cubicBezTo>
                      <a:pt x="2085565" y="4562241"/>
                      <a:pt x="2284126" y="4411601"/>
                      <a:pt x="2489544" y="4288350"/>
                    </a:cubicBezTo>
                    <a:cubicBezTo>
                      <a:pt x="2694963" y="4165098"/>
                      <a:pt x="2914076" y="4062389"/>
                      <a:pt x="3092106" y="3904901"/>
                    </a:cubicBezTo>
                    <a:cubicBezTo>
                      <a:pt x="3249604" y="3774803"/>
                      <a:pt x="3530332" y="3391355"/>
                      <a:pt x="3749446" y="3617315"/>
                    </a:cubicBezTo>
                    <a:cubicBezTo>
                      <a:pt x="3776835" y="3644704"/>
                      <a:pt x="3797388" y="3672093"/>
                      <a:pt x="3817919" y="3706330"/>
                    </a:cubicBezTo>
                    <a:cubicBezTo>
                      <a:pt x="3824766" y="3692635"/>
                      <a:pt x="3824766" y="3685788"/>
                      <a:pt x="3824766" y="3678941"/>
                    </a:cubicBezTo>
                    <a:cubicBezTo>
                      <a:pt x="3847876" y="3560825"/>
                      <a:pt x="3910464" y="3519741"/>
                      <a:pt x="3989061" y="3518498"/>
                    </a:cubicBezTo>
                    <a:close/>
                    <a:moveTo>
                      <a:pt x="5689364" y="2641191"/>
                    </a:moveTo>
                    <a:cubicBezTo>
                      <a:pt x="5721956" y="2640816"/>
                      <a:pt x="5754641" y="2641565"/>
                      <a:pt x="5787380" y="2643277"/>
                    </a:cubicBezTo>
                    <a:cubicBezTo>
                      <a:pt x="5918336" y="2650124"/>
                      <a:pt x="6050146" y="2672378"/>
                      <a:pt x="6180245" y="2699767"/>
                    </a:cubicBezTo>
                    <a:cubicBezTo>
                      <a:pt x="6440442" y="2754546"/>
                      <a:pt x="6700639" y="2823018"/>
                      <a:pt x="6960836" y="2809324"/>
                    </a:cubicBezTo>
                    <a:cubicBezTo>
                      <a:pt x="7070393" y="2802477"/>
                      <a:pt x="7173102" y="2781935"/>
                      <a:pt x="7282659" y="2781935"/>
                    </a:cubicBezTo>
                    <a:cubicBezTo>
                      <a:pt x="7385368" y="2781935"/>
                      <a:pt x="7494925" y="2802477"/>
                      <a:pt x="7583940" y="2864102"/>
                    </a:cubicBezTo>
                    <a:cubicBezTo>
                      <a:pt x="7672954" y="2925728"/>
                      <a:pt x="7727733" y="3035284"/>
                      <a:pt x="7693496" y="3124299"/>
                    </a:cubicBezTo>
                    <a:cubicBezTo>
                      <a:pt x="7645565" y="3302329"/>
                      <a:pt x="7412757" y="3357107"/>
                      <a:pt x="7337437" y="3514595"/>
                    </a:cubicBezTo>
                    <a:cubicBezTo>
                      <a:pt x="7303201" y="3596762"/>
                      <a:pt x="7310048" y="3685777"/>
                      <a:pt x="7275811" y="3767945"/>
                    </a:cubicBezTo>
                    <a:cubicBezTo>
                      <a:pt x="7234728" y="3877501"/>
                      <a:pt x="7132018" y="3952821"/>
                      <a:pt x="7022462" y="4007600"/>
                    </a:cubicBezTo>
                    <a:cubicBezTo>
                      <a:pt x="6817043" y="4110309"/>
                      <a:pt x="6577388" y="4137698"/>
                      <a:pt x="6351427" y="4130851"/>
                    </a:cubicBezTo>
                    <a:cubicBezTo>
                      <a:pt x="6125466" y="4124004"/>
                      <a:pt x="5899506" y="4069225"/>
                      <a:pt x="5680393" y="4007600"/>
                    </a:cubicBezTo>
                    <a:cubicBezTo>
                      <a:pt x="5529752" y="3966516"/>
                      <a:pt x="5379112" y="3918585"/>
                      <a:pt x="5235319" y="3863807"/>
                    </a:cubicBezTo>
                    <a:cubicBezTo>
                      <a:pt x="5105220" y="3815876"/>
                      <a:pt x="4975121" y="3761097"/>
                      <a:pt x="4845023" y="3706319"/>
                    </a:cubicBezTo>
                    <a:cubicBezTo>
                      <a:pt x="4728619" y="3658388"/>
                      <a:pt x="4571131" y="3610457"/>
                      <a:pt x="4475258" y="3528289"/>
                    </a:cubicBezTo>
                    <a:cubicBezTo>
                      <a:pt x="4276697" y="3363955"/>
                      <a:pt x="4728619" y="3069521"/>
                      <a:pt x="4845023" y="2987353"/>
                    </a:cubicBezTo>
                    <a:cubicBezTo>
                      <a:pt x="5016205" y="2864102"/>
                      <a:pt x="5194224" y="2740851"/>
                      <a:pt x="5399643" y="2679225"/>
                    </a:cubicBezTo>
                    <a:cubicBezTo>
                      <a:pt x="5494653" y="2653548"/>
                      <a:pt x="5591588" y="2642314"/>
                      <a:pt x="5689364" y="2641191"/>
                    </a:cubicBezTo>
                    <a:close/>
                    <a:moveTo>
                      <a:pt x="1068955" y="738992"/>
                    </a:moveTo>
                    <a:cubicBezTo>
                      <a:pt x="1169738" y="732893"/>
                      <a:pt x="1272446" y="773977"/>
                      <a:pt x="1359741" y="830467"/>
                    </a:cubicBezTo>
                    <a:cubicBezTo>
                      <a:pt x="1476155" y="905788"/>
                      <a:pt x="1572017" y="1008497"/>
                      <a:pt x="1695269" y="1070123"/>
                    </a:cubicBezTo>
                    <a:cubicBezTo>
                      <a:pt x="2017091" y="1241305"/>
                      <a:pt x="2421071" y="1124901"/>
                      <a:pt x="2763435" y="1248152"/>
                    </a:cubicBezTo>
                    <a:cubicBezTo>
                      <a:pt x="3037327" y="1344014"/>
                      <a:pt x="3242746" y="1583670"/>
                      <a:pt x="3366008" y="1850714"/>
                    </a:cubicBezTo>
                    <a:cubicBezTo>
                      <a:pt x="3482401" y="2104064"/>
                      <a:pt x="3523495" y="2377956"/>
                      <a:pt x="3578274" y="2645000"/>
                    </a:cubicBezTo>
                    <a:cubicBezTo>
                      <a:pt x="3598816" y="2740862"/>
                      <a:pt x="3550874" y="2816182"/>
                      <a:pt x="3475564" y="2877808"/>
                    </a:cubicBezTo>
                    <a:cubicBezTo>
                      <a:pt x="3475564" y="2884655"/>
                      <a:pt x="3482401" y="2884655"/>
                      <a:pt x="3482401" y="2891503"/>
                    </a:cubicBezTo>
                    <a:cubicBezTo>
                      <a:pt x="3571426" y="3069532"/>
                      <a:pt x="3468717" y="3131158"/>
                      <a:pt x="3324924" y="3227020"/>
                    </a:cubicBezTo>
                    <a:cubicBezTo>
                      <a:pt x="2948323" y="3480370"/>
                      <a:pt x="2558017" y="3706330"/>
                      <a:pt x="2140343" y="3904902"/>
                    </a:cubicBezTo>
                    <a:cubicBezTo>
                      <a:pt x="1921229" y="4021306"/>
                      <a:pt x="1688421" y="4130863"/>
                      <a:pt x="1455613" y="4233572"/>
                    </a:cubicBezTo>
                    <a:cubicBezTo>
                      <a:pt x="1270737" y="4315740"/>
                      <a:pt x="1051613" y="4397907"/>
                      <a:pt x="859899" y="4315740"/>
                    </a:cubicBezTo>
                    <a:cubicBezTo>
                      <a:pt x="736648" y="4260961"/>
                      <a:pt x="647633" y="4151405"/>
                      <a:pt x="524382" y="4110321"/>
                    </a:cubicBezTo>
                    <a:cubicBezTo>
                      <a:pt x="394283" y="4069237"/>
                      <a:pt x="243643" y="4103473"/>
                      <a:pt x="127228" y="4035001"/>
                    </a:cubicBezTo>
                    <a:cubicBezTo>
                      <a:pt x="-16554" y="3945986"/>
                      <a:pt x="-30249" y="3740567"/>
                      <a:pt x="45072" y="3589926"/>
                    </a:cubicBezTo>
                    <a:cubicBezTo>
                      <a:pt x="120392" y="3439286"/>
                      <a:pt x="271032" y="3350271"/>
                      <a:pt x="421673" y="3274951"/>
                    </a:cubicBezTo>
                    <a:cubicBezTo>
                      <a:pt x="859899" y="3055838"/>
                      <a:pt x="1318668" y="2898350"/>
                      <a:pt x="1791131" y="2775099"/>
                    </a:cubicBezTo>
                    <a:cubicBezTo>
                      <a:pt x="1756894" y="2754557"/>
                      <a:pt x="1729505" y="2740862"/>
                      <a:pt x="1695269" y="2720320"/>
                    </a:cubicBezTo>
                    <a:cubicBezTo>
                      <a:pt x="1483003" y="2590222"/>
                      <a:pt x="1318668" y="2384803"/>
                      <a:pt x="1188558" y="2172537"/>
                    </a:cubicBezTo>
                    <a:cubicBezTo>
                      <a:pt x="1058471" y="1960271"/>
                      <a:pt x="962609" y="1720615"/>
                      <a:pt x="873594" y="1487807"/>
                    </a:cubicBezTo>
                    <a:cubicBezTo>
                      <a:pt x="825663" y="1364556"/>
                      <a:pt x="777721" y="1234458"/>
                      <a:pt x="777721" y="1097512"/>
                    </a:cubicBezTo>
                    <a:cubicBezTo>
                      <a:pt x="777721" y="960566"/>
                      <a:pt x="846194" y="816773"/>
                      <a:pt x="969456" y="761994"/>
                    </a:cubicBezTo>
                    <a:cubicBezTo>
                      <a:pt x="1001981" y="748300"/>
                      <a:pt x="1035361" y="741025"/>
                      <a:pt x="1068955" y="738992"/>
                    </a:cubicBezTo>
                    <a:close/>
                    <a:moveTo>
                      <a:pt x="5255850" y="1934"/>
                    </a:moveTo>
                    <a:cubicBezTo>
                      <a:pt x="5338028" y="8782"/>
                      <a:pt x="5406501" y="63571"/>
                      <a:pt x="5454421" y="125186"/>
                    </a:cubicBezTo>
                    <a:cubicBezTo>
                      <a:pt x="5502352" y="186811"/>
                      <a:pt x="5536588" y="262131"/>
                      <a:pt x="5563978" y="337462"/>
                    </a:cubicBezTo>
                    <a:cubicBezTo>
                      <a:pt x="5639298" y="529176"/>
                      <a:pt x="5721476" y="727747"/>
                      <a:pt x="5742007" y="933166"/>
                    </a:cubicBezTo>
                    <a:cubicBezTo>
                      <a:pt x="5755713" y="1104348"/>
                      <a:pt x="5735160" y="1282378"/>
                      <a:pt x="5694076" y="1446713"/>
                    </a:cubicBezTo>
                    <a:cubicBezTo>
                      <a:pt x="5646156" y="1652132"/>
                      <a:pt x="5570825" y="1850703"/>
                      <a:pt x="5468116" y="2042427"/>
                    </a:cubicBezTo>
                    <a:cubicBezTo>
                      <a:pt x="5283239" y="2377944"/>
                      <a:pt x="5029900" y="2679225"/>
                      <a:pt x="4721772" y="2905197"/>
                    </a:cubicBezTo>
                    <a:cubicBezTo>
                      <a:pt x="4584826" y="3007906"/>
                      <a:pt x="4420490" y="3131147"/>
                      <a:pt x="4262992" y="3179088"/>
                    </a:cubicBezTo>
                    <a:cubicBezTo>
                      <a:pt x="4071279" y="3240703"/>
                      <a:pt x="3941180" y="3021590"/>
                      <a:pt x="3886391" y="2870960"/>
                    </a:cubicBezTo>
                    <a:cubicBezTo>
                      <a:pt x="3783682" y="2638142"/>
                      <a:pt x="3674125" y="2391650"/>
                      <a:pt x="3701525" y="2138289"/>
                    </a:cubicBezTo>
                    <a:cubicBezTo>
                      <a:pt x="3742598" y="1775394"/>
                      <a:pt x="4043889" y="1508339"/>
                      <a:pt x="4187672" y="1172821"/>
                    </a:cubicBezTo>
                    <a:cubicBezTo>
                      <a:pt x="4269839" y="987955"/>
                      <a:pt x="4304076" y="782536"/>
                      <a:pt x="4406785" y="604496"/>
                    </a:cubicBezTo>
                    <a:cubicBezTo>
                      <a:pt x="4530037" y="385383"/>
                      <a:pt x="4756008" y="241590"/>
                      <a:pt x="4968274" y="104644"/>
                    </a:cubicBezTo>
                    <a:cubicBezTo>
                      <a:pt x="5057278" y="49865"/>
                      <a:pt x="5153140" y="-11760"/>
                      <a:pt x="5255850" y="193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2" name="Google Shape;2642;p49"/>
              <p:cNvSpPr/>
              <p:nvPr/>
            </p:nvSpPr>
            <p:spPr>
              <a:xfrm flipH="1">
                <a:off x="4802056" y="2463713"/>
                <a:ext cx="312779" cy="324367"/>
              </a:xfrm>
              <a:custGeom>
                <a:avLst/>
                <a:gdLst/>
                <a:ahLst/>
                <a:cxnLst/>
                <a:rect l="l" t="t" r="r" b="b"/>
                <a:pathLst>
                  <a:path w="5957698" h="6178421" extrusionOk="0">
                    <a:moveTo>
                      <a:pt x="4383571" y="1357917"/>
                    </a:moveTo>
                    <a:cubicBezTo>
                      <a:pt x="4402401" y="1356205"/>
                      <a:pt x="4421232" y="1357917"/>
                      <a:pt x="4438350" y="1364764"/>
                    </a:cubicBezTo>
                    <a:cubicBezTo>
                      <a:pt x="4520528" y="1399000"/>
                      <a:pt x="4513670" y="1494863"/>
                      <a:pt x="4493128" y="1556488"/>
                    </a:cubicBezTo>
                    <a:cubicBezTo>
                      <a:pt x="4472586" y="1597572"/>
                      <a:pt x="4452055" y="1638656"/>
                      <a:pt x="4431502" y="1679740"/>
                    </a:cubicBezTo>
                    <a:cubicBezTo>
                      <a:pt x="4342487" y="1816686"/>
                      <a:pt x="4226084" y="1933090"/>
                      <a:pt x="4109690" y="2049494"/>
                    </a:cubicBezTo>
                    <a:cubicBezTo>
                      <a:pt x="3993276" y="2165898"/>
                      <a:pt x="3870035" y="2275454"/>
                      <a:pt x="3739926" y="2378164"/>
                    </a:cubicBezTo>
                    <a:cubicBezTo>
                      <a:pt x="3616675" y="2480873"/>
                      <a:pt x="3500271" y="2590430"/>
                      <a:pt x="3383867" y="2699986"/>
                    </a:cubicBezTo>
                    <a:cubicBezTo>
                      <a:pt x="3267463" y="2816391"/>
                      <a:pt x="3151070" y="2925947"/>
                      <a:pt x="3020960" y="3021809"/>
                    </a:cubicBezTo>
                    <a:cubicBezTo>
                      <a:pt x="3007266" y="3035504"/>
                      <a:pt x="2993571" y="3042351"/>
                      <a:pt x="2979887" y="3049199"/>
                    </a:cubicBezTo>
                    <a:cubicBezTo>
                      <a:pt x="2973029" y="3056046"/>
                      <a:pt x="2966182" y="3056046"/>
                      <a:pt x="2959335" y="3056046"/>
                    </a:cubicBezTo>
                    <a:cubicBezTo>
                      <a:pt x="2931946" y="3062893"/>
                      <a:pt x="2904556" y="3056046"/>
                      <a:pt x="2890862" y="3035504"/>
                    </a:cubicBezTo>
                    <a:cubicBezTo>
                      <a:pt x="2877178" y="3014962"/>
                      <a:pt x="2877178" y="2980726"/>
                      <a:pt x="2890862" y="2960184"/>
                    </a:cubicBezTo>
                    <a:cubicBezTo>
                      <a:pt x="2904556" y="2932795"/>
                      <a:pt x="2938793" y="2912253"/>
                      <a:pt x="2966182" y="2891711"/>
                    </a:cubicBezTo>
                    <a:cubicBezTo>
                      <a:pt x="3000418" y="2871169"/>
                      <a:pt x="3041502" y="2850627"/>
                      <a:pt x="3075739" y="2830085"/>
                    </a:cubicBezTo>
                    <a:cubicBezTo>
                      <a:pt x="3212684" y="2754765"/>
                      <a:pt x="3349630" y="2679445"/>
                      <a:pt x="3472882" y="2563041"/>
                    </a:cubicBezTo>
                    <a:cubicBezTo>
                      <a:pt x="3596144" y="2460331"/>
                      <a:pt x="3705689" y="2343927"/>
                      <a:pt x="3801562" y="2220676"/>
                    </a:cubicBezTo>
                    <a:cubicBezTo>
                      <a:pt x="3897414" y="2097425"/>
                      <a:pt x="3979581" y="1960479"/>
                      <a:pt x="4041217" y="1816686"/>
                    </a:cubicBezTo>
                    <a:cubicBezTo>
                      <a:pt x="4102832" y="1679740"/>
                      <a:pt x="4143927" y="1535946"/>
                      <a:pt x="4246636" y="1433237"/>
                    </a:cubicBezTo>
                    <a:cubicBezTo>
                      <a:pt x="4267167" y="1412695"/>
                      <a:pt x="4294556" y="1385306"/>
                      <a:pt x="4328793" y="1371611"/>
                    </a:cubicBezTo>
                    <a:cubicBezTo>
                      <a:pt x="4345911" y="1364764"/>
                      <a:pt x="4364741" y="1359629"/>
                      <a:pt x="4383571" y="1357917"/>
                    </a:cubicBezTo>
                    <a:close/>
                    <a:moveTo>
                      <a:pt x="3290519" y="1160"/>
                    </a:moveTo>
                    <a:cubicBezTo>
                      <a:pt x="3400237" y="13611"/>
                      <a:pt x="3454909" y="123703"/>
                      <a:pt x="3472893" y="207582"/>
                    </a:cubicBezTo>
                    <a:cubicBezTo>
                      <a:pt x="3479729" y="276055"/>
                      <a:pt x="3486577" y="344528"/>
                      <a:pt x="3486577" y="413001"/>
                    </a:cubicBezTo>
                    <a:cubicBezTo>
                      <a:pt x="3472893" y="659504"/>
                      <a:pt x="3397573" y="899159"/>
                      <a:pt x="3335947" y="1131967"/>
                    </a:cubicBezTo>
                    <a:cubicBezTo>
                      <a:pt x="3267474" y="1371622"/>
                      <a:pt x="3185306" y="1611277"/>
                      <a:pt x="3096292" y="1837238"/>
                    </a:cubicBezTo>
                    <a:cubicBezTo>
                      <a:pt x="3007266" y="2056352"/>
                      <a:pt x="2945651" y="2289159"/>
                      <a:pt x="2884026" y="2521967"/>
                    </a:cubicBezTo>
                    <a:cubicBezTo>
                      <a:pt x="2856636" y="2624677"/>
                      <a:pt x="2829236" y="2727386"/>
                      <a:pt x="2801847" y="2830096"/>
                    </a:cubicBezTo>
                    <a:cubicBezTo>
                      <a:pt x="2822400" y="2857485"/>
                      <a:pt x="2829236" y="2898569"/>
                      <a:pt x="2815553" y="2939652"/>
                    </a:cubicBezTo>
                    <a:cubicBezTo>
                      <a:pt x="2808705" y="2973889"/>
                      <a:pt x="2781316" y="2994431"/>
                      <a:pt x="2760764" y="3008125"/>
                    </a:cubicBezTo>
                    <a:cubicBezTo>
                      <a:pt x="2801847" y="3049209"/>
                      <a:pt x="2822400" y="3097140"/>
                      <a:pt x="2842942" y="3151918"/>
                    </a:cubicBezTo>
                    <a:cubicBezTo>
                      <a:pt x="2863473" y="3199849"/>
                      <a:pt x="2877178" y="3247780"/>
                      <a:pt x="2897709" y="3295712"/>
                    </a:cubicBezTo>
                    <a:cubicBezTo>
                      <a:pt x="2925109" y="3295712"/>
                      <a:pt x="2959346" y="3295712"/>
                      <a:pt x="2993582" y="3295712"/>
                    </a:cubicBezTo>
                    <a:cubicBezTo>
                      <a:pt x="3233238" y="3295712"/>
                      <a:pt x="3472893" y="3302559"/>
                      <a:pt x="3712548" y="3261475"/>
                    </a:cubicBezTo>
                    <a:cubicBezTo>
                      <a:pt x="3952203" y="3220391"/>
                      <a:pt x="4191858" y="3151918"/>
                      <a:pt x="4417819" y="3056056"/>
                    </a:cubicBezTo>
                    <a:cubicBezTo>
                      <a:pt x="4643769" y="2960194"/>
                      <a:pt x="4856035" y="2843790"/>
                      <a:pt x="5054607" y="2706844"/>
                    </a:cubicBezTo>
                    <a:cubicBezTo>
                      <a:pt x="5239494" y="2576746"/>
                      <a:pt x="5403818" y="2419258"/>
                      <a:pt x="5622943" y="2350785"/>
                    </a:cubicBezTo>
                    <a:cubicBezTo>
                      <a:pt x="5670863" y="2337090"/>
                      <a:pt x="5725652" y="2323396"/>
                      <a:pt x="5780419" y="2323396"/>
                    </a:cubicBezTo>
                    <a:cubicBezTo>
                      <a:pt x="5835209" y="2323396"/>
                      <a:pt x="5889987" y="2343938"/>
                      <a:pt x="5924223" y="2385022"/>
                    </a:cubicBezTo>
                    <a:cubicBezTo>
                      <a:pt x="6006391" y="2474036"/>
                      <a:pt x="5917365" y="2597288"/>
                      <a:pt x="5869445" y="2645219"/>
                    </a:cubicBezTo>
                    <a:cubicBezTo>
                      <a:pt x="5814656" y="2693150"/>
                      <a:pt x="5759888" y="2734233"/>
                      <a:pt x="5698263" y="2768470"/>
                    </a:cubicBezTo>
                    <a:cubicBezTo>
                      <a:pt x="5479149" y="2891721"/>
                      <a:pt x="5232636" y="2967041"/>
                      <a:pt x="4992981" y="3035514"/>
                    </a:cubicBezTo>
                    <a:cubicBezTo>
                      <a:pt x="4746478" y="3103987"/>
                      <a:pt x="4493139" y="3158766"/>
                      <a:pt x="4246637" y="3199849"/>
                    </a:cubicBezTo>
                    <a:cubicBezTo>
                      <a:pt x="4000123" y="3240933"/>
                      <a:pt x="3767326" y="3295712"/>
                      <a:pt x="3520813" y="3350490"/>
                    </a:cubicBezTo>
                    <a:cubicBezTo>
                      <a:pt x="3342783" y="3391574"/>
                      <a:pt x="3164765" y="3425810"/>
                      <a:pt x="2986735" y="3453199"/>
                    </a:cubicBezTo>
                    <a:cubicBezTo>
                      <a:pt x="3055208" y="3651771"/>
                      <a:pt x="3130528" y="3843495"/>
                      <a:pt x="3226390" y="4028372"/>
                    </a:cubicBezTo>
                    <a:cubicBezTo>
                      <a:pt x="3349631" y="4254333"/>
                      <a:pt x="3493435" y="4466599"/>
                      <a:pt x="3650912" y="4672018"/>
                    </a:cubicBezTo>
                    <a:cubicBezTo>
                      <a:pt x="3808410" y="4870589"/>
                      <a:pt x="3986440" y="5062313"/>
                      <a:pt x="4178164" y="5226648"/>
                    </a:cubicBezTo>
                    <a:cubicBezTo>
                      <a:pt x="4356194" y="5377289"/>
                      <a:pt x="4554765" y="5514235"/>
                      <a:pt x="4684853" y="5719653"/>
                    </a:cubicBezTo>
                    <a:cubicBezTo>
                      <a:pt x="4712242" y="5767584"/>
                      <a:pt x="4739642" y="5815515"/>
                      <a:pt x="4753326" y="5870294"/>
                    </a:cubicBezTo>
                    <a:cubicBezTo>
                      <a:pt x="4767031" y="5925072"/>
                      <a:pt x="4760184" y="5979851"/>
                      <a:pt x="4732795" y="6020934"/>
                    </a:cubicBezTo>
                    <a:cubicBezTo>
                      <a:pt x="4664322" y="6109949"/>
                      <a:pt x="4527376" y="6048323"/>
                      <a:pt x="4445198" y="5986698"/>
                    </a:cubicBezTo>
                    <a:cubicBezTo>
                      <a:pt x="4390430" y="5945614"/>
                      <a:pt x="4335641" y="5897683"/>
                      <a:pt x="4287721" y="5842905"/>
                    </a:cubicBezTo>
                    <a:cubicBezTo>
                      <a:pt x="4116538" y="5651180"/>
                      <a:pt x="3972745" y="5425220"/>
                      <a:pt x="3835799" y="5206106"/>
                    </a:cubicBezTo>
                    <a:cubicBezTo>
                      <a:pt x="3691995" y="4980146"/>
                      <a:pt x="3561908" y="4747338"/>
                      <a:pt x="3445493" y="4514530"/>
                    </a:cubicBezTo>
                    <a:cubicBezTo>
                      <a:pt x="3329100" y="4288569"/>
                      <a:pt x="3192154" y="4069456"/>
                      <a:pt x="3062055" y="3843495"/>
                    </a:cubicBezTo>
                    <a:cubicBezTo>
                      <a:pt x="2993582" y="3720244"/>
                      <a:pt x="2918262" y="3596992"/>
                      <a:pt x="2849789" y="3473741"/>
                    </a:cubicBezTo>
                    <a:cubicBezTo>
                      <a:pt x="2829236" y="3473741"/>
                      <a:pt x="2815553" y="3480588"/>
                      <a:pt x="2795000" y="3480588"/>
                    </a:cubicBezTo>
                    <a:cubicBezTo>
                      <a:pt x="2774469" y="3480588"/>
                      <a:pt x="2747080" y="3480588"/>
                      <a:pt x="2719691" y="3480588"/>
                    </a:cubicBezTo>
                    <a:cubicBezTo>
                      <a:pt x="2705996" y="3480588"/>
                      <a:pt x="2699138" y="3473741"/>
                      <a:pt x="2685454" y="3473741"/>
                    </a:cubicBezTo>
                    <a:cubicBezTo>
                      <a:pt x="2651218" y="3466894"/>
                      <a:pt x="2616981" y="3432657"/>
                      <a:pt x="2616981" y="3398421"/>
                    </a:cubicBezTo>
                    <a:cubicBezTo>
                      <a:pt x="2616981" y="3357337"/>
                      <a:pt x="2644370" y="3329948"/>
                      <a:pt x="2678607" y="3309406"/>
                    </a:cubicBezTo>
                    <a:cubicBezTo>
                      <a:pt x="2705996" y="3302559"/>
                      <a:pt x="2726527" y="3295712"/>
                      <a:pt x="2753927" y="3288864"/>
                    </a:cubicBezTo>
                    <a:cubicBezTo>
                      <a:pt x="2740232" y="3268322"/>
                      <a:pt x="2733374" y="3240933"/>
                      <a:pt x="2719691" y="3220391"/>
                    </a:cubicBezTo>
                    <a:cubicBezTo>
                      <a:pt x="2712843" y="3240933"/>
                      <a:pt x="2705996" y="3261475"/>
                      <a:pt x="2692291" y="3282017"/>
                    </a:cubicBezTo>
                    <a:cubicBezTo>
                      <a:pt x="2685454" y="3288864"/>
                      <a:pt x="2678607" y="3295712"/>
                      <a:pt x="2671760" y="3302559"/>
                    </a:cubicBezTo>
                    <a:cubicBezTo>
                      <a:pt x="2637523" y="3329948"/>
                      <a:pt x="2596429" y="3343643"/>
                      <a:pt x="2555345" y="3323101"/>
                    </a:cubicBezTo>
                    <a:cubicBezTo>
                      <a:pt x="2514272" y="3302559"/>
                      <a:pt x="2493719" y="3261475"/>
                      <a:pt x="2486872" y="3220391"/>
                    </a:cubicBezTo>
                    <a:cubicBezTo>
                      <a:pt x="2480035" y="3199849"/>
                      <a:pt x="2480035" y="3186155"/>
                      <a:pt x="2486872" y="3165613"/>
                    </a:cubicBezTo>
                    <a:cubicBezTo>
                      <a:pt x="2473188" y="3179308"/>
                      <a:pt x="2452635" y="3186155"/>
                      <a:pt x="2438952" y="3193002"/>
                    </a:cubicBezTo>
                    <a:cubicBezTo>
                      <a:pt x="2445799" y="3240933"/>
                      <a:pt x="2438952" y="3288864"/>
                      <a:pt x="2432104" y="3336795"/>
                    </a:cubicBezTo>
                    <a:cubicBezTo>
                      <a:pt x="2418399" y="3398421"/>
                      <a:pt x="2404715" y="3466894"/>
                      <a:pt x="2391010" y="3528519"/>
                    </a:cubicBezTo>
                    <a:cubicBezTo>
                      <a:pt x="2329395" y="3768175"/>
                      <a:pt x="2240380" y="3994135"/>
                      <a:pt x="2151355" y="4220096"/>
                    </a:cubicBezTo>
                    <a:cubicBezTo>
                      <a:pt x="2062351" y="4452904"/>
                      <a:pt x="1966489" y="4678865"/>
                      <a:pt x="1856932" y="4904826"/>
                    </a:cubicBezTo>
                    <a:cubicBezTo>
                      <a:pt x="1747375" y="5130786"/>
                      <a:pt x="1630960" y="5349900"/>
                      <a:pt x="1500862" y="5562166"/>
                    </a:cubicBezTo>
                    <a:cubicBezTo>
                      <a:pt x="1377621" y="5760737"/>
                      <a:pt x="1247523" y="5973003"/>
                      <a:pt x="1048941" y="6103102"/>
                    </a:cubicBezTo>
                    <a:cubicBezTo>
                      <a:pt x="1001020" y="6137338"/>
                      <a:pt x="953078" y="6157880"/>
                      <a:pt x="905158" y="6171575"/>
                    </a:cubicBezTo>
                    <a:cubicBezTo>
                      <a:pt x="857227" y="6185269"/>
                      <a:pt x="809285" y="6178422"/>
                      <a:pt x="781896" y="6151033"/>
                    </a:cubicBezTo>
                    <a:cubicBezTo>
                      <a:pt x="720281" y="6089407"/>
                      <a:pt x="788754" y="5973003"/>
                      <a:pt x="850369" y="5904530"/>
                    </a:cubicBezTo>
                    <a:cubicBezTo>
                      <a:pt x="891463" y="5849752"/>
                      <a:pt x="932547" y="5801821"/>
                      <a:pt x="980467" y="5760737"/>
                    </a:cubicBezTo>
                    <a:cubicBezTo>
                      <a:pt x="1144813" y="5596402"/>
                      <a:pt x="1322832" y="5438914"/>
                      <a:pt x="1473484" y="5260885"/>
                    </a:cubicBezTo>
                    <a:cubicBezTo>
                      <a:pt x="1630960" y="5076008"/>
                      <a:pt x="1774754" y="4877436"/>
                      <a:pt x="1904852" y="4665170"/>
                    </a:cubicBezTo>
                    <a:cubicBezTo>
                      <a:pt x="2028114" y="4459751"/>
                      <a:pt x="2123976" y="4233791"/>
                      <a:pt x="2178744" y="3994135"/>
                    </a:cubicBezTo>
                    <a:cubicBezTo>
                      <a:pt x="2233533" y="3754480"/>
                      <a:pt x="2267769" y="3514825"/>
                      <a:pt x="2288300" y="3275170"/>
                    </a:cubicBezTo>
                    <a:cubicBezTo>
                      <a:pt x="2288300" y="3275170"/>
                      <a:pt x="2288300" y="3268322"/>
                      <a:pt x="2288300" y="3268322"/>
                    </a:cubicBezTo>
                    <a:cubicBezTo>
                      <a:pt x="2137671" y="3329948"/>
                      <a:pt x="1980172" y="3377879"/>
                      <a:pt x="1829543" y="3432657"/>
                    </a:cubicBezTo>
                    <a:cubicBezTo>
                      <a:pt x="1644666" y="3494283"/>
                      <a:pt x="1459778" y="3549061"/>
                      <a:pt x="1274912" y="3596992"/>
                    </a:cubicBezTo>
                    <a:cubicBezTo>
                      <a:pt x="1090024" y="3644923"/>
                      <a:pt x="898311" y="3692855"/>
                      <a:pt x="706576" y="3727091"/>
                    </a:cubicBezTo>
                    <a:cubicBezTo>
                      <a:pt x="528557" y="3754480"/>
                      <a:pt x="336822" y="3788717"/>
                      <a:pt x="158792" y="3727091"/>
                    </a:cubicBezTo>
                    <a:cubicBezTo>
                      <a:pt x="117720" y="3713396"/>
                      <a:pt x="76636" y="3692855"/>
                      <a:pt x="49247" y="3665465"/>
                    </a:cubicBezTo>
                    <a:cubicBezTo>
                      <a:pt x="15010" y="3638076"/>
                      <a:pt x="-5543" y="3596992"/>
                      <a:pt x="1316" y="3555909"/>
                    </a:cubicBezTo>
                    <a:cubicBezTo>
                      <a:pt x="8163" y="3473741"/>
                      <a:pt x="117720" y="3446352"/>
                      <a:pt x="186192" y="3446352"/>
                    </a:cubicBezTo>
                    <a:cubicBezTo>
                      <a:pt x="240971" y="3446352"/>
                      <a:pt x="288902" y="3446352"/>
                      <a:pt x="336822" y="3453199"/>
                    </a:cubicBezTo>
                    <a:cubicBezTo>
                      <a:pt x="508004" y="3473741"/>
                      <a:pt x="686045" y="3507978"/>
                      <a:pt x="870922" y="3514825"/>
                    </a:cubicBezTo>
                    <a:cubicBezTo>
                      <a:pt x="1055788" y="3528519"/>
                      <a:pt x="1247523" y="3514825"/>
                      <a:pt x="1439247" y="3494283"/>
                    </a:cubicBezTo>
                    <a:cubicBezTo>
                      <a:pt x="1624124" y="3466894"/>
                      <a:pt x="1802143" y="3405268"/>
                      <a:pt x="1973325" y="3323101"/>
                    </a:cubicBezTo>
                    <a:cubicBezTo>
                      <a:pt x="2137671" y="3240933"/>
                      <a:pt x="2295158" y="3131376"/>
                      <a:pt x="2445799" y="3021820"/>
                    </a:cubicBezTo>
                    <a:cubicBezTo>
                      <a:pt x="2459483" y="3008125"/>
                      <a:pt x="2480035" y="2994431"/>
                      <a:pt x="2493719" y="2987584"/>
                    </a:cubicBezTo>
                    <a:cubicBezTo>
                      <a:pt x="2500577" y="2987584"/>
                      <a:pt x="2507425" y="2980736"/>
                      <a:pt x="2514272" y="2980736"/>
                    </a:cubicBezTo>
                    <a:cubicBezTo>
                      <a:pt x="2527956" y="2980736"/>
                      <a:pt x="2541661" y="2980736"/>
                      <a:pt x="2555345" y="2980736"/>
                    </a:cubicBezTo>
                    <a:cubicBezTo>
                      <a:pt x="2555345" y="2980736"/>
                      <a:pt x="2555345" y="2973889"/>
                      <a:pt x="2555345" y="2973889"/>
                    </a:cubicBezTo>
                    <a:cubicBezTo>
                      <a:pt x="2527956" y="2960194"/>
                      <a:pt x="2500577" y="2939652"/>
                      <a:pt x="2473188" y="2925958"/>
                    </a:cubicBezTo>
                    <a:cubicBezTo>
                      <a:pt x="2302006" y="2823248"/>
                      <a:pt x="2158213" y="2693150"/>
                      <a:pt x="1993878" y="2590440"/>
                    </a:cubicBezTo>
                    <a:cubicBezTo>
                      <a:pt x="1829543" y="2487731"/>
                      <a:pt x="1658360" y="2385022"/>
                      <a:pt x="1487178" y="2296007"/>
                    </a:cubicBezTo>
                    <a:cubicBezTo>
                      <a:pt x="1309148" y="2206992"/>
                      <a:pt x="1137966" y="2117977"/>
                      <a:pt x="953078" y="2035810"/>
                    </a:cubicBezTo>
                    <a:lnTo>
                      <a:pt x="508004" y="1707139"/>
                    </a:lnTo>
                    <a:cubicBezTo>
                      <a:pt x="487473" y="1666056"/>
                      <a:pt x="473768" y="1624972"/>
                      <a:pt x="473768" y="1570194"/>
                    </a:cubicBezTo>
                    <a:cubicBezTo>
                      <a:pt x="480626" y="1515415"/>
                      <a:pt x="501157" y="1453790"/>
                      <a:pt x="542241" y="1405859"/>
                    </a:cubicBezTo>
                    <a:cubicBezTo>
                      <a:pt x="631266" y="1296302"/>
                      <a:pt x="754518" y="1323691"/>
                      <a:pt x="816133" y="1357928"/>
                    </a:cubicBezTo>
                    <a:cubicBezTo>
                      <a:pt x="864074" y="1378469"/>
                      <a:pt x="905158" y="1412706"/>
                      <a:pt x="939395" y="1446942"/>
                    </a:cubicBezTo>
                    <a:cubicBezTo>
                      <a:pt x="1062646" y="1577041"/>
                      <a:pt x="1172203" y="1734529"/>
                      <a:pt x="1295443" y="1878322"/>
                    </a:cubicBezTo>
                    <a:cubicBezTo>
                      <a:pt x="1418705" y="2022115"/>
                      <a:pt x="1555651" y="2165908"/>
                      <a:pt x="1699433" y="2302854"/>
                    </a:cubicBezTo>
                    <a:cubicBezTo>
                      <a:pt x="1959641" y="2556204"/>
                      <a:pt x="2322537" y="2665761"/>
                      <a:pt x="2658054" y="2768470"/>
                    </a:cubicBezTo>
                    <a:cubicBezTo>
                      <a:pt x="2747080" y="2617829"/>
                      <a:pt x="2829236" y="2460342"/>
                      <a:pt x="2890873" y="2289159"/>
                    </a:cubicBezTo>
                    <a:cubicBezTo>
                      <a:pt x="2966182" y="2063199"/>
                      <a:pt x="3014124" y="1830391"/>
                      <a:pt x="3041503" y="1590736"/>
                    </a:cubicBezTo>
                    <a:cubicBezTo>
                      <a:pt x="3062055" y="1357928"/>
                      <a:pt x="3062055" y="1118272"/>
                      <a:pt x="3034655" y="885464"/>
                    </a:cubicBezTo>
                    <a:cubicBezTo>
                      <a:pt x="3007266" y="666351"/>
                      <a:pt x="2952499" y="454085"/>
                      <a:pt x="3014124" y="234972"/>
                    </a:cubicBezTo>
                    <a:cubicBezTo>
                      <a:pt x="3027819" y="187040"/>
                      <a:pt x="3048361" y="132262"/>
                      <a:pt x="3082597" y="91178"/>
                    </a:cubicBezTo>
                    <a:cubicBezTo>
                      <a:pt x="3116834" y="50095"/>
                      <a:pt x="3178448" y="9011"/>
                      <a:pt x="3240074" y="2164"/>
                    </a:cubicBezTo>
                    <a:cubicBezTo>
                      <a:pt x="3258048" y="-404"/>
                      <a:pt x="3274846" y="-618"/>
                      <a:pt x="3290519" y="11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3" name="Google Shape;2643;p49"/>
              <p:cNvSpPr/>
              <p:nvPr/>
            </p:nvSpPr>
            <p:spPr>
              <a:xfrm flipH="1">
                <a:off x="4919046" y="2572246"/>
                <a:ext cx="111535" cy="102068"/>
              </a:xfrm>
              <a:custGeom>
                <a:avLst/>
                <a:gdLst/>
                <a:ahLst/>
                <a:cxnLst/>
                <a:rect l="l" t="t" r="r" b="b"/>
                <a:pathLst>
                  <a:path w="199169" h="182264" extrusionOk="0">
                    <a:moveTo>
                      <a:pt x="169612" y="163775"/>
                    </a:moveTo>
                    <a:cubicBezTo>
                      <a:pt x="193108" y="146630"/>
                      <a:pt x="206443" y="114245"/>
                      <a:pt x="195012" y="87575"/>
                    </a:cubicBezTo>
                    <a:cubicBezTo>
                      <a:pt x="189933" y="76145"/>
                      <a:pt x="181043" y="65985"/>
                      <a:pt x="175327" y="54555"/>
                    </a:cubicBezTo>
                    <a:cubicBezTo>
                      <a:pt x="170883" y="45665"/>
                      <a:pt x="168343" y="35505"/>
                      <a:pt x="164533" y="25980"/>
                    </a:cubicBezTo>
                    <a:cubicBezTo>
                      <a:pt x="160723" y="16455"/>
                      <a:pt x="155008" y="7565"/>
                      <a:pt x="145483" y="3120"/>
                    </a:cubicBezTo>
                    <a:cubicBezTo>
                      <a:pt x="134052" y="-2595"/>
                      <a:pt x="120718" y="580"/>
                      <a:pt x="108018" y="4390"/>
                    </a:cubicBezTo>
                    <a:cubicBezTo>
                      <a:pt x="90237" y="9470"/>
                      <a:pt x="73093" y="13915"/>
                      <a:pt x="55948" y="18360"/>
                    </a:cubicBezTo>
                    <a:cubicBezTo>
                      <a:pt x="44518" y="21535"/>
                      <a:pt x="32452" y="24710"/>
                      <a:pt x="22927" y="31695"/>
                    </a:cubicBezTo>
                    <a:cubicBezTo>
                      <a:pt x="5148" y="44395"/>
                      <a:pt x="-2473" y="67890"/>
                      <a:pt x="702" y="89480"/>
                    </a:cubicBezTo>
                    <a:cubicBezTo>
                      <a:pt x="3877" y="111070"/>
                      <a:pt x="16577" y="130120"/>
                      <a:pt x="31818" y="145360"/>
                    </a:cubicBezTo>
                    <a:cubicBezTo>
                      <a:pt x="47058" y="159965"/>
                      <a:pt x="71187" y="181555"/>
                      <a:pt x="93412" y="182190"/>
                    </a:cubicBezTo>
                    <a:cubicBezTo>
                      <a:pt x="120083" y="182825"/>
                      <a:pt x="147387" y="179650"/>
                      <a:pt x="169612" y="163775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4" name="Google Shape;2644;p49"/>
              <p:cNvSpPr/>
              <p:nvPr/>
            </p:nvSpPr>
            <p:spPr>
              <a:xfrm flipH="1">
                <a:off x="4928522" y="2584242"/>
                <a:ext cx="77284" cy="74801"/>
              </a:xfrm>
              <a:custGeom>
                <a:avLst/>
                <a:gdLst/>
                <a:ahLst/>
                <a:cxnLst/>
                <a:rect l="l" t="t" r="r" b="b"/>
                <a:pathLst>
                  <a:path w="1472077" h="1424773" extrusionOk="0">
                    <a:moveTo>
                      <a:pt x="913372" y="1212174"/>
                    </a:moveTo>
                    <a:cubicBezTo>
                      <a:pt x="927066" y="1211318"/>
                      <a:pt x="940761" y="1213030"/>
                      <a:pt x="954456" y="1219877"/>
                    </a:cubicBezTo>
                    <a:cubicBezTo>
                      <a:pt x="974997" y="1233572"/>
                      <a:pt x="995539" y="1254114"/>
                      <a:pt x="995539" y="1267808"/>
                    </a:cubicBezTo>
                    <a:cubicBezTo>
                      <a:pt x="1002386" y="1302044"/>
                      <a:pt x="1002386" y="1343128"/>
                      <a:pt x="981855" y="1370517"/>
                    </a:cubicBezTo>
                    <a:cubicBezTo>
                      <a:pt x="954456" y="1425296"/>
                      <a:pt x="885983" y="1445837"/>
                      <a:pt x="844910" y="1397906"/>
                    </a:cubicBezTo>
                    <a:cubicBezTo>
                      <a:pt x="831204" y="1384212"/>
                      <a:pt x="824357" y="1363670"/>
                      <a:pt x="817510" y="1343128"/>
                    </a:cubicBezTo>
                    <a:cubicBezTo>
                      <a:pt x="803815" y="1308892"/>
                      <a:pt x="796968" y="1281503"/>
                      <a:pt x="810673" y="1254114"/>
                    </a:cubicBezTo>
                    <a:cubicBezTo>
                      <a:pt x="824357" y="1233572"/>
                      <a:pt x="851746" y="1226724"/>
                      <a:pt x="872288" y="1219877"/>
                    </a:cubicBezTo>
                    <a:cubicBezTo>
                      <a:pt x="885983" y="1216454"/>
                      <a:pt x="899677" y="1213030"/>
                      <a:pt x="913372" y="1212174"/>
                    </a:cubicBezTo>
                    <a:close/>
                    <a:moveTo>
                      <a:pt x="160170" y="1075228"/>
                    </a:moveTo>
                    <a:cubicBezTo>
                      <a:pt x="173864" y="1074372"/>
                      <a:pt x="187559" y="1076084"/>
                      <a:pt x="201254" y="1082931"/>
                    </a:cubicBezTo>
                    <a:cubicBezTo>
                      <a:pt x="221795" y="1096626"/>
                      <a:pt x="235490" y="1117168"/>
                      <a:pt x="242337" y="1130862"/>
                    </a:cubicBezTo>
                    <a:cubicBezTo>
                      <a:pt x="249184" y="1165098"/>
                      <a:pt x="249184" y="1206182"/>
                      <a:pt x="228653" y="1233571"/>
                    </a:cubicBezTo>
                    <a:cubicBezTo>
                      <a:pt x="201254" y="1288350"/>
                      <a:pt x="132781" y="1308891"/>
                      <a:pt x="91708" y="1260960"/>
                    </a:cubicBezTo>
                    <a:cubicBezTo>
                      <a:pt x="78002" y="1247266"/>
                      <a:pt x="71155" y="1226724"/>
                      <a:pt x="64308" y="1206182"/>
                    </a:cubicBezTo>
                    <a:cubicBezTo>
                      <a:pt x="50613" y="1171946"/>
                      <a:pt x="43766" y="1144557"/>
                      <a:pt x="57471" y="1117168"/>
                    </a:cubicBezTo>
                    <a:cubicBezTo>
                      <a:pt x="71155" y="1096626"/>
                      <a:pt x="98544" y="1089778"/>
                      <a:pt x="119086" y="1082931"/>
                    </a:cubicBezTo>
                    <a:cubicBezTo>
                      <a:pt x="132781" y="1079508"/>
                      <a:pt x="146475" y="1076084"/>
                      <a:pt x="160170" y="1075228"/>
                    </a:cubicBezTo>
                    <a:close/>
                    <a:moveTo>
                      <a:pt x="576036" y="970701"/>
                    </a:moveTo>
                    <a:cubicBezTo>
                      <a:pt x="588125" y="972091"/>
                      <a:pt x="600108" y="975086"/>
                      <a:pt x="612091" y="980222"/>
                    </a:cubicBezTo>
                    <a:cubicBezTo>
                      <a:pt x="653175" y="993916"/>
                      <a:pt x="680564" y="1035000"/>
                      <a:pt x="687411" y="1076095"/>
                    </a:cubicBezTo>
                    <a:cubicBezTo>
                      <a:pt x="707964" y="1137709"/>
                      <a:pt x="701106" y="1199335"/>
                      <a:pt x="666869" y="1254113"/>
                    </a:cubicBezTo>
                    <a:cubicBezTo>
                      <a:pt x="612091" y="1336281"/>
                      <a:pt x="495687" y="1384223"/>
                      <a:pt x="420367" y="1295197"/>
                    </a:cubicBezTo>
                    <a:cubicBezTo>
                      <a:pt x="392978" y="1260961"/>
                      <a:pt x="379283" y="1226724"/>
                      <a:pt x="365599" y="1192488"/>
                    </a:cubicBezTo>
                    <a:cubicBezTo>
                      <a:pt x="345047" y="1144567"/>
                      <a:pt x="331363" y="1082931"/>
                      <a:pt x="358741" y="1041858"/>
                    </a:cubicBezTo>
                    <a:cubicBezTo>
                      <a:pt x="379283" y="1007622"/>
                      <a:pt x="420367" y="1000763"/>
                      <a:pt x="461451" y="987069"/>
                    </a:cubicBezTo>
                    <a:cubicBezTo>
                      <a:pt x="502534" y="976806"/>
                      <a:pt x="539766" y="966531"/>
                      <a:pt x="576036" y="970701"/>
                    </a:cubicBezTo>
                    <a:close/>
                    <a:moveTo>
                      <a:pt x="803822" y="787642"/>
                    </a:moveTo>
                    <a:cubicBezTo>
                      <a:pt x="817519" y="786786"/>
                      <a:pt x="831216" y="788498"/>
                      <a:pt x="844911" y="795345"/>
                    </a:cubicBezTo>
                    <a:cubicBezTo>
                      <a:pt x="872289" y="802192"/>
                      <a:pt x="885995" y="829582"/>
                      <a:pt x="892831" y="850123"/>
                    </a:cubicBezTo>
                    <a:cubicBezTo>
                      <a:pt x="899678" y="884360"/>
                      <a:pt x="899678" y="925444"/>
                      <a:pt x="879147" y="952833"/>
                    </a:cubicBezTo>
                    <a:cubicBezTo>
                      <a:pt x="851758" y="1000764"/>
                      <a:pt x="783285" y="1028153"/>
                      <a:pt x="735343" y="973374"/>
                    </a:cubicBezTo>
                    <a:cubicBezTo>
                      <a:pt x="721649" y="959680"/>
                      <a:pt x="714812" y="939138"/>
                      <a:pt x="707965" y="918596"/>
                    </a:cubicBezTo>
                    <a:cubicBezTo>
                      <a:pt x="694259" y="884360"/>
                      <a:pt x="687412" y="856971"/>
                      <a:pt x="701107" y="829582"/>
                    </a:cubicBezTo>
                    <a:cubicBezTo>
                      <a:pt x="714812" y="809040"/>
                      <a:pt x="742201" y="802192"/>
                      <a:pt x="762732" y="795345"/>
                    </a:cubicBezTo>
                    <a:cubicBezTo>
                      <a:pt x="776427" y="791922"/>
                      <a:pt x="790124" y="788498"/>
                      <a:pt x="803822" y="787642"/>
                    </a:cubicBezTo>
                    <a:close/>
                    <a:moveTo>
                      <a:pt x="1311168" y="769239"/>
                    </a:moveTo>
                    <a:cubicBezTo>
                      <a:pt x="1327217" y="770951"/>
                      <a:pt x="1343051" y="774802"/>
                      <a:pt x="1358457" y="781650"/>
                    </a:cubicBezTo>
                    <a:cubicBezTo>
                      <a:pt x="1406378" y="802191"/>
                      <a:pt x="1447461" y="850123"/>
                      <a:pt x="1461167" y="904901"/>
                    </a:cubicBezTo>
                    <a:cubicBezTo>
                      <a:pt x="1481698" y="980221"/>
                      <a:pt x="1474850" y="1069236"/>
                      <a:pt x="1426930" y="1137709"/>
                    </a:cubicBezTo>
                    <a:cubicBezTo>
                      <a:pt x="1351599" y="1247265"/>
                      <a:pt x="1200959" y="1302044"/>
                      <a:pt x="1105097" y="1192487"/>
                    </a:cubicBezTo>
                    <a:cubicBezTo>
                      <a:pt x="1070861" y="1151403"/>
                      <a:pt x="1057177" y="1110320"/>
                      <a:pt x="1036624" y="1062389"/>
                    </a:cubicBezTo>
                    <a:cubicBezTo>
                      <a:pt x="1009235" y="1000763"/>
                      <a:pt x="988704" y="918595"/>
                      <a:pt x="1029777" y="863817"/>
                    </a:cubicBezTo>
                    <a:cubicBezTo>
                      <a:pt x="1064014" y="815886"/>
                      <a:pt x="1118803" y="802191"/>
                      <a:pt x="1166723" y="788497"/>
                    </a:cubicBezTo>
                    <a:cubicBezTo>
                      <a:pt x="1212950" y="778226"/>
                      <a:pt x="1263023" y="764103"/>
                      <a:pt x="1311168" y="769239"/>
                    </a:cubicBezTo>
                    <a:close/>
                    <a:moveTo>
                      <a:pt x="304606" y="426875"/>
                    </a:moveTo>
                    <a:cubicBezTo>
                      <a:pt x="320654" y="428587"/>
                      <a:pt x="336488" y="432438"/>
                      <a:pt x="351895" y="439285"/>
                    </a:cubicBezTo>
                    <a:cubicBezTo>
                      <a:pt x="399837" y="459827"/>
                      <a:pt x="440920" y="507758"/>
                      <a:pt x="454604" y="562537"/>
                    </a:cubicBezTo>
                    <a:cubicBezTo>
                      <a:pt x="482004" y="637857"/>
                      <a:pt x="468310" y="720025"/>
                      <a:pt x="427215" y="788498"/>
                    </a:cubicBezTo>
                    <a:cubicBezTo>
                      <a:pt x="351895" y="898055"/>
                      <a:pt x="208112" y="952833"/>
                      <a:pt x="98556" y="850124"/>
                    </a:cubicBezTo>
                    <a:cubicBezTo>
                      <a:pt x="64319" y="809040"/>
                      <a:pt x="50614" y="767956"/>
                      <a:pt x="30083" y="720025"/>
                    </a:cubicBezTo>
                    <a:cubicBezTo>
                      <a:pt x="2694" y="658399"/>
                      <a:pt x="-17859" y="576231"/>
                      <a:pt x="23235" y="521453"/>
                    </a:cubicBezTo>
                    <a:cubicBezTo>
                      <a:pt x="57472" y="473522"/>
                      <a:pt x="112239" y="459827"/>
                      <a:pt x="160181" y="446133"/>
                    </a:cubicBezTo>
                    <a:cubicBezTo>
                      <a:pt x="206393" y="435862"/>
                      <a:pt x="256461" y="421739"/>
                      <a:pt x="304606" y="426875"/>
                    </a:cubicBezTo>
                    <a:close/>
                    <a:moveTo>
                      <a:pt x="646330" y="404193"/>
                    </a:moveTo>
                    <a:cubicBezTo>
                      <a:pt x="660023" y="403337"/>
                      <a:pt x="673718" y="405049"/>
                      <a:pt x="687412" y="411896"/>
                    </a:cubicBezTo>
                    <a:cubicBezTo>
                      <a:pt x="714801" y="418743"/>
                      <a:pt x="728496" y="446132"/>
                      <a:pt x="735343" y="466674"/>
                    </a:cubicBezTo>
                    <a:cubicBezTo>
                      <a:pt x="742201" y="500911"/>
                      <a:pt x="742201" y="541994"/>
                      <a:pt x="721649" y="569383"/>
                    </a:cubicBezTo>
                    <a:cubicBezTo>
                      <a:pt x="694259" y="617314"/>
                      <a:pt x="625786" y="644703"/>
                      <a:pt x="584703" y="596772"/>
                    </a:cubicBezTo>
                    <a:cubicBezTo>
                      <a:pt x="571019" y="576231"/>
                      <a:pt x="564161" y="555689"/>
                      <a:pt x="550466" y="535147"/>
                    </a:cubicBezTo>
                    <a:cubicBezTo>
                      <a:pt x="536782" y="500911"/>
                      <a:pt x="529924" y="473521"/>
                      <a:pt x="543619" y="446132"/>
                    </a:cubicBezTo>
                    <a:cubicBezTo>
                      <a:pt x="557313" y="425591"/>
                      <a:pt x="584703" y="418743"/>
                      <a:pt x="605255" y="411896"/>
                    </a:cubicBezTo>
                    <a:cubicBezTo>
                      <a:pt x="618945" y="408472"/>
                      <a:pt x="632636" y="405049"/>
                      <a:pt x="646330" y="404193"/>
                    </a:cubicBezTo>
                    <a:close/>
                    <a:moveTo>
                      <a:pt x="1021110" y="402379"/>
                    </a:moveTo>
                    <a:cubicBezTo>
                      <a:pt x="1033200" y="403769"/>
                      <a:pt x="1045183" y="406764"/>
                      <a:pt x="1057165" y="411896"/>
                    </a:cubicBezTo>
                    <a:cubicBezTo>
                      <a:pt x="1098249" y="432438"/>
                      <a:pt x="1125638" y="466675"/>
                      <a:pt x="1139333" y="507759"/>
                    </a:cubicBezTo>
                    <a:cubicBezTo>
                      <a:pt x="1159875" y="569384"/>
                      <a:pt x="1153038" y="631021"/>
                      <a:pt x="1118802" y="685788"/>
                    </a:cubicBezTo>
                    <a:cubicBezTo>
                      <a:pt x="1064013" y="767967"/>
                      <a:pt x="947619" y="815887"/>
                      <a:pt x="872288" y="726872"/>
                    </a:cubicBezTo>
                    <a:cubicBezTo>
                      <a:pt x="844910" y="699494"/>
                      <a:pt x="831204" y="665257"/>
                      <a:pt x="810673" y="624163"/>
                    </a:cubicBezTo>
                    <a:cubicBezTo>
                      <a:pt x="790121" y="576231"/>
                      <a:pt x="776437" y="514606"/>
                      <a:pt x="803815" y="473522"/>
                    </a:cubicBezTo>
                    <a:cubicBezTo>
                      <a:pt x="824357" y="439286"/>
                      <a:pt x="865441" y="432438"/>
                      <a:pt x="906525" y="418744"/>
                    </a:cubicBezTo>
                    <a:cubicBezTo>
                      <a:pt x="947608" y="408473"/>
                      <a:pt x="984840" y="398208"/>
                      <a:pt x="1021110" y="402379"/>
                    </a:cubicBezTo>
                    <a:close/>
                    <a:moveTo>
                      <a:pt x="1029777" y="203"/>
                    </a:moveTo>
                    <a:cubicBezTo>
                      <a:pt x="1043471" y="-653"/>
                      <a:pt x="1057166" y="1059"/>
                      <a:pt x="1070861" y="7906"/>
                    </a:cubicBezTo>
                    <a:cubicBezTo>
                      <a:pt x="1098250" y="14753"/>
                      <a:pt x="1111944" y="42142"/>
                      <a:pt x="1118792" y="62684"/>
                    </a:cubicBezTo>
                    <a:cubicBezTo>
                      <a:pt x="1125639" y="96921"/>
                      <a:pt x="1125639" y="138005"/>
                      <a:pt x="1105097" y="165394"/>
                    </a:cubicBezTo>
                    <a:cubicBezTo>
                      <a:pt x="1077708" y="220172"/>
                      <a:pt x="1009235" y="240714"/>
                      <a:pt x="968151" y="192783"/>
                    </a:cubicBezTo>
                    <a:cubicBezTo>
                      <a:pt x="954456" y="179088"/>
                      <a:pt x="947609" y="158547"/>
                      <a:pt x="933914" y="131157"/>
                    </a:cubicBezTo>
                    <a:cubicBezTo>
                      <a:pt x="920219" y="96921"/>
                      <a:pt x="913372" y="69532"/>
                      <a:pt x="927067" y="42142"/>
                    </a:cubicBezTo>
                    <a:cubicBezTo>
                      <a:pt x="940761" y="21601"/>
                      <a:pt x="968151" y="14753"/>
                      <a:pt x="988692" y="7906"/>
                    </a:cubicBezTo>
                    <a:cubicBezTo>
                      <a:pt x="1002387" y="4482"/>
                      <a:pt x="1016082" y="1059"/>
                      <a:pt x="1029777" y="20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645" name="Google Shape;2645;p49"/>
            <p:cNvGrpSpPr/>
            <p:nvPr/>
          </p:nvGrpSpPr>
          <p:grpSpPr>
            <a:xfrm>
              <a:off x="7612519" y="4116394"/>
              <a:ext cx="1022991" cy="1071452"/>
              <a:chOff x="6915646" y="3087290"/>
              <a:chExt cx="505880" cy="529845"/>
            </a:xfrm>
          </p:grpSpPr>
          <p:sp>
            <p:nvSpPr>
              <p:cNvPr id="2646" name="Google Shape;2646;p49"/>
              <p:cNvSpPr/>
              <p:nvPr/>
            </p:nvSpPr>
            <p:spPr>
              <a:xfrm>
                <a:off x="6915646" y="3087290"/>
                <a:ext cx="498083" cy="516604"/>
              </a:xfrm>
              <a:custGeom>
                <a:avLst/>
                <a:gdLst/>
                <a:ahLst/>
                <a:cxnLst/>
                <a:rect l="l" t="t" r="r" b="b"/>
                <a:pathLst>
                  <a:path w="13282224" h="13776097" extrusionOk="0">
                    <a:moveTo>
                      <a:pt x="6296960" y="5471823"/>
                    </a:moveTo>
                    <a:lnTo>
                      <a:pt x="6280519" y="5673200"/>
                    </a:lnTo>
                    <a:cubicBezTo>
                      <a:pt x="6234447" y="6074883"/>
                      <a:pt x="6107021" y="6468573"/>
                      <a:pt x="5694143" y="6483188"/>
                    </a:cubicBezTo>
                    <a:cubicBezTo>
                      <a:pt x="5660529" y="6484649"/>
                      <a:pt x="5627280" y="6483553"/>
                      <a:pt x="5594397" y="6480242"/>
                    </a:cubicBezTo>
                    <a:lnTo>
                      <a:pt x="5591223" y="6479713"/>
                    </a:lnTo>
                    <a:lnTo>
                      <a:pt x="5609295" y="6520720"/>
                    </a:lnTo>
                    <a:cubicBezTo>
                      <a:pt x="5675519" y="6690345"/>
                      <a:pt x="5707307" y="6861705"/>
                      <a:pt x="5688307" y="7026853"/>
                    </a:cubicBezTo>
                    <a:cubicBezTo>
                      <a:pt x="5674057" y="7148523"/>
                      <a:pt x="5625897" y="7252517"/>
                      <a:pt x="5553690" y="7341727"/>
                    </a:cubicBezTo>
                    <a:lnTo>
                      <a:pt x="5524389" y="7372690"/>
                    </a:lnTo>
                    <a:lnTo>
                      <a:pt x="5577223" y="7389313"/>
                    </a:lnTo>
                    <a:cubicBezTo>
                      <a:pt x="5840292" y="7507694"/>
                      <a:pt x="5938943" y="7777339"/>
                      <a:pt x="5937303" y="8050273"/>
                    </a:cubicBezTo>
                    <a:lnTo>
                      <a:pt x="5934871" y="8087530"/>
                    </a:lnTo>
                    <a:lnTo>
                      <a:pt x="5957212" y="8073292"/>
                    </a:lnTo>
                    <a:cubicBezTo>
                      <a:pt x="6033219" y="8026524"/>
                      <a:pt x="6126754" y="8003131"/>
                      <a:pt x="6220281" y="7985603"/>
                    </a:cubicBezTo>
                    <a:cubicBezTo>
                      <a:pt x="6243674" y="7979757"/>
                      <a:pt x="6267057" y="7979757"/>
                      <a:pt x="6290441" y="7979757"/>
                    </a:cubicBezTo>
                    <a:cubicBezTo>
                      <a:pt x="6419053" y="7968065"/>
                      <a:pt x="6556433" y="7979756"/>
                      <a:pt x="6690159" y="8008986"/>
                    </a:cubicBezTo>
                    <a:lnTo>
                      <a:pt x="6729565" y="8020282"/>
                    </a:lnTo>
                    <a:lnTo>
                      <a:pt x="6629499" y="7810224"/>
                    </a:lnTo>
                    <a:cubicBezTo>
                      <a:pt x="6500897" y="7506233"/>
                      <a:pt x="6413207" y="7266548"/>
                      <a:pt x="6582740" y="6974249"/>
                    </a:cubicBezTo>
                    <a:cubicBezTo>
                      <a:pt x="6685045" y="6795947"/>
                      <a:pt x="6825348" y="6643952"/>
                      <a:pt x="6988305" y="6521186"/>
                    </a:cubicBezTo>
                    <a:lnTo>
                      <a:pt x="7112862" y="6435782"/>
                    </a:lnTo>
                    <a:lnTo>
                      <a:pt x="7027609" y="6343156"/>
                    </a:lnTo>
                    <a:cubicBezTo>
                      <a:pt x="6856827" y="6127817"/>
                      <a:pt x="6748006" y="5861146"/>
                      <a:pt x="6745208" y="5596990"/>
                    </a:cubicBezTo>
                    <a:lnTo>
                      <a:pt x="6748699" y="5524279"/>
                    </a:lnTo>
                    <a:lnTo>
                      <a:pt x="6698789" y="5534792"/>
                    </a:lnTo>
                    <a:cubicBezTo>
                      <a:pt x="6556497" y="5556629"/>
                      <a:pt x="6424501" y="5531501"/>
                      <a:pt x="6303818" y="5475664"/>
                    </a:cubicBezTo>
                    <a:close/>
                    <a:moveTo>
                      <a:pt x="6407352" y="0"/>
                    </a:moveTo>
                    <a:cubicBezTo>
                      <a:pt x="6430745" y="0"/>
                      <a:pt x="6454120" y="0"/>
                      <a:pt x="6477504" y="0"/>
                    </a:cubicBezTo>
                    <a:cubicBezTo>
                      <a:pt x="6664584" y="0"/>
                      <a:pt x="6863338" y="52614"/>
                      <a:pt x="7038717" y="122766"/>
                    </a:cubicBezTo>
                    <a:cubicBezTo>
                      <a:pt x="7348554" y="239686"/>
                      <a:pt x="7664236" y="409219"/>
                      <a:pt x="7997457" y="391681"/>
                    </a:cubicBezTo>
                    <a:cubicBezTo>
                      <a:pt x="8044225" y="391681"/>
                      <a:pt x="8090992" y="385836"/>
                      <a:pt x="8131914" y="374143"/>
                    </a:cubicBezTo>
                    <a:cubicBezTo>
                      <a:pt x="8155307" y="368297"/>
                      <a:pt x="8178682" y="368297"/>
                      <a:pt x="8196220" y="362451"/>
                    </a:cubicBezTo>
                    <a:cubicBezTo>
                      <a:pt x="8441751" y="309838"/>
                      <a:pt x="8681445" y="210456"/>
                      <a:pt x="8921120" y="210456"/>
                    </a:cubicBezTo>
                    <a:cubicBezTo>
                      <a:pt x="8944513" y="210456"/>
                      <a:pt x="8967888" y="210456"/>
                      <a:pt x="8991272" y="216302"/>
                    </a:cubicBezTo>
                    <a:cubicBezTo>
                      <a:pt x="9032203" y="222148"/>
                      <a:pt x="9067270" y="227993"/>
                      <a:pt x="9102345" y="239686"/>
                    </a:cubicBezTo>
                    <a:cubicBezTo>
                      <a:pt x="9342030" y="309838"/>
                      <a:pt x="9523255" y="520292"/>
                      <a:pt x="9605099" y="759977"/>
                    </a:cubicBezTo>
                    <a:cubicBezTo>
                      <a:pt x="9686943" y="993817"/>
                      <a:pt x="9686943" y="1251040"/>
                      <a:pt x="9663559" y="1502416"/>
                    </a:cubicBezTo>
                    <a:cubicBezTo>
                      <a:pt x="9643829" y="1741371"/>
                      <a:pt x="9603548" y="1978681"/>
                      <a:pt x="9545180" y="2211572"/>
                    </a:cubicBezTo>
                    <a:lnTo>
                      <a:pt x="9541291" y="2225565"/>
                    </a:lnTo>
                    <a:lnTo>
                      <a:pt x="9553955" y="2213429"/>
                    </a:lnTo>
                    <a:cubicBezTo>
                      <a:pt x="9689873" y="2089930"/>
                      <a:pt x="9833097" y="1975931"/>
                      <a:pt x="9990933" y="1882396"/>
                    </a:cubicBezTo>
                    <a:cubicBezTo>
                      <a:pt x="10306625" y="1695334"/>
                      <a:pt x="10698305" y="1595943"/>
                      <a:pt x="11049063" y="1707016"/>
                    </a:cubicBezTo>
                    <a:cubicBezTo>
                      <a:pt x="11241980" y="1765477"/>
                      <a:pt x="11411514" y="1894088"/>
                      <a:pt x="11528433" y="2057775"/>
                    </a:cubicBezTo>
                    <a:cubicBezTo>
                      <a:pt x="11540116" y="2075322"/>
                      <a:pt x="11551817" y="2092851"/>
                      <a:pt x="11563509" y="2116235"/>
                    </a:cubicBezTo>
                    <a:cubicBezTo>
                      <a:pt x="11633661" y="2239000"/>
                      <a:pt x="11674582" y="2385150"/>
                      <a:pt x="11662890" y="2525453"/>
                    </a:cubicBezTo>
                    <a:cubicBezTo>
                      <a:pt x="11645352" y="2730062"/>
                      <a:pt x="11534279" y="2911287"/>
                      <a:pt x="11446589" y="3104204"/>
                    </a:cubicBezTo>
                    <a:cubicBezTo>
                      <a:pt x="11411514" y="3186057"/>
                      <a:pt x="11376438" y="3279584"/>
                      <a:pt x="11358900" y="3367273"/>
                    </a:cubicBezTo>
                    <a:cubicBezTo>
                      <a:pt x="11353054" y="3402349"/>
                      <a:pt x="11347208" y="3437425"/>
                      <a:pt x="11347208" y="3472501"/>
                    </a:cubicBezTo>
                    <a:cubicBezTo>
                      <a:pt x="11341362" y="3554344"/>
                      <a:pt x="11358900" y="3630342"/>
                      <a:pt x="11393966" y="3700494"/>
                    </a:cubicBezTo>
                    <a:cubicBezTo>
                      <a:pt x="11434897" y="3776492"/>
                      <a:pt x="11487511" y="3840797"/>
                      <a:pt x="11557663" y="3899257"/>
                    </a:cubicBezTo>
                    <a:cubicBezTo>
                      <a:pt x="11575201" y="3910949"/>
                      <a:pt x="11592739" y="3928487"/>
                      <a:pt x="11610277" y="3940179"/>
                    </a:cubicBezTo>
                    <a:cubicBezTo>
                      <a:pt x="11686265" y="4004494"/>
                      <a:pt x="11773955" y="4062953"/>
                      <a:pt x="11844116" y="4133096"/>
                    </a:cubicBezTo>
                    <a:cubicBezTo>
                      <a:pt x="12001957" y="4296793"/>
                      <a:pt x="12072108" y="4518930"/>
                      <a:pt x="12072108" y="4746923"/>
                    </a:cubicBezTo>
                    <a:cubicBezTo>
                      <a:pt x="12072108" y="4776153"/>
                      <a:pt x="12072108" y="4811229"/>
                      <a:pt x="12066253" y="4840459"/>
                    </a:cubicBezTo>
                    <a:cubicBezTo>
                      <a:pt x="12054571" y="4963224"/>
                      <a:pt x="12025341" y="5085999"/>
                      <a:pt x="11972727" y="5202918"/>
                    </a:cubicBezTo>
                    <a:cubicBezTo>
                      <a:pt x="11820732" y="5553677"/>
                      <a:pt x="11522587" y="5816746"/>
                      <a:pt x="11206905" y="6033038"/>
                    </a:cubicBezTo>
                    <a:lnTo>
                      <a:pt x="11195871" y="6039905"/>
                    </a:lnTo>
                    <a:lnTo>
                      <a:pt x="11364015" y="6010394"/>
                    </a:lnTo>
                    <a:cubicBezTo>
                      <a:pt x="11687736" y="5959973"/>
                      <a:pt x="12007803" y="5942435"/>
                      <a:pt x="12317639" y="6038893"/>
                    </a:cubicBezTo>
                    <a:cubicBezTo>
                      <a:pt x="12779471" y="6179197"/>
                      <a:pt x="13147758" y="6582569"/>
                      <a:pt x="13247148" y="7056093"/>
                    </a:cubicBezTo>
                    <a:cubicBezTo>
                      <a:pt x="13270533" y="7167166"/>
                      <a:pt x="13282224" y="7278240"/>
                      <a:pt x="13282224" y="7395160"/>
                    </a:cubicBezTo>
                    <a:cubicBezTo>
                      <a:pt x="13282224" y="7418543"/>
                      <a:pt x="13282224" y="7441927"/>
                      <a:pt x="13282224" y="7465311"/>
                    </a:cubicBezTo>
                    <a:cubicBezTo>
                      <a:pt x="13276378" y="7646536"/>
                      <a:pt x="13252995" y="7827762"/>
                      <a:pt x="13229611" y="8008987"/>
                    </a:cubicBezTo>
                    <a:cubicBezTo>
                      <a:pt x="13200381" y="8219442"/>
                      <a:pt x="13171151" y="8429897"/>
                      <a:pt x="13130229" y="8640352"/>
                    </a:cubicBezTo>
                    <a:cubicBezTo>
                      <a:pt x="13124383" y="8663736"/>
                      <a:pt x="13124383" y="8687120"/>
                      <a:pt x="13118528" y="8704658"/>
                    </a:cubicBezTo>
                    <a:cubicBezTo>
                      <a:pt x="13071769" y="8920959"/>
                      <a:pt x="13019156" y="9131414"/>
                      <a:pt x="12937312" y="9336023"/>
                    </a:cubicBezTo>
                    <a:cubicBezTo>
                      <a:pt x="12832085" y="9610784"/>
                      <a:pt x="12680080" y="9868007"/>
                      <a:pt x="12621620" y="10154460"/>
                    </a:cubicBezTo>
                    <a:cubicBezTo>
                      <a:pt x="12615784" y="10166152"/>
                      <a:pt x="12615784" y="10183690"/>
                      <a:pt x="12615784" y="10195382"/>
                    </a:cubicBezTo>
                    <a:cubicBezTo>
                      <a:pt x="12609938" y="10218766"/>
                      <a:pt x="12609938" y="10236304"/>
                      <a:pt x="12604092" y="10259688"/>
                    </a:cubicBezTo>
                    <a:cubicBezTo>
                      <a:pt x="12563161" y="10540294"/>
                      <a:pt x="12574862" y="10855977"/>
                      <a:pt x="12452096" y="11089816"/>
                    </a:cubicBezTo>
                    <a:cubicBezTo>
                      <a:pt x="12440404" y="11107354"/>
                      <a:pt x="12428713" y="11130738"/>
                      <a:pt x="12417011" y="11148276"/>
                    </a:cubicBezTo>
                    <a:cubicBezTo>
                      <a:pt x="12387782" y="11195044"/>
                      <a:pt x="12346869" y="11230120"/>
                      <a:pt x="12305947" y="11271041"/>
                    </a:cubicBezTo>
                    <a:cubicBezTo>
                      <a:pt x="12083800" y="11446421"/>
                      <a:pt x="11773954" y="11411345"/>
                      <a:pt x="11493357" y="11370423"/>
                    </a:cubicBezTo>
                    <a:cubicBezTo>
                      <a:pt x="11300440" y="11341193"/>
                      <a:pt x="11101668" y="11311963"/>
                      <a:pt x="10908760" y="11276887"/>
                    </a:cubicBezTo>
                    <a:cubicBezTo>
                      <a:pt x="10844454" y="11265195"/>
                      <a:pt x="10780139" y="11253503"/>
                      <a:pt x="10721679" y="11241812"/>
                    </a:cubicBezTo>
                    <a:cubicBezTo>
                      <a:pt x="10277395" y="11154122"/>
                      <a:pt x="9838947" y="11031356"/>
                      <a:pt x="9441421" y="10815055"/>
                    </a:cubicBezTo>
                    <a:lnTo>
                      <a:pt x="9279557" y="10719298"/>
                    </a:lnTo>
                    <a:lnTo>
                      <a:pt x="9324508" y="10928043"/>
                    </a:lnTo>
                    <a:cubicBezTo>
                      <a:pt x="9366058" y="11142882"/>
                      <a:pt x="9395380" y="11360189"/>
                      <a:pt x="9423882" y="11575032"/>
                    </a:cubicBezTo>
                    <a:cubicBezTo>
                      <a:pt x="9447266" y="11762094"/>
                      <a:pt x="9470650" y="11943328"/>
                      <a:pt x="9447266" y="12124553"/>
                    </a:cubicBezTo>
                    <a:cubicBezTo>
                      <a:pt x="9423882" y="12299933"/>
                      <a:pt x="9342039" y="12475312"/>
                      <a:pt x="9195889" y="12557156"/>
                    </a:cubicBezTo>
                    <a:cubicBezTo>
                      <a:pt x="9160814" y="12574694"/>
                      <a:pt x="9125738" y="12592232"/>
                      <a:pt x="9090662" y="12603923"/>
                    </a:cubicBezTo>
                    <a:cubicBezTo>
                      <a:pt x="9067278" y="12609760"/>
                      <a:pt x="9049740" y="12615615"/>
                      <a:pt x="9026347" y="12615615"/>
                    </a:cubicBezTo>
                    <a:cubicBezTo>
                      <a:pt x="8862669" y="12644845"/>
                      <a:pt x="8687290" y="12633153"/>
                      <a:pt x="8541141" y="12703305"/>
                    </a:cubicBezTo>
                    <a:cubicBezTo>
                      <a:pt x="8447605" y="12744226"/>
                      <a:pt x="8371607" y="12814369"/>
                      <a:pt x="8313148" y="12896222"/>
                    </a:cubicBezTo>
                    <a:cubicBezTo>
                      <a:pt x="8295601" y="12919606"/>
                      <a:pt x="8278072" y="12948836"/>
                      <a:pt x="8260534" y="12972220"/>
                    </a:cubicBezTo>
                    <a:cubicBezTo>
                      <a:pt x="8090992" y="13252818"/>
                      <a:pt x="7997465" y="13626969"/>
                      <a:pt x="7699321" y="13743888"/>
                    </a:cubicBezTo>
                    <a:cubicBezTo>
                      <a:pt x="7559017" y="13796502"/>
                      <a:pt x="7407022" y="13778955"/>
                      <a:pt x="7255027" y="13732196"/>
                    </a:cubicBezTo>
                    <a:cubicBezTo>
                      <a:pt x="7231643" y="13726350"/>
                      <a:pt x="7208259" y="13720496"/>
                      <a:pt x="7190721" y="13708812"/>
                    </a:cubicBezTo>
                    <a:cubicBezTo>
                      <a:pt x="7073802" y="13662036"/>
                      <a:pt x="6951027" y="13603576"/>
                      <a:pt x="6839963" y="13539280"/>
                    </a:cubicBezTo>
                    <a:cubicBezTo>
                      <a:pt x="6571039" y="13393130"/>
                      <a:pt x="6307970" y="13246980"/>
                      <a:pt x="6039065" y="13100831"/>
                    </a:cubicBezTo>
                    <a:cubicBezTo>
                      <a:pt x="6009835" y="13083293"/>
                      <a:pt x="5986442" y="13071602"/>
                      <a:pt x="5957212" y="13059910"/>
                    </a:cubicBezTo>
                    <a:cubicBezTo>
                      <a:pt x="5892915" y="13024834"/>
                      <a:pt x="5822764" y="12989748"/>
                      <a:pt x="5758458" y="12948836"/>
                    </a:cubicBezTo>
                    <a:cubicBezTo>
                      <a:pt x="5238167" y="12662383"/>
                      <a:pt x="4671098" y="12323317"/>
                      <a:pt x="4472344" y="11767949"/>
                    </a:cubicBezTo>
                    <a:cubicBezTo>
                      <a:pt x="4427036" y="11642258"/>
                      <a:pt x="4404016" y="11515107"/>
                      <a:pt x="4398899" y="11388595"/>
                    </a:cubicBezTo>
                    <a:lnTo>
                      <a:pt x="4400522" y="11329665"/>
                    </a:lnTo>
                    <a:lnTo>
                      <a:pt x="4308653" y="11493918"/>
                    </a:lnTo>
                    <a:cubicBezTo>
                      <a:pt x="4215117" y="11652490"/>
                      <a:pt x="4112812" y="11805947"/>
                      <a:pt x="3992974" y="11949174"/>
                    </a:cubicBezTo>
                    <a:cubicBezTo>
                      <a:pt x="3718214" y="12282394"/>
                      <a:pt x="3338225" y="12557155"/>
                      <a:pt x="2917306" y="12633152"/>
                    </a:cubicBezTo>
                    <a:cubicBezTo>
                      <a:pt x="2584095" y="12691612"/>
                      <a:pt x="2227491" y="12609768"/>
                      <a:pt x="1993652" y="12399314"/>
                    </a:cubicBezTo>
                    <a:cubicBezTo>
                      <a:pt x="1976114" y="12381776"/>
                      <a:pt x="1958576" y="12370084"/>
                      <a:pt x="1946884" y="12352546"/>
                    </a:cubicBezTo>
                    <a:cubicBezTo>
                      <a:pt x="1905962" y="12311624"/>
                      <a:pt x="1870887" y="12264856"/>
                      <a:pt x="1841657" y="12212243"/>
                    </a:cubicBezTo>
                    <a:cubicBezTo>
                      <a:pt x="1753967" y="12054401"/>
                      <a:pt x="1713045" y="11861484"/>
                      <a:pt x="1601963" y="11721181"/>
                    </a:cubicBezTo>
                    <a:cubicBezTo>
                      <a:pt x="1590280" y="11703643"/>
                      <a:pt x="1572733" y="11686105"/>
                      <a:pt x="1555204" y="11674413"/>
                    </a:cubicBezTo>
                    <a:cubicBezTo>
                      <a:pt x="1543503" y="11662721"/>
                      <a:pt x="1525974" y="11645183"/>
                      <a:pt x="1508436" y="11633491"/>
                    </a:cubicBezTo>
                    <a:cubicBezTo>
                      <a:pt x="1286289" y="11469804"/>
                      <a:pt x="917993" y="11545801"/>
                      <a:pt x="730922" y="11347038"/>
                    </a:cubicBezTo>
                    <a:cubicBezTo>
                      <a:pt x="631540" y="11230119"/>
                      <a:pt x="608147" y="11072277"/>
                      <a:pt x="596465" y="10920282"/>
                    </a:cubicBezTo>
                    <a:cubicBezTo>
                      <a:pt x="584773" y="10803362"/>
                      <a:pt x="573081" y="10680597"/>
                      <a:pt x="561389" y="10563677"/>
                    </a:cubicBezTo>
                    <a:cubicBezTo>
                      <a:pt x="561389" y="10534447"/>
                      <a:pt x="555543" y="10505218"/>
                      <a:pt x="549688" y="10481834"/>
                    </a:cubicBezTo>
                    <a:cubicBezTo>
                      <a:pt x="532159" y="10300608"/>
                      <a:pt x="514621" y="10119383"/>
                      <a:pt x="497083" y="9938158"/>
                    </a:cubicBezTo>
                    <a:cubicBezTo>
                      <a:pt x="479545" y="9727703"/>
                      <a:pt x="456161" y="9517248"/>
                      <a:pt x="514621" y="9306793"/>
                    </a:cubicBezTo>
                    <a:cubicBezTo>
                      <a:pt x="584773" y="9067108"/>
                      <a:pt x="760152" y="8856653"/>
                      <a:pt x="970607" y="8698811"/>
                    </a:cubicBezTo>
                    <a:lnTo>
                      <a:pt x="1090508" y="8616560"/>
                    </a:lnTo>
                    <a:lnTo>
                      <a:pt x="1046068" y="8587434"/>
                    </a:lnTo>
                    <a:cubicBezTo>
                      <a:pt x="956084" y="8523242"/>
                      <a:pt x="871957" y="8448156"/>
                      <a:pt x="795228" y="8371428"/>
                    </a:cubicBezTo>
                    <a:cubicBezTo>
                      <a:pt x="748460" y="8330515"/>
                      <a:pt x="707539" y="8283738"/>
                      <a:pt x="666617" y="8236970"/>
                    </a:cubicBezTo>
                    <a:cubicBezTo>
                      <a:pt x="649079" y="8213595"/>
                      <a:pt x="625695" y="8190202"/>
                      <a:pt x="608157" y="8172664"/>
                    </a:cubicBezTo>
                    <a:cubicBezTo>
                      <a:pt x="397702" y="7915442"/>
                      <a:pt x="222323" y="7634835"/>
                      <a:pt x="117095" y="7336699"/>
                    </a:cubicBezTo>
                    <a:cubicBezTo>
                      <a:pt x="111249" y="7313306"/>
                      <a:pt x="99557" y="7289922"/>
                      <a:pt x="93711" y="7266538"/>
                    </a:cubicBezTo>
                    <a:cubicBezTo>
                      <a:pt x="35252" y="7091159"/>
                      <a:pt x="176" y="6904088"/>
                      <a:pt x="176" y="6722872"/>
                    </a:cubicBezTo>
                    <a:cubicBezTo>
                      <a:pt x="-5670" y="6319491"/>
                      <a:pt x="134633" y="5945349"/>
                      <a:pt x="274937" y="5582907"/>
                    </a:cubicBezTo>
                    <a:cubicBezTo>
                      <a:pt x="286629" y="5547822"/>
                      <a:pt x="304167" y="5506900"/>
                      <a:pt x="315858" y="5465988"/>
                    </a:cubicBezTo>
                    <a:cubicBezTo>
                      <a:pt x="327550" y="5442595"/>
                      <a:pt x="333396" y="5419211"/>
                      <a:pt x="339242" y="5401673"/>
                    </a:cubicBezTo>
                    <a:cubicBezTo>
                      <a:pt x="409394" y="5226293"/>
                      <a:pt x="485392" y="5050914"/>
                      <a:pt x="584773" y="4898919"/>
                    </a:cubicBezTo>
                    <a:cubicBezTo>
                      <a:pt x="596465" y="4875535"/>
                      <a:pt x="614003" y="4852160"/>
                      <a:pt x="625695" y="4834613"/>
                    </a:cubicBezTo>
                    <a:cubicBezTo>
                      <a:pt x="725077" y="4688464"/>
                      <a:pt x="847842" y="4565698"/>
                      <a:pt x="999837" y="4478009"/>
                    </a:cubicBezTo>
                    <a:cubicBezTo>
                      <a:pt x="1373249" y="4258054"/>
                      <a:pt x="1849605" y="4302173"/>
                      <a:pt x="2303581" y="4394966"/>
                    </a:cubicBezTo>
                    <a:lnTo>
                      <a:pt x="2496400" y="4437086"/>
                    </a:lnTo>
                    <a:lnTo>
                      <a:pt x="2401441" y="4278433"/>
                    </a:lnTo>
                    <a:cubicBezTo>
                      <a:pt x="2202821" y="3896709"/>
                      <a:pt x="2158069" y="3438896"/>
                      <a:pt x="2122254" y="2998986"/>
                    </a:cubicBezTo>
                    <a:cubicBezTo>
                      <a:pt x="2104726" y="2759292"/>
                      <a:pt x="2087188" y="2490386"/>
                      <a:pt x="2186560" y="2279931"/>
                    </a:cubicBezTo>
                    <a:cubicBezTo>
                      <a:pt x="2198261" y="2256547"/>
                      <a:pt x="2209944" y="2233154"/>
                      <a:pt x="2227491" y="2209780"/>
                    </a:cubicBezTo>
                    <a:cubicBezTo>
                      <a:pt x="2239174" y="2186396"/>
                      <a:pt x="2256721" y="2163012"/>
                      <a:pt x="2274249" y="2145465"/>
                    </a:cubicBezTo>
                    <a:cubicBezTo>
                      <a:pt x="2350256" y="2051938"/>
                      <a:pt x="2455484" y="1981787"/>
                      <a:pt x="2554865" y="1917481"/>
                    </a:cubicBezTo>
                    <a:cubicBezTo>
                      <a:pt x="2689323" y="1829791"/>
                      <a:pt x="2817934" y="1747947"/>
                      <a:pt x="2952391" y="1660258"/>
                    </a:cubicBezTo>
                    <a:cubicBezTo>
                      <a:pt x="2969920" y="1648557"/>
                      <a:pt x="2993313" y="1636874"/>
                      <a:pt x="3010851" y="1625182"/>
                    </a:cubicBezTo>
                    <a:cubicBezTo>
                      <a:pt x="3192076" y="1508263"/>
                      <a:pt x="3373301" y="1391343"/>
                      <a:pt x="3554517" y="1274423"/>
                    </a:cubicBezTo>
                    <a:cubicBezTo>
                      <a:pt x="3741598" y="1151649"/>
                      <a:pt x="3940351" y="1028892"/>
                      <a:pt x="4150816" y="941203"/>
                    </a:cubicBezTo>
                    <a:cubicBezTo>
                      <a:pt x="4174190" y="935357"/>
                      <a:pt x="4191737" y="923665"/>
                      <a:pt x="4215121" y="917810"/>
                    </a:cubicBezTo>
                    <a:cubicBezTo>
                      <a:pt x="4355425" y="865205"/>
                      <a:pt x="4501574" y="830120"/>
                      <a:pt x="4647723" y="830120"/>
                    </a:cubicBezTo>
                    <a:cubicBezTo>
                      <a:pt x="4994090" y="821358"/>
                      <a:pt x="5324021" y="990157"/>
                      <a:pt x="5575858" y="1237882"/>
                    </a:cubicBezTo>
                    <a:lnTo>
                      <a:pt x="5633261" y="1300517"/>
                    </a:lnTo>
                    <a:lnTo>
                      <a:pt x="5641539" y="1169195"/>
                    </a:lnTo>
                    <a:cubicBezTo>
                      <a:pt x="5670769" y="771669"/>
                      <a:pt x="5729229" y="315683"/>
                      <a:pt x="6068286" y="105228"/>
                    </a:cubicBezTo>
                    <a:cubicBezTo>
                      <a:pt x="6173513" y="40923"/>
                      <a:pt x="6284596" y="11692"/>
                      <a:pt x="64073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7" name="Google Shape;2647;p49"/>
              <p:cNvSpPr/>
              <p:nvPr/>
            </p:nvSpPr>
            <p:spPr>
              <a:xfrm>
                <a:off x="7196939" y="3340473"/>
                <a:ext cx="224588" cy="176916"/>
              </a:xfrm>
              <a:custGeom>
                <a:avLst/>
                <a:gdLst/>
                <a:ahLst/>
                <a:cxnLst/>
                <a:rect l="l" t="t" r="r" b="b"/>
                <a:pathLst>
                  <a:path w="5989002" h="4717747" extrusionOk="0">
                    <a:moveTo>
                      <a:pt x="412492" y="1301313"/>
                    </a:moveTo>
                    <a:cubicBezTo>
                      <a:pt x="419983" y="1300034"/>
                      <a:pt x="428022" y="1302226"/>
                      <a:pt x="435329" y="1309534"/>
                    </a:cubicBezTo>
                    <a:cubicBezTo>
                      <a:pt x="774387" y="1642755"/>
                      <a:pt x="1131000" y="1958437"/>
                      <a:pt x="1499287" y="2262428"/>
                    </a:cubicBezTo>
                    <a:cubicBezTo>
                      <a:pt x="2154045" y="2794412"/>
                      <a:pt x="2849706" y="3279628"/>
                      <a:pt x="3586308" y="3712230"/>
                    </a:cubicBezTo>
                    <a:cubicBezTo>
                      <a:pt x="4094908" y="4016221"/>
                      <a:pt x="4626882" y="4290981"/>
                      <a:pt x="5170566" y="4536512"/>
                    </a:cubicBezTo>
                    <a:cubicBezTo>
                      <a:pt x="5158865" y="4559896"/>
                      <a:pt x="5147183" y="4577434"/>
                      <a:pt x="5135491" y="4594972"/>
                    </a:cubicBezTo>
                    <a:cubicBezTo>
                      <a:pt x="4936728" y="4507282"/>
                      <a:pt x="4737965" y="4413747"/>
                      <a:pt x="4545038" y="4314365"/>
                    </a:cubicBezTo>
                    <a:cubicBezTo>
                      <a:pt x="3779216" y="3928531"/>
                      <a:pt x="3054315" y="3490083"/>
                      <a:pt x="2358654" y="2999021"/>
                    </a:cubicBezTo>
                    <a:cubicBezTo>
                      <a:pt x="1662983" y="2502113"/>
                      <a:pt x="1002379" y="1958437"/>
                      <a:pt x="394398" y="1362148"/>
                    </a:cubicBezTo>
                    <a:cubicBezTo>
                      <a:pt x="372476" y="1340225"/>
                      <a:pt x="390019" y="1305150"/>
                      <a:pt x="412492" y="1301313"/>
                    </a:cubicBezTo>
                    <a:close/>
                    <a:moveTo>
                      <a:pt x="36515" y="1161750"/>
                    </a:moveTo>
                    <a:cubicBezTo>
                      <a:pt x="45101" y="1162298"/>
                      <a:pt x="53870" y="1166317"/>
                      <a:pt x="61178" y="1175086"/>
                    </a:cubicBezTo>
                    <a:cubicBezTo>
                      <a:pt x="335938" y="1531691"/>
                      <a:pt x="610708" y="1888295"/>
                      <a:pt x="897161" y="2239054"/>
                    </a:cubicBezTo>
                    <a:cubicBezTo>
                      <a:pt x="1388213" y="2841189"/>
                      <a:pt x="1914351" y="3425787"/>
                      <a:pt x="2510649" y="3928541"/>
                    </a:cubicBezTo>
                    <a:cubicBezTo>
                      <a:pt x="2855561" y="4220839"/>
                      <a:pt x="3223848" y="4489754"/>
                      <a:pt x="3621383" y="4717747"/>
                    </a:cubicBezTo>
                    <a:cubicBezTo>
                      <a:pt x="3562924" y="4706055"/>
                      <a:pt x="3498618" y="4694363"/>
                      <a:pt x="3434303" y="4682671"/>
                    </a:cubicBezTo>
                    <a:cubicBezTo>
                      <a:pt x="3369997" y="4641750"/>
                      <a:pt x="3311538" y="4606674"/>
                      <a:pt x="3253078" y="4565752"/>
                    </a:cubicBezTo>
                    <a:cubicBezTo>
                      <a:pt x="2627568" y="4156534"/>
                      <a:pt x="2066355" y="3647934"/>
                      <a:pt x="1557746" y="3098412"/>
                    </a:cubicBezTo>
                    <a:cubicBezTo>
                      <a:pt x="1002379" y="2502123"/>
                      <a:pt x="505472" y="1859066"/>
                      <a:pt x="8564" y="1216008"/>
                    </a:cubicBezTo>
                    <a:cubicBezTo>
                      <a:pt x="-13359" y="1189701"/>
                      <a:pt x="10756" y="1160106"/>
                      <a:pt x="36515" y="1161750"/>
                    </a:cubicBezTo>
                    <a:close/>
                    <a:moveTo>
                      <a:pt x="613814" y="1114242"/>
                    </a:moveTo>
                    <a:cubicBezTo>
                      <a:pt x="622035" y="1112963"/>
                      <a:pt x="631169" y="1115155"/>
                      <a:pt x="639938" y="1122463"/>
                    </a:cubicBezTo>
                    <a:cubicBezTo>
                      <a:pt x="984851" y="1414762"/>
                      <a:pt x="1347301" y="1689523"/>
                      <a:pt x="1721443" y="1946755"/>
                    </a:cubicBezTo>
                    <a:cubicBezTo>
                      <a:pt x="2393730" y="2402732"/>
                      <a:pt x="3106938" y="2788566"/>
                      <a:pt x="3849377" y="3115950"/>
                    </a:cubicBezTo>
                    <a:cubicBezTo>
                      <a:pt x="4328746" y="3326396"/>
                      <a:pt x="4825654" y="3501775"/>
                      <a:pt x="5328407" y="3647924"/>
                    </a:cubicBezTo>
                    <a:cubicBezTo>
                      <a:pt x="5322561" y="3665462"/>
                      <a:pt x="5322561" y="3688846"/>
                      <a:pt x="5316716" y="3712230"/>
                    </a:cubicBezTo>
                    <a:cubicBezTo>
                      <a:pt x="5153028" y="3665462"/>
                      <a:pt x="4995187" y="3612858"/>
                      <a:pt x="4831500" y="3560235"/>
                    </a:cubicBezTo>
                    <a:cubicBezTo>
                      <a:pt x="4059832" y="3303012"/>
                      <a:pt x="3311547" y="2969800"/>
                      <a:pt x="2604185" y="2572265"/>
                    </a:cubicBezTo>
                    <a:cubicBezTo>
                      <a:pt x="1890976" y="2168893"/>
                      <a:pt x="1218689" y="1701215"/>
                      <a:pt x="599017" y="1175077"/>
                    </a:cubicBezTo>
                    <a:cubicBezTo>
                      <a:pt x="572710" y="1153154"/>
                      <a:pt x="589152" y="1118078"/>
                      <a:pt x="613814" y="1114242"/>
                    </a:cubicBezTo>
                    <a:close/>
                    <a:moveTo>
                      <a:pt x="756849" y="818472"/>
                    </a:moveTo>
                    <a:cubicBezTo>
                      <a:pt x="1218680" y="830164"/>
                      <a:pt x="1680512" y="871086"/>
                      <a:pt x="2136498" y="935391"/>
                    </a:cubicBezTo>
                    <a:cubicBezTo>
                      <a:pt x="2949088" y="1052311"/>
                      <a:pt x="3755832" y="1251074"/>
                      <a:pt x="4527500" y="1531681"/>
                    </a:cubicBezTo>
                    <a:cubicBezTo>
                      <a:pt x="4977640" y="1689522"/>
                      <a:pt x="5416088" y="1876593"/>
                      <a:pt x="5842844" y="2087048"/>
                    </a:cubicBezTo>
                    <a:cubicBezTo>
                      <a:pt x="5842844" y="2104586"/>
                      <a:pt x="5836998" y="2127970"/>
                      <a:pt x="5831152" y="2151354"/>
                    </a:cubicBezTo>
                    <a:cubicBezTo>
                      <a:pt x="5720079" y="2092894"/>
                      <a:pt x="5603159" y="2040281"/>
                      <a:pt x="5492086" y="1987667"/>
                    </a:cubicBezTo>
                    <a:cubicBezTo>
                      <a:pt x="4749647" y="1648600"/>
                      <a:pt x="3972133" y="1385532"/>
                      <a:pt x="3177081" y="1198460"/>
                    </a:cubicBezTo>
                    <a:cubicBezTo>
                      <a:pt x="2382029" y="1011389"/>
                      <a:pt x="1563593" y="906161"/>
                      <a:pt x="745157" y="882778"/>
                    </a:cubicBezTo>
                    <a:cubicBezTo>
                      <a:pt x="704235" y="882778"/>
                      <a:pt x="715927" y="818472"/>
                      <a:pt x="756849" y="818472"/>
                    </a:cubicBezTo>
                    <a:close/>
                    <a:moveTo>
                      <a:pt x="2107182" y="45"/>
                    </a:moveTo>
                    <a:cubicBezTo>
                      <a:pt x="2387518" y="1141"/>
                      <a:pt x="2667029" y="21967"/>
                      <a:pt x="2943251" y="52659"/>
                    </a:cubicBezTo>
                    <a:cubicBezTo>
                      <a:pt x="3334931" y="99426"/>
                      <a:pt x="3720765" y="169578"/>
                      <a:pt x="4100753" y="251422"/>
                    </a:cubicBezTo>
                    <a:cubicBezTo>
                      <a:pt x="4743810" y="397571"/>
                      <a:pt x="5375175" y="590488"/>
                      <a:pt x="5989002" y="836019"/>
                    </a:cubicBezTo>
                    <a:cubicBezTo>
                      <a:pt x="5989002" y="859403"/>
                      <a:pt x="5989002" y="882787"/>
                      <a:pt x="5989002" y="906171"/>
                    </a:cubicBezTo>
                    <a:cubicBezTo>
                      <a:pt x="5696704" y="783406"/>
                      <a:pt x="5398559" y="678178"/>
                      <a:pt x="5094569" y="584642"/>
                    </a:cubicBezTo>
                    <a:cubicBezTo>
                      <a:pt x="4357976" y="356649"/>
                      <a:pt x="3592154" y="192962"/>
                      <a:pt x="2820476" y="111118"/>
                    </a:cubicBezTo>
                    <a:cubicBezTo>
                      <a:pt x="2095585" y="35121"/>
                      <a:pt x="1335609" y="46813"/>
                      <a:pt x="657467" y="356649"/>
                    </a:cubicBezTo>
                    <a:cubicBezTo>
                      <a:pt x="616554" y="374187"/>
                      <a:pt x="593170" y="315728"/>
                      <a:pt x="622400" y="286498"/>
                    </a:cubicBezTo>
                    <a:cubicBezTo>
                      <a:pt x="1002388" y="116964"/>
                      <a:pt x="1411606" y="29275"/>
                      <a:pt x="1826661" y="5891"/>
                    </a:cubicBezTo>
                    <a:cubicBezTo>
                      <a:pt x="1920199" y="1506"/>
                      <a:pt x="2013736" y="-320"/>
                      <a:pt x="2107182" y="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48" name="Google Shape;2648;p49"/>
              <p:cNvSpPr/>
              <p:nvPr/>
            </p:nvSpPr>
            <p:spPr>
              <a:xfrm>
                <a:off x="6936864" y="3383335"/>
                <a:ext cx="197359" cy="177147"/>
              </a:xfrm>
              <a:custGeom>
                <a:avLst/>
                <a:gdLst/>
                <a:ahLst/>
                <a:cxnLst/>
                <a:rect l="l" t="t" r="r" b="b"/>
                <a:pathLst>
                  <a:path w="5262918" h="4723924" extrusionOk="0">
                    <a:moveTo>
                      <a:pt x="5216170" y="432064"/>
                    </a:moveTo>
                    <a:cubicBezTo>
                      <a:pt x="5239462" y="424939"/>
                      <a:pt x="5270154" y="449054"/>
                      <a:pt x="5261385" y="479746"/>
                    </a:cubicBezTo>
                    <a:cubicBezTo>
                      <a:pt x="5074314" y="918194"/>
                      <a:pt x="4852167" y="1339104"/>
                      <a:pt x="4600790" y="1742476"/>
                    </a:cubicBezTo>
                    <a:cubicBezTo>
                      <a:pt x="4144804" y="2461532"/>
                      <a:pt x="3583591" y="3116281"/>
                      <a:pt x="2940534" y="3677494"/>
                    </a:cubicBezTo>
                    <a:cubicBezTo>
                      <a:pt x="2484548" y="4075021"/>
                      <a:pt x="1981794" y="4425779"/>
                      <a:pt x="1455657" y="4723924"/>
                    </a:cubicBezTo>
                    <a:cubicBezTo>
                      <a:pt x="1420581" y="4706386"/>
                      <a:pt x="1408889" y="4694694"/>
                      <a:pt x="1391351" y="4677156"/>
                    </a:cubicBezTo>
                    <a:cubicBezTo>
                      <a:pt x="1601806" y="4560237"/>
                      <a:pt x="1806415" y="4437471"/>
                      <a:pt x="2005178" y="4303014"/>
                    </a:cubicBezTo>
                    <a:cubicBezTo>
                      <a:pt x="2706695" y="3829490"/>
                      <a:pt x="3338060" y="3262430"/>
                      <a:pt x="3881735" y="2607681"/>
                    </a:cubicBezTo>
                    <a:cubicBezTo>
                      <a:pt x="4419565" y="1958778"/>
                      <a:pt x="4869705" y="1228031"/>
                      <a:pt x="5197079" y="450516"/>
                    </a:cubicBezTo>
                    <a:cubicBezTo>
                      <a:pt x="5201463" y="440285"/>
                      <a:pt x="5208406" y="434439"/>
                      <a:pt x="5216170" y="432064"/>
                    </a:cubicBezTo>
                    <a:close/>
                    <a:moveTo>
                      <a:pt x="4841752" y="273492"/>
                    </a:moveTo>
                    <a:cubicBezTo>
                      <a:pt x="4867511" y="271848"/>
                      <a:pt x="4891626" y="301443"/>
                      <a:pt x="4869703" y="327750"/>
                    </a:cubicBezTo>
                    <a:cubicBezTo>
                      <a:pt x="4577405" y="678509"/>
                      <a:pt x="4285106" y="1029268"/>
                      <a:pt x="3981115" y="1368334"/>
                    </a:cubicBezTo>
                    <a:cubicBezTo>
                      <a:pt x="3454978" y="1970470"/>
                      <a:pt x="2899611" y="2560913"/>
                      <a:pt x="2297476" y="3092897"/>
                    </a:cubicBezTo>
                    <a:cubicBezTo>
                      <a:pt x="1905796" y="3437810"/>
                      <a:pt x="1490732" y="3759338"/>
                      <a:pt x="1046438" y="4039945"/>
                    </a:cubicBezTo>
                    <a:cubicBezTo>
                      <a:pt x="1034746" y="4022407"/>
                      <a:pt x="1017208" y="4004869"/>
                      <a:pt x="1005516" y="3993178"/>
                    </a:cubicBezTo>
                    <a:cubicBezTo>
                      <a:pt x="1157511" y="3893796"/>
                      <a:pt x="1303661" y="3794414"/>
                      <a:pt x="1449810" y="3689187"/>
                    </a:cubicBezTo>
                    <a:cubicBezTo>
                      <a:pt x="2098713" y="3221509"/>
                      <a:pt x="2683310" y="2677833"/>
                      <a:pt x="3232831" y="2099081"/>
                    </a:cubicBezTo>
                    <a:cubicBezTo>
                      <a:pt x="3788199" y="1514484"/>
                      <a:pt x="4302644" y="900656"/>
                      <a:pt x="4817089" y="286828"/>
                    </a:cubicBezTo>
                    <a:cubicBezTo>
                      <a:pt x="4824396" y="278059"/>
                      <a:pt x="4833165" y="274040"/>
                      <a:pt x="4841752" y="273492"/>
                    </a:cubicBezTo>
                    <a:close/>
                    <a:moveTo>
                      <a:pt x="4840465" y="375"/>
                    </a:moveTo>
                    <a:cubicBezTo>
                      <a:pt x="4881387" y="-5471"/>
                      <a:pt x="4887241" y="58835"/>
                      <a:pt x="4846311" y="64681"/>
                    </a:cubicBezTo>
                    <a:cubicBezTo>
                      <a:pt x="4413709" y="140679"/>
                      <a:pt x="3998645" y="316058"/>
                      <a:pt x="3606965" y="520667"/>
                    </a:cubicBezTo>
                    <a:cubicBezTo>
                      <a:pt x="3250369" y="701893"/>
                      <a:pt x="2899611" y="912348"/>
                      <a:pt x="2554689" y="1111111"/>
                    </a:cubicBezTo>
                    <a:cubicBezTo>
                      <a:pt x="2192239" y="1321566"/>
                      <a:pt x="1829789" y="1537867"/>
                      <a:pt x="1479031" y="1765860"/>
                    </a:cubicBezTo>
                    <a:cubicBezTo>
                      <a:pt x="964585" y="2099081"/>
                      <a:pt x="461832" y="2467377"/>
                      <a:pt x="11692" y="2894133"/>
                    </a:cubicBezTo>
                    <a:cubicBezTo>
                      <a:pt x="11692" y="2864903"/>
                      <a:pt x="5855" y="2835674"/>
                      <a:pt x="0" y="2812290"/>
                    </a:cubicBezTo>
                    <a:cubicBezTo>
                      <a:pt x="169533" y="2654448"/>
                      <a:pt x="350758" y="2502453"/>
                      <a:pt x="537829" y="2356304"/>
                    </a:cubicBezTo>
                    <a:cubicBezTo>
                      <a:pt x="1204279" y="1830166"/>
                      <a:pt x="1940863" y="1391718"/>
                      <a:pt x="2677455" y="964962"/>
                    </a:cubicBezTo>
                    <a:cubicBezTo>
                      <a:pt x="3361434" y="573281"/>
                      <a:pt x="4051258" y="140679"/>
                      <a:pt x="4840465" y="37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649" name="Google Shape;2649;p49"/>
              <p:cNvGrpSpPr/>
              <p:nvPr/>
            </p:nvGrpSpPr>
            <p:grpSpPr>
              <a:xfrm>
                <a:off x="7131522" y="3395519"/>
                <a:ext cx="135426" cy="221616"/>
                <a:chOff x="10057077" y="5476240"/>
                <a:chExt cx="381052" cy="623569"/>
              </a:xfrm>
            </p:grpSpPr>
            <p:sp>
              <p:nvSpPr>
                <p:cNvPr id="2650" name="Google Shape;2650;p49"/>
                <p:cNvSpPr/>
                <p:nvPr/>
              </p:nvSpPr>
              <p:spPr>
                <a:xfrm>
                  <a:off x="10180497" y="5485469"/>
                  <a:ext cx="257632" cy="4936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632" h="493690" extrusionOk="0">
                      <a:moveTo>
                        <a:pt x="205562" y="291125"/>
                      </a:moveTo>
                      <a:cubicBezTo>
                        <a:pt x="176987" y="220640"/>
                        <a:pt x="138887" y="154600"/>
                        <a:pt x="91897" y="94910"/>
                      </a:cubicBezTo>
                      <a:cubicBezTo>
                        <a:pt x="65862" y="61255"/>
                        <a:pt x="36652" y="30140"/>
                        <a:pt x="5537" y="930"/>
                      </a:cubicBezTo>
                      <a:cubicBezTo>
                        <a:pt x="2362" y="-2245"/>
                        <a:pt x="-2083" y="3470"/>
                        <a:pt x="1092" y="6645"/>
                      </a:cubicBezTo>
                      <a:cubicBezTo>
                        <a:pt x="56337" y="57445"/>
                        <a:pt x="103962" y="115865"/>
                        <a:pt x="142697" y="180635"/>
                      </a:cubicBezTo>
                      <a:cubicBezTo>
                        <a:pt x="181432" y="244770"/>
                        <a:pt x="210642" y="314620"/>
                        <a:pt x="230327" y="387010"/>
                      </a:cubicBezTo>
                      <a:cubicBezTo>
                        <a:pt x="239852" y="421935"/>
                        <a:pt x="246837" y="458130"/>
                        <a:pt x="250647" y="493690"/>
                      </a:cubicBezTo>
                      <a:cubicBezTo>
                        <a:pt x="253187" y="493055"/>
                        <a:pt x="255092" y="492420"/>
                        <a:pt x="257632" y="492420"/>
                      </a:cubicBezTo>
                      <a:cubicBezTo>
                        <a:pt x="249377" y="423205"/>
                        <a:pt x="231597" y="355260"/>
                        <a:pt x="205562" y="29112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1" name="Google Shape;2651;p49"/>
                <p:cNvSpPr/>
                <p:nvPr/>
              </p:nvSpPr>
              <p:spPr>
                <a:xfrm>
                  <a:off x="10126344" y="5476240"/>
                  <a:ext cx="227330" cy="5410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330" h="541019" extrusionOk="0">
                      <a:moveTo>
                        <a:pt x="66040" y="113665"/>
                      </a:moveTo>
                      <a:cubicBezTo>
                        <a:pt x="46990" y="75565"/>
                        <a:pt x="27305" y="38100"/>
                        <a:pt x="7620" y="0"/>
                      </a:cubicBezTo>
                      <a:cubicBezTo>
                        <a:pt x="5080" y="0"/>
                        <a:pt x="2540" y="635"/>
                        <a:pt x="0" y="635"/>
                      </a:cubicBezTo>
                      <a:cubicBezTo>
                        <a:pt x="36195" y="69850"/>
                        <a:pt x="72390" y="139065"/>
                        <a:pt x="105411" y="209550"/>
                      </a:cubicBezTo>
                      <a:cubicBezTo>
                        <a:pt x="139065" y="281940"/>
                        <a:pt x="169545" y="355600"/>
                        <a:pt x="193040" y="431165"/>
                      </a:cubicBezTo>
                      <a:cubicBezTo>
                        <a:pt x="204470" y="467360"/>
                        <a:pt x="213995" y="504190"/>
                        <a:pt x="221615" y="541020"/>
                      </a:cubicBezTo>
                      <a:cubicBezTo>
                        <a:pt x="223520" y="537845"/>
                        <a:pt x="225425" y="535305"/>
                        <a:pt x="227330" y="532765"/>
                      </a:cubicBezTo>
                      <a:cubicBezTo>
                        <a:pt x="212725" y="464185"/>
                        <a:pt x="191770" y="397510"/>
                        <a:pt x="166370" y="332105"/>
                      </a:cubicBezTo>
                      <a:cubicBezTo>
                        <a:pt x="136525" y="257810"/>
                        <a:pt x="102236" y="185420"/>
                        <a:pt x="66040" y="1136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2" name="Google Shape;2652;p49"/>
                <p:cNvSpPr/>
                <p:nvPr/>
              </p:nvSpPr>
              <p:spPr>
                <a:xfrm>
                  <a:off x="10114113" y="5503762"/>
                  <a:ext cx="122721" cy="596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21" h="596047" extrusionOk="0">
                      <a:moveTo>
                        <a:pt x="54142" y="138847"/>
                      </a:moveTo>
                      <a:cubicBezTo>
                        <a:pt x="40806" y="92493"/>
                        <a:pt x="24931" y="46772"/>
                        <a:pt x="7151" y="2322"/>
                      </a:cubicBezTo>
                      <a:cubicBezTo>
                        <a:pt x="5246" y="-2122"/>
                        <a:pt x="-1104" y="418"/>
                        <a:pt x="167" y="4863"/>
                      </a:cubicBezTo>
                      <a:cubicBezTo>
                        <a:pt x="31281" y="84872"/>
                        <a:pt x="56681" y="167422"/>
                        <a:pt x="75096" y="251243"/>
                      </a:cubicBezTo>
                      <a:cubicBezTo>
                        <a:pt x="93511" y="334428"/>
                        <a:pt x="106211" y="418883"/>
                        <a:pt x="111926" y="503972"/>
                      </a:cubicBezTo>
                      <a:cubicBezTo>
                        <a:pt x="113831" y="533818"/>
                        <a:pt x="115101" y="563663"/>
                        <a:pt x="115736" y="593508"/>
                      </a:cubicBezTo>
                      <a:cubicBezTo>
                        <a:pt x="118276" y="594778"/>
                        <a:pt x="120181" y="595413"/>
                        <a:pt x="122721" y="596048"/>
                      </a:cubicBezTo>
                      <a:cubicBezTo>
                        <a:pt x="121451" y="527468"/>
                        <a:pt x="116371" y="458253"/>
                        <a:pt x="106846" y="390308"/>
                      </a:cubicBezTo>
                      <a:cubicBezTo>
                        <a:pt x="96686" y="305218"/>
                        <a:pt x="78271" y="221397"/>
                        <a:pt x="54142" y="138847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53" name="Google Shape;2653;p49"/>
                <p:cNvSpPr/>
                <p:nvPr/>
              </p:nvSpPr>
              <p:spPr>
                <a:xfrm>
                  <a:off x="10057077" y="5497195"/>
                  <a:ext cx="48947" cy="5346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47" h="534670" extrusionOk="0">
                      <a:moveTo>
                        <a:pt x="10848" y="116205"/>
                      </a:moveTo>
                      <a:cubicBezTo>
                        <a:pt x="14023" y="77470"/>
                        <a:pt x="18467" y="38735"/>
                        <a:pt x="24817" y="0"/>
                      </a:cubicBezTo>
                      <a:cubicBezTo>
                        <a:pt x="21642" y="3175"/>
                        <a:pt x="18467" y="6350"/>
                        <a:pt x="15928" y="9525"/>
                      </a:cubicBezTo>
                      <a:cubicBezTo>
                        <a:pt x="4498" y="80645"/>
                        <a:pt x="-583" y="152400"/>
                        <a:pt x="53" y="224155"/>
                      </a:cubicBezTo>
                      <a:cubicBezTo>
                        <a:pt x="688" y="307340"/>
                        <a:pt x="9578" y="389890"/>
                        <a:pt x="26723" y="471170"/>
                      </a:cubicBezTo>
                      <a:cubicBezTo>
                        <a:pt x="30532" y="490855"/>
                        <a:pt x="35613" y="510540"/>
                        <a:pt x="40057" y="529590"/>
                      </a:cubicBezTo>
                      <a:cubicBezTo>
                        <a:pt x="43232" y="530860"/>
                        <a:pt x="45773" y="532765"/>
                        <a:pt x="48948" y="534670"/>
                      </a:cubicBezTo>
                      <a:cubicBezTo>
                        <a:pt x="34342" y="478155"/>
                        <a:pt x="22913" y="420370"/>
                        <a:pt x="16563" y="361950"/>
                      </a:cubicBezTo>
                      <a:cubicBezTo>
                        <a:pt x="6403" y="280670"/>
                        <a:pt x="5132" y="198120"/>
                        <a:pt x="10848" y="11620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654" name="Google Shape;2654;p49"/>
              <p:cNvSpPr/>
              <p:nvPr/>
            </p:nvSpPr>
            <p:spPr>
              <a:xfrm>
                <a:off x="7216159" y="3166495"/>
                <a:ext cx="160755" cy="170790"/>
              </a:xfrm>
              <a:custGeom>
                <a:avLst/>
                <a:gdLst/>
                <a:ahLst/>
                <a:cxnLst/>
                <a:rect l="l" t="t" r="r" b="b"/>
                <a:pathLst>
                  <a:path w="4286806" h="4554390" extrusionOk="0">
                    <a:moveTo>
                      <a:pt x="4286806" y="2683303"/>
                    </a:moveTo>
                    <a:cubicBezTo>
                      <a:pt x="4286806" y="2712533"/>
                      <a:pt x="4280951" y="2747609"/>
                      <a:pt x="4280951" y="2776839"/>
                    </a:cubicBezTo>
                    <a:cubicBezTo>
                      <a:pt x="4158186" y="2893758"/>
                      <a:pt x="4023738" y="2998986"/>
                      <a:pt x="3889271" y="3104213"/>
                    </a:cubicBezTo>
                    <a:cubicBezTo>
                      <a:pt x="3363134" y="3507585"/>
                      <a:pt x="2784382" y="3834960"/>
                      <a:pt x="2170555" y="4080491"/>
                    </a:cubicBezTo>
                    <a:cubicBezTo>
                      <a:pt x="1556728" y="4326022"/>
                      <a:pt x="907826" y="4489709"/>
                      <a:pt x="247231" y="4554015"/>
                    </a:cubicBezTo>
                    <a:cubicBezTo>
                      <a:pt x="206308" y="4559861"/>
                      <a:pt x="200463" y="4495555"/>
                      <a:pt x="241385" y="4489709"/>
                    </a:cubicBezTo>
                    <a:cubicBezTo>
                      <a:pt x="609681" y="4448787"/>
                      <a:pt x="972131" y="4384482"/>
                      <a:pt x="1328735" y="4290946"/>
                    </a:cubicBezTo>
                    <a:cubicBezTo>
                      <a:pt x="1960100" y="4127259"/>
                      <a:pt x="2573927" y="3870036"/>
                      <a:pt x="3135141" y="3536815"/>
                    </a:cubicBezTo>
                    <a:cubicBezTo>
                      <a:pt x="3544359" y="3297130"/>
                      <a:pt x="3936048" y="3010678"/>
                      <a:pt x="4286806" y="2683303"/>
                    </a:cubicBezTo>
                    <a:close/>
                    <a:moveTo>
                      <a:pt x="3772362" y="1841482"/>
                    </a:moveTo>
                    <a:cubicBezTo>
                      <a:pt x="3789900" y="1853174"/>
                      <a:pt x="3807428" y="1870712"/>
                      <a:pt x="3824975" y="1882404"/>
                    </a:cubicBezTo>
                    <a:cubicBezTo>
                      <a:pt x="3819129" y="1888250"/>
                      <a:pt x="3819129" y="1888250"/>
                      <a:pt x="3813274" y="1894096"/>
                    </a:cubicBezTo>
                    <a:cubicBezTo>
                      <a:pt x="3292992" y="2408542"/>
                      <a:pt x="2725923" y="2870374"/>
                      <a:pt x="2112097" y="3279592"/>
                    </a:cubicBezTo>
                    <a:cubicBezTo>
                      <a:pt x="1504116" y="3688810"/>
                      <a:pt x="855213" y="4033723"/>
                      <a:pt x="177089" y="4314330"/>
                    </a:cubicBezTo>
                    <a:cubicBezTo>
                      <a:pt x="136167" y="4326022"/>
                      <a:pt x="112783" y="4267562"/>
                      <a:pt x="153696" y="4250024"/>
                    </a:cubicBezTo>
                    <a:cubicBezTo>
                      <a:pt x="533684" y="4098029"/>
                      <a:pt x="901990" y="3916803"/>
                      <a:pt x="1258594" y="3723886"/>
                    </a:cubicBezTo>
                    <a:cubicBezTo>
                      <a:pt x="1895805" y="3373128"/>
                      <a:pt x="2497931" y="2958063"/>
                      <a:pt x="3059153" y="2490385"/>
                    </a:cubicBezTo>
                    <a:cubicBezTo>
                      <a:pt x="3304684" y="2285776"/>
                      <a:pt x="3544359" y="2069475"/>
                      <a:pt x="3772362" y="1841482"/>
                    </a:cubicBezTo>
                    <a:close/>
                    <a:moveTo>
                      <a:pt x="3579444" y="1309498"/>
                    </a:moveTo>
                    <a:cubicBezTo>
                      <a:pt x="3573598" y="1344574"/>
                      <a:pt x="3567752" y="1379650"/>
                      <a:pt x="3567752" y="1414726"/>
                    </a:cubicBezTo>
                    <a:cubicBezTo>
                      <a:pt x="3053307" y="1905788"/>
                      <a:pt x="2509631" y="2367620"/>
                      <a:pt x="1948418" y="2794376"/>
                    </a:cubicBezTo>
                    <a:cubicBezTo>
                      <a:pt x="1346283" y="3250362"/>
                      <a:pt x="709072" y="3671272"/>
                      <a:pt x="54323" y="4051261"/>
                    </a:cubicBezTo>
                    <a:cubicBezTo>
                      <a:pt x="19247" y="4074645"/>
                      <a:pt x="-21675" y="4022031"/>
                      <a:pt x="13401" y="3998647"/>
                    </a:cubicBezTo>
                    <a:cubicBezTo>
                      <a:pt x="381698" y="3788192"/>
                      <a:pt x="744148" y="3566045"/>
                      <a:pt x="1094906" y="3326360"/>
                    </a:cubicBezTo>
                    <a:cubicBezTo>
                      <a:pt x="1720425" y="2905450"/>
                      <a:pt x="2322560" y="2443617"/>
                      <a:pt x="2889620" y="1946709"/>
                    </a:cubicBezTo>
                    <a:cubicBezTo>
                      <a:pt x="3123459" y="1742100"/>
                      <a:pt x="3351451" y="1525799"/>
                      <a:pt x="3579444" y="1309498"/>
                    </a:cubicBezTo>
                    <a:close/>
                    <a:moveTo>
                      <a:pt x="3743122" y="0"/>
                    </a:moveTo>
                    <a:cubicBezTo>
                      <a:pt x="3754814" y="23384"/>
                      <a:pt x="3766506" y="40922"/>
                      <a:pt x="3778198" y="58460"/>
                    </a:cubicBezTo>
                    <a:cubicBezTo>
                      <a:pt x="3509284" y="187071"/>
                      <a:pt x="3246215" y="333221"/>
                      <a:pt x="2994838" y="496908"/>
                    </a:cubicBezTo>
                    <a:cubicBezTo>
                      <a:pt x="2386857" y="888588"/>
                      <a:pt x="1837336" y="1373804"/>
                      <a:pt x="1363812" y="1929172"/>
                    </a:cubicBezTo>
                    <a:cubicBezTo>
                      <a:pt x="896134" y="2484539"/>
                      <a:pt x="510300" y="3104213"/>
                      <a:pt x="223847" y="3776500"/>
                    </a:cubicBezTo>
                    <a:cubicBezTo>
                      <a:pt x="206309" y="3811576"/>
                      <a:pt x="142003" y="3788192"/>
                      <a:pt x="159541" y="3747270"/>
                    </a:cubicBezTo>
                    <a:cubicBezTo>
                      <a:pt x="323229" y="3367282"/>
                      <a:pt x="516146" y="3004831"/>
                      <a:pt x="738293" y="2659919"/>
                    </a:cubicBezTo>
                    <a:cubicBezTo>
                      <a:pt x="1135819" y="2046091"/>
                      <a:pt x="1621035" y="1490724"/>
                      <a:pt x="2182248" y="1017200"/>
                    </a:cubicBezTo>
                    <a:cubicBezTo>
                      <a:pt x="2655772" y="613827"/>
                      <a:pt x="3181909" y="268915"/>
                      <a:pt x="374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5" name="Google Shape;2655;p49"/>
              <p:cNvSpPr/>
              <p:nvPr/>
            </p:nvSpPr>
            <p:spPr>
              <a:xfrm>
                <a:off x="7154218" y="3087516"/>
                <a:ext cx="111981" cy="203680"/>
              </a:xfrm>
              <a:custGeom>
                <a:avLst/>
                <a:gdLst/>
                <a:ahLst/>
                <a:cxnLst/>
                <a:rect l="l" t="t" r="r" b="b"/>
                <a:pathLst>
                  <a:path w="2986154" h="5431467" extrusionOk="0">
                    <a:moveTo>
                      <a:pt x="2015598" y="368287"/>
                    </a:moveTo>
                    <a:cubicBezTo>
                      <a:pt x="2027290" y="502745"/>
                      <a:pt x="2033145" y="643048"/>
                      <a:pt x="2038991" y="783351"/>
                    </a:cubicBezTo>
                    <a:cubicBezTo>
                      <a:pt x="2068221" y="1572558"/>
                      <a:pt x="2009761" y="2367611"/>
                      <a:pt x="1805152" y="3139280"/>
                    </a:cubicBezTo>
                    <a:cubicBezTo>
                      <a:pt x="1600543" y="3881718"/>
                      <a:pt x="1273169" y="4583236"/>
                      <a:pt x="787943" y="5179525"/>
                    </a:cubicBezTo>
                    <a:cubicBezTo>
                      <a:pt x="758713" y="5214601"/>
                      <a:pt x="706100" y="5173679"/>
                      <a:pt x="735330" y="5138603"/>
                    </a:cubicBezTo>
                    <a:cubicBezTo>
                      <a:pt x="1004245" y="4805382"/>
                      <a:pt x="1232238" y="4437086"/>
                      <a:pt x="1407617" y="4051252"/>
                    </a:cubicBezTo>
                    <a:cubicBezTo>
                      <a:pt x="1729145" y="3349735"/>
                      <a:pt x="1898679" y="2589758"/>
                      <a:pt x="1957138" y="1823935"/>
                    </a:cubicBezTo>
                    <a:cubicBezTo>
                      <a:pt x="1998060" y="1344565"/>
                      <a:pt x="1986368" y="859349"/>
                      <a:pt x="1951302" y="379979"/>
                    </a:cubicBezTo>
                    <a:cubicBezTo>
                      <a:pt x="1974685" y="374133"/>
                      <a:pt x="1992214" y="374133"/>
                      <a:pt x="2015598" y="368287"/>
                    </a:cubicBezTo>
                    <a:close/>
                    <a:moveTo>
                      <a:pt x="2740499" y="210446"/>
                    </a:moveTo>
                    <a:cubicBezTo>
                      <a:pt x="2763883" y="210446"/>
                      <a:pt x="2787266" y="210446"/>
                      <a:pt x="2810650" y="216292"/>
                    </a:cubicBezTo>
                    <a:cubicBezTo>
                      <a:pt x="2921724" y="567051"/>
                      <a:pt x="2980183" y="935347"/>
                      <a:pt x="2986029" y="1303644"/>
                    </a:cubicBezTo>
                    <a:cubicBezTo>
                      <a:pt x="2991875" y="2057775"/>
                      <a:pt x="2793112" y="2800213"/>
                      <a:pt x="2442354" y="3466655"/>
                    </a:cubicBezTo>
                    <a:cubicBezTo>
                      <a:pt x="2050674" y="4220785"/>
                      <a:pt x="1489461" y="4863843"/>
                      <a:pt x="858096" y="5425057"/>
                    </a:cubicBezTo>
                    <a:lnTo>
                      <a:pt x="852250" y="5425057"/>
                    </a:lnTo>
                    <a:cubicBezTo>
                      <a:pt x="846404" y="5430903"/>
                      <a:pt x="846404" y="5430903"/>
                      <a:pt x="840558" y="5430903"/>
                    </a:cubicBezTo>
                    <a:cubicBezTo>
                      <a:pt x="811328" y="5436749"/>
                      <a:pt x="793790" y="5395827"/>
                      <a:pt x="817174" y="5372443"/>
                    </a:cubicBezTo>
                    <a:cubicBezTo>
                      <a:pt x="1167932" y="5062606"/>
                      <a:pt x="1495307" y="4723540"/>
                      <a:pt x="1787605" y="4355243"/>
                    </a:cubicBezTo>
                    <a:cubicBezTo>
                      <a:pt x="2272821" y="3735569"/>
                      <a:pt x="2652809" y="3028206"/>
                      <a:pt x="2822342" y="2256538"/>
                    </a:cubicBezTo>
                    <a:cubicBezTo>
                      <a:pt x="2968492" y="1584251"/>
                      <a:pt x="2962646" y="865195"/>
                      <a:pt x="2740499" y="210446"/>
                    </a:cubicBezTo>
                    <a:close/>
                    <a:moveTo>
                      <a:pt x="226740" y="0"/>
                    </a:moveTo>
                    <a:cubicBezTo>
                      <a:pt x="250124" y="0"/>
                      <a:pt x="273498" y="0"/>
                      <a:pt x="296892" y="0"/>
                    </a:cubicBezTo>
                    <a:cubicBezTo>
                      <a:pt x="244269" y="192917"/>
                      <a:pt x="209202" y="391681"/>
                      <a:pt x="185809" y="590444"/>
                    </a:cubicBezTo>
                    <a:cubicBezTo>
                      <a:pt x="139050" y="941202"/>
                      <a:pt x="121512" y="1291961"/>
                      <a:pt x="103974" y="1642719"/>
                    </a:cubicBezTo>
                    <a:cubicBezTo>
                      <a:pt x="86437" y="1999324"/>
                      <a:pt x="74745" y="2361774"/>
                      <a:pt x="68889" y="2724225"/>
                    </a:cubicBezTo>
                    <a:cubicBezTo>
                      <a:pt x="63053" y="3443280"/>
                      <a:pt x="109820" y="4174027"/>
                      <a:pt x="326121" y="4863852"/>
                    </a:cubicBezTo>
                    <a:cubicBezTo>
                      <a:pt x="337813" y="4904774"/>
                      <a:pt x="273498" y="4928158"/>
                      <a:pt x="261816" y="4887236"/>
                    </a:cubicBezTo>
                    <a:cubicBezTo>
                      <a:pt x="139050" y="4495556"/>
                      <a:pt x="68889" y="4092183"/>
                      <a:pt x="33823" y="3682965"/>
                    </a:cubicBezTo>
                    <a:cubicBezTo>
                      <a:pt x="-30483" y="2958064"/>
                      <a:pt x="10430" y="2233163"/>
                      <a:pt x="45515" y="1508262"/>
                    </a:cubicBezTo>
                    <a:cubicBezTo>
                      <a:pt x="68889" y="1005508"/>
                      <a:pt x="103974" y="491062"/>
                      <a:pt x="226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6" name="Google Shape;2656;p49"/>
              <p:cNvSpPr/>
              <p:nvPr/>
            </p:nvSpPr>
            <p:spPr>
              <a:xfrm>
                <a:off x="7000047" y="3122267"/>
                <a:ext cx="142326" cy="191485"/>
              </a:xfrm>
              <a:custGeom>
                <a:avLst/>
                <a:gdLst/>
                <a:ahLst/>
                <a:cxnLst/>
                <a:rect l="l" t="t" r="r" b="b"/>
                <a:pathLst>
                  <a:path w="3795356" h="5106254" extrusionOk="0">
                    <a:moveTo>
                      <a:pt x="40922" y="1303652"/>
                    </a:moveTo>
                    <a:cubicBezTo>
                      <a:pt x="111073" y="1467339"/>
                      <a:pt x="192917" y="1619335"/>
                      <a:pt x="274761" y="1777176"/>
                    </a:cubicBezTo>
                    <a:cubicBezTo>
                      <a:pt x="631365" y="2431925"/>
                      <a:pt x="1075659" y="3034061"/>
                      <a:pt x="1601796" y="3566045"/>
                    </a:cubicBezTo>
                    <a:cubicBezTo>
                      <a:pt x="2145472" y="4109720"/>
                      <a:pt x="2747607" y="4583244"/>
                      <a:pt x="3349742" y="5045077"/>
                    </a:cubicBezTo>
                    <a:cubicBezTo>
                      <a:pt x="3384818" y="5074306"/>
                      <a:pt x="3343896" y="5126920"/>
                      <a:pt x="3308829" y="5097690"/>
                    </a:cubicBezTo>
                    <a:cubicBezTo>
                      <a:pt x="2963908" y="4834621"/>
                      <a:pt x="2624841" y="4565707"/>
                      <a:pt x="2291621" y="4285099"/>
                    </a:cubicBezTo>
                    <a:cubicBezTo>
                      <a:pt x="1712870" y="3794038"/>
                      <a:pt x="1175049" y="3250362"/>
                      <a:pt x="730747" y="2630689"/>
                    </a:cubicBezTo>
                    <a:cubicBezTo>
                      <a:pt x="450140" y="2233162"/>
                      <a:pt x="204609" y="1812252"/>
                      <a:pt x="0" y="1373804"/>
                    </a:cubicBezTo>
                    <a:cubicBezTo>
                      <a:pt x="11692" y="1350420"/>
                      <a:pt x="23384" y="1327036"/>
                      <a:pt x="40922" y="1303652"/>
                    </a:cubicBezTo>
                    <a:close/>
                    <a:moveTo>
                      <a:pt x="830137" y="713200"/>
                    </a:moveTo>
                    <a:cubicBezTo>
                      <a:pt x="900288" y="935347"/>
                      <a:pt x="976286" y="1151648"/>
                      <a:pt x="1063976" y="1367949"/>
                    </a:cubicBezTo>
                    <a:cubicBezTo>
                      <a:pt x="1327044" y="2022698"/>
                      <a:pt x="1671957" y="2642372"/>
                      <a:pt x="2087021" y="3215277"/>
                    </a:cubicBezTo>
                    <a:cubicBezTo>
                      <a:pt x="2496239" y="3788183"/>
                      <a:pt x="2981455" y="4308474"/>
                      <a:pt x="3525130" y="4758615"/>
                    </a:cubicBezTo>
                    <a:cubicBezTo>
                      <a:pt x="3560206" y="4787844"/>
                      <a:pt x="3519284" y="4840458"/>
                      <a:pt x="3484208" y="4811228"/>
                    </a:cubicBezTo>
                    <a:cubicBezTo>
                      <a:pt x="3180217" y="4554005"/>
                      <a:pt x="2893765" y="4273398"/>
                      <a:pt x="2630696" y="3981100"/>
                    </a:cubicBezTo>
                    <a:cubicBezTo>
                      <a:pt x="2157172" y="3454962"/>
                      <a:pt x="1747954" y="2870365"/>
                      <a:pt x="1408888" y="2244846"/>
                    </a:cubicBezTo>
                    <a:cubicBezTo>
                      <a:pt x="1151665" y="1765476"/>
                      <a:pt x="935364" y="1262722"/>
                      <a:pt x="771677" y="748276"/>
                    </a:cubicBezTo>
                    <a:cubicBezTo>
                      <a:pt x="789215" y="736584"/>
                      <a:pt x="812599" y="724892"/>
                      <a:pt x="830137" y="713200"/>
                    </a:cubicBezTo>
                    <a:close/>
                    <a:moveTo>
                      <a:pt x="2028562" y="0"/>
                    </a:moveTo>
                    <a:cubicBezTo>
                      <a:pt x="2461163" y="549522"/>
                      <a:pt x="2771000" y="1186733"/>
                      <a:pt x="3016531" y="1835636"/>
                    </a:cubicBezTo>
                    <a:cubicBezTo>
                      <a:pt x="3332204" y="2659919"/>
                      <a:pt x="3589436" y="3513431"/>
                      <a:pt x="3794045" y="4378636"/>
                    </a:cubicBezTo>
                    <a:cubicBezTo>
                      <a:pt x="3805737" y="4419558"/>
                      <a:pt x="3735585" y="4425404"/>
                      <a:pt x="3729739" y="4378636"/>
                    </a:cubicBezTo>
                    <a:cubicBezTo>
                      <a:pt x="3612820" y="3899266"/>
                      <a:pt x="3478353" y="3419896"/>
                      <a:pt x="3332204" y="2946372"/>
                    </a:cubicBezTo>
                    <a:cubicBezTo>
                      <a:pt x="3074990" y="2116243"/>
                      <a:pt x="2782692" y="1280269"/>
                      <a:pt x="2326706" y="537830"/>
                    </a:cubicBezTo>
                    <a:cubicBezTo>
                      <a:pt x="2215633" y="362450"/>
                      <a:pt x="2098713" y="187071"/>
                      <a:pt x="1964256" y="23384"/>
                    </a:cubicBezTo>
                    <a:cubicBezTo>
                      <a:pt x="1987631" y="17538"/>
                      <a:pt x="2005178" y="5846"/>
                      <a:pt x="20285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7" name="Google Shape;2657;p49"/>
              <p:cNvSpPr/>
              <p:nvPr/>
            </p:nvSpPr>
            <p:spPr>
              <a:xfrm>
                <a:off x="6919489" y="3273906"/>
                <a:ext cx="198546" cy="127369"/>
              </a:xfrm>
              <a:custGeom>
                <a:avLst/>
                <a:gdLst/>
                <a:ahLst/>
                <a:cxnLst/>
                <a:rect l="l" t="t" r="r" b="b"/>
                <a:pathLst>
                  <a:path w="5294555" h="3396512" extrusionOk="0">
                    <a:moveTo>
                      <a:pt x="5243826" y="2203933"/>
                    </a:moveTo>
                    <a:cubicBezTo>
                      <a:pt x="5284748" y="2192241"/>
                      <a:pt x="5313978" y="2250701"/>
                      <a:pt x="5278912" y="2274085"/>
                    </a:cubicBezTo>
                    <a:cubicBezTo>
                      <a:pt x="4840464" y="2437772"/>
                      <a:pt x="4407853" y="2595614"/>
                      <a:pt x="3969405" y="2747609"/>
                    </a:cubicBezTo>
                    <a:cubicBezTo>
                      <a:pt x="3191891" y="3010678"/>
                      <a:pt x="2402685" y="3232825"/>
                      <a:pt x="1590095" y="3338052"/>
                    </a:cubicBezTo>
                    <a:cubicBezTo>
                      <a:pt x="1251028" y="3378974"/>
                      <a:pt x="906116" y="3396512"/>
                      <a:pt x="567050" y="3396512"/>
                    </a:cubicBezTo>
                    <a:cubicBezTo>
                      <a:pt x="549512" y="3373128"/>
                      <a:pt x="526128" y="3349744"/>
                      <a:pt x="508590" y="3326360"/>
                    </a:cubicBezTo>
                    <a:cubicBezTo>
                      <a:pt x="514445" y="3326360"/>
                      <a:pt x="520282" y="3326360"/>
                      <a:pt x="526128" y="3326360"/>
                    </a:cubicBezTo>
                    <a:cubicBezTo>
                      <a:pt x="1338718" y="3338052"/>
                      <a:pt x="2139616" y="3203595"/>
                      <a:pt x="2922976" y="2993140"/>
                    </a:cubicBezTo>
                    <a:cubicBezTo>
                      <a:pt x="3712182" y="2776839"/>
                      <a:pt x="4478004" y="2490386"/>
                      <a:pt x="5243826" y="2203933"/>
                    </a:cubicBezTo>
                    <a:close/>
                    <a:moveTo>
                      <a:pt x="4939846" y="1917490"/>
                    </a:moveTo>
                    <a:cubicBezTo>
                      <a:pt x="4980768" y="1905798"/>
                      <a:pt x="5004152" y="1970094"/>
                      <a:pt x="4963230" y="1981786"/>
                    </a:cubicBezTo>
                    <a:cubicBezTo>
                      <a:pt x="4559858" y="2092869"/>
                      <a:pt x="4150640" y="2192241"/>
                      <a:pt x="3741422" y="2268249"/>
                    </a:cubicBezTo>
                    <a:cubicBezTo>
                      <a:pt x="3004830" y="2408543"/>
                      <a:pt x="2262391" y="2490396"/>
                      <a:pt x="1514107" y="2519626"/>
                    </a:cubicBezTo>
                    <a:cubicBezTo>
                      <a:pt x="1011353" y="2543000"/>
                      <a:pt x="514446" y="2531318"/>
                      <a:pt x="23384" y="2502088"/>
                    </a:cubicBezTo>
                    <a:cubicBezTo>
                      <a:pt x="11692" y="2478695"/>
                      <a:pt x="5846" y="2455311"/>
                      <a:pt x="0" y="2431936"/>
                    </a:cubicBezTo>
                    <a:cubicBezTo>
                      <a:pt x="181225" y="2443628"/>
                      <a:pt x="356604" y="2449465"/>
                      <a:pt x="537829" y="2455311"/>
                    </a:cubicBezTo>
                    <a:cubicBezTo>
                      <a:pt x="1280268" y="2472858"/>
                      <a:pt x="2022706" y="2437773"/>
                      <a:pt x="2759299" y="2350083"/>
                    </a:cubicBezTo>
                    <a:cubicBezTo>
                      <a:pt x="3495891" y="2262393"/>
                      <a:pt x="4226638" y="2116244"/>
                      <a:pt x="4939846" y="1917490"/>
                    </a:cubicBezTo>
                    <a:close/>
                    <a:moveTo>
                      <a:pt x="239676" y="572915"/>
                    </a:moveTo>
                    <a:cubicBezTo>
                      <a:pt x="257214" y="572915"/>
                      <a:pt x="268906" y="572915"/>
                      <a:pt x="286444" y="572915"/>
                    </a:cubicBezTo>
                    <a:cubicBezTo>
                      <a:pt x="1075650" y="596299"/>
                      <a:pt x="1853164" y="730756"/>
                      <a:pt x="2618996" y="923673"/>
                    </a:cubicBezTo>
                    <a:cubicBezTo>
                      <a:pt x="3425730" y="1128283"/>
                      <a:pt x="4209091" y="1403043"/>
                      <a:pt x="4986614" y="1701188"/>
                    </a:cubicBezTo>
                    <a:cubicBezTo>
                      <a:pt x="5027526" y="1712880"/>
                      <a:pt x="5004143" y="1777185"/>
                      <a:pt x="4963221" y="1759648"/>
                    </a:cubicBezTo>
                    <a:cubicBezTo>
                      <a:pt x="4530619" y="1595960"/>
                      <a:pt x="4092171" y="1438119"/>
                      <a:pt x="3653723" y="1291970"/>
                    </a:cubicBezTo>
                    <a:cubicBezTo>
                      <a:pt x="2882064" y="1040593"/>
                      <a:pt x="2098695" y="835984"/>
                      <a:pt x="1291951" y="724910"/>
                    </a:cubicBezTo>
                    <a:cubicBezTo>
                      <a:pt x="935346" y="678142"/>
                      <a:pt x="578742" y="643067"/>
                      <a:pt x="216292" y="637221"/>
                    </a:cubicBezTo>
                    <a:cubicBezTo>
                      <a:pt x="222147" y="619683"/>
                      <a:pt x="233830" y="596299"/>
                      <a:pt x="239676" y="572915"/>
                    </a:cubicBezTo>
                    <a:close/>
                    <a:moveTo>
                      <a:pt x="531984" y="0"/>
                    </a:moveTo>
                    <a:cubicBezTo>
                      <a:pt x="654749" y="0"/>
                      <a:pt x="771669" y="5846"/>
                      <a:pt x="894434" y="17538"/>
                    </a:cubicBezTo>
                    <a:cubicBezTo>
                      <a:pt x="1660256" y="75998"/>
                      <a:pt x="2414386" y="239685"/>
                      <a:pt x="3133441" y="502754"/>
                    </a:cubicBezTo>
                    <a:cubicBezTo>
                      <a:pt x="3852495" y="765823"/>
                      <a:pt x="4536474" y="1128273"/>
                      <a:pt x="5156147" y="1584259"/>
                    </a:cubicBezTo>
                    <a:cubicBezTo>
                      <a:pt x="5191222" y="1607643"/>
                      <a:pt x="5150301" y="1660257"/>
                      <a:pt x="5115225" y="1636873"/>
                    </a:cubicBezTo>
                    <a:cubicBezTo>
                      <a:pt x="4770313" y="1385496"/>
                      <a:pt x="4407862" y="1157503"/>
                      <a:pt x="4027874" y="964586"/>
                    </a:cubicBezTo>
                    <a:cubicBezTo>
                      <a:pt x="3349742" y="619673"/>
                      <a:pt x="2630688" y="368296"/>
                      <a:pt x="1894095" y="222147"/>
                    </a:cubicBezTo>
                    <a:cubicBezTo>
                      <a:pt x="1432263" y="128612"/>
                      <a:pt x="964586" y="75998"/>
                      <a:pt x="491062" y="64306"/>
                    </a:cubicBezTo>
                    <a:cubicBezTo>
                      <a:pt x="502754" y="46768"/>
                      <a:pt x="520292" y="23384"/>
                      <a:pt x="531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8" name="Google Shape;2658;p49"/>
              <p:cNvSpPr/>
              <p:nvPr/>
            </p:nvSpPr>
            <p:spPr>
              <a:xfrm>
                <a:off x="6978060" y="3140002"/>
                <a:ext cx="358938" cy="380424"/>
              </a:xfrm>
              <a:custGeom>
                <a:avLst/>
                <a:gdLst/>
                <a:ahLst/>
                <a:cxnLst/>
                <a:rect l="l" t="t" r="r" b="b"/>
                <a:pathLst>
                  <a:path w="9571681" h="10144627" extrusionOk="0">
                    <a:moveTo>
                      <a:pt x="1968909" y="3697394"/>
                    </a:moveTo>
                    <a:cubicBezTo>
                      <a:pt x="2043902" y="3698489"/>
                      <a:pt x="2118803" y="3710181"/>
                      <a:pt x="2188955" y="3732103"/>
                    </a:cubicBezTo>
                    <a:cubicBezTo>
                      <a:pt x="2469561" y="3825648"/>
                      <a:pt x="2691709" y="4041949"/>
                      <a:pt x="2896317" y="4252404"/>
                    </a:cubicBezTo>
                    <a:cubicBezTo>
                      <a:pt x="3089244" y="4451167"/>
                      <a:pt x="3282152" y="4655776"/>
                      <a:pt x="3475069" y="4860385"/>
                    </a:cubicBezTo>
                    <a:cubicBezTo>
                      <a:pt x="3621218" y="5018217"/>
                      <a:pt x="3919363" y="5246219"/>
                      <a:pt x="3977823" y="5462520"/>
                    </a:cubicBezTo>
                    <a:cubicBezTo>
                      <a:pt x="4012905" y="5607209"/>
                      <a:pt x="3916443" y="5692706"/>
                      <a:pt x="3799430" y="5733811"/>
                    </a:cubicBezTo>
                    <a:lnTo>
                      <a:pt x="3716165" y="5752483"/>
                    </a:lnTo>
                    <a:lnTo>
                      <a:pt x="3950793" y="5754079"/>
                    </a:lnTo>
                    <a:cubicBezTo>
                      <a:pt x="4138594" y="5750426"/>
                      <a:pt x="4325662" y="5734349"/>
                      <a:pt x="4509806" y="5690504"/>
                    </a:cubicBezTo>
                    <a:cubicBezTo>
                      <a:pt x="4673502" y="5649582"/>
                      <a:pt x="5047645" y="5544355"/>
                      <a:pt x="5094403" y="5807424"/>
                    </a:cubicBezTo>
                    <a:cubicBezTo>
                      <a:pt x="5111950" y="5895113"/>
                      <a:pt x="5041789" y="6000341"/>
                      <a:pt x="5012559" y="6076339"/>
                    </a:cubicBezTo>
                    <a:lnTo>
                      <a:pt x="4989952" y="6137542"/>
                    </a:lnTo>
                    <a:lnTo>
                      <a:pt x="5044058" y="6169018"/>
                    </a:lnTo>
                    <a:cubicBezTo>
                      <a:pt x="5063628" y="6181475"/>
                      <a:pt x="5084181" y="6195451"/>
                      <a:pt x="5106103" y="6210797"/>
                    </a:cubicBezTo>
                    <a:cubicBezTo>
                      <a:pt x="5322400" y="6359869"/>
                      <a:pt x="5529932" y="6520633"/>
                      <a:pt x="5724311" y="6695282"/>
                    </a:cubicBezTo>
                    <a:lnTo>
                      <a:pt x="5966144" y="6929809"/>
                    </a:lnTo>
                    <a:lnTo>
                      <a:pt x="5942077" y="6877978"/>
                    </a:lnTo>
                    <a:cubicBezTo>
                      <a:pt x="5907003" y="6786635"/>
                      <a:pt x="5901157" y="6690176"/>
                      <a:pt x="5936232" y="6555719"/>
                    </a:cubicBezTo>
                    <a:cubicBezTo>
                      <a:pt x="6070690" y="6017889"/>
                      <a:pt x="6386363" y="5585286"/>
                      <a:pt x="6865742" y="5304679"/>
                    </a:cubicBezTo>
                    <a:cubicBezTo>
                      <a:pt x="7315874" y="5043803"/>
                      <a:pt x="7842101" y="4948532"/>
                      <a:pt x="8362182" y="4960121"/>
                    </a:cubicBezTo>
                    <a:cubicBezTo>
                      <a:pt x="8436479" y="4961777"/>
                      <a:pt x="8510651" y="4965613"/>
                      <a:pt x="8584458" y="4971459"/>
                    </a:cubicBezTo>
                    <a:cubicBezTo>
                      <a:pt x="8753982" y="4983151"/>
                      <a:pt x="8917678" y="5006535"/>
                      <a:pt x="9063827" y="5082532"/>
                    </a:cubicBezTo>
                    <a:cubicBezTo>
                      <a:pt x="9209977" y="5158530"/>
                      <a:pt x="9332733" y="5292987"/>
                      <a:pt x="9350280" y="5456675"/>
                    </a:cubicBezTo>
                    <a:cubicBezTo>
                      <a:pt x="9367809" y="5626208"/>
                      <a:pt x="9280119" y="5784050"/>
                      <a:pt x="9174901" y="5912661"/>
                    </a:cubicBezTo>
                    <a:cubicBezTo>
                      <a:pt x="9069664" y="6047119"/>
                      <a:pt x="8946908" y="6164038"/>
                      <a:pt x="8882602" y="6316034"/>
                    </a:cubicBezTo>
                    <a:cubicBezTo>
                      <a:pt x="8818297" y="6468029"/>
                      <a:pt x="8818297" y="6672638"/>
                      <a:pt x="8946908" y="6777866"/>
                    </a:cubicBezTo>
                    <a:cubicBezTo>
                      <a:pt x="9104740" y="6912323"/>
                      <a:pt x="9379510" y="6848017"/>
                      <a:pt x="9508112" y="7011705"/>
                    </a:cubicBezTo>
                    <a:cubicBezTo>
                      <a:pt x="9584119" y="7105240"/>
                      <a:pt x="9584119" y="7233852"/>
                      <a:pt x="9549043" y="7344925"/>
                    </a:cubicBezTo>
                    <a:cubicBezTo>
                      <a:pt x="9513958" y="7455999"/>
                      <a:pt x="9461354" y="7561226"/>
                      <a:pt x="9443816" y="7678146"/>
                    </a:cubicBezTo>
                    <a:cubicBezTo>
                      <a:pt x="9408740" y="7894447"/>
                      <a:pt x="9502275" y="8110748"/>
                      <a:pt x="9478882" y="8327049"/>
                    </a:cubicBezTo>
                    <a:cubicBezTo>
                      <a:pt x="9455498" y="8584272"/>
                      <a:pt x="9268436" y="8806419"/>
                      <a:pt x="9028752" y="8911647"/>
                    </a:cubicBezTo>
                    <a:cubicBezTo>
                      <a:pt x="8789067" y="9016874"/>
                      <a:pt x="8520143" y="9011028"/>
                      <a:pt x="8268775" y="8940877"/>
                    </a:cubicBezTo>
                    <a:cubicBezTo>
                      <a:pt x="8023235" y="8870725"/>
                      <a:pt x="7795251" y="8742113"/>
                      <a:pt x="7578941" y="8595964"/>
                    </a:cubicBezTo>
                    <a:cubicBezTo>
                      <a:pt x="7280806" y="8391355"/>
                      <a:pt x="7000190" y="8157516"/>
                      <a:pt x="6742976" y="7900293"/>
                    </a:cubicBezTo>
                    <a:lnTo>
                      <a:pt x="6637894" y="7791008"/>
                    </a:lnTo>
                    <a:lnTo>
                      <a:pt x="6650803" y="7811406"/>
                    </a:lnTo>
                    <a:cubicBezTo>
                      <a:pt x="6688892" y="7875073"/>
                      <a:pt x="6725429" y="7939744"/>
                      <a:pt x="6760505" y="8005511"/>
                    </a:cubicBezTo>
                    <a:cubicBezTo>
                      <a:pt x="6865741" y="8192582"/>
                      <a:pt x="6953431" y="8391345"/>
                      <a:pt x="6988507" y="8601800"/>
                    </a:cubicBezTo>
                    <a:cubicBezTo>
                      <a:pt x="7023573" y="8812255"/>
                      <a:pt x="6994343" y="9040248"/>
                      <a:pt x="6877424" y="9215628"/>
                    </a:cubicBezTo>
                    <a:cubicBezTo>
                      <a:pt x="6754668" y="9391007"/>
                      <a:pt x="6532512" y="9507926"/>
                      <a:pt x="6327903" y="9461159"/>
                    </a:cubicBezTo>
                    <a:cubicBezTo>
                      <a:pt x="6117448" y="9414391"/>
                      <a:pt x="5936232" y="9227320"/>
                      <a:pt x="5725777" y="9244858"/>
                    </a:cubicBezTo>
                    <a:cubicBezTo>
                      <a:pt x="5532850" y="9262395"/>
                      <a:pt x="5398402" y="9431929"/>
                      <a:pt x="5281483" y="9583924"/>
                    </a:cubicBezTo>
                    <a:cubicBezTo>
                      <a:pt x="5094402" y="9817763"/>
                      <a:pt x="4872265" y="10034064"/>
                      <a:pt x="4585812" y="10115908"/>
                    </a:cubicBezTo>
                    <a:cubicBezTo>
                      <a:pt x="4299359" y="10197751"/>
                      <a:pt x="3948601" y="10104216"/>
                      <a:pt x="3808289" y="9841147"/>
                    </a:cubicBezTo>
                    <a:cubicBezTo>
                      <a:pt x="3714762" y="9659922"/>
                      <a:pt x="3738146" y="9431929"/>
                      <a:pt x="3802452" y="9239012"/>
                    </a:cubicBezTo>
                    <a:cubicBezTo>
                      <a:pt x="3866748" y="9046094"/>
                      <a:pt x="3971985" y="8864869"/>
                      <a:pt x="4036291" y="8666106"/>
                    </a:cubicBezTo>
                    <a:cubicBezTo>
                      <a:pt x="4088905" y="8508265"/>
                      <a:pt x="4112286" y="8344577"/>
                      <a:pt x="4121785" y="8178698"/>
                    </a:cubicBezTo>
                    <a:lnTo>
                      <a:pt x="4124979" y="8039917"/>
                    </a:lnTo>
                    <a:lnTo>
                      <a:pt x="3880639" y="8415460"/>
                    </a:lnTo>
                    <a:cubicBezTo>
                      <a:pt x="3787835" y="8550648"/>
                      <a:pt x="3691379" y="8683644"/>
                      <a:pt x="3591997" y="8812255"/>
                    </a:cubicBezTo>
                    <a:cubicBezTo>
                      <a:pt x="3469232" y="8970096"/>
                      <a:pt x="3328929" y="9133784"/>
                      <a:pt x="3147703" y="9215627"/>
                    </a:cubicBezTo>
                    <a:cubicBezTo>
                      <a:pt x="2960623" y="9297471"/>
                      <a:pt x="2715092" y="9274087"/>
                      <a:pt x="2598173" y="9116246"/>
                    </a:cubicBezTo>
                    <a:cubicBezTo>
                      <a:pt x="2487099" y="8970096"/>
                      <a:pt x="2492945" y="8742103"/>
                      <a:pt x="2340950" y="8636876"/>
                    </a:cubicBezTo>
                    <a:cubicBezTo>
                      <a:pt x="2200647" y="8537494"/>
                      <a:pt x="2001884" y="8607646"/>
                      <a:pt x="1844043" y="8689490"/>
                    </a:cubicBezTo>
                    <a:cubicBezTo>
                      <a:pt x="1598521" y="8818101"/>
                      <a:pt x="1352981" y="8964250"/>
                      <a:pt x="1072383" y="8993480"/>
                    </a:cubicBezTo>
                    <a:cubicBezTo>
                      <a:pt x="797614" y="9022710"/>
                      <a:pt x="476085" y="8882407"/>
                      <a:pt x="411779" y="8613492"/>
                    </a:cubicBezTo>
                    <a:cubicBezTo>
                      <a:pt x="365012" y="8426421"/>
                      <a:pt x="452701" y="8221812"/>
                      <a:pt x="581313" y="8081508"/>
                    </a:cubicBezTo>
                    <a:cubicBezTo>
                      <a:pt x="709924" y="7941205"/>
                      <a:pt x="879457" y="7835977"/>
                      <a:pt x="1037298" y="7719058"/>
                    </a:cubicBezTo>
                    <a:cubicBezTo>
                      <a:pt x="1195140" y="7602138"/>
                      <a:pt x="1347135" y="7467681"/>
                      <a:pt x="1417287" y="7286456"/>
                    </a:cubicBezTo>
                    <a:cubicBezTo>
                      <a:pt x="1499130" y="7076000"/>
                      <a:pt x="1464054" y="6842161"/>
                      <a:pt x="1516668" y="6620014"/>
                    </a:cubicBezTo>
                    <a:lnTo>
                      <a:pt x="1555326" y="6502831"/>
                    </a:lnTo>
                    <a:lnTo>
                      <a:pt x="1455446" y="6526203"/>
                    </a:lnTo>
                    <a:cubicBezTo>
                      <a:pt x="1128095" y="6593169"/>
                      <a:pt x="791040" y="6614178"/>
                      <a:pt x="458556" y="6584948"/>
                    </a:cubicBezTo>
                    <a:cubicBezTo>
                      <a:pt x="324090" y="6573256"/>
                      <a:pt x="166258" y="6538180"/>
                      <a:pt x="101943" y="6421261"/>
                    </a:cubicBezTo>
                    <a:cubicBezTo>
                      <a:pt x="31791" y="6286803"/>
                      <a:pt x="113635" y="6123116"/>
                      <a:pt x="213016" y="6006197"/>
                    </a:cubicBezTo>
                    <a:cubicBezTo>
                      <a:pt x="312407" y="5889277"/>
                      <a:pt x="429327" y="5766512"/>
                      <a:pt x="429327" y="5614516"/>
                    </a:cubicBezTo>
                    <a:cubicBezTo>
                      <a:pt x="435163" y="5386523"/>
                      <a:pt x="189632" y="5246219"/>
                      <a:pt x="72713" y="5047447"/>
                    </a:cubicBezTo>
                    <a:cubicBezTo>
                      <a:pt x="-32514" y="4872068"/>
                      <a:pt x="-20823" y="4638229"/>
                      <a:pt x="90251" y="4468705"/>
                    </a:cubicBezTo>
                    <a:cubicBezTo>
                      <a:pt x="207170" y="4299172"/>
                      <a:pt x="423471" y="4205637"/>
                      <a:pt x="622234" y="4240712"/>
                    </a:cubicBezTo>
                    <a:cubicBezTo>
                      <a:pt x="733308" y="4258241"/>
                      <a:pt x="832689" y="4310864"/>
                      <a:pt x="937917" y="4334248"/>
                    </a:cubicBezTo>
                    <a:cubicBezTo>
                      <a:pt x="1043154" y="4363478"/>
                      <a:pt x="1171756" y="4363478"/>
                      <a:pt x="1253599" y="4293326"/>
                    </a:cubicBezTo>
                    <a:cubicBezTo>
                      <a:pt x="1341289" y="4217329"/>
                      <a:pt x="1358827" y="4088717"/>
                      <a:pt x="1417287" y="3983489"/>
                    </a:cubicBezTo>
                    <a:cubicBezTo>
                      <a:pt x="1518130" y="3786188"/>
                      <a:pt x="1743930" y="3694108"/>
                      <a:pt x="1968909" y="3697394"/>
                    </a:cubicBezTo>
                    <a:close/>
                    <a:moveTo>
                      <a:pt x="6959277" y="2370"/>
                    </a:moveTo>
                    <a:cubicBezTo>
                      <a:pt x="7251576" y="-26859"/>
                      <a:pt x="7508798" y="218680"/>
                      <a:pt x="7590642" y="493441"/>
                    </a:cubicBezTo>
                    <a:cubicBezTo>
                      <a:pt x="7672476" y="768203"/>
                      <a:pt x="7619872" y="1066347"/>
                      <a:pt x="7543874" y="1346945"/>
                    </a:cubicBezTo>
                    <a:cubicBezTo>
                      <a:pt x="7491256" y="1539866"/>
                      <a:pt x="7429873" y="1729861"/>
                      <a:pt x="7359723" y="1916201"/>
                    </a:cubicBezTo>
                    <a:lnTo>
                      <a:pt x="7264528" y="2151782"/>
                    </a:lnTo>
                    <a:lnTo>
                      <a:pt x="7368307" y="2061980"/>
                    </a:lnTo>
                    <a:cubicBezTo>
                      <a:pt x="7421834" y="2020693"/>
                      <a:pt x="7478100" y="1982694"/>
                      <a:pt x="7538019" y="1949080"/>
                    </a:cubicBezTo>
                    <a:cubicBezTo>
                      <a:pt x="7649102" y="1884774"/>
                      <a:pt x="7777704" y="1843852"/>
                      <a:pt x="7906316" y="1843852"/>
                    </a:cubicBezTo>
                    <a:cubicBezTo>
                      <a:pt x="8034936" y="1843852"/>
                      <a:pt x="8163538" y="1902312"/>
                      <a:pt x="8239545" y="2007540"/>
                    </a:cubicBezTo>
                    <a:cubicBezTo>
                      <a:pt x="8338918" y="2159535"/>
                      <a:pt x="8303842" y="2358298"/>
                      <a:pt x="8227844" y="2521986"/>
                    </a:cubicBezTo>
                    <a:cubicBezTo>
                      <a:pt x="8146010" y="2679827"/>
                      <a:pt x="8029090" y="2820130"/>
                      <a:pt x="7953083" y="2983817"/>
                    </a:cubicBezTo>
                    <a:cubicBezTo>
                      <a:pt x="7882941" y="3147505"/>
                      <a:pt x="7859557" y="3357960"/>
                      <a:pt x="7976477" y="3492417"/>
                    </a:cubicBezTo>
                    <a:cubicBezTo>
                      <a:pt x="8081695" y="3621029"/>
                      <a:pt x="8274612" y="3650259"/>
                      <a:pt x="8391531" y="3773024"/>
                    </a:cubicBezTo>
                    <a:cubicBezTo>
                      <a:pt x="8508451" y="3901636"/>
                      <a:pt x="8514297" y="4106245"/>
                      <a:pt x="8444154" y="4264086"/>
                    </a:cubicBezTo>
                    <a:cubicBezTo>
                      <a:pt x="8373993" y="4421927"/>
                      <a:pt x="8239545" y="4544693"/>
                      <a:pt x="8099233" y="4649920"/>
                    </a:cubicBezTo>
                    <a:cubicBezTo>
                      <a:pt x="7842010" y="4842837"/>
                      <a:pt x="7555557" y="5000679"/>
                      <a:pt x="7263259" y="5111752"/>
                    </a:cubicBezTo>
                    <a:cubicBezTo>
                      <a:pt x="7000190" y="5211134"/>
                      <a:pt x="6725429" y="5275439"/>
                      <a:pt x="6444823" y="5304669"/>
                    </a:cubicBezTo>
                    <a:cubicBezTo>
                      <a:pt x="6257751" y="5322207"/>
                      <a:pt x="5983000" y="5380667"/>
                      <a:pt x="5795920" y="5328053"/>
                    </a:cubicBezTo>
                    <a:cubicBezTo>
                      <a:pt x="5579619" y="5269593"/>
                      <a:pt x="5468545" y="4977295"/>
                      <a:pt x="5445161" y="4772686"/>
                    </a:cubicBezTo>
                    <a:cubicBezTo>
                      <a:pt x="5437854" y="4709842"/>
                      <a:pt x="5437488" y="4646997"/>
                      <a:pt x="5442969" y="4584701"/>
                    </a:cubicBezTo>
                    <a:lnTo>
                      <a:pt x="5445908" y="4562790"/>
                    </a:lnTo>
                    <a:lnTo>
                      <a:pt x="5418772" y="4587541"/>
                    </a:lnTo>
                    <a:cubicBezTo>
                      <a:pt x="5331905" y="4666733"/>
                      <a:pt x="5224485" y="4756612"/>
                      <a:pt x="5123642" y="4761003"/>
                    </a:cubicBezTo>
                    <a:cubicBezTo>
                      <a:pt x="5014030" y="4765387"/>
                      <a:pt x="4908528" y="4717981"/>
                      <a:pt x="4815461" y="4644060"/>
                    </a:cubicBezTo>
                    <a:lnTo>
                      <a:pt x="4748349" y="4582093"/>
                    </a:lnTo>
                    <a:lnTo>
                      <a:pt x="4715332" y="4685920"/>
                    </a:lnTo>
                    <a:cubicBezTo>
                      <a:pt x="4619423" y="4905692"/>
                      <a:pt x="4400195" y="5028457"/>
                      <a:pt x="4141518" y="4901307"/>
                    </a:cubicBezTo>
                    <a:cubicBezTo>
                      <a:pt x="3732300" y="4696698"/>
                      <a:pt x="3340611" y="4433629"/>
                      <a:pt x="2984007" y="4158869"/>
                    </a:cubicBezTo>
                    <a:cubicBezTo>
                      <a:pt x="2761860" y="3989335"/>
                      <a:pt x="2551405" y="3813956"/>
                      <a:pt x="2352642" y="3626885"/>
                    </a:cubicBezTo>
                    <a:cubicBezTo>
                      <a:pt x="2177263" y="3463198"/>
                      <a:pt x="2007739" y="3287818"/>
                      <a:pt x="1931732" y="3065671"/>
                    </a:cubicBezTo>
                    <a:cubicBezTo>
                      <a:pt x="1855734" y="2843524"/>
                      <a:pt x="1914194" y="2557072"/>
                      <a:pt x="2112957" y="2434306"/>
                    </a:cubicBezTo>
                    <a:cubicBezTo>
                      <a:pt x="2224030" y="2364154"/>
                      <a:pt x="2358497" y="2358308"/>
                      <a:pt x="2487099" y="2334924"/>
                    </a:cubicBezTo>
                    <a:cubicBezTo>
                      <a:pt x="2615711" y="2311540"/>
                      <a:pt x="2756014" y="2258927"/>
                      <a:pt x="2814474" y="2147853"/>
                    </a:cubicBezTo>
                    <a:cubicBezTo>
                      <a:pt x="2890480" y="2001704"/>
                      <a:pt x="2826175" y="1826325"/>
                      <a:pt x="2785244" y="1668483"/>
                    </a:cubicBezTo>
                    <a:cubicBezTo>
                      <a:pt x="2726784" y="1428798"/>
                      <a:pt x="2744331" y="1165729"/>
                      <a:pt x="2855405" y="949428"/>
                    </a:cubicBezTo>
                    <a:cubicBezTo>
                      <a:pt x="2966469" y="727281"/>
                      <a:pt x="3182779" y="557748"/>
                      <a:pt x="3428301" y="522671"/>
                    </a:cubicBezTo>
                    <a:cubicBezTo>
                      <a:pt x="3458993" y="518287"/>
                      <a:pt x="3489960" y="516186"/>
                      <a:pt x="3520903" y="516278"/>
                    </a:cubicBezTo>
                    <a:cubicBezTo>
                      <a:pt x="3737507" y="516917"/>
                      <a:pt x="3952984" y="624977"/>
                      <a:pt x="4065511" y="809125"/>
                    </a:cubicBezTo>
                    <a:cubicBezTo>
                      <a:pt x="4223353" y="1078040"/>
                      <a:pt x="4153201" y="1446336"/>
                      <a:pt x="4346127" y="1691867"/>
                    </a:cubicBezTo>
                    <a:cubicBezTo>
                      <a:pt x="4433817" y="1802941"/>
                      <a:pt x="4568265" y="1873092"/>
                      <a:pt x="4638426" y="1990012"/>
                    </a:cubicBezTo>
                    <a:cubicBezTo>
                      <a:pt x="4676421" y="2051394"/>
                      <a:pt x="4696879" y="2121546"/>
                      <a:pt x="4704185" y="2194621"/>
                    </a:cubicBezTo>
                    <a:lnTo>
                      <a:pt x="4705125" y="2258164"/>
                    </a:lnTo>
                    <a:lnTo>
                      <a:pt x="4796814" y="2118528"/>
                    </a:lnTo>
                    <a:cubicBezTo>
                      <a:pt x="4832074" y="2072581"/>
                      <a:pt x="4870804" y="2029465"/>
                      <a:pt x="4913187" y="1990002"/>
                    </a:cubicBezTo>
                    <a:cubicBezTo>
                      <a:pt x="5035952" y="1878938"/>
                      <a:pt x="5193794" y="1785393"/>
                      <a:pt x="5228870" y="1627551"/>
                    </a:cubicBezTo>
                    <a:cubicBezTo>
                      <a:pt x="5263945" y="1475565"/>
                      <a:pt x="5182102" y="1276793"/>
                      <a:pt x="5304858" y="1177421"/>
                    </a:cubicBezTo>
                    <a:cubicBezTo>
                      <a:pt x="5375019" y="1124807"/>
                      <a:pt x="5468554" y="1130644"/>
                      <a:pt x="5550398" y="1159873"/>
                    </a:cubicBezTo>
                    <a:cubicBezTo>
                      <a:pt x="5626386" y="1189103"/>
                      <a:pt x="5708239" y="1230025"/>
                      <a:pt x="5790083" y="1241726"/>
                    </a:cubicBezTo>
                    <a:cubicBezTo>
                      <a:pt x="5942078" y="1259255"/>
                      <a:pt x="6088227" y="1154037"/>
                      <a:pt x="6170071" y="1025416"/>
                    </a:cubicBezTo>
                    <a:cubicBezTo>
                      <a:pt x="6251915" y="896805"/>
                      <a:pt x="6292836" y="750655"/>
                      <a:pt x="6345450" y="604506"/>
                    </a:cubicBezTo>
                    <a:cubicBezTo>
                      <a:pt x="6398064" y="464212"/>
                      <a:pt x="6468216" y="323898"/>
                      <a:pt x="6567597" y="212834"/>
                    </a:cubicBezTo>
                    <a:cubicBezTo>
                      <a:pt x="6672825" y="101761"/>
                      <a:pt x="6807282" y="14072"/>
                      <a:pt x="6959277" y="237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59" name="Google Shape;2659;p49"/>
              <p:cNvSpPr/>
              <p:nvPr/>
            </p:nvSpPr>
            <p:spPr>
              <a:xfrm>
                <a:off x="6958278" y="3144155"/>
                <a:ext cx="368682" cy="369393"/>
              </a:xfrm>
              <a:custGeom>
                <a:avLst/>
                <a:gdLst/>
                <a:ahLst/>
                <a:cxnLst/>
                <a:rect l="l" t="t" r="r" b="b"/>
                <a:pathLst>
                  <a:path w="9831508" h="9850468" extrusionOk="0">
                    <a:moveTo>
                      <a:pt x="5446844" y="6758687"/>
                    </a:moveTo>
                    <a:cubicBezTo>
                      <a:pt x="5454882" y="6760879"/>
                      <a:pt x="5463651" y="6766725"/>
                      <a:pt x="5472420" y="6775494"/>
                    </a:cubicBezTo>
                    <a:cubicBezTo>
                      <a:pt x="5489958" y="6787186"/>
                      <a:pt x="5495804" y="6810570"/>
                      <a:pt x="5489958" y="6828108"/>
                    </a:cubicBezTo>
                    <a:cubicBezTo>
                      <a:pt x="5536726" y="6915798"/>
                      <a:pt x="5536726" y="7021026"/>
                      <a:pt x="5513342" y="7114561"/>
                    </a:cubicBezTo>
                    <a:cubicBezTo>
                      <a:pt x="5495804" y="7178867"/>
                      <a:pt x="5472420" y="7237327"/>
                      <a:pt x="5437344" y="7289940"/>
                    </a:cubicBezTo>
                    <a:cubicBezTo>
                      <a:pt x="5408114" y="7342554"/>
                      <a:pt x="5367193" y="7389322"/>
                      <a:pt x="5326271" y="7436090"/>
                    </a:cubicBezTo>
                    <a:cubicBezTo>
                      <a:pt x="5267811" y="7506242"/>
                      <a:pt x="5203505" y="7564701"/>
                      <a:pt x="5145046" y="7629007"/>
                    </a:cubicBezTo>
                    <a:cubicBezTo>
                      <a:pt x="5092432" y="7693313"/>
                      <a:pt x="5039818" y="7763464"/>
                      <a:pt x="4998896" y="7833616"/>
                    </a:cubicBezTo>
                    <a:cubicBezTo>
                      <a:pt x="4917052" y="7973920"/>
                      <a:pt x="4864439" y="8137607"/>
                      <a:pt x="4846901" y="8301294"/>
                    </a:cubicBezTo>
                    <a:cubicBezTo>
                      <a:pt x="4829363" y="8464982"/>
                      <a:pt x="4846901" y="8628669"/>
                      <a:pt x="4899515" y="8780664"/>
                    </a:cubicBezTo>
                    <a:cubicBezTo>
                      <a:pt x="4946282" y="8932660"/>
                      <a:pt x="5028126" y="9078809"/>
                      <a:pt x="5127508" y="9201575"/>
                    </a:cubicBezTo>
                    <a:cubicBezTo>
                      <a:pt x="5156737" y="9230804"/>
                      <a:pt x="5180121" y="9260034"/>
                      <a:pt x="5209351" y="9289264"/>
                    </a:cubicBezTo>
                    <a:cubicBezTo>
                      <a:pt x="5238581" y="9312648"/>
                      <a:pt x="5267811" y="9341878"/>
                      <a:pt x="5302887" y="9371108"/>
                    </a:cubicBezTo>
                    <a:cubicBezTo>
                      <a:pt x="5337963" y="9400338"/>
                      <a:pt x="5378885" y="9435414"/>
                      <a:pt x="5413960" y="9482181"/>
                    </a:cubicBezTo>
                    <a:cubicBezTo>
                      <a:pt x="5431498" y="9505565"/>
                      <a:pt x="5449036" y="9534795"/>
                      <a:pt x="5460728" y="9564025"/>
                    </a:cubicBezTo>
                    <a:cubicBezTo>
                      <a:pt x="5472420" y="9593255"/>
                      <a:pt x="5484112" y="9622485"/>
                      <a:pt x="5484112" y="9657561"/>
                    </a:cubicBezTo>
                    <a:cubicBezTo>
                      <a:pt x="5489958" y="9710174"/>
                      <a:pt x="5472420" y="9768634"/>
                      <a:pt x="5425652" y="9797864"/>
                    </a:cubicBezTo>
                    <a:cubicBezTo>
                      <a:pt x="5413960" y="9809556"/>
                      <a:pt x="5390576" y="9809556"/>
                      <a:pt x="5378885" y="9803710"/>
                    </a:cubicBezTo>
                    <a:cubicBezTo>
                      <a:pt x="5367193" y="9797864"/>
                      <a:pt x="5361347" y="9792018"/>
                      <a:pt x="5355501" y="9780326"/>
                    </a:cubicBezTo>
                    <a:cubicBezTo>
                      <a:pt x="5332117" y="9739404"/>
                      <a:pt x="5320425" y="9710174"/>
                      <a:pt x="5308733" y="9692637"/>
                    </a:cubicBezTo>
                    <a:cubicBezTo>
                      <a:pt x="5297041" y="9675099"/>
                      <a:pt x="5291195" y="9651715"/>
                      <a:pt x="5279503" y="9634177"/>
                    </a:cubicBezTo>
                    <a:cubicBezTo>
                      <a:pt x="5267811" y="9616639"/>
                      <a:pt x="5244427" y="9593255"/>
                      <a:pt x="5221043" y="9569871"/>
                    </a:cubicBezTo>
                    <a:cubicBezTo>
                      <a:pt x="5191813" y="9546487"/>
                      <a:pt x="5156737" y="9523103"/>
                      <a:pt x="5121662" y="9493873"/>
                    </a:cubicBezTo>
                    <a:cubicBezTo>
                      <a:pt x="5086586" y="9464643"/>
                      <a:pt x="5051510" y="9435414"/>
                      <a:pt x="5016434" y="9400338"/>
                    </a:cubicBezTo>
                    <a:cubicBezTo>
                      <a:pt x="4952128" y="9336032"/>
                      <a:pt x="4893669" y="9260034"/>
                      <a:pt x="4841055" y="9178191"/>
                    </a:cubicBezTo>
                    <a:cubicBezTo>
                      <a:pt x="4735827" y="9014503"/>
                      <a:pt x="4671522" y="8833278"/>
                      <a:pt x="4648138" y="8640361"/>
                    </a:cubicBezTo>
                    <a:cubicBezTo>
                      <a:pt x="4601370" y="8254526"/>
                      <a:pt x="4741673" y="7857000"/>
                      <a:pt x="4998896" y="7582239"/>
                    </a:cubicBezTo>
                    <a:cubicBezTo>
                      <a:pt x="5133354" y="7447782"/>
                      <a:pt x="5279503" y="7348400"/>
                      <a:pt x="5373039" y="7213943"/>
                    </a:cubicBezTo>
                    <a:cubicBezTo>
                      <a:pt x="5443190" y="7108715"/>
                      <a:pt x="5484112" y="6962566"/>
                      <a:pt x="5431498" y="6845646"/>
                    </a:cubicBezTo>
                    <a:cubicBezTo>
                      <a:pt x="5425652" y="6833954"/>
                      <a:pt x="5419806" y="6816416"/>
                      <a:pt x="5413960" y="6798878"/>
                    </a:cubicBezTo>
                    <a:cubicBezTo>
                      <a:pt x="5413960" y="6787186"/>
                      <a:pt x="5413960" y="6769648"/>
                      <a:pt x="5425652" y="6763802"/>
                    </a:cubicBezTo>
                    <a:cubicBezTo>
                      <a:pt x="5431498" y="6757956"/>
                      <a:pt x="5438805" y="6756495"/>
                      <a:pt x="5446844" y="6758687"/>
                    </a:cubicBezTo>
                    <a:close/>
                    <a:moveTo>
                      <a:pt x="5671274" y="6727986"/>
                    </a:moveTo>
                    <a:cubicBezTo>
                      <a:pt x="5695663" y="6737851"/>
                      <a:pt x="5720873" y="6774023"/>
                      <a:pt x="5729642" y="6787176"/>
                    </a:cubicBezTo>
                    <a:cubicBezTo>
                      <a:pt x="5782256" y="6869020"/>
                      <a:pt x="5817332" y="6956710"/>
                      <a:pt x="5834870" y="7050246"/>
                    </a:cubicBezTo>
                    <a:cubicBezTo>
                      <a:pt x="5864100" y="7167165"/>
                      <a:pt x="5869946" y="7289931"/>
                      <a:pt x="5869946" y="7412696"/>
                    </a:cubicBezTo>
                    <a:cubicBezTo>
                      <a:pt x="5869946" y="7593921"/>
                      <a:pt x="5864100" y="7775147"/>
                      <a:pt x="5893330" y="7938834"/>
                    </a:cubicBezTo>
                    <a:cubicBezTo>
                      <a:pt x="5922559" y="8108367"/>
                      <a:pt x="5998557" y="8248671"/>
                      <a:pt x="6115477" y="8365590"/>
                    </a:cubicBezTo>
                    <a:cubicBezTo>
                      <a:pt x="6232397" y="8488356"/>
                      <a:pt x="6378546" y="8587737"/>
                      <a:pt x="6518849" y="8704657"/>
                    </a:cubicBezTo>
                    <a:cubicBezTo>
                      <a:pt x="6589001" y="8763117"/>
                      <a:pt x="6659153" y="8827422"/>
                      <a:pt x="6723458" y="8903420"/>
                    </a:cubicBezTo>
                    <a:cubicBezTo>
                      <a:pt x="6787764" y="8979418"/>
                      <a:pt x="6840378" y="9061261"/>
                      <a:pt x="6881300" y="9154797"/>
                    </a:cubicBezTo>
                    <a:cubicBezTo>
                      <a:pt x="6963143" y="9336022"/>
                      <a:pt x="6980681" y="9546477"/>
                      <a:pt x="6939759" y="9739395"/>
                    </a:cubicBezTo>
                    <a:cubicBezTo>
                      <a:pt x="6933913" y="9780316"/>
                      <a:pt x="6922221" y="9815392"/>
                      <a:pt x="6887146" y="9838776"/>
                    </a:cubicBezTo>
                    <a:cubicBezTo>
                      <a:pt x="6875454" y="9844622"/>
                      <a:pt x="6863762" y="9850468"/>
                      <a:pt x="6846224" y="9850468"/>
                    </a:cubicBezTo>
                    <a:cubicBezTo>
                      <a:pt x="6834532" y="9850468"/>
                      <a:pt x="6822840" y="9844622"/>
                      <a:pt x="6816994" y="9838776"/>
                    </a:cubicBezTo>
                    <a:cubicBezTo>
                      <a:pt x="6746842" y="9780316"/>
                      <a:pt x="6758534" y="9704319"/>
                      <a:pt x="6758534" y="9640013"/>
                    </a:cubicBezTo>
                    <a:cubicBezTo>
                      <a:pt x="6758534" y="9604937"/>
                      <a:pt x="6758534" y="9564015"/>
                      <a:pt x="6752688" y="9528939"/>
                    </a:cubicBezTo>
                    <a:cubicBezTo>
                      <a:pt x="6735150" y="9371098"/>
                      <a:pt x="6676691" y="9219103"/>
                      <a:pt x="6583155" y="9096337"/>
                    </a:cubicBezTo>
                    <a:cubicBezTo>
                      <a:pt x="6489619" y="8967726"/>
                      <a:pt x="6355162" y="8862498"/>
                      <a:pt x="6220705" y="8745579"/>
                    </a:cubicBezTo>
                    <a:cubicBezTo>
                      <a:pt x="6080401" y="8628659"/>
                      <a:pt x="5934251" y="8500048"/>
                      <a:pt x="5834870" y="8324668"/>
                    </a:cubicBezTo>
                    <a:cubicBezTo>
                      <a:pt x="5788102" y="8236979"/>
                      <a:pt x="5753026" y="8143443"/>
                      <a:pt x="5735488" y="8044061"/>
                    </a:cubicBezTo>
                    <a:cubicBezTo>
                      <a:pt x="5717950" y="7944680"/>
                      <a:pt x="5717950" y="7851144"/>
                      <a:pt x="5717950" y="7757609"/>
                    </a:cubicBezTo>
                    <a:cubicBezTo>
                      <a:pt x="5723796" y="7570537"/>
                      <a:pt x="5753026" y="7395158"/>
                      <a:pt x="5747180" y="7219779"/>
                    </a:cubicBezTo>
                    <a:cubicBezTo>
                      <a:pt x="5741334" y="7073629"/>
                      <a:pt x="5723796" y="6933326"/>
                      <a:pt x="5653645" y="6810560"/>
                    </a:cubicBezTo>
                    <a:cubicBezTo>
                      <a:pt x="5653645" y="6804714"/>
                      <a:pt x="5641953" y="6781331"/>
                      <a:pt x="5636107" y="6763793"/>
                    </a:cubicBezTo>
                    <a:cubicBezTo>
                      <a:pt x="5636107" y="6752101"/>
                      <a:pt x="5636107" y="6734563"/>
                      <a:pt x="5647799" y="6728717"/>
                    </a:cubicBezTo>
                    <a:cubicBezTo>
                      <a:pt x="5655106" y="6724332"/>
                      <a:pt x="5663145" y="6724698"/>
                      <a:pt x="5671274" y="6727986"/>
                    </a:cubicBezTo>
                    <a:close/>
                    <a:moveTo>
                      <a:pt x="6089904" y="6714111"/>
                    </a:moveTo>
                    <a:cubicBezTo>
                      <a:pt x="6106712" y="6715573"/>
                      <a:pt x="6124250" y="6722880"/>
                      <a:pt x="6133015" y="6728726"/>
                    </a:cubicBezTo>
                    <a:cubicBezTo>
                      <a:pt x="6203176" y="6763802"/>
                      <a:pt x="6267472" y="6810570"/>
                      <a:pt x="6314240" y="6869030"/>
                    </a:cubicBezTo>
                    <a:cubicBezTo>
                      <a:pt x="6378555" y="6945028"/>
                      <a:pt x="6419468" y="7032717"/>
                      <a:pt x="6454543" y="7126253"/>
                    </a:cubicBezTo>
                    <a:cubicBezTo>
                      <a:pt x="6501311" y="7260710"/>
                      <a:pt x="6513003" y="7406860"/>
                      <a:pt x="6536387" y="7541317"/>
                    </a:cubicBezTo>
                    <a:cubicBezTo>
                      <a:pt x="6553934" y="7675775"/>
                      <a:pt x="6583164" y="7804386"/>
                      <a:pt x="6635769" y="7915460"/>
                    </a:cubicBezTo>
                    <a:cubicBezTo>
                      <a:pt x="6688382" y="8026533"/>
                      <a:pt x="6770226" y="8120069"/>
                      <a:pt x="6863761" y="8213605"/>
                    </a:cubicBezTo>
                    <a:cubicBezTo>
                      <a:pt x="6957297" y="8301294"/>
                      <a:pt x="7056678" y="8388984"/>
                      <a:pt x="7161906" y="8482519"/>
                    </a:cubicBezTo>
                    <a:cubicBezTo>
                      <a:pt x="7261287" y="8570209"/>
                      <a:pt x="7366515" y="8663745"/>
                      <a:pt x="7465896" y="8774818"/>
                    </a:cubicBezTo>
                    <a:cubicBezTo>
                      <a:pt x="7489289" y="8792356"/>
                      <a:pt x="7506818" y="8809894"/>
                      <a:pt x="7506818" y="8844970"/>
                    </a:cubicBezTo>
                    <a:cubicBezTo>
                      <a:pt x="7506818" y="8856662"/>
                      <a:pt x="7500972" y="8874200"/>
                      <a:pt x="7495126" y="8885892"/>
                    </a:cubicBezTo>
                    <a:cubicBezTo>
                      <a:pt x="7489289" y="8897584"/>
                      <a:pt x="7483434" y="8903430"/>
                      <a:pt x="7471742" y="8909276"/>
                    </a:cubicBezTo>
                    <a:cubicBezTo>
                      <a:pt x="7395745" y="8956044"/>
                      <a:pt x="7343140" y="8915122"/>
                      <a:pt x="7296363" y="8885892"/>
                    </a:cubicBezTo>
                    <a:lnTo>
                      <a:pt x="7220366" y="8827432"/>
                    </a:lnTo>
                    <a:cubicBezTo>
                      <a:pt x="7109301" y="8739742"/>
                      <a:pt x="7004065" y="8652053"/>
                      <a:pt x="6898837" y="8564363"/>
                    </a:cubicBezTo>
                    <a:cubicBezTo>
                      <a:pt x="6793610" y="8470828"/>
                      <a:pt x="6688382" y="8371446"/>
                      <a:pt x="6594847" y="8254526"/>
                    </a:cubicBezTo>
                    <a:cubicBezTo>
                      <a:pt x="6501311" y="8137607"/>
                      <a:pt x="6431160" y="7991457"/>
                      <a:pt x="6401930" y="7839462"/>
                    </a:cubicBezTo>
                    <a:cubicBezTo>
                      <a:pt x="6372700" y="7687467"/>
                      <a:pt x="6372700" y="7547163"/>
                      <a:pt x="6366854" y="7412706"/>
                    </a:cubicBezTo>
                    <a:cubicBezTo>
                      <a:pt x="6361008" y="7272402"/>
                      <a:pt x="6343470" y="7143791"/>
                      <a:pt x="6290866" y="7026871"/>
                    </a:cubicBezTo>
                    <a:cubicBezTo>
                      <a:pt x="6249934" y="6927490"/>
                      <a:pt x="6185628" y="6839800"/>
                      <a:pt x="6092093" y="6793032"/>
                    </a:cubicBezTo>
                    <a:cubicBezTo>
                      <a:pt x="6080401" y="6787186"/>
                      <a:pt x="6068709" y="6781340"/>
                      <a:pt x="6057026" y="6769648"/>
                    </a:cubicBezTo>
                    <a:cubicBezTo>
                      <a:pt x="6051171" y="6757956"/>
                      <a:pt x="6045325" y="6746264"/>
                      <a:pt x="6051171" y="6734572"/>
                    </a:cubicBezTo>
                    <a:cubicBezTo>
                      <a:pt x="6057017" y="6717035"/>
                      <a:pt x="6073095" y="6712650"/>
                      <a:pt x="6089904" y="6714111"/>
                    </a:cubicBezTo>
                    <a:close/>
                    <a:moveTo>
                      <a:pt x="4706597" y="6436427"/>
                    </a:moveTo>
                    <a:cubicBezTo>
                      <a:pt x="4741682" y="6436427"/>
                      <a:pt x="4735827" y="6489041"/>
                      <a:pt x="4735827" y="6506579"/>
                    </a:cubicBezTo>
                    <a:cubicBezTo>
                      <a:pt x="4729981" y="6576731"/>
                      <a:pt x="4712452" y="6646882"/>
                      <a:pt x="4683222" y="6722880"/>
                    </a:cubicBezTo>
                    <a:cubicBezTo>
                      <a:pt x="4648137" y="6804724"/>
                      <a:pt x="4595533" y="6880721"/>
                      <a:pt x="4531218" y="6950873"/>
                    </a:cubicBezTo>
                    <a:cubicBezTo>
                      <a:pt x="4443528" y="7056101"/>
                      <a:pt x="4332464" y="7137944"/>
                      <a:pt x="4227227" y="7219788"/>
                    </a:cubicBezTo>
                    <a:cubicBezTo>
                      <a:pt x="4122000" y="7301632"/>
                      <a:pt x="4016772" y="7377629"/>
                      <a:pt x="3934929" y="7465319"/>
                    </a:cubicBezTo>
                    <a:cubicBezTo>
                      <a:pt x="3853085" y="7553009"/>
                      <a:pt x="3788780" y="7658236"/>
                      <a:pt x="3736166" y="7763464"/>
                    </a:cubicBezTo>
                    <a:cubicBezTo>
                      <a:pt x="3683552" y="7868691"/>
                      <a:pt x="3648476" y="7985611"/>
                      <a:pt x="3630948" y="8102530"/>
                    </a:cubicBezTo>
                    <a:cubicBezTo>
                      <a:pt x="3613400" y="8219450"/>
                      <a:pt x="3613400" y="8342215"/>
                      <a:pt x="3625092" y="8459135"/>
                    </a:cubicBezTo>
                    <a:cubicBezTo>
                      <a:pt x="3630948" y="8482519"/>
                      <a:pt x="3630948" y="8500057"/>
                      <a:pt x="3613400" y="8529287"/>
                    </a:cubicBezTo>
                    <a:cubicBezTo>
                      <a:pt x="3607554" y="8535132"/>
                      <a:pt x="3595863" y="8546824"/>
                      <a:pt x="3584171" y="8552670"/>
                    </a:cubicBezTo>
                    <a:cubicBezTo>
                      <a:pt x="3578325" y="8558516"/>
                      <a:pt x="3566633" y="8558516"/>
                      <a:pt x="3554941" y="8558516"/>
                    </a:cubicBezTo>
                    <a:cubicBezTo>
                      <a:pt x="3467251" y="8558516"/>
                      <a:pt x="3438021" y="8488365"/>
                      <a:pt x="3426339" y="8435751"/>
                    </a:cubicBezTo>
                    <a:cubicBezTo>
                      <a:pt x="3420483" y="8400675"/>
                      <a:pt x="3414637" y="8371445"/>
                      <a:pt x="3408791" y="8336369"/>
                    </a:cubicBezTo>
                    <a:cubicBezTo>
                      <a:pt x="3391254" y="8190220"/>
                      <a:pt x="3402946" y="8049917"/>
                      <a:pt x="3438021" y="7909613"/>
                    </a:cubicBezTo>
                    <a:cubicBezTo>
                      <a:pt x="3473097" y="7769310"/>
                      <a:pt x="3531557" y="7634852"/>
                      <a:pt x="3613400" y="7517933"/>
                    </a:cubicBezTo>
                    <a:cubicBezTo>
                      <a:pt x="3695244" y="7395167"/>
                      <a:pt x="3806327" y="7289940"/>
                      <a:pt x="3917391" y="7213942"/>
                    </a:cubicBezTo>
                    <a:cubicBezTo>
                      <a:pt x="4028464" y="7132098"/>
                      <a:pt x="4145384" y="7067793"/>
                      <a:pt x="4250611" y="6997641"/>
                    </a:cubicBezTo>
                    <a:cubicBezTo>
                      <a:pt x="4361694" y="6933335"/>
                      <a:pt x="4455220" y="6857337"/>
                      <a:pt x="4537073" y="6757956"/>
                    </a:cubicBezTo>
                    <a:cubicBezTo>
                      <a:pt x="4601370" y="6681958"/>
                      <a:pt x="4648137" y="6588423"/>
                      <a:pt x="4665675" y="6489041"/>
                    </a:cubicBezTo>
                    <a:cubicBezTo>
                      <a:pt x="4665675" y="6483195"/>
                      <a:pt x="4671521" y="6465657"/>
                      <a:pt x="4677367" y="6453965"/>
                    </a:cubicBezTo>
                    <a:cubicBezTo>
                      <a:pt x="4683222" y="6442273"/>
                      <a:pt x="4694905" y="6436427"/>
                      <a:pt x="4706597" y="6436427"/>
                    </a:cubicBezTo>
                    <a:close/>
                    <a:moveTo>
                      <a:pt x="6575943" y="6435962"/>
                    </a:moveTo>
                    <a:cubicBezTo>
                      <a:pt x="6601423" y="6432399"/>
                      <a:pt x="6634307" y="6451033"/>
                      <a:pt x="6647461" y="6459802"/>
                    </a:cubicBezTo>
                    <a:lnTo>
                      <a:pt x="6875463" y="6582568"/>
                    </a:lnTo>
                    <a:cubicBezTo>
                      <a:pt x="6974835" y="6641028"/>
                      <a:pt x="7074216" y="6699487"/>
                      <a:pt x="7167761" y="6763793"/>
                    </a:cubicBezTo>
                    <a:cubicBezTo>
                      <a:pt x="7313910" y="6857329"/>
                      <a:pt x="7448359" y="6968402"/>
                      <a:pt x="7565278" y="7102860"/>
                    </a:cubicBezTo>
                    <a:cubicBezTo>
                      <a:pt x="7682197" y="7237317"/>
                      <a:pt x="7775733" y="7395159"/>
                      <a:pt x="7845885" y="7553000"/>
                    </a:cubicBezTo>
                    <a:cubicBezTo>
                      <a:pt x="7916036" y="7710841"/>
                      <a:pt x="7974496" y="7874529"/>
                      <a:pt x="8038802" y="8020678"/>
                    </a:cubicBezTo>
                    <a:cubicBezTo>
                      <a:pt x="8108953" y="8166828"/>
                      <a:pt x="8179105" y="8307131"/>
                      <a:pt x="8278496" y="8418205"/>
                    </a:cubicBezTo>
                    <a:cubicBezTo>
                      <a:pt x="8372022" y="8529278"/>
                      <a:pt x="8500633" y="8616968"/>
                      <a:pt x="8635091" y="8646198"/>
                    </a:cubicBezTo>
                    <a:cubicBezTo>
                      <a:pt x="8664320" y="8652044"/>
                      <a:pt x="8687714" y="8657890"/>
                      <a:pt x="8711088" y="8681273"/>
                    </a:cubicBezTo>
                    <a:cubicBezTo>
                      <a:pt x="8716943" y="8692965"/>
                      <a:pt x="8728626" y="8704657"/>
                      <a:pt x="8740318" y="8722195"/>
                    </a:cubicBezTo>
                    <a:cubicBezTo>
                      <a:pt x="8740318" y="8728041"/>
                      <a:pt x="8740318" y="8739733"/>
                      <a:pt x="8734472" y="8751425"/>
                    </a:cubicBezTo>
                    <a:cubicBezTo>
                      <a:pt x="8705242" y="8839115"/>
                      <a:pt x="8600024" y="8839115"/>
                      <a:pt x="8529863" y="8821577"/>
                    </a:cubicBezTo>
                    <a:cubicBezTo>
                      <a:pt x="8483105" y="8809885"/>
                      <a:pt x="8442174" y="8798193"/>
                      <a:pt x="8401252" y="8780655"/>
                    </a:cubicBezTo>
                    <a:cubicBezTo>
                      <a:pt x="8225873" y="8704657"/>
                      <a:pt x="8085569" y="8564354"/>
                      <a:pt x="7986197" y="8412359"/>
                    </a:cubicBezTo>
                    <a:cubicBezTo>
                      <a:pt x="7886806" y="8260363"/>
                      <a:pt x="7822501" y="8090830"/>
                      <a:pt x="7764041" y="7932988"/>
                    </a:cubicBezTo>
                    <a:cubicBezTo>
                      <a:pt x="7705581" y="7775147"/>
                      <a:pt x="7658813" y="7617306"/>
                      <a:pt x="7588662" y="7471156"/>
                    </a:cubicBezTo>
                    <a:cubicBezTo>
                      <a:pt x="7524356" y="7325007"/>
                      <a:pt x="7436667" y="7196395"/>
                      <a:pt x="7325593" y="7079476"/>
                    </a:cubicBezTo>
                    <a:cubicBezTo>
                      <a:pt x="7214520" y="6956710"/>
                      <a:pt x="7085908" y="6851483"/>
                      <a:pt x="6951451" y="6752101"/>
                    </a:cubicBezTo>
                    <a:cubicBezTo>
                      <a:pt x="6834532" y="6670257"/>
                      <a:pt x="6717612" y="6594260"/>
                      <a:pt x="6600693" y="6518262"/>
                    </a:cubicBezTo>
                    <a:cubicBezTo>
                      <a:pt x="6589001" y="6512416"/>
                      <a:pt x="6571463" y="6500724"/>
                      <a:pt x="6559771" y="6483186"/>
                    </a:cubicBezTo>
                    <a:cubicBezTo>
                      <a:pt x="6548079" y="6471494"/>
                      <a:pt x="6542233" y="6459802"/>
                      <a:pt x="6553934" y="6448110"/>
                    </a:cubicBezTo>
                    <a:cubicBezTo>
                      <a:pt x="6559778" y="6440803"/>
                      <a:pt x="6567449" y="6437149"/>
                      <a:pt x="6575943" y="6435962"/>
                    </a:cubicBezTo>
                    <a:close/>
                    <a:moveTo>
                      <a:pt x="4501989" y="6272740"/>
                    </a:moveTo>
                    <a:cubicBezTo>
                      <a:pt x="4537074" y="6284432"/>
                      <a:pt x="4519536" y="6360430"/>
                      <a:pt x="4507844" y="6383814"/>
                    </a:cubicBezTo>
                    <a:cubicBezTo>
                      <a:pt x="4472759" y="6483195"/>
                      <a:pt x="4408462" y="6570885"/>
                      <a:pt x="4338311" y="6646882"/>
                    </a:cubicBezTo>
                    <a:cubicBezTo>
                      <a:pt x="4244775" y="6752110"/>
                      <a:pt x="4139548" y="6833954"/>
                      <a:pt x="4051858" y="6915797"/>
                    </a:cubicBezTo>
                    <a:cubicBezTo>
                      <a:pt x="3736176" y="7161328"/>
                      <a:pt x="3379571" y="7365937"/>
                      <a:pt x="2999583" y="7506241"/>
                    </a:cubicBezTo>
                    <a:cubicBezTo>
                      <a:pt x="2806657" y="7582239"/>
                      <a:pt x="2607903" y="7623160"/>
                      <a:pt x="2461753" y="7710850"/>
                    </a:cubicBezTo>
                    <a:cubicBezTo>
                      <a:pt x="2385756" y="7757618"/>
                      <a:pt x="2321450" y="7810232"/>
                      <a:pt x="2280519" y="7874537"/>
                    </a:cubicBezTo>
                    <a:cubicBezTo>
                      <a:pt x="2239606" y="7938843"/>
                      <a:pt x="2222059" y="8008995"/>
                      <a:pt x="2216223" y="8096684"/>
                    </a:cubicBezTo>
                    <a:cubicBezTo>
                      <a:pt x="2210377" y="8184374"/>
                      <a:pt x="2216223" y="8283756"/>
                      <a:pt x="2204531" y="8394829"/>
                    </a:cubicBezTo>
                    <a:cubicBezTo>
                      <a:pt x="2192829" y="8505903"/>
                      <a:pt x="2163600" y="8622822"/>
                      <a:pt x="2087611" y="8728050"/>
                    </a:cubicBezTo>
                    <a:cubicBezTo>
                      <a:pt x="2058381" y="8768971"/>
                      <a:pt x="2017450" y="8804047"/>
                      <a:pt x="1964846" y="8804047"/>
                    </a:cubicBezTo>
                    <a:cubicBezTo>
                      <a:pt x="1947308" y="8804047"/>
                      <a:pt x="1929761" y="8798201"/>
                      <a:pt x="1918078" y="8786509"/>
                    </a:cubicBezTo>
                    <a:cubicBezTo>
                      <a:pt x="1906386" y="8780663"/>
                      <a:pt x="1906386" y="8768971"/>
                      <a:pt x="1906386" y="8757280"/>
                    </a:cubicBezTo>
                    <a:cubicBezTo>
                      <a:pt x="1906386" y="8669590"/>
                      <a:pt x="1935616" y="8622822"/>
                      <a:pt x="1958991" y="8558516"/>
                    </a:cubicBezTo>
                    <a:cubicBezTo>
                      <a:pt x="1970692" y="8523441"/>
                      <a:pt x="1976538" y="8488365"/>
                      <a:pt x="1982384" y="8447443"/>
                    </a:cubicBezTo>
                    <a:cubicBezTo>
                      <a:pt x="1994076" y="8359753"/>
                      <a:pt x="1982384" y="8272064"/>
                      <a:pt x="1982384" y="8166836"/>
                    </a:cubicBezTo>
                    <a:cubicBezTo>
                      <a:pt x="1982384" y="8067454"/>
                      <a:pt x="1982384" y="7950535"/>
                      <a:pt x="2034997" y="7833615"/>
                    </a:cubicBezTo>
                    <a:cubicBezTo>
                      <a:pt x="2081765" y="7716696"/>
                      <a:pt x="2169455" y="7629006"/>
                      <a:pt x="2262990" y="7564701"/>
                    </a:cubicBezTo>
                    <a:cubicBezTo>
                      <a:pt x="2362372" y="7500395"/>
                      <a:pt x="2461753" y="7459473"/>
                      <a:pt x="2561135" y="7424397"/>
                    </a:cubicBezTo>
                    <a:cubicBezTo>
                      <a:pt x="2660507" y="7395167"/>
                      <a:pt x="2754052" y="7371783"/>
                      <a:pt x="2847588" y="7342554"/>
                    </a:cubicBezTo>
                    <a:cubicBezTo>
                      <a:pt x="2941123" y="7319170"/>
                      <a:pt x="3034659" y="7289940"/>
                      <a:pt x="3122348" y="7254864"/>
                    </a:cubicBezTo>
                    <a:cubicBezTo>
                      <a:pt x="3303564" y="7184712"/>
                      <a:pt x="3478944" y="7108715"/>
                      <a:pt x="3648486" y="7015179"/>
                    </a:cubicBezTo>
                    <a:cubicBezTo>
                      <a:pt x="3818019" y="6921643"/>
                      <a:pt x="3981706" y="6810570"/>
                      <a:pt x="4139548" y="6693650"/>
                    </a:cubicBezTo>
                    <a:cubicBezTo>
                      <a:pt x="4268150" y="6594269"/>
                      <a:pt x="4385069" y="6483195"/>
                      <a:pt x="4443529" y="6342892"/>
                    </a:cubicBezTo>
                    <a:cubicBezTo>
                      <a:pt x="4443529" y="6331200"/>
                      <a:pt x="4455230" y="6307816"/>
                      <a:pt x="4466922" y="6290278"/>
                    </a:cubicBezTo>
                    <a:cubicBezTo>
                      <a:pt x="4478614" y="6278586"/>
                      <a:pt x="4490306" y="6266894"/>
                      <a:pt x="4501989" y="6272740"/>
                    </a:cubicBezTo>
                    <a:close/>
                    <a:moveTo>
                      <a:pt x="6692772" y="6137543"/>
                    </a:moveTo>
                    <a:cubicBezTo>
                      <a:pt x="6713232" y="6136812"/>
                      <a:pt x="6735154" y="6141196"/>
                      <a:pt x="6746851" y="6144119"/>
                    </a:cubicBezTo>
                    <a:cubicBezTo>
                      <a:pt x="6840377" y="6161657"/>
                      <a:pt x="6933922" y="6179195"/>
                      <a:pt x="7027457" y="6196733"/>
                    </a:cubicBezTo>
                    <a:cubicBezTo>
                      <a:pt x="7150223" y="6220117"/>
                      <a:pt x="7272988" y="6249347"/>
                      <a:pt x="7395744" y="6284423"/>
                    </a:cubicBezTo>
                    <a:cubicBezTo>
                      <a:pt x="7576979" y="6342882"/>
                      <a:pt x="7758204" y="6418880"/>
                      <a:pt x="7921882" y="6524108"/>
                    </a:cubicBezTo>
                    <a:cubicBezTo>
                      <a:pt x="8003735" y="6576722"/>
                      <a:pt x="8079732" y="6641027"/>
                      <a:pt x="8149884" y="6711179"/>
                    </a:cubicBezTo>
                    <a:cubicBezTo>
                      <a:pt x="8220036" y="6781331"/>
                      <a:pt x="8284341" y="6851482"/>
                      <a:pt x="8342801" y="6927480"/>
                    </a:cubicBezTo>
                    <a:cubicBezTo>
                      <a:pt x="8465566" y="7073630"/>
                      <a:pt x="8570794" y="7225625"/>
                      <a:pt x="8693559" y="7348390"/>
                    </a:cubicBezTo>
                    <a:cubicBezTo>
                      <a:pt x="8816325" y="7471156"/>
                      <a:pt x="8956628" y="7564692"/>
                      <a:pt x="9114469" y="7617305"/>
                    </a:cubicBezTo>
                    <a:cubicBezTo>
                      <a:pt x="9272311" y="7669919"/>
                      <a:pt x="9441835" y="7687457"/>
                      <a:pt x="9611377" y="7669919"/>
                    </a:cubicBezTo>
                    <a:cubicBezTo>
                      <a:pt x="9646444" y="7664073"/>
                      <a:pt x="9675673" y="7658227"/>
                      <a:pt x="9710759" y="7675765"/>
                    </a:cubicBezTo>
                    <a:cubicBezTo>
                      <a:pt x="9722450" y="7681611"/>
                      <a:pt x="9739988" y="7693303"/>
                      <a:pt x="9745834" y="7716687"/>
                    </a:cubicBezTo>
                    <a:cubicBezTo>
                      <a:pt x="9751680" y="7722533"/>
                      <a:pt x="9751680" y="7734225"/>
                      <a:pt x="9751680" y="7745917"/>
                    </a:cubicBezTo>
                    <a:cubicBezTo>
                      <a:pt x="9739988" y="7833606"/>
                      <a:pt x="9646444" y="7868682"/>
                      <a:pt x="9564609" y="7880374"/>
                    </a:cubicBezTo>
                    <a:cubicBezTo>
                      <a:pt x="9517841" y="7886220"/>
                      <a:pt x="9471064" y="7892066"/>
                      <a:pt x="9424306" y="7892066"/>
                    </a:cubicBezTo>
                    <a:cubicBezTo>
                      <a:pt x="9225543" y="7892066"/>
                      <a:pt x="9020934" y="7845298"/>
                      <a:pt x="8839709" y="7745917"/>
                    </a:cubicBezTo>
                    <a:cubicBezTo>
                      <a:pt x="8652628" y="7646535"/>
                      <a:pt x="8512334" y="7494540"/>
                      <a:pt x="8395415" y="7342544"/>
                    </a:cubicBezTo>
                    <a:cubicBezTo>
                      <a:pt x="8278495" y="7184703"/>
                      <a:pt x="8179114" y="7026862"/>
                      <a:pt x="8068031" y="6892404"/>
                    </a:cubicBezTo>
                    <a:cubicBezTo>
                      <a:pt x="8009571" y="6822253"/>
                      <a:pt x="7951112" y="6763793"/>
                      <a:pt x="7886815" y="6705333"/>
                    </a:cubicBezTo>
                    <a:cubicBezTo>
                      <a:pt x="7816664" y="6652719"/>
                      <a:pt x="7746503" y="6600105"/>
                      <a:pt x="7670514" y="6553338"/>
                    </a:cubicBezTo>
                    <a:cubicBezTo>
                      <a:pt x="7518519" y="6459802"/>
                      <a:pt x="7343140" y="6395496"/>
                      <a:pt x="7167761" y="6337036"/>
                    </a:cubicBezTo>
                    <a:cubicBezTo>
                      <a:pt x="7021611" y="6290269"/>
                      <a:pt x="6869607" y="6255193"/>
                      <a:pt x="6717621" y="6220117"/>
                    </a:cubicBezTo>
                    <a:cubicBezTo>
                      <a:pt x="6711775" y="6214271"/>
                      <a:pt x="6682545" y="6208425"/>
                      <a:pt x="6664998" y="6196733"/>
                    </a:cubicBezTo>
                    <a:cubicBezTo>
                      <a:pt x="6653315" y="6185041"/>
                      <a:pt x="6641623" y="6173349"/>
                      <a:pt x="6647469" y="6161657"/>
                    </a:cubicBezTo>
                    <a:cubicBezTo>
                      <a:pt x="6653315" y="6144119"/>
                      <a:pt x="6672312" y="6138273"/>
                      <a:pt x="6692772" y="6137543"/>
                    </a:cubicBezTo>
                    <a:close/>
                    <a:moveTo>
                      <a:pt x="4355846" y="6117082"/>
                    </a:moveTo>
                    <a:cubicBezTo>
                      <a:pt x="4361693" y="6117813"/>
                      <a:pt x="4367541" y="6120736"/>
                      <a:pt x="4373387" y="6126582"/>
                    </a:cubicBezTo>
                    <a:cubicBezTo>
                      <a:pt x="4396771" y="6149966"/>
                      <a:pt x="4361695" y="6190888"/>
                      <a:pt x="4349994" y="6202580"/>
                    </a:cubicBezTo>
                    <a:cubicBezTo>
                      <a:pt x="4303235" y="6261040"/>
                      <a:pt x="4250622" y="6313653"/>
                      <a:pt x="4198008" y="6366267"/>
                    </a:cubicBezTo>
                    <a:cubicBezTo>
                      <a:pt x="4127856" y="6430573"/>
                      <a:pt x="4051858" y="6494878"/>
                      <a:pt x="3970006" y="6547492"/>
                    </a:cubicBezTo>
                    <a:cubicBezTo>
                      <a:pt x="3847249" y="6629336"/>
                      <a:pt x="3712783" y="6699488"/>
                      <a:pt x="3572489" y="6752101"/>
                    </a:cubicBezTo>
                    <a:cubicBezTo>
                      <a:pt x="3432185" y="6804715"/>
                      <a:pt x="3280190" y="6839791"/>
                      <a:pt x="3134041" y="6851483"/>
                    </a:cubicBezTo>
                    <a:cubicBezTo>
                      <a:pt x="2987891" y="6869021"/>
                      <a:pt x="2847588" y="6869021"/>
                      <a:pt x="2713121" y="6886559"/>
                    </a:cubicBezTo>
                    <a:cubicBezTo>
                      <a:pt x="2578673" y="6904097"/>
                      <a:pt x="2455899" y="6939173"/>
                      <a:pt x="2338979" y="6991786"/>
                    </a:cubicBezTo>
                    <a:cubicBezTo>
                      <a:pt x="2222060" y="7044400"/>
                      <a:pt x="2116841" y="7114552"/>
                      <a:pt x="2017451" y="7202241"/>
                    </a:cubicBezTo>
                    <a:cubicBezTo>
                      <a:pt x="1999922" y="7219779"/>
                      <a:pt x="1982375" y="7237317"/>
                      <a:pt x="1947308" y="7237317"/>
                    </a:cubicBezTo>
                    <a:cubicBezTo>
                      <a:pt x="1935616" y="7237317"/>
                      <a:pt x="1923915" y="7237317"/>
                      <a:pt x="1912232" y="7231471"/>
                    </a:cubicBezTo>
                    <a:cubicBezTo>
                      <a:pt x="1900531" y="7225625"/>
                      <a:pt x="1894685" y="7219779"/>
                      <a:pt x="1888848" y="7208087"/>
                    </a:cubicBezTo>
                    <a:cubicBezTo>
                      <a:pt x="1842071" y="7137936"/>
                      <a:pt x="1888848" y="7073630"/>
                      <a:pt x="1929761" y="7026862"/>
                    </a:cubicBezTo>
                    <a:cubicBezTo>
                      <a:pt x="1953145" y="6997632"/>
                      <a:pt x="1976538" y="6974248"/>
                      <a:pt x="2005768" y="6950865"/>
                    </a:cubicBezTo>
                    <a:cubicBezTo>
                      <a:pt x="2122687" y="6851483"/>
                      <a:pt x="2262991" y="6769639"/>
                      <a:pt x="2409140" y="6722871"/>
                    </a:cubicBezTo>
                    <a:cubicBezTo>
                      <a:pt x="2555289" y="6676104"/>
                      <a:pt x="2713121" y="6658566"/>
                      <a:pt x="2859271" y="6658566"/>
                    </a:cubicBezTo>
                    <a:cubicBezTo>
                      <a:pt x="3005420" y="6652720"/>
                      <a:pt x="3145733" y="6658566"/>
                      <a:pt x="3274335" y="6646874"/>
                    </a:cubicBezTo>
                    <a:cubicBezTo>
                      <a:pt x="3408801" y="6635182"/>
                      <a:pt x="3537404" y="6605952"/>
                      <a:pt x="3666024" y="6559184"/>
                    </a:cubicBezTo>
                    <a:cubicBezTo>
                      <a:pt x="3794626" y="6512416"/>
                      <a:pt x="3917392" y="6448111"/>
                      <a:pt x="4034311" y="6372113"/>
                    </a:cubicBezTo>
                    <a:cubicBezTo>
                      <a:pt x="4133702" y="6307807"/>
                      <a:pt x="4221392" y="6231810"/>
                      <a:pt x="4303235" y="6149966"/>
                    </a:cubicBezTo>
                    <a:cubicBezTo>
                      <a:pt x="4309081" y="6138274"/>
                      <a:pt x="4320764" y="6126582"/>
                      <a:pt x="4338311" y="6120736"/>
                    </a:cubicBezTo>
                    <a:cubicBezTo>
                      <a:pt x="4344153" y="6117813"/>
                      <a:pt x="4349999" y="6116352"/>
                      <a:pt x="4355846" y="6117082"/>
                    </a:cubicBezTo>
                    <a:close/>
                    <a:moveTo>
                      <a:pt x="9254764" y="5799217"/>
                    </a:moveTo>
                    <a:cubicBezTo>
                      <a:pt x="9430143" y="5793371"/>
                      <a:pt x="9605522" y="5834292"/>
                      <a:pt x="9757517" y="5916136"/>
                    </a:cubicBezTo>
                    <a:cubicBezTo>
                      <a:pt x="9786747" y="5933674"/>
                      <a:pt x="9815977" y="5951212"/>
                      <a:pt x="9827669" y="5986288"/>
                    </a:cubicBezTo>
                    <a:cubicBezTo>
                      <a:pt x="9833515" y="5997980"/>
                      <a:pt x="9833515" y="6015518"/>
                      <a:pt x="9821823" y="6033056"/>
                    </a:cubicBezTo>
                    <a:cubicBezTo>
                      <a:pt x="9821823" y="6044748"/>
                      <a:pt x="9810131" y="6050594"/>
                      <a:pt x="9804285" y="6056440"/>
                    </a:cubicBezTo>
                    <a:cubicBezTo>
                      <a:pt x="9734134" y="6109053"/>
                      <a:pt x="9669828" y="6085669"/>
                      <a:pt x="9617214" y="6068132"/>
                    </a:cubicBezTo>
                    <a:cubicBezTo>
                      <a:pt x="9587984" y="6056440"/>
                      <a:pt x="9558754" y="6050594"/>
                      <a:pt x="9523679" y="6044748"/>
                    </a:cubicBezTo>
                    <a:cubicBezTo>
                      <a:pt x="9383375" y="6021364"/>
                      <a:pt x="9243072" y="6021364"/>
                      <a:pt x="9108615" y="6050594"/>
                    </a:cubicBezTo>
                    <a:cubicBezTo>
                      <a:pt x="9044309" y="6068132"/>
                      <a:pt x="8980003" y="6091515"/>
                      <a:pt x="8915698" y="6120745"/>
                    </a:cubicBezTo>
                    <a:cubicBezTo>
                      <a:pt x="8851392" y="6149975"/>
                      <a:pt x="8781240" y="6185051"/>
                      <a:pt x="8711089" y="6225973"/>
                    </a:cubicBezTo>
                    <a:cubicBezTo>
                      <a:pt x="8640937" y="6266895"/>
                      <a:pt x="8559093" y="6301971"/>
                      <a:pt x="8465558" y="6319509"/>
                    </a:cubicBezTo>
                    <a:cubicBezTo>
                      <a:pt x="8372022" y="6337047"/>
                      <a:pt x="8278487" y="6337047"/>
                      <a:pt x="8190797" y="6319509"/>
                    </a:cubicBezTo>
                    <a:cubicBezTo>
                      <a:pt x="8108953" y="6307817"/>
                      <a:pt x="8027110" y="6278587"/>
                      <a:pt x="7951112" y="6255203"/>
                    </a:cubicBezTo>
                    <a:lnTo>
                      <a:pt x="7728965" y="6173359"/>
                    </a:lnTo>
                    <a:lnTo>
                      <a:pt x="7278826" y="6009672"/>
                    </a:lnTo>
                    <a:lnTo>
                      <a:pt x="6910529" y="5875214"/>
                    </a:lnTo>
                    <a:cubicBezTo>
                      <a:pt x="6904683" y="5875214"/>
                      <a:pt x="6881299" y="5863522"/>
                      <a:pt x="6869608" y="5851830"/>
                    </a:cubicBezTo>
                    <a:cubicBezTo>
                      <a:pt x="6857916" y="5840138"/>
                      <a:pt x="6852070" y="5828446"/>
                      <a:pt x="6857916" y="5816754"/>
                    </a:cubicBezTo>
                    <a:cubicBezTo>
                      <a:pt x="6875454" y="5787525"/>
                      <a:pt x="6928067" y="5805062"/>
                      <a:pt x="6945605" y="5810908"/>
                    </a:cubicBezTo>
                    <a:lnTo>
                      <a:pt x="7179444" y="5875214"/>
                    </a:lnTo>
                    <a:lnTo>
                      <a:pt x="7483435" y="5957058"/>
                    </a:lnTo>
                    <a:lnTo>
                      <a:pt x="7939420" y="6073978"/>
                    </a:lnTo>
                    <a:cubicBezTo>
                      <a:pt x="8091416" y="6109053"/>
                      <a:pt x="8237565" y="6149975"/>
                      <a:pt x="8372022" y="6126591"/>
                    </a:cubicBezTo>
                    <a:cubicBezTo>
                      <a:pt x="8500634" y="6109053"/>
                      <a:pt x="8623399" y="6027210"/>
                      <a:pt x="8763702" y="5945366"/>
                    </a:cubicBezTo>
                    <a:cubicBezTo>
                      <a:pt x="8833854" y="5904444"/>
                      <a:pt x="8915698" y="5863522"/>
                      <a:pt x="8997541" y="5840138"/>
                    </a:cubicBezTo>
                    <a:cubicBezTo>
                      <a:pt x="9079385" y="5816754"/>
                      <a:pt x="9167074" y="5799217"/>
                      <a:pt x="9254764" y="5799217"/>
                    </a:cubicBezTo>
                    <a:close/>
                    <a:moveTo>
                      <a:pt x="2123317" y="5345961"/>
                    </a:moveTo>
                    <a:cubicBezTo>
                      <a:pt x="2250193" y="5351989"/>
                      <a:pt x="2369670" y="5382681"/>
                      <a:pt x="2479282" y="5413372"/>
                    </a:cubicBezTo>
                    <a:cubicBezTo>
                      <a:pt x="2631277" y="5454294"/>
                      <a:pt x="2765735" y="5501062"/>
                      <a:pt x="2906038" y="5530292"/>
                    </a:cubicBezTo>
                    <a:cubicBezTo>
                      <a:pt x="3052187" y="5559522"/>
                      <a:pt x="3192491" y="5577059"/>
                      <a:pt x="3338640" y="5577059"/>
                    </a:cubicBezTo>
                    <a:cubicBezTo>
                      <a:pt x="3490635" y="5577059"/>
                      <a:pt x="3636784" y="5565368"/>
                      <a:pt x="3782934" y="5536138"/>
                    </a:cubicBezTo>
                    <a:cubicBezTo>
                      <a:pt x="3905699" y="5512754"/>
                      <a:pt x="4022619" y="5483524"/>
                      <a:pt x="4139538" y="5436756"/>
                    </a:cubicBezTo>
                    <a:cubicBezTo>
                      <a:pt x="4145384" y="5430910"/>
                      <a:pt x="4168768" y="5425064"/>
                      <a:pt x="4186306" y="5425064"/>
                    </a:cubicBezTo>
                    <a:cubicBezTo>
                      <a:pt x="4197998" y="5425064"/>
                      <a:pt x="4209690" y="5430910"/>
                      <a:pt x="4215536" y="5442602"/>
                    </a:cubicBezTo>
                    <a:cubicBezTo>
                      <a:pt x="4221382" y="5477678"/>
                      <a:pt x="4174614" y="5501062"/>
                      <a:pt x="4157076" y="5506908"/>
                    </a:cubicBezTo>
                    <a:cubicBezTo>
                      <a:pt x="4086924" y="5536138"/>
                      <a:pt x="4016773" y="5565368"/>
                      <a:pt x="3940775" y="5594597"/>
                    </a:cubicBezTo>
                    <a:cubicBezTo>
                      <a:pt x="3841394" y="5629673"/>
                      <a:pt x="3742012" y="5658903"/>
                      <a:pt x="3642630" y="5676441"/>
                    </a:cubicBezTo>
                    <a:cubicBezTo>
                      <a:pt x="3338640" y="5740747"/>
                      <a:pt x="3017112" y="5746593"/>
                      <a:pt x="2707275" y="5682287"/>
                    </a:cubicBezTo>
                    <a:cubicBezTo>
                      <a:pt x="2549434" y="5653057"/>
                      <a:pt x="2409130" y="5606289"/>
                      <a:pt x="2268827" y="5582905"/>
                    </a:cubicBezTo>
                    <a:cubicBezTo>
                      <a:pt x="2128524" y="5553676"/>
                      <a:pt x="1999912" y="5553676"/>
                      <a:pt x="1882993" y="5612135"/>
                    </a:cubicBezTo>
                    <a:cubicBezTo>
                      <a:pt x="1760227" y="5647211"/>
                      <a:pt x="1643308" y="5717363"/>
                      <a:pt x="1549772" y="5810898"/>
                    </a:cubicBezTo>
                    <a:cubicBezTo>
                      <a:pt x="1532234" y="5828436"/>
                      <a:pt x="1514697" y="5845974"/>
                      <a:pt x="1479621" y="5851820"/>
                    </a:cubicBezTo>
                    <a:cubicBezTo>
                      <a:pt x="1467929" y="5851820"/>
                      <a:pt x="1450391" y="5851820"/>
                      <a:pt x="1438699" y="5845974"/>
                    </a:cubicBezTo>
                    <a:cubicBezTo>
                      <a:pt x="1427007" y="5840128"/>
                      <a:pt x="1421161" y="5828436"/>
                      <a:pt x="1415315" y="5822590"/>
                    </a:cubicBezTo>
                    <a:cubicBezTo>
                      <a:pt x="1362701" y="5752439"/>
                      <a:pt x="1403623" y="5676441"/>
                      <a:pt x="1450391" y="5629673"/>
                    </a:cubicBezTo>
                    <a:cubicBezTo>
                      <a:pt x="1473775" y="5600443"/>
                      <a:pt x="1503005" y="5571213"/>
                      <a:pt x="1532234" y="5547830"/>
                    </a:cubicBezTo>
                    <a:cubicBezTo>
                      <a:pt x="1660846" y="5436756"/>
                      <a:pt x="1824533" y="5366604"/>
                      <a:pt x="1994066" y="5349067"/>
                    </a:cubicBezTo>
                    <a:cubicBezTo>
                      <a:pt x="2037911" y="5344682"/>
                      <a:pt x="2081025" y="5343951"/>
                      <a:pt x="2123317" y="5345961"/>
                    </a:cubicBezTo>
                    <a:close/>
                    <a:moveTo>
                      <a:pt x="1443824" y="4597138"/>
                    </a:moveTo>
                    <a:cubicBezTo>
                      <a:pt x="1511783" y="4599330"/>
                      <a:pt x="1579012" y="4606638"/>
                      <a:pt x="1643317" y="4618330"/>
                    </a:cubicBezTo>
                    <a:cubicBezTo>
                      <a:pt x="1912232" y="4670943"/>
                      <a:pt x="2146071" y="4793709"/>
                      <a:pt x="2362372" y="4910628"/>
                    </a:cubicBezTo>
                    <a:cubicBezTo>
                      <a:pt x="2578673" y="5027547"/>
                      <a:pt x="2789128" y="5144466"/>
                      <a:pt x="3017120" y="5214618"/>
                    </a:cubicBezTo>
                    <a:cubicBezTo>
                      <a:pt x="3250960" y="5284770"/>
                      <a:pt x="3490644" y="5319845"/>
                      <a:pt x="3736175" y="5308154"/>
                    </a:cubicBezTo>
                    <a:cubicBezTo>
                      <a:pt x="3835556" y="5302308"/>
                      <a:pt x="3934938" y="5290616"/>
                      <a:pt x="4034320" y="5273078"/>
                    </a:cubicBezTo>
                    <a:cubicBezTo>
                      <a:pt x="4133701" y="5255540"/>
                      <a:pt x="4227236" y="5226310"/>
                      <a:pt x="4326618" y="5197080"/>
                    </a:cubicBezTo>
                    <a:cubicBezTo>
                      <a:pt x="4344156" y="5191234"/>
                      <a:pt x="4373386" y="5179542"/>
                      <a:pt x="4402616" y="5179542"/>
                    </a:cubicBezTo>
                    <a:cubicBezTo>
                      <a:pt x="4420154" y="5179542"/>
                      <a:pt x="4437692" y="5185388"/>
                      <a:pt x="4443538" y="5197080"/>
                    </a:cubicBezTo>
                    <a:cubicBezTo>
                      <a:pt x="4449384" y="5232156"/>
                      <a:pt x="4367540" y="5267232"/>
                      <a:pt x="4338310" y="5278924"/>
                    </a:cubicBezTo>
                    <a:cubicBezTo>
                      <a:pt x="4221390" y="5325691"/>
                      <a:pt x="4098625" y="5360767"/>
                      <a:pt x="3970014" y="5384151"/>
                    </a:cubicBezTo>
                    <a:cubicBezTo>
                      <a:pt x="3806327" y="5419227"/>
                      <a:pt x="3636794" y="5436765"/>
                      <a:pt x="3467260" y="5430919"/>
                    </a:cubicBezTo>
                    <a:cubicBezTo>
                      <a:pt x="3210038" y="5425073"/>
                      <a:pt x="2958661" y="5378305"/>
                      <a:pt x="2718976" y="5284770"/>
                    </a:cubicBezTo>
                    <a:cubicBezTo>
                      <a:pt x="2479291" y="5191234"/>
                      <a:pt x="2257144" y="5068469"/>
                      <a:pt x="2034997" y="4974933"/>
                    </a:cubicBezTo>
                    <a:cubicBezTo>
                      <a:pt x="1812850" y="4881398"/>
                      <a:pt x="1584858" y="4817093"/>
                      <a:pt x="1362711" y="4822938"/>
                    </a:cubicBezTo>
                    <a:cubicBezTo>
                      <a:pt x="1140564" y="4834630"/>
                      <a:pt x="924263" y="4928165"/>
                      <a:pt x="731346" y="5056777"/>
                    </a:cubicBezTo>
                    <a:cubicBezTo>
                      <a:pt x="532583" y="5185388"/>
                      <a:pt x="363050" y="5349075"/>
                      <a:pt x="187670" y="5524455"/>
                    </a:cubicBezTo>
                    <a:cubicBezTo>
                      <a:pt x="152595" y="5559530"/>
                      <a:pt x="117519" y="5594606"/>
                      <a:pt x="70751" y="5606298"/>
                    </a:cubicBezTo>
                    <a:cubicBezTo>
                      <a:pt x="53213" y="5612144"/>
                      <a:pt x="35675" y="5612144"/>
                      <a:pt x="23983" y="5606298"/>
                    </a:cubicBezTo>
                    <a:cubicBezTo>
                      <a:pt x="18137" y="5600452"/>
                      <a:pt x="12291" y="5588760"/>
                      <a:pt x="6445" y="5577068"/>
                    </a:cubicBezTo>
                    <a:cubicBezTo>
                      <a:pt x="-22784" y="5489379"/>
                      <a:pt x="53213" y="5389997"/>
                      <a:pt x="117519" y="5314000"/>
                    </a:cubicBezTo>
                    <a:cubicBezTo>
                      <a:pt x="152595" y="5273078"/>
                      <a:pt x="193516" y="5226310"/>
                      <a:pt x="234438" y="5185388"/>
                    </a:cubicBezTo>
                    <a:cubicBezTo>
                      <a:pt x="409817" y="5004163"/>
                      <a:pt x="614426" y="4834630"/>
                      <a:pt x="854111" y="4723557"/>
                    </a:cubicBezTo>
                    <a:cubicBezTo>
                      <a:pt x="976877" y="4670943"/>
                      <a:pt x="1105488" y="4624175"/>
                      <a:pt x="1239945" y="4606638"/>
                    </a:cubicBezTo>
                    <a:cubicBezTo>
                      <a:pt x="1307174" y="4597869"/>
                      <a:pt x="1375864" y="4594946"/>
                      <a:pt x="1443824" y="4597138"/>
                    </a:cubicBezTo>
                    <a:close/>
                    <a:moveTo>
                      <a:pt x="9129080" y="4149181"/>
                    </a:moveTo>
                    <a:cubicBezTo>
                      <a:pt x="9136387" y="4150643"/>
                      <a:pt x="9143695" y="4153566"/>
                      <a:pt x="9149536" y="4156488"/>
                    </a:cubicBezTo>
                    <a:cubicBezTo>
                      <a:pt x="9155391" y="4162335"/>
                      <a:pt x="9161237" y="4174026"/>
                      <a:pt x="9161237" y="4185718"/>
                    </a:cubicBezTo>
                    <a:cubicBezTo>
                      <a:pt x="9202149" y="4267562"/>
                      <a:pt x="9149536" y="4337714"/>
                      <a:pt x="9102777" y="4384482"/>
                    </a:cubicBezTo>
                    <a:cubicBezTo>
                      <a:pt x="9079393" y="4419557"/>
                      <a:pt x="9050163" y="4442941"/>
                      <a:pt x="9020933" y="4472171"/>
                    </a:cubicBezTo>
                    <a:cubicBezTo>
                      <a:pt x="8769547" y="4706010"/>
                      <a:pt x="8453874" y="4875543"/>
                      <a:pt x="8120645" y="4969078"/>
                    </a:cubicBezTo>
                    <a:cubicBezTo>
                      <a:pt x="7951111" y="5015846"/>
                      <a:pt x="7781588" y="5045076"/>
                      <a:pt x="7606208" y="5050922"/>
                    </a:cubicBezTo>
                    <a:cubicBezTo>
                      <a:pt x="7430829" y="5056768"/>
                      <a:pt x="7267142" y="5039230"/>
                      <a:pt x="7103446" y="5033384"/>
                    </a:cubicBezTo>
                    <a:cubicBezTo>
                      <a:pt x="6939768" y="5027538"/>
                      <a:pt x="6776071" y="5033384"/>
                      <a:pt x="6624085" y="5074306"/>
                    </a:cubicBezTo>
                    <a:cubicBezTo>
                      <a:pt x="6495474" y="5109382"/>
                      <a:pt x="6378554" y="5167842"/>
                      <a:pt x="6285010" y="5261377"/>
                    </a:cubicBezTo>
                    <a:cubicBezTo>
                      <a:pt x="6279164" y="5267223"/>
                      <a:pt x="6261635" y="5278915"/>
                      <a:pt x="6244097" y="5290607"/>
                    </a:cubicBezTo>
                    <a:cubicBezTo>
                      <a:pt x="6232405" y="5296453"/>
                      <a:pt x="6220704" y="5296453"/>
                      <a:pt x="6209021" y="5284761"/>
                    </a:cubicBezTo>
                    <a:cubicBezTo>
                      <a:pt x="6185637" y="5261377"/>
                      <a:pt x="6226550" y="5214609"/>
                      <a:pt x="6238251" y="5197072"/>
                    </a:cubicBezTo>
                    <a:cubicBezTo>
                      <a:pt x="6296711" y="5132766"/>
                      <a:pt x="6372699" y="5074306"/>
                      <a:pt x="6448706" y="5033384"/>
                    </a:cubicBezTo>
                    <a:cubicBezTo>
                      <a:pt x="6553934" y="4974924"/>
                      <a:pt x="6664998" y="4939848"/>
                      <a:pt x="6776071" y="4916466"/>
                    </a:cubicBezTo>
                    <a:cubicBezTo>
                      <a:pt x="6945614" y="4887235"/>
                      <a:pt x="7120993" y="4881389"/>
                      <a:pt x="7284680" y="4875543"/>
                    </a:cubicBezTo>
                    <a:cubicBezTo>
                      <a:pt x="7366514" y="4875543"/>
                      <a:pt x="7448358" y="4869698"/>
                      <a:pt x="7530211" y="4863851"/>
                    </a:cubicBezTo>
                    <a:cubicBezTo>
                      <a:pt x="7612054" y="4858005"/>
                      <a:pt x="7688043" y="4846313"/>
                      <a:pt x="7769886" y="4834622"/>
                    </a:cubicBezTo>
                    <a:cubicBezTo>
                      <a:pt x="7927737" y="4805392"/>
                      <a:pt x="8079732" y="4758624"/>
                      <a:pt x="8225881" y="4700164"/>
                    </a:cubicBezTo>
                    <a:cubicBezTo>
                      <a:pt x="8518180" y="4577399"/>
                      <a:pt x="8792931" y="4407865"/>
                      <a:pt x="9026770" y="4197410"/>
                    </a:cubicBezTo>
                    <a:cubicBezTo>
                      <a:pt x="9050163" y="4174026"/>
                      <a:pt x="9073547" y="4156488"/>
                      <a:pt x="9108623" y="4150643"/>
                    </a:cubicBezTo>
                    <a:cubicBezTo>
                      <a:pt x="9114464" y="4147719"/>
                      <a:pt x="9121772" y="4147719"/>
                      <a:pt x="9129080" y="4149181"/>
                    </a:cubicBezTo>
                    <a:close/>
                    <a:moveTo>
                      <a:pt x="1992888" y="3458083"/>
                    </a:moveTo>
                    <a:cubicBezTo>
                      <a:pt x="2043767" y="3457900"/>
                      <a:pt x="2094919" y="3460825"/>
                      <a:pt x="2146071" y="3466673"/>
                    </a:cubicBezTo>
                    <a:cubicBezTo>
                      <a:pt x="2344834" y="3490048"/>
                      <a:pt x="2543597" y="3571900"/>
                      <a:pt x="2707284" y="3694657"/>
                    </a:cubicBezTo>
                    <a:cubicBezTo>
                      <a:pt x="2870971" y="3817432"/>
                      <a:pt x="2993737" y="3969418"/>
                      <a:pt x="3116502" y="4109730"/>
                    </a:cubicBezTo>
                    <a:cubicBezTo>
                      <a:pt x="3233421" y="4250025"/>
                      <a:pt x="3350341" y="4384482"/>
                      <a:pt x="3490644" y="4489719"/>
                    </a:cubicBezTo>
                    <a:cubicBezTo>
                      <a:pt x="3630948" y="4600783"/>
                      <a:pt x="3794635" y="4676781"/>
                      <a:pt x="3970014" y="4723558"/>
                    </a:cubicBezTo>
                    <a:cubicBezTo>
                      <a:pt x="4110317" y="4764470"/>
                      <a:pt x="4262312" y="4776162"/>
                      <a:pt x="4414308" y="4770326"/>
                    </a:cubicBezTo>
                    <a:cubicBezTo>
                      <a:pt x="4426000" y="4770326"/>
                      <a:pt x="4449384" y="4770326"/>
                      <a:pt x="4472767" y="4776162"/>
                    </a:cubicBezTo>
                    <a:cubicBezTo>
                      <a:pt x="4490305" y="4782017"/>
                      <a:pt x="4501997" y="4793700"/>
                      <a:pt x="4501997" y="4805392"/>
                    </a:cubicBezTo>
                    <a:cubicBezTo>
                      <a:pt x="4496151" y="4840477"/>
                      <a:pt x="4431846" y="4852160"/>
                      <a:pt x="4408462" y="4852160"/>
                    </a:cubicBezTo>
                    <a:cubicBezTo>
                      <a:pt x="4309080" y="4863852"/>
                      <a:pt x="4215544" y="4863852"/>
                      <a:pt x="4116163" y="4858015"/>
                    </a:cubicBezTo>
                    <a:cubicBezTo>
                      <a:pt x="3993398" y="4846314"/>
                      <a:pt x="3864786" y="4822930"/>
                      <a:pt x="3742021" y="4782017"/>
                    </a:cubicBezTo>
                    <a:cubicBezTo>
                      <a:pt x="3560796" y="4723558"/>
                      <a:pt x="3385417" y="4630013"/>
                      <a:pt x="3233421" y="4501401"/>
                    </a:cubicBezTo>
                    <a:cubicBezTo>
                      <a:pt x="3087272" y="4372800"/>
                      <a:pt x="2958661" y="4232487"/>
                      <a:pt x="2830049" y="4103875"/>
                    </a:cubicBezTo>
                    <a:cubicBezTo>
                      <a:pt x="2701438" y="3975264"/>
                      <a:pt x="2566981" y="3864199"/>
                      <a:pt x="2414985" y="3794038"/>
                    </a:cubicBezTo>
                    <a:cubicBezTo>
                      <a:pt x="2262990" y="3723887"/>
                      <a:pt x="2093457" y="3694657"/>
                      <a:pt x="1923924" y="3700512"/>
                    </a:cubicBezTo>
                    <a:cubicBezTo>
                      <a:pt x="1760237" y="3706349"/>
                      <a:pt x="1590703" y="3747280"/>
                      <a:pt x="1444554" y="3829114"/>
                    </a:cubicBezTo>
                    <a:cubicBezTo>
                      <a:pt x="1427016" y="3840806"/>
                      <a:pt x="1409478" y="3846661"/>
                      <a:pt x="1386094" y="3852498"/>
                    </a:cubicBezTo>
                    <a:lnTo>
                      <a:pt x="1403632" y="3811576"/>
                    </a:lnTo>
                    <a:cubicBezTo>
                      <a:pt x="1397786" y="3817432"/>
                      <a:pt x="1391940" y="3817432"/>
                      <a:pt x="1386094" y="3823268"/>
                    </a:cubicBezTo>
                    <a:cubicBezTo>
                      <a:pt x="1374403" y="3823268"/>
                      <a:pt x="1362711" y="3823268"/>
                      <a:pt x="1351019" y="3823268"/>
                    </a:cubicBezTo>
                    <a:cubicBezTo>
                      <a:pt x="1315943" y="3817432"/>
                      <a:pt x="1292559" y="3799884"/>
                      <a:pt x="1280867" y="3782346"/>
                    </a:cubicBezTo>
                    <a:lnTo>
                      <a:pt x="1275021" y="3776510"/>
                    </a:lnTo>
                    <a:lnTo>
                      <a:pt x="1304251" y="3723887"/>
                    </a:lnTo>
                    <a:cubicBezTo>
                      <a:pt x="1315943" y="3700512"/>
                      <a:pt x="1333481" y="3677119"/>
                      <a:pt x="1356865" y="3659590"/>
                    </a:cubicBezTo>
                    <a:cubicBezTo>
                      <a:pt x="1374403" y="3642052"/>
                      <a:pt x="1397786" y="3624505"/>
                      <a:pt x="1421170" y="3612822"/>
                    </a:cubicBezTo>
                    <a:cubicBezTo>
                      <a:pt x="1444554" y="3601130"/>
                      <a:pt x="1467938" y="3589429"/>
                      <a:pt x="1485476" y="3577737"/>
                    </a:cubicBezTo>
                    <a:cubicBezTo>
                      <a:pt x="1508860" y="3566045"/>
                      <a:pt x="1526398" y="3554363"/>
                      <a:pt x="1549782" y="3548507"/>
                    </a:cubicBezTo>
                    <a:cubicBezTo>
                      <a:pt x="1690085" y="3487132"/>
                      <a:pt x="1840254" y="3458629"/>
                      <a:pt x="1992888" y="3458083"/>
                    </a:cubicBezTo>
                    <a:close/>
                    <a:moveTo>
                      <a:pt x="9397996" y="2841144"/>
                    </a:moveTo>
                    <a:cubicBezTo>
                      <a:pt x="9418458" y="2841144"/>
                      <a:pt x="9438921" y="2844068"/>
                      <a:pt x="9459382" y="2852837"/>
                    </a:cubicBezTo>
                    <a:cubicBezTo>
                      <a:pt x="9476920" y="2858682"/>
                      <a:pt x="9488612" y="2870374"/>
                      <a:pt x="9494449" y="2882066"/>
                    </a:cubicBezTo>
                    <a:cubicBezTo>
                      <a:pt x="9500295" y="2887912"/>
                      <a:pt x="9500295" y="2899604"/>
                      <a:pt x="9494449" y="2911296"/>
                    </a:cubicBezTo>
                    <a:cubicBezTo>
                      <a:pt x="9471065" y="2998986"/>
                      <a:pt x="9377530" y="3022370"/>
                      <a:pt x="9307387" y="3051599"/>
                    </a:cubicBezTo>
                    <a:cubicBezTo>
                      <a:pt x="9266456" y="3069137"/>
                      <a:pt x="9225543" y="3086675"/>
                      <a:pt x="9184622" y="3104213"/>
                    </a:cubicBezTo>
                    <a:cubicBezTo>
                      <a:pt x="9015088" y="3180211"/>
                      <a:pt x="8857238" y="3291284"/>
                      <a:pt x="8728636" y="3425742"/>
                    </a:cubicBezTo>
                    <a:cubicBezTo>
                      <a:pt x="8594169" y="3560199"/>
                      <a:pt x="8477250" y="3723887"/>
                      <a:pt x="8331100" y="3881728"/>
                    </a:cubicBezTo>
                    <a:cubicBezTo>
                      <a:pt x="8255112" y="3957725"/>
                      <a:pt x="8173269" y="4033723"/>
                      <a:pt x="8079733" y="4092183"/>
                    </a:cubicBezTo>
                    <a:cubicBezTo>
                      <a:pt x="7992043" y="4150643"/>
                      <a:pt x="7892653" y="4203256"/>
                      <a:pt x="7799117" y="4244178"/>
                    </a:cubicBezTo>
                    <a:cubicBezTo>
                      <a:pt x="7600354" y="4331868"/>
                      <a:pt x="7407446" y="4390328"/>
                      <a:pt x="7214520" y="4454633"/>
                    </a:cubicBezTo>
                    <a:cubicBezTo>
                      <a:pt x="7015757" y="4513092"/>
                      <a:pt x="6828695" y="4589090"/>
                      <a:pt x="6659153" y="4688472"/>
                    </a:cubicBezTo>
                    <a:cubicBezTo>
                      <a:pt x="6518849" y="4776162"/>
                      <a:pt x="6390247" y="4875543"/>
                      <a:pt x="6296711" y="5010000"/>
                    </a:cubicBezTo>
                    <a:cubicBezTo>
                      <a:pt x="6290866" y="5021692"/>
                      <a:pt x="6273328" y="5045075"/>
                      <a:pt x="6255780" y="5056767"/>
                    </a:cubicBezTo>
                    <a:cubicBezTo>
                      <a:pt x="6244098" y="5068459"/>
                      <a:pt x="6226551" y="5074305"/>
                      <a:pt x="6214868" y="5062613"/>
                    </a:cubicBezTo>
                    <a:cubicBezTo>
                      <a:pt x="6185638" y="5045075"/>
                      <a:pt x="6220705" y="4974924"/>
                      <a:pt x="6238252" y="4957386"/>
                    </a:cubicBezTo>
                    <a:cubicBezTo>
                      <a:pt x="6296711" y="4869697"/>
                      <a:pt x="6366854" y="4787854"/>
                      <a:pt x="6448707" y="4717702"/>
                    </a:cubicBezTo>
                    <a:cubicBezTo>
                      <a:pt x="6553934" y="4624166"/>
                      <a:pt x="6670854" y="4548169"/>
                      <a:pt x="6793619" y="4483863"/>
                    </a:cubicBezTo>
                    <a:cubicBezTo>
                      <a:pt x="6980681" y="4384482"/>
                      <a:pt x="7173607" y="4308484"/>
                      <a:pt x="7360669" y="4232486"/>
                    </a:cubicBezTo>
                    <a:cubicBezTo>
                      <a:pt x="7547749" y="4156488"/>
                      <a:pt x="7728975" y="4074645"/>
                      <a:pt x="7892653" y="3969417"/>
                    </a:cubicBezTo>
                    <a:cubicBezTo>
                      <a:pt x="7974496" y="3916804"/>
                      <a:pt x="8044657" y="3858344"/>
                      <a:pt x="8114809" y="3794038"/>
                    </a:cubicBezTo>
                    <a:cubicBezTo>
                      <a:pt x="8184951" y="3723887"/>
                      <a:pt x="8243411" y="3647889"/>
                      <a:pt x="8307726" y="3571891"/>
                    </a:cubicBezTo>
                    <a:cubicBezTo>
                      <a:pt x="8366186" y="3495893"/>
                      <a:pt x="8430491" y="3414050"/>
                      <a:pt x="8500634" y="3332206"/>
                    </a:cubicBezTo>
                    <a:cubicBezTo>
                      <a:pt x="8570795" y="3250363"/>
                      <a:pt x="8652629" y="3174365"/>
                      <a:pt x="8740319" y="3110059"/>
                    </a:cubicBezTo>
                    <a:cubicBezTo>
                      <a:pt x="8915698" y="2981448"/>
                      <a:pt x="9120307" y="2887912"/>
                      <a:pt x="9336617" y="2846990"/>
                    </a:cubicBezTo>
                    <a:cubicBezTo>
                      <a:pt x="9357073" y="2844068"/>
                      <a:pt x="9377534" y="2841144"/>
                      <a:pt x="9397996" y="2841144"/>
                    </a:cubicBezTo>
                    <a:close/>
                    <a:moveTo>
                      <a:pt x="7781588" y="2700842"/>
                    </a:moveTo>
                    <a:cubicBezTo>
                      <a:pt x="7787434" y="2700842"/>
                      <a:pt x="7799126" y="2706688"/>
                      <a:pt x="7810818" y="2706688"/>
                    </a:cubicBezTo>
                    <a:cubicBezTo>
                      <a:pt x="7892653" y="2730071"/>
                      <a:pt x="7904354" y="2811915"/>
                      <a:pt x="7898508" y="2870375"/>
                    </a:cubicBezTo>
                    <a:cubicBezTo>
                      <a:pt x="7892653" y="2905451"/>
                      <a:pt x="7892653" y="2940526"/>
                      <a:pt x="7886816" y="2975602"/>
                    </a:cubicBezTo>
                    <a:cubicBezTo>
                      <a:pt x="7869278" y="3127598"/>
                      <a:pt x="7816664" y="3273747"/>
                      <a:pt x="7740666" y="3408204"/>
                    </a:cubicBezTo>
                    <a:cubicBezTo>
                      <a:pt x="7664669" y="3542662"/>
                      <a:pt x="7565287" y="3665428"/>
                      <a:pt x="7448368" y="3764809"/>
                    </a:cubicBezTo>
                    <a:cubicBezTo>
                      <a:pt x="7331448" y="3864190"/>
                      <a:pt x="7202837" y="3940188"/>
                      <a:pt x="7074216" y="4010340"/>
                    </a:cubicBezTo>
                    <a:cubicBezTo>
                      <a:pt x="6945614" y="4080492"/>
                      <a:pt x="6817003" y="4138951"/>
                      <a:pt x="6700083" y="4209103"/>
                    </a:cubicBezTo>
                    <a:cubicBezTo>
                      <a:pt x="6577309" y="4279255"/>
                      <a:pt x="6466244" y="4361099"/>
                      <a:pt x="6372700" y="4442942"/>
                    </a:cubicBezTo>
                    <a:cubicBezTo>
                      <a:pt x="6296711" y="4524786"/>
                      <a:pt x="6232405" y="4618321"/>
                      <a:pt x="6191483" y="4723549"/>
                    </a:cubicBezTo>
                    <a:cubicBezTo>
                      <a:pt x="6185637" y="4729395"/>
                      <a:pt x="6179791" y="4746933"/>
                      <a:pt x="6168090" y="4758625"/>
                    </a:cubicBezTo>
                    <a:cubicBezTo>
                      <a:pt x="6156407" y="4770316"/>
                      <a:pt x="6144715" y="4776163"/>
                      <a:pt x="6133023" y="4770316"/>
                    </a:cubicBezTo>
                    <a:cubicBezTo>
                      <a:pt x="6103794" y="4758625"/>
                      <a:pt x="6115486" y="4706011"/>
                      <a:pt x="6121332" y="4688473"/>
                    </a:cubicBezTo>
                    <a:cubicBezTo>
                      <a:pt x="6144715" y="4618321"/>
                      <a:pt x="6173945" y="4548169"/>
                      <a:pt x="6214868" y="4483864"/>
                    </a:cubicBezTo>
                    <a:cubicBezTo>
                      <a:pt x="6267481" y="4402021"/>
                      <a:pt x="6331787" y="4326023"/>
                      <a:pt x="6401929" y="4255871"/>
                    </a:cubicBezTo>
                    <a:cubicBezTo>
                      <a:pt x="6507166" y="4150644"/>
                      <a:pt x="6624086" y="4062954"/>
                      <a:pt x="6746851" y="3986956"/>
                    </a:cubicBezTo>
                    <a:cubicBezTo>
                      <a:pt x="6869607" y="3905112"/>
                      <a:pt x="6992382" y="3834960"/>
                      <a:pt x="7103446" y="3753117"/>
                    </a:cubicBezTo>
                    <a:cubicBezTo>
                      <a:pt x="7214529" y="3677119"/>
                      <a:pt x="7319756" y="3589430"/>
                      <a:pt x="7401600" y="3490048"/>
                    </a:cubicBezTo>
                    <a:cubicBezTo>
                      <a:pt x="7483434" y="3390666"/>
                      <a:pt x="7553595" y="3279593"/>
                      <a:pt x="7606209" y="3162674"/>
                    </a:cubicBezTo>
                    <a:cubicBezTo>
                      <a:pt x="7658814" y="3045754"/>
                      <a:pt x="7693899" y="2917143"/>
                      <a:pt x="7711437" y="2788531"/>
                    </a:cubicBezTo>
                    <a:cubicBezTo>
                      <a:pt x="7717273" y="2765148"/>
                      <a:pt x="7723129" y="2741763"/>
                      <a:pt x="7746503" y="2718380"/>
                    </a:cubicBezTo>
                    <a:cubicBezTo>
                      <a:pt x="7752358" y="2712534"/>
                      <a:pt x="7764050" y="2700842"/>
                      <a:pt x="7781588" y="2700842"/>
                    </a:cubicBezTo>
                    <a:close/>
                    <a:moveTo>
                      <a:pt x="2070064" y="2315017"/>
                    </a:moveTo>
                    <a:cubicBezTo>
                      <a:pt x="2116832" y="2315017"/>
                      <a:pt x="2151908" y="2332555"/>
                      <a:pt x="2175292" y="2355939"/>
                    </a:cubicBezTo>
                    <a:cubicBezTo>
                      <a:pt x="2204522" y="2379322"/>
                      <a:pt x="2222059" y="2408552"/>
                      <a:pt x="2239597" y="2437782"/>
                    </a:cubicBezTo>
                    <a:cubicBezTo>
                      <a:pt x="2262981" y="2467012"/>
                      <a:pt x="2280519" y="2502088"/>
                      <a:pt x="2303903" y="2531318"/>
                    </a:cubicBezTo>
                    <a:cubicBezTo>
                      <a:pt x="2490983" y="2800232"/>
                      <a:pt x="2736505" y="3022379"/>
                      <a:pt x="3022958" y="3168529"/>
                    </a:cubicBezTo>
                    <a:cubicBezTo>
                      <a:pt x="3315256" y="3308832"/>
                      <a:pt x="3654322" y="3378984"/>
                      <a:pt x="3987543" y="3513441"/>
                    </a:cubicBezTo>
                    <a:cubicBezTo>
                      <a:pt x="4157085" y="3577747"/>
                      <a:pt x="4320763" y="3665437"/>
                      <a:pt x="4466912" y="3782356"/>
                    </a:cubicBezTo>
                    <a:cubicBezTo>
                      <a:pt x="4583832" y="3881738"/>
                      <a:pt x="4689060" y="3998657"/>
                      <a:pt x="4753365" y="4133115"/>
                    </a:cubicBezTo>
                    <a:cubicBezTo>
                      <a:pt x="4759211" y="4138961"/>
                      <a:pt x="4770912" y="4168190"/>
                      <a:pt x="4770912" y="4185728"/>
                    </a:cubicBezTo>
                    <a:cubicBezTo>
                      <a:pt x="4770912" y="4197420"/>
                      <a:pt x="4765057" y="4209112"/>
                      <a:pt x="4753365" y="4214958"/>
                    </a:cubicBezTo>
                    <a:cubicBezTo>
                      <a:pt x="4718289" y="4220805"/>
                      <a:pt x="4694905" y="4168190"/>
                      <a:pt x="4683223" y="4150653"/>
                    </a:cubicBezTo>
                    <a:cubicBezTo>
                      <a:pt x="4636446" y="4074655"/>
                      <a:pt x="4583832" y="4010349"/>
                      <a:pt x="4519526" y="3951890"/>
                    </a:cubicBezTo>
                    <a:cubicBezTo>
                      <a:pt x="4431837" y="3875892"/>
                      <a:pt x="4338301" y="3817432"/>
                      <a:pt x="4238920" y="3764818"/>
                    </a:cubicBezTo>
                    <a:cubicBezTo>
                      <a:pt x="4086924" y="3688820"/>
                      <a:pt x="3923246" y="3636207"/>
                      <a:pt x="3759550" y="3595285"/>
                    </a:cubicBezTo>
                    <a:cubicBezTo>
                      <a:pt x="3595863" y="3554363"/>
                      <a:pt x="3420484" y="3519287"/>
                      <a:pt x="3250960" y="3472519"/>
                    </a:cubicBezTo>
                    <a:cubicBezTo>
                      <a:pt x="3081417" y="3425751"/>
                      <a:pt x="2906038" y="3355600"/>
                      <a:pt x="2748197" y="3262064"/>
                    </a:cubicBezTo>
                    <a:cubicBezTo>
                      <a:pt x="2590356" y="3168529"/>
                      <a:pt x="2450052" y="3051609"/>
                      <a:pt x="2327287" y="2911306"/>
                    </a:cubicBezTo>
                    <a:cubicBezTo>
                      <a:pt x="2204522" y="2771003"/>
                      <a:pt x="2105140" y="2613161"/>
                      <a:pt x="2029142" y="2461166"/>
                    </a:cubicBezTo>
                    <a:cubicBezTo>
                      <a:pt x="2017450" y="2426090"/>
                      <a:pt x="2005759" y="2396860"/>
                      <a:pt x="2017450" y="2355939"/>
                    </a:cubicBezTo>
                    <a:cubicBezTo>
                      <a:pt x="2023306" y="2344247"/>
                      <a:pt x="2029142" y="2326709"/>
                      <a:pt x="2040834" y="2320863"/>
                    </a:cubicBezTo>
                    <a:cubicBezTo>
                      <a:pt x="2046680" y="2315017"/>
                      <a:pt x="2058372" y="2315017"/>
                      <a:pt x="2070064" y="2315017"/>
                    </a:cubicBezTo>
                    <a:close/>
                    <a:moveTo>
                      <a:pt x="3245105" y="1490725"/>
                    </a:moveTo>
                    <a:cubicBezTo>
                      <a:pt x="3256797" y="1490725"/>
                      <a:pt x="3262643" y="1496570"/>
                      <a:pt x="3274335" y="1502417"/>
                    </a:cubicBezTo>
                    <a:cubicBezTo>
                      <a:pt x="3356178" y="1549184"/>
                      <a:pt x="3356178" y="1619336"/>
                      <a:pt x="3362024" y="1683642"/>
                    </a:cubicBezTo>
                    <a:cubicBezTo>
                      <a:pt x="3367870" y="1718718"/>
                      <a:pt x="3373716" y="1753794"/>
                      <a:pt x="3379562" y="1788870"/>
                    </a:cubicBezTo>
                    <a:cubicBezTo>
                      <a:pt x="3408792" y="1940865"/>
                      <a:pt x="3467252" y="2087014"/>
                      <a:pt x="3554941" y="2209780"/>
                    </a:cubicBezTo>
                    <a:cubicBezTo>
                      <a:pt x="3595863" y="2274086"/>
                      <a:pt x="3648477" y="2326700"/>
                      <a:pt x="3701091" y="2379313"/>
                    </a:cubicBezTo>
                    <a:cubicBezTo>
                      <a:pt x="3759550" y="2431927"/>
                      <a:pt x="3818010" y="2472849"/>
                      <a:pt x="3888162" y="2513771"/>
                    </a:cubicBezTo>
                    <a:cubicBezTo>
                      <a:pt x="4022619" y="2595614"/>
                      <a:pt x="4186306" y="2671612"/>
                      <a:pt x="4332456" y="2788531"/>
                    </a:cubicBezTo>
                    <a:cubicBezTo>
                      <a:pt x="4484451" y="2905451"/>
                      <a:pt x="4583832" y="3069138"/>
                      <a:pt x="4659830" y="3226979"/>
                    </a:cubicBezTo>
                    <a:cubicBezTo>
                      <a:pt x="4735828" y="3390667"/>
                      <a:pt x="4788441" y="3554354"/>
                      <a:pt x="4852747" y="3712195"/>
                    </a:cubicBezTo>
                    <a:cubicBezTo>
                      <a:pt x="4905361" y="3840807"/>
                      <a:pt x="4963820" y="3969418"/>
                      <a:pt x="5045664" y="4080492"/>
                    </a:cubicBezTo>
                    <a:cubicBezTo>
                      <a:pt x="5051510" y="4086338"/>
                      <a:pt x="5063202" y="4109722"/>
                      <a:pt x="5069048" y="4127260"/>
                    </a:cubicBezTo>
                    <a:cubicBezTo>
                      <a:pt x="5069048" y="4138952"/>
                      <a:pt x="5069048" y="4156490"/>
                      <a:pt x="5057356" y="4162336"/>
                    </a:cubicBezTo>
                    <a:cubicBezTo>
                      <a:pt x="5028126" y="4179874"/>
                      <a:pt x="4987204" y="4133106"/>
                      <a:pt x="4975512" y="4115568"/>
                    </a:cubicBezTo>
                    <a:cubicBezTo>
                      <a:pt x="4922899" y="4045416"/>
                      <a:pt x="4870285" y="3969418"/>
                      <a:pt x="4829363" y="3893421"/>
                    </a:cubicBezTo>
                    <a:cubicBezTo>
                      <a:pt x="4770904" y="3794039"/>
                      <a:pt x="4718290" y="3694657"/>
                      <a:pt x="4671522" y="3589430"/>
                    </a:cubicBezTo>
                    <a:cubicBezTo>
                      <a:pt x="4595524" y="3431589"/>
                      <a:pt x="4519527" y="3279593"/>
                      <a:pt x="4425991" y="3150981"/>
                    </a:cubicBezTo>
                    <a:cubicBezTo>
                      <a:pt x="4326610" y="3016524"/>
                      <a:pt x="4209690" y="2917143"/>
                      <a:pt x="4063541" y="2846991"/>
                    </a:cubicBezTo>
                    <a:cubicBezTo>
                      <a:pt x="3917392" y="2770993"/>
                      <a:pt x="3753704" y="2712534"/>
                      <a:pt x="3601709" y="2595614"/>
                    </a:cubicBezTo>
                    <a:cubicBezTo>
                      <a:pt x="3449714" y="2484541"/>
                      <a:pt x="3332795" y="2326700"/>
                      <a:pt x="3256797" y="2157166"/>
                    </a:cubicBezTo>
                    <a:cubicBezTo>
                      <a:pt x="3180799" y="1987633"/>
                      <a:pt x="3145724" y="1794715"/>
                      <a:pt x="3163261" y="1607644"/>
                    </a:cubicBezTo>
                    <a:cubicBezTo>
                      <a:pt x="3169107" y="1572568"/>
                      <a:pt x="3174953" y="1537492"/>
                      <a:pt x="3204183" y="1508262"/>
                    </a:cubicBezTo>
                    <a:cubicBezTo>
                      <a:pt x="3215875" y="1502417"/>
                      <a:pt x="3227567" y="1490725"/>
                      <a:pt x="3245105" y="1490725"/>
                    </a:cubicBezTo>
                    <a:close/>
                    <a:moveTo>
                      <a:pt x="4117620" y="1441774"/>
                    </a:moveTo>
                    <a:cubicBezTo>
                      <a:pt x="4149774" y="1443966"/>
                      <a:pt x="4180465" y="1458581"/>
                      <a:pt x="4203844" y="1473196"/>
                    </a:cubicBezTo>
                    <a:cubicBezTo>
                      <a:pt x="4233074" y="1490734"/>
                      <a:pt x="4262304" y="1508272"/>
                      <a:pt x="4291534" y="1531656"/>
                    </a:cubicBezTo>
                    <a:cubicBezTo>
                      <a:pt x="4408453" y="1625192"/>
                      <a:pt x="4501989" y="1742111"/>
                      <a:pt x="4566304" y="1870722"/>
                    </a:cubicBezTo>
                    <a:cubicBezTo>
                      <a:pt x="4630609" y="1999334"/>
                      <a:pt x="4677368" y="2139637"/>
                      <a:pt x="4706598" y="2274095"/>
                    </a:cubicBezTo>
                    <a:cubicBezTo>
                      <a:pt x="4770913" y="2548856"/>
                      <a:pt x="4776759" y="2817770"/>
                      <a:pt x="4817671" y="3074993"/>
                    </a:cubicBezTo>
                    <a:cubicBezTo>
                      <a:pt x="4835218" y="3203605"/>
                      <a:pt x="4864448" y="3332216"/>
                      <a:pt x="4911207" y="3454982"/>
                    </a:cubicBezTo>
                    <a:cubicBezTo>
                      <a:pt x="4952138" y="3554363"/>
                      <a:pt x="5004752" y="3653745"/>
                      <a:pt x="5069057" y="3735589"/>
                    </a:cubicBezTo>
                    <a:cubicBezTo>
                      <a:pt x="5069057" y="3741434"/>
                      <a:pt x="5080740" y="3753126"/>
                      <a:pt x="5086586" y="3770665"/>
                    </a:cubicBezTo>
                    <a:cubicBezTo>
                      <a:pt x="5086586" y="3782356"/>
                      <a:pt x="5086586" y="3794048"/>
                      <a:pt x="5074894" y="3799894"/>
                    </a:cubicBezTo>
                    <a:cubicBezTo>
                      <a:pt x="5051510" y="3817432"/>
                      <a:pt x="5016434" y="3782356"/>
                      <a:pt x="5004752" y="3770665"/>
                    </a:cubicBezTo>
                    <a:cubicBezTo>
                      <a:pt x="4957975" y="3718051"/>
                      <a:pt x="4917062" y="3659591"/>
                      <a:pt x="4876131" y="3601131"/>
                    </a:cubicBezTo>
                    <a:cubicBezTo>
                      <a:pt x="4829372" y="3525133"/>
                      <a:pt x="4788441" y="3443290"/>
                      <a:pt x="4753366" y="3355600"/>
                    </a:cubicBezTo>
                    <a:cubicBezTo>
                      <a:pt x="4653993" y="3098377"/>
                      <a:pt x="4607216" y="2823616"/>
                      <a:pt x="4554603" y="2566394"/>
                    </a:cubicBezTo>
                    <a:cubicBezTo>
                      <a:pt x="4525373" y="2437782"/>
                      <a:pt x="4496143" y="2309171"/>
                      <a:pt x="4455230" y="2192251"/>
                    </a:cubicBezTo>
                    <a:cubicBezTo>
                      <a:pt x="4373377" y="1958412"/>
                      <a:pt x="4250621" y="1736265"/>
                      <a:pt x="4057695" y="1607653"/>
                    </a:cubicBezTo>
                    <a:cubicBezTo>
                      <a:pt x="4040166" y="1595961"/>
                      <a:pt x="4022619" y="1584270"/>
                      <a:pt x="4005081" y="1555040"/>
                    </a:cubicBezTo>
                    <a:cubicBezTo>
                      <a:pt x="4005081" y="1543348"/>
                      <a:pt x="3999235" y="1525810"/>
                      <a:pt x="4005081" y="1514118"/>
                    </a:cubicBezTo>
                    <a:cubicBezTo>
                      <a:pt x="4010936" y="1502426"/>
                      <a:pt x="4016782" y="1490734"/>
                      <a:pt x="4022619" y="1484888"/>
                    </a:cubicBezTo>
                    <a:cubicBezTo>
                      <a:pt x="4051849" y="1449812"/>
                      <a:pt x="4085466" y="1439582"/>
                      <a:pt x="4117620" y="1441774"/>
                    </a:cubicBezTo>
                    <a:close/>
                    <a:moveTo>
                      <a:pt x="8015427" y="1233511"/>
                    </a:moveTo>
                    <a:cubicBezTo>
                      <a:pt x="8027119" y="1233511"/>
                      <a:pt x="8038801" y="1233511"/>
                      <a:pt x="8050503" y="1233511"/>
                    </a:cubicBezTo>
                    <a:cubicBezTo>
                      <a:pt x="8138192" y="1251049"/>
                      <a:pt x="8161576" y="1350430"/>
                      <a:pt x="8161576" y="1426428"/>
                    </a:cubicBezTo>
                    <a:cubicBezTo>
                      <a:pt x="8167422" y="1473196"/>
                      <a:pt x="8167422" y="1514118"/>
                      <a:pt x="8161576" y="1560885"/>
                    </a:cubicBezTo>
                    <a:cubicBezTo>
                      <a:pt x="8149884" y="1753803"/>
                      <a:pt x="8091424" y="1940874"/>
                      <a:pt x="8009572" y="2110407"/>
                    </a:cubicBezTo>
                    <a:cubicBezTo>
                      <a:pt x="7927737" y="2279941"/>
                      <a:pt x="7816664" y="2437782"/>
                      <a:pt x="7693898" y="2578085"/>
                    </a:cubicBezTo>
                    <a:cubicBezTo>
                      <a:pt x="7448367" y="2864538"/>
                      <a:pt x="7150223" y="3080839"/>
                      <a:pt x="6863770" y="3297140"/>
                    </a:cubicBezTo>
                    <a:cubicBezTo>
                      <a:pt x="6717621" y="3408213"/>
                      <a:pt x="6571472" y="3519287"/>
                      <a:pt x="6437014" y="3636206"/>
                    </a:cubicBezTo>
                    <a:cubicBezTo>
                      <a:pt x="6325941" y="3729742"/>
                      <a:pt x="6220713" y="3834969"/>
                      <a:pt x="6121331" y="3946043"/>
                    </a:cubicBezTo>
                    <a:cubicBezTo>
                      <a:pt x="6115485" y="3951889"/>
                      <a:pt x="6097947" y="3969427"/>
                      <a:pt x="6080400" y="3981119"/>
                    </a:cubicBezTo>
                    <a:cubicBezTo>
                      <a:pt x="6062872" y="3992811"/>
                      <a:pt x="6051171" y="3992811"/>
                      <a:pt x="6039488" y="3981119"/>
                    </a:cubicBezTo>
                    <a:cubicBezTo>
                      <a:pt x="6016104" y="3957735"/>
                      <a:pt x="6057026" y="3905121"/>
                      <a:pt x="6068718" y="3887583"/>
                    </a:cubicBezTo>
                    <a:cubicBezTo>
                      <a:pt x="6127177" y="3811585"/>
                      <a:pt x="6185637" y="3741434"/>
                      <a:pt x="6249943" y="3671282"/>
                    </a:cubicBezTo>
                    <a:cubicBezTo>
                      <a:pt x="6331787" y="3583592"/>
                      <a:pt x="6419476" y="3495903"/>
                      <a:pt x="6495474" y="3425751"/>
                    </a:cubicBezTo>
                    <a:cubicBezTo>
                      <a:pt x="6758543" y="3174374"/>
                      <a:pt x="7044986" y="2946381"/>
                      <a:pt x="7290526" y="2695004"/>
                    </a:cubicBezTo>
                    <a:cubicBezTo>
                      <a:pt x="7419138" y="2566394"/>
                      <a:pt x="7530211" y="2431936"/>
                      <a:pt x="7629583" y="2291633"/>
                    </a:cubicBezTo>
                    <a:cubicBezTo>
                      <a:pt x="7822510" y="2011026"/>
                      <a:pt x="7956967" y="1683651"/>
                      <a:pt x="7956967" y="1356276"/>
                    </a:cubicBezTo>
                    <a:cubicBezTo>
                      <a:pt x="7956967" y="1327046"/>
                      <a:pt x="7962813" y="1291971"/>
                      <a:pt x="7980342" y="1262741"/>
                    </a:cubicBezTo>
                    <a:cubicBezTo>
                      <a:pt x="7992043" y="1251049"/>
                      <a:pt x="8003735" y="1239357"/>
                      <a:pt x="8015427" y="1233511"/>
                    </a:cubicBezTo>
                    <a:close/>
                    <a:moveTo>
                      <a:pt x="5459266" y="1041863"/>
                    </a:moveTo>
                    <a:cubicBezTo>
                      <a:pt x="5511880" y="1045700"/>
                      <a:pt x="5551340" y="1087352"/>
                      <a:pt x="5577647" y="1122428"/>
                    </a:cubicBezTo>
                    <a:cubicBezTo>
                      <a:pt x="5601031" y="1151658"/>
                      <a:pt x="5618569" y="1180887"/>
                      <a:pt x="5641953" y="1210117"/>
                    </a:cubicBezTo>
                    <a:cubicBezTo>
                      <a:pt x="5729642" y="1338729"/>
                      <a:pt x="5793948" y="1484878"/>
                      <a:pt x="5840715" y="1631028"/>
                    </a:cubicBezTo>
                    <a:cubicBezTo>
                      <a:pt x="5887483" y="1783024"/>
                      <a:pt x="5905021" y="1935019"/>
                      <a:pt x="5910867" y="2092860"/>
                    </a:cubicBezTo>
                    <a:cubicBezTo>
                      <a:pt x="5916713" y="2250702"/>
                      <a:pt x="5893329" y="2414389"/>
                      <a:pt x="5852407" y="2560538"/>
                    </a:cubicBezTo>
                    <a:cubicBezTo>
                      <a:pt x="5817331" y="2706687"/>
                      <a:pt x="5764718" y="2846991"/>
                      <a:pt x="5723796" y="2981448"/>
                    </a:cubicBezTo>
                    <a:cubicBezTo>
                      <a:pt x="5682874" y="3121751"/>
                      <a:pt x="5653644" y="3256209"/>
                      <a:pt x="5665336" y="3396512"/>
                    </a:cubicBezTo>
                    <a:cubicBezTo>
                      <a:pt x="5677028" y="3513432"/>
                      <a:pt x="5706258" y="3624505"/>
                      <a:pt x="5770564" y="3718041"/>
                    </a:cubicBezTo>
                    <a:cubicBezTo>
                      <a:pt x="5770564" y="3729733"/>
                      <a:pt x="5782256" y="3741425"/>
                      <a:pt x="5788102" y="3758963"/>
                    </a:cubicBezTo>
                    <a:cubicBezTo>
                      <a:pt x="5788102" y="3770655"/>
                      <a:pt x="5788102" y="3782347"/>
                      <a:pt x="5776410" y="3794039"/>
                    </a:cubicBezTo>
                    <a:cubicBezTo>
                      <a:pt x="5747180" y="3817422"/>
                      <a:pt x="5712104" y="3776501"/>
                      <a:pt x="5694566" y="3758963"/>
                    </a:cubicBezTo>
                    <a:cubicBezTo>
                      <a:pt x="5641953" y="3694657"/>
                      <a:pt x="5606877" y="3624505"/>
                      <a:pt x="5583493" y="3548508"/>
                    </a:cubicBezTo>
                    <a:cubicBezTo>
                      <a:pt x="5548417" y="3449126"/>
                      <a:pt x="5536725" y="3349745"/>
                      <a:pt x="5536725" y="3244517"/>
                    </a:cubicBezTo>
                    <a:cubicBezTo>
                      <a:pt x="5536725" y="3086676"/>
                      <a:pt x="5565955" y="2940526"/>
                      <a:pt x="5601031" y="2794377"/>
                    </a:cubicBezTo>
                    <a:cubicBezTo>
                      <a:pt x="5636107" y="2648228"/>
                      <a:pt x="5671182" y="2507925"/>
                      <a:pt x="5682874" y="2367621"/>
                    </a:cubicBezTo>
                    <a:cubicBezTo>
                      <a:pt x="5694566" y="2227318"/>
                      <a:pt x="5694566" y="2087014"/>
                      <a:pt x="5671182" y="1952557"/>
                    </a:cubicBezTo>
                    <a:cubicBezTo>
                      <a:pt x="5624415" y="1677796"/>
                      <a:pt x="5530879" y="1420572"/>
                      <a:pt x="5378884" y="1186734"/>
                    </a:cubicBezTo>
                    <a:cubicBezTo>
                      <a:pt x="5367192" y="1163350"/>
                      <a:pt x="5349654" y="1139966"/>
                      <a:pt x="5355500" y="1104890"/>
                    </a:cubicBezTo>
                    <a:cubicBezTo>
                      <a:pt x="5361346" y="1093198"/>
                      <a:pt x="5361346" y="1081506"/>
                      <a:pt x="5373038" y="1069814"/>
                    </a:cubicBezTo>
                    <a:cubicBezTo>
                      <a:pt x="5384730" y="1063968"/>
                      <a:pt x="5390576" y="1058123"/>
                      <a:pt x="5402268" y="1052277"/>
                    </a:cubicBezTo>
                    <a:cubicBezTo>
                      <a:pt x="5422729" y="1043508"/>
                      <a:pt x="5441728" y="1040584"/>
                      <a:pt x="5459266" y="1041863"/>
                    </a:cubicBezTo>
                    <a:close/>
                    <a:moveTo>
                      <a:pt x="6688383" y="0"/>
                    </a:moveTo>
                    <a:cubicBezTo>
                      <a:pt x="6700075" y="5846"/>
                      <a:pt x="6711767" y="11692"/>
                      <a:pt x="6717613" y="17538"/>
                    </a:cubicBezTo>
                    <a:cubicBezTo>
                      <a:pt x="6776072" y="87689"/>
                      <a:pt x="6764380" y="175379"/>
                      <a:pt x="6764380" y="251377"/>
                    </a:cubicBezTo>
                    <a:cubicBezTo>
                      <a:pt x="6764380" y="298145"/>
                      <a:pt x="6764380" y="339066"/>
                      <a:pt x="6770226" y="385834"/>
                    </a:cubicBezTo>
                    <a:cubicBezTo>
                      <a:pt x="6787764" y="578751"/>
                      <a:pt x="6846224" y="771669"/>
                      <a:pt x="6898838" y="976279"/>
                    </a:cubicBezTo>
                    <a:cubicBezTo>
                      <a:pt x="6951451" y="1180887"/>
                      <a:pt x="7004065" y="1403035"/>
                      <a:pt x="6980681" y="1636874"/>
                    </a:cubicBezTo>
                    <a:cubicBezTo>
                      <a:pt x="6963143" y="1870713"/>
                      <a:pt x="6863762" y="2087014"/>
                      <a:pt x="6752688" y="2274086"/>
                    </a:cubicBezTo>
                    <a:cubicBezTo>
                      <a:pt x="6641615" y="2467003"/>
                      <a:pt x="6501311" y="2630690"/>
                      <a:pt x="6372700" y="2794377"/>
                    </a:cubicBezTo>
                    <a:cubicBezTo>
                      <a:pt x="6244089" y="2958064"/>
                      <a:pt x="6115477" y="3127597"/>
                      <a:pt x="6033633" y="3314669"/>
                    </a:cubicBezTo>
                    <a:cubicBezTo>
                      <a:pt x="5963481" y="3472510"/>
                      <a:pt x="5916714" y="3636197"/>
                      <a:pt x="5922560" y="3805731"/>
                    </a:cubicBezTo>
                    <a:cubicBezTo>
                      <a:pt x="5922560" y="3817422"/>
                      <a:pt x="5922560" y="3846652"/>
                      <a:pt x="5916714" y="3870036"/>
                    </a:cubicBezTo>
                    <a:cubicBezTo>
                      <a:pt x="5910868" y="3887574"/>
                      <a:pt x="5905022" y="3899266"/>
                      <a:pt x="5887484" y="3899266"/>
                    </a:cubicBezTo>
                    <a:cubicBezTo>
                      <a:pt x="5852408" y="3899266"/>
                      <a:pt x="5840716" y="3823268"/>
                      <a:pt x="5840716" y="3794039"/>
                    </a:cubicBezTo>
                    <a:cubicBezTo>
                      <a:pt x="5834870" y="3682965"/>
                      <a:pt x="5846562" y="3571891"/>
                      <a:pt x="5881638" y="3454972"/>
                    </a:cubicBezTo>
                    <a:cubicBezTo>
                      <a:pt x="5916714" y="3314669"/>
                      <a:pt x="5969327" y="3180211"/>
                      <a:pt x="6039479" y="3051600"/>
                    </a:cubicBezTo>
                    <a:cubicBezTo>
                      <a:pt x="6138861" y="2864529"/>
                      <a:pt x="6267473" y="2689150"/>
                      <a:pt x="6384392" y="2513771"/>
                    </a:cubicBezTo>
                    <a:cubicBezTo>
                      <a:pt x="6501311" y="2338391"/>
                      <a:pt x="6612385" y="2163012"/>
                      <a:pt x="6682537" y="1975941"/>
                    </a:cubicBezTo>
                    <a:cubicBezTo>
                      <a:pt x="6717613" y="1882405"/>
                      <a:pt x="6746842" y="1788870"/>
                      <a:pt x="6758534" y="1695334"/>
                    </a:cubicBezTo>
                    <a:cubicBezTo>
                      <a:pt x="6770226" y="1601798"/>
                      <a:pt x="6770226" y="1508262"/>
                      <a:pt x="6758534" y="1408881"/>
                    </a:cubicBezTo>
                    <a:cubicBezTo>
                      <a:pt x="6735150" y="1215964"/>
                      <a:pt x="6670845" y="1017200"/>
                      <a:pt x="6624077" y="806745"/>
                    </a:cubicBezTo>
                    <a:cubicBezTo>
                      <a:pt x="6577309" y="596290"/>
                      <a:pt x="6542233" y="368296"/>
                      <a:pt x="6589001" y="134458"/>
                    </a:cubicBezTo>
                    <a:cubicBezTo>
                      <a:pt x="6594847" y="87689"/>
                      <a:pt x="6612385" y="46768"/>
                      <a:pt x="6647461" y="17538"/>
                    </a:cubicBezTo>
                    <a:cubicBezTo>
                      <a:pt x="6659153" y="5846"/>
                      <a:pt x="6670845" y="0"/>
                      <a:pt x="668838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0" name="Google Shape;2660;p49"/>
              <p:cNvSpPr/>
              <p:nvPr/>
            </p:nvSpPr>
            <p:spPr>
              <a:xfrm>
                <a:off x="7054824" y="3204157"/>
                <a:ext cx="237043" cy="276564"/>
              </a:xfrm>
              <a:custGeom>
                <a:avLst/>
                <a:gdLst/>
                <a:ahLst/>
                <a:cxnLst/>
                <a:rect l="l" t="t" r="r" b="b"/>
                <a:pathLst>
                  <a:path w="667728" h="779053" extrusionOk="0">
                    <a:moveTo>
                      <a:pt x="574838" y="348044"/>
                    </a:moveTo>
                    <a:cubicBezTo>
                      <a:pt x="593253" y="339154"/>
                      <a:pt x="611032" y="327724"/>
                      <a:pt x="621193" y="309944"/>
                    </a:cubicBezTo>
                    <a:cubicBezTo>
                      <a:pt x="626272" y="301689"/>
                      <a:pt x="628813" y="291529"/>
                      <a:pt x="627543" y="281369"/>
                    </a:cubicBezTo>
                    <a:cubicBezTo>
                      <a:pt x="625638" y="271844"/>
                      <a:pt x="619288" y="262319"/>
                      <a:pt x="609763" y="259779"/>
                    </a:cubicBezTo>
                    <a:cubicBezTo>
                      <a:pt x="596428" y="255969"/>
                      <a:pt x="581822" y="264224"/>
                      <a:pt x="569757" y="258509"/>
                    </a:cubicBezTo>
                    <a:cubicBezTo>
                      <a:pt x="559597" y="253429"/>
                      <a:pt x="556422" y="238824"/>
                      <a:pt x="559597" y="227394"/>
                    </a:cubicBezTo>
                    <a:cubicBezTo>
                      <a:pt x="562138" y="215964"/>
                      <a:pt x="569122" y="206439"/>
                      <a:pt x="573568" y="195644"/>
                    </a:cubicBezTo>
                    <a:cubicBezTo>
                      <a:pt x="578013" y="184849"/>
                      <a:pt x="579282" y="171514"/>
                      <a:pt x="571663" y="162624"/>
                    </a:cubicBezTo>
                    <a:cubicBezTo>
                      <a:pt x="563407" y="152464"/>
                      <a:pt x="547532" y="153099"/>
                      <a:pt x="536103" y="158814"/>
                    </a:cubicBezTo>
                    <a:cubicBezTo>
                      <a:pt x="524672" y="165164"/>
                      <a:pt x="517053" y="175959"/>
                      <a:pt x="508797" y="186754"/>
                    </a:cubicBezTo>
                    <a:cubicBezTo>
                      <a:pt x="501178" y="196914"/>
                      <a:pt x="491653" y="207709"/>
                      <a:pt x="479588" y="212154"/>
                    </a:cubicBezTo>
                    <a:cubicBezTo>
                      <a:pt x="471332" y="215329"/>
                      <a:pt x="454188" y="214694"/>
                      <a:pt x="449107" y="205169"/>
                    </a:cubicBezTo>
                    <a:cubicBezTo>
                      <a:pt x="445297" y="196914"/>
                      <a:pt x="454822" y="181039"/>
                      <a:pt x="458632" y="173419"/>
                    </a:cubicBezTo>
                    <a:cubicBezTo>
                      <a:pt x="470063" y="148654"/>
                      <a:pt x="481493" y="124524"/>
                      <a:pt x="492288" y="99759"/>
                    </a:cubicBezTo>
                    <a:cubicBezTo>
                      <a:pt x="499907" y="82614"/>
                      <a:pt x="506893" y="59119"/>
                      <a:pt x="491653" y="47689"/>
                    </a:cubicBezTo>
                    <a:cubicBezTo>
                      <a:pt x="480222" y="39434"/>
                      <a:pt x="463713" y="44514"/>
                      <a:pt x="453553" y="54039"/>
                    </a:cubicBezTo>
                    <a:cubicBezTo>
                      <a:pt x="444028" y="64199"/>
                      <a:pt x="438947" y="78169"/>
                      <a:pt x="433232" y="90869"/>
                    </a:cubicBezTo>
                    <a:cubicBezTo>
                      <a:pt x="427518" y="103569"/>
                      <a:pt x="419263" y="114999"/>
                      <a:pt x="408468" y="123254"/>
                    </a:cubicBezTo>
                    <a:cubicBezTo>
                      <a:pt x="384338" y="139764"/>
                      <a:pt x="349413" y="121349"/>
                      <a:pt x="342428" y="94044"/>
                    </a:cubicBezTo>
                    <a:cubicBezTo>
                      <a:pt x="338618" y="80074"/>
                      <a:pt x="339888" y="63564"/>
                      <a:pt x="328457" y="54674"/>
                    </a:cubicBezTo>
                    <a:cubicBezTo>
                      <a:pt x="320203" y="48324"/>
                      <a:pt x="307503" y="50229"/>
                      <a:pt x="298613" y="56579"/>
                    </a:cubicBezTo>
                    <a:cubicBezTo>
                      <a:pt x="290357" y="62929"/>
                      <a:pt x="285278" y="73089"/>
                      <a:pt x="280832" y="82614"/>
                    </a:cubicBezTo>
                    <a:cubicBezTo>
                      <a:pt x="278293" y="89599"/>
                      <a:pt x="275118" y="97219"/>
                      <a:pt x="268768" y="101029"/>
                    </a:cubicBezTo>
                    <a:cubicBezTo>
                      <a:pt x="257972" y="107379"/>
                      <a:pt x="244638" y="99124"/>
                      <a:pt x="238922" y="88329"/>
                    </a:cubicBezTo>
                    <a:cubicBezTo>
                      <a:pt x="230032" y="72454"/>
                      <a:pt x="232572" y="52134"/>
                      <a:pt x="226222" y="34989"/>
                    </a:cubicBezTo>
                    <a:cubicBezTo>
                      <a:pt x="216063" y="7684"/>
                      <a:pt x="181138" y="-6921"/>
                      <a:pt x="154468" y="3239"/>
                    </a:cubicBezTo>
                    <a:cubicBezTo>
                      <a:pt x="127163" y="13399"/>
                      <a:pt x="111288" y="46419"/>
                      <a:pt x="117638" y="74359"/>
                    </a:cubicBezTo>
                    <a:cubicBezTo>
                      <a:pt x="125257" y="108014"/>
                      <a:pt x="157643" y="128969"/>
                      <a:pt x="178597" y="156274"/>
                    </a:cubicBezTo>
                    <a:cubicBezTo>
                      <a:pt x="183043" y="161989"/>
                      <a:pt x="186853" y="167704"/>
                      <a:pt x="188122" y="175324"/>
                    </a:cubicBezTo>
                    <a:cubicBezTo>
                      <a:pt x="189393" y="182309"/>
                      <a:pt x="187488" y="189929"/>
                      <a:pt x="181772" y="194374"/>
                    </a:cubicBezTo>
                    <a:cubicBezTo>
                      <a:pt x="174153" y="200089"/>
                      <a:pt x="162088" y="196914"/>
                      <a:pt x="154468" y="191199"/>
                    </a:cubicBezTo>
                    <a:cubicBezTo>
                      <a:pt x="146847" y="185484"/>
                      <a:pt x="139863" y="177864"/>
                      <a:pt x="130338" y="174054"/>
                    </a:cubicBezTo>
                    <a:cubicBezTo>
                      <a:pt x="111922" y="167069"/>
                      <a:pt x="89697" y="180404"/>
                      <a:pt x="83982" y="199454"/>
                    </a:cubicBezTo>
                    <a:cubicBezTo>
                      <a:pt x="78268" y="218504"/>
                      <a:pt x="86522" y="239459"/>
                      <a:pt x="101128" y="253429"/>
                    </a:cubicBezTo>
                    <a:cubicBezTo>
                      <a:pt x="121447" y="273749"/>
                      <a:pt x="158913" y="275019"/>
                      <a:pt x="164628" y="308039"/>
                    </a:cubicBezTo>
                    <a:cubicBezTo>
                      <a:pt x="167803" y="325819"/>
                      <a:pt x="151928" y="342329"/>
                      <a:pt x="134782" y="348044"/>
                    </a:cubicBezTo>
                    <a:cubicBezTo>
                      <a:pt x="117638" y="353759"/>
                      <a:pt x="98588" y="350584"/>
                      <a:pt x="80807" y="349314"/>
                    </a:cubicBezTo>
                    <a:cubicBezTo>
                      <a:pt x="57313" y="348044"/>
                      <a:pt x="31278" y="349949"/>
                      <a:pt x="13497" y="365824"/>
                    </a:cubicBezTo>
                    <a:cubicBezTo>
                      <a:pt x="-4282" y="381699"/>
                      <a:pt x="-5553" y="415989"/>
                      <a:pt x="16038" y="426149"/>
                    </a:cubicBezTo>
                    <a:cubicBezTo>
                      <a:pt x="31278" y="433769"/>
                      <a:pt x="52868" y="428054"/>
                      <a:pt x="63028" y="441389"/>
                    </a:cubicBezTo>
                    <a:cubicBezTo>
                      <a:pt x="71918" y="453454"/>
                      <a:pt x="64297" y="470599"/>
                      <a:pt x="55407" y="483299"/>
                    </a:cubicBezTo>
                    <a:cubicBezTo>
                      <a:pt x="46518" y="495999"/>
                      <a:pt x="36993" y="511239"/>
                      <a:pt x="43343" y="524574"/>
                    </a:cubicBezTo>
                    <a:cubicBezTo>
                      <a:pt x="50328" y="539814"/>
                      <a:pt x="72553" y="540449"/>
                      <a:pt x="86522" y="532829"/>
                    </a:cubicBezTo>
                    <a:cubicBezTo>
                      <a:pt x="101128" y="524574"/>
                      <a:pt x="111288" y="511239"/>
                      <a:pt x="124622" y="501079"/>
                    </a:cubicBezTo>
                    <a:cubicBezTo>
                      <a:pt x="137957" y="491554"/>
                      <a:pt x="158278" y="487109"/>
                      <a:pt x="170343" y="498539"/>
                    </a:cubicBezTo>
                    <a:cubicBezTo>
                      <a:pt x="185582" y="513779"/>
                      <a:pt x="173518" y="539179"/>
                      <a:pt x="161453" y="556959"/>
                    </a:cubicBezTo>
                    <a:cubicBezTo>
                      <a:pt x="148118" y="575374"/>
                      <a:pt x="135418" y="593789"/>
                      <a:pt x="122718" y="612204"/>
                    </a:cubicBezTo>
                    <a:cubicBezTo>
                      <a:pt x="110653" y="629349"/>
                      <a:pt x="98588" y="647129"/>
                      <a:pt x="96047" y="668084"/>
                    </a:cubicBezTo>
                    <a:cubicBezTo>
                      <a:pt x="93507" y="689039"/>
                      <a:pt x="105572" y="712534"/>
                      <a:pt x="125893" y="715709"/>
                    </a:cubicBezTo>
                    <a:cubicBezTo>
                      <a:pt x="144943" y="718884"/>
                      <a:pt x="162088" y="704279"/>
                      <a:pt x="172882" y="689039"/>
                    </a:cubicBezTo>
                    <a:cubicBezTo>
                      <a:pt x="183678" y="673799"/>
                      <a:pt x="190663" y="654749"/>
                      <a:pt x="205268" y="642049"/>
                    </a:cubicBezTo>
                    <a:cubicBezTo>
                      <a:pt x="219872" y="629349"/>
                      <a:pt x="244638" y="626174"/>
                      <a:pt x="256068" y="641414"/>
                    </a:cubicBezTo>
                    <a:cubicBezTo>
                      <a:pt x="260513" y="647764"/>
                      <a:pt x="262418" y="655384"/>
                      <a:pt x="268132" y="660464"/>
                    </a:cubicBezTo>
                    <a:cubicBezTo>
                      <a:pt x="278293" y="668084"/>
                      <a:pt x="292897" y="661099"/>
                      <a:pt x="305597" y="660464"/>
                    </a:cubicBezTo>
                    <a:cubicBezTo>
                      <a:pt x="327822" y="659194"/>
                      <a:pt x="345603" y="679514"/>
                      <a:pt x="354493" y="699834"/>
                    </a:cubicBezTo>
                    <a:cubicBezTo>
                      <a:pt x="363382" y="720154"/>
                      <a:pt x="367828" y="743014"/>
                      <a:pt x="381163" y="760159"/>
                    </a:cubicBezTo>
                    <a:cubicBezTo>
                      <a:pt x="394497" y="777304"/>
                      <a:pt x="423072" y="786829"/>
                      <a:pt x="438947" y="770954"/>
                    </a:cubicBezTo>
                    <a:cubicBezTo>
                      <a:pt x="452282" y="757619"/>
                      <a:pt x="447838" y="734124"/>
                      <a:pt x="438313" y="718249"/>
                    </a:cubicBezTo>
                    <a:cubicBezTo>
                      <a:pt x="428788" y="702374"/>
                      <a:pt x="413547" y="688404"/>
                      <a:pt x="406563" y="670624"/>
                    </a:cubicBezTo>
                    <a:cubicBezTo>
                      <a:pt x="399578" y="652844"/>
                      <a:pt x="404657" y="627444"/>
                      <a:pt x="423072" y="622999"/>
                    </a:cubicBezTo>
                    <a:cubicBezTo>
                      <a:pt x="438947" y="618554"/>
                      <a:pt x="454188" y="631254"/>
                      <a:pt x="468157" y="639509"/>
                    </a:cubicBezTo>
                    <a:cubicBezTo>
                      <a:pt x="482763" y="647764"/>
                      <a:pt x="506257" y="648399"/>
                      <a:pt x="510068" y="631889"/>
                    </a:cubicBezTo>
                    <a:cubicBezTo>
                      <a:pt x="512607" y="620459"/>
                      <a:pt x="501813" y="609029"/>
                      <a:pt x="501813" y="596964"/>
                    </a:cubicBezTo>
                    <a:cubicBezTo>
                      <a:pt x="501813" y="582994"/>
                      <a:pt x="516418" y="572834"/>
                      <a:pt x="530388" y="572199"/>
                    </a:cubicBezTo>
                    <a:cubicBezTo>
                      <a:pt x="544357" y="571564"/>
                      <a:pt x="557693" y="576644"/>
                      <a:pt x="571663" y="579819"/>
                    </a:cubicBezTo>
                    <a:cubicBezTo>
                      <a:pt x="593888" y="584264"/>
                      <a:pt x="618018" y="581724"/>
                      <a:pt x="637068" y="569659"/>
                    </a:cubicBezTo>
                    <a:cubicBezTo>
                      <a:pt x="656118" y="557594"/>
                      <a:pt x="669453" y="535369"/>
                      <a:pt x="667547" y="512509"/>
                    </a:cubicBezTo>
                    <a:cubicBezTo>
                      <a:pt x="665643" y="489649"/>
                      <a:pt x="646593" y="469329"/>
                      <a:pt x="623732" y="468059"/>
                    </a:cubicBezTo>
                    <a:cubicBezTo>
                      <a:pt x="606588" y="467424"/>
                      <a:pt x="591347" y="476314"/>
                      <a:pt x="576743" y="485204"/>
                    </a:cubicBezTo>
                    <a:cubicBezTo>
                      <a:pt x="562772" y="493459"/>
                      <a:pt x="546263" y="502984"/>
                      <a:pt x="529753" y="500444"/>
                    </a:cubicBezTo>
                    <a:cubicBezTo>
                      <a:pt x="516418" y="498539"/>
                      <a:pt x="501178" y="486474"/>
                      <a:pt x="504988" y="471869"/>
                    </a:cubicBezTo>
                    <a:cubicBezTo>
                      <a:pt x="507528" y="461709"/>
                      <a:pt x="517053" y="454089"/>
                      <a:pt x="525943" y="449009"/>
                    </a:cubicBezTo>
                    <a:cubicBezTo>
                      <a:pt x="535468" y="443929"/>
                      <a:pt x="545628" y="438849"/>
                      <a:pt x="551978" y="431229"/>
                    </a:cubicBezTo>
                    <a:cubicBezTo>
                      <a:pt x="558963" y="422974"/>
                      <a:pt x="561503" y="409639"/>
                      <a:pt x="553882" y="402019"/>
                    </a:cubicBezTo>
                    <a:cubicBezTo>
                      <a:pt x="548168" y="396304"/>
                      <a:pt x="538643" y="395669"/>
                      <a:pt x="530388" y="394399"/>
                    </a:cubicBezTo>
                    <a:cubicBezTo>
                      <a:pt x="522132" y="393129"/>
                      <a:pt x="512607" y="389954"/>
                      <a:pt x="510703" y="381699"/>
                    </a:cubicBezTo>
                    <a:cubicBezTo>
                      <a:pt x="527847" y="367094"/>
                      <a:pt x="549438" y="358839"/>
                      <a:pt x="569757" y="349314"/>
                    </a:cubicBezTo>
                    <a:cubicBezTo>
                      <a:pt x="571028" y="349949"/>
                      <a:pt x="572932" y="348679"/>
                      <a:pt x="574838" y="34804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1" name="Google Shape;2661;p49"/>
              <p:cNvSpPr/>
              <p:nvPr/>
            </p:nvSpPr>
            <p:spPr>
              <a:xfrm>
                <a:off x="7100529" y="3261473"/>
                <a:ext cx="132198" cy="159583"/>
              </a:xfrm>
              <a:custGeom>
                <a:avLst/>
                <a:gdLst/>
                <a:ahLst/>
                <a:cxnLst/>
                <a:rect l="l" t="t" r="r" b="b"/>
                <a:pathLst>
                  <a:path w="372390" h="449530" extrusionOk="0">
                    <a:moveTo>
                      <a:pt x="363671" y="355029"/>
                    </a:moveTo>
                    <a:cubicBezTo>
                      <a:pt x="375736" y="316929"/>
                      <a:pt x="372561" y="273749"/>
                      <a:pt x="370021" y="231838"/>
                    </a:cubicBezTo>
                    <a:cubicBezTo>
                      <a:pt x="367481" y="195009"/>
                      <a:pt x="364941" y="157544"/>
                      <a:pt x="354146" y="120713"/>
                    </a:cubicBezTo>
                    <a:cubicBezTo>
                      <a:pt x="342716" y="83884"/>
                      <a:pt x="321761" y="48324"/>
                      <a:pt x="290011" y="26099"/>
                    </a:cubicBezTo>
                    <a:cubicBezTo>
                      <a:pt x="256991" y="3238"/>
                      <a:pt x="218256" y="-571"/>
                      <a:pt x="182061" y="63"/>
                    </a:cubicBezTo>
                    <a:cubicBezTo>
                      <a:pt x="131896" y="1334"/>
                      <a:pt x="80461" y="13399"/>
                      <a:pt x="49346" y="50229"/>
                    </a:cubicBezTo>
                    <a:cubicBezTo>
                      <a:pt x="22041" y="82613"/>
                      <a:pt x="14421" y="128969"/>
                      <a:pt x="7436" y="173419"/>
                    </a:cubicBezTo>
                    <a:cubicBezTo>
                      <a:pt x="-819" y="226124"/>
                      <a:pt x="-7804" y="283274"/>
                      <a:pt x="18866" y="334709"/>
                    </a:cubicBezTo>
                    <a:cubicBezTo>
                      <a:pt x="39821" y="374713"/>
                      <a:pt x="79191" y="403924"/>
                      <a:pt x="119196" y="419799"/>
                    </a:cubicBezTo>
                    <a:cubicBezTo>
                      <a:pt x="158566" y="435038"/>
                      <a:pt x="218256" y="452819"/>
                      <a:pt x="257626" y="449009"/>
                    </a:cubicBezTo>
                    <a:cubicBezTo>
                      <a:pt x="307156" y="445199"/>
                      <a:pt x="349066" y="401384"/>
                      <a:pt x="363671" y="35502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2" name="Google Shape;2662;p49"/>
              <p:cNvSpPr/>
              <p:nvPr/>
            </p:nvSpPr>
            <p:spPr>
              <a:xfrm>
                <a:off x="7116695" y="3279414"/>
                <a:ext cx="102885" cy="127512"/>
              </a:xfrm>
              <a:custGeom>
                <a:avLst/>
                <a:gdLst/>
                <a:ahLst/>
                <a:cxnLst/>
                <a:rect l="l" t="t" r="r" b="b"/>
                <a:pathLst>
                  <a:path w="289817" h="359189" extrusionOk="0">
                    <a:moveTo>
                      <a:pt x="288968" y="275967"/>
                    </a:moveTo>
                    <a:cubicBezTo>
                      <a:pt x="287063" y="254377"/>
                      <a:pt x="280078" y="232152"/>
                      <a:pt x="280078" y="210562"/>
                    </a:cubicBezTo>
                    <a:cubicBezTo>
                      <a:pt x="280078" y="183892"/>
                      <a:pt x="291508" y="159127"/>
                      <a:pt x="289603" y="131822"/>
                    </a:cubicBezTo>
                    <a:cubicBezTo>
                      <a:pt x="287698" y="103247"/>
                      <a:pt x="271188" y="75307"/>
                      <a:pt x="248963" y="54987"/>
                    </a:cubicBezTo>
                    <a:cubicBezTo>
                      <a:pt x="227373" y="34667"/>
                      <a:pt x="200703" y="21332"/>
                      <a:pt x="174033" y="11172"/>
                    </a:cubicBezTo>
                    <a:cubicBezTo>
                      <a:pt x="147363" y="1647"/>
                      <a:pt x="118788" y="-5338"/>
                      <a:pt x="95928" y="5457"/>
                    </a:cubicBezTo>
                    <a:cubicBezTo>
                      <a:pt x="72433" y="16252"/>
                      <a:pt x="60368" y="43557"/>
                      <a:pt x="54653" y="70227"/>
                    </a:cubicBezTo>
                    <a:cubicBezTo>
                      <a:pt x="48938" y="97532"/>
                      <a:pt x="48303" y="126107"/>
                      <a:pt x="40048" y="152142"/>
                    </a:cubicBezTo>
                    <a:cubicBezTo>
                      <a:pt x="34333" y="169922"/>
                      <a:pt x="24808" y="185797"/>
                      <a:pt x="16553" y="202307"/>
                    </a:cubicBezTo>
                    <a:cubicBezTo>
                      <a:pt x="8298" y="218817"/>
                      <a:pt x="1313" y="236597"/>
                      <a:pt x="43" y="256282"/>
                    </a:cubicBezTo>
                    <a:cubicBezTo>
                      <a:pt x="-592" y="275967"/>
                      <a:pt x="5758" y="297557"/>
                      <a:pt x="20363" y="312797"/>
                    </a:cubicBezTo>
                    <a:cubicBezTo>
                      <a:pt x="36873" y="329307"/>
                      <a:pt x="60368" y="333752"/>
                      <a:pt x="81323" y="337562"/>
                    </a:cubicBezTo>
                    <a:cubicBezTo>
                      <a:pt x="118788" y="343912"/>
                      <a:pt x="155618" y="349627"/>
                      <a:pt x="193083" y="355977"/>
                    </a:cubicBezTo>
                    <a:cubicBezTo>
                      <a:pt x="208958" y="358517"/>
                      <a:pt x="224833" y="361057"/>
                      <a:pt x="239438" y="357247"/>
                    </a:cubicBezTo>
                    <a:cubicBezTo>
                      <a:pt x="257218" y="352802"/>
                      <a:pt x="261663" y="332482"/>
                      <a:pt x="274363" y="321687"/>
                    </a:cubicBezTo>
                    <a:cubicBezTo>
                      <a:pt x="287698" y="311527"/>
                      <a:pt x="290873" y="293747"/>
                      <a:pt x="288968" y="2759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63" name="Google Shape;2663;p49"/>
              <p:cNvSpPr/>
              <p:nvPr/>
            </p:nvSpPr>
            <p:spPr>
              <a:xfrm>
                <a:off x="7127224" y="3275654"/>
                <a:ext cx="90848" cy="128019"/>
              </a:xfrm>
              <a:custGeom>
                <a:avLst/>
                <a:gdLst/>
                <a:ahLst/>
                <a:cxnLst/>
                <a:rect l="l" t="t" r="r" b="b"/>
                <a:pathLst>
                  <a:path w="2422616" h="3413832" extrusionOk="0">
                    <a:moveTo>
                      <a:pt x="1259268" y="3134932"/>
                    </a:moveTo>
                    <a:cubicBezTo>
                      <a:pt x="1300199" y="3140778"/>
                      <a:pt x="1335265" y="3158315"/>
                      <a:pt x="1364495" y="3187545"/>
                    </a:cubicBezTo>
                    <a:cubicBezTo>
                      <a:pt x="1393725" y="3222621"/>
                      <a:pt x="1411263" y="3263543"/>
                      <a:pt x="1411263" y="3304465"/>
                    </a:cubicBezTo>
                    <a:cubicBezTo>
                      <a:pt x="1411263" y="3345387"/>
                      <a:pt x="1387888" y="3386309"/>
                      <a:pt x="1358658" y="3403847"/>
                    </a:cubicBezTo>
                    <a:cubicBezTo>
                      <a:pt x="1323574" y="3421385"/>
                      <a:pt x="1270969" y="3409693"/>
                      <a:pt x="1235884" y="3392155"/>
                    </a:cubicBezTo>
                    <a:cubicBezTo>
                      <a:pt x="1194962" y="3374617"/>
                      <a:pt x="1154050" y="3327849"/>
                      <a:pt x="1142348" y="3286927"/>
                    </a:cubicBezTo>
                    <a:cubicBezTo>
                      <a:pt x="1130656" y="3246005"/>
                      <a:pt x="1136502" y="3193391"/>
                      <a:pt x="1165732" y="3164161"/>
                    </a:cubicBezTo>
                    <a:cubicBezTo>
                      <a:pt x="1189116" y="3140778"/>
                      <a:pt x="1224192" y="3129086"/>
                      <a:pt x="1259268" y="3134932"/>
                    </a:cubicBezTo>
                    <a:close/>
                    <a:moveTo>
                      <a:pt x="1901776" y="2851950"/>
                    </a:moveTo>
                    <a:cubicBezTo>
                      <a:pt x="1919497" y="2850671"/>
                      <a:pt x="1937400" y="2851402"/>
                      <a:pt x="1954938" y="2854325"/>
                    </a:cubicBezTo>
                    <a:cubicBezTo>
                      <a:pt x="2025090" y="2866017"/>
                      <a:pt x="2101087" y="2906930"/>
                      <a:pt x="2153701" y="2965389"/>
                    </a:cubicBezTo>
                    <a:cubicBezTo>
                      <a:pt x="2212161" y="3029704"/>
                      <a:pt x="2253082" y="3111539"/>
                      <a:pt x="2253082" y="3193391"/>
                    </a:cubicBezTo>
                    <a:cubicBezTo>
                      <a:pt x="2253082" y="3275235"/>
                      <a:pt x="2212161" y="3351233"/>
                      <a:pt x="2147855" y="3392155"/>
                    </a:cubicBezTo>
                    <a:cubicBezTo>
                      <a:pt x="2089395" y="3433067"/>
                      <a:pt x="1978322" y="3409693"/>
                      <a:pt x="1908170" y="3374607"/>
                    </a:cubicBezTo>
                    <a:cubicBezTo>
                      <a:pt x="1820481" y="3333695"/>
                      <a:pt x="1750329" y="3251851"/>
                      <a:pt x="1721099" y="3164162"/>
                    </a:cubicBezTo>
                    <a:cubicBezTo>
                      <a:pt x="1691869" y="3070626"/>
                      <a:pt x="1703561" y="2971244"/>
                      <a:pt x="1762021" y="2912785"/>
                    </a:cubicBezTo>
                    <a:cubicBezTo>
                      <a:pt x="1797097" y="2877709"/>
                      <a:pt x="1848614" y="2855786"/>
                      <a:pt x="1901776" y="2851950"/>
                    </a:cubicBezTo>
                    <a:close/>
                    <a:moveTo>
                      <a:pt x="318076" y="2398339"/>
                    </a:moveTo>
                    <a:cubicBezTo>
                      <a:pt x="353142" y="2404185"/>
                      <a:pt x="388218" y="2427568"/>
                      <a:pt x="423303" y="2450952"/>
                    </a:cubicBezTo>
                    <a:cubicBezTo>
                      <a:pt x="452533" y="2486028"/>
                      <a:pt x="470062" y="2526950"/>
                      <a:pt x="470062" y="2567872"/>
                    </a:cubicBezTo>
                    <a:cubicBezTo>
                      <a:pt x="470062" y="2608794"/>
                      <a:pt x="452533" y="2649716"/>
                      <a:pt x="417448" y="2667254"/>
                    </a:cubicBezTo>
                    <a:cubicBezTo>
                      <a:pt x="382372" y="2684792"/>
                      <a:pt x="329758" y="2673100"/>
                      <a:pt x="294683" y="2655562"/>
                    </a:cubicBezTo>
                    <a:cubicBezTo>
                      <a:pt x="253770" y="2638024"/>
                      <a:pt x="218694" y="2597102"/>
                      <a:pt x="201156" y="2550334"/>
                    </a:cubicBezTo>
                    <a:cubicBezTo>
                      <a:pt x="183609" y="2509412"/>
                      <a:pt x="189464" y="2456798"/>
                      <a:pt x="218694" y="2427568"/>
                    </a:cubicBezTo>
                    <a:cubicBezTo>
                      <a:pt x="247924" y="2404185"/>
                      <a:pt x="283000" y="2392493"/>
                      <a:pt x="318076" y="2398339"/>
                    </a:cubicBezTo>
                    <a:close/>
                    <a:moveTo>
                      <a:pt x="948344" y="2191263"/>
                    </a:moveTo>
                    <a:cubicBezTo>
                      <a:pt x="964055" y="2190076"/>
                      <a:pt x="980132" y="2190807"/>
                      <a:pt x="996208" y="2193730"/>
                    </a:cubicBezTo>
                    <a:cubicBezTo>
                      <a:pt x="1060513" y="2205422"/>
                      <a:pt x="1124819" y="2240497"/>
                      <a:pt x="1171587" y="2293111"/>
                    </a:cubicBezTo>
                    <a:cubicBezTo>
                      <a:pt x="1224200" y="2345725"/>
                      <a:pt x="1259276" y="2421723"/>
                      <a:pt x="1259276" y="2491874"/>
                    </a:cubicBezTo>
                    <a:cubicBezTo>
                      <a:pt x="1259276" y="2567872"/>
                      <a:pt x="1224200" y="2638024"/>
                      <a:pt x="1165741" y="2673100"/>
                    </a:cubicBezTo>
                    <a:cubicBezTo>
                      <a:pt x="1113127" y="2702330"/>
                      <a:pt x="1013746" y="2684792"/>
                      <a:pt x="955286" y="2655562"/>
                    </a:cubicBezTo>
                    <a:cubicBezTo>
                      <a:pt x="879288" y="2614640"/>
                      <a:pt x="814983" y="2550334"/>
                      <a:pt x="791599" y="2468491"/>
                    </a:cubicBezTo>
                    <a:cubicBezTo>
                      <a:pt x="762369" y="2386647"/>
                      <a:pt x="774061" y="2298957"/>
                      <a:pt x="826675" y="2246343"/>
                    </a:cubicBezTo>
                    <a:cubicBezTo>
                      <a:pt x="857366" y="2215652"/>
                      <a:pt x="901211" y="2194826"/>
                      <a:pt x="948344" y="2191263"/>
                    </a:cubicBezTo>
                    <a:close/>
                    <a:moveTo>
                      <a:pt x="1735350" y="1792633"/>
                    </a:moveTo>
                    <a:cubicBezTo>
                      <a:pt x="1761657" y="1790714"/>
                      <a:pt x="1788329" y="1791810"/>
                      <a:pt x="1814636" y="1796194"/>
                    </a:cubicBezTo>
                    <a:cubicBezTo>
                      <a:pt x="1925709" y="1807886"/>
                      <a:pt x="2030936" y="1872201"/>
                      <a:pt x="2112780" y="1959891"/>
                    </a:cubicBezTo>
                    <a:cubicBezTo>
                      <a:pt x="2194624" y="2053426"/>
                      <a:pt x="2253083" y="2176182"/>
                      <a:pt x="2253083" y="2293102"/>
                    </a:cubicBezTo>
                    <a:cubicBezTo>
                      <a:pt x="2253083" y="2415877"/>
                      <a:pt x="2188778" y="2532796"/>
                      <a:pt x="2095242" y="2591256"/>
                    </a:cubicBezTo>
                    <a:cubicBezTo>
                      <a:pt x="2001707" y="2643860"/>
                      <a:pt x="1838019" y="2614630"/>
                      <a:pt x="1738638" y="2562026"/>
                    </a:cubicBezTo>
                    <a:cubicBezTo>
                      <a:pt x="1621719" y="2503566"/>
                      <a:pt x="1516491" y="2386647"/>
                      <a:pt x="1469723" y="2252189"/>
                    </a:cubicBezTo>
                    <a:cubicBezTo>
                      <a:pt x="1422955" y="2117723"/>
                      <a:pt x="1446339" y="1971573"/>
                      <a:pt x="1528182" y="1883884"/>
                    </a:cubicBezTo>
                    <a:cubicBezTo>
                      <a:pt x="1580796" y="1831277"/>
                      <a:pt x="1656429" y="1798390"/>
                      <a:pt x="1735350" y="1792633"/>
                    </a:cubicBezTo>
                    <a:close/>
                    <a:moveTo>
                      <a:pt x="2235555" y="1579903"/>
                    </a:moveTo>
                    <a:cubicBezTo>
                      <a:pt x="2270631" y="1585749"/>
                      <a:pt x="2305707" y="1609132"/>
                      <a:pt x="2340773" y="1632516"/>
                    </a:cubicBezTo>
                    <a:cubicBezTo>
                      <a:pt x="2370003" y="1667592"/>
                      <a:pt x="2387550" y="1708514"/>
                      <a:pt x="2387550" y="1749436"/>
                    </a:cubicBezTo>
                    <a:cubicBezTo>
                      <a:pt x="2387550" y="1790358"/>
                      <a:pt x="2370003" y="1831280"/>
                      <a:pt x="2334937" y="1848818"/>
                    </a:cubicBezTo>
                    <a:cubicBezTo>
                      <a:pt x="2299861" y="1866356"/>
                      <a:pt x="2247247" y="1854664"/>
                      <a:pt x="2212171" y="1837126"/>
                    </a:cubicBezTo>
                    <a:cubicBezTo>
                      <a:pt x="2171240" y="1819588"/>
                      <a:pt x="2136164" y="1778666"/>
                      <a:pt x="2118635" y="1731898"/>
                    </a:cubicBezTo>
                    <a:cubicBezTo>
                      <a:pt x="2101097" y="1690976"/>
                      <a:pt x="2106934" y="1638362"/>
                      <a:pt x="2136164" y="1609132"/>
                    </a:cubicBezTo>
                    <a:cubicBezTo>
                      <a:pt x="2165394" y="1585749"/>
                      <a:pt x="2200470" y="1574057"/>
                      <a:pt x="2235555" y="1579903"/>
                    </a:cubicBezTo>
                    <a:close/>
                    <a:moveTo>
                      <a:pt x="272399" y="1394292"/>
                    </a:moveTo>
                    <a:cubicBezTo>
                      <a:pt x="297243" y="1392831"/>
                      <a:pt x="322453" y="1394292"/>
                      <a:pt x="347296" y="1398677"/>
                    </a:cubicBezTo>
                    <a:cubicBezTo>
                      <a:pt x="446677" y="1410369"/>
                      <a:pt x="546068" y="1468828"/>
                      <a:pt x="622057" y="1556518"/>
                    </a:cubicBezTo>
                    <a:cubicBezTo>
                      <a:pt x="703900" y="1644208"/>
                      <a:pt x="756514" y="1761127"/>
                      <a:pt x="756514" y="1872201"/>
                    </a:cubicBezTo>
                    <a:cubicBezTo>
                      <a:pt x="756514" y="1989120"/>
                      <a:pt x="698054" y="2100194"/>
                      <a:pt x="610365" y="2152807"/>
                    </a:cubicBezTo>
                    <a:cubicBezTo>
                      <a:pt x="528521" y="2199575"/>
                      <a:pt x="370689" y="2170345"/>
                      <a:pt x="277153" y="2123578"/>
                    </a:cubicBezTo>
                    <a:cubicBezTo>
                      <a:pt x="160234" y="2065118"/>
                      <a:pt x="60843" y="1954044"/>
                      <a:pt x="19931" y="1831279"/>
                    </a:cubicBezTo>
                    <a:cubicBezTo>
                      <a:pt x="-21000" y="1708513"/>
                      <a:pt x="2383" y="1568210"/>
                      <a:pt x="78390" y="1486366"/>
                    </a:cubicBezTo>
                    <a:cubicBezTo>
                      <a:pt x="126613" y="1429368"/>
                      <a:pt x="197864" y="1398677"/>
                      <a:pt x="272399" y="1394292"/>
                    </a:cubicBezTo>
                    <a:close/>
                    <a:moveTo>
                      <a:pt x="1083706" y="1384518"/>
                    </a:moveTo>
                    <a:cubicBezTo>
                      <a:pt x="1098868" y="1383331"/>
                      <a:pt x="1114580" y="1384062"/>
                      <a:pt x="1130656" y="1386985"/>
                    </a:cubicBezTo>
                    <a:cubicBezTo>
                      <a:pt x="1189116" y="1398677"/>
                      <a:pt x="1253421" y="1433752"/>
                      <a:pt x="1300189" y="1486366"/>
                    </a:cubicBezTo>
                    <a:cubicBezTo>
                      <a:pt x="1346957" y="1538980"/>
                      <a:pt x="1382032" y="1609132"/>
                      <a:pt x="1382032" y="1679283"/>
                    </a:cubicBezTo>
                    <a:cubicBezTo>
                      <a:pt x="1387878" y="1749435"/>
                      <a:pt x="1346957" y="1819587"/>
                      <a:pt x="1294343" y="1854663"/>
                    </a:cubicBezTo>
                    <a:cubicBezTo>
                      <a:pt x="1241729" y="1883893"/>
                      <a:pt x="1148194" y="1866355"/>
                      <a:pt x="1089734" y="1837125"/>
                    </a:cubicBezTo>
                    <a:cubicBezTo>
                      <a:pt x="1019582" y="1802049"/>
                      <a:pt x="955277" y="1737743"/>
                      <a:pt x="931893" y="1655900"/>
                    </a:cubicBezTo>
                    <a:cubicBezTo>
                      <a:pt x="908509" y="1574056"/>
                      <a:pt x="920201" y="1492212"/>
                      <a:pt x="966969" y="1439598"/>
                    </a:cubicBezTo>
                    <a:cubicBezTo>
                      <a:pt x="997661" y="1408907"/>
                      <a:pt x="1038217" y="1388081"/>
                      <a:pt x="1083706" y="1384518"/>
                    </a:cubicBezTo>
                    <a:close/>
                    <a:moveTo>
                      <a:pt x="446677" y="615316"/>
                    </a:moveTo>
                    <a:cubicBezTo>
                      <a:pt x="522675" y="621162"/>
                      <a:pt x="598682" y="662084"/>
                      <a:pt x="657141" y="720544"/>
                    </a:cubicBezTo>
                    <a:cubicBezTo>
                      <a:pt x="715601" y="779003"/>
                      <a:pt x="756514" y="866693"/>
                      <a:pt x="750677" y="954383"/>
                    </a:cubicBezTo>
                    <a:cubicBezTo>
                      <a:pt x="744831" y="1042072"/>
                      <a:pt x="692217" y="1135599"/>
                      <a:pt x="622056" y="1176530"/>
                    </a:cubicBezTo>
                    <a:cubicBezTo>
                      <a:pt x="551905" y="1217452"/>
                      <a:pt x="434985" y="1199914"/>
                      <a:pt x="358988" y="1170684"/>
                    </a:cubicBezTo>
                    <a:cubicBezTo>
                      <a:pt x="271298" y="1129762"/>
                      <a:pt x="195310" y="1053764"/>
                      <a:pt x="171917" y="960219"/>
                    </a:cubicBezTo>
                    <a:cubicBezTo>
                      <a:pt x="142687" y="866693"/>
                      <a:pt x="166080" y="761465"/>
                      <a:pt x="230376" y="691314"/>
                    </a:cubicBezTo>
                    <a:cubicBezTo>
                      <a:pt x="282999" y="632854"/>
                      <a:pt x="364843" y="609461"/>
                      <a:pt x="446677" y="615316"/>
                    </a:cubicBezTo>
                    <a:close/>
                    <a:moveTo>
                      <a:pt x="1083340" y="589557"/>
                    </a:moveTo>
                    <a:cubicBezTo>
                      <a:pt x="1101061" y="588278"/>
                      <a:pt x="1118964" y="589009"/>
                      <a:pt x="1136502" y="591932"/>
                    </a:cubicBezTo>
                    <a:cubicBezTo>
                      <a:pt x="1212499" y="603624"/>
                      <a:pt x="1282651" y="644546"/>
                      <a:pt x="1335265" y="703005"/>
                    </a:cubicBezTo>
                    <a:cubicBezTo>
                      <a:pt x="1393724" y="767311"/>
                      <a:pt x="1434646" y="849155"/>
                      <a:pt x="1434646" y="930998"/>
                    </a:cubicBezTo>
                    <a:cubicBezTo>
                      <a:pt x="1434646" y="1012842"/>
                      <a:pt x="1393724" y="1088840"/>
                      <a:pt x="1329419" y="1129762"/>
                    </a:cubicBezTo>
                    <a:cubicBezTo>
                      <a:pt x="1270959" y="1170684"/>
                      <a:pt x="1159886" y="1147299"/>
                      <a:pt x="1089734" y="1112224"/>
                    </a:cubicBezTo>
                    <a:cubicBezTo>
                      <a:pt x="1002045" y="1071302"/>
                      <a:pt x="931893" y="989459"/>
                      <a:pt x="902663" y="901769"/>
                    </a:cubicBezTo>
                    <a:cubicBezTo>
                      <a:pt x="873433" y="808233"/>
                      <a:pt x="885125" y="708851"/>
                      <a:pt x="943585" y="650392"/>
                    </a:cubicBezTo>
                    <a:cubicBezTo>
                      <a:pt x="978661" y="615316"/>
                      <a:pt x="1030178" y="593394"/>
                      <a:pt x="1083340" y="589557"/>
                    </a:cubicBezTo>
                    <a:close/>
                    <a:moveTo>
                      <a:pt x="1910729" y="535748"/>
                    </a:moveTo>
                    <a:cubicBezTo>
                      <a:pt x="1937035" y="533829"/>
                      <a:pt x="1963707" y="534925"/>
                      <a:pt x="1990014" y="539309"/>
                    </a:cubicBezTo>
                    <a:cubicBezTo>
                      <a:pt x="2095242" y="551001"/>
                      <a:pt x="2200469" y="615316"/>
                      <a:pt x="2282313" y="703006"/>
                    </a:cubicBezTo>
                    <a:cubicBezTo>
                      <a:pt x="2364157" y="796541"/>
                      <a:pt x="2422616" y="919298"/>
                      <a:pt x="2422616" y="1036218"/>
                    </a:cubicBezTo>
                    <a:cubicBezTo>
                      <a:pt x="2422616" y="1158992"/>
                      <a:pt x="2358311" y="1275912"/>
                      <a:pt x="2264775" y="1334371"/>
                    </a:cubicBezTo>
                    <a:cubicBezTo>
                      <a:pt x="2171240" y="1386976"/>
                      <a:pt x="2007552" y="1351909"/>
                      <a:pt x="1908171" y="1305142"/>
                    </a:cubicBezTo>
                    <a:cubicBezTo>
                      <a:pt x="1785406" y="1240827"/>
                      <a:pt x="1680178" y="1123907"/>
                      <a:pt x="1645102" y="995305"/>
                    </a:cubicBezTo>
                    <a:cubicBezTo>
                      <a:pt x="1598334" y="860838"/>
                      <a:pt x="1621718" y="714689"/>
                      <a:pt x="1703562" y="626999"/>
                    </a:cubicBezTo>
                    <a:cubicBezTo>
                      <a:pt x="1756176" y="574392"/>
                      <a:pt x="1831808" y="541505"/>
                      <a:pt x="1910729" y="535748"/>
                    </a:cubicBezTo>
                    <a:close/>
                    <a:moveTo>
                      <a:pt x="1346957" y="1489"/>
                    </a:moveTo>
                    <a:cubicBezTo>
                      <a:pt x="1382033" y="7335"/>
                      <a:pt x="1417118" y="30718"/>
                      <a:pt x="1446348" y="59948"/>
                    </a:cubicBezTo>
                    <a:cubicBezTo>
                      <a:pt x="1475578" y="95024"/>
                      <a:pt x="1493107" y="135946"/>
                      <a:pt x="1493107" y="176868"/>
                    </a:cubicBezTo>
                    <a:cubicBezTo>
                      <a:pt x="1493107" y="217790"/>
                      <a:pt x="1469723" y="258712"/>
                      <a:pt x="1446348" y="270404"/>
                    </a:cubicBezTo>
                    <a:cubicBezTo>
                      <a:pt x="1411263" y="287942"/>
                      <a:pt x="1358658" y="276250"/>
                      <a:pt x="1323574" y="258712"/>
                    </a:cubicBezTo>
                    <a:cubicBezTo>
                      <a:pt x="1282652" y="241174"/>
                      <a:pt x="1247585" y="200252"/>
                      <a:pt x="1230038" y="153484"/>
                    </a:cubicBezTo>
                    <a:cubicBezTo>
                      <a:pt x="1212509" y="112562"/>
                      <a:pt x="1218355" y="59948"/>
                      <a:pt x="1247585" y="30718"/>
                    </a:cubicBezTo>
                    <a:cubicBezTo>
                      <a:pt x="1276815" y="7335"/>
                      <a:pt x="1311882" y="-4357"/>
                      <a:pt x="1346957" y="14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664" name="Google Shape;2664;p49"/>
            <p:cNvGrpSpPr/>
            <p:nvPr/>
          </p:nvGrpSpPr>
          <p:grpSpPr>
            <a:xfrm rot="1383158">
              <a:off x="8621144" y="4015317"/>
              <a:ext cx="1535571" cy="1088649"/>
              <a:chOff x="3054923" y="2519505"/>
              <a:chExt cx="916606" cy="649796"/>
            </a:xfrm>
          </p:grpSpPr>
          <p:grpSp>
            <p:nvGrpSpPr>
              <p:cNvPr id="2665" name="Google Shape;2665;p49"/>
              <p:cNvGrpSpPr/>
              <p:nvPr/>
            </p:nvGrpSpPr>
            <p:grpSpPr>
              <a:xfrm rot="10800000">
                <a:off x="3054923" y="2519505"/>
                <a:ext cx="356821" cy="345635"/>
                <a:chOff x="11291311" y="2828840"/>
                <a:chExt cx="748680" cy="725210"/>
              </a:xfrm>
            </p:grpSpPr>
            <p:sp>
              <p:nvSpPr>
                <p:cNvPr id="2666" name="Google Shape;2666;p49"/>
                <p:cNvSpPr/>
                <p:nvPr/>
              </p:nvSpPr>
              <p:spPr>
                <a:xfrm>
                  <a:off x="11405602" y="2850683"/>
                  <a:ext cx="634389" cy="184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389" h="184616" extrusionOk="0">
                      <a:moveTo>
                        <a:pt x="633998" y="153502"/>
                      </a:moveTo>
                      <a:cubicBezTo>
                        <a:pt x="632093" y="145882"/>
                        <a:pt x="625743" y="140167"/>
                        <a:pt x="616853" y="136357"/>
                      </a:cubicBezTo>
                      <a:cubicBezTo>
                        <a:pt x="608598" y="132547"/>
                        <a:pt x="599073" y="130642"/>
                        <a:pt x="588913" y="130007"/>
                      </a:cubicBezTo>
                      <a:cubicBezTo>
                        <a:pt x="547003" y="124292"/>
                        <a:pt x="505728" y="131277"/>
                        <a:pt x="463818" y="133817"/>
                      </a:cubicBezTo>
                      <a:cubicBezTo>
                        <a:pt x="418733" y="136357"/>
                        <a:pt x="373648" y="133817"/>
                        <a:pt x="328563" y="126832"/>
                      </a:cubicBezTo>
                      <a:cubicBezTo>
                        <a:pt x="283478" y="119847"/>
                        <a:pt x="239028" y="109052"/>
                        <a:pt x="195848" y="92542"/>
                      </a:cubicBezTo>
                      <a:cubicBezTo>
                        <a:pt x="183148" y="87462"/>
                        <a:pt x="171083" y="82382"/>
                        <a:pt x="158383" y="76667"/>
                      </a:cubicBezTo>
                      <a:cubicBezTo>
                        <a:pt x="162193" y="76667"/>
                        <a:pt x="166003" y="77302"/>
                        <a:pt x="169813" y="77302"/>
                      </a:cubicBezTo>
                      <a:cubicBezTo>
                        <a:pt x="200928" y="79207"/>
                        <a:pt x="231408" y="79842"/>
                        <a:pt x="261888" y="82382"/>
                      </a:cubicBezTo>
                      <a:cubicBezTo>
                        <a:pt x="293638" y="84922"/>
                        <a:pt x="325388" y="85557"/>
                        <a:pt x="357773" y="82382"/>
                      </a:cubicBezTo>
                      <a:cubicBezTo>
                        <a:pt x="388888" y="79207"/>
                        <a:pt x="421273" y="75397"/>
                        <a:pt x="451753" y="63967"/>
                      </a:cubicBezTo>
                      <a:cubicBezTo>
                        <a:pt x="460008" y="60792"/>
                        <a:pt x="467628" y="56347"/>
                        <a:pt x="475248" y="51267"/>
                      </a:cubicBezTo>
                      <a:cubicBezTo>
                        <a:pt x="485408" y="43647"/>
                        <a:pt x="497473" y="29042"/>
                        <a:pt x="487948" y="15072"/>
                      </a:cubicBezTo>
                      <a:cubicBezTo>
                        <a:pt x="483503" y="8722"/>
                        <a:pt x="476518" y="4912"/>
                        <a:pt x="470168" y="3642"/>
                      </a:cubicBezTo>
                      <a:cubicBezTo>
                        <a:pt x="463183" y="2372"/>
                        <a:pt x="456833" y="3007"/>
                        <a:pt x="450483" y="4277"/>
                      </a:cubicBezTo>
                      <a:cubicBezTo>
                        <a:pt x="422543" y="8722"/>
                        <a:pt x="400953" y="25232"/>
                        <a:pt x="375553" y="37932"/>
                      </a:cubicBezTo>
                      <a:cubicBezTo>
                        <a:pt x="348883" y="51902"/>
                        <a:pt x="320308" y="60792"/>
                        <a:pt x="290463" y="66507"/>
                      </a:cubicBezTo>
                      <a:cubicBezTo>
                        <a:pt x="260618" y="72222"/>
                        <a:pt x="230138" y="73492"/>
                        <a:pt x="199658" y="70317"/>
                      </a:cubicBezTo>
                      <a:cubicBezTo>
                        <a:pt x="169813" y="67142"/>
                        <a:pt x="141238" y="56982"/>
                        <a:pt x="113298" y="47457"/>
                      </a:cubicBezTo>
                      <a:cubicBezTo>
                        <a:pt x="106313" y="44917"/>
                        <a:pt x="99328" y="42377"/>
                        <a:pt x="91708" y="39837"/>
                      </a:cubicBezTo>
                      <a:cubicBezTo>
                        <a:pt x="86628" y="36662"/>
                        <a:pt x="80913" y="33487"/>
                        <a:pt x="75833" y="30312"/>
                      </a:cubicBezTo>
                      <a:cubicBezTo>
                        <a:pt x="65673" y="23962"/>
                        <a:pt x="55513" y="18247"/>
                        <a:pt x="45353" y="12532"/>
                      </a:cubicBezTo>
                      <a:cubicBezTo>
                        <a:pt x="36463" y="7452"/>
                        <a:pt x="27573" y="2372"/>
                        <a:pt x="17413" y="467"/>
                      </a:cubicBezTo>
                      <a:cubicBezTo>
                        <a:pt x="11063" y="-803"/>
                        <a:pt x="3443" y="467"/>
                        <a:pt x="903" y="4912"/>
                      </a:cubicBezTo>
                      <a:cubicBezTo>
                        <a:pt x="-1637" y="9357"/>
                        <a:pt x="1538" y="15707"/>
                        <a:pt x="5983" y="20787"/>
                      </a:cubicBezTo>
                      <a:cubicBezTo>
                        <a:pt x="7253" y="22057"/>
                        <a:pt x="9158" y="23327"/>
                        <a:pt x="11063" y="24597"/>
                      </a:cubicBezTo>
                      <a:cubicBezTo>
                        <a:pt x="14873" y="27137"/>
                        <a:pt x="19318" y="29677"/>
                        <a:pt x="23763" y="31582"/>
                      </a:cubicBezTo>
                      <a:cubicBezTo>
                        <a:pt x="35193" y="37297"/>
                        <a:pt x="47258" y="43012"/>
                        <a:pt x="59323" y="48092"/>
                      </a:cubicBezTo>
                      <a:cubicBezTo>
                        <a:pt x="59323" y="51902"/>
                        <a:pt x="61228" y="55712"/>
                        <a:pt x="64403" y="58252"/>
                      </a:cubicBezTo>
                      <a:cubicBezTo>
                        <a:pt x="65673" y="58887"/>
                        <a:pt x="66943" y="59522"/>
                        <a:pt x="68213" y="60157"/>
                      </a:cubicBezTo>
                      <a:cubicBezTo>
                        <a:pt x="71388" y="61427"/>
                        <a:pt x="74563" y="62697"/>
                        <a:pt x="77738" y="63332"/>
                      </a:cubicBezTo>
                      <a:cubicBezTo>
                        <a:pt x="89803" y="65872"/>
                        <a:pt x="101868" y="68412"/>
                        <a:pt x="114568" y="70317"/>
                      </a:cubicBezTo>
                      <a:cubicBezTo>
                        <a:pt x="127268" y="74762"/>
                        <a:pt x="139333" y="79842"/>
                        <a:pt x="152033" y="84287"/>
                      </a:cubicBezTo>
                      <a:cubicBezTo>
                        <a:pt x="195213" y="99527"/>
                        <a:pt x="239663" y="112862"/>
                        <a:pt x="282208" y="128102"/>
                      </a:cubicBezTo>
                      <a:cubicBezTo>
                        <a:pt x="326023" y="143342"/>
                        <a:pt x="371743" y="156677"/>
                        <a:pt x="418098" y="166202"/>
                      </a:cubicBezTo>
                      <a:cubicBezTo>
                        <a:pt x="462548" y="175727"/>
                        <a:pt x="508903" y="183982"/>
                        <a:pt x="555893" y="184617"/>
                      </a:cubicBezTo>
                      <a:cubicBezTo>
                        <a:pt x="568593" y="184617"/>
                        <a:pt x="581928" y="183347"/>
                        <a:pt x="594628" y="181442"/>
                      </a:cubicBezTo>
                      <a:cubicBezTo>
                        <a:pt x="613043" y="179537"/>
                        <a:pt x="637808" y="170012"/>
                        <a:pt x="633998" y="15350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7" name="Google Shape;2667;p49"/>
                <p:cNvSpPr/>
                <p:nvPr/>
              </p:nvSpPr>
              <p:spPr>
                <a:xfrm>
                  <a:off x="11291311" y="2828840"/>
                  <a:ext cx="612959" cy="7098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959" h="709861" extrusionOk="0">
                      <a:moveTo>
                        <a:pt x="592079" y="475065"/>
                      </a:moveTo>
                      <a:cubicBezTo>
                        <a:pt x="560329" y="432520"/>
                        <a:pt x="516514" y="401405"/>
                        <a:pt x="474604" y="369655"/>
                      </a:cubicBezTo>
                      <a:cubicBezTo>
                        <a:pt x="430154" y="336000"/>
                        <a:pt x="385704" y="301075"/>
                        <a:pt x="341889" y="266150"/>
                      </a:cubicBezTo>
                      <a:cubicBezTo>
                        <a:pt x="298074" y="231225"/>
                        <a:pt x="254258" y="195030"/>
                        <a:pt x="211079" y="158835"/>
                      </a:cubicBezTo>
                      <a:cubicBezTo>
                        <a:pt x="167899" y="122640"/>
                        <a:pt x="128529" y="84540"/>
                        <a:pt x="85983" y="48980"/>
                      </a:cubicBezTo>
                      <a:cubicBezTo>
                        <a:pt x="74554" y="39455"/>
                        <a:pt x="63124" y="29930"/>
                        <a:pt x="51694" y="21040"/>
                      </a:cubicBezTo>
                      <a:cubicBezTo>
                        <a:pt x="41533" y="13420"/>
                        <a:pt x="30739" y="5800"/>
                        <a:pt x="19308" y="1990"/>
                      </a:cubicBezTo>
                      <a:cubicBezTo>
                        <a:pt x="11689" y="-550"/>
                        <a:pt x="3433" y="-1185"/>
                        <a:pt x="894" y="3260"/>
                      </a:cubicBezTo>
                      <a:cubicBezTo>
                        <a:pt x="-1646" y="7705"/>
                        <a:pt x="1529" y="15325"/>
                        <a:pt x="6608" y="21040"/>
                      </a:cubicBezTo>
                      <a:cubicBezTo>
                        <a:pt x="6608" y="21040"/>
                        <a:pt x="6608" y="21040"/>
                        <a:pt x="6608" y="21040"/>
                      </a:cubicBezTo>
                      <a:cubicBezTo>
                        <a:pt x="7244" y="23580"/>
                        <a:pt x="7879" y="26755"/>
                        <a:pt x="9783" y="29930"/>
                      </a:cubicBezTo>
                      <a:cubicBezTo>
                        <a:pt x="10419" y="31835"/>
                        <a:pt x="11689" y="33740"/>
                        <a:pt x="13594" y="35645"/>
                      </a:cubicBezTo>
                      <a:cubicBezTo>
                        <a:pt x="16769" y="40090"/>
                        <a:pt x="20579" y="44535"/>
                        <a:pt x="24389" y="48345"/>
                      </a:cubicBezTo>
                      <a:cubicBezTo>
                        <a:pt x="59314" y="87715"/>
                        <a:pt x="93604" y="129625"/>
                        <a:pt x="124719" y="174075"/>
                      </a:cubicBezTo>
                      <a:cubicBezTo>
                        <a:pt x="155199" y="218525"/>
                        <a:pt x="181869" y="266150"/>
                        <a:pt x="200919" y="315680"/>
                      </a:cubicBezTo>
                      <a:cubicBezTo>
                        <a:pt x="220604" y="366480"/>
                        <a:pt x="237114" y="418550"/>
                        <a:pt x="250449" y="471255"/>
                      </a:cubicBezTo>
                      <a:cubicBezTo>
                        <a:pt x="263149" y="522055"/>
                        <a:pt x="271404" y="574125"/>
                        <a:pt x="280929" y="624925"/>
                      </a:cubicBezTo>
                      <a:cubicBezTo>
                        <a:pt x="283469" y="638895"/>
                        <a:pt x="287279" y="652865"/>
                        <a:pt x="291089" y="666835"/>
                      </a:cubicBezTo>
                      <a:cubicBezTo>
                        <a:pt x="296169" y="686520"/>
                        <a:pt x="308869" y="713825"/>
                        <a:pt x="324108" y="709380"/>
                      </a:cubicBezTo>
                      <a:cubicBezTo>
                        <a:pt x="331094" y="707475"/>
                        <a:pt x="336808" y="699220"/>
                        <a:pt x="339349" y="688425"/>
                      </a:cubicBezTo>
                      <a:cubicBezTo>
                        <a:pt x="341889" y="678265"/>
                        <a:pt x="342524" y="666200"/>
                        <a:pt x="342524" y="654135"/>
                      </a:cubicBezTo>
                      <a:cubicBezTo>
                        <a:pt x="340619" y="602700"/>
                        <a:pt x="320933" y="553170"/>
                        <a:pt x="301249" y="506815"/>
                      </a:cubicBezTo>
                      <a:cubicBezTo>
                        <a:pt x="280294" y="456650"/>
                        <a:pt x="257433" y="407120"/>
                        <a:pt x="233939" y="358225"/>
                      </a:cubicBezTo>
                      <a:cubicBezTo>
                        <a:pt x="209808" y="309330"/>
                        <a:pt x="185044" y="261070"/>
                        <a:pt x="158374" y="213445"/>
                      </a:cubicBezTo>
                      <a:cubicBezTo>
                        <a:pt x="131704" y="166455"/>
                        <a:pt x="107574" y="119465"/>
                        <a:pt x="77094" y="74380"/>
                      </a:cubicBezTo>
                      <a:cubicBezTo>
                        <a:pt x="75824" y="72475"/>
                        <a:pt x="74554" y="70570"/>
                        <a:pt x="73283" y="68665"/>
                      </a:cubicBezTo>
                      <a:cubicBezTo>
                        <a:pt x="149483" y="120735"/>
                        <a:pt x="226954" y="175345"/>
                        <a:pt x="292358" y="240750"/>
                      </a:cubicBezTo>
                      <a:cubicBezTo>
                        <a:pt x="332999" y="280755"/>
                        <a:pt x="372369" y="321395"/>
                        <a:pt x="411104" y="363305"/>
                      </a:cubicBezTo>
                      <a:cubicBezTo>
                        <a:pt x="448569" y="403310"/>
                        <a:pt x="484129" y="445220"/>
                        <a:pt x="522864" y="484590"/>
                      </a:cubicBezTo>
                      <a:cubicBezTo>
                        <a:pt x="533658" y="495385"/>
                        <a:pt x="545089" y="505545"/>
                        <a:pt x="556519" y="515070"/>
                      </a:cubicBezTo>
                      <a:cubicBezTo>
                        <a:pt x="573664" y="529040"/>
                        <a:pt x="600333" y="544915"/>
                        <a:pt x="609858" y="532215"/>
                      </a:cubicBezTo>
                      <a:cubicBezTo>
                        <a:pt x="614304" y="525865"/>
                        <a:pt x="613669" y="516340"/>
                        <a:pt x="609858" y="505545"/>
                      </a:cubicBezTo>
                      <a:cubicBezTo>
                        <a:pt x="606049" y="494750"/>
                        <a:pt x="599699" y="484590"/>
                        <a:pt x="592079" y="475065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8" name="Google Shape;2668;p49"/>
                <p:cNvSpPr/>
                <p:nvPr/>
              </p:nvSpPr>
              <p:spPr>
                <a:xfrm>
                  <a:off x="11343062" y="2955756"/>
                  <a:ext cx="146249" cy="5958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49" h="595858" extrusionOk="0">
                      <a:moveTo>
                        <a:pt x="119323" y="308778"/>
                      </a:moveTo>
                      <a:cubicBezTo>
                        <a:pt x="110433" y="266233"/>
                        <a:pt x="100908" y="224323"/>
                        <a:pt x="88843" y="182413"/>
                      </a:cubicBezTo>
                      <a:cubicBezTo>
                        <a:pt x="76778" y="141138"/>
                        <a:pt x="67253" y="99863"/>
                        <a:pt x="51378" y="59858"/>
                      </a:cubicBezTo>
                      <a:cubicBezTo>
                        <a:pt x="46933" y="49063"/>
                        <a:pt x="42488" y="38903"/>
                        <a:pt x="37408" y="28108"/>
                      </a:cubicBezTo>
                      <a:cubicBezTo>
                        <a:pt x="32963" y="19218"/>
                        <a:pt x="27248" y="10328"/>
                        <a:pt x="20263" y="4613"/>
                      </a:cubicBezTo>
                      <a:cubicBezTo>
                        <a:pt x="15183" y="803"/>
                        <a:pt x="8833" y="-1737"/>
                        <a:pt x="4388" y="1438"/>
                      </a:cubicBezTo>
                      <a:cubicBezTo>
                        <a:pt x="-57" y="4613"/>
                        <a:pt x="-692" y="10963"/>
                        <a:pt x="578" y="17313"/>
                      </a:cubicBezTo>
                      <a:cubicBezTo>
                        <a:pt x="1213" y="19218"/>
                        <a:pt x="1848" y="21123"/>
                        <a:pt x="2483" y="22393"/>
                      </a:cubicBezTo>
                      <a:cubicBezTo>
                        <a:pt x="4388" y="26203"/>
                        <a:pt x="6928" y="30013"/>
                        <a:pt x="8833" y="33823"/>
                      </a:cubicBezTo>
                      <a:cubicBezTo>
                        <a:pt x="30423" y="69383"/>
                        <a:pt x="51378" y="106848"/>
                        <a:pt x="67888" y="146853"/>
                      </a:cubicBezTo>
                      <a:cubicBezTo>
                        <a:pt x="84398" y="186223"/>
                        <a:pt x="95828" y="228133"/>
                        <a:pt x="99638" y="270043"/>
                      </a:cubicBezTo>
                      <a:cubicBezTo>
                        <a:pt x="103448" y="313223"/>
                        <a:pt x="104718" y="356403"/>
                        <a:pt x="102178" y="398948"/>
                      </a:cubicBezTo>
                      <a:cubicBezTo>
                        <a:pt x="99638" y="440223"/>
                        <a:pt x="92018" y="480863"/>
                        <a:pt x="86938" y="520868"/>
                      </a:cubicBezTo>
                      <a:cubicBezTo>
                        <a:pt x="85033" y="531663"/>
                        <a:pt x="84398" y="543093"/>
                        <a:pt x="85033" y="554523"/>
                      </a:cubicBezTo>
                      <a:cubicBezTo>
                        <a:pt x="84398" y="570398"/>
                        <a:pt x="88208" y="593893"/>
                        <a:pt x="104083" y="595798"/>
                      </a:cubicBezTo>
                      <a:cubicBezTo>
                        <a:pt x="111703" y="596433"/>
                        <a:pt x="119323" y="591988"/>
                        <a:pt x="125038" y="585003"/>
                      </a:cubicBezTo>
                      <a:cubicBezTo>
                        <a:pt x="130753" y="578018"/>
                        <a:pt x="134563" y="569128"/>
                        <a:pt x="137738" y="560238"/>
                      </a:cubicBezTo>
                      <a:cubicBezTo>
                        <a:pt x="151073" y="520868"/>
                        <a:pt x="145993" y="477688"/>
                        <a:pt x="140913" y="437683"/>
                      </a:cubicBezTo>
                      <a:cubicBezTo>
                        <a:pt x="135198" y="393868"/>
                        <a:pt x="127578" y="350688"/>
                        <a:pt x="119323" y="308778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69" name="Google Shape;2669;p49"/>
                <p:cNvSpPr/>
                <p:nvPr/>
              </p:nvSpPr>
              <p:spPr>
                <a:xfrm>
                  <a:off x="11444160" y="2966511"/>
                  <a:ext cx="379027" cy="5875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027" h="587539" extrusionOk="0">
                      <a:moveTo>
                        <a:pt x="311595" y="414229"/>
                      </a:moveTo>
                      <a:cubicBezTo>
                        <a:pt x="284290" y="374224"/>
                        <a:pt x="256984" y="334854"/>
                        <a:pt x="229680" y="294214"/>
                      </a:cubicBezTo>
                      <a:cubicBezTo>
                        <a:pt x="202375" y="254209"/>
                        <a:pt x="174434" y="214204"/>
                        <a:pt x="147130" y="174199"/>
                      </a:cubicBezTo>
                      <a:cubicBezTo>
                        <a:pt x="119825" y="134829"/>
                        <a:pt x="95695" y="94189"/>
                        <a:pt x="67120" y="55454"/>
                      </a:cubicBezTo>
                      <a:cubicBezTo>
                        <a:pt x="59500" y="45294"/>
                        <a:pt x="51880" y="35134"/>
                        <a:pt x="43625" y="24974"/>
                      </a:cubicBezTo>
                      <a:cubicBezTo>
                        <a:pt x="36640" y="16719"/>
                        <a:pt x="29020" y="7829"/>
                        <a:pt x="19495" y="3384"/>
                      </a:cubicBezTo>
                      <a:cubicBezTo>
                        <a:pt x="13145" y="209"/>
                        <a:pt x="6159" y="-1696"/>
                        <a:pt x="2350" y="2114"/>
                      </a:cubicBezTo>
                      <a:cubicBezTo>
                        <a:pt x="-1460" y="5924"/>
                        <a:pt x="-191" y="12909"/>
                        <a:pt x="2984" y="19259"/>
                      </a:cubicBezTo>
                      <a:cubicBezTo>
                        <a:pt x="3620" y="21164"/>
                        <a:pt x="4890" y="23069"/>
                        <a:pt x="6159" y="24339"/>
                      </a:cubicBezTo>
                      <a:cubicBezTo>
                        <a:pt x="9334" y="28149"/>
                        <a:pt x="12509" y="31959"/>
                        <a:pt x="16320" y="35769"/>
                      </a:cubicBezTo>
                      <a:cubicBezTo>
                        <a:pt x="49340" y="70059"/>
                        <a:pt x="82359" y="104984"/>
                        <a:pt x="112840" y="142449"/>
                      </a:cubicBezTo>
                      <a:cubicBezTo>
                        <a:pt x="143320" y="179914"/>
                        <a:pt x="171259" y="219284"/>
                        <a:pt x="193484" y="261194"/>
                      </a:cubicBezTo>
                      <a:cubicBezTo>
                        <a:pt x="216345" y="304374"/>
                        <a:pt x="237300" y="348189"/>
                        <a:pt x="256984" y="392639"/>
                      </a:cubicBezTo>
                      <a:cubicBezTo>
                        <a:pt x="275400" y="435819"/>
                        <a:pt x="291275" y="480269"/>
                        <a:pt x="309690" y="522814"/>
                      </a:cubicBezTo>
                      <a:cubicBezTo>
                        <a:pt x="314770" y="534879"/>
                        <a:pt x="320484" y="546309"/>
                        <a:pt x="327470" y="557104"/>
                      </a:cubicBezTo>
                      <a:cubicBezTo>
                        <a:pt x="336359" y="572979"/>
                        <a:pt x="353505" y="593934"/>
                        <a:pt x="368109" y="585679"/>
                      </a:cubicBezTo>
                      <a:cubicBezTo>
                        <a:pt x="374459" y="581869"/>
                        <a:pt x="378270" y="572979"/>
                        <a:pt x="378905" y="563454"/>
                      </a:cubicBezTo>
                      <a:cubicBezTo>
                        <a:pt x="379540" y="553929"/>
                        <a:pt x="377634" y="543134"/>
                        <a:pt x="375095" y="532974"/>
                      </a:cubicBezTo>
                      <a:cubicBezTo>
                        <a:pt x="363665" y="490429"/>
                        <a:pt x="336995" y="451694"/>
                        <a:pt x="311595" y="414229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0" name="Google Shape;2670;p49"/>
                <p:cNvSpPr/>
                <p:nvPr/>
              </p:nvSpPr>
              <p:spPr>
                <a:xfrm>
                  <a:off x="11542732" y="2971646"/>
                  <a:ext cx="415827" cy="2532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827" h="253291" extrusionOk="0">
                      <a:moveTo>
                        <a:pt x="396537" y="202083"/>
                      </a:moveTo>
                      <a:cubicBezTo>
                        <a:pt x="371773" y="183033"/>
                        <a:pt x="341292" y="176683"/>
                        <a:pt x="311448" y="168428"/>
                      </a:cubicBezTo>
                      <a:cubicBezTo>
                        <a:pt x="279698" y="159538"/>
                        <a:pt x="249217" y="147473"/>
                        <a:pt x="219373" y="133503"/>
                      </a:cubicBezTo>
                      <a:cubicBezTo>
                        <a:pt x="189527" y="119533"/>
                        <a:pt x="160317" y="103658"/>
                        <a:pt x="132377" y="85878"/>
                      </a:cubicBezTo>
                      <a:cubicBezTo>
                        <a:pt x="105073" y="68098"/>
                        <a:pt x="80942" y="45873"/>
                        <a:pt x="55542" y="25553"/>
                      </a:cubicBezTo>
                      <a:cubicBezTo>
                        <a:pt x="48558" y="19838"/>
                        <a:pt x="42208" y="14758"/>
                        <a:pt x="35223" y="9678"/>
                      </a:cubicBezTo>
                      <a:cubicBezTo>
                        <a:pt x="29508" y="5233"/>
                        <a:pt x="23158" y="788"/>
                        <a:pt x="15537" y="153"/>
                      </a:cubicBezTo>
                      <a:cubicBezTo>
                        <a:pt x="10458" y="-482"/>
                        <a:pt x="4742" y="788"/>
                        <a:pt x="1567" y="5233"/>
                      </a:cubicBezTo>
                      <a:cubicBezTo>
                        <a:pt x="-973" y="9678"/>
                        <a:pt x="-338" y="15393"/>
                        <a:pt x="2837" y="19203"/>
                      </a:cubicBezTo>
                      <a:cubicBezTo>
                        <a:pt x="3473" y="20473"/>
                        <a:pt x="4742" y="21743"/>
                        <a:pt x="6012" y="22378"/>
                      </a:cubicBezTo>
                      <a:cubicBezTo>
                        <a:pt x="8552" y="24918"/>
                        <a:pt x="11727" y="26823"/>
                        <a:pt x="14267" y="28093"/>
                      </a:cubicBezTo>
                      <a:cubicBezTo>
                        <a:pt x="42208" y="45238"/>
                        <a:pt x="72052" y="60478"/>
                        <a:pt x="101262" y="76353"/>
                      </a:cubicBezTo>
                      <a:cubicBezTo>
                        <a:pt x="130473" y="92228"/>
                        <a:pt x="159048" y="109373"/>
                        <a:pt x="185083" y="129058"/>
                      </a:cubicBezTo>
                      <a:cubicBezTo>
                        <a:pt x="211752" y="149378"/>
                        <a:pt x="239692" y="169698"/>
                        <a:pt x="267633" y="188748"/>
                      </a:cubicBezTo>
                      <a:cubicBezTo>
                        <a:pt x="294937" y="207163"/>
                        <a:pt x="321608" y="227483"/>
                        <a:pt x="351452" y="242088"/>
                      </a:cubicBezTo>
                      <a:cubicBezTo>
                        <a:pt x="359708" y="245898"/>
                        <a:pt x="368598" y="249073"/>
                        <a:pt x="377487" y="251613"/>
                      </a:cubicBezTo>
                      <a:cubicBezTo>
                        <a:pt x="390187" y="254788"/>
                        <a:pt x="409873" y="254788"/>
                        <a:pt x="414952" y="239548"/>
                      </a:cubicBezTo>
                      <a:cubicBezTo>
                        <a:pt x="416858" y="232563"/>
                        <a:pt x="415587" y="224308"/>
                        <a:pt x="411777" y="217958"/>
                      </a:cubicBezTo>
                      <a:cubicBezTo>
                        <a:pt x="407333" y="211608"/>
                        <a:pt x="402252" y="206528"/>
                        <a:pt x="396537" y="202083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grpSp>
            <p:nvGrpSpPr>
              <p:cNvPr id="2671" name="Google Shape;2671;p49"/>
              <p:cNvGrpSpPr/>
              <p:nvPr/>
            </p:nvGrpSpPr>
            <p:grpSpPr>
              <a:xfrm>
                <a:off x="3191969" y="2606650"/>
                <a:ext cx="779561" cy="562651"/>
                <a:chOff x="3191969" y="2606650"/>
                <a:chExt cx="779561" cy="562651"/>
              </a:xfrm>
            </p:grpSpPr>
            <p:sp>
              <p:nvSpPr>
                <p:cNvPr id="2672" name="Google Shape;2672;p49"/>
                <p:cNvSpPr/>
                <p:nvPr/>
              </p:nvSpPr>
              <p:spPr>
                <a:xfrm>
                  <a:off x="3297102" y="2911244"/>
                  <a:ext cx="311194" cy="258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2471" h="400089" extrusionOk="0">
                      <a:moveTo>
                        <a:pt x="105654" y="392093"/>
                      </a:moveTo>
                      <a:cubicBezTo>
                        <a:pt x="124069" y="404158"/>
                        <a:pt x="149469" y="401618"/>
                        <a:pt x="169789" y="390823"/>
                      </a:cubicBezTo>
                      <a:cubicBezTo>
                        <a:pt x="180584" y="385108"/>
                        <a:pt x="190744" y="376853"/>
                        <a:pt x="199634" y="367963"/>
                      </a:cubicBezTo>
                      <a:cubicBezTo>
                        <a:pt x="207254" y="360343"/>
                        <a:pt x="213604" y="352723"/>
                        <a:pt x="219954" y="344468"/>
                      </a:cubicBezTo>
                      <a:cubicBezTo>
                        <a:pt x="233923" y="326688"/>
                        <a:pt x="247259" y="307638"/>
                        <a:pt x="265039" y="292398"/>
                      </a:cubicBezTo>
                      <a:cubicBezTo>
                        <a:pt x="292979" y="267633"/>
                        <a:pt x="329809" y="254933"/>
                        <a:pt x="360923" y="233343"/>
                      </a:cubicBezTo>
                      <a:cubicBezTo>
                        <a:pt x="394579" y="209848"/>
                        <a:pt x="420614" y="176193"/>
                        <a:pt x="440298" y="139363"/>
                      </a:cubicBezTo>
                      <a:cubicBezTo>
                        <a:pt x="450459" y="120313"/>
                        <a:pt x="459348" y="99993"/>
                        <a:pt x="466969" y="79038"/>
                      </a:cubicBezTo>
                      <a:cubicBezTo>
                        <a:pt x="469509" y="72688"/>
                        <a:pt x="473954" y="63163"/>
                        <a:pt x="477764" y="53638"/>
                      </a:cubicBezTo>
                      <a:cubicBezTo>
                        <a:pt x="479669" y="49193"/>
                        <a:pt x="480939" y="44748"/>
                        <a:pt x="481573" y="40938"/>
                      </a:cubicBezTo>
                      <a:cubicBezTo>
                        <a:pt x="481573" y="40303"/>
                        <a:pt x="481573" y="40303"/>
                        <a:pt x="481573" y="39668"/>
                      </a:cubicBezTo>
                      <a:cubicBezTo>
                        <a:pt x="482209" y="35858"/>
                        <a:pt x="482844" y="32683"/>
                        <a:pt x="482209" y="30143"/>
                      </a:cubicBezTo>
                      <a:cubicBezTo>
                        <a:pt x="482209" y="28873"/>
                        <a:pt x="481573" y="28238"/>
                        <a:pt x="481573" y="26968"/>
                      </a:cubicBezTo>
                      <a:cubicBezTo>
                        <a:pt x="472048" y="-972"/>
                        <a:pt x="415534" y="-2242"/>
                        <a:pt x="392673" y="1568"/>
                      </a:cubicBezTo>
                      <a:cubicBezTo>
                        <a:pt x="360289" y="7283"/>
                        <a:pt x="331079" y="23158"/>
                        <a:pt x="301869" y="39033"/>
                      </a:cubicBezTo>
                      <a:cubicBezTo>
                        <a:pt x="218684" y="84753"/>
                        <a:pt x="135498" y="129838"/>
                        <a:pt x="52948" y="175558"/>
                      </a:cubicBezTo>
                      <a:cubicBezTo>
                        <a:pt x="51044" y="176828"/>
                        <a:pt x="48504" y="178098"/>
                        <a:pt x="46598" y="179368"/>
                      </a:cubicBezTo>
                      <a:cubicBezTo>
                        <a:pt x="33264" y="186988"/>
                        <a:pt x="19294" y="193973"/>
                        <a:pt x="9769" y="206038"/>
                      </a:cubicBezTo>
                      <a:cubicBezTo>
                        <a:pt x="244" y="218103"/>
                        <a:pt x="-3566" y="235883"/>
                        <a:pt x="4054" y="247948"/>
                      </a:cubicBezTo>
                      <a:cubicBezTo>
                        <a:pt x="6594" y="251758"/>
                        <a:pt x="9769" y="254933"/>
                        <a:pt x="13579" y="257473"/>
                      </a:cubicBezTo>
                      <a:cubicBezTo>
                        <a:pt x="15484" y="258743"/>
                        <a:pt x="18023" y="260013"/>
                        <a:pt x="19929" y="261283"/>
                      </a:cubicBezTo>
                      <a:cubicBezTo>
                        <a:pt x="26279" y="264458"/>
                        <a:pt x="33264" y="267633"/>
                        <a:pt x="38979" y="272078"/>
                      </a:cubicBezTo>
                      <a:cubicBezTo>
                        <a:pt x="54854" y="283508"/>
                        <a:pt x="62473" y="301923"/>
                        <a:pt x="68823" y="321608"/>
                      </a:cubicBezTo>
                      <a:cubicBezTo>
                        <a:pt x="69459" y="322878"/>
                        <a:pt x="70094" y="324783"/>
                        <a:pt x="70094" y="326688"/>
                      </a:cubicBezTo>
                      <a:cubicBezTo>
                        <a:pt x="75173" y="343833"/>
                        <a:pt x="80254" y="360978"/>
                        <a:pt x="89144" y="374948"/>
                      </a:cubicBezTo>
                      <a:cubicBezTo>
                        <a:pt x="90414" y="376218"/>
                        <a:pt x="91048" y="378123"/>
                        <a:pt x="92319" y="379393"/>
                      </a:cubicBezTo>
                      <a:cubicBezTo>
                        <a:pt x="96129" y="384473"/>
                        <a:pt x="100573" y="388918"/>
                        <a:pt x="105654" y="39209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3" name="Google Shape;2673;p49"/>
                <p:cNvSpPr/>
                <p:nvPr/>
              </p:nvSpPr>
              <p:spPr>
                <a:xfrm>
                  <a:off x="3306267" y="2931498"/>
                  <a:ext cx="303598" cy="225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9977" h="2736271" extrusionOk="0">
                      <a:moveTo>
                        <a:pt x="3492507" y="44065"/>
                      </a:moveTo>
                      <a:cubicBezTo>
                        <a:pt x="3504912" y="46172"/>
                        <a:pt x="3515210" y="68641"/>
                        <a:pt x="3500230" y="79876"/>
                      </a:cubicBezTo>
                      <a:cubicBezTo>
                        <a:pt x="3300502" y="264624"/>
                        <a:pt x="3085795" y="444379"/>
                        <a:pt x="2861101" y="604161"/>
                      </a:cubicBezTo>
                      <a:cubicBezTo>
                        <a:pt x="2636407" y="763944"/>
                        <a:pt x="2401727" y="913740"/>
                        <a:pt x="2162054" y="1048556"/>
                      </a:cubicBezTo>
                      <a:cubicBezTo>
                        <a:pt x="1922381" y="1183380"/>
                        <a:pt x="1677714" y="1303209"/>
                        <a:pt x="1423061" y="1408074"/>
                      </a:cubicBezTo>
                      <a:cubicBezTo>
                        <a:pt x="1168408" y="1512923"/>
                        <a:pt x="908762" y="1602801"/>
                        <a:pt x="649115" y="1682700"/>
                      </a:cubicBezTo>
                      <a:cubicBezTo>
                        <a:pt x="449388" y="1737617"/>
                        <a:pt x="249660" y="1787549"/>
                        <a:pt x="49932" y="1822501"/>
                      </a:cubicBezTo>
                      <a:cubicBezTo>
                        <a:pt x="34952" y="1812515"/>
                        <a:pt x="14980" y="1802528"/>
                        <a:pt x="0" y="1792542"/>
                      </a:cubicBezTo>
                      <a:cubicBezTo>
                        <a:pt x="449388" y="1712651"/>
                        <a:pt x="888789" y="1582836"/>
                        <a:pt x="1318204" y="1413059"/>
                      </a:cubicBezTo>
                      <a:cubicBezTo>
                        <a:pt x="1822517" y="1208346"/>
                        <a:pt x="2311850" y="943699"/>
                        <a:pt x="2761237" y="629127"/>
                      </a:cubicBezTo>
                      <a:cubicBezTo>
                        <a:pt x="3015890" y="454366"/>
                        <a:pt x="3255564" y="259639"/>
                        <a:pt x="3480258" y="49917"/>
                      </a:cubicBezTo>
                      <a:cubicBezTo>
                        <a:pt x="3484003" y="44923"/>
                        <a:pt x="3488372" y="43363"/>
                        <a:pt x="3492507" y="44065"/>
                      </a:cubicBezTo>
                      <a:close/>
                      <a:moveTo>
                        <a:pt x="3679977" y="0"/>
                      </a:moveTo>
                      <a:cubicBezTo>
                        <a:pt x="3679977" y="19973"/>
                        <a:pt x="3679977" y="44939"/>
                        <a:pt x="3669991" y="69905"/>
                      </a:cubicBezTo>
                      <a:cubicBezTo>
                        <a:pt x="3664998" y="74898"/>
                        <a:pt x="3660004" y="84884"/>
                        <a:pt x="3655011" y="94871"/>
                      </a:cubicBezTo>
                      <a:lnTo>
                        <a:pt x="3669991" y="74898"/>
                      </a:lnTo>
                      <a:cubicBezTo>
                        <a:pt x="3664998" y="104857"/>
                        <a:pt x="3655011" y="139810"/>
                        <a:pt x="3640032" y="174762"/>
                      </a:cubicBezTo>
                      <a:cubicBezTo>
                        <a:pt x="3570127" y="259646"/>
                        <a:pt x="3500222" y="339537"/>
                        <a:pt x="3425324" y="419429"/>
                      </a:cubicBezTo>
                      <a:cubicBezTo>
                        <a:pt x="3425324" y="424422"/>
                        <a:pt x="3420331" y="424422"/>
                        <a:pt x="3420331" y="429415"/>
                      </a:cubicBezTo>
                      <a:cubicBezTo>
                        <a:pt x="3345433" y="529279"/>
                        <a:pt x="3265542" y="629143"/>
                        <a:pt x="3185651" y="724013"/>
                      </a:cubicBezTo>
                      <a:cubicBezTo>
                        <a:pt x="2975937" y="978666"/>
                        <a:pt x="2751243" y="1218340"/>
                        <a:pt x="2511570" y="1443034"/>
                      </a:cubicBezTo>
                      <a:cubicBezTo>
                        <a:pt x="2271896" y="1672721"/>
                        <a:pt x="2017243" y="1882435"/>
                        <a:pt x="1747611" y="2077169"/>
                      </a:cubicBezTo>
                      <a:cubicBezTo>
                        <a:pt x="1477978" y="2266911"/>
                        <a:pt x="1203352" y="2441672"/>
                        <a:pt x="913747" y="2596462"/>
                      </a:cubicBezTo>
                      <a:cubicBezTo>
                        <a:pt x="818876" y="2646393"/>
                        <a:pt x="719012" y="2696325"/>
                        <a:pt x="614155" y="2736271"/>
                      </a:cubicBezTo>
                      <a:cubicBezTo>
                        <a:pt x="604169" y="2726285"/>
                        <a:pt x="599176" y="2716298"/>
                        <a:pt x="589189" y="2706312"/>
                      </a:cubicBezTo>
                      <a:cubicBezTo>
                        <a:pt x="669080" y="2676353"/>
                        <a:pt x="748972" y="2641400"/>
                        <a:pt x="823870" y="2601455"/>
                      </a:cubicBezTo>
                      <a:cubicBezTo>
                        <a:pt x="1113475" y="2456652"/>
                        <a:pt x="1388101" y="2281890"/>
                        <a:pt x="1652740" y="2097142"/>
                      </a:cubicBezTo>
                      <a:cubicBezTo>
                        <a:pt x="1917379" y="1912394"/>
                        <a:pt x="2172032" y="1707673"/>
                        <a:pt x="2411706" y="1487972"/>
                      </a:cubicBezTo>
                      <a:cubicBezTo>
                        <a:pt x="2651379" y="1268272"/>
                        <a:pt x="2881066" y="1033592"/>
                        <a:pt x="3090780" y="783932"/>
                      </a:cubicBezTo>
                      <a:cubicBezTo>
                        <a:pt x="3115746" y="753973"/>
                        <a:pt x="3135719" y="729007"/>
                        <a:pt x="3160685" y="699047"/>
                      </a:cubicBezTo>
                      <a:cubicBezTo>
                        <a:pt x="2955964" y="898775"/>
                        <a:pt x="2741256" y="1083524"/>
                        <a:pt x="2511570" y="1258285"/>
                      </a:cubicBezTo>
                      <a:cubicBezTo>
                        <a:pt x="2261910" y="1448027"/>
                        <a:pt x="1992277" y="1622789"/>
                        <a:pt x="1717652" y="1777578"/>
                      </a:cubicBezTo>
                      <a:cubicBezTo>
                        <a:pt x="1438033" y="1932367"/>
                        <a:pt x="1153421" y="2067183"/>
                        <a:pt x="858822" y="2182026"/>
                      </a:cubicBezTo>
                      <a:cubicBezTo>
                        <a:pt x="719012" y="2231958"/>
                        <a:pt x="579203" y="2281890"/>
                        <a:pt x="439393" y="2326829"/>
                      </a:cubicBezTo>
                      <a:cubicBezTo>
                        <a:pt x="434400" y="2316843"/>
                        <a:pt x="434400" y="2301863"/>
                        <a:pt x="429407" y="2291877"/>
                      </a:cubicBezTo>
                      <a:cubicBezTo>
                        <a:pt x="529271" y="2261917"/>
                        <a:pt x="634128" y="2226965"/>
                        <a:pt x="738985" y="2187020"/>
                      </a:cubicBezTo>
                      <a:cubicBezTo>
                        <a:pt x="1028591" y="2082163"/>
                        <a:pt x="1318196" y="1952339"/>
                        <a:pt x="1592822" y="1802544"/>
                      </a:cubicBezTo>
                      <a:cubicBezTo>
                        <a:pt x="1872441" y="1652748"/>
                        <a:pt x="2142073" y="1482979"/>
                        <a:pt x="2396726" y="1293238"/>
                      </a:cubicBezTo>
                      <a:cubicBezTo>
                        <a:pt x="2651379" y="1108489"/>
                        <a:pt x="2896045" y="903768"/>
                        <a:pt x="3120739" y="684068"/>
                      </a:cubicBezTo>
                      <a:cubicBezTo>
                        <a:pt x="3215610" y="594190"/>
                        <a:pt x="3305487" y="504313"/>
                        <a:pt x="3390372" y="409442"/>
                      </a:cubicBezTo>
                      <a:cubicBezTo>
                        <a:pt x="3395365" y="404449"/>
                        <a:pt x="3395365" y="404449"/>
                        <a:pt x="3400358" y="399456"/>
                      </a:cubicBezTo>
                      <a:cubicBezTo>
                        <a:pt x="3495229" y="269633"/>
                        <a:pt x="3590100" y="139810"/>
                        <a:pt x="3674984" y="4993"/>
                      </a:cubicBezTo>
                      <a:cubicBezTo>
                        <a:pt x="3674984" y="4993"/>
                        <a:pt x="3679977" y="0"/>
                        <a:pt x="36799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4" name="Google Shape;2674;p49"/>
                <p:cNvSpPr/>
                <p:nvPr/>
              </p:nvSpPr>
              <p:spPr>
                <a:xfrm>
                  <a:off x="3360362" y="2997876"/>
                  <a:ext cx="141079" cy="116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727" h="180015" extrusionOk="0">
                      <a:moveTo>
                        <a:pt x="154229" y="140896"/>
                      </a:moveTo>
                      <a:cubicBezTo>
                        <a:pt x="144704" y="152961"/>
                        <a:pt x="133274" y="164391"/>
                        <a:pt x="119939" y="172011"/>
                      </a:cubicBezTo>
                      <a:cubicBezTo>
                        <a:pt x="106604" y="179631"/>
                        <a:pt x="90094" y="182806"/>
                        <a:pt x="76124" y="177091"/>
                      </a:cubicBezTo>
                      <a:cubicBezTo>
                        <a:pt x="62154" y="172011"/>
                        <a:pt x="50724" y="158041"/>
                        <a:pt x="35484" y="159946"/>
                      </a:cubicBezTo>
                      <a:cubicBezTo>
                        <a:pt x="30404" y="160581"/>
                        <a:pt x="25324" y="162486"/>
                        <a:pt x="20244" y="164391"/>
                      </a:cubicBezTo>
                      <a:cubicBezTo>
                        <a:pt x="15164" y="165661"/>
                        <a:pt x="9449" y="166296"/>
                        <a:pt x="5004" y="163121"/>
                      </a:cubicBezTo>
                      <a:cubicBezTo>
                        <a:pt x="-1981" y="158041"/>
                        <a:pt x="-711" y="147246"/>
                        <a:pt x="3099" y="138991"/>
                      </a:cubicBezTo>
                      <a:cubicBezTo>
                        <a:pt x="9449" y="125656"/>
                        <a:pt x="20879" y="114861"/>
                        <a:pt x="32944" y="106606"/>
                      </a:cubicBezTo>
                      <a:cubicBezTo>
                        <a:pt x="45009" y="98351"/>
                        <a:pt x="58979" y="92636"/>
                        <a:pt x="71679" y="85651"/>
                      </a:cubicBezTo>
                      <a:cubicBezTo>
                        <a:pt x="101524" y="69776"/>
                        <a:pt x="129464" y="50091"/>
                        <a:pt x="154229" y="25961"/>
                      </a:cubicBezTo>
                      <a:cubicBezTo>
                        <a:pt x="163754" y="16436"/>
                        <a:pt x="173914" y="6276"/>
                        <a:pt x="186614" y="1831"/>
                      </a:cubicBezTo>
                      <a:cubicBezTo>
                        <a:pt x="195504" y="-1344"/>
                        <a:pt x="208204" y="-709"/>
                        <a:pt x="215189" y="6276"/>
                      </a:cubicBezTo>
                      <a:cubicBezTo>
                        <a:pt x="222174" y="13261"/>
                        <a:pt x="217094" y="22786"/>
                        <a:pt x="214554" y="31041"/>
                      </a:cubicBezTo>
                      <a:cubicBezTo>
                        <a:pt x="206299" y="56441"/>
                        <a:pt x="194869" y="81206"/>
                        <a:pt x="180899" y="104066"/>
                      </a:cubicBezTo>
                      <a:cubicBezTo>
                        <a:pt x="173279" y="116131"/>
                        <a:pt x="163754" y="128831"/>
                        <a:pt x="154229" y="1408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5" name="Google Shape;2675;p49"/>
                <p:cNvSpPr/>
                <p:nvPr/>
              </p:nvSpPr>
              <p:spPr>
                <a:xfrm>
                  <a:off x="3191969" y="2846069"/>
                  <a:ext cx="407688" cy="209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074" h="325222" extrusionOk="0">
                      <a:moveTo>
                        <a:pt x="169643" y="312832"/>
                      </a:moveTo>
                      <a:cubicBezTo>
                        <a:pt x="215363" y="326168"/>
                        <a:pt x="264893" y="328072"/>
                        <a:pt x="313153" y="321722"/>
                      </a:cubicBezTo>
                      <a:cubicBezTo>
                        <a:pt x="333473" y="319182"/>
                        <a:pt x="353158" y="314738"/>
                        <a:pt x="372843" y="309022"/>
                      </a:cubicBezTo>
                      <a:cubicBezTo>
                        <a:pt x="437613" y="291243"/>
                        <a:pt x="497938" y="259493"/>
                        <a:pt x="555088" y="222663"/>
                      </a:cubicBezTo>
                      <a:cubicBezTo>
                        <a:pt x="556993" y="221393"/>
                        <a:pt x="558263" y="220757"/>
                        <a:pt x="560168" y="219488"/>
                      </a:cubicBezTo>
                      <a:cubicBezTo>
                        <a:pt x="563343" y="217582"/>
                        <a:pt x="566518" y="215043"/>
                        <a:pt x="569693" y="213138"/>
                      </a:cubicBezTo>
                      <a:cubicBezTo>
                        <a:pt x="581123" y="205518"/>
                        <a:pt x="593823" y="196627"/>
                        <a:pt x="604618" y="186468"/>
                      </a:cubicBezTo>
                      <a:cubicBezTo>
                        <a:pt x="606523" y="184563"/>
                        <a:pt x="608428" y="182657"/>
                        <a:pt x="610333" y="180752"/>
                      </a:cubicBezTo>
                      <a:cubicBezTo>
                        <a:pt x="619223" y="171227"/>
                        <a:pt x="626843" y="161702"/>
                        <a:pt x="630653" y="150272"/>
                      </a:cubicBezTo>
                      <a:cubicBezTo>
                        <a:pt x="630653" y="150272"/>
                        <a:pt x="630653" y="149638"/>
                        <a:pt x="630653" y="149638"/>
                      </a:cubicBezTo>
                      <a:cubicBezTo>
                        <a:pt x="631288" y="147732"/>
                        <a:pt x="631923" y="146463"/>
                        <a:pt x="631923" y="144557"/>
                      </a:cubicBezTo>
                      <a:cubicBezTo>
                        <a:pt x="635098" y="117888"/>
                        <a:pt x="587473" y="120427"/>
                        <a:pt x="569058" y="121063"/>
                      </a:cubicBezTo>
                      <a:cubicBezTo>
                        <a:pt x="464283" y="122968"/>
                        <a:pt x="359508" y="98202"/>
                        <a:pt x="268068" y="49307"/>
                      </a:cubicBezTo>
                      <a:cubicBezTo>
                        <a:pt x="241398" y="35338"/>
                        <a:pt x="215998" y="18827"/>
                        <a:pt x="187423" y="8668"/>
                      </a:cubicBezTo>
                      <a:cubicBezTo>
                        <a:pt x="184248" y="7397"/>
                        <a:pt x="181073" y="6763"/>
                        <a:pt x="177898" y="5493"/>
                      </a:cubicBezTo>
                      <a:cubicBezTo>
                        <a:pt x="145513" y="-4032"/>
                        <a:pt x="108048" y="-2128"/>
                        <a:pt x="80743" y="18827"/>
                      </a:cubicBezTo>
                      <a:cubicBezTo>
                        <a:pt x="69948" y="27082"/>
                        <a:pt x="61693" y="37877"/>
                        <a:pt x="53438" y="48672"/>
                      </a:cubicBezTo>
                      <a:cubicBezTo>
                        <a:pt x="46453" y="58197"/>
                        <a:pt x="38833" y="67088"/>
                        <a:pt x="31848" y="76613"/>
                      </a:cubicBezTo>
                      <a:cubicBezTo>
                        <a:pt x="30578" y="77882"/>
                        <a:pt x="29943" y="79788"/>
                        <a:pt x="28673" y="81057"/>
                      </a:cubicBezTo>
                      <a:cubicBezTo>
                        <a:pt x="22958" y="88043"/>
                        <a:pt x="17878" y="95027"/>
                        <a:pt x="12163" y="102647"/>
                      </a:cubicBezTo>
                      <a:cubicBezTo>
                        <a:pt x="10893" y="104552"/>
                        <a:pt x="9623" y="106457"/>
                        <a:pt x="8353" y="108363"/>
                      </a:cubicBezTo>
                      <a:cubicBezTo>
                        <a:pt x="7083" y="109632"/>
                        <a:pt x="6448" y="111538"/>
                        <a:pt x="5178" y="112807"/>
                      </a:cubicBezTo>
                      <a:cubicBezTo>
                        <a:pt x="2003" y="118522"/>
                        <a:pt x="-537" y="124872"/>
                        <a:pt x="98" y="131222"/>
                      </a:cubicBezTo>
                      <a:cubicBezTo>
                        <a:pt x="2003" y="149002"/>
                        <a:pt x="24228" y="154082"/>
                        <a:pt x="39468" y="162972"/>
                      </a:cubicBezTo>
                      <a:cubicBezTo>
                        <a:pt x="57883" y="173768"/>
                        <a:pt x="68043" y="194722"/>
                        <a:pt x="75663" y="215043"/>
                      </a:cubicBezTo>
                      <a:cubicBezTo>
                        <a:pt x="78203" y="222027"/>
                        <a:pt x="80743" y="229647"/>
                        <a:pt x="83283" y="237268"/>
                      </a:cubicBezTo>
                      <a:cubicBezTo>
                        <a:pt x="83918" y="239172"/>
                        <a:pt x="84553" y="240443"/>
                        <a:pt x="85188" y="242347"/>
                      </a:cubicBezTo>
                      <a:cubicBezTo>
                        <a:pt x="89633" y="253777"/>
                        <a:pt x="94713" y="264572"/>
                        <a:pt x="101698" y="274097"/>
                      </a:cubicBezTo>
                      <a:cubicBezTo>
                        <a:pt x="118208" y="294418"/>
                        <a:pt x="144243" y="305213"/>
                        <a:pt x="169643" y="3128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6" name="Google Shape;2676;p49"/>
                <p:cNvSpPr/>
                <p:nvPr/>
              </p:nvSpPr>
              <p:spPr>
                <a:xfrm>
                  <a:off x="3195718" y="2895878"/>
                  <a:ext cx="406995" cy="7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3269" h="883789" extrusionOk="0">
                      <a:moveTo>
                        <a:pt x="24966" y="239666"/>
                      </a:moveTo>
                      <a:cubicBezTo>
                        <a:pt x="304585" y="289598"/>
                        <a:pt x="589197" y="339530"/>
                        <a:pt x="868816" y="389462"/>
                      </a:cubicBezTo>
                      <a:cubicBezTo>
                        <a:pt x="1253292" y="454374"/>
                        <a:pt x="1637768" y="524279"/>
                        <a:pt x="2022244" y="589190"/>
                      </a:cubicBezTo>
                      <a:cubicBezTo>
                        <a:pt x="2356788" y="644115"/>
                        <a:pt x="2686339" y="704034"/>
                        <a:pt x="3025877" y="753966"/>
                      </a:cubicBezTo>
                      <a:cubicBezTo>
                        <a:pt x="3355427" y="798905"/>
                        <a:pt x="3684978" y="833857"/>
                        <a:pt x="4014529" y="843844"/>
                      </a:cubicBezTo>
                      <a:cubicBezTo>
                        <a:pt x="4259196" y="848837"/>
                        <a:pt x="4508856" y="843844"/>
                        <a:pt x="4753522" y="813884"/>
                      </a:cubicBezTo>
                      <a:cubicBezTo>
                        <a:pt x="4738543" y="828864"/>
                        <a:pt x="4723563" y="843844"/>
                        <a:pt x="4708583" y="858823"/>
                      </a:cubicBezTo>
                      <a:cubicBezTo>
                        <a:pt x="4523835" y="878796"/>
                        <a:pt x="4334094" y="883789"/>
                        <a:pt x="4144352" y="883789"/>
                      </a:cubicBezTo>
                      <a:cubicBezTo>
                        <a:pt x="3809808" y="878796"/>
                        <a:pt x="3480257" y="853830"/>
                        <a:pt x="3155700" y="808891"/>
                      </a:cubicBezTo>
                      <a:cubicBezTo>
                        <a:pt x="2821156" y="763952"/>
                        <a:pt x="2491605" y="709027"/>
                        <a:pt x="2162054" y="649109"/>
                      </a:cubicBezTo>
                      <a:cubicBezTo>
                        <a:pt x="1777577" y="584197"/>
                        <a:pt x="1393101" y="514292"/>
                        <a:pt x="1008625" y="449381"/>
                      </a:cubicBezTo>
                      <a:cubicBezTo>
                        <a:pt x="674081" y="389462"/>
                        <a:pt x="334544" y="334537"/>
                        <a:pt x="0" y="274619"/>
                      </a:cubicBezTo>
                      <a:cubicBezTo>
                        <a:pt x="9986" y="264632"/>
                        <a:pt x="14980" y="249653"/>
                        <a:pt x="24966" y="239666"/>
                      </a:cubicBezTo>
                      <a:close/>
                      <a:moveTo>
                        <a:pt x="214700" y="0"/>
                      </a:moveTo>
                      <a:cubicBezTo>
                        <a:pt x="414428" y="54925"/>
                        <a:pt x="614156" y="109850"/>
                        <a:pt x="818877" y="159782"/>
                      </a:cubicBezTo>
                      <a:cubicBezTo>
                        <a:pt x="1173393" y="244667"/>
                        <a:pt x="1532903" y="314572"/>
                        <a:pt x="1897407" y="374490"/>
                      </a:cubicBezTo>
                      <a:cubicBezTo>
                        <a:pt x="2261910" y="429415"/>
                        <a:pt x="2626413" y="474354"/>
                        <a:pt x="2995910" y="504313"/>
                      </a:cubicBezTo>
                      <a:cubicBezTo>
                        <a:pt x="3360413" y="534272"/>
                        <a:pt x="3729909" y="549252"/>
                        <a:pt x="4099406" y="549252"/>
                      </a:cubicBezTo>
                      <a:cubicBezTo>
                        <a:pt x="4374031" y="554245"/>
                        <a:pt x="4648657" y="544259"/>
                        <a:pt x="4933269" y="534272"/>
                      </a:cubicBezTo>
                      <a:cubicBezTo>
                        <a:pt x="4933269" y="549252"/>
                        <a:pt x="4928276" y="559238"/>
                        <a:pt x="4923283" y="574218"/>
                      </a:cubicBezTo>
                      <a:cubicBezTo>
                        <a:pt x="4698589" y="584204"/>
                        <a:pt x="4468902" y="594191"/>
                        <a:pt x="4244208" y="594191"/>
                      </a:cubicBezTo>
                      <a:cubicBezTo>
                        <a:pt x="3869719" y="599184"/>
                        <a:pt x="3500222" y="584204"/>
                        <a:pt x="3130726" y="559238"/>
                      </a:cubicBezTo>
                      <a:cubicBezTo>
                        <a:pt x="2761229" y="534272"/>
                        <a:pt x="2391733" y="494327"/>
                        <a:pt x="2027230" y="439402"/>
                      </a:cubicBezTo>
                      <a:cubicBezTo>
                        <a:pt x="1662727" y="384476"/>
                        <a:pt x="1298223" y="314572"/>
                        <a:pt x="938713" y="229687"/>
                      </a:cubicBezTo>
                      <a:cubicBezTo>
                        <a:pt x="684060" y="169769"/>
                        <a:pt x="434401" y="109850"/>
                        <a:pt x="189734" y="34953"/>
                      </a:cubicBezTo>
                      <a:cubicBezTo>
                        <a:pt x="199720" y="19973"/>
                        <a:pt x="204714" y="9987"/>
                        <a:pt x="21470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7" name="Google Shape;2677;p49"/>
                <p:cNvSpPr/>
                <p:nvPr/>
              </p:nvSpPr>
              <p:spPr>
                <a:xfrm>
                  <a:off x="3268493" y="2878506"/>
                  <a:ext cx="302137" cy="1422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429" h="220552" extrusionOk="0">
                      <a:moveTo>
                        <a:pt x="249719" y="215536"/>
                      </a:moveTo>
                      <a:cubicBezTo>
                        <a:pt x="226224" y="221250"/>
                        <a:pt x="199554" y="225061"/>
                        <a:pt x="181139" y="209820"/>
                      </a:cubicBezTo>
                      <a:cubicBezTo>
                        <a:pt x="170979" y="202200"/>
                        <a:pt x="164629" y="189500"/>
                        <a:pt x="153834" y="183786"/>
                      </a:cubicBezTo>
                      <a:cubicBezTo>
                        <a:pt x="132244" y="172990"/>
                        <a:pt x="104304" y="192040"/>
                        <a:pt x="82079" y="182515"/>
                      </a:cubicBezTo>
                      <a:cubicBezTo>
                        <a:pt x="64934" y="175531"/>
                        <a:pt x="58584" y="154575"/>
                        <a:pt x="56044" y="136161"/>
                      </a:cubicBezTo>
                      <a:cubicBezTo>
                        <a:pt x="53504" y="117745"/>
                        <a:pt x="52234" y="97425"/>
                        <a:pt x="40804" y="83456"/>
                      </a:cubicBezTo>
                      <a:cubicBezTo>
                        <a:pt x="28739" y="69486"/>
                        <a:pt x="7784" y="64406"/>
                        <a:pt x="1434" y="46625"/>
                      </a:cubicBezTo>
                      <a:cubicBezTo>
                        <a:pt x="-3011" y="33925"/>
                        <a:pt x="3339" y="18686"/>
                        <a:pt x="14134" y="10431"/>
                      </a:cubicBezTo>
                      <a:cubicBezTo>
                        <a:pt x="24929" y="2175"/>
                        <a:pt x="39534" y="-1000"/>
                        <a:pt x="52869" y="270"/>
                      </a:cubicBezTo>
                      <a:cubicBezTo>
                        <a:pt x="66204" y="1540"/>
                        <a:pt x="78904" y="5350"/>
                        <a:pt x="91604" y="9795"/>
                      </a:cubicBezTo>
                      <a:cubicBezTo>
                        <a:pt x="204634" y="46625"/>
                        <a:pt x="322109" y="70120"/>
                        <a:pt x="440854" y="80281"/>
                      </a:cubicBezTo>
                      <a:cubicBezTo>
                        <a:pt x="448474" y="80915"/>
                        <a:pt x="455459" y="81550"/>
                        <a:pt x="461809" y="85995"/>
                      </a:cubicBezTo>
                      <a:cubicBezTo>
                        <a:pt x="478319" y="98061"/>
                        <a:pt x="459904" y="110125"/>
                        <a:pt x="450379" y="117745"/>
                      </a:cubicBezTo>
                      <a:cubicBezTo>
                        <a:pt x="435774" y="129175"/>
                        <a:pt x="421169" y="139336"/>
                        <a:pt x="405294" y="149495"/>
                      </a:cubicBezTo>
                      <a:cubicBezTo>
                        <a:pt x="374814" y="168545"/>
                        <a:pt x="341794" y="185056"/>
                        <a:pt x="308139" y="197756"/>
                      </a:cubicBezTo>
                      <a:cubicBezTo>
                        <a:pt x="289089" y="204106"/>
                        <a:pt x="269404" y="210456"/>
                        <a:pt x="249719" y="21553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8" name="Google Shape;2678;p49"/>
                <p:cNvSpPr/>
                <p:nvPr/>
              </p:nvSpPr>
              <p:spPr>
                <a:xfrm>
                  <a:off x="3545124" y="2612279"/>
                  <a:ext cx="167631" cy="3258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93" h="505235" extrusionOk="0">
                      <a:moveTo>
                        <a:pt x="88028" y="505235"/>
                      </a:moveTo>
                      <a:cubicBezTo>
                        <a:pt x="89933" y="505235"/>
                        <a:pt x="91838" y="505235"/>
                        <a:pt x="93108" y="504601"/>
                      </a:cubicBezTo>
                      <a:cubicBezTo>
                        <a:pt x="93108" y="504601"/>
                        <a:pt x="93743" y="504601"/>
                        <a:pt x="93743" y="504601"/>
                      </a:cubicBezTo>
                      <a:cubicBezTo>
                        <a:pt x="102633" y="502060"/>
                        <a:pt x="112793" y="491265"/>
                        <a:pt x="121683" y="481106"/>
                      </a:cubicBezTo>
                      <a:cubicBezTo>
                        <a:pt x="127398" y="474121"/>
                        <a:pt x="132478" y="467135"/>
                        <a:pt x="136923" y="462690"/>
                      </a:cubicBezTo>
                      <a:cubicBezTo>
                        <a:pt x="138193" y="461421"/>
                        <a:pt x="139463" y="460151"/>
                        <a:pt x="140098" y="458881"/>
                      </a:cubicBezTo>
                      <a:cubicBezTo>
                        <a:pt x="172483" y="422051"/>
                        <a:pt x="199153" y="380140"/>
                        <a:pt x="220108" y="335690"/>
                      </a:cubicBezTo>
                      <a:cubicBezTo>
                        <a:pt x="232173" y="309656"/>
                        <a:pt x="242333" y="282351"/>
                        <a:pt x="250588" y="254410"/>
                      </a:cubicBezTo>
                      <a:cubicBezTo>
                        <a:pt x="250588" y="253776"/>
                        <a:pt x="251223" y="253140"/>
                        <a:pt x="251223" y="252505"/>
                      </a:cubicBezTo>
                      <a:cubicBezTo>
                        <a:pt x="257573" y="230280"/>
                        <a:pt x="262018" y="206785"/>
                        <a:pt x="258843" y="184560"/>
                      </a:cubicBezTo>
                      <a:cubicBezTo>
                        <a:pt x="256938" y="170590"/>
                        <a:pt x="252493" y="157255"/>
                        <a:pt x="244238" y="145826"/>
                      </a:cubicBezTo>
                      <a:cubicBezTo>
                        <a:pt x="242968" y="143921"/>
                        <a:pt x="241698" y="142015"/>
                        <a:pt x="239793" y="140110"/>
                      </a:cubicBezTo>
                      <a:cubicBezTo>
                        <a:pt x="235348" y="135030"/>
                        <a:pt x="229633" y="130585"/>
                        <a:pt x="223918" y="126776"/>
                      </a:cubicBezTo>
                      <a:cubicBezTo>
                        <a:pt x="211853" y="120426"/>
                        <a:pt x="197883" y="117885"/>
                        <a:pt x="185818" y="112171"/>
                      </a:cubicBezTo>
                      <a:lnTo>
                        <a:pt x="185183" y="112171"/>
                      </a:lnTo>
                      <a:cubicBezTo>
                        <a:pt x="183278" y="111535"/>
                        <a:pt x="182008" y="110265"/>
                        <a:pt x="180738" y="109630"/>
                      </a:cubicBezTo>
                      <a:cubicBezTo>
                        <a:pt x="161053" y="96930"/>
                        <a:pt x="149623" y="74705"/>
                        <a:pt x="138193" y="53751"/>
                      </a:cubicBezTo>
                      <a:cubicBezTo>
                        <a:pt x="126128" y="32160"/>
                        <a:pt x="111523" y="9935"/>
                        <a:pt x="88028" y="2315"/>
                      </a:cubicBezTo>
                      <a:cubicBezTo>
                        <a:pt x="87393" y="2315"/>
                        <a:pt x="86123" y="1680"/>
                        <a:pt x="85488" y="1680"/>
                      </a:cubicBezTo>
                      <a:cubicBezTo>
                        <a:pt x="84853" y="1680"/>
                        <a:pt x="83583" y="1046"/>
                        <a:pt x="82948" y="1046"/>
                      </a:cubicBezTo>
                      <a:cubicBezTo>
                        <a:pt x="55643" y="-4670"/>
                        <a:pt x="25798" y="13746"/>
                        <a:pt x="11828" y="39146"/>
                      </a:cubicBezTo>
                      <a:cubicBezTo>
                        <a:pt x="4843" y="51846"/>
                        <a:pt x="1668" y="65180"/>
                        <a:pt x="398" y="79151"/>
                      </a:cubicBezTo>
                      <a:cubicBezTo>
                        <a:pt x="-872" y="95026"/>
                        <a:pt x="1033" y="110901"/>
                        <a:pt x="4208" y="126140"/>
                      </a:cubicBezTo>
                      <a:cubicBezTo>
                        <a:pt x="10558" y="154715"/>
                        <a:pt x="23258" y="181385"/>
                        <a:pt x="32783" y="209326"/>
                      </a:cubicBezTo>
                      <a:cubicBezTo>
                        <a:pt x="53738" y="270921"/>
                        <a:pt x="60723" y="337596"/>
                        <a:pt x="52468" y="403635"/>
                      </a:cubicBezTo>
                      <a:cubicBezTo>
                        <a:pt x="49928" y="425860"/>
                        <a:pt x="45483" y="448721"/>
                        <a:pt x="51198" y="469676"/>
                      </a:cubicBezTo>
                      <a:cubicBezTo>
                        <a:pt x="55008" y="483646"/>
                        <a:pt x="70883" y="505235"/>
                        <a:pt x="88028" y="50523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79" name="Google Shape;2679;p49"/>
                <p:cNvSpPr/>
                <p:nvPr/>
              </p:nvSpPr>
              <p:spPr>
                <a:xfrm>
                  <a:off x="3598608" y="2613363"/>
                  <a:ext cx="105456" cy="327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258" h="3969584" extrusionOk="0">
                      <a:moveTo>
                        <a:pt x="1238313" y="1093510"/>
                      </a:moveTo>
                      <a:cubicBezTo>
                        <a:pt x="1248299" y="1108490"/>
                        <a:pt x="1258285" y="1123469"/>
                        <a:pt x="1278258" y="1138449"/>
                      </a:cubicBezTo>
                      <a:cubicBezTo>
                        <a:pt x="1243306" y="1418068"/>
                        <a:pt x="1188381" y="1692694"/>
                        <a:pt x="1118476" y="1962327"/>
                      </a:cubicBezTo>
                      <a:cubicBezTo>
                        <a:pt x="1003632" y="2386748"/>
                        <a:pt x="848843" y="2811170"/>
                        <a:pt x="659102" y="3210626"/>
                      </a:cubicBezTo>
                      <a:cubicBezTo>
                        <a:pt x="599183" y="3340449"/>
                        <a:pt x="529279" y="3470272"/>
                        <a:pt x="459374" y="3595102"/>
                      </a:cubicBezTo>
                      <a:cubicBezTo>
                        <a:pt x="454381" y="3605088"/>
                        <a:pt x="444394" y="3615075"/>
                        <a:pt x="434408" y="3625061"/>
                      </a:cubicBezTo>
                      <a:cubicBezTo>
                        <a:pt x="404449" y="3660014"/>
                        <a:pt x="359510" y="3714939"/>
                        <a:pt x="314571" y="3769864"/>
                      </a:cubicBezTo>
                      <a:cubicBezTo>
                        <a:pt x="529279" y="3415347"/>
                        <a:pt x="709034" y="3040857"/>
                        <a:pt x="853836" y="2651388"/>
                      </a:cubicBezTo>
                      <a:cubicBezTo>
                        <a:pt x="1008625" y="2231959"/>
                        <a:pt x="1123469" y="1802544"/>
                        <a:pt x="1198367" y="1368136"/>
                      </a:cubicBezTo>
                      <a:cubicBezTo>
                        <a:pt x="1213347" y="1278258"/>
                        <a:pt x="1228326" y="1183388"/>
                        <a:pt x="1238313" y="1093510"/>
                      </a:cubicBezTo>
                      <a:close/>
                      <a:moveTo>
                        <a:pt x="773945" y="853829"/>
                      </a:moveTo>
                      <a:cubicBezTo>
                        <a:pt x="783931" y="858822"/>
                        <a:pt x="793918" y="868809"/>
                        <a:pt x="808897" y="873802"/>
                      </a:cubicBezTo>
                      <a:lnTo>
                        <a:pt x="813891" y="873802"/>
                      </a:lnTo>
                      <a:cubicBezTo>
                        <a:pt x="853836" y="1193367"/>
                        <a:pt x="848843" y="1517924"/>
                        <a:pt x="808897" y="1842482"/>
                      </a:cubicBezTo>
                      <a:cubicBezTo>
                        <a:pt x="738993" y="2381747"/>
                        <a:pt x="569224" y="2901040"/>
                        <a:pt x="354517" y="3410346"/>
                      </a:cubicBezTo>
                      <a:cubicBezTo>
                        <a:pt x="274625" y="3600088"/>
                        <a:pt x="184748" y="3784836"/>
                        <a:pt x="94870" y="3964591"/>
                      </a:cubicBezTo>
                      <a:cubicBezTo>
                        <a:pt x="94870" y="3964591"/>
                        <a:pt x="89877" y="3964591"/>
                        <a:pt x="89877" y="3964591"/>
                      </a:cubicBezTo>
                      <a:cubicBezTo>
                        <a:pt x="79891" y="3969584"/>
                        <a:pt x="64911" y="3969584"/>
                        <a:pt x="49932" y="3969584"/>
                      </a:cubicBezTo>
                      <a:cubicBezTo>
                        <a:pt x="254653" y="3560142"/>
                        <a:pt x="439401" y="3145707"/>
                        <a:pt x="579211" y="2711298"/>
                      </a:cubicBezTo>
                      <a:cubicBezTo>
                        <a:pt x="734000" y="2221965"/>
                        <a:pt x="823877" y="1712659"/>
                        <a:pt x="803904" y="1208346"/>
                      </a:cubicBezTo>
                      <a:cubicBezTo>
                        <a:pt x="803904" y="1088509"/>
                        <a:pt x="788925" y="968673"/>
                        <a:pt x="773945" y="853829"/>
                      </a:cubicBezTo>
                      <a:close/>
                      <a:moveTo>
                        <a:pt x="0" y="0"/>
                      </a:moveTo>
                      <a:cubicBezTo>
                        <a:pt x="4993" y="0"/>
                        <a:pt x="14979" y="4993"/>
                        <a:pt x="19973" y="4993"/>
                      </a:cubicBezTo>
                      <a:cubicBezTo>
                        <a:pt x="24966" y="4993"/>
                        <a:pt x="34952" y="9986"/>
                        <a:pt x="39945" y="9986"/>
                      </a:cubicBezTo>
                      <a:cubicBezTo>
                        <a:pt x="69904" y="139810"/>
                        <a:pt x="99864" y="269633"/>
                        <a:pt x="124829" y="399456"/>
                      </a:cubicBezTo>
                      <a:cubicBezTo>
                        <a:pt x="179755" y="669088"/>
                        <a:pt x="219700" y="943714"/>
                        <a:pt x="244666" y="1218340"/>
                      </a:cubicBezTo>
                      <a:cubicBezTo>
                        <a:pt x="269632" y="1492966"/>
                        <a:pt x="284611" y="1772585"/>
                        <a:pt x="279618" y="2052204"/>
                      </a:cubicBezTo>
                      <a:cubicBezTo>
                        <a:pt x="274625" y="2326830"/>
                        <a:pt x="259646" y="2606449"/>
                        <a:pt x="229686" y="2881075"/>
                      </a:cubicBezTo>
                      <a:cubicBezTo>
                        <a:pt x="199727" y="3155701"/>
                        <a:pt x="154789" y="3430326"/>
                        <a:pt x="94870" y="3704952"/>
                      </a:cubicBezTo>
                      <a:cubicBezTo>
                        <a:pt x="89877" y="3739905"/>
                        <a:pt x="84884" y="3774857"/>
                        <a:pt x="74898" y="3809809"/>
                      </a:cubicBezTo>
                      <a:cubicBezTo>
                        <a:pt x="69904" y="3834775"/>
                        <a:pt x="29959" y="3829782"/>
                        <a:pt x="34952" y="3804816"/>
                      </a:cubicBezTo>
                      <a:cubicBezTo>
                        <a:pt x="99864" y="3535184"/>
                        <a:pt x="144802" y="3260558"/>
                        <a:pt x="179755" y="2985932"/>
                      </a:cubicBezTo>
                      <a:cubicBezTo>
                        <a:pt x="214707" y="2711306"/>
                        <a:pt x="234680" y="2436680"/>
                        <a:pt x="239673" y="2162054"/>
                      </a:cubicBezTo>
                      <a:cubicBezTo>
                        <a:pt x="244666" y="1882435"/>
                        <a:pt x="234680" y="1607809"/>
                        <a:pt x="214707" y="1333184"/>
                      </a:cubicBezTo>
                      <a:cubicBezTo>
                        <a:pt x="194734" y="1058558"/>
                        <a:pt x="159782" y="783932"/>
                        <a:pt x="109850" y="514299"/>
                      </a:cubicBezTo>
                      <a:cubicBezTo>
                        <a:pt x="79891" y="344531"/>
                        <a:pt x="44938" y="169769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0" name="Google Shape;2680;p49"/>
                <p:cNvSpPr/>
                <p:nvPr/>
              </p:nvSpPr>
              <p:spPr>
                <a:xfrm>
                  <a:off x="3618595" y="2705354"/>
                  <a:ext cx="74618" cy="1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87" h="261821" extrusionOk="0">
                      <a:moveTo>
                        <a:pt x="105528" y="141176"/>
                      </a:moveTo>
                      <a:cubicBezTo>
                        <a:pt x="111242" y="126571"/>
                        <a:pt x="115688" y="111331"/>
                        <a:pt x="115688" y="96091"/>
                      </a:cubicBezTo>
                      <a:cubicBezTo>
                        <a:pt x="115688" y="80851"/>
                        <a:pt x="109972" y="64976"/>
                        <a:pt x="98542" y="55451"/>
                      </a:cubicBezTo>
                      <a:cubicBezTo>
                        <a:pt x="87113" y="45926"/>
                        <a:pt x="69333" y="42751"/>
                        <a:pt x="62983" y="28781"/>
                      </a:cubicBezTo>
                      <a:cubicBezTo>
                        <a:pt x="61078" y="23701"/>
                        <a:pt x="60442" y="18621"/>
                        <a:pt x="59172" y="13541"/>
                      </a:cubicBezTo>
                      <a:cubicBezTo>
                        <a:pt x="57903" y="8461"/>
                        <a:pt x="55363" y="3381"/>
                        <a:pt x="50283" y="841"/>
                      </a:cubicBezTo>
                      <a:cubicBezTo>
                        <a:pt x="42663" y="-2334"/>
                        <a:pt x="33772" y="4016"/>
                        <a:pt x="28692" y="11001"/>
                      </a:cubicBezTo>
                      <a:cubicBezTo>
                        <a:pt x="20438" y="23066"/>
                        <a:pt x="16628" y="38306"/>
                        <a:pt x="15358" y="52911"/>
                      </a:cubicBezTo>
                      <a:cubicBezTo>
                        <a:pt x="14088" y="67516"/>
                        <a:pt x="15992" y="82121"/>
                        <a:pt x="16628" y="97361"/>
                      </a:cubicBezTo>
                      <a:cubicBezTo>
                        <a:pt x="17897" y="131016"/>
                        <a:pt x="14088" y="165306"/>
                        <a:pt x="5833" y="198326"/>
                      </a:cubicBezTo>
                      <a:cubicBezTo>
                        <a:pt x="2658" y="211661"/>
                        <a:pt x="-1787" y="224996"/>
                        <a:pt x="753" y="238331"/>
                      </a:cubicBezTo>
                      <a:cubicBezTo>
                        <a:pt x="2658" y="247856"/>
                        <a:pt x="9008" y="258016"/>
                        <a:pt x="18533" y="261191"/>
                      </a:cubicBezTo>
                      <a:cubicBezTo>
                        <a:pt x="28058" y="264366"/>
                        <a:pt x="33772" y="254841"/>
                        <a:pt x="39488" y="248491"/>
                      </a:cubicBezTo>
                      <a:cubicBezTo>
                        <a:pt x="57267" y="228806"/>
                        <a:pt x="73142" y="206581"/>
                        <a:pt x="86478" y="183086"/>
                      </a:cubicBezTo>
                      <a:cubicBezTo>
                        <a:pt x="93463" y="169116"/>
                        <a:pt x="99813" y="155146"/>
                        <a:pt x="105528" y="1411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1" name="Google Shape;2681;p49"/>
                <p:cNvSpPr/>
                <p:nvPr/>
              </p:nvSpPr>
              <p:spPr>
                <a:xfrm>
                  <a:off x="3366739" y="2606650"/>
                  <a:ext cx="257032" cy="3347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500" h="519045" extrusionOk="0">
                      <a:moveTo>
                        <a:pt x="350714" y="519045"/>
                      </a:moveTo>
                      <a:cubicBezTo>
                        <a:pt x="355159" y="519045"/>
                        <a:pt x="358969" y="518410"/>
                        <a:pt x="362144" y="517775"/>
                      </a:cubicBezTo>
                      <a:cubicBezTo>
                        <a:pt x="364048" y="517140"/>
                        <a:pt x="365319" y="516505"/>
                        <a:pt x="366589" y="515870"/>
                      </a:cubicBezTo>
                      <a:cubicBezTo>
                        <a:pt x="371034" y="513330"/>
                        <a:pt x="374844" y="509520"/>
                        <a:pt x="377384" y="505075"/>
                      </a:cubicBezTo>
                      <a:cubicBezTo>
                        <a:pt x="379923" y="501265"/>
                        <a:pt x="381194" y="497455"/>
                        <a:pt x="383098" y="493010"/>
                      </a:cubicBezTo>
                      <a:cubicBezTo>
                        <a:pt x="384369" y="489200"/>
                        <a:pt x="385639" y="484755"/>
                        <a:pt x="386273" y="480310"/>
                      </a:cubicBezTo>
                      <a:lnTo>
                        <a:pt x="386273" y="480310"/>
                      </a:lnTo>
                      <a:cubicBezTo>
                        <a:pt x="388179" y="472690"/>
                        <a:pt x="388814" y="465070"/>
                        <a:pt x="390084" y="458085"/>
                      </a:cubicBezTo>
                      <a:cubicBezTo>
                        <a:pt x="390719" y="454910"/>
                        <a:pt x="391354" y="452370"/>
                        <a:pt x="391354" y="449195"/>
                      </a:cubicBezTo>
                      <a:cubicBezTo>
                        <a:pt x="402148" y="383790"/>
                        <a:pt x="400244" y="315845"/>
                        <a:pt x="388814" y="252345"/>
                      </a:cubicBezTo>
                      <a:cubicBezTo>
                        <a:pt x="383098" y="221865"/>
                        <a:pt x="375479" y="192020"/>
                        <a:pt x="365319" y="162810"/>
                      </a:cubicBezTo>
                      <a:cubicBezTo>
                        <a:pt x="363414" y="157095"/>
                        <a:pt x="361509" y="151380"/>
                        <a:pt x="358969" y="145665"/>
                      </a:cubicBezTo>
                      <a:cubicBezTo>
                        <a:pt x="347539" y="116455"/>
                        <a:pt x="333569" y="87880"/>
                        <a:pt x="313248" y="65020"/>
                      </a:cubicBezTo>
                      <a:cubicBezTo>
                        <a:pt x="311344" y="63115"/>
                        <a:pt x="309439" y="60575"/>
                        <a:pt x="306898" y="58670"/>
                      </a:cubicBezTo>
                      <a:cubicBezTo>
                        <a:pt x="306898" y="58670"/>
                        <a:pt x="306898" y="58670"/>
                        <a:pt x="306898" y="58670"/>
                      </a:cubicBezTo>
                      <a:cubicBezTo>
                        <a:pt x="303723" y="55495"/>
                        <a:pt x="300548" y="52955"/>
                        <a:pt x="297373" y="49780"/>
                      </a:cubicBezTo>
                      <a:lnTo>
                        <a:pt x="297373" y="49780"/>
                      </a:lnTo>
                      <a:cubicBezTo>
                        <a:pt x="278959" y="34540"/>
                        <a:pt x="256734" y="23745"/>
                        <a:pt x="232604" y="22475"/>
                      </a:cubicBezTo>
                      <a:cubicBezTo>
                        <a:pt x="222444" y="21840"/>
                        <a:pt x="211648" y="22475"/>
                        <a:pt x="201489" y="23110"/>
                      </a:cubicBezTo>
                      <a:cubicBezTo>
                        <a:pt x="198948" y="23110"/>
                        <a:pt x="197044" y="23110"/>
                        <a:pt x="194504" y="23110"/>
                      </a:cubicBezTo>
                      <a:cubicBezTo>
                        <a:pt x="188789" y="23110"/>
                        <a:pt x="183073" y="23110"/>
                        <a:pt x="176723" y="21840"/>
                      </a:cubicBezTo>
                      <a:cubicBezTo>
                        <a:pt x="153864" y="18665"/>
                        <a:pt x="134179" y="5965"/>
                        <a:pt x="111954" y="1520"/>
                      </a:cubicBezTo>
                      <a:cubicBezTo>
                        <a:pt x="101794" y="-385"/>
                        <a:pt x="91634" y="-385"/>
                        <a:pt x="81473" y="885"/>
                      </a:cubicBezTo>
                      <a:cubicBezTo>
                        <a:pt x="78934" y="885"/>
                        <a:pt x="77029" y="1520"/>
                        <a:pt x="74489" y="2155"/>
                      </a:cubicBezTo>
                      <a:cubicBezTo>
                        <a:pt x="53534" y="7235"/>
                        <a:pt x="34484" y="18665"/>
                        <a:pt x="20514" y="35810"/>
                      </a:cubicBezTo>
                      <a:cubicBezTo>
                        <a:pt x="-1077" y="63115"/>
                        <a:pt x="-6156" y="101850"/>
                        <a:pt x="7814" y="132330"/>
                      </a:cubicBezTo>
                      <a:cubicBezTo>
                        <a:pt x="13529" y="144395"/>
                        <a:pt x="21148" y="154555"/>
                        <a:pt x="30673" y="164080"/>
                      </a:cubicBezTo>
                      <a:cubicBezTo>
                        <a:pt x="44009" y="178050"/>
                        <a:pt x="60519" y="189480"/>
                        <a:pt x="75759" y="201545"/>
                      </a:cubicBezTo>
                      <a:cubicBezTo>
                        <a:pt x="160848" y="266950"/>
                        <a:pt x="230698" y="352040"/>
                        <a:pt x="278323" y="448560"/>
                      </a:cubicBezTo>
                      <a:cubicBezTo>
                        <a:pt x="294198" y="478405"/>
                        <a:pt x="311979" y="517775"/>
                        <a:pt x="350714" y="519045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2" name="Google Shape;2682;p49"/>
                <p:cNvSpPr/>
                <p:nvPr/>
              </p:nvSpPr>
              <p:spPr>
                <a:xfrm>
                  <a:off x="3415178" y="2606811"/>
                  <a:ext cx="205970" cy="33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6605" h="4064463" extrusionOk="0">
                      <a:moveTo>
                        <a:pt x="1752619" y="384468"/>
                      </a:moveTo>
                      <a:cubicBezTo>
                        <a:pt x="1777585" y="409434"/>
                        <a:pt x="1802551" y="429407"/>
                        <a:pt x="1827517" y="454373"/>
                      </a:cubicBezTo>
                      <a:cubicBezTo>
                        <a:pt x="1932374" y="679067"/>
                        <a:pt x="2022252" y="908754"/>
                        <a:pt x="2102143" y="1143434"/>
                      </a:cubicBezTo>
                      <a:cubicBezTo>
                        <a:pt x="2197013" y="1433040"/>
                        <a:pt x="2281898" y="1732632"/>
                        <a:pt x="2341816" y="2032223"/>
                      </a:cubicBezTo>
                      <a:cubicBezTo>
                        <a:pt x="2406728" y="2336808"/>
                        <a:pt x="2446673" y="2641393"/>
                        <a:pt x="2471639" y="2950972"/>
                      </a:cubicBezTo>
                      <a:cubicBezTo>
                        <a:pt x="2486619" y="3140713"/>
                        <a:pt x="2491612" y="3335448"/>
                        <a:pt x="2496605" y="3525189"/>
                      </a:cubicBezTo>
                      <a:cubicBezTo>
                        <a:pt x="2496605" y="3550155"/>
                        <a:pt x="2491612" y="3570128"/>
                        <a:pt x="2486619" y="3595094"/>
                      </a:cubicBezTo>
                      <a:cubicBezTo>
                        <a:pt x="2476632" y="3650019"/>
                        <a:pt x="2471639" y="3709938"/>
                        <a:pt x="2456660" y="3769856"/>
                      </a:cubicBezTo>
                      <a:cubicBezTo>
                        <a:pt x="2461653" y="3535176"/>
                        <a:pt x="2461653" y="3295502"/>
                        <a:pt x="2446673" y="3060822"/>
                      </a:cubicBezTo>
                      <a:cubicBezTo>
                        <a:pt x="2426700" y="2756237"/>
                        <a:pt x="2386755" y="2451652"/>
                        <a:pt x="2331830" y="2152060"/>
                      </a:cubicBezTo>
                      <a:cubicBezTo>
                        <a:pt x="2271911" y="1852468"/>
                        <a:pt x="2197013" y="1552876"/>
                        <a:pt x="2102143" y="1263271"/>
                      </a:cubicBezTo>
                      <a:cubicBezTo>
                        <a:pt x="2007272" y="973665"/>
                        <a:pt x="1897422" y="689053"/>
                        <a:pt x="1767599" y="414427"/>
                      </a:cubicBezTo>
                      <a:cubicBezTo>
                        <a:pt x="1762606" y="404441"/>
                        <a:pt x="1757612" y="394455"/>
                        <a:pt x="1752619" y="384468"/>
                      </a:cubicBezTo>
                      <a:close/>
                      <a:moveTo>
                        <a:pt x="938728" y="169761"/>
                      </a:moveTo>
                      <a:cubicBezTo>
                        <a:pt x="958701" y="169761"/>
                        <a:pt x="973680" y="169761"/>
                        <a:pt x="993653" y="169761"/>
                      </a:cubicBezTo>
                      <a:cubicBezTo>
                        <a:pt x="1063558" y="239666"/>
                        <a:pt x="1133462" y="314564"/>
                        <a:pt x="1198374" y="389462"/>
                      </a:cubicBezTo>
                      <a:cubicBezTo>
                        <a:pt x="1423068" y="644115"/>
                        <a:pt x="1622795" y="923734"/>
                        <a:pt x="1787571" y="1218332"/>
                      </a:cubicBezTo>
                      <a:cubicBezTo>
                        <a:pt x="1947353" y="1497952"/>
                        <a:pt x="2077176" y="1792550"/>
                        <a:pt x="2177040" y="2102128"/>
                      </a:cubicBezTo>
                      <a:cubicBezTo>
                        <a:pt x="2276904" y="2396727"/>
                        <a:pt x="2341816" y="2696319"/>
                        <a:pt x="2376768" y="3010890"/>
                      </a:cubicBezTo>
                      <a:cubicBezTo>
                        <a:pt x="2416714" y="3295503"/>
                        <a:pt x="2426700" y="3585108"/>
                        <a:pt x="2416714" y="3874713"/>
                      </a:cubicBezTo>
                      <a:cubicBezTo>
                        <a:pt x="2401734" y="3909666"/>
                        <a:pt x="2391748" y="3939625"/>
                        <a:pt x="2371775" y="3969584"/>
                      </a:cubicBezTo>
                      <a:cubicBezTo>
                        <a:pt x="2391748" y="3689965"/>
                        <a:pt x="2381761" y="3405353"/>
                        <a:pt x="2351802" y="3125734"/>
                      </a:cubicBezTo>
                      <a:cubicBezTo>
                        <a:pt x="2316850" y="2816156"/>
                        <a:pt x="2256931" y="2511571"/>
                        <a:pt x="2167054" y="2216972"/>
                      </a:cubicBezTo>
                      <a:cubicBezTo>
                        <a:pt x="2077176" y="1912387"/>
                        <a:pt x="1957340" y="1622782"/>
                        <a:pt x="1807544" y="1343162"/>
                      </a:cubicBezTo>
                      <a:cubicBezTo>
                        <a:pt x="1652755" y="1043571"/>
                        <a:pt x="1463013" y="763952"/>
                        <a:pt x="1248306" y="509299"/>
                      </a:cubicBezTo>
                      <a:cubicBezTo>
                        <a:pt x="1153435" y="389462"/>
                        <a:pt x="1048578" y="274618"/>
                        <a:pt x="938728" y="169761"/>
                      </a:cubicBezTo>
                      <a:close/>
                      <a:moveTo>
                        <a:pt x="54925" y="0"/>
                      </a:moveTo>
                      <a:cubicBezTo>
                        <a:pt x="244666" y="129823"/>
                        <a:pt x="419428" y="269633"/>
                        <a:pt x="584203" y="429415"/>
                      </a:cubicBezTo>
                      <a:cubicBezTo>
                        <a:pt x="828870" y="664095"/>
                        <a:pt x="1043577" y="928735"/>
                        <a:pt x="1233319" y="1213347"/>
                      </a:cubicBezTo>
                      <a:cubicBezTo>
                        <a:pt x="1418067" y="1497959"/>
                        <a:pt x="1577849" y="1802544"/>
                        <a:pt x="1712665" y="2112123"/>
                      </a:cubicBezTo>
                      <a:cubicBezTo>
                        <a:pt x="1847482" y="2421701"/>
                        <a:pt x="1957332" y="2736272"/>
                        <a:pt x="2052203" y="3060830"/>
                      </a:cubicBezTo>
                      <a:cubicBezTo>
                        <a:pt x="2147074" y="3385388"/>
                        <a:pt x="2226965" y="3719932"/>
                        <a:pt x="2291876" y="4044490"/>
                      </a:cubicBezTo>
                      <a:cubicBezTo>
                        <a:pt x="2291876" y="4044490"/>
                        <a:pt x="2291876" y="4049483"/>
                        <a:pt x="2291876" y="4049483"/>
                      </a:cubicBezTo>
                      <a:cubicBezTo>
                        <a:pt x="2281890" y="4054477"/>
                        <a:pt x="2271903" y="4059470"/>
                        <a:pt x="2256924" y="4064463"/>
                      </a:cubicBezTo>
                      <a:cubicBezTo>
                        <a:pt x="2197005" y="3769864"/>
                        <a:pt x="2127101" y="3480259"/>
                        <a:pt x="2047210" y="3190653"/>
                      </a:cubicBezTo>
                      <a:cubicBezTo>
                        <a:pt x="1957332" y="2871089"/>
                        <a:pt x="1852475" y="2551524"/>
                        <a:pt x="1727645" y="2246939"/>
                      </a:cubicBezTo>
                      <a:cubicBezTo>
                        <a:pt x="1602815" y="1937361"/>
                        <a:pt x="1453019" y="1637769"/>
                        <a:pt x="1273264" y="1353157"/>
                      </a:cubicBezTo>
                      <a:cubicBezTo>
                        <a:pt x="1093509" y="1063551"/>
                        <a:pt x="888788" y="793918"/>
                        <a:pt x="649115" y="549252"/>
                      </a:cubicBezTo>
                      <a:cubicBezTo>
                        <a:pt x="454380" y="349524"/>
                        <a:pt x="234680" y="164776"/>
                        <a:pt x="0" y="9986"/>
                      </a:cubicBezTo>
                      <a:cubicBezTo>
                        <a:pt x="19973" y="4993"/>
                        <a:pt x="34952" y="0"/>
                        <a:pt x="5492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3" name="Google Shape;2683;p49"/>
                <p:cNvSpPr/>
                <p:nvPr/>
              </p:nvSpPr>
              <p:spPr>
                <a:xfrm>
                  <a:off x="3437594" y="2661218"/>
                  <a:ext cx="173705" cy="219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310" h="340402" extrusionOk="0">
                      <a:moveTo>
                        <a:pt x="218602" y="101676"/>
                      </a:moveTo>
                      <a:cubicBezTo>
                        <a:pt x="209077" y="88341"/>
                        <a:pt x="197011" y="76276"/>
                        <a:pt x="182406" y="69291"/>
                      </a:cubicBezTo>
                      <a:cubicBezTo>
                        <a:pt x="165897" y="62306"/>
                        <a:pt x="147481" y="62941"/>
                        <a:pt x="130972" y="55956"/>
                      </a:cubicBezTo>
                      <a:cubicBezTo>
                        <a:pt x="111922" y="48336"/>
                        <a:pt x="98586" y="31826"/>
                        <a:pt x="83347" y="18491"/>
                      </a:cubicBezTo>
                      <a:cubicBezTo>
                        <a:pt x="68106" y="5156"/>
                        <a:pt x="46517" y="-5004"/>
                        <a:pt x="26831" y="2616"/>
                      </a:cubicBezTo>
                      <a:cubicBezTo>
                        <a:pt x="11592" y="8331"/>
                        <a:pt x="1431" y="24841"/>
                        <a:pt x="161" y="41351"/>
                      </a:cubicBezTo>
                      <a:cubicBezTo>
                        <a:pt x="-1108" y="57861"/>
                        <a:pt x="5242" y="73736"/>
                        <a:pt x="14767" y="86436"/>
                      </a:cubicBezTo>
                      <a:cubicBezTo>
                        <a:pt x="24292" y="99136"/>
                        <a:pt x="36992" y="109296"/>
                        <a:pt x="49692" y="118821"/>
                      </a:cubicBezTo>
                      <a:cubicBezTo>
                        <a:pt x="76361" y="139141"/>
                        <a:pt x="104936" y="157556"/>
                        <a:pt x="130336" y="179146"/>
                      </a:cubicBezTo>
                      <a:cubicBezTo>
                        <a:pt x="155736" y="200736"/>
                        <a:pt x="179231" y="226136"/>
                        <a:pt x="193202" y="256616"/>
                      </a:cubicBezTo>
                      <a:cubicBezTo>
                        <a:pt x="201456" y="274396"/>
                        <a:pt x="206536" y="293446"/>
                        <a:pt x="216061" y="309956"/>
                      </a:cubicBezTo>
                      <a:cubicBezTo>
                        <a:pt x="222411" y="321386"/>
                        <a:pt x="241461" y="352501"/>
                        <a:pt x="256702" y="335356"/>
                      </a:cubicBezTo>
                      <a:cubicBezTo>
                        <a:pt x="268131" y="322021"/>
                        <a:pt x="268131" y="295351"/>
                        <a:pt x="268767" y="278841"/>
                      </a:cubicBezTo>
                      <a:cubicBezTo>
                        <a:pt x="271306" y="238201"/>
                        <a:pt x="264956" y="196926"/>
                        <a:pt x="249717" y="159461"/>
                      </a:cubicBezTo>
                      <a:cubicBezTo>
                        <a:pt x="242731" y="139141"/>
                        <a:pt x="231936" y="119456"/>
                        <a:pt x="218602" y="10167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4" name="Google Shape;2684;p49"/>
                <p:cNvSpPr/>
                <p:nvPr/>
              </p:nvSpPr>
              <p:spPr>
                <a:xfrm>
                  <a:off x="3253448" y="2678933"/>
                  <a:ext cx="357149" cy="275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720" h="427112" extrusionOk="0">
                      <a:moveTo>
                        <a:pt x="65405" y="295182"/>
                      </a:moveTo>
                      <a:cubicBezTo>
                        <a:pt x="137795" y="354237"/>
                        <a:pt x="224790" y="395512"/>
                        <a:pt x="316865" y="414562"/>
                      </a:cubicBezTo>
                      <a:cubicBezTo>
                        <a:pt x="349250" y="421547"/>
                        <a:pt x="381635" y="425357"/>
                        <a:pt x="414655" y="426627"/>
                      </a:cubicBezTo>
                      <a:cubicBezTo>
                        <a:pt x="438150" y="427262"/>
                        <a:pt x="485140" y="429167"/>
                        <a:pt x="517525" y="416467"/>
                      </a:cubicBezTo>
                      <a:cubicBezTo>
                        <a:pt x="520065" y="415197"/>
                        <a:pt x="522605" y="414562"/>
                        <a:pt x="525145" y="413292"/>
                      </a:cubicBezTo>
                      <a:cubicBezTo>
                        <a:pt x="532130" y="410117"/>
                        <a:pt x="537845" y="405672"/>
                        <a:pt x="542925" y="400592"/>
                      </a:cubicBezTo>
                      <a:cubicBezTo>
                        <a:pt x="544195" y="399322"/>
                        <a:pt x="544830" y="398052"/>
                        <a:pt x="546100" y="396782"/>
                      </a:cubicBezTo>
                      <a:cubicBezTo>
                        <a:pt x="549275" y="392337"/>
                        <a:pt x="551180" y="387257"/>
                        <a:pt x="552450" y="380907"/>
                      </a:cubicBezTo>
                      <a:cubicBezTo>
                        <a:pt x="552450" y="379637"/>
                        <a:pt x="553085" y="379002"/>
                        <a:pt x="553085" y="377732"/>
                      </a:cubicBezTo>
                      <a:cubicBezTo>
                        <a:pt x="553085" y="375827"/>
                        <a:pt x="553720" y="373287"/>
                        <a:pt x="553720" y="371382"/>
                      </a:cubicBezTo>
                      <a:cubicBezTo>
                        <a:pt x="553720" y="366937"/>
                        <a:pt x="553720" y="362492"/>
                        <a:pt x="553085" y="358047"/>
                      </a:cubicBezTo>
                      <a:cubicBezTo>
                        <a:pt x="552450" y="354237"/>
                        <a:pt x="551815" y="350427"/>
                        <a:pt x="551180" y="346617"/>
                      </a:cubicBezTo>
                      <a:cubicBezTo>
                        <a:pt x="548005" y="330107"/>
                        <a:pt x="541655" y="314232"/>
                        <a:pt x="537210" y="300262"/>
                      </a:cubicBezTo>
                      <a:cubicBezTo>
                        <a:pt x="528320" y="272322"/>
                        <a:pt x="516890" y="245652"/>
                        <a:pt x="502285" y="220252"/>
                      </a:cubicBezTo>
                      <a:cubicBezTo>
                        <a:pt x="486410" y="191677"/>
                        <a:pt x="466725" y="164372"/>
                        <a:pt x="445135" y="140242"/>
                      </a:cubicBezTo>
                      <a:cubicBezTo>
                        <a:pt x="384175" y="72932"/>
                        <a:pt x="302260" y="25307"/>
                        <a:pt x="212725" y="6257"/>
                      </a:cubicBezTo>
                      <a:cubicBezTo>
                        <a:pt x="186690" y="541"/>
                        <a:pt x="159385" y="-1998"/>
                        <a:pt x="132715" y="1812"/>
                      </a:cubicBezTo>
                      <a:cubicBezTo>
                        <a:pt x="130175" y="1812"/>
                        <a:pt x="128270" y="2447"/>
                        <a:pt x="125730" y="3082"/>
                      </a:cubicBezTo>
                      <a:cubicBezTo>
                        <a:pt x="125095" y="3082"/>
                        <a:pt x="124460" y="3082"/>
                        <a:pt x="123825" y="3082"/>
                      </a:cubicBezTo>
                      <a:cubicBezTo>
                        <a:pt x="102870" y="7527"/>
                        <a:pt x="82550" y="15782"/>
                        <a:pt x="66675" y="30387"/>
                      </a:cubicBezTo>
                      <a:cubicBezTo>
                        <a:pt x="65405" y="31657"/>
                        <a:pt x="64770" y="32291"/>
                        <a:pt x="63500" y="33562"/>
                      </a:cubicBezTo>
                      <a:cubicBezTo>
                        <a:pt x="62230" y="34832"/>
                        <a:pt x="60960" y="36102"/>
                        <a:pt x="59690" y="37372"/>
                      </a:cubicBezTo>
                      <a:cubicBezTo>
                        <a:pt x="41275" y="57057"/>
                        <a:pt x="30480" y="83092"/>
                        <a:pt x="20320" y="107857"/>
                      </a:cubicBezTo>
                      <a:cubicBezTo>
                        <a:pt x="19685" y="109762"/>
                        <a:pt x="19050" y="111032"/>
                        <a:pt x="18415" y="112937"/>
                      </a:cubicBezTo>
                      <a:cubicBezTo>
                        <a:pt x="17780" y="114207"/>
                        <a:pt x="17145" y="116112"/>
                        <a:pt x="16510" y="117382"/>
                      </a:cubicBezTo>
                      <a:cubicBezTo>
                        <a:pt x="8255" y="138337"/>
                        <a:pt x="635" y="159292"/>
                        <a:pt x="0" y="181517"/>
                      </a:cubicBezTo>
                      <a:cubicBezTo>
                        <a:pt x="0" y="183422"/>
                        <a:pt x="0" y="185327"/>
                        <a:pt x="0" y="187232"/>
                      </a:cubicBezTo>
                      <a:cubicBezTo>
                        <a:pt x="0" y="188502"/>
                        <a:pt x="0" y="190407"/>
                        <a:pt x="0" y="191677"/>
                      </a:cubicBezTo>
                      <a:cubicBezTo>
                        <a:pt x="1270" y="234857"/>
                        <a:pt x="33020" y="268512"/>
                        <a:pt x="65405" y="29518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5" name="Google Shape;2685;p49"/>
                <p:cNvSpPr/>
                <p:nvPr/>
              </p:nvSpPr>
              <p:spPr>
                <a:xfrm>
                  <a:off x="3252630" y="2680101"/>
                  <a:ext cx="359210" cy="268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4058" h="3255572" extrusionOk="0">
                      <a:moveTo>
                        <a:pt x="0" y="1418076"/>
                      </a:moveTo>
                      <a:cubicBezTo>
                        <a:pt x="134816" y="1502960"/>
                        <a:pt x="269633" y="1587845"/>
                        <a:pt x="409442" y="1672729"/>
                      </a:cubicBezTo>
                      <a:cubicBezTo>
                        <a:pt x="729007" y="1867464"/>
                        <a:pt x="1058557" y="2047219"/>
                        <a:pt x="1398095" y="2216987"/>
                      </a:cubicBezTo>
                      <a:cubicBezTo>
                        <a:pt x="1732639" y="2386756"/>
                        <a:pt x="2072176" y="2536552"/>
                        <a:pt x="2421700" y="2676361"/>
                      </a:cubicBezTo>
                      <a:cubicBezTo>
                        <a:pt x="2766230" y="2811178"/>
                        <a:pt x="3120747" y="2936008"/>
                        <a:pt x="3485250" y="3045858"/>
                      </a:cubicBezTo>
                      <a:cubicBezTo>
                        <a:pt x="3704951" y="3110769"/>
                        <a:pt x="3924652" y="3175681"/>
                        <a:pt x="4144352" y="3230606"/>
                      </a:cubicBezTo>
                      <a:cubicBezTo>
                        <a:pt x="4124379" y="3240592"/>
                        <a:pt x="4104407" y="3245586"/>
                        <a:pt x="4084434" y="3255572"/>
                      </a:cubicBezTo>
                      <a:cubicBezTo>
                        <a:pt x="3924652" y="3215626"/>
                        <a:pt x="3769862" y="3170688"/>
                        <a:pt x="3615073" y="3125749"/>
                      </a:cubicBezTo>
                      <a:cubicBezTo>
                        <a:pt x="3250570" y="3020892"/>
                        <a:pt x="2896053" y="2896062"/>
                        <a:pt x="2541536" y="2761246"/>
                      </a:cubicBezTo>
                      <a:cubicBezTo>
                        <a:pt x="2187020" y="2626429"/>
                        <a:pt x="1842489" y="2476634"/>
                        <a:pt x="1502952" y="2311858"/>
                      </a:cubicBezTo>
                      <a:cubicBezTo>
                        <a:pt x="1163415" y="2147083"/>
                        <a:pt x="833864" y="1967328"/>
                        <a:pt x="509306" y="1777586"/>
                      </a:cubicBezTo>
                      <a:cubicBezTo>
                        <a:pt x="339537" y="1677722"/>
                        <a:pt x="169769" y="1572865"/>
                        <a:pt x="0" y="1463015"/>
                      </a:cubicBezTo>
                      <a:cubicBezTo>
                        <a:pt x="0" y="1448035"/>
                        <a:pt x="0" y="1433056"/>
                        <a:pt x="0" y="1418076"/>
                      </a:cubicBezTo>
                      <a:close/>
                      <a:moveTo>
                        <a:pt x="139810" y="873809"/>
                      </a:moveTo>
                      <a:cubicBezTo>
                        <a:pt x="604177" y="1163415"/>
                        <a:pt x="1083523" y="1423061"/>
                        <a:pt x="1567864" y="1677714"/>
                      </a:cubicBezTo>
                      <a:cubicBezTo>
                        <a:pt x="2187020" y="2002271"/>
                        <a:pt x="2801183" y="2321836"/>
                        <a:pt x="3415346" y="2646394"/>
                      </a:cubicBezTo>
                      <a:cubicBezTo>
                        <a:pt x="3704951" y="2801183"/>
                        <a:pt x="3999550" y="2950979"/>
                        <a:pt x="4294148" y="3105768"/>
                      </a:cubicBezTo>
                      <a:cubicBezTo>
                        <a:pt x="4284162" y="3115754"/>
                        <a:pt x="4279169" y="3125741"/>
                        <a:pt x="4269182" y="3135727"/>
                      </a:cubicBezTo>
                      <a:cubicBezTo>
                        <a:pt x="4014529" y="3000911"/>
                        <a:pt x="3759876" y="2871088"/>
                        <a:pt x="3505223" y="2736271"/>
                      </a:cubicBezTo>
                      <a:cubicBezTo>
                        <a:pt x="3195645" y="2571496"/>
                        <a:pt x="2886067" y="2411714"/>
                        <a:pt x="2576489" y="2251931"/>
                      </a:cubicBezTo>
                      <a:cubicBezTo>
                        <a:pt x="2266911" y="2092149"/>
                        <a:pt x="1957333" y="1927373"/>
                        <a:pt x="1647755" y="1767591"/>
                      </a:cubicBezTo>
                      <a:cubicBezTo>
                        <a:pt x="1348163" y="1607809"/>
                        <a:pt x="1043578" y="1448027"/>
                        <a:pt x="743986" y="1278258"/>
                      </a:cubicBezTo>
                      <a:cubicBezTo>
                        <a:pt x="534272" y="1158421"/>
                        <a:pt x="329551" y="1038585"/>
                        <a:pt x="124830" y="908762"/>
                      </a:cubicBezTo>
                      <a:cubicBezTo>
                        <a:pt x="129823" y="898775"/>
                        <a:pt x="134816" y="883796"/>
                        <a:pt x="139810" y="873809"/>
                      </a:cubicBezTo>
                      <a:close/>
                      <a:moveTo>
                        <a:pt x="499311" y="244674"/>
                      </a:moveTo>
                      <a:cubicBezTo>
                        <a:pt x="679066" y="334552"/>
                        <a:pt x="858821" y="429422"/>
                        <a:pt x="1038576" y="529286"/>
                      </a:cubicBezTo>
                      <a:cubicBezTo>
                        <a:pt x="1343161" y="699055"/>
                        <a:pt x="1642753" y="873817"/>
                        <a:pt x="1932358" y="1058565"/>
                      </a:cubicBezTo>
                      <a:cubicBezTo>
                        <a:pt x="2221964" y="1243313"/>
                        <a:pt x="2511569" y="1438048"/>
                        <a:pt x="2791188" y="1637776"/>
                      </a:cubicBezTo>
                      <a:cubicBezTo>
                        <a:pt x="3070807" y="1842497"/>
                        <a:pt x="3345433" y="2052211"/>
                        <a:pt x="3615065" y="2266918"/>
                      </a:cubicBezTo>
                      <a:cubicBezTo>
                        <a:pt x="3864725" y="2471639"/>
                        <a:pt x="4114385" y="2681354"/>
                        <a:pt x="4354058" y="2896061"/>
                      </a:cubicBezTo>
                      <a:cubicBezTo>
                        <a:pt x="4354058" y="2911041"/>
                        <a:pt x="4349065" y="2931013"/>
                        <a:pt x="4349065" y="2945993"/>
                      </a:cubicBezTo>
                      <a:cubicBezTo>
                        <a:pt x="4134357" y="2751258"/>
                        <a:pt x="3914657" y="2561517"/>
                        <a:pt x="3689963" y="2376769"/>
                      </a:cubicBezTo>
                      <a:cubicBezTo>
                        <a:pt x="3425324" y="2162061"/>
                        <a:pt x="3155691" y="1947354"/>
                        <a:pt x="2876072" y="1747626"/>
                      </a:cubicBezTo>
                      <a:cubicBezTo>
                        <a:pt x="2596453" y="1542905"/>
                        <a:pt x="2311841" y="1348170"/>
                        <a:pt x="2022236" y="1163422"/>
                      </a:cubicBezTo>
                      <a:cubicBezTo>
                        <a:pt x="1732631" y="978674"/>
                        <a:pt x="1433039" y="798919"/>
                        <a:pt x="1133447" y="629150"/>
                      </a:cubicBezTo>
                      <a:cubicBezTo>
                        <a:pt x="913746" y="504320"/>
                        <a:pt x="694046" y="389477"/>
                        <a:pt x="469352" y="274633"/>
                      </a:cubicBezTo>
                      <a:cubicBezTo>
                        <a:pt x="479338" y="264647"/>
                        <a:pt x="489325" y="254660"/>
                        <a:pt x="499311" y="244674"/>
                      </a:cubicBezTo>
                      <a:close/>
                      <a:moveTo>
                        <a:pt x="1038577" y="0"/>
                      </a:moveTo>
                      <a:cubicBezTo>
                        <a:pt x="1223325" y="84884"/>
                        <a:pt x="1403080" y="174762"/>
                        <a:pt x="1577842" y="274626"/>
                      </a:cubicBezTo>
                      <a:cubicBezTo>
                        <a:pt x="1872441" y="439401"/>
                        <a:pt x="2162046" y="624150"/>
                        <a:pt x="2436672" y="823878"/>
                      </a:cubicBezTo>
                      <a:cubicBezTo>
                        <a:pt x="2716291" y="1023605"/>
                        <a:pt x="2980930" y="1243306"/>
                        <a:pt x="3230590" y="1477986"/>
                      </a:cubicBezTo>
                      <a:cubicBezTo>
                        <a:pt x="3480249" y="1712666"/>
                        <a:pt x="3719923" y="1957333"/>
                        <a:pt x="3939623" y="2216979"/>
                      </a:cubicBezTo>
                      <a:cubicBezTo>
                        <a:pt x="4074440" y="2376762"/>
                        <a:pt x="4204263" y="2536544"/>
                        <a:pt x="4329093" y="2706313"/>
                      </a:cubicBezTo>
                      <a:cubicBezTo>
                        <a:pt x="4334086" y="2736272"/>
                        <a:pt x="4339079" y="2766231"/>
                        <a:pt x="4344072" y="2796190"/>
                      </a:cubicBezTo>
                      <a:cubicBezTo>
                        <a:pt x="4234222" y="2641401"/>
                        <a:pt x="4114385" y="2491605"/>
                        <a:pt x="3994548" y="2341809"/>
                      </a:cubicBezTo>
                      <a:cubicBezTo>
                        <a:pt x="3779841" y="2077170"/>
                        <a:pt x="3545161" y="1827510"/>
                        <a:pt x="3300494" y="1592830"/>
                      </a:cubicBezTo>
                      <a:cubicBezTo>
                        <a:pt x="3055828" y="1358150"/>
                        <a:pt x="2791188" y="1138449"/>
                        <a:pt x="2521556" y="933728"/>
                      </a:cubicBezTo>
                      <a:cubicBezTo>
                        <a:pt x="2251923" y="729007"/>
                        <a:pt x="1967311" y="539265"/>
                        <a:pt x="1662726" y="369497"/>
                      </a:cubicBezTo>
                      <a:cubicBezTo>
                        <a:pt x="1438033" y="239674"/>
                        <a:pt x="1203352" y="119837"/>
                        <a:pt x="968672" y="9987"/>
                      </a:cubicBezTo>
                      <a:cubicBezTo>
                        <a:pt x="993638" y="4993"/>
                        <a:pt x="1013611" y="4993"/>
                        <a:pt x="103857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6" name="Google Shape;2686;p49"/>
                <p:cNvSpPr/>
                <p:nvPr/>
              </p:nvSpPr>
              <p:spPr>
                <a:xfrm>
                  <a:off x="3350794" y="2732471"/>
                  <a:ext cx="237438" cy="1913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121" h="296616" extrusionOk="0">
                      <a:moveTo>
                        <a:pt x="154464" y="9585"/>
                      </a:moveTo>
                      <a:cubicBezTo>
                        <a:pt x="139859" y="3871"/>
                        <a:pt x="123984" y="-574"/>
                        <a:pt x="108744" y="60"/>
                      </a:cubicBezTo>
                      <a:cubicBezTo>
                        <a:pt x="92869" y="1331"/>
                        <a:pt x="76359" y="8316"/>
                        <a:pt x="68104" y="22285"/>
                      </a:cubicBezTo>
                      <a:cubicBezTo>
                        <a:pt x="56039" y="41971"/>
                        <a:pt x="62389" y="68641"/>
                        <a:pt x="49689" y="88326"/>
                      </a:cubicBezTo>
                      <a:cubicBezTo>
                        <a:pt x="38894" y="105471"/>
                        <a:pt x="16034" y="111821"/>
                        <a:pt x="5874" y="128966"/>
                      </a:cubicBezTo>
                      <a:cubicBezTo>
                        <a:pt x="-2381" y="141666"/>
                        <a:pt x="-1111" y="158810"/>
                        <a:pt x="4604" y="172146"/>
                      </a:cubicBezTo>
                      <a:cubicBezTo>
                        <a:pt x="10954" y="185481"/>
                        <a:pt x="21114" y="196910"/>
                        <a:pt x="32544" y="206435"/>
                      </a:cubicBezTo>
                      <a:cubicBezTo>
                        <a:pt x="102394" y="269301"/>
                        <a:pt x="198279" y="301685"/>
                        <a:pt x="293529" y="295971"/>
                      </a:cubicBezTo>
                      <a:cubicBezTo>
                        <a:pt x="313214" y="294701"/>
                        <a:pt x="346234" y="295335"/>
                        <a:pt x="360839" y="280096"/>
                      </a:cubicBezTo>
                      <a:cubicBezTo>
                        <a:pt x="374809" y="265491"/>
                        <a:pt x="365284" y="242631"/>
                        <a:pt x="360204" y="226756"/>
                      </a:cubicBezTo>
                      <a:cubicBezTo>
                        <a:pt x="344329" y="180401"/>
                        <a:pt x="320199" y="137221"/>
                        <a:pt x="287814" y="101026"/>
                      </a:cubicBezTo>
                      <a:cubicBezTo>
                        <a:pt x="250984" y="61021"/>
                        <a:pt x="205264" y="29271"/>
                        <a:pt x="154464" y="958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7" name="Google Shape;2687;p49"/>
                <p:cNvSpPr/>
                <p:nvPr/>
              </p:nvSpPr>
              <p:spPr>
                <a:xfrm>
                  <a:off x="3410675" y="2736195"/>
                  <a:ext cx="278017" cy="36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034" h="560656" extrusionOk="0">
                      <a:moveTo>
                        <a:pt x="354965" y="251460"/>
                      </a:moveTo>
                      <a:cubicBezTo>
                        <a:pt x="386715" y="219075"/>
                        <a:pt x="409575" y="177800"/>
                        <a:pt x="421640" y="133985"/>
                      </a:cubicBezTo>
                      <a:cubicBezTo>
                        <a:pt x="433705" y="90170"/>
                        <a:pt x="433705" y="43815"/>
                        <a:pt x="424180" y="0"/>
                      </a:cubicBezTo>
                      <a:cubicBezTo>
                        <a:pt x="354965" y="53975"/>
                        <a:pt x="304165" y="131445"/>
                        <a:pt x="283210" y="215900"/>
                      </a:cubicBezTo>
                      <a:cubicBezTo>
                        <a:pt x="255905" y="201295"/>
                        <a:pt x="222885" y="193675"/>
                        <a:pt x="191770" y="192405"/>
                      </a:cubicBezTo>
                      <a:cubicBezTo>
                        <a:pt x="160655" y="191135"/>
                        <a:pt x="128905" y="194945"/>
                        <a:pt x="97790" y="198755"/>
                      </a:cubicBezTo>
                      <a:cubicBezTo>
                        <a:pt x="97155" y="272415"/>
                        <a:pt x="121920" y="346710"/>
                        <a:pt x="166370" y="403860"/>
                      </a:cubicBezTo>
                      <a:cubicBezTo>
                        <a:pt x="99060" y="440690"/>
                        <a:pt x="41275" y="492125"/>
                        <a:pt x="0" y="556895"/>
                      </a:cubicBezTo>
                      <a:cubicBezTo>
                        <a:pt x="23495" y="562610"/>
                        <a:pt x="48260" y="561340"/>
                        <a:pt x="72390" y="556260"/>
                      </a:cubicBezTo>
                      <a:cubicBezTo>
                        <a:pt x="121920" y="545465"/>
                        <a:pt x="168910" y="518795"/>
                        <a:pt x="204470" y="481330"/>
                      </a:cubicBezTo>
                      <a:cubicBezTo>
                        <a:pt x="240030" y="398145"/>
                        <a:pt x="291465" y="316230"/>
                        <a:pt x="354965" y="25146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8" name="Google Shape;2688;p49"/>
                <p:cNvSpPr/>
                <p:nvPr/>
              </p:nvSpPr>
              <p:spPr>
                <a:xfrm>
                  <a:off x="3387746" y="2726368"/>
                  <a:ext cx="363366" cy="437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358" h="678815" extrusionOk="0">
                      <a:moveTo>
                        <a:pt x="133985" y="678815"/>
                      </a:moveTo>
                      <a:cubicBezTo>
                        <a:pt x="135255" y="678815"/>
                        <a:pt x="136525" y="678815"/>
                        <a:pt x="137795" y="678180"/>
                      </a:cubicBezTo>
                      <a:cubicBezTo>
                        <a:pt x="140335" y="677545"/>
                        <a:pt x="142875" y="677545"/>
                        <a:pt x="145415" y="676910"/>
                      </a:cubicBezTo>
                      <a:cubicBezTo>
                        <a:pt x="159385" y="673100"/>
                        <a:pt x="172720" y="665480"/>
                        <a:pt x="184785" y="655955"/>
                      </a:cubicBezTo>
                      <a:cubicBezTo>
                        <a:pt x="247650" y="606425"/>
                        <a:pt x="293370" y="534035"/>
                        <a:pt x="309880" y="455930"/>
                      </a:cubicBezTo>
                      <a:cubicBezTo>
                        <a:pt x="318135" y="417830"/>
                        <a:pt x="318770" y="382905"/>
                        <a:pt x="344805" y="351155"/>
                      </a:cubicBezTo>
                      <a:cubicBezTo>
                        <a:pt x="345440" y="350520"/>
                        <a:pt x="346075" y="349885"/>
                        <a:pt x="346710" y="348615"/>
                      </a:cubicBezTo>
                      <a:cubicBezTo>
                        <a:pt x="369570" y="321310"/>
                        <a:pt x="401320" y="302260"/>
                        <a:pt x="431800" y="285115"/>
                      </a:cubicBezTo>
                      <a:cubicBezTo>
                        <a:pt x="477520" y="259715"/>
                        <a:pt x="516255" y="221615"/>
                        <a:pt x="542925" y="176530"/>
                      </a:cubicBezTo>
                      <a:cubicBezTo>
                        <a:pt x="554990" y="156210"/>
                        <a:pt x="564515" y="133985"/>
                        <a:pt x="563245" y="110490"/>
                      </a:cubicBezTo>
                      <a:cubicBezTo>
                        <a:pt x="562610" y="110490"/>
                        <a:pt x="561975" y="110490"/>
                        <a:pt x="561340" y="110490"/>
                      </a:cubicBezTo>
                      <a:cubicBezTo>
                        <a:pt x="559435" y="110490"/>
                        <a:pt x="558165" y="109855"/>
                        <a:pt x="556260" y="109855"/>
                      </a:cubicBezTo>
                      <a:cubicBezTo>
                        <a:pt x="539115" y="107315"/>
                        <a:pt x="521335" y="107950"/>
                        <a:pt x="504190" y="110490"/>
                      </a:cubicBezTo>
                      <a:cubicBezTo>
                        <a:pt x="502285" y="111125"/>
                        <a:pt x="499745" y="111125"/>
                        <a:pt x="497205" y="111760"/>
                      </a:cubicBezTo>
                      <a:cubicBezTo>
                        <a:pt x="464185" y="119380"/>
                        <a:pt x="433070" y="137160"/>
                        <a:pt x="410845" y="163195"/>
                      </a:cubicBezTo>
                      <a:cubicBezTo>
                        <a:pt x="408305" y="114935"/>
                        <a:pt x="389890" y="68580"/>
                        <a:pt x="359410" y="31750"/>
                      </a:cubicBezTo>
                      <a:cubicBezTo>
                        <a:pt x="356870" y="28575"/>
                        <a:pt x="354330" y="25400"/>
                        <a:pt x="351155" y="22225"/>
                      </a:cubicBezTo>
                      <a:cubicBezTo>
                        <a:pt x="343535" y="13970"/>
                        <a:pt x="335915" y="6350"/>
                        <a:pt x="327025" y="0"/>
                      </a:cubicBezTo>
                      <a:cubicBezTo>
                        <a:pt x="314960" y="11430"/>
                        <a:pt x="304165" y="24130"/>
                        <a:pt x="294640" y="38100"/>
                      </a:cubicBezTo>
                      <a:cubicBezTo>
                        <a:pt x="293370" y="40005"/>
                        <a:pt x="292735" y="41275"/>
                        <a:pt x="291465" y="43180"/>
                      </a:cubicBezTo>
                      <a:cubicBezTo>
                        <a:pt x="272415" y="72390"/>
                        <a:pt x="259080" y="105410"/>
                        <a:pt x="253365" y="139700"/>
                      </a:cubicBezTo>
                      <a:cubicBezTo>
                        <a:pt x="244475" y="192405"/>
                        <a:pt x="252730" y="247650"/>
                        <a:pt x="277495" y="293370"/>
                      </a:cubicBezTo>
                      <a:cubicBezTo>
                        <a:pt x="224790" y="289560"/>
                        <a:pt x="170815" y="301625"/>
                        <a:pt x="122555" y="325120"/>
                      </a:cubicBezTo>
                      <a:cubicBezTo>
                        <a:pt x="114935" y="328930"/>
                        <a:pt x="107950" y="332740"/>
                        <a:pt x="100330" y="336550"/>
                      </a:cubicBezTo>
                      <a:cubicBezTo>
                        <a:pt x="97155" y="338455"/>
                        <a:pt x="94615" y="339725"/>
                        <a:pt x="91440" y="341630"/>
                      </a:cubicBezTo>
                      <a:lnTo>
                        <a:pt x="91440" y="341630"/>
                      </a:lnTo>
                      <a:cubicBezTo>
                        <a:pt x="63500" y="359410"/>
                        <a:pt x="38100" y="381000"/>
                        <a:pt x="16510" y="406400"/>
                      </a:cubicBezTo>
                      <a:cubicBezTo>
                        <a:pt x="15240" y="408305"/>
                        <a:pt x="13335" y="410210"/>
                        <a:pt x="12065" y="411480"/>
                      </a:cubicBezTo>
                      <a:cubicBezTo>
                        <a:pt x="8255" y="416560"/>
                        <a:pt x="3810" y="421640"/>
                        <a:pt x="0" y="427355"/>
                      </a:cubicBezTo>
                      <a:cubicBezTo>
                        <a:pt x="26035" y="453390"/>
                        <a:pt x="59055" y="472440"/>
                        <a:pt x="94615" y="481965"/>
                      </a:cubicBezTo>
                      <a:cubicBezTo>
                        <a:pt x="97790" y="482600"/>
                        <a:pt x="100330" y="483235"/>
                        <a:pt x="103505" y="483870"/>
                      </a:cubicBezTo>
                      <a:cubicBezTo>
                        <a:pt x="124460" y="488315"/>
                        <a:pt x="146050" y="490220"/>
                        <a:pt x="167640" y="488315"/>
                      </a:cubicBezTo>
                      <a:cubicBezTo>
                        <a:pt x="142875" y="518795"/>
                        <a:pt x="127000" y="556895"/>
                        <a:pt x="122555" y="596265"/>
                      </a:cubicBezTo>
                      <a:cubicBezTo>
                        <a:pt x="121920" y="598805"/>
                        <a:pt x="121920" y="601345"/>
                        <a:pt x="121920" y="603885"/>
                      </a:cubicBezTo>
                      <a:cubicBezTo>
                        <a:pt x="122555" y="629920"/>
                        <a:pt x="125095" y="655320"/>
                        <a:pt x="133985" y="67881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89" name="Google Shape;2689;p49"/>
                <p:cNvSpPr/>
                <p:nvPr/>
              </p:nvSpPr>
              <p:spPr>
                <a:xfrm>
                  <a:off x="3395935" y="2741927"/>
                  <a:ext cx="353873" cy="42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640" h="654050" extrusionOk="0">
                      <a:moveTo>
                        <a:pt x="125095" y="654050"/>
                      </a:moveTo>
                      <a:cubicBezTo>
                        <a:pt x="127635" y="653415"/>
                        <a:pt x="130175" y="653415"/>
                        <a:pt x="132715" y="652780"/>
                      </a:cubicBezTo>
                      <a:cubicBezTo>
                        <a:pt x="147320" y="635635"/>
                        <a:pt x="161290" y="617855"/>
                        <a:pt x="174625" y="600075"/>
                      </a:cubicBezTo>
                      <a:cubicBezTo>
                        <a:pt x="207645" y="554990"/>
                        <a:pt x="237490" y="507365"/>
                        <a:pt x="262255" y="457835"/>
                      </a:cubicBezTo>
                      <a:cubicBezTo>
                        <a:pt x="287655" y="407670"/>
                        <a:pt x="308610" y="355600"/>
                        <a:pt x="325755" y="302260"/>
                      </a:cubicBezTo>
                      <a:cubicBezTo>
                        <a:pt x="346710" y="291465"/>
                        <a:pt x="366395" y="279400"/>
                        <a:pt x="385445" y="266065"/>
                      </a:cubicBezTo>
                      <a:cubicBezTo>
                        <a:pt x="420370" y="241935"/>
                        <a:pt x="452120" y="213360"/>
                        <a:pt x="480695" y="181610"/>
                      </a:cubicBezTo>
                      <a:cubicBezTo>
                        <a:pt x="506730" y="153035"/>
                        <a:pt x="529590" y="121285"/>
                        <a:pt x="548640" y="87630"/>
                      </a:cubicBezTo>
                      <a:cubicBezTo>
                        <a:pt x="546735" y="87630"/>
                        <a:pt x="545465" y="86995"/>
                        <a:pt x="543560" y="86995"/>
                      </a:cubicBezTo>
                      <a:cubicBezTo>
                        <a:pt x="534035" y="104140"/>
                        <a:pt x="523240" y="120650"/>
                        <a:pt x="511810" y="136525"/>
                      </a:cubicBezTo>
                      <a:cubicBezTo>
                        <a:pt x="487045" y="170180"/>
                        <a:pt x="458470" y="201295"/>
                        <a:pt x="426720" y="228600"/>
                      </a:cubicBezTo>
                      <a:cubicBezTo>
                        <a:pt x="398780" y="252730"/>
                        <a:pt x="368300" y="274320"/>
                        <a:pt x="335915" y="292100"/>
                      </a:cubicBezTo>
                      <a:cubicBezTo>
                        <a:pt x="347980" y="278765"/>
                        <a:pt x="360045" y="264795"/>
                        <a:pt x="372110" y="250825"/>
                      </a:cubicBezTo>
                      <a:cubicBezTo>
                        <a:pt x="415925" y="199390"/>
                        <a:pt x="455930" y="144780"/>
                        <a:pt x="491490" y="88265"/>
                      </a:cubicBezTo>
                      <a:cubicBezTo>
                        <a:pt x="489585" y="88900"/>
                        <a:pt x="487045" y="88900"/>
                        <a:pt x="484505" y="89535"/>
                      </a:cubicBezTo>
                      <a:cubicBezTo>
                        <a:pt x="480060" y="96520"/>
                        <a:pt x="474980" y="104140"/>
                        <a:pt x="470535" y="111125"/>
                      </a:cubicBezTo>
                      <a:cubicBezTo>
                        <a:pt x="427990" y="174625"/>
                        <a:pt x="381000" y="234950"/>
                        <a:pt x="329565" y="291465"/>
                      </a:cubicBezTo>
                      <a:cubicBezTo>
                        <a:pt x="337820" y="268605"/>
                        <a:pt x="344805" y="245745"/>
                        <a:pt x="350520" y="222250"/>
                      </a:cubicBezTo>
                      <a:cubicBezTo>
                        <a:pt x="361315" y="175895"/>
                        <a:pt x="365125" y="128270"/>
                        <a:pt x="360680" y="81280"/>
                      </a:cubicBezTo>
                      <a:cubicBezTo>
                        <a:pt x="358775" y="57150"/>
                        <a:pt x="354330" y="33020"/>
                        <a:pt x="347345" y="9525"/>
                      </a:cubicBezTo>
                      <a:cubicBezTo>
                        <a:pt x="344805" y="6350"/>
                        <a:pt x="342265" y="3175"/>
                        <a:pt x="339090" y="0"/>
                      </a:cubicBezTo>
                      <a:cubicBezTo>
                        <a:pt x="341630" y="7620"/>
                        <a:pt x="343535" y="15240"/>
                        <a:pt x="345440" y="23495"/>
                      </a:cubicBezTo>
                      <a:cubicBezTo>
                        <a:pt x="356235" y="67310"/>
                        <a:pt x="358775" y="113665"/>
                        <a:pt x="354965" y="159385"/>
                      </a:cubicBezTo>
                      <a:cubicBezTo>
                        <a:pt x="351155" y="201930"/>
                        <a:pt x="340995" y="243205"/>
                        <a:pt x="327025" y="283845"/>
                      </a:cubicBezTo>
                      <a:cubicBezTo>
                        <a:pt x="326390" y="262890"/>
                        <a:pt x="325755" y="241935"/>
                        <a:pt x="323850" y="220980"/>
                      </a:cubicBezTo>
                      <a:cubicBezTo>
                        <a:pt x="321310" y="179070"/>
                        <a:pt x="316865" y="137160"/>
                        <a:pt x="307975" y="96520"/>
                      </a:cubicBezTo>
                      <a:cubicBezTo>
                        <a:pt x="302260" y="69215"/>
                        <a:pt x="294005" y="41910"/>
                        <a:pt x="282575" y="16510"/>
                      </a:cubicBezTo>
                      <a:cubicBezTo>
                        <a:pt x="281305" y="18415"/>
                        <a:pt x="280670" y="19685"/>
                        <a:pt x="279400" y="21590"/>
                      </a:cubicBezTo>
                      <a:cubicBezTo>
                        <a:pt x="283210" y="31115"/>
                        <a:pt x="287020" y="40640"/>
                        <a:pt x="290195" y="50165"/>
                      </a:cubicBezTo>
                      <a:cubicBezTo>
                        <a:pt x="302895" y="88265"/>
                        <a:pt x="309880" y="127635"/>
                        <a:pt x="314325" y="167640"/>
                      </a:cubicBezTo>
                      <a:cubicBezTo>
                        <a:pt x="318770" y="208915"/>
                        <a:pt x="320675" y="250825"/>
                        <a:pt x="321945" y="292100"/>
                      </a:cubicBezTo>
                      <a:cubicBezTo>
                        <a:pt x="321310" y="292100"/>
                        <a:pt x="321310" y="292735"/>
                        <a:pt x="320675" y="292735"/>
                      </a:cubicBezTo>
                      <a:cubicBezTo>
                        <a:pt x="299720" y="295910"/>
                        <a:pt x="278765" y="298450"/>
                        <a:pt x="257810" y="300990"/>
                      </a:cubicBezTo>
                      <a:cubicBezTo>
                        <a:pt x="201295" y="307340"/>
                        <a:pt x="144780" y="312420"/>
                        <a:pt x="88265" y="314960"/>
                      </a:cubicBezTo>
                      <a:cubicBezTo>
                        <a:pt x="85090" y="316865"/>
                        <a:pt x="82550" y="318135"/>
                        <a:pt x="79375" y="320040"/>
                      </a:cubicBezTo>
                      <a:cubicBezTo>
                        <a:pt x="84455" y="320040"/>
                        <a:pt x="89535" y="319405"/>
                        <a:pt x="94615" y="319405"/>
                      </a:cubicBezTo>
                      <a:cubicBezTo>
                        <a:pt x="165735" y="315595"/>
                        <a:pt x="236220" y="308610"/>
                        <a:pt x="307340" y="299085"/>
                      </a:cubicBezTo>
                      <a:cubicBezTo>
                        <a:pt x="289560" y="307975"/>
                        <a:pt x="271780" y="315595"/>
                        <a:pt x="254000" y="323215"/>
                      </a:cubicBezTo>
                      <a:cubicBezTo>
                        <a:pt x="210820" y="340995"/>
                        <a:pt x="166370" y="354965"/>
                        <a:pt x="121285" y="365760"/>
                      </a:cubicBezTo>
                      <a:cubicBezTo>
                        <a:pt x="82550" y="374650"/>
                        <a:pt x="43815" y="381000"/>
                        <a:pt x="4445" y="384810"/>
                      </a:cubicBezTo>
                      <a:cubicBezTo>
                        <a:pt x="3175" y="386715"/>
                        <a:pt x="1270" y="388620"/>
                        <a:pt x="0" y="389890"/>
                      </a:cubicBezTo>
                      <a:cubicBezTo>
                        <a:pt x="20955" y="387985"/>
                        <a:pt x="41910" y="385445"/>
                        <a:pt x="62230" y="382270"/>
                      </a:cubicBezTo>
                      <a:cubicBezTo>
                        <a:pt x="107950" y="374650"/>
                        <a:pt x="153035" y="363855"/>
                        <a:pt x="197485" y="349250"/>
                      </a:cubicBezTo>
                      <a:cubicBezTo>
                        <a:pt x="239395" y="335280"/>
                        <a:pt x="280035" y="318770"/>
                        <a:pt x="319405" y="298450"/>
                      </a:cubicBezTo>
                      <a:cubicBezTo>
                        <a:pt x="318770" y="299720"/>
                        <a:pt x="317500" y="300355"/>
                        <a:pt x="316865" y="301625"/>
                      </a:cubicBezTo>
                      <a:cubicBezTo>
                        <a:pt x="316230" y="301625"/>
                        <a:pt x="315595" y="302260"/>
                        <a:pt x="314960" y="302895"/>
                      </a:cubicBezTo>
                      <a:cubicBezTo>
                        <a:pt x="314325" y="303530"/>
                        <a:pt x="313690" y="304165"/>
                        <a:pt x="313690" y="305435"/>
                      </a:cubicBezTo>
                      <a:cubicBezTo>
                        <a:pt x="300355" y="320040"/>
                        <a:pt x="286385" y="334645"/>
                        <a:pt x="271780" y="347980"/>
                      </a:cubicBezTo>
                      <a:cubicBezTo>
                        <a:pt x="239395" y="377190"/>
                        <a:pt x="203200" y="402590"/>
                        <a:pt x="165100" y="423545"/>
                      </a:cubicBezTo>
                      <a:cubicBezTo>
                        <a:pt x="139065" y="438150"/>
                        <a:pt x="111760" y="450215"/>
                        <a:pt x="83185" y="460375"/>
                      </a:cubicBezTo>
                      <a:cubicBezTo>
                        <a:pt x="86360" y="461010"/>
                        <a:pt x="88900" y="461645"/>
                        <a:pt x="92075" y="462280"/>
                      </a:cubicBezTo>
                      <a:cubicBezTo>
                        <a:pt x="100330" y="459105"/>
                        <a:pt x="108585" y="455930"/>
                        <a:pt x="116205" y="452755"/>
                      </a:cubicBezTo>
                      <a:cubicBezTo>
                        <a:pt x="156210" y="435610"/>
                        <a:pt x="194945" y="413385"/>
                        <a:pt x="230505" y="387985"/>
                      </a:cubicBezTo>
                      <a:cubicBezTo>
                        <a:pt x="256540" y="368935"/>
                        <a:pt x="281305" y="347345"/>
                        <a:pt x="303530" y="323850"/>
                      </a:cubicBezTo>
                      <a:cubicBezTo>
                        <a:pt x="292735" y="342265"/>
                        <a:pt x="281940" y="360680"/>
                        <a:pt x="270510" y="379095"/>
                      </a:cubicBezTo>
                      <a:cubicBezTo>
                        <a:pt x="242570" y="422275"/>
                        <a:pt x="211455" y="464185"/>
                        <a:pt x="177800" y="503555"/>
                      </a:cubicBezTo>
                      <a:cubicBezTo>
                        <a:pt x="156845" y="528320"/>
                        <a:pt x="134620" y="552450"/>
                        <a:pt x="111125" y="575310"/>
                      </a:cubicBezTo>
                      <a:cubicBezTo>
                        <a:pt x="110490" y="577850"/>
                        <a:pt x="110490" y="580390"/>
                        <a:pt x="110490" y="582930"/>
                      </a:cubicBezTo>
                      <a:cubicBezTo>
                        <a:pt x="118745" y="574675"/>
                        <a:pt x="127000" y="566420"/>
                        <a:pt x="135255" y="558165"/>
                      </a:cubicBezTo>
                      <a:cubicBezTo>
                        <a:pt x="171450" y="520700"/>
                        <a:pt x="205105" y="480060"/>
                        <a:pt x="236220" y="438150"/>
                      </a:cubicBezTo>
                      <a:cubicBezTo>
                        <a:pt x="266065" y="396875"/>
                        <a:pt x="293370" y="353695"/>
                        <a:pt x="318135" y="309245"/>
                      </a:cubicBezTo>
                      <a:cubicBezTo>
                        <a:pt x="318770" y="308610"/>
                        <a:pt x="318770" y="308610"/>
                        <a:pt x="319405" y="307975"/>
                      </a:cubicBezTo>
                      <a:cubicBezTo>
                        <a:pt x="310515" y="335915"/>
                        <a:pt x="300355" y="363220"/>
                        <a:pt x="288925" y="390525"/>
                      </a:cubicBezTo>
                      <a:cubicBezTo>
                        <a:pt x="267335" y="441960"/>
                        <a:pt x="241300" y="492125"/>
                        <a:pt x="211455" y="539115"/>
                      </a:cubicBezTo>
                      <a:cubicBezTo>
                        <a:pt x="186055" y="577850"/>
                        <a:pt x="156845" y="617220"/>
                        <a:pt x="125095" y="65405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690" name="Google Shape;2690;p49"/>
                <p:cNvSpPr/>
                <p:nvPr/>
              </p:nvSpPr>
              <p:spPr>
                <a:xfrm>
                  <a:off x="3576069" y="2910975"/>
                  <a:ext cx="395460" cy="2187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117" h="339211" extrusionOk="0">
                      <a:moveTo>
                        <a:pt x="261015" y="163911"/>
                      </a:moveTo>
                      <a:cubicBezTo>
                        <a:pt x="344835" y="208361"/>
                        <a:pt x="437546" y="239476"/>
                        <a:pt x="532796" y="243286"/>
                      </a:cubicBezTo>
                      <a:cubicBezTo>
                        <a:pt x="549305" y="243921"/>
                        <a:pt x="565815" y="243921"/>
                        <a:pt x="581055" y="249001"/>
                      </a:cubicBezTo>
                      <a:cubicBezTo>
                        <a:pt x="596296" y="254081"/>
                        <a:pt x="610265" y="266146"/>
                        <a:pt x="612805" y="282656"/>
                      </a:cubicBezTo>
                      <a:cubicBezTo>
                        <a:pt x="614710" y="296626"/>
                        <a:pt x="607725" y="311866"/>
                        <a:pt x="596930" y="321391"/>
                      </a:cubicBezTo>
                      <a:cubicBezTo>
                        <a:pt x="585500" y="330916"/>
                        <a:pt x="571530" y="335996"/>
                        <a:pt x="556925" y="337901"/>
                      </a:cubicBezTo>
                      <a:cubicBezTo>
                        <a:pt x="512475" y="344251"/>
                        <a:pt x="468660" y="326471"/>
                        <a:pt x="428655" y="307421"/>
                      </a:cubicBezTo>
                      <a:cubicBezTo>
                        <a:pt x="426115" y="306151"/>
                        <a:pt x="422940" y="304881"/>
                        <a:pt x="420400" y="303611"/>
                      </a:cubicBezTo>
                      <a:cubicBezTo>
                        <a:pt x="374680" y="281386"/>
                        <a:pt x="330230" y="257256"/>
                        <a:pt x="286415" y="230586"/>
                      </a:cubicBezTo>
                      <a:cubicBezTo>
                        <a:pt x="242600" y="203916"/>
                        <a:pt x="200690" y="175976"/>
                        <a:pt x="160050" y="145496"/>
                      </a:cubicBezTo>
                      <a:cubicBezTo>
                        <a:pt x="139730" y="130256"/>
                        <a:pt x="119410" y="115016"/>
                        <a:pt x="99725" y="98506"/>
                      </a:cubicBezTo>
                      <a:cubicBezTo>
                        <a:pt x="89565" y="90251"/>
                        <a:pt x="80040" y="82631"/>
                        <a:pt x="70515" y="74376"/>
                      </a:cubicBezTo>
                      <a:cubicBezTo>
                        <a:pt x="61625" y="66756"/>
                        <a:pt x="54005" y="59771"/>
                        <a:pt x="41940" y="57231"/>
                      </a:cubicBezTo>
                      <a:cubicBezTo>
                        <a:pt x="34955" y="55961"/>
                        <a:pt x="27335" y="55961"/>
                        <a:pt x="20350" y="54056"/>
                      </a:cubicBezTo>
                      <a:cubicBezTo>
                        <a:pt x="13365" y="52151"/>
                        <a:pt x="6380" y="48976"/>
                        <a:pt x="2570" y="42626"/>
                      </a:cubicBezTo>
                      <a:cubicBezTo>
                        <a:pt x="-605" y="36911"/>
                        <a:pt x="-605" y="29291"/>
                        <a:pt x="1300" y="22941"/>
                      </a:cubicBezTo>
                      <a:cubicBezTo>
                        <a:pt x="3205" y="16591"/>
                        <a:pt x="8285" y="10876"/>
                        <a:pt x="14000" y="7066"/>
                      </a:cubicBezTo>
                      <a:cubicBezTo>
                        <a:pt x="19715" y="2621"/>
                        <a:pt x="26700" y="-554"/>
                        <a:pt x="34320" y="81"/>
                      </a:cubicBezTo>
                      <a:cubicBezTo>
                        <a:pt x="40035" y="716"/>
                        <a:pt x="45115" y="3891"/>
                        <a:pt x="48925" y="7701"/>
                      </a:cubicBezTo>
                      <a:cubicBezTo>
                        <a:pt x="52735" y="11511"/>
                        <a:pt x="55910" y="16591"/>
                        <a:pt x="59085" y="21671"/>
                      </a:cubicBezTo>
                      <a:cubicBezTo>
                        <a:pt x="62260" y="26751"/>
                        <a:pt x="65435" y="31831"/>
                        <a:pt x="68610" y="36911"/>
                      </a:cubicBezTo>
                      <a:cubicBezTo>
                        <a:pt x="71785" y="41991"/>
                        <a:pt x="74960" y="44531"/>
                        <a:pt x="79405" y="47706"/>
                      </a:cubicBezTo>
                      <a:cubicBezTo>
                        <a:pt x="88930" y="54691"/>
                        <a:pt x="98455" y="61676"/>
                        <a:pt x="107980" y="68661"/>
                      </a:cubicBezTo>
                      <a:cubicBezTo>
                        <a:pt x="157510" y="102951"/>
                        <a:pt x="207675" y="135971"/>
                        <a:pt x="261015" y="1639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</p:grpSp>
        <p:grpSp>
          <p:nvGrpSpPr>
            <p:cNvPr id="2691" name="Google Shape;2691;p49"/>
            <p:cNvGrpSpPr/>
            <p:nvPr/>
          </p:nvGrpSpPr>
          <p:grpSpPr>
            <a:xfrm rot="1844535">
              <a:off x="7986982" y="853128"/>
              <a:ext cx="1313930" cy="1076984"/>
              <a:chOff x="4389900" y="108283"/>
              <a:chExt cx="506295" cy="414993"/>
            </a:xfrm>
          </p:grpSpPr>
          <p:sp>
            <p:nvSpPr>
              <p:cNvPr id="2692" name="Google Shape;2692;p49"/>
              <p:cNvSpPr/>
              <p:nvPr/>
            </p:nvSpPr>
            <p:spPr>
              <a:xfrm>
                <a:off x="4389900" y="108283"/>
                <a:ext cx="506295" cy="414993"/>
              </a:xfrm>
              <a:custGeom>
                <a:avLst/>
                <a:gdLst/>
                <a:ahLst/>
                <a:cxnLst/>
                <a:rect l="l" t="t" r="r" b="b"/>
                <a:pathLst>
                  <a:path w="1227381" h="1006043" extrusionOk="0">
                    <a:moveTo>
                      <a:pt x="1179195" y="570865"/>
                    </a:moveTo>
                    <a:cubicBezTo>
                      <a:pt x="1163955" y="566420"/>
                      <a:pt x="1148080" y="561975"/>
                      <a:pt x="1132839" y="558165"/>
                    </a:cubicBezTo>
                    <a:cubicBezTo>
                      <a:pt x="1109980" y="552450"/>
                      <a:pt x="1087120" y="546735"/>
                      <a:pt x="1064895" y="540385"/>
                    </a:cubicBezTo>
                    <a:cubicBezTo>
                      <a:pt x="1057275" y="482600"/>
                      <a:pt x="1061720" y="419100"/>
                      <a:pt x="1069975" y="361950"/>
                    </a:cubicBezTo>
                    <a:cubicBezTo>
                      <a:pt x="1076325" y="317500"/>
                      <a:pt x="1087755" y="273050"/>
                      <a:pt x="1080770" y="229235"/>
                    </a:cubicBezTo>
                    <a:cubicBezTo>
                      <a:pt x="1072514" y="173355"/>
                      <a:pt x="1035050" y="124460"/>
                      <a:pt x="988060" y="92075"/>
                    </a:cubicBezTo>
                    <a:cubicBezTo>
                      <a:pt x="941705" y="59690"/>
                      <a:pt x="885189" y="44450"/>
                      <a:pt x="829310" y="33020"/>
                    </a:cubicBezTo>
                    <a:cubicBezTo>
                      <a:pt x="878839" y="62865"/>
                      <a:pt x="901700" y="123190"/>
                      <a:pt x="908050" y="180340"/>
                    </a:cubicBezTo>
                    <a:cubicBezTo>
                      <a:pt x="915035" y="237490"/>
                      <a:pt x="909955" y="296545"/>
                      <a:pt x="921385" y="353060"/>
                    </a:cubicBezTo>
                    <a:cubicBezTo>
                      <a:pt x="935989" y="424180"/>
                      <a:pt x="979170" y="489585"/>
                      <a:pt x="1037589" y="532130"/>
                    </a:cubicBezTo>
                    <a:cubicBezTo>
                      <a:pt x="1027430" y="528955"/>
                      <a:pt x="1017270" y="525145"/>
                      <a:pt x="1007745" y="521335"/>
                    </a:cubicBezTo>
                    <a:cubicBezTo>
                      <a:pt x="994410" y="516255"/>
                      <a:pt x="981075" y="509905"/>
                      <a:pt x="968375" y="504190"/>
                    </a:cubicBezTo>
                    <a:cubicBezTo>
                      <a:pt x="951864" y="496570"/>
                      <a:pt x="935355" y="487680"/>
                      <a:pt x="918845" y="479425"/>
                    </a:cubicBezTo>
                    <a:cubicBezTo>
                      <a:pt x="889635" y="445770"/>
                      <a:pt x="883285" y="397510"/>
                      <a:pt x="881380" y="352425"/>
                    </a:cubicBezTo>
                    <a:cubicBezTo>
                      <a:pt x="878839" y="305435"/>
                      <a:pt x="878839" y="255905"/>
                      <a:pt x="854710" y="215900"/>
                    </a:cubicBezTo>
                    <a:cubicBezTo>
                      <a:pt x="838200" y="187960"/>
                      <a:pt x="812164" y="167640"/>
                      <a:pt x="785495" y="149225"/>
                    </a:cubicBezTo>
                    <a:cubicBezTo>
                      <a:pt x="758825" y="130810"/>
                      <a:pt x="730885" y="114300"/>
                      <a:pt x="707389" y="92075"/>
                    </a:cubicBezTo>
                    <a:cubicBezTo>
                      <a:pt x="683895" y="69850"/>
                      <a:pt x="665480" y="40005"/>
                      <a:pt x="664845" y="8255"/>
                    </a:cubicBezTo>
                    <a:cubicBezTo>
                      <a:pt x="661035" y="50165"/>
                      <a:pt x="653414" y="90170"/>
                      <a:pt x="657860" y="132080"/>
                    </a:cubicBezTo>
                    <a:cubicBezTo>
                      <a:pt x="662939" y="173990"/>
                      <a:pt x="676910" y="215900"/>
                      <a:pt x="704850" y="247015"/>
                    </a:cubicBezTo>
                    <a:cubicBezTo>
                      <a:pt x="725170" y="269875"/>
                      <a:pt x="752475" y="286385"/>
                      <a:pt x="774064" y="308610"/>
                    </a:cubicBezTo>
                    <a:cubicBezTo>
                      <a:pt x="800735" y="337185"/>
                      <a:pt x="817245" y="373380"/>
                      <a:pt x="836930" y="407670"/>
                    </a:cubicBezTo>
                    <a:cubicBezTo>
                      <a:pt x="848995" y="428625"/>
                      <a:pt x="864235" y="447675"/>
                      <a:pt x="883285" y="462280"/>
                    </a:cubicBezTo>
                    <a:cubicBezTo>
                      <a:pt x="856614" y="449580"/>
                      <a:pt x="829310" y="438150"/>
                      <a:pt x="800735" y="429895"/>
                    </a:cubicBezTo>
                    <a:cubicBezTo>
                      <a:pt x="772160" y="422275"/>
                      <a:pt x="742314" y="417195"/>
                      <a:pt x="713105" y="410845"/>
                    </a:cubicBezTo>
                    <a:cubicBezTo>
                      <a:pt x="692150" y="406400"/>
                      <a:pt x="671830" y="401320"/>
                      <a:pt x="651510" y="394335"/>
                    </a:cubicBezTo>
                    <a:cubicBezTo>
                      <a:pt x="647700" y="342265"/>
                      <a:pt x="671195" y="290195"/>
                      <a:pt x="672464" y="237490"/>
                    </a:cubicBezTo>
                    <a:cubicBezTo>
                      <a:pt x="673735" y="165100"/>
                      <a:pt x="631189" y="93980"/>
                      <a:pt x="566420" y="61595"/>
                    </a:cubicBezTo>
                    <a:cubicBezTo>
                      <a:pt x="510539" y="33655"/>
                      <a:pt x="443230" y="34925"/>
                      <a:pt x="389889" y="1905"/>
                    </a:cubicBezTo>
                    <a:cubicBezTo>
                      <a:pt x="400685" y="42545"/>
                      <a:pt x="435610" y="72390"/>
                      <a:pt x="470535" y="95885"/>
                    </a:cubicBezTo>
                    <a:cubicBezTo>
                      <a:pt x="505460" y="120015"/>
                      <a:pt x="543560" y="142240"/>
                      <a:pt x="565785" y="178435"/>
                    </a:cubicBezTo>
                    <a:cubicBezTo>
                      <a:pt x="586739" y="212090"/>
                      <a:pt x="591185" y="253365"/>
                      <a:pt x="598805" y="292735"/>
                    </a:cubicBezTo>
                    <a:cubicBezTo>
                      <a:pt x="605789" y="329565"/>
                      <a:pt x="618489" y="368300"/>
                      <a:pt x="647064" y="392430"/>
                    </a:cubicBezTo>
                    <a:cubicBezTo>
                      <a:pt x="640714" y="389890"/>
                      <a:pt x="633730" y="387350"/>
                      <a:pt x="627380" y="384175"/>
                    </a:cubicBezTo>
                    <a:cubicBezTo>
                      <a:pt x="614045" y="377190"/>
                      <a:pt x="600710" y="369570"/>
                      <a:pt x="589280" y="360680"/>
                    </a:cubicBezTo>
                    <a:cubicBezTo>
                      <a:pt x="577214" y="351790"/>
                      <a:pt x="566420" y="340995"/>
                      <a:pt x="555625" y="330835"/>
                    </a:cubicBezTo>
                    <a:cubicBezTo>
                      <a:pt x="536575" y="312420"/>
                      <a:pt x="516255" y="294005"/>
                      <a:pt x="492125" y="281305"/>
                    </a:cubicBezTo>
                    <a:cubicBezTo>
                      <a:pt x="505460" y="251460"/>
                      <a:pt x="511810" y="214630"/>
                      <a:pt x="505460" y="182880"/>
                    </a:cubicBezTo>
                    <a:cubicBezTo>
                      <a:pt x="499110" y="149225"/>
                      <a:pt x="481330" y="117475"/>
                      <a:pt x="455930" y="93980"/>
                    </a:cubicBezTo>
                    <a:cubicBezTo>
                      <a:pt x="432435" y="72390"/>
                      <a:pt x="402589" y="58420"/>
                      <a:pt x="372110" y="48895"/>
                    </a:cubicBezTo>
                    <a:cubicBezTo>
                      <a:pt x="341630" y="39370"/>
                      <a:pt x="309880" y="34925"/>
                      <a:pt x="278130" y="30480"/>
                    </a:cubicBezTo>
                    <a:cubicBezTo>
                      <a:pt x="220345" y="22225"/>
                      <a:pt x="161289" y="8890"/>
                      <a:pt x="103505" y="0"/>
                    </a:cubicBezTo>
                    <a:cubicBezTo>
                      <a:pt x="118745" y="34290"/>
                      <a:pt x="150495" y="58420"/>
                      <a:pt x="184150" y="74295"/>
                    </a:cubicBezTo>
                    <a:cubicBezTo>
                      <a:pt x="217805" y="89535"/>
                      <a:pt x="254635" y="97790"/>
                      <a:pt x="290830" y="107315"/>
                    </a:cubicBezTo>
                    <a:cubicBezTo>
                      <a:pt x="327025" y="116840"/>
                      <a:pt x="363220" y="128905"/>
                      <a:pt x="393064" y="151130"/>
                    </a:cubicBezTo>
                    <a:cubicBezTo>
                      <a:pt x="434975" y="182245"/>
                      <a:pt x="460375" y="230505"/>
                      <a:pt x="483235" y="277495"/>
                    </a:cubicBezTo>
                    <a:cubicBezTo>
                      <a:pt x="482600" y="276860"/>
                      <a:pt x="481964" y="276860"/>
                      <a:pt x="481330" y="276225"/>
                    </a:cubicBezTo>
                    <a:cubicBezTo>
                      <a:pt x="475614" y="273685"/>
                      <a:pt x="468630" y="271145"/>
                      <a:pt x="462280" y="270510"/>
                    </a:cubicBezTo>
                    <a:cubicBezTo>
                      <a:pt x="461645" y="270510"/>
                      <a:pt x="461010" y="270510"/>
                      <a:pt x="460375" y="270510"/>
                    </a:cubicBezTo>
                    <a:cubicBezTo>
                      <a:pt x="431164" y="247015"/>
                      <a:pt x="401320" y="224155"/>
                      <a:pt x="368935" y="206375"/>
                    </a:cubicBezTo>
                    <a:cubicBezTo>
                      <a:pt x="329564" y="184785"/>
                      <a:pt x="284480" y="170815"/>
                      <a:pt x="240030" y="173990"/>
                    </a:cubicBezTo>
                    <a:cubicBezTo>
                      <a:pt x="198755" y="177165"/>
                      <a:pt x="160020" y="194310"/>
                      <a:pt x="120650" y="205740"/>
                    </a:cubicBezTo>
                    <a:cubicBezTo>
                      <a:pt x="81280" y="217805"/>
                      <a:pt x="36830" y="223520"/>
                      <a:pt x="0" y="205740"/>
                    </a:cubicBezTo>
                    <a:cubicBezTo>
                      <a:pt x="47625" y="256540"/>
                      <a:pt x="113664" y="291465"/>
                      <a:pt x="181610" y="308610"/>
                    </a:cubicBezTo>
                    <a:cubicBezTo>
                      <a:pt x="248920" y="326390"/>
                      <a:pt x="321945" y="324485"/>
                      <a:pt x="387985" y="303530"/>
                    </a:cubicBezTo>
                    <a:cubicBezTo>
                      <a:pt x="407670" y="297180"/>
                      <a:pt x="428625" y="290830"/>
                      <a:pt x="449580" y="287655"/>
                    </a:cubicBezTo>
                    <a:cubicBezTo>
                      <a:pt x="449580" y="287655"/>
                      <a:pt x="450214" y="287655"/>
                      <a:pt x="450214" y="288290"/>
                    </a:cubicBezTo>
                    <a:cubicBezTo>
                      <a:pt x="460375" y="292100"/>
                      <a:pt x="471805" y="296545"/>
                      <a:pt x="483235" y="301625"/>
                    </a:cubicBezTo>
                    <a:cubicBezTo>
                      <a:pt x="495935" y="307975"/>
                      <a:pt x="508635" y="315595"/>
                      <a:pt x="520700" y="325120"/>
                    </a:cubicBezTo>
                    <a:cubicBezTo>
                      <a:pt x="526414" y="328930"/>
                      <a:pt x="532130" y="333375"/>
                      <a:pt x="537210" y="337820"/>
                    </a:cubicBezTo>
                    <a:cubicBezTo>
                      <a:pt x="525145" y="334645"/>
                      <a:pt x="513080" y="332740"/>
                      <a:pt x="501014" y="333375"/>
                    </a:cubicBezTo>
                    <a:cubicBezTo>
                      <a:pt x="469264" y="333375"/>
                      <a:pt x="438785" y="342900"/>
                      <a:pt x="408305" y="351155"/>
                    </a:cubicBezTo>
                    <a:cubicBezTo>
                      <a:pt x="377825" y="359410"/>
                      <a:pt x="346075" y="367030"/>
                      <a:pt x="314960" y="363220"/>
                    </a:cubicBezTo>
                    <a:cubicBezTo>
                      <a:pt x="285750" y="360045"/>
                      <a:pt x="258445" y="347345"/>
                      <a:pt x="229235" y="343535"/>
                    </a:cubicBezTo>
                    <a:cubicBezTo>
                      <a:pt x="189864" y="338455"/>
                      <a:pt x="147955" y="349885"/>
                      <a:pt x="117475" y="374650"/>
                    </a:cubicBezTo>
                    <a:cubicBezTo>
                      <a:pt x="199389" y="385445"/>
                      <a:pt x="260350" y="456565"/>
                      <a:pt x="341630" y="469265"/>
                    </a:cubicBezTo>
                    <a:cubicBezTo>
                      <a:pt x="385445" y="476250"/>
                      <a:pt x="431164" y="464820"/>
                      <a:pt x="471170" y="444500"/>
                    </a:cubicBezTo>
                    <a:cubicBezTo>
                      <a:pt x="509270" y="425450"/>
                      <a:pt x="548005" y="397510"/>
                      <a:pt x="581660" y="370840"/>
                    </a:cubicBezTo>
                    <a:cubicBezTo>
                      <a:pt x="585470" y="373380"/>
                      <a:pt x="589280" y="375920"/>
                      <a:pt x="593089" y="377825"/>
                    </a:cubicBezTo>
                    <a:cubicBezTo>
                      <a:pt x="620395" y="393065"/>
                      <a:pt x="649605" y="402590"/>
                      <a:pt x="678814" y="409575"/>
                    </a:cubicBezTo>
                    <a:cubicBezTo>
                      <a:pt x="708660" y="416560"/>
                      <a:pt x="738505" y="422275"/>
                      <a:pt x="767080" y="429895"/>
                    </a:cubicBezTo>
                    <a:cubicBezTo>
                      <a:pt x="781685" y="433705"/>
                      <a:pt x="795655" y="438150"/>
                      <a:pt x="809625" y="443865"/>
                    </a:cubicBezTo>
                    <a:cubicBezTo>
                      <a:pt x="814705" y="445770"/>
                      <a:pt x="819150" y="448310"/>
                      <a:pt x="823595" y="450215"/>
                    </a:cubicBezTo>
                    <a:cubicBezTo>
                      <a:pt x="777239" y="447675"/>
                      <a:pt x="730885" y="465455"/>
                      <a:pt x="687705" y="484505"/>
                    </a:cubicBezTo>
                    <a:cubicBezTo>
                      <a:pt x="638175" y="506095"/>
                      <a:pt x="587375" y="529590"/>
                      <a:pt x="534035" y="528320"/>
                    </a:cubicBezTo>
                    <a:cubicBezTo>
                      <a:pt x="499110" y="527050"/>
                      <a:pt x="465455" y="514985"/>
                      <a:pt x="430530" y="510540"/>
                    </a:cubicBezTo>
                    <a:cubicBezTo>
                      <a:pt x="354964" y="499745"/>
                      <a:pt x="274955" y="525780"/>
                      <a:pt x="219710" y="578485"/>
                    </a:cubicBezTo>
                    <a:cubicBezTo>
                      <a:pt x="246380" y="568960"/>
                      <a:pt x="274955" y="576580"/>
                      <a:pt x="300989" y="587375"/>
                    </a:cubicBezTo>
                    <a:cubicBezTo>
                      <a:pt x="327025" y="598170"/>
                      <a:pt x="349885" y="614680"/>
                      <a:pt x="374650" y="627380"/>
                    </a:cubicBezTo>
                    <a:cubicBezTo>
                      <a:pt x="453389" y="666750"/>
                      <a:pt x="549275" y="669925"/>
                      <a:pt x="629920" y="635000"/>
                    </a:cubicBezTo>
                    <a:cubicBezTo>
                      <a:pt x="714375" y="598170"/>
                      <a:pt x="780414" y="528955"/>
                      <a:pt x="839470" y="457835"/>
                    </a:cubicBezTo>
                    <a:cubicBezTo>
                      <a:pt x="843280" y="459740"/>
                      <a:pt x="846455" y="461645"/>
                      <a:pt x="850264" y="462915"/>
                    </a:cubicBezTo>
                    <a:cubicBezTo>
                      <a:pt x="902335" y="490855"/>
                      <a:pt x="949960" y="528320"/>
                      <a:pt x="1004570" y="557530"/>
                    </a:cubicBezTo>
                    <a:cubicBezTo>
                      <a:pt x="1005205" y="558165"/>
                      <a:pt x="1006475" y="558165"/>
                      <a:pt x="1007110" y="558800"/>
                    </a:cubicBezTo>
                    <a:cubicBezTo>
                      <a:pt x="1005205" y="558800"/>
                      <a:pt x="1003300" y="558800"/>
                      <a:pt x="1001395" y="558800"/>
                    </a:cubicBezTo>
                    <a:cubicBezTo>
                      <a:pt x="973455" y="557530"/>
                      <a:pt x="944880" y="559435"/>
                      <a:pt x="916939" y="564515"/>
                    </a:cubicBezTo>
                    <a:cubicBezTo>
                      <a:pt x="885825" y="570230"/>
                      <a:pt x="855345" y="579755"/>
                      <a:pt x="826135" y="593090"/>
                    </a:cubicBezTo>
                    <a:cubicBezTo>
                      <a:pt x="772160" y="618490"/>
                      <a:pt x="725805" y="656590"/>
                      <a:pt x="675639" y="688975"/>
                    </a:cubicBezTo>
                    <a:cubicBezTo>
                      <a:pt x="625475" y="721360"/>
                      <a:pt x="568960" y="748030"/>
                      <a:pt x="509270" y="747395"/>
                    </a:cubicBezTo>
                    <a:cubicBezTo>
                      <a:pt x="607060" y="805815"/>
                      <a:pt x="736600" y="805180"/>
                      <a:pt x="834389" y="747395"/>
                    </a:cubicBezTo>
                    <a:cubicBezTo>
                      <a:pt x="865505" y="728980"/>
                      <a:pt x="892810" y="705485"/>
                      <a:pt x="920750" y="682625"/>
                    </a:cubicBezTo>
                    <a:cubicBezTo>
                      <a:pt x="904239" y="702310"/>
                      <a:pt x="888364" y="722630"/>
                      <a:pt x="868045" y="738505"/>
                    </a:cubicBezTo>
                    <a:cubicBezTo>
                      <a:pt x="827405" y="769620"/>
                      <a:pt x="772160" y="777240"/>
                      <a:pt x="732155" y="809625"/>
                    </a:cubicBezTo>
                    <a:cubicBezTo>
                      <a:pt x="699770" y="835660"/>
                      <a:pt x="681989" y="875030"/>
                      <a:pt x="662939" y="911860"/>
                    </a:cubicBezTo>
                    <a:cubicBezTo>
                      <a:pt x="643889" y="948690"/>
                      <a:pt x="621030" y="986790"/>
                      <a:pt x="584835" y="1005840"/>
                    </a:cubicBezTo>
                    <a:cubicBezTo>
                      <a:pt x="619760" y="1006475"/>
                      <a:pt x="654685" y="1005840"/>
                      <a:pt x="688975" y="1000760"/>
                    </a:cubicBezTo>
                    <a:cubicBezTo>
                      <a:pt x="723264" y="995680"/>
                      <a:pt x="757555" y="983615"/>
                      <a:pt x="785495" y="962660"/>
                    </a:cubicBezTo>
                    <a:cubicBezTo>
                      <a:pt x="809625" y="943610"/>
                      <a:pt x="828039" y="918210"/>
                      <a:pt x="850264" y="897255"/>
                    </a:cubicBezTo>
                    <a:cubicBezTo>
                      <a:pt x="882014" y="867410"/>
                      <a:pt x="922020" y="847090"/>
                      <a:pt x="954405" y="817880"/>
                    </a:cubicBezTo>
                    <a:cubicBezTo>
                      <a:pt x="1017270" y="762000"/>
                      <a:pt x="1052195" y="673735"/>
                      <a:pt x="1079500" y="592455"/>
                    </a:cubicBezTo>
                    <a:cubicBezTo>
                      <a:pt x="1108075" y="602615"/>
                      <a:pt x="1137285" y="610235"/>
                      <a:pt x="1166495" y="614045"/>
                    </a:cubicBezTo>
                    <a:cubicBezTo>
                      <a:pt x="1179195" y="615315"/>
                      <a:pt x="1192530" y="616585"/>
                      <a:pt x="1203960" y="615315"/>
                    </a:cubicBezTo>
                    <a:cubicBezTo>
                      <a:pt x="1215389" y="614045"/>
                      <a:pt x="1224280" y="610870"/>
                      <a:pt x="1226820" y="605155"/>
                    </a:cubicBezTo>
                    <a:cubicBezTo>
                      <a:pt x="1231900" y="590550"/>
                      <a:pt x="1201420" y="577850"/>
                      <a:pt x="1179195" y="57086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3" name="Google Shape;2693;p49"/>
              <p:cNvSpPr/>
              <p:nvPr/>
            </p:nvSpPr>
            <p:spPr>
              <a:xfrm>
                <a:off x="4440332" y="131800"/>
                <a:ext cx="378982" cy="322987"/>
              </a:xfrm>
              <a:custGeom>
                <a:avLst/>
                <a:gdLst/>
                <a:ahLst/>
                <a:cxnLst/>
                <a:rect l="l" t="t" r="r" b="b"/>
                <a:pathLst>
                  <a:path w="8421828" h="7177498" extrusionOk="0">
                    <a:moveTo>
                      <a:pt x="8342942" y="4760747"/>
                    </a:moveTo>
                    <a:cubicBezTo>
                      <a:pt x="8369333" y="4761399"/>
                      <a:pt x="8395669" y="4763785"/>
                      <a:pt x="8421828" y="4768027"/>
                    </a:cubicBezTo>
                    <a:cubicBezTo>
                      <a:pt x="8280427" y="4999925"/>
                      <a:pt x="8127715" y="5248790"/>
                      <a:pt x="7986314" y="5480688"/>
                    </a:cubicBezTo>
                    <a:cubicBezTo>
                      <a:pt x="7816634" y="5757833"/>
                      <a:pt x="7646953" y="6040635"/>
                      <a:pt x="7426368" y="6278189"/>
                    </a:cubicBezTo>
                    <a:cubicBezTo>
                      <a:pt x="6979542" y="6758952"/>
                      <a:pt x="6346067" y="7041753"/>
                      <a:pt x="5701281" y="7177498"/>
                    </a:cubicBezTo>
                    <a:cubicBezTo>
                      <a:pt x="5803089" y="6894696"/>
                      <a:pt x="6046298" y="6685423"/>
                      <a:pt x="6300819" y="6521398"/>
                    </a:cubicBezTo>
                    <a:cubicBezTo>
                      <a:pt x="6555340" y="6357373"/>
                      <a:pt x="6826829" y="6210316"/>
                      <a:pt x="7036102" y="5995387"/>
                    </a:cubicBezTo>
                    <a:cubicBezTo>
                      <a:pt x="7188815" y="5837018"/>
                      <a:pt x="7301935" y="5650369"/>
                      <a:pt x="7415056" y="5463720"/>
                    </a:cubicBezTo>
                    <a:cubicBezTo>
                      <a:pt x="7528177" y="5282726"/>
                      <a:pt x="7652609" y="5096077"/>
                      <a:pt x="7822290" y="4960332"/>
                    </a:cubicBezTo>
                    <a:cubicBezTo>
                      <a:pt x="7949550" y="4854282"/>
                      <a:pt x="8105444" y="4780046"/>
                      <a:pt x="8263725" y="4763874"/>
                    </a:cubicBezTo>
                    <a:cubicBezTo>
                      <a:pt x="8290105" y="4761178"/>
                      <a:pt x="8316551" y="4760096"/>
                      <a:pt x="8342942" y="4760747"/>
                    </a:cubicBezTo>
                    <a:close/>
                    <a:moveTo>
                      <a:pt x="7780167" y="4564199"/>
                    </a:moveTo>
                    <a:cubicBezTo>
                      <a:pt x="7890515" y="4563889"/>
                      <a:pt x="8145390" y="4570076"/>
                      <a:pt x="8071154" y="4688853"/>
                    </a:cubicBezTo>
                    <a:cubicBezTo>
                      <a:pt x="8031562" y="4751069"/>
                      <a:pt x="7929754" y="4807629"/>
                      <a:pt x="7873193" y="4847222"/>
                    </a:cubicBezTo>
                    <a:cubicBezTo>
                      <a:pt x="7805321" y="4892470"/>
                      <a:pt x="7731793" y="4943374"/>
                      <a:pt x="7663921" y="4988622"/>
                    </a:cubicBezTo>
                    <a:cubicBezTo>
                      <a:pt x="7528176" y="5079119"/>
                      <a:pt x="7381119" y="5163960"/>
                      <a:pt x="7234063" y="5237488"/>
                    </a:cubicBezTo>
                    <a:cubicBezTo>
                      <a:pt x="6934293" y="5384545"/>
                      <a:pt x="6623212" y="5503322"/>
                      <a:pt x="6295163" y="5582506"/>
                    </a:cubicBezTo>
                    <a:cubicBezTo>
                      <a:pt x="6136794" y="5622099"/>
                      <a:pt x="5972769" y="5650379"/>
                      <a:pt x="5808745" y="5678659"/>
                    </a:cubicBezTo>
                    <a:cubicBezTo>
                      <a:pt x="5723904" y="5689971"/>
                      <a:pt x="5639064" y="5695627"/>
                      <a:pt x="5554224" y="5701283"/>
                    </a:cubicBezTo>
                    <a:cubicBezTo>
                      <a:pt x="5480695" y="5706939"/>
                      <a:pt x="5378887" y="5689971"/>
                      <a:pt x="5311015" y="5712595"/>
                    </a:cubicBezTo>
                    <a:cubicBezTo>
                      <a:pt x="5678656" y="5605130"/>
                      <a:pt x="5938833" y="5294048"/>
                      <a:pt x="6238602" y="5062151"/>
                    </a:cubicBezTo>
                    <a:cubicBezTo>
                      <a:pt x="6532716" y="4835909"/>
                      <a:pt x="6883389" y="4677540"/>
                      <a:pt x="7251031" y="4609668"/>
                    </a:cubicBezTo>
                    <a:cubicBezTo>
                      <a:pt x="7415055" y="4575732"/>
                      <a:pt x="7579080" y="4564420"/>
                      <a:pt x="7743105" y="4564420"/>
                    </a:cubicBezTo>
                    <a:cubicBezTo>
                      <a:pt x="7751589" y="4564420"/>
                      <a:pt x="7764403" y="4564243"/>
                      <a:pt x="7780167" y="4564199"/>
                    </a:cubicBezTo>
                    <a:close/>
                    <a:moveTo>
                      <a:pt x="5984789" y="3624096"/>
                    </a:moveTo>
                    <a:cubicBezTo>
                      <a:pt x="6053368" y="3622682"/>
                      <a:pt x="6105687" y="3636822"/>
                      <a:pt x="6074579" y="3693382"/>
                    </a:cubicBezTo>
                    <a:cubicBezTo>
                      <a:pt x="6040642" y="3755598"/>
                      <a:pt x="5961458" y="3817815"/>
                      <a:pt x="5916210" y="3868719"/>
                    </a:cubicBezTo>
                    <a:cubicBezTo>
                      <a:pt x="5859650" y="3925279"/>
                      <a:pt x="5808746" y="3981840"/>
                      <a:pt x="5757841" y="4032744"/>
                    </a:cubicBezTo>
                    <a:cubicBezTo>
                      <a:pt x="5650377" y="4140209"/>
                      <a:pt x="5542912" y="4247673"/>
                      <a:pt x="5418480" y="4343826"/>
                    </a:cubicBezTo>
                    <a:cubicBezTo>
                      <a:pt x="5152647" y="4564411"/>
                      <a:pt x="4852877" y="4745405"/>
                      <a:pt x="4519172" y="4824589"/>
                    </a:cubicBezTo>
                    <a:cubicBezTo>
                      <a:pt x="4196779" y="4903774"/>
                      <a:pt x="3851761" y="4886805"/>
                      <a:pt x="3535024" y="4773685"/>
                    </a:cubicBezTo>
                    <a:cubicBezTo>
                      <a:pt x="3331407" y="4700156"/>
                      <a:pt x="3144758" y="4592692"/>
                      <a:pt x="2952453" y="4502195"/>
                    </a:cubicBezTo>
                    <a:cubicBezTo>
                      <a:pt x="2760149" y="4411698"/>
                      <a:pt x="2550876" y="4338170"/>
                      <a:pt x="2335947" y="4349482"/>
                    </a:cubicBezTo>
                    <a:cubicBezTo>
                      <a:pt x="2573500" y="4236361"/>
                      <a:pt x="2856301" y="4264641"/>
                      <a:pt x="3116478" y="4321202"/>
                    </a:cubicBezTo>
                    <a:cubicBezTo>
                      <a:pt x="3376655" y="4377762"/>
                      <a:pt x="3636832" y="4456947"/>
                      <a:pt x="3902665" y="4445635"/>
                    </a:cubicBezTo>
                    <a:cubicBezTo>
                      <a:pt x="4309899" y="4428667"/>
                      <a:pt x="4666229" y="4196769"/>
                      <a:pt x="5016902" y="3987496"/>
                    </a:cubicBezTo>
                    <a:cubicBezTo>
                      <a:pt x="5146991" y="3908311"/>
                      <a:pt x="5282735" y="3834783"/>
                      <a:pt x="5418480" y="3772567"/>
                    </a:cubicBezTo>
                    <a:cubicBezTo>
                      <a:pt x="5542912" y="3716006"/>
                      <a:pt x="5667345" y="3670758"/>
                      <a:pt x="5797433" y="3648134"/>
                    </a:cubicBezTo>
                    <a:cubicBezTo>
                      <a:pt x="5831369" y="3642478"/>
                      <a:pt x="5916210" y="3625510"/>
                      <a:pt x="5984789" y="3624096"/>
                    </a:cubicBezTo>
                    <a:close/>
                    <a:moveTo>
                      <a:pt x="3169944" y="2600826"/>
                    </a:moveTo>
                    <a:cubicBezTo>
                      <a:pt x="3396626" y="2592762"/>
                      <a:pt x="3625517" y="2644903"/>
                      <a:pt x="3823472" y="2754489"/>
                    </a:cubicBezTo>
                    <a:cubicBezTo>
                      <a:pt x="3523712" y="3020323"/>
                      <a:pt x="3150414" y="3173035"/>
                      <a:pt x="2765804" y="3291812"/>
                    </a:cubicBezTo>
                    <a:cubicBezTo>
                      <a:pt x="2528251" y="3370997"/>
                      <a:pt x="2279386" y="3416245"/>
                      <a:pt x="2036177" y="3370997"/>
                    </a:cubicBezTo>
                    <a:cubicBezTo>
                      <a:pt x="1572383" y="3286156"/>
                      <a:pt x="1227366" y="2878922"/>
                      <a:pt x="774884" y="2754489"/>
                    </a:cubicBezTo>
                    <a:cubicBezTo>
                      <a:pt x="1001125" y="2663992"/>
                      <a:pt x="1249981" y="2726209"/>
                      <a:pt x="1481887" y="2799737"/>
                    </a:cubicBezTo>
                    <a:cubicBezTo>
                      <a:pt x="1713784" y="2873266"/>
                      <a:pt x="1951337" y="2958106"/>
                      <a:pt x="2188890" y="2918514"/>
                    </a:cubicBezTo>
                    <a:cubicBezTo>
                      <a:pt x="2392507" y="2884578"/>
                      <a:pt x="2573500" y="2760145"/>
                      <a:pt x="2771460" y="2680961"/>
                    </a:cubicBezTo>
                    <a:cubicBezTo>
                      <a:pt x="2898721" y="2632177"/>
                      <a:pt x="3033935" y="2605665"/>
                      <a:pt x="3169944" y="2600826"/>
                    </a:cubicBezTo>
                    <a:close/>
                    <a:moveTo>
                      <a:pt x="7482928" y="1538442"/>
                    </a:moveTo>
                    <a:cubicBezTo>
                      <a:pt x="7782697" y="1583690"/>
                      <a:pt x="8020251" y="1832556"/>
                      <a:pt x="8139027" y="2115357"/>
                    </a:cubicBezTo>
                    <a:cubicBezTo>
                      <a:pt x="8257804" y="2398159"/>
                      <a:pt x="8269116" y="2709241"/>
                      <a:pt x="8286084" y="3014667"/>
                    </a:cubicBezTo>
                    <a:cubicBezTo>
                      <a:pt x="8297396" y="3218284"/>
                      <a:pt x="8303052" y="3421901"/>
                      <a:pt x="8314364" y="3625518"/>
                    </a:cubicBezTo>
                    <a:cubicBezTo>
                      <a:pt x="8320020" y="3727326"/>
                      <a:pt x="8325676" y="3829135"/>
                      <a:pt x="8331332" y="3930943"/>
                    </a:cubicBezTo>
                    <a:cubicBezTo>
                      <a:pt x="8336988" y="3993160"/>
                      <a:pt x="8365268" y="4117592"/>
                      <a:pt x="8308708" y="4162841"/>
                    </a:cubicBezTo>
                    <a:cubicBezTo>
                      <a:pt x="8195587" y="4253337"/>
                      <a:pt x="8025907" y="4049720"/>
                      <a:pt x="7963690" y="3981848"/>
                    </a:cubicBezTo>
                    <a:cubicBezTo>
                      <a:pt x="7856226" y="3868727"/>
                      <a:pt x="7765729" y="3738638"/>
                      <a:pt x="7697857" y="3597237"/>
                    </a:cubicBezTo>
                    <a:cubicBezTo>
                      <a:pt x="7618673" y="3438869"/>
                      <a:pt x="7567769" y="3269188"/>
                      <a:pt x="7550800" y="3093851"/>
                    </a:cubicBezTo>
                    <a:cubicBezTo>
                      <a:pt x="7522520" y="2833673"/>
                      <a:pt x="7556456" y="2573496"/>
                      <a:pt x="7573425" y="2313318"/>
                    </a:cubicBezTo>
                    <a:cubicBezTo>
                      <a:pt x="7590393" y="2053141"/>
                      <a:pt x="7584737" y="1781651"/>
                      <a:pt x="7482928" y="1538442"/>
                    </a:cubicBezTo>
                    <a:close/>
                    <a:moveTo>
                      <a:pt x="1572374" y="1295232"/>
                    </a:moveTo>
                    <a:cubicBezTo>
                      <a:pt x="1804271" y="1289576"/>
                      <a:pt x="2030512" y="1368761"/>
                      <a:pt x="2234129" y="1481881"/>
                    </a:cubicBezTo>
                    <a:cubicBezTo>
                      <a:pt x="2364218" y="1555410"/>
                      <a:pt x="2545210" y="1651562"/>
                      <a:pt x="2630051" y="1770339"/>
                    </a:cubicBezTo>
                    <a:cubicBezTo>
                      <a:pt x="2737515" y="1923052"/>
                      <a:pt x="2562178" y="1928708"/>
                      <a:pt x="2449058" y="1940020"/>
                    </a:cubicBezTo>
                    <a:cubicBezTo>
                      <a:pt x="2290689" y="1962644"/>
                      <a:pt x="2137977" y="1979612"/>
                      <a:pt x="1985264" y="1990924"/>
                    </a:cubicBezTo>
                    <a:cubicBezTo>
                      <a:pt x="1679839" y="2013548"/>
                      <a:pt x="1368758" y="2019204"/>
                      <a:pt x="1063332" y="1973956"/>
                    </a:cubicBezTo>
                    <a:cubicBezTo>
                      <a:pt x="695691" y="1928708"/>
                      <a:pt x="333705" y="1821243"/>
                      <a:pt x="0" y="1662874"/>
                    </a:cubicBezTo>
                    <a:cubicBezTo>
                      <a:pt x="271489" y="1708122"/>
                      <a:pt x="542978" y="1617626"/>
                      <a:pt x="791843" y="1515817"/>
                    </a:cubicBezTo>
                    <a:cubicBezTo>
                      <a:pt x="1046364" y="1414009"/>
                      <a:pt x="1300885" y="1300888"/>
                      <a:pt x="1572374" y="1295232"/>
                    </a:cubicBezTo>
                    <a:close/>
                    <a:moveTo>
                      <a:pt x="5226175" y="938894"/>
                    </a:moveTo>
                    <a:cubicBezTo>
                      <a:pt x="5305359" y="1097262"/>
                      <a:pt x="5469384" y="1199071"/>
                      <a:pt x="5627752" y="1272600"/>
                    </a:cubicBezTo>
                    <a:cubicBezTo>
                      <a:pt x="5786121" y="1346128"/>
                      <a:pt x="5955802" y="1408344"/>
                      <a:pt x="6097202" y="1515809"/>
                    </a:cubicBezTo>
                    <a:cubicBezTo>
                      <a:pt x="6261227" y="1645898"/>
                      <a:pt x="6374348" y="1838203"/>
                      <a:pt x="6447876" y="2036164"/>
                    </a:cubicBezTo>
                    <a:cubicBezTo>
                      <a:pt x="6521404" y="2234125"/>
                      <a:pt x="6560996" y="2443399"/>
                      <a:pt x="6606244" y="2652672"/>
                    </a:cubicBezTo>
                    <a:cubicBezTo>
                      <a:pt x="6668461" y="2912849"/>
                      <a:pt x="6741989" y="3167371"/>
                      <a:pt x="6832485" y="3416237"/>
                    </a:cubicBezTo>
                    <a:cubicBezTo>
                      <a:pt x="6894702" y="3585917"/>
                      <a:pt x="6747645" y="3450173"/>
                      <a:pt x="6702397" y="3387957"/>
                    </a:cubicBezTo>
                    <a:cubicBezTo>
                      <a:pt x="6634525" y="3286147"/>
                      <a:pt x="6583620" y="3173027"/>
                      <a:pt x="6544028" y="3054251"/>
                    </a:cubicBezTo>
                    <a:cubicBezTo>
                      <a:pt x="6481812" y="2861945"/>
                      <a:pt x="6430908" y="2663984"/>
                      <a:pt x="6334755" y="2482991"/>
                    </a:cubicBezTo>
                    <a:cubicBezTo>
                      <a:pt x="6232947" y="2290686"/>
                      <a:pt x="6080234" y="2137973"/>
                      <a:pt x="5921866" y="1990916"/>
                    </a:cubicBezTo>
                    <a:cubicBezTo>
                      <a:pt x="5763497" y="1849515"/>
                      <a:pt x="5599472" y="1708114"/>
                      <a:pt x="5458072" y="1532777"/>
                    </a:cubicBezTo>
                    <a:cubicBezTo>
                      <a:pt x="5327983" y="1363096"/>
                      <a:pt x="5226175" y="1153823"/>
                      <a:pt x="5226175" y="938894"/>
                    </a:cubicBezTo>
                    <a:close/>
                    <a:moveTo>
                      <a:pt x="3427550" y="328050"/>
                    </a:moveTo>
                    <a:cubicBezTo>
                      <a:pt x="3625511" y="356331"/>
                      <a:pt x="3829136" y="418547"/>
                      <a:pt x="4015776" y="480763"/>
                    </a:cubicBezTo>
                    <a:cubicBezTo>
                      <a:pt x="4202425" y="542980"/>
                      <a:pt x="4377762" y="644788"/>
                      <a:pt x="4502194" y="797501"/>
                    </a:cubicBezTo>
                    <a:cubicBezTo>
                      <a:pt x="4649260" y="972838"/>
                      <a:pt x="4711467" y="1204736"/>
                      <a:pt x="4722779" y="1430977"/>
                    </a:cubicBezTo>
                    <a:cubicBezTo>
                      <a:pt x="4734100" y="1657219"/>
                      <a:pt x="4700155" y="1883460"/>
                      <a:pt x="4666219" y="2109701"/>
                    </a:cubicBezTo>
                    <a:cubicBezTo>
                      <a:pt x="4632283" y="2330287"/>
                      <a:pt x="4592699" y="2550872"/>
                      <a:pt x="4609658" y="2777114"/>
                    </a:cubicBezTo>
                    <a:cubicBezTo>
                      <a:pt x="4485226" y="2505624"/>
                      <a:pt x="4417354" y="2205854"/>
                      <a:pt x="4406042" y="1906084"/>
                    </a:cubicBezTo>
                    <a:cubicBezTo>
                      <a:pt x="4394739" y="1634594"/>
                      <a:pt x="4428666" y="1346137"/>
                      <a:pt x="4304233" y="1102927"/>
                    </a:cubicBezTo>
                    <a:cubicBezTo>
                      <a:pt x="4208081" y="916278"/>
                      <a:pt x="4027097" y="780533"/>
                      <a:pt x="3851751" y="639132"/>
                    </a:cubicBezTo>
                    <a:cubicBezTo>
                      <a:pt x="3710351" y="537324"/>
                      <a:pt x="3568950" y="429859"/>
                      <a:pt x="3427550" y="328050"/>
                    </a:cubicBezTo>
                    <a:close/>
                    <a:moveTo>
                      <a:pt x="961524" y="0"/>
                    </a:moveTo>
                    <a:cubicBezTo>
                      <a:pt x="1504502" y="180993"/>
                      <a:pt x="2132321" y="96153"/>
                      <a:pt x="2635707" y="373298"/>
                    </a:cubicBezTo>
                    <a:cubicBezTo>
                      <a:pt x="2884572" y="509043"/>
                      <a:pt x="3088189" y="729629"/>
                      <a:pt x="3201310" y="989806"/>
                    </a:cubicBezTo>
                    <a:cubicBezTo>
                      <a:pt x="3314430" y="1249984"/>
                      <a:pt x="3291806" y="1572377"/>
                      <a:pt x="3223934" y="1849523"/>
                    </a:cubicBezTo>
                    <a:cubicBezTo>
                      <a:pt x="3246558" y="1504505"/>
                      <a:pt x="3054253" y="1176455"/>
                      <a:pt x="2794076" y="950214"/>
                    </a:cubicBezTo>
                    <a:cubicBezTo>
                      <a:pt x="2533899" y="723972"/>
                      <a:pt x="2211505" y="582572"/>
                      <a:pt x="1889112" y="458139"/>
                    </a:cubicBezTo>
                    <a:cubicBezTo>
                      <a:pt x="1566719" y="328050"/>
                      <a:pt x="1238669" y="203617"/>
                      <a:pt x="961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694" name="Google Shape;2694;p49"/>
              <p:cNvSpPr/>
              <p:nvPr/>
            </p:nvSpPr>
            <p:spPr>
              <a:xfrm>
                <a:off x="4426221" y="123844"/>
                <a:ext cx="395103" cy="342303"/>
              </a:xfrm>
              <a:custGeom>
                <a:avLst/>
                <a:gdLst/>
                <a:ahLst/>
                <a:cxnLst/>
                <a:rect l="l" t="t" r="r" b="b"/>
                <a:pathLst>
                  <a:path w="8780058" h="7606738" extrusionOk="0">
                    <a:moveTo>
                      <a:pt x="8759062" y="4856806"/>
                    </a:moveTo>
                    <a:cubicBezTo>
                      <a:pt x="8768254" y="4856806"/>
                      <a:pt x="8775325" y="4858220"/>
                      <a:pt x="8778148" y="4861048"/>
                    </a:cubicBezTo>
                    <a:cubicBezTo>
                      <a:pt x="8783804" y="4866704"/>
                      <a:pt x="8778148" y="4872360"/>
                      <a:pt x="8744221" y="4872360"/>
                    </a:cubicBezTo>
                    <a:cubicBezTo>
                      <a:pt x="8749868" y="4872360"/>
                      <a:pt x="8755524" y="4872360"/>
                      <a:pt x="8755524" y="4878016"/>
                    </a:cubicBezTo>
                    <a:cubicBezTo>
                      <a:pt x="8761180" y="4883672"/>
                      <a:pt x="8755524" y="4889328"/>
                      <a:pt x="8749868" y="4894984"/>
                    </a:cubicBezTo>
                    <a:cubicBezTo>
                      <a:pt x="8738556" y="4906296"/>
                      <a:pt x="8727244" y="4911952"/>
                      <a:pt x="8721588" y="4911952"/>
                    </a:cubicBezTo>
                    <a:cubicBezTo>
                      <a:pt x="8648059" y="4951545"/>
                      <a:pt x="8580187" y="5008105"/>
                      <a:pt x="8523627" y="5075977"/>
                    </a:cubicBezTo>
                    <a:cubicBezTo>
                      <a:pt x="8455755" y="5155162"/>
                      <a:pt x="8404859" y="5251314"/>
                      <a:pt x="8365258" y="5347467"/>
                    </a:cubicBezTo>
                    <a:cubicBezTo>
                      <a:pt x="8286074" y="5545428"/>
                      <a:pt x="8246482" y="5754702"/>
                      <a:pt x="8167297" y="5958319"/>
                    </a:cubicBezTo>
                    <a:cubicBezTo>
                      <a:pt x="8127705" y="6060128"/>
                      <a:pt x="8076801" y="6156280"/>
                      <a:pt x="8014585" y="6246777"/>
                    </a:cubicBezTo>
                    <a:cubicBezTo>
                      <a:pt x="7952377" y="6337273"/>
                      <a:pt x="7878840" y="6422114"/>
                      <a:pt x="7794000" y="6489986"/>
                    </a:cubicBezTo>
                    <a:cubicBezTo>
                      <a:pt x="7771376" y="6506954"/>
                      <a:pt x="7754417" y="6518266"/>
                      <a:pt x="7731784" y="6535235"/>
                    </a:cubicBezTo>
                    <a:cubicBezTo>
                      <a:pt x="7697856" y="6563515"/>
                      <a:pt x="7646943" y="6591795"/>
                      <a:pt x="7613016" y="6574827"/>
                    </a:cubicBezTo>
                    <a:cubicBezTo>
                      <a:pt x="7607351" y="6569171"/>
                      <a:pt x="7601695" y="6569171"/>
                      <a:pt x="7601695" y="6563515"/>
                    </a:cubicBezTo>
                    <a:cubicBezTo>
                      <a:pt x="7601695" y="6552203"/>
                      <a:pt x="7601695" y="6546547"/>
                      <a:pt x="7607351" y="6540891"/>
                    </a:cubicBezTo>
                    <a:cubicBezTo>
                      <a:pt x="7618663" y="6518266"/>
                      <a:pt x="7629975" y="6506954"/>
                      <a:pt x="7646943" y="6495642"/>
                    </a:cubicBezTo>
                    <a:cubicBezTo>
                      <a:pt x="7810977" y="6365554"/>
                      <a:pt x="7941056" y="6207185"/>
                      <a:pt x="8037218" y="6020535"/>
                    </a:cubicBezTo>
                    <a:cubicBezTo>
                      <a:pt x="8088113" y="5924383"/>
                      <a:pt x="8122058" y="5828230"/>
                      <a:pt x="8155985" y="5726421"/>
                    </a:cubicBezTo>
                    <a:cubicBezTo>
                      <a:pt x="8189922" y="5624613"/>
                      <a:pt x="8223858" y="5522804"/>
                      <a:pt x="8263459" y="5420996"/>
                    </a:cubicBezTo>
                    <a:cubicBezTo>
                      <a:pt x="8303042" y="5319187"/>
                      <a:pt x="8353946" y="5223034"/>
                      <a:pt x="8416162" y="5132538"/>
                    </a:cubicBezTo>
                    <a:cubicBezTo>
                      <a:pt x="8455755" y="5070321"/>
                      <a:pt x="8506659" y="5013761"/>
                      <a:pt x="8563219" y="4968513"/>
                    </a:cubicBezTo>
                    <a:cubicBezTo>
                      <a:pt x="8597155" y="4940232"/>
                      <a:pt x="8636747" y="4917608"/>
                      <a:pt x="8676340" y="4894984"/>
                    </a:cubicBezTo>
                    <a:cubicBezTo>
                      <a:pt x="8512315" y="4957201"/>
                      <a:pt x="8370914" y="5075977"/>
                      <a:pt x="8263459" y="5211722"/>
                    </a:cubicBezTo>
                    <a:cubicBezTo>
                      <a:pt x="8127705" y="5381403"/>
                      <a:pt x="8037218" y="5585021"/>
                      <a:pt x="7946713" y="5782982"/>
                    </a:cubicBezTo>
                    <a:cubicBezTo>
                      <a:pt x="7861872" y="5975287"/>
                      <a:pt x="7765720" y="6178904"/>
                      <a:pt x="7635631" y="6359897"/>
                    </a:cubicBezTo>
                    <a:cubicBezTo>
                      <a:pt x="7573415" y="6450394"/>
                      <a:pt x="7494230" y="6535235"/>
                      <a:pt x="7403734" y="6603107"/>
                    </a:cubicBezTo>
                    <a:cubicBezTo>
                      <a:pt x="7313238" y="6670979"/>
                      <a:pt x="7217094" y="6727540"/>
                      <a:pt x="7115277" y="6772788"/>
                    </a:cubicBezTo>
                    <a:cubicBezTo>
                      <a:pt x="6911660" y="6868941"/>
                      <a:pt x="6702387" y="6925501"/>
                      <a:pt x="6504426" y="6999029"/>
                    </a:cubicBezTo>
                    <a:cubicBezTo>
                      <a:pt x="6306465" y="7072558"/>
                      <a:pt x="6114169" y="7163055"/>
                      <a:pt x="5961448" y="7310111"/>
                    </a:cubicBezTo>
                    <a:cubicBezTo>
                      <a:pt x="5927512" y="7344048"/>
                      <a:pt x="5893576" y="7377984"/>
                      <a:pt x="5865295" y="7417576"/>
                    </a:cubicBezTo>
                    <a:cubicBezTo>
                      <a:pt x="5814391" y="7479793"/>
                      <a:pt x="5774808" y="7575945"/>
                      <a:pt x="5729551" y="7604225"/>
                    </a:cubicBezTo>
                    <a:cubicBezTo>
                      <a:pt x="5729551" y="7604225"/>
                      <a:pt x="5723895" y="7609881"/>
                      <a:pt x="5718248" y="7604225"/>
                    </a:cubicBezTo>
                    <a:cubicBezTo>
                      <a:pt x="5712583" y="7598569"/>
                      <a:pt x="5712583" y="7581601"/>
                      <a:pt x="5712583" y="7570289"/>
                    </a:cubicBezTo>
                    <a:cubicBezTo>
                      <a:pt x="5712583" y="7530697"/>
                      <a:pt x="5729551" y="7491105"/>
                      <a:pt x="5752175" y="7451512"/>
                    </a:cubicBezTo>
                    <a:cubicBezTo>
                      <a:pt x="5865295" y="7253551"/>
                      <a:pt x="6051944" y="7106494"/>
                      <a:pt x="6249905" y="7010342"/>
                    </a:cubicBezTo>
                    <a:cubicBezTo>
                      <a:pt x="6453531" y="6914189"/>
                      <a:pt x="6662795" y="6851973"/>
                      <a:pt x="6866412" y="6784100"/>
                    </a:cubicBezTo>
                    <a:cubicBezTo>
                      <a:pt x="7070029" y="6716228"/>
                      <a:pt x="7267989" y="6631387"/>
                      <a:pt x="7426358" y="6489986"/>
                    </a:cubicBezTo>
                    <a:cubicBezTo>
                      <a:pt x="7584736" y="6354241"/>
                      <a:pt x="7703503" y="6167592"/>
                      <a:pt x="7799656" y="5975287"/>
                    </a:cubicBezTo>
                    <a:cubicBezTo>
                      <a:pt x="7901464" y="5782982"/>
                      <a:pt x="7986305" y="5579365"/>
                      <a:pt x="8099425" y="5392715"/>
                    </a:cubicBezTo>
                    <a:cubicBezTo>
                      <a:pt x="8172953" y="5268283"/>
                      <a:pt x="8263459" y="5149506"/>
                      <a:pt x="8376579" y="5053353"/>
                    </a:cubicBezTo>
                    <a:cubicBezTo>
                      <a:pt x="8461420" y="4979825"/>
                      <a:pt x="8557563" y="4917608"/>
                      <a:pt x="8665028" y="4878016"/>
                    </a:cubicBezTo>
                    <a:cubicBezTo>
                      <a:pt x="8681996" y="4872360"/>
                      <a:pt x="8704620" y="4866704"/>
                      <a:pt x="8727244" y="4861048"/>
                    </a:cubicBezTo>
                    <a:cubicBezTo>
                      <a:pt x="8738556" y="4858220"/>
                      <a:pt x="8749870" y="4856806"/>
                      <a:pt x="8759062" y="4856806"/>
                    </a:cubicBezTo>
                    <a:close/>
                    <a:moveTo>
                      <a:pt x="8037217" y="4787519"/>
                    </a:moveTo>
                    <a:cubicBezTo>
                      <a:pt x="8122058" y="4787519"/>
                      <a:pt x="8201233" y="4787519"/>
                      <a:pt x="8280417" y="4793175"/>
                    </a:cubicBezTo>
                    <a:cubicBezTo>
                      <a:pt x="8308697" y="4793175"/>
                      <a:pt x="8342634" y="4793175"/>
                      <a:pt x="8370914" y="4798831"/>
                    </a:cubicBezTo>
                    <a:cubicBezTo>
                      <a:pt x="8399194" y="4798831"/>
                      <a:pt x="8433139" y="4804487"/>
                      <a:pt x="8461419" y="4810143"/>
                    </a:cubicBezTo>
                    <a:cubicBezTo>
                      <a:pt x="8472722" y="4815799"/>
                      <a:pt x="8489699" y="4815799"/>
                      <a:pt x="8506658" y="4821455"/>
                    </a:cubicBezTo>
                    <a:cubicBezTo>
                      <a:pt x="8529282" y="4827111"/>
                      <a:pt x="8557562" y="4832767"/>
                      <a:pt x="8563218" y="4838423"/>
                    </a:cubicBezTo>
                    <a:cubicBezTo>
                      <a:pt x="8568874" y="4844079"/>
                      <a:pt x="8557562" y="4849736"/>
                      <a:pt x="8540594" y="4849736"/>
                    </a:cubicBezTo>
                    <a:cubicBezTo>
                      <a:pt x="8517979" y="4849736"/>
                      <a:pt x="8489699" y="4849736"/>
                      <a:pt x="8478378" y="4849736"/>
                    </a:cubicBezTo>
                    <a:cubicBezTo>
                      <a:pt x="8314353" y="4849736"/>
                      <a:pt x="8144673" y="4872360"/>
                      <a:pt x="7986304" y="4911952"/>
                    </a:cubicBezTo>
                    <a:cubicBezTo>
                      <a:pt x="7793999" y="4957200"/>
                      <a:pt x="7607350" y="5036385"/>
                      <a:pt x="7426358" y="5126881"/>
                    </a:cubicBezTo>
                    <a:cubicBezTo>
                      <a:pt x="7075693" y="5302218"/>
                      <a:pt x="6753291" y="5539772"/>
                      <a:pt x="6413930" y="5760357"/>
                    </a:cubicBezTo>
                    <a:cubicBezTo>
                      <a:pt x="6244249" y="5867822"/>
                      <a:pt x="6074568" y="5975286"/>
                      <a:pt x="5876607" y="6071439"/>
                    </a:cubicBezTo>
                    <a:cubicBezTo>
                      <a:pt x="5695615" y="6161936"/>
                      <a:pt x="5508966" y="6235464"/>
                      <a:pt x="5311005" y="6286368"/>
                    </a:cubicBezTo>
                    <a:cubicBezTo>
                      <a:pt x="5265766" y="6297680"/>
                      <a:pt x="5220509" y="6308993"/>
                      <a:pt x="5175261" y="6314649"/>
                    </a:cubicBezTo>
                    <a:cubicBezTo>
                      <a:pt x="5096085" y="6331617"/>
                      <a:pt x="4994268" y="6337273"/>
                      <a:pt x="4954685" y="6308993"/>
                    </a:cubicBezTo>
                    <a:cubicBezTo>
                      <a:pt x="4949020" y="6308993"/>
                      <a:pt x="4949020" y="6303336"/>
                      <a:pt x="4949020" y="6297680"/>
                    </a:cubicBezTo>
                    <a:cubicBezTo>
                      <a:pt x="4949020" y="6292024"/>
                      <a:pt x="4960332" y="6286368"/>
                      <a:pt x="4971644" y="6280712"/>
                    </a:cubicBezTo>
                    <a:cubicBezTo>
                      <a:pt x="5005580" y="6263744"/>
                      <a:pt x="5039525" y="6258088"/>
                      <a:pt x="5079108" y="6252432"/>
                    </a:cubicBezTo>
                    <a:cubicBezTo>
                      <a:pt x="5271413" y="6218496"/>
                      <a:pt x="5458062" y="6156280"/>
                      <a:pt x="5639055" y="6077095"/>
                    </a:cubicBezTo>
                    <a:cubicBezTo>
                      <a:pt x="5820047" y="5997911"/>
                      <a:pt x="5995384" y="5901758"/>
                      <a:pt x="6165065" y="5799949"/>
                    </a:cubicBezTo>
                    <a:cubicBezTo>
                      <a:pt x="6334745" y="5698141"/>
                      <a:pt x="6504426" y="5585020"/>
                      <a:pt x="6674107" y="5477555"/>
                    </a:cubicBezTo>
                    <a:cubicBezTo>
                      <a:pt x="6843787" y="5370091"/>
                      <a:pt x="7013468" y="5262626"/>
                      <a:pt x="7194461" y="5166473"/>
                    </a:cubicBezTo>
                    <a:cubicBezTo>
                      <a:pt x="7369797" y="5070321"/>
                      <a:pt x="7556455" y="4985480"/>
                      <a:pt x="7748751" y="4923264"/>
                    </a:cubicBezTo>
                    <a:cubicBezTo>
                      <a:pt x="7878840" y="4883672"/>
                      <a:pt x="8008937" y="4849736"/>
                      <a:pt x="8144673" y="4832767"/>
                    </a:cubicBezTo>
                    <a:cubicBezTo>
                      <a:pt x="8155985" y="4827111"/>
                      <a:pt x="8161641" y="4827111"/>
                      <a:pt x="8172953" y="4827111"/>
                    </a:cubicBezTo>
                    <a:cubicBezTo>
                      <a:pt x="8167297" y="4827111"/>
                      <a:pt x="8167297" y="4827111"/>
                      <a:pt x="8161641" y="4827111"/>
                    </a:cubicBezTo>
                    <a:cubicBezTo>
                      <a:pt x="8042864" y="4832767"/>
                      <a:pt x="7924097" y="4844079"/>
                      <a:pt x="7805311" y="4861048"/>
                    </a:cubicBezTo>
                    <a:cubicBezTo>
                      <a:pt x="7573414" y="4900640"/>
                      <a:pt x="7347173" y="4968512"/>
                      <a:pt x="7132253" y="5064665"/>
                    </a:cubicBezTo>
                    <a:cubicBezTo>
                      <a:pt x="7030436" y="5115569"/>
                      <a:pt x="6928628" y="5172129"/>
                      <a:pt x="6821172" y="5228690"/>
                    </a:cubicBezTo>
                    <a:cubicBezTo>
                      <a:pt x="6719355" y="5285250"/>
                      <a:pt x="6611890" y="5341811"/>
                      <a:pt x="6493114" y="5381403"/>
                    </a:cubicBezTo>
                    <a:cubicBezTo>
                      <a:pt x="6464834" y="5392715"/>
                      <a:pt x="6436554" y="5398371"/>
                      <a:pt x="6408274" y="5404027"/>
                    </a:cubicBezTo>
                    <a:cubicBezTo>
                      <a:pt x="6363025" y="5420995"/>
                      <a:pt x="6300809" y="5420995"/>
                      <a:pt x="6272529" y="5392715"/>
                    </a:cubicBezTo>
                    <a:cubicBezTo>
                      <a:pt x="6266873" y="5387059"/>
                      <a:pt x="6266873" y="5387059"/>
                      <a:pt x="6266873" y="5381403"/>
                    </a:cubicBezTo>
                    <a:cubicBezTo>
                      <a:pt x="6266873" y="5375747"/>
                      <a:pt x="6272529" y="5370091"/>
                      <a:pt x="6278185" y="5364435"/>
                    </a:cubicBezTo>
                    <a:cubicBezTo>
                      <a:pt x="6295153" y="5353123"/>
                      <a:pt x="6317777" y="5347467"/>
                      <a:pt x="6340410" y="5341811"/>
                    </a:cubicBezTo>
                    <a:cubicBezTo>
                      <a:pt x="6453531" y="5313530"/>
                      <a:pt x="6560986" y="5268282"/>
                      <a:pt x="6662795" y="5211722"/>
                    </a:cubicBezTo>
                    <a:cubicBezTo>
                      <a:pt x="6764612" y="5155161"/>
                      <a:pt x="6872067" y="5092945"/>
                      <a:pt x="6979532" y="5042041"/>
                    </a:cubicBezTo>
                    <a:cubicBezTo>
                      <a:pt x="7086996" y="4985480"/>
                      <a:pt x="7200117" y="4940232"/>
                      <a:pt x="7318893" y="4906296"/>
                    </a:cubicBezTo>
                    <a:cubicBezTo>
                      <a:pt x="7556455" y="4832767"/>
                      <a:pt x="7793999" y="4793175"/>
                      <a:pt x="8037217" y="4787519"/>
                    </a:cubicBezTo>
                    <a:close/>
                    <a:moveTo>
                      <a:pt x="6617547" y="3695914"/>
                    </a:moveTo>
                    <a:cubicBezTo>
                      <a:pt x="6645827" y="3695914"/>
                      <a:pt x="6668451" y="3701569"/>
                      <a:pt x="6674107" y="3707226"/>
                    </a:cubicBezTo>
                    <a:cubicBezTo>
                      <a:pt x="6674107" y="3707226"/>
                      <a:pt x="6674107" y="3712881"/>
                      <a:pt x="6668451" y="3712881"/>
                    </a:cubicBezTo>
                    <a:cubicBezTo>
                      <a:pt x="6674107" y="3712881"/>
                      <a:pt x="6674107" y="3712881"/>
                      <a:pt x="6674107" y="3712881"/>
                    </a:cubicBezTo>
                    <a:cubicBezTo>
                      <a:pt x="6679772" y="3718538"/>
                      <a:pt x="6668451" y="3724194"/>
                      <a:pt x="6651492" y="3729850"/>
                    </a:cubicBezTo>
                    <a:cubicBezTo>
                      <a:pt x="6628859" y="3735506"/>
                      <a:pt x="6600579" y="3746818"/>
                      <a:pt x="6589267" y="3752474"/>
                    </a:cubicBezTo>
                    <a:cubicBezTo>
                      <a:pt x="6425251" y="3809034"/>
                      <a:pt x="6272530" y="3910842"/>
                      <a:pt x="6136785" y="4023963"/>
                    </a:cubicBezTo>
                    <a:cubicBezTo>
                      <a:pt x="5967104" y="4159708"/>
                      <a:pt x="5820048" y="4318077"/>
                      <a:pt x="5667335" y="4476446"/>
                    </a:cubicBezTo>
                    <a:cubicBezTo>
                      <a:pt x="5514623" y="4629159"/>
                      <a:pt x="5350607" y="4776216"/>
                      <a:pt x="5163949" y="4894992"/>
                    </a:cubicBezTo>
                    <a:cubicBezTo>
                      <a:pt x="4971644" y="5008113"/>
                      <a:pt x="4762372" y="5075986"/>
                      <a:pt x="4547443" y="5121234"/>
                    </a:cubicBezTo>
                    <a:cubicBezTo>
                      <a:pt x="4332523" y="5166482"/>
                      <a:pt x="4111929" y="5177794"/>
                      <a:pt x="3897000" y="5172138"/>
                    </a:cubicBezTo>
                    <a:cubicBezTo>
                      <a:pt x="3682080" y="5166482"/>
                      <a:pt x="3467142" y="5143858"/>
                      <a:pt x="3252213" y="5109922"/>
                    </a:cubicBezTo>
                    <a:lnTo>
                      <a:pt x="3105157" y="5087298"/>
                    </a:lnTo>
                    <a:cubicBezTo>
                      <a:pt x="3020316" y="5070330"/>
                      <a:pt x="2912852" y="5053361"/>
                      <a:pt x="2878916" y="5013769"/>
                    </a:cubicBezTo>
                    <a:cubicBezTo>
                      <a:pt x="2873260" y="5013769"/>
                      <a:pt x="2867604" y="5008113"/>
                      <a:pt x="2873260" y="5002457"/>
                    </a:cubicBezTo>
                    <a:cubicBezTo>
                      <a:pt x="2873260" y="4996801"/>
                      <a:pt x="2890237" y="4991145"/>
                      <a:pt x="2901540" y="4991145"/>
                    </a:cubicBezTo>
                    <a:cubicBezTo>
                      <a:pt x="2935476" y="4985489"/>
                      <a:pt x="2975077" y="4991145"/>
                      <a:pt x="3020316" y="4996801"/>
                    </a:cubicBezTo>
                    <a:cubicBezTo>
                      <a:pt x="3450174" y="5059017"/>
                      <a:pt x="3874376" y="5109922"/>
                      <a:pt x="4298578" y="5070330"/>
                    </a:cubicBezTo>
                    <a:cubicBezTo>
                      <a:pt x="4507850" y="5047705"/>
                      <a:pt x="4717123" y="5008113"/>
                      <a:pt x="4915084" y="4928929"/>
                    </a:cubicBezTo>
                    <a:cubicBezTo>
                      <a:pt x="5011245" y="4889336"/>
                      <a:pt x="5107389" y="4844088"/>
                      <a:pt x="5197885" y="4787528"/>
                    </a:cubicBezTo>
                    <a:cubicBezTo>
                      <a:pt x="5288382" y="4730967"/>
                      <a:pt x="5373222" y="4663095"/>
                      <a:pt x="5452406" y="4595223"/>
                    </a:cubicBezTo>
                    <a:cubicBezTo>
                      <a:pt x="5616431" y="4459478"/>
                      <a:pt x="5763488" y="4301109"/>
                      <a:pt x="5921856" y="4154052"/>
                    </a:cubicBezTo>
                    <a:cubicBezTo>
                      <a:pt x="6029330" y="4052243"/>
                      <a:pt x="6136785" y="3961747"/>
                      <a:pt x="6261218" y="3882562"/>
                    </a:cubicBezTo>
                    <a:cubicBezTo>
                      <a:pt x="6351714" y="3826002"/>
                      <a:pt x="6453531" y="3775098"/>
                      <a:pt x="6555331" y="3735506"/>
                    </a:cubicBezTo>
                    <a:cubicBezTo>
                      <a:pt x="6558159" y="3732678"/>
                      <a:pt x="6563815" y="3731264"/>
                      <a:pt x="6570178" y="3729850"/>
                    </a:cubicBezTo>
                    <a:lnTo>
                      <a:pt x="6572454" y="3729175"/>
                    </a:lnTo>
                    <a:lnTo>
                      <a:pt x="6573009" y="3729143"/>
                    </a:lnTo>
                    <a:cubicBezTo>
                      <a:pt x="6577957" y="3728436"/>
                      <a:pt x="6583611" y="3727022"/>
                      <a:pt x="6589267" y="3724194"/>
                    </a:cubicBezTo>
                    <a:lnTo>
                      <a:pt x="6572454" y="3729175"/>
                    </a:lnTo>
                    <a:lnTo>
                      <a:pt x="6560987" y="3729850"/>
                    </a:lnTo>
                    <a:cubicBezTo>
                      <a:pt x="6351714" y="3752474"/>
                      <a:pt x="6159409" y="3848627"/>
                      <a:pt x="5984072" y="3961747"/>
                    </a:cubicBezTo>
                    <a:cubicBezTo>
                      <a:pt x="5769144" y="4103148"/>
                      <a:pt x="5588151" y="4289797"/>
                      <a:pt x="5395846" y="4459478"/>
                    </a:cubicBezTo>
                    <a:cubicBezTo>
                      <a:pt x="5203541" y="4629159"/>
                      <a:pt x="4999924" y="4793184"/>
                      <a:pt x="4751059" y="4883680"/>
                    </a:cubicBezTo>
                    <a:cubicBezTo>
                      <a:pt x="4507850" y="4974177"/>
                      <a:pt x="4236361" y="5008113"/>
                      <a:pt x="3976184" y="4962865"/>
                    </a:cubicBezTo>
                    <a:cubicBezTo>
                      <a:pt x="3716007" y="4923273"/>
                      <a:pt x="3478454" y="4804496"/>
                      <a:pt x="3257878" y="4685719"/>
                    </a:cubicBezTo>
                    <a:cubicBezTo>
                      <a:pt x="3037284" y="4566942"/>
                      <a:pt x="2816700" y="4448166"/>
                      <a:pt x="2573491" y="4391605"/>
                    </a:cubicBezTo>
                    <a:cubicBezTo>
                      <a:pt x="2516931" y="4380293"/>
                      <a:pt x="2460370" y="4368981"/>
                      <a:pt x="2403810" y="4363325"/>
                    </a:cubicBezTo>
                    <a:cubicBezTo>
                      <a:pt x="2307658" y="4352013"/>
                      <a:pt x="2188881" y="4363325"/>
                      <a:pt x="2132321" y="4346357"/>
                    </a:cubicBezTo>
                    <a:cubicBezTo>
                      <a:pt x="2126674" y="4340701"/>
                      <a:pt x="2121009" y="4340701"/>
                      <a:pt x="2121009" y="4335045"/>
                    </a:cubicBezTo>
                    <a:cubicBezTo>
                      <a:pt x="2126674" y="4323733"/>
                      <a:pt x="2137977" y="4318077"/>
                      <a:pt x="2154954" y="4312421"/>
                    </a:cubicBezTo>
                    <a:cubicBezTo>
                      <a:pt x="2200193" y="4295453"/>
                      <a:pt x="2251098" y="4289797"/>
                      <a:pt x="2302002" y="4284141"/>
                    </a:cubicBezTo>
                    <a:cubicBezTo>
                      <a:pt x="2432090" y="4278485"/>
                      <a:pt x="2567835" y="4301109"/>
                      <a:pt x="2692276" y="4335045"/>
                    </a:cubicBezTo>
                    <a:cubicBezTo>
                      <a:pt x="2816700" y="4368981"/>
                      <a:pt x="2941132" y="4419886"/>
                      <a:pt x="3054253" y="4476446"/>
                    </a:cubicBezTo>
                    <a:cubicBezTo>
                      <a:pt x="3280493" y="4589567"/>
                      <a:pt x="3501078" y="4725311"/>
                      <a:pt x="3732975" y="4810152"/>
                    </a:cubicBezTo>
                    <a:cubicBezTo>
                      <a:pt x="3970528" y="4900648"/>
                      <a:pt x="4225049" y="4923273"/>
                      <a:pt x="4468258" y="4883680"/>
                    </a:cubicBezTo>
                    <a:cubicBezTo>
                      <a:pt x="4592691" y="4861056"/>
                      <a:pt x="4711467" y="4827120"/>
                      <a:pt x="4824588" y="4776216"/>
                    </a:cubicBezTo>
                    <a:cubicBezTo>
                      <a:pt x="4937708" y="4725311"/>
                      <a:pt x="5045173" y="4657439"/>
                      <a:pt x="5146981" y="4583911"/>
                    </a:cubicBezTo>
                    <a:cubicBezTo>
                      <a:pt x="5350607" y="4431198"/>
                      <a:pt x="5537247" y="4255861"/>
                      <a:pt x="5735207" y="4091836"/>
                    </a:cubicBezTo>
                    <a:cubicBezTo>
                      <a:pt x="5865296" y="3984371"/>
                      <a:pt x="6006697" y="3888219"/>
                      <a:pt x="6165065" y="3814690"/>
                    </a:cubicBezTo>
                    <a:cubicBezTo>
                      <a:pt x="6283851" y="3758130"/>
                      <a:pt x="6413930" y="3718538"/>
                      <a:pt x="6544019" y="3701569"/>
                    </a:cubicBezTo>
                    <a:cubicBezTo>
                      <a:pt x="6560987" y="3695914"/>
                      <a:pt x="6589267" y="3695914"/>
                      <a:pt x="6617547" y="3695914"/>
                    </a:cubicBezTo>
                    <a:close/>
                    <a:moveTo>
                      <a:pt x="4032744" y="2836187"/>
                    </a:moveTo>
                    <a:cubicBezTo>
                      <a:pt x="4123241" y="2836187"/>
                      <a:pt x="4213737" y="2847499"/>
                      <a:pt x="4298577" y="2864467"/>
                    </a:cubicBezTo>
                    <a:cubicBezTo>
                      <a:pt x="4321202" y="2870123"/>
                      <a:pt x="4383418" y="2887091"/>
                      <a:pt x="4383418" y="2898403"/>
                    </a:cubicBezTo>
                    <a:cubicBezTo>
                      <a:pt x="4383418" y="2904060"/>
                      <a:pt x="4372106" y="2904060"/>
                      <a:pt x="4360794" y="2904060"/>
                    </a:cubicBezTo>
                    <a:cubicBezTo>
                      <a:pt x="4343826" y="2904060"/>
                      <a:pt x="4321202" y="2898403"/>
                      <a:pt x="4309889" y="2898403"/>
                    </a:cubicBezTo>
                    <a:cubicBezTo>
                      <a:pt x="4168489" y="2875779"/>
                      <a:pt x="4027088" y="2870123"/>
                      <a:pt x="3885688" y="2881435"/>
                    </a:cubicBezTo>
                    <a:cubicBezTo>
                      <a:pt x="3716007" y="2898403"/>
                      <a:pt x="3551982" y="2943652"/>
                      <a:pt x="3393614" y="3011524"/>
                    </a:cubicBezTo>
                    <a:cubicBezTo>
                      <a:pt x="3240901" y="3073740"/>
                      <a:pt x="3093844" y="3169893"/>
                      <a:pt x="2946788" y="3254734"/>
                    </a:cubicBezTo>
                    <a:cubicBezTo>
                      <a:pt x="2799731" y="3339574"/>
                      <a:pt x="2647019" y="3424414"/>
                      <a:pt x="2471682" y="3475319"/>
                    </a:cubicBezTo>
                    <a:cubicBezTo>
                      <a:pt x="2386842" y="3497943"/>
                      <a:pt x="2302001" y="3514911"/>
                      <a:pt x="2200193" y="3503599"/>
                    </a:cubicBezTo>
                    <a:cubicBezTo>
                      <a:pt x="2109696" y="3503599"/>
                      <a:pt x="2019200" y="3492287"/>
                      <a:pt x="1934360" y="3475319"/>
                    </a:cubicBezTo>
                    <a:cubicBezTo>
                      <a:pt x="1759023" y="3441383"/>
                      <a:pt x="1600654" y="3367854"/>
                      <a:pt x="1447942" y="3283014"/>
                    </a:cubicBezTo>
                    <a:cubicBezTo>
                      <a:pt x="1414006" y="3260390"/>
                      <a:pt x="1380070" y="3243421"/>
                      <a:pt x="1346133" y="3220797"/>
                    </a:cubicBezTo>
                    <a:cubicBezTo>
                      <a:pt x="1289573" y="3186861"/>
                      <a:pt x="1216045" y="3141613"/>
                      <a:pt x="1204733" y="3096365"/>
                    </a:cubicBezTo>
                    <a:cubicBezTo>
                      <a:pt x="1199077" y="3090709"/>
                      <a:pt x="1199077" y="3085053"/>
                      <a:pt x="1204733" y="3085053"/>
                    </a:cubicBezTo>
                    <a:cubicBezTo>
                      <a:pt x="1210389" y="3079397"/>
                      <a:pt x="1221701" y="3085053"/>
                      <a:pt x="1233013" y="3085053"/>
                    </a:cubicBezTo>
                    <a:cubicBezTo>
                      <a:pt x="1266949" y="3090709"/>
                      <a:pt x="1295229" y="3107677"/>
                      <a:pt x="1323509" y="3124645"/>
                    </a:cubicBezTo>
                    <a:cubicBezTo>
                      <a:pt x="1476222" y="3209485"/>
                      <a:pt x="1623279" y="3288670"/>
                      <a:pt x="1781647" y="3345230"/>
                    </a:cubicBezTo>
                    <a:cubicBezTo>
                      <a:pt x="1940016" y="3401790"/>
                      <a:pt x="2104040" y="3430070"/>
                      <a:pt x="2268065" y="3418758"/>
                    </a:cubicBezTo>
                    <a:cubicBezTo>
                      <a:pt x="2432090" y="3407446"/>
                      <a:pt x="2590458" y="3345230"/>
                      <a:pt x="2743171" y="3271702"/>
                    </a:cubicBezTo>
                    <a:cubicBezTo>
                      <a:pt x="2890228" y="3198173"/>
                      <a:pt x="3037284" y="3107677"/>
                      <a:pt x="3195653" y="3028492"/>
                    </a:cubicBezTo>
                    <a:cubicBezTo>
                      <a:pt x="3348366" y="2949308"/>
                      <a:pt x="3518046" y="2887091"/>
                      <a:pt x="3687727" y="2858811"/>
                    </a:cubicBezTo>
                    <a:cubicBezTo>
                      <a:pt x="3800847" y="2841843"/>
                      <a:pt x="3913968" y="2830531"/>
                      <a:pt x="4032744" y="2836187"/>
                    </a:cubicBezTo>
                    <a:close/>
                    <a:moveTo>
                      <a:pt x="1507865" y="1384009"/>
                    </a:moveTo>
                    <a:cubicBezTo>
                      <a:pt x="1535262" y="1384009"/>
                      <a:pt x="1562484" y="1385423"/>
                      <a:pt x="1589352" y="1388251"/>
                    </a:cubicBezTo>
                    <a:cubicBezTo>
                      <a:pt x="1702472" y="1399563"/>
                      <a:pt x="1804272" y="1422187"/>
                      <a:pt x="1906080" y="1450467"/>
                    </a:cubicBezTo>
                    <a:cubicBezTo>
                      <a:pt x="2007888" y="1478748"/>
                      <a:pt x="2104041" y="1512684"/>
                      <a:pt x="2205849" y="1552276"/>
                    </a:cubicBezTo>
                    <a:cubicBezTo>
                      <a:pt x="2403810" y="1631460"/>
                      <a:pt x="2596115" y="1721957"/>
                      <a:pt x="2777116" y="1829422"/>
                    </a:cubicBezTo>
                    <a:cubicBezTo>
                      <a:pt x="2839324" y="1863358"/>
                      <a:pt x="2901540" y="1902950"/>
                      <a:pt x="2958100" y="1942543"/>
                    </a:cubicBezTo>
                    <a:cubicBezTo>
                      <a:pt x="3003357" y="1970823"/>
                      <a:pt x="3042940" y="2004759"/>
                      <a:pt x="3088198" y="2033039"/>
                    </a:cubicBezTo>
                    <a:cubicBezTo>
                      <a:pt x="3093845" y="2038695"/>
                      <a:pt x="3122125" y="2061319"/>
                      <a:pt x="3122125" y="2072631"/>
                    </a:cubicBezTo>
                    <a:cubicBezTo>
                      <a:pt x="3139093" y="2078287"/>
                      <a:pt x="3150405" y="2089599"/>
                      <a:pt x="3150405" y="2095255"/>
                    </a:cubicBezTo>
                    <a:cubicBezTo>
                      <a:pt x="3150405" y="2100912"/>
                      <a:pt x="3139093" y="2100912"/>
                      <a:pt x="3127781" y="2100912"/>
                    </a:cubicBezTo>
                    <a:cubicBezTo>
                      <a:pt x="3110813" y="2100912"/>
                      <a:pt x="3093845" y="2095255"/>
                      <a:pt x="3082533" y="2089599"/>
                    </a:cubicBezTo>
                    <a:cubicBezTo>
                      <a:pt x="3076877" y="2089599"/>
                      <a:pt x="3071221" y="2083943"/>
                      <a:pt x="3065565" y="2083943"/>
                    </a:cubicBezTo>
                    <a:cubicBezTo>
                      <a:pt x="2980724" y="2061319"/>
                      <a:pt x="2890237" y="2055663"/>
                      <a:pt x="2799732" y="2061319"/>
                    </a:cubicBezTo>
                    <a:cubicBezTo>
                      <a:pt x="2686611" y="2072631"/>
                      <a:pt x="2579156" y="2089599"/>
                      <a:pt x="2471682" y="2112224"/>
                    </a:cubicBezTo>
                    <a:cubicBezTo>
                      <a:pt x="2256753" y="2157472"/>
                      <a:pt x="2041833" y="2208376"/>
                      <a:pt x="1843872" y="2242312"/>
                    </a:cubicBezTo>
                    <a:cubicBezTo>
                      <a:pt x="1628935" y="2287561"/>
                      <a:pt x="1414006" y="2327153"/>
                      <a:pt x="1193430" y="2344121"/>
                    </a:cubicBezTo>
                    <a:lnTo>
                      <a:pt x="1114237" y="2349777"/>
                    </a:lnTo>
                    <a:cubicBezTo>
                      <a:pt x="1074644" y="2349777"/>
                      <a:pt x="1018084" y="2349777"/>
                      <a:pt x="995469" y="2315841"/>
                    </a:cubicBezTo>
                    <a:cubicBezTo>
                      <a:pt x="989804" y="2310185"/>
                      <a:pt x="989804" y="2310185"/>
                      <a:pt x="989804" y="2304529"/>
                    </a:cubicBezTo>
                    <a:cubicBezTo>
                      <a:pt x="989804" y="2298873"/>
                      <a:pt x="995469" y="2293217"/>
                      <a:pt x="1001116" y="2287561"/>
                    </a:cubicBezTo>
                    <a:cubicBezTo>
                      <a:pt x="1023749" y="2276249"/>
                      <a:pt x="1040708" y="2270593"/>
                      <a:pt x="1063332" y="2270593"/>
                    </a:cubicBezTo>
                    <a:cubicBezTo>
                      <a:pt x="1278270" y="2253625"/>
                      <a:pt x="1487534" y="2214032"/>
                      <a:pt x="1702472" y="2174440"/>
                    </a:cubicBezTo>
                    <a:lnTo>
                      <a:pt x="2024856" y="2112224"/>
                    </a:lnTo>
                    <a:cubicBezTo>
                      <a:pt x="2239794" y="2072631"/>
                      <a:pt x="2454714" y="2033039"/>
                      <a:pt x="2675299" y="2010415"/>
                    </a:cubicBezTo>
                    <a:cubicBezTo>
                      <a:pt x="2731859" y="2004759"/>
                      <a:pt x="2794076" y="2004759"/>
                      <a:pt x="2850636" y="2004759"/>
                    </a:cubicBezTo>
                    <a:cubicBezTo>
                      <a:pt x="2799732" y="1987791"/>
                      <a:pt x="2743171" y="1976479"/>
                      <a:pt x="2692276" y="1959511"/>
                    </a:cubicBezTo>
                    <a:cubicBezTo>
                      <a:pt x="2533898" y="1914262"/>
                      <a:pt x="2375530" y="1874670"/>
                      <a:pt x="2217161" y="1840734"/>
                    </a:cubicBezTo>
                    <a:cubicBezTo>
                      <a:pt x="2058792" y="1812454"/>
                      <a:pt x="1900433" y="1784173"/>
                      <a:pt x="1742055" y="1772861"/>
                    </a:cubicBezTo>
                    <a:cubicBezTo>
                      <a:pt x="1583686" y="1755893"/>
                      <a:pt x="1419671" y="1761549"/>
                      <a:pt x="1261293" y="1767205"/>
                    </a:cubicBezTo>
                    <a:cubicBezTo>
                      <a:pt x="1097268" y="1772861"/>
                      <a:pt x="938909" y="1789829"/>
                      <a:pt x="780531" y="1806798"/>
                    </a:cubicBezTo>
                    <a:cubicBezTo>
                      <a:pt x="622163" y="1823766"/>
                      <a:pt x="458147" y="1840734"/>
                      <a:pt x="299769" y="1852046"/>
                    </a:cubicBezTo>
                    <a:lnTo>
                      <a:pt x="186649" y="1863358"/>
                    </a:lnTo>
                    <a:cubicBezTo>
                      <a:pt x="118785" y="1869014"/>
                      <a:pt x="39592" y="1874670"/>
                      <a:pt x="5665" y="1846390"/>
                    </a:cubicBezTo>
                    <a:cubicBezTo>
                      <a:pt x="0" y="1846390"/>
                      <a:pt x="0" y="1840734"/>
                      <a:pt x="0" y="1835078"/>
                    </a:cubicBezTo>
                    <a:cubicBezTo>
                      <a:pt x="5665" y="1829422"/>
                      <a:pt x="11312" y="1823766"/>
                      <a:pt x="22624" y="1818110"/>
                    </a:cubicBezTo>
                    <a:cubicBezTo>
                      <a:pt x="50904" y="1806798"/>
                      <a:pt x="79184" y="1801142"/>
                      <a:pt x="113120" y="1795486"/>
                    </a:cubicBezTo>
                    <a:cubicBezTo>
                      <a:pt x="271489" y="1778517"/>
                      <a:pt x="435514" y="1755893"/>
                      <a:pt x="593882" y="1738925"/>
                    </a:cubicBezTo>
                    <a:cubicBezTo>
                      <a:pt x="757907" y="1721957"/>
                      <a:pt x="916276" y="1704989"/>
                      <a:pt x="1080309" y="1693677"/>
                    </a:cubicBezTo>
                    <a:cubicBezTo>
                      <a:pt x="1244325" y="1682365"/>
                      <a:pt x="1408350" y="1676709"/>
                      <a:pt x="1572374" y="1688021"/>
                    </a:cubicBezTo>
                    <a:cubicBezTo>
                      <a:pt x="1736399" y="1693677"/>
                      <a:pt x="1900433" y="1716301"/>
                      <a:pt x="2058792" y="1750237"/>
                    </a:cubicBezTo>
                    <a:cubicBezTo>
                      <a:pt x="2222817" y="1784173"/>
                      <a:pt x="2375530" y="1823766"/>
                      <a:pt x="2533898" y="1869014"/>
                    </a:cubicBezTo>
                    <a:cubicBezTo>
                      <a:pt x="2641363" y="1897294"/>
                      <a:pt x="2743171" y="1931230"/>
                      <a:pt x="2844980" y="1965167"/>
                    </a:cubicBezTo>
                    <a:lnTo>
                      <a:pt x="3048596" y="2033039"/>
                    </a:lnTo>
                    <a:cubicBezTo>
                      <a:pt x="2986380" y="1993447"/>
                      <a:pt x="2918517" y="1953855"/>
                      <a:pt x="2856292" y="1919918"/>
                    </a:cubicBezTo>
                    <a:cubicBezTo>
                      <a:pt x="2760140" y="1869014"/>
                      <a:pt x="2669643" y="1823766"/>
                      <a:pt x="2573490" y="1778517"/>
                    </a:cubicBezTo>
                    <a:cubicBezTo>
                      <a:pt x="2381195" y="1693677"/>
                      <a:pt x="2188881" y="1620148"/>
                      <a:pt x="1990920" y="1563588"/>
                    </a:cubicBezTo>
                    <a:cubicBezTo>
                      <a:pt x="1889112" y="1535308"/>
                      <a:pt x="1792959" y="1507028"/>
                      <a:pt x="1691151" y="1490060"/>
                    </a:cubicBezTo>
                    <a:cubicBezTo>
                      <a:pt x="1594999" y="1473091"/>
                      <a:pt x="1493190" y="1461779"/>
                      <a:pt x="1397038" y="1473091"/>
                    </a:cubicBezTo>
                    <a:cubicBezTo>
                      <a:pt x="1374414" y="1478748"/>
                      <a:pt x="1351790" y="1478748"/>
                      <a:pt x="1329166" y="1484404"/>
                    </a:cubicBezTo>
                    <a:cubicBezTo>
                      <a:pt x="1289573" y="1490060"/>
                      <a:pt x="1244325" y="1507028"/>
                      <a:pt x="1210389" y="1484404"/>
                    </a:cubicBezTo>
                    <a:cubicBezTo>
                      <a:pt x="1210389" y="1478748"/>
                      <a:pt x="1204733" y="1478748"/>
                      <a:pt x="1204733" y="1473091"/>
                    </a:cubicBezTo>
                    <a:cubicBezTo>
                      <a:pt x="1199077" y="1467435"/>
                      <a:pt x="1204733" y="1461779"/>
                      <a:pt x="1210389" y="1456123"/>
                    </a:cubicBezTo>
                    <a:cubicBezTo>
                      <a:pt x="1221710" y="1439155"/>
                      <a:pt x="1238669" y="1427843"/>
                      <a:pt x="1261293" y="1422187"/>
                    </a:cubicBezTo>
                    <a:cubicBezTo>
                      <a:pt x="1341892" y="1396735"/>
                      <a:pt x="1425672" y="1384009"/>
                      <a:pt x="1507865" y="1384009"/>
                    </a:cubicBezTo>
                    <a:close/>
                    <a:moveTo>
                      <a:pt x="5265766" y="1003641"/>
                    </a:moveTo>
                    <a:cubicBezTo>
                      <a:pt x="5271422" y="1009297"/>
                      <a:pt x="5277078" y="1014953"/>
                      <a:pt x="5282725" y="1026265"/>
                    </a:cubicBezTo>
                    <a:cubicBezTo>
                      <a:pt x="5299702" y="1054545"/>
                      <a:pt x="5311005" y="1082825"/>
                      <a:pt x="5322326" y="1116761"/>
                    </a:cubicBezTo>
                    <a:cubicBezTo>
                      <a:pt x="5390198" y="1275130"/>
                      <a:pt x="5514622" y="1405219"/>
                      <a:pt x="5656022" y="1518340"/>
                    </a:cubicBezTo>
                    <a:cubicBezTo>
                      <a:pt x="5791776" y="1625805"/>
                      <a:pt x="5950144" y="1721957"/>
                      <a:pt x="6102857" y="1823766"/>
                    </a:cubicBezTo>
                    <a:cubicBezTo>
                      <a:pt x="6255570" y="1925575"/>
                      <a:pt x="6402626" y="2044351"/>
                      <a:pt x="6515747" y="2202720"/>
                    </a:cubicBezTo>
                    <a:cubicBezTo>
                      <a:pt x="6623211" y="2355433"/>
                      <a:pt x="6685427" y="2542082"/>
                      <a:pt x="6730667" y="2717420"/>
                    </a:cubicBezTo>
                    <a:cubicBezTo>
                      <a:pt x="6775924" y="2898413"/>
                      <a:pt x="6804204" y="3073750"/>
                      <a:pt x="6860764" y="3249087"/>
                    </a:cubicBezTo>
                    <a:cubicBezTo>
                      <a:pt x="6900347" y="3362208"/>
                      <a:pt x="6945604" y="3475328"/>
                      <a:pt x="7013468" y="3577137"/>
                    </a:cubicBezTo>
                    <a:cubicBezTo>
                      <a:pt x="7041748" y="3622385"/>
                      <a:pt x="7075693" y="3661977"/>
                      <a:pt x="7109629" y="3701570"/>
                    </a:cubicBezTo>
                    <a:cubicBezTo>
                      <a:pt x="7064381" y="3650665"/>
                      <a:pt x="7024789" y="3582793"/>
                      <a:pt x="6996509" y="3514921"/>
                    </a:cubicBezTo>
                    <a:cubicBezTo>
                      <a:pt x="6951260" y="3396144"/>
                      <a:pt x="6928627" y="3271711"/>
                      <a:pt x="6917324" y="3147278"/>
                    </a:cubicBezTo>
                    <a:cubicBezTo>
                      <a:pt x="6906012" y="3022846"/>
                      <a:pt x="6900347" y="2904069"/>
                      <a:pt x="6889044" y="2785292"/>
                    </a:cubicBezTo>
                    <a:cubicBezTo>
                      <a:pt x="6877732" y="2666515"/>
                      <a:pt x="6849452" y="2553395"/>
                      <a:pt x="6815507" y="2440274"/>
                    </a:cubicBezTo>
                    <a:cubicBezTo>
                      <a:pt x="6741988" y="2219688"/>
                      <a:pt x="6623211" y="2010415"/>
                      <a:pt x="6476146" y="1829422"/>
                    </a:cubicBezTo>
                    <a:cubicBezTo>
                      <a:pt x="6459187" y="1806798"/>
                      <a:pt x="6442218" y="1789830"/>
                      <a:pt x="6425250" y="1767205"/>
                    </a:cubicBezTo>
                    <a:cubicBezTo>
                      <a:pt x="6391305" y="1733269"/>
                      <a:pt x="6351722" y="1688021"/>
                      <a:pt x="6357378" y="1648429"/>
                    </a:cubicBezTo>
                    <a:cubicBezTo>
                      <a:pt x="6357378" y="1642773"/>
                      <a:pt x="6357378" y="1637117"/>
                      <a:pt x="6363025" y="1637117"/>
                    </a:cubicBezTo>
                    <a:cubicBezTo>
                      <a:pt x="6368690" y="1631461"/>
                      <a:pt x="6380002" y="1637117"/>
                      <a:pt x="6385658" y="1637117"/>
                    </a:cubicBezTo>
                    <a:cubicBezTo>
                      <a:pt x="6408282" y="1648429"/>
                      <a:pt x="6425250" y="1659741"/>
                      <a:pt x="6442218" y="1676709"/>
                    </a:cubicBezTo>
                    <a:cubicBezTo>
                      <a:pt x="6623211" y="1846390"/>
                      <a:pt x="6764612" y="2055663"/>
                      <a:pt x="6855108" y="2287561"/>
                    </a:cubicBezTo>
                    <a:cubicBezTo>
                      <a:pt x="6900347" y="2400682"/>
                      <a:pt x="6934292" y="2519458"/>
                      <a:pt x="6951260" y="2643891"/>
                    </a:cubicBezTo>
                    <a:cubicBezTo>
                      <a:pt x="6990853" y="2892757"/>
                      <a:pt x="6956908" y="3135966"/>
                      <a:pt x="7007821" y="3367864"/>
                    </a:cubicBezTo>
                    <a:cubicBezTo>
                      <a:pt x="7024789" y="3441393"/>
                      <a:pt x="7047413" y="3520577"/>
                      <a:pt x="7087005" y="3588449"/>
                    </a:cubicBezTo>
                    <a:cubicBezTo>
                      <a:pt x="7115285" y="3639354"/>
                      <a:pt x="7149221" y="3690258"/>
                      <a:pt x="7194469" y="3729850"/>
                    </a:cubicBezTo>
                    <a:cubicBezTo>
                      <a:pt x="7205781" y="3741162"/>
                      <a:pt x="7239709" y="3769442"/>
                      <a:pt x="7234062" y="3780754"/>
                    </a:cubicBezTo>
                    <a:cubicBezTo>
                      <a:pt x="7234062" y="3786410"/>
                      <a:pt x="7228406" y="3786410"/>
                      <a:pt x="7217093" y="3780754"/>
                    </a:cubicBezTo>
                    <a:cubicBezTo>
                      <a:pt x="7211429" y="3780754"/>
                      <a:pt x="7211429" y="3775098"/>
                      <a:pt x="7205781" y="3775098"/>
                    </a:cubicBezTo>
                    <a:cubicBezTo>
                      <a:pt x="7222750" y="3792067"/>
                      <a:pt x="7273654" y="3820347"/>
                      <a:pt x="7273654" y="3837314"/>
                    </a:cubicBezTo>
                    <a:cubicBezTo>
                      <a:pt x="7267989" y="3842971"/>
                      <a:pt x="7256686" y="3842971"/>
                      <a:pt x="7245374" y="3837314"/>
                    </a:cubicBezTo>
                    <a:cubicBezTo>
                      <a:pt x="7228406" y="3831659"/>
                      <a:pt x="7205781" y="3814690"/>
                      <a:pt x="7194469" y="3809034"/>
                    </a:cubicBezTo>
                    <a:cubicBezTo>
                      <a:pt x="7064381" y="3718538"/>
                      <a:pt x="6968229" y="3588449"/>
                      <a:pt x="6900347" y="3447049"/>
                    </a:cubicBezTo>
                    <a:cubicBezTo>
                      <a:pt x="6815507" y="3277367"/>
                      <a:pt x="6764612" y="3096374"/>
                      <a:pt x="6719364" y="2915381"/>
                    </a:cubicBezTo>
                    <a:cubicBezTo>
                      <a:pt x="6674106" y="2734388"/>
                      <a:pt x="6628867" y="2559051"/>
                      <a:pt x="6549683" y="2400682"/>
                    </a:cubicBezTo>
                    <a:cubicBezTo>
                      <a:pt x="6470499" y="2242313"/>
                      <a:pt x="6351722" y="2106568"/>
                      <a:pt x="6210322" y="1999103"/>
                    </a:cubicBezTo>
                    <a:cubicBezTo>
                      <a:pt x="6074577" y="1885982"/>
                      <a:pt x="5910543" y="1801142"/>
                      <a:pt x="5763496" y="1693677"/>
                    </a:cubicBezTo>
                    <a:cubicBezTo>
                      <a:pt x="5616439" y="1586212"/>
                      <a:pt x="5469383" y="1467436"/>
                      <a:pt x="5356262" y="1314723"/>
                    </a:cubicBezTo>
                    <a:cubicBezTo>
                      <a:pt x="5333638" y="1275130"/>
                      <a:pt x="5311005" y="1241194"/>
                      <a:pt x="5288381" y="1212914"/>
                    </a:cubicBezTo>
                    <a:cubicBezTo>
                      <a:pt x="5254445" y="1145042"/>
                      <a:pt x="5231821" y="1048889"/>
                      <a:pt x="5254445" y="1009297"/>
                    </a:cubicBezTo>
                    <a:cubicBezTo>
                      <a:pt x="5260101" y="1003641"/>
                      <a:pt x="5260101" y="1003641"/>
                      <a:pt x="5265766" y="1003641"/>
                    </a:cubicBezTo>
                    <a:close/>
                    <a:moveTo>
                      <a:pt x="7731792" y="794368"/>
                    </a:moveTo>
                    <a:cubicBezTo>
                      <a:pt x="7737448" y="794368"/>
                      <a:pt x="7748751" y="800024"/>
                      <a:pt x="7760072" y="805680"/>
                    </a:cubicBezTo>
                    <a:cubicBezTo>
                      <a:pt x="7788352" y="828304"/>
                      <a:pt x="7816633" y="850928"/>
                      <a:pt x="7844913" y="884864"/>
                    </a:cubicBezTo>
                    <a:cubicBezTo>
                      <a:pt x="7980657" y="1043233"/>
                      <a:pt x="8059833" y="1241195"/>
                      <a:pt x="8105090" y="1439156"/>
                    </a:cubicBezTo>
                    <a:cubicBezTo>
                      <a:pt x="8150338" y="1637117"/>
                      <a:pt x="8155994" y="1846391"/>
                      <a:pt x="8144673" y="2044352"/>
                    </a:cubicBezTo>
                    <a:cubicBezTo>
                      <a:pt x="8133370" y="2247969"/>
                      <a:pt x="8110746" y="2445930"/>
                      <a:pt x="8093778" y="2643892"/>
                    </a:cubicBezTo>
                    <a:cubicBezTo>
                      <a:pt x="8076810" y="2841853"/>
                      <a:pt x="8065498" y="3039814"/>
                      <a:pt x="8088113" y="3237775"/>
                    </a:cubicBezTo>
                    <a:cubicBezTo>
                      <a:pt x="8110746" y="3430080"/>
                      <a:pt x="8161650" y="3628042"/>
                      <a:pt x="8235178" y="3809034"/>
                    </a:cubicBezTo>
                    <a:cubicBezTo>
                      <a:pt x="8286074" y="3933467"/>
                      <a:pt x="8348299" y="4046588"/>
                      <a:pt x="8421827" y="4159708"/>
                    </a:cubicBezTo>
                    <a:cubicBezTo>
                      <a:pt x="8472731" y="4238893"/>
                      <a:pt x="8534948" y="4318077"/>
                      <a:pt x="8597155" y="4391606"/>
                    </a:cubicBezTo>
                    <a:cubicBezTo>
                      <a:pt x="8551916" y="4301109"/>
                      <a:pt x="8512315" y="4210613"/>
                      <a:pt x="8484034" y="4120116"/>
                    </a:cubicBezTo>
                    <a:cubicBezTo>
                      <a:pt x="8444451" y="3995683"/>
                      <a:pt x="8416171" y="3871251"/>
                      <a:pt x="8404859" y="3741162"/>
                    </a:cubicBezTo>
                    <a:cubicBezTo>
                      <a:pt x="8382235" y="3486641"/>
                      <a:pt x="8416171" y="3232119"/>
                      <a:pt x="8450107" y="2983254"/>
                    </a:cubicBezTo>
                    <a:cubicBezTo>
                      <a:pt x="8484034" y="2734388"/>
                      <a:pt x="8512315" y="2491178"/>
                      <a:pt x="8484034" y="2247969"/>
                    </a:cubicBezTo>
                    <a:cubicBezTo>
                      <a:pt x="8478387" y="2219689"/>
                      <a:pt x="8478387" y="2191409"/>
                      <a:pt x="8472731" y="2163128"/>
                    </a:cubicBezTo>
                    <a:cubicBezTo>
                      <a:pt x="8467075" y="2112224"/>
                      <a:pt x="8455754" y="2055664"/>
                      <a:pt x="8478387" y="2021728"/>
                    </a:cubicBezTo>
                    <a:cubicBezTo>
                      <a:pt x="8484034" y="2016071"/>
                      <a:pt x="8484034" y="2016071"/>
                      <a:pt x="8489699" y="2016071"/>
                    </a:cubicBezTo>
                    <a:cubicBezTo>
                      <a:pt x="8495355" y="2016071"/>
                      <a:pt x="8501011" y="2021728"/>
                      <a:pt x="8506667" y="2027384"/>
                    </a:cubicBezTo>
                    <a:cubicBezTo>
                      <a:pt x="8523635" y="2044352"/>
                      <a:pt x="8529291" y="2066976"/>
                      <a:pt x="8534948" y="2095256"/>
                    </a:cubicBezTo>
                    <a:cubicBezTo>
                      <a:pt x="8568875" y="2225345"/>
                      <a:pt x="8580196" y="2349778"/>
                      <a:pt x="8580196" y="2479866"/>
                    </a:cubicBezTo>
                    <a:cubicBezTo>
                      <a:pt x="8580196" y="2604299"/>
                      <a:pt x="8568875" y="2734388"/>
                      <a:pt x="8551916" y="2858821"/>
                    </a:cubicBezTo>
                    <a:cubicBezTo>
                      <a:pt x="8534948" y="2983254"/>
                      <a:pt x="8512315" y="3107687"/>
                      <a:pt x="8495355" y="3232119"/>
                    </a:cubicBezTo>
                    <a:cubicBezTo>
                      <a:pt x="8478387" y="3356552"/>
                      <a:pt x="8467075" y="3480985"/>
                      <a:pt x="8461419" y="3605418"/>
                    </a:cubicBezTo>
                    <a:cubicBezTo>
                      <a:pt x="8455754" y="3729850"/>
                      <a:pt x="8467075" y="3848627"/>
                      <a:pt x="8489699" y="3973059"/>
                    </a:cubicBezTo>
                    <a:cubicBezTo>
                      <a:pt x="8506667" y="4052244"/>
                      <a:pt x="8529291" y="4131428"/>
                      <a:pt x="8557572" y="4210613"/>
                    </a:cubicBezTo>
                    <a:cubicBezTo>
                      <a:pt x="8580196" y="4272829"/>
                      <a:pt x="8602820" y="4329389"/>
                      <a:pt x="8631100" y="4385950"/>
                    </a:cubicBezTo>
                    <a:cubicBezTo>
                      <a:pt x="8636756" y="4402918"/>
                      <a:pt x="8653715" y="4436854"/>
                      <a:pt x="8648068" y="4448166"/>
                    </a:cubicBezTo>
                    <a:cubicBezTo>
                      <a:pt x="8659380" y="4465134"/>
                      <a:pt x="8665036" y="4476446"/>
                      <a:pt x="8665036" y="4482102"/>
                    </a:cubicBezTo>
                    <a:cubicBezTo>
                      <a:pt x="8659380" y="4487758"/>
                      <a:pt x="8648068" y="4482102"/>
                      <a:pt x="8636756" y="4470790"/>
                    </a:cubicBezTo>
                    <a:cubicBezTo>
                      <a:pt x="8619788" y="4459478"/>
                      <a:pt x="8597155" y="4436854"/>
                      <a:pt x="8591508" y="4431198"/>
                    </a:cubicBezTo>
                    <a:cubicBezTo>
                      <a:pt x="8478387" y="4306765"/>
                      <a:pt x="8376579" y="4171021"/>
                      <a:pt x="8291739" y="4023964"/>
                    </a:cubicBezTo>
                    <a:cubicBezTo>
                      <a:pt x="8189930" y="3842971"/>
                      <a:pt x="8116393" y="3650666"/>
                      <a:pt x="8065498" y="3452705"/>
                    </a:cubicBezTo>
                    <a:cubicBezTo>
                      <a:pt x="8020249" y="3254743"/>
                      <a:pt x="8003272" y="3051126"/>
                      <a:pt x="8008937" y="2847509"/>
                    </a:cubicBezTo>
                    <a:cubicBezTo>
                      <a:pt x="8014593" y="2643892"/>
                      <a:pt x="8031553" y="2445930"/>
                      <a:pt x="8048529" y="2247969"/>
                    </a:cubicBezTo>
                    <a:cubicBezTo>
                      <a:pt x="8065498" y="2050008"/>
                      <a:pt x="8071154" y="1852047"/>
                      <a:pt x="8054186" y="1659741"/>
                    </a:cubicBezTo>
                    <a:cubicBezTo>
                      <a:pt x="8037217" y="1467436"/>
                      <a:pt x="7991969" y="1275131"/>
                      <a:pt x="7907129" y="1105450"/>
                    </a:cubicBezTo>
                    <a:cubicBezTo>
                      <a:pt x="7884505" y="1065858"/>
                      <a:pt x="7867537" y="1026265"/>
                      <a:pt x="7833592" y="992329"/>
                    </a:cubicBezTo>
                    <a:cubicBezTo>
                      <a:pt x="7794008" y="924457"/>
                      <a:pt x="7731792" y="856584"/>
                      <a:pt x="7726136" y="805680"/>
                    </a:cubicBezTo>
                    <a:cubicBezTo>
                      <a:pt x="7726136" y="800024"/>
                      <a:pt x="7726136" y="794368"/>
                      <a:pt x="7731792" y="794368"/>
                    </a:cubicBezTo>
                    <a:close/>
                    <a:moveTo>
                      <a:pt x="3252929" y="298041"/>
                    </a:moveTo>
                    <a:cubicBezTo>
                      <a:pt x="3257878" y="298041"/>
                      <a:pt x="3263534" y="299455"/>
                      <a:pt x="3269190" y="302283"/>
                    </a:cubicBezTo>
                    <a:cubicBezTo>
                      <a:pt x="3286158" y="307939"/>
                      <a:pt x="3303126" y="319251"/>
                      <a:pt x="3314438" y="324907"/>
                    </a:cubicBezTo>
                    <a:cubicBezTo>
                      <a:pt x="3331406" y="330563"/>
                      <a:pt x="3342718" y="336219"/>
                      <a:pt x="3359686" y="347532"/>
                    </a:cubicBezTo>
                    <a:cubicBezTo>
                      <a:pt x="3512399" y="432372"/>
                      <a:pt x="3693392" y="471964"/>
                      <a:pt x="3868728" y="528525"/>
                    </a:cubicBezTo>
                    <a:cubicBezTo>
                      <a:pt x="3959225" y="556805"/>
                      <a:pt x="4049721" y="590741"/>
                      <a:pt x="4134562" y="630333"/>
                    </a:cubicBezTo>
                    <a:cubicBezTo>
                      <a:pt x="4219402" y="669926"/>
                      <a:pt x="4304242" y="726486"/>
                      <a:pt x="4372115" y="794358"/>
                    </a:cubicBezTo>
                    <a:cubicBezTo>
                      <a:pt x="4513515" y="930103"/>
                      <a:pt x="4592700" y="1111096"/>
                      <a:pt x="4643604" y="1292089"/>
                    </a:cubicBezTo>
                    <a:cubicBezTo>
                      <a:pt x="4688852" y="1473083"/>
                      <a:pt x="4700164" y="1659732"/>
                      <a:pt x="4705820" y="1846381"/>
                    </a:cubicBezTo>
                    <a:cubicBezTo>
                      <a:pt x="4705820" y="1869005"/>
                      <a:pt x="4705820" y="1891629"/>
                      <a:pt x="4705820" y="1914253"/>
                    </a:cubicBezTo>
                    <a:cubicBezTo>
                      <a:pt x="4717132" y="1778508"/>
                      <a:pt x="4734100" y="1637108"/>
                      <a:pt x="4745412" y="1501363"/>
                    </a:cubicBezTo>
                    <a:cubicBezTo>
                      <a:pt x="4751068" y="1365618"/>
                      <a:pt x="4756724" y="1235529"/>
                      <a:pt x="4739756" y="1105440"/>
                    </a:cubicBezTo>
                    <a:cubicBezTo>
                      <a:pt x="4722788" y="975351"/>
                      <a:pt x="4688852" y="850919"/>
                      <a:pt x="4637948" y="732142"/>
                    </a:cubicBezTo>
                    <a:cubicBezTo>
                      <a:pt x="4626636" y="703862"/>
                      <a:pt x="4615324" y="681238"/>
                      <a:pt x="4598356" y="652957"/>
                    </a:cubicBezTo>
                    <a:cubicBezTo>
                      <a:pt x="4575732" y="607709"/>
                      <a:pt x="4536139" y="556805"/>
                      <a:pt x="4541795" y="517213"/>
                    </a:cubicBezTo>
                    <a:cubicBezTo>
                      <a:pt x="4541795" y="511557"/>
                      <a:pt x="4541795" y="505901"/>
                      <a:pt x="4547451" y="505901"/>
                    </a:cubicBezTo>
                    <a:cubicBezTo>
                      <a:pt x="4553107" y="505901"/>
                      <a:pt x="4558763" y="505901"/>
                      <a:pt x="4570076" y="511557"/>
                    </a:cubicBezTo>
                    <a:cubicBezTo>
                      <a:pt x="4592700" y="522869"/>
                      <a:pt x="4609668" y="545493"/>
                      <a:pt x="4626636" y="568117"/>
                    </a:cubicBezTo>
                    <a:cubicBezTo>
                      <a:pt x="4717132" y="681238"/>
                      <a:pt x="4768036" y="816982"/>
                      <a:pt x="4801972" y="952727"/>
                    </a:cubicBezTo>
                    <a:cubicBezTo>
                      <a:pt x="4830253" y="1088472"/>
                      <a:pt x="4841565" y="1224217"/>
                      <a:pt x="4835909" y="1365618"/>
                    </a:cubicBezTo>
                    <a:cubicBezTo>
                      <a:pt x="4830253" y="1501363"/>
                      <a:pt x="4813285" y="1637108"/>
                      <a:pt x="4796316" y="1772852"/>
                    </a:cubicBezTo>
                    <a:cubicBezTo>
                      <a:pt x="4779348" y="1908597"/>
                      <a:pt x="4756724" y="2038686"/>
                      <a:pt x="4751068" y="2174431"/>
                    </a:cubicBezTo>
                    <a:cubicBezTo>
                      <a:pt x="4745412" y="2310176"/>
                      <a:pt x="4751068" y="2445920"/>
                      <a:pt x="4773692" y="2576009"/>
                    </a:cubicBezTo>
                    <a:cubicBezTo>
                      <a:pt x="4790660" y="2660850"/>
                      <a:pt x="4813285" y="2751347"/>
                      <a:pt x="4852877" y="2830531"/>
                    </a:cubicBezTo>
                    <a:cubicBezTo>
                      <a:pt x="4881157" y="2892748"/>
                      <a:pt x="4915093" y="2954964"/>
                      <a:pt x="4960341" y="3005868"/>
                    </a:cubicBezTo>
                    <a:cubicBezTo>
                      <a:pt x="4965997" y="3022836"/>
                      <a:pt x="4999933" y="3056773"/>
                      <a:pt x="4994277" y="3068085"/>
                    </a:cubicBezTo>
                    <a:cubicBezTo>
                      <a:pt x="4988621" y="3073741"/>
                      <a:pt x="4982965" y="3073741"/>
                      <a:pt x="4977309" y="3068085"/>
                    </a:cubicBezTo>
                    <a:cubicBezTo>
                      <a:pt x="4982965" y="3079397"/>
                      <a:pt x="4982965" y="3085053"/>
                      <a:pt x="4982965" y="3090709"/>
                    </a:cubicBezTo>
                    <a:cubicBezTo>
                      <a:pt x="4982965" y="3096365"/>
                      <a:pt x="4971653" y="3090709"/>
                      <a:pt x="4960341" y="3079397"/>
                    </a:cubicBezTo>
                    <a:cubicBezTo>
                      <a:pt x="4943373" y="3068085"/>
                      <a:pt x="4926405" y="3045460"/>
                      <a:pt x="4920749" y="3039804"/>
                    </a:cubicBezTo>
                    <a:cubicBezTo>
                      <a:pt x="4818941" y="2921027"/>
                      <a:pt x="4756724" y="2773971"/>
                      <a:pt x="4717132" y="2621258"/>
                    </a:cubicBezTo>
                    <a:cubicBezTo>
                      <a:pt x="4666228" y="2440264"/>
                      <a:pt x="4654916" y="2247959"/>
                      <a:pt x="4643604" y="2061310"/>
                    </a:cubicBezTo>
                    <a:cubicBezTo>
                      <a:pt x="4632292" y="1880317"/>
                      <a:pt x="4626636" y="1693668"/>
                      <a:pt x="4598356" y="1518331"/>
                    </a:cubicBezTo>
                    <a:cubicBezTo>
                      <a:pt x="4570076" y="1342994"/>
                      <a:pt x="4513515" y="1167657"/>
                      <a:pt x="4417363" y="1020600"/>
                    </a:cubicBezTo>
                    <a:cubicBezTo>
                      <a:pt x="4366459" y="947071"/>
                      <a:pt x="4309898" y="879199"/>
                      <a:pt x="4242026" y="828295"/>
                    </a:cubicBezTo>
                    <a:cubicBezTo>
                      <a:pt x="4174154" y="771734"/>
                      <a:pt x="4100625" y="732142"/>
                      <a:pt x="4015785" y="698206"/>
                    </a:cubicBezTo>
                    <a:cubicBezTo>
                      <a:pt x="3846104" y="630333"/>
                      <a:pt x="3670768" y="590741"/>
                      <a:pt x="3495431" y="522869"/>
                    </a:cubicBezTo>
                    <a:cubicBezTo>
                      <a:pt x="3455839" y="511557"/>
                      <a:pt x="3416247" y="488932"/>
                      <a:pt x="3376654" y="471964"/>
                    </a:cubicBezTo>
                    <a:cubicBezTo>
                      <a:pt x="3308782" y="443684"/>
                      <a:pt x="3235254" y="381468"/>
                      <a:pt x="3235254" y="313595"/>
                    </a:cubicBezTo>
                    <a:cubicBezTo>
                      <a:pt x="3235254" y="307939"/>
                      <a:pt x="3235254" y="302283"/>
                      <a:pt x="3240910" y="302283"/>
                    </a:cubicBezTo>
                    <a:cubicBezTo>
                      <a:pt x="3243738" y="299455"/>
                      <a:pt x="3247980" y="298041"/>
                      <a:pt x="3252929" y="298041"/>
                    </a:cubicBezTo>
                    <a:close/>
                    <a:moveTo>
                      <a:pt x="741646" y="392"/>
                    </a:moveTo>
                    <a:cubicBezTo>
                      <a:pt x="746595" y="1099"/>
                      <a:pt x="752251" y="2513"/>
                      <a:pt x="757907" y="2513"/>
                    </a:cubicBezTo>
                    <a:cubicBezTo>
                      <a:pt x="791843" y="13825"/>
                      <a:pt x="825788" y="25137"/>
                      <a:pt x="865371" y="42105"/>
                    </a:cubicBezTo>
                    <a:cubicBezTo>
                      <a:pt x="1052029" y="121290"/>
                      <a:pt x="1249990" y="166538"/>
                      <a:pt x="1447951" y="200474"/>
                    </a:cubicBezTo>
                    <a:cubicBezTo>
                      <a:pt x="1651559" y="234410"/>
                      <a:pt x="1855176" y="257035"/>
                      <a:pt x="2058792" y="290971"/>
                    </a:cubicBezTo>
                    <a:cubicBezTo>
                      <a:pt x="2268074" y="324907"/>
                      <a:pt x="2471682" y="364499"/>
                      <a:pt x="2669643" y="438028"/>
                    </a:cubicBezTo>
                    <a:cubicBezTo>
                      <a:pt x="2867604" y="511556"/>
                      <a:pt x="3054253" y="613365"/>
                      <a:pt x="3206965" y="760422"/>
                    </a:cubicBezTo>
                    <a:cubicBezTo>
                      <a:pt x="3286158" y="833950"/>
                      <a:pt x="3354022" y="918791"/>
                      <a:pt x="3404926" y="1009287"/>
                    </a:cubicBezTo>
                    <a:cubicBezTo>
                      <a:pt x="3455839" y="1099784"/>
                      <a:pt x="3495422" y="1195937"/>
                      <a:pt x="3523703" y="1297745"/>
                    </a:cubicBezTo>
                    <a:cubicBezTo>
                      <a:pt x="3563295" y="1433490"/>
                      <a:pt x="3574607" y="1574891"/>
                      <a:pt x="3580263" y="1710636"/>
                    </a:cubicBezTo>
                    <a:cubicBezTo>
                      <a:pt x="3580263" y="1789820"/>
                      <a:pt x="3580263" y="1869005"/>
                      <a:pt x="3580263" y="1948189"/>
                    </a:cubicBezTo>
                    <a:cubicBezTo>
                      <a:pt x="3585919" y="1953845"/>
                      <a:pt x="3585919" y="1965158"/>
                      <a:pt x="3591575" y="1976470"/>
                    </a:cubicBezTo>
                    <a:cubicBezTo>
                      <a:pt x="3591575" y="1987782"/>
                      <a:pt x="3614199" y="2016062"/>
                      <a:pt x="3602887" y="2027374"/>
                    </a:cubicBezTo>
                    <a:cubicBezTo>
                      <a:pt x="3597240" y="2033030"/>
                      <a:pt x="3591575" y="2027374"/>
                      <a:pt x="3585919" y="2021718"/>
                    </a:cubicBezTo>
                    <a:cubicBezTo>
                      <a:pt x="3585919" y="2016062"/>
                      <a:pt x="3580263" y="2016062"/>
                      <a:pt x="3580263" y="2010406"/>
                    </a:cubicBezTo>
                    <a:cubicBezTo>
                      <a:pt x="3580263" y="2016062"/>
                      <a:pt x="3580263" y="2016062"/>
                      <a:pt x="3580263" y="2021718"/>
                    </a:cubicBezTo>
                    <a:cubicBezTo>
                      <a:pt x="3580263" y="2044342"/>
                      <a:pt x="3574607" y="2117870"/>
                      <a:pt x="3563295" y="2123526"/>
                    </a:cubicBezTo>
                    <a:cubicBezTo>
                      <a:pt x="3557639" y="2129183"/>
                      <a:pt x="3551983" y="2117870"/>
                      <a:pt x="3551983" y="2100903"/>
                    </a:cubicBezTo>
                    <a:cubicBezTo>
                      <a:pt x="3546327" y="2078278"/>
                      <a:pt x="3546327" y="2049998"/>
                      <a:pt x="3546327" y="2038686"/>
                    </a:cubicBezTo>
                    <a:cubicBezTo>
                      <a:pt x="3546327" y="2010406"/>
                      <a:pt x="3546327" y="1982126"/>
                      <a:pt x="3546327" y="1953845"/>
                    </a:cubicBezTo>
                    <a:cubicBezTo>
                      <a:pt x="3518046" y="1885973"/>
                      <a:pt x="3506734" y="1812445"/>
                      <a:pt x="3495422" y="1738916"/>
                    </a:cubicBezTo>
                    <a:cubicBezTo>
                      <a:pt x="3478454" y="1631452"/>
                      <a:pt x="3450174" y="1535299"/>
                      <a:pt x="3404926" y="1444802"/>
                    </a:cubicBezTo>
                    <a:cubicBezTo>
                      <a:pt x="3354022" y="1354306"/>
                      <a:pt x="3291806" y="1275121"/>
                      <a:pt x="3223933" y="1201593"/>
                    </a:cubicBezTo>
                    <a:cubicBezTo>
                      <a:pt x="3150405" y="1128064"/>
                      <a:pt x="3071221" y="1065848"/>
                      <a:pt x="2986380" y="1009287"/>
                    </a:cubicBezTo>
                    <a:cubicBezTo>
                      <a:pt x="2816700" y="896167"/>
                      <a:pt x="2624395" y="822638"/>
                      <a:pt x="2432090" y="749110"/>
                    </a:cubicBezTo>
                    <a:lnTo>
                      <a:pt x="2364218" y="720830"/>
                    </a:lnTo>
                    <a:cubicBezTo>
                      <a:pt x="2324634" y="703861"/>
                      <a:pt x="2279377" y="686893"/>
                      <a:pt x="2268074" y="647301"/>
                    </a:cubicBezTo>
                    <a:cubicBezTo>
                      <a:pt x="2268074" y="641645"/>
                      <a:pt x="2268074" y="641645"/>
                      <a:pt x="2268074" y="635989"/>
                    </a:cubicBezTo>
                    <a:cubicBezTo>
                      <a:pt x="2273721" y="630333"/>
                      <a:pt x="2279377" y="624677"/>
                      <a:pt x="2285033" y="624677"/>
                    </a:cubicBezTo>
                    <a:cubicBezTo>
                      <a:pt x="2307658" y="619021"/>
                      <a:pt x="2324634" y="624677"/>
                      <a:pt x="2347250" y="630333"/>
                    </a:cubicBezTo>
                    <a:cubicBezTo>
                      <a:pt x="2545210" y="692549"/>
                      <a:pt x="2748836" y="760422"/>
                      <a:pt x="2935476" y="867887"/>
                    </a:cubicBezTo>
                    <a:cubicBezTo>
                      <a:pt x="3025972" y="924447"/>
                      <a:pt x="3116478" y="986663"/>
                      <a:pt x="3195653" y="1060192"/>
                    </a:cubicBezTo>
                    <a:cubicBezTo>
                      <a:pt x="3274837" y="1133720"/>
                      <a:pt x="3342719" y="1218561"/>
                      <a:pt x="3399279" y="1309057"/>
                    </a:cubicBezTo>
                    <a:cubicBezTo>
                      <a:pt x="3450174" y="1399554"/>
                      <a:pt x="3495422" y="1501363"/>
                      <a:pt x="3512399" y="1608827"/>
                    </a:cubicBezTo>
                    <a:cubicBezTo>
                      <a:pt x="3523703" y="1659732"/>
                      <a:pt x="3529359" y="1716292"/>
                      <a:pt x="3535015" y="1767196"/>
                    </a:cubicBezTo>
                    <a:cubicBezTo>
                      <a:pt x="3529359" y="1688012"/>
                      <a:pt x="3523703" y="1603171"/>
                      <a:pt x="3512399" y="1523987"/>
                    </a:cubicBezTo>
                    <a:cubicBezTo>
                      <a:pt x="3484119" y="1320369"/>
                      <a:pt x="3421894" y="1122408"/>
                      <a:pt x="3297462" y="958383"/>
                    </a:cubicBezTo>
                    <a:cubicBezTo>
                      <a:pt x="3178685" y="800014"/>
                      <a:pt x="3014660" y="675581"/>
                      <a:pt x="2833676" y="590741"/>
                    </a:cubicBezTo>
                    <a:cubicBezTo>
                      <a:pt x="2652675" y="500244"/>
                      <a:pt x="2454714" y="449340"/>
                      <a:pt x="2256753" y="409748"/>
                    </a:cubicBezTo>
                    <a:cubicBezTo>
                      <a:pt x="2058792" y="370155"/>
                      <a:pt x="1855176" y="347531"/>
                      <a:pt x="1651559" y="319251"/>
                    </a:cubicBezTo>
                    <a:cubicBezTo>
                      <a:pt x="1447951" y="296627"/>
                      <a:pt x="1244325" y="257035"/>
                      <a:pt x="1046364" y="194818"/>
                    </a:cubicBezTo>
                    <a:cubicBezTo>
                      <a:pt x="1001116" y="177850"/>
                      <a:pt x="955868" y="160882"/>
                      <a:pt x="910628" y="143914"/>
                    </a:cubicBezTo>
                    <a:cubicBezTo>
                      <a:pt x="831435" y="115634"/>
                      <a:pt x="740948" y="64729"/>
                      <a:pt x="729627" y="13825"/>
                    </a:cubicBezTo>
                    <a:cubicBezTo>
                      <a:pt x="723971" y="8169"/>
                      <a:pt x="723971" y="2513"/>
                      <a:pt x="729627" y="2513"/>
                    </a:cubicBezTo>
                    <a:cubicBezTo>
                      <a:pt x="732455" y="-315"/>
                      <a:pt x="736697" y="-315"/>
                      <a:pt x="741646" y="3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695" name="Google Shape;2695;p49"/>
            <p:cNvSpPr/>
            <p:nvPr/>
          </p:nvSpPr>
          <p:spPr>
            <a:xfrm>
              <a:off x="8736670" y="3861548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6" name="Google Shape;2696;p49"/>
            <p:cNvSpPr/>
            <p:nvPr/>
          </p:nvSpPr>
          <p:spPr>
            <a:xfrm>
              <a:off x="9005212" y="366593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7" name="Google Shape;2697;p49"/>
            <p:cNvSpPr/>
            <p:nvPr/>
          </p:nvSpPr>
          <p:spPr>
            <a:xfrm>
              <a:off x="8686715" y="4413154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8" name="Google Shape;2698;p49"/>
            <p:cNvSpPr/>
            <p:nvPr/>
          </p:nvSpPr>
          <p:spPr>
            <a:xfrm>
              <a:off x="8140461" y="55893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699" name="Google Shape;2699;p49"/>
            <p:cNvSpPr/>
            <p:nvPr/>
          </p:nvSpPr>
          <p:spPr>
            <a:xfrm>
              <a:off x="8244318" y="334193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0" name="Google Shape;2700;p49"/>
            <p:cNvSpPr/>
            <p:nvPr/>
          </p:nvSpPr>
          <p:spPr>
            <a:xfrm>
              <a:off x="8677606" y="615874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1" name="Google Shape;2701;p49"/>
            <p:cNvSpPr/>
            <p:nvPr/>
          </p:nvSpPr>
          <p:spPr>
            <a:xfrm>
              <a:off x="9071680" y="57483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2" name="Google Shape;2702;p49"/>
            <p:cNvSpPr/>
            <p:nvPr/>
          </p:nvSpPr>
          <p:spPr>
            <a:xfrm>
              <a:off x="9092127" y="82024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3" name="Google Shape;2703;p49"/>
            <p:cNvSpPr/>
            <p:nvPr/>
          </p:nvSpPr>
          <p:spPr>
            <a:xfrm>
              <a:off x="5919180" y="29999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4" name="Google Shape;2704;p49"/>
            <p:cNvSpPr/>
            <p:nvPr/>
          </p:nvSpPr>
          <p:spPr>
            <a:xfrm>
              <a:off x="5887431" y="48675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5" name="Google Shape;2705;p49"/>
            <p:cNvSpPr/>
            <p:nvPr/>
          </p:nvSpPr>
          <p:spPr>
            <a:xfrm>
              <a:off x="6845916" y="55893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6" name="Google Shape;2706;p49"/>
            <p:cNvSpPr/>
            <p:nvPr/>
          </p:nvSpPr>
          <p:spPr>
            <a:xfrm>
              <a:off x="6605857" y="33419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707" name="Google Shape;2707;p49"/>
            <p:cNvSpPr/>
            <p:nvPr/>
          </p:nvSpPr>
          <p:spPr>
            <a:xfrm>
              <a:off x="6905732" y="29999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grpSp>
          <p:nvGrpSpPr>
            <p:cNvPr id="2708" name="Google Shape;2708;p49"/>
            <p:cNvGrpSpPr/>
            <p:nvPr/>
          </p:nvGrpSpPr>
          <p:grpSpPr>
            <a:xfrm rot="10800000" flipH="1">
              <a:off x="5667712" y="153877"/>
              <a:ext cx="1189053" cy="1766428"/>
              <a:chOff x="337777" y="443496"/>
              <a:chExt cx="771411" cy="1146064"/>
            </a:xfrm>
          </p:grpSpPr>
          <p:sp>
            <p:nvSpPr>
              <p:cNvPr id="2709" name="Google Shape;2709;p49"/>
              <p:cNvSpPr/>
              <p:nvPr/>
            </p:nvSpPr>
            <p:spPr>
              <a:xfrm>
                <a:off x="519327" y="1029599"/>
                <a:ext cx="185395" cy="271344"/>
              </a:xfrm>
              <a:custGeom>
                <a:avLst/>
                <a:gdLst/>
                <a:ahLst/>
                <a:cxnLst/>
                <a:rect l="l" t="t" r="r" b="b"/>
                <a:pathLst>
                  <a:path w="306438" h="448502" extrusionOk="0">
                    <a:moveTo>
                      <a:pt x="7620" y="243609"/>
                    </a:moveTo>
                    <a:cubicBezTo>
                      <a:pt x="3175" y="270914"/>
                      <a:pt x="0" y="298854"/>
                      <a:pt x="0" y="326794"/>
                    </a:cubicBezTo>
                    <a:cubicBezTo>
                      <a:pt x="0" y="342669"/>
                      <a:pt x="1270" y="357909"/>
                      <a:pt x="3810" y="373784"/>
                    </a:cubicBezTo>
                    <a:cubicBezTo>
                      <a:pt x="5715" y="399184"/>
                      <a:pt x="13335" y="423314"/>
                      <a:pt x="25400" y="444904"/>
                    </a:cubicBezTo>
                    <a:cubicBezTo>
                      <a:pt x="28575" y="451254"/>
                      <a:pt x="38735" y="448714"/>
                      <a:pt x="37465" y="441094"/>
                    </a:cubicBezTo>
                    <a:cubicBezTo>
                      <a:pt x="33655" y="416964"/>
                      <a:pt x="35560" y="389659"/>
                      <a:pt x="46990" y="367434"/>
                    </a:cubicBezTo>
                    <a:cubicBezTo>
                      <a:pt x="57150" y="347749"/>
                      <a:pt x="78740" y="343939"/>
                      <a:pt x="98425" y="338859"/>
                    </a:cubicBezTo>
                    <a:cubicBezTo>
                      <a:pt x="116205" y="334414"/>
                      <a:pt x="133985" y="329334"/>
                      <a:pt x="146685" y="315364"/>
                    </a:cubicBezTo>
                    <a:cubicBezTo>
                      <a:pt x="160020" y="301394"/>
                      <a:pt x="165100" y="280439"/>
                      <a:pt x="159385" y="262024"/>
                    </a:cubicBezTo>
                    <a:cubicBezTo>
                      <a:pt x="158750" y="259484"/>
                      <a:pt x="157480" y="256944"/>
                      <a:pt x="156845" y="255039"/>
                    </a:cubicBezTo>
                    <a:cubicBezTo>
                      <a:pt x="167005" y="257579"/>
                      <a:pt x="177800" y="258214"/>
                      <a:pt x="188595" y="257579"/>
                    </a:cubicBezTo>
                    <a:cubicBezTo>
                      <a:pt x="208915" y="255674"/>
                      <a:pt x="228600" y="246784"/>
                      <a:pt x="243840" y="234084"/>
                    </a:cubicBezTo>
                    <a:cubicBezTo>
                      <a:pt x="258445" y="221384"/>
                      <a:pt x="271145" y="202334"/>
                      <a:pt x="271145" y="182014"/>
                    </a:cubicBezTo>
                    <a:cubicBezTo>
                      <a:pt x="271145" y="159154"/>
                      <a:pt x="253365" y="143914"/>
                      <a:pt x="234950" y="133119"/>
                    </a:cubicBezTo>
                    <a:cubicBezTo>
                      <a:pt x="233680" y="132484"/>
                      <a:pt x="232410" y="131849"/>
                      <a:pt x="231140" y="131214"/>
                    </a:cubicBezTo>
                    <a:cubicBezTo>
                      <a:pt x="238760" y="129944"/>
                      <a:pt x="247015" y="128039"/>
                      <a:pt x="254635" y="126134"/>
                    </a:cubicBezTo>
                    <a:cubicBezTo>
                      <a:pt x="280035" y="117879"/>
                      <a:pt x="302895" y="98194"/>
                      <a:pt x="306070" y="70254"/>
                    </a:cubicBezTo>
                    <a:cubicBezTo>
                      <a:pt x="309245" y="44854"/>
                      <a:pt x="291465" y="24534"/>
                      <a:pt x="270510" y="13104"/>
                    </a:cubicBezTo>
                    <a:cubicBezTo>
                      <a:pt x="247015" y="404"/>
                      <a:pt x="219710" y="-2771"/>
                      <a:pt x="193675" y="2309"/>
                    </a:cubicBezTo>
                    <a:cubicBezTo>
                      <a:pt x="142875" y="11834"/>
                      <a:pt x="99695" y="46759"/>
                      <a:pt x="69850" y="86764"/>
                    </a:cubicBezTo>
                    <a:cubicBezTo>
                      <a:pt x="34925" y="132484"/>
                      <a:pt x="17145" y="187729"/>
                      <a:pt x="7620" y="24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0" name="Google Shape;2710;p49"/>
              <p:cNvSpPr/>
              <p:nvPr/>
            </p:nvSpPr>
            <p:spPr>
              <a:xfrm>
                <a:off x="337777" y="815092"/>
                <a:ext cx="199065" cy="260210"/>
              </a:xfrm>
              <a:custGeom>
                <a:avLst/>
                <a:gdLst/>
                <a:ahLst/>
                <a:cxnLst/>
                <a:rect l="l" t="t" r="r" b="b"/>
                <a:pathLst>
                  <a:path w="329033" h="430099" extrusionOk="0">
                    <a:moveTo>
                      <a:pt x="237812" y="73609"/>
                    </a:moveTo>
                    <a:cubicBezTo>
                      <a:pt x="204157" y="36144"/>
                      <a:pt x="157802" y="5029"/>
                      <a:pt x="107002" y="584"/>
                    </a:cubicBezTo>
                    <a:cubicBezTo>
                      <a:pt x="80967" y="-1956"/>
                      <a:pt x="53662" y="3759"/>
                      <a:pt x="31437" y="18364"/>
                    </a:cubicBezTo>
                    <a:cubicBezTo>
                      <a:pt x="11752" y="31699"/>
                      <a:pt x="-4123" y="53924"/>
                      <a:pt x="957" y="78689"/>
                    </a:cubicBezTo>
                    <a:cubicBezTo>
                      <a:pt x="6672" y="105994"/>
                      <a:pt x="31437" y="123774"/>
                      <a:pt x="57472" y="129489"/>
                    </a:cubicBezTo>
                    <a:cubicBezTo>
                      <a:pt x="65092" y="131394"/>
                      <a:pt x="73347" y="132029"/>
                      <a:pt x="80967" y="132664"/>
                    </a:cubicBezTo>
                    <a:cubicBezTo>
                      <a:pt x="79697" y="133299"/>
                      <a:pt x="78427" y="133934"/>
                      <a:pt x="77157" y="135204"/>
                    </a:cubicBezTo>
                    <a:cubicBezTo>
                      <a:pt x="59377" y="147269"/>
                      <a:pt x="43502" y="164414"/>
                      <a:pt x="45407" y="187274"/>
                    </a:cubicBezTo>
                    <a:cubicBezTo>
                      <a:pt x="47312" y="207594"/>
                      <a:pt x="61282" y="224739"/>
                      <a:pt x="77157" y="236169"/>
                    </a:cubicBezTo>
                    <a:cubicBezTo>
                      <a:pt x="93667" y="248234"/>
                      <a:pt x="113987" y="254584"/>
                      <a:pt x="134307" y="254584"/>
                    </a:cubicBezTo>
                    <a:cubicBezTo>
                      <a:pt x="145102" y="254584"/>
                      <a:pt x="155262" y="252679"/>
                      <a:pt x="165422" y="249504"/>
                    </a:cubicBezTo>
                    <a:cubicBezTo>
                      <a:pt x="164787" y="252044"/>
                      <a:pt x="164152" y="254584"/>
                      <a:pt x="163517" y="257124"/>
                    </a:cubicBezTo>
                    <a:cubicBezTo>
                      <a:pt x="159707" y="276174"/>
                      <a:pt x="166692" y="296494"/>
                      <a:pt x="181297" y="309194"/>
                    </a:cubicBezTo>
                    <a:cubicBezTo>
                      <a:pt x="195267" y="321894"/>
                      <a:pt x="213682" y="325069"/>
                      <a:pt x="231462" y="327609"/>
                    </a:cubicBezTo>
                    <a:cubicBezTo>
                      <a:pt x="251782" y="330784"/>
                      <a:pt x="273372" y="332054"/>
                      <a:pt x="285437" y="351104"/>
                    </a:cubicBezTo>
                    <a:cubicBezTo>
                      <a:pt x="298772" y="372059"/>
                      <a:pt x="303217" y="398729"/>
                      <a:pt x="301947" y="423494"/>
                    </a:cubicBezTo>
                    <a:cubicBezTo>
                      <a:pt x="301312" y="431114"/>
                      <a:pt x="311472" y="432384"/>
                      <a:pt x="314012" y="426034"/>
                    </a:cubicBezTo>
                    <a:cubicBezTo>
                      <a:pt x="324172" y="403174"/>
                      <a:pt x="329252" y="377774"/>
                      <a:pt x="328617" y="353009"/>
                    </a:cubicBezTo>
                    <a:cubicBezTo>
                      <a:pt x="329252" y="337134"/>
                      <a:pt x="329252" y="321894"/>
                      <a:pt x="327982" y="306019"/>
                    </a:cubicBezTo>
                    <a:cubicBezTo>
                      <a:pt x="325442" y="278079"/>
                      <a:pt x="319727" y="250774"/>
                      <a:pt x="312742" y="224104"/>
                    </a:cubicBezTo>
                    <a:cubicBezTo>
                      <a:pt x="298772" y="170129"/>
                      <a:pt x="275912" y="116789"/>
                      <a:pt x="237812" y="736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1" name="Google Shape;2711;p49"/>
              <p:cNvSpPr/>
              <p:nvPr/>
            </p:nvSpPr>
            <p:spPr>
              <a:xfrm>
                <a:off x="375338" y="836577"/>
                <a:ext cx="153848" cy="207664"/>
              </a:xfrm>
              <a:custGeom>
                <a:avLst/>
                <a:gdLst/>
                <a:ahLst/>
                <a:cxnLst/>
                <a:rect l="l" t="t" r="r" b="b"/>
                <a:pathLst>
                  <a:path w="254294" h="343247" extrusionOk="0">
                    <a:moveTo>
                      <a:pt x="476" y="0"/>
                    </a:moveTo>
                    <a:cubicBezTo>
                      <a:pt x="27146" y="11430"/>
                      <a:pt x="51911" y="26035"/>
                      <a:pt x="74771" y="43815"/>
                    </a:cubicBezTo>
                    <a:cubicBezTo>
                      <a:pt x="97631" y="61595"/>
                      <a:pt x="116681" y="83185"/>
                      <a:pt x="133826" y="106045"/>
                    </a:cubicBezTo>
                    <a:cubicBezTo>
                      <a:pt x="169386" y="153035"/>
                      <a:pt x="204946" y="200660"/>
                      <a:pt x="230346" y="254000"/>
                    </a:cubicBezTo>
                    <a:cubicBezTo>
                      <a:pt x="236696" y="267970"/>
                      <a:pt x="242411" y="281940"/>
                      <a:pt x="246856" y="296545"/>
                    </a:cubicBezTo>
                    <a:cubicBezTo>
                      <a:pt x="251301" y="311150"/>
                      <a:pt x="255746" y="325755"/>
                      <a:pt x="253841" y="340995"/>
                    </a:cubicBezTo>
                    <a:cubicBezTo>
                      <a:pt x="253206" y="343535"/>
                      <a:pt x="250666" y="344170"/>
                      <a:pt x="249396" y="341630"/>
                    </a:cubicBezTo>
                    <a:cubicBezTo>
                      <a:pt x="243681" y="330200"/>
                      <a:pt x="241776" y="317500"/>
                      <a:pt x="237966" y="304800"/>
                    </a:cubicBezTo>
                    <a:cubicBezTo>
                      <a:pt x="234156" y="292100"/>
                      <a:pt x="229711" y="279400"/>
                      <a:pt x="223996" y="267335"/>
                    </a:cubicBezTo>
                    <a:cubicBezTo>
                      <a:pt x="213201" y="241935"/>
                      <a:pt x="199231" y="217170"/>
                      <a:pt x="183991" y="193675"/>
                    </a:cubicBezTo>
                    <a:cubicBezTo>
                      <a:pt x="168116" y="169545"/>
                      <a:pt x="150971" y="145415"/>
                      <a:pt x="133826" y="121920"/>
                    </a:cubicBezTo>
                    <a:cubicBezTo>
                      <a:pt x="116681" y="98425"/>
                      <a:pt x="99536" y="75565"/>
                      <a:pt x="78581" y="55880"/>
                    </a:cubicBezTo>
                    <a:cubicBezTo>
                      <a:pt x="55086" y="33655"/>
                      <a:pt x="29051" y="14605"/>
                      <a:pt x="476" y="0"/>
                    </a:cubicBezTo>
                    <a:cubicBezTo>
                      <a:pt x="-159" y="635"/>
                      <a:pt x="-159" y="0"/>
                      <a:pt x="4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2" name="Google Shape;2712;p49"/>
              <p:cNvSpPr/>
              <p:nvPr/>
            </p:nvSpPr>
            <p:spPr>
              <a:xfrm>
                <a:off x="526994" y="1057814"/>
                <a:ext cx="147959" cy="218770"/>
              </a:xfrm>
              <a:custGeom>
                <a:avLst/>
                <a:gdLst/>
                <a:ahLst/>
                <a:cxnLst/>
                <a:rect l="l" t="t" r="r" b="b"/>
                <a:pathLst>
                  <a:path w="244561" h="361603" extrusionOk="0">
                    <a:moveTo>
                      <a:pt x="54004" y="192535"/>
                    </a:moveTo>
                    <a:cubicBezTo>
                      <a:pt x="71149" y="165865"/>
                      <a:pt x="89564" y="139830"/>
                      <a:pt x="108614" y="114430"/>
                    </a:cubicBezTo>
                    <a:cubicBezTo>
                      <a:pt x="125759" y="90935"/>
                      <a:pt x="144809" y="68075"/>
                      <a:pt x="166399" y="48390"/>
                    </a:cubicBezTo>
                    <a:cubicBezTo>
                      <a:pt x="188624" y="28070"/>
                      <a:pt x="214659" y="10290"/>
                      <a:pt x="243234" y="130"/>
                    </a:cubicBezTo>
                    <a:cubicBezTo>
                      <a:pt x="244504" y="-505"/>
                      <a:pt x="245139" y="1400"/>
                      <a:pt x="243869" y="1400"/>
                    </a:cubicBezTo>
                    <a:cubicBezTo>
                      <a:pt x="190529" y="22990"/>
                      <a:pt x="153699" y="66805"/>
                      <a:pt x="121314" y="112525"/>
                    </a:cubicBezTo>
                    <a:cubicBezTo>
                      <a:pt x="104169" y="136655"/>
                      <a:pt x="87659" y="160785"/>
                      <a:pt x="71149" y="185550"/>
                    </a:cubicBezTo>
                    <a:cubicBezTo>
                      <a:pt x="54639" y="210949"/>
                      <a:pt x="38764" y="237620"/>
                      <a:pt x="27969" y="265560"/>
                    </a:cubicBezTo>
                    <a:cubicBezTo>
                      <a:pt x="22254" y="280165"/>
                      <a:pt x="17809" y="296040"/>
                      <a:pt x="14634" y="311280"/>
                    </a:cubicBezTo>
                    <a:cubicBezTo>
                      <a:pt x="12094" y="326520"/>
                      <a:pt x="11459" y="342395"/>
                      <a:pt x="9554" y="358270"/>
                    </a:cubicBezTo>
                    <a:cubicBezTo>
                      <a:pt x="8919" y="362715"/>
                      <a:pt x="3204" y="362715"/>
                      <a:pt x="1934" y="358270"/>
                    </a:cubicBezTo>
                    <a:cubicBezTo>
                      <a:pt x="-1241" y="344299"/>
                      <a:pt x="29" y="329695"/>
                      <a:pt x="1934" y="315090"/>
                    </a:cubicBezTo>
                    <a:cubicBezTo>
                      <a:pt x="4474" y="300485"/>
                      <a:pt x="7649" y="286515"/>
                      <a:pt x="12729" y="272545"/>
                    </a:cubicBezTo>
                    <a:cubicBezTo>
                      <a:pt x="23524" y="244605"/>
                      <a:pt x="38129" y="217935"/>
                      <a:pt x="54004" y="19253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3" name="Google Shape;2713;p49"/>
              <p:cNvSpPr/>
              <p:nvPr/>
            </p:nvSpPr>
            <p:spPr>
              <a:xfrm>
                <a:off x="508255" y="831871"/>
                <a:ext cx="448699" cy="757689"/>
              </a:xfrm>
              <a:custGeom>
                <a:avLst/>
                <a:gdLst/>
                <a:ahLst/>
                <a:cxnLst/>
                <a:rect l="l" t="t" r="r" b="b"/>
                <a:pathLst>
                  <a:path w="741651" h="1252378" extrusionOk="0">
                    <a:moveTo>
                      <a:pt x="739659" y="1234599"/>
                    </a:moveTo>
                    <a:cubicBezTo>
                      <a:pt x="737119" y="1231424"/>
                      <a:pt x="733944" y="1229519"/>
                      <a:pt x="729499" y="1229519"/>
                    </a:cubicBezTo>
                    <a:cubicBezTo>
                      <a:pt x="716164" y="1230789"/>
                      <a:pt x="703464" y="1230789"/>
                      <a:pt x="690764" y="1230789"/>
                    </a:cubicBezTo>
                    <a:cubicBezTo>
                      <a:pt x="584084" y="1231424"/>
                      <a:pt x="478039" y="1203484"/>
                      <a:pt x="384059" y="1150144"/>
                    </a:cubicBezTo>
                    <a:cubicBezTo>
                      <a:pt x="336434" y="1122839"/>
                      <a:pt x="293254" y="1090454"/>
                      <a:pt x="256424" y="1053624"/>
                    </a:cubicBezTo>
                    <a:cubicBezTo>
                      <a:pt x="215784" y="1013619"/>
                      <a:pt x="181494" y="965994"/>
                      <a:pt x="147839" y="920909"/>
                    </a:cubicBezTo>
                    <a:lnTo>
                      <a:pt x="144029" y="915829"/>
                    </a:lnTo>
                    <a:cubicBezTo>
                      <a:pt x="105294" y="863124"/>
                      <a:pt x="78624" y="818039"/>
                      <a:pt x="60844" y="773589"/>
                    </a:cubicBezTo>
                    <a:cubicBezTo>
                      <a:pt x="42429" y="727869"/>
                      <a:pt x="30364" y="678974"/>
                      <a:pt x="24014" y="627539"/>
                    </a:cubicBezTo>
                    <a:cubicBezTo>
                      <a:pt x="11949" y="526574"/>
                      <a:pt x="25284" y="417989"/>
                      <a:pt x="63384" y="314484"/>
                    </a:cubicBezTo>
                    <a:cubicBezTo>
                      <a:pt x="83069" y="260509"/>
                      <a:pt x="109104" y="206534"/>
                      <a:pt x="141489" y="155099"/>
                    </a:cubicBezTo>
                    <a:cubicBezTo>
                      <a:pt x="174509" y="101124"/>
                      <a:pt x="213244" y="52229"/>
                      <a:pt x="246899" y="11589"/>
                    </a:cubicBezTo>
                    <a:cubicBezTo>
                      <a:pt x="249439" y="8414"/>
                      <a:pt x="248804" y="4604"/>
                      <a:pt x="246264" y="2064"/>
                    </a:cubicBezTo>
                    <a:cubicBezTo>
                      <a:pt x="243724" y="-476"/>
                      <a:pt x="238644" y="-1111"/>
                      <a:pt x="236104" y="2699"/>
                    </a:cubicBezTo>
                    <a:cubicBezTo>
                      <a:pt x="224039" y="15399"/>
                      <a:pt x="214514" y="26194"/>
                      <a:pt x="205624" y="36354"/>
                    </a:cubicBezTo>
                    <a:cubicBezTo>
                      <a:pt x="122439" y="136684"/>
                      <a:pt x="63384" y="242729"/>
                      <a:pt x="30364" y="351949"/>
                    </a:cubicBezTo>
                    <a:cubicBezTo>
                      <a:pt x="-1386" y="457359"/>
                      <a:pt x="-8371" y="567214"/>
                      <a:pt x="10044" y="668814"/>
                    </a:cubicBezTo>
                    <a:cubicBezTo>
                      <a:pt x="19569" y="721519"/>
                      <a:pt x="36079" y="771684"/>
                      <a:pt x="58939" y="818039"/>
                    </a:cubicBezTo>
                    <a:cubicBezTo>
                      <a:pt x="84339" y="868839"/>
                      <a:pt x="117359" y="914559"/>
                      <a:pt x="155459" y="964724"/>
                    </a:cubicBezTo>
                    <a:cubicBezTo>
                      <a:pt x="189749" y="1009809"/>
                      <a:pt x="227214" y="1057434"/>
                      <a:pt x="274204" y="1098074"/>
                    </a:cubicBezTo>
                    <a:cubicBezTo>
                      <a:pt x="314844" y="1133634"/>
                      <a:pt x="361199" y="1164114"/>
                      <a:pt x="411364" y="1188244"/>
                    </a:cubicBezTo>
                    <a:cubicBezTo>
                      <a:pt x="498359" y="1230789"/>
                      <a:pt x="592974" y="1252379"/>
                      <a:pt x="687589" y="1252379"/>
                    </a:cubicBezTo>
                    <a:cubicBezTo>
                      <a:pt x="702194" y="1252379"/>
                      <a:pt x="717434" y="1251744"/>
                      <a:pt x="732039" y="1250474"/>
                    </a:cubicBezTo>
                    <a:cubicBezTo>
                      <a:pt x="735849" y="1250474"/>
                      <a:pt x="738389" y="1248569"/>
                      <a:pt x="740294" y="1245394"/>
                    </a:cubicBezTo>
                    <a:cubicBezTo>
                      <a:pt x="742199" y="1242219"/>
                      <a:pt x="742199" y="1237774"/>
                      <a:pt x="739659" y="123459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4" name="Google Shape;2714;p49"/>
              <p:cNvSpPr/>
              <p:nvPr/>
            </p:nvSpPr>
            <p:spPr>
              <a:xfrm>
                <a:off x="666223" y="1289123"/>
                <a:ext cx="93714" cy="224816"/>
              </a:xfrm>
              <a:custGeom>
                <a:avLst/>
                <a:gdLst/>
                <a:ahLst/>
                <a:cxnLst/>
                <a:rect l="l" t="t" r="r" b="b"/>
                <a:pathLst>
                  <a:path w="154899" h="371596" extrusionOk="0">
                    <a:moveTo>
                      <a:pt x="154738" y="4567"/>
                    </a:moveTo>
                    <a:cubicBezTo>
                      <a:pt x="154103" y="1392"/>
                      <a:pt x="150928" y="-513"/>
                      <a:pt x="147753" y="122"/>
                    </a:cubicBezTo>
                    <a:cubicBezTo>
                      <a:pt x="130608" y="2027"/>
                      <a:pt x="114733" y="11552"/>
                      <a:pt x="103938" y="19172"/>
                    </a:cubicBezTo>
                    <a:cubicBezTo>
                      <a:pt x="91873" y="27427"/>
                      <a:pt x="80443" y="38222"/>
                      <a:pt x="69648" y="50922"/>
                    </a:cubicBezTo>
                    <a:cubicBezTo>
                      <a:pt x="52503" y="71242"/>
                      <a:pt x="37898" y="95372"/>
                      <a:pt x="25198" y="125852"/>
                    </a:cubicBezTo>
                    <a:cubicBezTo>
                      <a:pt x="10593" y="160777"/>
                      <a:pt x="2338" y="195067"/>
                      <a:pt x="433" y="228087"/>
                    </a:cubicBezTo>
                    <a:cubicBezTo>
                      <a:pt x="-1472" y="259202"/>
                      <a:pt x="2973" y="288412"/>
                      <a:pt x="12498" y="315717"/>
                    </a:cubicBezTo>
                    <a:cubicBezTo>
                      <a:pt x="17578" y="329687"/>
                      <a:pt x="23928" y="342387"/>
                      <a:pt x="32183" y="355087"/>
                    </a:cubicBezTo>
                    <a:lnTo>
                      <a:pt x="33453" y="356992"/>
                    </a:lnTo>
                    <a:cubicBezTo>
                      <a:pt x="36628" y="362072"/>
                      <a:pt x="41073" y="368422"/>
                      <a:pt x="47423" y="370962"/>
                    </a:cubicBezTo>
                    <a:cubicBezTo>
                      <a:pt x="48693" y="371597"/>
                      <a:pt x="50598" y="371597"/>
                      <a:pt x="51868" y="371597"/>
                    </a:cubicBezTo>
                    <a:cubicBezTo>
                      <a:pt x="53773" y="371597"/>
                      <a:pt x="55678" y="370962"/>
                      <a:pt x="56948" y="370327"/>
                    </a:cubicBezTo>
                    <a:cubicBezTo>
                      <a:pt x="59488" y="369057"/>
                      <a:pt x="61393" y="365882"/>
                      <a:pt x="62028" y="362707"/>
                    </a:cubicBezTo>
                    <a:cubicBezTo>
                      <a:pt x="62028" y="360802"/>
                      <a:pt x="61393" y="358897"/>
                      <a:pt x="60123" y="357627"/>
                    </a:cubicBezTo>
                    <a:cubicBezTo>
                      <a:pt x="58853" y="356357"/>
                      <a:pt x="57583" y="355722"/>
                      <a:pt x="56313" y="355722"/>
                    </a:cubicBezTo>
                    <a:cubicBezTo>
                      <a:pt x="55678" y="355087"/>
                      <a:pt x="55043" y="355087"/>
                      <a:pt x="54408" y="354452"/>
                    </a:cubicBezTo>
                    <a:cubicBezTo>
                      <a:pt x="53773" y="354452"/>
                      <a:pt x="53773" y="353817"/>
                      <a:pt x="53138" y="353182"/>
                    </a:cubicBezTo>
                    <a:cubicBezTo>
                      <a:pt x="51233" y="350642"/>
                      <a:pt x="49328" y="348102"/>
                      <a:pt x="47423" y="344927"/>
                    </a:cubicBezTo>
                    <a:lnTo>
                      <a:pt x="46788" y="343657"/>
                    </a:lnTo>
                    <a:cubicBezTo>
                      <a:pt x="42978" y="337942"/>
                      <a:pt x="39168" y="331592"/>
                      <a:pt x="35993" y="324607"/>
                    </a:cubicBezTo>
                    <a:cubicBezTo>
                      <a:pt x="29643" y="311907"/>
                      <a:pt x="25198" y="297937"/>
                      <a:pt x="22023" y="283967"/>
                    </a:cubicBezTo>
                    <a:cubicBezTo>
                      <a:pt x="10593" y="233167"/>
                      <a:pt x="20118" y="174747"/>
                      <a:pt x="48693" y="114422"/>
                    </a:cubicBezTo>
                    <a:cubicBezTo>
                      <a:pt x="60758" y="89657"/>
                      <a:pt x="74728" y="68702"/>
                      <a:pt x="89968" y="51557"/>
                    </a:cubicBezTo>
                    <a:cubicBezTo>
                      <a:pt x="98223" y="42667"/>
                      <a:pt x="107748" y="34412"/>
                      <a:pt x="117908" y="28062"/>
                    </a:cubicBezTo>
                    <a:cubicBezTo>
                      <a:pt x="125528" y="22982"/>
                      <a:pt x="133148" y="19807"/>
                      <a:pt x="141403" y="15997"/>
                    </a:cubicBezTo>
                    <a:cubicBezTo>
                      <a:pt x="144578" y="14727"/>
                      <a:pt x="148388" y="12822"/>
                      <a:pt x="151563" y="10917"/>
                    </a:cubicBezTo>
                    <a:cubicBezTo>
                      <a:pt x="154103" y="10282"/>
                      <a:pt x="155373" y="7742"/>
                      <a:pt x="154738" y="4567"/>
                    </a:cubicBezTo>
                    <a:close/>
                  </a:path>
                </a:pathLst>
              </a:custGeom>
              <a:solidFill>
                <a:srgbClr val="2D013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5" name="Google Shape;2715;p49"/>
              <p:cNvSpPr/>
              <p:nvPr/>
            </p:nvSpPr>
            <p:spPr>
              <a:xfrm>
                <a:off x="558514" y="443496"/>
                <a:ext cx="550674" cy="505252"/>
              </a:xfrm>
              <a:custGeom>
                <a:avLst/>
                <a:gdLst/>
                <a:ahLst/>
                <a:cxnLst/>
                <a:rect l="l" t="t" r="r" b="b"/>
                <a:pathLst>
                  <a:path w="910205" h="835128" extrusionOk="0">
                    <a:moveTo>
                      <a:pt x="37471" y="135920"/>
                    </a:moveTo>
                    <a:cubicBezTo>
                      <a:pt x="29216" y="158780"/>
                      <a:pt x="20961" y="181640"/>
                      <a:pt x="14611" y="205135"/>
                    </a:cubicBezTo>
                    <a:cubicBezTo>
                      <a:pt x="3181" y="245775"/>
                      <a:pt x="-1899" y="287685"/>
                      <a:pt x="641" y="330230"/>
                    </a:cubicBezTo>
                    <a:cubicBezTo>
                      <a:pt x="3181" y="368330"/>
                      <a:pt x="11436" y="406430"/>
                      <a:pt x="24136" y="442625"/>
                    </a:cubicBezTo>
                    <a:cubicBezTo>
                      <a:pt x="50806" y="518190"/>
                      <a:pt x="97796" y="584865"/>
                      <a:pt x="156216" y="638840"/>
                    </a:cubicBezTo>
                    <a:cubicBezTo>
                      <a:pt x="222256" y="700435"/>
                      <a:pt x="301631" y="746155"/>
                      <a:pt x="384816" y="781080"/>
                    </a:cubicBezTo>
                    <a:cubicBezTo>
                      <a:pt x="466096" y="815370"/>
                      <a:pt x="554996" y="845215"/>
                      <a:pt x="643896" y="831880"/>
                    </a:cubicBezTo>
                    <a:cubicBezTo>
                      <a:pt x="644531" y="831880"/>
                      <a:pt x="645166" y="831245"/>
                      <a:pt x="645801" y="831245"/>
                    </a:cubicBezTo>
                    <a:cubicBezTo>
                      <a:pt x="650881" y="831245"/>
                      <a:pt x="655326" y="831245"/>
                      <a:pt x="660406" y="830610"/>
                    </a:cubicBezTo>
                    <a:cubicBezTo>
                      <a:pt x="750576" y="825530"/>
                      <a:pt x="835666" y="792510"/>
                      <a:pt x="908056" y="739170"/>
                    </a:cubicBezTo>
                    <a:cubicBezTo>
                      <a:pt x="911231" y="736630"/>
                      <a:pt x="910596" y="732185"/>
                      <a:pt x="908056" y="730280"/>
                    </a:cubicBezTo>
                    <a:cubicBezTo>
                      <a:pt x="864876" y="694085"/>
                      <a:pt x="815981" y="664240"/>
                      <a:pt x="764546" y="641380"/>
                    </a:cubicBezTo>
                    <a:cubicBezTo>
                      <a:pt x="782961" y="634395"/>
                      <a:pt x="800106" y="625505"/>
                      <a:pt x="815981" y="614075"/>
                    </a:cubicBezTo>
                    <a:cubicBezTo>
                      <a:pt x="834396" y="601375"/>
                      <a:pt x="851541" y="585500"/>
                      <a:pt x="865511" y="567085"/>
                    </a:cubicBezTo>
                    <a:cubicBezTo>
                      <a:pt x="878211" y="551210"/>
                      <a:pt x="897896" y="526445"/>
                      <a:pt x="882021" y="506760"/>
                    </a:cubicBezTo>
                    <a:cubicBezTo>
                      <a:pt x="875036" y="497870"/>
                      <a:pt x="863606" y="490885"/>
                      <a:pt x="854716" y="484535"/>
                    </a:cubicBezTo>
                    <a:cubicBezTo>
                      <a:pt x="843286" y="476915"/>
                      <a:pt x="831856" y="469295"/>
                      <a:pt x="819791" y="462310"/>
                    </a:cubicBezTo>
                    <a:cubicBezTo>
                      <a:pt x="798836" y="449610"/>
                      <a:pt x="776611" y="438815"/>
                      <a:pt x="753751" y="428655"/>
                    </a:cubicBezTo>
                    <a:cubicBezTo>
                      <a:pt x="766451" y="414050"/>
                      <a:pt x="779151" y="397540"/>
                      <a:pt x="779786" y="377855"/>
                    </a:cubicBezTo>
                    <a:cubicBezTo>
                      <a:pt x="780421" y="361345"/>
                      <a:pt x="774071" y="344835"/>
                      <a:pt x="760736" y="335945"/>
                    </a:cubicBezTo>
                    <a:cubicBezTo>
                      <a:pt x="770896" y="304830"/>
                      <a:pt x="778516" y="273080"/>
                      <a:pt x="781691" y="240695"/>
                    </a:cubicBezTo>
                    <a:cubicBezTo>
                      <a:pt x="784866" y="210850"/>
                      <a:pt x="786136" y="179735"/>
                      <a:pt x="782326" y="149255"/>
                    </a:cubicBezTo>
                    <a:cubicBezTo>
                      <a:pt x="781056" y="136555"/>
                      <a:pt x="777246" y="123855"/>
                      <a:pt x="769626" y="113695"/>
                    </a:cubicBezTo>
                    <a:cubicBezTo>
                      <a:pt x="761371" y="102265"/>
                      <a:pt x="748036" y="96550"/>
                      <a:pt x="734066" y="94645"/>
                    </a:cubicBezTo>
                    <a:cubicBezTo>
                      <a:pt x="719461" y="93375"/>
                      <a:pt x="704221" y="95915"/>
                      <a:pt x="689616" y="98455"/>
                    </a:cubicBezTo>
                    <a:cubicBezTo>
                      <a:pt x="674376" y="100995"/>
                      <a:pt x="659771" y="104170"/>
                      <a:pt x="645166" y="107980"/>
                    </a:cubicBezTo>
                    <a:cubicBezTo>
                      <a:pt x="621036" y="114330"/>
                      <a:pt x="596906" y="121950"/>
                      <a:pt x="573411" y="130840"/>
                    </a:cubicBezTo>
                    <a:cubicBezTo>
                      <a:pt x="573411" y="122585"/>
                      <a:pt x="570236" y="113695"/>
                      <a:pt x="565156" y="106710"/>
                    </a:cubicBezTo>
                    <a:cubicBezTo>
                      <a:pt x="555631" y="94010"/>
                      <a:pt x="540391" y="89565"/>
                      <a:pt x="524516" y="91470"/>
                    </a:cubicBezTo>
                    <a:cubicBezTo>
                      <a:pt x="491496" y="96550"/>
                      <a:pt x="473716" y="126395"/>
                      <a:pt x="447681" y="143540"/>
                    </a:cubicBezTo>
                    <a:cubicBezTo>
                      <a:pt x="437521" y="114965"/>
                      <a:pt x="422916" y="88295"/>
                      <a:pt x="404501" y="64165"/>
                    </a:cubicBezTo>
                    <a:cubicBezTo>
                      <a:pt x="395611" y="52735"/>
                      <a:pt x="386086" y="41305"/>
                      <a:pt x="375291" y="31145"/>
                    </a:cubicBezTo>
                    <a:cubicBezTo>
                      <a:pt x="363861" y="19715"/>
                      <a:pt x="351161" y="8920"/>
                      <a:pt x="335921" y="3205"/>
                    </a:cubicBezTo>
                    <a:cubicBezTo>
                      <a:pt x="310521" y="-5685"/>
                      <a:pt x="284486" y="5110"/>
                      <a:pt x="264801" y="20985"/>
                    </a:cubicBezTo>
                    <a:cubicBezTo>
                      <a:pt x="241306" y="40035"/>
                      <a:pt x="222891" y="66070"/>
                      <a:pt x="207651" y="91470"/>
                    </a:cubicBezTo>
                    <a:cubicBezTo>
                      <a:pt x="194316" y="114965"/>
                      <a:pt x="184156" y="139730"/>
                      <a:pt x="176536" y="165765"/>
                    </a:cubicBezTo>
                    <a:cubicBezTo>
                      <a:pt x="173996" y="161955"/>
                      <a:pt x="171456" y="158145"/>
                      <a:pt x="168916" y="154970"/>
                    </a:cubicBezTo>
                    <a:cubicBezTo>
                      <a:pt x="156216" y="138460"/>
                      <a:pt x="140341" y="123220"/>
                      <a:pt x="123196" y="110520"/>
                    </a:cubicBezTo>
                    <a:cubicBezTo>
                      <a:pt x="114306" y="104170"/>
                      <a:pt x="104781" y="98455"/>
                      <a:pt x="95256" y="93375"/>
                    </a:cubicBezTo>
                    <a:cubicBezTo>
                      <a:pt x="87636" y="89565"/>
                      <a:pt x="78746" y="84485"/>
                      <a:pt x="69856" y="84485"/>
                    </a:cubicBezTo>
                    <a:cubicBezTo>
                      <a:pt x="59696" y="84485"/>
                      <a:pt x="53346" y="90200"/>
                      <a:pt x="48901" y="99090"/>
                    </a:cubicBezTo>
                    <a:cubicBezTo>
                      <a:pt x="45726" y="113060"/>
                      <a:pt x="41916" y="124490"/>
                      <a:pt x="37471" y="1359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6" name="Google Shape;2716;p49"/>
              <p:cNvSpPr/>
              <p:nvPr/>
            </p:nvSpPr>
            <p:spPr>
              <a:xfrm>
                <a:off x="689540" y="533178"/>
                <a:ext cx="302150" cy="297056"/>
              </a:xfrm>
              <a:custGeom>
                <a:avLst/>
                <a:gdLst/>
                <a:ahLst/>
                <a:cxnLst/>
                <a:rect l="l" t="t" r="r" b="b"/>
                <a:pathLst>
                  <a:path w="499422" h="491001" extrusionOk="0">
                    <a:moveTo>
                      <a:pt x="38100" y="79779"/>
                    </a:moveTo>
                    <a:cubicBezTo>
                      <a:pt x="46355" y="62634"/>
                      <a:pt x="56515" y="46124"/>
                      <a:pt x="68580" y="31519"/>
                    </a:cubicBezTo>
                    <a:cubicBezTo>
                      <a:pt x="80645" y="16914"/>
                      <a:pt x="97790" y="2944"/>
                      <a:pt x="116840" y="404"/>
                    </a:cubicBezTo>
                    <a:cubicBezTo>
                      <a:pt x="158115" y="-4676"/>
                      <a:pt x="182880" y="39139"/>
                      <a:pt x="189230" y="74064"/>
                    </a:cubicBezTo>
                    <a:cubicBezTo>
                      <a:pt x="193040" y="95019"/>
                      <a:pt x="192405" y="116609"/>
                      <a:pt x="191135" y="138199"/>
                    </a:cubicBezTo>
                    <a:cubicBezTo>
                      <a:pt x="189230" y="159154"/>
                      <a:pt x="186690" y="180109"/>
                      <a:pt x="182245" y="201064"/>
                    </a:cubicBezTo>
                    <a:cubicBezTo>
                      <a:pt x="180975" y="208049"/>
                      <a:pt x="179070" y="215034"/>
                      <a:pt x="177165" y="222019"/>
                    </a:cubicBezTo>
                    <a:cubicBezTo>
                      <a:pt x="186055" y="210589"/>
                      <a:pt x="196215" y="199159"/>
                      <a:pt x="206375" y="188364"/>
                    </a:cubicBezTo>
                    <a:cubicBezTo>
                      <a:pt x="232410" y="157249"/>
                      <a:pt x="262255" y="128674"/>
                      <a:pt x="296545" y="107719"/>
                    </a:cubicBezTo>
                    <a:cubicBezTo>
                      <a:pt x="313055" y="97559"/>
                      <a:pt x="330200" y="89939"/>
                      <a:pt x="348615" y="84224"/>
                    </a:cubicBezTo>
                    <a:cubicBezTo>
                      <a:pt x="367030" y="79144"/>
                      <a:pt x="388620" y="76604"/>
                      <a:pt x="406400" y="84859"/>
                    </a:cubicBezTo>
                    <a:cubicBezTo>
                      <a:pt x="443865" y="103274"/>
                      <a:pt x="440055" y="154074"/>
                      <a:pt x="426085" y="186459"/>
                    </a:cubicBezTo>
                    <a:cubicBezTo>
                      <a:pt x="417830" y="206144"/>
                      <a:pt x="405130" y="223924"/>
                      <a:pt x="392430" y="240434"/>
                    </a:cubicBezTo>
                    <a:cubicBezTo>
                      <a:pt x="379730" y="256944"/>
                      <a:pt x="365125" y="272819"/>
                      <a:pt x="350520" y="288059"/>
                    </a:cubicBezTo>
                    <a:cubicBezTo>
                      <a:pt x="341630" y="296949"/>
                      <a:pt x="332740" y="305204"/>
                      <a:pt x="323215" y="313459"/>
                    </a:cubicBezTo>
                    <a:cubicBezTo>
                      <a:pt x="347345" y="311554"/>
                      <a:pt x="371475" y="311554"/>
                      <a:pt x="395605" y="314729"/>
                    </a:cubicBezTo>
                    <a:cubicBezTo>
                      <a:pt x="414655" y="317269"/>
                      <a:pt x="433070" y="322349"/>
                      <a:pt x="450850" y="329969"/>
                    </a:cubicBezTo>
                    <a:cubicBezTo>
                      <a:pt x="468630" y="337589"/>
                      <a:pt x="486410" y="349019"/>
                      <a:pt x="494665" y="366799"/>
                    </a:cubicBezTo>
                    <a:cubicBezTo>
                      <a:pt x="512445" y="404899"/>
                      <a:pt x="476885" y="441729"/>
                      <a:pt x="445770" y="457604"/>
                    </a:cubicBezTo>
                    <a:cubicBezTo>
                      <a:pt x="426720" y="467764"/>
                      <a:pt x="405765" y="473479"/>
                      <a:pt x="385445" y="477924"/>
                    </a:cubicBezTo>
                    <a:cubicBezTo>
                      <a:pt x="365125" y="482369"/>
                      <a:pt x="344170" y="486179"/>
                      <a:pt x="322580" y="488084"/>
                    </a:cubicBezTo>
                    <a:cubicBezTo>
                      <a:pt x="280670" y="492529"/>
                      <a:pt x="238125" y="491894"/>
                      <a:pt x="196850" y="486179"/>
                    </a:cubicBezTo>
                    <a:cubicBezTo>
                      <a:pt x="177165" y="483639"/>
                      <a:pt x="157480" y="479829"/>
                      <a:pt x="146685" y="461414"/>
                    </a:cubicBezTo>
                    <a:cubicBezTo>
                      <a:pt x="141605" y="453159"/>
                      <a:pt x="137795" y="442364"/>
                      <a:pt x="134620" y="432839"/>
                    </a:cubicBezTo>
                    <a:cubicBezTo>
                      <a:pt x="131445" y="423949"/>
                      <a:pt x="129540" y="414424"/>
                      <a:pt x="129540" y="404899"/>
                    </a:cubicBezTo>
                    <a:cubicBezTo>
                      <a:pt x="129540" y="387754"/>
                      <a:pt x="121920" y="355369"/>
                      <a:pt x="104140" y="359814"/>
                    </a:cubicBezTo>
                    <a:cubicBezTo>
                      <a:pt x="94615" y="362354"/>
                      <a:pt x="83820" y="362354"/>
                      <a:pt x="73660" y="362989"/>
                    </a:cubicBezTo>
                    <a:cubicBezTo>
                      <a:pt x="64135" y="362989"/>
                      <a:pt x="54610" y="362354"/>
                      <a:pt x="45720" y="359814"/>
                    </a:cubicBezTo>
                    <a:cubicBezTo>
                      <a:pt x="29210" y="354734"/>
                      <a:pt x="19050" y="343304"/>
                      <a:pt x="12065" y="328699"/>
                    </a:cubicBezTo>
                    <a:cubicBezTo>
                      <a:pt x="10795" y="329334"/>
                      <a:pt x="9525" y="328699"/>
                      <a:pt x="9525" y="327429"/>
                    </a:cubicBezTo>
                    <a:cubicBezTo>
                      <a:pt x="9525" y="325524"/>
                      <a:pt x="8890" y="323619"/>
                      <a:pt x="8890" y="321079"/>
                    </a:cubicBezTo>
                    <a:cubicBezTo>
                      <a:pt x="1905" y="302664"/>
                      <a:pt x="0" y="281709"/>
                      <a:pt x="0" y="263294"/>
                    </a:cubicBezTo>
                    <a:cubicBezTo>
                      <a:pt x="0" y="240434"/>
                      <a:pt x="2540" y="218209"/>
                      <a:pt x="6985" y="195349"/>
                    </a:cubicBezTo>
                    <a:cubicBezTo>
                      <a:pt x="12065" y="156614"/>
                      <a:pt x="20955" y="116609"/>
                      <a:pt x="38100" y="7977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7" name="Google Shape;2717;p49"/>
              <p:cNvSpPr/>
              <p:nvPr/>
            </p:nvSpPr>
            <p:spPr>
              <a:xfrm>
                <a:off x="613463" y="670208"/>
                <a:ext cx="230505" cy="230505"/>
              </a:xfrm>
              <a:custGeom>
                <a:avLst/>
                <a:gdLst/>
                <a:ahLst/>
                <a:cxnLst/>
                <a:rect l="l" t="t" r="r" b="b"/>
                <a:pathLst>
                  <a:path w="381000" h="381000" extrusionOk="0">
                    <a:moveTo>
                      <a:pt x="381000" y="190500"/>
                    </a:moveTo>
                    <a:cubicBezTo>
                      <a:pt x="381000" y="295710"/>
                      <a:pt x="295710" y="381000"/>
                      <a:pt x="190500" y="381000"/>
                    </a:cubicBezTo>
                    <a:cubicBezTo>
                      <a:pt x="85290" y="381000"/>
                      <a:pt x="0" y="295710"/>
                      <a:pt x="0" y="190500"/>
                    </a:cubicBezTo>
                    <a:cubicBezTo>
                      <a:pt x="0" y="85290"/>
                      <a:pt x="85290" y="0"/>
                      <a:pt x="190500" y="0"/>
                    </a:cubicBezTo>
                    <a:cubicBezTo>
                      <a:pt x="295710" y="0"/>
                      <a:pt x="381000" y="85290"/>
                      <a:pt x="381000" y="19050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8" name="Google Shape;2718;p49"/>
              <p:cNvSpPr/>
              <p:nvPr/>
            </p:nvSpPr>
            <p:spPr>
              <a:xfrm>
                <a:off x="488535" y="622677"/>
                <a:ext cx="450045" cy="380594"/>
              </a:xfrm>
              <a:custGeom>
                <a:avLst/>
                <a:gdLst/>
                <a:ahLst/>
                <a:cxnLst/>
                <a:rect l="l" t="t" r="r" b="b"/>
                <a:pathLst>
                  <a:path w="743876" h="629081" extrusionOk="0">
                    <a:moveTo>
                      <a:pt x="80099" y="11877"/>
                    </a:moveTo>
                    <a:cubicBezTo>
                      <a:pt x="95974" y="25847"/>
                      <a:pt x="95974" y="50612"/>
                      <a:pt x="91528" y="69662"/>
                    </a:cubicBezTo>
                    <a:cubicBezTo>
                      <a:pt x="84544" y="97602"/>
                      <a:pt x="68669" y="121732"/>
                      <a:pt x="52794" y="144592"/>
                    </a:cubicBezTo>
                    <a:cubicBezTo>
                      <a:pt x="27394" y="181422"/>
                      <a:pt x="-1817" y="221427"/>
                      <a:pt x="89" y="268417"/>
                    </a:cubicBezTo>
                    <a:cubicBezTo>
                      <a:pt x="724" y="287467"/>
                      <a:pt x="6439" y="306517"/>
                      <a:pt x="17869" y="321122"/>
                    </a:cubicBezTo>
                    <a:cubicBezTo>
                      <a:pt x="31839" y="338902"/>
                      <a:pt x="52794" y="347157"/>
                      <a:pt x="73749" y="352872"/>
                    </a:cubicBezTo>
                    <a:cubicBezTo>
                      <a:pt x="120103" y="364937"/>
                      <a:pt x="168999" y="366842"/>
                      <a:pt x="214719" y="380812"/>
                    </a:cubicBezTo>
                    <a:cubicBezTo>
                      <a:pt x="226149" y="384622"/>
                      <a:pt x="237578" y="388432"/>
                      <a:pt x="247739" y="394782"/>
                    </a:cubicBezTo>
                    <a:cubicBezTo>
                      <a:pt x="248374" y="395417"/>
                      <a:pt x="249008" y="396052"/>
                      <a:pt x="249644" y="396687"/>
                    </a:cubicBezTo>
                    <a:cubicBezTo>
                      <a:pt x="255358" y="409387"/>
                      <a:pt x="259169" y="423992"/>
                      <a:pt x="262344" y="436692"/>
                    </a:cubicBezTo>
                    <a:cubicBezTo>
                      <a:pt x="268694" y="458917"/>
                      <a:pt x="274409" y="481777"/>
                      <a:pt x="282028" y="504002"/>
                    </a:cubicBezTo>
                    <a:cubicBezTo>
                      <a:pt x="295364" y="544007"/>
                      <a:pt x="316953" y="582107"/>
                      <a:pt x="354419" y="604332"/>
                    </a:cubicBezTo>
                    <a:cubicBezTo>
                      <a:pt x="396328" y="629097"/>
                      <a:pt x="446494" y="633542"/>
                      <a:pt x="493484" y="625287"/>
                    </a:cubicBezTo>
                    <a:cubicBezTo>
                      <a:pt x="516978" y="620842"/>
                      <a:pt x="539203" y="613857"/>
                      <a:pt x="561428" y="605602"/>
                    </a:cubicBezTo>
                    <a:cubicBezTo>
                      <a:pt x="583019" y="597347"/>
                      <a:pt x="603974" y="587187"/>
                      <a:pt x="625564" y="578932"/>
                    </a:cubicBezTo>
                    <a:cubicBezTo>
                      <a:pt x="645884" y="571312"/>
                      <a:pt x="667474" y="566232"/>
                      <a:pt x="689064" y="571312"/>
                    </a:cubicBezTo>
                    <a:cubicBezTo>
                      <a:pt x="707478" y="575757"/>
                      <a:pt x="723989" y="586552"/>
                      <a:pt x="730974" y="604967"/>
                    </a:cubicBezTo>
                    <a:cubicBezTo>
                      <a:pt x="733514" y="612587"/>
                      <a:pt x="745578" y="608777"/>
                      <a:pt x="743674" y="601157"/>
                    </a:cubicBezTo>
                    <a:cubicBezTo>
                      <a:pt x="738593" y="573852"/>
                      <a:pt x="733514" y="547182"/>
                      <a:pt x="725259" y="520512"/>
                    </a:cubicBezTo>
                    <a:cubicBezTo>
                      <a:pt x="718274" y="497652"/>
                      <a:pt x="708749" y="475427"/>
                      <a:pt x="695414" y="455107"/>
                    </a:cubicBezTo>
                    <a:cubicBezTo>
                      <a:pt x="681444" y="432882"/>
                      <a:pt x="662394" y="415102"/>
                      <a:pt x="641439" y="399862"/>
                    </a:cubicBezTo>
                    <a:cubicBezTo>
                      <a:pt x="618578" y="382717"/>
                      <a:pt x="595084" y="366207"/>
                      <a:pt x="570319" y="352872"/>
                    </a:cubicBezTo>
                    <a:cubicBezTo>
                      <a:pt x="549999" y="341442"/>
                      <a:pt x="525869" y="330647"/>
                      <a:pt x="502374" y="330647"/>
                    </a:cubicBezTo>
                    <a:cubicBezTo>
                      <a:pt x="504914" y="312867"/>
                      <a:pt x="501739" y="295087"/>
                      <a:pt x="496024" y="277942"/>
                    </a:cubicBezTo>
                    <a:cubicBezTo>
                      <a:pt x="484594" y="243017"/>
                      <a:pt x="460464" y="212537"/>
                      <a:pt x="428078" y="194757"/>
                    </a:cubicBezTo>
                    <a:cubicBezTo>
                      <a:pt x="396964" y="177612"/>
                      <a:pt x="359499" y="171262"/>
                      <a:pt x="324574" y="178247"/>
                    </a:cubicBezTo>
                    <a:cubicBezTo>
                      <a:pt x="325209" y="160467"/>
                      <a:pt x="315049" y="142052"/>
                      <a:pt x="305524" y="128082"/>
                    </a:cubicBezTo>
                    <a:cubicBezTo>
                      <a:pt x="257899" y="52517"/>
                      <a:pt x="167728" y="24577"/>
                      <a:pt x="87083" y="447"/>
                    </a:cubicBezTo>
                    <a:cubicBezTo>
                      <a:pt x="78828" y="-2093"/>
                      <a:pt x="73749" y="6797"/>
                      <a:pt x="80099" y="1187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19" name="Google Shape;2719;p49"/>
              <p:cNvSpPr/>
              <p:nvPr/>
            </p:nvSpPr>
            <p:spPr>
              <a:xfrm>
                <a:off x="918927" y="755510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3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7"/>
                      <a:pt x="7612" y="3802"/>
                      <a:pt x="1897" y="19043"/>
                    </a:cubicBezTo>
                    <a:cubicBezTo>
                      <a:pt x="-3818" y="34283"/>
                      <a:pt x="3803" y="52062"/>
                      <a:pt x="19042" y="57777"/>
                    </a:cubicBezTo>
                    <a:cubicBezTo>
                      <a:pt x="34282" y="63493"/>
                      <a:pt x="51428" y="55872"/>
                      <a:pt x="57778" y="4063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0" name="Google Shape;2720;p49"/>
              <p:cNvSpPr/>
              <p:nvPr/>
            </p:nvSpPr>
            <p:spPr>
              <a:xfrm>
                <a:off x="892031" y="599514"/>
                <a:ext cx="36103" cy="36103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674" extrusionOk="0">
                    <a:moveTo>
                      <a:pt x="57778" y="40632"/>
                    </a:moveTo>
                    <a:cubicBezTo>
                      <a:pt x="63492" y="25393"/>
                      <a:pt x="55872" y="7612"/>
                      <a:pt x="40632" y="1897"/>
                    </a:cubicBezTo>
                    <a:cubicBezTo>
                      <a:pt x="25392" y="-3818"/>
                      <a:pt x="7612" y="3803"/>
                      <a:pt x="1897" y="19043"/>
                    </a:cubicBezTo>
                    <a:cubicBezTo>
                      <a:pt x="-3818" y="34282"/>
                      <a:pt x="3803" y="52062"/>
                      <a:pt x="19042" y="57778"/>
                    </a:cubicBezTo>
                    <a:cubicBezTo>
                      <a:pt x="34917" y="63493"/>
                      <a:pt x="52062" y="55872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1" name="Google Shape;2721;p49"/>
              <p:cNvSpPr/>
              <p:nvPr/>
            </p:nvSpPr>
            <p:spPr>
              <a:xfrm>
                <a:off x="740262" y="552639"/>
                <a:ext cx="36103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9674" h="59752" extrusionOk="0">
                    <a:moveTo>
                      <a:pt x="57778" y="40632"/>
                    </a:moveTo>
                    <a:cubicBezTo>
                      <a:pt x="63492" y="25392"/>
                      <a:pt x="55872" y="7613"/>
                      <a:pt x="40632" y="1898"/>
                    </a:cubicBezTo>
                    <a:cubicBezTo>
                      <a:pt x="25392" y="-3818"/>
                      <a:pt x="7612" y="3802"/>
                      <a:pt x="1897" y="19042"/>
                    </a:cubicBezTo>
                    <a:cubicBezTo>
                      <a:pt x="-3818" y="34282"/>
                      <a:pt x="3803" y="52063"/>
                      <a:pt x="19042" y="57777"/>
                    </a:cubicBezTo>
                    <a:cubicBezTo>
                      <a:pt x="34282" y="63492"/>
                      <a:pt x="52062" y="56507"/>
                      <a:pt x="57778" y="4063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2" name="Google Shape;2722;p49"/>
              <p:cNvSpPr/>
              <p:nvPr/>
            </p:nvSpPr>
            <p:spPr>
              <a:xfrm>
                <a:off x="521509" y="637389"/>
                <a:ext cx="394672" cy="323289"/>
              </a:xfrm>
              <a:custGeom>
                <a:avLst/>
                <a:gdLst/>
                <a:ahLst/>
                <a:cxnLst/>
                <a:rect l="l" t="t" r="r" b="b"/>
                <a:pathLst>
                  <a:path w="3587927" h="2938995" extrusionOk="0">
                    <a:moveTo>
                      <a:pt x="3078011" y="2537848"/>
                    </a:moveTo>
                    <a:cubicBezTo>
                      <a:pt x="3155624" y="2536983"/>
                      <a:pt x="3233292" y="2548233"/>
                      <a:pt x="3310310" y="2576790"/>
                    </a:cubicBezTo>
                    <a:cubicBezTo>
                      <a:pt x="3379541" y="2604482"/>
                      <a:pt x="3441848" y="2642559"/>
                      <a:pt x="3493770" y="2694481"/>
                    </a:cubicBezTo>
                    <a:cubicBezTo>
                      <a:pt x="3545693" y="2746404"/>
                      <a:pt x="3576846" y="2812172"/>
                      <a:pt x="3587231" y="2881402"/>
                    </a:cubicBezTo>
                    <a:cubicBezTo>
                      <a:pt x="3590692" y="2888325"/>
                      <a:pt x="3580308" y="2891787"/>
                      <a:pt x="3576846" y="2884864"/>
                    </a:cubicBezTo>
                    <a:cubicBezTo>
                      <a:pt x="3538770" y="2756788"/>
                      <a:pt x="3410694" y="2652943"/>
                      <a:pt x="3282618" y="2614866"/>
                    </a:cubicBezTo>
                    <a:cubicBezTo>
                      <a:pt x="3137235" y="2569867"/>
                      <a:pt x="2981468" y="2590636"/>
                      <a:pt x="2836084" y="2632174"/>
                    </a:cubicBezTo>
                    <a:cubicBezTo>
                      <a:pt x="2676855" y="2677174"/>
                      <a:pt x="2524549" y="2753327"/>
                      <a:pt x="2368781" y="2808711"/>
                    </a:cubicBezTo>
                    <a:cubicBezTo>
                      <a:pt x="2219937" y="2864095"/>
                      <a:pt x="2060708" y="2909094"/>
                      <a:pt x="1904940" y="2929863"/>
                    </a:cubicBezTo>
                    <a:cubicBezTo>
                      <a:pt x="1742249" y="2950632"/>
                      <a:pt x="1555328" y="2943709"/>
                      <a:pt x="1430714" y="2826018"/>
                    </a:cubicBezTo>
                    <a:cubicBezTo>
                      <a:pt x="1413406" y="2808711"/>
                      <a:pt x="1434175" y="2781019"/>
                      <a:pt x="1454944" y="2794865"/>
                    </a:cubicBezTo>
                    <a:cubicBezTo>
                      <a:pt x="1596866" y="2881402"/>
                      <a:pt x="1759557" y="2891787"/>
                      <a:pt x="1918786" y="2867556"/>
                    </a:cubicBezTo>
                    <a:cubicBezTo>
                      <a:pt x="2081477" y="2843326"/>
                      <a:pt x="2244167" y="2791403"/>
                      <a:pt x="2399935" y="2732558"/>
                    </a:cubicBezTo>
                    <a:cubicBezTo>
                      <a:pt x="2612817" y="2652078"/>
                      <a:pt x="2845171" y="2540444"/>
                      <a:pt x="3078011" y="2537848"/>
                    </a:cubicBezTo>
                    <a:close/>
                    <a:moveTo>
                      <a:pt x="2765394" y="2129559"/>
                    </a:moveTo>
                    <a:cubicBezTo>
                      <a:pt x="2861613" y="2126801"/>
                      <a:pt x="2956371" y="2160550"/>
                      <a:pt x="3016082" y="2241030"/>
                    </a:cubicBezTo>
                    <a:cubicBezTo>
                      <a:pt x="3023005" y="2247953"/>
                      <a:pt x="3009159" y="2261799"/>
                      <a:pt x="3002236" y="2251415"/>
                    </a:cubicBezTo>
                    <a:cubicBezTo>
                      <a:pt x="2908776" y="2144108"/>
                      <a:pt x="2749547" y="2161416"/>
                      <a:pt x="2631856" y="2213338"/>
                    </a:cubicBezTo>
                    <a:cubicBezTo>
                      <a:pt x="2569549" y="2241030"/>
                      <a:pt x="2514165" y="2275645"/>
                      <a:pt x="2458781" y="2310260"/>
                    </a:cubicBezTo>
                    <a:cubicBezTo>
                      <a:pt x="2393012" y="2351798"/>
                      <a:pt x="2330705" y="2389875"/>
                      <a:pt x="2264936" y="2431413"/>
                    </a:cubicBezTo>
                    <a:cubicBezTo>
                      <a:pt x="2150707" y="2500643"/>
                      <a:pt x="2036477" y="2583719"/>
                      <a:pt x="1911863" y="2639103"/>
                    </a:cubicBezTo>
                    <a:cubicBezTo>
                      <a:pt x="1811480" y="2684102"/>
                      <a:pt x="1693788" y="2711794"/>
                      <a:pt x="1586482" y="2673718"/>
                    </a:cubicBezTo>
                    <a:cubicBezTo>
                      <a:pt x="1486098" y="2639103"/>
                      <a:pt x="1396099" y="2552565"/>
                      <a:pt x="1403022" y="2441797"/>
                    </a:cubicBezTo>
                    <a:cubicBezTo>
                      <a:pt x="1403022" y="2427951"/>
                      <a:pt x="1427253" y="2427951"/>
                      <a:pt x="1430714" y="2441797"/>
                    </a:cubicBezTo>
                    <a:cubicBezTo>
                      <a:pt x="1451483" y="2542181"/>
                      <a:pt x="1541482" y="2607949"/>
                      <a:pt x="1638404" y="2628718"/>
                    </a:cubicBezTo>
                    <a:cubicBezTo>
                      <a:pt x="1756096" y="2652949"/>
                      <a:pt x="1870325" y="2604488"/>
                      <a:pt x="1967247" y="2549104"/>
                    </a:cubicBezTo>
                    <a:cubicBezTo>
                      <a:pt x="2091861" y="2479874"/>
                      <a:pt x="2209552" y="2400259"/>
                      <a:pt x="2330705" y="2324106"/>
                    </a:cubicBezTo>
                    <a:cubicBezTo>
                      <a:pt x="2438012" y="2258338"/>
                      <a:pt x="2545318" y="2178723"/>
                      <a:pt x="2669932" y="2144108"/>
                    </a:cubicBezTo>
                    <a:cubicBezTo>
                      <a:pt x="2701086" y="2135455"/>
                      <a:pt x="2733321" y="2130479"/>
                      <a:pt x="2765394" y="2129559"/>
                    </a:cubicBezTo>
                    <a:close/>
                    <a:moveTo>
                      <a:pt x="2758201" y="1925595"/>
                    </a:moveTo>
                    <a:cubicBezTo>
                      <a:pt x="2792816" y="1926893"/>
                      <a:pt x="2827431" y="1934682"/>
                      <a:pt x="2860316" y="1950258"/>
                    </a:cubicBezTo>
                    <a:cubicBezTo>
                      <a:pt x="2881085" y="1960643"/>
                      <a:pt x="2870700" y="1995258"/>
                      <a:pt x="2846470" y="1984873"/>
                    </a:cubicBezTo>
                    <a:cubicBezTo>
                      <a:pt x="2794547" y="1964104"/>
                      <a:pt x="2728778" y="1964104"/>
                      <a:pt x="2673394" y="1981412"/>
                    </a:cubicBezTo>
                    <a:cubicBezTo>
                      <a:pt x="2645702" y="1991796"/>
                      <a:pt x="2618010" y="2005643"/>
                      <a:pt x="2593780" y="2022950"/>
                    </a:cubicBezTo>
                    <a:cubicBezTo>
                      <a:pt x="2583395" y="2033335"/>
                      <a:pt x="2569549" y="2043719"/>
                      <a:pt x="2559165" y="2054104"/>
                    </a:cubicBezTo>
                    <a:cubicBezTo>
                      <a:pt x="2548780" y="2067950"/>
                      <a:pt x="2541857" y="2081796"/>
                      <a:pt x="2528011" y="2088719"/>
                    </a:cubicBezTo>
                    <a:cubicBezTo>
                      <a:pt x="2517627" y="2095642"/>
                      <a:pt x="2500319" y="2088719"/>
                      <a:pt x="2500319" y="2071411"/>
                    </a:cubicBezTo>
                    <a:cubicBezTo>
                      <a:pt x="2503781" y="2036796"/>
                      <a:pt x="2538396" y="2009104"/>
                      <a:pt x="2562626" y="1988335"/>
                    </a:cubicBezTo>
                    <a:cubicBezTo>
                      <a:pt x="2590318" y="1967566"/>
                      <a:pt x="2621472" y="1950258"/>
                      <a:pt x="2656087" y="1939874"/>
                    </a:cubicBezTo>
                    <a:cubicBezTo>
                      <a:pt x="2688971" y="1929489"/>
                      <a:pt x="2723586" y="1924297"/>
                      <a:pt x="2758201" y="1925595"/>
                    </a:cubicBezTo>
                    <a:close/>
                    <a:moveTo>
                      <a:pt x="2362989" y="1457055"/>
                    </a:moveTo>
                    <a:cubicBezTo>
                      <a:pt x="2370940" y="1458515"/>
                      <a:pt x="2377430" y="1468251"/>
                      <a:pt x="2372238" y="1476039"/>
                    </a:cubicBezTo>
                    <a:cubicBezTo>
                      <a:pt x="2244162" y="1631806"/>
                      <a:pt x="2095318" y="1773728"/>
                      <a:pt x="1946473" y="1912188"/>
                    </a:cubicBezTo>
                    <a:cubicBezTo>
                      <a:pt x="1873781" y="1984880"/>
                      <a:pt x="1797628" y="2050648"/>
                      <a:pt x="1721475" y="2119878"/>
                    </a:cubicBezTo>
                    <a:cubicBezTo>
                      <a:pt x="1683399" y="2154493"/>
                      <a:pt x="1641861" y="2189108"/>
                      <a:pt x="1603784" y="2223723"/>
                    </a:cubicBezTo>
                    <a:cubicBezTo>
                      <a:pt x="1565708" y="2254877"/>
                      <a:pt x="1527631" y="2292953"/>
                      <a:pt x="1486093" y="2317184"/>
                    </a:cubicBezTo>
                    <a:cubicBezTo>
                      <a:pt x="1465324" y="2327568"/>
                      <a:pt x="1444555" y="2299876"/>
                      <a:pt x="1458401" y="2282569"/>
                    </a:cubicBezTo>
                    <a:cubicBezTo>
                      <a:pt x="1489555" y="2247954"/>
                      <a:pt x="1534554" y="2216800"/>
                      <a:pt x="1569169" y="2178724"/>
                    </a:cubicBezTo>
                    <a:cubicBezTo>
                      <a:pt x="1607246" y="2147570"/>
                      <a:pt x="1645322" y="2116417"/>
                      <a:pt x="1683399" y="2081802"/>
                    </a:cubicBezTo>
                    <a:cubicBezTo>
                      <a:pt x="1763013" y="2016033"/>
                      <a:pt x="1835705" y="1946803"/>
                      <a:pt x="1911858" y="1877573"/>
                    </a:cubicBezTo>
                    <a:cubicBezTo>
                      <a:pt x="2060703" y="1742574"/>
                      <a:pt x="2202624" y="1593730"/>
                      <a:pt x="2354930" y="1458731"/>
                    </a:cubicBezTo>
                    <a:cubicBezTo>
                      <a:pt x="2357527" y="1457001"/>
                      <a:pt x="2360339" y="1456568"/>
                      <a:pt x="2362989" y="1457055"/>
                    </a:cubicBezTo>
                    <a:close/>
                    <a:moveTo>
                      <a:pt x="1656577" y="1335523"/>
                    </a:moveTo>
                    <a:cubicBezTo>
                      <a:pt x="1670207" y="1332602"/>
                      <a:pt x="1687731" y="1346232"/>
                      <a:pt x="1679942" y="1361809"/>
                    </a:cubicBezTo>
                    <a:cubicBezTo>
                      <a:pt x="1617635" y="1479499"/>
                      <a:pt x="1548405" y="1597190"/>
                      <a:pt x="1475714" y="1718343"/>
                    </a:cubicBezTo>
                    <a:cubicBezTo>
                      <a:pt x="1441099" y="1777188"/>
                      <a:pt x="1403022" y="1832572"/>
                      <a:pt x="1368407" y="1891418"/>
                    </a:cubicBezTo>
                    <a:cubicBezTo>
                      <a:pt x="1351099" y="1919110"/>
                      <a:pt x="1333792" y="1946802"/>
                      <a:pt x="1316484" y="1974494"/>
                    </a:cubicBezTo>
                    <a:cubicBezTo>
                      <a:pt x="1299177" y="2002186"/>
                      <a:pt x="1281869" y="2033339"/>
                      <a:pt x="1254177" y="2054108"/>
                    </a:cubicBezTo>
                    <a:cubicBezTo>
                      <a:pt x="1247254" y="2061031"/>
                      <a:pt x="1226485" y="2054108"/>
                      <a:pt x="1229947" y="2040262"/>
                    </a:cubicBezTo>
                    <a:cubicBezTo>
                      <a:pt x="1236870" y="2012570"/>
                      <a:pt x="1254177" y="1984878"/>
                      <a:pt x="1268023" y="1960648"/>
                    </a:cubicBezTo>
                    <a:cubicBezTo>
                      <a:pt x="1285331" y="1932956"/>
                      <a:pt x="1302638" y="1905264"/>
                      <a:pt x="1319946" y="1877572"/>
                    </a:cubicBezTo>
                    <a:cubicBezTo>
                      <a:pt x="1358022" y="1815265"/>
                      <a:pt x="1396099" y="1756419"/>
                      <a:pt x="1430714" y="1697574"/>
                    </a:cubicBezTo>
                    <a:cubicBezTo>
                      <a:pt x="1503406" y="1579883"/>
                      <a:pt x="1572636" y="1462192"/>
                      <a:pt x="1645327" y="1344501"/>
                    </a:cubicBezTo>
                    <a:cubicBezTo>
                      <a:pt x="1647924" y="1339309"/>
                      <a:pt x="1652034" y="1336496"/>
                      <a:pt x="1656577" y="1335523"/>
                    </a:cubicBezTo>
                    <a:close/>
                    <a:moveTo>
                      <a:pt x="1567438" y="881088"/>
                    </a:moveTo>
                    <a:cubicBezTo>
                      <a:pt x="1571765" y="880655"/>
                      <a:pt x="1576092" y="882386"/>
                      <a:pt x="1576092" y="887578"/>
                    </a:cubicBezTo>
                    <a:cubicBezTo>
                      <a:pt x="1586477" y="977577"/>
                      <a:pt x="1558785" y="1057192"/>
                      <a:pt x="1517247" y="1133345"/>
                    </a:cubicBezTo>
                    <a:cubicBezTo>
                      <a:pt x="1472247" y="1219882"/>
                      <a:pt x="1420324" y="1302958"/>
                      <a:pt x="1368402" y="1386035"/>
                    </a:cubicBezTo>
                    <a:cubicBezTo>
                      <a:pt x="1316479" y="1469111"/>
                      <a:pt x="1264557" y="1555648"/>
                      <a:pt x="1209173" y="1638724"/>
                    </a:cubicBezTo>
                    <a:cubicBezTo>
                      <a:pt x="1184942" y="1680262"/>
                      <a:pt x="1157250" y="1721800"/>
                      <a:pt x="1129558" y="1763338"/>
                    </a:cubicBezTo>
                    <a:cubicBezTo>
                      <a:pt x="1101866" y="1804876"/>
                      <a:pt x="1077635" y="1853337"/>
                      <a:pt x="1039559" y="1887952"/>
                    </a:cubicBezTo>
                    <a:cubicBezTo>
                      <a:pt x="1025713" y="1898336"/>
                      <a:pt x="1008405" y="1884490"/>
                      <a:pt x="1011867" y="1867183"/>
                    </a:cubicBezTo>
                    <a:cubicBezTo>
                      <a:pt x="1025713" y="1822183"/>
                      <a:pt x="1060328" y="1780645"/>
                      <a:pt x="1084558" y="1742569"/>
                    </a:cubicBezTo>
                    <a:cubicBezTo>
                      <a:pt x="1108789" y="1704492"/>
                      <a:pt x="1133019" y="1666416"/>
                      <a:pt x="1157250" y="1628340"/>
                    </a:cubicBezTo>
                    <a:cubicBezTo>
                      <a:pt x="1209173" y="1545263"/>
                      <a:pt x="1261095" y="1462188"/>
                      <a:pt x="1313018" y="1379111"/>
                    </a:cubicBezTo>
                    <a:cubicBezTo>
                      <a:pt x="1361479" y="1299497"/>
                      <a:pt x="1409940" y="1216421"/>
                      <a:pt x="1458401" y="1136806"/>
                    </a:cubicBezTo>
                    <a:cubicBezTo>
                      <a:pt x="1503401" y="1060653"/>
                      <a:pt x="1544939" y="977577"/>
                      <a:pt x="1558785" y="887578"/>
                    </a:cubicBezTo>
                    <a:cubicBezTo>
                      <a:pt x="1558785" y="884117"/>
                      <a:pt x="1563112" y="881521"/>
                      <a:pt x="1567438" y="881088"/>
                    </a:cubicBezTo>
                    <a:close/>
                    <a:moveTo>
                      <a:pt x="966872" y="368358"/>
                    </a:moveTo>
                    <a:cubicBezTo>
                      <a:pt x="984180" y="482588"/>
                      <a:pt x="953026" y="593356"/>
                      <a:pt x="897642" y="690278"/>
                    </a:cubicBezTo>
                    <a:cubicBezTo>
                      <a:pt x="838796" y="790661"/>
                      <a:pt x="755720" y="866814"/>
                      <a:pt x="679567" y="953352"/>
                    </a:cubicBezTo>
                    <a:cubicBezTo>
                      <a:pt x="606876" y="1036428"/>
                      <a:pt x="530723" y="1136811"/>
                      <a:pt x="527261" y="1254502"/>
                    </a:cubicBezTo>
                    <a:cubicBezTo>
                      <a:pt x="520338" y="1351424"/>
                      <a:pt x="572261" y="1455269"/>
                      <a:pt x="665721" y="1493345"/>
                    </a:cubicBezTo>
                    <a:cubicBezTo>
                      <a:pt x="676106" y="1496807"/>
                      <a:pt x="672644" y="1510653"/>
                      <a:pt x="662260" y="1510653"/>
                    </a:cubicBezTo>
                    <a:cubicBezTo>
                      <a:pt x="593030" y="1500269"/>
                      <a:pt x="537646" y="1451808"/>
                      <a:pt x="506492" y="1389501"/>
                    </a:cubicBezTo>
                    <a:cubicBezTo>
                      <a:pt x="468415" y="1316809"/>
                      <a:pt x="468415" y="1230272"/>
                      <a:pt x="492646" y="1154119"/>
                    </a:cubicBezTo>
                    <a:cubicBezTo>
                      <a:pt x="551492" y="967198"/>
                      <a:pt x="724567" y="852968"/>
                      <a:pt x="835335" y="697201"/>
                    </a:cubicBezTo>
                    <a:cubicBezTo>
                      <a:pt x="904565" y="603740"/>
                      <a:pt x="935719" y="489511"/>
                      <a:pt x="953026" y="375281"/>
                    </a:cubicBezTo>
                    <a:cubicBezTo>
                      <a:pt x="953026" y="368358"/>
                      <a:pt x="966872" y="368358"/>
                      <a:pt x="966872" y="368358"/>
                    </a:cubicBezTo>
                    <a:close/>
                    <a:moveTo>
                      <a:pt x="626780" y="118692"/>
                    </a:moveTo>
                    <a:cubicBezTo>
                      <a:pt x="629376" y="117394"/>
                      <a:pt x="632837" y="117394"/>
                      <a:pt x="634568" y="119125"/>
                    </a:cubicBezTo>
                    <a:cubicBezTo>
                      <a:pt x="707260" y="164124"/>
                      <a:pt x="734952" y="261046"/>
                      <a:pt x="745336" y="344122"/>
                    </a:cubicBezTo>
                    <a:cubicBezTo>
                      <a:pt x="759182" y="444506"/>
                      <a:pt x="741875" y="544889"/>
                      <a:pt x="703798" y="638350"/>
                    </a:cubicBezTo>
                    <a:cubicBezTo>
                      <a:pt x="700337" y="645273"/>
                      <a:pt x="689952" y="641812"/>
                      <a:pt x="689952" y="634889"/>
                    </a:cubicBezTo>
                    <a:cubicBezTo>
                      <a:pt x="700337" y="541428"/>
                      <a:pt x="714183" y="447967"/>
                      <a:pt x="703798" y="354507"/>
                    </a:cubicBezTo>
                    <a:cubicBezTo>
                      <a:pt x="696875" y="267969"/>
                      <a:pt x="658799" y="198739"/>
                      <a:pt x="624184" y="126047"/>
                    </a:cubicBezTo>
                    <a:cubicBezTo>
                      <a:pt x="622453" y="122586"/>
                      <a:pt x="624184" y="119990"/>
                      <a:pt x="626780" y="118692"/>
                    </a:cubicBezTo>
                    <a:close/>
                    <a:moveTo>
                      <a:pt x="384469" y="568"/>
                    </a:moveTo>
                    <a:cubicBezTo>
                      <a:pt x="385334" y="-297"/>
                      <a:pt x="387065" y="-297"/>
                      <a:pt x="388796" y="1434"/>
                    </a:cubicBezTo>
                    <a:cubicBezTo>
                      <a:pt x="471872" y="84510"/>
                      <a:pt x="506487" y="198739"/>
                      <a:pt x="506487" y="312969"/>
                    </a:cubicBezTo>
                    <a:cubicBezTo>
                      <a:pt x="506487" y="447967"/>
                      <a:pt x="451103" y="579504"/>
                      <a:pt x="381873" y="697195"/>
                    </a:cubicBezTo>
                    <a:cubicBezTo>
                      <a:pt x="305720" y="832194"/>
                      <a:pt x="198413" y="942962"/>
                      <a:pt x="122260" y="1077960"/>
                    </a:cubicBezTo>
                    <a:cubicBezTo>
                      <a:pt x="59953" y="1188728"/>
                      <a:pt x="21876" y="1334111"/>
                      <a:pt x="84183" y="1455264"/>
                    </a:cubicBezTo>
                    <a:cubicBezTo>
                      <a:pt x="146490" y="1579878"/>
                      <a:pt x="288412" y="1642185"/>
                      <a:pt x="413026" y="1680261"/>
                    </a:cubicBezTo>
                    <a:cubicBezTo>
                      <a:pt x="430334" y="1687184"/>
                      <a:pt x="423411" y="1714876"/>
                      <a:pt x="406103" y="1711415"/>
                    </a:cubicBezTo>
                    <a:cubicBezTo>
                      <a:pt x="288412" y="1694107"/>
                      <a:pt x="174182" y="1649108"/>
                      <a:pt x="91106" y="1559109"/>
                    </a:cubicBezTo>
                    <a:cubicBezTo>
                      <a:pt x="4569" y="1465648"/>
                      <a:pt x="-16200" y="1334111"/>
                      <a:pt x="11492" y="1212959"/>
                    </a:cubicBezTo>
                    <a:cubicBezTo>
                      <a:pt x="46107" y="1067576"/>
                      <a:pt x="136106" y="949885"/>
                      <a:pt x="226105" y="835655"/>
                    </a:cubicBezTo>
                    <a:cubicBezTo>
                      <a:pt x="323027" y="711041"/>
                      <a:pt x="416488" y="579504"/>
                      <a:pt x="458026" y="423737"/>
                    </a:cubicBezTo>
                    <a:cubicBezTo>
                      <a:pt x="496102" y="281815"/>
                      <a:pt x="482256" y="119125"/>
                      <a:pt x="385334" y="4895"/>
                    </a:cubicBezTo>
                    <a:cubicBezTo>
                      <a:pt x="383604" y="3164"/>
                      <a:pt x="383604" y="1434"/>
                      <a:pt x="384469" y="56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3" name="Google Shape;2723;p49"/>
              <p:cNvSpPr/>
              <p:nvPr/>
            </p:nvSpPr>
            <p:spPr>
              <a:xfrm>
                <a:off x="721961" y="1087814"/>
                <a:ext cx="311358" cy="289832"/>
              </a:xfrm>
              <a:custGeom>
                <a:avLst/>
                <a:gdLst/>
                <a:ahLst/>
                <a:cxnLst/>
                <a:rect l="l" t="t" r="r" b="b"/>
                <a:pathLst>
                  <a:path w="514641" h="479061" extrusionOk="0">
                    <a:moveTo>
                      <a:pt x="265187" y="57863"/>
                    </a:moveTo>
                    <a:cubicBezTo>
                      <a:pt x="265822" y="54688"/>
                      <a:pt x="267092" y="52148"/>
                      <a:pt x="267727" y="48973"/>
                    </a:cubicBezTo>
                    <a:cubicBezTo>
                      <a:pt x="282967" y="9603"/>
                      <a:pt x="327417" y="-10082"/>
                      <a:pt x="366787" y="5158"/>
                    </a:cubicBezTo>
                    <a:cubicBezTo>
                      <a:pt x="406157" y="20398"/>
                      <a:pt x="425842" y="64848"/>
                      <a:pt x="410602" y="104218"/>
                    </a:cubicBezTo>
                    <a:cubicBezTo>
                      <a:pt x="409967" y="106123"/>
                      <a:pt x="409332" y="107393"/>
                      <a:pt x="408697" y="109298"/>
                    </a:cubicBezTo>
                    <a:cubicBezTo>
                      <a:pt x="420127" y="107393"/>
                      <a:pt x="432827" y="108028"/>
                      <a:pt x="444257" y="111838"/>
                    </a:cubicBezTo>
                    <a:cubicBezTo>
                      <a:pt x="484262" y="125173"/>
                      <a:pt x="506487" y="168353"/>
                      <a:pt x="493152" y="208358"/>
                    </a:cubicBezTo>
                    <a:cubicBezTo>
                      <a:pt x="488072" y="224868"/>
                      <a:pt x="477277" y="238203"/>
                      <a:pt x="463942" y="247728"/>
                    </a:cubicBezTo>
                    <a:cubicBezTo>
                      <a:pt x="502677" y="261699"/>
                      <a:pt x="523632" y="303608"/>
                      <a:pt x="510932" y="342979"/>
                    </a:cubicBezTo>
                    <a:cubicBezTo>
                      <a:pt x="497597" y="382983"/>
                      <a:pt x="454417" y="405208"/>
                      <a:pt x="414412" y="391874"/>
                    </a:cubicBezTo>
                    <a:cubicBezTo>
                      <a:pt x="406792" y="389333"/>
                      <a:pt x="399172" y="385524"/>
                      <a:pt x="392822" y="381079"/>
                    </a:cubicBezTo>
                    <a:cubicBezTo>
                      <a:pt x="339482" y="464263"/>
                      <a:pt x="232802" y="501729"/>
                      <a:pt x="136917" y="464899"/>
                    </a:cubicBezTo>
                    <a:cubicBezTo>
                      <a:pt x="27062" y="422354"/>
                      <a:pt x="-28183" y="299163"/>
                      <a:pt x="14362" y="189308"/>
                    </a:cubicBezTo>
                    <a:cubicBezTo>
                      <a:pt x="53732" y="87073"/>
                      <a:pt x="162317" y="32463"/>
                      <a:pt x="265187" y="5786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4" name="Google Shape;2724;p49"/>
              <p:cNvSpPr/>
              <p:nvPr/>
            </p:nvSpPr>
            <p:spPr>
              <a:xfrm>
                <a:off x="730944" y="1158804"/>
                <a:ext cx="209748" cy="195337"/>
              </a:xfrm>
              <a:custGeom>
                <a:avLst/>
                <a:gdLst/>
                <a:ahLst/>
                <a:cxnLst/>
                <a:rect l="l" t="t" r="r" b="b"/>
                <a:pathLst>
                  <a:path w="346691" h="322871" extrusionOk="0">
                    <a:moveTo>
                      <a:pt x="177952" y="38966"/>
                    </a:moveTo>
                    <a:cubicBezTo>
                      <a:pt x="178587" y="37061"/>
                      <a:pt x="179222" y="35156"/>
                      <a:pt x="179857" y="33251"/>
                    </a:cubicBezTo>
                    <a:cubicBezTo>
                      <a:pt x="190017" y="6581"/>
                      <a:pt x="219862" y="-6754"/>
                      <a:pt x="246532" y="3406"/>
                    </a:cubicBezTo>
                    <a:cubicBezTo>
                      <a:pt x="273202" y="13566"/>
                      <a:pt x="286537" y="43411"/>
                      <a:pt x="276377" y="70081"/>
                    </a:cubicBezTo>
                    <a:cubicBezTo>
                      <a:pt x="275742" y="71351"/>
                      <a:pt x="275742" y="71986"/>
                      <a:pt x="275107" y="73256"/>
                    </a:cubicBezTo>
                    <a:cubicBezTo>
                      <a:pt x="282727" y="71986"/>
                      <a:pt x="290982" y="72621"/>
                      <a:pt x="299237" y="75161"/>
                    </a:cubicBezTo>
                    <a:cubicBezTo>
                      <a:pt x="326542" y="84051"/>
                      <a:pt x="341147" y="113261"/>
                      <a:pt x="332257" y="139931"/>
                    </a:cubicBezTo>
                    <a:cubicBezTo>
                      <a:pt x="328447" y="151361"/>
                      <a:pt x="321462" y="160251"/>
                      <a:pt x="312572" y="166601"/>
                    </a:cubicBezTo>
                    <a:cubicBezTo>
                      <a:pt x="338607" y="176126"/>
                      <a:pt x="352577" y="204701"/>
                      <a:pt x="344322" y="231371"/>
                    </a:cubicBezTo>
                    <a:cubicBezTo>
                      <a:pt x="335432" y="258676"/>
                      <a:pt x="306222" y="273281"/>
                      <a:pt x="279552" y="264391"/>
                    </a:cubicBezTo>
                    <a:cubicBezTo>
                      <a:pt x="274472" y="262486"/>
                      <a:pt x="269392" y="259946"/>
                      <a:pt x="264947" y="256771"/>
                    </a:cubicBezTo>
                    <a:cubicBezTo>
                      <a:pt x="228752" y="313286"/>
                      <a:pt x="156997" y="338051"/>
                      <a:pt x="92227" y="313286"/>
                    </a:cubicBezTo>
                    <a:cubicBezTo>
                      <a:pt x="17932" y="284711"/>
                      <a:pt x="-18898" y="201526"/>
                      <a:pt x="9677" y="127231"/>
                    </a:cubicBezTo>
                    <a:cubicBezTo>
                      <a:pt x="35712" y="58651"/>
                      <a:pt x="108737" y="21821"/>
                      <a:pt x="177952" y="3896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5" name="Google Shape;2725;p49"/>
              <p:cNvSpPr/>
              <p:nvPr/>
            </p:nvSpPr>
            <p:spPr>
              <a:xfrm>
                <a:off x="965279" y="1178788"/>
                <a:ext cx="29084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364" extrusionOk="0">
                    <a:moveTo>
                      <a:pt x="46579" y="31974"/>
                    </a:moveTo>
                    <a:cubicBezTo>
                      <a:pt x="51024" y="19909"/>
                      <a:pt x="45309" y="5939"/>
                      <a:pt x="32609" y="1494"/>
                    </a:cubicBezTo>
                    <a:cubicBezTo>
                      <a:pt x="19909" y="-2951"/>
                      <a:pt x="6574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8164" y="50389"/>
                      <a:pt x="42134" y="44039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6" name="Google Shape;2726;p49"/>
              <p:cNvSpPr/>
              <p:nvPr/>
            </p:nvSpPr>
            <p:spPr>
              <a:xfrm>
                <a:off x="981801" y="1268313"/>
                <a:ext cx="29084" cy="28699"/>
              </a:xfrm>
              <a:custGeom>
                <a:avLst/>
                <a:gdLst/>
                <a:ahLst/>
                <a:cxnLst/>
                <a:rect l="l" t="t" r="r" b="b"/>
                <a:pathLst>
                  <a:path w="48072" h="47437" extrusionOk="0">
                    <a:moveTo>
                      <a:pt x="46579" y="31974"/>
                    </a:moveTo>
                    <a:cubicBezTo>
                      <a:pt x="51024" y="19908"/>
                      <a:pt x="45309" y="5938"/>
                      <a:pt x="32609" y="1494"/>
                    </a:cubicBezTo>
                    <a:cubicBezTo>
                      <a:pt x="19909" y="-2951"/>
                      <a:pt x="6574" y="2763"/>
                      <a:pt x="1494" y="15463"/>
                    </a:cubicBezTo>
                    <a:cubicBezTo>
                      <a:pt x="-2951" y="27528"/>
                      <a:pt x="2764" y="41499"/>
                      <a:pt x="15464" y="45944"/>
                    </a:cubicBezTo>
                    <a:cubicBezTo>
                      <a:pt x="28164" y="50388"/>
                      <a:pt x="42134" y="44674"/>
                      <a:pt x="46579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7" name="Google Shape;2727;p49"/>
              <p:cNvSpPr/>
              <p:nvPr/>
            </p:nvSpPr>
            <p:spPr>
              <a:xfrm>
                <a:off x="915329" y="1108859"/>
                <a:ext cx="28699" cy="28655"/>
              </a:xfrm>
              <a:custGeom>
                <a:avLst/>
                <a:gdLst/>
                <a:ahLst/>
                <a:cxnLst/>
                <a:rect l="l" t="t" r="r" b="b"/>
                <a:pathLst>
                  <a:path w="47437" h="47364" extrusionOk="0">
                    <a:moveTo>
                      <a:pt x="45943" y="31974"/>
                    </a:moveTo>
                    <a:cubicBezTo>
                      <a:pt x="50389" y="19908"/>
                      <a:pt x="44674" y="5939"/>
                      <a:pt x="31974" y="1494"/>
                    </a:cubicBezTo>
                    <a:cubicBezTo>
                      <a:pt x="19274" y="-2951"/>
                      <a:pt x="5939" y="2764"/>
                      <a:pt x="1494" y="15464"/>
                    </a:cubicBezTo>
                    <a:cubicBezTo>
                      <a:pt x="-2951" y="27529"/>
                      <a:pt x="2764" y="41499"/>
                      <a:pt x="15464" y="45944"/>
                    </a:cubicBezTo>
                    <a:cubicBezTo>
                      <a:pt x="26893" y="50389"/>
                      <a:pt x="40864" y="44039"/>
                      <a:pt x="45943" y="3197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28" name="Google Shape;2728;p49"/>
              <p:cNvSpPr/>
              <p:nvPr/>
            </p:nvSpPr>
            <p:spPr>
              <a:xfrm>
                <a:off x="735857" y="1200824"/>
                <a:ext cx="137248" cy="129257"/>
              </a:xfrm>
              <a:custGeom>
                <a:avLst/>
                <a:gdLst/>
                <a:ahLst/>
                <a:cxnLst/>
                <a:rect l="l" t="t" r="r" b="b"/>
                <a:pathLst>
                  <a:path w="1247711" h="1175066" extrusionOk="0">
                    <a:moveTo>
                      <a:pt x="1247711" y="965758"/>
                    </a:moveTo>
                    <a:cubicBezTo>
                      <a:pt x="974253" y="1159603"/>
                      <a:pt x="621179" y="1225371"/>
                      <a:pt x="292336" y="1135372"/>
                    </a:cubicBezTo>
                    <a:cubicBezTo>
                      <a:pt x="247337" y="1121526"/>
                      <a:pt x="202337" y="1107680"/>
                      <a:pt x="160799" y="1079988"/>
                    </a:cubicBezTo>
                    <a:cubicBezTo>
                      <a:pt x="129646" y="1059219"/>
                      <a:pt x="84646" y="1028066"/>
                      <a:pt x="84646" y="986528"/>
                    </a:cubicBezTo>
                    <a:cubicBezTo>
                      <a:pt x="84646" y="979604"/>
                      <a:pt x="95031" y="972681"/>
                      <a:pt x="101954" y="976143"/>
                    </a:cubicBezTo>
                    <a:cubicBezTo>
                      <a:pt x="122723" y="983066"/>
                      <a:pt x="136569" y="1007297"/>
                      <a:pt x="153876" y="1021143"/>
                    </a:cubicBezTo>
                    <a:cubicBezTo>
                      <a:pt x="174645" y="1038450"/>
                      <a:pt x="198876" y="1055758"/>
                      <a:pt x="226568" y="1066142"/>
                    </a:cubicBezTo>
                    <a:cubicBezTo>
                      <a:pt x="275029" y="1086911"/>
                      <a:pt x="323490" y="1100757"/>
                      <a:pt x="375412" y="1111142"/>
                    </a:cubicBezTo>
                    <a:cubicBezTo>
                      <a:pt x="472335" y="1131911"/>
                      <a:pt x="572718" y="1138834"/>
                      <a:pt x="673102" y="1131911"/>
                    </a:cubicBezTo>
                    <a:cubicBezTo>
                      <a:pt x="873869" y="1121526"/>
                      <a:pt x="1074636" y="1066142"/>
                      <a:pt x="1247711" y="965758"/>
                    </a:cubicBezTo>
                    <a:close/>
                    <a:moveTo>
                      <a:pt x="1050405" y="671536"/>
                    </a:moveTo>
                    <a:cubicBezTo>
                      <a:pt x="1053867" y="671536"/>
                      <a:pt x="1057328" y="678459"/>
                      <a:pt x="1053867" y="678459"/>
                    </a:cubicBezTo>
                    <a:cubicBezTo>
                      <a:pt x="901561" y="737305"/>
                      <a:pt x="749255" y="792689"/>
                      <a:pt x="593487" y="837688"/>
                    </a:cubicBezTo>
                    <a:cubicBezTo>
                      <a:pt x="434258" y="882688"/>
                      <a:pt x="275029" y="927687"/>
                      <a:pt x="112338" y="962302"/>
                    </a:cubicBezTo>
                    <a:cubicBezTo>
                      <a:pt x="88107" y="965764"/>
                      <a:pt x="84646" y="934610"/>
                      <a:pt x="105415" y="927687"/>
                    </a:cubicBezTo>
                    <a:cubicBezTo>
                      <a:pt x="261183" y="882688"/>
                      <a:pt x="420412" y="851534"/>
                      <a:pt x="576179" y="809996"/>
                    </a:cubicBezTo>
                    <a:cubicBezTo>
                      <a:pt x="735409" y="764997"/>
                      <a:pt x="894638" y="723459"/>
                      <a:pt x="1050405" y="671536"/>
                    </a:cubicBezTo>
                    <a:close/>
                    <a:moveTo>
                      <a:pt x="815018" y="377309"/>
                    </a:moveTo>
                    <a:cubicBezTo>
                      <a:pt x="821941" y="373848"/>
                      <a:pt x="828864" y="384232"/>
                      <a:pt x="821941" y="387693"/>
                    </a:cubicBezTo>
                    <a:cubicBezTo>
                      <a:pt x="700788" y="467308"/>
                      <a:pt x="572713" y="536538"/>
                      <a:pt x="448098" y="612691"/>
                    </a:cubicBezTo>
                    <a:cubicBezTo>
                      <a:pt x="323484" y="692305"/>
                      <a:pt x="202332" y="775381"/>
                      <a:pt x="81179" y="858457"/>
                    </a:cubicBezTo>
                    <a:cubicBezTo>
                      <a:pt x="63871" y="868842"/>
                      <a:pt x="43102" y="844611"/>
                      <a:pt x="60410" y="830765"/>
                    </a:cubicBezTo>
                    <a:cubicBezTo>
                      <a:pt x="174639" y="744228"/>
                      <a:pt x="299254" y="664613"/>
                      <a:pt x="423868" y="588460"/>
                    </a:cubicBezTo>
                    <a:cubicBezTo>
                      <a:pt x="551943" y="512307"/>
                      <a:pt x="680019" y="436154"/>
                      <a:pt x="815018" y="377309"/>
                    </a:cubicBezTo>
                    <a:close/>
                    <a:moveTo>
                      <a:pt x="818485" y="0"/>
                    </a:moveTo>
                    <a:cubicBezTo>
                      <a:pt x="821946" y="0"/>
                      <a:pt x="825408" y="6923"/>
                      <a:pt x="821946" y="6923"/>
                    </a:cubicBezTo>
                    <a:cubicBezTo>
                      <a:pt x="641948" y="62307"/>
                      <a:pt x="472335" y="162691"/>
                      <a:pt x="330413" y="287305"/>
                    </a:cubicBezTo>
                    <a:cubicBezTo>
                      <a:pt x="257721" y="349612"/>
                      <a:pt x="191953" y="422303"/>
                      <a:pt x="136569" y="501918"/>
                    </a:cubicBezTo>
                    <a:cubicBezTo>
                      <a:pt x="105415" y="546917"/>
                      <a:pt x="77723" y="595378"/>
                      <a:pt x="56954" y="650762"/>
                    </a:cubicBezTo>
                    <a:cubicBezTo>
                      <a:pt x="39647" y="699223"/>
                      <a:pt x="36185" y="747684"/>
                      <a:pt x="22339" y="799607"/>
                    </a:cubicBezTo>
                    <a:cubicBezTo>
                      <a:pt x="18878" y="809991"/>
                      <a:pt x="5032" y="806530"/>
                      <a:pt x="5032" y="799607"/>
                    </a:cubicBezTo>
                    <a:cubicBezTo>
                      <a:pt x="-8815" y="751146"/>
                      <a:pt x="8493" y="695762"/>
                      <a:pt x="25801" y="650762"/>
                    </a:cubicBezTo>
                    <a:cubicBezTo>
                      <a:pt x="43108" y="598840"/>
                      <a:pt x="67339" y="550379"/>
                      <a:pt x="98492" y="505379"/>
                    </a:cubicBezTo>
                    <a:cubicBezTo>
                      <a:pt x="153876" y="422303"/>
                      <a:pt x="223106" y="346150"/>
                      <a:pt x="299259" y="276920"/>
                    </a:cubicBezTo>
                    <a:cubicBezTo>
                      <a:pt x="448104" y="141922"/>
                      <a:pt x="624641" y="48461"/>
                      <a:pt x="818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29" name="Google Shape;2729;p49"/>
            <p:cNvGrpSpPr/>
            <p:nvPr/>
          </p:nvGrpSpPr>
          <p:grpSpPr>
            <a:xfrm>
              <a:off x="6248654" y="3605604"/>
              <a:ext cx="860681" cy="1693397"/>
              <a:chOff x="-885401" y="2052863"/>
              <a:chExt cx="580130" cy="1141411"/>
            </a:xfrm>
          </p:grpSpPr>
          <p:sp>
            <p:nvSpPr>
              <p:cNvPr id="2730" name="Google Shape;2730;p49"/>
              <p:cNvSpPr/>
              <p:nvPr/>
            </p:nvSpPr>
            <p:spPr>
              <a:xfrm>
                <a:off x="-610523" y="2764583"/>
                <a:ext cx="293739" cy="268239"/>
              </a:xfrm>
              <a:custGeom>
                <a:avLst/>
                <a:gdLst/>
                <a:ahLst/>
                <a:cxnLst/>
                <a:rect l="l" t="t" r="r" b="b"/>
                <a:pathLst>
                  <a:path w="438417" h="400356" extrusionOk="0">
                    <a:moveTo>
                      <a:pt x="5142" y="1087"/>
                    </a:moveTo>
                    <a:cubicBezTo>
                      <a:pt x="5777" y="1722"/>
                      <a:pt x="5777" y="2357"/>
                      <a:pt x="6412" y="2357"/>
                    </a:cubicBezTo>
                    <a:cubicBezTo>
                      <a:pt x="6412" y="2357"/>
                      <a:pt x="7047" y="2357"/>
                      <a:pt x="7047" y="2992"/>
                    </a:cubicBezTo>
                    <a:cubicBezTo>
                      <a:pt x="7682" y="3627"/>
                      <a:pt x="8317" y="4897"/>
                      <a:pt x="8317" y="5532"/>
                    </a:cubicBezTo>
                    <a:cubicBezTo>
                      <a:pt x="29907" y="34742"/>
                      <a:pt x="66102" y="50617"/>
                      <a:pt x="100392" y="58237"/>
                    </a:cubicBezTo>
                    <a:cubicBezTo>
                      <a:pt x="144842" y="68397"/>
                      <a:pt x="190562" y="66492"/>
                      <a:pt x="234377" y="76652"/>
                    </a:cubicBezTo>
                    <a:cubicBezTo>
                      <a:pt x="316292" y="95067"/>
                      <a:pt x="375347" y="159202"/>
                      <a:pt x="406462" y="235402"/>
                    </a:cubicBezTo>
                    <a:cubicBezTo>
                      <a:pt x="415987" y="259532"/>
                      <a:pt x="423607" y="284932"/>
                      <a:pt x="428052" y="310332"/>
                    </a:cubicBezTo>
                    <a:cubicBezTo>
                      <a:pt x="433132" y="336367"/>
                      <a:pt x="437577" y="363037"/>
                      <a:pt x="437577" y="389707"/>
                    </a:cubicBezTo>
                    <a:cubicBezTo>
                      <a:pt x="437577" y="390342"/>
                      <a:pt x="437577" y="390342"/>
                      <a:pt x="437577" y="390977"/>
                    </a:cubicBezTo>
                    <a:cubicBezTo>
                      <a:pt x="441387" y="397962"/>
                      <a:pt x="431227" y="404312"/>
                      <a:pt x="427417" y="397327"/>
                    </a:cubicBezTo>
                    <a:cubicBezTo>
                      <a:pt x="409637" y="362402"/>
                      <a:pt x="391222" y="327477"/>
                      <a:pt x="367727" y="295727"/>
                    </a:cubicBezTo>
                    <a:cubicBezTo>
                      <a:pt x="343597" y="263342"/>
                      <a:pt x="314387" y="237307"/>
                      <a:pt x="278827" y="218257"/>
                    </a:cubicBezTo>
                    <a:cubicBezTo>
                      <a:pt x="243267" y="199842"/>
                      <a:pt x="204532" y="187777"/>
                      <a:pt x="167702" y="171902"/>
                    </a:cubicBezTo>
                    <a:cubicBezTo>
                      <a:pt x="132142" y="156662"/>
                      <a:pt x="99122" y="135707"/>
                      <a:pt x="71182" y="109037"/>
                    </a:cubicBezTo>
                    <a:cubicBezTo>
                      <a:pt x="41337" y="81097"/>
                      <a:pt x="13397" y="44902"/>
                      <a:pt x="1332" y="4897"/>
                    </a:cubicBezTo>
                    <a:cubicBezTo>
                      <a:pt x="1332" y="4897"/>
                      <a:pt x="1332" y="4897"/>
                      <a:pt x="1332" y="4262"/>
                    </a:cubicBezTo>
                    <a:cubicBezTo>
                      <a:pt x="697" y="3627"/>
                      <a:pt x="697" y="2992"/>
                      <a:pt x="62" y="2357"/>
                    </a:cubicBezTo>
                    <a:cubicBezTo>
                      <a:pt x="-573" y="1087"/>
                      <a:pt x="3872" y="-1453"/>
                      <a:pt x="5142" y="108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1" name="Google Shape;2731;p49"/>
              <p:cNvSpPr/>
              <p:nvPr/>
            </p:nvSpPr>
            <p:spPr>
              <a:xfrm>
                <a:off x="-576757" y="2802144"/>
                <a:ext cx="260357" cy="220603"/>
              </a:xfrm>
              <a:custGeom>
                <a:avLst/>
                <a:gdLst/>
                <a:ahLst/>
                <a:cxnLst/>
                <a:rect l="l" t="t" r="r" b="b"/>
                <a:pathLst>
                  <a:path w="388593" h="329258" extrusionOk="0">
                    <a:moveTo>
                      <a:pt x="476" y="282"/>
                    </a:moveTo>
                    <a:cubicBezTo>
                      <a:pt x="13176" y="14252"/>
                      <a:pt x="28416" y="25047"/>
                      <a:pt x="44926" y="33937"/>
                    </a:cubicBezTo>
                    <a:cubicBezTo>
                      <a:pt x="62071" y="42827"/>
                      <a:pt x="81121" y="48542"/>
                      <a:pt x="100171" y="54257"/>
                    </a:cubicBezTo>
                    <a:cubicBezTo>
                      <a:pt x="135731" y="65052"/>
                      <a:pt x="171926" y="74577"/>
                      <a:pt x="204946" y="91722"/>
                    </a:cubicBezTo>
                    <a:cubicBezTo>
                      <a:pt x="262731" y="121567"/>
                      <a:pt x="311626" y="167922"/>
                      <a:pt x="345916" y="223167"/>
                    </a:cubicBezTo>
                    <a:cubicBezTo>
                      <a:pt x="364966" y="254282"/>
                      <a:pt x="379571" y="287937"/>
                      <a:pt x="388461" y="323497"/>
                    </a:cubicBezTo>
                    <a:cubicBezTo>
                      <a:pt x="389731" y="329212"/>
                      <a:pt x="381476" y="331752"/>
                      <a:pt x="379571" y="326037"/>
                    </a:cubicBezTo>
                    <a:cubicBezTo>
                      <a:pt x="362426" y="263172"/>
                      <a:pt x="328771" y="206022"/>
                      <a:pt x="283051" y="160302"/>
                    </a:cubicBezTo>
                    <a:cubicBezTo>
                      <a:pt x="260191" y="137442"/>
                      <a:pt x="234156" y="117757"/>
                      <a:pt x="206216" y="101882"/>
                    </a:cubicBezTo>
                    <a:cubicBezTo>
                      <a:pt x="192246" y="94262"/>
                      <a:pt x="177641" y="86642"/>
                      <a:pt x="163036" y="80927"/>
                    </a:cubicBezTo>
                    <a:cubicBezTo>
                      <a:pt x="143986" y="73307"/>
                      <a:pt x="123666" y="67592"/>
                      <a:pt x="104616" y="60607"/>
                    </a:cubicBezTo>
                    <a:cubicBezTo>
                      <a:pt x="65881" y="49177"/>
                      <a:pt x="26511" y="31397"/>
                      <a:pt x="476" y="282"/>
                    </a:cubicBezTo>
                    <a:cubicBezTo>
                      <a:pt x="-159" y="282"/>
                      <a:pt x="-159" y="-353"/>
                      <a:pt x="476" y="28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2" name="Google Shape;2732;p49"/>
              <p:cNvSpPr/>
              <p:nvPr/>
            </p:nvSpPr>
            <p:spPr>
              <a:xfrm>
                <a:off x="-608437" y="2485494"/>
                <a:ext cx="303166" cy="693290"/>
              </a:xfrm>
              <a:custGeom>
                <a:avLst/>
                <a:gdLst/>
                <a:ahLst/>
                <a:cxnLst/>
                <a:rect l="l" t="t" r="r" b="b"/>
                <a:pathLst>
                  <a:path w="452486" h="1034761" extrusionOk="0">
                    <a:moveTo>
                      <a:pt x="447800" y="580737"/>
                    </a:moveTo>
                    <a:cubicBezTo>
                      <a:pt x="440815" y="510887"/>
                      <a:pt x="426210" y="441037"/>
                      <a:pt x="403985" y="371822"/>
                    </a:cubicBezTo>
                    <a:cubicBezTo>
                      <a:pt x="383030" y="306417"/>
                      <a:pt x="354455" y="240377"/>
                      <a:pt x="319530" y="176877"/>
                    </a:cubicBezTo>
                    <a:cubicBezTo>
                      <a:pt x="279525" y="104487"/>
                      <a:pt x="242060" y="49242"/>
                      <a:pt x="200785" y="2252"/>
                    </a:cubicBezTo>
                    <a:cubicBezTo>
                      <a:pt x="198245" y="-288"/>
                      <a:pt x="194435" y="-923"/>
                      <a:pt x="191895" y="1617"/>
                    </a:cubicBezTo>
                    <a:cubicBezTo>
                      <a:pt x="188720" y="4157"/>
                      <a:pt x="188085" y="7967"/>
                      <a:pt x="189990" y="11142"/>
                    </a:cubicBezTo>
                    <a:cubicBezTo>
                      <a:pt x="191895" y="13682"/>
                      <a:pt x="193800" y="16857"/>
                      <a:pt x="195704" y="19397"/>
                    </a:cubicBezTo>
                    <a:cubicBezTo>
                      <a:pt x="198879" y="23842"/>
                      <a:pt x="202054" y="28287"/>
                      <a:pt x="204595" y="32732"/>
                    </a:cubicBezTo>
                    <a:cubicBezTo>
                      <a:pt x="210945" y="42257"/>
                      <a:pt x="217295" y="51147"/>
                      <a:pt x="223645" y="60672"/>
                    </a:cubicBezTo>
                    <a:cubicBezTo>
                      <a:pt x="236345" y="79722"/>
                      <a:pt x="249679" y="98772"/>
                      <a:pt x="262380" y="118457"/>
                    </a:cubicBezTo>
                    <a:cubicBezTo>
                      <a:pt x="280795" y="148302"/>
                      <a:pt x="297940" y="178782"/>
                      <a:pt x="313815" y="209262"/>
                    </a:cubicBezTo>
                    <a:cubicBezTo>
                      <a:pt x="345565" y="271492"/>
                      <a:pt x="371600" y="336262"/>
                      <a:pt x="390650" y="401667"/>
                    </a:cubicBezTo>
                    <a:cubicBezTo>
                      <a:pt x="410970" y="470247"/>
                      <a:pt x="423670" y="540097"/>
                      <a:pt x="428750" y="608677"/>
                    </a:cubicBezTo>
                    <a:cubicBezTo>
                      <a:pt x="428750" y="609312"/>
                      <a:pt x="428750" y="610582"/>
                      <a:pt x="428750" y="611217"/>
                    </a:cubicBezTo>
                    <a:cubicBezTo>
                      <a:pt x="426210" y="602327"/>
                      <a:pt x="423670" y="593437"/>
                      <a:pt x="421130" y="585182"/>
                    </a:cubicBezTo>
                    <a:cubicBezTo>
                      <a:pt x="396365" y="510887"/>
                      <a:pt x="356995" y="446752"/>
                      <a:pt x="306195" y="400397"/>
                    </a:cubicBezTo>
                    <a:cubicBezTo>
                      <a:pt x="280160" y="376902"/>
                      <a:pt x="252220" y="357217"/>
                      <a:pt x="221740" y="343247"/>
                    </a:cubicBezTo>
                    <a:cubicBezTo>
                      <a:pt x="206500" y="335627"/>
                      <a:pt x="190625" y="329912"/>
                      <a:pt x="174115" y="324832"/>
                    </a:cubicBezTo>
                    <a:cubicBezTo>
                      <a:pt x="157604" y="319752"/>
                      <a:pt x="140460" y="318482"/>
                      <a:pt x="125220" y="317212"/>
                    </a:cubicBezTo>
                    <a:cubicBezTo>
                      <a:pt x="122045" y="317212"/>
                      <a:pt x="120140" y="319117"/>
                      <a:pt x="119504" y="322292"/>
                    </a:cubicBezTo>
                    <a:cubicBezTo>
                      <a:pt x="118870" y="325467"/>
                      <a:pt x="120775" y="328007"/>
                      <a:pt x="123950" y="328642"/>
                    </a:cubicBezTo>
                    <a:cubicBezTo>
                      <a:pt x="143000" y="331817"/>
                      <a:pt x="162050" y="338167"/>
                      <a:pt x="176654" y="343247"/>
                    </a:cubicBezTo>
                    <a:cubicBezTo>
                      <a:pt x="193165" y="348962"/>
                      <a:pt x="209675" y="356582"/>
                      <a:pt x="226185" y="366107"/>
                    </a:cubicBezTo>
                    <a:cubicBezTo>
                      <a:pt x="281430" y="397222"/>
                      <a:pt x="328420" y="445482"/>
                      <a:pt x="363345" y="506442"/>
                    </a:cubicBezTo>
                    <a:cubicBezTo>
                      <a:pt x="380490" y="536287"/>
                      <a:pt x="394460" y="569942"/>
                      <a:pt x="405890" y="606772"/>
                    </a:cubicBezTo>
                    <a:cubicBezTo>
                      <a:pt x="414780" y="636617"/>
                      <a:pt x="420495" y="667097"/>
                      <a:pt x="425575" y="696942"/>
                    </a:cubicBezTo>
                    <a:cubicBezTo>
                      <a:pt x="426845" y="702657"/>
                      <a:pt x="427480" y="708372"/>
                      <a:pt x="428750" y="714087"/>
                    </a:cubicBezTo>
                    <a:cubicBezTo>
                      <a:pt x="428750" y="715992"/>
                      <a:pt x="430020" y="717262"/>
                      <a:pt x="430655" y="718532"/>
                    </a:cubicBezTo>
                    <a:cubicBezTo>
                      <a:pt x="429385" y="752822"/>
                      <a:pt x="425575" y="786477"/>
                      <a:pt x="420495" y="819497"/>
                    </a:cubicBezTo>
                    <a:cubicBezTo>
                      <a:pt x="414780" y="854422"/>
                      <a:pt x="407160" y="888712"/>
                      <a:pt x="397635" y="922367"/>
                    </a:cubicBezTo>
                    <a:cubicBezTo>
                      <a:pt x="392555" y="940782"/>
                      <a:pt x="386840" y="957292"/>
                      <a:pt x="381760" y="973167"/>
                    </a:cubicBezTo>
                    <a:cubicBezTo>
                      <a:pt x="380490" y="976977"/>
                      <a:pt x="379220" y="980787"/>
                      <a:pt x="377950" y="984597"/>
                    </a:cubicBezTo>
                    <a:cubicBezTo>
                      <a:pt x="372235" y="955387"/>
                      <a:pt x="362710" y="926177"/>
                      <a:pt x="350010" y="898237"/>
                    </a:cubicBezTo>
                    <a:cubicBezTo>
                      <a:pt x="319530" y="830292"/>
                      <a:pt x="273175" y="764887"/>
                      <a:pt x="215390" y="709642"/>
                    </a:cubicBezTo>
                    <a:cubicBezTo>
                      <a:pt x="183640" y="679162"/>
                      <a:pt x="151890" y="656937"/>
                      <a:pt x="118870" y="642332"/>
                    </a:cubicBezTo>
                    <a:cubicBezTo>
                      <a:pt x="99185" y="633442"/>
                      <a:pt x="80135" y="627727"/>
                      <a:pt x="62354" y="624552"/>
                    </a:cubicBezTo>
                    <a:cubicBezTo>
                      <a:pt x="52195" y="622647"/>
                      <a:pt x="42035" y="621377"/>
                      <a:pt x="32510" y="621377"/>
                    </a:cubicBezTo>
                    <a:cubicBezTo>
                      <a:pt x="22985" y="620742"/>
                      <a:pt x="12825" y="620742"/>
                      <a:pt x="3300" y="625187"/>
                    </a:cubicBezTo>
                    <a:cubicBezTo>
                      <a:pt x="1395" y="626457"/>
                      <a:pt x="-510" y="628362"/>
                      <a:pt x="125" y="630902"/>
                    </a:cubicBezTo>
                    <a:cubicBezTo>
                      <a:pt x="125" y="633442"/>
                      <a:pt x="2029" y="635347"/>
                      <a:pt x="3935" y="635982"/>
                    </a:cubicBezTo>
                    <a:cubicBezTo>
                      <a:pt x="10920" y="637887"/>
                      <a:pt x="17904" y="638522"/>
                      <a:pt x="25525" y="639157"/>
                    </a:cubicBezTo>
                    <a:cubicBezTo>
                      <a:pt x="29335" y="639157"/>
                      <a:pt x="32510" y="639792"/>
                      <a:pt x="36320" y="639792"/>
                    </a:cubicBezTo>
                    <a:cubicBezTo>
                      <a:pt x="46479" y="641062"/>
                      <a:pt x="57275" y="642967"/>
                      <a:pt x="67435" y="646142"/>
                    </a:cubicBezTo>
                    <a:cubicBezTo>
                      <a:pt x="87120" y="651222"/>
                      <a:pt x="106804" y="658842"/>
                      <a:pt x="125854" y="669637"/>
                    </a:cubicBezTo>
                    <a:cubicBezTo>
                      <a:pt x="144904" y="679797"/>
                      <a:pt x="163320" y="692497"/>
                      <a:pt x="181735" y="707737"/>
                    </a:cubicBezTo>
                    <a:cubicBezTo>
                      <a:pt x="179829" y="709007"/>
                      <a:pt x="177290" y="709642"/>
                      <a:pt x="175385" y="710277"/>
                    </a:cubicBezTo>
                    <a:lnTo>
                      <a:pt x="174115" y="710912"/>
                    </a:lnTo>
                    <a:cubicBezTo>
                      <a:pt x="165860" y="714722"/>
                      <a:pt x="158240" y="719167"/>
                      <a:pt x="150620" y="723612"/>
                    </a:cubicBezTo>
                    <a:cubicBezTo>
                      <a:pt x="125854" y="739487"/>
                      <a:pt x="102995" y="761077"/>
                      <a:pt x="80135" y="790922"/>
                    </a:cubicBezTo>
                    <a:cubicBezTo>
                      <a:pt x="69975" y="804257"/>
                      <a:pt x="59179" y="818227"/>
                      <a:pt x="52195" y="834102"/>
                    </a:cubicBezTo>
                    <a:cubicBezTo>
                      <a:pt x="48385" y="842992"/>
                      <a:pt x="45845" y="851882"/>
                      <a:pt x="43940" y="859502"/>
                    </a:cubicBezTo>
                    <a:cubicBezTo>
                      <a:pt x="42670" y="866487"/>
                      <a:pt x="41400" y="877282"/>
                      <a:pt x="43940" y="884902"/>
                    </a:cubicBezTo>
                    <a:cubicBezTo>
                      <a:pt x="44575" y="886807"/>
                      <a:pt x="45845" y="888077"/>
                      <a:pt x="47750" y="888077"/>
                    </a:cubicBezTo>
                    <a:cubicBezTo>
                      <a:pt x="49654" y="888077"/>
                      <a:pt x="50925" y="887442"/>
                      <a:pt x="51560" y="885537"/>
                    </a:cubicBezTo>
                    <a:cubicBezTo>
                      <a:pt x="52829" y="882362"/>
                      <a:pt x="53465" y="879187"/>
                      <a:pt x="54735" y="876012"/>
                    </a:cubicBezTo>
                    <a:cubicBezTo>
                      <a:pt x="55370" y="874107"/>
                      <a:pt x="55370" y="872837"/>
                      <a:pt x="56004" y="870932"/>
                    </a:cubicBezTo>
                    <a:cubicBezTo>
                      <a:pt x="56640" y="869027"/>
                      <a:pt x="57275" y="867757"/>
                      <a:pt x="57275" y="865852"/>
                    </a:cubicBezTo>
                    <a:cubicBezTo>
                      <a:pt x="58545" y="862042"/>
                      <a:pt x="59179" y="858867"/>
                      <a:pt x="60450" y="855057"/>
                    </a:cubicBezTo>
                    <a:cubicBezTo>
                      <a:pt x="63625" y="846167"/>
                      <a:pt x="68704" y="836642"/>
                      <a:pt x="75054" y="826482"/>
                    </a:cubicBezTo>
                    <a:cubicBezTo>
                      <a:pt x="85215" y="811242"/>
                      <a:pt x="97279" y="796002"/>
                      <a:pt x="111885" y="780762"/>
                    </a:cubicBezTo>
                    <a:cubicBezTo>
                      <a:pt x="126490" y="765522"/>
                      <a:pt x="140460" y="753457"/>
                      <a:pt x="155065" y="743297"/>
                    </a:cubicBezTo>
                    <a:cubicBezTo>
                      <a:pt x="163320" y="738217"/>
                      <a:pt x="170940" y="733772"/>
                      <a:pt x="177925" y="730597"/>
                    </a:cubicBezTo>
                    <a:cubicBezTo>
                      <a:pt x="181735" y="728692"/>
                      <a:pt x="186179" y="727422"/>
                      <a:pt x="189990" y="726152"/>
                    </a:cubicBezTo>
                    <a:cubicBezTo>
                      <a:pt x="192529" y="725517"/>
                      <a:pt x="195704" y="724247"/>
                      <a:pt x="198245" y="723612"/>
                    </a:cubicBezTo>
                    <a:cubicBezTo>
                      <a:pt x="224915" y="748377"/>
                      <a:pt x="250315" y="778222"/>
                      <a:pt x="275715" y="814417"/>
                    </a:cubicBezTo>
                    <a:cubicBezTo>
                      <a:pt x="272540" y="815052"/>
                      <a:pt x="270000" y="816322"/>
                      <a:pt x="266825" y="817592"/>
                    </a:cubicBezTo>
                    <a:cubicBezTo>
                      <a:pt x="258570" y="822037"/>
                      <a:pt x="251585" y="828387"/>
                      <a:pt x="245870" y="834102"/>
                    </a:cubicBezTo>
                    <a:cubicBezTo>
                      <a:pt x="234440" y="845532"/>
                      <a:pt x="224279" y="858867"/>
                      <a:pt x="215390" y="874742"/>
                    </a:cubicBezTo>
                    <a:cubicBezTo>
                      <a:pt x="207770" y="888712"/>
                      <a:pt x="201420" y="903952"/>
                      <a:pt x="195704" y="921732"/>
                    </a:cubicBezTo>
                    <a:cubicBezTo>
                      <a:pt x="190625" y="938242"/>
                      <a:pt x="185545" y="956022"/>
                      <a:pt x="185545" y="973167"/>
                    </a:cubicBezTo>
                    <a:cubicBezTo>
                      <a:pt x="185545" y="978247"/>
                      <a:pt x="188720" y="981422"/>
                      <a:pt x="193165" y="982057"/>
                    </a:cubicBezTo>
                    <a:cubicBezTo>
                      <a:pt x="197610" y="982692"/>
                      <a:pt x="202690" y="980787"/>
                      <a:pt x="204595" y="975072"/>
                    </a:cubicBezTo>
                    <a:cubicBezTo>
                      <a:pt x="206500" y="967452"/>
                      <a:pt x="208404" y="960467"/>
                      <a:pt x="209675" y="952847"/>
                    </a:cubicBezTo>
                    <a:cubicBezTo>
                      <a:pt x="210945" y="945227"/>
                      <a:pt x="212850" y="937607"/>
                      <a:pt x="214754" y="930622"/>
                    </a:cubicBezTo>
                    <a:cubicBezTo>
                      <a:pt x="219200" y="916652"/>
                      <a:pt x="224279" y="903317"/>
                      <a:pt x="230629" y="890617"/>
                    </a:cubicBezTo>
                    <a:cubicBezTo>
                      <a:pt x="237615" y="877282"/>
                      <a:pt x="245870" y="864582"/>
                      <a:pt x="254760" y="854422"/>
                    </a:cubicBezTo>
                    <a:cubicBezTo>
                      <a:pt x="264285" y="843627"/>
                      <a:pt x="274445" y="833467"/>
                      <a:pt x="286510" y="830292"/>
                    </a:cubicBezTo>
                    <a:cubicBezTo>
                      <a:pt x="330325" y="895697"/>
                      <a:pt x="355090" y="961102"/>
                      <a:pt x="361440" y="1025237"/>
                    </a:cubicBezTo>
                    <a:cubicBezTo>
                      <a:pt x="362075" y="1031587"/>
                      <a:pt x="367155" y="1034762"/>
                      <a:pt x="372235" y="1034762"/>
                    </a:cubicBezTo>
                    <a:cubicBezTo>
                      <a:pt x="372870" y="1034762"/>
                      <a:pt x="372870" y="1034762"/>
                      <a:pt x="372870" y="1034762"/>
                    </a:cubicBezTo>
                    <a:cubicBezTo>
                      <a:pt x="377950" y="1034127"/>
                      <a:pt x="382395" y="1030317"/>
                      <a:pt x="382395" y="1023967"/>
                    </a:cubicBezTo>
                    <a:lnTo>
                      <a:pt x="382395" y="1022697"/>
                    </a:lnTo>
                    <a:cubicBezTo>
                      <a:pt x="385570" y="1016982"/>
                      <a:pt x="388110" y="1011267"/>
                      <a:pt x="390015" y="1006187"/>
                    </a:cubicBezTo>
                    <a:cubicBezTo>
                      <a:pt x="416685" y="943322"/>
                      <a:pt x="435100" y="872837"/>
                      <a:pt x="444625" y="796637"/>
                    </a:cubicBezTo>
                    <a:cubicBezTo>
                      <a:pt x="454150" y="725517"/>
                      <a:pt x="454785" y="652492"/>
                      <a:pt x="447800" y="5807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3" name="Google Shape;2733;p49"/>
              <p:cNvSpPr/>
              <p:nvPr/>
            </p:nvSpPr>
            <p:spPr>
              <a:xfrm>
                <a:off x="-885401" y="2052863"/>
                <a:ext cx="396819" cy="359652"/>
              </a:xfrm>
              <a:custGeom>
                <a:avLst/>
                <a:gdLst/>
                <a:ahLst/>
                <a:cxnLst/>
                <a:rect l="l" t="t" r="r" b="b"/>
                <a:pathLst>
                  <a:path w="592267" h="536794" extrusionOk="0">
                    <a:moveTo>
                      <a:pt x="24" y="408425"/>
                    </a:moveTo>
                    <a:cubicBezTo>
                      <a:pt x="-611" y="388740"/>
                      <a:pt x="11454" y="372230"/>
                      <a:pt x="27964" y="364610"/>
                    </a:cubicBezTo>
                    <a:cubicBezTo>
                      <a:pt x="10184" y="348735"/>
                      <a:pt x="659" y="325240"/>
                      <a:pt x="2564" y="301745"/>
                    </a:cubicBezTo>
                    <a:cubicBezTo>
                      <a:pt x="3834" y="287775"/>
                      <a:pt x="8279" y="273805"/>
                      <a:pt x="17169" y="262375"/>
                    </a:cubicBezTo>
                    <a:cubicBezTo>
                      <a:pt x="23519" y="254755"/>
                      <a:pt x="32409" y="248405"/>
                      <a:pt x="41934" y="246500"/>
                    </a:cubicBezTo>
                    <a:cubicBezTo>
                      <a:pt x="30504" y="223005"/>
                      <a:pt x="31774" y="194430"/>
                      <a:pt x="47014" y="172840"/>
                    </a:cubicBezTo>
                    <a:cubicBezTo>
                      <a:pt x="61619" y="152520"/>
                      <a:pt x="88289" y="141725"/>
                      <a:pt x="113054" y="144265"/>
                    </a:cubicBezTo>
                    <a:cubicBezTo>
                      <a:pt x="105434" y="119500"/>
                      <a:pt x="118134" y="91560"/>
                      <a:pt x="139724" y="76955"/>
                    </a:cubicBezTo>
                    <a:cubicBezTo>
                      <a:pt x="152424" y="68700"/>
                      <a:pt x="168934" y="62985"/>
                      <a:pt x="184174" y="62985"/>
                    </a:cubicBezTo>
                    <a:cubicBezTo>
                      <a:pt x="191159" y="62985"/>
                      <a:pt x="198144" y="63620"/>
                      <a:pt x="204494" y="66795"/>
                    </a:cubicBezTo>
                    <a:cubicBezTo>
                      <a:pt x="208939" y="46475"/>
                      <a:pt x="225449" y="29965"/>
                      <a:pt x="243864" y="21075"/>
                    </a:cubicBezTo>
                    <a:cubicBezTo>
                      <a:pt x="257199" y="14725"/>
                      <a:pt x="273074" y="12820"/>
                      <a:pt x="287044" y="18535"/>
                    </a:cubicBezTo>
                    <a:cubicBezTo>
                      <a:pt x="294029" y="21710"/>
                      <a:pt x="299744" y="26790"/>
                      <a:pt x="303554" y="33140"/>
                    </a:cubicBezTo>
                    <a:cubicBezTo>
                      <a:pt x="317524" y="15995"/>
                      <a:pt x="335939" y="1390"/>
                      <a:pt x="358164" y="120"/>
                    </a:cubicBezTo>
                    <a:cubicBezTo>
                      <a:pt x="376579" y="-1150"/>
                      <a:pt x="396264" y="7740"/>
                      <a:pt x="405789" y="23615"/>
                    </a:cubicBezTo>
                    <a:cubicBezTo>
                      <a:pt x="419759" y="7740"/>
                      <a:pt x="441984" y="-515"/>
                      <a:pt x="462939" y="5200"/>
                    </a:cubicBezTo>
                    <a:cubicBezTo>
                      <a:pt x="485799" y="11550"/>
                      <a:pt x="501674" y="33140"/>
                      <a:pt x="502944" y="56000"/>
                    </a:cubicBezTo>
                    <a:cubicBezTo>
                      <a:pt x="529614" y="50920"/>
                      <a:pt x="558189" y="52825"/>
                      <a:pt x="575334" y="76955"/>
                    </a:cubicBezTo>
                    <a:cubicBezTo>
                      <a:pt x="590574" y="97910"/>
                      <a:pt x="591209" y="123310"/>
                      <a:pt x="588034" y="148075"/>
                    </a:cubicBezTo>
                    <a:cubicBezTo>
                      <a:pt x="599464" y="175380"/>
                      <a:pt x="585494" y="204590"/>
                      <a:pt x="572794" y="228085"/>
                    </a:cubicBezTo>
                    <a:cubicBezTo>
                      <a:pt x="559459" y="252850"/>
                      <a:pt x="546124" y="277615"/>
                      <a:pt x="531519" y="301110"/>
                    </a:cubicBezTo>
                    <a:cubicBezTo>
                      <a:pt x="502309" y="348735"/>
                      <a:pt x="492784" y="447160"/>
                      <a:pt x="448334" y="482085"/>
                    </a:cubicBezTo>
                    <a:cubicBezTo>
                      <a:pt x="406424" y="515740"/>
                      <a:pt x="333399" y="485260"/>
                      <a:pt x="282599" y="502405"/>
                    </a:cubicBezTo>
                    <a:cubicBezTo>
                      <a:pt x="256564" y="511295"/>
                      <a:pt x="229894" y="518280"/>
                      <a:pt x="203224" y="523360"/>
                    </a:cubicBezTo>
                    <a:cubicBezTo>
                      <a:pt x="176554" y="529075"/>
                      <a:pt x="149249" y="533520"/>
                      <a:pt x="121944" y="536060"/>
                    </a:cubicBezTo>
                    <a:cubicBezTo>
                      <a:pt x="92099" y="538600"/>
                      <a:pt x="59714" y="535425"/>
                      <a:pt x="38124" y="512565"/>
                    </a:cubicBezTo>
                    <a:cubicBezTo>
                      <a:pt x="20979" y="494785"/>
                      <a:pt x="16534" y="467480"/>
                      <a:pt x="29869" y="447160"/>
                    </a:cubicBezTo>
                    <a:cubicBezTo>
                      <a:pt x="12724" y="442080"/>
                      <a:pt x="24" y="426840"/>
                      <a:pt x="24" y="40842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4" name="Google Shape;2734;p49"/>
              <p:cNvSpPr/>
              <p:nvPr/>
            </p:nvSpPr>
            <p:spPr>
              <a:xfrm>
                <a:off x="-778999" y="2156316"/>
                <a:ext cx="249371" cy="225471"/>
              </a:xfrm>
              <a:custGeom>
                <a:avLst/>
                <a:gdLst/>
                <a:ahLst/>
                <a:cxnLst/>
                <a:rect l="l" t="t" r="r" b="b"/>
                <a:pathLst>
                  <a:path w="372196" h="336524" extrusionOk="0">
                    <a:moveTo>
                      <a:pt x="0" y="255958"/>
                    </a:moveTo>
                    <a:cubicBezTo>
                      <a:pt x="0" y="243893"/>
                      <a:pt x="6985" y="233733"/>
                      <a:pt x="17780" y="228653"/>
                    </a:cubicBezTo>
                    <a:cubicBezTo>
                      <a:pt x="6985" y="219128"/>
                      <a:pt x="635" y="203888"/>
                      <a:pt x="1905" y="189283"/>
                    </a:cubicBezTo>
                    <a:cubicBezTo>
                      <a:pt x="2540" y="180393"/>
                      <a:pt x="5715" y="171503"/>
                      <a:pt x="11430" y="164518"/>
                    </a:cubicBezTo>
                    <a:cubicBezTo>
                      <a:pt x="15240" y="159438"/>
                      <a:pt x="20955" y="155628"/>
                      <a:pt x="27305" y="154993"/>
                    </a:cubicBezTo>
                    <a:cubicBezTo>
                      <a:pt x="20320" y="140388"/>
                      <a:pt x="20955" y="121973"/>
                      <a:pt x="30480" y="108638"/>
                    </a:cubicBezTo>
                    <a:cubicBezTo>
                      <a:pt x="40005" y="95938"/>
                      <a:pt x="55880" y="88953"/>
                      <a:pt x="71755" y="90858"/>
                    </a:cubicBezTo>
                    <a:cubicBezTo>
                      <a:pt x="67310" y="74983"/>
                      <a:pt x="74930" y="57838"/>
                      <a:pt x="88900" y="48313"/>
                    </a:cubicBezTo>
                    <a:cubicBezTo>
                      <a:pt x="97155" y="43233"/>
                      <a:pt x="107315" y="39423"/>
                      <a:pt x="116840" y="39423"/>
                    </a:cubicBezTo>
                    <a:cubicBezTo>
                      <a:pt x="121285" y="39423"/>
                      <a:pt x="125730" y="40058"/>
                      <a:pt x="129540" y="41963"/>
                    </a:cubicBezTo>
                    <a:cubicBezTo>
                      <a:pt x="132715" y="29263"/>
                      <a:pt x="142875" y="18468"/>
                      <a:pt x="154305" y="13388"/>
                    </a:cubicBezTo>
                    <a:cubicBezTo>
                      <a:pt x="162560" y="9578"/>
                      <a:pt x="172720" y="8308"/>
                      <a:pt x="180975" y="12118"/>
                    </a:cubicBezTo>
                    <a:cubicBezTo>
                      <a:pt x="185420" y="14023"/>
                      <a:pt x="189230" y="17198"/>
                      <a:pt x="191135" y="21008"/>
                    </a:cubicBezTo>
                    <a:cubicBezTo>
                      <a:pt x="200025" y="10213"/>
                      <a:pt x="211455" y="1323"/>
                      <a:pt x="225425" y="53"/>
                    </a:cubicBezTo>
                    <a:cubicBezTo>
                      <a:pt x="236855" y="-582"/>
                      <a:pt x="249555" y="4498"/>
                      <a:pt x="255270" y="14658"/>
                    </a:cubicBezTo>
                    <a:cubicBezTo>
                      <a:pt x="264160" y="4498"/>
                      <a:pt x="278130" y="-582"/>
                      <a:pt x="290830" y="3228"/>
                    </a:cubicBezTo>
                    <a:cubicBezTo>
                      <a:pt x="305435" y="7038"/>
                      <a:pt x="314960" y="21008"/>
                      <a:pt x="316230" y="34978"/>
                    </a:cubicBezTo>
                    <a:cubicBezTo>
                      <a:pt x="332740" y="31803"/>
                      <a:pt x="351155" y="33073"/>
                      <a:pt x="361950" y="47678"/>
                    </a:cubicBezTo>
                    <a:cubicBezTo>
                      <a:pt x="371475" y="61013"/>
                      <a:pt x="372110" y="76888"/>
                      <a:pt x="369570" y="92128"/>
                    </a:cubicBezTo>
                    <a:cubicBezTo>
                      <a:pt x="376555" y="109273"/>
                      <a:pt x="368300" y="127688"/>
                      <a:pt x="360045" y="142293"/>
                    </a:cubicBezTo>
                    <a:cubicBezTo>
                      <a:pt x="351790" y="157533"/>
                      <a:pt x="343535" y="173408"/>
                      <a:pt x="334010" y="188013"/>
                    </a:cubicBezTo>
                    <a:cubicBezTo>
                      <a:pt x="315595" y="217858"/>
                      <a:pt x="309245" y="279453"/>
                      <a:pt x="281940" y="301678"/>
                    </a:cubicBezTo>
                    <a:cubicBezTo>
                      <a:pt x="255905" y="322633"/>
                      <a:pt x="209550" y="303583"/>
                      <a:pt x="177800" y="314378"/>
                    </a:cubicBezTo>
                    <a:cubicBezTo>
                      <a:pt x="161290" y="320093"/>
                      <a:pt x="144780" y="323903"/>
                      <a:pt x="127635" y="327713"/>
                    </a:cubicBezTo>
                    <a:cubicBezTo>
                      <a:pt x="111125" y="330888"/>
                      <a:pt x="93980" y="334063"/>
                      <a:pt x="76835" y="335968"/>
                    </a:cubicBezTo>
                    <a:cubicBezTo>
                      <a:pt x="58420" y="337873"/>
                      <a:pt x="38100" y="335333"/>
                      <a:pt x="24130" y="321363"/>
                    </a:cubicBezTo>
                    <a:cubicBezTo>
                      <a:pt x="13335" y="309933"/>
                      <a:pt x="10795" y="293423"/>
                      <a:pt x="19050" y="280088"/>
                    </a:cubicBezTo>
                    <a:cubicBezTo>
                      <a:pt x="8255" y="277548"/>
                      <a:pt x="635" y="268023"/>
                      <a:pt x="0" y="25595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5" name="Google Shape;2735;p49"/>
              <p:cNvSpPr/>
              <p:nvPr/>
            </p:nvSpPr>
            <p:spPr>
              <a:xfrm>
                <a:off x="-514215" y="2197680"/>
                <a:ext cx="85597" cy="210680"/>
              </a:xfrm>
              <a:custGeom>
                <a:avLst/>
                <a:gdLst/>
                <a:ahLst/>
                <a:cxnLst/>
                <a:rect l="l" t="t" r="r" b="b"/>
                <a:pathLst>
                  <a:path w="127757" h="314448" extrusionOk="0">
                    <a:moveTo>
                      <a:pt x="4941" y="172644"/>
                    </a:moveTo>
                    <a:cubicBezTo>
                      <a:pt x="10656" y="150419"/>
                      <a:pt x="20816" y="130734"/>
                      <a:pt x="33516" y="112319"/>
                    </a:cubicBezTo>
                    <a:cubicBezTo>
                      <a:pt x="45581" y="95809"/>
                      <a:pt x="58916" y="80569"/>
                      <a:pt x="70981" y="64694"/>
                    </a:cubicBezTo>
                    <a:cubicBezTo>
                      <a:pt x="84951" y="46279"/>
                      <a:pt x="97016" y="26594"/>
                      <a:pt x="101462" y="4369"/>
                    </a:cubicBezTo>
                    <a:cubicBezTo>
                      <a:pt x="102731" y="-1346"/>
                      <a:pt x="110987" y="-1346"/>
                      <a:pt x="112891" y="3734"/>
                    </a:cubicBezTo>
                    <a:cubicBezTo>
                      <a:pt x="120512" y="27229"/>
                      <a:pt x="129401" y="51359"/>
                      <a:pt x="127497" y="76124"/>
                    </a:cubicBezTo>
                    <a:cubicBezTo>
                      <a:pt x="126226" y="97079"/>
                      <a:pt x="117972" y="117399"/>
                      <a:pt x="107176" y="135179"/>
                    </a:cubicBezTo>
                    <a:cubicBezTo>
                      <a:pt x="95747" y="153594"/>
                      <a:pt x="81141" y="169469"/>
                      <a:pt x="66537" y="185979"/>
                    </a:cubicBezTo>
                    <a:cubicBezTo>
                      <a:pt x="52566" y="201854"/>
                      <a:pt x="39866" y="219634"/>
                      <a:pt x="36056" y="241224"/>
                    </a:cubicBezTo>
                    <a:cubicBezTo>
                      <a:pt x="31612" y="264719"/>
                      <a:pt x="37962" y="288849"/>
                      <a:pt x="51931" y="307264"/>
                    </a:cubicBezTo>
                    <a:cubicBezTo>
                      <a:pt x="55741" y="312344"/>
                      <a:pt x="47487" y="317424"/>
                      <a:pt x="43676" y="312344"/>
                    </a:cubicBezTo>
                    <a:cubicBezTo>
                      <a:pt x="39866" y="307264"/>
                      <a:pt x="36691" y="302184"/>
                      <a:pt x="33516" y="296469"/>
                    </a:cubicBezTo>
                    <a:cubicBezTo>
                      <a:pt x="32881" y="296469"/>
                      <a:pt x="32247" y="296469"/>
                      <a:pt x="31612" y="296469"/>
                    </a:cubicBezTo>
                    <a:cubicBezTo>
                      <a:pt x="15101" y="282499"/>
                      <a:pt x="6212" y="260274"/>
                      <a:pt x="2401" y="239954"/>
                    </a:cubicBezTo>
                    <a:cubicBezTo>
                      <a:pt x="-1409" y="217094"/>
                      <a:pt x="-774" y="194234"/>
                      <a:pt x="4941" y="17264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36" name="Google Shape;2736;p49"/>
              <p:cNvSpPr/>
              <p:nvPr/>
            </p:nvSpPr>
            <p:spPr>
              <a:xfrm>
                <a:off x="-786080" y="2425402"/>
                <a:ext cx="214210" cy="68720"/>
              </a:xfrm>
              <a:custGeom>
                <a:avLst/>
                <a:gdLst/>
                <a:ahLst/>
                <a:cxnLst/>
                <a:rect l="l" t="t" r="r" b="b"/>
                <a:pathLst>
                  <a:path w="319716" h="102567" extrusionOk="0">
                    <a:moveTo>
                      <a:pt x="255676" y="11274"/>
                    </a:moveTo>
                    <a:cubicBezTo>
                      <a:pt x="274726" y="19529"/>
                      <a:pt x="295046" y="32864"/>
                      <a:pt x="305206" y="51279"/>
                    </a:cubicBezTo>
                    <a:cubicBezTo>
                      <a:pt x="305841" y="51914"/>
                      <a:pt x="305206" y="52549"/>
                      <a:pt x="305206" y="53184"/>
                    </a:cubicBezTo>
                    <a:cubicBezTo>
                      <a:pt x="310286" y="56994"/>
                      <a:pt x="314731" y="61439"/>
                      <a:pt x="318541" y="65884"/>
                    </a:cubicBezTo>
                    <a:cubicBezTo>
                      <a:pt x="322351" y="70329"/>
                      <a:pt x="316001" y="77314"/>
                      <a:pt x="312191" y="72869"/>
                    </a:cubicBezTo>
                    <a:cubicBezTo>
                      <a:pt x="296951" y="55089"/>
                      <a:pt x="274091" y="44294"/>
                      <a:pt x="250596" y="44294"/>
                    </a:cubicBezTo>
                    <a:cubicBezTo>
                      <a:pt x="229006" y="43659"/>
                      <a:pt x="209321" y="53184"/>
                      <a:pt x="190271" y="63344"/>
                    </a:cubicBezTo>
                    <a:cubicBezTo>
                      <a:pt x="171221" y="74139"/>
                      <a:pt x="153441" y="85569"/>
                      <a:pt x="133121" y="93189"/>
                    </a:cubicBezTo>
                    <a:cubicBezTo>
                      <a:pt x="113436" y="100809"/>
                      <a:pt x="92481" y="104619"/>
                      <a:pt x="71526" y="101444"/>
                    </a:cubicBezTo>
                    <a:cubicBezTo>
                      <a:pt x="46761" y="98269"/>
                      <a:pt x="24536" y="84934"/>
                      <a:pt x="2946" y="72869"/>
                    </a:cubicBezTo>
                    <a:cubicBezTo>
                      <a:pt x="-2134" y="70329"/>
                      <a:pt x="-229" y="61439"/>
                      <a:pt x="5486" y="62074"/>
                    </a:cubicBezTo>
                    <a:cubicBezTo>
                      <a:pt x="28346" y="62074"/>
                      <a:pt x="49936" y="54454"/>
                      <a:pt x="70891" y="44294"/>
                    </a:cubicBezTo>
                    <a:cubicBezTo>
                      <a:pt x="89306" y="35404"/>
                      <a:pt x="106451" y="25244"/>
                      <a:pt x="124866" y="16989"/>
                    </a:cubicBezTo>
                    <a:cubicBezTo>
                      <a:pt x="145186" y="8099"/>
                      <a:pt x="167411" y="1749"/>
                      <a:pt x="189636" y="479"/>
                    </a:cubicBezTo>
                    <a:cubicBezTo>
                      <a:pt x="211861" y="-1426"/>
                      <a:pt x="234721" y="2384"/>
                      <a:pt x="255676" y="11274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737" name="Google Shape;2737;p49"/>
              <p:cNvGrpSpPr/>
              <p:nvPr/>
            </p:nvGrpSpPr>
            <p:grpSpPr>
              <a:xfrm>
                <a:off x="-855106" y="2083291"/>
                <a:ext cx="332429" cy="302639"/>
                <a:chOff x="2041484" y="3571834"/>
                <a:chExt cx="496015" cy="451565"/>
              </a:xfrm>
            </p:grpSpPr>
            <p:sp>
              <p:nvSpPr>
                <p:cNvPr id="2738" name="Google Shape;2738;p49"/>
                <p:cNvSpPr/>
                <p:nvPr/>
              </p:nvSpPr>
              <p:spPr>
                <a:xfrm>
                  <a:off x="2506939" y="361882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39" name="Google Shape;2739;p49"/>
                <p:cNvSpPr/>
                <p:nvPr/>
              </p:nvSpPr>
              <p:spPr>
                <a:xfrm>
                  <a:off x="2239604" y="359405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0" name="Google Shape;2740;p49"/>
                <p:cNvSpPr/>
                <p:nvPr/>
              </p:nvSpPr>
              <p:spPr>
                <a:xfrm>
                  <a:off x="2078314" y="3728084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40" y="24130"/>
                        <a:pt x="7660" y="31115"/>
                        <a:pt x="15915" y="30480"/>
                      </a:cubicBezTo>
                      <a:cubicBezTo>
                        <a:pt x="24170" y="29845"/>
                        <a:pt x="31155" y="22860"/>
                        <a:pt x="30520" y="14605"/>
                      </a:cubicBezTo>
                      <a:cubicBezTo>
                        <a:pt x="30520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1" name="Google Shape;2741;p49"/>
                <p:cNvSpPr/>
                <p:nvPr/>
              </p:nvSpPr>
              <p:spPr>
                <a:xfrm>
                  <a:off x="2041484" y="3917909"/>
                  <a:ext cx="3052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20" h="30560" extrusionOk="0">
                      <a:moveTo>
                        <a:pt x="30520" y="14645"/>
                      </a:moveTo>
                      <a:cubicBezTo>
                        <a:pt x="30520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0520" y="23535"/>
                        <a:pt x="30520" y="1464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2" name="Google Shape;2742;p49"/>
                <p:cNvSpPr/>
                <p:nvPr/>
              </p:nvSpPr>
              <p:spPr>
                <a:xfrm>
                  <a:off x="2059264" y="399287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4645" y="0"/>
                      </a:moveTo>
                      <a:cubicBezTo>
                        <a:pt x="6390" y="0"/>
                        <a:pt x="-595" y="7620"/>
                        <a:pt x="40" y="15875"/>
                      </a:cubicBezTo>
                      <a:cubicBezTo>
                        <a:pt x="675" y="24130"/>
                        <a:pt x="7660" y="31115"/>
                        <a:pt x="15915" y="30480"/>
                      </a:cubicBezTo>
                      <a:cubicBezTo>
                        <a:pt x="24170" y="30480"/>
                        <a:pt x="31155" y="22860"/>
                        <a:pt x="30520" y="14605"/>
                      </a:cubicBezTo>
                      <a:cubicBezTo>
                        <a:pt x="29885" y="6350"/>
                        <a:pt x="23535" y="0"/>
                        <a:pt x="14645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3" name="Google Shape;2743;p49"/>
                <p:cNvSpPr/>
                <p:nvPr/>
              </p:nvSpPr>
              <p:spPr>
                <a:xfrm>
                  <a:off x="2421214" y="3571834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40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30520" y="6390"/>
                        <a:pt x="22900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4" name="Google Shape;2744;p49"/>
                <p:cNvSpPr/>
                <p:nvPr/>
              </p:nvSpPr>
              <p:spPr>
                <a:xfrm>
                  <a:off x="2335489" y="357500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5" name="Google Shape;2745;p49"/>
                <p:cNvSpPr/>
                <p:nvPr/>
              </p:nvSpPr>
              <p:spPr>
                <a:xfrm>
                  <a:off x="2151339" y="3647399"/>
                  <a:ext cx="30560" cy="30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60" extrusionOk="0">
                      <a:moveTo>
                        <a:pt x="14645" y="40"/>
                      </a:move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660" y="31155"/>
                        <a:pt x="15915" y="30520"/>
                      </a:cubicBez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3535" y="-595"/>
                        <a:pt x="14645" y="4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  <p:sp>
              <p:nvSpPr>
                <p:cNvPr id="2746" name="Google Shape;2746;p49"/>
                <p:cNvSpPr/>
                <p:nvPr/>
              </p:nvSpPr>
              <p:spPr>
                <a:xfrm>
                  <a:off x="2044024" y="3822659"/>
                  <a:ext cx="30560" cy="30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0" h="30520" extrusionOk="0">
                      <a:moveTo>
                        <a:pt x="15915" y="30520"/>
                      </a:moveTo>
                      <a:cubicBezTo>
                        <a:pt x="24170" y="30520"/>
                        <a:pt x="31155" y="22900"/>
                        <a:pt x="30520" y="14645"/>
                      </a:cubicBezTo>
                      <a:cubicBezTo>
                        <a:pt x="29885" y="6390"/>
                        <a:pt x="22900" y="-595"/>
                        <a:pt x="14645" y="40"/>
                      </a:cubicBezTo>
                      <a:cubicBezTo>
                        <a:pt x="6390" y="40"/>
                        <a:pt x="-595" y="7660"/>
                        <a:pt x="40" y="15915"/>
                      </a:cubicBezTo>
                      <a:cubicBezTo>
                        <a:pt x="675" y="24170"/>
                        <a:pt x="7025" y="30520"/>
                        <a:pt x="15915" y="3052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0000"/>
                    </a:solidFill>
                    <a:latin typeface="Arial" panose="020B0604020202020204"/>
                    <a:ea typeface="Arial" panose="020B0604020202020204"/>
                    <a:cs typeface="Arial" panose="020B0604020202020204"/>
                    <a:sym typeface="Arial" panose="020B0604020202020204"/>
                  </a:endParaRPr>
                </a:p>
              </p:txBody>
            </p:sp>
          </p:grpSp>
          <p:sp>
            <p:nvSpPr>
              <p:cNvPr id="2747" name="Google Shape;2747;p49"/>
              <p:cNvSpPr/>
              <p:nvPr/>
            </p:nvSpPr>
            <p:spPr>
              <a:xfrm>
                <a:off x="-715300" y="2220290"/>
                <a:ext cx="126175" cy="143444"/>
              </a:xfrm>
              <a:custGeom>
                <a:avLst/>
                <a:gdLst/>
                <a:ahLst/>
                <a:cxnLst/>
                <a:rect l="l" t="t" r="r" b="b"/>
                <a:pathLst>
                  <a:path w="188321" h="214096" extrusionOk="0">
                    <a:moveTo>
                      <a:pt x="2104" y="154781"/>
                    </a:moveTo>
                    <a:cubicBezTo>
                      <a:pt x="19884" y="152241"/>
                      <a:pt x="36394" y="150971"/>
                      <a:pt x="54174" y="152241"/>
                    </a:cubicBezTo>
                    <a:cubicBezTo>
                      <a:pt x="70684" y="153512"/>
                      <a:pt x="86559" y="156687"/>
                      <a:pt x="102434" y="161131"/>
                    </a:cubicBezTo>
                    <a:cubicBezTo>
                      <a:pt x="111324" y="163671"/>
                      <a:pt x="120849" y="166846"/>
                      <a:pt x="129104" y="170656"/>
                    </a:cubicBezTo>
                    <a:cubicBezTo>
                      <a:pt x="122119" y="163671"/>
                      <a:pt x="115134" y="156687"/>
                      <a:pt x="107514" y="149701"/>
                    </a:cubicBezTo>
                    <a:cubicBezTo>
                      <a:pt x="97989" y="140812"/>
                      <a:pt x="88464" y="131287"/>
                      <a:pt x="78939" y="122396"/>
                    </a:cubicBezTo>
                    <a:cubicBezTo>
                      <a:pt x="69414" y="112871"/>
                      <a:pt x="58619" y="104616"/>
                      <a:pt x="50364" y="93821"/>
                    </a:cubicBezTo>
                    <a:cubicBezTo>
                      <a:pt x="49094" y="91916"/>
                      <a:pt x="51634" y="88741"/>
                      <a:pt x="53539" y="90012"/>
                    </a:cubicBezTo>
                    <a:cubicBezTo>
                      <a:pt x="64969" y="96996"/>
                      <a:pt x="74494" y="105887"/>
                      <a:pt x="84019" y="114776"/>
                    </a:cubicBezTo>
                    <a:cubicBezTo>
                      <a:pt x="94179" y="124301"/>
                      <a:pt x="104339" y="133826"/>
                      <a:pt x="114499" y="143351"/>
                    </a:cubicBezTo>
                    <a:cubicBezTo>
                      <a:pt x="124024" y="152876"/>
                      <a:pt x="134184" y="162401"/>
                      <a:pt x="143709" y="171926"/>
                    </a:cubicBezTo>
                    <a:cubicBezTo>
                      <a:pt x="147519" y="175737"/>
                      <a:pt x="151329" y="179546"/>
                      <a:pt x="155774" y="183356"/>
                    </a:cubicBezTo>
                    <a:cubicBezTo>
                      <a:pt x="156409" y="183356"/>
                      <a:pt x="157044" y="183991"/>
                      <a:pt x="157679" y="184626"/>
                    </a:cubicBezTo>
                    <a:cubicBezTo>
                      <a:pt x="155774" y="180181"/>
                      <a:pt x="153869" y="176371"/>
                      <a:pt x="151964" y="172562"/>
                    </a:cubicBezTo>
                    <a:cubicBezTo>
                      <a:pt x="145614" y="158591"/>
                      <a:pt x="138629" y="144621"/>
                      <a:pt x="132279" y="130016"/>
                    </a:cubicBezTo>
                    <a:cubicBezTo>
                      <a:pt x="125929" y="116046"/>
                      <a:pt x="119579" y="101441"/>
                      <a:pt x="113229" y="87471"/>
                    </a:cubicBezTo>
                    <a:cubicBezTo>
                      <a:pt x="106879" y="72866"/>
                      <a:pt x="100529" y="57626"/>
                      <a:pt x="96084" y="41751"/>
                    </a:cubicBezTo>
                    <a:cubicBezTo>
                      <a:pt x="95449" y="39212"/>
                      <a:pt x="99259" y="37306"/>
                      <a:pt x="100529" y="39846"/>
                    </a:cubicBezTo>
                    <a:cubicBezTo>
                      <a:pt x="108784" y="53181"/>
                      <a:pt x="115134" y="67151"/>
                      <a:pt x="121484" y="81121"/>
                    </a:cubicBezTo>
                    <a:cubicBezTo>
                      <a:pt x="127834" y="95726"/>
                      <a:pt x="134184" y="110331"/>
                      <a:pt x="141169" y="124301"/>
                    </a:cubicBezTo>
                    <a:cubicBezTo>
                      <a:pt x="146249" y="135731"/>
                      <a:pt x="151964" y="147796"/>
                      <a:pt x="157044" y="159226"/>
                    </a:cubicBezTo>
                    <a:cubicBezTo>
                      <a:pt x="154504" y="142081"/>
                      <a:pt x="153234" y="124937"/>
                      <a:pt x="151964" y="107791"/>
                    </a:cubicBezTo>
                    <a:cubicBezTo>
                      <a:pt x="150694" y="90646"/>
                      <a:pt x="150694" y="73501"/>
                      <a:pt x="150694" y="56356"/>
                    </a:cubicBezTo>
                    <a:cubicBezTo>
                      <a:pt x="150694" y="38576"/>
                      <a:pt x="152599" y="20796"/>
                      <a:pt x="153234" y="2381"/>
                    </a:cubicBezTo>
                    <a:cubicBezTo>
                      <a:pt x="153234" y="-794"/>
                      <a:pt x="157679" y="-794"/>
                      <a:pt x="157679" y="2381"/>
                    </a:cubicBezTo>
                    <a:cubicBezTo>
                      <a:pt x="158314" y="19526"/>
                      <a:pt x="159584" y="36671"/>
                      <a:pt x="160219" y="53816"/>
                    </a:cubicBezTo>
                    <a:cubicBezTo>
                      <a:pt x="160854" y="71596"/>
                      <a:pt x="160854" y="88741"/>
                      <a:pt x="162124" y="105887"/>
                    </a:cubicBezTo>
                    <a:cubicBezTo>
                      <a:pt x="162759" y="123031"/>
                      <a:pt x="164664" y="139541"/>
                      <a:pt x="167204" y="156687"/>
                    </a:cubicBezTo>
                    <a:cubicBezTo>
                      <a:pt x="168474" y="165576"/>
                      <a:pt x="169744" y="173831"/>
                      <a:pt x="171649" y="182721"/>
                    </a:cubicBezTo>
                    <a:cubicBezTo>
                      <a:pt x="172284" y="185896"/>
                      <a:pt x="173554" y="189706"/>
                      <a:pt x="174189" y="194151"/>
                    </a:cubicBezTo>
                    <a:cubicBezTo>
                      <a:pt x="176094" y="195421"/>
                      <a:pt x="177999" y="196691"/>
                      <a:pt x="180539" y="198596"/>
                    </a:cubicBezTo>
                    <a:cubicBezTo>
                      <a:pt x="183714" y="201137"/>
                      <a:pt x="187524" y="203041"/>
                      <a:pt x="188159" y="206851"/>
                    </a:cubicBezTo>
                    <a:cubicBezTo>
                      <a:pt x="188794" y="209391"/>
                      <a:pt x="187524" y="211931"/>
                      <a:pt x="184984" y="211931"/>
                    </a:cubicBezTo>
                    <a:cubicBezTo>
                      <a:pt x="182444" y="211931"/>
                      <a:pt x="180539" y="211296"/>
                      <a:pt x="178634" y="210026"/>
                    </a:cubicBezTo>
                    <a:cubicBezTo>
                      <a:pt x="178634" y="210026"/>
                      <a:pt x="178634" y="210662"/>
                      <a:pt x="178634" y="210662"/>
                    </a:cubicBezTo>
                    <a:cubicBezTo>
                      <a:pt x="178634" y="213837"/>
                      <a:pt x="175459" y="215106"/>
                      <a:pt x="172919" y="213201"/>
                    </a:cubicBezTo>
                    <a:cubicBezTo>
                      <a:pt x="172284" y="212566"/>
                      <a:pt x="171649" y="211296"/>
                      <a:pt x="170379" y="210662"/>
                    </a:cubicBezTo>
                    <a:cubicBezTo>
                      <a:pt x="169109" y="210662"/>
                      <a:pt x="168474" y="210026"/>
                      <a:pt x="167839" y="209391"/>
                    </a:cubicBezTo>
                    <a:cubicBezTo>
                      <a:pt x="167839" y="209391"/>
                      <a:pt x="167204" y="208756"/>
                      <a:pt x="167204" y="208121"/>
                    </a:cubicBezTo>
                    <a:cubicBezTo>
                      <a:pt x="166569" y="208121"/>
                      <a:pt x="165934" y="208121"/>
                      <a:pt x="165299" y="207487"/>
                    </a:cubicBezTo>
                    <a:cubicBezTo>
                      <a:pt x="159584" y="203041"/>
                      <a:pt x="153869" y="197326"/>
                      <a:pt x="148789" y="192246"/>
                    </a:cubicBezTo>
                    <a:cubicBezTo>
                      <a:pt x="147519" y="191612"/>
                      <a:pt x="146249" y="190341"/>
                      <a:pt x="144344" y="189706"/>
                    </a:cubicBezTo>
                    <a:cubicBezTo>
                      <a:pt x="129739" y="182087"/>
                      <a:pt x="113864" y="175737"/>
                      <a:pt x="97989" y="171291"/>
                    </a:cubicBezTo>
                    <a:cubicBezTo>
                      <a:pt x="82749" y="166846"/>
                      <a:pt x="66874" y="163671"/>
                      <a:pt x="50999" y="161766"/>
                    </a:cubicBezTo>
                    <a:cubicBezTo>
                      <a:pt x="34489" y="159862"/>
                      <a:pt x="17344" y="158591"/>
                      <a:pt x="834" y="159862"/>
                    </a:cubicBezTo>
                    <a:cubicBezTo>
                      <a:pt x="-436" y="159862"/>
                      <a:pt x="-436" y="155416"/>
                      <a:pt x="2104" y="15478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grpSp>
            <p:nvGrpSpPr>
              <p:cNvPr id="2748" name="Google Shape;2748;p49"/>
              <p:cNvGrpSpPr/>
              <p:nvPr/>
            </p:nvGrpSpPr>
            <p:grpSpPr>
              <a:xfrm>
                <a:off x="-852790" y="2480109"/>
                <a:ext cx="208105" cy="278880"/>
                <a:chOff x="-852790" y="2480109"/>
                <a:chExt cx="208105" cy="278880"/>
              </a:xfrm>
            </p:grpSpPr>
            <p:grpSp>
              <p:nvGrpSpPr>
                <p:cNvPr id="2749" name="Google Shape;2749;p49"/>
                <p:cNvGrpSpPr/>
                <p:nvPr/>
              </p:nvGrpSpPr>
              <p:grpSpPr>
                <a:xfrm>
                  <a:off x="-843663" y="2480109"/>
                  <a:ext cx="198978" cy="278880"/>
                  <a:chOff x="2058558" y="4163922"/>
                  <a:chExt cx="296894" cy="416115"/>
                </a:xfrm>
              </p:grpSpPr>
              <p:sp>
                <p:nvSpPr>
                  <p:cNvPr id="2750" name="Google Shape;2750;p49"/>
                  <p:cNvSpPr/>
                  <p:nvPr/>
                </p:nvSpPr>
                <p:spPr>
                  <a:xfrm>
                    <a:off x="2226041" y="4163922"/>
                    <a:ext cx="129411" cy="1938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11" h="193847" extrusionOk="0">
                        <a:moveTo>
                          <a:pt x="129173" y="185827"/>
                        </a:moveTo>
                        <a:cubicBezTo>
                          <a:pt x="120918" y="152807"/>
                          <a:pt x="109488" y="121057"/>
                          <a:pt x="95518" y="89943"/>
                        </a:cubicBezTo>
                        <a:cubicBezTo>
                          <a:pt x="88533" y="74702"/>
                          <a:pt x="81548" y="59462"/>
                          <a:pt x="74563" y="44223"/>
                        </a:cubicBezTo>
                        <a:cubicBezTo>
                          <a:pt x="70753" y="36602"/>
                          <a:pt x="66943" y="28982"/>
                          <a:pt x="60593" y="22632"/>
                        </a:cubicBezTo>
                        <a:cubicBezTo>
                          <a:pt x="50433" y="8027"/>
                          <a:pt x="33923" y="-4673"/>
                          <a:pt x="16778" y="1677"/>
                        </a:cubicBezTo>
                        <a:cubicBezTo>
                          <a:pt x="-2272" y="8662"/>
                          <a:pt x="-2907" y="33427"/>
                          <a:pt x="4078" y="49302"/>
                        </a:cubicBezTo>
                        <a:cubicBezTo>
                          <a:pt x="12968" y="69623"/>
                          <a:pt x="26303" y="89307"/>
                          <a:pt x="39003" y="107723"/>
                        </a:cubicBezTo>
                        <a:cubicBezTo>
                          <a:pt x="51703" y="126773"/>
                          <a:pt x="65673" y="144552"/>
                          <a:pt x="80913" y="161698"/>
                        </a:cubicBezTo>
                        <a:cubicBezTo>
                          <a:pt x="87898" y="169952"/>
                          <a:pt x="95518" y="178843"/>
                          <a:pt x="103773" y="186462"/>
                        </a:cubicBezTo>
                        <a:cubicBezTo>
                          <a:pt x="110123" y="192177"/>
                          <a:pt x="119648" y="197257"/>
                          <a:pt x="127268" y="190907"/>
                        </a:cubicBezTo>
                        <a:cubicBezTo>
                          <a:pt x="129173" y="190273"/>
                          <a:pt x="129808" y="188368"/>
                          <a:pt x="129173" y="185827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1" name="Google Shape;2751;p49"/>
                  <p:cNvSpPr/>
                  <p:nvPr/>
                </p:nvSpPr>
                <p:spPr>
                  <a:xfrm>
                    <a:off x="2104141" y="4245971"/>
                    <a:ext cx="202557" cy="1168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557" h="116890" extrusionOk="0">
                        <a:moveTo>
                          <a:pt x="119628" y="41549"/>
                        </a:moveTo>
                        <a:cubicBezTo>
                          <a:pt x="105658" y="32658"/>
                          <a:pt x="91053" y="23769"/>
                          <a:pt x="76448" y="14878"/>
                        </a:cubicBezTo>
                        <a:cubicBezTo>
                          <a:pt x="69463" y="10433"/>
                          <a:pt x="61208" y="6624"/>
                          <a:pt x="52953" y="4719"/>
                        </a:cubicBezTo>
                        <a:cubicBezTo>
                          <a:pt x="36443" y="-1631"/>
                          <a:pt x="15488" y="-3537"/>
                          <a:pt x="4693" y="11703"/>
                        </a:cubicBezTo>
                        <a:cubicBezTo>
                          <a:pt x="-7372" y="28213"/>
                          <a:pt x="5963" y="48533"/>
                          <a:pt x="20568" y="58058"/>
                        </a:cubicBezTo>
                        <a:cubicBezTo>
                          <a:pt x="39618" y="70124"/>
                          <a:pt x="61208" y="79013"/>
                          <a:pt x="82163" y="87269"/>
                        </a:cubicBezTo>
                        <a:cubicBezTo>
                          <a:pt x="103118" y="95524"/>
                          <a:pt x="125343" y="103144"/>
                          <a:pt x="146933" y="108858"/>
                        </a:cubicBezTo>
                        <a:cubicBezTo>
                          <a:pt x="157728" y="112033"/>
                          <a:pt x="168523" y="115208"/>
                          <a:pt x="179953" y="116479"/>
                        </a:cubicBezTo>
                        <a:cubicBezTo>
                          <a:pt x="188208" y="117749"/>
                          <a:pt x="199003" y="116479"/>
                          <a:pt x="202178" y="106954"/>
                        </a:cubicBezTo>
                        <a:cubicBezTo>
                          <a:pt x="202813" y="104413"/>
                          <a:pt x="202813" y="102508"/>
                          <a:pt x="200908" y="101238"/>
                        </a:cubicBezTo>
                        <a:cubicBezTo>
                          <a:pt x="175508" y="79649"/>
                          <a:pt x="148203" y="59963"/>
                          <a:pt x="119628" y="415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2" name="Google Shape;2752;p49"/>
                  <p:cNvSpPr/>
                  <p:nvPr/>
                </p:nvSpPr>
                <p:spPr>
                  <a:xfrm>
                    <a:off x="2058558" y="4384040"/>
                    <a:ext cx="225343" cy="6510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5343" h="65107" extrusionOk="0">
                        <a:moveTo>
                          <a:pt x="221092" y="16510"/>
                        </a:moveTo>
                        <a:cubicBezTo>
                          <a:pt x="186802" y="8890"/>
                          <a:pt x="151877" y="4445"/>
                          <a:pt x="116952" y="2540"/>
                        </a:cubicBezTo>
                        <a:cubicBezTo>
                          <a:pt x="99807" y="1270"/>
                          <a:pt x="82027" y="635"/>
                          <a:pt x="64882" y="0"/>
                        </a:cubicBezTo>
                        <a:cubicBezTo>
                          <a:pt x="55992" y="0"/>
                          <a:pt x="47102" y="0"/>
                          <a:pt x="38847" y="2540"/>
                        </a:cubicBezTo>
                        <a:cubicBezTo>
                          <a:pt x="21067" y="4445"/>
                          <a:pt x="1382" y="13335"/>
                          <a:pt x="112" y="31750"/>
                        </a:cubicBezTo>
                        <a:cubicBezTo>
                          <a:pt x="-1793" y="52070"/>
                          <a:pt x="21067" y="63500"/>
                          <a:pt x="38847" y="64770"/>
                        </a:cubicBezTo>
                        <a:cubicBezTo>
                          <a:pt x="61707" y="66040"/>
                          <a:pt x="85837" y="63500"/>
                          <a:pt x="108697" y="60960"/>
                        </a:cubicBezTo>
                        <a:cubicBezTo>
                          <a:pt x="131557" y="58420"/>
                          <a:pt x="155052" y="53975"/>
                          <a:pt x="177277" y="48895"/>
                        </a:cubicBezTo>
                        <a:cubicBezTo>
                          <a:pt x="188072" y="46355"/>
                          <a:pt x="199502" y="43815"/>
                          <a:pt x="210297" y="40005"/>
                        </a:cubicBezTo>
                        <a:cubicBezTo>
                          <a:pt x="218552" y="36830"/>
                          <a:pt x="227442" y="31115"/>
                          <a:pt x="224902" y="21590"/>
                        </a:cubicBezTo>
                        <a:cubicBezTo>
                          <a:pt x="224902" y="19050"/>
                          <a:pt x="223632" y="17145"/>
                          <a:pt x="221092" y="165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3" name="Google Shape;2753;p49"/>
                  <p:cNvSpPr/>
                  <p:nvPr/>
                </p:nvSpPr>
                <p:spPr>
                  <a:xfrm>
                    <a:off x="2086794" y="4442845"/>
                    <a:ext cx="195159" cy="1371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5159" h="137192" extrusionOk="0">
                        <a:moveTo>
                          <a:pt x="186506" y="249"/>
                        </a:moveTo>
                        <a:cubicBezTo>
                          <a:pt x="152851" y="10409"/>
                          <a:pt x="121101" y="24379"/>
                          <a:pt x="89351" y="39619"/>
                        </a:cubicBezTo>
                        <a:cubicBezTo>
                          <a:pt x="73476" y="47239"/>
                          <a:pt x="58236" y="55494"/>
                          <a:pt x="42996" y="63114"/>
                        </a:cubicBezTo>
                        <a:cubicBezTo>
                          <a:pt x="35376" y="66924"/>
                          <a:pt x="27756" y="72004"/>
                          <a:pt x="21406" y="78354"/>
                        </a:cubicBezTo>
                        <a:cubicBezTo>
                          <a:pt x="6801" y="89149"/>
                          <a:pt x="-5264" y="106294"/>
                          <a:pt x="2356" y="122804"/>
                        </a:cubicBezTo>
                        <a:cubicBezTo>
                          <a:pt x="11246" y="141219"/>
                          <a:pt x="36646" y="139314"/>
                          <a:pt x="52521" y="131694"/>
                        </a:cubicBezTo>
                        <a:cubicBezTo>
                          <a:pt x="73476" y="121534"/>
                          <a:pt x="92526" y="107564"/>
                          <a:pt x="110941" y="93594"/>
                        </a:cubicBezTo>
                        <a:cubicBezTo>
                          <a:pt x="129356" y="79624"/>
                          <a:pt x="147771" y="65019"/>
                          <a:pt x="164281" y="49144"/>
                        </a:cubicBezTo>
                        <a:cubicBezTo>
                          <a:pt x="172536" y="41524"/>
                          <a:pt x="181426" y="33904"/>
                          <a:pt x="188411" y="25014"/>
                        </a:cubicBezTo>
                        <a:cubicBezTo>
                          <a:pt x="194126" y="18664"/>
                          <a:pt x="198571" y="8504"/>
                          <a:pt x="191586" y="1519"/>
                        </a:cubicBezTo>
                        <a:cubicBezTo>
                          <a:pt x="190951" y="249"/>
                          <a:pt x="189046" y="-386"/>
                          <a:pt x="186506" y="249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  <p:grpSp>
              <p:nvGrpSpPr>
                <p:cNvPr id="2754" name="Google Shape;2754;p49"/>
                <p:cNvGrpSpPr/>
                <p:nvPr/>
              </p:nvGrpSpPr>
              <p:grpSpPr>
                <a:xfrm>
                  <a:off x="-852790" y="2502127"/>
                  <a:ext cx="194791" cy="213758"/>
                  <a:chOff x="2044940" y="4196775"/>
                  <a:chExt cx="290646" cy="318946"/>
                </a:xfrm>
              </p:grpSpPr>
              <p:sp>
                <p:nvSpPr>
                  <p:cNvPr id="2755" name="Google Shape;2755;p49"/>
                  <p:cNvSpPr/>
                  <p:nvPr/>
                </p:nvSpPr>
                <p:spPr>
                  <a:xfrm>
                    <a:off x="2165679" y="4196775"/>
                    <a:ext cx="169907" cy="1613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907" h="161387" extrusionOk="0">
                        <a:moveTo>
                          <a:pt x="169216" y="150434"/>
                        </a:moveTo>
                        <a:cubicBezTo>
                          <a:pt x="152070" y="121224"/>
                          <a:pt x="131750" y="93919"/>
                          <a:pt x="110160" y="67884"/>
                        </a:cubicBezTo>
                        <a:cubicBezTo>
                          <a:pt x="99366" y="55184"/>
                          <a:pt x="88570" y="42484"/>
                          <a:pt x="77141" y="29784"/>
                        </a:cubicBezTo>
                        <a:cubicBezTo>
                          <a:pt x="71425" y="23434"/>
                          <a:pt x="65075" y="17084"/>
                          <a:pt x="58091" y="13274"/>
                        </a:cubicBezTo>
                        <a:cubicBezTo>
                          <a:pt x="44756" y="1844"/>
                          <a:pt x="25070" y="-5776"/>
                          <a:pt x="9831" y="5654"/>
                        </a:cubicBezTo>
                        <a:cubicBezTo>
                          <a:pt x="-6680" y="18354"/>
                          <a:pt x="306" y="41214"/>
                          <a:pt x="11100" y="54549"/>
                        </a:cubicBezTo>
                        <a:cubicBezTo>
                          <a:pt x="25706" y="71694"/>
                          <a:pt x="43485" y="86934"/>
                          <a:pt x="60631" y="100904"/>
                        </a:cubicBezTo>
                        <a:cubicBezTo>
                          <a:pt x="78410" y="115509"/>
                          <a:pt x="96825" y="128844"/>
                          <a:pt x="115875" y="140909"/>
                        </a:cubicBezTo>
                        <a:cubicBezTo>
                          <a:pt x="125400" y="146624"/>
                          <a:pt x="134925" y="153609"/>
                          <a:pt x="144450" y="158054"/>
                        </a:cubicBezTo>
                        <a:cubicBezTo>
                          <a:pt x="152070" y="161864"/>
                          <a:pt x="162866" y="163769"/>
                          <a:pt x="168581" y="156149"/>
                        </a:cubicBezTo>
                        <a:cubicBezTo>
                          <a:pt x="169850" y="154244"/>
                          <a:pt x="170485" y="152339"/>
                          <a:pt x="169216" y="150434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6" name="Google Shape;2756;p49"/>
                  <p:cNvSpPr/>
                  <p:nvPr/>
                </p:nvSpPr>
                <p:spPr>
                  <a:xfrm>
                    <a:off x="2067847" y="4316545"/>
                    <a:ext cx="224530" cy="723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530" h="72319" extrusionOk="0">
                        <a:moveTo>
                          <a:pt x="221328" y="47810"/>
                        </a:moveTo>
                        <a:cubicBezTo>
                          <a:pt x="188943" y="33840"/>
                          <a:pt x="155923" y="23045"/>
                          <a:pt x="121633" y="14790"/>
                        </a:cubicBezTo>
                        <a:cubicBezTo>
                          <a:pt x="105123" y="10345"/>
                          <a:pt x="87978" y="6535"/>
                          <a:pt x="70833" y="2725"/>
                        </a:cubicBezTo>
                        <a:cubicBezTo>
                          <a:pt x="62578" y="820"/>
                          <a:pt x="53053" y="-450"/>
                          <a:pt x="44798" y="185"/>
                        </a:cubicBezTo>
                        <a:cubicBezTo>
                          <a:pt x="27018" y="-1085"/>
                          <a:pt x="6063" y="3995"/>
                          <a:pt x="983" y="21775"/>
                        </a:cubicBezTo>
                        <a:cubicBezTo>
                          <a:pt x="-4732" y="41460"/>
                          <a:pt x="15588" y="56700"/>
                          <a:pt x="33368" y="61145"/>
                        </a:cubicBezTo>
                        <a:cubicBezTo>
                          <a:pt x="55593" y="66860"/>
                          <a:pt x="79723" y="68765"/>
                          <a:pt x="102583" y="70670"/>
                        </a:cubicBezTo>
                        <a:cubicBezTo>
                          <a:pt x="126078" y="72575"/>
                          <a:pt x="148938" y="72575"/>
                          <a:pt x="172433" y="71940"/>
                        </a:cubicBezTo>
                        <a:cubicBezTo>
                          <a:pt x="183863" y="71305"/>
                          <a:pt x="195293" y="71305"/>
                          <a:pt x="206723" y="69400"/>
                        </a:cubicBezTo>
                        <a:cubicBezTo>
                          <a:pt x="214978" y="68130"/>
                          <a:pt x="225138" y="63685"/>
                          <a:pt x="224503" y="54160"/>
                        </a:cubicBezTo>
                        <a:cubicBezTo>
                          <a:pt x="224503" y="50350"/>
                          <a:pt x="223233" y="49080"/>
                          <a:pt x="221328" y="4781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  <p:sp>
                <p:nvSpPr>
                  <p:cNvPr id="2757" name="Google Shape;2757;p49"/>
                  <p:cNvSpPr/>
                  <p:nvPr/>
                </p:nvSpPr>
                <p:spPr>
                  <a:xfrm>
                    <a:off x="2044940" y="4425315"/>
                    <a:ext cx="217055" cy="904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7055" h="90406" extrusionOk="0">
                        <a:moveTo>
                          <a:pt x="210580" y="0"/>
                        </a:moveTo>
                        <a:cubicBezTo>
                          <a:pt x="175020" y="635"/>
                          <a:pt x="140730" y="5080"/>
                          <a:pt x="106440" y="11430"/>
                        </a:cubicBezTo>
                        <a:cubicBezTo>
                          <a:pt x="89295" y="14605"/>
                          <a:pt x="72150" y="17780"/>
                          <a:pt x="55640" y="21590"/>
                        </a:cubicBezTo>
                        <a:cubicBezTo>
                          <a:pt x="46750" y="23495"/>
                          <a:pt x="38495" y="26035"/>
                          <a:pt x="30875" y="29845"/>
                        </a:cubicBezTo>
                        <a:cubicBezTo>
                          <a:pt x="13730" y="36195"/>
                          <a:pt x="-2780" y="48895"/>
                          <a:pt x="395" y="67310"/>
                        </a:cubicBezTo>
                        <a:cubicBezTo>
                          <a:pt x="3570" y="87630"/>
                          <a:pt x="28335" y="92710"/>
                          <a:pt x="46115" y="89535"/>
                        </a:cubicBezTo>
                        <a:cubicBezTo>
                          <a:pt x="68975" y="85725"/>
                          <a:pt x="91835" y="77470"/>
                          <a:pt x="112790" y="69215"/>
                        </a:cubicBezTo>
                        <a:cubicBezTo>
                          <a:pt x="134380" y="60960"/>
                          <a:pt x="155970" y="51435"/>
                          <a:pt x="176290" y="40640"/>
                        </a:cubicBezTo>
                        <a:cubicBezTo>
                          <a:pt x="186450" y="35560"/>
                          <a:pt x="196610" y="30480"/>
                          <a:pt x="206135" y="24130"/>
                        </a:cubicBezTo>
                        <a:cubicBezTo>
                          <a:pt x="213120" y="19685"/>
                          <a:pt x="220105" y="11430"/>
                          <a:pt x="215660" y="2540"/>
                        </a:cubicBezTo>
                        <a:cubicBezTo>
                          <a:pt x="215025" y="635"/>
                          <a:pt x="213120" y="0"/>
                          <a:pt x="21058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0000"/>
                      </a:solidFill>
                      <a:latin typeface="Arial" panose="020B0604020202020204"/>
                      <a:ea typeface="Arial" panose="020B0604020202020204"/>
                      <a:cs typeface="Arial" panose="020B0604020202020204"/>
                      <a:sym typeface="Arial" panose="020B0604020202020204"/>
                    </a:endParaRPr>
                  </a:p>
                </p:txBody>
              </p:sp>
            </p:grpSp>
          </p:grpSp>
          <p:sp>
            <p:nvSpPr>
              <p:cNvPr id="2758" name="Google Shape;2758;p49"/>
              <p:cNvSpPr/>
              <p:nvPr/>
            </p:nvSpPr>
            <p:spPr>
              <a:xfrm>
                <a:off x="-869096" y="2126922"/>
                <a:ext cx="412817" cy="396133"/>
              </a:xfrm>
              <a:custGeom>
                <a:avLst/>
                <a:gdLst/>
                <a:ahLst/>
                <a:cxnLst/>
                <a:rect l="l" t="t" r="r" b="b"/>
                <a:pathLst>
                  <a:path w="616145" h="591244" extrusionOk="0">
                    <a:moveTo>
                      <a:pt x="9347" y="413484"/>
                    </a:moveTo>
                    <a:cubicBezTo>
                      <a:pt x="9982" y="414119"/>
                      <a:pt x="10617" y="414119"/>
                      <a:pt x="10617" y="414754"/>
                    </a:cubicBezTo>
                    <a:cubicBezTo>
                      <a:pt x="16967" y="416659"/>
                      <a:pt x="23952" y="417294"/>
                      <a:pt x="30302" y="417294"/>
                    </a:cubicBezTo>
                    <a:cubicBezTo>
                      <a:pt x="38557" y="417294"/>
                      <a:pt x="46812" y="416024"/>
                      <a:pt x="55067" y="413484"/>
                    </a:cubicBezTo>
                    <a:cubicBezTo>
                      <a:pt x="71577" y="409039"/>
                      <a:pt x="86817" y="400784"/>
                      <a:pt x="101422" y="393164"/>
                    </a:cubicBezTo>
                    <a:cubicBezTo>
                      <a:pt x="117297" y="384909"/>
                      <a:pt x="132537" y="376019"/>
                      <a:pt x="147142" y="365859"/>
                    </a:cubicBezTo>
                    <a:cubicBezTo>
                      <a:pt x="161747" y="356334"/>
                      <a:pt x="175717" y="346809"/>
                      <a:pt x="190322" y="337919"/>
                    </a:cubicBezTo>
                    <a:cubicBezTo>
                      <a:pt x="244932" y="306804"/>
                      <a:pt x="313512" y="310614"/>
                      <a:pt x="369392" y="335379"/>
                    </a:cubicBezTo>
                    <a:cubicBezTo>
                      <a:pt x="382727" y="341094"/>
                      <a:pt x="395427" y="348714"/>
                      <a:pt x="407492" y="356969"/>
                    </a:cubicBezTo>
                    <a:cubicBezTo>
                      <a:pt x="403047" y="344269"/>
                      <a:pt x="399872" y="330299"/>
                      <a:pt x="397967" y="316964"/>
                    </a:cubicBezTo>
                    <a:cubicBezTo>
                      <a:pt x="394157" y="287119"/>
                      <a:pt x="397967" y="256004"/>
                      <a:pt x="408127" y="227429"/>
                    </a:cubicBezTo>
                    <a:cubicBezTo>
                      <a:pt x="418287" y="198219"/>
                      <a:pt x="434797" y="172184"/>
                      <a:pt x="455752" y="149324"/>
                    </a:cubicBezTo>
                    <a:cubicBezTo>
                      <a:pt x="477977" y="125194"/>
                      <a:pt x="503377" y="104874"/>
                      <a:pt x="526872" y="82014"/>
                    </a:cubicBezTo>
                    <a:cubicBezTo>
                      <a:pt x="549732" y="59789"/>
                      <a:pt x="571322" y="35024"/>
                      <a:pt x="585292" y="5814"/>
                    </a:cubicBezTo>
                    <a:cubicBezTo>
                      <a:pt x="585292" y="5179"/>
                      <a:pt x="585292" y="4544"/>
                      <a:pt x="584657" y="4544"/>
                    </a:cubicBezTo>
                    <a:cubicBezTo>
                      <a:pt x="584022" y="2004"/>
                      <a:pt x="587197" y="-536"/>
                      <a:pt x="589102" y="99"/>
                    </a:cubicBezTo>
                    <a:cubicBezTo>
                      <a:pt x="591007" y="99"/>
                      <a:pt x="592912" y="1369"/>
                      <a:pt x="592277" y="3274"/>
                    </a:cubicBezTo>
                    <a:cubicBezTo>
                      <a:pt x="592277" y="3274"/>
                      <a:pt x="592277" y="3909"/>
                      <a:pt x="592277" y="4544"/>
                    </a:cubicBezTo>
                    <a:cubicBezTo>
                      <a:pt x="611327" y="45819"/>
                      <a:pt x="602437" y="94079"/>
                      <a:pt x="580847" y="132814"/>
                    </a:cubicBezTo>
                    <a:cubicBezTo>
                      <a:pt x="570052" y="152499"/>
                      <a:pt x="556082" y="170914"/>
                      <a:pt x="540207" y="187424"/>
                    </a:cubicBezTo>
                    <a:cubicBezTo>
                      <a:pt x="524967" y="203299"/>
                      <a:pt x="505282" y="215999"/>
                      <a:pt x="493217" y="235049"/>
                    </a:cubicBezTo>
                    <a:cubicBezTo>
                      <a:pt x="481152" y="254099"/>
                      <a:pt x="482422" y="277594"/>
                      <a:pt x="490677" y="297914"/>
                    </a:cubicBezTo>
                    <a:cubicBezTo>
                      <a:pt x="498932" y="319504"/>
                      <a:pt x="514807" y="337284"/>
                      <a:pt x="531317" y="353159"/>
                    </a:cubicBezTo>
                    <a:cubicBezTo>
                      <a:pt x="563702" y="385544"/>
                      <a:pt x="597992" y="417929"/>
                      <a:pt x="611327" y="463649"/>
                    </a:cubicBezTo>
                    <a:cubicBezTo>
                      <a:pt x="622757" y="503019"/>
                      <a:pt x="614502" y="550644"/>
                      <a:pt x="579577" y="576044"/>
                    </a:cubicBezTo>
                    <a:cubicBezTo>
                      <a:pt x="563702" y="587474"/>
                      <a:pt x="544017" y="593189"/>
                      <a:pt x="524967" y="590649"/>
                    </a:cubicBezTo>
                    <a:cubicBezTo>
                      <a:pt x="502742" y="588109"/>
                      <a:pt x="486232" y="574139"/>
                      <a:pt x="472262" y="558264"/>
                    </a:cubicBezTo>
                    <a:cubicBezTo>
                      <a:pt x="441147" y="523339"/>
                      <a:pt x="416382" y="483334"/>
                      <a:pt x="386537" y="447139"/>
                    </a:cubicBezTo>
                    <a:cubicBezTo>
                      <a:pt x="372567" y="429359"/>
                      <a:pt x="357327" y="410944"/>
                      <a:pt x="338912" y="397609"/>
                    </a:cubicBezTo>
                    <a:cubicBezTo>
                      <a:pt x="329387" y="391259"/>
                      <a:pt x="319227" y="386179"/>
                      <a:pt x="307797" y="385544"/>
                    </a:cubicBezTo>
                    <a:cubicBezTo>
                      <a:pt x="295732" y="384909"/>
                      <a:pt x="284302" y="388719"/>
                      <a:pt x="273507" y="393799"/>
                    </a:cubicBezTo>
                    <a:cubicBezTo>
                      <a:pt x="251282" y="403959"/>
                      <a:pt x="232232" y="418564"/>
                      <a:pt x="210642" y="429994"/>
                    </a:cubicBezTo>
                    <a:cubicBezTo>
                      <a:pt x="189687" y="441424"/>
                      <a:pt x="168097" y="450949"/>
                      <a:pt x="144602" y="457299"/>
                    </a:cubicBezTo>
                    <a:cubicBezTo>
                      <a:pt x="104597" y="467459"/>
                      <a:pt x="58242" y="466189"/>
                      <a:pt x="22682" y="442694"/>
                    </a:cubicBezTo>
                    <a:cubicBezTo>
                      <a:pt x="14427" y="437614"/>
                      <a:pt x="7442" y="430629"/>
                      <a:pt x="1092" y="423009"/>
                    </a:cubicBezTo>
                    <a:cubicBezTo>
                      <a:pt x="-2718" y="416659"/>
                      <a:pt x="4267" y="408404"/>
                      <a:pt x="9347" y="41348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59" name="Google Shape;2759;p49"/>
              <p:cNvSpPr/>
              <p:nvPr/>
            </p:nvSpPr>
            <p:spPr>
              <a:xfrm>
                <a:off x="-803045" y="2484496"/>
                <a:ext cx="277822" cy="295024"/>
              </a:xfrm>
              <a:custGeom>
                <a:avLst/>
                <a:gdLst/>
                <a:ahLst/>
                <a:cxnLst/>
                <a:rect l="l" t="t" r="r" b="b"/>
                <a:pathLst>
                  <a:path w="414660" h="440334" extrusionOk="0">
                    <a:moveTo>
                      <a:pt x="322" y="432365"/>
                    </a:moveTo>
                    <a:cubicBezTo>
                      <a:pt x="21277" y="373945"/>
                      <a:pt x="63187" y="323779"/>
                      <a:pt x="118432" y="294570"/>
                    </a:cubicBezTo>
                    <a:cubicBezTo>
                      <a:pt x="105732" y="281234"/>
                      <a:pt x="98112" y="262820"/>
                      <a:pt x="90492" y="246309"/>
                    </a:cubicBezTo>
                    <a:cubicBezTo>
                      <a:pt x="79697" y="224084"/>
                      <a:pt x="69537" y="201225"/>
                      <a:pt x="60012" y="178365"/>
                    </a:cubicBezTo>
                    <a:cubicBezTo>
                      <a:pt x="58107" y="173284"/>
                      <a:pt x="63187" y="168840"/>
                      <a:pt x="67632" y="170109"/>
                    </a:cubicBezTo>
                    <a:cubicBezTo>
                      <a:pt x="96207" y="175825"/>
                      <a:pt x="125417" y="177729"/>
                      <a:pt x="154627" y="177095"/>
                    </a:cubicBezTo>
                    <a:cubicBezTo>
                      <a:pt x="144467" y="118674"/>
                      <a:pt x="151452" y="57715"/>
                      <a:pt x="176852" y="3740"/>
                    </a:cubicBezTo>
                    <a:cubicBezTo>
                      <a:pt x="180027" y="-3246"/>
                      <a:pt x="189552" y="565"/>
                      <a:pt x="189552" y="6915"/>
                    </a:cubicBezTo>
                    <a:cubicBezTo>
                      <a:pt x="189552" y="7549"/>
                      <a:pt x="190187" y="8184"/>
                      <a:pt x="190187" y="8820"/>
                    </a:cubicBezTo>
                    <a:cubicBezTo>
                      <a:pt x="192092" y="38029"/>
                      <a:pt x="210507" y="62159"/>
                      <a:pt x="229557" y="83115"/>
                    </a:cubicBezTo>
                    <a:cubicBezTo>
                      <a:pt x="249242" y="104704"/>
                      <a:pt x="271467" y="125024"/>
                      <a:pt x="294962" y="142804"/>
                    </a:cubicBezTo>
                    <a:cubicBezTo>
                      <a:pt x="318457" y="160584"/>
                      <a:pt x="345762" y="174554"/>
                      <a:pt x="367352" y="194875"/>
                    </a:cubicBezTo>
                    <a:cubicBezTo>
                      <a:pt x="386402" y="212654"/>
                      <a:pt x="401642" y="235515"/>
                      <a:pt x="409262" y="260915"/>
                    </a:cubicBezTo>
                    <a:cubicBezTo>
                      <a:pt x="423867" y="309175"/>
                      <a:pt x="408627" y="365690"/>
                      <a:pt x="366082" y="394900"/>
                    </a:cubicBezTo>
                    <a:cubicBezTo>
                      <a:pt x="318457" y="426650"/>
                      <a:pt x="256862" y="417125"/>
                      <a:pt x="203522" y="411409"/>
                    </a:cubicBezTo>
                    <a:cubicBezTo>
                      <a:pt x="138117" y="404425"/>
                      <a:pt x="66362" y="399979"/>
                      <a:pt x="9847" y="439350"/>
                    </a:cubicBezTo>
                    <a:cubicBezTo>
                      <a:pt x="5402" y="442525"/>
                      <a:pt x="-1583" y="437445"/>
                      <a:pt x="322" y="43236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0" name="Google Shape;2760;p49"/>
              <p:cNvSpPr/>
              <p:nvPr/>
            </p:nvSpPr>
            <p:spPr>
              <a:xfrm>
                <a:off x="-733465" y="2566686"/>
                <a:ext cx="204292" cy="181737"/>
              </a:xfrm>
              <a:custGeom>
                <a:avLst/>
                <a:gdLst/>
                <a:ahLst/>
                <a:cxnLst/>
                <a:rect l="l" t="t" r="r" b="b"/>
                <a:pathLst>
                  <a:path w="304914" h="271249" extrusionOk="0">
                    <a:moveTo>
                      <a:pt x="34925" y="230981"/>
                    </a:moveTo>
                    <a:cubicBezTo>
                      <a:pt x="53975" y="221456"/>
                      <a:pt x="76200" y="220822"/>
                      <a:pt x="97155" y="223361"/>
                    </a:cubicBezTo>
                    <a:cubicBezTo>
                      <a:pt x="120650" y="226536"/>
                      <a:pt x="143510" y="234791"/>
                      <a:pt x="167005" y="239236"/>
                    </a:cubicBezTo>
                    <a:cubicBezTo>
                      <a:pt x="189865" y="243681"/>
                      <a:pt x="213360" y="246222"/>
                      <a:pt x="236220" y="242411"/>
                    </a:cubicBezTo>
                    <a:cubicBezTo>
                      <a:pt x="255270" y="239236"/>
                      <a:pt x="273050" y="230981"/>
                      <a:pt x="287020" y="218281"/>
                    </a:cubicBezTo>
                    <a:cubicBezTo>
                      <a:pt x="261620" y="194151"/>
                      <a:pt x="226695" y="180816"/>
                      <a:pt x="193675" y="170022"/>
                    </a:cubicBezTo>
                    <a:cubicBezTo>
                      <a:pt x="151765" y="156051"/>
                      <a:pt x="110490" y="142081"/>
                      <a:pt x="69850" y="124936"/>
                    </a:cubicBezTo>
                    <a:cubicBezTo>
                      <a:pt x="69215" y="124936"/>
                      <a:pt x="69850" y="123666"/>
                      <a:pt x="70485" y="123666"/>
                    </a:cubicBezTo>
                    <a:cubicBezTo>
                      <a:pt x="113030" y="138906"/>
                      <a:pt x="156210" y="152876"/>
                      <a:pt x="199390" y="164306"/>
                    </a:cubicBezTo>
                    <a:cubicBezTo>
                      <a:pt x="231140" y="172561"/>
                      <a:pt x="262890" y="182722"/>
                      <a:pt x="288290" y="203676"/>
                    </a:cubicBezTo>
                    <a:cubicBezTo>
                      <a:pt x="286385" y="190976"/>
                      <a:pt x="282575" y="178276"/>
                      <a:pt x="276225" y="166211"/>
                    </a:cubicBezTo>
                    <a:cubicBezTo>
                      <a:pt x="266700" y="148431"/>
                      <a:pt x="252730" y="133826"/>
                      <a:pt x="236855" y="122397"/>
                    </a:cubicBezTo>
                    <a:cubicBezTo>
                      <a:pt x="205105" y="99536"/>
                      <a:pt x="167640" y="84297"/>
                      <a:pt x="140970" y="55086"/>
                    </a:cubicBezTo>
                    <a:cubicBezTo>
                      <a:pt x="126365" y="39211"/>
                      <a:pt x="115570" y="20797"/>
                      <a:pt x="107950" y="476"/>
                    </a:cubicBezTo>
                    <a:cubicBezTo>
                      <a:pt x="107950" y="-159"/>
                      <a:pt x="108585" y="-159"/>
                      <a:pt x="108585" y="476"/>
                    </a:cubicBezTo>
                    <a:cubicBezTo>
                      <a:pt x="116840" y="20161"/>
                      <a:pt x="129540" y="37941"/>
                      <a:pt x="144780" y="52547"/>
                    </a:cubicBezTo>
                    <a:cubicBezTo>
                      <a:pt x="159385" y="67151"/>
                      <a:pt x="177165" y="77311"/>
                      <a:pt x="195580" y="86836"/>
                    </a:cubicBezTo>
                    <a:cubicBezTo>
                      <a:pt x="230505" y="105251"/>
                      <a:pt x="266700" y="123031"/>
                      <a:pt x="287020" y="159226"/>
                    </a:cubicBezTo>
                    <a:cubicBezTo>
                      <a:pt x="295910" y="175101"/>
                      <a:pt x="300990" y="192881"/>
                      <a:pt x="302260" y="210661"/>
                    </a:cubicBezTo>
                    <a:cubicBezTo>
                      <a:pt x="304800" y="212566"/>
                      <a:pt x="306070" y="216376"/>
                      <a:pt x="303530" y="218916"/>
                    </a:cubicBezTo>
                    <a:cubicBezTo>
                      <a:pt x="303530" y="218916"/>
                      <a:pt x="302895" y="219551"/>
                      <a:pt x="302895" y="220186"/>
                    </a:cubicBezTo>
                    <a:cubicBezTo>
                      <a:pt x="302895" y="221456"/>
                      <a:pt x="302895" y="222726"/>
                      <a:pt x="302895" y="223997"/>
                    </a:cubicBezTo>
                    <a:cubicBezTo>
                      <a:pt x="302895" y="229076"/>
                      <a:pt x="297180" y="230981"/>
                      <a:pt x="293370" y="229711"/>
                    </a:cubicBezTo>
                    <a:cubicBezTo>
                      <a:pt x="266065" y="252572"/>
                      <a:pt x="227965" y="258922"/>
                      <a:pt x="193040" y="255747"/>
                    </a:cubicBezTo>
                    <a:cubicBezTo>
                      <a:pt x="169545" y="253206"/>
                      <a:pt x="146685" y="246856"/>
                      <a:pt x="124460" y="240506"/>
                    </a:cubicBezTo>
                    <a:cubicBezTo>
                      <a:pt x="102235" y="234156"/>
                      <a:pt x="79375" y="228441"/>
                      <a:pt x="56515" y="230981"/>
                    </a:cubicBezTo>
                    <a:cubicBezTo>
                      <a:pt x="31750" y="233522"/>
                      <a:pt x="11430" y="248761"/>
                      <a:pt x="1270" y="270986"/>
                    </a:cubicBezTo>
                    <a:cubicBezTo>
                      <a:pt x="1270" y="271622"/>
                      <a:pt x="0" y="270986"/>
                      <a:pt x="0" y="270351"/>
                    </a:cubicBezTo>
                    <a:cubicBezTo>
                      <a:pt x="5715" y="252572"/>
                      <a:pt x="18415" y="239236"/>
                      <a:pt x="34925" y="23098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1" name="Google Shape;2761;p49"/>
              <p:cNvSpPr/>
              <p:nvPr/>
            </p:nvSpPr>
            <p:spPr>
              <a:xfrm>
                <a:off x="-527925" y="3123612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2" name="Google Shape;2762;p49"/>
              <p:cNvSpPr/>
              <p:nvPr/>
            </p:nvSpPr>
            <p:spPr>
              <a:xfrm>
                <a:off x="-624950" y="3059354"/>
                <a:ext cx="74054" cy="70662"/>
              </a:xfrm>
              <a:custGeom>
                <a:avLst/>
                <a:gdLst/>
                <a:ahLst/>
                <a:cxnLst/>
                <a:rect l="l" t="t" r="r" b="b"/>
                <a:pathLst>
                  <a:path w="110529" h="105465" extrusionOk="0">
                    <a:moveTo>
                      <a:pt x="19685" y="31131"/>
                    </a:moveTo>
                    <a:cubicBezTo>
                      <a:pt x="22225" y="31131"/>
                      <a:pt x="24765" y="31131"/>
                      <a:pt x="27305" y="32401"/>
                    </a:cubicBezTo>
                    <a:cubicBezTo>
                      <a:pt x="31750" y="14621"/>
                      <a:pt x="47625" y="651"/>
                      <a:pt x="66675" y="16"/>
                    </a:cubicBezTo>
                    <a:cubicBezTo>
                      <a:pt x="90170" y="-619"/>
                      <a:pt x="109855" y="17796"/>
                      <a:pt x="110490" y="40656"/>
                    </a:cubicBezTo>
                    <a:cubicBezTo>
                      <a:pt x="111125" y="54626"/>
                      <a:pt x="104140" y="67961"/>
                      <a:pt x="93980" y="75581"/>
                    </a:cubicBezTo>
                    <a:cubicBezTo>
                      <a:pt x="95250" y="78121"/>
                      <a:pt x="96520" y="81296"/>
                      <a:pt x="96520" y="84471"/>
                    </a:cubicBezTo>
                    <a:cubicBezTo>
                      <a:pt x="97155" y="95266"/>
                      <a:pt x="88265" y="104791"/>
                      <a:pt x="77470" y="105426"/>
                    </a:cubicBezTo>
                    <a:cubicBezTo>
                      <a:pt x="67945" y="106061"/>
                      <a:pt x="59690" y="99076"/>
                      <a:pt x="57150" y="90186"/>
                    </a:cubicBezTo>
                    <a:cubicBezTo>
                      <a:pt x="53975" y="93361"/>
                      <a:pt x="48895" y="95901"/>
                      <a:pt x="43815" y="95901"/>
                    </a:cubicBezTo>
                    <a:cubicBezTo>
                      <a:pt x="33020" y="96536"/>
                      <a:pt x="23495" y="87646"/>
                      <a:pt x="22860" y="76851"/>
                    </a:cubicBezTo>
                    <a:cubicBezTo>
                      <a:pt x="22860" y="74946"/>
                      <a:pt x="22860" y="72406"/>
                      <a:pt x="23495" y="70501"/>
                    </a:cubicBezTo>
                    <a:cubicBezTo>
                      <a:pt x="22860" y="70501"/>
                      <a:pt x="21590" y="70501"/>
                      <a:pt x="20955" y="71136"/>
                    </a:cubicBezTo>
                    <a:cubicBezTo>
                      <a:pt x="10160" y="71771"/>
                      <a:pt x="635" y="62881"/>
                      <a:pt x="0" y="52086"/>
                    </a:cubicBezTo>
                    <a:cubicBezTo>
                      <a:pt x="0" y="40656"/>
                      <a:pt x="8890" y="31131"/>
                      <a:pt x="19685" y="3113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3" name="Google Shape;2763;p49"/>
              <p:cNvSpPr/>
              <p:nvPr/>
            </p:nvSpPr>
            <p:spPr>
              <a:xfrm>
                <a:off x="-661335" y="2884819"/>
                <a:ext cx="71857" cy="69207"/>
              </a:xfrm>
              <a:custGeom>
                <a:avLst/>
                <a:gdLst/>
                <a:ahLst/>
                <a:cxnLst/>
                <a:rect l="l" t="t" r="r" b="b"/>
                <a:pathLst>
                  <a:path w="107249" h="103294" extrusionOk="0">
                    <a:moveTo>
                      <a:pt x="31434" y="5186"/>
                    </a:moveTo>
                    <a:cubicBezTo>
                      <a:pt x="33339" y="6456"/>
                      <a:pt x="35244" y="8361"/>
                      <a:pt x="37149" y="10265"/>
                    </a:cubicBezTo>
                    <a:cubicBezTo>
                      <a:pt x="51119" y="-1800"/>
                      <a:pt x="72074" y="-3705"/>
                      <a:pt x="87949" y="7090"/>
                    </a:cubicBezTo>
                    <a:cubicBezTo>
                      <a:pt x="107634" y="19790"/>
                      <a:pt x="113349" y="46461"/>
                      <a:pt x="100014" y="66145"/>
                    </a:cubicBezTo>
                    <a:cubicBezTo>
                      <a:pt x="92394" y="78211"/>
                      <a:pt x="79694" y="84561"/>
                      <a:pt x="66359" y="85195"/>
                    </a:cubicBezTo>
                    <a:cubicBezTo>
                      <a:pt x="66359" y="88370"/>
                      <a:pt x="65089" y="91545"/>
                      <a:pt x="63184" y="94086"/>
                    </a:cubicBezTo>
                    <a:cubicBezTo>
                      <a:pt x="56834" y="103611"/>
                      <a:pt x="44769" y="106150"/>
                      <a:pt x="35244" y="99800"/>
                    </a:cubicBezTo>
                    <a:cubicBezTo>
                      <a:pt x="26989" y="94720"/>
                      <a:pt x="23814" y="84561"/>
                      <a:pt x="27624" y="75670"/>
                    </a:cubicBezTo>
                    <a:cubicBezTo>
                      <a:pt x="22544" y="76306"/>
                      <a:pt x="17464" y="75670"/>
                      <a:pt x="13019" y="72495"/>
                    </a:cubicBezTo>
                    <a:cubicBezTo>
                      <a:pt x="3494" y="66145"/>
                      <a:pt x="954" y="54081"/>
                      <a:pt x="7304" y="44556"/>
                    </a:cubicBezTo>
                    <a:cubicBezTo>
                      <a:pt x="8574" y="42650"/>
                      <a:pt x="9844" y="41381"/>
                      <a:pt x="11749" y="40111"/>
                    </a:cubicBezTo>
                    <a:cubicBezTo>
                      <a:pt x="11114" y="39475"/>
                      <a:pt x="9844" y="39475"/>
                      <a:pt x="9209" y="38840"/>
                    </a:cubicBezTo>
                    <a:cubicBezTo>
                      <a:pt x="-316" y="32490"/>
                      <a:pt x="-2856" y="20425"/>
                      <a:pt x="3494" y="10900"/>
                    </a:cubicBezTo>
                    <a:cubicBezTo>
                      <a:pt x="9844" y="1375"/>
                      <a:pt x="22544" y="-1164"/>
                      <a:pt x="31434" y="518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4" name="Google Shape;2764;p49"/>
              <p:cNvSpPr/>
              <p:nvPr/>
            </p:nvSpPr>
            <p:spPr>
              <a:xfrm>
                <a:off x="-712187" y="2425724"/>
                <a:ext cx="5105" cy="51054"/>
              </a:xfrm>
              <a:custGeom>
                <a:avLst/>
                <a:gdLst/>
                <a:ahLst/>
                <a:cxnLst/>
                <a:rect l="l" t="t" r="r" b="b"/>
                <a:pathLst>
                  <a:path w="7619" h="76200" extrusionOk="0">
                    <a:moveTo>
                      <a:pt x="0" y="0"/>
                    </a:moveTo>
                    <a:lnTo>
                      <a:pt x="7620" y="7620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5" name="Google Shape;2765;p49"/>
              <p:cNvSpPr/>
              <p:nvPr/>
            </p:nvSpPr>
            <p:spPr>
              <a:xfrm>
                <a:off x="-681189" y="2251558"/>
                <a:ext cx="217586" cy="262564"/>
              </a:xfrm>
              <a:custGeom>
                <a:avLst/>
                <a:gdLst/>
                <a:ahLst/>
                <a:cxnLst/>
                <a:rect l="l" t="t" r="r" b="b"/>
                <a:pathLst>
                  <a:path w="2175856" h="2625639" extrusionOk="0">
                    <a:moveTo>
                      <a:pt x="1056504" y="1161475"/>
                    </a:moveTo>
                    <a:cubicBezTo>
                      <a:pt x="1059526" y="1161475"/>
                      <a:pt x="1062417" y="1162789"/>
                      <a:pt x="1064520" y="1165943"/>
                    </a:cubicBezTo>
                    <a:cubicBezTo>
                      <a:pt x="1245336" y="1359374"/>
                      <a:pt x="1409332" y="1573830"/>
                      <a:pt x="1564918" y="1784081"/>
                    </a:cubicBezTo>
                    <a:cubicBezTo>
                      <a:pt x="1724709" y="1998538"/>
                      <a:pt x="1871884" y="2221404"/>
                      <a:pt x="2014855" y="2444270"/>
                    </a:cubicBezTo>
                    <a:cubicBezTo>
                      <a:pt x="2040085" y="2482115"/>
                      <a:pt x="1981215" y="2519961"/>
                      <a:pt x="1955985" y="2482115"/>
                    </a:cubicBezTo>
                    <a:cubicBezTo>
                      <a:pt x="1817219" y="2255044"/>
                      <a:pt x="1670043" y="2036383"/>
                      <a:pt x="1518663" y="1817722"/>
                    </a:cubicBezTo>
                    <a:cubicBezTo>
                      <a:pt x="1442972" y="1708391"/>
                      <a:pt x="1367282" y="1603265"/>
                      <a:pt x="1287386" y="1498140"/>
                    </a:cubicBezTo>
                    <a:cubicBezTo>
                      <a:pt x="1207491" y="1393014"/>
                      <a:pt x="1123390" y="1292094"/>
                      <a:pt x="1043495" y="1182763"/>
                    </a:cubicBezTo>
                    <a:cubicBezTo>
                      <a:pt x="1037187" y="1173302"/>
                      <a:pt x="1047437" y="1161475"/>
                      <a:pt x="1056504" y="1161475"/>
                    </a:cubicBezTo>
                    <a:close/>
                    <a:moveTo>
                      <a:pt x="129075" y="1055266"/>
                    </a:moveTo>
                    <a:cubicBezTo>
                      <a:pt x="417735" y="1061935"/>
                      <a:pt x="695530" y="1202212"/>
                      <a:pt x="908934" y="1397220"/>
                    </a:cubicBezTo>
                    <a:cubicBezTo>
                      <a:pt x="1035085" y="1514960"/>
                      <a:pt x="1144416" y="1649521"/>
                      <a:pt x="1236926" y="1796697"/>
                    </a:cubicBezTo>
                    <a:cubicBezTo>
                      <a:pt x="1325232" y="1935463"/>
                      <a:pt x="1396717" y="2082639"/>
                      <a:pt x="1476613" y="2229814"/>
                    </a:cubicBezTo>
                    <a:cubicBezTo>
                      <a:pt x="1552303" y="2368580"/>
                      <a:pt x="1653223" y="2519961"/>
                      <a:pt x="1800399" y="2604061"/>
                    </a:cubicBezTo>
                    <a:cubicBezTo>
                      <a:pt x="1813014" y="2608266"/>
                      <a:pt x="1804604" y="2629292"/>
                      <a:pt x="1791989" y="2625087"/>
                    </a:cubicBezTo>
                    <a:cubicBezTo>
                      <a:pt x="1724709" y="2612471"/>
                      <a:pt x="1665839" y="2587241"/>
                      <a:pt x="1611173" y="2540986"/>
                    </a:cubicBezTo>
                    <a:cubicBezTo>
                      <a:pt x="1556508" y="2494731"/>
                      <a:pt x="1514458" y="2435861"/>
                      <a:pt x="1476613" y="2376990"/>
                    </a:cubicBezTo>
                    <a:cubicBezTo>
                      <a:pt x="1392512" y="2246635"/>
                      <a:pt x="1329437" y="2099459"/>
                      <a:pt x="1253746" y="1960693"/>
                    </a:cubicBezTo>
                    <a:cubicBezTo>
                      <a:pt x="1085545" y="1662136"/>
                      <a:pt x="866884" y="1384605"/>
                      <a:pt x="559918" y="1216404"/>
                    </a:cubicBezTo>
                    <a:cubicBezTo>
                      <a:pt x="387512" y="1119688"/>
                      <a:pt x="202491" y="1069228"/>
                      <a:pt x="4855" y="1073433"/>
                    </a:cubicBezTo>
                    <a:cubicBezTo>
                      <a:pt x="650" y="1073433"/>
                      <a:pt x="-3555" y="1060818"/>
                      <a:pt x="4855" y="1060818"/>
                    </a:cubicBezTo>
                    <a:cubicBezTo>
                      <a:pt x="46379" y="1056087"/>
                      <a:pt x="87838" y="1054313"/>
                      <a:pt x="129075" y="1055266"/>
                    </a:cubicBezTo>
                    <a:close/>
                    <a:moveTo>
                      <a:pt x="1333648" y="1146"/>
                    </a:moveTo>
                    <a:cubicBezTo>
                      <a:pt x="1337853" y="-3059"/>
                      <a:pt x="1346263" y="5351"/>
                      <a:pt x="1342058" y="9556"/>
                    </a:cubicBezTo>
                    <a:cubicBezTo>
                      <a:pt x="1106577" y="274472"/>
                      <a:pt x="1119192" y="665539"/>
                      <a:pt x="1270573" y="968301"/>
                    </a:cubicBezTo>
                    <a:cubicBezTo>
                      <a:pt x="1350468" y="1128092"/>
                      <a:pt x="1459799" y="1266857"/>
                      <a:pt x="1581745" y="1393008"/>
                    </a:cubicBezTo>
                    <a:cubicBezTo>
                      <a:pt x="1707895" y="1527569"/>
                      <a:pt x="1846661" y="1649514"/>
                      <a:pt x="1960196" y="1792485"/>
                    </a:cubicBezTo>
                    <a:cubicBezTo>
                      <a:pt x="2023272" y="1868175"/>
                      <a:pt x="2073732" y="1952276"/>
                      <a:pt x="2115782" y="2044786"/>
                    </a:cubicBezTo>
                    <a:cubicBezTo>
                      <a:pt x="2136807" y="2086837"/>
                      <a:pt x="2153627" y="2133092"/>
                      <a:pt x="2162037" y="2179347"/>
                    </a:cubicBezTo>
                    <a:cubicBezTo>
                      <a:pt x="2174653" y="2225602"/>
                      <a:pt x="2187268" y="2271858"/>
                      <a:pt x="2157832" y="2318113"/>
                    </a:cubicBezTo>
                    <a:cubicBezTo>
                      <a:pt x="2149422" y="2330728"/>
                      <a:pt x="2128397" y="2330728"/>
                      <a:pt x="2119987" y="2318113"/>
                    </a:cubicBezTo>
                    <a:cubicBezTo>
                      <a:pt x="2094757" y="2284473"/>
                      <a:pt x="2094757" y="2246627"/>
                      <a:pt x="2086347" y="2204577"/>
                    </a:cubicBezTo>
                    <a:cubicBezTo>
                      <a:pt x="2073732" y="2158322"/>
                      <a:pt x="2061117" y="2112067"/>
                      <a:pt x="2040092" y="2070016"/>
                    </a:cubicBezTo>
                    <a:cubicBezTo>
                      <a:pt x="2002247" y="1981711"/>
                      <a:pt x="1951786" y="1906021"/>
                      <a:pt x="1897121" y="1830330"/>
                    </a:cubicBezTo>
                    <a:cubicBezTo>
                      <a:pt x="1779381" y="1678949"/>
                      <a:pt x="1636410" y="1552799"/>
                      <a:pt x="1510259" y="1409828"/>
                    </a:cubicBezTo>
                    <a:cubicBezTo>
                      <a:pt x="1283188" y="1153322"/>
                      <a:pt x="1102372" y="829535"/>
                      <a:pt x="1131807" y="476313"/>
                    </a:cubicBezTo>
                    <a:cubicBezTo>
                      <a:pt x="1144422" y="299702"/>
                      <a:pt x="1211703" y="131501"/>
                      <a:pt x="1333648" y="114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66" name="Google Shape;2766;p49"/>
            <p:cNvGrpSpPr/>
            <p:nvPr/>
          </p:nvGrpSpPr>
          <p:grpSpPr>
            <a:xfrm rot="1631300">
              <a:off x="6407448" y="1999388"/>
              <a:ext cx="293686" cy="468491"/>
              <a:chOff x="2216445" y="3285014"/>
              <a:chExt cx="307916" cy="491192"/>
            </a:xfrm>
          </p:grpSpPr>
          <p:sp>
            <p:nvSpPr>
              <p:cNvPr id="2767" name="Google Shape;2767;p49"/>
              <p:cNvSpPr/>
              <p:nvPr/>
            </p:nvSpPr>
            <p:spPr>
              <a:xfrm>
                <a:off x="2216445" y="3322552"/>
                <a:ext cx="293721" cy="453654"/>
              </a:xfrm>
              <a:custGeom>
                <a:avLst/>
                <a:gdLst/>
                <a:ahLst/>
                <a:cxnLst/>
                <a:rect l="l" t="t" r="r" b="b"/>
                <a:pathLst>
                  <a:path w="300482" h="464096" extrusionOk="0">
                    <a:moveTo>
                      <a:pt x="293403" y="156210"/>
                    </a:moveTo>
                    <a:cubicBezTo>
                      <a:pt x="286418" y="190500"/>
                      <a:pt x="275623" y="224155"/>
                      <a:pt x="262923" y="256540"/>
                    </a:cubicBezTo>
                    <a:cubicBezTo>
                      <a:pt x="249588" y="288925"/>
                      <a:pt x="234348" y="320040"/>
                      <a:pt x="215298" y="349885"/>
                    </a:cubicBezTo>
                    <a:cubicBezTo>
                      <a:pt x="197518" y="378460"/>
                      <a:pt x="177198" y="407670"/>
                      <a:pt x="153068" y="431800"/>
                    </a:cubicBezTo>
                    <a:cubicBezTo>
                      <a:pt x="130843" y="454025"/>
                      <a:pt x="100363" y="470535"/>
                      <a:pt x="67978" y="461645"/>
                    </a:cubicBezTo>
                    <a:cubicBezTo>
                      <a:pt x="39403" y="453390"/>
                      <a:pt x="17813" y="427990"/>
                      <a:pt x="7653" y="400685"/>
                    </a:cubicBezTo>
                    <a:cubicBezTo>
                      <a:pt x="-4412" y="366395"/>
                      <a:pt x="33" y="328930"/>
                      <a:pt x="5748" y="294005"/>
                    </a:cubicBezTo>
                    <a:cubicBezTo>
                      <a:pt x="10828" y="260350"/>
                      <a:pt x="19083" y="227330"/>
                      <a:pt x="31148" y="195580"/>
                    </a:cubicBezTo>
                    <a:cubicBezTo>
                      <a:pt x="42578" y="163830"/>
                      <a:pt x="57183" y="133350"/>
                      <a:pt x="76233" y="105410"/>
                    </a:cubicBezTo>
                    <a:cubicBezTo>
                      <a:pt x="94648" y="78105"/>
                      <a:pt x="116238" y="51435"/>
                      <a:pt x="142908" y="31750"/>
                    </a:cubicBezTo>
                    <a:cubicBezTo>
                      <a:pt x="150528" y="26035"/>
                      <a:pt x="159418" y="20955"/>
                      <a:pt x="168308" y="17145"/>
                    </a:cubicBezTo>
                    <a:cubicBezTo>
                      <a:pt x="183548" y="6350"/>
                      <a:pt x="201328" y="0"/>
                      <a:pt x="220378" y="0"/>
                    </a:cubicBezTo>
                    <a:cubicBezTo>
                      <a:pt x="252128" y="0"/>
                      <a:pt x="278163" y="22225"/>
                      <a:pt x="290863" y="50800"/>
                    </a:cubicBezTo>
                    <a:cubicBezTo>
                      <a:pt x="305468" y="83185"/>
                      <a:pt x="301023" y="121285"/>
                      <a:pt x="293403" y="15621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8" name="Google Shape;2768;p49"/>
              <p:cNvSpPr/>
              <p:nvPr/>
            </p:nvSpPr>
            <p:spPr>
              <a:xfrm>
                <a:off x="2343311" y="3285014"/>
                <a:ext cx="181050" cy="143271"/>
              </a:xfrm>
              <a:custGeom>
                <a:avLst/>
                <a:gdLst/>
                <a:ahLst/>
                <a:cxnLst/>
                <a:rect l="l" t="t" r="r" b="b"/>
                <a:pathLst>
                  <a:path w="185217" h="146569" extrusionOk="0">
                    <a:moveTo>
                      <a:pt x="182177" y="131705"/>
                    </a:moveTo>
                    <a:cubicBezTo>
                      <a:pt x="180272" y="137420"/>
                      <a:pt x="177732" y="143135"/>
                      <a:pt x="172017" y="145675"/>
                    </a:cubicBezTo>
                    <a:cubicBezTo>
                      <a:pt x="167572" y="147580"/>
                      <a:pt x="162492" y="146310"/>
                      <a:pt x="158682" y="143135"/>
                    </a:cubicBezTo>
                    <a:cubicBezTo>
                      <a:pt x="149157" y="135514"/>
                      <a:pt x="145982" y="120910"/>
                      <a:pt x="144713" y="110114"/>
                    </a:cubicBezTo>
                    <a:cubicBezTo>
                      <a:pt x="144077" y="106939"/>
                      <a:pt x="144077" y="103130"/>
                      <a:pt x="143442" y="99955"/>
                    </a:cubicBezTo>
                    <a:cubicBezTo>
                      <a:pt x="141538" y="105035"/>
                      <a:pt x="139632" y="109480"/>
                      <a:pt x="137092" y="113925"/>
                    </a:cubicBezTo>
                    <a:cubicBezTo>
                      <a:pt x="132647" y="123450"/>
                      <a:pt x="123122" y="146945"/>
                      <a:pt x="108517" y="140595"/>
                    </a:cubicBezTo>
                    <a:cubicBezTo>
                      <a:pt x="94547" y="134880"/>
                      <a:pt x="98992" y="111385"/>
                      <a:pt x="102167" y="100589"/>
                    </a:cubicBezTo>
                    <a:cubicBezTo>
                      <a:pt x="103438" y="96780"/>
                      <a:pt x="104707" y="92970"/>
                      <a:pt x="105342" y="89160"/>
                    </a:cubicBezTo>
                    <a:cubicBezTo>
                      <a:pt x="102167" y="92970"/>
                      <a:pt x="99627" y="96780"/>
                      <a:pt x="96452" y="99955"/>
                    </a:cubicBezTo>
                    <a:cubicBezTo>
                      <a:pt x="88197" y="109480"/>
                      <a:pt x="72322" y="131705"/>
                      <a:pt x="57717" y="120910"/>
                    </a:cubicBezTo>
                    <a:cubicBezTo>
                      <a:pt x="45017" y="112020"/>
                      <a:pt x="53907" y="89795"/>
                      <a:pt x="58352" y="78364"/>
                    </a:cubicBezTo>
                    <a:cubicBezTo>
                      <a:pt x="60892" y="72650"/>
                      <a:pt x="63432" y="66935"/>
                      <a:pt x="66607" y="61855"/>
                    </a:cubicBezTo>
                    <a:cubicBezTo>
                      <a:pt x="60892" y="65664"/>
                      <a:pt x="54542" y="68839"/>
                      <a:pt x="48192" y="71380"/>
                    </a:cubicBezTo>
                    <a:cubicBezTo>
                      <a:pt x="39938" y="75189"/>
                      <a:pt x="31047" y="77730"/>
                      <a:pt x="22157" y="78364"/>
                    </a:cubicBezTo>
                    <a:cubicBezTo>
                      <a:pt x="14538" y="79000"/>
                      <a:pt x="4377" y="79635"/>
                      <a:pt x="1202" y="70745"/>
                    </a:cubicBezTo>
                    <a:cubicBezTo>
                      <a:pt x="-5148" y="54235"/>
                      <a:pt x="15172" y="39630"/>
                      <a:pt x="26602" y="31375"/>
                    </a:cubicBezTo>
                    <a:cubicBezTo>
                      <a:pt x="33588" y="26930"/>
                      <a:pt x="41207" y="22485"/>
                      <a:pt x="48827" y="18675"/>
                    </a:cubicBezTo>
                    <a:cubicBezTo>
                      <a:pt x="59622" y="11055"/>
                      <a:pt x="71688" y="4705"/>
                      <a:pt x="84388" y="1530"/>
                    </a:cubicBezTo>
                    <a:cubicBezTo>
                      <a:pt x="109152" y="-4186"/>
                      <a:pt x="132013" y="6610"/>
                      <a:pt x="148522" y="25660"/>
                    </a:cubicBezTo>
                    <a:cubicBezTo>
                      <a:pt x="165032" y="44710"/>
                      <a:pt x="178367" y="69475"/>
                      <a:pt x="183447" y="94239"/>
                    </a:cubicBezTo>
                    <a:cubicBezTo>
                      <a:pt x="185988" y="106939"/>
                      <a:pt x="185988" y="120275"/>
                      <a:pt x="182177" y="13170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69" name="Google Shape;2769;p49"/>
              <p:cNvSpPr/>
              <p:nvPr/>
            </p:nvSpPr>
            <p:spPr>
              <a:xfrm>
                <a:off x="2243684" y="3448398"/>
                <a:ext cx="189452" cy="319264"/>
              </a:xfrm>
              <a:custGeom>
                <a:avLst/>
                <a:gdLst/>
                <a:ahLst/>
                <a:cxnLst/>
                <a:rect l="l" t="t" r="r" b="b"/>
                <a:pathLst>
                  <a:path w="193813" h="326613" extrusionOk="0">
                    <a:moveTo>
                      <a:pt x="186194" y="103812"/>
                    </a:moveTo>
                    <a:cubicBezTo>
                      <a:pt x="176669" y="138737"/>
                      <a:pt x="163334" y="173662"/>
                      <a:pt x="146189" y="206047"/>
                    </a:cubicBezTo>
                    <a:cubicBezTo>
                      <a:pt x="137299" y="221922"/>
                      <a:pt x="127774" y="237162"/>
                      <a:pt x="117614" y="252402"/>
                    </a:cubicBezTo>
                    <a:cubicBezTo>
                      <a:pt x="106819" y="267642"/>
                      <a:pt x="95389" y="282882"/>
                      <a:pt x="80784" y="294947"/>
                    </a:cubicBezTo>
                    <a:cubicBezTo>
                      <a:pt x="68084" y="306377"/>
                      <a:pt x="52209" y="314632"/>
                      <a:pt x="35064" y="315902"/>
                    </a:cubicBezTo>
                    <a:cubicBezTo>
                      <a:pt x="49034" y="303837"/>
                      <a:pt x="60464" y="287962"/>
                      <a:pt x="69354" y="272087"/>
                    </a:cubicBezTo>
                    <a:cubicBezTo>
                      <a:pt x="79514" y="254307"/>
                      <a:pt x="87769" y="235257"/>
                      <a:pt x="95389" y="215572"/>
                    </a:cubicBezTo>
                    <a:cubicBezTo>
                      <a:pt x="113169" y="169852"/>
                      <a:pt x="131584" y="123497"/>
                      <a:pt x="145554" y="76507"/>
                    </a:cubicBezTo>
                    <a:cubicBezTo>
                      <a:pt x="146189" y="74602"/>
                      <a:pt x="143014" y="72697"/>
                      <a:pt x="141744" y="74602"/>
                    </a:cubicBezTo>
                    <a:cubicBezTo>
                      <a:pt x="121424" y="117782"/>
                      <a:pt x="105549" y="163502"/>
                      <a:pt x="87769" y="207952"/>
                    </a:cubicBezTo>
                    <a:cubicBezTo>
                      <a:pt x="80784" y="227002"/>
                      <a:pt x="72529" y="245417"/>
                      <a:pt x="63004" y="263197"/>
                    </a:cubicBezTo>
                    <a:cubicBezTo>
                      <a:pt x="54114" y="278437"/>
                      <a:pt x="43954" y="291772"/>
                      <a:pt x="31889" y="304472"/>
                    </a:cubicBezTo>
                    <a:cubicBezTo>
                      <a:pt x="32524" y="301297"/>
                      <a:pt x="32524" y="297487"/>
                      <a:pt x="33159" y="294312"/>
                    </a:cubicBezTo>
                    <a:cubicBezTo>
                      <a:pt x="33794" y="288597"/>
                      <a:pt x="34429" y="283517"/>
                      <a:pt x="35699" y="277802"/>
                    </a:cubicBezTo>
                    <a:cubicBezTo>
                      <a:pt x="37604" y="266372"/>
                      <a:pt x="39509" y="255577"/>
                      <a:pt x="41414" y="244147"/>
                    </a:cubicBezTo>
                    <a:cubicBezTo>
                      <a:pt x="45859" y="221922"/>
                      <a:pt x="50939" y="199697"/>
                      <a:pt x="57289" y="178107"/>
                    </a:cubicBezTo>
                    <a:cubicBezTo>
                      <a:pt x="69354" y="134292"/>
                      <a:pt x="83959" y="90477"/>
                      <a:pt x="102374" y="48567"/>
                    </a:cubicBezTo>
                    <a:cubicBezTo>
                      <a:pt x="103644" y="46662"/>
                      <a:pt x="99834" y="44122"/>
                      <a:pt x="99199" y="46662"/>
                    </a:cubicBezTo>
                    <a:cubicBezTo>
                      <a:pt x="78879" y="88572"/>
                      <a:pt x="61099" y="131117"/>
                      <a:pt x="48399" y="175567"/>
                    </a:cubicBezTo>
                    <a:cubicBezTo>
                      <a:pt x="42049" y="197792"/>
                      <a:pt x="36334" y="220652"/>
                      <a:pt x="31889" y="243512"/>
                    </a:cubicBezTo>
                    <a:cubicBezTo>
                      <a:pt x="29349" y="254942"/>
                      <a:pt x="27444" y="265737"/>
                      <a:pt x="26174" y="277167"/>
                    </a:cubicBezTo>
                    <a:cubicBezTo>
                      <a:pt x="25539" y="282882"/>
                      <a:pt x="23634" y="288597"/>
                      <a:pt x="22999" y="294947"/>
                    </a:cubicBezTo>
                    <a:cubicBezTo>
                      <a:pt x="17284" y="282247"/>
                      <a:pt x="14109" y="268912"/>
                      <a:pt x="12839" y="254942"/>
                    </a:cubicBezTo>
                    <a:cubicBezTo>
                      <a:pt x="10934" y="234622"/>
                      <a:pt x="12204" y="214302"/>
                      <a:pt x="14744" y="193982"/>
                    </a:cubicBezTo>
                    <a:cubicBezTo>
                      <a:pt x="19189" y="151437"/>
                      <a:pt x="25539" y="108892"/>
                      <a:pt x="38239" y="68252"/>
                    </a:cubicBezTo>
                    <a:cubicBezTo>
                      <a:pt x="45224" y="45392"/>
                      <a:pt x="54749" y="22532"/>
                      <a:pt x="66814" y="2212"/>
                    </a:cubicBezTo>
                    <a:cubicBezTo>
                      <a:pt x="68084" y="307"/>
                      <a:pt x="65544" y="-963"/>
                      <a:pt x="64274" y="942"/>
                    </a:cubicBezTo>
                    <a:cubicBezTo>
                      <a:pt x="38874" y="37772"/>
                      <a:pt x="22999" y="79047"/>
                      <a:pt x="13474" y="122862"/>
                    </a:cubicBezTo>
                    <a:cubicBezTo>
                      <a:pt x="9029" y="145087"/>
                      <a:pt x="5854" y="167312"/>
                      <a:pt x="3314" y="189537"/>
                    </a:cubicBezTo>
                    <a:cubicBezTo>
                      <a:pt x="774" y="211127"/>
                      <a:pt x="-1131" y="232717"/>
                      <a:pt x="774" y="254307"/>
                    </a:cubicBezTo>
                    <a:cubicBezTo>
                      <a:pt x="2679" y="275897"/>
                      <a:pt x="7124" y="298757"/>
                      <a:pt x="21094" y="316537"/>
                    </a:cubicBezTo>
                    <a:cubicBezTo>
                      <a:pt x="17284" y="317807"/>
                      <a:pt x="16014" y="324792"/>
                      <a:pt x="21094" y="325427"/>
                    </a:cubicBezTo>
                    <a:cubicBezTo>
                      <a:pt x="61734" y="333047"/>
                      <a:pt x="93484" y="302567"/>
                      <a:pt x="116344" y="273357"/>
                    </a:cubicBezTo>
                    <a:cubicBezTo>
                      <a:pt x="140474" y="242877"/>
                      <a:pt x="160159" y="208587"/>
                      <a:pt x="174764" y="173027"/>
                    </a:cubicBezTo>
                    <a:cubicBezTo>
                      <a:pt x="183654" y="152072"/>
                      <a:pt x="189369" y="130482"/>
                      <a:pt x="193814" y="108257"/>
                    </a:cubicBezTo>
                    <a:cubicBezTo>
                      <a:pt x="193179" y="101907"/>
                      <a:pt x="187464" y="100002"/>
                      <a:pt x="186194" y="1038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0" name="Google Shape;2770;p49"/>
            <p:cNvGrpSpPr/>
            <p:nvPr/>
          </p:nvGrpSpPr>
          <p:grpSpPr>
            <a:xfrm rot="-2095683" flipH="1">
              <a:off x="6769246" y="3223138"/>
              <a:ext cx="150173" cy="275944"/>
              <a:chOff x="6146660" y="653131"/>
              <a:chExt cx="157446" cy="289308"/>
            </a:xfrm>
          </p:grpSpPr>
          <p:sp>
            <p:nvSpPr>
              <p:cNvPr id="2771" name="Google Shape;2771;p49"/>
              <p:cNvSpPr/>
              <p:nvPr/>
            </p:nvSpPr>
            <p:spPr>
              <a:xfrm>
                <a:off x="6146660" y="653131"/>
                <a:ext cx="157446" cy="289308"/>
              </a:xfrm>
              <a:custGeom>
                <a:avLst/>
                <a:gdLst/>
                <a:ahLst/>
                <a:cxnLst/>
                <a:rect l="l" t="t" r="r" b="b"/>
                <a:pathLst>
                  <a:path w="244102" h="448540" extrusionOk="0">
                    <a:moveTo>
                      <a:pt x="182220" y="386960"/>
                    </a:moveTo>
                    <a:cubicBezTo>
                      <a:pt x="169520" y="403470"/>
                      <a:pt x="155550" y="419980"/>
                      <a:pt x="137770" y="432045"/>
                    </a:cubicBezTo>
                    <a:cubicBezTo>
                      <a:pt x="122530" y="442205"/>
                      <a:pt x="92685" y="456175"/>
                      <a:pt x="76175" y="443475"/>
                    </a:cubicBezTo>
                    <a:cubicBezTo>
                      <a:pt x="55855" y="427600"/>
                      <a:pt x="36170" y="402835"/>
                      <a:pt x="22200" y="380610"/>
                    </a:cubicBezTo>
                    <a:cubicBezTo>
                      <a:pt x="6960" y="357115"/>
                      <a:pt x="-2565" y="329175"/>
                      <a:pt x="610" y="301235"/>
                    </a:cubicBezTo>
                    <a:cubicBezTo>
                      <a:pt x="3785" y="276470"/>
                      <a:pt x="16485" y="253610"/>
                      <a:pt x="31090" y="233290"/>
                    </a:cubicBezTo>
                    <a:cubicBezTo>
                      <a:pt x="45695" y="212970"/>
                      <a:pt x="62840" y="193920"/>
                      <a:pt x="74905" y="172330"/>
                    </a:cubicBezTo>
                    <a:cubicBezTo>
                      <a:pt x="76175" y="170425"/>
                      <a:pt x="76810" y="169155"/>
                      <a:pt x="77445" y="167250"/>
                    </a:cubicBezTo>
                    <a:cubicBezTo>
                      <a:pt x="79985" y="162170"/>
                      <a:pt x="82525" y="157090"/>
                      <a:pt x="85065" y="152010"/>
                    </a:cubicBezTo>
                    <a:cubicBezTo>
                      <a:pt x="93955" y="131055"/>
                      <a:pt x="100940" y="108830"/>
                      <a:pt x="109195" y="87875"/>
                    </a:cubicBezTo>
                    <a:cubicBezTo>
                      <a:pt x="119990" y="59300"/>
                      <a:pt x="133960" y="30725"/>
                      <a:pt x="157455" y="11675"/>
                    </a:cubicBezTo>
                    <a:cubicBezTo>
                      <a:pt x="159995" y="9135"/>
                      <a:pt x="163170" y="7230"/>
                      <a:pt x="166345" y="5325"/>
                    </a:cubicBezTo>
                    <a:cubicBezTo>
                      <a:pt x="168250" y="4055"/>
                      <a:pt x="170790" y="3420"/>
                      <a:pt x="172695" y="2150"/>
                    </a:cubicBezTo>
                    <a:cubicBezTo>
                      <a:pt x="179680" y="-390"/>
                      <a:pt x="187300" y="-1025"/>
                      <a:pt x="194285" y="2150"/>
                    </a:cubicBezTo>
                    <a:cubicBezTo>
                      <a:pt x="198095" y="4055"/>
                      <a:pt x="201270" y="7230"/>
                      <a:pt x="203810" y="11040"/>
                    </a:cubicBezTo>
                    <a:cubicBezTo>
                      <a:pt x="206350" y="14850"/>
                      <a:pt x="208255" y="19930"/>
                      <a:pt x="209525" y="25010"/>
                    </a:cubicBezTo>
                    <a:cubicBezTo>
                      <a:pt x="210795" y="28185"/>
                      <a:pt x="211430" y="31995"/>
                      <a:pt x="212065" y="35805"/>
                    </a:cubicBezTo>
                    <a:cubicBezTo>
                      <a:pt x="219050" y="72000"/>
                      <a:pt x="226035" y="108195"/>
                      <a:pt x="233020" y="144390"/>
                    </a:cubicBezTo>
                    <a:cubicBezTo>
                      <a:pt x="233655" y="148835"/>
                      <a:pt x="234925" y="153280"/>
                      <a:pt x="235560" y="157725"/>
                    </a:cubicBezTo>
                    <a:cubicBezTo>
                      <a:pt x="236195" y="161535"/>
                      <a:pt x="236830" y="165345"/>
                      <a:pt x="237465" y="169155"/>
                    </a:cubicBezTo>
                    <a:cubicBezTo>
                      <a:pt x="243180" y="202810"/>
                      <a:pt x="246990" y="236465"/>
                      <a:pt x="241275" y="269485"/>
                    </a:cubicBezTo>
                    <a:cubicBezTo>
                      <a:pt x="233655" y="313300"/>
                      <a:pt x="209525" y="352035"/>
                      <a:pt x="182220" y="3869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2" name="Google Shape;2772;p49"/>
              <p:cNvSpPr/>
              <p:nvPr/>
            </p:nvSpPr>
            <p:spPr>
              <a:xfrm>
                <a:off x="6187074" y="654108"/>
                <a:ext cx="94708" cy="264003"/>
              </a:xfrm>
              <a:custGeom>
                <a:avLst/>
                <a:gdLst/>
                <a:ahLst/>
                <a:cxnLst/>
                <a:rect l="l" t="t" r="r" b="b"/>
                <a:pathLst>
                  <a:path w="2104620" h="5866733" extrusionOk="0">
                    <a:moveTo>
                      <a:pt x="2023440" y="135324"/>
                    </a:moveTo>
                    <a:cubicBezTo>
                      <a:pt x="2059512" y="189454"/>
                      <a:pt x="2086577" y="261627"/>
                      <a:pt x="2104620" y="333800"/>
                    </a:cubicBezTo>
                    <a:cubicBezTo>
                      <a:pt x="2104620" y="405972"/>
                      <a:pt x="2104620" y="478145"/>
                      <a:pt x="2104620" y="550318"/>
                    </a:cubicBezTo>
                    <a:cubicBezTo>
                      <a:pt x="2086577" y="1452479"/>
                      <a:pt x="1924188" y="2363662"/>
                      <a:pt x="1617467" y="3211693"/>
                    </a:cubicBezTo>
                    <a:cubicBezTo>
                      <a:pt x="1455064" y="3653752"/>
                      <a:pt x="1265610" y="4077768"/>
                      <a:pt x="1040070" y="4492762"/>
                    </a:cubicBezTo>
                    <a:cubicBezTo>
                      <a:pt x="787465" y="4961886"/>
                      <a:pt x="498773" y="5403945"/>
                      <a:pt x="210081" y="5846004"/>
                    </a:cubicBezTo>
                    <a:cubicBezTo>
                      <a:pt x="183016" y="5891112"/>
                      <a:pt x="110843" y="5855025"/>
                      <a:pt x="137908" y="5809917"/>
                    </a:cubicBezTo>
                    <a:cubicBezTo>
                      <a:pt x="453665" y="5313729"/>
                      <a:pt x="778443" y="4826562"/>
                      <a:pt x="1049091" y="4312330"/>
                    </a:cubicBezTo>
                    <a:cubicBezTo>
                      <a:pt x="1473107" y="3500385"/>
                      <a:pt x="1761799" y="2625289"/>
                      <a:pt x="1915166" y="1723128"/>
                    </a:cubicBezTo>
                    <a:cubicBezTo>
                      <a:pt x="1996361" y="1199874"/>
                      <a:pt x="2032447" y="667599"/>
                      <a:pt x="2023440" y="135324"/>
                    </a:cubicBezTo>
                    <a:close/>
                    <a:moveTo>
                      <a:pt x="1563337" y="0"/>
                    </a:moveTo>
                    <a:cubicBezTo>
                      <a:pt x="1518229" y="279670"/>
                      <a:pt x="1464100" y="568362"/>
                      <a:pt x="1409970" y="848031"/>
                    </a:cubicBezTo>
                    <a:cubicBezTo>
                      <a:pt x="1247581" y="1687041"/>
                      <a:pt x="1058127" y="2517029"/>
                      <a:pt x="832587" y="3337996"/>
                    </a:cubicBezTo>
                    <a:cubicBezTo>
                      <a:pt x="616068" y="4177006"/>
                      <a:pt x="363463" y="4988951"/>
                      <a:pt x="83792" y="5791874"/>
                    </a:cubicBezTo>
                    <a:cubicBezTo>
                      <a:pt x="65749" y="5836982"/>
                      <a:pt x="-15445" y="5827961"/>
                      <a:pt x="2598" y="5773831"/>
                    </a:cubicBezTo>
                    <a:cubicBezTo>
                      <a:pt x="155966" y="5322750"/>
                      <a:pt x="309333" y="4862648"/>
                      <a:pt x="444657" y="4402546"/>
                    </a:cubicBezTo>
                    <a:cubicBezTo>
                      <a:pt x="688241" y="3590601"/>
                      <a:pt x="904760" y="2760613"/>
                      <a:pt x="1094213" y="1930625"/>
                    </a:cubicBezTo>
                    <a:cubicBezTo>
                      <a:pt x="1238559" y="1308134"/>
                      <a:pt x="1355840" y="676621"/>
                      <a:pt x="1473121" y="45108"/>
                    </a:cubicBezTo>
                    <a:cubicBezTo>
                      <a:pt x="1500186" y="27065"/>
                      <a:pt x="1536273" y="18043"/>
                      <a:pt x="15633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3" name="Google Shape;2773;p49"/>
            <p:cNvGrpSpPr/>
            <p:nvPr/>
          </p:nvGrpSpPr>
          <p:grpSpPr>
            <a:xfrm rot="1940046">
              <a:off x="6572401" y="2641491"/>
              <a:ext cx="452177" cy="339844"/>
              <a:chOff x="6418073" y="875518"/>
              <a:chExt cx="314171" cy="236123"/>
            </a:xfrm>
          </p:grpSpPr>
          <p:sp>
            <p:nvSpPr>
              <p:cNvPr id="2774" name="Google Shape;2774;p49"/>
              <p:cNvSpPr/>
              <p:nvPr/>
            </p:nvSpPr>
            <p:spPr>
              <a:xfrm>
                <a:off x="6418073" y="876742"/>
                <a:ext cx="178823" cy="234899"/>
              </a:xfrm>
              <a:custGeom>
                <a:avLst/>
                <a:gdLst/>
                <a:ahLst/>
                <a:cxnLst/>
                <a:rect l="l" t="t" r="r" b="b"/>
                <a:pathLst>
                  <a:path w="277245" h="364185" extrusionOk="0">
                    <a:moveTo>
                      <a:pt x="179745" y="360399"/>
                    </a:moveTo>
                    <a:cubicBezTo>
                      <a:pt x="178475" y="361034"/>
                      <a:pt x="177205" y="361669"/>
                      <a:pt x="175935" y="362304"/>
                    </a:cubicBezTo>
                    <a:cubicBezTo>
                      <a:pt x="174030" y="362939"/>
                      <a:pt x="172125" y="363574"/>
                      <a:pt x="170855" y="363574"/>
                    </a:cubicBezTo>
                    <a:cubicBezTo>
                      <a:pt x="158155" y="366114"/>
                      <a:pt x="143550" y="360399"/>
                      <a:pt x="132120" y="352779"/>
                    </a:cubicBezTo>
                    <a:cubicBezTo>
                      <a:pt x="123230" y="347064"/>
                      <a:pt x="114975" y="339444"/>
                      <a:pt x="107989" y="331824"/>
                    </a:cubicBezTo>
                    <a:cubicBezTo>
                      <a:pt x="106720" y="329919"/>
                      <a:pt x="104814" y="328649"/>
                      <a:pt x="103545" y="326744"/>
                    </a:cubicBezTo>
                    <a:cubicBezTo>
                      <a:pt x="96560" y="317854"/>
                      <a:pt x="90845" y="307694"/>
                      <a:pt x="86400" y="296899"/>
                    </a:cubicBezTo>
                    <a:cubicBezTo>
                      <a:pt x="80685" y="282929"/>
                      <a:pt x="78145" y="267054"/>
                      <a:pt x="67985" y="255624"/>
                    </a:cubicBezTo>
                    <a:cubicBezTo>
                      <a:pt x="57825" y="244829"/>
                      <a:pt x="43220" y="239749"/>
                      <a:pt x="30520" y="231494"/>
                    </a:cubicBezTo>
                    <a:cubicBezTo>
                      <a:pt x="28614" y="230224"/>
                      <a:pt x="26075" y="228319"/>
                      <a:pt x="24170" y="226414"/>
                    </a:cubicBezTo>
                    <a:cubicBezTo>
                      <a:pt x="22900" y="225144"/>
                      <a:pt x="21630" y="223874"/>
                      <a:pt x="20360" y="222604"/>
                    </a:cubicBezTo>
                    <a:cubicBezTo>
                      <a:pt x="3214" y="204824"/>
                      <a:pt x="-4405" y="177519"/>
                      <a:pt x="2580" y="153389"/>
                    </a:cubicBezTo>
                    <a:cubicBezTo>
                      <a:pt x="8930" y="130529"/>
                      <a:pt x="26075" y="112749"/>
                      <a:pt x="43220" y="96874"/>
                    </a:cubicBezTo>
                    <a:cubicBezTo>
                      <a:pt x="69889" y="71474"/>
                      <a:pt x="97195" y="47344"/>
                      <a:pt x="128945" y="29564"/>
                    </a:cubicBezTo>
                    <a:cubicBezTo>
                      <a:pt x="153710" y="15594"/>
                      <a:pt x="194985" y="-4726"/>
                      <a:pt x="224830" y="989"/>
                    </a:cubicBezTo>
                    <a:cubicBezTo>
                      <a:pt x="240070" y="4164"/>
                      <a:pt x="240705" y="22579"/>
                      <a:pt x="243245" y="35279"/>
                    </a:cubicBezTo>
                    <a:cubicBezTo>
                      <a:pt x="247055" y="53059"/>
                      <a:pt x="249595" y="70839"/>
                      <a:pt x="252135" y="88619"/>
                    </a:cubicBezTo>
                    <a:cubicBezTo>
                      <a:pt x="259755" y="137514"/>
                      <a:pt x="268010" y="186409"/>
                      <a:pt x="275630" y="235939"/>
                    </a:cubicBezTo>
                    <a:cubicBezTo>
                      <a:pt x="276900" y="246099"/>
                      <a:pt x="278805" y="256259"/>
                      <a:pt x="274995" y="265784"/>
                    </a:cubicBezTo>
                    <a:cubicBezTo>
                      <a:pt x="270550" y="277214"/>
                      <a:pt x="258485" y="283564"/>
                      <a:pt x="247689" y="288644"/>
                    </a:cubicBezTo>
                    <a:cubicBezTo>
                      <a:pt x="243880" y="289914"/>
                      <a:pt x="240070" y="291819"/>
                      <a:pt x="236260" y="293724"/>
                    </a:cubicBezTo>
                    <a:cubicBezTo>
                      <a:pt x="234355" y="294359"/>
                      <a:pt x="232450" y="294994"/>
                      <a:pt x="231180" y="296264"/>
                    </a:cubicBezTo>
                    <a:cubicBezTo>
                      <a:pt x="225464" y="298804"/>
                      <a:pt x="220385" y="301979"/>
                      <a:pt x="215939" y="306424"/>
                    </a:cubicBezTo>
                    <a:cubicBezTo>
                      <a:pt x="200064" y="321029"/>
                      <a:pt x="198795" y="349604"/>
                      <a:pt x="179745" y="3603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5" name="Google Shape;2775;p49"/>
              <p:cNvSpPr/>
              <p:nvPr/>
            </p:nvSpPr>
            <p:spPr>
              <a:xfrm>
                <a:off x="6484451" y="889175"/>
                <a:ext cx="85315" cy="220119"/>
              </a:xfrm>
              <a:custGeom>
                <a:avLst/>
                <a:gdLst/>
                <a:ahLst/>
                <a:cxnLst/>
                <a:rect l="l" t="t" r="r" b="b"/>
                <a:pathLst>
                  <a:path w="1895878" h="4891531" extrusionOk="0">
                    <a:moveTo>
                      <a:pt x="1473905" y="155185"/>
                    </a:moveTo>
                    <a:cubicBezTo>
                      <a:pt x="1493076" y="157441"/>
                      <a:pt x="1511119" y="173229"/>
                      <a:pt x="1506609" y="200293"/>
                    </a:cubicBezTo>
                    <a:cubicBezTo>
                      <a:pt x="1452479" y="597244"/>
                      <a:pt x="1389328" y="994195"/>
                      <a:pt x="1335198" y="1400168"/>
                    </a:cubicBezTo>
                    <a:cubicBezTo>
                      <a:pt x="1235960" y="2103853"/>
                      <a:pt x="1154766" y="2807539"/>
                      <a:pt x="1082593" y="3520246"/>
                    </a:cubicBezTo>
                    <a:cubicBezTo>
                      <a:pt x="1037485" y="3971327"/>
                      <a:pt x="1010420" y="4422408"/>
                      <a:pt x="1037485" y="4873488"/>
                    </a:cubicBezTo>
                    <a:cubicBezTo>
                      <a:pt x="1019442" y="4882510"/>
                      <a:pt x="992377" y="4891531"/>
                      <a:pt x="965312" y="4891531"/>
                    </a:cubicBezTo>
                    <a:cubicBezTo>
                      <a:pt x="956291" y="4729142"/>
                      <a:pt x="956291" y="4557732"/>
                      <a:pt x="956291" y="4386321"/>
                    </a:cubicBezTo>
                    <a:cubicBezTo>
                      <a:pt x="956291" y="4052521"/>
                      <a:pt x="983356" y="3727743"/>
                      <a:pt x="1019442" y="3402965"/>
                    </a:cubicBezTo>
                    <a:cubicBezTo>
                      <a:pt x="1055528" y="3042101"/>
                      <a:pt x="1091615" y="2690258"/>
                      <a:pt x="1136723" y="2338415"/>
                    </a:cubicBezTo>
                    <a:cubicBezTo>
                      <a:pt x="1226939" y="1625708"/>
                      <a:pt x="1326177" y="903979"/>
                      <a:pt x="1434436" y="191272"/>
                    </a:cubicBezTo>
                    <a:cubicBezTo>
                      <a:pt x="1434436" y="164207"/>
                      <a:pt x="1454734" y="152930"/>
                      <a:pt x="1473905" y="155185"/>
                    </a:cubicBezTo>
                    <a:close/>
                    <a:moveTo>
                      <a:pt x="1404939" y="87783"/>
                    </a:moveTo>
                    <a:cubicBezTo>
                      <a:pt x="1426190" y="92105"/>
                      <a:pt x="1444585" y="111769"/>
                      <a:pt x="1434436" y="137142"/>
                    </a:cubicBezTo>
                    <a:cubicBezTo>
                      <a:pt x="1290090" y="507028"/>
                      <a:pt x="1145744" y="876914"/>
                      <a:pt x="1001399" y="1246800"/>
                    </a:cubicBezTo>
                    <a:cubicBezTo>
                      <a:pt x="766837" y="1905378"/>
                      <a:pt x="550318" y="2581999"/>
                      <a:pt x="360864" y="3258620"/>
                    </a:cubicBezTo>
                    <a:cubicBezTo>
                      <a:pt x="252605" y="3646549"/>
                      <a:pt x="153367" y="4043500"/>
                      <a:pt x="63151" y="4431429"/>
                    </a:cubicBezTo>
                    <a:cubicBezTo>
                      <a:pt x="45108" y="4413386"/>
                      <a:pt x="18043" y="4386321"/>
                      <a:pt x="0" y="4359257"/>
                    </a:cubicBezTo>
                    <a:cubicBezTo>
                      <a:pt x="18043" y="4278062"/>
                      <a:pt x="36086" y="4205889"/>
                      <a:pt x="54130" y="4124695"/>
                    </a:cubicBezTo>
                    <a:cubicBezTo>
                      <a:pt x="225540" y="3448073"/>
                      <a:pt x="414994" y="2762431"/>
                      <a:pt x="631513" y="2094832"/>
                    </a:cubicBezTo>
                    <a:cubicBezTo>
                      <a:pt x="848031" y="1418211"/>
                      <a:pt x="1091615" y="759633"/>
                      <a:pt x="1362263" y="110077"/>
                    </a:cubicBezTo>
                    <a:cubicBezTo>
                      <a:pt x="1366774" y="98800"/>
                      <a:pt x="1374668" y="92034"/>
                      <a:pt x="1383689" y="88933"/>
                    </a:cubicBezTo>
                    <a:cubicBezTo>
                      <a:pt x="1390455" y="86607"/>
                      <a:pt x="1397856" y="86343"/>
                      <a:pt x="1404939" y="87783"/>
                    </a:cubicBezTo>
                    <a:close/>
                    <a:moveTo>
                      <a:pt x="1647558" y="690"/>
                    </a:moveTo>
                    <a:cubicBezTo>
                      <a:pt x="1666729" y="-2693"/>
                      <a:pt x="1687027" y="6328"/>
                      <a:pt x="1687027" y="28882"/>
                    </a:cubicBezTo>
                    <a:cubicBezTo>
                      <a:pt x="1723114" y="353661"/>
                      <a:pt x="1759200" y="687460"/>
                      <a:pt x="1786265" y="1021260"/>
                    </a:cubicBezTo>
                    <a:cubicBezTo>
                      <a:pt x="1867460" y="1968529"/>
                      <a:pt x="1903546" y="2924820"/>
                      <a:pt x="1894525" y="3881111"/>
                    </a:cubicBezTo>
                    <a:cubicBezTo>
                      <a:pt x="1867460" y="3890132"/>
                      <a:pt x="1840395" y="3908175"/>
                      <a:pt x="1822352" y="3917197"/>
                    </a:cubicBezTo>
                    <a:cubicBezTo>
                      <a:pt x="1822352" y="3790895"/>
                      <a:pt x="1822352" y="3673614"/>
                      <a:pt x="1822352" y="3547311"/>
                    </a:cubicBezTo>
                    <a:cubicBezTo>
                      <a:pt x="1822352" y="2383523"/>
                      <a:pt x="1750179" y="1210714"/>
                      <a:pt x="1614854" y="46926"/>
                    </a:cubicBezTo>
                    <a:cubicBezTo>
                      <a:pt x="1610343" y="19861"/>
                      <a:pt x="1628387" y="4073"/>
                      <a:pt x="1647558" y="69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6" name="Google Shape;2776;p49"/>
              <p:cNvSpPr/>
              <p:nvPr/>
            </p:nvSpPr>
            <p:spPr>
              <a:xfrm>
                <a:off x="6557142" y="875518"/>
                <a:ext cx="175103" cy="210334"/>
              </a:xfrm>
              <a:custGeom>
                <a:avLst/>
                <a:gdLst/>
                <a:ahLst/>
                <a:cxnLst/>
                <a:rect l="l" t="t" r="r" b="b"/>
                <a:pathLst>
                  <a:path w="271477" h="326100" extrusionOk="0">
                    <a:moveTo>
                      <a:pt x="221313" y="326101"/>
                    </a:moveTo>
                    <a:cubicBezTo>
                      <a:pt x="218772" y="326101"/>
                      <a:pt x="216232" y="326101"/>
                      <a:pt x="213693" y="325466"/>
                    </a:cubicBezTo>
                    <a:cubicBezTo>
                      <a:pt x="213057" y="325466"/>
                      <a:pt x="213057" y="325466"/>
                      <a:pt x="212422" y="325466"/>
                    </a:cubicBezTo>
                    <a:cubicBezTo>
                      <a:pt x="196547" y="321656"/>
                      <a:pt x="183213" y="307686"/>
                      <a:pt x="166703" y="309591"/>
                    </a:cubicBezTo>
                    <a:cubicBezTo>
                      <a:pt x="164797" y="309591"/>
                      <a:pt x="162893" y="310226"/>
                      <a:pt x="160988" y="310861"/>
                    </a:cubicBezTo>
                    <a:cubicBezTo>
                      <a:pt x="159082" y="311496"/>
                      <a:pt x="157813" y="312131"/>
                      <a:pt x="155907" y="312766"/>
                    </a:cubicBezTo>
                    <a:cubicBezTo>
                      <a:pt x="150193" y="315306"/>
                      <a:pt x="145113" y="319116"/>
                      <a:pt x="139397" y="321656"/>
                    </a:cubicBezTo>
                    <a:cubicBezTo>
                      <a:pt x="119078" y="330546"/>
                      <a:pt x="93678" y="321656"/>
                      <a:pt x="77803" y="306416"/>
                    </a:cubicBezTo>
                    <a:cubicBezTo>
                      <a:pt x="61928" y="291176"/>
                      <a:pt x="52403" y="269586"/>
                      <a:pt x="44782" y="248631"/>
                    </a:cubicBezTo>
                    <a:cubicBezTo>
                      <a:pt x="24463" y="194656"/>
                      <a:pt x="10493" y="138776"/>
                      <a:pt x="2238" y="81626"/>
                    </a:cubicBezTo>
                    <a:cubicBezTo>
                      <a:pt x="-303" y="62576"/>
                      <a:pt x="-2207" y="42891"/>
                      <a:pt x="5413" y="25111"/>
                    </a:cubicBezTo>
                    <a:cubicBezTo>
                      <a:pt x="21288" y="-10449"/>
                      <a:pt x="60022" y="-289"/>
                      <a:pt x="89232" y="7966"/>
                    </a:cubicBezTo>
                    <a:cubicBezTo>
                      <a:pt x="126063" y="18126"/>
                      <a:pt x="161622" y="35271"/>
                      <a:pt x="192738" y="57496"/>
                    </a:cubicBezTo>
                    <a:cubicBezTo>
                      <a:pt x="210518" y="70196"/>
                      <a:pt x="226393" y="84801"/>
                      <a:pt x="240997" y="100676"/>
                    </a:cubicBezTo>
                    <a:cubicBezTo>
                      <a:pt x="251793" y="112741"/>
                      <a:pt x="261953" y="126076"/>
                      <a:pt x="267668" y="141316"/>
                    </a:cubicBezTo>
                    <a:cubicBezTo>
                      <a:pt x="269572" y="147031"/>
                      <a:pt x="270843" y="154016"/>
                      <a:pt x="271478" y="160366"/>
                    </a:cubicBezTo>
                    <a:cubicBezTo>
                      <a:pt x="271478" y="162906"/>
                      <a:pt x="271478" y="165446"/>
                      <a:pt x="271478" y="167351"/>
                    </a:cubicBezTo>
                    <a:cubicBezTo>
                      <a:pt x="270843" y="174971"/>
                      <a:pt x="268938" y="181956"/>
                      <a:pt x="265128" y="188306"/>
                    </a:cubicBezTo>
                    <a:cubicBezTo>
                      <a:pt x="260047" y="197196"/>
                      <a:pt x="251793" y="203546"/>
                      <a:pt x="247347" y="212436"/>
                    </a:cubicBezTo>
                    <a:cubicBezTo>
                      <a:pt x="247347" y="213071"/>
                      <a:pt x="246713" y="213706"/>
                      <a:pt x="246713" y="213706"/>
                    </a:cubicBezTo>
                    <a:cubicBezTo>
                      <a:pt x="246078" y="214976"/>
                      <a:pt x="245443" y="216246"/>
                      <a:pt x="245443" y="217516"/>
                    </a:cubicBezTo>
                    <a:cubicBezTo>
                      <a:pt x="238457" y="242281"/>
                      <a:pt x="261953" y="269586"/>
                      <a:pt x="256872" y="295621"/>
                    </a:cubicBezTo>
                    <a:cubicBezTo>
                      <a:pt x="253063" y="312766"/>
                      <a:pt x="237822" y="324831"/>
                      <a:pt x="221313" y="32610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7" name="Google Shape;2777;p49"/>
              <p:cNvSpPr/>
              <p:nvPr/>
            </p:nvSpPr>
            <p:spPr>
              <a:xfrm>
                <a:off x="6576898" y="886842"/>
                <a:ext cx="122315" cy="197261"/>
              </a:xfrm>
              <a:custGeom>
                <a:avLst/>
                <a:gdLst/>
                <a:ahLst/>
                <a:cxnLst/>
                <a:rect l="l" t="t" r="r" b="b"/>
                <a:pathLst>
                  <a:path w="2718108" h="4383567" extrusionOk="0">
                    <a:moveTo>
                      <a:pt x="28547" y="106209"/>
                    </a:moveTo>
                    <a:cubicBezTo>
                      <a:pt x="47718" y="102826"/>
                      <a:pt x="70272" y="111847"/>
                      <a:pt x="74790" y="134401"/>
                    </a:cubicBezTo>
                    <a:cubicBezTo>
                      <a:pt x="174028" y="522331"/>
                      <a:pt x="282273" y="901239"/>
                      <a:pt x="417597" y="1280146"/>
                    </a:cubicBezTo>
                    <a:cubicBezTo>
                      <a:pt x="643138" y="1947745"/>
                      <a:pt x="931843" y="2597302"/>
                      <a:pt x="1274650" y="3210771"/>
                    </a:cubicBezTo>
                    <a:cubicBezTo>
                      <a:pt x="1455083" y="3535549"/>
                      <a:pt x="1653572" y="3851305"/>
                      <a:pt x="1861055" y="4158040"/>
                    </a:cubicBezTo>
                    <a:cubicBezTo>
                      <a:pt x="1834005" y="4167062"/>
                      <a:pt x="1815947" y="4176084"/>
                      <a:pt x="1788896" y="4185105"/>
                    </a:cubicBezTo>
                    <a:cubicBezTo>
                      <a:pt x="1752810" y="4139997"/>
                      <a:pt x="1725731" y="4085868"/>
                      <a:pt x="1689645" y="4040760"/>
                    </a:cubicBezTo>
                    <a:cubicBezTo>
                      <a:pt x="1301729" y="3445333"/>
                      <a:pt x="958894" y="2813820"/>
                      <a:pt x="679224" y="2164264"/>
                    </a:cubicBezTo>
                    <a:cubicBezTo>
                      <a:pt x="399568" y="1514708"/>
                      <a:pt x="174028" y="838087"/>
                      <a:pt x="2603" y="152445"/>
                    </a:cubicBezTo>
                    <a:cubicBezTo>
                      <a:pt x="-6412" y="125380"/>
                      <a:pt x="9377" y="109592"/>
                      <a:pt x="28547" y="106209"/>
                    </a:cubicBezTo>
                    <a:close/>
                    <a:moveTo>
                      <a:pt x="133422" y="1319"/>
                    </a:moveTo>
                    <a:cubicBezTo>
                      <a:pt x="151467" y="-3192"/>
                      <a:pt x="174021" y="3574"/>
                      <a:pt x="183035" y="26128"/>
                    </a:cubicBezTo>
                    <a:cubicBezTo>
                      <a:pt x="318359" y="432101"/>
                      <a:pt x="480762" y="829052"/>
                      <a:pt x="661195" y="1216981"/>
                    </a:cubicBezTo>
                    <a:cubicBezTo>
                      <a:pt x="985959" y="1902624"/>
                      <a:pt x="1355845" y="2570223"/>
                      <a:pt x="1788896" y="3192714"/>
                    </a:cubicBezTo>
                    <a:cubicBezTo>
                      <a:pt x="2077574" y="3607708"/>
                      <a:pt x="2384308" y="4004659"/>
                      <a:pt x="2718108" y="4383567"/>
                    </a:cubicBezTo>
                    <a:cubicBezTo>
                      <a:pt x="2682022" y="4383567"/>
                      <a:pt x="2645949" y="4383567"/>
                      <a:pt x="2609849" y="4374546"/>
                    </a:cubicBezTo>
                    <a:cubicBezTo>
                      <a:pt x="2519633" y="4257265"/>
                      <a:pt x="2420409" y="4149005"/>
                      <a:pt x="2330193" y="4031724"/>
                    </a:cubicBezTo>
                    <a:cubicBezTo>
                      <a:pt x="1843012" y="3436298"/>
                      <a:pt x="1418996" y="2804785"/>
                      <a:pt x="1049110" y="2137186"/>
                    </a:cubicBezTo>
                    <a:cubicBezTo>
                      <a:pt x="679224" y="1469586"/>
                      <a:pt x="363467" y="765901"/>
                      <a:pt x="110862" y="44171"/>
                    </a:cubicBezTo>
                    <a:cubicBezTo>
                      <a:pt x="101841" y="21617"/>
                      <a:pt x="115377" y="5829"/>
                      <a:pt x="133422" y="13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78" name="Google Shape;2778;p49"/>
              <p:cNvSpPr/>
              <p:nvPr/>
            </p:nvSpPr>
            <p:spPr>
              <a:xfrm>
                <a:off x="6504053" y="889998"/>
                <a:ext cx="59036" cy="167288"/>
              </a:xfrm>
              <a:custGeom>
                <a:avLst/>
                <a:gdLst/>
                <a:ahLst/>
                <a:cxnLst/>
                <a:rect l="l" t="t" r="r" b="b"/>
                <a:pathLst>
                  <a:path w="91529" h="259362" extrusionOk="0">
                    <a:moveTo>
                      <a:pt x="22950" y="250310"/>
                    </a:moveTo>
                    <a:cubicBezTo>
                      <a:pt x="22314" y="248405"/>
                      <a:pt x="21679" y="246500"/>
                      <a:pt x="21044" y="244595"/>
                    </a:cubicBezTo>
                    <a:cubicBezTo>
                      <a:pt x="13425" y="226815"/>
                      <a:pt x="6439" y="208400"/>
                      <a:pt x="3900" y="188715"/>
                    </a:cubicBezTo>
                    <a:cubicBezTo>
                      <a:pt x="2629" y="179190"/>
                      <a:pt x="2629" y="169030"/>
                      <a:pt x="4535" y="159505"/>
                    </a:cubicBezTo>
                    <a:cubicBezTo>
                      <a:pt x="6439" y="149980"/>
                      <a:pt x="9614" y="140455"/>
                      <a:pt x="15329" y="132200"/>
                    </a:cubicBezTo>
                    <a:cubicBezTo>
                      <a:pt x="26125" y="115690"/>
                      <a:pt x="40729" y="102355"/>
                      <a:pt x="54700" y="87750"/>
                    </a:cubicBezTo>
                    <a:cubicBezTo>
                      <a:pt x="68035" y="73780"/>
                      <a:pt x="82004" y="57905"/>
                      <a:pt x="88989" y="36315"/>
                    </a:cubicBezTo>
                    <a:cubicBezTo>
                      <a:pt x="90894" y="30600"/>
                      <a:pt x="91529" y="24250"/>
                      <a:pt x="91529" y="18535"/>
                    </a:cubicBezTo>
                    <a:cubicBezTo>
                      <a:pt x="91529" y="14090"/>
                      <a:pt x="90894" y="9010"/>
                      <a:pt x="88354" y="5200"/>
                    </a:cubicBezTo>
                    <a:cubicBezTo>
                      <a:pt x="86450" y="1390"/>
                      <a:pt x="83275" y="-515"/>
                      <a:pt x="80100" y="120"/>
                    </a:cubicBezTo>
                    <a:cubicBezTo>
                      <a:pt x="76925" y="755"/>
                      <a:pt x="75019" y="3930"/>
                      <a:pt x="73114" y="7105"/>
                    </a:cubicBezTo>
                    <a:cubicBezTo>
                      <a:pt x="71210" y="10280"/>
                      <a:pt x="70575" y="14090"/>
                      <a:pt x="69304" y="17265"/>
                    </a:cubicBezTo>
                    <a:cubicBezTo>
                      <a:pt x="66764" y="24885"/>
                      <a:pt x="64860" y="32505"/>
                      <a:pt x="62319" y="40125"/>
                    </a:cubicBezTo>
                    <a:cubicBezTo>
                      <a:pt x="59779" y="47745"/>
                      <a:pt x="56604" y="56000"/>
                      <a:pt x="52794" y="63620"/>
                    </a:cubicBezTo>
                    <a:cubicBezTo>
                      <a:pt x="44539" y="80130"/>
                      <a:pt x="31839" y="96005"/>
                      <a:pt x="21044" y="112515"/>
                    </a:cubicBezTo>
                    <a:cubicBezTo>
                      <a:pt x="15329" y="120770"/>
                      <a:pt x="10250" y="129660"/>
                      <a:pt x="7075" y="139185"/>
                    </a:cubicBezTo>
                    <a:cubicBezTo>
                      <a:pt x="3264" y="148710"/>
                      <a:pt x="1360" y="158870"/>
                      <a:pt x="725" y="169030"/>
                    </a:cubicBezTo>
                    <a:cubicBezTo>
                      <a:pt x="-1181" y="189350"/>
                      <a:pt x="725" y="209035"/>
                      <a:pt x="5804" y="228720"/>
                    </a:cubicBezTo>
                    <a:cubicBezTo>
                      <a:pt x="7075" y="233800"/>
                      <a:pt x="8344" y="238880"/>
                      <a:pt x="10250" y="243960"/>
                    </a:cubicBezTo>
                    <a:cubicBezTo>
                      <a:pt x="11519" y="248405"/>
                      <a:pt x="13425" y="252850"/>
                      <a:pt x="15964" y="256025"/>
                    </a:cubicBezTo>
                    <a:cubicBezTo>
                      <a:pt x="17869" y="258565"/>
                      <a:pt x="20410" y="259835"/>
                      <a:pt x="22314" y="259200"/>
                    </a:cubicBezTo>
                    <a:cubicBezTo>
                      <a:pt x="24219" y="258565"/>
                      <a:pt x="24854" y="255390"/>
                      <a:pt x="24854" y="252850"/>
                    </a:cubicBezTo>
                    <a:cubicBezTo>
                      <a:pt x="22950" y="252215"/>
                      <a:pt x="22950" y="250945"/>
                      <a:pt x="22950" y="25031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79" name="Google Shape;2779;p49"/>
            <p:cNvGrpSpPr/>
            <p:nvPr/>
          </p:nvGrpSpPr>
          <p:grpSpPr>
            <a:xfrm flipH="1">
              <a:off x="7037237" y="133779"/>
              <a:ext cx="995759" cy="1093094"/>
              <a:chOff x="5855909" y="2952542"/>
              <a:chExt cx="404566" cy="444131"/>
            </a:xfrm>
          </p:grpSpPr>
          <p:sp>
            <p:nvSpPr>
              <p:cNvPr id="2780" name="Google Shape;2780;p49"/>
              <p:cNvSpPr/>
              <p:nvPr/>
            </p:nvSpPr>
            <p:spPr>
              <a:xfrm>
                <a:off x="5940322" y="3248906"/>
                <a:ext cx="238506" cy="113319"/>
              </a:xfrm>
              <a:custGeom>
                <a:avLst/>
                <a:gdLst/>
                <a:ahLst/>
                <a:cxnLst/>
                <a:rect l="l" t="t" r="r" b="b"/>
                <a:pathLst>
                  <a:path w="596265" h="283298" extrusionOk="0">
                    <a:moveTo>
                      <a:pt x="596265" y="60250"/>
                    </a:moveTo>
                    <a:cubicBezTo>
                      <a:pt x="499745" y="5640"/>
                      <a:pt x="384175" y="-12775"/>
                      <a:pt x="275590" y="8815"/>
                    </a:cubicBezTo>
                    <a:cubicBezTo>
                      <a:pt x="167005" y="31040"/>
                      <a:pt x="67311" y="92635"/>
                      <a:pt x="0" y="180265"/>
                    </a:cubicBezTo>
                    <a:cubicBezTo>
                      <a:pt x="38736" y="246940"/>
                      <a:pt x="118745" y="280595"/>
                      <a:pt x="196215" y="283135"/>
                    </a:cubicBezTo>
                    <a:cubicBezTo>
                      <a:pt x="273050" y="285675"/>
                      <a:pt x="348615" y="258370"/>
                      <a:pt x="416561" y="221540"/>
                    </a:cubicBezTo>
                    <a:cubicBezTo>
                      <a:pt x="492125" y="180900"/>
                      <a:pt x="537211" y="123750"/>
                      <a:pt x="596265" y="6025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1" name="Google Shape;2781;p49"/>
              <p:cNvSpPr/>
              <p:nvPr/>
            </p:nvSpPr>
            <p:spPr>
              <a:xfrm>
                <a:off x="6146725" y="3036449"/>
                <a:ext cx="113750" cy="220726"/>
              </a:xfrm>
              <a:custGeom>
                <a:avLst/>
                <a:gdLst/>
                <a:ahLst/>
                <a:cxnLst/>
                <a:rect l="l" t="t" r="r" b="b"/>
                <a:pathLst>
                  <a:path w="284376" h="551814" extrusionOk="0">
                    <a:moveTo>
                      <a:pt x="66528" y="551815"/>
                    </a:moveTo>
                    <a:cubicBezTo>
                      <a:pt x="20174" y="464185"/>
                      <a:pt x="-5862" y="364490"/>
                      <a:pt x="1124" y="265430"/>
                    </a:cubicBezTo>
                    <a:cubicBezTo>
                      <a:pt x="8109" y="166370"/>
                      <a:pt x="48749" y="68580"/>
                      <a:pt x="120503" y="0"/>
                    </a:cubicBezTo>
                    <a:cubicBezTo>
                      <a:pt x="159874" y="26035"/>
                      <a:pt x="197974" y="59055"/>
                      <a:pt x="227184" y="96520"/>
                    </a:cubicBezTo>
                    <a:cubicBezTo>
                      <a:pt x="255759" y="133985"/>
                      <a:pt x="276078" y="178435"/>
                      <a:pt x="282428" y="225425"/>
                    </a:cubicBezTo>
                    <a:cubicBezTo>
                      <a:pt x="291319" y="293370"/>
                      <a:pt x="269094" y="362585"/>
                      <a:pt x="229724" y="418465"/>
                    </a:cubicBezTo>
                    <a:cubicBezTo>
                      <a:pt x="189719" y="473710"/>
                      <a:pt x="127488" y="521335"/>
                      <a:pt x="66528" y="5518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2" name="Google Shape;2782;p49"/>
              <p:cNvSpPr/>
              <p:nvPr/>
            </p:nvSpPr>
            <p:spPr>
              <a:xfrm>
                <a:off x="5855909" y="3165615"/>
                <a:ext cx="223774" cy="98732"/>
              </a:xfrm>
              <a:custGeom>
                <a:avLst/>
                <a:gdLst/>
                <a:ahLst/>
                <a:cxnLst/>
                <a:rect l="l" t="t" r="r" b="b"/>
                <a:pathLst>
                  <a:path w="559434" h="246829" extrusionOk="0">
                    <a:moveTo>
                      <a:pt x="559435" y="109511"/>
                    </a:moveTo>
                    <a:cubicBezTo>
                      <a:pt x="486410" y="46011"/>
                      <a:pt x="392430" y="7276"/>
                      <a:pt x="295275" y="926"/>
                    </a:cubicBezTo>
                    <a:cubicBezTo>
                      <a:pt x="194945" y="-5424"/>
                      <a:pt x="95885" y="21881"/>
                      <a:pt x="0" y="52361"/>
                    </a:cubicBezTo>
                    <a:cubicBezTo>
                      <a:pt x="12065" y="106336"/>
                      <a:pt x="38735" y="162216"/>
                      <a:pt x="81280" y="197141"/>
                    </a:cubicBezTo>
                    <a:cubicBezTo>
                      <a:pt x="125095" y="233336"/>
                      <a:pt x="184150" y="248576"/>
                      <a:pt x="240665" y="246671"/>
                    </a:cubicBezTo>
                    <a:cubicBezTo>
                      <a:pt x="297815" y="244766"/>
                      <a:pt x="353060" y="225716"/>
                      <a:pt x="403225" y="199681"/>
                    </a:cubicBezTo>
                    <a:cubicBezTo>
                      <a:pt x="453390" y="173646"/>
                      <a:pt x="513080" y="142531"/>
                      <a:pt x="559435" y="1095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3" name="Google Shape;2783;p49"/>
              <p:cNvSpPr/>
              <p:nvPr/>
            </p:nvSpPr>
            <p:spPr>
              <a:xfrm>
                <a:off x="6030983" y="2999439"/>
                <a:ext cx="102463" cy="211328"/>
              </a:xfrm>
              <a:custGeom>
                <a:avLst/>
                <a:gdLst/>
                <a:ahLst/>
                <a:cxnLst/>
                <a:rect l="l" t="t" r="r" b="b"/>
                <a:pathLst>
                  <a:path w="256157" h="528320" extrusionOk="0">
                    <a:moveTo>
                      <a:pt x="146276" y="528320"/>
                    </a:moveTo>
                    <a:cubicBezTo>
                      <a:pt x="44676" y="427990"/>
                      <a:pt x="-9933" y="281305"/>
                      <a:pt x="1496" y="138430"/>
                    </a:cubicBezTo>
                    <a:cubicBezTo>
                      <a:pt x="5307" y="89535"/>
                      <a:pt x="16736" y="41275"/>
                      <a:pt x="42771" y="0"/>
                    </a:cubicBezTo>
                    <a:cubicBezTo>
                      <a:pt x="111351" y="16510"/>
                      <a:pt x="172946" y="65405"/>
                      <a:pt x="211046" y="124460"/>
                    </a:cubicBezTo>
                    <a:cubicBezTo>
                      <a:pt x="249782" y="183515"/>
                      <a:pt x="264386" y="257175"/>
                      <a:pt x="251686" y="326390"/>
                    </a:cubicBezTo>
                    <a:cubicBezTo>
                      <a:pt x="238986" y="400050"/>
                      <a:pt x="188186" y="466725"/>
                      <a:pt x="146276" y="5283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4" name="Google Shape;2784;p49"/>
              <p:cNvSpPr/>
              <p:nvPr/>
            </p:nvSpPr>
            <p:spPr>
              <a:xfrm>
                <a:off x="5882537" y="2952542"/>
                <a:ext cx="142946" cy="202184"/>
              </a:xfrm>
              <a:custGeom>
                <a:avLst/>
                <a:gdLst/>
                <a:ahLst/>
                <a:cxnLst/>
                <a:rect l="l" t="t" r="r" b="b"/>
                <a:pathLst>
                  <a:path w="357366" h="505460" extrusionOk="0">
                    <a:moveTo>
                      <a:pt x="328266" y="505460"/>
                    </a:moveTo>
                    <a:cubicBezTo>
                      <a:pt x="220316" y="481965"/>
                      <a:pt x="122526" y="412750"/>
                      <a:pt x="63471" y="319405"/>
                    </a:cubicBezTo>
                    <a:cubicBezTo>
                      <a:pt x="4416" y="225425"/>
                      <a:pt x="-14634" y="107950"/>
                      <a:pt x="11401" y="0"/>
                    </a:cubicBezTo>
                    <a:cubicBezTo>
                      <a:pt x="72362" y="17145"/>
                      <a:pt x="132687" y="29210"/>
                      <a:pt x="187296" y="62230"/>
                    </a:cubicBezTo>
                    <a:cubicBezTo>
                      <a:pt x="260321" y="106045"/>
                      <a:pt x="316201" y="177165"/>
                      <a:pt x="340966" y="257810"/>
                    </a:cubicBezTo>
                    <a:cubicBezTo>
                      <a:pt x="365731" y="338455"/>
                      <a:pt x="363191" y="427990"/>
                      <a:pt x="328266" y="50546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5" name="Google Shape;2785;p49"/>
              <p:cNvSpPr/>
              <p:nvPr/>
            </p:nvSpPr>
            <p:spPr>
              <a:xfrm>
                <a:off x="6172837" y="3089591"/>
                <a:ext cx="63846" cy="131553"/>
              </a:xfrm>
              <a:custGeom>
                <a:avLst/>
                <a:gdLst/>
                <a:ahLst/>
                <a:cxnLst/>
                <a:rect l="l" t="t" r="r" b="b"/>
                <a:pathLst>
                  <a:path w="1110368" h="2287877" extrusionOk="0">
                    <a:moveTo>
                      <a:pt x="285992" y="2026457"/>
                    </a:moveTo>
                    <a:cubicBezTo>
                      <a:pt x="305491" y="2026455"/>
                      <a:pt x="324991" y="2030787"/>
                      <a:pt x="342324" y="2041620"/>
                    </a:cubicBezTo>
                    <a:cubicBezTo>
                      <a:pt x="385656" y="2071953"/>
                      <a:pt x="402989" y="2123958"/>
                      <a:pt x="389989" y="2167290"/>
                    </a:cubicBezTo>
                    <a:cubicBezTo>
                      <a:pt x="381322" y="2214949"/>
                      <a:pt x="346657" y="2258281"/>
                      <a:pt x="298991" y="2275621"/>
                    </a:cubicBezTo>
                    <a:cubicBezTo>
                      <a:pt x="277325" y="2284288"/>
                      <a:pt x="251326" y="2292954"/>
                      <a:pt x="225327" y="2284288"/>
                    </a:cubicBezTo>
                    <a:cubicBezTo>
                      <a:pt x="186328" y="2271288"/>
                      <a:pt x="155995" y="2227956"/>
                      <a:pt x="151662" y="2184623"/>
                    </a:cubicBezTo>
                    <a:cubicBezTo>
                      <a:pt x="151662" y="2162957"/>
                      <a:pt x="155995" y="2136951"/>
                      <a:pt x="164662" y="2115285"/>
                    </a:cubicBezTo>
                    <a:cubicBezTo>
                      <a:pt x="181995" y="2080626"/>
                      <a:pt x="194994" y="2050286"/>
                      <a:pt x="229660" y="2037294"/>
                    </a:cubicBezTo>
                    <a:cubicBezTo>
                      <a:pt x="246993" y="2030794"/>
                      <a:pt x="266492" y="2026459"/>
                      <a:pt x="285992" y="2026457"/>
                    </a:cubicBezTo>
                    <a:close/>
                    <a:moveTo>
                      <a:pt x="264333" y="1754551"/>
                    </a:moveTo>
                    <a:cubicBezTo>
                      <a:pt x="276250" y="1754551"/>
                      <a:pt x="288166" y="1757801"/>
                      <a:pt x="298999" y="1764301"/>
                    </a:cubicBezTo>
                    <a:cubicBezTo>
                      <a:pt x="324998" y="1781627"/>
                      <a:pt x="333665" y="1811966"/>
                      <a:pt x="329325" y="1842299"/>
                    </a:cubicBezTo>
                    <a:cubicBezTo>
                      <a:pt x="324998" y="1872631"/>
                      <a:pt x="298999" y="1894297"/>
                      <a:pt x="273000" y="1907297"/>
                    </a:cubicBezTo>
                    <a:cubicBezTo>
                      <a:pt x="260000" y="1911623"/>
                      <a:pt x="242660" y="1915963"/>
                      <a:pt x="229667" y="1911623"/>
                    </a:cubicBezTo>
                    <a:cubicBezTo>
                      <a:pt x="203668" y="1902964"/>
                      <a:pt x="186335" y="1876964"/>
                      <a:pt x="182002" y="1855298"/>
                    </a:cubicBezTo>
                    <a:cubicBezTo>
                      <a:pt x="182002" y="1842299"/>
                      <a:pt x="186335" y="1824959"/>
                      <a:pt x="190669" y="1811966"/>
                    </a:cubicBezTo>
                    <a:cubicBezTo>
                      <a:pt x="199328" y="1790300"/>
                      <a:pt x="208001" y="1772967"/>
                      <a:pt x="229667" y="1764301"/>
                    </a:cubicBezTo>
                    <a:cubicBezTo>
                      <a:pt x="240501" y="1757801"/>
                      <a:pt x="252417" y="1754551"/>
                      <a:pt x="264333" y="1754551"/>
                    </a:cubicBezTo>
                    <a:close/>
                    <a:moveTo>
                      <a:pt x="658655" y="1659220"/>
                    </a:moveTo>
                    <a:cubicBezTo>
                      <a:pt x="670572" y="1659220"/>
                      <a:pt x="682488" y="1662470"/>
                      <a:pt x="693321" y="1668970"/>
                    </a:cubicBezTo>
                    <a:cubicBezTo>
                      <a:pt x="719320" y="1686302"/>
                      <a:pt x="727987" y="1720968"/>
                      <a:pt x="723653" y="1751301"/>
                    </a:cubicBezTo>
                    <a:cubicBezTo>
                      <a:pt x="719320" y="1781633"/>
                      <a:pt x="693321" y="1803299"/>
                      <a:pt x="667322" y="1816299"/>
                    </a:cubicBezTo>
                    <a:cubicBezTo>
                      <a:pt x="654322" y="1820632"/>
                      <a:pt x="636989" y="1824965"/>
                      <a:pt x="623989" y="1820632"/>
                    </a:cubicBezTo>
                    <a:cubicBezTo>
                      <a:pt x="597990" y="1811966"/>
                      <a:pt x="580657" y="1785966"/>
                      <a:pt x="576324" y="1759967"/>
                    </a:cubicBezTo>
                    <a:cubicBezTo>
                      <a:pt x="576324" y="1742634"/>
                      <a:pt x="580657" y="1729635"/>
                      <a:pt x="584991" y="1716635"/>
                    </a:cubicBezTo>
                    <a:cubicBezTo>
                      <a:pt x="593657" y="1694969"/>
                      <a:pt x="602323" y="1677636"/>
                      <a:pt x="623989" y="1668970"/>
                    </a:cubicBezTo>
                    <a:cubicBezTo>
                      <a:pt x="634823" y="1662470"/>
                      <a:pt x="646739" y="1659220"/>
                      <a:pt x="658655" y="1659220"/>
                    </a:cubicBezTo>
                    <a:close/>
                    <a:moveTo>
                      <a:pt x="657023" y="1378095"/>
                    </a:moveTo>
                    <a:cubicBezTo>
                      <a:pt x="662981" y="1377554"/>
                      <a:pt x="669481" y="1378637"/>
                      <a:pt x="675980" y="1382970"/>
                    </a:cubicBezTo>
                    <a:cubicBezTo>
                      <a:pt x="688980" y="1391637"/>
                      <a:pt x="697646" y="1408969"/>
                      <a:pt x="693313" y="1426302"/>
                    </a:cubicBezTo>
                    <a:cubicBezTo>
                      <a:pt x="688980" y="1443635"/>
                      <a:pt x="675980" y="1456635"/>
                      <a:pt x="662981" y="1460968"/>
                    </a:cubicBezTo>
                    <a:cubicBezTo>
                      <a:pt x="654314" y="1465301"/>
                      <a:pt x="645648" y="1465301"/>
                      <a:pt x="636988" y="1465301"/>
                    </a:cubicBezTo>
                    <a:cubicBezTo>
                      <a:pt x="619649" y="1465301"/>
                      <a:pt x="610982" y="1447968"/>
                      <a:pt x="610982" y="1434969"/>
                    </a:cubicBezTo>
                    <a:cubicBezTo>
                      <a:pt x="610982" y="1430635"/>
                      <a:pt x="610982" y="1421969"/>
                      <a:pt x="615322" y="1413303"/>
                    </a:cubicBezTo>
                    <a:cubicBezTo>
                      <a:pt x="619649" y="1404636"/>
                      <a:pt x="623982" y="1395970"/>
                      <a:pt x="641315" y="1382970"/>
                    </a:cubicBezTo>
                    <a:cubicBezTo>
                      <a:pt x="645648" y="1380803"/>
                      <a:pt x="651064" y="1378637"/>
                      <a:pt x="657023" y="1378095"/>
                    </a:cubicBezTo>
                    <a:close/>
                    <a:moveTo>
                      <a:pt x="407329" y="1333141"/>
                    </a:moveTo>
                    <a:cubicBezTo>
                      <a:pt x="426828" y="1333139"/>
                      <a:pt x="446328" y="1337471"/>
                      <a:pt x="463661" y="1348304"/>
                    </a:cubicBezTo>
                    <a:cubicBezTo>
                      <a:pt x="506993" y="1374310"/>
                      <a:pt x="524326" y="1430642"/>
                      <a:pt x="511326" y="1473974"/>
                    </a:cubicBezTo>
                    <a:cubicBezTo>
                      <a:pt x="502659" y="1521633"/>
                      <a:pt x="467994" y="1564965"/>
                      <a:pt x="420328" y="1582305"/>
                    </a:cubicBezTo>
                    <a:cubicBezTo>
                      <a:pt x="398662" y="1590972"/>
                      <a:pt x="372663" y="1599638"/>
                      <a:pt x="346664" y="1590972"/>
                    </a:cubicBezTo>
                    <a:cubicBezTo>
                      <a:pt x="307665" y="1577972"/>
                      <a:pt x="277332" y="1534640"/>
                      <a:pt x="272999" y="1491307"/>
                    </a:cubicBezTo>
                    <a:cubicBezTo>
                      <a:pt x="272999" y="1469641"/>
                      <a:pt x="277332" y="1443635"/>
                      <a:pt x="285999" y="1421969"/>
                    </a:cubicBezTo>
                    <a:cubicBezTo>
                      <a:pt x="303332" y="1387310"/>
                      <a:pt x="316331" y="1356970"/>
                      <a:pt x="350997" y="1343978"/>
                    </a:cubicBezTo>
                    <a:cubicBezTo>
                      <a:pt x="368330" y="1337478"/>
                      <a:pt x="387829" y="1333143"/>
                      <a:pt x="407329" y="1333141"/>
                    </a:cubicBezTo>
                    <a:close/>
                    <a:moveTo>
                      <a:pt x="41707" y="1126767"/>
                    </a:moveTo>
                    <a:cubicBezTo>
                      <a:pt x="47665" y="1126225"/>
                      <a:pt x="54165" y="1127309"/>
                      <a:pt x="60665" y="1131642"/>
                    </a:cubicBezTo>
                    <a:cubicBezTo>
                      <a:pt x="77998" y="1140309"/>
                      <a:pt x="82331" y="1157641"/>
                      <a:pt x="82331" y="1170641"/>
                    </a:cubicBezTo>
                    <a:cubicBezTo>
                      <a:pt x="77998" y="1187974"/>
                      <a:pt x="64998" y="1200974"/>
                      <a:pt x="51999" y="1205307"/>
                    </a:cubicBezTo>
                    <a:cubicBezTo>
                      <a:pt x="43332" y="1209640"/>
                      <a:pt x="34666" y="1209640"/>
                      <a:pt x="25999" y="1209640"/>
                    </a:cubicBezTo>
                    <a:cubicBezTo>
                      <a:pt x="8667" y="1209640"/>
                      <a:pt x="0" y="1192307"/>
                      <a:pt x="0" y="1179308"/>
                    </a:cubicBezTo>
                    <a:cubicBezTo>
                      <a:pt x="0" y="1174974"/>
                      <a:pt x="0" y="1166308"/>
                      <a:pt x="4333" y="1157641"/>
                    </a:cubicBezTo>
                    <a:cubicBezTo>
                      <a:pt x="8667" y="1144642"/>
                      <a:pt x="17333" y="1135975"/>
                      <a:pt x="25999" y="1131642"/>
                    </a:cubicBezTo>
                    <a:cubicBezTo>
                      <a:pt x="30333" y="1129476"/>
                      <a:pt x="35749" y="1127309"/>
                      <a:pt x="41707" y="1126767"/>
                    </a:cubicBezTo>
                    <a:close/>
                    <a:moveTo>
                      <a:pt x="431697" y="1061769"/>
                    </a:moveTo>
                    <a:cubicBezTo>
                      <a:pt x="437655" y="1061227"/>
                      <a:pt x="444155" y="1062311"/>
                      <a:pt x="450654" y="1066644"/>
                    </a:cubicBezTo>
                    <a:cubicBezTo>
                      <a:pt x="463654" y="1075310"/>
                      <a:pt x="472320" y="1092643"/>
                      <a:pt x="467987" y="1109976"/>
                    </a:cubicBezTo>
                    <a:cubicBezTo>
                      <a:pt x="463654" y="1127309"/>
                      <a:pt x="450654" y="1140309"/>
                      <a:pt x="437655" y="1144642"/>
                    </a:cubicBezTo>
                    <a:cubicBezTo>
                      <a:pt x="428988" y="1148975"/>
                      <a:pt x="420322" y="1148975"/>
                      <a:pt x="411655" y="1148975"/>
                    </a:cubicBezTo>
                    <a:cubicBezTo>
                      <a:pt x="394323" y="1148975"/>
                      <a:pt x="385656" y="1131642"/>
                      <a:pt x="385656" y="1118642"/>
                    </a:cubicBezTo>
                    <a:cubicBezTo>
                      <a:pt x="385656" y="1114309"/>
                      <a:pt x="385656" y="1105643"/>
                      <a:pt x="389989" y="1096976"/>
                    </a:cubicBezTo>
                    <a:cubicBezTo>
                      <a:pt x="394323" y="1088310"/>
                      <a:pt x="398656" y="1075310"/>
                      <a:pt x="415989" y="1066644"/>
                    </a:cubicBezTo>
                    <a:cubicBezTo>
                      <a:pt x="420322" y="1064477"/>
                      <a:pt x="425738" y="1062311"/>
                      <a:pt x="431697" y="1061769"/>
                    </a:cubicBezTo>
                    <a:close/>
                    <a:moveTo>
                      <a:pt x="719320" y="944237"/>
                    </a:moveTo>
                    <a:cubicBezTo>
                      <a:pt x="731237" y="944237"/>
                      <a:pt x="743153" y="947487"/>
                      <a:pt x="753986" y="953986"/>
                    </a:cubicBezTo>
                    <a:cubicBezTo>
                      <a:pt x="779985" y="971319"/>
                      <a:pt x="788652" y="1005985"/>
                      <a:pt x="784312" y="1036317"/>
                    </a:cubicBezTo>
                    <a:cubicBezTo>
                      <a:pt x="779985" y="1066650"/>
                      <a:pt x="753986" y="1088316"/>
                      <a:pt x="727987" y="1101316"/>
                    </a:cubicBezTo>
                    <a:cubicBezTo>
                      <a:pt x="714987" y="1105649"/>
                      <a:pt x="697647" y="1109982"/>
                      <a:pt x="684654" y="1105649"/>
                    </a:cubicBezTo>
                    <a:cubicBezTo>
                      <a:pt x="658655" y="1096983"/>
                      <a:pt x="641322" y="1070983"/>
                      <a:pt x="636989" y="1044984"/>
                    </a:cubicBezTo>
                    <a:cubicBezTo>
                      <a:pt x="636989" y="1031984"/>
                      <a:pt x="641322" y="1014651"/>
                      <a:pt x="645656" y="1001652"/>
                    </a:cubicBezTo>
                    <a:cubicBezTo>
                      <a:pt x="654315" y="979986"/>
                      <a:pt x="662988" y="962653"/>
                      <a:pt x="684654" y="953986"/>
                    </a:cubicBezTo>
                    <a:cubicBezTo>
                      <a:pt x="695487" y="947487"/>
                      <a:pt x="707404" y="944237"/>
                      <a:pt x="719320" y="944237"/>
                    </a:cubicBezTo>
                    <a:close/>
                    <a:moveTo>
                      <a:pt x="1044310" y="935571"/>
                    </a:moveTo>
                    <a:cubicBezTo>
                      <a:pt x="1056226" y="935571"/>
                      <a:pt x="1068143" y="938821"/>
                      <a:pt x="1078976" y="945320"/>
                    </a:cubicBezTo>
                    <a:cubicBezTo>
                      <a:pt x="1104975" y="962653"/>
                      <a:pt x="1113642" y="997319"/>
                      <a:pt x="1109302" y="1027651"/>
                    </a:cubicBezTo>
                    <a:cubicBezTo>
                      <a:pt x="1104975" y="1057984"/>
                      <a:pt x="1078976" y="1079650"/>
                      <a:pt x="1052977" y="1092650"/>
                    </a:cubicBezTo>
                    <a:cubicBezTo>
                      <a:pt x="1039977" y="1096983"/>
                      <a:pt x="1022637" y="1101316"/>
                      <a:pt x="1009644" y="1096983"/>
                    </a:cubicBezTo>
                    <a:cubicBezTo>
                      <a:pt x="983645" y="1088317"/>
                      <a:pt x="966312" y="1062317"/>
                      <a:pt x="961979" y="1036318"/>
                    </a:cubicBezTo>
                    <a:cubicBezTo>
                      <a:pt x="961979" y="1023318"/>
                      <a:pt x="966312" y="1005985"/>
                      <a:pt x="970645" y="992986"/>
                    </a:cubicBezTo>
                    <a:cubicBezTo>
                      <a:pt x="979305" y="971320"/>
                      <a:pt x="987978" y="953987"/>
                      <a:pt x="1009644" y="945320"/>
                    </a:cubicBezTo>
                    <a:cubicBezTo>
                      <a:pt x="1020477" y="938821"/>
                      <a:pt x="1032394" y="935571"/>
                      <a:pt x="1044310" y="935571"/>
                    </a:cubicBezTo>
                    <a:close/>
                    <a:moveTo>
                      <a:pt x="267038" y="684778"/>
                    </a:moveTo>
                    <a:cubicBezTo>
                      <a:pt x="272996" y="684236"/>
                      <a:pt x="279496" y="685320"/>
                      <a:pt x="285992" y="689653"/>
                    </a:cubicBezTo>
                    <a:cubicBezTo>
                      <a:pt x="298992" y="698319"/>
                      <a:pt x="307658" y="715652"/>
                      <a:pt x="303325" y="732985"/>
                    </a:cubicBezTo>
                    <a:cubicBezTo>
                      <a:pt x="298992" y="750318"/>
                      <a:pt x="285992" y="763317"/>
                      <a:pt x="272999" y="767651"/>
                    </a:cubicBezTo>
                    <a:cubicBezTo>
                      <a:pt x="264326" y="771984"/>
                      <a:pt x="255660" y="771984"/>
                      <a:pt x="247000" y="771984"/>
                    </a:cubicBezTo>
                    <a:cubicBezTo>
                      <a:pt x="233994" y="767651"/>
                      <a:pt x="220994" y="754651"/>
                      <a:pt x="225334" y="737318"/>
                    </a:cubicBezTo>
                    <a:cubicBezTo>
                      <a:pt x="225334" y="732985"/>
                      <a:pt x="225334" y="724319"/>
                      <a:pt x="229667" y="715652"/>
                    </a:cubicBezTo>
                    <a:cubicBezTo>
                      <a:pt x="233994" y="702652"/>
                      <a:pt x="242660" y="693986"/>
                      <a:pt x="251333" y="689653"/>
                    </a:cubicBezTo>
                    <a:cubicBezTo>
                      <a:pt x="255663" y="687486"/>
                      <a:pt x="261080" y="685320"/>
                      <a:pt x="267038" y="684778"/>
                    </a:cubicBezTo>
                    <a:close/>
                    <a:moveTo>
                      <a:pt x="667322" y="518494"/>
                    </a:moveTo>
                    <a:cubicBezTo>
                      <a:pt x="686821" y="518492"/>
                      <a:pt x="706321" y="522824"/>
                      <a:pt x="723653" y="533657"/>
                    </a:cubicBezTo>
                    <a:cubicBezTo>
                      <a:pt x="766986" y="559663"/>
                      <a:pt x="784318" y="615995"/>
                      <a:pt x="775652" y="663654"/>
                    </a:cubicBezTo>
                    <a:cubicBezTo>
                      <a:pt x="766986" y="711326"/>
                      <a:pt x="732320" y="754658"/>
                      <a:pt x="684655" y="771984"/>
                    </a:cubicBezTo>
                    <a:cubicBezTo>
                      <a:pt x="662988" y="780651"/>
                      <a:pt x="636989" y="784984"/>
                      <a:pt x="606657" y="776324"/>
                    </a:cubicBezTo>
                    <a:cubicBezTo>
                      <a:pt x="567658" y="763318"/>
                      <a:pt x="537325" y="719986"/>
                      <a:pt x="532992" y="676653"/>
                    </a:cubicBezTo>
                    <a:cubicBezTo>
                      <a:pt x="532992" y="654987"/>
                      <a:pt x="537325" y="628988"/>
                      <a:pt x="545992" y="607322"/>
                    </a:cubicBezTo>
                    <a:cubicBezTo>
                      <a:pt x="563325" y="572663"/>
                      <a:pt x="576324" y="542323"/>
                      <a:pt x="610990" y="529330"/>
                    </a:cubicBezTo>
                    <a:cubicBezTo>
                      <a:pt x="628323" y="522831"/>
                      <a:pt x="647822" y="518496"/>
                      <a:pt x="667322" y="518494"/>
                    </a:cubicBezTo>
                    <a:close/>
                    <a:moveTo>
                      <a:pt x="333664" y="194589"/>
                    </a:moveTo>
                    <a:cubicBezTo>
                      <a:pt x="345581" y="194589"/>
                      <a:pt x="357497" y="197839"/>
                      <a:pt x="368330" y="204338"/>
                    </a:cubicBezTo>
                    <a:cubicBezTo>
                      <a:pt x="394329" y="221664"/>
                      <a:pt x="402996" y="252004"/>
                      <a:pt x="398662" y="282336"/>
                    </a:cubicBezTo>
                    <a:cubicBezTo>
                      <a:pt x="394329" y="312669"/>
                      <a:pt x="368330" y="334335"/>
                      <a:pt x="342331" y="347335"/>
                    </a:cubicBezTo>
                    <a:cubicBezTo>
                      <a:pt x="329331" y="351661"/>
                      <a:pt x="311998" y="356001"/>
                      <a:pt x="298998" y="351661"/>
                    </a:cubicBezTo>
                    <a:cubicBezTo>
                      <a:pt x="272999" y="343002"/>
                      <a:pt x="255666" y="317002"/>
                      <a:pt x="251333" y="295336"/>
                    </a:cubicBezTo>
                    <a:cubicBezTo>
                      <a:pt x="251333" y="282336"/>
                      <a:pt x="255666" y="264997"/>
                      <a:pt x="260000" y="252004"/>
                    </a:cubicBezTo>
                    <a:cubicBezTo>
                      <a:pt x="268666" y="230338"/>
                      <a:pt x="277332" y="213005"/>
                      <a:pt x="298998" y="204338"/>
                    </a:cubicBezTo>
                    <a:cubicBezTo>
                      <a:pt x="309832" y="197839"/>
                      <a:pt x="321748" y="194589"/>
                      <a:pt x="333664" y="194589"/>
                    </a:cubicBezTo>
                    <a:close/>
                    <a:moveTo>
                      <a:pt x="748020" y="128"/>
                    </a:moveTo>
                    <a:cubicBezTo>
                      <a:pt x="753978" y="-414"/>
                      <a:pt x="760478" y="670"/>
                      <a:pt x="766978" y="5003"/>
                    </a:cubicBezTo>
                    <a:cubicBezTo>
                      <a:pt x="779978" y="13669"/>
                      <a:pt x="788644" y="31002"/>
                      <a:pt x="784311" y="48335"/>
                    </a:cubicBezTo>
                    <a:cubicBezTo>
                      <a:pt x="779978" y="65668"/>
                      <a:pt x="766978" y="78668"/>
                      <a:pt x="753978" y="83001"/>
                    </a:cubicBezTo>
                    <a:cubicBezTo>
                      <a:pt x="745312" y="87334"/>
                      <a:pt x="736646" y="87334"/>
                      <a:pt x="727979" y="87334"/>
                    </a:cubicBezTo>
                    <a:cubicBezTo>
                      <a:pt x="714980" y="83001"/>
                      <a:pt x="706313" y="70001"/>
                      <a:pt x="706313" y="52668"/>
                    </a:cubicBezTo>
                    <a:cubicBezTo>
                      <a:pt x="706313" y="48335"/>
                      <a:pt x="706313" y="39669"/>
                      <a:pt x="710646" y="31002"/>
                    </a:cubicBezTo>
                    <a:cubicBezTo>
                      <a:pt x="714980" y="18003"/>
                      <a:pt x="723646" y="9336"/>
                      <a:pt x="732312" y="5003"/>
                    </a:cubicBezTo>
                    <a:cubicBezTo>
                      <a:pt x="736646" y="2836"/>
                      <a:pt x="742062" y="670"/>
                      <a:pt x="748020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6" name="Google Shape;2786;p49"/>
              <p:cNvSpPr/>
              <p:nvPr/>
            </p:nvSpPr>
            <p:spPr>
              <a:xfrm>
                <a:off x="5912246" y="3191218"/>
                <a:ext cx="108602" cy="42917"/>
              </a:xfrm>
              <a:custGeom>
                <a:avLst/>
                <a:gdLst/>
                <a:ahLst/>
                <a:cxnLst/>
                <a:rect l="l" t="t" r="r" b="b"/>
                <a:pathLst>
                  <a:path w="1888731" h="746391" extrusionOk="0">
                    <a:moveTo>
                      <a:pt x="388370" y="663518"/>
                    </a:moveTo>
                    <a:cubicBezTo>
                      <a:pt x="394328" y="662977"/>
                      <a:pt x="400826" y="664060"/>
                      <a:pt x="407322" y="668393"/>
                    </a:cubicBezTo>
                    <a:cubicBezTo>
                      <a:pt x="420329" y="677060"/>
                      <a:pt x="424662" y="694392"/>
                      <a:pt x="428988" y="707392"/>
                    </a:cubicBezTo>
                    <a:cubicBezTo>
                      <a:pt x="424662" y="724725"/>
                      <a:pt x="411662" y="737725"/>
                      <a:pt x="398663" y="742058"/>
                    </a:cubicBezTo>
                    <a:cubicBezTo>
                      <a:pt x="389996" y="746391"/>
                      <a:pt x="381330" y="746391"/>
                      <a:pt x="372663" y="746391"/>
                    </a:cubicBezTo>
                    <a:cubicBezTo>
                      <a:pt x="355331" y="746391"/>
                      <a:pt x="346664" y="729058"/>
                      <a:pt x="346664" y="716059"/>
                    </a:cubicBezTo>
                    <a:cubicBezTo>
                      <a:pt x="346664" y="711725"/>
                      <a:pt x="346664" y="703059"/>
                      <a:pt x="350997" y="694392"/>
                    </a:cubicBezTo>
                    <a:cubicBezTo>
                      <a:pt x="355331" y="681393"/>
                      <a:pt x="363990" y="672726"/>
                      <a:pt x="372663" y="668393"/>
                    </a:cubicBezTo>
                    <a:cubicBezTo>
                      <a:pt x="376997" y="666226"/>
                      <a:pt x="382413" y="664060"/>
                      <a:pt x="388370" y="663518"/>
                    </a:cubicBezTo>
                    <a:close/>
                    <a:moveTo>
                      <a:pt x="1247968" y="576319"/>
                    </a:moveTo>
                    <a:cubicBezTo>
                      <a:pt x="1259883" y="576319"/>
                      <a:pt x="1271797" y="579569"/>
                      <a:pt x="1282630" y="586069"/>
                    </a:cubicBezTo>
                    <a:cubicBezTo>
                      <a:pt x="1308629" y="603401"/>
                      <a:pt x="1317296" y="638067"/>
                      <a:pt x="1312963" y="668400"/>
                    </a:cubicBezTo>
                    <a:cubicBezTo>
                      <a:pt x="1308629" y="698732"/>
                      <a:pt x="1282630" y="720398"/>
                      <a:pt x="1256638" y="733398"/>
                    </a:cubicBezTo>
                    <a:cubicBezTo>
                      <a:pt x="1243631" y="737731"/>
                      <a:pt x="1226298" y="742064"/>
                      <a:pt x="1213305" y="737731"/>
                    </a:cubicBezTo>
                    <a:cubicBezTo>
                      <a:pt x="1187299" y="729065"/>
                      <a:pt x="1169973" y="703065"/>
                      <a:pt x="1165633" y="677066"/>
                    </a:cubicBezTo>
                    <a:cubicBezTo>
                      <a:pt x="1165633" y="664067"/>
                      <a:pt x="1169973" y="646734"/>
                      <a:pt x="1174300" y="633734"/>
                    </a:cubicBezTo>
                    <a:cubicBezTo>
                      <a:pt x="1182966" y="612068"/>
                      <a:pt x="1191639" y="594735"/>
                      <a:pt x="1213305" y="586069"/>
                    </a:cubicBezTo>
                    <a:cubicBezTo>
                      <a:pt x="1224138" y="579569"/>
                      <a:pt x="1236053" y="576319"/>
                      <a:pt x="1247968" y="576319"/>
                    </a:cubicBezTo>
                    <a:close/>
                    <a:moveTo>
                      <a:pt x="784317" y="484235"/>
                    </a:moveTo>
                    <a:cubicBezTo>
                      <a:pt x="803816" y="484233"/>
                      <a:pt x="823313" y="488565"/>
                      <a:pt x="840643" y="499398"/>
                    </a:cubicBezTo>
                    <a:cubicBezTo>
                      <a:pt x="879648" y="529731"/>
                      <a:pt x="901314" y="581736"/>
                      <a:pt x="888315" y="625068"/>
                    </a:cubicBezTo>
                    <a:cubicBezTo>
                      <a:pt x="879648" y="672727"/>
                      <a:pt x="844983" y="716059"/>
                      <a:pt x="797310" y="733399"/>
                    </a:cubicBezTo>
                    <a:cubicBezTo>
                      <a:pt x="775644" y="742066"/>
                      <a:pt x="749652" y="750732"/>
                      <a:pt x="723653" y="742066"/>
                    </a:cubicBezTo>
                    <a:cubicBezTo>
                      <a:pt x="684654" y="729066"/>
                      <a:pt x="654321" y="685734"/>
                      <a:pt x="649988" y="642401"/>
                    </a:cubicBezTo>
                    <a:cubicBezTo>
                      <a:pt x="649988" y="620735"/>
                      <a:pt x="654321" y="594729"/>
                      <a:pt x="662988" y="573063"/>
                    </a:cubicBezTo>
                    <a:cubicBezTo>
                      <a:pt x="680321" y="538404"/>
                      <a:pt x="693320" y="508064"/>
                      <a:pt x="727986" y="495072"/>
                    </a:cubicBezTo>
                    <a:cubicBezTo>
                      <a:pt x="745319" y="488572"/>
                      <a:pt x="764818" y="484237"/>
                      <a:pt x="784317" y="484235"/>
                    </a:cubicBezTo>
                    <a:close/>
                    <a:moveTo>
                      <a:pt x="1450006" y="472856"/>
                    </a:moveTo>
                    <a:cubicBezTo>
                      <a:pt x="1455964" y="472315"/>
                      <a:pt x="1462462" y="473398"/>
                      <a:pt x="1468958" y="477731"/>
                    </a:cubicBezTo>
                    <a:cubicBezTo>
                      <a:pt x="1481965" y="486398"/>
                      <a:pt x="1486298" y="503730"/>
                      <a:pt x="1490624" y="516730"/>
                    </a:cubicBezTo>
                    <a:cubicBezTo>
                      <a:pt x="1486298" y="534063"/>
                      <a:pt x="1473298" y="547063"/>
                      <a:pt x="1460299" y="551396"/>
                    </a:cubicBezTo>
                    <a:cubicBezTo>
                      <a:pt x="1451632" y="555729"/>
                      <a:pt x="1442966" y="555729"/>
                      <a:pt x="1434299" y="555729"/>
                    </a:cubicBezTo>
                    <a:cubicBezTo>
                      <a:pt x="1416967" y="555729"/>
                      <a:pt x="1408300" y="538396"/>
                      <a:pt x="1408300" y="525397"/>
                    </a:cubicBezTo>
                    <a:cubicBezTo>
                      <a:pt x="1408300" y="516730"/>
                      <a:pt x="1408300" y="512397"/>
                      <a:pt x="1412633" y="503730"/>
                    </a:cubicBezTo>
                    <a:cubicBezTo>
                      <a:pt x="1416967" y="490731"/>
                      <a:pt x="1425626" y="482064"/>
                      <a:pt x="1434299" y="477731"/>
                    </a:cubicBezTo>
                    <a:cubicBezTo>
                      <a:pt x="1438632" y="475564"/>
                      <a:pt x="1444049" y="473398"/>
                      <a:pt x="1450006" y="472856"/>
                    </a:cubicBezTo>
                    <a:close/>
                    <a:moveTo>
                      <a:pt x="1780955" y="306573"/>
                    </a:moveTo>
                    <a:cubicBezTo>
                      <a:pt x="1800453" y="306574"/>
                      <a:pt x="1819951" y="310909"/>
                      <a:pt x="1837281" y="321742"/>
                    </a:cubicBezTo>
                    <a:cubicBezTo>
                      <a:pt x="1876286" y="347734"/>
                      <a:pt x="1897952" y="399733"/>
                      <a:pt x="1884953" y="447405"/>
                    </a:cubicBezTo>
                    <a:cubicBezTo>
                      <a:pt x="1876286" y="495071"/>
                      <a:pt x="1841621" y="538403"/>
                      <a:pt x="1793948" y="555736"/>
                    </a:cubicBezTo>
                    <a:cubicBezTo>
                      <a:pt x="1772282" y="564396"/>
                      <a:pt x="1746290" y="573062"/>
                      <a:pt x="1720291" y="564396"/>
                    </a:cubicBezTo>
                    <a:cubicBezTo>
                      <a:pt x="1681292" y="551396"/>
                      <a:pt x="1650959" y="508064"/>
                      <a:pt x="1646626" y="464732"/>
                    </a:cubicBezTo>
                    <a:cubicBezTo>
                      <a:pt x="1646626" y="443065"/>
                      <a:pt x="1650959" y="417073"/>
                      <a:pt x="1659626" y="395407"/>
                    </a:cubicBezTo>
                    <a:cubicBezTo>
                      <a:pt x="1676959" y="360741"/>
                      <a:pt x="1689958" y="330408"/>
                      <a:pt x="1724624" y="317409"/>
                    </a:cubicBezTo>
                    <a:cubicBezTo>
                      <a:pt x="1741957" y="310905"/>
                      <a:pt x="1761456" y="306572"/>
                      <a:pt x="1780955" y="306573"/>
                    </a:cubicBezTo>
                    <a:close/>
                    <a:moveTo>
                      <a:pt x="738816" y="294660"/>
                    </a:moveTo>
                    <a:cubicBezTo>
                      <a:pt x="745317" y="293576"/>
                      <a:pt x="751819" y="293576"/>
                      <a:pt x="758318" y="295743"/>
                    </a:cubicBezTo>
                    <a:cubicBezTo>
                      <a:pt x="771318" y="304409"/>
                      <a:pt x="779984" y="321742"/>
                      <a:pt x="775644" y="339075"/>
                    </a:cubicBezTo>
                    <a:cubicBezTo>
                      <a:pt x="771318" y="356408"/>
                      <a:pt x="758318" y="369408"/>
                      <a:pt x="745319" y="373741"/>
                    </a:cubicBezTo>
                    <a:cubicBezTo>
                      <a:pt x="736652" y="378074"/>
                      <a:pt x="727986" y="378074"/>
                      <a:pt x="719319" y="378074"/>
                    </a:cubicBezTo>
                    <a:cubicBezTo>
                      <a:pt x="701987" y="378074"/>
                      <a:pt x="693320" y="360741"/>
                      <a:pt x="693320" y="347741"/>
                    </a:cubicBezTo>
                    <a:cubicBezTo>
                      <a:pt x="693320" y="343408"/>
                      <a:pt x="693320" y="334742"/>
                      <a:pt x="697653" y="326075"/>
                    </a:cubicBezTo>
                    <a:cubicBezTo>
                      <a:pt x="701987" y="313076"/>
                      <a:pt x="710646" y="304409"/>
                      <a:pt x="719319" y="300076"/>
                    </a:cubicBezTo>
                    <a:cubicBezTo>
                      <a:pt x="725816" y="297910"/>
                      <a:pt x="732316" y="295743"/>
                      <a:pt x="738816" y="294660"/>
                    </a:cubicBezTo>
                    <a:close/>
                    <a:moveTo>
                      <a:pt x="82331" y="264327"/>
                    </a:moveTo>
                    <a:cubicBezTo>
                      <a:pt x="94247" y="264327"/>
                      <a:pt x="106164" y="267577"/>
                      <a:pt x="116997" y="274077"/>
                    </a:cubicBezTo>
                    <a:cubicBezTo>
                      <a:pt x="142996" y="291409"/>
                      <a:pt x="151662" y="326075"/>
                      <a:pt x="147322" y="356408"/>
                    </a:cubicBezTo>
                    <a:cubicBezTo>
                      <a:pt x="142996" y="386740"/>
                      <a:pt x="116997" y="408406"/>
                      <a:pt x="90997" y="421406"/>
                    </a:cubicBezTo>
                    <a:cubicBezTo>
                      <a:pt x="77998" y="425739"/>
                      <a:pt x="60658" y="430072"/>
                      <a:pt x="47665" y="425739"/>
                    </a:cubicBezTo>
                    <a:cubicBezTo>
                      <a:pt x="21666" y="417073"/>
                      <a:pt x="4333" y="391073"/>
                      <a:pt x="0" y="365074"/>
                    </a:cubicBezTo>
                    <a:cubicBezTo>
                      <a:pt x="0" y="352075"/>
                      <a:pt x="4333" y="334742"/>
                      <a:pt x="8666" y="321742"/>
                    </a:cubicBezTo>
                    <a:cubicBezTo>
                      <a:pt x="17326" y="300076"/>
                      <a:pt x="25999" y="282743"/>
                      <a:pt x="47665" y="274077"/>
                    </a:cubicBezTo>
                    <a:cubicBezTo>
                      <a:pt x="58498" y="267577"/>
                      <a:pt x="70415" y="264327"/>
                      <a:pt x="82331" y="264327"/>
                    </a:cubicBezTo>
                    <a:close/>
                    <a:moveTo>
                      <a:pt x="1338968" y="134330"/>
                    </a:moveTo>
                    <a:cubicBezTo>
                      <a:pt x="1350885" y="134330"/>
                      <a:pt x="1362801" y="137580"/>
                      <a:pt x="1373634" y="144080"/>
                    </a:cubicBezTo>
                    <a:cubicBezTo>
                      <a:pt x="1399633" y="161412"/>
                      <a:pt x="1408300" y="196078"/>
                      <a:pt x="1403960" y="226411"/>
                    </a:cubicBezTo>
                    <a:cubicBezTo>
                      <a:pt x="1399633" y="256743"/>
                      <a:pt x="1373634" y="278409"/>
                      <a:pt x="1347635" y="291409"/>
                    </a:cubicBezTo>
                    <a:cubicBezTo>
                      <a:pt x="1334635" y="295742"/>
                      <a:pt x="1317295" y="300075"/>
                      <a:pt x="1304303" y="295742"/>
                    </a:cubicBezTo>
                    <a:cubicBezTo>
                      <a:pt x="1278303" y="287076"/>
                      <a:pt x="1260970" y="261076"/>
                      <a:pt x="1256637" y="235077"/>
                    </a:cubicBezTo>
                    <a:cubicBezTo>
                      <a:pt x="1256637" y="222078"/>
                      <a:pt x="1260970" y="204745"/>
                      <a:pt x="1265304" y="191745"/>
                    </a:cubicBezTo>
                    <a:cubicBezTo>
                      <a:pt x="1273963" y="170079"/>
                      <a:pt x="1282637" y="152746"/>
                      <a:pt x="1304303" y="144080"/>
                    </a:cubicBezTo>
                    <a:cubicBezTo>
                      <a:pt x="1315136" y="137580"/>
                      <a:pt x="1327052" y="134330"/>
                      <a:pt x="1338968" y="134330"/>
                    </a:cubicBezTo>
                    <a:close/>
                    <a:moveTo>
                      <a:pt x="1643594" y="129212"/>
                    </a:moveTo>
                    <a:cubicBezTo>
                      <a:pt x="1655508" y="129212"/>
                      <a:pt x="1667423" y="132462"/>
                      <a:pt x="1678256" y="138962"/>
                    </a:cubicBezTo>
                    <a:cubicBezTo>
                      <a:pt x="1699922" y="151961"/>
                      <a:pt x="1712922" y="190960"/>
                      <a:pt x="1708589" y="221293"/>
                    </a:cubicBezTo>
                    <a:cubicBezTo>
                      <a:pt x="1704255" y="251625"/>
                      <a:pt x="1678256" y="273291"/>
                      <a:pt x="1652264" y="286291"/>
                    </a:cubicBezTo>
                    <a:cubicBezTo>
                      <a:pt x="1639257" y="290624"/>
                      <a:pt x="1621924" y="294957"/>
                      <a:pt x="1608931" y="290624"/>
                    </a:cubicBezTo>
                    <a:cubicBezTo>
                      <a:pt x="1582925" y="281958"/>
                      <a:pt x="1565599" y="255958"/>
                      <a:pt x="1561259" y="229959"/>
                    </a:cubicBezTo>
                    <a:cubicBezTo>
                      <a:pt x="1561259" y="216960"/>
                      <a:pt x="1565599" y="199627"/>
                      <a:pt x="1569926" y="186627"/>
                    </a:cubicBezTo>
                    <a:cubicBezTo>
                      <a:pt x="1578592" y="164961"/>
                      <a:pt x="1587265" y="147628"/>
                      <a:pt x="1608931" y="138962"/>
                    </a:cubicBezTo>
                    <a:cubicBezTo>
                      <a:pt x="1619765" y="132462"/>
                      <a:pt x="1631679" y="129212"/>
                      <a:pt x="1643594" y="129212"/>
                    </a:cubicBezTo>
                    <a:close/>
                    <a:moveTo>
                      <a:pt x="1034016" y="82866"/>
                    </a:moveTo>
                    <a:cubicBezTo>
                      <a:pt x="1039974" y="82325"/>
                      <a:pt x="1046474" y="83408"/>
                      <a:pt x="1052970" y="87741"/>
                    </a:cubicBezTo>
                    <a:cubicBezTo>
                      <a:pt x="1065970" y="96408"/>
                      <a:pt x="1074636" y="113740"/>
                      <a:pt x="1074636" y="126740"/>
                    </a:cubicBezTo>
                    <a:cubicBezTo>
                      <a:pt x="1070303" y="144073"/>
                      <a:pt x="1057303" y="157073"/>
                      <a:pt x="1044304" y="161406"/>
                    </a:cubicBezTo>
                    <a:cubicBezTo>
                      <a:pt x="1035637" y="165739"/>
                      <a:pt x="1026971" y="165739"/>
                      <a:pt x="1018311" y="165739"/>
                    </a:cubicBezTo>
                    <a:cubicBezTo>
                      <a:pt x="1000972" y="165739"/>
                      <a:pt x="992305" y="148406"/>
                      <a:pt x="992305" y="135407"/>
                    </a:cubicBezTo>
                    <a:cubicBezTo>
                      <a:pt x="992305" y="131073"/>
                      <a:pt x="992305" y="122407"/>
                      <a:pt x="996645" y="113740"/>
                    </a:cubicBezTo>
                    <a:cubicBezTo>
                      <a:pt x="1000972" y="100741"/>
                      <a:pt x="1009638" y="92074"/>
                      <a:pt x="1018311" y="87741"/>
                    </a:cubicBezTo>
                    <a:cubicBezTo>
                      <a:pt x="1022641" y="85575"/>
                      <a:pt x="1028057" y="83408"/>
                      <a:pt x="1034016" y="82866"/>
                    </a:cubicBezTo>
                    <a:close/>
                    <a:moveTo>
                      <a:pt x="258373" y="4868"/>
                    </a:moveTo>
                    <a:cubicBezTo>
                      <a:pt x="264331" y="4326"/>
                      <a:pt x="270829" y="5410"/>
                      <a:pt x="277325" y="9743"/>
                    </a:cubicBezTo>
                    <a:cubicBezTo>
                      <a:pt x="290332" y="18410"/>
                      <a:pt x="298991" y="35742"/>
                      <a:pt x="298991" y="48742"/>
                    </a:cubicBezTo>
                    <a:cubicBezTo>
                      <a:pt x="294665" y="66075"/>
                      <a:pt x="281665" y="79075"/>
                      <a:pt x="268666" y="83408"/>
                    </a:cubicBezTo>
                    <a:cubicBezTo>
                      <a:pt x="259999" y="87741"/>
                      <a:pt x="251333" y="87741"/>
                      <a:pt x="242666" y="87741"/>
                    </a:cubicBezTo>
                    <a:cubicBezTo>
                      <a:pt x="225334" y="87741"/>
                      <a:pt x="216667" y="70408"/>
                      <a:pt x="216667" y="57409"/>
                    </a:cubicBezTo>
                    <a:cubicBezTo>
                      <a:pt x="216667" y="48742"/>
                      <a:pt x="216667" y="44409"/>
                      <a:pt x="221000" y="35742"/>
                    </a:cubicBezTo>
                    <a:cubicBezTo>
                      <a:pt x="225334" y="22743"/>
                      <a:pt x="233993" y="14076"/>
                      <a:pt x="242666" y="9743"/>
                    </a:cubicBezTo>
                    <a:cubicBezTo>
                      <a:pt x="247000" y="7577"/>
                      <a:pt x="252416" y="5410"/>
                      <a:pt x="258373" y="4868"/>
                    </a:cubicBezTo>
                    <a:close/>
                    <a:moveTo>
                      <a:pt x="658649" y="0"/>
                    </a:moveTo>
                    <a:cubicBezTo>
                      <a:pt x="670565" y="0"/>
                      <a:pt x="682481" y="3250"/>
                      <a:pt x="693314" y="9750"/>
                    </a:cubicBezTo>
                    <a:cubicBezTo>
                      <a:pt x="719313" y="27082"/>
                      <a:pt x="727980" y="57415"/>
                      <a:pt x="723647" y="87748"/>
                    </a:cubicBezTo>
                    <a:cubicBezTo>
                      <a:pt x="719313" y="118080"/>
                      <a:pt x="693314" y="144079"/>
                      <a:pt x="667315" y="157079"/>
                    </a:cubicBezTo>
                    <a:cubicBezTo>
                      <a:pt x="654315" y="161412"/>
                      <a:pt x="636982" y="165745"/>
                      <a:pt x="623983" y="161412"/>
                    </a:cubicBezTo>
                    <a:cubicBezTo>
                      <a:pt x="597983" y="152746"/>
                      <a:pt x="580650" y="126746"/>
                      <a:pt x="576317" y="100747"/>
                    </a:cubicBezTo>
                    <a:cubicBezTo>
                      <a:pt x="576317" y="83414"/>
                      <a:pt x="580650" y="70415"/>
                      <a:pt x="584984" y="57415"/>
                    </a:cubicBezTo>
                    <a:cubicBezTo>
                      <a:pt x="593650" y="35749"/>
                      <a:pt x="602317" y="18416"/>
                      <a:pt x="623983" y="9750"/>
                    </a:cubicBezTo>
                    <a:cubicBezTo>
                      <a:pt x="634816" y="3250"/>
                      <a:pt x="646732" y="0"/>
                      <a:pt x="6586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7" name="Google Shape;2787;p49"/>
              <p:cNvSpPr/>
              <p:nvPr/>
            </p:nvSpPr>
            <p:spPr>
              <a:xfrm>
                <a:off x="5914020" y="2996052"/>
                <a:ext cx="85192" cy="129214"/>
              </a:xfrm>
              <a:custGeom>
                <a:avLst/>
                <a:gdLst/>
                <a:ahLst/>
                <a:cxnLst/>
                <a:rect l="l" t="t" r="r" b="b"/>
                <a:pathLst>
                  <a:path w="1481593" h="2247207" extrusionOk="0">
                    <a:moveTo>
                      <a:pt x="982025" y="2162409"/>
                    </a:moveTo>
                    <a:cubicBezTo>
                      <a:pt x="987983" y="2161868"/>
                      <a:pt x="994483" y="2162951"/>
                      <a:pt x="1000979" y="2167284"/>
                    </a:cubicBezTo>
                    <a:cubicBezTo>
                      <a:pt x="1013979" y="2175950"/>
                      <a:pt x="1022646" y="2193283"/>
                      <a:pt x="1018312" y="2210616"/>
                    </a:cubicBezTo>
                    <a:cubicBezTo>
                      <a:pt x="1013979" y="2227949"/>
                      <a:pt x="1000979" y="2240949"/>
                      <a:pt x="987987" y="2245282"/>
                    </a:cubicBezTo>
                    <a:cubicBezTo>
                      <a:pt x="979313" y="2245282"/>
                      <a:pt x="970647" y="2249615"/>
                      <a:pt x="966320" y="2245282"/>
                    </a:cubicBezTo>
                    <a:cubicBezTo>
                      <a:pt x="948981" y="2245282"/>
                      <a:pt x="940314" y="2227949"/>
                      <a:pt x="940314" y="2214949"/>
                    </a:cubicBezTo>
                    <a:cubicBezTo>
                      <a:pt x="940314" y="2210616"/>
                      <a:pt x="940314" y="2201950"/>
                      <a:pt x="944654" y="2193283"/>
                    </a:cubicBezTo>
                    <a:cubicBezTo>
                      <a:pt x="948981" y="2180284"/>
                      <a:pt x="957647" y="2171617"/>
                      <a:pt x="966320" y="2167284"/>
                    </a:cubicBezTo>
                    <a:cubicBezTo>
                      <a:pt x="970650" y="2165117"/>
                      <a:pt x="976067" y="2162951"/>
                      <a:pt x="982025" y="2162409"/>
                    </a:cubicBezTo>
                    <a:close/>
                    <a:moveTo>
                      <a:pt x="1443635" y="1931031"/>
                    </a:moveTo>
                    <a:cubicBezTo>
                      <a:pt x="1450136" y="1930490"/>
                      <a:pt x="1456637" y="1931573"/>
                      <a:pt x="1463137" y="1933740"/>
                    </a:cubicBezTo>
                    <a:cubicBezTo>
                      <a:pt x="1476137" y="1942406"/>
                      <a:pt x="1484803" y="1959739"/>
                      <a:pt x="1480463" y="1977072"/>
                    </a:cubicBezTo>
                    <a:cubicBezTo>
                      <a:pt x="1476137" y="1994405"/>
                      <a:pt x="1463137" y="2007405"/>
                      <a:pt x="1450138" y="2011738"/>
                    </a:cubicBezTo>
                    <a:cubicBezTo>
                      <a:pt x="1441471" y="2016071"/>
                      <a:pt x="1432805" y="2016071"/>
                      <a:pt x="1424138" y="2016071"/>
                    </a:cubicBezTo>
                    <a:cubicBezTo>
                      <a:pt x="1406806" y="2016071"/>
                      <a:pt x="1398139" y="1998738"/>
                      <a:pt x="1398139" y="1985738"/>
                    </a:cubicBezTo>
                    <a:cubicBezTo>
                      <a:pt x="1398139" y="1981405"/>
                      <a:pt x="1398139" y="1972739"/>
                      <a:pt x="1402472" y="1964072"/>
                    </a:cubicBezTo>
                    <a:cubicBezTo>
                      <a:pt x="1406806" y="1951073"/>
                      <a:pt x="1415465" y="1942406"/>
                      <a:pt x="1424138" y="1938073"/>
                    </a:cubicBezTo>
                    <a:cubicBezTo>
                      <a:pt x="1430635" y="1933740"/>
                      <a:pt x="1437135" y="1931573"/>
                      <a:pt x="1443635" y="1931031"/>
                    </a:cubicBezTo>
                    <a:close/>
                    <a:moveTo>
                      <a:pt x="648905" y="1860708"/>
                    </a:moveTo>
                    <a:cubicBezTo>
                      <a:pt x="660822" y="1860708"/>
                      <a:pt x="671655" y="1863958"/>
                      <a:pt x="680321" y="1872625"/>
                    </a:cubicBezTo>
                    <a:cubicBezTo>
                      <a:pt x="706320" y="1889958"/>
                      <a:pt x="714987" y="1920290"/>
                      <a:pt x="710654" y="1950623"/>
                    </a:cubicBezTo>
                    <a:cubicBezTo>
                      <a:pt x="706320" y="1980955"/>
                      <a:pt x="680321" y="2002621"/>
                      <a:pt x="654322" y="2015621"/>
                    </a:cubicBezTo>
                    <a:cubicBezTo>
                      <a:pt x="641322" y="2019954"/>
                      <a:pt x="623989" y="2024288"/>
                      <a:pt x="610990" y="2019954"/>
                    </a:cubicBezTo>
                    <a:cubicBezTo>
                      <a:pt x="584990" y="2011288"/>
                      <a:pt x="567657" y="1985289"/>
                      <a:pt x="563324" y="1959289"/>
                    </a:cubicBezTo>
                    <a:cubicBezTo>
                      <a:pt x="563324" y="1946290"/>
                      <a:pt x="567657" y="1928957"/>
                      <a:pt x="571991" y="1915957"/>
                    </a:cubicBezTo>
                    <a:cubicBezTo>
                      <a:pt x="580657" y="1894291"/>
                      <a:pt x="589324" y="1876958"/>
                      <a:pt x="610990" y="1868291"/>
                    </a:cubicBezTo>
                    <a:cubicBezTo>
                      <a:pt x="623989" y="1863958"/>
                      <a:pt x="636989" y="1860708"/>
                      <a:pt x="648905" y="1860708"/>
                    </a:cubicBezTo>
                    <a:close/>
                    <a:moveTo>
                      <a:pt x="565648" y="1696028"/>
                    </a:moveTo>
                    <a:cubicBezTo>
                      <a:pt x="572148" y="1694945"/>
                      <a:pt x="578648" y="1694945"/>
                      <a:pt x="585147" y="1697112"/>
                    </a:cubicBezTo>
                    <a:cubicBezTo>
                      <a:pt x="598147" y="1705778"/>
                      <a:pt x="606814" y="1723111"/>
                      <a:pt x="602480" y="1740444"/>
                    </a:cubicBezTo>
                    <a:cubicBezTo>
                      <a:pt x="598147" y="1757777"/>
                      <a:pt x="585147" y="1770777"/>
                      <a:pt x="572148" y="1775110"/>
                    </a:cubicBezTo>
                    <a:cubicBezTo>
                      <a:pt x="563481" y="1779443"/>
                      <a:pt x="554815" y="1779443"/>
                      <a:pt x="546149" y="1779443"/>
                    </a:cubicBezTo>
                    <a:cubicBezTo>
                      <a:pt x="528816" y="1779443"/>
                      <a:pt x="520149" y="1762110"/>
                      <a:pt x="520149" y="1749110"/>
                    </a:cubicBezTo>
                    <a:cubicBezTo>
                      <a:pt x="520149" y="1744777"/>
                      <a:pt x="520149" y="1736111"/>
                      <a:pt x="524482" y="1727444"/>
                    </a:cubicBezTo>
                    <a:cubicBezTo>
                      <a:pt x="528816" y="1714445"/>
                      <a:pt x="537482" y="1705778"/>
                      <a:pt x="546149" y="1701445"/>
                    </a:cubicBezTo>
                    <a:cubicBezTo>
                      <a:pt x="552649" y="1699278"/>
                      <a:pt x="559148" y="1697112"/>
                      <a:pt x="565648" y="1696028"/>
                    </a:cubicBezTo>
                    <a:close/>
                    <a:moveTo>
                      <a:pt x="1199440" y="1579350"/>
                    </a:moveTo>
                    <a:cubicBezTo>
                      <a:pt x="1218939" y="1579352"/>
                      <a:pt x="1238439" y="1583687"/>
                      <a:pt x="1255772" y="1594520"/>
                    </a:cubicBezTo>
                    <a:cubicBezTo>
                      <a:pt x="1299104" y="1620512"/>
                      <a:pt x="1316436" y="1676844"/>
                      <a:pt x="1307770" y="1724516"/>
                    </a:cubicBezTo>
                    <a:cubicBezTo>
                      <a:pt x="1299104" y="1772175"/>
                      <a:pt x="1264438" y="1815507"/>
                      <a:pt x="1216773" y="1832847"/>
                    </a:cubicBezTo>
                    <a:cubicBezTo>
                      <a:pt x="1195107" y="1841507"/>
                      <a:pt x="1169108" y="1850173"/>
                      <a:pt x="1143108" y="1841507"/>
                    </a:cubicBezTo>
                    <a:cubicBezTo>
                      <a:pt x="1104109" y="1828507"/>
                      <a:pt x="1073777" y="1785175"/>
                      <a:pt x="1069444" y="1741843"/>
                    </a:cubicBezTo>
                    <a:cubicBezTo>
                      <a:pt x="1065111" y="1720176"/>
                      <a:pt x="1073777" y="1694184"/>
                      <a:pt x="1078110" y="1668178"/>
                    </a:cubicBezTo>
                    <a:cubicBezTo>
                      <a:pt x="1095443" y="1633512"/>
                      <a:pt x="1108443" y="1603179"/>
                      <a:pt x="1143108" y="1590180"/>
                    </a:cubicBezTo>
                    <a:cubicBezTo>
                      <a:pt x="1160441" y="1583680"/>
                      <a:pt x="1179940" y="1579348"/>
                      <a:pt x="1199440" y="1579350"/>
                    </a:cubicBezTo>
                    <a:close/>
                    <a:moveTo>
                      <a:pt x="411648" y="1524890"/>
                    </a:moveTo>
                    <a:cubicBezTo>
                      <a:pt x="423564" y="1524890"/>
                      <a:pt x="435481" y="1528140"/>
                      <a:pt x="446314" y="1534639"/>
                    </a:cubicBezTo>
                    <a:cubicBezTo>
                      <a:pt x="472313" y="1551972"/>
                      <a:pt x="480979" y="1586638"/>
                      <a:pt x="476646" y="1616971"/>
                    </a:cubicBezTo>
                    <a:cubicBezTo>
                      <a:pt x="472313" y="1647303"/>
                      <a:pt x="446314" y="1668969"/>
                      <a:pt x="420314" y="1681969"/>
                    </a:cubicBezTo>
                    <a:cubicBezTo>
                      <a:pt x="407315" y="1686302"/>
                      <a:pt x="389982" y="1690635"/>
                      <a:pt x="376982" y="1686302"/>
                    </a:cubicBezTo>
                    <a:cubicBezTo>
                      <a:pt x="350983" y="1677636"/>
                      <a:pt x="333650" y="1651636"/>
                      <a:pt x="329317" y="1625637"/>
                    </a:cubicBezTo>
                    <a:cubicBezTo>
                      <a:pt x="329317" y="1612637"/>
                      <a:pt x="333650" y="1595304"/>
                      <a:pt x="337983" y="1582305"/>
                    </a:cubicBezTo>
                    <a:cubicBezTo>
                      <a:pt x="346650" y="1560639"/>
                      <a:pt x="355316" y="1543306"/>
                      <a:pt x="376982" y="1534639"/>
                    </a:cubicBezTo>
                    <a:cubicBezTo>
                      <a:pt x="387815" y="1528140"/>
                      <a:pt x="399732" y="1524890"/>
                      <a:pt x="411648" y="1524890"/>
                    </a:cubicBezTo>
                    <a:close/>
                    <a:moveTo>
                      <a:pt x="98045" y="1460426"/>
                    </a:moveTo>
                    <a:cubicBezTo>
                      <a:pt x="104002" y="1459884"/>
                      <a:pt x="110500" y="1460968"/>
                      <a:pt x="116997" y="1465301"/>
                    </a:cubicBezTo>
                    <a:cubicBezTo>
                      <a:pt x="130003" y="1473967"/>
                      <a:pt x="134336" y="1491300"/>
                      <a:pt x="138663" y="1504300"/>
                    </a:cubicBezTo>
                    <a:cubicBezTo>
                      <a:pt x="134336" y="1521633"/>
                      <a:pt x="121337" y="1534632"/>
                      <a:pt x="108337" y="1538966"/>
                    </a:cubicBezTo>
                    <a:cubicBezTo>
                      <a:pt x="99671" y="1543299"/>
                      <a:pt x="91004" y="1543299"/>
                      <a:pt x="82338" y="1543299"/>
                    </a:cubicBezTo>
                    <a:cubicBezTo>
                      <a:pt x="65005" y="1543299"/>
                      <a:pt x="56339" y="1525966"/>
                      <a:pt x="56339" y="1512966"/>
                    </a:cubicBezTo>
                    <a:cubicBezTo>
                      <a:pt x="56339" y="1508633"/>
                      <a:pt x="56339" y="1499967"/>
                      <a:pt x="60672" y="1491300"/>
                    </a:cubicBezTo>
                    <a:cubicBezTo>
                      <a:pt x="65005" y="1478301"/>
                      <a:pt x="73665" y="1469634"/>
                      <a:pt x="82338" y="1465301"/>
                    </a:cubicBezTo>
                    <a:cubicBezTo>
                      <a:pt x="86671" y="1463134"/>
                      <a:pt x="92088" y="1460968"/>
                      <a:pt x="98045" y="1460426"/>
                    </a:cubicBezTo>
                    <a:close/>
                    <a:moveTo>
                      <a:pt x="1099024" y="1386761"/>
                    </a:moveTo>
                    <a:cubicBezTo>
                      <a:pt x="1104983" y="1386219"/>
                      <a:pt x="1111482" y="1387303"/>
                      <a:pt x="1117982" y="1391636"/>
                    </a:cubicBezTo>
                    <a:cubicBezTo>
                      <a:pt x="1130982" y="1400302"/>
                      <a:pt x="1135315" y="1417635"/>
                      <a:pt x="1139648" y="1430635"/>
                    </a:cubicBezTo>
                    <a:cubicBezTo>
                      <a:pt x="1135315" y="1447968"/>
                      <a:pt x="1122315" y="1460967"/>
                      <a:pt x="1109316" y="1465301"/>
                    </a:cubicBezTo>
                    <a:cubicBezTo>
                      <a:pt x="1100649" y="1469634"/>
                      <a:pt x="1091983" y="1469634"/>
                      <a:pt x="1083317" y="1469634"/>
                    </a:cubicBezTo>
                    <a:cubicBezTo>
                      <a:pt x="1065984" y="1469634"/>
                      <a:pt x="1057317" y="1452301"/>
                      <a:pt x="1057317" y="1439301"/>
                    </a:cubicBezTo>
                    <a:cubicBezTo>
                      <a:pt x="1057317" y="1434968"/>
                      <a:pt x="1057317" y="1426302"/>
                      <a:pt x="1061650" y="1417635"/>
                    </a:cubicBezTo>
                    <a:cubicBezTo>
                      <a:pt x="1065984" y="1404636"/>
                      <a:pt x="1074650" y="1395969"/>
                      <a:pt x="1083317" y="1391636"/>
                    </a:cubicBezTo>
                    <a:cubicBezTo>
                      <a:pt x="1087650" y="1389469"/>
                      <a:pt x="1093066" y="1387303"/>
                      <a:pt x="1099024" y="1386761"/>
                    </a:cubicBezTo>
                    <a:close/>
                    <a:moveTo>
                      <a:pt x="864260" y="1319879"/>
                    </a:moveTo>
                    <a:cubicBezTo>
                      <a:pt x="870219" y="1319337"/>
                      <a:pt x="876719" y="1320421"/>
                      <a:pt x="883218" y="1324754"/>
                    </a:cubicBezTo>
                    <a:cubicBezTo>
                      <a:pt x="896218" y="1333420"/>
                      <a:pt x="900551" y="1350753"/>
                      <a:pt x="904884" y="1363753"/>
                    </a:cubicBezTo>
                    <a:cubicBezTo>
                      <a:pt x="900551" y="1381086"/>
                      <a:pt x="887551" y="1394085"/>
                      <a:pt x="874552" y="1398419"/>
                    </a:cubicBezTo>
                    <a:cubicBezTo>
                      <a:pt x="865885" y="1402752"/>
                      <a:pt x="857219" y="1402752"/>
                      <a:pt x="848553" y="1402752"/>
                    </a:cubicBezTo>
                    <a:cubicBezTo>
                      <a:pt x="831220" y="1402752"/>
                      <a:pt x="822553" y="1385419"/>
                      <a:pt x="822553" y="1372419"/>
                    </a:cubicBezTo>
                    <a:cubicBezTo>
                      <a:pt x="822553" y="1368086"/>
                      <a:pt x="822553" y="1359420"/>
                      <a:pt x="826886" y="1350753"/>
                    </a:cubicBezTo>
                    <a:cubicBezTo>
                      <a:pt x="831220" y="1337754"/>
                      <a:pt x="839886" y="1329087"/>
                      <a:pt x="848553" y="1324754"/>
                    </a:cubicBezTo>
                    <a:cubicBezTo>
                      <a:pt x="852886" y="1322587"/>
                      <a:pt x="858302" y="1320421"/>
                      <a:pt x="864260" y="1319879"/>
                    </a:cubicBezTo>
                    <a:close/>
                    <a:moveTo>
                      <a:pt x="1369836" y="1243222"/>
                    </a:moveTo>
                    <a:cubicBezTo>
                      <a:pt x="1376877" y="1242139"/>
                      <a:pt x="1384460" y="1242139"/>
                      <a:pt x="1390960" y="1244306"/>
                    </a:cubicBezTo>
                    <a:cubicBezTo>
                      <a:pt x="1403960" y="1252972"/>
                      <a:pt x="1412627" y="1270305"/>
                      <a:pt x="1408293" y="1287638"/>
                    </a:cubicBezTo>
                    <a:cubicBezTo>
                      <a:pt x="1403960" y="1304971"/>
                      <a:pt x="1390960" y="1317970"/>
                      <a:pt x="1377961" y="1322304"/>
                    </a:cubicBezTo>
                    <a:cubicBezTo>
                      <a:pt x="1369294" y="1326637"/>
                      <a:pt x="1360628" y="1326637"/>
                      <a:pt x="1351962" y="1326637"/>
                    </a:cubicBezTo>
                    <a:cubicBezTo>
                      <a:pt x="1334629" y="1326637"/>
                      <a:pt x="1325962" y="1309304"/>
                      <a:pt x="1325962" y="1296304"/>
                    </a:cubicBezTo>
                    <a:cubicBezTo>
                      <a:pt x="1325962" y="1291971"/>
                      <a:pt x="1325962" y="1283305"/>
                      <a:pt x="1330295" y="1274638"/>
                    </a:cubicBezTo>
                    <a:cubicBezTo>
                      <a:pt x="1334629" y="1261639"/>
                      <a:pt x="1343295" y="1252972"/>
                      <a:pt x="1351962" y="1248639"/>
                    </a:cubicBezTo>
                    <a:cubicBezTo>
                      <a:pt x="1356295" y="1246472"/>
                      <a:pt x="1362795" y="1244306"/>
                      <a:pt x="1369836" y="1243222"/>
                    </a:cubicBezTo>
                    <a:close/>
                    <a:moveTo>
                      <a:pt x="1156974" y="1087768"/>
                    </a:moveTo>
                    <a:cubicBezTo>
                      <a:pt x="1168891" y="1088310"/>
                      <a:pt x="1180807" y="1092643"/>
                      <a:pt x="1191640" y="1101309"/>
                    </a:cubicBezTo>
                    <a:cubicBezTo>
                      <a:pt x="1217639" y="1118642"/>
                      <a:pt x="1226306" y="1148975"/>
                      <a:pt x="1221966" y="1179308"/>
                    </a:cubicBezTo>
                    <a:cubicBezTo>
                      <a:pt x="1217639" y="1209640"/>
                      <a:pt x="1191640" y="1231306"/>
                      <a:pt x="1165641" y="1244306"/>
                    </a:cubicBezTo>
                    <a:cubicBezTo>
                      <a:pt x="1152641" y="1248639"/>
                      <a:pt x="1135301" y="1252972"/>
                      <a:pt x="1122309" y="1248639"/>
                    </a:cubicBezTo>
                    <a:cubicBezTo>
                      <a:pt x="1096309" y="1239973"/>
                      <a:pt x="1078976" y="1213973"/>
                      <a:pt x="1074643" y="1187974"/>
                    </a:cubicBezTo>
                    <a:cubicBezTo>
                      <a:pt x="1074643" y="1174974"/>
                      <a:pt x="1078976" y="1157641"/>
                      <a:pt x="1083310" y="1144642"/>
                    </a:cubicBezTo>
                    <a:cubicBezTo>
                      <a:pt x="1091969" y="1122976"/>
                      <a:pt x="1100643" y="1105642"/>
                      <a:pt x="1122309" y="1096976"/>
                    </a:cubicBezTo>
                    <a:cubicBezTo>
                      <a:pt x="1133142" y="1090476"/>
                      <a:pt x="1145058" y="1087226"/>
                      <a:pt x="1156974" y="1087768"/>
                    </a:cubicBezTo>
                    <a:close/>
                    <a:moveTo>
                      <a:pt x="134329" y="1003815"/>
                    </a:moveTo>
                    <a:cubicBezTo>
                      <a:pt x="153829" y="1003813"/>
                      <a:pt x="173328" y="1008145"/>
                      <a:pt x="190661" y="1018978"/>
                    </a:cubicBezTo>
                    <a:cubicBezTo>
                      <a:pt x="233993" y="1044984"/>
                      <a:pt x="251326" y="1101316"/>
                      <a:pt x="242660" y="1148975"/>
                    </a:cubicBezTo>
                    <a:cubicBezTo>
                      <a:pt x="233993" y="1196647"/>
                      <a:pt x="194994" y="1239979"/>
                      <a:pt x="147329" y="1252979"/>
                    </a:cubicBezTo>
                    <a:cubicBezTo>
                      <a:pt x="125663" y="1261645"/>
                      <a:pt x="99664" y="1270312"/>
                      <a:pt x="73664" y="1261645"/>
                    </a:cubicBezTo>
                    <a:cubicBezTo>
                      <a:pt x="34665" y="1248646"/>
                      <a:pt x="4333" y="1205313"/>
                      <a:pt x="0" y="1161981"/>
                    </a:cubicBezTo>
                    <a:cubicBezTo>
                      <a:pt x="0" y="1140315"/>
                      <a:pt x="4333" y="1114309"/>
                      <a:pt x="12999" y="1092643"/>
                    </a:cubicBezTo>
                    <a:cubicBezTo>
                      <a:pt x="30332" y="1057984"/>
                      <a:pt x="43332" y="1027645"/>
                      <a:pt x="77998" y="1014652"/>
                    </a:cubicBezTo>
                    <a:cubicBezTo>
                      <a:pt x="95331" y="1008152"/>
                      <a:pt x="114830" y="1003817"/>
                      <a:pt x="134329" y="1003815"/>
                    </a:cubicBezTo>
                    <a:close/>
                    <a:moveTo>
                      <a:pt x="604665" y="969377"/>
                    </a:moveTo>
                    <a:cubicBezTo>
                      <a:pt x="616581" y="969377"/>
                      <a:pt x="628497" y="972627"/>
                      <a:pt x="639330" y="979127"/>
                    </a:cubicBezTo>
                    <a:cubicBezTo>
                      <a:pt x="665329" y="996460"/>
                      <a:pt x="673996" y="1026792"/>
                      <a:pt x="669663" y="1057125"/>
                    </a:cubicBezTo>
                    <a:cubicBezTo>
                      <a:pt x="665329" y="1087457"/>
                      <a:pt x="639330" y="1109123"/>
                      <a:pt x="613331" y="1122123"/>
                    </a:cubicBezTo>
                    <a:cubicBezTo>
                      <a:pt x="600331" y="1126456"/>
                      <a:pt x="582998" y="1130790"/>
                      <a:pt x="569999" y="1126456"/>
                    </a:cubicBezTo>
                    <a:cubicBezTo>
                      <a:pt x="543999" y="1117790"/>
                      <a:pt x="526666" y="1091791"/>
                      <a:pt x="522333" y="1070124"/>
                    </a:cubicBezTo>
                    <a:cubicBezTo>
                      <a:pt x="522333" y="1057125"/>
                      <a:pt x="526666" y="1039792"/>
                      <a:pt x="531000" y="1026792"/>
                    </a:cubicBezTo>
                    <a:cubicBezTo>
                      <a:pt x="539666" y="1005126"/>
                      <a:pt x="548333" y="987793"/>
                      <a:pt x="569999" y="979127"/>
                    </a:cubicBezTo>
                    <a:cubicBezTo>
                      <a:pt x="580832" y="972627"/>
                      <a:pt x="592748" y="969377"/>
                      <a:pt x="604665" y="969377"/>
                    </a:cubicBezTo>
                    <a:close/>
                    <a:moveTo>
                      <a:pt x="808689" y="905773"/>
                    </a:moveTo>
                    <a:cubicBezTo>
                      <a:pt x="814647" y="905231"/>
                      <a:pt x="821147" y="906315"/>
                      <a:pt x="827643" y="910648"/>
                    </a:cubicBezTo>
                    <a:cubicBezTo>
                      <a:pt x="840643" y="919314"/>
                      <a:pt x="849310" y="936647"/>
                      <a:pt x="844976" y="953980"/>
                    </a:cubicBezTo>
                    <a:cubicBezTo>
                      <a:pt x="840643" y="971313"/>
                      <a:pt x="827643" y="984313"/>
                      <a:pt x="814651" y="988646"/>
                    </a:cubicBezTo>
                    <a:cubicBezTo>
                      <a:pt x="805977" y="988646"/>
                      <a:pt x="797311" y="992979"/>
                      <a:pt x="792984" y="988646"/>
                    </a:cubicBezTo>
                    <a:cubicBezTo>
                      <a:pt x="775645" y="988646"/>
                      <a:pt x="766978" y="971313"/>
                      <a:pt x="766978" y="958313"/>
                    </a:cubicBezTo>
                    <a:cubicBezTo>
                      <a:pt x="766978" y="953980"/>
                      <a:pt x="766978" y="945314"/>
                      <a:pt x="771318" y="936647"/>
                    </a:cubicBezTo>
                    <a:cubicBezTo>
                      <a:pt x="775645" y="923648"/>
                      <a:pt x="784311" y="914981"/>
                      <a:pt x="792984" y="910648"/>
                    </a:cubicBezTo>
                    <a:cubicBezTo>
                      <a:pt x="797314" y="908481"/>
                      <a:pt x="802731" y="906315"/>
                      <a:pt x="808689" y="905773"/>
                    </a:cubicBezTo>
                    <a:close/>
                    <a:moveTo>
                      <a:pt x="1346011" y="732444"/>
                    </a:moveTo>
                    <a:cubicBezTo>
                      <a:pt x="1351969" y="731903"/>
                      <a:pt x="1358469" y="732986"/>
                      <a:pt x="1364968" y="737319"/>
                    </a:cubicBezTo>
                    <a:cubicBezTo>
                      <a:pt x="1377968" y="745986"/>
                      <a:pt x="1386635" y="763318"/>
                      <a:pt x="1382301" y="780651"/>
                    </a:cubicBezTo>
                    <a:cubicBezTo>
                      <a:pt x="1377968" y="797984"/>
                      <a:pt x="1364968" y="810984"/>
                      <a:pt x="1351969" y="815317"/>
                    </a:cubicBezTo>
                    <a:cubicBezTo>
                      <a:pt x="1343302" y="819650"/>
                      <a:pt x="1334636" y="819650"/>
                      <a:pt x="1325969" y="819650"/>
                    </a:cubicBezTo>
                    <a:cubicBezTo>
                      <a:pt x="1312970" y="815317"/>
                      <a:pt x="1304303" y="802317"/>
                      <a:pt x="1304303" y="784984"/>
                    </a:cubicBezTo>
                    <a:cubicBezTo>
                      <a:pt x="1304303" y="780651"/>
                      <a:pt x="1304303" y="771985"/>
                      <a:pt x="1308636" y="763318"/>
                    </a:cubicBezTo>
                    <a:cubicBezTo>
                      <a:pt x="1312970" y="750319"/>
                      <a:pt x="1321636" y="741652"/>
                      <a:pt x="1330303" y="737319"/>
                    </a:cubicBezTo>
                    <a:cubicBezTo>
                      <a:pt x="1334636" y="735152"/>
                      <a:pt x="1340053" y="732986"/>
                      <a:pt x="1346011" y="732444"/>
                    </a:cubicBezTo>
                    <a:close/>
                    <a:moveTo>
                      <a:pt x="427370" y="658779"/>
                    </a:moveTo>
                    <a:cubicBezTo>
                      <a:pt x="433328" y="658238"/>
                      <a:pt x="439828" y="659321"/>
                      <a:pt x="446328" y="663654"/>
                    </a:cubicBezTo>
                    <a:cubicBezTo>
                      <a:pt x="459327" y="672321"/>
                      <a:pt x="467994" y="689654"/>
                      <a:pt x="463661" y="706986"/>
                    </a:cubicBezTo>
                    <a:cubicBezTo>
                      <a:pt x="459327" y="724319"/>
                      <a:pt x="446328" y="737319"/>
                      <a:pt x="433328" y="741652"/>
                    </a:cubicBezTo>
                    <a:cubicBezTo>
                      <a:pt x="424662" y="745985"/>
                      <a:pt x="415995" y="745985"/>
                      <a:pt x="407329" y="745985"/>
                    </a:cubicBezTo>
                    <a:cubicBezTo>
                      <a:pt x="394329" y="741652"/>
                      <a:pt x="385663" y="728652"/>
                      <a:pt x="385663" y="711319"/>
                    </a:cubicBezTo>
                    <a:cubicBezTo>
                      <a:pt x="385663" y="706986"/>
                      <a:pt x="385663" y="698320"/>
                      <a:pt x="389996" y="689654"/>
                    </a:cubicBezTo>
                    <a:cubicBezTo>
                      <a:pt x="394329" y="676654"/>
                      <a:pt x="402996" y="667987"/>
                      <a:pt x="411662" y="663654"/>
                    </a:cubicBezTo>
                    <a:cubicBezTo>
                      <a:pt x="415995" y="661488"/>
                      <a:pt x="421412" y="659321"/>
                      <a:pt x="427370" y="658779"/>
                    </a:cubicBezTo>
                    <a:close/>
                    <a:moveTo>
                      <a:pt x="849313" y="467582"/>
                    </a:moveTo>
                    <a:cubicBezTo>
                      <a:pt x="861228" y="467582"/>
                      <a:pt x="873142" y="470832"/>
                      <a:pt x="883975" y="477332"/>
                    </a:cubicBezTo>
                    <a:cubicBezTo>
                      <a:pt x="909974" y="494665"/>
                      <a:pt x="918641" y="529330"/>
                      <a:pt x="914308" y="559663"/>
                    </a:cubicBezTo>
                    <a:cubicBezTo>
                      <a:pt x="909974" y="589996"/>
                      <a:pt x="883975" y="611662"/>
                      <a:pt x="857983" y="624661"/>
                    </a:cubicBezTo>
                    <a:cubicBezTo>
                      <a:pt x="844976" y="628995"/>
                      <a:pt x="827643" y="633328"/>
                      <a:pt x="814650" y="628995"/>
                    </a:cubicBezTo>
                    <a:cubicBezTo>
                      <a:pt x="788644" y="620328"/>
                      <a:pt x="771318" y="594329"/>
                      <a:pt x="766978" y="568329"/>
                    </a:cubicBezTo>
                    <a:cubicBezTo>
                      <a:pt x="766978" y="555330"/>
                      <a:pt x="771318" y="537997"/>
                      <a:pt x="775645" y="524997"/>
                    </a:cubicBezTo>
                    <a:cubicBezTo>
                      <a:pt x="784311" y="503331"/>
                      <a:pt x="792984" y="485998"/>
                      <a:pt x="814650" y="477332"/>
                    </a:cubicBezTo>
                    <a:cubicBezTo>
                      <a:pt x="825483" y="470832"/>
                      <a:pt x="837398" y="467582"/>
                      <a:pt x="849313" y="467582"/>
                    </a:cubicBezTo>
                    <a:close/>
                    <a:moveTo>
                      <a:pt x="1126642" y="397164"/>
                    </a:moveTo>
                    <a:cubicBezTo>
                      <a:pt x="1146141" y="397163"/>
                      <a:pt x="1165641" y="401494"/>
                      <a:pt x="1182974" y="412327"/>
                    </a:cubicBezTo>
                    <a:cubicBezTo>
                      <a:pt x="1226306" y="438334"/>
                      <a:pt x="1243638" y="494665"/>
                      <a:pt x="1234972" y="542324"/>
                    </a:cubicBezTo>
                    <a:cubicBezTo>
                      <a:pt x="1226306" y="589996"/>
                      <a:pt x="1191640" y="633329"/>
                      <a:pt x="1143975" y="650655"/>
                    </a:cubicBezTo>
                    <a:cubicBezTo>
                      <a:pt x="1122309" y="659321"/>
                      <a:pt x="1096309" y="667994"/>
                      <a:pt x="1070310" y="659321"/>
                    </a:cubicBezTo>
                    <a:cubicBezTo>
                      <a:pt x="1026978" y="650655"/>
                      <a:pt x="996645" y="607322"/>
                      <a:pt x="992312" y="555331"/>
                    </a:cubicBezTo>
                    <a:cubicBezTo>
                      <a:pt x="992312" y="533664"/>
                      <a:pt x="996645" y="507658"/>
                      <a:pt x="1005312" y="485992"/>
                    </a:cubicBezTo>
                    <a:cubicBezTo>
                      <a:pt x="1022645" y="451333"/>
                      <a:pt x="1035644" y="420994"/>
                      <a:pt x="1070310" y="408001"/>
                    </a:cubicBezTo>
                    <a:cubicBezTo>
                      <a:pt x="1087643" y="401501"/>
                      <a:pt x="1107142" y="397166"/>
                      <a:pt x="1126642" y="397164"/>
                    </a:cubicBezTo>
                    <a:close/>
                    <a:moveTo>
                      <a:pt x="576324" y="276920"/>
                    </a:moveTo>
                    <a:cubicBezTo>
                      <a:pt x="588241" y="276920"/>
                      <a:pt x="600157" y="280170"/>
                      <a:pt x="610990" y="286670"/>
                    </a:cubicBezTo>
                    <a:cubicBezTo>
                      <a:pt x="636989" y="303996"/>
                      <a:pt x="645656" y="334335"/>
                      <a:pt x="641323" y="364668"/>
                    </a:cubicBezTo>
                    <a:cubicBezTo>
                      <a:pt x="636989" y="395001"/>
                      <a:pt x="610990" y="416667"/>
                      <a:pt x="584991" y="429667"/>
                    </a:cubicBezTo>
                    <a:cubicBezTo>
                      <a:pt x="571991" y="433993"/>
                      <a:pt x="554658" y="438333"/>
                      <a:pt x="541659" y="438333"/>
                    </a:cubicBezTo>
                    <a:cubicBezTo>
                      <a:pt x="515659" y="429667"/>
                      <a:pt x="498326" y="403667"/>
                      <a:pt x="493993" y="377668"/>
                    </a:cubicBezTo>
                    <a:cubicBezTo>
                      <a:pt x="493993" y="364668"/>
                      <a:pt x="498326" y="347328"/>
                      <a:pt x="502659" y="334335"/>
                    </a:cubicBezTo>
                    <a:cubicBezTo>
                      <a:pt x="511326" y="312669"/>
                      <a:pt x="519992" y="295336"/>
                      <a:pt x="541659" y="286670"/>
                    </a:cubicBezTo>
                    <a:cubicBezTo>
                      <a:pt x="552492" y="280170"/>
                      <a:pt x="564408" y="276920"/>
                      <a:pt x="576324" y="276920"/>
                    </a:cubicBezTo>
                    <a:close/>
                    <a:moveTo>
                      <a:pt x="752361" y="128"/>
                    </a:moveTo>
                    <a:cubicBezTo>
                      <a:pt x="758320" y="-414"/>
                      <a:pt x="764819" y="670"/>
                      <a:pt x="771319" y="5003"/>
                    </a:cubicBezTo>
                    <a:cubicBezTo>
                      <a:pt x="784319" y="13669"/>
                      <a:pt x="792985" y="31002"/>
                      <a:pt x="788652" y="48335"/>
                    </a:cubicBezTo>
                    <a:cubicBezTo>
                      <a:pt x="784319" y="65668"/>
                      <a:pt x="771319" y="78668"/>
                      <a:pt x="758320" y="83001"/>
                    </a:cubicBezTo>
                    <a:cubicBezTo>
                      <a:pt x="749653" y="87334"/>
                      <a:pt x="740987" y="87334"/>
                      <a:pt x="732320" y="87334"/>
                    </a:cubicBezTo>
                    <a:cubicBezTo>
                      <a:pt x="719321" y="83001"/>
                      <a:pt x="710654" y="70001"/>
                      <a:pt x="710654" y="52668"/>
                    </a:cubicBezTo>
                    <a:cubicBezTo>
                      <a:pt x="710654" y="44002"/>
                      <a:pt x="710654" y="39669"/>
                      <a:pt x="714987" y="31002"/>
                    </a:cubicBezTo>
                    <a:cubicBezTo>
                      <a:pt x="719321" y="18003"/>
                      <a:pt x="727987" y="9336"/>
                      <a:pt x="736654" y="5003"/>
                    </a:cubicBezTo>
                    <a:cubicBezTo>
                      <a:pt x="740987" y="2836"/>
                      <a:pt x="746403" y="670"/>
                      <a:pt x="752361" y="1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8" name="Google Shape;2788;p49"/>
              <p:cNvSpPr/>
              <p:nvPr/>
            </p:nvSpPr>
            <p:spPr>
              <a:xfrm>
                <a:off x="6059526" y="3062633"/>
                <a:ext cx="57026" cy="100493"/>
              </a:xfrm>
              <a:custGeom>
                <a:avLst/>
                <a:gdLst/>
                <a:ahLst/>
                <a:cxnLst/>
                <a:rect l="l" t="t" r="r" b="b"/>
                <a:pathLst>
                  <a:path w="991750" h="1747710" extrusionOk="0">
                    <a:moveTo>
                      <a:pt x="675980" y="1486298"/>
                    </a:moveTo>
                    <a:cubicBezTo>
                      <a:pt x="695480" y="1486299"/>
                      <a:pt x="714980" y="1490634"/>
                      <a:pt x="732313" y="1501467"/>
                    </a:cubicBezTo>
                    <a:cubicBezTo>
                      <a:pt x="775645" y="1527459"/>
                      <a:pt x="792977" y="1583798"/>
                      <a:pt x="784311" y="1631464"/>
                    </a:cubicBezTo>
                    <a:cubicBezTo>
                      <a:pt x="775645" y="1679122"/>
                      <a:pt x="740979" y="1722455"/>
                      <a:pt x="688980" y="1735461"/>
                    </a:cubicBezTo>
                    <a:cubicBezTo>
                      <a:pt x="667314" y="1744121"/>
                      <a:pt x="641315" y="1752787"/>
                      <a:pt x="615315" y="1744121"/>
                    </a:cubicBezTo>
                    <a:cubicBezTo>
                      <a:pt x="576316" y="1731121"/>
                      <a:pt x="545984" y="1687789"/>
                      <a:pt x="541651" y="1644457"/>
                    </a:cubicBezTo>
                    <a:cubicBezTo>
                      <a:pt x="541651" y="1622790"/>
                      <a:pt x="545984" y="1596798"/>
                      <a:pt x="554650" y="1575132"/>
                    </a:cubicBezTo>
                    <a:cubicBezTo>
                      <a:pt x="571983" y="1540466"/>
                      <a:pt x="584983" y="1510133"/>
                      <a:pt x="619649" y="1497134"/>
                    </a:cubicBezTo>
                    <a:cubicBezTo>
                      <a:pt x="636981" y="1490630"/>
                      <a:pt x="656481" y="1486297"/>
                      <a:pt x="675980" y="1486298"/>
                    </a:cubicBezTo>
                    <a:close/>
                    <a:moveTo>
                      <a:pt x="394315" y="1409386"/>
                    </a:moveTo>
                    <a:cubicBezTo>
                      <a:pt x="406231" y="1409386"/>
                      <a:pt x="418148" y="1412636"/>
                      <a:pt x="428981" y="1419136"/>
                    </a:cubicBezTo>
                    <a:cubicBezTo>
                      <a:pt x="454980" y="1436468"/>
                      <a:pt x="463646" y="1471134"/>
                      <a:pt x="459313" y="1501467"/>
                    </a:cubicBezTo>
                    <a:cubicBezTo>
                      <a:pt x="454980" y="1531799"/>
                      <a:pt x="428981" y="1553465"/>
                      <a:pt x="402981" y="1566465"/>
                    </a:cubicBezTo>
                    <a:cubicBezTo>
                      <a:pt x="389982" y="1570798"/>
                      <a:pt x="372649" y="1575131"/>
                      <a:pt x="359649" y="1570798"/>
                    </a:cubicBezTo>
                    <a:cubicBezTo>
                      <a:pt x="333650" y="1562132"/>
                      <a:pt x="316317" y="1536132"/>
                      <a:pt x="311984" y="1510133"/>
                    </a:cubicBezTo>
                    <a:cubicBezTo>
                      <a:pt x="311984" y="1497134"/>
                      <a:pt x="316317" y="1479801"/>
                      <a:pt x="320650" y="1466801"/>
                    </a:cubicBezTo>
                    <a:cubicBezTo>
                      <a:pt x="329317" y="1445135"/>
                      <a:pt x="337983" y="1427802"/>
                      <a:pt x="359649" y="1419136"/>
                    </a:cubicBezTo>
                    <a:cubicBezTo>
                      <a:pt x="370482" y="1412636"/>
                      <a:pt x="382399" y="1409386"/>
                      <a:pt x="394315" y="1409386"/>
                    </a:cubicBezTo>
                    <a:close/>
                    <a:moveTo>
                      <a:pt x="713361" y="1171593"/>
                    </a:moveTo>
                    <a:cubicBezTo>
                      <a:pt x="719320" y="1171052"/>
                      <a:pt x="725819" y="1172135"/>
                      <a:pt x="732319" y="1176468"/>
                    </a:cubicBezTo>
                    <a:cubicBezTo>
                      <a:pt x="745319" y="1185135"/>
                      <a:pt x="753985" y="1202467"/>
                      <a:pt x="749652" y="1219800"/>
                    </a:cubicBezTo>
                    <a:cubicBezTo>
                      <a:pt x="745319" y="1237133"/>
                      <a:pt x="732319" y="1250133"/>
                      <a:pt x="719320" y="1254466"/>
                    </a:cubicBezTo>
                    <a:cubicBezTo>
                      <a:pt x="710653" y="1258799"/>
                      <a:pt x="701987" y="1258799"/>
                      <a:pt x="693320" y="1258799"/>
                    </a:cubicBezTo>
                    <a:cubicBezTo>
                      <a:pt x="680320" y="1254466"/>
                      <a:pt x="671654" y="1241466"/>
                      <a:pt x="671654" y="1224133"/>
                    </a:cubicBezTo>
                    <a:cubicBezTo>
                      <a:pt x="671654" y="1219800"/>
                      <a:pt x="671654" y="1211134"/>
                      <a:pt x="675987" y="1202467"/>
                    </a:cubicBezTo>
                    <a:cubicBezTo>
                      <a:pt x="680320" y="1189468"/>
                      <a:pt x="688987" y="1180801"/>
                      <a:pt x="697654" y="1176468"/>
                    </a:cubicBezTo>
                    <a:cubicBezTo>
                      <a:pt x="701987" y="1174302"/>
                      <a:pt x="707403" y="1172135"/>
                      <a:pt x="713361" y="1171593"/>
                    </a:cubicBezTo>
                    <a:close/>
                    <a:moveTo>
                      <a:pt x="132704" y="1011263"/>
                    </a:moveTo>
                    <a:cubicBezTo>
                      <a:pt x="138662" y="1010722"/>
                      <a:pt x="145162" y="1011805"/>
                      <a:pt x="151662" y="1016138"/>
                    </a:cubicBezTo>
                    <a:cubicBezTo>
                      <a:pt x="164661" y="1024804"/>
                      <a:pt x="173328" y="1042137"/>
                      <a:pt x="173328" y="1055137"/>
                    </a:cubicBezTo>
                    <a:cubicBezTo>
                      <a:pt x="168995" y="1072470"/>
                      <a:pt x="155995" y="1085470"/>
                      <a:pt x="142995" y="1089803"/>
                    </a:cubicBezTo>
                    <a:cubicBezTo>
                      <a:pt x="134329" y="1094136"/>
                      <a:pt x="125662" y="1094136"/>
                      <a:pt x="116996" y="1094136"/>
                    </a:cubicBezTo>
                    <a:cubicBezTo>
                      <a:pt x="99663" y="1094136"/>
                      <a:pt x="90997" y="1076803"/>
                      <a:pt x="90997" y="1063803"/>
                    </a:cubicBezTo>
                    <a:cubicBezTo>
                      <a:pt x="90997" y="1059470"/>
                      <a:pt x="90997" y="1050804"/>
                      <a:pt x="95330" y="1042137"/>
                    </a:cubicBezTo>
                    <a:cubicBezTo>
                      <a:pt x="99663" y="1029138"/>
                      <a:pt x="108330" y="1020471"/>
                      <a:pt x="116996" y="1016138"/>
                    </a:cubicBezTo>
                    <a:cubicBezTo>
                      <a:pt x="121329" y="1013971"/>
                      <a:pt x="126746" y="1011805"/>
                      <a:pt x="132704" y="1011263"/>
                    </a:cubicBezTo>
                    <a:close/>
                    <a:moveTo>
                      <a:pt x="883980" y="827646"/>
                    </a:moveTo>
                    <a:cubicBezTo>
                      <a:pt x="903479" y="827644"/>
                      <a:pt x="922977" y="831976"/>
                      <a:pt x="940306" y="842809"/>
                    </a:cubicBezTo>
                    <a:cubicBezTo>
                      <a:pt x="979305" y="868815"/>
                      <a:pt x="1000971" y="920807"/>
                      <a:pt x="987971" y="968479"/>
                    </a:cubicBezTo>
                    <a:cubicBezTo>
                      <a:pt x="979305" y="1016138"/>
                      <a:pt x="944639" y="1059470"/>
                      <a:pt x="896974" y="1076810"/>
                    </a:cubicBezTo>
                    <a:cubicBezTo>
                      <a:pt x="875308" y="1085476"/>
                      <a:pt x="849309" y="1094136"/>
                      <a:pt x="823310" y="1085476"/>
                    </a:cubicBezTo>
                    <a:cubicBezTo>
                      <a:pt x="784311" y="1072470"/>
                      <a:pt x="753985" y="1029138"/>
                      <a:pt x="749645" y="985805"/>
                    </a:cubicBezTo>
                    <a:cubicBezTo>
                      <a:pt x="749645" y="964139"/>
                      <a:pt x="753985" y="938140"/>
                      <a:pt x="762645" y="916474"/>
                    </a:cubicBezTo>
                    <a:cubicBezTo>
                      <a:pt x="779978" y="881815"/>
                      <a:pt x="792977" y="851475"/>
                      <a:pt x="827643" y="838483"/>
                    </a:cubicBezTo>
                    <a:cubicBezTo>
                      <a:pt x="844979" y="831983"/>
                      <a:pt x="864480" y="827648"/>
                      <a:pt x="883980" y="827646"/>
                    </a:cubicBezTo>
                    <a:close/>
                    <a:moveTo>
                      <a:pt x="446313" y="753981"/>
                    </a:moveTo>
                    <a:cubicBezTo>
                      <a:pt x="465813" y="753979"/>
                      <a:pt x="485312" y="758311"/>
                      <a:pt x="502645" y="769144"/>
                    </a:cubicBezTo>
                    <a:cubicBezTo>
                      <a:pt x="545977" y="795150"/>
                      <a:pt x="563310" y="851482"/>
                      <a:pt x="554644" y="899141"/>
                    </a:cubicBezTo>
                    <a:cubicBezTo>
                      <a:pt x="545977" y="946813"/>
                      <a:pt x="511311" y="990145"/>
                      <a:pt x="459313" y="1003145"/>
                    </a:cubicBezTo>
                    <a:cubicBezTo>
                      <a:pt x="437647" y="1011811"/>
                      <a:pt x="411648" y="1020478"/>
                      <a:pt x="385648" y="1011811"/>
                    </a:cubicBezTo>
                    <a:cubicBezTo>
                      <a:pt x="346649" y="998812"/>
                      <a:pt x="316317" y="955480"/>
                      <a:pt x="311984" y="912147"/>
                    </a:cubicBezTo>
                    <a:cubicBezTo>
                      <a:pt x="311984" y="890481"/>
                      <a:pt x="316317" y="864475"/>
                      <a:pt x="324983" y="842809"/>
                    </a:cubicBezTo>
                    <a:cubicBezTo>
                      <a:pt x="342316" y="808150"/>
                      <a:pt x="355316" y="777810"/>
                      <a:pt x="389982" y="764818"/>
                    </a:cubicBezTo>
                    <a:cubicBezTo>
                      <a:pt x="407315" y="758318"/>
                      <a:pt x="426814" y="753983"/>
                      <a:pt x="446313" y="753981"/>
                    </a:cubicBezTo>
                    <a:close/>
                    <a:moveTo>
                      <a:pt x="82331" y="538407"/>
                    </a:moveTo>
                    <a:cubicBezTo>
                      <a:pt x="94247" y="538407"/>
                      <a:pt x="106164" y="541657"/>
                      <a:pt x="116997" y="548157"/>
                    </a:cubicBezTo>
                    <a:cubicBezTo>
                      <a:pt x="142996" y="565489"/>
                      <a:pt x="151662" y="595822"/>
                      <a:pt x="147329" y="626154"/>
                    </a:cubicBezTo>
                    <a:cubicBezTo>
                      <a:pt x="142996" y="652154"/>
                      <a:pt x="121330" y="678153"/>
                      <a:pt x="90997" y="695486"/>
                    </a:cubicBezTo>
                    <a:cubicBezTo>
                      <a:pt x="77998" y="699819"/>
                      <a:pt x="60665" y="704152"/>
                      <a:pt x="47665" y="699819"/>
                    </a:cubicBezTo>
                    <a:cubicBezTo>
                      <a:pt x="21666" y="691153"/>
                      <a:pt x="4333" y="665153"/>
                      <a:pt x="0" y="639154"/>
                    </a:cubicBezTo>
                    <a:cubicBezTo>
                      <a:pt x="0" y="626154"/>
                      <a:pt x="4333" y="608822"/>
                      <a:pt x="8666" y="595822"/>
                    </a:cubicBezTo>
                    <a:cubicBezTo>
                      <a:pt x="17333" y="574156"/>
                      <a:pt x="25999" y="556823"/>
                      <a:pt x="47665" y="548157"/>
                    </a:cubicBezTo>
                    <a:cubicBezTo>
                      <a:pt x="58498" y="541657"/>
                      <a:pt x="70415" y="538407"/>
                      <a:pt x="82331" y="538407"/>
                    </a:cubicBezTo>
                    <a:close/>
                    <a:moveTo>
                      <a:pt x="753978" y="477742"/>
                    </a:moveTo>
                    <a:cubicBezTo>
                      <a:pt x="765895" y="477742"/>
                      <a:pt x="777811" y="480992"/>
                      <a:pt x="788644" y="487492"/>
                    </a:cubicBezTo>
                    <a:cubicBezTo>
                      <a:pt x="814643" y="504824"/>
                      <a:pt x="823310" y="535157"/>
                      <a:pt x="818976" y="565490"/>
                    </a:cubicBezTo>
                    <a:cubicBezTo>
                      <a:pt x="814643" y="595822"/>
                      <a:pt x="788644" y="617488"/>
                      <a:pt x="762645" y="630488"/>
                    </a:cubicBezTo>
                    <a:cubicBezTo>
                      <a:pt x="749645" y="634821"/>
                      <a:pt x="732312" y="639154"/>
                      <a:pt x="719313" y="634821"/>
                    </a:cubicBezTo>
                    <a:cubicBezTo>
                      <a:pt x="693313" y="630488"/>
                      <a:pt x="675980" y="600155"/>
                      <a:pt x="671647" y="578489"/>
                    </a:cubicBezTo>
                    <a:cubicBezTo>
                      <a:pt x="671647" y="565490"/>
                      <a:pt x="675980" y="548157"/>
                      <a:pt x="680313" y="535157"/>
                    </a:cubicBezTo>
                    <a:cubicBezTo>
                      <a:pt x="688980" y="513491"/>
                      <a:pt x="697647" y="496158"/>
                      <a:pt x="719313" y="487492"/>
                    </a:cubicBezTo>
                    <a:cubicBezTo>
                      <a:pt x="730146" y="480992"/>
                      <a:pt x="742062" y="477742"/>
                      <a:pt x="753978" y="477742"/>
                    </a:cubicBezTo>
                    <a:close/>
                    <a:moveTo>
                      <a:pt x="739361" y="118618"/>
                    </a:moveTo>
                    <a:cubicBezTo>
                      <a:pt x="745319" y="118076"/>
                      <a:pt x="751819" y="119160"/>
                      <a:pt x="758318" y="123493"/>
                    </a:cubicBezTo>
                    <a:cubicBezTo>
                      <a:pt x="771311" y="132159"/>
                      <a:pt x="779984" y="149492"/>
                      <a:pt x="775651" y="166825"/>
                    </a:cubicBezTo>
                    <a:cubicBezTo>
                      <a:pt x="771311" y="184158"/>
                      <a:pt x="758318" y="197158"/>
                      <a:pt x="745319" y="201491"/>
                    </a:cubicBezTo>
                    <a:cubicBezTo>
                      <a:pt x="736653" y="205824"/>
                      <a:pt x="727979" y="205824"/>
                      <a:pt x="719320" y="205824"/>
                    </a:cubicBezTo>
                    <a:cubicBezTo>
                      <a:pt x="701987" y="205824"/>
                      <a:pt x="693320" y="188491"/>
                      <a:pt x="697654" y="171158"/>
                    </a:cubicBezTo>
                    <a:cubicBezTo>
                      <a:pt x="697654" y="166825"/>
                      <a:pt x="697654" y="158159"/>
                      <a:pt x="701987" y="149492"/>
                    </a:cubicBezTo>
                    <a:cubicBezTo>
                      <a:pt x="706313" y="136493"/>
                      <a:pt x="714987" y="127826"/>
                      <a:pt x="723653" y="123493"/>
                    </a:cubicBezTo>
                    <a:cubicBezTo>
                      <a:pt x="727986" y="121326"/>
                      <a:pt x="733403" y="119160"/>
                      <a:pt x="739361" y="118618"/>
                    </a:cubicBezTo>
                    <a:close/>
                    <a:moveTo>
                      <a:pt x="99664" y="35752"/>
                    </a:moveTo>
                    <a:cubicBezTo>
                      <a:pt x="111580" y="35752"/>
                      <a:pt x="123497" y="39002"/>
                      <a:pt x="134330" y="45501"/>
                    </a:cubicBezTo>
                    <a:cubicBezTo>
                      <a:pt x="160329" y="62834"/>
                      <a:pt x="168995" y="93167"/>
                      <a:pt x="164655" y="123500"/>
                    </a:cubicBezTo>
                    <a:cubicBezTo>
                      <a:pt x="160329" y="153832"/>
                      <a:pt x="134330" y="175498"/>
                      <a:pt x="108330" y="188498"/>
                    </a:cubicBezTo>
                    <a:cubicBezTo>
                      <a:pt x="95331" y="192831"/>
                      <a:pt x="77991" y="197164"/>
                      <a:pt x="64998" y="192831"/>
                    </a:cubicBezTo>
                    <a:cubicBezTo>
                      <a:pt x="38999" y="184165"/>
                      <a:pt x="21666" y="158165"/>
                      <a:pt x="17333" y="136499"/>
                    </a:cubicBezTo>
                    <a:cubicBezTo>
                      <a:pt x="17333" y="123500"/>
                      <a:pt x="21666" y="106167"/>
                      <a:pt x="25999" y="93167"/>
                    </a:cubicBezTo>
                    <a:cubicBezTo>
                      <a:pt x="34659" y="71501"/>
                      <a:pt x="43332" y="54168"/>
                      <a:pt x="64998" y="45501"/>
                    </a:cubicBezTo>
                    <a:cubicBezTo>
                      <a:pt x="75831" y="39002"/>
                      <a:pt x="87748" y="35752"/>
                      <a:pt x="99664" y="35752"/>
                    </a:cubicBezTo>
                    <a:close/>
                    <a:moveTo>
                      <a:pt x="459320" y="0"/>
                    </a:moveTo>
                    <a:cubicBezTo>
                      <a:pt x="478820" y="2"/>
                      <a:pt x="498319" y="4337"/>
                      <a:pt x="515652" y="15170"/>
                    </a:cubicBezTo>
                    <a:cubicBezTo>
                      <a:pt x="558984" y="41162"/>
                      <a:pt x="576317" y="97494"/>
                      <a:pt x="567651" y="145166"/>
                    </a:cubicBezTo>
                    <a:cubicBezTo>
                      <a:pt x="558984" y="192825"/>
                      <a:pt x="524318" y="236157"/>
                      <a:pt x="476653" y="253497"/>
                    </a:cubicBezTo>
                    <a:cubicBezTo>
                      <a:pt x="454987" y="262163"/>
                      <a:pt x="428988" y="270823"/>
                      <a:pt x="402989" y="262163"/>
                    </a:cubicBezTo>
                    <a:cubicBezTo>
                      <a:pt x="359656" y="253497"/>
                      <a:pt x="329324" y="210165"/>
                      <a:pt x="324991" y="158166"/>
                    </a:cubicBezTo>
                    <a:cubicBezTo>
                      <a:pt x="324991" y="136500"/>
                      <a:pt x="329324" y="110501"/>
                      <a:pt x="337990" y="88834"/>
                    </a:cubicBezTo>
                    <a:cubicBezTo>
                      <a:pt x="355323" y="54162"/>
                      <a:pt x="368323" y="23836"/>
                      <a:pt x="402989" y="10830"/>
                    </a:cubicBezTo>
                    <a:cubicBezTo>
                      <a:pt x="420322" y="4330"/>
                      <a:pt x="439821" y="-2"/>
                      <a:pt x="4593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89" name="Google Shape;2789;p49"/>
              <p:cNvSpPr/>
              <p:nvPr/>
            </p:nvSpPr>
            <p:spPr>
              <a:xfrm>
                <a:off x="5999939" y="3274798"/>
                <a:ext cx="113850" cy="59786"/>
              </a:xfrm>
              <a:custGeom>
                <a:avLst/>
                <a:gdLst/>
                <a:ahLst/>
                <a:cxnLst/>
                <a:rect l="l" t="t" r="r" b="b"/>
                <a:pathLst>
                  <a:path w="1980008" h="1039756" extrusionOk="0">
                    <a:moveTo>
                      <a:pt x="806251" y="876549"/>
                    </a:moveTo>
                    <a:cubicBezTo>
                      <a:pt x="818167" y="876549"/>
                      <a:pt x="830083" y="879799"/>
                      <a:pt x="840916" y="886299"/>
                    </a:cubicBezTo>
                    <a:cubicBezTo>
                      <a:pt x="866915" y="903632"/>
                      <a:pt x="875582" y="938297"/>
                      <a:pt x="871249" y="968630"/>
                    </a:cubicBezTo>
                    <a:cubicBezTo>
                      <a:pt x="866915" y="998962"/>
                      <a:pt x="840916" y="1020628"/>
                      <a:pt x="814917" y="1033628"/>
                    </a:cubicBezTo>
                    <a:cubicBezTo>
                      <a:pt x="801917" y="1037961"/>
                      <a:pt x="784584" y="1042295"/>
                      <a:pt x="771585" y="1037961"/>
                    </a:cubicBezTo>
                    <a:cubicBezTo>
                      <a:pt x="745585" y="1029295"/>
                      <a:pt x="728252" y="1003296"/>
                      <a:pt x="723919" y="977296"/>
                    </a:cubicBezTo>
                    <a:cubicBezTo>
                      <a:pt x="723919" y="964297"/>
                      <a:pt x="728252" y="946964"/>
                      <a:pt x="732586" y="933964"/>
                    </a:cubicBezTo>
                    <a:cubicBezTo>
                      <a:pt x="741252" y="912298"/>
                      <a:pt x="749919" y="894965"/>
                      <a:pt x="771585" y="886299"/>
                    </a:cubicBezTo>
                    <a:cubicBezTo>
                      <a:pt x="782418" y="879799"/>
                      <a:pt x="794334" y="876549"/>
                      <a:pt x="806251" y="876549"/>
                    </a:cubicBezTo>
                    <a:close/>
                    <a:moveTo>
                      <a:pt x="1378240" y="794217"/>
                    </a:moveTo>
                    <a:cubicBezTo>
                      <a:pt x="1390157" y="794217"/>
                      <a:pt x="1402073" y="797467"/>
                      <a:pt x="1412906" y="803967"/>
                    </a:cubicBezTo>
                    <a:cubicBezTo>
                      <a:pt x="1438905" y="821300"/>
                      <a:pt x="1447572" y="855965"/>
                      <a:pt x="1443232" y="886298"/>
                    </a:cubicBezTo>
                    <a:cubicBezTo>
                      <a:pt x="1438905" y="916630"/>
                      <a:pt x="1412906" y="938296"/>
                      <a:pt x="1386907" y="951296"/>
                    </a:cubicBezTo>
                    <a:cubicBezTo>
                      <a:pt x="1373907" y="955629"/>
                      <a:pt x="1356567" y="959963"/>
                      <a:pt x="1343575" y="955629"/>
                    </a:cubicBezTo>
                    <a:cubicBezTo>
                      <a:pt x="1317575" y="946963"/>
                      <a:pt x="1300242" y="920964"/>
                      <a:pt x="1295909" y="894964"/>
                    </a:cubicBezTo>
                    <a:cubicBezTo>
                      <a:pt x="1295909" y="881965"/>
                      <a:pt x="1300242" y="864632"/>
                      <a:pt x="1304576" y="851632"/>
                    </a:cubicBezTo>
                    <a:cubicBezTo>
                      <a:pt x="1313235" y="829966"/>
                      <a:pt x="1321909" y="812633"/>
                      <a:pt x="1343575" y="803967"/>
                    </a:cubicBezTo>
                    <a:cubicBezTo>
                      <a:pt x="1354408" y="797467"/>
                      <a:pt x="1366324" y="794217"/>
                      <a:pt x="1378240" y="794217"/>
                    </a:cubicBezTo>
                    <a:close/>
                    <a:moveTo>
                      <a:pt x="41707" y="751440"/>
                    </a:moveTo>
                    <a:cubicBezTo>
                      <a:pt x="47666" y="750898"/>
                      <a:pt x="54166" y="751982"/>
                      <a:pt x="60665" y="756315"/>
                    </a:cubicBezTo>
                    <a:cubicBezTo>
                      <a:pt x="73665" y="764982"/>
                      <a:pt x="82331" y="782315"/>
                      <a:pt x="82331" y="795314"/>
                    </a:cubicBezTo>
                    <a:cubicBezTo>
                      <a:pt x="77998" y="812647"/>
                      <a:pt x="64998" y="825647"/>
                      <a:pt x="51999" y="829980"/>
                    </a:cubicBezTo>
                    <a:cubicBezTo>
                      <a:pt x="43332" y="834313"/>
                      <a:pt x="34666" y="834313"/>
                      <a:pt x="26000" y="834313"/>
                    </a:cubicBezTo>
                    <a:cubicBezTo>
                      <a:pt x="8667" y="834313"/>
                      <a:pt x="0" y="816980"/>
                      <a:pt x="0" y="803981"/>
                    </a:cubicBezTo>
                    <a:cubicBezTo>
                      <a:pt x="0" y="799647"/>
                      <a:pt x="0" y="790981"/>
                      <a:pt x="4333" y="782315"/>
                    </a:cubicBezTo>
                    <a:cubicBezTo>
                      <a:pt x="8667" y="769315"/>
                      <a:pt x="17333" y="760648"/>
                      <a:pt x="26000" y="756315"/>
                    </a:cubicBezTo>
                    <a:cubicBezTo>
                      <a:pt x="30333" y="754148"/>
                      <a:pt x="35749" y="751982"/>
                      <a:pt x="41707" y="751440"/>
                    </a:cubicBezTo>
                    <a:close/>
                    <a:moveTo>
                      <a:pt x="1008269" y="725461"/>
                    </a:moveTo>
                    <a:cubicBezTo>
                      <a:pt x="1014227" y="724919"/>
                      <a:pt x="1020727" y="726002"/>
                      <a:pt x="1027223" y="730336"/>
                    </a:cubicBezTo>
                    <a:cubicBezTo>
                      <a:pt x="1040223" y="739002"/>
                      <a:pt x="1044556" y="756336"/>
                      <a:pt x="1048889" y="769335"/>
                    </a:cubicBezTo>
                    <a:cubicBezTo>
                      <a:pt x="1044556" y="786668"/>
                      <a:pt x="1031556" y="799668"/>
                      <a:pt x="1018557" y="804001"/>
                    </a:cubicBezTo>
                    <a:cubicBezTo>
                      <a:pt x="1009890" y="808334"/>
                      <a:pt x="1001224" y="808334"/>
                      <a:pt x="992564" y="808334"/>
                    </a:cubicBezTo>
                    <a:cubicBezTo>
                      <a:pt x="975225" y="808334"/>
                      <a:pt x="966558" y="791001"/>
                      <a:pt x="966558" y="778002"/>
                    </a:cubicBezTo>
                    <a:cubicBezTo>
                      <a:pt x="966558" y="773668"/>
                      <a:pt x="966558" y="765002"/>
                      <a:pt x="970898" y="756336"/>
                    </a:cubicBezTo>
                    <a:cubicBezTo>
                      <a:pt x="975225" y="743335"/>
                      <a:pt x="983891" y="734669"/>
                      <a:pt x="992564" y="730336"/>
                    </a:cubicBezTo>
                    <a:cubicBezTo>
                      <a:pt x="996894" y="728169"/>
                      <a:pt x="1002310" y="726002"/>
                      <a:pt x="1008269" y="725461"/>
                    </a:cubicBezTo>
                    <a:close/>
                    <a:moveTo>
                      <a:pt x="450934" y="555890"/>
                    </a:moveTo>
                    <a:cubicBezTo>
                      <a:pt x="462851" y="555890"/>
                      <a:pt x="474767" y="559140"/>
                      <a:pt x="485600" y="565639"/>
                    </a:cubicBezTo>
                    <a:cubicBezTo>
                      <a:pt x="507266" y="578639"/>
                      <a:pt x="520266" y="617638"/>
                      <a:pt x="515933" y="647970"/>
                    </a:cubicBezTo>
                    <a:cubicBezTo>
                      <a:pt x="511599" y="678303"/>
                      <a:pt x="485600" y="699969"/>
                      <a:pt x="459601" y="712969"/>
                    </a:cubicBezTo>
                    <a:cubicBezTo>
                      <a:pt x="446601" y="717302"/>
                      <a:pt x="429268" y="721635"/>
                      <a:pt x="416269" y="717302"/>
                    </a:cubicBezTo>
                    <a:cubicBezTo>
                      <a:pt x="390269" y="708635"/>
                      <a:pt x="372936" y="682636"/>
                      <a:pt x="368603" y="656637"/>
                    </a:cubicBezTo>
                    <a:cubicBezTo>
                      <a:pt x="368603" y="643637"/>
                      <a:pt x="372936" y="626304"/>
                      <a:pt x="377270" y="613305"/>
                    </a:cubicBezTo>
                    <a:cubicBezTo>
                      <a:pt x="385936" y="591639"/>
                      <a:pt x="394603" y="574306"/>
                      <a:pt x="416269" y="565639"/>
                    </a:cubicBezTo>
                    <a:cubicBezTo>
                      <a:pt x="427102" y="559140"/>
                      <a:pt x="439018" y="555890"/>
                      <a:pt x="450934" y="555890"/>
                    </a:cubicBezTo>
                    <a:close/>
                    <a:moveTo>
                      <a:pt x="1178910" y="373901"/>
                    </a:moveTo>
                    <a:cubicBezTo>
                      <a:pt x="1190824" y="373901"/>
                      <a:pt x="1202739" y="377151"/>
                      <a:pt x="1213572" y="383650"/>
                    </a:cubicBezTo>
                    <a:cubicBezTo>
                      <a:pt x="1235238" y="400983"/>
                      <a:pt x="1248238" y="435649"/>
                      <a:pt x="1243905" y="465981"/>
                    </a:cubicBezTo>
                    <a:cubicBezTo>
                      <a:pt x="1239571" y="496314"/>
                      <a:pt x="1213572" y="517980"/>
                      <a:pt x="1187580" y="530980"/>
                    </a:cubicBezTo>
                    <a:cubicBezTo>
                      <a:pt x="1174573" y="535313"/>
                      <a:pt x="1157240" y="539646"/>
                      <a:pt x="1144247" y="535313"/>
                    </a:cubicBezTo>
                    <a:cubicBezTo>
                      <a:pt x="1118241" y="526646"/>
                      <a:pt x="1100915" y="500647"/>
                      <a:pt x="1096575" y="474648"/>
                    </a:cubicBezTo>
                    <a:cubicBezTo>
                      <a:pt x="1096575" y="461648"/>
                      <a:pt x="1100915" y="444315"/>
                      <a:pt x="1105242" y="431316"/>
                    </a:cubicBezTo>
                    <a:cubicBezTo>
                      <a:pt x="1113908" y="409650"/>
                      <a:pt x="1122581" y="392317"/>
                      <a:pt x="1144247" y="383650"/>
                    </a:cubicBezTo>
                    <a:cubicBezTo>
                      <a:pt x="1155080" y="377151"/>
                      <a:pt x="1166995" y="373901"/>
                      <a:pt x="1178910" y="373901"/>
                    </a:cubicBezTo>
                    <a:close/>
                    <a:moveTo>
                      <a:pt x="1872233" y="307810"/>
                    </a:moveTo>
                    <a:cubicBezTo>
                      <a:pt x="1891732" y="307810"/>
                      <a:pt x="1911231" y="312145"/>
                      <a:pt x="1928564" y="322978"/>
                    </a:cubicBezTo>
                    <a:cubicBezTo>
                      <a:pt x="1967563" y="353311"/>
                      <a:pt x="1989229" y="405310"/>
                      <a:pt x="1976229" y="448642"/>
                    </a:cubicBezTo>
                    <a:cubicBezTo>
                      <a:pt x="1967563" y="496308"/>
                      <a:pt x="1932897" y="539640"/>
                      <a:pt x="1885232" y="556973"/>
                    </a:cubicBezTo>
                    <a:cubicBezTo>
                      <a:pt x="1863566" y="565632"/>
                      <a:pt x="1837567" y="574299"/>
                      <a:pt x="1811568" y="565632"/>
                    </a:cubicBezTo>
                    <a:cubicBezTo>
                      <a:pt x="1772569" y="552633"/>
                      <a:pt x="1742236" y="509300"/>
                      <a:pt x="1737903" y="465968"/>
                    </a:cubicBezTo>
                    <a:cubicBezTo>
                      <a:pt x="1737903" y="444302"/>
                      <a:pt x="1742236" y="418309"/>
                      <a:pt x="1750903" y="396643"/>
                    </a:cubicBezTo>
                    <a:cubicBezTo>
                      <a:pt x="1768236" y="361977"/>
                      <a:pt x="1781235" y="331645"/>
                      <a:pt x="1815901" y="318645"/>
                    </a:cubicBezTo>
                    <a:cubicBezTo>
                      <a:pt x="1833234" y="312142"/>
                      <a:pt x="1852733" y="307809"/>
                      <a:pt x="1872233" y="307810"/>
                    </a:cubicBezTo>
                    <a:close/>
                    <a:moveTo>
                      <a:pt x="810294" y="290538"/>
                    </a:moveTo>
                    <a:cubicBezTo>
                      <a:pt x="829793" y="290539"/>
                      <a:pt x="849293" y="294874"/>
                      <a:pt x="866625" y="305707"/>
                    </a:cubicBezTo>
                    <a:cubicBezTo>
                      <a:pt x="909957" y="331700"/>
                      <a:pt x="931623" y="388032"/>
                      <a:pt x="914290" y="431364"/>
                    </a:cubicBezTo>
                    <a:cubicBezTo>
                      <a:pt x="905624" y="479037"/>
                      <a:pt x="870958" y="522369"/>
                      <a:pt x="823293" y="539695"/>
                    </a:cubicBezTo>
                    <a:cubicBezTo>
                      <a:pt x="801627" y="548361"/>
                      <a:pt x="775628" y="557035"/>
                      <a:pt x="749629" y="548361"/>
                    </a:cubicBezTo>
                    <a:cubicBezTo>
                      <a:pt x="710630" y="535368"/>
                      <a:pt x="680297" y="492036"/>
                      <a:pt x="675964" y="448704"/>
                    </a:cubicBezTo>
                    <a:cubicBezTo>
                      <a:pt x="675964" y="427038"/>
                      <a:pt x="680297" y="401038"/>
                      <a:pt x="688964" y="379372"/>
                    </a:cubicBezTo>
                    <a:cubicBezTo>
                      <a:pt x="706297" y="344700"/>
                      <a:pt x="719296" y="314374"/>
                      <a:pt x="753962" y="301367"/>
                    </a:cubicBezTo>
                    <a:cubicBezTo>
                      <a:pt x="771295" y="294868"/>
                      <a:pt x="790794" y="290536"/>
                      <a:pt x="810294" y="290538"/>
                    </a:cubicBezTo>
                    <a:close/>
                    <a:moveTo>
                      <a:pt x="1562943" y="283424"/>
                    </a:moveTo>
                    <a:cubicBezTo>
                      <a:pt x="1568902" y="282882"/>
                      <a:pt x="1575402" y="283966"/>
                      <a:pt x="1581901" y="288299"/>
                    </a:cubicBezTo>
                    <a:cubicBezTo>
                      <a:pt x="1594901" y="296965"/>
                      <a:pt x="1603567" y="314298"/>
                      <a:pt x="1603567" y="327298"/>
                    </a:cubicBezTo>
                    <a:cubicBezTo>
                      <a:pt x="1599234" y="344631"/>
                      <a:pt x="1586234" y="357630"/>
                      <a:pt x="1573235" y="361964"/>
                    </a:cubicBezTo>
                    <a:cubicBezTo>
                      <a:pt x="1564568" y="366297"/>
                      <a:pt x="1555902" y="366297"/>
                      <a:pt x="1547236" y="366297"/>
                    </a:cubicBezTo>
                    <a:cubicBezTo>
                      <a:pt x="1529903" y="366297"/>
                      <a:pt x="1521236" y="348964"/>
                      <a:pt x="1521236" y="335964"/>
                    </a:cubicBezTo>
                    <a:cubicBezTo>
                      <a:pt x="1521236" y="331631"/>
                      <a:pt x="1521236" y="322965"/>
                      <a:pt x="1525569" y="314298"/>
                    </a:cubicBezTo>
                    <a:cubicBezTo>
                      <a:pt x="1529903" y="301298"/>
                      <a:pt x="1538569" y="292632"/>
                      <a:pt x="1547236" y="288299"/>
                    </a:cubicBezTo>
                    <a:cubicBezTo>
                      <a:pt x="1551569" y="286132"/>
                      <a:pt x="1556985" y="283965"/>
                      <a:pt x="1562943" y="283424"/>
                    </a:cubicBezTo>
                    <a:close/>
                    <a:moveTo>
                      <a:pt x="164666" y="0"/>
                    </a:moveTo>
                    <a:cubicBezTo>
                      <a:pt x="176581" y="0"/>
                      <a:pt x="188495" y="3250"/>
                      <a:pt x="199328" y="9749"/>
                    </a:cubicBezTo>
                    <a:cubicBezTo>
                      <a:pt x="225327" y="27075"/>
                      <a:pt x="233994" y="57415"/>
                      <a:pt x="229661" y="87747"/>
                    </a:cubicBezTo>
                    <a:cubicBezTo>
                      <a:pt x="220994" y="118080"/>
                      <a:pt x="199328" y="144079"/>
                      <a:pt x="173336" y="157072"/>
                    </a:cubicBezTo>
                    <a:cubicBezTo>
                      <a:pt x="160329" y="161412"/>
                      <a:pt x="142996" y="165745"/>
                      <a:pt x="130003" y="161412"/>
                    </a:cubicBezTo>
                    <a:cubicBezTo>
                      <a:pt x="103997" y="152745"/>
                      <a:pt x="86671" y="126746"/>
                      <a:pt x="82331" y="100747"/>
                    </a:cubicBezTo>
                    <a:cubicBezTo>
                      <a:pt x="82331" y="87747"/>
                      <a:pt x="86671" y="70407"/>
                      <a:pt x="90998" y="57415"/>
                    </a:cubicBezTo>
                    <a:cubicBezTo>
                      <a:pt x="99664" y="35749"/>
                      <a:pt x="108337" y="18416"/>
                      <a:pt x="130003" y="9749"/>
                    </a:cubicBezTo>
                    <a:cubicBezTo>
                      <a:pt x="140837" y="3250"/>
                      <a:pt x="152751" y="0"/>
                      <a:pt x="1646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0" name="Google Shape;2790;p49"/>
              <p:cNvSpPr/>
              <p:nvPr/>
            </p:nvSpPr>
            <p:spPr>
              <a:xfrm>
                <a:off x="5875428" y="2977132"/>
                <a:ext cx="369339" cy="419541"/>
              </a:xfrm>
              <a:custGeom>
                <a:avLst/>
                <a:gdLst/>
                <a:ahLst/>
                <a:cxnLst/>
                <a:rect l="l" t="t" r="r" b="b"/>
                <a:pathLst>
                  <a:path w="923347" h="1048853" extrusionOk="0">
                    <a:moveTo>
                      <a:pt x="922020" y="1036955"/>
                    </a:moveTo>
                    <a:cubicBezTo>
                      <a:pt x="918845" y="1029335"/>
                      <a:pt x="913765" y="1024255"/>
                      <a:pt x="908050" y="1017905"/>
                    </a:cubicBezTo>
                    <a:cubicBezTo>
                      <a:pt x="894715" y="1002030"/>
                      <a:pt x="883920" y="982980"/>
                      <a:pt x="876300" y="962660"/>
                    </a:cubicBezTo>
                    <a:cubicBezTo>
                      <a:pt x="868045" y="942340"/>
                      <a:pt x="862330" y="921385"/>
                      <a:pt x="856615" y="899160"/>
                    </a:cubicBezTo>
                    <a:cubicBezTo>
                      <a:pt x="850900" y="876935"/>
                      <a:pt x="845820" y="854075"/>
                      <a:pt x="838835" y="831215"/>
                    </a:cubicBezTo>
                    <a:cubicBezTo>
                      <a:pt x="831850" y="808355"/>
                      <a:pt x="822960" y="785495"/>
                      <a:pt x="809625" y="763905"/>
                    </a:cubicBezTo>
                    <a:cubicBezTo>
                      <a:pt x="793115" y="736600"/>
                      <a:pt x="772795" y="713740"/>
                      <a:pt x="749935" y="693420"/>
                    </a:cubicBezTo>
                    <a:cubicBezTo>
                      <a:pt x="755015" y="675640"/>
                      <a:pt x="756920" y="657225"/>
                      <a:pt x="756920" y="638175"/>
                    </a:cubicBezTo>
                    <a:cubicBezTo>
                      <a:pt x="756920" y="615315"/>
                      <a:pt x="754380" y="592455"/>
                      <a:pt x="751205" y="570230"/>
                    </a:cubicBezTo>
                    <a:cubicBezTo>
                      <a:pt x="748030" y="548005"/>
                      <a:pt x="744220" y="526415"/>
                      <a:pt x="742315" y="504190"/>
                    </a:cubicBezTo>
                    <a:cubicBezTo>
                      <a:pt x="739775" y="482600"/>
                      <a:pt x="739140" y="460375"/>
                      <a:pt x="740410" y="438785"/>
                    </a:cubicBezTo>
                    <a:cubicBezTo>
                      <a:pt x="741680" y="394970"/>
                      <a:pt x="749300" y="351790"/>
                      <a:pt x="762000" y="309880"/>
                    </a:cubicBezTo>
                    <a:cubicBezTo>
                      <a:pt x="763270" y="304800"/>
                      <a:pt x="765175" y="300355"/>
                      <a:pt x="766445" y="295275"/>
                    </a:cubicBezTo>
                    <a:cubicBezTo>
                      <a:pt x="768985" y="287020"/>
                      <a:pt x="772795" y="276860"/>
                      <a:pt x="770255" y="271145"/>
                    </a:cubicBezTo>
                    <a:cubicBezTo>
                      <a:pt x="770255" y="270510"/>
                      <a:pt x="769620" y="269875"/>
                      <a:pt x="768985" y="269875"/>
                    </a:cubicBezTo>
                    <a:cubicBezTo>
                      <a:pt x="768350" y="269875"/>
                      <a:pt x="767080" y="271145"/>
                      <a:pt x="766445" y="271780"/>
                    </a:cubicBezTo>
                    <a:cubicBezTo>
                      <a:pt x="763905" y="274955"/>
                      <a:pt x="762000" y="278765"/>
                      <a:pt x="760095" y="282575"/>
                    </a:cubicBezTo>
                    <a:cubicBezTo>
                      <a:pt x="742950" y="324485"/>
                      <a:pt x="732790" y="368300"/>
                      <a:pt x="729615" y="413385"/>
                    </a:cubicBezTo>
                    <a:cubicBezTo>
                      <a:pt x="728345" y="435610"/>
                      <a:pt x="728345" y="458470"/>
                      <a:pt x="729615" y="480695"/>
                    </a:cubicBezTo>
                    <a:cubicBezTo>
                      <a:pt x="731520" y="502920"/>
                      <a:pt x="734695" y="525145"/>
                      <a:pt x="739140" y="547370"/>
                    </a:cubicBezTo>
                    <a:cubicBezTo>
                      <a:pt x="742950" y="569595"/>
                      <a:pt x="747395" y="591185"/>
                      <a:pt x="749300" y="612775"/>
                    </a:cubicBezTo>
                    <a:cubicBezTo>
                      <a:pt x="750570" y="627380"/>
                      <a:pt x="751205" y="641985"/>
                      <a:pt x="750570" y="657225"/>
                    </a:cubicBezTo>
                    <a:cubicBezTo>
                      <a:pt x="749935" y="668020"/>
                      <a:pt x="748665" y="678815"/>
                      <a:pt x="746125" y="689610"/>
                    </a:cubicBezTo>
                    <a:cubicBezTo>
                      <a:pt x="733425" y="678815"/>
                      <a:pt x="720725" y="668655"/>
                      <a:pt x="706755" y="659765"/>
                    </a:cubicBezTo>
                    <a:cubicBezTo>
                      <a:pt x="666750" y="633095"/>
                      <a:pt x="624205" y="612775"/>
                      <a:pt x="581660" y="593090"/>
                    </a:cubicBezTo>
                    <a:cubicBezTo>
                      <a:pt x="565150" y="585470"/>
                      <a:pt x="548005" y="577850"/>
                      <a:pt x="531495" y="570230"/>
                    </a:cubicBezTo>
                    <a:cubicBezTo>
                      <a:pt x="530225" y="567690"/>
                      <a:pt x="528955" y="564515"/>
                      <a:pt x="527050" y="561975"/>
                    </a:cubicBezTo>
                    <a:cubicBezTo>
                      <a:pt x="514350" y="541020"/>
                      <a:pt x="502920" y="519430"/>
                      <a:pt x="492760" y="497205"/>
                    </a:cubicBezTo>
                    <a:cubicBezTo>
                      <a:pt x="482600" y="474980"/>
                      <a:pt x="474345" y="452120"/>
                      <a:pt x="466725" y="428625"/>
                    </a:cubicBezTo>
                    <a:cubicBezTo>
                      <a:pt x="459740" y="405130"/>
                      <a:pt x="454025" y="381000"/>
                      <a:pt x="449580" y="356870"/>
                    </a:cubicBezTo>
                    <a:cubicBezTo>
                      <a:pt x="445135" y="332740"/>
                      <a:pt x="443230" y="307975"/>
                      <a:pt x="441960" y="283845"/>
                    </a:cubicBezTo>
                    <a:cubicBezTo>
                      <a:pt x="440690" y="259080"/>
                      <a:pt x="442595" y="234315"/>
                      <a:pt x="444500" y="210185"/>
                    </a:cubicBezTo>
                    <a:cubicBezTo>
                      <a:pt x="446405" y="193675"/>
                      <a:pt x="448945" y="177165"/>
                      <a:pt x="451485" y="161290"/>
                    </a:cubicBezTo>
                    <a:cubicBezTo>
                      <a:pt x="453390" y="148590"/>
                      <a:pt x="455295" y="136525"/>
                      <a:pt x="457200" y="123825"/>
                    </a:cubicBezTo>
                    <a:cubicBezTo>
                      <a:pt x="457835" y="120650"/>
                      <a:pt x="458470" y="112395"/>
                      <a:pt x="457200" y="111125"/>
                    </a:cubicBezTo>
                    <a:cubicBezTo>
                      <a:pt x="456565" y="110490"/>
                      <a:pt x="455930" y="112395"/>
                      <a:pt x="455295" y="114300"/>
                    </a:cubicBezTo>
                    <a:cubicBezTo>
                      <a:pt x="454660" y="116840"/>
                      <a:pt x="454025" y="120650"/>
                      <a:pt x="454025" y="121920"/>
                    </a:cubicBezTo>
                    <a:cubicBezTo>
                      <a:pt x="450850" y="142240"/>
                      <a:pt x="447040" y="162560"/>
                      <a:pt x="443230" y="182880"/>
                    </a:cubicBezTo>
                    <a:cubicBezTo>
                      <a:pt x="438785" y="207645"/>
                      <a:pt x="435610" y="233045"/>
                      <a:pt x="434975" y="257810"/>
                    </a:cubicBezTo>
                    <a:cubicBezTo>
                      <a:pt x="433705" y="282575"/>
                      <a:pt x="434340" y="307975"/>
                      <a:pt x="436880" y="332740"/>
                    </a:cubicBezTo>
                    <a:cubicBezTo>
                      <a:pt x="439420" y="357505"/>
                      <a:pt x="443230" y="382270"/>
                      <a:pt x="449580" y="406400"/>
                    </a:cubicBezTo>
                    <a:cubicBezTo>
                      <a:pt x="455295" y="430530"/>
                      <a:pt x="462915" y="454025"/>
                      <a:pt x="472440" y="477520"/>
                    </a:cubicBezTo>
                    <a:cubicBezTo>
                      <a:pt x="481965" y="500380"/>
                      <a:pt x="492760" y="523240"/>
                      <a:pt x="505460" y="544195"/>
                    </a:cubicBezTo>
                    <a:lnTo>
                      <a:pt x="514350" y="558800"/>
                    </a:lnTo>
                    <a:cubicBezTo>
                      <a:pt x="514985" y="560070"/>
                      <a:pt x="516255" y="561340"/>
                      <a:pt x="516890" y="563245"/>
                    </a:cubicBezTo>
                    <a:cubicBezTo>
                      <a:pt x="497205" y="553720"/>
                      <a:pt x="477520" y="543560"/>
                      <a:pt x="459105" y="532130"/>
                    </a:cubicBezTo>
                    <a:cubicBezTo>
                      <a:pt x="433070" y="516255"/>
                      <a:pt x="408305" y="498475"/>
                      <a:pt x="386080" y="476885"/>
                    </a:cubicBezTo>
                    <a:cubicBezTo>
                      <a:pt x="368935" y="461010"/>
                      <a:pt x="354330" y="442595"/>
                      <a:pt x="342265" y="422910"/>
                    </a:cubicBezTo>
                    <a:cubicBezTo>
                      <a:pt x="340995" y="420370"/>
                      <a:pt x="337820" y="415925"/>
                      <a:pt x="335280" y="412115"/>
                    </a:cubicBezTo>
                    <a:cubicBezTo>
                      <a:pt x="332740" y="408305"/>
                      <a:pt x="329565" y="404495"/>
                      <a:pt x="326390" y="405130"/>
                    </a:cubicBezTo>
                    <a:cubicBezTo>
                      <a:pt x="323850" y="405765"/>
                      <a:pt x="323850" y="408940"/>
                      <a:pt x="324485" y="412115"/>
                    </a:cubicBezTo>
                    <a:cubicBezTo>
                      <a:pt x="324485" y="413385"/>
                      <a:pt x="325120" y="414655"/>
                      <a:pt x="325755" y="415925"/>
                    </a:cubicBezTo>
                    <a:cubicBezTo>
                      <a:pt x="310515" y="401320"/>
                      <a:pt x="295910" y="386080"/>
                      <a:pt x="281305" y="370840"/>
                    </a:cubicBezTo>
                    <a:cubicBezTo>
                      <a:pt x="263525" y="351155"/>
                      <a:pt x="245745" y="330835"/>
                      <a:pt x="229235" y="309880"/>
                    </a:cubicBezTo>
                    <a:lnTo>
                      <a:pt x="217170" y="294005"/>
                    </a:lnTo>
                    <a:lnTo>
                      <a:pt x="205105" y="277495"/>
                    </a:lnTo>
                    <a:cubicBezTo>
                      <a:pt x="196850" y="266700"/>
                      <a:pt x="189865" y="255270"/>
                      <a:pt x="182245" y="244475"/>
                    </a:cubicBezTo>
                    <a:cubicBezTo>
                      <a:pt x="174625" y="233045"/>
                      <a:pt x="167640" y="221615"/>
                      <a:pt x="160655" y="210185"/>
                    </a:cubicBezTo>
                    <a:cubicBezTo>
                      <a:pt x="154305" y="198755"/>
                      <a:pt x="146685" y="186690"/>
                      <a:pt x="140970" y="175260"/>
                    </a:cubicBezTo>
                    <a:lnTo>
                      <a:pt x="131445" y="157480"/>
                    </a:lnTo>
                    <a:cubicBezTo>
                      <a:pt x="128270" y="151765"/>
                      <a:pt x="125730" y="145415"/>
                      <a:pt x="122555" y="139065"/>
                    </a:cubicBezTo>
                    <a:cubicBezTo>
                      <a:pt x="116840" y="127000"/>
                      <a:pt x="111125" y="114935"/>
                      <a:pt x="106045" y="102235"/>
                    </a:cubicBezTo>
                    <a:cubicBezTo>
                      <a:pt x="102235" y="93980"/>
                      <a:pt x="99060" y="85725"/>
                      <a:pt x="95885" y="77470"/>
                    </a:cubicBezTo>
                    <a:cubicBezTo>
                      <a:pt x="92710" y="69215"/>
                      <a:pt x="89535" y="60960"/>
                      <a:pt x="86360" y="52070"/>
                    </a:cubicBezTo>
                    <a:lnTo>
                      <a:pt x="80010" y="32385"/>
                    </a:lnTo>
                    <a:lnTo>
                      <a:pt x="74295" y="12700"/>
                    </a:lnTo>
                    <a:cubicBezTo>
                      <a:pt x="73660" y="9525"/>
                      <a:pt x="70485" y="635"/>
                      <a:pt x="68580" y="0"/>
                    </a:cubicBezTo>
                    <a:cubicBezTo>
                      <a:pt x="67310" y="0"/>
                      <a:pt x="67310" y="1270"/>
                      <a:pt x="67945" y="3810"/>
                    </a:cubicBezTo>
                    <a:cubicBezTo>
                      <a:pt x="68580" y="6985"/>
                      <a:pt x="69215" y="10160"/>
                      <a:pt x="69850" y="12065"/>
                    </a:cubicBezTo>
                    <a:cubicBezTo>
                      <a:pt x="73025" y="22860"/>
                      <a:pt x="75565" y="33655"/>
                      <a:pt x="79375" y="44450"/>
                    </a:cubicBezTo>
                    <a:cubicBezTo>
                      <a:pt x="82550" y="55245"/>
                      <a:pt x="85725" y="66040"/>
                      <a:pt x="90170" y="76835"/>
                    </a:cubicBezTo>
                    <a:lnTo>
                      <a:pt x="97155" y="95885"/>
                    </a:lnTo>
                    <a:lnTo>
                      <a:pt x="104775" y="114935"/>
                    </a:lnTo>
                    <a:cubicBezTo>
                      <a:pt x="109855" y="127635"/>
                      <a:pt x="115570" y="140335"/>
                      <a:pt x="121285" y="153035"/>
                    </a:cubicBezTo>
                    <a:cubicBezTo>
                      <a:pt x="127000" y="165100"/>
                      <a:pt x="132715" y="177165"/>
                      <a:pt x="139065" y="189865"/>
                    </a:cubicBezTo>
                    <a:cubicBezTo>
                      <a:pt x="145415" y="201930"/>
                      <a:pt x="151765" y="213995"/>
                      <a:pt x="158750" y="225425"/>
                    </a:cubicBezTo>
                    <a:cubicBezTo>
                      <a:pt x="165735" y="236855"/>
                      <a:pt x="172720" y="248920"/>
                      <a:pt x="179705" y="260350"/>
                    </a:cubicBezTo>
                    <a:cubicBezTo>
                      <a:pt x="183515" y="266065"/>
                      <a:pt x="186690" y="271780"/>
                      <a:pt x="191135" y="277495"/>
                    </a:cubicBezTo>
                    <a:lnTo>
                      <a:pt x="202565" y="294005"/>
                    </a:lnTo>
                    <a:cubicBezTo>
                      <a:pt x="210185" y="305435"/>
                      <a:pt x="219075" y="315595"/>
                      <a:pt x="226695" y="326390"/>
                    </a:cubicBezTo>
                    <a:cubicBezTo>
                      <a:pt x="234950" y="337185"/>
                      <a:pt x="243840" y="347345"/>
                      <a:pt x="252730" y="357505"/>
                    </a:cubicBezTo>
                    <a:cubicBezTo>
                      <a:pt x="261620" y="367665"/>
                      <a:pt x="270510" y="377825"/>
                      <a:pt x="280035" y="387350"/>
                    </a:cubicBezTo>
                    <a:lnTo>
                      <a:pt x="294005" y="401955"/>
                    </a:lnTo>
                    <a:cubicBezTo>
                      <a:pt x="299085" y="407035"/>
                      <a:pt x="303530" y="411480"/>
                      <a:pt x="308610" y="415925"/>
                    </a:cubicBezTo>
                    <a:cubicBezTo>
                      <a:pt x="313055" y="420370"/>
                      <a:pt x="317500" y="424815"/>
                      <a:pt x="322580" y="428625"/>
                    </a:cubicBezTo>
                    <a:cubicBezTo>
                      <a:pt x="327025" y="432435"/>
                      <a:pt x="332740" y="436880"/>
                      <a:pt x="337185" y="440055"/>
                    </a:cubicBezTo>
                    <a:cubicBezTo>
                      <a:pt x="355600" y="469265"/>
                      <a:pt x="379730" y="495300"/>
                      <a:pt x="405765" y="517525"/>
                    </a:cubicBezTo>
                    <a:cubicBezTo>
                      <a:pt x="420370" y="529590"/>
                      <a:pt x="435610" y="541020"/>
                      <a:pt x="451485" y="551180"/>
                    </a:cubicBezTo>
                    <a:cubicBezTo>
                      <a:pt x="409575" y="544830"/>
                      <a:pt x="367030" y="539115"/>
                      <a:pt x="325120" y="533400"/>
                    </a:cubicBezTo>
                    <a:lnTo>
                      <a:pt x="250190" y="523875"/>
                    </a:lnTo>
                    <a:cubicBezTo>
                      <a:pt x="200660" y="517525"/>
                      <a:pt x="149860" y="511810"/>
                      <a:pt x="99060" y="514985"/>
                    </a:cubicBezTo>
                    <a:cubicBezTo>
                      <a:pt x="81915" y="516255"/>
                      <a:pt x="65405" y="518160"/>
                      <a:pt x="48895" y="521335"/>
                    </a:cubicBezTo>
                    <a:cubicBezTo>
                      <a:pt x="36195" y="523875"/>
                      <a:pt x="24130" y="527050"/>
                      <a:pt x="11430" y="531495"/>
                    </a:cubicBezTo>
                    <a:cubicBezTo>
                      <a:pt x="8255" y="532765"/>
                      <a:pt x="0" y="535940"/>
                      <a:pt x="0" y="537845"/>
                    </a:cubicBezTo>
                    <a:cubicBezTo>
                      <a:pt x="0" y="538480"/>
                      <a:pt x="1270" y="538480"/>
                      <a:pt x="3175" y="538480"/>
                    </a:cubicBezTo>
                    <a:cubicBezTo>
                      <a:pt x="5715" y="537845"/>
                      <a:pt x="8890" y="536575"/>
                      <a:pt x="10795" y="536575"/>
                    </a:cubicBezTo>
                    <a:cubicBezTo>
                      <a:pt x="30480" y="530225"/>
                      <a:pt x="50800" y="525780"/>
                      <a:pt x="71755" y="523875"/>
                    </a:cubicBezTo>
                    <a:cubicBezTo>
                      <a:pt x="96520" y="521335"/>
                      <a:pt x="121920" y="521335"/>
                      <a:pt x="147320" y="522605"/>
                    </a:cubicBezTo>
                    <a:cubicBezTo>
                      <a:pt x="172085" y="523875"/>
                      <a:pt x="196850" y="527050"/>
                      <a:pt x="221615" y="530860"/>
                    </a:cubicBezTo>
                    <a:lnTo>
                      <a:pt x="295910" y="541655"/>
                    </a:lnTo>
                    <a:cubicBezTo>
                      <a:pt x="345440" y="548640"/>
                      <a:pt x="394970" y="555625"/>
                      <a:pt x="444500" y="561340"/>
                    </a:cubicBezTo>
                    <a:lnTo>
                      <a:pt x="461645" y="563245"/>
                    </a:lnTo>
                    <a:cubicBezTo>
                      <a:pt x="464820" y="563880"/>
                      <a:pt x="467995" y="563880"/>
                      <a:pt x="471170" y="563880"/>
                    </a:cubicBezTo>
                    <a:cubicBezTo>
                      <a:pt x="488950" y="574675"/>
                      <a:pt x="507365" y="584835"/>
                      <a:pt x="525780" y="594360"/>
                    </a:cubicBezTo>
                    <a:cubicBezTo>
                      <a:pt x="567055" y="615950"/>
                      <a:pt x="608965" y="636270"/>
                      <a:pt x="647700" y="659765"/>
                    </a:cubicBezTo>
                    <a:cubicBezTo>
                      <a:pt x="685800" y="682625"/>
                      <a:pt x="721360" y="709295"/>
                      <a:pt x="749935" y="742315"/>
                    </a:cubicBezTo>
                    <a:cubicBezTo>
                      <a:pt x="749300" y="741680"/>
                      <a:pt x="748030" y="741680"/>
                      <a:pt x="746760" y="741680"/>
                    </a:cubicBezTo>
                    <a:cubicBezTo>
                      <a:pt x="741680" y="741045"/>
                      <a:pt x="737235" y="742315"/>
                      <a:pt x="731520" y="742950"/>
                    </a:cubicBezTo>
                    <a:cubicBezTo>
                      <a:pt x="678815" y="750570"/>
                      <a:pt x="624840" y="752475"/>
                      <a:pt x="570865" y="754380"/>
                    </a:cubicBezTo>
                    <a:cubicBezTo>
                      <a:pt x="543560" y="755650"/>
                      <a:pt x="516255" y="756920"/>
                      <a:pt x="489585" y="758825"/>
                    </a:cubicBezTo>
                    <a:cubicBezTo>
                      <a:pt x="435610" y="763270"/>
                      <a:pt x="381000" y="772795"/>
                      <a:pt x="330200" y="792480"/>
                    </a:cubicBezTo>
                    <a:cubicBezTo>
                      <a:pt x="313055" y="799465"/>
                      <a:pt x="297180" y="807085"/>
                      <a:pt x="281305" y="816610"/>
                    </a:cubicBezTo>
                    <a:cubicBezTo>
                      <a:pt x="269240" y="823595"/>
                      <a:pt x="257810" y="831850"/>
                      <a:pt x="247015" y="840740"/>
                    </a:cubicBezTo>
                    <a:cubicBezTo>
                      <a:pt x="244475" y="842645"/>
                      <a:pt x="236855" y="848995"/>
                      <a:pt x="237490" y="850900"/>
                    </a:cubicBezTo>
                    <a:cubicBezTo>
                      <a:pt x="237490" y="851535"/>
                      <a:pt x="239395" y="850900"/>
                      <a:pt x="241300" y="850265"/>
                    </a:cubicBezTo>
                    <a:cubicBezTo>
                      <a:pt x="243840" y="848995"/>
                      <a:pt x="247015" y="846455"/>
                      <a:pt x="248285" y="845185"/>
                    </a:cubicBezTo>
                    <a:cubicBezTo>
                      <a:pt x="266065" y="831215"/>
                      <a:pt x="285115" y="819785"/>
                      <a:pt x="305435" y="810260"/>
                    </a:cubicBezTo>
                    <a:cubicBezTo>
                      <a:pt x="330200" y="798830"/>
                      <a:pt x="356235" y="790575"/>
                      <a:pt x="382270" y="784225"/>
                    </a:cubicBezTo>
                    <a:cubicBezTo>
                      <a:pt x="434340" y="772160"/>
                      <a:pt x="488315" y="768985"/>
                      <a:pt x="542290" y="767080"/>
                    </a:cubicBezTo>
                    <a:cubicBezTo>
                      <a:pt x="595630" y="765175"/>
                      <a:pt x="650240" y="765175"/>
                      <a:pt x="703580" y="757555"/>
                    </a:cubicBezTo>
                    <a:cubicBezTo>
                      <a:pt x="709930" y="756920"/>
                      <a:pt x="716280" y="755650"/>
                      <a:pt x="721995" y="754380"/>
                    </a:cubicBezTo>
                    <a:cubicBezTo>
                      <a:pt x="732790" y="752475"/>
                      <a:pt x="746125" y="749935"/>
                      <a:pt x="749935" y="744220"/>
                    </a:cubicBezTo>
                    <a:cubicBezTo>
                      <a:pt x="750570" y="743585"/>
                      <a:pt x="750570" y="742950"/>
                      <a:pt x="750570" y="742950"/>
                    </a:cubicBezTo>
                    <a:cubicBezTo>
                      <a:pt x="750570" y="742950"/>
                      <a:pt x="750570" y="742950"/>
                      <a:pt x="751205" y="743585"/>
                    </a:cubicBezTo>
                    <a:cubicBezTo>
                      <a:pt x="765175" y="760095"/>
                      <a:pt x="777240" y="777875"/>
                      <a:pt x="786765" y="796925"/>
                    </a:cubicBezTo>
                    <a:cubicBezTo>
                      <a:pt x="795655" y="815975"/>
                      <a:pt x="802640" y="836930"/>
                      <a:pt x="808990" y="859155"/>
                    </a:cubicBezTo>
                    <a:cubicBezTo>
                      <a:pt x="814705" y="880745"/>
                      <a:pt x="820420" y="903605"/>
                      <a:pt x="826770" y="925830"/>
                    </a:cubicBezTo>
                    <a:cubicBezTo>
                      <a:pt x="833755" y="948690"/>
                      <a:pt x="842010" y="971550"/>
                      <a:pt x="853440" y="992505"/>
                    </a:cubicBezTo>
                    <a:cubicBezTo>
                      <a:pt x="859155" y="1002665"/>
                      <a:pt x="864870" y="1012190"/>
                      <a:pt x="871855" y="1021080"/>
                    </a:cubicBezTo>
                    <a:cubicBezTo>
                      <a:pt x="877570" y="1028700"/>
                      <a:pt x="885825" y="1036955"/>
                      <a:pt x="894080" y="1042670"/>
                    </a:cubicBezTo>
                    <a:cubicBezTo>
                      <a:pt x="902335" y="1048385"/>
                      <a:pt x="911860" y="1050290"/>
                      <a:pt x="918845" y="1047750"/>
                    </a:cubicBezTo>
                    <a:cubicBezTo>
                      <a:pt x="920750" y="1047115"/>
                      <a:pt x="922020" y="1045845"/>
                      <a:pt x="922655" y="1044575"/>
                    </a:cubicBezTo>
                    <a:cubicBezTo>
                      <a:pt x="923925" y="1042670"/>
                      <a:pt x="923290" y="1040130"/>
                      <a:pt x="922020" y="103695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grpSp>
          <p:nvGrpSpPr>
            <p:cNvPr id="2791" name="Google Shape;2791;p49"/>
            <p:cNvGrpSpPr/>
            <p:nvPr/>
          </p:nvGrpSpPr>
          <p:grpSpPr>
            <a:xfrm rot="1808151">
              <a:off x="6377402" y="1590357"/>
              <a:ext cx="2651840" cy="3540753"/>
              <a:chOff x="2048725" y="210091"/>
              <a:chExt cx="783938" cy="1046676"/>
            </a:xfrm>
          </p:grpSpPr>
          <p:sp>
            <p:nvSpPr>
              <p:cNvPr id="2792" name="Google Shape;2792;p49"/>
              <p:cNvSpPr/>
              <p:nvPr/>
            </p:nvSpPr>
            <p:spPr>
              <a:xfrm>
                <a:off x="2239929" y="606415"/>
                <a:ext cx="257642" cy="296526"/>
              </a:xfrm>
              <a:custGeom>
                <a:avLst/>
                <a:gdLst/>
                <a:ahLst/>
                <a:cxnLst/>
                <a:rect l="l" t="t" r="r" b="b"/>
                <a:pathLst>
                  <a:path w="757772" h="872135" extrusionOk="0">
                    <a:moveTo>
                      <a:pt x="507484" y="286847"/>
                    </a:moveTo>
                    <a:cubicBezTo>
                      <a:pt x="477004" y="266527"/>
                      <a:pt x="443349" y="250652"/>
                      <a:pt x="408424" y="238587"/>
                    </a:cubicBezTo>
                    <a:cubicBezTo>
                      <a:pt x="337939" y="213822"/>
                      <a:pt x="263009" y="201122"/>
                      <a:pt x="191889" y="178262"/>
                    </a:cubicBezTo>
                    <a:cubicBezTo>
                      <a:pt x="153789" y="165562"/>
                      <a:pt x="115054" y="150957"/>
                      <a:pt x="83304" y="125557"/>
                    </a:cubicBezTo>
                    <a:cubicBezTo>
                      <a:pt x="55364" y="103332"/>
                      <a:pt x="34409" y="69677"/>
                      <a:pt x="32504" y="33482"/>
                    </a:cubicBezTo>
                    <a:cubicBezTo>
                      <a:pt x="32504" y="25862"/>
                      <a:pt x="32504" y="18877"/>
                      <a:pt x="34409" y="11257"/>
                    </a:cubicBezTo>
                    <a:cubicBezTo>
                      <a:pt x="35044" y="9987"/>
                      <a:pt x="35044" y="8717"/>
                      <a:pt x="35679" y="8082"/>
                    </a:cubicBezTo>
                    <a:cubicBezTo>
                      <a:pt x="38219" y="2367"/>
                      <a:pt x="30599" y="-3348"/>
                      <a:pt x="26789" y="2367"/>
                    </a:cubicBezTo>
                    <a:cubicBezTo>
                      <a:pt x="2024" y="43642"/>
                      <a:pt x="-4326" y="91902"/>
                      <a:pt x="2659" y="138892"/>
                    </a:cubicBezTo>
                    <a:cubicBezTo>
                      <a:pt x="10279" y="192232"/>
                      <a:pt x="36314" y="240492"/>
                      <a:pt x="71239" y="281132"/>
                    </a:cubicBezTo>
                    <a:cubicBezTo>
                      <a:pt x="90289" y="303357"/>
                      <a:pt x="111879" y="323042"/>
                      <a:pt x="134739" y="340822"/>
                    </a:cubicBezTo>
                    <a:cubicBezTo>
                      <a:pt x="101719" y="374477"/>
                      <a:pt x="88384" y="425912"/>
                      <a:pt x="98544" y="471632"/>
                    </a:cubicBezTo>
                    <a:cubicBezTo>
                      <a:pt x="104259" y="498302"/>
                      <a:pt x="118229" y="522432"/>
                      <a:pt x="137914" y="540847"/>
                    </a:cubicBezTo>
                    <a:cubicBezTo>
                      <a:pt x="162044" y="563072"/>
                      <a:pt x="191889" y="578947"/>
                      <a:pt x="221734" y="591012"/>
                    </a:cubicBezTo>
                    <a:cubicBezTo>
                      <a:pt x="250944" y="603077"/>
                      <a:pt x="282059" y="611967"/>
                      <a:pt x="312539" y="620222"/>
                    </a:cubicBezTo>
                    <a:cubicBezTo>
                      <a:pt x="292219" y="641177"/>
                      <a:pt x="277614" y="669752"/>
                      <a:pt x="285869" y="698962"/>
                    </a:cubicBezTo>
                    <a:cubicBezTo>
                      <a:pt x="290949" y="716107"/>
                      <a:pt x="303014" y="728807"/>
                      <a:pt x="318254" y="737062"/>
                    </a:cubicBezTo>
                    <a:cubicBezTo>
                      <a:pt x="334129" y="745952"/>
                      <a:pt x="351909" y="751667"/>
                      <a:pt x="369689" y="756747"/>
                    </a:cubicBezTo>
                    <a:cubicBezTo>
                      <a:pt x="383659" y="761192"/>
                      <a:pt x="398264" y="764367"/>
                      <a:pt x="413504" y="766907"/>
                    </a:cubicBezTo>
                    <a:cubicBezTo>
                      <a:pt x="405884" y="780242"/>
                      <a:pt x="409059" y="799927"/>
                      <a:pt x="420489" y="811357"/>
                    </a:cubicBezTo>
                    <a:cubicBezTo>
                      <a:pt x="430649" y="821517"/>
                      <a:pt x="445254" y="825962"/>
                      <a:pt x="458589" y="829137"/>
                    </a:cubicBezTo>
                    <a:cubicBezTo>
                      <a:pt x="471924" y="832312"/>
                      <a:pt x="485259" y="834217"/>
                      <a:pt x="498594" y="836122"/>
                    </a:cubicBezTo>
                    <a:cubicBezTo>
                      <a:pt x="550664" y="843107"/>
                      <a:pt x="604004" y="843107"/>
                      <a:pt x="656074" y="850092"/>
                    </a:cubicBezTo>
                    <a:cubicBezTo>
                      <a:pt x="685284" y="853902"/>
                      <a:pt x="714494" y="860252"/>
                      <a:pt x="741799" y="871682"/>
                    </a:cubicBezTo>
                    <a:cubicBezTo>
                      <a:pt x="746879" y="873587"/>
                      <a:pt x="751324" y="869142"/>
                      <a:pt x="751959" y="864697"/>
                    </a:cubicBezTo>
                    <a:cubicBezTo>
                      <a:pt x="751959" y="863427"/>
                      <a:pt x="751959" y="861522"/>
                      <a:pt x="752594" y="860252"/>
                    </a:cubicBezTo>
                    <a:cubicBezTo>
                      <a:pt x="755769" y="858982"/>
                      <a:pt x="758309" y="856442"/>
                      <a:pt x="757674" y="851997"/>
                    </a:cubicBezTo>
                    <a:cubicBezTo>
                      <a:pt x="748784" y="769447"/>
                      <a:pt x="731639" y="687532"/>
                      <a:pt x="705604" y="608157"/>
                    </a:cubicBezTo>
                    <a:cubicBezTo>
                      <a:pt x="692904" y="568787"/>
                      <a:pt x="677664" y="529417"/>
                      <a:pt x="660519" y="491317"/>
                    </a:cubicBezTo>
                    <a:cubicBezTo>
                      <a:pt x="642739" y="451312"/>
                      <a:pt x="621784" y="411942"/>
                      <a:pt x="596384" y="376382"/>
                    </a:cubicBezTo>
                    <a:cubicBezTo>
                      <a:pt x="572889" y="341457"/>
                      <a:pt x="543044" y="310342"/>
                      <a:pt x="507484" y="2868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3" name="Google Shape;2793;p49"/>
              <p:cNvSpPr/>
              <p:nvPr/>
            </p:nvSpPr>
            <p:spPr>
              <a:xfrm>
                <a:off x="2253743" y="646619"/>
                <a:ext cx="239156" cy="256039"/>
              </a:xfrm>
              <a:custGeom>
                <a:avLst/>
                <a:gdLst/>
                <a:ahLst/>
                <a:cxnLst/>
                <a:rect l="l" t="t" r="r" b="b"/>
                <a:pathLst>
                  <a:path w="703399" h="753057" extrusionOk="0">
                    <a:moveTo>
                      <a:pt x="470606" y="408464"/>
                    </a:moveTo>
                    <a:cubicBezTo>
                      <a:pt x="419171" y="360839"/>
                      <a:pt x="362656" y="320834"/>
                      <a:pt x="303601" y="283369"/>
                    </a:cubicBezTo>
                    <a:cubicBezTo>
                      <a:pt x="244546" y="245904"/>
                      <a:pt x="184856" y="210344"/>
                      <a:pt x="129611" y="167164"/>
                    </a:cubicBezTo>
                    <a:cubicBezTo>
                      <a:pt x="101671" y="145574"/>
                      <a:pt x="75001" y="121444"/>
                      <a:pt x="52141" y="94139"/>
                    </a:cubicBezTo>
                    <a:cubicBezTo>
                      <a:pt x="29916" y="66834"/>
                      <a:pt x="12771" y="35719"/>
                      <a:pt x="3881" y="1429"/>
                    </a:cubicBezTo>
                    <a:cubicBezTo>
                      <a:pt x="3246" y="-476"/>
                      <a:pt x="-564" y="-476"/>
                      <a:pt x="71" y="1429"/>
                    </a:cubicBezTo>
                    <a:cubicBezTo>
                      <a:pt x="4516" y="63659"/>
                      <a:pt x="48966" y="115094"/>
                      <a:pt x="93416" y="154464"/>
                    </a:cubicBezTo>
                    <a:cubicBezTo>
                      <a:pt x="146121" y="200819"/>
                      <a:pt x="205176" y="238284"/>
                      <a:pt x="264231" y="275114"/>
                    </a:cubicBezTo>
                    <a:cubicBezTo>
                      <a:pt x="323286" y="312579"/>
                      <a:pt x="382341" y="350679"/>
                      <a:pt x="435681" y="395764"/>
                    </a:cubicBezTo>
                    <a:cubicBezTo>
                      <a:pt x="488386" y="440849"/>
                      <a:pt x="536011" y="492284"/>
                      <a:pt x="577286" y="548164"/>
                    </a:cubicBezTo>
                    <a:cubicBezTo>
                      <a:pt x="623006" y="610394"/>
                      <a:pt x="661741" y="678339"/>
                      <a:pt x="691586" y="749459"/>
                    </a:cubicBezTo>
                    <a:cubicBezTo>
                      <a:pt x="694761" y="757079"/>
                      <a:pt x="705556" y="751364"/>
                      <a:pt x="703016" y="743744"/>
                    </a:cubicBezTo>
                    <a:cubicBezTo>
                      <a:pt x="650946" y="617379"/>
                      <a:pt x="571571" y="501809"/>
                      <a:pt x="470606" y="40846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4" name="Google Shape;2794;p49"/>
              <p:cNvSpPr/>
              <p:nvPr/>
            </p:nvSpPr>
            <p:spPr>
              <a:xfrm>
                <a:off x="2260634" y="597301"/>
                <a:ext cx="224687" cy="149187"/>
              </a:xfrm>
              <a:custGeom>
                <a:avLst/>
                <a:gdLst/>
                <a:ahLst/>
                <a:cxnLst/>
                <a:rect l="l" t="t" r="r" b="b"/>
                <a:pathLst>
                  <a:path w="660843" h="438784" extrusionOk="0">
                    <a:moveTo>
                      <a:pt x="658592" y="421640"/>
                    </a:moveTo>
                    <a:cubicBezTo>
                      <a:pt x="614777" y="369570"/>
                      <a:pt x="569057" y="316230"/>
                      <a:pt x="509367" y="279400"/>
                    </a:cubicBezTo>
                    <a:cubicBezTo>
                      <a:pt x="483967" y="263525"/>
                      <a:pt x="455392" y="251460"/>
                      <a:pt x="422372" y="241935"/>
                    </a:cubicBezTo>
                    <a:cubicBezTo>
                      <a:pt x="403322" y="236855"/>
                      <a:pt x="383002" y="232410"/>
                      <a:pt x="363952" y="227965"/>
                    </a:cubicBezTo>
                    <a:cubicBezTo>
                      <a:pt x="353157" y="225425"/>
                      <a:pt x="342362" y="222885"/>
                      <a:pt x="331567" y="220345"/>
                    </a:cubicBezTo>
                    <a:cubicBezTo>
                      <a:pt x="310612" y="215265"/>
                      <a:pt x="285847" y="208915"/>
                      <a:pt x="263622" y="199390"/>
                    </a:cubicBezTo>
                    <a:cubicBezTo>
                      <a:pt x="266162" y="195580"/>
                      <a:pt x="268067" y="192405"/>
                      <a:pt x="269337" y="189230"/>
                    </a:cubicBezTo>
                    <a:cubicBezTo>
                      <a:pt x="282672" y="163195"/>
                      <a:pt x="276957" y="131445"/>
                      <a:pt x="254097" y="105410"/>
                    </a:cubicBezTo>
                    <a:cubicBezTo>
                      <a:pt x="234412" y="81915"/>
                      <a:pt x="205202" y="68580"/>
                      <a:pt x="176627" y="67945"/>
                    </a:cubicBezTo>
                    <a:cubicBezTo>
                      <a:pt x="169642" y="67945"/>
                      <a:pt x="163292" y="68580"/>
                      <a:pt x="156307" y="69850"/>
                    </a:cubicBezTo>
                    <a:lnTo>
                      <a:pt x="155037" y="67945"/>
                    </a:lnTo>
                    <a:cubicBezTo>
                      <a:pt x="153132" y="66040"/>
                      <a:pt x="151227" y="63500"/>
                      <a:pt x="149322" y="61595"/>
                    </a:cubicBezTo>
                    <a:cubicBezTo>
                      <a:pt x="139797" y="50800"/>
                      <a:pt x="130907" y="39370"/>
                      <a:pt x="122017" y="27940"/>
                    </a:cubicBezTo>
                    <a:cubicBezTo>
                      <a:pt x="124557" y="25400"/>
                      <a:pt x="126462" y="22225"/>
                      <a:pt x="127097" y="18415"/>
                    </a:cubicBezTo>
                    <a:cubicBezTo>
                      <a:pt x="127732" y="15240"/>
                      <a:pt x="126462" y="11430"/>
                      <a:pt x="125192" y="8890"/>
                    </a:cubicBezTo>
                    <a:cubicBezTo>
                      <a:pt x="123287" y="5080"/>
                      <a:pt x="120112" y="2540"/>
                      <a:pt x="116302" y="1270"/>
                    </a:cubicBezTo>
                    <a:cubicBezTo>
                      <a:pt x="113762" y="0"/>
                      <a:pt x="110587" y="0"/>
                      <a:pt x="106142" y="0"/>
                    </a:cubicBezTo>
                    <a:cubicBezTo>
                      <a:pt x="103602" y="0"/>
                      <a:pt x="101062" y="635"/>
                      <a:pt x="98522" y="1905"/>
                    </a:cubicBezTo>
                    <a:cubicBezTo>
                      <a:pt x="97887" y="1905"/>
                      <a:pt x="97887" y="2540"/>
                      <a:pt x="97887" y="2540"/>
                    </a:cubicBezTo>
                    <a:cubicBezTo>
                      <a:pt x="97887" y="2540"/>
                      <a:pt x="97252" y="2540"/>
                      <a:pt x="97252" y="3175"/>
                    </a:cubicBezTo>
                    <a:cubicBezTo>
                      <a:pt x="93442" y="5715"/>
                      <a:pt x="90902" y="8890"/>
                      <a:pt x="90267" y="12065"/>
                    </a:cubicBezTo>
                    <a:cubicBezTo>
                      <a:pt x="89632" y="15240"/>
                      <a:pt x="89632" y="19050"/>
                      <a:pt x="90902" y="22860"/>
                    </a:cubicBezTo>
                    <a:cubicBezTo>
                      <a:pt x="93442" y="29845"/>
                      <a:pt x="101062" y="34290"/>
                      <a:pt x="108047" y="33020"/>
                    </a:cubicBezTo>
                    <a:cubicBezTo>
                      <a:pt x="108047" y="33020"/>
                      <a:pt x="108682" y="33020"/>
                      <a:pt x="109317" y="33020"/>
                    </a:cubicBezTo>
                    <a:cubicBezTo>
                      <a:pt x="118207" y="46355"/>
                      <a:pt x="127732" y="59690"/>
                      <a:pt x="137892" y="72390"/>
                    </a:cubicBezTo>
                    <a:cubicBezTo>
                      <a:pt x="138527" y="73660"/>
                      <a:pt x="139797" y="74295"/>
                      <a:pt x="140432" y="75565"/>
                    </a:cubicBezTo>
                    <a:cubicBezTo>
                      <a:pt x="133447" y="78105"/>
                      <a:pt x="126462" y="81915"/>
                      <a:pt x="120112" y="86360"/>
                    </a:cubicBezTo>
                    <a:cubicBezTo>
                      <a:pt x="108047" y="76835"/>
                      <a:pt x="94077" y="65405"/>
                      <a:pt x="80107" y="53340"/>
                    </a:cubicBezTo>
                    <a:cubicBezTo>
                      <a:pt x="80107" y="51435"/>
                      <a:pt x="80107" y="48895"/>
                      <a:pt x="79472" y="46990"/>
                    </a:cubicBezTo>
                    <a:cubicBezTo>
                      <a:pt x="78837" y="43815"/>
                      <a:pt x="77567" y="41275"/>
                      <a:pt x="75662" y="39370"/>
                    </a:cubicBezTo>
                    <a:cubicBezTo>
                      <a:pt x="73122" y="36830"/>
                      <a:pt x="70582" y="35560"/>
                      <a:pt x="68042" y="34925"/>
                    </a:cubicBezTo>
                    <a:cubicBezTo>
                      <a:pt x="67407" y="34925"/>
                      <a:pt x="66772" y="34290"/>
                      <a:pt x="65502" y="34290"/>
                    </a:cubicBezTo>
                    <a:cubicBezTo>
                      <a:pt x="64867" y="34290"/>
                      <a:pt x="64232" y="33655"/>
                      <a:pt x="62962" y="33655"/>
                    </a:cubicBezTo>
                    <a:cubicBezTo>
                      <a:pt x="61692" y="33655"/>
                      <a:pt x="60422" y="33655"/>
                      <a:pt x="59152" y="33655"/>
                    </a:cubicBezTo>
                    <a:cubicBezTo>
                      <a:pt x="56612" y="33655"/>
                      <a:pt x="54072" y="34925"/>
                      <a:pt x="52167" y="36195"/>
                    </a:cubicBezTo>
                    <a:cubicBezTo>
                      <a:pt x="50262" y="37465"/>
                      <a:pt x="48992" y="38735"/>
                      <a:pt x="47722" y="40005"/>
                    </a:cubicBezTo>
                    <a:cubicBezTo>
                      <a:pt x="47087" y="40640"/>
                      <a:pt x="47087" y="40640"/>
                      <a:pt x="46452" y="41910"/>
                    </a:cubicBezTo>
                    <a:cubicBezTo>
                      <a:pt x="45817" y="42545"/>
                      <a:pt x="45817" y="43180"/>
                      <a:pt x="45182" y="44450"/>
                    </a:cubicBezTo>
                    <a:cubicBezTo>
                      <a:pt x="45182" y="45720"/>
                      <a:pt x="44547" y="46990"/>
                      <a:pt x="44547" y="48895"/>
                    </a:cubicBezTo>
                    <a:cubicBezTo>
                      <a:pt x="44547" y="51435"/>
                      <a:pt x="45182" y="52705"/>
                      <a:pt x="45817" y="54610"/>
                    </a:cubicBezTo>
                    <a:cubicBezTo>
                      <a:pt x="46452" y="56515"/>
                      <a:pt x="47722" y="58420"/>
                      <a:pt x="49627" y="60325"/>
                    </a:cubicBezTo>
                    <a:cubicBezTo>
                      <a:pt x="50262" y="60960"/>
                      <a:pt x="51532" y="61595"/>
                      <a:pt x="52802" y="62230"/>
                    </a:cubicBezTo>
                    <a:cubicBezTo>
                      <a:pt x="54072" y="62865"/>
                      <a:pt x="55342" y="63500"/>
                      <a:pt x="57247" y="64135"/>
                    </a:cubicBezTo>
                    <a:cubicBezTo>
                      <a:pt x="58517" y="64770"/>
                      <a:pt x="59787" y="65405"/>
                      <a:pt x="60422" y="65405"/>
                    </a:cubicBezTo>
                    <a:cubicBezTo>
                      <a:pt x="61057" y="65405"/>
                      <a:pt x="62962" y="66040"/>
                      <a:pt x="64232" y="66040"/>
                    </a:cubicBezTo>
                    <a:cubicBezTo>
                      <a:pt x="64232" y="66040"/>
                      <a:pt x="64232" y="66040"/>
                      <a:pt x="64232" y="66040"/>
                    </a:cubicBezTo>
                    <a:cubicBezTo>
                      <a:pt x="66137" y="66040"/>
                      <a:pt x="68042" y="66040"/>
                      <a:pt x="69947" y="64770"/>
                    </a:cubicBezTo>
                    <a:cubicBezTo>
                      <a:pt x="70582" y="64770"/>
                      <a:pt x="70582" y="64135"/>
                      <a:pt x="71217" y="64135"/>
                    </a:cubicBezTo>
                    <a:cubicBezTo>
                      <a:pt x="83917" y="76200"/>
                      <a:pt x="95347" y="86995"/>
                      <a:pt x="106777" y="95885"/>
                    </a:cubicBezTo>
                    <a:cubicBezTo>
                      <a:pt x="104872" y="97790"/>
                      <a:pt x="102967" y="99695"/>
                      <a:pt x="101062" y="102235"/>
                    </a:cubicBezTo>
                    <a:cubicBezTo>
                      <a:pt x="96617" y="107315"/>
                      <a:pt x="92807" y="113030"/>
                      <a:pt x="89632" y="119380"/>
                    </a:cubicBezTo>
                    <a:cubicBezTo>
                      <a:pt x="78837" y="113030"/>
                      <a:pt x="68677" y="106680"/>
                      <a:pt x="57882" y="100965"/>
                    </a:cubicBezTo>
                    <a:cubicBezTo>
                      <a:pt x="57882" y="99695"/>
                      <a:pt x="57882" y="97790"/>
                      <a:pt x="57882" y="96520"/>
                    </a:cubicBezTo>
                    <a:cubicBezTo>
                      <a:pt x="57247" y="93345"/>
                      <a:pt x="55342" y="89535"/>
                      <a:pt x="52802" y="86360"/>
                    </a:cubicBezTo>
                    <a:cubicBezTo>
                      <a:pt x="49627" y="81915"/>
                      <a:pt x="43912" y="80010"/>
                      <a:pt x="38832" y="80645"/>
                    </a:cubicBezTo>
                    <a:cubicBezTo>
                      <a:pt x="34387" y="81280"/>
                      <a:pt x="29942" y="83820"/>
                      <a:pt x="28037" y="87630"/>
                    </a:cubicBezTo>
                    <a:cubicBezTo>
                      <a:pt x="26767" y="90170"/>
                      <a:pt x="26132" y="92710"/>
                      <a:pt x="26132" y="95250"/>
                    </a:cubicBezTo>
                    <a:cubicBezTo>
                      <a:pt x="26132" y="95250"/>
                      <a:pt x="26132" y="95885"/>
                      <a:pt x="26132" y="95885"/>
                    </a:cubicBezTo>
                    <a:cubicBezTo>
                      <a:pt x="26132" y="97155"/>
                      <a:pt x="26132" y="97790"/>
                      <a:pt x="26132" y="98425"/>
                    </a:cubicBezTo>
                    <a:cubicBezTo>
                      <a:pt x="26767" y="101600"/>
                      <a:pt x="28037" y="104140"/>
                      <a:pt x="29307" y="106045"/>
                    </a:cubicBezTo>
                    <a:cubicBezTo>
                      <a:pt x="29942" y="106680"/>
                      <a:pt x="29942" y="107315"/>
                      <a:pt x="30577" y="107950"/>
                    </a:cubicBezTo>
                    <a:cubicBezTo>
                      <a:pt x="31212" y="108585"/>
                      <a:pt x="32482" y="109855"/>
                      <a:pt x="33117" y="110490"/>
                    </a:cubicBezTo>
                    <a:cubicBezTo>
                      <a:pt x="34387" y="111760"/>
                      <a:pt x="36292" y="112395"/>
                      <a:pt x="38197" y="113030"/>
                    </a:cubicBezTo>
                    <a:cubicBezTo>
                      <a:pt x="40102" y="113665"/>
                      <a:pt x="42007" y="114300"/>
                      <a:pt x="43912" y="114300"/>
                    </a:cubicBezTo>
                    <a:cubicBezTo>
                      <a:pt x="45182" y="114300"/>
                      <a:pt x="46452" y="114300"/>
                      <a:pt x="47087" y="114300"/>
                    </a:cubicBezTo>
                    <a:cubicBezTo>
                      <a:pt x="47722" y="114300"/>
                      <a:pt x="48357" y="114300"/>
                      <a:pt x="48992" y="113665"/>
                    </a:cubicBezTo>
                    <a:lnTo>
                      <a:pt x="50262" y="114300"/>
                    </a:lnTo>
                    <a:cubicBezTo>
                      <a:pt x="61057" y="121920"/>
                      <a:pt x="72487" y="128905"/>
                      <a:pt x="83917" y="136525"/>
                    </a:cubicBezTo>
                    <a:cubicBezTo>
                      <a:pt x="83282" y="139700"/>
                      <a:pt x="82647" y="141605"/>
                      <a:pt x="82647" y="144145"/>
                    </a:cubicBezTo>
                    <a:cubicBezTo>
                      <a:pt x="82012" y="154940"/>
                      <a:pt x="84552" y="166370"/>
                      <a:pt x="89632" y="177165"/>
                    </a:cubicBezTo>
                    <a:lnTo>
                      <a:pt x="87092" y="177165"/>
                    </a:lnTo>
                    <a:cubicBezTo>
                      <a:pt x="82647" y="177165"/>
                      <a:pt x="78202" y="177165"/>
                      <a:pt x="73757" y="177165"/>
                    </a:cubicBezTo>
                    <a:lnTo>
                      <a:pt x="66137" y="177165"/>
                    </a:lnTo>
                    <a:cubicBezTo>
                      <a:pt x="55342" y="177165"/>
                      <a:pt x="44547" y="176530"/>
                      <a:pt x="33752" y="177165"/>
                    </a:cubicBezTo>
                    <a:cubicBezTo>
                      <a:pt x="31847" y="172085"/>
                      <a:pt x="28037" y="168275"/>
                      <a:pt x="22957" y="166370"/>
                    </a:cubicBezTo>
                    <a:cubicBezTo>
                      <a:pt x="20417" y="165100"/>
                      <a:pt x="17242" y="165100"/>
                      <a:pt x="14067" y="165735"/>
                    </a:cubicBezTo>
                    <a:cubicBezTo>
                      <a:pt x="11527" y="165735"/>
                      <a:pt x="8987" y="167005"/>
                      <a:pt x="6447" y="168910"/>
                    </a:cubicBezTo>
                    <a:cubicBezTo>
                      <a:pt x="2002" y="172085"/>
                      <a:pt x="-538" y="178435"/>
                      <a:pt x="97" y="184150"/>
                    </a:cubicBezTo>
                    <a:cubicBezTo>
                      <a:pt x="732" y="186690"/>
                      <a:pt x="1367" y="189230"/>
                      <a:pt x="3272" y="191770"/>
                    </a:cubicBezTo>
                    <a:cubicBezTo>
                      <a:pt x="4542" y="193675"/>
                      <a:pt x="6447" y="194945"/>
                      <a:pt x="8987" y="196215"/>
                    </a:cubicBezTo>
                    <a:cubicBezTo>
                      <a:pt x="10257" y="197485"/>
                      <a:pt x="12162" y="198755"/>
                      <a:pt x="14067" y="199390"/>
                    </a:cubicBezTo>
                    <a:cubicBezTo>
                      <a:pt x="15337" y="200025"/>
                      <a:pt x="16607" y="200025"/>
                      <a:pt x="17242" y="200025"/>
                    </a:cubicBezTo>
                    <a:cubicBezTo>
                      <a:pt x="18512" y="200025"/>
                      <a:pt x="19147" y="200660"/>
                      <a:pt x="20417" y="200660"/>
                    </a:cubicBezTo>
                    <a:cubicBezTo>
                      <a:pt x="24862" y="200660"/>
                      <a:pt x="28037" y="199390"/>
                      <a:pt x="30577" y="196850"/>
                    </a:cubicBezTo>
                    <a:cubicBezTo>
                      <a:pt x="31847" y="195580"/>
                      <a:pt x="33117" y="193675"/>
                      <a:pt x="33752" y="191770"/>
                    </a:cubicBezTo>
                    <a:cubicBezTo>
                      <a:pt x="44547" y="193040"/>
                      <a:pt x="55342" y="193040"/>
                      <a:pt x="65502" y="193675"/>
                    </a:cubicBezTo>
                    <a:lnTo>
                      <a:pt x="73122" y="193675"/>
                    </a:lnTo>
                    <a:cubicBezTo>
                      <a:pt x="80107" y="193675"/>
                      <a:pt x="87092" y="194310"/>
                      <a:pt x="94077" y="194310"/>
                    </a:cubicBezTo>
                    <a:lnTo>
                      <a:pt x="100427" y="194310"/>
                    </a:lnTo>
                    <a:cubicBezTo>
                      <a:pt x="113127" y="210820"/>
                      <a:pt x="130907" y="224155"/>
                      <a:pt x="150592" y="231140"/>
                    </a:cubicBezTo>
                    <a:cubicBezTo>
                      <a:pt x="168372" y="241300"/>
                      <a:pt x="184247" y="245745"/>
                      <a:pt x="199487" y="243840"/>
                    </a:cubicBezTo>
                    <a:cubicBezTo>
                      <a:pt x="212822" y="242570"/>
                      <a:pt x="226157" y="236220"/>
                      <a:pt x="240127" y="224155"/>
                    </a:cubicBezTo>
                    <a:cubicBezTo>
                      <a:pt x="245207" y="219710"/>
                      <a:pt x="250287" y="214630"/>
                      <a:pt x="254732" y="209550"/>
                    </a:cubicBezTo>
                    <a:cubicBezTo>
                      <a:pt x="272512" y="219075"/>
                      <a:pt x="290927" y="227330"/>
                      <a:pt x="309977" y="233680"/>
                    </a:cubicBezTo>
                    <a:cubicBezTo>
                      <a:pt x="329662" y="240030"/>
                      <a:pt x="349347" y="245110"/>
                      <a:pt x="369032" y="249555"/>
                    </a:cubicBezTo>
                    <a:cubicBezTo>
                      <a:pt x="378557" y="252095"/>
                      <a:pt x="388082" y="254635"/>
                      <a:pt x="397607" y="257175"/>
                    </a:cubicBezTo>
                    <a:cubicBezTo>
                      <a:pt x="424277" y="264160"/>
                      <a:pt x="454757" y="273685"/>
                      <a:pt x="483332" y="288925"/>
                    </a:cubicBezTo>
                    <a:cubicBezTo>
                      <a:pt x="510002" y="303530"/>
                      <a:pt x="536037" y="323850"/>
                      <a:pt x="563342" y="349250"/>
                    </a:cubicBezTo>
                    <a:cubicBezTo>
                      <a:pt x="591917" y="376555"/>
                      <a:pt x="617952" y="407670"/>
                      <a:pt x="640812" y="434975"/>
                    </a:cubicBezTo>
                    <a:cubicBezTo>
                      <a:pt x="642717" y="437515"/>
                      <a:pt x="645892" y="438785"/>
                      <a:pt x="648432" y="438785"/>
                    </a:cubicBezTo>
                    <a:cubicBezTo>
                      <a:pt x="649067" y="438785"/>
                      <a:pt x="649702" y="438785"/>
                      <a:pt x="650337" y="438785"/>
                    </a:cubicBezTo>
                    <a:cubicBezTo>
                      <a:pt x="654147" y="438150"/>
                      <a:pt x="657957" y="434975"/>
                      <a:pt x="659227" y="431165"/>
                    </a:cubicBezTo>
                    <a:cubicBezTo>
                      <a:pt x="661767" y="428625"/>
                      <a:pt x="661132" y="424815"/>
                      <a:pt x="658592" y="42164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5" name="Google Shape;2795;p49"/>
              <p:cNvSpPr/>
              <p:nvPr/>
            </p:nvSpPr>
            <p:spPr>
              <a:xfrm>
                <a:off x="2298181" y="860814"/>
                <a:ext cx="198898" cy="188643"/>
              </a:xfrm>
              <a:custGeom>
                <a:avLst/>
                <a:gdLst/>
                <a:ahLst/>
                <a:cxnLst/>
                <a:rect l="l" t="t" r="r" b="b"/>
                <a:pathLst>
                  <a:path w="584993" h="554831" extrusionOk="0">
                    <a:moveTo>
                      <a:pt x="584200" y="539591"/>
                    </a:moveTo>
                    <a:cubicBezTo>
                      <a:pt x="553720" y="478631"/>
                      <a:pt x="521970" y="415766"/>
                      <a:pt x="473075" y="366236"/>
                    </a:cubicBezTo>
                    <a:cubicBezTo>
                      <a:pt x="452120" y="344646"/>
                      <a:pt x="426720" y="326231"/>
                      <a:pt x="396875" y="309721"/>
                    </a:cubicBezTo>
                    <a:cubicBezTo>
                      <a:pt x="379095" y="300196"/>
                      <a:pt x="361315" y="291306"/>
                      <a:pt x="343535" y="282416"/>
                    </a:cubicBezTo>
                    <a:cubicBezTo>
                      <a:pt x="333375" y="277336"/>
                      <a:pt x="323850" y="272891"/>
                      <a:pt x="313690" y="267811"/>
                    </a:cubicBezTo>
                    <a:cubicBezTo>
                      <a:pt x="294005" y="257651"/>
                      <a:pt x="271780" y="246221"/>
                      <a:pt x="252730" y="230981"/>
                    </a:cubicBezTo>
                    <a:cubicBezTo>
                      <a:pt x="255905" y="227806"/>
                      <a:pt x="258445" y="225266"/>
                      <a:pt x="260985" y="222726"/>
                    </a:cubicBezTo>
                    <a:cubicBezTo>
                      <a:pt x="280035" y="200501"/>
                      <a:pt x="281940" y="168116"/>
                      <a:pt x="266065" y="137636"/>
                    </a:cubicBezTo>
                    <a:cubicBezTo>
                      <a:pt x="252095" y="110331"/>
                      <a:pt x="227330" y="90011"/>
                      <a:pt x="199390" y="83026"/>
                    </a:cubicBezTo>
                    <a:cubicBezTo>
                      <a:pt x="193040" y="81121"/>
                      <a:pt x="186055" y="80486"/>
                      <a:pt x="179070" y="80486"/>
                    </a:cubicBezTo>
                    <a:lnTo>
                      <a:pt x="177800" y="78581"/>
                    </a:lnTo>
                    <a:cubicBezTo>
                      <a:pt x="176530" y="76041"/>
                      <a:pt x="175260" y="73501"/>
                      <a:pt x="173990" y="70961"/>
                    </a:cubicBezTo>
                    <a:cubicBezTo>
                      <a:pt x="167640" y="58261"/>
                      <a:pt x="161290" y="44926"/>
                      <a:pt x="154940" y="32226"/>
                    </a:cubicBezTo>
                    <a:cubicBezTo>
                      <a:pt x="158115" y="30956"/>
                      <a:pt x="160655" y="27781"/>
                      <a:pt x="161925" y="23971"/>
                    </a:cubicBezTo>
                    <a:cubicBezTo>
                      <a:pt x="163195" y="20796"/>
                      <a:pt x="163195" y="16986"/>
                      <a:pt x="161925" y="13811"/>
                    </a:cubicBezTo>
                    <a:cubicBezTo>
                      <a:pt x="160655" y="10001"/>
                      <a:pt x="158115" y="6826"/>
                      <a:pt x="154940" y="4286"/>
                    </a:cubicBezTo>
                    <a:cubicBezTo>
                      <a:pt x="152400" y="2381"/>
                      <a:pt x="149860" y="1111"/>
                      <a:pt x="145415" y="476"/>
                    </a:cubicBezTo>
                    <a:cubicBezTo>
                      <a:pt x="142875" y="-159"/>
                      <a:pt x="140335" y="-159"/>
                      <a:pt x="137795" y="476"/>
                    </a:cubicBezTo>
                    <a:cubicBezTo>
                      <a:pt x="137160" y="476"/>
                      <a:pt x="137160" y="1111"/>
                      <a:pt x="137160" y="476"/>
                    </a:cubicBezTo>
                    <a:cubicBezTo>
                      <a:pt x="137160" y="476"/>
                      <a:pt x="136525" y="476"/>
                      <a:pt x="136525" y="476"/>
                    </a:cubicBezTo>
                    <a:cubicBezTo>
                      <a:pt x="132080" y="1746"/>
                      <a:pt x="128905" y="4286"/>
                      <a:pt x="127000" y="7461"/>
                    </a:cubicBezTo>
                    <a:cubicBezTo>
                      <a:pt x="125095" y="10636"/>
                      <a:pt x="124460" y="14446"/>
                      <a:pt x="125095" y="18256"/>
                    </a:cubicBezTo>
                    <a:cubicBezTo>
                      <a:pt x="126365" y="25876"/>
                      <a:pt x="132080" y="31591"/>
                      <a:pt x="139700" y="32226"/>
                    </a:cubicBezTo>
                    <a:cubicBezTo>
                      <a:pt x="140335" y="32226"/>
                      <a:pt x="140335" y="32226"/>
                      <a:pt x="140970" y="32226"/>
                    </a:cubicBezTo>
                    <a:cubicBezTo>
                      <a:pt x="146050" y="47466"/>
                      <a:pt x="152400" y="62706"/>
                      <a:pt x="160020" y="77311"/>
                    </a:cubicBezTo>
                    <a:cubicBezTo>
                      <a:pt x="160655" y="78581"/>
                      <a:pt x="161290" y="79851"/>
                      <a:pt x="161925" y="80486"/>
                    </a:cubicBezTo>
                    <a:cubicBezTo>
                      <a:pt x="154305" y="81756"/>
                      <a:pt x="146685" y="83661"/>
                      <a:pt x="139700" y="86201"/>
                    </a:cubicBezTo>
                    <a:cubicBezTo>
                      <a:pt x="130175" y="74136"/>
                      <a:pt x="119380" y="59531"/>
                      <a:pt x="108585" y="44291"/>
                    </a:cubicBezTo>
                    <a:cubicBezTo>
                      <a:pt x="109220" y="42386"/>
                      <a:pt x="109855" y="40481"/>
                      <a:pt x="109855" y="38576"/>
                    </a:cubicBezTo>
                    <a:cubicBezTo>
                      <a:pt x="109855" y="35401"/>
                      <a:pt x="109220" y="32861"/>
                      <a:pt x="107950" y="30321"/>
                    </a:cubicBezTo>
                    <a:cubicBezTo>
                      <a:pt x="106045" y="27146"/>
                      <a:pt x="104140" y="25241"/>
                      <a:pt x="101600" y="23971"/>
                    </a:cubicBezTo>
                    <a:cubicBezTo>
                      <a:pt x="100965" y="23336"/>
                      <a:pt x="100330" y="23336"/>
                      <a:pt x="99695" y="22701"/>
                    </a:cubicBezTo>
                    <a:cubicBezTo>
                      <a:pt x="99060" y="22066"/>
                      <a:pt x="98425" y="22066"/>
                      <a:pt x="97155" y="21431"/>
                    </a:cubicBezTo>
                    <a:cubicBezTo>
                      <a:pt x="95885" y="20796"/>
                      <a:pt x="94615" y="20796"/>
                      <a:pt x="93345" y="20796"/>
                    </a:cubicBezTo>
                    <a:cubicBezTo>
                      <a:pt x="90805" y="20796"/>
                      <a:pt x="88265" y="20796"/>
                      <a:pt x="85725" y="21431"/>
                    </a:cubicBezTo>
                    <a:cubicBezTo>
                      <a:pt x="83820" y="22066"/>
                      <a:pt x="81915" y="22701"/>
                      <a:pt x="80645" y="24606"/>
                    </a:cubicBezTo>
                    <a:cubicBezTo>
                      <a:pt x="80010" y="24606"/>
                      <a:pt x="80010" y="25241"/>
                      <a:pt x="79375" y="25876"/>
                    </a:cubicBezTo>
                    <a:cubicBezTo>
                      <a:pt x="78740" y="26511"/>
                      <a:pt x="78105" y="27146"/>
                      <a:pt x="77470" y="27781"/>
                    </a:cubicBezTo>
                    <a:cubicBezTo>
                      <a:pt x="76835" y="29051"/>
                      <a:pt x="76200" y="30321"/>
                      <a:pt x="75565" y="31591"/>
                    </a:cubicBezTo>
                    <a:cubicBezTo>
                      <a:pt x="74930" y="34131"/>
                      <a:pt x="74930" y="35401"/>
                      <a:pt x="74930" y="37941"/>
                    </a:cubicBezTo>
                    <a:cubicBezTo>
                      <a:pt x="74930" y="39846"/>
                      <a:pt x="75565" y="42386"/>
                      <a:pt x="77470" y="44291"/>
                    </a:cubicBezTo>
                    <a:cubicBezTo>
                      <a:pt x="78105" y="44926"/>
                      <a:pt x="78740" y="46196"/>
                      <a:pt x="80010" y="47466"/>
                    </a:cubicBezTo>
                    <a:cubicBezTo>
                      <a:pt x="81280" y="48736"/>
                      <a:pt x="82550" y="49371"/>
                      <a:pt x="83820" y="50006"/>
                    </a:cubicBezTo>
                    <a:cubicBezTo>
                      <a:pt x="85090" y="50641"/>
                      <a:pt x="85725" y="51911"/>
                      <a:pt x="86995" y="51911"/>
                    </a:cubicBezTo>
                    <a:cubicBezTo>
                      <a:pt x="88265" y="52546"/>
                      <a:pt x="88900" y="53181"/>
                      <a:pt x="90805" y="53181"/>
                    </a:cubicBezTo>
                    <a:cubicBezTo>
                      <a:pt x="92075" y="53181"/>
                      <a:pt x="93345" y="53816"/>
                      <a:pt x="94615" y="53816"/>
                    </a:cubicBezTo>
                    <a:cubicBezTo>
                      <a:pt x="95250" y="53816"/>
                      <a:pt x="95885" y="53816"/>
                      <a:pt x="96520" y="53816"/>
                    </a:cubicBezTo>
                    <a:cubicBezTo>
                      <a:pt x="97155" y="53816"/>
                      <a:pt x="97790" y="53816"/>
                      <a:pt x="97790" y="53181"/>
                    </a:cubicBezTo>
                    <a:cubicBezTo>
                      <a:pt x="107315" y="67786"/>
                      <a:pt x="115570" y="80486"/>
                      <a:pt x="124460" y="92551"/>
                    </a:cubicBezTo>
                    <a:cubicBezTo>
                      <a:pt x="121920" y="93821"/>
                      <a:pt x="119380" y="95726"/>
                      <a:pt x="117475" y="96996"/>
                    </a:cubicBezTo>
                    <a:cubicBezTo>
                      <a:pt x="111760" y="101441"/>
                      <a:pt x="106680" y="105886"/>
                      <a:pt x="102870" y="110966"/>
                    </a:cubicBezTo>
                    <a:cubicBezTo>
                      <a:pt x="93980" y="102076"/>
                      <a:pt x="85090" y="93821"/>
                      <a:pt x="76200" y="85566"/>
                    </a:cubicBezTo>
                    <a:cubicBezTo>
                      <a:pt x="76835" y="84296"/>
                      <a:pt x="76835" y="82391"/>
                      <a:pt x="76835" y="81121"/>
                    </a:cubicBezTo>
                    <a:cubicBezTo>
                      <a:pt x="76835" y="77311"/>
                      <a:pt x="76200" y="73501"/>
                      <a:pt x="74295" y="69691"/>
                    </a:cubicBezTo>
                    <a:cubicBezTo>
                      <a:pt x="72390" y="64611"/>
                      <a:pt x="67310" y="61436"/>
                      <a:pt x="61595" y="60801"/>
                    </a:cubicBezTo>
                    <a:cubicBezTo>
                      <a:pt x="57150" y="60166"/>
                      <a:pt x="52070" y="62071"/>
                      <a:pt x="49530" y="65246"/>
                    </a:cubicBezTo>
                    <a:cubicBezTo>
                      <a:pt x="47625" y="67151"/>
                      <a:pt x="46355" y="69691"/>
                      <a:pt x="45720" y="71596"/>
                    </a:cubicBezTo>
                    <a:cubicBezTo>
                      <a:pt x="45720" y="71596"/>
                      <a:pt x="45720" y="72231"/>
                      <a:pt x="45720" y="72231"/>
                    </a:cubicBezTo>
                    <a:cubicBezTo>
                      <a:pt x="45720" y="72866"/>
                      <a:pt x="45085" y="74136"/>
                      <a:pt x="45085" y="74771"/>
                    </a:cubicBezTo>
                    <a:cubicBezTo>
                      <a:pt x="45085" y="77946"/>
                      <a:pt x="45720" y="80486"/>
                      <a:pt x="46355" y="82391"/>
                    </a:cubicBezTo>
                    <a:cubicBezTo>
                      <a:pt x="46355" y="83026"/>
                      <a:pt x="46990" y="84296"/>
                      <a:pt x="47625" y="84931"/>
                    </a:cubicBezTo>
                    <a:cubicBezTo>
                      <a:pt x="48260" y="86201"/>
                      <a:pt x="48895" y="86836"/>
                      <a:pt x="49530" y="88106"/>
                    </a:cubicBezTo>
                    <a:cubicBezTo>
                      <a:pt x="50800" y="89376"/>
                      <a:pt x="52070" y="90646"/>
                      <a:pt x="53975" y="91916"/>
                    </a:cubicBezTo>
                    <a:cubicBezTo>
                      <a:pt x="55880" y="93186"/>
                      <a:pt x="57785" y="93821"/>
                      <a:pt x="59055" y="94456"/>
                    </a:cubicBezTo>
                    <a:cubicBezTo>
                      <a:pt x="60325" y="94456"/>
                      <a:pt x="61595" y="95091"/>
                      <a:pt x="62230" y="95091"/>
                    </a:cubicBezTo>
                    <a:cubicBezTo>
                      <a:pt x="62865" y="95091"/>
                      <a:pt x="63500" y="95091"/>
                      <a:pt x="64135" y="95091"/>
                    </a:cubicBezTo>
                    <a:lnTo>
                      <a:pt x="65405" y="96361"/>
                    </a:lnTo>
                    <a:cubicBezTo>
                      <a:pt x="74295" y="105886"/>
                      <a:pt x="83820" y="116046"/>
                      <a:pt x="93345" y="126206"/>
                    </a:cubicBezTo>
                    <a:cubicBezTo>
                      <a:pt x="92075" y="128746"/>
                      <a:pt x="91440" y="131286"/>
                      <a:pt x="90170" y="133191"/>
                    </a:cubicBezTo>
                    <a:cubicBezTo>
                      <a:pt x="86995" y="143986"/>
                      <a:pt x="86995" y="155416"/>
                      <a:pt x="88900" y="167481"/>
                    </a:cubicBezTo>
                    <a:lnTo>
                      <a:pt x="86360" y="166846"/>
                    </a:lnTo>
                    <a:cubicBezTo>
                      <a:pt x="81915" y="165576"/>
                      <a:pt x="77470" y="164306"/>
                      <a:pt x="73025" y="163671"/>
                    </a:cubicBezTo>
                    <a:lnTo>
                      <a:pt x="65405" y="161766"/>
                    </a:lnTo>
                    <a:cubicBezTo>
                      <a:pt x="55245" y="159226"/>
                      <a:pt x="45085" y="156051"/>
                      <a:pt x="34290" y="154146"/>
                    </a:cubicBezTo>
                    <a:cubicBezTo>
                      <a:pt x="33655" y="149066"/>
                      <a:pt x="30480" y="143986"/>
                      <a:pt x="26670" y="141446"/>
                    </a:cubicBezTo>
                    <a:cubicBezTo>
                      <a:pt x="24765" y="140176"/>
                      <a:pt x="21590" y="138906"/>
                      <a:pt x="18415" y="138271"/>
                    </a:cubicBezTo>
                    <a:cubicBezTo>
                      <a:pt x="15875" y="138271"/>
                      <a:pt x="13335" y="138271"/>
                      <a:pt x="10160" y="139541"/>
                    </a:cubicBezTo>
                    <a:cubicBezTo>
                      <a:pt x="5080" y="141446"/>
                      <a:pt x="635" y="146526"/>
                      <a:pt x="0" y="152876"/>
                    </a:cubicBezTo>
                    <a:cubicBezTo>
                      <a:pt x="0" y="155416"/>
                      <a:pt x="0" y="157956"/>
                      <a:pt x="1270" y="161131"/>
                    </a:cubicBezTo>
                    <a:cubicBezTo>
                      <a:pt x="1905" y="163036"/>
                      <a:pt x="3810" y="164941"/>
                      <a:pt x="5715" y="166846"/>
                    </a:cubicBezTo>
                    <a:cubicBezTo>
                      <a:pt x="6985" y="168751"/>
                      <a:pt x="8255" y="170021"/>
                      <a:pt x="9525" y="171291"/>
                    </a:cubicBezTo>
                    <a:cubicBezTo>
                      <a:pt x="10795" y="171926"/>
                      <a:pt x="11430" y="172561"/>
                      <a:pt x="12700" y="173196"/>
                    </a:cubicBezTo>
                    <a:cubicBezTo>
                      <a:pt x="13970" y="173831"/>
                      <a:pt x="14605" y="173831"/>
                      <a:pt x="15875" y="174466"/>
                    </a:cubicBezTo>
                    <a:cubicBezTo>
                      <a:pt x="19685" y="175101"/>
                      <a:pt x="23495" y="175101"/>
                      <a:pt x="26670" y="173196"/>
                    </a:cubicBezTo>
                    <a:cubicBezTo>
                      <a:pt x="28575" y="171926"/>
                      <a:pt x="29845" y="170656"/>
                      <a:pt x="31115" y="168751"/>
                    </a:cubicBezTo>
                    <a:cubicBezTo>
                      <a:pt x="41275" y="172561"/>
                      <a:pt x="51435" y="175101"/>
                      <a:pt x="61595" y="178276"/>
                    </a:cubicBezTo>
                    <a:lnTo>
                      <a:pt x="69215" y="180181"/>
                    </a:lnTo>
                    <a:cubicBezTo>
                      <a:pt x="75565" y="182086"/>
                      <a:pt x="81915" y="183991"/>
                      <a:pt x="88265" y="185896"/>
                    </a:cubicBezTo>
                    <a:lnTo>
                      <a:pt x="94615" y="187801"/>
                    </a:lnTo>
                    <a:cubicBezTo>
                      <a:pt x="102870" y="206851"/>
                      <a:pt x="117475" y="223996"/>
                      <a:pt x="134620" y="235426"/>
                    </a:cubicBezTo>
                    <a:cubicBezTo>
                      <a:pt x="149225" y="249396"/>
                      <a:pt x="163830" y="257651"/>
                      <a:pt x="179070" y="259556"/>
                    </a:cubicBezTo>
                    <a:cubicBezTo>
                      <a:pt x="192405" y="261461"/>
                      <a:pt x="207010" y="258286"/>
                      <a:pt x="223520" y="250031"/>
                    </a:cubicBezTo>
                    <a:cubicBezTo>
                      <a:pt x="229870" y="246856"/>
                      <a:pt x="235585" y="243046"/>
                      <a:pt x="241300" y="239236"/>
                    </a:cubicBezTo>
                    <a:cubicBezTo>
                      <a:pt x="256540" y="253206"/>
                      <a:pt x="272415" y="265271"/>
                      <a:pt x="289560" y="275431"/>
                    </a:cubicBezTo>
                    <a:cubicBezTo>
                      <a:pt x="306705" y="286226"/>
                      <a:pt x="325120" y="295751"/>
                      <a:pt x="342900" y="304641"/>
                    </a:cubicBezTo>
                    <a:cubicBezTo>
                      <a:pt x="351790" y="309086"/>
                      <a:pt x="360680" y="314166"/>
                      <a:pt x="368935" y="318611"/>
                    </a:cubicBezTo>
                    <a:cubicBezTo>
                      <a:pt x="393065" y="331311"/>
                      <a:pt x="421005" y="347821"/>
                      <a:pt x="445135" y="370046"/>
                    </a:cubicBezTo>
                    <a:cubicBezTo>
                      <a:pt x="467995" y="391001"/>
                      <a:pt x="488315" y="416401"/>
                      <a:pt x="508635" y="447516"/>
                    </a:cubicBezTo>
                    <a:cubicBezTo>
                      <a:pt x="530225" y="481171"/>
                      <a:pt x="548005" y="517366"/>
                      <a:pt x="563880" y="549116"/>
                    </a:cubicBezTo>
                    <a:cubicBezTo>
                      <a:pt x="565785" y="552291"/>
                      <a:pt x="568960" y="554831"/>
                      <a:pt x="572135" y="554831"/>
                    </a:cubicBezTo>
                    <a:cubicBezTo>
                      <a:pt x="572135" y="554831"/>
                      <a:pt x="572770" y="554831"/>
                      <a:pt x="572770" y="554831"/>
                    </a:cubicBezTo>
                    <a:cubicBezTo>
                      <a:pt x="576580" y="554831"/>
                      <a:pt x="580390" y="552926"/>
                      <a:pt x="582295" y="549751"/>
                    </a:cubicBezTo>
                    <a:cubicBezTo>
                      <a:pt x="585470" y="547211"/>
                      <a:pt x="585470" y="543401"/>
                      <a:pt x="584200" y="539591"/>
                    </a:cubicBezTo>
                    <a:close/>
                    <a:moveTo>
                      <a:pt x="137795" y="90646"/>
                    </a:moveTo>
                    <a:cubicBezTo>
                      <a:pt x="137795" y="90646"/>
                      <a:pt x="137795" y="90646"/>
                      <a:pt x="137795" y="90646"/>
                    </a:cubicBezTo>
                    <a:lnTo>
                      <a:pt x="137795" y="90646"/>
                    </a:lnTo>
                    <a:lnTo>
                      <a:pt x="137795" y="90646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6" name="Google Shape;2796;p49"/>
              <p:cNvSpPr/>
              <p:nvPr/>
            </p:nvSpPr>
            <p:spPr>
              <a:xfrm>
                <a:off x="2498038" y="586953"/>
                <a:ext cx="76066" cy="246558"/>
              </a:xfrm>
              <a:custGeom>
                <a:avLst/>
                <a:gdLst/>
                <a:ahLst/>
                <a:cxnLst/>
                <a:rect l="l" t="t" r="r" b="b"/>
                <a:pathLst>
                  <a:path w="223723" h="725170" extrusionOk="0">
                    <a:moveTo>
                      <a:pt x="223520" y="41275"/>
                    </a:moveTo>
                    <a:cubicBezTo>
                      <a:pt x="223520" y="38100"/>
                      <a:pt x="222250" y="35560"/>
                      <a:pt x="219710" y="31750"/>
                    </a:cubicBezTo>
                    <a:cubicBezTo>
                      <a:pt x="218440" y="29210"/>
                      <a:pt x="216535" y="27305"/>
                      <a:pt x="214630" y="26035"/>
                    </a:cubicBezTo>
                    <a:cubicBezTo>
                      <a:pt x="214630" y="26035"/>
                      <a:pt x="213995" y="26035"/>
                      <a:pt x="213995" y="25400"/>
                    </a:cubicBezTo>
                    <a:cubicBezTo>
                      <a:pt x="213995" y="25400"/>
                      <a:pt x="213360" y="24765"/>
                      <a:pt x="213360" y="24765"/>
                    </a:cubicBezTo>
                    <a:cubicBezTo>
                      <a:pt x="209550" y="22860"/>
                      <a:pt x="205740" y="21590"/>
                      <a:pt x="201930" y="22860"/>
                    </a:cubicBezTo>
                    <a:cubicBezTo>
                      <a:pt x="198120" y="24130"/>
                      <a:pt x="195580" y="26035"/>
                      <a:pt x="193040" y="28575"/>
                    </a:cubicBezTo>
                    <a:cubicBezTo>
                      <a:pt x="187960" y="34290"/>
                      <a:pt x="187960" y="42545"/>
                      <a:pt x="192405" y="48260"/>
                    </a:cubicBezTo>
                    <a:cubicBezTo>
                      <a:pt x="192405" y="48260"/>
                      <a:pt x="193040" y="48895"/>
                      <a:pt x="193040" y="48895"/>
                    </a:cubicBezTo>
                    <a:cubicBezTo>
                      <a:pt x="185420" y="62865"/>
                      <a:pt x="178435" y="78105"/>
                      <a:pt x="172085" y="93345"/>
                    </a:cubicBezTo>
                    <a:cubicBezTo>
                      <a:pt x="171450" y="94615"/>
                      <a:pt x="171450" y="95885"/>
                      <a:pt x="170815" y="97155"/>
                    </a:cubicBezTo>
                    <a:cubicBezTo>
                      <a:pt x="165100" y="92075"/>
                      <a:pt x="158750" y="88265"/>
                      <a:pt x="151765" y="85090"/>
                    </a:cubicBezTo>
                    <a:cubicBezTo>
                      <a:pt x="154305" y="70485"/>
                      <a:pt x="157480" y="52070"/>
                      <a:pt x="161290" y="33655"/>
                    </a:cubicBezTo>
                    <a:cubicBezTo>
                      <a:pt x="163195" y="33020"/>
                      <a:pt x="165100" y="31750"/>
                      <a:pt x="166370" y="30480"/>
                    </a:cubicBezTo>
                    <a:cubicBezTo>
                      <a:pt x="168910" y="28575"/>
                      <a:pt x="170180" y="26035"/>
                      <a:pt x="170815" y="23495"/>
                    </a:cubicBezTo>
                    <a:cubicBezTo>
                      <a:pt x="172085" y="20320"/>
                      <a:pt x="172085" y="17145"/>
                      <a:pt x="171450" y="14605"/>
                    </a:cubicBezTo>
                    <a:cubicBezTo>
                      <a:pt x="171450" y="13970"/>
                      <a:pt x="170815" y="13335"/>
                      <a:pt x="170815" y="12700"/>
                    </a:cubicBezTo>
                    <a:cubicBezTo>
                      <a:pt x="170815" y="12065"/>
                      <a:pt x="170180" y="11430"/>
                      <a:pt x="170180" y="10160"/>
                    </a:cubicBezTo>
                    <a:cubicBezTo>
                      <a:pt x="169545" y="8890"/>
                      <a:pt x="168910" y="8255"/>
                      <a:pt x="168275" y="6985"/>
                    </a:cubicBezTo>
                    <a:cubicBezTo>
                      <a:pt x="167005" y="5080"/>
                      <a:pt x="165100" y="3175"/>
                      <a:pt x="162560" y="1905"/>
                    </a:cubicBezTo>
                    <a:cubicBezTo>
                      <a:pt x="160655" y="635"/>
                      <a:pt x="158750" y="635"/>
                      <a:pt x="156845" y="0"/>
                    </a:cubicBezTo>
                    <a:cubicBezTo>
                      <a:pt x="156210" y="0"/>
                      <a:pt x="156210" y="0"/>
                      <a:pt x="154940" y="0"/>
                    </a:cubicBezTo>
                    <a:cubicBezTo>
                      <a:pt x="153670" y="0"/>
                      <a:pt x="153035" y="0"/>
                      <a:pt x="151765" y="0"/>
                    </a:cubicBezTo>
                    <a:cubicBezTo>
                      <a:pt x="150495" y="0"/>
                      <a:pt x="149225" y="635"/>
                      <a:pt x="147955" y="1270"/>
                    </a:cubicBezTo>
                    <a:cubicBezTo>
                      <a:pt x="146050" y="2540"/>
                      <a:pt x="144780" y="3810"/>
                      <a:pt x="143510" y="5080"/>
                    </a:cubicBezTo>
                    <a:cubicBezTo>
                      <a:pt x="142240" y="6350"/>
                      <a:pt x="140970" y="8890"/>
                      <a:pt x="140335" y="11430"/>
                    </a:cubicBezTo>
                    <a:cubicBezTo>
                      <a:pt x="140335" y="12700"/>
                      <a:pt x="139700" y="13970"/>
                      <a:pt x="139700" y="15240"/>
                    </a:cubicBezTo>
                    <a:cubicBezTo>
                      <a:pt x="139700" y="17145"/>
                      <a:pt x="139700" y="18415"/>
                      <a:pt x="140335" y="19685"/>
                    </a:cubicBezTo>
                    <a:cubicBezTo>
                      <a:pt x="140335" y="20955"/>
                      <a:pt x="140335" y="22225"/>
                      <a:pt x="140970" y="23495"/>
                    </a:cubicBezTo>
                    <a:cubicBezTo>
                      <a:pt x="141605" y="24765"/>
                      <a:pt x="141605" y="26035"/>
                      <a:pt x="142240" y="27305"/>
                    </a:cubicBezTo>
                    <a:cubicBezTo>
                      <a:pt x="143510" y="29210"/>
                      <a:pt x="144145" y="30480"/>
                      <a:pt x="146050" y="31750"/>
                    </a:cubicBezTo>
                    <a:cubicBezTo>
                      <a:pt x="146685" y="32385"/>
                      <a:pt x="146685" y="32385"/>
                      <a:pt x="147320" y="32385"/>
                    </a:cubicBezTo>
                    <a:cubicBezTo>
                      <a:pt x="142875" y="48895"/>
                      <a:pt x="139065" y="64135"/>
                      <a:pt x="136525" y="78740"/>
                    </a:cubicBezTo>
                    <a:cubicBezTo>
                      <a:pt x="133985" y="78105"/>
                      <a:pt x="131445" y="77470"/>
                      <a:pt x="128905" y="76835"/>
                    </a:cubicBezTo>
                    <a:cubicBezTo>
                      <a:pt x="121920" y="75565"/>
                      <a:pt x="115570" y="74930"/>
                      <a:pt x="108585" y="75565"/>
                    </a:cubicBezTo>
                    <a:cubicBezTo>
                      <a:pt x="109220" y="63500"/>
                      <a:pt x="109220" y="50800"/>
                      <a:pt x="109220" y="38735"/>
                    </a:cubicBezTo>
                    <a:cubicBezTo>
                      <a:pt x="110490" y="38100"/>
                      <a:pt x="112395" y="37465"/>
                      <a:pt x="113030" y="36195"/>
                    </a:cubicBezTo>
                    <a:cubicBezTo>
                      <a:pt x="115570" y="33655"/>
                      <a:pt x="118110" y="30480"/>
                      <a:pt x="119380" y="26670"/>
                    </a:cubicBezTo>
                    <a:cubicBezTo>
                      <a:pt x="121920" y="21590"/>
                      <a:pt x="120650" y="15875"/>
                      <a:pt x="117475" y="11430"/>
                    </a:cubicBezTo>
                    <a:cubicBezTo>
                      <a:pt x="114935" y="7620"/>
                      <a:pt x="110490" y="5080"/>
                      <a:pt x="106045" y="5080"/>
                    </a:cubicBezTo>
                    <a:cubicBezTo>
                      <a:pt x="103505" y="5080"/>
                      <a:pt x="100965" y="5715"/>
                      <a:pt x="98425" y="6985"/>
                    </a:cubicBezTo>
                    <a:cubicBezTo>
                      <a:pt x="98425" y="6985"/>
                      <a:pt x="98425" y="6985"/>
                      <a:pt x="97790" y="6985"/>
                    </a:cubicBezTo>
                    <a:cubicBezTo>
                      <a:pt x="97155" y="6985"/>
                      <a:pt x="95885" y="7620"/>
                      <a:pt x="95250" y="8255"/>
                    </a:cubicBezTo>
                    <a:cubicBezTo>
                      <a:pt x="92710" y="10160"/>
                      <a:pt x="91440" y="12700"/>
                      <a:pt x="90170" y="14605"/>
                    </a:cubicBezTo>
                    <a:cubicBezTo>
                      <a:pt x="89535" y="15240"/>
                      <a:pt x="89535" y="15875"/>
                      <a:pt x="88900" y="17145"/>
                    </a:cubicBezTo>
                    <a:cubicBezTo>
                      <a:pt x="88265" y="18415"/>
                      <a:pt x="88265" y="19685"/>
                      <a:pt x="88265" y="20955"/>
                    </a:cubicBezTo>
                    <a:cubicBezTo>
                      <a:pt x="88265" y="22860"/>
                      <a:pt x="88265" y="24765"/>
                      <a:pt x="88265" y="26670"/>
                    </a:cubicBezTo>
                    <a:cubicBezTo>
                      <a:pt x="88900" y="28575"/>
                      <a:pt x="89535" y="30480"/>
                      <a:pt x="90170" y="32385"/>
                    </a:cubicBezTo>
                    <a:cubicBezTo>
                      <a:pt x="90805" y="33655"/>
                      <a:pt x="91440" y="34290"/>
                      <a:pt x="92075" y="35560"/>
                    </a:cubicBezTo>
                    <a:cubicBezTo>
                      <a:pt x="92710" y="36195"/>
                      <a:pt x="92710" y="36830"/>
                      <a:pt x="93345" y="36830"/>
                    </a:cubicBezTo>
                    <a:lnTo>
                      <a:pt x="93345" y="38735"/>
                    </a:lnTo>
                    <a:cubicBezTo>
                      <a:pt x="92075" y="52070"/>
                      <a:pt x="91440" y="65405"/>
                      <a:pt x="90170" y="78740"/>
                    </a:cubicBezTo>
                    <a:cubicBezTo>
                      <a:pt x="87630" y="79375"/>
                      <a:pt x="85090" y="80645"/>
                      <a:pt x="82550" y="81280"/>
                    </a:cubicBezTo>
                    <a:cubicBezTo>
                      <a:pt x="72390" y="86360"/>
                      <a:pt x="63500" y="93345"/>
                      <a:pt x="56515" y="103505"/>
                    </a:cubicBezTo>
                    <a:lnTo>
                      <a:pt x="55245" y="100965"/>
                    </a:lnTo>
                    <a:cubicBezTo>
                      <a:pt x="53340" y="97155"/>
                      <a:pt x="51435" y="93345"/>
                      <a:pt x="48895" y="88900"/>
                    </a:cubicBezTo>
                    <a:lnTo>
                      <a:pt x="45085" y="81915"/>
                    </a:lnTo>
                    <a:cubicBezTo>
                      <a:pt x="40005" y="72390"/>
                      <a:pt x="34925" y="62865"/>
                      <a:pt x="29210" y="53975"/>
                    </a:cubicBezTo>
                    <a:cubicBezTo>
                      <a:pt x="32385" y="50165"/>
                      <a:pt x="34290" y="44450"/>
                      <a:pt x="33655" y="39370"/>
                    </a:cubicBezTo>
                    <a:cubicBezTo>
                      <a:pt x="33655" y="36830"/>
                      <a:pt x="32385" y="33655"/>
                      <a:pt x="30480" y="31750"/>
                    </a:cubicBezTo>
                    <a:cubicBezTo>
                      <a:pt x="29210" y="29845"/>
                      <a:pt x="26670" y="27940"/>
                      <a:pt x="23495" y="26670"/>
                    </a:cubicBezTo>
                    <a:cubicBezTo>
                      <a:pt x="18415" y="24130"/>
                      <a:pt x="12065" y="24765"/>
                      <a:pt x="6985" y="28575"/>
                    </a:cubicBezTo>
                    <a:cubicBezTo>
                      <a:pt x="5080" y="29845"/>
                      <a:pt x="3175" y="32385"/>
                      <a:pt x="1905" y="34925"/>
                    </a:cubicBezTo>
                    <a:cubicBezTo>
                      <a:pt x="1270" y="36830"/>
                      <a:pt x="635" y="39370"/>
                      <a:pt x="635" y="41910"/>
                    </a:cubicBezTo>
                    <a:cubicBezTo>
                      <a:pt x="0" y="43815"/>
                      <a:pt x="0" y="45720"/>
                      <a:pt x="0" y="47625"/>
                    </a:cubicBezTo>
                    <a:cubicBezTo>
                      <a:pt x="0" y="48895"/>
                      <a:pt x="635" y="50165"/>
                      <a:pt x="635" y="50800"/>
                    </a:cubicBezTo>
                    <a:cubicBezTo>
                      <a:pt x="635" y="52070"/>
                      <a:pt x="1270" y="52705"/>
                      <a:pt x="1905" y="53975"/>
                    </a:cubicBezTo>
                    <a:cubicBezTo>
                      <a:pt x="3810" y="57785"/>
                      <a:pt x="6985" y="59690"/>
                      <a:pt x="10160" y="60960"/>
                    </a:cubicBezTo>
                    <a:cubicBezTo>
                      <a:pt x="12065" y="61595"/>
                      <a:pt x="13970" y="61595"/>
                      <a:pt x="16510" y="61595"/>
                    </a:cubicBezTo>
                    <a:cubicBezTo>
                      <a:pt x="20955" y="71120"/>
                      <a:pt x="25400" y="81280"/>
                      <a:pt x="30480" y="90170"/>
                    </a:cubicBezTo>
                    <a:lnTo>
                      <a:pt x="34290" y="97155"/>
                    </a:lnTo>
                    <a:cubicBezTo>
                      <a:pt x="37465" y="103505"/>
                      <a:pt x="40640" y="109220"/>
                      <a:pt x="43180" y="115570"/>
                    </a:cubicBezTo>
                    <a:lnTo>
                      <a:pt x="46355" y="121285"/>
                    </a:lnTo>
                    <a:cubicBezTo>
                      <a:pt x="38100" y="140335"/>
                      <a:pt x="34925" y="162560"/>
                      <a:pt x="38735" y="182880"/>
                    </a:cubicBezTo>
                    <a:cubicBezTo>
                      <a:pt x="38100" y="203200"/>
                      <a:pt x="42545" y="219075"/>
                      <a:pt x="50800" y="232410"/>
                    </a:cubicBezTo>
                    <a:cubicBezTo>
                      <a:pt x="58420" y="243840"/>
                      <a:pt x="70485" y="252095"/>
                      <a:pt x="87630" y="258445"/>
                    </a:cubicBezTo>
                    <a:cubicBezTo>
                      <a:pt x="93980" y="260985"/>
                      <a:pt x="100965" y="262890"/>
                      <a:pt x="107315" y="264160"/>
                    </a:cubicBezTo>
                    <a:cubicBezTo>
                      <a:pt x="107315" y="284480"/>
                      <a:pt x="109220" y="304800"/>
                      <a:pt x="113030" y="323850"/>
                    </a:cubicBezTo>
                    <a:cubicBezTo>
                      <a:pt x="116840" y="343535"/>
                      <a:pt x="122555" y="363855"/>
                      <a:pt x="127635" y="382905"/>
                    </a:cubicBezTo>
                    <a:cubicBezTo>
                      <a:pt x="130175" y="392430"/>
                      <a:pt x="132715" y="401955"/>
                      <a:pt x="135255" y="411480"/>
                    </a:cubicBezTo>
                    <a:cubicBezTo>
                      <a:pt x="142240" y="438150"/>
                      <a:pt x="148590" y="469265"/>
                      <a:pt x="148590" y="502285"/>
                    </a:cubicBezTo>
                    <a:cubicBezTo>
                      <a:pt x="148590" y="532765"/>
                      <a:pt x="144145" y="565785"/>
                      <a:pt x="133985" y="601345"/>
                    </a:cubicBezTo>
                    <a:cubicBezTo>
                      <a:pt x="123825" y="639445"/>
                      <a:pt x="109220" y="677545"/>
                      <a:pt x="96520" y="710565"/>
                    </a:cubicBezTo>
                    <a:cubicBezTo>
                      <a:pt x="95250" y="714375"/>
                      <a:pt x="95885" y="718185"/>
                      <a:pt x="97790" y="720725"/>
                    </a:cubicBezTo>
                    <a:cubicBezTo>
                      <a:pt x="99695" y="723265"/>
                      <a:pt x="103505" y="725170"/>
                      <a:pt x="106680" y="725170"/>
                    </a:cubicBezTo>
                    <a:cubicBezTo>
                      <a:pt x="107315" y="725170"/>
                      <a:pt x="107950" y="725170"/>
                      <a:pt x="107950" y="725170"/>
                    </a:cubicBezTo>
                    <a:cubicBezTo>
                      <a:pt x="111760" y="724535"/>
                      <a:pt x="114300" y="721995"/>
                      <a:pt x="115570" y="718820"/>
                    </a:cubicBezTo>
                    <a:cubicBezTo>
                      <a:pt x="139700" y="655320"/>
                      <a:pt x="165100" y="589280"/>
                      <a:pt x="168275" y="519430"/>
                    </a:cubicBezTo>
                    <a:cubicBezTo>
                      <a:pt x="169545" y="489585"/>
                      <a:pt x="166370" y="458470"/>
                      <a:pt x="158750" y="424815"/>
                    </a:cubicBezTo>
                    <a:cubicBezTo>
                      <a:pt x="154305" y="405130"/>
                      <a:pt x="148590" y="386080"/>
                      <a:pt x="142875" y="367030"/>
                    </a:cubicBezTo>
                    <a:cubicBezTo>
                      <a:pt x="139700" y="356235"/>
                      <a:pt x="136525" y="346075"/>
                      <a:pt x="133985" y="335280"/>
                    </a:cubicBezTo>
                    <a:cubicBezTo>
                      <a:pt x="128270" y="314325"/>
                      <a:pt x="121920" y="290195"/>
                      <a:pt x="120015" y="265430"/>
                    </a:cubicBezTo>
                    <a:cubicBezTo>
                      <a:pt x="124460" y="266065"/>
                      <a:pt x="128270" y="266065"/>
                      <a:pt x="131445" y="266065"/>
                    </a:cubicBezTo>
                    <a:cubicBezTo>
                      <a:pt x="160655" y="264795"/>
                      <a:pt x="185420" y="244475"/>
                      <a:pt x="197485" y="212090"/>
                    </a:cubicBezTo>
                    <a:cubicBezTo>
                      <a:pt x="208280" y="183515"/>
                      <a:pt x="206375" y="151765"/>
                      <a:pt x="192405" y="126365"/>
                    </a:cubicBezTo>
                    <a:cubicBezTo>
                      <a:pt x="189230" y="120650"/>
                      <a:pt x="185420" y="114935"/>
                      <a:pt x="180340" y="109220"/>
                    </a:cubicBezTo>
                    <a:lnTo>
                      <a:pt x="180975" y="107315"/>
                    </a:lnTo>
                    <a:cubicBezTo>
                      <a:pt x="182245" y="104775"/>
                      <a:pt x="182880" y="102235"/>
                      <a:pt x="184150" y="99695"/>
                    </a:cubicBezTo>
                    <a:cubicBezTo>
                      <a:pt x="189230" y="86360"/>
                      <a:pt x="194945" y="72390"/>
                      <a:pt x="200025" y="59690"/>
                    </a:cubicBezTo>
                    <a:cubicBezTo>
                      <a:pt x="203200" y="60960"/>
                      <a:pt x="207010" y="60960"/>
                      <a:pt x="210820" y="59055"/>
                    </a:cubicBezTo>
                    <a:cubicBezTo>
                      <a:pt x="213995" y="57785"/>
                      <a:pt x="216535" y="55245"/>
                      <a:pt x="218440" y="52705"/>
                    </a:cubicBezTo>
                    <a:cubicBezTo>
                      <a:pt x="223520" y="49530"/>
                      <a:pt x="224155" y="45720"/>
                      <a:pt x="223520" y="41275"/>
                    </a:cubicBezTo>
                    <a:close/>
                    <a:moveTo>
                      <a:pt x="148590" y="86360"/>
                    </a:moveTo>
                    <a:cubicBezTo>
                      <a:pt x="148590" y="86360"/>
                      <a:pt x="148590" y="86360"/>
                      <a:pt x="148590" y="86360"/>
                    </a:cubicBezTo>
                    <a:lnTo>
                      <a:pt x="148590" y="86360"/>
                    </a:lnTo>
                    <a:lnTo>
                      <a:pt x="148590" y="8636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7" name="Google Shape;2797;p49"/>
              <p:cNvSpPr/>
              <p:nvPr/>
            </p:nvSpPr>
            <p:spPr>
              <a:xfrm>
                <a:off x="2590374" y="490259"/>
                <a:ext cx="242289" cy="245484"/>
              </a:xfrm>
              <a:custGeom>
                <a:avLst/>
                <a:gdLst/>
                <a:ahLst/>
                <a:cxnLst/>
                <a:rect l="l" t="t" r="r" b="b"/>
                <a:pathLst>
                  <a:path w="712615" h="722012" extrusionOk="0">
                    <a:moveTo>
                      <a:pt x="652601" y="315"/>
                    </a:moveTo>
                    <a:cubicBezTo>
                      <a:pt x="633551" y="1584"/>
                      <a:pt x="615771" y="6665"/>
                      <a:pt x="597991" y="13649"/>
                    </a:cubicBezTo>
                    <a:cubicBezTo>
                      <a:pt x="562431" y="27619"/>
                      <a:pt x="530681" y="50479"/>
                      <a:pt x="502106" y="74609"/>
                    </a:cubicBezTo>
                    <a:cubicBezTo>
                      <a:pt x="467816" y="103184"/>
                      <a:pt x="435431" y="134299"/>
                      <a:pt x="403681" y="165415"/>
                    </a:cubicBezTo>
                    <a:cubicBezTo>
                      <a:pt x="369391" y="198434"/>
                      <a:pt x="336371" y="232090"/>
                      <a:pt x="303351" y="265744"/>
                    </a:cubicBezTo>
                    <a:cubicBezTo>
                      <a:pt x="237311" y="333054"/>
                      <a:pt x="171271" y="400365"/>
                      <a:pt x="102691" y="465134"/>
                    </a:cubicBezTo>
                    <a:cubicBezTo>
                      <a:pt x="96976" y="470850"/>
                      <a:pt x="91261" y="475929"/>
                      <a:pt x="85546" y="481644"/>
                    </a:cubicBezTo>
                    <a:cubicBezTo>
                      <a:pt x="81736" y="479104"/>
                      <a:pt x="76021" y="479740"/>
                      <a:pt x="74751" y="485454"/>
                    </a:cubicBezTo>
                    <a:cubicBezTo>
                      <a:pt x="55701" y="561654"/>
                      <a:pt x="30301" y="636584"/>
                      <a:pt x="456" y="708975"/>
                    </a:cubicBezTo>
                    <a:cubicBezTo>
                      <a:pt x="-1449" y="713419"/>
                      <a:pt x="2996" y="717865"/>
                      <a:pt x="6806" y="718500"/>
                    </a:cubicBezTo>
                    <a:cubicBezTo>
                      <a:pt x="76021" y="727390"/>
                      <a:pt x="145871" y="717865"/>
                      <a:pt x="214451" y="707069"/>
                    </a:cubicBezTo>
                    <a:cubicBezTo>
                      <a:pt x="249376" y="701354"/>
                      <a:pt x="284936" y="696909"/>
                      <a:pt x="319226" y="687384"/>
                    </a:cubicBezTo>
                    <a:cubicBezTo>
                      <a:pt x="336371" y="682940"/>
                      <a:pt x="352881" y="677225"/>
                      <a:pt x="368756" y="669604"/>
                    </a:cubicBezTo>
                    <a:cubicBezTo>
                      <a:pt x="382726" y="663254"/>
                      <a:pt x="397331" y="654365"/>
                      <a:pt x="406221" y="641029"/>
                    </a:cubicBezTo>
                    <a:cubicBezTo>
                      <a:pt x="414476" y="628965"/>
                      <a:pt x="415111" y="613725"/>
                      <a:pt x="407491" y="601659"/>
                    </a:cubicBezTo>
                    <a:cubicBezTo>
                      <a:pt x="405586" y="599119"/>
                      <a:pt x="403681" y="596579"/>
                      <a:pt x="401141" y="594675"/>
                    </a:cubicBezTo>
                    <a:cubicBezTo>
                      <a:pt x="425906" y="588325"/>
                      <a:pt x="450036" y="580069"/>
                      <a:pt x="472896" y="569909"/>
                    </a:cubicBezTo>
                    <a:cubicBezTo>
                      <a:pt x="501471" y="557844"/>
                      <a:pt x="532586" y="543875"/>
                      <a:pt x="552906" y="520379"/>
                    </a:cubicBezTo>
                    <a:cubicBezTo>
                      <a:pt x="570686" y="500059"/>
                      <a:pt x="577036" y="472754"/>
                      <a:pt x="569416" y="446719"/>
                    </a:cubicBezTo>
                    <a:cubicBezTo>
                      <a:pt x="562431" y="422590"/>
                      <a:pt x="545286" y="402269"/>
                      <a:pt x="521156" y="394015"/>
                    </a:cubicBezTo>
                    <a:cubicBezTo>
                      <a:pt x="507821" y="389569"/>
                      <a:pt x="493851" y="388934"/>
                      <a:pt x="479881" y="391474"/>
                    </a:cubicBezTo>
                    <a:cubicBezTo>
                      <a:pt x="537666" y="341309"/>
                      <a:pt x="597991" y="293049"/>
                      <a:pt x="644346" y="230819"/>
                    </a:cubicBezTo>
                    <a:cubicBezTo>
                      <a:pt x="667206" y="199704"/>
                      <a:pt x="686891" y="166049"/>
                      <a:pt x="698956" y="129854"/>
                    </a:cubicBezTo>
                    <a:cubicBezTo>
                      <a:pt x="705306" y="111440"/>
                      <a:pt x="709116" y="93024"/>
                      <a:pt x="711656" y="73974"/>
                    </a:cubicBezTo>
                    <a:cubicBezTo>
                      <a:pt x="713561" y="55559"/>
                      <a:pt x="713561" y="34604"/>
                      <a:pt x="702766" y="18729"/>
                    </a:cubicBezTo>
                    <a:cubicBezTo>
                      <a:pt x="691336" y="949"/>
                      <a:pt x="672286" y="-956"/>
                      <a:pt x="652601" y="31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8" name="Google Shape;2798;p49"/>
              <p:cNvSpPr/>
              <p:nvPr/>
            </p:nvSpPr>
            <p:spPr>
              <a:xfrm>
                <a:off x="2604159" y="491856"/>
                <a:ext cx="212182" cy="211980"/>
              </a:xfrm>
              <a:custGeom>
                <a:avLst/>
                <a:gdLst/>
                <a:ahLst/>
                <a:cxnLst/>
                <a:rect l="l" t="t" r="r" b="b"/>
                <a:pathLst>
                  <a:path w="624064" h="623471" extrusionOk="0">
                    <a:moveTo>
                      <a:pt x="622794" y="692"/>
                    </a:moveTo>
                    <a:cubicBezTo>
                      <a:pt x="580249" y="105467"/>
                      <a:pt x="519924" y="201987"/>
                      <a:pt x="444994" y="287077"/>
                    </a:cubicBezTo>
                    <a:cubicBezTo>
                      <a:pt x="367524" y="375977"/>
                      <a:pt x="275449" y="450272"/>
                      <a:pt x="177024" y="514407"/>
                    </a:cubicBezTo>
                    <a:cubicBezTo>
                      <a:pt x="120509" y="551237"/>
                      <a:pt x="62089" y="584257"/>
                      <a:pt x="2399" y="614737"/>
                    </a:cubicBezTo>
                    <a:cubicBezTo>
                      <a:pt x="-2681" y="617277"/>
                      <a:pt x="1129" y="625532"/>
                      <a:pt x="6209" y="622992"/>
                    </a:cubicBezTo>
                    <a:cubicBezTo>
                      <a:pt x="114159" y="568382"/>
                      <a:pt x="217664" y="503612"/>
                      <a:pt x="311009" y="426142"/>
                    </a:cubicBezTo>
                    <a:cubicBezTo>
                      <a:pt x="398639" y="353117"/>
                      <a:pt x="478649" y="268027"/>
                      <a:pt x="540244" y="170872"/>
                    </a:cubicBezTo>
                    <a:cubicBezTo>
                      <a:pt x="573899" y="117532"/>
                      <a:pt x="603109" y="61017"/>
                      <a:pt x="624064" y="1327"/>
                    </a:cubicBezTo>
                    <a:cubicBezTo>
                      <a:pt x="624064" y="57"/>
                      <a:pt x="622794" y="-578"/>
                      <a:pt x="622794" y="69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799" name="Google Shape;2799;p49"/>
              <p:cNvSpPr/>
              <p:nvPr/>
            </p:nvSpPr>
            <p:spPr>
              <a:xfrm>
                <a:off x="2338758" y="521095"/>
                <a:ext cx="294289" cy="735672"/>
              </a:xfrm>
              <a:custGeom>
                <a:avLst/>
                <a:gdLst/>
                <a:ahLst/>
                <a:cxnLst/>
                <a:rect l="l" t="t" r="r" b="b"/>
                <a:pathLst>
                  <a:path w="865556" h="2163742" extrusionOk="0">
                    <a:moveTo>
                      <a:pt x="467225" y="1183937"/>
                    </a:moveTo>
                    <a:cubicBezTo>
                      <a:pt x="469130" y="1156632"/>
                      <a:pt x="471670" y="1128692"/>
                      <a:pt x="473575" y="1100752"/>
                    </a:cubicBezTo>
                    <a:cubicBezTo>
                      <a:pt x="475480" y="1100117"/>
                      <a:pt x="476750" y="1098847"/>
                      <a:pt x="478020" y="1096942"/>
                    </a:cubicBezTo>
                    <a:cubicBezTo>
                      <a:pt x="490085" y="1076622"/>
                      <a:pt x="502150" y="1056302"/>
                      <a:pt x="514215" y="1035982"/>
                    </a:cubicBezTo>
                    <a:cubicBezTo>
                      <a:pt x="544060" y="985817"/>
                      <a:pt x="574540" y="934382"/>
                      <a:pt x="605020" y="883582"/>
                    </a:cubicBezTo>
                    <a:cubicBezTo>
                      <a:pt x="641215" y="822622"/>
                      <a:pt x="683125" y="750232"/>
                      <a:pt x="720590" y="674667"/>
                    </a:cubicBezTo>
                    <a:cubicBezTo>
                      <a:pt x="758690" y="598467"/>
                      <a:pt x="788535" y="528617"/>
                      <a:pt x="810125" y="462577"/>
                    </a:cubicBezTo>
                    <a:cubicBezTo>
                      <a:pt x="832985" y="393997"/>
                      <a:pt x="848860" y="325417"/>
                      <a:pt x="857750" y="258742"/>
                    </a:cubicBezTo>
                    <a:cubicBezTo>
                      <a:pt x="862195" y="223182"/>
                      <a:pt x="864735" y="188257"/>
                      <a:pt x="865370" y="154602"/>
                    </a:cubicBezTo>
                    <a:cubicBezTo>
                      <a:pt x="866005" y="120312"/>
                      <a:pt x="865370" y="84117"/>
                      <a:pt x="857750" y="49827"/>
                    </a:cubicBezTo>
                    <a:cubicBezTo>
                      <a:pt x="856480" y="44747"/>
                      <a:pt x="855845" y="39667"/>
                      <a:pt x="855210" y="34587"/>
                    </a:cubicBezTo>
                    <a:cubicBezTo>
                      <a:pt x="854575" y="31412"/>
                      <a:pt x="853940" y="28237"/>
                      <a:pt x="853940" y="24427"/>
                    </a:cubicBezTo>
                    <a:cubicBezTo>
                      <a:pt x="853305" y="20617"/>
                      <a:pt x="850130" y="18712"/>
                      <a:pt x="846320" y="19347"/>
                    </a:cubicBezTo>
                    <a:cubicBezTo>
                      <a:pt x="842510" y="19982"/>
                      <a:pt x="839970" y="23157"/>
                      <a:pt x="840605" y="26967"/>
                    </a:cubicBezTo>
                    <a:cubicBezTo>
                      <a:pt x="842510" y="42842"/>
                      <a:pt x="843780" y="59352"/>
                      <a:pt x="844415" y="75227"/>
                    </a:cubicBezTo>
                    <a:lnTo>
                      <a:pt x="844415" y="78402"/>
                    </a:lnTo>
                    <a:cubicBezTo>
                      <a:pt x="845685" y="96817"/>
                      <a:pt x="845685" y="113962"/>
                      <a:pt x="846320" y="129837"/>
                    </a:cubicBezTo>
                    <a:cubicBezTo>
                      <a:pt x="846320" y="163492"/>
                      <a:pt x="845050" y="198417"/>
                      <a:pt x="841240" y="232072"/>
                    </a:cubicBezTo>
                    <a:cubicBezTo>
                      <a:pt x="834255" y="296842"/>
                      <a:pt x="819650" y="364787"/>
                      <a:pt x="798060" y="433367"/>
                    </a:cubicBezTo>
                    <a:cubicBezTo>
                      <a:pt x="777105" y="500042"/>
                      <a:pt x="749800" y="567987"/>
                      <a:pt x="714240" y="641012"/>
                    </a:cubicBezTo>
                    <a:cubicBezTo>
                      <a:pt x="676140" y="718482"/>
                      <a:pt x="634230" y="792777"/>
                      <a:pt x="601845" y="848657"/>
                    </a:cubicBezTo>
                    <a:cubicBezTo>
                      <a:pt x="571365" y="900727"/>
                      <a:pt x="540250" y="952797"/>
                      <a:pt x="509770" y="1003597"/>
                    </a:cubicBezTo>
                    <a:cubicBezTo>
                      <a:pt x="498975" y="1022012"/>
                      <a:pt x="488180" y="1040427"/>
                      <a:pt x="476750" y="1058207"/>
                    </a:cubicBezTo>
                    <a:lnTo>
                      <a:pt x="476115" y="1059477"/>
                    </a:lnTo>
                    <a:cubicBezTo>
                      <a:pt x="479290" y="997882"/>
                      <a:pt x="481195" y="919142"/>
                      <a:pt x="472940" y="839132"/>
                    </a:cubicBezTo>
                    <a:cubicBezTo>
                      <a:pt x="456430" y="688002"/>
                      <a:pt x="410075" y="535602"/>
                      <a:pt x="338955" y="398442"/>
                    </a:cubicBezTo>
                    <a:cubicBezTo>
                      <a:pt x="265930" y="257472"/>
                      <a:pt x="168140" y="133012"/>
                      <a:pt x="55110" y="36492"/>
                    </a:cubicBezTo>
                    <a:cubicBezTo>
                      <a:pt x="42410" y="25697"/>
                      <a:pt x="28440" y="14902"/>
                      <a:pt x="11295" y="1567"/>
                    </a:cubicBezTo>
                    <a:cubicBezTo>
                      <a:pt x="8120" y="-973"/>
                      <a:pt x="4310" y="-338"/>
                      <a:pt x="1770" y="2837"/>
                    </a:cubicBezTo>
                    <a:cubicBezTo>
                      <a:pt x="-770" y="6012"/>
                      <a:pt x="-770" y="11092"/>
                      <a:pt x="3040" y="14267"/>
                    </a:cubicBezTo>
                    <a:cubicBezTo>
                      <a:pt x="124960" y="117772"/>
                      <a:pt x="225290" y="237787"/>
                      <a:pt x="299585" y="370502"/>
                    </a:cubicBezTo>
                    <a:cubicBezTo>
                      <a:pt x="376420" y="507662"/>
                      <a:pt x="426585" y="654982"/>
                      <a:pt x="447540" y="807382"/>
                    </a:cubicBezTo>
                    <a:cubicBezTo>
                      <a:pt x="457700" y="881677"/>
                      <a:pt x="460875" y="959147"/>
                      <a:pt x="457065" y="1044237"/>
                    </a:cubicBezTo>
                    <a:cubicBezTo>
                      <a:pt x="455160" y="1089957"/>
                      <a:pt x="451350" y="1136312"/>
                      <a:pt x="447540" y="1181397"/>
                    </a:cubicBezTo>
                    <a:cubicBezTo>
                      <a:pt x="445000" y="1215687"/>
                      <a:pt x="441825" y="1251247"/>
                      <a:pt x="439920" y="1286172"/>
                    </a:cubicBezTo>
                    <a:cubicBezTo>
                      <a:pt x="436110" y="1351577"/>
                      <a:pt x="432935" y="1438572"/>
                      <a:pt x="444365" y="1525567"/>
                    </a:cubicBezTo>
                    <a:cubicBezTo>
                      <a:pt x="454525" y="1602402"/>
                      <a:pt x="476750" y="1679237"/>
                      <a:pt x="511040" y="1753532"/>
                    </a:cubicBezTo>
                    <a:cubicBezTo>
                      <a:pt x="575175" y="1894502"/>
                      <a:pt x="676140" y="2023407"/>
                      <a:pt x="803775" y="2126277"/>
                    </a:cubicBezTo>
                    <a:cubicBezTo>
                      <a:pt x="820285" y="2139612"/>
                      <a:pt x="836160" y="2151677"/>
                      <a:pt x="851400" y="2161837"/>
                    </a:cubicBezTo>
                    <a:cubicBezTo>
                      <a:pt x="852670" y="2163107"/>
                      <a:pt x="854575" y="2163742"/>
                      <a:pt x="856480" y="2163742"/>
                    </a:cubicBezTo>
                    <a:cubicBezTo>
                      <a:pt x="859020" y="2163742"/>
                      <a:pt x="860925" y="2162473"/>
                      <a:pt x="862830" y="2160567"/>
                    </a:cubicBezTo>
                    <a:cubicBezTo>
                      <a:pt x="865370" y="2156757"/>
                      <a:pt x="866005" y="2151042"/>
                      <a:pt x="861560" y="2147867"/>
                    </a:cubicBezTo>
                    <a:cubicBezTo>
                      <a:pt x="810125" y="2105323"/>
                      <a:pt x="742815" y="2048173"/>
                      <a:pt x="685030" y="1981498"/>
                    </a:cubicBezTo>
                    <a:cubicBezTo>
                      <a:pt x="631055" y="1919267"/>
                      <a:pt x="585335" y="1853227"/>
                      <a:pt x="549775" y="1784647"/>
                    </a:cubicBezTo>
                    <a:cubicBezTo>
                      <a:pt x="511675" y="1711622"/>
                      <a:pt x="485640" y="1635422"/>
                      <a:pt x="471670" y="1559222"/>
                    </a:cubicBezTo>
                    <a:cubicBezTo>
                      <a:pt x="458970" y="1490642"/>
                      <a:pt x="455160" y="1413807"/>
                      <a:pt x="460240" y="1318557"/>
                    </a:cubicBezTo>
                    <a:cubicBezTo>
                      <a:pt x="460240" y="1273472"/>
                      <a:pt x="464050" y="1227752"/>
                      <a:pt x="467225" y="118393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0" name="Google Shape;2800;p49"/>
              <p:cNvSpPr/>
              <p:nvPr/>
            </p:nvSpPr>
            <p:spPr>
              <a:xfrm rot="326420">
                <a:off x="2420710" y="283678"/>
                <a:ext cx="357903" cy="280227"/>
              </a:xfrm>
              <a:custGeom>
                <a:avLst/>
                <a:gdLst/>
                <a:ahLst/>
                <a:cxnLst/>
                <a:rect l="l" t="t" r="r" b="b"/>
                <a:pathLst>
                  <a:path w="1131081" h="885603" extrusionOk="0">
                    <a:moveTo>
                      <a:pt x="1065286" y="195603"/>
                    </a:moveTo>
                    <a:cubicBezTo>
                      <a:pt x="1030996" y="142898"/>
                      <a:pt x="970036" y="116863"/>
                      <a:pt x="911616" y="124483"/>
                    </a:cubicBezTo>
                    <a:cubicBezTo>
                      <a:pt x="910346" y="102258"/>
                      <a:pt x="903361" y="79398"/>
                      <a:pt x="890661" y="59713"/>
                    </a:cubicBezTo>
                    <a:cubicBezTo>
                      <a:pt x="850656" y="-1247"/>
                      <a:pt x="768741" y="-18392"/>
                      <a:pt x="707781" y="21613"/>
                    </a:cubicBezTo>
                    <a:cubicBezTo>
                      <a:pt x="646821" y="61618"/>
                      <a:pt x="629676" y="143533"/>
                      <a:pt x="669681" y="204493"/>
                    </a:cubicBezTo>
                    <a:cubicBezTo>
                      <a:pt x="693176" y="240688"/>
                      <a:pt x="731911" y="261643"/>
                      <a:pt x="772551" y="264183"/>
                    </a:cubicBezTo>
                    <a:cubicBezTo>
                      <a:pt x="768106" y="301013"/>
                      <a:pt x="775726" y="339113"/>
                      <a:pt x="797316" y="372133"/>
                    </a:cubicBezTo>
                    <a:cubicBezTo>
                      <a:pt x="810016" y="391818"/>
                      <a:pt x="826526" y="407693"/>
                      <a:pt x="844941" y="419758"/>
                    </a:cubicBezTo>
                    <a:cubicBezTo>
                      <a:pt x="821446" y="448968"/>
                      <a:pt x="810016" y="485798"/>
                      <a:pt x="810016" y="521993"/>
                    </a:cubicBezTo>
                    <a:cubicBezTo>
                      <a:pt x="774456" y="518183"/>
                      <a:pt x="737626" y="526438"/>
                      <a:pt x="705241" y="547393"/>
                    </a:cubicBezTo>
                    <a:cubicBezTo>
                      <a:pt x="684921" y="560728"/>
                      <a:pt x="669046" y="577873"/>
                      <a:pt x="656981" y="596923"/>
                    </a:cubicBezTo>
                    <a:cubicBezTo>
                      <a:pt x="604276" y="556918"/>
                      <a:pt x="530616" y="552473"/>
                      <a:pt x="472196" y="590573"/>
                    </a:cubicBezTo>
                    <a:cubicBezTo>
                      <a:pt x="463306" y="596288"/>
                      <a:pt x="455686" y="602638"/>
                      <a:pt x="448066" y="609623"/>
                    </a:cubicBezTo>
                    <a:cubicBezTo>
                      <a:pt x="445526" y="585493"/>
                      <a:pt x="437271" y="561363"/>
                      <a:pt x="422666" y="539773"/>
                    </a:cubicBezTo>
                    <a:cubicBezTo>
                      <a:pt x="390916" y="490878"/>
                      <a:pt x="336306" y="464843"/>
                      <a:pt x="281696" y="467383"/>
                    </a:cubicBezTo>
                    <a:cubicBezTo>
                      <a:pt x="314716" y="429283"/>
                      <a:pt x="328051" y="377848"/>
                      <a:pt x="317891" y="328953"/>
                    </a:cubicBezTo>
                    <a:cubicBezTo>
                      <a:pt x="349641" y="334033"/>
                      <a:pt x="383296" y="328318"/>
                      <a:pt x="411871" y="309268"/>
                    </a:cubicBezTo>
                    <a:cubicBezTo>
                      <a:pt x="472831" y="269263"/>
                      <a:pt x="489976" y="187348"/>
                      <a:pt x="449971" y="126388"/>
                    </a:cubicBezTo>
                    <a:cubicBezTo>
                      <a:pt x="409966" y="65428"/>
                      <a:pt x="328051" y="48283"/>
                      <a:pt x="267091" y="88288"/>
                    </a:cubicBezTo>
                    <a:cubicBezTo>
                      <a:pt x="225816" y="115593"/>
                      <a:pt x="204226" y="161948"/>
                      <a:pt x="207401" y="208303"/>
                    </a:cubicBezTo>
                    <a:cubicBezTo>
                      <a:pt x="163586" y="194968"/>
                      <a:pt x="114056" y="200048"/>
                      <a:pt x="72781" y="227353"/>
                    </a:cubicBezTo>
                    <a:cubicBezTo>
                      <a:pt x="-1514" y="275613"/>
                      <a:pt x="-22469" y="375308"/>
                      <a:pt x="26426" y="449603"/>
                    </a:cubicBezTo>
                    <a:cubicBezTo>
                      <a:pt x="58176" y="498498"/>
                      <a:pt x="112786" y="524533"/>
                      <a:pt x="167396" y="521993"/>
                    </a:cubicBezTo>
                    <a:cubicBezTo>
                      <a:pt x="121041" y="574698"/>
                      <a:pt x="113421" y="654073"/>
                      <a:pt x="154061" y="715668"/>
                    </a:cubicBezTo>
                    <a:cubicBezTo>
                      <a:pt x="202321" y="789963"/>
                      <a:pt x="302016" y="810918"/>
                      <a:pt x="376311" y="762023"/>
                    </a:cubicBezTo>
                    <a:cubicBezTo>
                      <a:pt x="385201" y="756308"/>
                      <a:pt x="392821" y="749958"/>
                      <a:pt x="400441" y="742973"/>
                    </a:cubicBezTo>
                    <a:cubicBezTo>
                      <a:pt x="402981" y="767103"/>
                      <a:pt x="411236" y="791233"/>
                      <a:pt x="425841" y="812823"/>
                    </a:cubicBezTo>
                    <a:cubicBezTo>
                      <a:pt x="474736" y="887118"/>
                      <a:pt x="573796" y="908073"/>
                      <a:pt x="648091" y="859178"/>
                    </a:cubicBezTo>
                    <a:cubicBezTo>
                      <a:pt x="668411" y="845843"/>
                      <a:pt x="684286" y="828698"/>
                      <a:pt x="696351" y="809648"/>
                    </a:cubicBezTo>
                    <a:cubicBezTo>
                      <a:pt x="749056" y="849653"/>
                      <a:pt x="822716" y="854098"/>
                      <a:pt x="881136" y="815998"/>
                    </a:cubicBezTo>
                    <a:cubicBezTo>
                      <a:pt x="928761" y="784883"/>
                      <a:pt x="954796" y="732178"/>
                      <a:pt x="953526" y="678838"/>
                    </a:cubicBezTo>
                    <a:cubicBezTo>
                      <a:pt x="989086" y="682648"/>
                      <a:pt x="1025916" y="674393"/>
                      <a:pt x="1058301" y="653438"/>
                    </a:cubicBezTo>
                    <a:cubicBezTo>
                      <a:pt x="1132596" y="605178"/>
                      <a:pt x="1153551" y="505483"/>
                      <a:pt x="1104656" y="431188"/>
                    </a:cubicBezTo>
                    <a:cubicBezTo>
                      <a:pt x="1091956" y="411503"/>
                      <a:pt x="1075446" y="395628"/>
                      <a:pt x="1057031" y="383563"/>
                    </a:cubicBezTo>
                    <a:cubicBezTo>
                      <a:pt x="1098941" y="330223"/>
                      <a:pt x="1104021" y="254658"/>
                      <a:pt x="1065286" y="19560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1" name="Google Shape;2801;p49"/>
              <p:cNvSpPr/>
              <p:nvPr/>
            </p:nvSpPr>
            <p:spPr>
              <a:xfrm rot="321350">
                <a:off x="2478358" y="298475"/>
                <a:ext cx="271170" cy="231756"/>
              </a:xfrm>
              <a:custGeom>
                <a:avLst/>
                <a:gdLst/>
                <a:ahLst/>
                <a:cxnLst/>
                <a:rect l="l" t="t" r="r" b="b"/>
                <a:pathLst>
                  <a:path w="3374823" h="2884302" extrusionOk="0">
                    <a:moveTo>
                      <a:pt x="2510962" y="2623470"/>
                    </a:moveTo>
                    <a:cubicBezTo>
                      <a:pt x="2519012" y="2620894"/>
                      <a:pt x="2528671" y="2623470"/>
                      <a:pt x="2532535" y="2633773"/>
                    </a:cubicBezTo>
                    <a:cubicBezTo>
                      <a:pt x="2545414" y="2669835"/>
                      <a:pt x="2555717" y="2708472"/>
                      <a:pt x="2566021" y="2744533"/>
                    </a:cubicBezTo>
                    <a:cubicBezTo>
                      <a:pt x="2571172" y="2765140"/>
                      <a:pt x="2576324" y="2783170"/>
                      <a:pt x="2578900" y="2798625"/>
                    </a:cubicBezTo>
                    <a:cubicBezTo>
                      <a:pt x="2581476" y="2814080"/>
                      <a:pt x="2589203" y="2837263"/>
                      <a:pt x="2581476" y="2852717"/>
                    </a:cubicBezTo>
                    <a:cubicBezTo>
                      <a:pt x="2578900" y="2857869"/>
                      <a:pt x="2571172" y="2860445"/>
                      <a:pt x="2566021" y="2857869"/>
                    </a:cubicBezTo>
                    <a:cubicBezTo>
                      <a:pt x="2550566" y="2847566"/>
                      <a:pt x="2547990" y="2824383"/>
                      <a:pt x="2542838" y="2808929"/>
                    </a:cubicBezTo>
                    <a:cubicBezTo>
                      <a:pt x="2537686" y="2790898"/>
                      <a:pt x="2535111" y="2772867"/>
                      <a:pt x="2529959" y="2754836"/>
                    </a:cubicBezTo>
                    <a:cubicBezTo>
                      <a:pt x="2519656" y="2718775"/>
                      <a:pt x="2509352" y="2680138"/>
                      <a:pt x="2499049" y="2644076"/>
                    </a:cubicBezTo>
                    <a:cubicBezTo>
                      <a:pt x="2496473" y="2633773"/>
                      <a:pt x="2502913" y="2626046"/>
                      <a:pt x="2510962" y="2623470"/>
                    </a:cubicBezTo>
                    <a:close/>
                    <a:moveTo>
                      <a:pt x="2602078" y="2618318"/>
                    </a:moveTo>
                    <a:cubicBezTo>
                      <a:pt x="2609805" y="2615743"/>
                      <a:pt x="2620108" y="2620894"/>
                      <a:pt x="2622684" y="2628622"/>
                    </a:cubicBezTo>
                    <a:cubicBezTo>
                      <a:pt x="2635563" y="2659531"/>
                      <a:pt x="2648442" y="2687865"/>
                      <a:pt x="2661321" y="2718775"/>
                    </a:cubicBezTo>
                    <a:cubicBezTo>
                      <a:pt x="2666473" y="2734230"/>
                      <a:pt x="2674201" y="2747109"/>
                      <a:pt x="2679352" y="2765140"/>
                    </a:cubicBezTo>
                    <a:cubicBezTo>
                      <a:pt x="2684504" y="2778019"/>
                      <a:pt x="2694807" y="2796050"/>
                      <a:pt x="2689656" y="2811504"/>
                    </a:cubicBezTo>
                    <a:cubicBezTo>
                      <a:pt x="2687080" y="2816656"/>
                      <a:pt x="2679352" y="2819232"/>
                      <a:pt x="2674201" y="2816656"/>
                    </a:cubicBezTo>
                    <a:cubicBezTo>
                      <a:pt x="2666473" y="2811504"/>
                      <a:pt x="2661321" y="2803777"/>
                      <a:pt x="2658746" y="2796050"/>
                    </a:cubicBezTo>
                    <a:cubicBezTo>
                      <a:pt x="2656170" y="2788322"/>
                      <a:pt x="2651018" y="2780595"/>
                      <a:pt x="2648442" y="2772867"/>
                    </a:cubicBezTo>
                    <a:cubicBezTo>
                      <a:pt x="2643291" y="2759988"/>
                      <a:pt x="2635563" y="2744533"/>
                      <a:pt x="2630412" y="2729078"/>
                    </a:cubicBezTo>
                    <a:cubicBezTo>
                      <a:pt x="2617532" y="2698169"/>
                      <a:pt x="2604653" y="2669835"/>
                      <a:pt x="2591774" y="2638925"/>
                    </a:cubicBezTo>
                    <a:cubicBezTo>
                      <a:pt x="2586623" y="2631197"/>
                      <a:pt x="2594350" y="2620894"/>
                      <a:pt x="2602078" y="2618318"/>
                    </a:cubicBezTo>
                    <a:close/>
                    <a:moveTo>
                      <a:pt x="2360918" y="2585803"/>
                    </a:moveTo>
                    <a:cubicBezTo>
                      <a:pt x="2368967" y="2584193"/>
                      <a:pt x="2377981" y="2587413"/>
                      <a:pt x="2380557" y="2597716"/>
                    </a:cubicBezTo>
                    <a:cubicBezTo>
                      <a:pt x="2385709" y="2623474"/>
                      <a:pt x="2388284" y="2646657"/>
                      <a:pt x="2396016" y="2672415"/>
                    </a:cubicBezTo>
                    <a:cubicBezTo>
                      <a:pt x="2403743" y="2693021"/>
                      <a:pt x="2411467" y="2716204"/>
                      <a:pt x="2419194" y="2739386"/>
                    </a:cubicBezTo>
                    <a:cubicBezTo>
                      <a:pt x="2429502" y="2759993"/>
                      <a:pt x="2439801" y="2783175"/>
                      <a:pt x="2450104" y="2806357"/>
                    </a:cubicBezTo>
                    <a:cubicBezTo>
                      <a:pt x="2460412" y="2826964"/>
                      <a:pt x="2478438" y="2850146"/>
                      <a:pt x="2481018" y="2873329"/>
                    </a:cubicBezTo>
                    <a:cubicBezTo>
                      <a:pt x="2481018" y="2881056"/>
                      <a:pt x="2473291" y="2886208"/>
                      <a:pt x="2465559" y="2883632"/>
                    </a:cubicBezTo>
                    <a:cubicBezTo>
                      <a:pt x="2444953" y="2873329"/>
                      <a:pt x="2432073" y="2844995"/>
                      <a:pt x="2419194" y="2824388"/>
                    </a:cubicBezTo>
                    <a:cubicBezTo>
                      <a:pt x="2406315" y="2801206"/>
                      <a:pt x="2396016" y="2778023"/>
                      <a:pt x="2385709" y="2754841"/>
                    </a:cubicBezTo>
                    <a:cubicBezTo>
                      <a:pt x="2367678" y="2705900"/>
                      <a:pt x="2349647" y="2654384"/>
                      <a:pt x="2347071" y="2602868"/>
                    </a:cubicBezTo>
                    <a:cubicBezTo>
                      <a:pt x="2345785" y="2593852"/>
                      <a:pt x="2352869" y="2587413"/>
                      <a:pt x="2360918" y="2585803"/>
                    </a:cubicBezTo>
                    <a:close/>
                    <a:moveTo>
                      <a:pt x="2715416" y="2575496"/>
                    </a:moveTo>
                    <a:cubicBezTo>
                      <a:pt x="2720568" y="2573886"/>
                      <a:pt x="2727007" y="2574530"/>
                      <a:pt x="2730873" y="2577106"/>
                    </a:cubicBezTo>
                    <a:cubicBezTo>
                      <a:pt x="2738600" y="2582257"/>
                      <a:pt x="2743752" y="2592561"/>
                      <a:pt x="2748900" y="2600288"/>
                    </a:cubicBezTo>
                    <a:cubicBezTo>
                      <a:pt x="2751480" y="2608016"/>
                      <a:pt x="2756631" y="2615743"/>
                      <a:pt x="2761779" y="2623470"/>
                    </a:cubicBezTo>
                    <a:cubicBezTo>
                      <a:pt x="2769510" y="2638925"/>
                      <a:pt x="2779810" y="2654380"/>
                      <a:pt x="2790117" y="2669835"/>
                    </a:cubicBezTo>
                    <a:cubicBezTo>
                      <a:pt x="2800416" y="2685290"/>
                      <a:pt x="2810723" y="2700745"/>
                      <a:pt x="2821027" y="2713624"/>
                    </a:cubicBezTo>
                    <a:cubicBezTo>
                      <a:pt x="2828754" y="2723928"/>
                      <a:pt x="2844205" y="2747110"/>
                      <a:pt x="2828754" y="2754838"/>
                    </a:cubicBezTo>
                    <a:cubicBezTo>
                      <a:pt x="2813295" y="2762565"/>
                      <a:pt x="2800416" y="2739383"/>
                      <a:pt x="2792689" y="2729079"/>
                    </a:cubicBezTo>
                    <a:cubicBezTo>
                      <a:pt x="2782389" y="2713624"/>
                      <a:pt x="2772086" y="2698169"/>
                      <a:pt x="2761779" y="2682714"/>
                    </a:cubicBezTo>
                    <a:cubicBezTo>
                      <a:pt x="2751480" y="2669835"/>
                      <a:pt x="2741172" y="2654380"/>
                      <a:pt x="2733449" y="2638925"/>
                    </a:cubicBezTo>
                    <a:cubicBezTo>
                      <a:pt x="2728293" y="2631198"/>
                      <a:pt x="2725721" y="2623470"/>
                      <a:pt x="2720570" y="2615743"/>
                    </a:cubicBezTo>
                    <a:cubicBezTo>
                      <a:pt x="2715414" y="2605440"/>
                      <a:pt x="2707691" y="2597712"/>
                      <a:pt x="2707691" y="2587409"/>
                    </a:cubicBezTo>
                    <a:cubicBezTo>
                      <a:pt x="2706403" y="2580969"/>
                      <a:pt x="2710265" y="2577106"/>
                      <a:pt x="2715416" y="2575496"/>
                    </a:cubicBezTo>
                    <a:close/>
                    <a:moveTo>
                      <a:pt x="2175460" y="2571954"/>
                    </a:moveTo>
                    <a:cubicBezTo>
                      <a:pt x="2183510" y="2569378"/>
                      <a:pt x="2192524" y="2571954"/>
                      <a:pt x="2195098" y="2582257"/>
                    </a:cubicBezTo>
                    <a:cubicBezTo>
                      <a:pt x="2205405" y="2626046"/>
                      <a:pt x="2215709" y="2672411"/>
                      <a:pt x="2226008" y="2716200"/>
                    </a:cubicBezTo>
                    <a:cubicBezTo>
                      <a:pt x="2231164" y="2736807"/>
                      <a:pt x="2236315" y="2759989"/>
                      <a:pt x="2241467" y="2783171"/>
                    </a:cubicBezTo>
                    <a:cubicBezTo>
                      <a:pt x="2244043" y="2793475"/>
                      <a:pt x="2244043" y="2806354"/>
                      <a:pt x="2246614" y="2816657"/>
                    </a:cubicBezTo>
                    <a:cubicBezTo>
                      <a:pt x="2249194" y="2826960"/>
                      <a:pt x="2251766" y="2837264"/>
                      <a:pt x="2249194" y="2847567"/>
                    </a:cubicBezTo>
                    <a:cubicBezTo>
                      <a:pt x="2246614" y="2857870"/>
                      <a:pt x="2233735" y="2863022"/>
                      <a:pt x="2226008" y="2855294"/>
                    </a:cubicBezTo>
                    <a:cubicBezTo>
                      <a:pt x="2218284" y="2847567"/>
                      <a:pt x="2215709" y="2837264"/>
                      <a:pt x="2213129" y="2824384"/>
                    </a:cubicBezTo>
                    <a:cubicBezTo>
                      <a:pt x="2210557" y="2811505"/>
                      <a:pt x="2207977" y="2801202"/>
                      <a:pt x="2205405" y="2790899"/>
                    </a:cubicBezTo>
                    <a:cubicBezTo>
                      <a:pt x="2200250" y="2770292"/>
                      <a:pt x="2195098" y="2747110"/>
                      <a:pt x="2189950" y="2726503"/>
                    </a:cubicBezTo>
                    <a:cubicBezTo>
                      <a:pt x="2179647" y="2682714"/>
                      <a:pt x="2169340" y="2638925"/>
                      <a:pt x="2161612" y="2592561"/>
                    </a:cubicBezTo>
                    <a:cubicBezTo>
                      <a:pt x="2160326" y="2582257"/>
                      <a:pt x="2167411" y="2574530"/>
                      <a:pt x="2175460" y="2571954"/>
                    </a:cubicBezTo>
                    <a:close/>
                    <a:moveTo>
                      <a:pt x="2048599" y="2542654"/>
                    </a:moveTo>
                    <a:cubicBezTo>
                      <a:pt x="2057292" y="2539756"/>
                      <a:pt x="2067595" y="2542332"/>
                      <a:pt x="2071459" y="2553923"/>
                    </a:cubicBezTo>
                    <a:cubicBezTo>
                      <a:pt x="2089490" y="2600288"/>
                      <a:pt x="2102369" y="2646652"/>
                      <a:pt x="2112672" y="2693017"/>
                    </a:cubicBezTo>
                    <a:cubicBezTo>
                      <a:pt x="2115248" y="2716199"/>
                      <a:pt x="2120399" y="2741957"/>
                      <a:pt x="2125551" y="2759988"/>
                    </a:cubicBezTo>
                    <a:cubicBezTo>
                      <a:pt x="2125551" y="2772867"/>
                      <a:pt x="2125551" y="2783170"/>
                      <a:pt x="2125551" y="2796049"/>
                    </a:cubicBezTo>
                    <a:cubicBezTo>
                      <a:pt x="2125551" y="2808929"/>
                      <a:pt x="2125551" y="2819232"/>
                      <a:pt x="2117824" y="2826959"/>
                    </a:cubicBezTo>
                    <a:cubicBezTo>
                      <a:pt x="2115248" y="2829535"/>
                      <a:pt x="2110096" y="2829535"/>
                      <a:pt x="2104945" y="2826959"/>
                    </a:cubicBezTo>
                    <a:cubicBezTo>
                      <a:pt x="2094641" y="2821808"/>
                      <a:pt x="2094641" y="2808929"/>
                      <a:pt x="2092066" y="2798625"/>
                    </a:cubicBezTo>
                    <a:cubicBezTo>
                      <a:pt x="2089490" y="2788322"/>
                      <a:pt x="2086914" y="2775443"/>
                      <a:pt x="2084338" y="2765140"/>
                    </a:cubicBezTo>
                    <a:cubicBezTo>
                      <a:pt x="2079186" y="2741957"/>
                      <a:pt x="2076611" y="2721351"/>
                      <a:pt x="2071459" y="2698169"/>
                    </a:cubicBezTo>
                    <a:cubicBezTo>
                      <a:pt x="2061156" y="2654380"/>
                      <a:pt x="2050852" y="2608015"/>
                      <a:pt x="2035398" y="2564226"/>
                    </a:cubicBezTo>
                    <a:cubicBezTo>
                      <a:pt x="2032822" y="2553923"/>
                      <a:pt x="2039905" y="2545552"/>
                      <a:pt x="2048599" y="2542654"/>
                    </a:cubicBezTo>
                    <a:close/>
                    <a:moveTo>
                      <a:pt x="1138047" y="2523657"/>
                    </a:moveTo>
                    <a:cubicBezTo>
                      <a:pt x="1144164" y="2522369"/>
                      <a:pt x="1150604" y="2524301"/>
                      <a:pt x="1154468" y="2530741"/>
                    </a:cubicBezTo>
                    <a:cubicBezTo>
                      <a:pt x="1159619" y="2541044"/>
                      <a:pt x="1159619" y="2553923"/>
                      <a:pt x="1162195" y="2564226"/>
                    </a:cubicBezTo>
                    <a:cubicBezTo>
                      <a:pt x="1164771" y="2574530"/>
                      <a:pt x="1167347" y="2584833"/>
                      <a:pt x="1167347" y="2595136"/>
                    </a:cubicBezTo>
                    <a:cubicBezTo>
                      <a:pt x="1169922" y="2615743"/>
                      <a:pt x="1172498" y="2638925"/>
                      <a:pt x="1175074" y="2659532"/>
                    </a:cubicBezTo>
                    <a:cubicBezTo>
                      <a:pt x="1177650" y="2680138"/>
                      <a:pt x="1180226" y="2703321"/>
                      <a:pt x="1182801" y="2723927"/>
                    </a:cubicBezTo>
                    <a:cubicBezTo>
                      <a:pt x="1185377" y="2734231"/>
                      <a:pt x="1185377" y="2744534"/>
                      <a:pt x="1185377" y="2754837"/>
                    </a:cubicBezTo>
                    <a:cubicBezTo>
                      <a:pt x="1185377" y="2765141"/>
                      <a:pt x="1187953" y="2775444"/>
                      <a:pt x="1182801" y="2785747"/>
                    </a:cubicBezTo>
                    <a:cubicBezTo>
                      <a:pt x="1177650" y="2793475"/>
                      <a:pt x="1167347" y="2796050"/>
                      <a:pt x="1162195" y="2790899"/>
                    </a:cubicBezTo>
                    <a:cubicBezTo>
                      <a:pt x="1154468" y="2780596"/>
                      <a:pt x="1154468" y="2770292"/>
                      <a:pt x="1151892" y="2759989"/>
                    </a:cubicBezTo>
                    <a:cubicBezTo>
                      <a:pt x="1149316" y="2749686"/>
                      <a:pt x="1149316" y="2739382"/>
                      <a:pt x="1146740" y="2729079"/>
                    </a:cubicBezTo>
                    <a:cubicBezTo>
                      <a:pt x="1144164" y="2708473"/>
                      <a:pt x="1141589" y="2685290"/>
                      <a:pt x="1139013" y="2664684"/>
                    </a:cubicBezTo>
                    <a:lnTo>
                      <a:pt x="1131285" y="2600288"/>
                    </a:lnTo>
                    <a:cubicBezTo>
                      <a:pt x="1128710" y="2589985"/>
                      <a:pt x="1126134" y="2579681"/>
                      <a:pt x="1126134" y="2569378"/>
                    </a:cubicBezTo>
                    <a:cubicBezTo>
                      <a:pt x="1123558" y="2559075"/>
                      <a:pt x="1120982" y="2546196"/>
                      <a:pt x="1123558" y="2535892"/>
                    </a:cubicBezTo>
                    <a:cubicBezTo>
                      <a:pt x="1126134" y="2529453"/>
                      <a:pt x="1131929" y="2524945"/>
                      <a:pt x="1138047" y="2523657"/>
                    </a:cubicBezTo>
                    <a:close/>
                    <a:moveTo>
                      <a:pt x="1031798" y="2517544"/>
                    </a:moveTo>
                    <a:cubicBezTo>
                      <a:pt x="1039848" y="2518509"/>
                      <a:pt x="1047575" y="2524305"/>
                      <a:pt x="1048863" y="2533320"/>
                    </a:cubicBezTo>
                    <a:cubicBezTo>
                      <a:pt x="1051439" y="2543624"/>
                      <a:pt x="1048863" y="2553927"/>
                      <a:pt x="1048863" y="2564230"/>
                    </a:cubicBezTo>
                    <a:cubicBezTo>
                      <a:pt x="1048863" y="2574534"/>
                      <a:pt x="1048863" y="2584837"/>
                      <a:pt x="1048863" y="2595140"/>
                    </a:cubicBezTo>
                    <a:cubicBezTo>
                      <a:pt x="1048863" y="2615747"/>
                      <a:pt x="1048863" y="2633778"/>
                      <a:pt x="1048863" y="2654384"/>
                    </a:cubicBezTo>
                    <a:cubicBezTo>
                      <a:pt x="1048863" y="2674991"/>
                      <a:pt x="1051439" y="2693022"/>
                      <a:pt x="1054015" y="2713628"/>
                    </a:cubicBezTo>
                    <a:cubicBezTo>
                      <a:pt x="1056591" y="2731659"/>
                      <a:pt x="1061742" y="2752265"/>
                      <a:pt x="1059166" y="2770296"/>
                    </a:cubicBezTo>
                    <a:cubicBezTo>
                      <a:pt x="1059166" y="2778024"/>
                      <a:pt x="1046287" y="2780599"/>
                      <a:pt x="1041136" y="2775448"/>
                    </a:cubicBezTo>
                    <a:cubicBezTo>
                      <a:pt x="1025681" y="2762569"/>
                      <a:pt x="1023105" y="2739386"/>
                      <a:pt x="1017954" y="2718780"/>
                    </a:cubicBezTo>
                    <a:cubicBezTo>
                      <a:pt x="1012802" y="2698173"/>
                      <a:pt x="1010226" y="2677567"/>
                      <a:pt x="1010226" y="2656960"/>
                    </a:cubicBezTo>
                    <a:cubicBezTo>
                      <a:pt x="1010226" y="2636353"/>
                      <a:pt x="1010226" y="2613171"/>
                      <a:pt x="1010226" y="2592564"/>
                    </a:cubicBezTo>
                    <a:cubicBezTo>
                      <a:pt x="1010226" y="2582261"/>
                      <a:pt x="1010226" y="2571958"/>
                      <a:pt x="1010226" y="2561655"/>
                    </a:cubicBezTo>
                    <a:cubicBezTo>
                      <a:pt x="1010226" y="2551351"/>
                      <a:pt x="1010226" y="2541048"/>
                      <a:pt x="1012802" y="2530745"/>
                    </a:cubicBezTo>
                    <a:cubicBezTo>
                      <a:pt x="1015378" y="2520441"/>
                      <a:pt x="1023749" y="2516578"/>
                      <a:pt x="1031798" y="2517544"/>
                    </a:cubicBezTo>
                    <a:close/>
                    <a:moveTo>
                      <a:pt x="1304836" y="2501767"/>
                    </a:moveTo>
                    <a:cubicBezTo>
                      <a:pt x="1313529" y="2501123"/>
                      <a:pt x="1321901" y="2506274"/>
                      <a:pt x="1321901" y="2517866"/>
                    </a:cubicBezTo>
                    <a:cubicBezTo>
                      <a:pt x="1324477" y="2561655"/>
                      <a:pt x="1324477" y="2602868"/>
                      <a:pt x="1324477" y="2646657"/>
                    </a:cubicBezTo>
                    <a:cubicBezTo>
                      <a:pt x="1327052" y="2685294"/>
                      <a:pt x="1327052" y="2721355"/>
                      <a:pt x="1329628" y="2754841"/>
                    </a:cubicBezTo>
                    <a:cubicBezTo>
                      <a:pt x="1329628" y="2754841"/>
                      <a:pt x="1329628" y="2757417"/>
                      <a:pt x="1329628" y="2759992"/>
                    </a:cubicBezTo>
                    <a:cubicBezTo>
                      <a:pt x="1329628" y="2762568"/>
                      <a:pt x="1329628" y="2762568"/>
                      <a:pt x="1329628" y="2765144"/>
                    </a:cubicBezTo>
                    <a:cubicBezTo>
                      <a:pt x="1329628" y="2765144"/>
                      <a:pt x="1329628" y="2767720"/>
                      <a:pt x="1329628" y="2767720"/>
                    </a:cubicBezTo>
                    <a:cubicBezTo>
                      <a:pt x="1329628" y="2767720"/>
                      <a:pt x="1329628" y="2770296"/>
                      <a:pt x="1329628" y="2770296"/>
                    </a:cubicBezTo>
                    <a:cubicBezTo>
                      <a:pt x="1329628" y="2772872"/>
                      <a:pt x="1327052" y="2775447"/>
                      <a:pt x="1324477" y="2775447"/>
                    </a:cubicBezTo>
                    <a:cubicBezTo>
                      <a:pt x="1316749" y="2780599"/>
                      <a:pt x="1303870" y="2780599"/>
                      <a:pt x="1298718" y="2767720"/>
                    </a:cubicBezTo>
                    <a:cubicBezTo>
                      <a:pt x="1283263" y="2731658"/>
                      <a:pt x="1283263" y="2690445"/>
                      <a:pt x="1283263" y="2651808"/>
                    </a:cubicBezTo>
                    <a:cubicBezTo>
                      <a:pt x="1283263" y="2608019"/>
                      <a:pt x="1285839" y="2564230"/>
                      <a:pt x="1285839" y="2520441"/>
                    </a:cubicBezTo>
                    <a:cubicBezTo>
                      <a:pt x="1287127" y="2508850"/>
                      <a:pt x="1296142" y="2502411"/>
                      <a:pt x="1304836" y="2501767"/>
                    </a:cubicBezTo>
                    <a:close/>
                    <a:moveTo>
                      <a:pt x="907189" y="2489532"/>
                    </a:moveTo>
                    <a:cubicBezTo>
                      <a:pt x="917492" y="2489532"/>
                      <a:pt x="927796" y="2497260"/>
                      <a:pt x="927796" y="2507563"/>
                    </a:cubicBezTo>
                    <a:cubicBezTo>
                      <a:pt x="925220" y="2548776"/>
                      <a:pt x="925220" y="2589989"/>
                      <a:pt x="927796" y="2631202"/>
                    </a:cubicBezTo>
                    <a:cubicBezTo>
                      <a:pt x="927796" y="2651808"/>
                      <a:pt x="930371" y="2672415"/>
                      <a:pt x="930371" y="2693022"/>
                    </a:cubicBezTo>
                    <a:cubicBezTo>
                      <a:pt x="930371" y="2703325"/>
                      <a:pt x="930371" y="2713628"/>
                      <a:pt x="930371" y="2723931"/>
                    </a:cubicBezTo>
                    <a:cubicBezTo>
                      <a:pt x="930371" y="2734235"/>
                      <a:pt x="932947" y="2744538"/>
                      <a:pt x="925220" y="2752265"/>
                    </a:cubicBezTo>
                    <a:cubicBezTo>
                      <a:pt x="920068" y="2759993"/>
                      <a:pt x="909765" y="2759993"/>
                      <a:pt x="904613" y="2754841"/>
                    </a:cubicBezTo>
                    <a:cubicBezTo>
                      <a:pt x="896886" y="2747114"/>
                      <a:pt x="896886" y="2734235"/>
                      <a:pt x="894310" y="2723931"/>
                    </a:cubicBezTo>
                    <a:cubicBezTo>
                      <a:pt x="894310" y="2713628"/>
                      <a:pt x="891734" y="2703325"/>
                      <a:pt x="891734" y="2693022"/>
                    </a:cubicBezTo>
                    <a:cubicBezTo>
                      <a:pt x="891734" y="2674991"/>
                      <a:pt x="889158" y="2654384"/>
                      <a:pt x="889158" y="2633778"/>
                    </a:cubicBezTo>
                    <a:cubicBezTo>
                      <a:pt x="886582" y="2592565"/>
                      <a:pt x="886582" y="2551352"/>
                      <a:pt x="889158" y="2510139"/>
                    </a:cubicBezTo>
                    <a:cubicBezTo>
                      <a:pt x="889158" y="2499835"/>
                      <a:pt x="896886" y="2489532"/>
                      <a:pt x="907189" y="2489532"/>
                    </a:cubicBezTo>
                    <a:close/>
                    <a:moveTo>
                      <a:pt x="2856082" y="2477051"/>
                    </a:moveTo>
                    <a:cubicBezTo>
                      <a:pt x="2860147" y="2477614"/>
                      <a:pt x="2864171" y="2479868"/>
                      <a:pt x="2867391" y="2484376"/>
                    </a:cubicBezTo>
                    <a:cubicBezTo>
                      <a:pt x="2877694" y="2497255"/>
                      <a:pt x="2885422" y="2512710"/>
                      <a:pt x="2895725" y="2525589"/>
                    </a:cubicBezTo>
                    <a:cubicBezTo>
                      <a:pt x="2903453" y="2538468"/>
                      <a:pt x="2913756" y="2548771"/>
                      <a:pt x="2924059" y="2561650"/>
                    </a:cubicBezTo>
                    <a:cubicBezTo>
                      <a:pt x="2934363" y="2571954"/>
                      <a:pt x="2944666" y="2584833"/>
                      <a:pt x="2954969" y="2595136"/>
                    </a:cubicBezTo>
                    <a:cubicBezTo>
                      <a:pt x="2965273" y="2605439"/>
                      <a:pt x="2978152" y="2618318"/>
                      <a:pt x="2993607" y="2631197"/>
                    </a:cubicBezTo>
                    <a:cubicBezTo>
                      <a:pt x="3001334" y="2644076"/>
                      <a:pt x="2988455" y="2656956"/>
                      <a:pt x="2975576" y="2651804"/>
                    </a:cubicBezTo>
                    <a:cubicBezTo>
                      <a:pt x="2960121" y="2644076"/>
                      <a:pt x="2947242" y="2631197"/>
                      <a:pt x="2934363" y="2620894"/>
                    </a:cubicBezTo>
                    <a:cubicBezTo>
                      <a:pt x="2921484" y="2608015"/>
                      <a:pt x="2908604" y="2595136"/>
                      <a:pt x="2898301" y="2582257"/>
                    </a:cubicBezTo>
                    <a:cubicBezTo>
                      <a:pt x="2887998" y="2569378"/>
                      <a:pt x="2877694" y="2556499"/>
                      <a:pt x="2867391" y="2543620"/>
                    </a:cubicBezTo>
                    <a:cubicBezTo>
                      <a:pt x="2857088" y="2530741"/>
                      <a:pt x="2846785" y="2517862"/>
                      <a:pt x="2839057" y="2502407"/>
                    </a:cubicBezTo>
                    <a:cubicBezTo>
                      <a:pt x="2831330" y="2488884"/>
                      <a:pt x="2843887" y="2475361"/>
                      <a:pt x="2856082" y="2477051"/>
                    </a:cubicBezTo>
                    <a:close/>
                    <a:moveTo>
                      <a:pt x="727204" y="2464413"/>
                    </a:moveTo>
                    <a:cubicBezTo>
                      <a:pt x="733965" y="2463769"/>
                      <a:pt x="741049" y="2467633"/>
                      <a:pt x="744913" y="2476648"/>
                    </a:cubicBezTo>
                    <a:cubicBezTo>
                      <a:pt x="747488" y="2484376"/>
                      <a:pt x="747488" y="2494679"/>
                      <a:pt x="747488" y="2504982"/>
                    </a:cubicBezTo>
                    <a:cubicBezTo>
                      <a:pt x="747488" y="2512710"/>
                      <a:pt x="747488" y="2523013"/>
                      <a:pt x="747488" y="2530740"/>
                    </a:cubicBezTo>
                    <a:cubicBezTo>
                      <a:pt x="747488" y="2548771"/>
                      <a:pt x="747488" y="2566802"/>
                      <a:pt x="750064" y="2587408"/>
                    </a:cubicBezTo>
                    <a:cubicBezTo>
                      <a:pt x="750064" y="2605439"/>
                      <a:pt x="750064" y="2623469"/>
                      <a:pt x="750064" y="2641500"/>
                    </a:cubicBezTo>
                    <a:cubicBezTo>
                      <a:pt x="750064" y="2651803"/>
                      <a:pt x="750064" y="2659531"/>
                      <a:pt x="750064" y="2669834"/>
                    </a:cubicBezTo>
                    <a:cubicBezTo>
                      <a:pt x="747488" y="2680137"/>
                      <a:pt x="750064" y="2687865"/>
                      <a:pt x="739761" y="2695592"/>
                    </a:cubicBezTo>
                    <a:cubicBezTo>
                      <a:pt x="737185" y="2698168"/>
                      <a:pt x="729458" y="2698168"/>
                      <a:pt x="726882" y="2695592"/>
                    </a:cubicBezTo>
                    <a:cubicBezTo>
                      <a:pt x="716579" y="2687865"/>
                      <a:pt x="714003" y="2680137"/>
                      <a:pt x="714003" y="2669834"/>
                    </a:cubicBezTo>
                    <a:cubicBezTo>
                      <a:pt x="711427" y="2659531"/>
                      <a:pt x="711427" y="2651803"/>
                      <a:pt x="711427" y="2641500"/>
                    </a:cubicBezTo>
                    <a:cubicBezTo>
                      <a:pt x="711427" y="2623469"/>
                      <a:pt x="711427" y="2605439"/>
                      <a:pt x="711427" y="2587408"/>
                    </a:cubicBezTo>
                    <a:cubicBezTo>
                      <a:pt x="711427" y="2569377"/>
                      <a:pt x="711427" y="2551347"/>
                      <a:pt x="711427" y="2533316"/>
                    </a:cubicBezTo>
                    <a:cubicBezTo>
                      <a:pt x="711427" y="2525589"/>
                      <a:pt x="711427" y="2515285"/>
                      <a:pt x="711427" y="2507558"/>
                    </a:cubicBezTo>
                    <a:cubicBezTo>
                      <a:pt x="711427" y="2499830"/>
                      <a:pt x="708851" y="2486951"/>
                      <a:pt x="711427" y="2479224"/>
                    </a:cubicBezTo>
                    <a:cubicBezTo>
                      <a:pt x="714003" y="2470209"/>
                      <a:pt x="720442" y="2465057"/>
                      <a:pt x="727204" y="2464413"/>
                    </a:cubicBezTo>
                    <a:close/>
                    <a:moveTo>
                      <a:pt x="1456808" y="2450246"/>
                    </a:moveTo>
                    <a:cubicBezTo>
                      <a:pt x="1463570" y="2450890"/>
                      <a:pt x="1470009" y="2454754"/>
                      <a:pt x="1471297" y="2461194"/>
                    </a:cubicBezTo>
                    <a:cubicBezTo>
                      <a:pt x="1473873" y="2471497"/>
                      <a:pt x="1471297" y="2484376"/>
                      <a:pt x="1471297" y="2494679"/>
                    </a:cubicBezTo>
                    <a:cubicBezTo>
                      <a:pt x="1471297" y="2504982"/>
                      <a:pt x="1471297" y="2515286"/>
                      <a:pt x="1471297" y="2525589"/>
                    </a:cubicBezTo>
                    <a:cubicBezTo>
                      <a:pt x="1471297" y="2546196"/>
                      <a:pt x="1471297" y="2566802"/>
                      <a:pt x="1471297" y="2587409"/>
                    </a:cubicBezTo>
                    <a:cubicBezTo>
                      <a:pt x="1471297" y="2610591"/>
                      <a:pt x="1473873" y="2631198"/>
                      <a:pt x="1473873" y="2651804"/>
                    </a:cubicBezTo>
                    <a:cubicBezTo>
                      <a:pt x="1476449" y="2662107"/>
                      <a:pt x="1476449" y="2672411"/>
                      <a:pt x="1468721" y="2682714"/>
                    </a:cubicBezTo>
                    <a:cubicBezTo>
                      <a:pt x="1468721" y="2693017"/>
                      <a:pt x="1468721" y="2703320"/>
                      <a:pt x="1463570" y="2713624"/>
                    </a:cubicBezTo>
                    <a:cubicBezTo>
                      <a:pt x="1458418" y="2723927"/>
                      <a:pt x="1448115" y="2723927"/>
                      <a:pt x="1440387" y="2716199"/>
                    </a:cubicBezTo>
                    <a:cubicBezTo>
                      <a:pt x="1432660" y="2705896"/>
                      <a:pt x="1432660" y="2695593"/>
                      <a:pt x="1432660" y="2682714"/>
                    </a:cubicBezTo>
                    <a:cubicBezTo>
                      <a:pt x="1430084" y="2672411"/>
                      <a:pt x="1430084" y="2662107"/>
                      <a:pt x="1430084" y="2651804"/>
                    </a:cubicBezTo>
                    <a:cubicBezTo>
                      <a:pt x="1430084" y="2628622"/>
                      <a:pt x="1430084" y="2608015"/>
                      <a:pt x="1430084" y="2587409"/>
                    </a:cubicBezTo>
                    <a:cubicBezTo>
                      <a:pt x="1430084" y="2566802"/>
                      <a:pt x="1432660" y="2543620"/>
                      <a:pt x="1432660" y="2523013"/>
                    </a:cubicBezTo>
                    <a:cubicBezTo>
                      <a:pt x="1432660" y="2512710"/>
                      <a:pt x="1435236" y="2502407"/>
                      <a:pt x="1435236" y="2492103"/>
                    </a:cubicBezTo>
                    <a:cubicBezTo>
                      <a:pt x="1435236" y="2479224"/>
                      <a:pt x="1435236" y="2468921"/>
                      <a:pt x="1440387" y="2458618"/>
                    </a:cubicBezTo>
                    <a:cubicBezTo>
                      <a:pt x="1442963" y="2452178"/>
                      <a:pt x="1450047" y="2449602"/>
                      <a:pt x="1456808" y="2450246"/>
                    </a:cubicBezTo>
                    <a:close/>
                    <a:moveTo>
                      <a:pt x="1889864" y="2435435"/>
                    </a:moveTo>
                    <a:cubicBezTo>
                      <a:pt x="1897592" y="2432859"/>
                      <a:pt x="1906607" y="2435435"/>
                      <a:pt x="1909183" y="2445738"/>
                    </a:cubicBezTo>
                    <a:cubicBezTo>
                      <a:pt x="1919486" y="2489527"/>
                      <a:pt x="1929790" y="2535892"/>
                      <a:pt x="1932365" y="2584832"/>
                    </a:cubicBezTo>
                    <a:cubicBezTo>
                      <a:pt x="1934941" y="2608015"/>
                      <a:pt x="1934941" y="2631197"/>
                      <a:pt x="1934941" y="2654379"/>
                    </a:cubicBezTo>
                    <a:cubicBezTo>
                      <a:pt x="1934941" y="2674986"/>
                      <a:pt x="1937517" y="2703320"/>
                      <a:pt x="1927214" y="2721351"/>
                    </a:cubicBezTo>
                    <a:cubicBezTo>
                      <a:pt x="1922062" y="2729078"/>
                      <a:pt x="1906607" y="2729078"/>
                      <a:pt x="1904031" y="2718775"/>
                    </a:cubicBezTo>
                    <a:cubicBezTo>
                      <a:pt x="1901456" y="2708471"/>
                      <a:pt x="1901456" y="2695592"/>
                      <a:pt x="1901456" y="2685289"/>
                    </a:cubicBezTo>
                    <a:cubicBezTo>
                      <a:pt x="1901456" y="2672410"/>
                      <a:pt x="1901456" y="2662107"/>
                      <a:pt x="1901456" y="2651804"/>
                    </a:cubicBezTo>
                    <a:cubicBezTo>
                      <a:pt x="1901456" y="2631197"/>
                      <a:pt x="1901456" y="2610590"/>
                      <a:pt x="1898880" y="2587408"/>
                    </a:cubicBezTo>
                    <a:cubicBezTo>
                      <a:pt x="1896304" y="2543619"/>
                      <a:pt x="1888576" y="2499830"/>
                      <a:pt x="1878273" y="2456042"/>
                    </a:cubicBezTo>
                    <a:cubicBezTo>
                      <a:pt x="1875697" y="2445738"/>
                      <a:pt x="1882137" y="2438011"/>
                      <a:pt x="1889864" y="2435435"/>
                    </a:cubicBezTo>
                    <a:close/>
                    <a:moveTo>
                      <a:pt x="532408" y="2397442"/>
                    </a:moveTo>
                    <a:cubicBezTo>
                      <a:pt x="540135" y="2396798"/>
                      <a:pt x="547863" y="2400662"/>
                      <a:pt x="549150" y="2409677"/>
                    </a:cubicBezTo>
                    <a:cubicBezTo>
                      <a:pt x="554302" y="2425132"/>
                      <a:pt x="551726" y="2443163"/>
                      <a:pt x="551726" y="2458618"/>
                    </a:cubicBezTo>
                    <a:cubicBezTo>
                      <a:pt x="551726" y="2474073"/>
                      <a:pt x="549150" y="2486952"/>
                      <a:pt x="549150" y="2502406"/>
                    </a:cubicBezTo>
                    <a:cubicBezTo>
                      <a:pt x="546575" y="2517861"/>
                      <a:pt x="546575" y="2533316"/>
                      <a:pt x="543999" y="2548771"/>
                    </a:cubicBezTo>
                    <a:cubicBezTo>
                      <a:pt x="543999" y="2564226"/>
                      <a:pt x="538847" y="2577105"/>
                      <a:pt x="536271" y="2592560"/>
                    </a:cubicBezTo>
                    <a:cubicBezTo>
                      <a:pt x="533696" y="2600287"/>
                      <a:pt x="525968" y="2605439"/>
                      <a:pt x="518241" y="2605439"/>
                    </a:cubicBezTo>
                    <a:cubicBezTo>
                      <a:pt x="510514" y="2605439"/>
                      <a:pt x="502786" y="2597712"/>
                      <a:pt x="502786" y="2589984"/>
                    </a:cubicBezTo>
                    <a:cubicBezTo>
                      <a:pt x="502786" y="2574529"/>
                      <a:pt x="502786" y="2559074"/>
                      <a:pt x="505362" y="2543620"/>
                    </a:cubicBezTo>
                    <a:cubicBezTo>
                      <a:pt x="507938" y="2528165"/>
                      <a:pt x="510514" y="2515286"/>
                      <a:pt x="510514" y="2499831"/>
                    </a:cubicBezTo>
                    <a:cubicBezTo>
                      <a:pt x="513089" y="2486952"/>
                      <a:pt x="513089" y="2471497"/>
                      <a:pt x="513089" y="2458618"/>
                    </a:cubicBezTo>
                    <a:cubicBezTo>
                      <a:pt x="515665" y="2443163"/>
                      <a:pt x="513089" y="2427708"/>
                      <a:pt x="515665" y="2412253"/>
                    </a:cubicBezTo>
                    <a:cubicBezTo>
                      <a:pt x="516953" y="2403238"/>
                      <a:pt x="524680" y="2398086"/>
                      <a:pt x="532408" y="2397442"/>
                    </a:cubicBezTo>
                    <a:close/>
                    <a:moveTo>
                      <a:pt x="1602664" y="2364283"/>
                    </a:moveTo>
                    <a:cubicBezTo>
                      <a:pt x="1609748" y="2363961"/>
                      <a:pt x="1616831" y="2368469"/>
                      <a:pt x="1618119" y="2378772"/>
                    </a:cubicBezTo>
                    <a:cubicBezTo>
                      <a:pt x="1623271" y="2419985"/>
                      <a:pt x="1625846" y="2461198"/>
                      <a:pt x="1628422" y="2504987"/>
                    </a:cubicBezTo>
                    <a:cubicBezTo>
                      <a:pt x="1628422" y="2528169"/>
                      <a:pt x="1630998" y="2548776"/>
                      <a:pt x="1630998" y="2569382"/>
                    </a:cubicBezTo>
                    <a:cubicBezTo>
                      <a:pt x="1630998" y="2579686"/>
                      <a:pt x="1630998" y="2589989"/>
                      <a:pt x="1630998" y="2597716"/>
                    </a:cubicBezTo>
                    <a:cubicBezTo>
                      <a:pt x="1630998" y="2602868"/>
                      <a:pt x="1630998" y="2610595"/>
                      <a:pt x="1630998" y="2615747"/>
                    </a:cubicBezTo>
                    <a:cubicBezTo>
                      <a:pt x="1630998" y="2620899"/>
                      <a:pt x="1628422" y="2626050"/>
                      <a:pt x="1625846" y="2631202"/>
                    </a:cubicBezTo>
                    <a:cubicBezTo>
                      <a:pt x="1623271" y="2641505"/>
                      <a:pt x="1607816" y="2636354"/>
                      <a:pt x="1602664" y="2628626"/>
                    </a:cubicBezTo>
                    <a:cubicBezTo>
                      <a:pt x="1600088" y="2623474"/>
                      <a:pt x="1597512" y="2618323"/>
                      <a:pt x="1597512" y="2613171"/>
                    </a:cubicBezTo>
                    <a:cubicBezTo>
                      <a:pt x="1594937" y="2605444"/>
                      <a:pt x="1594937" y="2600292"/>
                      <a:pt x="1594937" y="2595140"/>
                    </a:cubicBezTo>
                    <a:cubicBezTo>
                      <a:pt x="1592361" y="2587413"/>
                      <a:pt x="1592361" y="2577110"/>
                      <a:pt x="1592361" y="2566806"/>
                    </a:cubicBezTo>
                    <a:cubicBezTo>
                      <a:pt x="1592361" y="2546200"/>
                      <a:pt x="1589785" y="2525593"/>
                      <a:pt x="1589785" y="2504987"/>
                    </a:cubicBezTo>
                    <a:cubicBezTo>
                      <a:pt x="1587209" y="2461198"/>
                      <a:pt x="1587209" y="2419985"/>
                      <a:pt x="1587209" y="2378772"/>
                    </a:cubicBezTo>
                    <a:cubicBezTo>
                      <a:pt x="1588497" y="2369756"/>
                      <a:pt x="1595581" y="2364605"/>
                      <a:pt x="1602664" y="2364283"/>
                    </a:cubicBezTo>
                    <a:close/>
                    <a:moveTo>
                      <a:pt x="2998557" y="2362588"/>
                    </a:moveTo>
                    <a:cubicBezTo>
                      <a:pt x="3002139" y="2362347"/>
                      <a:pt x="3005841" y="2363313"/>
                      <a:pt x="3009061" y="2365888"/>
                    </a:cubicBezTo>
                    <a:cubicBezTo>
                      <a:pt x="3021940" y="2378767"/>
                      <a:pt x="3034819" y="2391647"/>
                      <a:pt x="3047699" y="2404526"/>
                    </a:cubicBezTo>
                    <a:cubicBezTo>
                      <a:pt x="3060578" y="2414829"/>
                      <a:pt x="3073457" y="2427708"/>
                      <a:pt x="3086336" y="2438011"/>
                    </a:cubicBezTo>
                    <a:cubicBezTo>
                      <a:pt x="3099215" y="2448314"/>
                      <a:pt x="3114670" y="2458618"/>
                      <a:pt x="3127549" y="2468921"/>
                    </a:cubicBezTo>
                    <a:cubicBezTo>
                      <a:pt x="3135276" y="2476648"/>
                      <a:pt x="3143004" y="2481800"/>
                      <a:pt x="3150731" y="2486952"/>
                    </a:cubicBezTo>
                    <a:cubicBezTo>
                      <a:pt x="3158459" y="2492103"/>
                      <a:pt x="3166186" y="2497255"/>
                      <a:pt x="3168762" y="2507558"/>
                    </a:cubicBezTo>
                    <a:cubicBezTo>
                      <a:pt x="3168762" y="2512710"/>
                      <a:pt x="3168762" y="2520437"/>
                      <a:pt x="3161035" y="2523013"/>
                    </a:cubicBezTo>
                    <a:cubicBezTo>
                      <a:pt x="3143004" y="2525589"/>
                      <a:pt x="3124973" y="2510134"/>
                      <a:pt x="3112094" y="2499831"/>
                    </a:cubicBezTo>
                    <a:cubicBezTo>
                      <a:pt x="3096639" y="2489528"/>
                      <a:pt x="3081184" y="2479224"/>
                      <a:pt x="3068305" y="2466345"/>
                    </a:cubicBezTo>
                    <a:cubicBezTo>
                      <a:pt x="3052850" y="2453466"/>
                      <a:pt x="3037395" y="2440587"/>
                      <a:pt x="3024516" y="2427708"/>
                    </a:cubicBezTo>
                    <a:cubicBezTo>
                      <a:pt x="3011637" y="2414829"/>
                      <a:pt x="2996182" y="2401950"/>
                      <a:pt x="2985879" y="2386495"/>
                    </a:cubicBezTo>
                    <a:cubicBezTo>
                      <a:pt x="2978151" y="2374904"/>
                      <a:pt x="2987811" y="2363313"/>
                      <a:pt x="2998557" y="2362588"/>
                    </a:cubicBezTo>
                    <a:close/>
                    <a:moveTo>
                      <a:pt x="1828370" y="2331115"/>
                    </a:moveTo>
                    <a:cubicBezTo>
                      <a:pt x="1836419" y="2330471"/>
                      <a:pt x="1844790" y="2334979"/>
                      <a:pt x="1844790" y="2345282"/>
                    </a:cubicBezTo>
                    <a:cubicBezTo>
                      <a:pt x="1847366" y="2391647"/>
                      <a:pt x="1847366" y="2440587"/>
                      <a:pt x="1847366" y="2486952"/>
                    </a:cubicBezTo>
                    <a:cubicBezTo>
                      <a:pt x="1844790" y="2510134"/>
                      <a:pt x="1844790" y="2533317"/>
                      <a:pt x="1844790" y="2556499"/>
                    </a:cubicBezTo>
                    <a:cubicBezTo>
                      <a:pt x="1844790" y="2569378"/>
                      <a:pt x="1842215" y="2579681"/>
                      <a:pt x="1842215" y="2592560"/>
                    </a:cubicBezTo>
                    <a:cubicBezTo>
                      <a:pt x="1842215" y="2605440"/>
                      <a:pt x="1842215" y="2615743"/>
                      <a:pt x="1834487" y="2623470"/>
                    </a:cubicBezTo>
                    <a:cubicBezTo>
                      <a:pt x="1829336" y="2631198"/>
                      <a:pt x="1819032" y="2628622"/>
                      <a:pt x="1816457" y="2623470"/>
                    </a:cubicBezTo>
                    <a:cubicBezTo>
                      <a:pt x="1811305" y="2613167"/>
                      <a:pt x="1811305" y="2600288"/>
                      <a:pt x="1811305" y="2589985"/>
                    </a:cubicBezTo>
                    <a:cubicBezTo>
                      <a:pt x="1811305" y="2579681"/>
                      <a:pt x="1811305" y="2566802"/>
                      <a:pt x="1811305" y="2556499"/>
                    </a:cubicBezTo>
                    <a:cubicBezTo>
                      <a:pt x="1813881" y="2533317"/>
                      <a:pt x="1813881" y="2510134"/>
                      <a:pt x="1813881" y="2486952"/>
                    </a:cubicBezTo>
                    <a:cubicBezTo>
                      <a:pt x="1813881" y="2440587"/>
                      <a:pt x="1813881" y="2394222"/>
                      <a:pt x="1813881" y="2347858"/>
                    </a:cubicBezTo>
                    <a:cubicBezTo>
                      <a:pt x="1812593" y="2337554"/>
                      <a:pt x="1820320" y="2331759"/>
                      <a:pt x="1828370" y="2331115"/>
                    </a:cubicBezTo>
                    <a:close/>
                    <a:moveTo>
                      <a:pt x="430662" y="2239995"/>
                    </a:moveTo>
                    <a:cubicBezTo>
                      <a:pt x="439034" y="2241605"/>
                      <a:pt x="446117" y="2248689"/>
                      <a:pt x="443541" y="2260280"/>
                    </a:cubicBezTo>
                    <a:cubicBezTo>
                      <a:pt x="435814" y="2304069"/>
                      <a:pt x="425511" y="2345282"/>
                      <a:pt x="412632" y="2389071"/>
                    </a:cubicBezTo>
                    <a:cubicBezTo>
                      <a:pt x="407484" y="2409677"/>
                      <a:pt x="399752" y="2432860"/>
                      <a:pt x="392025" y="2453466"/>
                    </a:cubicBezTo>
                    <a:cubicBezTo>
                      <a:pt x="386873" y="2463769"/>
                      <a:pt x="384298" y="2474073"/>
                      <a:pt x="379146" y="2484376"/>
                    </a:cubicBezTo>
                    <a:cubicBezTo>
                      <a:pt x="373994" y="2494679"/>
                      <a:pt x="371418" y="2507558"/>
                      <a:pt x="358539" y="2510134"/>
                    </a:cubicBezTo>
                    <a:cubicBezTo>
                      <a:pt x="350812" y="2512710"/>
                      <a:pt x="345660" y="2510134"/>
                      <a:pt x="340509" y="2504982"/>
                    </a:cubicBezTo>
                    <a:cubicBezTo>
                      <a:pt x="332781" y="2492103"/>
                      <a:pt x="337933" y="2479224"/>
                      <a:pt x="343089" y="2468921"/>
                    </a:cubicBezTo>
                    <a:cubicBezTo>
                      <a:pt x="345660" y="2461194"/>
                      <a:pt x="350812" y="2450890"/>
                      <a:pt x="353388" y="2440587"/>
                    </a:cubicBezTo>
                    <a:cubicBezTo>
                      <a:pt x="361115" y="2419981"/>
                      <a:pt x="366267" y="2399374"/>
                      <a:pt x="373994" y="2378767"/>
                    </a:cubicBezTo>
                    <a:cubicBezTo>
                      <a:pt x="386873" y="2337554"/>
                      <a:pt x="399752" y="2293766"/>
                      <a:pt x="410056" y="2252553"/>
                    </a:cubicBezTo>
                    <a:cubicBezTo>
                      <a:pt x="412632" y="2242249"/>
                      <a:pt x="422291" y="2238386"/>
                      <a:pt x="430662" y="2239995"/>
                    </a:cubicBezTo>
                    <a:close/>
                    <a:moveTo>
                      <a:pt x="3119817" y="2229369"/>
                    </a:moveTo>
                    <a:cubicBezTo>
                      <a:pt x="3148152" y="2242249"/>
                      <a:pt x="3173910" y="2257704"/>
                      <a:pt x="3199668" y="2270583"/>
                    </a:cubicBezTo>
                    <a:cubicBezTo>
                      <a:pt x="3212547" y="2275734"/>
                      <a:pt x="3228002" y="2283462"/>
                      <a:pt x="3240881" y="2288613"/>
                    </a:cubicBezTo>
                    <a:cubicBezTo>
                      <a:pt x="3253760" y="2293765"/>
                      <a:pt x="3271791" y="2298917"/>
                      <a:pt x="3276943" y="2316947"/>
                    </a:cubicBezTo>
                    <a:cubicBezTo>
                      <a:pt x="3282094" y="2322099"/>
                      <a:pt x="3279519" y="2329827"/>
                      <a:pt x="3271791" y="2332402"/>
                    </a:cubicBezTo>
                    <a:cubicBezTo>
                      <a:pt x="3258912" y="2334978"/>
                      <a:pt x="3240881" y="2324675"/>
                      <a:pt x="3228002" y="2319523"/>
                    </a:cubicBezTo>
                    <a:cubicBezTo>
                      <a:pt x="3212547" y="2314372"/>
                      <a:pt x="3199668" y="2306644"/>
                      <a:pt x="3186789" y="2301493"/>
                    </a:cubicBezTo>
                    <a:cubicBezTo>
                      <a:pt x="3161031" y="2286038"/>
                      <a:pt x="3132697" y="2273158"/>
                      <a:pt x="3106938" y="2257704"/>
                    </a:cubicBezTo>
                    <a:cubicBezTo>
                      <a:pt x="3099211" y="2252552"/>
                      <a:pt x="3094059" y="2244824"/>
                      <a:pt x="3099211" y="2237097"/>
                    </a:cubicBezTo>
                    <a:cubicBezTo>
                      <a:pt x="3104363" y="2229369"/>
                      <a:pt x="3112090" y="2226794"/>
                      <a:pt x="3119817" y="2229369"/>
                    </a:cubicBezTo>
                    <a:close/>
                    <a:moveTo>
                      <a:pt x="312175" y="2097681"/>
                    </a:moveTo>
                    <a:cubicBezTo>
                      <a:pt x="314750" y="2096715"/>
                      <a:pt x="317326" y="2096715"/>
                      <a:pt x="319902" y="2098003"/>
                    </a:cubicBezTo>
                    <a:cubicBezTo>
                      <a:pt x="325054" y="2100579"/>
                      <a:pt x="330205" y="2105731"/>
                      <a:pt x="327629" y="2113458"/>
                    </a:cubicBezTo>
                    <a:cubicBezTo>
                      <a:pt x="325054" y="2128913"/>
                      <a:pt x="314750" y="2146944"/>
                      <a:pt x="307023" y="2162399"/>
                    </a:cubicBezTo>
                    <a:cubicBezTo>
                      <a:pt x="299295" y="2180429"/>
                      <a:pt x="291568" y="2195884"/>
                      <a:pt x="283841" y="2211339"/>
                    </a:cubicBezTo>
                    <a:cubicBezTo>
                      <a:pt x="276113" y="2229370"/>
                      <a:pt x="268386" y="2244825"/>
                      <a:pt x="260658" y="2260280"/>
                    </a:cubicBezTo>
                    <a:cubicBezTo>
                      <a:pt x="258083" y="2268007"/>
                      <a:pt x="252931" y="2275735"/>
                      <a:pt x="247779" y="2283462"/>
                    </a:cubicBezTo>
                    <a:cubicBezTo>
                      <a:pt x="242628" y="2291190"/>
                      <a:pt x="240052" y="2298917"/>
                      <a:pt x="229749" y="2301493"/>
                    </a:cubicBezTo>
                    <a:cubicBezTo>
                      <a:pt x="224597" y="2301493"/>
                      <a:pt x="219445" y="2298917"/>
                      <a:pt x="216870" y="2293766"/>
                    </a:cubicBezTo>
                    <a:cubicBezTo>
                      <a:pt x="214294" y="2283462"/>
                      <a:pt x="219445" y="2275735"/>
                      <a:pt x="222021" y="2268007"/>
                    </a:cubicBezTo>
                    <a:cubicBezTo>
                      <a:pt x="224597" y="2257704"/>
                      <a:pt x="227173" y="2249977"/>
                      <a:pt x="232324" y="2242249"/>
                    </a:cubicBezTo>
                    <a:cubicBezTo>
                      <a:pt x="240052" y="2226794"/>
                      <a:pt x="247779" y="2211339"/>
                      <a:pt x="255507" y="2195884"/>
                    </a:cubicBezTo>
                    <a:cubicBezTo>
                      <a:pt x="263234" y="2180429"/>
                      <a:pt x="270962" y="2164974"/>
                      <a:pt x="278689" y="2149520"/>
                    </a:cubicBezTo>
                    <a:cubicBezTo>
                      <a:pt x="283841" y="2141792"/>
                      <a:pt x="286416" y="2134065"/>
                      <a:pt x="291568" y="2126337"/>
                    </a:cubicBezTo>
                    <a:cubicBezTo>
                      <a:pt x="294144" y="2118610"/>
                      <a:pt x="296720" y="2108306"/>
                      <a:pt x="304447" y="2103155"/>
                    </a:cubicBezTo>
                    <a:cubicBezTo>
                      <a:pt x="307023" y="2100579"/>
                      <a:pt x="309599" y="2098647"/>
                      <a:pt x="312175" y="2097681"/>
                    </a:cubicBezTo>
                    <a:close/>
                    <a:moveTo>
                      <a:pt x="3181641" y="2031036"/>
                    </a:moveTo>
                    <a:cubicBezTo>
                      <a:pt x="3209975" y="2038764"/>
                      <a:pt x="3238305" y="2043916"/>
                      <a:pt x="3266643" y="2049067"/>
                    </a:cubicBezTo>
                    <a:cubicBezTo>
                      <a:pt x="3292401" y="2056795"/>
                      <a:pt x="3315579" y="2061946"/>
                      <a:pt x="3341338" y="2067098"/>
                    </a:cubicBezTo>
                    <a:cubicBezTo>
                      <a:pt x="3349069" y="2067098"/>
                      <a:pt x="3356797" y="2069674"/>
                      <a:pt x="3361948" y="2077401"/>
                    </a:cubicBezTo>
                    <a:cubicBezTo>
                      <a:pt x="3367096" y="2079977"/>
                      <a:pt x="3369676" y="2087705"/>
                      <a:pt x="3364524" y="2092856"/>
                    </a:cubicBezTo>
                    <a:cubicBezTo>
                      <a:pt x="3354217" y="2103160"/>
                      <a:pt x="3338766" y="2098008"/>
                      <a:pt x="3325887" y="2095432"/>
                    </a:cubicBezTo>
                    <a:cubicBezTo>
                      <a:pt x="3274370" y="2085129"/>
                      <a:pt x="3225426" y="2074826"/>
                      <a:pt x="3176489" y="2061946"/>
                    </a:cubicBezTo>
                    <a:cubicBezTo>
                      <a:pt x="3155883" y="2056795"/>
                      <a:pt x="3163610" y="2028461"/>
                      <a:pt x="3181641" y="2031036"/>
                    </a:cubicBezTo>
                    <a:close/>
                    <a:moveTo>
                      <a:pt x="308270" y="1902285"/>
                    </a:moveTo>
                    <a:cubicBezTo>
                      <a:pt x="319258" y="1904338"/>
                      <a:pt x="326985" y="1918344"/>
                      <a:pt x="317326" y="1928003"/>
                    </a:cubicBezTo>
                    <a:cubicBezTo>
                      <a:pt x="301871" y="1943458"/>
                      <a:pt x="283840" y="1958913"/>
                      <a:pt x="268385" y="1974368"/>
                    </a:cubicBezTo>
                    <a:cubicBezTo>
                      <a:pt x="252930" y="1989823"/>
                      <a:pt x="237476" y="2005278"/>
                      <a:pt x="224596" y="2023308"/>
                    </a:cubicBezTo>
                    <a:cubicBezTo>
                      <a:pt x="211717" y="2041339"/>
                      <a:pt x="198838" y="2056794"/>
                      <a:pt x="185959" y="2074825"/>
                    </a:cubicBezTo>
                    <a:cubicBezTo>
                      <a:pt x="180807" y="2082552"/>
                      <a:pt x="173080" y="2092855"/>
                      <a:pt x="167928" y="2100583"/>
                    </a:cubicBezTo>
                    <a:cubicBezTo>
                      <a:pt x="162777" y="2108310"/>
                      <a:pt x="157625" y="2118613"/>
                      <a:pt x="144746" y="2121189"/>
                    </a:cubicBezTo>
                    <a:cubicBezTo>
                      <a:pt x="137019" y="2121189"/>
                      <a:pt x="129291" y="2118613"/>
                      <a:pt x="129291" y="2113462"/>
                    </a:cubicBezTo>
                    <a:cubicBezTo>
                      <a:pt x="126715" y="2092855"/>
                      <a:pt x="144746" y="2069673"/>
                      <a:pt x="157625" y="2054218"/>
                    </a:cubicBezTo>
                    <a:cubicBezTo>
                      <a:pt x="170504" y="2036187"/>
                      <a:pt x="183383" y="2020732"/>
                      <a:pt x="198838" y="2002702"/>
                    </a:cubicBezTo>
                    <a:cubicBezTo>
                      <a:pt x="214293" y="1984671"/>
                      <a:pt x="229748" y="1969216"/>
                      <a:pt x="245203" y="1953761"/>
                    </a:cubicBezTo>
                    <a:cubicBezTo>
                      <a:pt x="260658" y="1935731"/>
                      <a:pt x="276113" y="1917700"/>
                      <a:pt x="296719" y="1904821"/>
                    </a:cubicBezTo>
                    <a:cubicBezTo>
                      <a:pt x="300583" y="1902245"/>
                      <a:pt x="304608" y="1901601"/>
                      <a:pt x="308270" y="1902285"/>
                    </a:cubicBezTo>
                    <a:close/>
                    <a:moveTo>
                      <a:pt x="219244" y="1820540"/>
                    </a:moveTo>
                    <a:cubicBezTo>
                      <a:pt x="222584" y="1820620"/>
                      <a:pt x="225724" y="1822069"/>
                      <a:pt x="228139" y="1824323"/>
                    </a:cubicBezTo>
                    <a:cubicBezTo>
                      <a:pt x="232968" y="1828830"/>
                      <a:pt x="234900" y="1836558"/>
                      <a:pt x="229748" y="1842997"/>
                    </a:cubicBezTo>
                    <a:cubicBezTo>
                      <a:pt x="211718" y="1868756"/>
                      <a:pt x="193687" y="1891938"/>
                      <a:pt x="170505" y="1912545"/>
                    </a:cubicBezTo>
                    <a:cubicBezTo>
                      <a:pt x="160201" y="1922848"/>
                      <a:pt x="149898" y="1933151"/>
                      <a:pt x="137019" y="1940879"/>
                    </a:cubicBezTo>
                    <a:cubicBezTo>
                      <a:pt x="131867" y="1946030"/>
                      <a:pt x="124140" y="1951182"/>
                      <a:pt x="118988" y="1956334"/>
                    </a:cubicBezTo>
                    <a:cubicBezTo>
                      <a:pt x="113837" y="1961485"/>
                      <a:pt x="106109" y="1964061"/>
                      <a:pt x="98382" y="1966637"/>
                    </a:cubicBezTo>
                    <a:cubicBezTo>
                      <a:pt x="85503" y="1971788"/>
                      <a:pt x="77775" y="1956334"/>
                      <a:pt x="85503" y="1946030"/>
                    </a:cubicBezTo>
                    <a:cubicBezTo>
                      <a:pt x="90654" y="1938303"/>
                      <a:pt x="95806" y="1933151"/>
                      <a:pt x="100958" y="1928000"/>
                    </a:cubicBezTo>
                    <a:cubicBezTo>
                      <a:pt x="106109" y="1922848"/>
                      <a:pt x="111261" y="1920272"/>
                      <a:pt x="116412" y="1915120"/>
                    </a:cubicBezTo>
                    <a:cubicBezTo>
                      <a:pt x="126716" y="1904817"/>
                      <a:pt x="137019" y="1897090"/>
                      <a:pt x="147322" y="1886786"/>
                    </a:cubicBezTo>
                    <a:cubicBezTo>
                      <a:pt x="167929" y="1866180"/>
                      <a:pt x="188535" y="1845573"/>
                      <a:pt x="209142" y="1824967"/>
                    </a:cubicBezTo>
                    <a:cubicBezTo>
                      <a:pt x="212362" y="1821747"/>
                      <a:pt x="215903" y="1820459"/>
                      <a:pt x="219244" y="1820540"/>
                    </a:cubicBezTo>
                    <a:close/>
                    <a:moveTo>
                      <a:pt x="59749" y="1693600"/>
                    </a:moveTo>
                    <a:cubicBezTo>
                      <a:pt x="93234" y="1693600"/>
                      <a:pt x="126720" y="1696176"/>
                      <a:pt x="160206" y="1698752"/>
                    </a:cubicBezTo>
                    <a:cubicBezTo>
                      <a:pt x="175660" y="1698752"/>
                      <a:pt x="193691" y="1701328"/>
                      <a:pt x="209146" y="1703903"/>
                    </a:cubicBezTo>
                    <a:cubicBezTo>
                      <a:pt x="216874" y="1706479"/>
                      <a:pt x="227177" y="1706479"/>
                      <a:pt x="234904" y="1709055"/>
                    </a:cubicBezTo>
                    <a:cubicBezTo>
                      <a:pt x="242632" y="1711631"/>
                      <a:pt x="250359" y="1714207"/>
                      <a:pt x="255511" y="1719359"/>
                    </a:cubicBezTo>
                    <a:cubicBezTo>
                      <a:pt x="260663" y="1724510"/>
                      <a:pt x="263239" y="1734814"/>
                      <a:pt x="255511" y="1737389"/>
                    </a:cubicBezTo>
                    <a:cubicBezTo>
                      <a:pt x="247784" y="1742541"/>
                      <a:pt x="240056" y="1742541"/>
                      <a:pt x="229753" y="1742541"/>
                    </a:cubicBezTo>
                    <a:cubicBezTo>
                      <a:pt x="222025" y="1742541"/>
                      <a:pt x="211722" y="1739965"/>
                      <a:pt x="203995" y="1739965"/>
                    </a:cubicBezTo>
                    <a:cubicBezTo>
                      <a:pt x="185964" y="1737389"/>
                      <a:pt x="167933" y="1737389"/>
                      <a:pt x="149902" y="1734814"/>
                    </a:cubicBezTo>
                    <a:cubicBezTo>
                      <a:pt x="131872" y="1732238"/>
                      <a:pt x="113841" y="1732238"/>
                      <a:pt x="90658" y="1734814"/>
                    </a:cubicBezTo>
                    <a:cubicBezTo>
                      <a:pt x="82931" y="1734814"/>
                      <a:pt x="72628" y="1732238"/>
                      <a:pt x="64900" y="1732238"/>
                    </a:cubicBezTo>
                    <a:cubicBezTo>
                      <a:pt x="62324" y="1729662"/>
                      <a:pt x="57173" y="1732238"/>
                      <a:pt x="52021" y="1729662"/>
                    </a:cubicBezTo>
                    <a:cubicBezTo>
                      <a:pt x="46869" y="1727086"/>
                      <a:pt x="44294" y="1721934"/>
                      <a:pt x="41718" y="1716783"/>
                    </a:cubicBezTo>
                    <a:cubicBezTo>
                      <a:pt x="41718" y="1711631"/>
                      <a:pt x="41718" y="1706479"/>
                      <a:pt x="44294" y="1703903"/>
                    </a:cubicBezTo>
                    <a:cubicBezTo>
                      <a:pt x="46869" y="1698752"/>
                      <a:pt x="54597" y="1693600"/>
                      <a:pt x="59749" y="1693600"/>
                    </a:cubicBezTo>
                    <a:close/>
                    <a:moveTo>
                      <a:pt x="3361944" y="1685872"/>
                    </a:moveTo>
                    <a:cubicBezTo>
                      <a:pt x="3372247" y="1688448"/>
                      <a:pt x="3374823" y="1696175"/>
                      <a:pt x="3374823" y="1703903"/>
                    </a:cubicBezTo>
                    <a:cubicBezTo>
                      <a:pt x="3369671" y="1711630"/>
                      <a:pt x="3361944" y="1714206"/>
                      <a:pt x="3356792" y="1716782"/>
                    </a:cubicBezTo>
                    <a:cubicBezTo>
                      <a:pt x="3351641" y="1719358"/>
                      <a:pt x="3346489" y="1721934"/>
                      <a:pt x="3341337" y="1724509"/>
                    </a:cubicBezTo>
                    <a:cubicBezTo>
                      <a:pt x="3331034" y="1732237"/>
                      <a:pt x="3318155" y="1737389"/>
                      <a:pt x="3305276" y="1742540"/>
                    </a:cubicBezTo>
                    <a:cubicBezTo>
                      <a:pt x="3294973" y="1747692"/>
                      <a:pt x="3282094" y="1750268"/>
                      <a:pt x="3269215" y="1755419"/>
                    </a:cubicBezTo>
                    <a:cubicBezTo>
                      <a:pt x="3256336" y="1757995"/>
                      <a:pt x="3240881" y="1765723"/>
                      <a:pt x="3228002" y="1760571"/>
                    </a:cubicBezTo>
                    <a:cubicBezTo>
                      <a:pt x="3217698" y="1755419"/>
                      <a:pt x="3217698" y="1745116"/>
                      <a:pt x="3222850" y="1739964"/>
                    </a:cubicBezTo>
                    <a:cubicBezTo>
                      <a:pt x="3230578" y="1729661"/>
                      <a:pt x="3246032" y="1729661"/>
                      <a:pt x="3258911" y="1724509"/>
                    </a:cubicBezTo>
                    <a:cubicBezTo>
                      <a:pt x="3269215" y="1719358"/>
                      <a:pt x="3282094" y="1716782"/>
                      <a:pt x="3292397" y="1711630"/>
                    </a:cubicBezTo>
                    <a:cubicBezTo>
                      <a:pt x="3302700" y="1709054"/>
                      <a:pt x="3313004" y="1703903"/>
                      <a:pt x="3323307" y="1698751"/>
                    </a:cubicBezTo>
                    <a:cubicBezTo>
                      <a:pt x="3328458" y="1696175"/>
                      <a:pt x="3336186" y="1693599"/>
                      <a:pt x="3341337" y="1691024"/>
                    </a:cubicBezTo>
                    <a:cubicBezTo>
                      <a:pt x="3349065" y="1688448"/>
                      <a:pt x="3354217" y="1683296"/>
                      <a:pt x="3361944" y="1685872"/>
                    </a:cubicBezTo>
                    <a:close/>
                    <a:moveTo>
                      <a:pt x="39138" y="1510720"/>
                    </a:moveTo>
                    <a:cubicBezTo>
                      <a:pt x="64896" y="1515872"/>
                      <a:pt x="90655" y="1521023"/>
                      <a:pt x="116413" y="1523599"/>
                    </a:cubicBezTo>
                    <a:cubicBezTo>
                      <a:pt x="129292" y="1526175"/>
                      <a:pt x="142171" y="1526175"/>
                      <a:pt x="155050" y="1528751"/>
                    </a:cubicBezTo>
                    <a:cubicBezTo>
                      <a:pt x="160206" y="1528751"/>
                      <a:pt x="167929" y="1531327"/>
                      <a:pt x="173085" y="1531327"/>
                    </a:cubicBezTo>
                    <a:cubicBezTo>
                      <a:pt x="180808" y="1531327"/>
                      <a:pt x="188540" y="1531327"/>
                      <a:pt x="193687" y="1533902"/>
                    </a:cubicBezTo>
                    <a:cubicBezTo>
                      <a:pt x="209146" y="1536478"/>
                      <a:pt x="206566" y="1562236"/>
                      <a:pt x="191112" y="1562236"/>
                    </a:cubicBezTo>
                    <a:cubicBezTo>
                      <a:pt x="183388" y="1562236"/>
                      <a:pt x="178232" y="1562236"/>
                      <a:pt x="170509" y="1562236"/>
                    </a:cubicBezTo>
                    <a:cubicBezTo>
                      <a:pt x="162782" y="1562236"/>
                      <a:pt x="157630" y="1562236"/>
                      <a:pt x="149903" y="1562236"/>
                    </a:cubicBezTo>
                    <a:cubicBezTo>
                      <a:pt x="137023" y="1562236"/>
                      <a:pt x="124144" y="1559660"/>
                      <a:pt x="108689" y="1559660"/>
                    </a:cubicBezTo>
                    <a:cubicBezTo>
                      <a:pt x="82931" y="1554509"/>
                      <a:pt x="57173" y="1549357"/>
                      <a:pt x="31415" y="1544206"/>
                    </a:cubicBezTo>
                    <a:cubicBezTo>
                      <a:pt x="23683" y="1541630"/>
                      <a:pt x="15960" y="1533902"/>
                      <a:pt x="18536" y="1523599"/>
                    </a:cubicBezTo>
                    <a:cubicBezTo>
                      <a:pt x="21112" y="1515872"/>
                      <a:pt x="28839" y="1508144"/>
                      <a:pt x="39138" y="1510720"/>
                    </a:cubicBezTo>
                    <a:close/>
                    <a:moveTo>
                      <a:pt x="3301457" y="1463590"/>
                    </a:moveTo>
                    <a:cubicBezTo>
                      <a:pt x="3311237" y="1462747"/>
                      <a:pt x="3321379" y="1475304"/>
                      <a:pt x="3315584" y="1484963"/>
                    </a:cubicBezTo>
                    <a:cubicBezTo>
                      <a:pt x="3300129" y="1513293"/>
                      <a:pt x="3282098" y="1536479"/>
                      <a:pt x="3258915" y="1557086"/>
                    </a:cubicBezTo>
                    <a:cubicBezTo>
                      <a:pt x="3248612" y="1567385"/>
                      <a:pt x="3235733" y="1577688"/>
                      <a:pt x="3222854" y="1585416"/>
                    </a:cubicBezTo>
                    <a:cubicBezTo>
                      <a:pt x="3212551" y="1593143"/>
                      <a:pt x="3191944" y="1606022"/>
                      <a:pt x="3179065" y="1595723"/>
                    </a:cubicBezTo>
                    <a:cubicBezTo>
                      <a:pt x="3163610" y="1580264"/>
                      <a:pt x="3186792" y="1567385"/>
                      <a:pt x="3197096" y="1559657"/>
                    </a:cubicBezTo>
                    <a:cubicBezTo>
                      <a:pt x="3209975" y="1551930"/>
                      <a:pt x="3220278" y="1544207"/>
                      <a:pt x="3233157" y="1533899"/>
                    </a:cubicBezTo>
                    <a:cubicBezTo>
                      <a:pt x="3253764" y="1515869"/>
                      <a:pt x="3274370" y="1492690"/>
                      <a:pt x="3292401" y="1469504"/>
                    </a:cubicBezTo>
                    <a:cubicBezTo>
                      <a:pt x="3294977" y="1465641"/>
                      <a:pt x="3298197" y="1463871"/>
                      <a:pt x="3301457" y="1463590"/>
                    </a:cubicBezTo>
                    <a:close/>
                    <a:moveTo>
                      <a:pt x="3212872" y="1350050"/>
                    </a:moveTo>
                    <a:cubicBezTo>
                      <a:pt x="3217058" y="1349728"/>
                      <a:pt x="3221566" y="1351016"/>
                      <a:pt x="3225429" y="1353592"/>
                    </a:cubicBezTo>
                    <a:cubicBezTo>
                      <a:pt x="3233157" y="1358744"/>
                      <a:pt x="3233157" y="1369047"/>
                      <a:pt x="3228005" y="1376775"/>
                    </a:cubicBezTo>
                    <a:cubicBezTo>
                      <a:pt x="3215126" y="1392230"/>
                      <a:pt x="3202247" y="1407684"/>
                      <a:pt x="3186792" y="1420564"/>
                    </a:cubicBezTo>
                    <a:cubicBezTo>
                      <a:pt x="3179065" y="1428291"/>
                      <a:pt x="3168761" y="1433443"/>
                      <a:pt x="3161034" y="1441170"/>
                    </a:cubicBezTo>
                    <a:cubicBezTo>
                      <a:pt x="3155882" y="1443746"/>
                      <a:pt x="3153306" y="1446322"/>
                      <a:pt x="3148155" y="1448898"/>
                    </a:cubicBezTo>
                    <a:cubicBezTo>
                      <a:pt x="3140427" y="1454049"/>
                      <a:pt x="3132700" y="1454049"/>
                      <a:pt x="3124973" y="1451474"/>
                    </a:cubicBezTo>
                    <a:cubicBezTo>
                      <a:pt x="3119821" y="1451474"/>
                      <a:pt x="3117245" y="1446322"/>
                      <a:pt x="3117245" y="1441170"/>
                    </a:cubicBezTo>
                    <a:cubicBezTo>
                      <a:pt x="3117245" y="1430867"/>
                      <a:pt x="3119821" y="1425715"/>
                      <a:pt x="3127548" y="1420564"/>
                    </a:cubicBezTo>
                    <a:cubicBezTo>
                      <a:pt x="3132700" y="1417988"/>
                      <a:pt x="3135276" y="1415412"/>
                      <a:pt x="3140427" y="1412836"/>
                    </a:cubicBezTo>
                    <a:cubicBezTo>
                      <a:pt x="3148155" y="1407684"/>
                      <a:pt x="3153306" y="1402533"/>
                      <a:pt x="3163610" y="1399957"/>
                    </a:cubicBezTo>
                    <a:cubicBezTo>
                      <a:pt x="3176489" y="1387078"/>
                      <a:pt x="3189368" y="1371623"/>
                      <a:pt x="3202247" y="1356168"/>
                    </a:cubicBezTo>
                    <a:cubicBezTo>
                      <a:pt x="3204823" y="1352304"/>
                      <a:pt x="3208687" y="1350372"/>
                      <a:pt x="3212872" y="1350050"/>
                    </a:cubicBezTo>
                    <a:close/>
                    <a:moveTo>
                      <a:pt x="21111" y="1273745"/>
                    </a:moveTo>
                    <a:cubicBezTo>
                      <a:pt x="59749" y="1276321"/>
                      <a:pt x="95810" y="1284048"/>
                      <a:pt x="131871" y="1294352"/>
                    </a:cubicBezTo>
                    <a:cubicBezTo>
                      <a:pt x="170509" y="1304655"/>
                      <a:pt x="206570" y="1317534"/>
                      <a:pt x="240056" y="1335565"/>
                    </a:cubicBezTo>
                    <a:cubicBezTo>
                      <a:pt x="245207" y="1340716"/>
                      <a:pt x="250359" y="1345868"/>
                      <a:pt x="250359" y="1351020"/>
                    </a:cubicBezTo>
                    <a:cubicBezTo>
                      <a:pt x="250359" y="1356171"/>
                      <a:pt x="247783" y="1361323"/>
                      <a:pt x="245207" y="1363899"/>
                    </a:cubicBezTo>
                    <a:cubicBezTo>
                      <a:pt x="242631" y="1366475"/>
                      <a:pt x="234904" y="1371626"/>
                      <a:pt x="229752" y="1369050"/>
                    </a:cubicBezTo>
                    <a:cubicBezTo>
                      <a:pt x="193691" y="1358747"/>
                      <a:pt x="160205" y="1345868"/>
                      <a:pt x="121568" y="1332989"/>
                    </a:cubicBezTo>
                    <a:cubicBezTo>
                      <a:pt x="85507" y="1320110"/>
                      <a:pt x="49445" y="1312382"/>
                      <a:pt x="13384" y="1307231"/>
                    </a:cubicBezTo>
                    <a:cubicBezTo>
                      <a:pt x="5656" y="1307231"/>
                      <a:pt x="-2071" y="1296927"/>
                      <a:pt x="505" y="1286624"/>
                    </a:cubicBezTo>
                    <a:cubicBezTo>
                      <a:pt x="505" y="1278897"/>
                      <a:pt x="10808" y="1273745"/>
                      <a:pt x="21111" y="1273745"/>
                    </a:cubicBezTo>
                    <a:close/>
                    <a:moveTo>
                      <a:pt x="3145817" y="1167010"/>
                    </a:moveTo>
                    <a:cubicBezTo>
                      <a:pt x="3156684" y="1167010"/>
                      <a:pt x="3166826" y="1177152"/>
                      <a:pt x="3161031" y="1188743"/>
                    </a:cubicBezTo>
                    <a:cubicBezTo>
                      <a:pt x="3155879" y="1201622"/>
                      <a:pt x="3143000" y="1214501"/>
                      <a:pt x="3132697" y="1227381"/>
                    </a:cubicBezTo>
                    <a:cubicBezTo>
                      <a:pt x="3122393" y="1240260"/>
                      <a:pt x="3109514" y="1250563"/>
                      <a:pt x="3096635" y="1260866"/>
                    </a:cubicBezTo>
                    <a:cubicBezTo>
                      <a:pt x="3070877" y="1281473"/>
                      <a:pt x="3042543" y="1302079"/>
                      <a:pt x="3011633" y="1307231"/>
                    </a:cubicBezTo>
                    <a:cubicBezTo>
                      <a:pt x="3001330" y="1309807"/>
                      <a:pt x="2996178" y="1307231"/>
                      <a:pt x="2991026" y="1299503"/>
                    </a:cubicBezTo>
                    <a:cubicBezTo>
                      <a:pt x="2988451" y="1291776"/>
                      <a:pt x="2991026" y="1281473"/>
                      <a:pt x="2998754" y="1276321"/>
                    </a:cubicBezTo>
                    <a:cubicBezTo>
                      <a:pt x="3024512" y="1260866"/>
                      <a:pt x="3052846" y="1250563"/>
                      <a:pt x="3076029" y="1232532"/>
                    </a:cubicBezTo>
                    <a:cubicBezTo>
                      <a:pt x="3086332" y="1224805"/>
                      <a:pt x="3096635" y="1214501"/>
                      <a:pt x="3106938" y="1204198"/>
                    </a:cubicBezTo>
                    <a:cubicBezTo>
                      <a:pt x="3117242" y="1193895"/>
                      <a:pt x="3124969" y="1181016"/>
                      <a:pt x="3135272" y="1170713"/>
                    </a:cubicBezTo>
                    <a:cubicBezTo>
                      <a:pt x="3138492" y="1168137"/>
                      <a:pt x="3142195" y="1167010"/>
                      <a:pt x="3145817" y="1167010"/>
                    </a:cubicBezTo>
                    <a:close/>
                    <a:moveTo>
                      <a:pt x="90619" y="1108330"/>
                    </a:moveTo>
                    <a:cubicBezTo>
                      <a:pt x="95005" y="1106478"/>
                      <a:pt x="100318" y="1106317"/>
                      <a:pt x="106114" y="1108893"/>
                    </a:cubicBezTo>
                    <a:cubicBezTo>
                      <a:pt x="139599" y="1126924"/>
                      <a:pt x="173085" y="1142379"/>
                      <a:pt x="206570" y="1157834"/>
                    </a:cubicBezTo>
                    <a:cubicBezTo>
                      <a:pt x="224601" y="1165561"/>
                      <a:pt x="240056" y="1173288"/>
                      <a:pt x="258087" y="1181016"/>
                    </a:cubicBezTo>
                    <a:cubicBezTo>
                      <a:pt x="273542" y="1186168"/>
                      <a:pt x="296724" y="1193895"/>
                      <a:pt x="301876" y="1211926"/>
                    </a:cubicBezTo>
                    <a:cubicBezTo>
                      <a:pt x="301876" y="1214501"/>
                      <a:pt x="301876" y="1219653"/>
                      <a:pt x="296724" y="1222229"/>
                    </a:cubicBezTo>
                    <a:cubicBezTo>
                      <a:pt x="281269" y="1232532"/>
                      <a:pt x="258087" y="1222229"/>
                      <a:pt x="242632" y="1217077"/>
                    </a:cubicBezTo>
                    <a:cubicBezTo>
                      <a:pt x="224601" y="1211926"/>
                      <a:pt x="206570" y="1201622"/>
                      <a:pt x="188540" y="1193895"/>
                    </a:cubicBezTo>
                    <a:cubicBezTo>
                      <a:pt x="155054" y="1178440"/>
                      <a:pt x="121568" y="1160409"/>
                      <a:pt x="88083" y="1142379"/>
                    </a:cubicBezTo>
                    <a:cubicBezTo>
                      <a:pt x="72628" y="1134651"/>
                      <a:pt x="77458" y="1113884"/>
                      <a:pt x="90619" y="1108330"/>
                    </a:cubicBezTo>
                    <a:close/>
                    <a:moveTo>
                      <a:pt x="3019360" y="1021311"/>
                    </a:moveTo>
                    <a:cubicBezTo>
                      <a:pt x="3027092" y="1018736"/>
                      <a:pt x="3032239" y="1023887"/>
                      <a:pt x="3034819" y="1031615"/>
                    </a:cubicBezTo>
                    <a:cubicBezTo>
                      <a:pt x="3037395" y="1041918"/>
                      <a:pt x="3029667" y="1049646"/>
                      <a:pt x="3024516" y="1057373"/>
                    </a:cubicBezTo>
                    <a:cubicBezTo>
                      <a:pt x="3019360" y="1065100"/>
                      <a:pt x="3014213" y="1072828"/>
                      <a:pt x="3009061" y="1077980"/>
                    </a:cubicBezTo>
                    <a:cubicBezTo>
                      <a:pt x="2996182" y="1090859"/>
                      <a:pt x="2983303" y="1103738"/>
                      <a:pt x="2970424" y="1114041"/>
                    </a:cubicBezTo>
                    <a:cubicBezTo>
                      <a:pt x="2957545" y="1126920"/>
                      <a:pt x="2942086" y="1134648"/>
                      <a:pt x="2926635" y="1142375"/>
                    </a:cubicBezTo>
                    <a:cubicBezTo>
                      <a:pt x="2908604" y="1150103"/>
                      <a:pt x="2893149" y="1157830"/>
                      <a:pt x="2875119" y="1157830"/>
                    </a:cubicBezTo>
                    <a:cubicBezTo>
                      <a:pt x="2862239" y="1157830"/>
                      <a:pt x="2854512" y="1137224"/>
                      <a:pt x="2867391" y="1129496"/>
                    </a:cubicBezTo>
                    <a:cubicBezTo>
                      <a:pt x="2880270" y="1124344"/>
                      <a:pt x="2895725" y="1119193"/>
                      <a:pt x="2908604" y="1108889"/>
                    </a:cubicBezTo>
                    <a:cubicBezTo>
                      <a:pt x="2924059" y="1103738"/>
                      <a:pt x="2936938" y="1096010"/>
                      <a:pt x="2949817" y="1085707"/>
                    </a:cubicBezTo>
                    <a:cubicBezTo>
                      <a:pt x="2962696" y="1075404"/>
                      <a:pt x="2975575" y="1065100"/>
                      <a:pt x="2985879" y="1054797"/>
                    </a:cubicBezTo>
                    <a:cubicBezTo>
                      <a:pt x="2991030" y="1049646"/>
                      <a:pt x="2996182" y="1044494"/>
                      <a:pt x="3001333" y="1039342"/>
                    </a:cubicBezTo>
                    <a:cubicBezTo>
                      <a:pt x="3006481" y="1031615"/>
                      <a:pt x="3011637" y="1023887"/>
                      <a:pt x="3019360" y="1021311"/>
                    </a:cubicBezTo>
                    <a:close/>
                    <a:moveTo>
                      <a:pt x="167929" y="959492"/>
                    </a:moveTo>
                    <a:cubicBezTo>
                      <a:pt x="178232" y="956916"/>
                      <a:pt x="188536" y="962068"/>
                      <a:pt x="198839" y="964644"/>
                    </a:cubicBezTo>
                    <a:cubicBezTo>
                      <a:pt x="209142" y="967219"/>
                      <a:pt x="219446" y="972371"/>
                      <a:pt x="229749" y="974947"/>
                    </a:cubicBezTo>
                    <a:cubicBezTo>
                      <a:pt x="245204" y="982674"/>
                      <a:pt x="263235" y="990402"/>
                      <a:pt x="281265" y="998129"/>
                    </a:cubicBezTo>
                    <a:cubicBezTo>
                      <a:pt x="299296" y="1008432"/>
                      <a:pt x="317327" y="1018736"/>
                      <a:pt x="332782" y="1029039"/>
                    </a:cubicBezTo>
                    <a:cubicBezTo>
                      <a:pt x="340509" y="1034191"/>
                      <a:pt x="348237" y="1041918"/>
                      <a:pt x="355964" y="1047070"/>
                    </a:cubicBezTo>
                    <a:cubicBezTo>
                      <a:pt x="363692" y="1052221"/>
                      <a:pt x="373995" y="1059949"/>
                      <a:pt x="373995" y="1070252"/>
                    </a:cubicBezTo>
                    <a:cubicBezTo>
                      <a:pt x="373995" y="1075404"/>
                      <a:pt x="368843" y="1080555"/>
                      <a:pt x="363692" y="1083131"/>
                    </a:cubicBezTo>
                    <a:cubicBezTo>
                      <a:pt x="353388" y="1085707"/>
                      <a:pt x="345661" y="1080555"/>
                      <a:pt x="337933" y="1070252"/>
                    </a:cubicBezTo>
                    <a:cubicBezTo>
                      <a:pt x="327630" y="1065100"/>
                      <a:pt x="319903" y="1059949"/>
                      <a:pt x="312175" y="1054797"/>
                    </a:cubicBezTo>
                    <a:cubicBezTo>
                      <a:pt x="296720" y="1047070"/>
                      <a:pt x="278689" y="1036766"/>
                      <a:pt x="263235" y="1029039"/>
                    </a:cubicBezTo>
                    <a:cubicBezTo>
                      <a:pt x="247780" y="1021311"/>
                      <a:pt x="229749" y="1013584"/>
                      <a:pt x="211718" y="1005857"/>
                    </a:cubicBezTo>
                    <a:cubicBezTo>
                      <a:pt x="203991" y="1000705"/>
                      <a:pt x="193687" y="998129"/>
                      <a:pt x="185960" y="995553"/>
                    </a:cubicBezTo>
                    <a:cubicBezTo>
                      <a:pt x="175657" y="992977"/>
                      <a:pt x="165353" y="992977"/>
                      <a:pt x="160202" y="982674"/>
                    </a:cubicBezTo>
                    <a:cubicBezTo>
                      <a:pt x="155050" y="974947"/>
                      <a:pt x="160202" y="962068"/>
                      <a:pt x="167929" y="959492"/>
                    </a:cubicBezTo>
                    <a:close/>
                    <a:moveTo>
                      <a:pt x="2920232" y="897994"/>
                    </a:moveTo>
                    <a:cubicBezTo>
                      <a:pt x="2930012" y="897511"/>
                      <a:pt x="2940154" y="908619"/>
                      <a:pt x="2934359" y="918278"/>
                    </a:cubicBezTo>
                    <a:cubicBezTo>
                      <a:pt x="2918904" y="946612"/>
                      <a:pt x="2893145" y="972370"/>
                      <a:pt x="2864811" y="990401"/>
                    </a:cubicBezTo>
                    <a:cubicBezTo>
                      <a:pt x="2849357" y="1000704"/>
                      <a:pt x="2833902" y="1008432"/>
                      <a:pt x="2818447" y="1016159"/>
                    </a:cubicBezTo>
                    <a:cubicBezTo>
                      <a:pt x="2802992" y="1021311"/>
                      <a:pt x="2779809" y="1031614"/>
                      <a:pt x="2766930" y="1023886"/>
                    </a:cubicBezTo>
                    <a:cubicBezTo>
                      <a:pt x="2761779" y="1021311"/>
                      <a:pt x="2756627" y="1011007"/>
                      <a:pt x="2761779" y="1005856"/>
                    </a:cubicBezTo>
                    <a:cubicBezTo>
                      <a:pt x="2772082" y="992977"/>
                      <a:pt x="2792689" y="987825"/>
                      <a:pt x="2805568" y="982674"/>
                    </a:cubicBezTo>
                    <a:cubicBezTo>
                      <a:pt x="2818447" y="977522"/>
                      <a:pt x="2831326" y="969795"/>
                      <a:pt x="2844205" y="964643"/>
                    </a:cubicBezTo>
                    <a:cubicBezTo>
                      <a:pt x="2869963" y="946612"/>
                      <a:pt x="2890570" y="926006"/>
                      <a:pt x="2911176" y="902823"/>
                    </a:cubicBezTo>
                    <a:cubicBezTo>
                      <a:pt x="2913752" y="899604"/>
                      <a:pt x="2916972" y="898155"/>
                      <a:pt x="2920232" y="897994"/>
                    </a:cubicBezTo>
                    <a:close/>
                    <a:moveTo>
                      <a:pt x="229749" y="802367"/>
                    </a:moveTo>
                    <a:cubicBezTo>
                      <a:pt x="270962" y="812670"/>
                      <a:pt x="314751" y="825549"/>
                      <a:pt x="353388" y="846156"/>
                    </a:cubicBezTo>
                    <a:cubicBezTo>
                      <a:pt x="373995" y="856459"/>
                      <a:pt x="392025" y="869338"/>
                      <a:pt x="410056" y="882217"/>
                    </a:cubicBezTo>
                    <a:cubicBezTo>
                      <a:pt x="420363" y="889945"/>
                      <a:pt x="428087" y="897672"/>
                      <a:pt x="435814" y="905399"/>
                    </a:cubicBezTo>
                    <a:cubicBezTo>
                      <a:pt x="443542" y="913127"/>
                      <a:pt x="453845" y="920854"/>
                      <a:pt x="453845" y="926006"/>
                    </a:cubicBezTo>
                    <a:cubicBezTo>
                      <a:pt x="453845" y="933733"/>
                      <a:pt x="448693" y="938885"/>
                      <a:pt x="440966" y="938885"/>
                    </a:cubicBezTo>
                    <a:cubicBezTo>
                      <a:pt x="430663" y="938885"/>
                      <a:pt x="422935" y="928582"/>
                      <a:pt x="415208" y="923430"/>
                    </a:cubicBezTo>
                    <a:cubicBezTo>
                      <a:pt x="407484" y="918279"/>
                      <a:pt x="397177" y="913127"/>
                      <a:pt x="389449" y="907975"/>
                    </a:cubicBezTo>
                    <a:cubicBezTo>
                      <a:pt x="371419" y="897672"/>
                      <a:pt x="355968" y="887369"/>
                      <a:pt x="337933" y="877065"/>
                    </a:cubicBezTo>
                    <a:cubicBezTo>
                      <a:pt x="299296" y="859035"/>
                      <a:pt x="263234" y="846156"/>
                      <a:pt x="222021" y="835852"/>
                    </a:cubicBezTo>
                    <a:cubicBezTo>
                      <a:pt x="201419" y="830701"/>
                      <a:pt x="209142" y="797215"/>
                      <a:pt x="229749" y="802367"/>
                    </a:cubicBezTo>
                    <a:close/>
                    <a:moveTo>
                      <a:pt x="2833419" y="754476"/>
                    </a:moveTo>
                    <a:cubicBezTo>
                      <a:pt x="2844527" y="752303"/>
                      <a:pt x="2857084" y="762445"/>
                      <a:pt x="2849357" y="774036"/>
                    </a:cubicBezTo>
                    <a:cubicBezTo>
                      <a:pt x="2826174" y="810098"/>
                      <a:pt x="2800416" y="838432"/>
                      <a:pt x="2769506" y="864190"/>
                    </a:cubicBezTo>
                    <a:cubicBezTo>
                      <a:pt x="2754051" y="874493"/>
                      <a:pt x="2736021" y="887372"/>
                      <a:pt x="2717990" y="895100"/>
                    </a:cubicBezTo>
                    <a:cubicBezTo>
                      <a:pt x="2702535" y="902827"/>
                      <a:pt x="2676777" y="915706"/>
                      <a:pt x="2661322" y="907979"/>
                    </a:cubicBezTo>
                    <a:cubicBezTo>
                      <a:pt x="2656170" y="905403"/>
                      <a:pt x="2653594" y="897676"/>
                      <a:pt x="2656170" y="892524"/>
                    </a:cubicBezTo>
                    <a:cubicBezTo>
                      <a:pt x="2658746" y="882221"/>
                      <a:pt x="2669049" y="879645"/>
                      <a:pt x="2681928" y="877069"/>
                    </a:cubicBezTo>
                    <a:cubicBezTo>
                      <a:pt x="2689656" y="874493"/>
                      <a:pt x="2697383" y="869342"/>
                      <a:pt x="2705111" y="866766"/>
                    </a:cubicBezTo>
                    <a:cubicBezTo>
                      <a:pt x="2723142" y="859038"/>
                      <a:pt x="2736021" y="848735"/>
                      <a:pt x="2751476" y="838432"/>
                    </a:cubicBezTo>
                    <a:cubicBezTo>
                      <a:pt x="2779810" y="817825"/>
                      <a:pt x="2805568" y="792067"/>
                      <a:pt x="2823599" y="761157"/>
                    </a:cubicBezTo>
                    <a:cubicBezTo>
                      <a:pt x="2826175" y="757293"/>
                      <a:pt x="2829716" y="755201"/>
                      <a:pt x="2833419" y="754476"/>
                    </a:cubicBezTo>
                    <a:close/>
                    <a:moveTo>
                      <a:pt x="2677782" y="605079"/>
                    </a:moveTo>
                    <a:cubicBezTo>
                      <a:pt x="2688528" y="602906"/>
                      <a:pt x="2702534" y="613048"/>
                      <a:pt x="2694806" y="624639"/>
                    </a:cubicBezTo>
                    <a:cubicBezTo>
                      <a:pt x="2676775" y="655549"/>
                      <a:pt x="2653593" y="683883"/>
                      <a:pt x="2625259" y="709641"/>
                    </a:cubicBezTo>
                    <a:cubicBezTo>
                      <a:pt x="2612380" y="722520"/>
                      <a:pt x="2596925" y="732824"/>
                      <a:pt x="2581470" y="743127"/>
                    </a:cubicBezTo>
                    <a:cubicBezTo>
                      <a:pt x="2566016" y="753430"/>
                      <a:pt x="2550561" y="763733"/>
                      <a:pt x="2529954" y="766309"/>
                    </a:cubicBezTo>
                    <a:cubicBezTo>
                      <a:pt x="2524803" y="766309"/>
                      <a:pt x="2519651" y="761158"/>
                      <a:pt x="2517075" y="756006"/>
                    </a:cubicBezTo>
                    <a:cubicBezTo>
                      <a:pt x="2514499" y="750854"/>
                      <a:pt x="2517075" y="745703"/>
                      <a:pt x="2522227" y="740551"/>
                    </a:cubicBezTo>
                    <a:cubicBezTo>
                      <a:pt x="2535106" y="730248"/>
                      <a:pt x="2553136" y="725096"/>
                      <a:pt x="2566016" y="714793"/>
                    </a:cubicBezTo>
                    <a:cubicBezTo>
                      <a:pt x="2578895" y="707065"/>
                      <a:pt x="2591774" y="696762"/>
                      <a:pt x="2604653" y="686459"/>
                    </a:cubicBezTo>
                    <a:cubicBezTo>
                      <a:pt x="2630411" y="665852"/>
                      <a:pt x="2651017" y="640094"/>
                      <a:pt x="2669048" y="611760"/>
                    </a:cubicBezTo>
                    <a:cubicBezTo>
                      <a:pt x="2670980" y="607896"/>
                      <a:pt x="2674200" y="605804"/>
                      <a:pt x="2677782" y="605079"/>
                    </a:cubicBezTo>
                    <a:close/>
                    <a:moveTo>
                      <a:pt x="371423" y="591154"/>
                    </a:moveTo>
                    <a:cubicBezTo>
                      <a:pt x="407485" y="606608"/>
                      <a:pt x="440970" y="624639"/>
                      <a:pt x="477032" y="642670"/>
                    </a:cubicBezTo>
                    <a:cubicBezTo>
                      <a:pt x="495063" y="652973"/>
                      <a:pt x="513094" y="660701"/>
                      <a:pt x="528549" y="671004"/>
                    </a:cubicBezTo>
                    <a:cubicBezTo>
                      <a:pt x="538852" y="676156"/>
                      <a:pt x="546580" y="681307"/>
                      <a:pt x="554307" y="686459"/>
                    </a:cubicBezTo>
                    <a:cubicBezTo>
                      <a:pt x="562034" y="691611"/>
                      <a:pt x="572338" y="696762"/>
                      <a:pt x="572338" y="704490"/>
                    </a:cubicBezTo>
                    <a:cubicBezTo>
                      <a:pt x="574914" y="709641"/>
                      <a:pt x="572338" y="717369"/>
                      <a:pt x="564610" y="719945"/>
                    </a:cubicBezTo>
                    <a:cubicBezTo>
                      <a:pt x="554307" y="722520"/>
                      <a:pt x="549155" y="717369"/>
                      <a:pt x="538852" y="712217"/>
                    </a:cubicBezTo>
                    <a:cubicBezTo>
                      <a:pt x="531125" y="709641"/>
                      <a:pt x="520821" y="704490"/>
                      <a:pt x="513094" y="699338"/>
                    </a:cubicBezTo>
                    <a:cubicBezTo>
                      <a:pt x="495063" y="689035"/>
                      <a:pt x="479608" y="681307"/>
                      <a:pt x="461577" y="671004"/>
                    </a:cubicBezTo>
                    <a:cubicBezTo>
                      <a:pt x="428091" y="652973"/>
                      <a:pt x="392030" y="634943"/>
                      <a:pt x="355968" y="619488"/>
                    </a:cubicBezTo>
                    <a:cubicBezTo>
                      <a:pt x="337938" y="611760"/>
                      <a:pt x="350817" y="583426"/>
                      <a:pt x="371423" y="591154"/>
                    </a:cubicBezTo>
                    <a:close/>
                    <a:moveTo>
                      <a:pt x="2586301" y="497132"/>
                    </a:moveTo>
                    <a:cubicBezTo>
                      <a:pt x="2590487" y="499708"/>
                      <a:pt x="2593062" y="504860"/>
                      <a:pt x="2591774" y="511299"/>
                    </a:cubicBezTo>
                    <a:cubicBezTo>
                      <a:pt x="2589199" y="521602"/>
                      <a:pt x="2584047" y="526754"/>
                      <a:pt x="2578895" y="534481"/>
                    </a:cubicBezTo>
                    <a:cubicBezTo>
                      <a:pt x="2573744" y="542209"/>
                      <a:pt x="2568592" y="549936"/>
                      <a:pt x="2563440" y="555088"/>
                    </a:cubicBezTo>
                    <a:cubicBezTo>
                      <a:pt x="2553137" y="567967"/>
                      <a:pt x="2542834" y="578270"/>
                      <a:pt x="2532531" y="591149"/>
                    </a:cubicBezTo>
                    <a:cubicBezTo>
                      <a:pt x="2519652" y="601453"/>
                      <a:pt x="2506773" y="611756"/>
                      <a:pt x="2493893" y="622059"/>
                    </a:cubicBezTo>
                    <a:cubicBezTo>
                      <a:pt x="2481014" y="629787"/>
                      <a:pt x="2462984" y="647817"/>
                      <a:pt x="2447529" y="637514"/>
                    </a:cubicBezTo>
                    <a:cubicBezTo>
                      <a:pt x="2439801" y="632362"/>
                      <a:pt x="2439801" y="622059"/>
                      <a:pt x="2444953" y="614332"/>
                    </a:cubicBezTo>
                    <a:cubicBezTo>
                      <a:pt x="2450105" y="609180"/>
                      <a:pt x="2457832" y="604028"/>
                      <a:pt x="2465559" y="598877"/>
                    </a:cubicBezTo>
                    <a:cubicBezTo>
                      <a:pt x="2478439" y="588574"/>
                      <a:pt x="2491318" y="578270"/>
                      <a:pt x="2504197" y="567967"/>
                    </a:cubicBezTo>
                    <a:cubicBezTo>
                      <a:pt x="2517076" y="557664"/>
                      <a:pt x="2527379" y="547360"/>
                      <a:pt x="2537682" y="534481"/>
                    </a:cubicBezTo>
                    <a:cubicBezTo>
                      <a:pt x="2542834" y="529330"/>
                      <a:pt x="2547986" y="521602"/>
                      <a:pt x="2553137" y="516451"/>
                    </a:cubicBezTo>
                    <a:cubicBezTo>
                      <a:pt x="2558289" y="511299"/>
                      <a:pt x="2563440" y="503572"/>
                      <a:pt x="2571168" y="498420"/>
                    </a:cubicBezTo>
                    <a:cubicBezTo>
                      <a:pt x="2576320" y="494556"/>
                      <a:pt x="2582115" y="494556"/>
                      <a:pt x="2586301" y="497132"/>
                    </a:cubicBezTo>
                    <a:close/>
                    <a:moveTo>
                      <a:pt x="482183" y="461276"/>
                    </a:moveTo>
                    <a:cubicBezTo>
                      <a:pt x="485081" y="460270"/>
                      <a:pt x="488623" y="460431"/>
                      <a:pt x="492487" y="462363"/>
                    </a:cubicBezTo>
                    <a:cubicBezTo>
                      <a:pt x="520821" y="475242"/>
                      <a:pt x="546579" y="490697"/>
                      <a:pt x="574913" y="506152"/>
                    </a:cubicBezTo>
                    <a:cubicBezTo>
                      <a:pt x="590368" y="513879"/>
                      <a:pt x="603247" y="521606"/>
                      <a:pt x="616126" y="529334"/>
                    </a:cubicBezTo>
                    <a:cubicBezTo>
                      <a:pt x="621277" y="531910"/>
                      <a:pt x="629005" y="537061"/>
                      <a:pt x="634156" y="539637"/>
                    </a:cubicBezTo>
                    <a:cubicBezTo>
                      <a:pt x="639308" y="542213"/>
                      <a:pt x="649611" y="547365"/>
                      <a:pt x="652187" y="560244"/>
                    </a:cubicBezTo>
                    <a:cubicBezTo>
                      <a:pt x="652187" y="565395"/>
                      <a:pt x="649611" y="570547"/>
                      <a:pt x="644460" y="573123"/>
                    </a:cubicBezTo>
                    <a:cubicBezTo>
                      <a:pt x="631581" y="578274"/>
                      <a:pt x="616126" y="565395"/>
                      <a:pt x="603247" y="557668"/>
                    </a:cubicBezTo>
                    <a:cubicBezTo>
                      <a:pt x="587792" y="549940"/>
                      <a:pt x="574913" y="542213"/>
                      <a:pt x="562034" y="534486"/>
                    </a:cubicBezTo>
                    <a:cubicBezTo>
                      <a:pt x="536276" y="519031"/>
                      <a:pt x="507942" y="503576"/>
                      <a:pt x="482183" y="485545"/>
                    </a:cubicBezTo>
                    <a:cubicBezTo>
                      <a:pt x="470592" y="477818"/>
                      <a:pt x="473490" y="464295"/>
                      <a:pt x="482183" y="461276"/>
                    </a:cubicBezTo>
                    <a:close/>
                    <a:moveTo>
                      <a:pt x="2465760" y="365242"/>
                    </a:moveTo>
                    <a:cubicBezTo>
                      <a:pt x="2476506" y="365604"/>
                      <a:pt x="2486166" y="378644"/>
                      <a:pt x="2478438" y="390236"/>
                    </a:cubicBezTo>
                    <a:cubicBezTo>
                      <a:pt x="2455256" y="421145"/>
                      <a:pt x="2424346" y="452055"/>
                      <a:pt x="2388285" y="477814"/>
                    </a:cubicBezTo>
                    <a:cubicBezTo>
                      <a:pt x="2370254" y="488117"/>
                      <a:pt x="2352223" y="498420"/>
                      <a:pt x="2334192" y="506148"/>
                    </a:cubicBezTo>
                    <a:cubicBezTo>
                      <a:pt x="2318737" y="513875"/>
                      <a:pt x="2295555" y="526754"/>
                      <a:pt x="2277524" y="521603"/>
                    </a:cubicBezTo>
                    <a:cubicBezTo>
                      <a:pt x="2267221" y="519027"/>
                      <a:pt x="2262069" y="506148"/>
                      <a:pt x="2269797" y="498420"/>
                    </a:cubicBezTo>
                    <a:cubicBezTo>
                      <a:pt x="2282676" y="482965"/>
                      <a:pt x="2305858" y="480390"/>
                      <a:pt x="2321313" y="472662"/>
                    </a:cubicBezTo>
                    <a:cubicBezTo>
                      <a:pt x="2336768" y="464935"/>
                      <a:pt x="2354799" y="454631"/>
                      <a:pt x="2370254" y="444328"/>
                    </a:cubicBezTo>
                    <a:cubicBezTo>
                      <a:pt x="2401164" y="423721"/>
                      <a:pt x="2429498" y="397963"/>
                      <a:pt x="2455256" y="369629"/>
                    </a:cubicBezTo>
                    <a:cubicBezTo>
                      <a:pt x="2458476" y="366409"/>
                      <a:pt x="2462178" y="365121"/>
                      <a:pt x="2465760" y="365242"/>
                    </a:cubicBezTo>
                    <a:close/>
                    <a:moveTo>
                      <a:pt x="2352868" y="226993"/>
                    </a:moveTo>
                    <a:cubicBezTo>
                      <a:pt x="2356731" y="225383"/>
                      <a:pt x="2361239" y="225383"/>
                      <a:pt x="2365103" y="227959"/>
                    </a:cubicBezTo>
                    <a:cubicBezTo>
                      <a:pt x="2372830" y="230535"/>
                      <a:pt x="2377982" y="240838"/>
                      <a:pt x="2372830" y="248565"/>
                    </a:cubicBezTo>
                    <a:cubicBezTo>
                      <a:pt x="2352224" y="282051"/>
                      <a:pt x="2323890" y="310385"/>
                      <a:pt x="2292980" y="333567"/>
                    </a:cubicBezTo>
                    <a:cubicBezTo>
                      <a:pt x="2277525" y="343870"/>
                      <a:pt x="2259494" y="354173"/>
                      <a:pt x="2241463" y="361901"/>
                    </a:cubicBezTo>
                    <a:cubicBezTo>
                      <a:pt x="2223433" y="369628"/>
                      <a:pt x="2202826" y="377356"/>
                      <a:pt x="2184795" y="374780"/>
                    </a:cubicBezTo>
                    <a:cubicBezTo>
                      <a:pt x="2171916" y="372204"/>
                      <a:pt x="2169340" y="354173"/>
                      <a:pt x="2179644" y="349022"/>
                    </a:cubicBezTo>
                    <a:cubicBezTo>
                      <a:pt x="2195098" y="338719"/>
                      <a:pt x="2213129" y="336143"/>
                      <a:pt x="2228584" y="328415"/>
                    </a:cubicBezTo>
                    <a:cubicBezTo>
                      <a:pt x="2244039" y="320688"/>
                      <a:pt x="2259494" y="312960"/>
                      <a:pt x="2274949" y="307809"/>
                    </a:cubicBezTo>
                    <a:cubicBezTo>
                      <a:pt x="2300707" y="289778"/>
                      <a:pt x="2326465" y="264020"/>
                      <a:pt x="2344496" y="235686"/>
                    </a:cubicBezTo>
                    <a:cubicBezTo>
                      <a:pt x="2345784" y="231822"/>
                      <a:pt x="2349004" y="228603"/>
                      <a:pt x="2352868" y="226993"/>
                    </a:cubicBezTo>
                    <a:close/>
                    <a:moveTo>
                      <a:pt x="2291289" y="81181"/>
                    </a:moveTo>
                    <a:cubicBezTo>
                      <a:pt x="2301673" y="83234"/>
                      <a:pt x="2308434" y="97240"/>
                      <a:pt x="2300707" y="106899"/>
                    </a:cubicBezTo>
                    <a:cubicBezTo>
                      <a:pt x="2287828" y="122354"/>
                      <a:pt x="2272373" y="135233"/>
                      <a:pt x="2256918" y="148112"/>
                    </a:cubicBezTo>
                    <a:cubicBezTo>
                      <a:pt x="2241463" y="160991"/>
                      <a:pt x="2228584" y="171294"/>
                      <a:pt x="2213129" y="184173"/>
                    </a:cubicBezTo>
                    <a:cubicBezTo>
                      <a:pt x="2197674" y="194477"/>
                      <a:pt x="2182219" y="207356"/>
                      <a:pt x="2166764" y="217659"/>
                    </a:cubicBezTo>
                    <a:cubicBezTo>
                      <a:pt x="2151309" y="230538"/>
                      <a:pt x="2133278" y="243417"/>
                      <a:pt x="2115248" y="243417"/>
                    </a:cubicBezTo>
                    <a:cubicBezTo>
                      <a:pt x="2107520" y="243417"/>
                      <a:pt x="2102369" y="235689"/>
                      <a:pt x="2104944" y="227962"/>
                    </a:cubicBezTo>
                    <a:cubicBezTo>
                      <a:pt x="2112672" y="209931"/>
                      <a:pt x="2130703" y="199628"/>
                      <a:pt x="2151309" y="186749"/>
                    </a:cubicBezTo>
                    <a:cubicBezTo>
                      <a:pt x="2166764" y="179022"/>
                      <a:pt x="2179643" y="166143"/>
                      <a:pt x="2195098" y="155839"/>
                    </a:cubicBezTo>
                    <a:cubicBezTo>
                      <a:pt x="2207977" y="145536"/>
                      <a:pt x="2223432" y="135233"/>
                      <a:pt x="2236311" y="122354"/>
                    </a:cubicBezTo>
                    <a:cubicBezTo>
                      <a:pt x="2251766" y="109475"/>
                      <a:pt x="2264645" y="96596"/>
                      <a:pt x="2280100" y="83717"/>
                    </a:cubicBezTo>
                    <a:cubicBezTo>
                      <a:pt x="2283964" y="81141"/>
                      <a:pt x="2287828" y="80497"/>
                      <a:pt x="2291289" y="81181"/>
                    </a:cubicBezTo>
                    <a:close/>
                    <a:moveTo>
                      <a:pt x="2160324" y="0"/>
                    </a:moveTo>
                    <a:cubicBezTo>
                      <a:pt x="2164188" y="0"/>
                      <a:pt x="2168052" y="1289"/>
                      <a:pt x="2171915" y="3867"/>
                    </a:cubicBezTo>
                    <a:cubicBezTo>
                      <a:pt x="2177067" y="11590"/>
                      <a:pt x="2177067" y="21897"/>
                      <a:pt x="2171915" y="27045"/>
                    </a:cubicBezTo>
                    <a:cubicBezTo>
                      <a:pt x="2159036" y="42504"/>
                      <a:pt x="2146157" y="55383"/>
                      <a:pt x="2133278" y="68262"/>
                    </a:cubicBezTo>
                    <a:cubicBezTo>
                      <a:pt x="2125551" y="73413"/>
                      <a:pt x="2120399" y="81141"/>
                      <a:pt x="2112672" y="86292"/>
                    </a:cubicBezTo>
                    <a:cubicBezTo>
                      <a:pt x="2110096" y="91440"/>
                      <a:pt x="2104944" y="94020"/>
                      <a:pt x="2102369" y="96596"/>
                    </a:cubicBezTo>
                    <a:cubicBezTo>
                      <a:pt x="2097217" y="101743"/>
                      <a:pt x="2094641" y="104319"/>
                      <a:pt x="2089490" y="104319"/>
                    </a:cubicBezTo>
                    <a:cubicBezTo>
                      <a:pt x="2086914" y="104319"/>
                      <a:pt x="2086914" y="106899"/>
                      <a:pt x="2084338" y="106899"/>
                    </a:cubicBezTo>
                    <a:cubicBezTo>
                      <a:pt x="2079186" y="109475"/>
                      <a:pt x="2074035" y="106899"/>
                      <a:pt x="2071459" y="101743"/>
                    </a:cubicBezTo>
                    <a:cubicBezTo>
                      <a:pt x="2068883" y="96596"/>
                      <a:pt x="2068883" y="94020"/>
                      <a:pt x="2071459" y="88864"/>
                    </a:cubicBezTo>
                    <a:cubicBezTo>
                      <a:pt x="2074035" y="88864"/>
                      <a:pt x="2074035" y="86292"/>
                      <a:pt x="2074035" y="86292"/>
                    </a:cubicBezTo>
                    <a:cubicBezTo>
                      <a:pt x="2076611" y="78561"/>
                      <a:pt x="2084338" y="70838"/>
                      <a:pt x="2092065" y="63106"/>
                    </a:cubicBezTo>
                    <a:cubicBezTo>
                      <a:pt x="2097217" y="55383"/>
                      <a:pt x="2104944" y="47655"/>
                      <a:pt x="2110096" y="42504"/>
                    </a:cubicBezTo>
                    <a:cubicBezTo>
                      <a:pt x="2122975" y="29625"/>
                      <a:pt x="2135854" y="16746"/>
                      <a:pt x="2148733" y="3867"/>
                    </a:cubicBezTo>
                    <a:cubicBezTo>
                      <a:pt x="2152597" y="1289"/>
                      <a:pt x="2156461" y="0"/>
                      <a:pt x="216032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2" name="Google Shape;2802;p49"/>
              <p:cNvSpPr/>
              <p:nvPr/>
            </p:nvSpPr>
            <p:spPr>
              <a:xfrm rot="326420">
                <a:off x="2492913" y="251022"/>
                <a:ext cx="246226" cy="256312"/>
              </a:xfrm>
              <a:custGeom>
                <a:avLst/>
                <a:gdLst/>
                <a:ahLst/>
                <a:cxnLst/>
                <a:rect l="l" t="t" r="r" b="b"/>
                <a:pathLst>
                  <a:path w="778150" h="810024" extrusionOk="0">
                    <a:moveTo>
                      <a:pt x="440182" y="0"/>
                    </a:moveTo>
                    <a:cubicBezTo>
                      <a:pt x="422402" y="0"/>
                      <a:pt x="405257" y="6985"/>
                      <a:pt x="391922" y="19050"/>
                    </a:cubicBezTo>
                    <a:cubicBezTo>
                      <a:pt x="384937" y="8255"/>
                      <a:pt x="372872" y="1270"/>
                      <a:pt x="359537" y="1270"/>
                    </a:cubicBezTo>
                    <a:cubicBezTo>
                      <a:pt x="347472" y="1270"/>
                      <a:pt x="337312" y="7620"/>
                      <a:pt x="330327" y="16510"/>
                    </a:cubicBezTo>
                    <a:cubicBezTo>
                      <a:pt x="324612" y="8890"/>
                      <a:pt x="315087" y="5080"/>
                      <a:pt x="305562" y="5080"/>
                    </a:cubicBezTo>
                    <a:cubicBezTo>
                      <a:pt x="291592" y="5080"/>
                      <a:pt x="281432" y="14605"/>
                      <a:pt x="273812" y="26035"/>
                    </a:cubicBezTo>
                    <a:cubicBezTo>
                      <a:pt x="270002" y="20955"/>
                      <a:pt x="264287" y="17145"/>
                      <a:pt x="257937" y="17780"/>
                    </a:cubicBezTo>
                    <a:cubicBezTo>
                      <a:pt x="248412" y="18415"/>
                      <a:pt x="240792" y="26670"/>
                      <a:pt x="239522" y="35560"/>
                    </a:cubicBezTo>
                    <a:cubicBezTo>
                      <a:pt x="232537" y="34290"/>
                      <a:pt x="222377" y="33020"/>
                      <a:pt x="214757" y="31750"/>
                    </a:cubicBezTo>
                    <a:cubicBezTo>
                      <a:pt x="208407" y="30480"/>
                      <a:pt x="203962" y="36830"/>
                      <a:pt x="205867" y="42545"/>
                    </a:cubicBezTo>
                    <a:cubicBezTo>
                      <a:pt x="209042" y="52070"/>
                      <a:pt x="210947" y="62230"/>
                      <a:pt x="212852" y="71755"/>
                    </a:cubicBezTo>
                    <a:cubicBezTo>
                      <a:pt x="213487" y="75565"/>
                      <a:pt x="214122" y="80010"/>
                      <a:pt x="214122" y="83820"/>
                    </a:cubicBezTo>
                    <a:lnTo>
                      <a:pt x="214122" y="83820"/>
                    </a:lnTo>
                    <a:cubicBezTo>
                      <a:pt x="218567" y="106680"/>
                      <a:pt x="216027" y="130175"/>
                      <a:pt x="209677" y="152400"/>
                    </a:cubicBezTo>
                    <a:cubicBezTo>
                      <a:pt x="198247" y="191135"/>
                      <a:pt x="174752" y="225425"/>
                      <a:pt x="150622" y="257810"/>
                    </a:cubicBezTo>
                    <a:cubicBezTo>
                      <a:pt x="102362" y="323215"/>
                      <a:pt x="45847" y="385445"/>
                      <a:pt x="17272" y="462280"/>
                    </a:cubicBezTo>
                    <a:cubicBezTo>
                      <a:pt x="4572" y="496570"/>
                      <a:pt x="-2413" y="532765"/>
                      <a:pt x="762" y="569595"/>
                    </a:cubicBezTo>
                    <a:cubicBezTo>
                      <a:pt x="3302" y="603250"/>
                      <a:pt x="13462" y="636905"/>
                      <a:pt x="29972" y="666115"/>
                    </a:cubicBezTo>
                    <a:cubicBezTo>
                      <a:pt x="62992" y="726440"/>
                      <a:pt x="120777" y="770890"/>
                      <a:pt x="188722" y="783590"/>
                    </a:cubicBezTo>
                    <a:cubicBezTo>
                      <a:pt x="253492" y="795655"/>
                      <a:pt x="323977" y="780415"/>
                      <a:pt x="377317" y="741045"/>
                    </a:cubicBezTo>
                    <a:cubicBezTo>
                      <a:pt x="382397" y="737235"/>
                      <a:pt x="386842" y="733425"/>
                      <a:pt x="391287" y="729615"/>
                    </a:cubicBezTo>
                    <a:cubicBezTo>
                      <a:pt x="437007" y="790575"/>
                      <a:pt x="521462" y="817245"/>
                      <a:pt x="595122" y="808355"/>
                    </a:cubicBezTo>
                    <a:cubicBezTo>
                      <a:pt x="630682" y="804545"/>
                      <a:pt x="666242" y="791845"/>
                      <a:pt x="695452" y="770890"/>
                    </a:cubicBezTo>
                    <a:cubicBezTo>
                      <a:pt x="724027" y="749935"/>
                      <a:pt x="747522" y="721360"/>
                      <a:pt x="762127" y="688975"/>
                    </a:cubicBezTo>
                    <a:cubicBezTo>
                      <a:pt x="776732" y="655320"/>
                      <a:pt x="781812" y="618490"/>
                      <a:pt x="775462" y="582295"/>
                    </a:cubicBezTo>
                    <a:cubicBezTo>
                      <a:pt x="768477" y="542290"/>
                      <a:pt x="748792" y="506095"/>
                      <a:pt x="725932" y="473075"/>
                    </a:cubicBezTo>
                    <a:cubicBezTo>
                      <a:pt x="673862" y="399415"/>
                      <a:pt x="604012" y="340360"/>
                      <a:pt x="547497" y="269875"/>
                    </a:cubicBezTo>
                    <a:cubicBezTo>
                      <a:pt x="519557" y="235585"/>
                      <a:pt x="495427" y="198120"/>
                      <a:pt x="478282" y="156845"/>
                    </a:cubicBezTo>
                    <a:cubicBezTo>
                      <a:pt x="461772" y="118110"/>
                      <a:pt x="451612" y="76835"/>
                      <a:pt x="447802" y="34925"/>
                    </a:cubicBezTo>
                    <a:cubicBezTo>
                      <a:pt x="446532" y="24765"/>
                      <a:pt x="446532" y="13970"/>
                      <a:pt x="445897" y="3810"/>
                    </a:cubicBezTo>
                    <a:cubicBezTo>
                      <a:pt x="445897" y="1905"/>
                      <a:pt x="442722" y="0"/>
                      <a:pt x="4401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3" name="Google Shape;2803;p49"/>
              <p:cNvSpPr/>
              <p:nvPr/>
            </p:nvSpPr>
            <p:spPr>
              <a:xfrm rot="321350">
                <a:off x="2514367" y="273047"/>
                <a:ext cx="204877" cy="242389"/>
              </a:xfrm>
              <a:custGeom>
                <a:avLst/>
                <a:gdLst/>
                <a:ahLst/>
                <a:cxnLst/>
                <a:rect l="l" t="t" r="r" b="b"/>
                <a:pathLst>
                  <a:path w="2549788" h="3016629" extrusionOk="0">
                    <a:moveTo>
                      <a:pt x="2494103" y="2269532"/>
                    </a:moveTo>
                    <a:cubicBezTo>
                      <a:pt x="2506982" y="2269532"/>
                      <a:pt x="2517285" y="2269532"/>
                      <a:pt x="2527588" y="2269532"/>
                    </a:cubicBezTo>
                    <a:cubicBezTo>
                      <a:pt x="2532740" y="2269532"/>
                      <a:pt x="2535316" y="2269532"/>
                      <a:pt x="2537892" y="2269532"/>
                    </a:cubicBezTo>
                    <a:cubicBezTo>
                      <a:pt x="2543043" y="2292714"/>
                      <a:pt x="2545619" y="2318473"/>
                      <a:pt x="2548195" y="2341655"/>
                    </a:cubicBezTo>
                    <a:cubicBezTo>
                      <a:pt x="2555922" y="2444688"/>
                      <a:pt x="2535316" y="2550296"/>
                      <a:pt x="2491527" y="2645602"/>
                    </a:cubicBezTo>
                    <a:cubicBezTo>
                      <a:pt x="2398798" y="2854243"/>
                      <a:pt x="2192732" y="2995913"/>
                      <a:pt x="1968636" y="3016520"/>
                    </a:cubicBezTo>
                    <a:cubicBezTo>
                      <a:pt x="1940302" y="3019095"/>
                      <a:pt x="1937726" y="2975307"/>
                      <a:pt x="1966060" y="2972731"/>
                    </a:cubicBezTo>
                    <a:cubicBezTo>
                      <a:pt x="1994394" y="2970155"/>
                      <a:pt x="2022728" y="2967579"/>
                      <a:pt x="2051062" y="2959852"/>
                    </a:cubicBezTo>
                    <a:cubicBezTo>
                      <a:pt x="2264855" y="2908335"/>
                      <a:pt x="2437435" y="2738331"/>
                      <a:pt x="2488951" y="2524538"/>
                    </a:cubicBezTo>
                    <a:cubicBezTo>
                      <a:pt x="2509558" y="2439536"/>
                      <a:pt x="2509558" y="2354534"/>
                      <a:pt x="2494103" y="2269532"/>
                    </a:cubicBezTo>
                    <a:close/>
                    <a:moveTo>
                      <a:pt x="667848" y="2156196"/>
                    </a:moveTo>
                    <a:cubicBezTo>
                      <a:pt x="683303" y="2161348"/>
                      <a:pt x="696182" y="2166499"/>
                      <a:pt x="711637" y="2171651"/>
                    </a:cubicBezTo>
                    <a:cubicBezTo>
                      <a:pt x="709061" y="2223167"/>
                      <a:pt x="709061" y="2272108"/>
                      <a:pt x="714212" y="2323624"/>
                    </a:cubicBezTo>
                    <a:cubicBezTo>
                      <a:pt x="732243" y="2516811"/>
                      <a:pt x="788911" y="2704846"/>
                      <a:pt x="884216" y="2877425"/>
                    </a:cubicBezTo>
                    <a:cubicBezTo>
                      <a:pt x="899671" y="2900608"/>
                      <a:pt x="861034" y="2926366"/>
                      <a:pt x="848155" y="2900608"/>
                    </a:cubicBezTo>
                    <a:cubicBezTo>
                      <a:pt x="837851" y="2877425"/>
                      <a:pt x="824972" y="2856819"/>
                      <a:pt x="814669" y="2836212"/>
                    </a:cubicBezTo>
                    <a:cubicBezTo>
                      <a:pt x="727091" y="2661057"/>
                      <a:pt x="675575" y="2467870"/>
                      <a:pt x="667848" y="2272108"/>
                    </a:cubicBezTo>
                    <a:cubicBezTo>
                      <a:pt x="665272" y="2233471"/>
                      <a:pt x="665272" y="2194833"/>
                      <a:pt x="667848" y="2156196"/>
                    </a:cubicBezTo>
                    <a:close/>
                    <a:moveTo>
                      <a:pt x="1260286" y="1906338"/>
                    </a:moveTo>
                    <a:cubicBezTo>
                      <a:pt x="1275741" y="1911490"/>
                      <a:pt x="1291196" y="1916641"/>
                      <a:pt x="1306651" y="1919217"/>
                    </a:cubicBezTo>
                    <a:cubicBezTo>
                      <a:pt x="1347864" y="2248922"/>
                      <a:pt x="1425138" y="2576051"/>
                      <a:pt x="1559081" y="2879997"/>
                    </a:cubicBezTo>
                    <a:cubicBezTo>
                      <a:pt x="1571960" y="2905755"/>
                      <a:pt x="1528171" y="2921210"/>
                      <a:pt x="1515292" y="2892876"/>
                    </a:cubicBezTo>
                    <a:cubicBezTo>
                      <a:pt x="1435441" y="2709993"/>
                      <a:pt x="1376198" y="2519383"/>
                      <a:pt x="1332409" y="2323621"/>
                    </a:cubicBezTo>
                    <a:cubicBezTo>
                      <a:pt x="1298923" y="2187102"/>
                      <a:pt x="1278317" y="2045432"/>
                      <a:pt x="1260286" y="1906338"/>
                    </a:cubicBezTo>
                    <a:close/>
                    <a:moveTo>
                      <a:pt x="29045" y="1849670"/>
                    </a:moveTo>
                    <a:cubicBezTo>
                      <a:pt x="39348" y="1854822"/>
                      <a:pt x="49651" y="1857398"/>
                      <a:pt x="59959" y="1862549"/>
                    </a:cubicBezTo>
                    <a:cubicBezTo>
                      <a:pt x="62530" y="1862549"/>
                      <a:pt x="67682" y="1865125"/>
                      <a:pt x="70258" y="1865125"/>
                    </a:cubicBezTo>
                    <a:cubicBezTo>
                      <a:pt x="36772" y="2011947"/>
                      <a:pt x="34200" y="2163920"/>
                      <a:pt x="57379" y="2313317"/>
                    </a:cubicBezTo>
                    <a:cubicBezTo>
                      <a:pt x="85717" y="2493625"/>
                      <a:pt x="157836" y="2666204"/>
                      <a:pt x="268596" y="2810450"/>
                    </a:cubicBezTo>
                    <a:cubicBezTo>
                      <a:pt x="286626" y="2833633"/>
                      <a:pt x="247989" y="2856815"/>
                      <a:pt x="232534" y="2833633"/>
                    </a:cubicBezTo>
                    <a:cubicBezTo>
                      <a:pt x="219655" y="2815602"/>
                      <a:pt x="206776" y="2797571"/>
                      <a:pt x="193897" y="2779540"/>
                    </a:cubicBezTo>
                    <a:cubicBezTo>
                      <a:pt x="93440" y="2624991"/>
                      <a:pt x="31621" y="2447260"/>
                      <a:pt x="8442" y="2264377"/>
                    </a:cubicBezTo>
                    <a:cubicBezTo>
                      <a:pt x="-7017" y="2127858"/>
                      <a:pt x="-1865" y="1986188"/>
                      <a:pt x="29045" y="1849670"/>
                    </a:cubicBezTo>
                    <a:close/>
                    <a:moveTo>
                      <a:pt x="719364" y="1834219"/>
                    </a:moveTo>
                    <a:cubicBezTo>
                      <a:pt x="721940" y="1834219"/>
                      <a:pt x="721940" y="1836795"/>
                      <a:pt x="727091" y="1834219"/>
                    </a:cubicBezTo>
                    <a:cubicBezTo>
                      <a:pt x="729667" y="1834219"/>
                      <a:pt x="734819" y="1836795"/>
                      <a:pt x="737395" y="1839371"/>
                    </a:cubicBezTo>
                    <a:cubicBezTo>
                      <a:pt x="742546" y="1841947"/>
                      <a:pt x="745122" y="1847098"/>
                      <a:pt x="750274" y="1849674"/>
                    </a:cubicBezTo>
                    <a:cubicBezTo>
                      <a:pt x="752849" y="1852250"/>
                      <a:pt x="758001" y="1854826"/>
                      <a:pt x="760577" y="1857401"/>
                    </a:cubicBezTo>
                    <a:cubicBezTo>
                      <a:pt x="745122" y="1914070"/>
                      <a:pt x="732243" y="1973313"/>
                      <a:pt x="724516" y="2032557"/>
                    </a:cubicBezTo>
                    <a:cubicBezTo>
                      <a:pt x="709061" y="2027406"/>
                      <a:pt x="696182" y="2022254"/>
                      <a:pt x="680727" y="2017102"/>
                    </a:cubicBezTo>
                    <a:cubicBezTo>
                      <a:pt x="688454" y="1955283"/>
                      <a:pt x="703909" y="1893463"/>
                      <a:pt x="719364" y="1834219"/>
                    </a:cubicBezTo>
                    <a:close/>
                    <a:moveTo>
                      <a:pt x="126926" y="1571481"/>
                    </a:moveTo>
                    <a:cubicBezTo>
                      <a:pt x="132077" y="1574057"/>
                      <a:pt x="134653" y="1576633"/>
                      <a:pt x="139805" y="1579209"/>
                    </a:cubicBezTo>
                    <a:cubicBezTo>
                      <a:pt x="147532" y="1581784"/>
                      <a:pt x="155260" y="1584360"/>
                      <a:pt x="162987" y="1584360"/>
                    </a:cubicBezTo>
                    <a:cubicBezTo>
                      <a:pt x="162987" y="1584360"/>
                      <a:pt x="165563" y="1584360"/>
                      <a:pt x="168139" y="1584360"/>
                    </a:cubicBezTo>
                    <a:cubicBezTo>
                      <a:pt x="144956" y="1633301"/>
                      <a:pt x="124350" y="1679666"/>
                      <a:pt x="106319" y="1731182"/>
                    </a:cubicBezTo>
                    <a:cubicBezTo>
                      <a:pt x="93440" y="1726030"/>
                      <a:pt x="77985" y="1720879"/>
                      <a:pt x="65106" y="1715727"/>
                    </a:cubicBezTo>
                    <a:cubicBezTo>
                      <a:pt x="83137" y="1666787"/>
                      <a:pt x="103743" y="1617846"/>
                      <a:pt x="126926" y="1571481"/>
                    </a:cubicBezTo>
                    <a:close/>
                    <a:moveTo>
                      <a:pt x="1224228" y="1483908"/>
                    </a:moveTo>
                    <a:cubicBezTo>
                      <a:pt x="1234531" y="1486484"/>
                      <a:pt x="1242259" y="1486484"/>
                      <a:pt x="1249986" y="1489060"/>
                    </a:cubicBezTo>
                    <a:cubicBezTo>
                      <a:pt x="1255138" y="1489060"/>
                      <a:pt x="1262865" y="1489060"/>
                      <a:pt x="1268017" y="1489060"/>
                    </a:cubicBezTo>
                    <a:cubicBezTo>
                      <a:pt x="1273168" y="1584365"/>
                      <a:pt x="1280896" y="1682246"/>
                      <a:pt x="1291199" y="1780127"/>
                    </a:cubicBezTo>
                    <a:cubicBezTo>
                      <a:pt x="1275744" y="1774976"/>
                      <a:pt x="1260289" y="1772400"/>
                      <a:pt x="1244834" y="1767248"/>
                    </a:cubicBezTo>
                    <a:cubicBezTo>
                      <a:pt x="1234531" y="1671943"/>
                      <a:pt x="1229379" y="1579213"/>
                      <a:pt x="1224228" y="1483908"/>
                    </a:cubicBezTo>
                    <a:close/>
                    <a:moveTo>
                      <a:pt x="242842" y="1373143"/>
                    </a:moveTo>
                    <a:cubicBezTo>
                      <a:pt x="255721" y="1378295"/>
                      <a:pt x="271176" y="1383446"/>
                      <a:pt x="284055" y="1388598"/>
                    </a:cubicBezTo>
                    <a:cubicBezTo>
                      <a:pt x="263448" y="1419508"/>
                      <a:pt x="242842" y="1450418"/>
                      <a:pt x="224811" y="1483903"/>
                    </a:cubicBezTo>
                    <a:cubicBezTo>
                      <a:pt x="219660" y="1478752"/>
                      <a:pt x="217084" y="1473600"/>
                      <a:pt x="211932" y="1471024"/>
                    </a:cubicBezTo>
                    <a:cubicBezTo>
                      <a:pt x="204205" y="1465872"/>
                      <a:pt x="196477" y="1460721"/>
                      <a:pt x="188750" y="1455569"/>
                    </a:cubicBezTo>
                    <a:cubicBezTo>
                      <a:pt x="204205" y="1427235"/>
                      <a:pt x="222235" y="1398901"/>
                      <a:pt x="242842" y="1373143"/>
                    </a:cubicBezTo>
                    <a:close/>
                    <a:moveTo>
                      <a:pt x="904823" y="1344813"/>
                    </a:moveTo>
                    <a:cubicBezTo>
                      <a:pt x="917702" y="1349965"/>
                      <a:pt x="935733" y="1349965"/>
                      <a:pt x="951188" y="1344813"/>
                    </a:cubicBezTo>
                    <a:cubicBezTo>
                      <a:pt x="897096" y="1478756"/>
                      <a:pt x="840428" y="1607547"/>
                      <a:pt x="794063" y="1744065"/>
                    </a:cubicBezTo>
                    <a:cubicBezTo>
                      <a:pt x="791487" y="1744065"/>
                      <a:pt x="791487" y="1741489"/>
                      <a:pt x="788911" y="1741489"/>
                    </a:cubicBezTo>
                    <a:cubicBezTo>
                      <a:pt x="783760" y="1738914"/>
                      <a:pt x="781184" y="1736338"/>
                      <a:pt x="776032" y="1733762"/>
                    </a:cubicBezTo>
                    <a:cubicBezTo>
                      <a:pt x="768305" y="1731186"/>
                      <a:pt x="763153" y="1728610"/>
                      <a:pt x="755426" y="1726034"/>
                    </a:cubicBezTo>
                    <a:cubicBezTo>
                      <a:pt x="755426" y="1726034"/>
                      <a:pt x="752850" y="1726034"/>
                      <a:pt x="752850" y="1726034"/>
                    </a:cubicBezTo>
                    <a:cubicBezTo>
                      <a:pt x="752850" y="1723459"/>
                      <a:pt x="755426" y="1718307"/>
                      <a:pt x="755426" y="1715731"/>
                    </a:cubicBezTo>
                    <a:cubicBezTo>
                      <a:pt x="799215" y="1589516"/>
                      <a:pt x="853307" y="1468452"/>
                      <a:pt x="904823" y="1344813"/>
                    </a:cubicBezTo>
                    <a:close/>
                    <a:moveTo>
                      <a:pt x="1729085" y="1087228"/>
                    </a:moveTo>
                    <a:cubicBezTo>
                      <a:pt x="1762570" y="1146472"/>
                      <a:pt x="1798632" y="1203140"/>
                      <a:pt x="1837269" y="1259808"/>
                    </a:cubicBezTo>
                    <a:cubicBezTo>
                      <a:pt x="1837269" y="1259808"/>
                      <a:pt x="1837269" y="1262384"/>
                      <a:pt x="1837269" y="1262384"/>
                    </a:cubicBezTo>
                    <a:cubicBezTo>
                      <a:pt x="1834693" y="1270111"/>
                      <a:pt x="1834693" y="1277839"/>
                      <a:pt x="1837269" y="1285566"/>
                    </a:cubicBezTo>
                    <a:cubicBezTo>
                      <a:pt x="1837269" y="1293294"/>
                      <a:pt x="1839845" y="1301021"/>
                      <a:pt x="1844996" y="1306173"/>
                    </a:cubicBezTo>
                    <a:cubicBezTo>
                      <a:pt x="1852724" y="1319052"/>
                      <a:pt x="1865603" y="1329355"/>
                      <a:pt x="1881058" y="1331931"/>
                    </a:cubicBezTo>
                    <a:cubicBezTo>
                      <a:pt x="1883634" y="1331931"/>
                      <a:pt x="1886209" y="1331931"/>
                      <a:pt x="1888785" y="1331931"/>
                    </a:cubicBezTo>
                    <a:cubicBezTo>
                      <a:pt x="1906816" y="1360265"/>
                      <a:pt x="1929998" y="1388599"/>
                      <a:pt x="1950605" y="1416933"/>
                    </a:cubicBezTo>
                    <a:cubicBezTo>
                      <a:pt x="2030455" y="1519966"/>
                      <a:pt x="2120609" y="1615271"/>
                      <a:pt x="2210763" y="1713152"/>
                    </a:cubicBezTo>
                    <a:cubicBezTo>
                      <a:pt x="2295765" y="1805882"/>
                      <a:pt x="2378191" y="1903763"/>
                      <a:pt x="2442586" y="2011947"/>
                    </a:cubicBezTo>
                    <a:cubicBezTo>
                      <a:pt x="2465769" y="2053160"/>
                      <a:pt x="2486375" y="2096949"/>
                      <a:pt x="2504406" y="2140738"/>
                    </a:cubicBezTo>
                    <a:cubicBezTo>
                      <a:pt x="2488951" y="2140738"/>
                      <a:pt x="2476072" y="2140738"/>
                      <a:pt x="2460617" y="2140738"/>
                    </a:cubicBezTo>
                    <a:cubicBezTo>
                      <a:pt x="2424556" y="2053160"/>
                      <a:pt x="2373039" y="1970734"/>
                      <a:pt x="2313795" y="1896035"/>
                    </a:cubicBezTo>
                    <a:cubicBezTo>
                      <a:pt x="2233945" y="1793003"/>
                      <a:pt x="2138640" y="1700273"/>
                      <a:pt x="2058789" y="1599816"/>
                    </a:cubicBezTo>
                    <a:cubicBezTo>
                      <a:pt x="1973787" y="1504511"/>
                      <a:pt x="1896513" y="1404054"/>
                      <a:pt x="1824390" y="1298445"/>
                    </a:cubicBezTo>
                    <a:cubicBezTo>
                      <a:pt x="1783177" y="1239201"/>
                      <a:pt x="1744539" y="1174806"/>
                      <a:pt x="1705902" y="1110410"/>
                    </a:cubicBezTo>
                    <a:cubicBezTo>
                      <a:pt x="1713630" y="1102683"/>
                      <a:pt x="1721357" y="1094956"/>
                      <a:pt x="1729085" y="1087228"/>
                    </a:cubicBezTo>
                    <a:close/>
                    <a:moveTo>
                      <a:pt x="495273" y="1002230"/>
                    </a:moveTo>
                    <a:cubicBezTo>
                      <a:pt x="508152" y="1007382"/>
                      <a:pt x="521031" y="1012533"/>
                      <a:pt x="533910" y="1017685"/>
                    </a:cubicBezTo>
                    <a:cubicBezTo>
                      <a:pt x="484969" y="1089808"/>
                      <a:pt x="436029" y="1161931"/>
                      <a:pt x="384512" y="1234054"/>
                    </a:cubicBezTo>
                    <a:cubicBezTo>
                      <a:pt x="376785" y="1249509"/>
                      <a:pt x="366481" y="1264964"/>
                      <a:pt x="356178" y="1277843"/>
                    </a:cubicBezTo>
                    <a:cubicBezTo>
                      <a:pt x="340723" y="1272692"/>
                      <a:pt x="327844" y="1267540"/>
                      <a:pt x="314965" y="1262388"/>
                    </a:cubicBezTo>
                    <a:cubicBezTo>
                      <a:pt x="332996" y="1236630"/>
                      <a:pt x="348451" y="1213448"/>
                      <a:pt x="366481" y="1187689"/>
                    </a:cubicBezTo>
                    <a:cubicBezTo>
                      <a:pt x="410270" y="1128445"/>
                      <a:pt x="451484" y="1066626"/>
                      <a:pt x="495273" y="1002230"/>
                    </a:cubicBezTo>
                    <a:close/>
                    <a:moveTo>
                      <a:pt x="1378777" y="337668"/>
                    </a:moveTo>
                    <a:cubicBezTo>
                      <a:pt x="1383929" y="355699"/>
                      <a:pt x="1391657" y="371154"/>
                      <a:pt x="1396808" y="386609"/>
                    </a:cubicBezTo>
                    <a:cubicBezTo>
                      <a:pt x="1440597" y="507672"/>
                      <a:pt x="1489537" y="628735"/>
                      <a:pt x="1546205" y="747223"/>
                    </a:cubicBezTo>
                    <a:cubicBezTo>
                      <a:pt x="1582267" y="821922"/>
                      <a:pt x="1618328" y="896620"/>
                      <a:pt x="1659541" y="971319"/>
                    </a:cubicBezTo>
                    <a:cubicBezTo>
                      <a:pt x="1651814" y="981622"/>
                      <a:pt x="1644086" y="989350"/>
                      <a:pt x="1636359" y="997077"/>
                    </a:cubicBezTo>
                    <a:cubicBezTo>
                      <a:pt x="1571964" y="876014"/>
                      <a:pt x="1512720" y="749799"/>
                      <a:pt x="1461204" y="623584"/>
                    </a:cubicBezTo>
                    <a:cubicBezTo>
                      <a:pt x="1422566" y="530854"/>
                      <a:pt x="1386505" y="438125"/>
                      <a:pt x="1355595" y="342820"/>
                    </a:cubicBezTo>
                    <a:cubicBezTo>
                      <a:pt x="1360747" y="342820"/>
                      <a:pt x="1363323" y="340244"/>
                      <a:pt x="1368474" y="340244"/>
                    </a:cubicBezTo>
                    <a:cubicBezTo>
                      <a:pt x="1373626" y="340244"/>
                      <a:pt x="1376202" y="337668"/>
                      <a:pt x="1378777" y="337668"/>
                    </a:cubicBezTo>
                    <a:close/>
                    <a:moveTo>
                      <a:pt x="1167882" y="181183"/>
                    </a:moveTo>
                    <a:cubicBezTo>
                      <a:pt x="1168848" y="181183"/>
                      <a:pt x="1170136" y="181827"/>
                      <a:pt x="1170136" y="183115"/>
                    </a:cubicBezTo>
                    <a:cubicBezTo>
                      <a:pt x="1185591" y="232055"/>
                      <a:pt x="1201045" y="280996"/>
                      <a:pt x="1211349" y="329936"/>
                    </a:cubicBezTo>
                    <a:cubicBezTo>
                      <a:pt x="1221652" y="376301"/>
                      <a:pt x="1229379" y="425242"/>
                      <a:pt x="1234531" y="474183"/>
                    </a:cubicBezTo>
                    <a:cubicBezTo>
                      <a:pt x="1247410" y="574639"/>
                      <a:pt x="1249986" y="675096"/>
                      <a:pt x="1252562" y="775553"/>
                    </a:cubicBezTo>
                    <a:cubicBezTo>
                      <a:pt x="1257713" y="955861"/>
                      <a:pt x="1255137" y="1133592"/>
                      <a:pt x="1260289" y="1313900"/>
                    </a:cubicBezTo>
                    <a:cubicBezTo>
                      <a:pt x="1260289" y="1331930"/>
                      <a:pt x="1260289" y="1347385"/>
                      <a:pt x="1262865" y="1362840"/>
                    </a:cubicBezTo>
                    <a:cubicBezTo>
                      <a:pt x="1249986" y="1360264"/>
                      <a:pt x="1234531" y="1357689"/>
                      <a:pt x="1221652" y="1355113"/>
                    </a:cubicBezTo>
                    <a:cubicBezTo>
                      <a:pt x="1221652" y="1321627"/>
                      <a:pt x="1219076" y="1290717"/>
                      <a:pt x="1219076" y="1259807"/>
                    </a:cubicBezTo>
                    <a:cubicBezTo>
                      <a:pt x="1213925" y="1082076"/>
                      <a:pt x="1219076" y="901769"/>
                      <a:pt x="1219076" y="724037"/>
                    </a:cubicBezTo>
                    <a:cubicBezTo>
                      <a:pt x="1219076" y="633883"/>
                      <a:pt x="1216500" y="543730"/>
                      <a:pt x="1208773" y="453576"/>
                    </a:cubicBezTo>
                    <a:cubicBezTo>
                      <a:pt x="1201045" y="363422"/>
                      <a:pt x="1190742" y="270693"/>
                      <a:pt x="1167560" y="183115"/>
                    </a:cubicBezTo>
                    <a:cubicBezTo>
                      <a:pt x="1166272" y="181827"/>
                      <a:pt x="1166916" y="181183"/>
                      <a:pt x="1167882" y="181183"/>
                    </a:cubicBezTo>
                    <a:close/>
                    <a:moveTo>
                      <a:pt x="732887" y="147056"/>
                    </a:moveTo>
                    <a:cubicBezTo>
                      <a:pt x="736751" y="145768"/>
                      <a:pt x="741259" y="147057"/>
                      <a:pt x="742547" y="152209"/>
                    </a:cubicBezTo>
                    <a:cubicBezTo>
                      <a:pt x="747698" y="172816"/>
                      <a:pt x="755426" y="193422"/>
                      <a:pt x="760577" y="214025"/>
                    </a:cubicBezTo>
                    <a:cubicBezTo>
                      <a:pt x="799215" y="391760"/>
                      <a:pt x="760577" y="569492"/>
                      <a:pt x="693606" y="736920"/>
                    </a:cubicBezTo>
                    <a:cubicBezTo>
                      <a:pt x="667848" y="796164"/>
                      <a:pt x="636938" y="852832"/>
                      <a:pt x="606028" y="906924"/>
                    </a:cubicBezTo>
                    <a:cubicBezTo>
                      <a:pt x="603452" y="904348"/>
                      <a:pt x="600877" y="901773"/>
                      <a:pt x="598301" y="901773"/>
                    </a:cubicBezTo>
                    <a:cubicBezTo>
                      <a:pt x="587997" y="899197"/>
                      <a:pt x="577694" y="894045"/>
                      <a:pt x="567391" y="891469"/>
                    </a:cubicBezTo>
                    <a:cubicBezTo>
                      <a:pt x="606028" y="827074"/>
                      <a:pt x="642090" y="757527"/>
                      <a:pt x="670424" y="685404"/>
                    </a:cubicBezTo>
                    <a:cubicBezTo>
                      <a:pt x="737395" y="520551"/>
                      <a:pt x="770881" y="332516"/>
                      <a:pt x="727092" y="157361"/>
                    </a:cubicBezTo>
                    <a:cubicBezTo>
                      <a:pt x="725804" y="152207"/>
                      <a:pt x="729024" y="148343"/>
                      <a:pt x="732887" y="147056"/>
                    </a:cubicBezTo>
                    <a:close/>
                    <a:moveTo>
                      <a:pt x="942819" y="55295"/>
                    </a:moveTo>
                    <a:cubicBezTo>
                      <a:pt x="946039" y="54329"/>
                      <a:pt x="949902" y="55617"/>
                      <a:pt x="951188" y="59480"/>
                    </a:cubicBezTo>
                    <a:cubicBezTo>
                      <a:pt x="961495" y="82663"/>
                      <a:pt x="971794" y="108421"/>
                      <a:pt x="982102" y="131603"/>
                    </a:cubicBezTo>
                    <a:cubicBezTo>
                      <a:pt x="1002704" y="180544"/>
                      <a:pt x="1020739" y="232060"/>
                      <a:pt x="1036190" y="281001"/>
                    </a:cubicBezTo>
                    <a:cubicBezTo>
                      <a:pt x="1051649" y="332517"/>
                      <a:pt x="1067099" y="381458"/>
                      <a:pt x="1079978" y="432974"/>
                    </a:cubicBezTo>
                    <a:cubicBezTo>
                      <a:pt x="1100585" y="533431"/>
                      <a:pt x="1113464" y="633888"/>
                      <a:pt x="1110892" y="736921"/>
                    </a:cubicBezTo>
                    <a:cubicBezTo>
                      <a:pt x="1105737" y="917228"/>
                      <a:pt x="1051649" y="1089808"/>
                      <a:pt x="987253" y="1257236"/>
                    </a:cubicBezTo>
                    <a:cubicBezTo>
                      <a:pt x="987253" y="1259812"/>
                      <a:pt x="987253" y="1259812"/>
                      <a:pt x="987253" y="1259812"/>
                    </a:cubicBezTo>
                    <a:cubicBezTo>
                      <a:pt x="979526" y="1246933"/>
                      <a:pt x="971794" y="1239206"/>
                      <a:pt x="958915" y="1231478"/>
                    </a:cubicBezTo>
                    <a:cubicBezTo>
                      <a:pt x="956343" y="1231478"/>
                      <a:pt x="956343" y="1228902"/>
                      <a:pt x="953768" y="1228902"/>
                    </a:cubicBezTo>
                    <a:cubicBezTo>
                      <a:pt x="956343" y="1221175"/>
                      <a:pt x="958915" y="1216023"/>
                      <a:pt x="961495" y="1208296"/>
                    </a:cubicBezTo>
                    <a:cubicBezTo>
                      <a:pt x="1025890" y="1038292"/>
                      <a:pt x="1074827" y="863136"/>
                      <a:pt x="1072255" y="680253"/>
                    </a:cubicBezTo>
                    <a:cubicBezTo>
                      <a:pt x="1069679" y="574644"/>
                      <a:pt x="1051649" y="471612"/>
                      <a:pt x="1025890" y="368579"/>
                    </a:cubicBezTo>
                    <a:cubicBezTo>
                      <a:pt x="1000132" y="265546"/>
                      <a:pt x="969222" y="165089"/>
                      <a:pt x="938309" y="64632"/>
                    </a:cubicBezTo>
                    <a:cubicBezTo>
                      <a:pt x="937023" y="59481"/>
                      <a:pt x="939600" y="56261"/>
                      <a:pt x="942819" y="55295"/>
                    </a:cubicBezTo>
                    <a:close/>
                    <a:moveTo>
                      <a:pt x="1351083" y="232"/>
                    </a:moveTo>
                    <a:cubicBezTo>
                      <a:pt x="1353015" y="876"/>
                      <a:pt x="1354303" y="2808"/>
                      <a:pt x="1353015" y="5384"/>
                    </a:cubicBezTo>
                    <a:cubicBezTo>
                      <a:pt x="1342711" y="28566"/>
                      <a:pt x="1337560" y="54324"/>
                      <a:pt x="1334984" y="80082"/>
                    </a:cubicBezTo>
                    <a:cubicBezTo>
                      <a:pt x="1329832" y="126447"/>
                      <a:pt x="1334984" y="175388"/>
                      <a:pt x="1345287" y="221752"/>
                    </a:cubicBezTo>
                    <a:cubicBezTo>
                      <a:pt x="1340136" y="224328"/>
                      <a:pt x="1337560" y="224328"/>
                      <a:pt x="1332408" y="226904"/>
                    </a:cubicBezTo>
                    <a:cubicBezTo>
                      <a:pt x="1329832" y="229480"/>
                      <a:pt x="1327257" y="229480"/>
                      <a:pt x="1324681" y="229480"/>
                    </a:cubicBezTo>
                    <a:cubicBezTo>
                      <a:pt x="1309226" y="154781"/>
                      <a:pt x="1304074" y="72355"/>
                      <a:pt x="1345287" y="2808"/>
                    </a:cubicBezTo>
                    <a:cubicBezTo>
                      <a:pt x="1346575" y="232"/>
                      <a:pt x="1349151" y="-412"/>
                      <a:pt x="1351083" y="23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4" name="Google Shape;2804;p49"/>
              <p:cNvSpPr/>
              <p:nvPr/>
            </p:nvSpPr>
            <p:spPr>
              <a:xfrm>
                <a:off x="2096410" y="290308"/>
                <a:ext cx="312174" cy="297220"/>
              </a:xfrm>
              <a:custGeom>
                <a:avLst/>
                <a:gdLst/>
                <a:ahLst/>
                <a:cxnLst/>
                <a:rect l="l" t="t" r="r" b="b"/>
                <a:pathLst>
                  <a:path w="918158" h="874176" extrusionOk="0">
                    <a:moveTo>
                      <a:pt x="827960" y="84412"/>
                    </a:moveTo>
                    <a:cubicBezTo>
                      <a:pt x="818435" y="50122"/>
                      <a:pt x="793035" y="22182"/>
                      <a:pt x="760650" y="8847"/>
                    </a:cubicBezTo>
                    <a:cubicBezTo>
                      <a:pt x="728900" y="-3853"/>
                      <a:pt x="692070" y="-2583"/>
                      <a:pt x="660320" y="10752"/>
                    </a:cubicBezTo>
                    <a:cubicBezTo>
                      <a:pt x="640000" y="19007"/>
                      <a:pt x="622220" y="32977"/>
                      <a:pt x="605710" y="46947"/>
                    </a:cubicBezTo>
                    <a:cubicBezTo>
                      <a:pt x="589200" y="60917"/>
                      <a:pt x="573325" y="76157"/>
                      <a:pt x="557450" y="91397"/>
                    </a:cubicBezTo>
                    <a:cubicBezTo>
                      <a:pt x="493950" y="151087"/>
                      <a:pt x="432990" y="213952"/>
                      <a:pt x="371395" y="275547"/>
                    </a:cubicBezTo>
                    <a:cubicBezTo>
                      <a:pt x="310435" y="336507"/>
                      <a:pt x="247570" y="396197"/>
                      <a:pt x="181530" y="452077"/>
                    </a:cubicBezTo>
                    <a:cubicBezTo>
                      <a:pt x="126920" y="497797"/>
                      <a:pt x="67230" y="544787"/>
                      <a:pt x="35480" y="610827"/>
                    </a:cubicBezTo>
                    <a:cubicBezTo>
                      <a:pt x="31670" y="619082"/>
                      <a:pt x="28495" y="627337"/>
                      <a:pt x="25320" y="635592"/>
                    </a:cubicBezTo>
                    <a:cubicBezTo>
                      <a:pt x="24685" y="636862"/>
                      <a:pt x="24685" y="638767"/>
                      <a:pt x="25320" y="639402"/>
                    </a:cubicBezTo>
                    <a:cubicBezTo>
                      <a:pt x="6270" y="669882"/>
                      <a:pt x="-4525" y="704172"/>
                      <a:pt x="1825" y="740367"/>
                    </a:cubicBezTo>
                    <a:cubicBezTo>
                      <a:pt x="6270" y="765132"/>
                      <a:pt x="18970" y="788627"/>
                      <a:pt x="39925" y="803232"/>
                    </a:cubicBezTo>
                    <a:cubicBezTo>
                      <a:pt x="58975" y="817202"/>
                      <a:pt x="83105" y="821012"/>
                      <a:pt x="106600" y="817202"/>
                    </a:cubicBezTo>
                    <a:cubicBezTo>
                      <a:pt x="128190" y="814027"/>
                      <a:pt x="147875" y="805137"/>
                      <a:pt x="165655" y="793072"/>
                    </a:cubicBezTo>
                    <a:cubicBezTo>
                      <a:pt x="166290" y="821012"/>
                      <a:pt x="183435" y="847682"/>
                      <a:pt x="208200" y="861652"/>
                    </a:cubicBezTo>
                    <a:cubicBezTo>
                      <a:pt x="240585" y="881337"/>
                      <a:pt x="281225" y="874987"/>
                      <a:pt x="311070" y="853397"/>
                    </a:cubicBezTo>
                    <a:cubicBezTo>
                      <a:pt x="324405" y="843872"/>
                      <a:pt x="335200" y="831807"/>
                      <a:pt x="343455" y="817837"/>
                    </a:cubicBezTo>
                    <a:cubicBezTo>
                      <a:pt x="353615" y="846412"/>
                      <a:pt x="381555" y="866732"/>
                      <a:pt x="411400" y="872447"/>
                    </a:cubicBezTo>
                    <a:cubicBezTo>
                      <a:pt x="452675" y="880702"/>
                      <a:pt x="491410" y="858477"/>
                      <a:pt x="514905" y="825457"/>
                    </a:cubicBezTo>
                    <a:cubicBezTo>
                      <a:pt x="526335" y="809582"/>
                      <a:pt x="533955" y="791167"/>
                      <a:pt x="538400" y="771482"/>
                    </a:cubicBezTo>
                    <a:cubicBezTo>
                      <a:pt x="560625" y="793707"/>
                      <a:pt x="591740" y="805137"/>
                      <a:pt x="622855" y="802597"/>
                    </a:cubicBezTo>
                    <a:cubicBezTo>
                      <a:pt x="659685" y="799422"/>
                      <a:pt x="691435" y="775292"/>
                      <a:pt x="706675" y="741637"/>
                    </a:cubicBezTo>
                    <a:cubicBezTo>
                      <a:pt x="713660" y="726397"/>
                      <a:pt x="716200" y="709887"/>
                      <a:pt x="715565" y="693377"/>
                    </a:cubicBezTo>
                    <a:cubicBezTo>
                      <a:pt x="748585" y="701632"/>
                      <a:pt x="783510" y="697822"/>
                      <a:pt x="813990" y="682582"/>
                    </a:cubicBezTo>
                    <a:cubicBezTo>
                      <a:pt x="831135" y="673692"/>
                      <a:pt x="845740" y="660992"/>
                      <a:pt x="852090" y="642577"/>
                    </a:cubicBezTo>
                    <a:cubicBezTo>
                      <a:pt x="857805" y="624162"/>
                      <a:pt x="856535" y="603842"/>
                      <a:pt x="852090" y="585427"/>
                    </a:cubicBezTo>
                    <a:cubicBezTo>
                      <a:pt x="848280" y="567647"/>
                      <a:pt x="840660" y="551137"/>
                      <a:pt x="829865" y="535897"/>
                    </a:cubicBezTo>
                    <a:cubicBezTo>
                      <a:pt x="861615" y="530182"/>
                      <a:pt x="890190" y="509862"/>
                      <a:pt x="906065" y="481287"/>
                    </a:cubicBezTo>
                    <a:cubicBezTo>
                      <a:pt x="924480" y="448267"/>
                      <a:pt x="921305" y="406992"/>
                      <a:pt x="900350" y="375877"/>
                    </a:cubicBezTo>
                    <a:cubicBezTo>
                      <a:pt x="890825" y="361907"/>
                      <a:pt x="878125" y="349842"/>
                      <a:pt x="863520" y="341587"/>
                    </a:cubicBezTo>
                    <a:cubicBezTo>
                      <a:pt x="888920" y="322537"/>
                      <a:pt x="904795" y="291422"/>
                      <a:pt x="904795" y="259672"/>
                    </a:cubicBezTo>
                    <a:cubicBezTo>
                      <a:pt x="904795" y="222842"/>
                      <a:pt x="882570" y="190457"/>
                      <a:pt x="850185" y="174582"/>
                    </a:cubicBezTo>
                    <a:cubicBezTo>
                      <a:pt x="838755" y="168867"/>
                      <a:pt x="826690" y="165692"/>
                      <a:pt x="814625" y="164422"/>
                    </a:cubicBezTo>
                    <a:cubicBezTo>
                      <a:pt x="831770" y="142832"/>
                      <a:pt x="834945" y="109812"/>
                      <a:pt x="827960" y="844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5" name="Google Shape;2805;p49"/>
              <p:cNvSpPr/>
              <p:nvPr/>
            </p:nvSpPr>
            <p:spPr>
              <a:xfrm>
                <a:off x="2048725" y="210704"/>
                <a:ext cx="252187" cy="273247"/>
              </a:xfrm>
              <a:custGeom>
                <a:avLst/>
                <a:gdLst/>
                <a:ahLst/>
                <a:cxnLst/>
                <a:rect l="l" t="t" r="r" b="b"/>
                <a:pathLst>
                  <a:path w="741726" h="803669" extrusionOk="0">
                    <a:moveTo>
                      <a:pt x="558832" y="78839"/>
                    </a:moveTo>
                    <a:cubicBezTo>
                      <a:pt x="542322" y="55344"/>
                      <a:pt x="524542" y="29309"/>
                      <a:pt x="500411" y="12799"/>
                    </a:cubicBezTo>
                    <a:cubicBezTo>
                      <a:pt x="498507" y="11529"/>
                      <a:pt x="496602" y="10894"/>
                      <a:pt x="494697" y="9624"/>
                    </a:cubicBezTo>
                    <a:cubicBezTo>
                      <a:pt x="497872" y="8989"/>
                      <a:pt x="497236" y="4544"/>
                      <a:pt x="494061" y="3909"/>
                    </a:cubicBezTo>
                    <a:cubicBezTo>
                      <a:pt x="488982" y="3274"/>
                      <a:pt x="483902" y="2639"/>
                      <a:pt x="478822" y="2639"/>
                    </a:cubicBezTo>
                    <a:cubicBezTo>
                      <a:pt x="474377" y="1369"/>
                      <a:pt x="469932" y="99"/>
                      <a:pt x="464852" y="99"/>
                    </a:cubicBezTo>
                    <a:cubicBezTo>
                      <a:pt x="461042" y="-536"/>
                      <a:pt x="459136" y="2004"/>
                      <a:pt x="458502" y="4544"/>
                    </a:cubicBezTo>
                    <a:cubicBezTo>
                      <a:pt x="430561" y="8989"/>
                      <a:pt x="403892" y="21689"/>
                      <a:pt x="382936" y="40104"/>
                    </a:cubicBezTo>
                    <a:cubicBezTo>
                      <a:pt x="353727" y="65504"/>
                      <a:pt x="335311" y="102334"/>
                      <a:pt x="329597" y="140434"/>
                    </a:cubicBezTo>
                    <a:cubicBezTo>
                      <a:pt x="327057" y="156944"/>
                      <a:pt x="327057" y="173454"/>
                      <a:pt x="328961" y="189964"/>
                    </a:cubicBezTo>
                    <a:cubicBezTo>
                      <a:pt x="290861" y="166469"/>
                      <a:pt x="241967" y="163929"/>
                      <a:pt x="201327" y="182344"/>
                    </a:cubicBezTo>
                    <a:cubicBezTo>
                      <a:pt x="153702" y="203934"/>
                      <a:pt x="127032" y="254099"/>
                      <a:pt x="128936" y="305534"/>
                    </a:cubicBezTo>
                    <a:cubicBezTo>
                      <a:pt x="130207" y="330299"/>
                      <a:pt x="137827" y="354429"/>
                      <a:pt x="151161" y="374749"/>
                    </a:cubicBezTo>
                    <a:cubicBezTo>
                      <a:pt x="96552" y="382369"/>
                      <a:pt x="43846" y="413484"/>
                      <a:pt x="18446" y="463649"/>
                    </a:cubicBezTo>
                    <a:cubicBezTo>
                      <a:pt x="-5683" y="510639"/>
                      <a:pt x="-5048" y="567789"/>
                      <a:pt x="14002" y="616684"/>
                    </a:cubicBezTo>
                    <a:cubicBezTo>
                      <a:pt x="58452" y="732254"/>
                      <a:pt x="189261" y="786229"/>
                      <a:pt x="303561" y="800199"/>
                    </a:cubicBezTo>
                    <a:cubicBezTo>
                      <a:pt x="370236" y="808454"/>
                      <a:pt x="437547" y="800834"/>
                      <a:pt x="503586" y="789404"/>
                    </a:cubicBezTo>
                    <a:cubicBezTo>
                      <a:pt x="567086" y="777974"/>
                      <a:pt x="633127" y="758924"/>
                      <a:pt x="680117" y="712569"/>
                    </a:cubicBezTo>
                    <a:cubicBezTo>
                      <a:pt x="722661" y="670659"/>
                      <a:pt x="741077" y="610334"/>
                      <a:pt x="741711" y="551914"/>
                    </a:cubicBezTo>
                    <a:cubicBezTo>
                      <a:pt x="742347" y="485239"/>
                      <a:pt x="723297" y="418564"/>
                      <a:pt x="701707" y="356334"/>
                    </a:cubicBezTo>
                    <a:cubicBezTo>
                      <a:pt x="679482" y="290294"/>
                      <a:pt x="650272" y="226794"/>
                      <a:pt x="615982" y="166469"/>
                    </a:cubicBezTo>
                    <a:cubicBezTo>
                      <a:pt x="597567" y="136624"/>
                      <a:pt x="579152" y="107414"/>
                      <a:pt x="558832" y="78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6" name="Google Shape;2806;p49"/>
              <p:cNvSpPr/>
              <p:nvPr/>
            </p:nvSpPr>
            <p:spPr>
              <a:xfrm>
                <a:off x="2116164" y="275996"/>
                <a:ext cx="156711" cy="170500"/>
              </a:xfrm>
              <a:custGeom>
                <a:avLst/>
                <a:gdLst/>
                <a:ahLst/>
                <a:cxnLst/>
                <a:rect l="l" t="t" r="r" b="b"/>
                <a:pathLst>
                  <a:path w="460915" h="501472" extrusionOk="0">
                    <a:moveTo>
                      <a:pt x="297338" y="9723"/>
                    </a:moveTo>
                    <a:cubicBezTo>
                      <a:pt x="289083" y="5278"/>
                      <a:pt x="280193" y="2103"/>
                      <a:pt x="271303" y="198"/>
                    </a:cubicBezTo>
                    <a:cubicBezTo>
                      <a:pt x="265588" y="-1072"/>
                      <a:pt x="261778" y="4008"/>
                      <a:pt x="262413" y="8453"/>
                    </a:cubicBezTo>
                    <a:cubicBezTo>
                      <a:pt x="259238" y="9088"/>
                      <a:pt x="256698" y="10358"/>
                      <a:pt x="253523" y="11628"/>
                    </a:cubicBezTo>
                    <a:cubicBezTo>
                      <a:pt x="240823" y="16708"/>
                      <a:pt x="229393" y="24328"/>
                      <a:pt x="219232" y="33853"/>
                    </a:cubicBezTo>
                    <a:cubicBezTo>
                      <a:pt x="202088" y="50363"/>
                      <a:pt x="190657" y="71318"/>
                      <a:pt x="186213" y="94813"/>
                    </a:cubicBezTo>
                    <a:cubicBezTo>
                      <a:pt x="176688" y="89098"/>
                      <a:pt x="163988" y="89733"/>
                      <a:pt x="153193" y="91003"/>
                    </a:cubicBezTo>
                    <a:cubicBezTo>
                      <a:pt x="135413" y="93543"/>
                      <a:pt x="118268" y="100528"/>
                      <a:pt x="103028" y="110688"/>
                    </a:cubicBezTo>
                    <a:cubicBezTo>
                      <a:pt x="74453" y="130373"/>
                      <a:pt x="55403" y="162123"/>
                      <a:pt x="56673" y="197048"/>
                    </a:cubicBezTo>
                    <a:cubicBezTo>
                      <a:pt x="57307" y="210383"/>
                      <a:pt x="60482" y="223718"/>
                      <a:pt x="66198" y="235148"/>
                    </a:cubicBezTo>
                    <a:cubicBezTo>
                      <a:pt x="55403" y="236418"/>
                      <a:pt x="44607" y="243403"/>
                      <a:pt x="36988" y="249118"/>
                    </a:cubicBezTo>
                    <a:cubicBezTo>
                      <a:pt x="23653" y="259913"/>
                      <a:pt x="13493" y="273883"/>
                      <a:pt x="7143" y="289758"/>
                    </a:cubicBezTo>
                    <a:cubicBezTo>
                      <a:pt x="-6827" y="324683"/>
                      <a:pt x="793" y="363418"/>
                      <a:pt x="20478" y="394533"/>
                    </a:cubicBezTo>
                    <a:cubicBezTo>
                      <a:pt x="42068" y="427553"/>
                      <a:pt x="75088" y="450413"/>
                      <a:pt x="110648" y="465018"/>
                    </a:cubicBezTo>
                    <a:cubicBezTo>
                      <a:pt x="146207" y="479623"/>
                      <a:pt x="184307" y="489148"/>
                      <a:pt x="222407" y="495498"/>
                    </a:cubicBezTo>
                    <a:cubicBezTo>
                      <a:pt x="259873" y="501213"/>
                      <a:pt x="297973" y="503118"/>
                      <a:pt x="336073" y="499943"/>
                    </a:cubicBezTo>
                    <a:cubicBezTo>
                      <a:pt x="355123" y="498038"/>
                      <a:pt x="374173" y="495498"/>
                      <a:pt x="392588" y="491053"/>
                    </a:cubicBezTo>
                    <a:cubicBezTo>
                      <a:pt x="410368" y="487243"/>
                      <a:pt x="428783" y="482163"/>
                      <a:pt x="442753" y="471368"/>
                    </a:cubicBezTo>
                    <a:cubicBezTo>
                      <a:pt x="457358" y="459938"/>
                      <a:pt x="462438" y="443428"/>
                      <a:pt x="460533" y="425648"/>
                    </a:cubicBezTo>
                    <a:cubicBezTo>
                      <a:pt x="457993" y="405328"/>
                      <a:pt x="451643" y="384373"/>
                      <a:pt x="446563" y="364688"/>
                    </a:cubicBezTo>
                    <a:cubicBezTo>
                      <a:pt x="435768" y="321508"/>
                      <a:pt x="423068" y="278963"/>
                      <a:pt x="409098" y="236418"/>
                    </a:cubicBezTo>
                    <a:cubicBezTo>
                      <a:pt x="395763" y="194508"/>
                      <a:pt x="380523" y="152598"/>
                      <a:pt x="364013" y="111958"/>
                    </a:cubicBezTo>
                    <a:cubicBezTo>
                      <a:pt x="349408" y="73858"/>
                      <a:pt x="335438" y="30678"/>
                      <a:pt x="297338" y="972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7" name="Google Shape;2807;p49"/>
              <p:cNvSpPr/>
              <p:nvPr/>
            </p:nvSpPr>
            <p:spPr>
              <a:xfrm>
                <a:off x="2134192" y="328617"/>
                <a:ext cx="80808" cy="67203"/>
              </a:xfrm>
              <a:custGeom>
                <a:avLst/>
                <a:gdLst/>
                <a:ahLst/>
                <a:cxnLst/>
                <a:rect l="l" t="t" r="r" b="b"/>
                <a:pathLst>
                  <a:path w="979492" h="814584" extrusionOk="0">
                    <a:moveTo>
                      <a:pt x="825871" y="727006"/>
                    </a:moveTo>
                    <a:cubicBezTo>
                      <a:pt x="828447" y="727006"/>
                      <a:pt x="828447" y="727006"/>
                      <a:pt x="831023" y="727006"/>
                    </a:cubicBezTo>
                    <a:cubicBezTo>
                      <a:pt x="833598" y="727006"/>
                      <a:pt x="833598" y="727006"/>
                      <a:pt x="836174" y="727006"/>
                    </a:cubicBezTo>
                    <a:cubicBezTo>
                      <a:pt x="838750" y="727006"/>
                      <a:pt x="841326" y="727006"/>
                      <a:pt x="843902" y="727006"/>
                    </a:cubicBezTo>
                    <a:cubicBezTo>
                      <a:pt x="851629" y="729582"/>
                      <a:pt x="856781" y="732158"/>
                      <a:pt x="861933" y="737309"/>
                    </a:cubicBezTo>
                    <a:cubicBezTo>
                      <a:pt x="861933" y="739885"/>
                      <a:pt x="864508" y="742461"/>
                      <a:pt x="867084" y="745037"/>
                    </a:cubicBezTo>
                    <a:cubicBezTo>
                      <a:pt x="869660" y="747613"/>
                      <a:pt x="872236" y="750189"/>
                      <a:pt x="872236" y="752764"/>
                    </a:cubicBezTo>
                    <a:cubicBezTo>
                      <a:pt x="874812" y="757916"/>
                      <a:pt x="877388" y="760492"/>
                      <a:pt x="872236" y="760492"/>
                    </a:cubicBezTo>
                    <a:cubicBezTo>
                      <a:pt x="872236" y="763068"/>
                      <a:pt x="872236" y="768219"/>
                      <a:pt x="872236" y="770795"/>
                    </a:cubicBezTo>
                    <a:cubicBezTo>
                      <a:pt x="872236" y="770795"/>
                      <a:pt x="872236" y="773371"/>
                      <a:pt x="872236" y="773371"/>
                    </a:cubicBezTo>
                    <a:cubicBezTo>
                      <a:pt x="872236" y="773371"/>
                      <a:pt x="872236" y="775947"/>
                      <a:pt x="872236" y="778523"/>
                    </a:cubicBezTo>
                    <a:cubicBezTo>
                      <a:pt x="872236" y="778523"/>
                      <a:pt x="872236" y="781098"/>
                      <a:pt x="872236" y="783674"/>
                    </a:cubicBezTo>
                    <a:cubicBezTo>
                      <a:pt x="872236" y="786250"/>
                      <a:pt x="869660" y="788826"/>
                      <a:pt x="869660" y="791402"/>
                    </a:cubicBezTo>
                    <a:cubicBezTo>
                      <a:pt x="869660" y="793978"/>
                      <a:pt x="869660" y="793978"/>
                      <a:pt x="869660" y="793978"/>
                    </a:cubicBezTo>
                    <a:cubicBezTo>
                      <a:pt x="869660" y="796553"/>
                      <a:pt x="867084" y="799129"/>
                      <a:pt x="864508" y="801705"/>
                    </a:cubicBezTo>
                    <a:cubicBezTo>
                      <a:pt x="861933" y="804281"/>
                      <a:pt x="861933" y="804281"/>
                      <a:pt x="861933" y="804281"/>
                    </a:cubicBezTo>
                    <a:cubicBezTo>
                      <a:pt x="859357" y="806857"/>
                      <a:pt x="856781" y="806857"/>
                      <a:pt x="854205" y="809433"/>
                    </a:cubicBezTo>
                    <a:cubicBezTo>
                      <a:pt x="851629" y="809433"/>
                      <a:pt x="851629" y="809433"/>
                      <a:pt x="851629" y="809433"/>
                    </a:cubicBezTo>
                    <a:cubicBezTo>
                      <a:pt x="849053" y="812008"/>
                      <a:pt x="846478" y="814584"/>
                      <a:pt x="843902" y="814584"/>
                    </a:cubicBezTo>
                    <a:cubicBezTo>
                      <a:pt x="843902" y="814584"/>
                      <a:pt x="841326" y="814584"/>
                      <a:pt x="841326" y="814584"/>
                    </a:cubicBezTo>
                    <a:cubicBezTo>
                      <a:pt x="841326" y="814584"/>
                      <a:pt x="838750" y="814584"/>
                      <a:pt x="836174" y="814584"/>
                    </a:cubicBezTo>
                    <a:cubicBezTo>
                      <a:pt x="833598" y="814584"/>
                      <a:pt x="833598" y="814584"/>
                      <a:pt x="831023" y="814584"/>
                    </a:cubicBezTo>
                    <a:cubicBezTo>
                      <a:pt x="831023" y="814584"/>
                      <a:pt x="828447" y="814584"/>
                      <a:pt x="828447" y="814584"/>
                    </a:cubicBezTo>
                    <a:cubicBezTo>
                      <a:pt x="825871" y="812008"/>
                      <a:pt x="823295" y="812008"/>
                      <a:pt x="820719" y="812008"/>
                    </a:cubicBezTo>
                    <a:cubicBezTo>
                      <a:pt x="820719" y="812008"/>
                      <a:pt x="818143" y="812008"/>
                      <a:pt x="818143" y="812008"/>
                    </a:cubicBezTo>
                    <a:cubicBezTo>
                      <a:pt x="815568" y="812008"/>
                      <a:pt x="812992" y="809433"/>
                      <a:pt x="810416" y="809433"/>
                    </a:cubicBezTo>
                    <a:cubicBezTo>
                      <a:pt x="807840" y="809433"/>
                      <a:pt x="805264" y="806857"/>
                      <a:pt x="802688" y="804281"/>
                    </a:cubicBezTo>
                    <a:cubicBezTo>
                      <a:pt x="800113" y="801705"/>
                      <a:pt x="800113" y="801705"/>
                      <a:pt x="800113" y="801705"/>
                    </a:cubicBezTo>
                    <a:cubicBezTo>
                      <a:pt x="800113" y="801705"/>
                      <a:pt x="797537" y="799129"/>
                      <a:pt x="797537" y="799129"/>
                    </a:cubicBezTo>
                    <a:cubicBezTo>
                      <a:pt x="797537" y="799129"/>
                      <a:pt x="794961" y="796553"/>
                      <a:pt x="794961" y="796553"/>
                    </a:cubicBezTo>
                    <a:cubicBezTo>
                      <a:pt x="794961" y="793978"/>
                      <a:pt x="792385" y="791402"/>
                      <a:pt x="792385" y="788826"/>
                    </a:cubicBezTo>
                    <a:cubicBezTo>
                      <a:pt x="792385" y="788826"/>
                      <a:pt x="792385" y="786250"/>
                      <a:pt x="792385" y="786250"/>
                    </a:cubicBezTo>
                    <a:cubicBezTo>
                      <a:pt x="792385" y="783674"/>
                      <a:pt x="792385" y="781098"/>
                      <a:pt x="792385" y="778523"/>
                    </a:cubicBezTo>
                    <a:cubicBezTo>
                      <a:pt x="789809" y="775947"/>
                      <a:pt x="792385" y="770795"/>
                      <a:pt x="792385" y="768219"/>
                    </a:cubicBezTo>
                    <a:cubicBezTo>
                      <a:pt x="792385" y="768219"/>
                      <a:pt x="792385" y="765644"/>
                      <a:pt x="792385" y="765644"/>
                    </a:cubicBezTo>
                    <a:cubicBezTo>
                      <a:pt x="792385" y="763068"/>
                      <a:pt x="794961" y="763068"/>
                      <a:pt x="794961" y="760492"/>
                    </a:cubicBezTo>
                    <a:cubicBezTo>
                      <a:pt x="797537" y="760492"/>
                      <a:pt x="797537" y="757916"/>
                      <a:pt x="797537" y="757916"/>
                    </a:cubicBezTo>
                    <a:cubicBezTo>
                      <a:pt x="800113" y="757916"/>
                      <a:pt x="800113" y="755340"/>
                      <a:pt x="800113" y="755340"/>
                    </a:cubicBezTo>
                    <a:cubicBezTo>
                      <a:pt x="800113" y="757916"/>
                      <a:pt x="797537" y="757916"/>
                      <a:pt x="797537" y="760492"/>
                    </a:cubicBezTo>
                    <a:cubicBezTo>
                      <a:pt x="800113" y="757916"/>
                      <a:pt x="802688" y="755340"/>
                      <a:pt x="805264" y="752764"/>
                    </a:cubicBezTo>
                    <a:cubicBezTo>
                      <a:pt x="805264" y="750189"/>
                      <a:pt x="805264" y="747613"/>
                      <a:pt x="807840" y="745037"/>
                    </a:cubicBezTo>
                    <a:cubicBezTo>
                      <a:pt x="807840" y="742461"/>
                      <a:pt x="810416" y="739885"/>
                      <a:pt x="812992" y="737309"/>
                    </a:cubicBezTo>
                    <a:cubicBezTo>
                      <a:pt x="812992" y="734734"/>
                      <a:pt x="815568" y="734734"/>
                      <a:pt x="818143" y="732158"/>
                    </a:cubicBezTo>
                    <a:cubicBezTo>
                      <a:pt x="820719" y="729582"/>
                      <a:pt x="823295" y="727006"/>
                      <a:pt x="825871" y="727006"/>
                    </a:cubicBezTo>
                    <a:close/>
                    <a:moveTo>
                      <a:pt x="40251" y="622360"/>
                    </a:moveTo>
                    <a:cubicBezTo>
                      <a:pt x="45403" y="622682"/>
                      <a:pt x="50555" y="623970"/>
                      <a:pt x="55706" y="626545"/>
                    </a:cubicBezTo>
                    <a:cubicBezTo>
                      <a:pt x="68585" y="634273"/>
                      <a:pt x="76313" y="647152"/>
                      <a:pt x="81464" y="654879"/>
                    </a:cubicBezTo>
                    <a:cubicBezTo>
                      <a:pt x="84040" y="667758"/>
                      <a:pt x="81464" y="680638"/>
                      <a:pt x="76313" y="693517"/>
                    </a:cubicBezTo>
                    <a:cubicBezTo>
                      <a:pt x="68585" y="706396"/>
                      <a:pt x="55706" y="714123"/>
                      <a:pt x="42827" y="714123"/>
                    </a:cubicBezTo>
                    <a:cubicBezTo>
                      <a:pt x="29948" y="714123"/>
                      <a:pt x="17069" y="706396"/>
                      <a:pt x="11917" y="693517"/>
                    </a:cubicBezTo>
                    <a:cubicBezTo>
                      <a:pt x="9341" y="688365"/>
                      <a:pt x="6765" y="683213"/>
                      <a:pt x="6765" y="675486"/>
                    </a:cubicBezTo>
                    <a:cubicBezTo>
                      <a:pt x="4190" y="672910"/>
                      <a:pt x="1614" y="667758"/>
                      <a:pt x="1614" y="665183"/>
                    </a:cubicBezTo>
                    <a:cubicBezTo>
                      <a:pt x="-3538" y="652304"/>
                      <a:pt x="4190" y="634273"/>
                      <a:pt x="17069" y="626545"/>
                    </a:cubicBezTo>
                    <a:cubicBezTo>
                      <a:pt x="19644" y="626545"/>
                      <a:pt x="19644" y="626545"/>
                      <a:pt x="19644" y="626545"/>
                    </a:cubicBezTo>
                    <a:cubicBezTo>
                      <a:pt x="22220" y="626545"/>
                      <a:pt x="22220" y="623970"/>
                      <a:pt x="24796" y="623970"/>
                    </a:cubicBezTo>
                    <a:cubicBezTo>
                      <a:pt x="29948" y="622682"/>
                      <a:pt x="35099" y="622038"/>
                      <a:pt x="40251" y="622360"/>
                    </a:cubicBezTo>
                    <a:close/>
                    <a:moveTo>
                      <a:pt x="313288" y="605943"/>
                    </a:moveTo>
                    <a:cubicBezTo>
                      <a:pt x="313288" y="605943"/>
                      <a:pt x="315864" y="605943"/>
                      <a:pt x="318439" y="605943"/>
                    </a:cubicBezTo>
                    <a:cubicBezTo>
                      <a:pt x="323591" y="605943"/>
                      <a:pt x="323591" y="605943"/>
                      <a:pt x="328743" y="605943"/>
                    </a:cubicBezTo>
                    <a:cubicBezTo>
                      <a:pt x="328743" y="605943"/>
                      <a:pt x="331318" y="605943"/>
                      <a:pt x="331318" y="605943"/>
                    </a:cubicBezTo>
                    <a:cubicBezTo>
                      <a:pt x="336470" y="608519"/>
                      <a:pt x="339046" y="611095"/>
                      <a:pt x="344197" y="613670"/>
                    </a:cubicBezTo>
                    <a:cubicBezTo>
                      <a:pt x="346773" y="616246"/>
                      <a:pt x="349349" y="618822"/>
                      <a:pt x="354501" y="618822"/>
                    </a:cubicBezTo>
                    <a:cubicBezTo>
                      <a:pt x="357076" y="623974"/>
                      <a:pt x="359652" y="631701"/>
                      <a:pt x="359652" y="639429"/>
                    </a:cubicBezTo>
                    <a:cubicBezTo>
                      <a:pt x="359652" y="644580"/>
                      <a:pt x="359652" y="649732"/>
                      <a:pt x="357076" y="654884"/>
                    </a:cubicBezTo>
                    <a:cubicBezTo>
                      <a:pt x="354501" y="657460"/>
                      <a:pt x="354501" y="662611"/>
                      <a:pt x="351925" y="665187"/>
                    </a:cubicBezTo>
                    <a:cubicBezTo>
                      <a:pt x="349349" y="667763"/>
                      <a:pt x="349349" y="667763"/>
                      <a:pt x="349349" y="670339"/>
                    </a:cubicBezTo>
                    <a:cubicBezTo>
                      <a:pt x="349349" y="675490"/>
                      <a:pt x="346773" y="678066"/>
                      <a:pt x="344197" y="680642"/>
                    </a:cubicBezTo>
                    <a:cubicBezTo>
                      <a:pt x="344197" y="680642"/>
                      <a:pt x="344197" y="683218"/>
                      <a:pt x="341622" y="683218"/>
                    </a:cubicBezTo>
                    <a:cubicBezTo>
                      <a:pt x="339046" y="683218"/>
                      <a:pt x="336470" y="685794"/>
                      <a:pt x="333894" y="688369"/>
                    </a:cubicBezTo>
                    <a:cubicBezTo>
                      <a:pt x="333894" y="688369"/>
                      <a:pt x="331318" y="690945"/>
                      <a:pt x="328743" y="690945"/>
                    </a:cubicBezTo>
                    <a:cubicBezTo>
                      <a:pt x="323591" y="690945"/>
                      <a:pt x="318439" y="690945"/>
                      <a:pt x="313288" y="690945"/>
                    </a:cubicBezTo>
                    <a:cubicBezTo>
                      <a:pt x="302984" y="688369"/>
                      <a:pt x="295257" y="678066"/>
                      <a:pt x="292681" y="667763"/>
                    </a:cubicBezTo>
                    <a:cubicBezTo>
                      <a:pt x="292681" y="662611"/>
                      <a:pt x="292681" y="660035"/>
                      <a:pt x="292681" y="657460"/>
                    </a:cubicBezTo>
                    <a:cubicBezTo>
                      <a:pt x="292681" y="654884"/>
                      <a:pt x="292681" y="652308"/>
                      <a:pt x="292681" y="649732"/>
                    </a:cubicBezTo>
                    <a:cubicBezTo>
                      <a:pt x="292681" y="647156"/>
                      <a:pt x="295257" y="644580"/>
                      <a:pt x="295257" y="642005"/>
                    </a:cubicBezTo>
                    <a:cubicBezTo>
                      <a:pt x="297833" y="642005"/>
                      <a:pt x="297833" y="639429"/>
                      <a:pt x="297833" y="639429"/>
                    </a:cubicBezTo>
                    <a:cubicBezTo>
                      <a:pt x="297833" y="639429"/>
                      <a:pt x="295257" y="639429"/>
                      <a:pt x="295257" y="636853"/>
                    </a:cubicBezTo>
                    <a:cubicBezTo>
                      <a:pt x="295257" y="634277"/>
                      <a:pt x="295257" y="629126"/>
                      <a:pt x="295257" y="626550"/>
                    </a:cubicBezTo>
                    <a:cubicBezTo>
                      <a:pt x="295257" y="623974"/>
                      <a:pt x="297833" y="618822"/>
                      <a:pt x="300409" y="616246"/>
                    </a:cubicBezTo>
                    <a:cubicBezTo>
                      <a:pt x="300409" y="613670"/>
                      <a:pt x="302984" y="611095"/>
                      <a:pt x="305560" y="611095"/>
                    </a:cubicBezTo>
                    <a:cubicBezTo>
                      <a:pt x="308136" y="608519"/>
                      <a:pt x="310712" y="605943"/>
                      <a:pt x="313288" y="605943"/>
                    </a:cubicBezTo>
                    <a:close/>
                    <a:moveTo>
                      <a:pt x="652006" y="550563"/>
                    </a:moveTo>
                    <a:cubicBezTo>
                      <a:pt x="670680" y="548631"/>
                      <a:pt x="689353" y="554427"/>
                      <a:pt x="702232" y="569882"/>
                    </a:cubicBezTo>
                    <a:cubicBezTo>
                      <a:pt x="730570" y="600791"/>
                      <a:pt x="730570" y="647156"/>
                      <a:pt x="715111" y="683218"/>
                    </a:cubicBezTo>
                    <a:cubicBezTo>
                      <a:pt x="697085" y="719279"/>
                      <a:pt x="655872" y="745038"/>
                      <a:pt x="617234" y="739886"/>
                    </a:cubicBezTo>
                    <a:cubicBezTo>
                      <a:pt x="594052" y="734734"/>
                      <a:pt x="573441" y="724431"/>
                      <a:pt x="565718" y="701249"/>
                    </a:cubicBezTo>
                    <a:cubicBezTo>
                      <a:pt x="560562" y="683218"/>
                      <a:pt x="560562" y="660036"/>
                      <a:pt x="565718" y="642005"/>
                    </a:cubicBezTo>
                    <a:cubicBezTo>
                      <a:pt x="570866" y="626550"/>
                      <a:pt x="576021" y="613671"/>
                      <a:pt x="586321" y="600791"/>
                    </a:cubicBezTo>
                    <a:cubicBezTo>
                      <a:pt x="591476" y="593064"/>
                      <a:pt x="596624" y="585336"/>
                      <a:pt x="601779" y="577609"/>
                    </a:cubicBezTo>
                    <a:cubicBezTo>
                      <a:pt x="614658" y="562154"/>
                      <a:pt x="633332" y="552495"/>
                      <a:pt x="652006" y="550563"/>
                    </a:cubicBezTo>
                    <a:close/>
                    <a:moveTo>
                      <a:pt x="923756" y="474571"/>
                    </a:moveTo>
                    <a:cubicBezTo>
                      <a:pt x="939211" y="479723"/>
                      <a:pt x="949514" y="490026"/>
                      <a:pt x="959818" y="502905"/>
                    </a:cubicBezTo>
                    <a:cubicBezTo>
                      <a:pt x="967545" y="513209"/>
                      <a:pt x="972697" y="523512"/>
                      <a:pt x="975273" y="536391"/>
                    </a:cubicBezTo>
                    <a:cubicBezTo>
                      <a:pt x="983000" y="562149"/>
                      <a:pt x="980424" y="590483"/>
                      <a:pt x="964969" y="613665"/>
                    </a:cubicBezTo>
                    <a:cubicBezTo>
                      <a:pt x="949514" y="634272"/>
                      <a:pt x="923756" y="644576"/>
                      <a:pt x="897998" y="639424"/>
                    </a:cubicBezTo>
                    <a:cubicBezTo>
                      <a:pt x="869664" y="636848"/>
                      <a:pt x="849057" y="608514"/>
                      <a:pt x="843906" y="582756"/>
                    </a:cubicBezTo>
                    <a:cubicBezTo>
                      <a:pt x="838754" y="554422"/>
                      <a:pt x="843906" y="528664"/>
                      <a:pt x="861936" y="508057"/>
                    </a:cubicBezTo>
                    <a:cubicBezTo>
                      <a:pt x="864512" y="502905"/>
                      <a:pt x="869664" y="500330"/>
                      <a:pt x="872240" y="497754"/>
                    </a:cubicBezTo>
                    <a:cubicBezTo>
                      <a:pt x="872240" y="495178"/>
                      <a:pt x="872240" y="495178"/>
                      <a:pt x="872240" y="495178"/>
                    </a:cubicBezTo>
                    <a:cubicBezTo>
                      <a:pt x="882543" y="479723"/>
                      <a:pt x="903150" y="469420"/>
                      <a:pt x="923756" y="474571"/>
                    </a:cubicBezTo>
                    <a:close/>
                    <a:moveTo>
                      <a:pt x="223130" y="371543"/>
                    </a:moveTo>
                    <a:cubicBezTo>
                      <a:pt x="236009" y="371543"/>
                      <a:pt x="246312" y="379270"/>
                      <a:pt x="254040" y="389574"/>
                    </a:cubicBezTo>
                    <a:cubicBezTo>
                      <a:pt x="254040" y="392149"/>
                      <a:pt x="256616" y="397301"/>
                      <a:pt x="256616" y="399877"/>
                    </a:cubicBezTo>
                    <a:cubicBezTo>
                      <a:pt x="256616" y="399877"/>
                      <a:pt x="256616" y="402453"/>
                      <a:pt x="256616" y="402453"/>
                    </a:cubicBezTo>
                    <a:cubicBezTo>
                      <a:pt x="259191" y="407604"/>
                      <a:pt x="259191" y="412756"/>
                      <a:pt x="261767" y="420483"/>
                    </a:cubicBezTo>
                    <a:cubicBezTo>
                      <a:pt x="259191" y="428211"/>
                      <a:pt x="259191" y="435938"/>
                      <a:pt x="256616" y="443666"/>
                    </a:cubicBezTo>
                    <a:cubicBezTo>
                      <a:pt x="254040" y="451393"/>
                      <a:pt x="251464" y="456545"/>
                      <a:pt x="248888" y="464272"/>
                    </a:cubicBezTo>
                    <a:cubicBezTo>
                      <a:pt x="246312" y="466848"/>
                      <a:pt x="243736" y="472000"/>
                      <a:pt x="241161" y="474576"/>
                    </a:cubicBezTo>
                    <a:cubicBezTo>
                      <a:pt x="241161" y="477152"/>
                      <a:pt x="238585" y="477152"/>
                      <a:pt x="238585" y="477152"/>
                    </a:cubicBezTo>
                    <a:cubicBezTo>
                      <a:pt x="236009" y="479727"/>
                      <a:pt x="233433" y="479727"/>
                      <a:pt x="230857" y="482303"/>
                    </a:cubicBezTo>
                    <a:cubicBezTo>
                      <a:pt x="217978" y="487455"/>
                      <a:pt x="205099" y="487455"/>
                      <a:pt x="194796" y="482303"/>
                    </a:cubicBezTo>
                    <a:cubicBezTo>
                      <a:pt x="184492" y="474576"/>
                      <a:pt x="179341" y="464272"/>
                      <a:pt x="176765" y="453969"/>
                    </a:cubicBezTo>
                    <a:cubicBezTo>
                      <a:pt x="174189" y="446242"/>
                      <a:pt x="171613" y="435938"/>
                      <a:pt x="174189" y="428211"/>
                    </a:cubicBezTo>
                    <a:cubicBezTo>
                      <a:pt x="174189" y="423059"/>
                      <a:pt x="174189" y="420483"/>
                      <a:pt x="176765" y="417908"/>
                    </a:cubicBezTo>
                    <a:cubicBezTo>
                      <a:pt x="179341" y="412756"/>
                      <a:pt x="179341" y="410180"/>
                      <a:pt x="179341" y="405029"/>
                    </a:cubicBezTo>
                    <a:cubicBezTo>
                      <a:pt x="181917" y="397301"/>
                      <a:pt x="184492" y="389574"/>
                      <a:pt x="192220" y="384422"/>
                    </a:cubicBezTo>
                    <a:cubicBezTo>
                      <a:pt x="199947" y="379270"/>
                      <a:pt x="202523" y="376695"/>
                      <a:pt x="210251" y="374119"/>
                    </a:cubicBezTo>
                    <a:cubicBezTo>
                      <a:pt x="215402" y="371543"/>
                      <a:pt x="220554" y="371543"/>
                      <a:pt x="223130" y="371543"/>
                    </a:cubicBezTo>
                    <a:close/>
                    <a:moveTo>
                      <a:pt x="688387" y="353187"/>
                    </a:moveTo>
                    <a:cubicBezTo>
                      <a:pt x="693860" y="352221"/>
                      <a:pt x="699656" y="352221"/>
                      <a:pt x="704807" y="353509"/>
                    </a:cubicBezTo>
                    <a:cubicBezTo>
                      <a:pt x="707383" y="353509"/>
                      <a:pt x="709959" y="353509"/>
                      <a:pt x="712535" y="356085"/>
                    </a:cubicBezTo>
                    <a:cubicBezTo>
                      <a:pt x="715111" y="356085"/>
                      <a:pt x="717687" y="358661"/>
                      <a:pt x="717687" y="358661"/>
                    </a:cubicBezTo>
                    <a:cubicBezTo>
                      <a:pt x="720262" y="358661"/>
                      <a:pt x="720262" y="358661"/>
                      <a:pt x="722838" y="361236"/>
                    </a:cubicBezTo>
                    <a:cubicBezTo>
                      <a:pt x="727990" y="366388"/>
                      <a:pt x="733141" y="374116"/>
                      <a:pt x="733141" y="384419"/>
                    </a:cubicBezTo>
                    <a:cubicBezTo>
                      <a:pt x="735717" y="389571"/>
                      <a:pt x="735717" y="394722"/>
                      <a:pt x="735717" y="399874"/>
                    </a:cubicBezTo>
                    <a:cubicBezTo>
                      <a:pt x="735717" y="407601"/>
                      <a:pt x="733141" y="412753"/>
                      <a:pt x="730566" y="420481"/>
                    </a:cubicBezTo>
                    <a:cubicBezTo>
                      <a:pt x="730566" y="423056"/>
                      <a:pt x="727990" y="423056"/>
                      <a:pt x="727990" y="425632"/>
                    </a:cubicBezTo>
                    <a:cubicBezTo>
                      <a:pt x="725414" y="428208"/>
                      <a:pt x="722838" y="430784"/>
                      <a:pt x="720262" y="433360"/>
                    </a:cubicBezTo>
                    <a:cubicBezTo>
                      <a:pt x="715111" y="438511"/>
                      <a:pt x="709959" y="441087"/>
                      <a:pt x="702232" y="443663"/>
                    </a:cubicBezTo>
                    <a:cubicBezTo>
                      <a:pt x="694504" y="446239"/>
                      <a:pt x="689353" y="446239"/>
                      <a:pt x="681625" y="443663"/>
                    </a:cubicBezTo>
                    <a:cubicBezTo>
                      <a:pt x="679049" y="443663"/>
                      <a:pt x="676474" y="441087"/>
                      <a:pt x="673898" y="441087"/>
                    </a:cubicBezTo>
                    <a:cubicBezTo>
                      <a:pt x="671322" y="441087"/>
                      <a:pt x="671322" y="441087"/>
                      <a:pt x="671322" y="441087"/>
                    </a:cubicBezTo>
                    <a:cubicBezTo>
                      <a:pt x="668746" y="441087"/>
                      <a:pt x="666170" y="438511"/>
                      <a:pt x="663594" y="435936"/>
                    </a:cubicBezTo>
                    <a:cubicBezTo>
                      <a:pt x="653291" y="425632"/>
                      <a:pt x="650715" y="412753"/>
                      <a:pt x="653291" y="402450"/>
                    </a:cubicBezTo>
                    <a:cubicBezTo>
                      <a:pt x="653291" y="397298"/>
                      <a:pt x="653291" y="394722"/>
                      <a:pt x="653291" y="392146"/>
                    </a:cubicBezTo>
                    <a:cubicBezTo>
                      <a:pt x="653291" y="389571"/>
                      <a:pt x="653291" y="384419"/>
                      <a:pt x="653291" y="381843"/>
                    </a:cubicBezTo>
                    <a:cubicBezTo>
                      <a:pt x="655867" y="376691"/>
                      <a:pt x="658443" y="371540"/>
                      <a:pt x="663594" y="366388"/>
                    </a:cubicBezTo>
                    <a:cubicBezTo>
                      <a:pt x="666170" y="363812"/>
                      <a:pt x="671322" y="361236"/>
                      <a:pt x="673898" y="358661"/>
                    </a:cubicBezTo>
                    <a:cubicBezTo>
                      <a:pt x="677761" y="356085"/>
                      <a:pt x="682913" y="354153"/>
                      <a:pt x="688387" y="353187"/>
                    </a:cubicBezTo>
                    <a:close/>
                    <a:moveTo>
                      <a:pt x="442079" y="294269"/>
                    </a:moveTo>
                    <a:cubicBezTo>
                      <a:pt x="460110" y="294269"/>
                      <a:pt x="475565" y="299421"/>
                      <a:pt x="491020" y="307148"/>
                    </a:cubicBezTo>
                    <a:cubicBezTo>
                      <a:pt x="521929" y="322603"/>
                      <a:pt x="542536" y="353513"/>
                      <a:pt x="545112" y="386998"/>
                    </a:cubicBezTo>
                    <a:cubicBezTo>
                      <a:pt x="547688" y="417908"/>
                      <a:pt x="529657" y="453970"/>
                      <a:pt x="501323" y="469425"/>
                    </a:cubicBezTo>
                    <a:cubicBezTo>
                      <a:pt x="485868" y="479728"/>
                      <a:pt x="467837" y="482304"/>
                      <a:pt x="449806" y="477152"/>
                    </a:cubicBezTo>
                    <a:cubicBezTo>
                      <a:pt x="429200" y="469425"/>
                      <a:pt x="421472" y="456545"/>
                      <a:pt x="413745" y="438515"/>
                    </a:cubicBezTo>
                    <a:cubicBezTo>
                      <a:pt x="411169" y="435939"/>
                      <a:pt x="411169" y="435939"/>
                      <a:pt x="408593" y="433363"/>
                    </a:cubicBezTo>
                    <a:cubicBezTo>
                      <a:pt x="385411" y="405029"/>
                      <a:pt x="380259" y="358664"/>
                      <a:pt x="395714" y="325179"/>
                    </a:cubicBezTo>
                    <a:cubicBezTo>
                      <a:pt x="403442" y="307148"/>
                      <a:pt x="421472" y="296845"/>
                      <a:pt x="442079" y="294269"/>
                    </a:cubicBezTo>
                    <a:close/>
                    <a:moveTo>
                      <a:pt x="467833" y="72749"/>
                    </a:moveTo>
                    <a:cubicBezTo>
                      <a:pt x="472985" y="72749"/>
                      <a:pt x="475560" y="72749"/>
                      <a:pt x="478136" y="72749"/>
                    </a:cubicBezTo>
                    <a:cubicBezTo>
                      <a:pt x="480712" y="72749"/>
                      <a:pt x="483288" y="72749"/>
                      <a:pt x="485864" y="75325"/>
                    </a:cubicBezTo>
                    <a:cubicBezTo>
                      <a:pt x="488439" y="75325"/>
                      <a:pt x="491015" y="77900"/>
                      <a:pt x="491015" y="77900"/>
                    </a:cubicBezTo>
                    <a:cubicBezTo>
                      <a:pt x="491015" y="77900"/>
                      <a:pt x="493591" y="80476"/>
                      <a:pt x="493591" y="80476"/>
                    </a:cubicBezTo>
                    <a:cubicBezTo>
                      <a:pt x="498743" y="83052"/>
                      <a:pt x="498743" y="85628"/>
                      <a:pt x="501318" y="88204"/>
                    </a:cubicBezTo>
                    <a:cubicBezTo>
                      <a:pt x="501318" y="90780"/>
                      <a:pt x="503894" y="95931"/>
                      <a:pt x="503894" y="95931"/>
                    </a:cubicBezTo>
                    <a:cubicBezTo>
                      <a:pt x="503894" y="101083"/>
                      <a:pt x="503894" y="103659"/>
                      <a:pt x="503894" y="106234"/>
                    </a:cubicBezTo>
                    <a:cubicBezTo>
                      <a:pt x="503894" y="108810"/>
                      <a:pt x="503894" y="111386"/>
                      <a:pt x="503894" y="113962"/>
                    </a:cubicBezTo>
                    <a:cubicBezTo>
                      <a:pt x="503894" y="116538"/>
                      <a:pt x="501318" y="119113"/>
                      <a:pt x="501318" y="121689"/>
                    </a:cubicBezTo>
                    <a:cubicBezTo>
                      <a:pt x="501318" y="124265"/>
                      <a:pt x="498743" y="126841"/>
                      <a:pt x="496167" y="129417"/>
                    </a:cubicBezTo>
                    <a:cubicBezTo>
                      <a:pt x="493591" y="131992"/>
                      <a:pt x="488439" y="134568"/>
                      <a:pt x="488439" y="134568"/>
                    </a:cubicBezTo>
                    <a:cubicBezTo>
                      <a:pt x="485864" y="134568"/>
                      <a:pt x="485864" y="134568"/>
                      <a:pt x="485864" y="134568"/>
                    </a:cubicBezTo>
                    <a:cubicBezTo>
                      <a:pt x="480712" y="137144"/>
                      <a:pt x="475560" y="139720"/>
                      <a:pt x="467833" y="139720"/>
                    </a:cubicBezTo>
                    <a:cubicBezTo>
                      <a:pt x="462681" y="139720"/>
                      <a:pt x="457530" y="137144"/>
                      <a:pt x="452378" y="134568"/>
                    </a:cubicBezTo>
                    <a:cubicBezTo>
                      <a:pt x="449802" y="131992"/>
                      <a:pt x="447226" y="131992"/>
                      <a:pt x="444651" y="129417"/>
                    </a:cubicBezTo>
                    <a:cubicBezTo>
                      <a:pt x="442075" y="126841"/>
                      <a:pt x="439499" y="124265"/>
                      <a:pt x="439499" y="121689"/>
                    </a:cubicBezTo>
                    <a:cubicBezTo>
                      <a:pt x="439499" y="119113"/>
                      <a:pt x="436923" y="116538"/>
                      <a:pt x="436923" y="113962"/>
                    </a:cubicBezTo>
                    <a:cubicBezTo>
                      <a:pt x="434347" y="111386"/>
                      <a:pt x="436923" y="108810"/>
                      <a:pt x="436923" y="106234"/>
                    </a:cubicBezTo>
                    <a:cubicBezTo>
                      <a:pt x="436923" y="103659"/>
                      <a:pt x="439499" y="101083"/>
                      <a:pt x="439499" y="98507"/>
                    </a:cubicBezTo>
                    <a:cubicBezTo>
                      <a:pt x="439499" y="98507"/>
                      <a:pt x="439499" y="95931"/>
                      <a:pt x="439499" y="95931"/>
                    </a:cubicBezTo>
                    <a:cubicBezTo>
                      <a:pt x="439499" y="93355"/>
                      <a:pt x="442075" y="90780"/>
                      <a:pt x="442075" y="88204"/>
                    </a:cubicBezTo>
                    <a:cubicBezTo>
                      <a:pt x="444651" y="88204"/>
                      <a:pt x="444651" y="85628"/>
                      <a:pt x="447226" y="83052"/>
                    </a:cubicBezTo>
                    <a:cubicBezTo>
                      <a:pt x="447226" y="80476"/>
                      <a:pt x="449802" y="80476"/>
                      <a:pt x="452378" y="77900"/>
                    </a:cubicBezTo>
                    <a:cubicBezTo>
                      <a:pt x="454954" y="72749"/>
                      <a:pt x="462681" y="72749"/>
                      <a:pt x="467833" y="72749"/>
                    </a:cubicBezTo>
                    <a:close/>
                    <a:moveTo>
                      <a:pt x="687421" y="4811"/>
                    </a:moveTo>
                    <a:cubicBezTo>
                      <a:pt x="701588" y="7065"/>
                      <a:pt x="715111" y="13504"/>
                      <a:pt x="725414" y="23808"/>
                    </a:cubicBezTo>
                    <a:cubicBezTo>
                      <a:pt x="774355" y="67596"/>
                      <a:pt x="751172" y="170629"/>
                      <a:pt x="679050" y="173205"/>
                    </a:cubicBezTo>
                    <a:cubicBezTo>
                      <a:pt x="666170" y="173205"/>
                      <a:pt x="650716" y="168053"/>
                      <a:pt x="637836" y="160326"/>
                    </a:cubicBezTo>
                    <a:cubicBezTo>
                      <a:pt x="624957" y="150023"/>
                      <a:pt x="614654" y="137143"/>
                      <a:pt x="609503" y="121689"/>
                    </a:cubicBezTo>
                    <a:cubicBezTo>
                      <a:pt x="606927" y="113961"/>
                      <a:pt x="606927" y="106234"/>
                      <a:pt x="606927" y="95930"/>
                    </a:cubicBezTo>
                    <a:cubicBezTo>
                      <a:pt x="606927" y="93355"/>
                      <a:pt x="606927" y="90779"/>
                      <a:pt x="606927" y="88203"/>
                    </a:cubicBezTo>
                    <a:cubicBezTo>
                      <a:pt x="604351" y="59869"/>
                      <a:pt x="617230" y="23808"/>
                      <a:pt x="645564" y="10929"/>
                    </a:cubicBezTo>
                    <a:cubicBezTo>
                      <a:pt x="658443" y="4489"/>
                      <a:pt x="673254" y="2557"/>
                      <a:pt x="687421" y="4811"/>
                    </a:cubicBezTo>
                    <a:close/>
                    <a:moveTo>
                      <a:pt x="290105" y="622"/>
                    </a:moveTo>
                    <a:cubicBezTo>
                      <a:pt x="315863" y="5773"/>
                      <a:pt x="336470" y="28955"/>
                      <a:pt x="339045" y="54714"/>
                    </a:cubicBezTo>
                    <a:cubicBezTo>
                      <a:pt x="341621" y="80472"/>
                      <a:pt x="333894" y="101078"/>
                      <a:pt x="323591" y="124260"/>
                    </a:cubicBezTo>
                    <a:cubicBezTo>
                      <a:pt x="318439" y="131988"/>
                      <a:pt x="313287" y="142291"/>
                      <a:pt x="305560" y="147443"/>
                    </a:cubicBezTo>
                    <a:cubicBezTo>
                      <a:pt x="292681" y="157746"/>
                      <a:pt x="274650" y="162898"/>
                      <a:pt x="259195" y="155170"/>
                    </a:cubicBezTo>
                    <a:cubicBezTo>
                      <a:pt x="248892" y="150019"/>
                      <a:pt x="241165" y="137139"/>
                      <a:pt x="238589" y="124260"/>
                    </a:cubicBezTo>
                    <a:cubicBezTo>
                      <a:pt x="236013" y="116533"/>
                      <a:pt x="238589" y="106230"/>
                      <a:pt x="238589" y="98502"/>
                    </a:cubicBezTo>
                    <a:cubicBezTo>
                      <a:pt x="236013" y="95927"/>
                      <a:pt x="236013" y="93351"/>
                      <a:pt x="236013" y="90775"/>
                    </a:cubicBezTo>
                    <a:cubicBezTo>
                      <a:pt x="233437" y="80472"/>
                      <a:pt x="233437" y="67593"/>
                      <a:pt x="233437" y="57289"/>
                    </a:cubicBezTo>
                    <a:cubicBezTo>
                      <a:pt x="233437" y="44410"/>
                      <a:pt x="236013" y="31531"/>
                      <a:pt x="243740" y="21228"/>
                    </a:cubicBezTo>
                    <a:cubicBezTo>
                      <a:pt x="254044" y="3197"/>
                      <a:pt x="272074" y="-1954"/>
                      <a:pt x="290105" y="62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8" name="Google Shape;2808;p49"/>
              <p:cNvSpPr/>
              <p:nvPr/>
            </p:nvSpPr>
            <p:spPr>
              <a:xfrm>
                <a:off x="2124998" y="308187"/>
                <a:ext cx="220453" cy="225214"/>
              </a:xfrm>
              <a:custGeom>
                <a:avLst/>
                <a:gdLst/>
                <a:ahLst/>
                <a:cxnLst/>
                <a:rect l="l" t="t" r="r" b="b"/>
                <a:pathLst>
                  <a:path w="2672155" h="2729865" extrusionOk="0">
                    <a:moveTo>
                      <a:pt x="469183" y="2477298"/>
                    </a:moveTo>
                    <a:cubicBezTo>
                      <a:pt x="479808" y="2477298"/>
                      <a:pt x="490111" y="2484382"/>
                      <a:pt x="490111" y="2498549"/>
                    </a:cubicBezTo>
                    <a:cubicBezTo>
                      <a:pt x="487536" y="2529458"/>
                      <a:pt x="487536" y="2560368"/>
                      <a:pt x="490111" y="2596430"/>
                    </a:cubicBezTo>
                    <a:cubicBezTo>
                      <a:pt x="490111" y="2624764"/>
                      <a:pt x="492687" y="2653098"/>
                      <a:pt x="492687" y="2681432"/>
                    </a:cubicBezTo>
                    <a:cubicBezTo>
                      <a:pt x="492687" y="2686583"/>
                      <a:pt x="492687" y="2696887"/>
                      <a:pt x="487536" y="2702038"/>
                    </a:cubicBezTo>
                    <a:cubicBezTo>
                      <a:pt x="484960" y="2707190"/>
                      <a:pt x="477232" y="2709766"/>
                      <a:pt x="472081" y="2707190"/>
                    </a:cubicBezTo>
                    <a:cubicBezTo>
                      <a:pt x="459201" y="2702038"/>
                      <a:pt x="456626" y="2681432"/>
                      <a:pt x="454050" y="2668553"/>
                    </a:cubicBezTo>
                    <a:cubicBezTo>
                      <a:pt x="443746" y="2614461"/>
                      <a:pt x="443746" y="2555217"/>
                      <a:pt x="446322" y="2498549"/>
                    </a:cubicBezTo>
                    <a:cubicBezTo>
                      <a:pt x="447610" y="2484382"/>
                      <a:pt x="458558" y="2477298"/>
                      <a:pt x="469183" y="2477298"/>
                    </a:cubicBezTo>
                    <a:close/>
                    <a:moveTo>
                      <a:pt x="613747" y="2457335"/>
                    </a:moveTo>
                    <a:cubicBezTo>
                      <a:pt x="626626" y="2457335"/>
                      <a:pt x="634353" y="2467638"/>
                      <a:pt x="636929" y="2480517"/>
                    </a:cubicBezTo>
                    <a:cubicBezTo>
                      <a:pt x="642081" y="2514003"/>
                      <a:pt x="644657" y="2550064"/>
                      <a:pt x="647233" y="2588702"/>
                    </a:cubicBezTo>
                    <a:cubicBezTo>
                      <a:pt x="649808" y="2604156"/>
                      <a:pt x="652384" y="2622187"/>
                      <a:pt x="652384" y="2640218"/>
                    </a:cubicBezTo>
                    <a:cubicBezTo>
                      <a:pt x="652384" y="2650521"/>
                      <a:pt x="649808" y="2658249"/>
                      <a:pt x="649808" y="2668552"/>
                    </a:cubicBezTo>
                    <a:cubicBezTo>
                      <a:pt x="649808" y="2676279"/>
                      <a:pt x="647233" y="2686583"/>
                      <a:pt x="642081" y="2691734"/>
                    </a:cubicBezTo>
                    <a:cubicBezTo>
                      <a:pt x="639505" y="2691734"/>
                      <a:pt x="634353" y="2694310"/>
                      <a:pt x="631778" y="2691734"/>
                    </a:cubicBezTo>
                    <a:cubicBezTo>
                      <a:pt x="624050" y="2686583"/>
                      <a:pt x="621474" y="2676279"/>
                      <a:pt x="618898" y="2668552"/>
                    </a:cubicBezTo>
                    <a:cubicBezTo>
                      <a:pt x="616323" y="2660824"/>
                      <a:pt x="613747" y="2653097"/>
                      <a:pt x="611171" y="2645370"/>
                    </a:cubicBezTo>
                    <a:cubicBezTo>
                      <a:pt x="606019" y="2627339"/>
                      <a:pt x="606019" y="2606732"/>
                      <a:pt x="603443" y="2588702"/>
                    </a:cubicBezTo>
                    <a:cubicBezTo>
                      <a:pt x="598292" y="2552640"/>
                      <a:pt x="593140" y="2516579"/>
                      <a:pt x="590564" y="2480517"/>
                    </a:cubicBezTo>
                    <a:cubicBezTo>
                      <a:pt x="587988" y="2467638"/>
                      <a:pt x="603443" y="2457335"/>
                      <a:pt x="613747" y="2457335"/>
                    </a:cubicBezTo>
                    <a:close/>
                    <a:moveTo>
                      <a:pt x="1146945" y="2439301"/>
                    </a:moveTo>
                    <a:cubicBezTo>
                      <a:pt x="1159824" y="2436725"/>
                      <a:pt x="1167552" y="2444453"/>
                      <a:pt x="1172703" y="2454756"/>
                    </a:cubicBezTo>
                    <a:cubicBezTo>
                      <a:pt x="1188158" y="2490817"/>
                      <a:pt x="1203613" y="2529455"/>
                      <a:pt x="1221644" y="2565516"/>
                    </a:cubicBezTo>
                    <a:cubicBezTo>
                      <a:pt x="1231947" y="2583547"/>
                      <a:pt x="1239674" y="2601577"/>
                      <a:pt x="1247402" y="2622184"/>
                    </a:cubicBezTo>
                    <a:cubicBezTo>
                      <a:pt x="1255129" y="2637639"/>
                      <a:pt x="1265432" y="2655670"/>
                      <a:pt x="1262857" y="2676276"/>
                    </a:cubicBezTo>
                    <a:cubicBezTo>
                      <a:pt x="1260281" y="2684004"/>
                      <a:pt x="1252553" y="2686579"/>
                      <a:pt x="1244826" y="2684004"/>
                    </a:cubicBezTo>
                    <a:cubicBezTo>
                      <a:pt x="1226795" y="2676276"/>
                      <a:pt x="1216492" y="2653094"/>
                      <a:pt x="1206189" y="2635063"/>
                    </a:cubicBezTo>
                    <a:cubicBezTo>
                      <a:pt x="1195886" y="2617032"/>
                      <a:pt x="1188158" y="2599002"/>
                      <a:pt x="1180431" y="2580971"/>
                    </a:cubicBezTo>
                    <a:cubicBezTo>
                      <a:pt x="1162400" y="2542334"/>
                      <a:pt x="1146945" y="2503696"/>
                      <a:pt x="1131490" y="2465059"/>
                    </a:cubicBezTo>
                    <a:cubicBezTo>
                      <a:pt x="1126339" y="2454756"/>
                      <a:pt x="1136642" y="2441877"/>
                      <a:pt x="1146945" y="2439301"/>
                    </a:cubicBezTo>
                    <a:close/>
                    <a:moveTo>
                      <a:pt x="752841" y="2436725"/>
                    </a:moveTo>
                    <a:cubicBezTo>
                      <a:pt x="765720" y="2436725"/>
                      <a:pt x="773447" y="2444453"/>
                      <a:pt x="773447" y="2457332"/>
                    </a:cubicBezTo>
                    <a:cubicBezTo>
                      <a:pt x="778599" y="2501120"/>
                      <a:pt x="783750" y="2544909"/>
                      <a:pt x="794054" y="2588698"/>
                    </a:cubicBezTo>
                    <a:cubicBezTo>
                      <a:pt x="799205" y="2609305"/>
                      <a:pt x="804357" y="2632487"/>
                      <a:pt x="812084" y="2658245"/>
                    </a:cubicBezTo>
                    <a:cubicBezTo>
                      <a:pt x="814660" y="2676276"/>
                      <a:pt x="824963" y="2699458"/>
                      <a:pt x="817236" y="2720065"/>
                    </a:cubicBezTo>
                    <a:cubicBezTo>
                      <a:pt x="814660" y="2727792"/>
                      <a:pt x="806933" y="2732944"/>
                      <a:pt x="799205" y="2727792"/>
                    </a:cubicBezTo>
                    <a:cubicBezTo>
                      <a:pt x="778599" y="2714913"/>
                      <a:pt x="773447" y="2689155"/>
                      <a:pt x="768296" y="2668548"/>
                    </a:cubicBezTo>
                    <a:cubicBezTo>
                      <a:pt x="763144" y="2645366"/>
                      <a:pt x="757992" y="2622184"/>
                      <a:pt x="752841" y="2599001"/>
                    </a:cubicBezTo>
                    <a:cubicBezTo>
                      <a:pt x="742537" y="2552637"/>
                      <a:pt x="737386" y="2503696"/>
                      <a:pt x="732234" y="2457332"/>
                    </a:cubicBezTo>
                    <a:cubicBezTo>
                      <a:pt x="732234" y="2447028"/>
                      <a:pt x="742537" y="2436725"/>
                      <a:pt x="752841" y="2436725"/>
                    </a:cubicBezTo>
                    <a:close/>
                    <a:moveTo>
                      <a:pt x="976938" y="2436081"/>
                    </a:moveTo>
                    <a:cubicBezTo>
                      <a:pt x="987241" y="2433505"/>
                      <a:pt x="998832" y="2438012"/>
                      <a:pt x="1002696" y="2452179"/>
                    </a:cubicBezTo>
                    <a:cubicBezTo>
                      <a:pt x="1018151" y="2495968"/>
                      <a:pt x="1028454" y="2542333"/>
                      <a:pt x="1041333" y="2586122"/>
                    </a:cubicBezTo>
                    <a:cubicBezTo>
                      <a:pt x="1049061" y="2606728"/>
                      <a:pt x="1056788" y="2629911"/>
                      <a:pt x="1056788" y="2647942"/>
                    </a:cubicBezTo>
                    <a:cubicBezTo>
                      <a:pt x="1061940" y="2668548"/>
                      <a:pt x="1074819" y="2694306"/>
                      <a:pt x="1067092" y="2714913"/>
                    </a:cubicBezTo>
                    <a:cubicBezTo>
                      <a:pt x="1064516" y="2722640"/>
                      <a:pt x="1056788" y="2727792"/>
                      <a:pt x="1049061" y="2722640"/>
                    </a:cubicBezTo>
                    <a:cubicBezTo>
                      <a:pt x="1031030" y="2712337"/>
                      <a:pt x="1023303" y="2686579"/>
                      <a:pt x="1015575" y="2665972"/>
                    </a:cubicBezTo>
                    <a:cubicBezTo>
                      <a:pt x="1007848" y="2645366"/>
                      <a:pt x="1002696" y="2622183"/>
                      <a:pt x="994969" y="2599001"/>
                    </a:cubicBezTo>
                    <a:cubicBezTo>
                      <a:pt x="982089" y="2555212"/>
                      <a:pt x="966634" y="2508847"/>
                      <a:pt x="958907" y="2462483"/>
                    </a:cubicBezTo>
                    <a:cubicBezTo>
                      <a:pt x="957619" y="2448316"/>
                      <a:pt x="966634" y="2438656"/>
                      <a:pt x="976938" y="2436081"/>
                    </a:cubicBezTo>
                    <a:close/>
                    <a:moveTo>
                      <a:pt x="345862" y="2430611"/>
                    </a:moveTo>
                    <a:cubicBezTo>
                      <a:pt x="351657" y="2430289"/>
                      <a:pt x="357453" y="2432865"/>
                      <a:pt x="361317" y="2439304"/>
                    </a:cubicBezTo>
                    <a:cubicBezTo>
                      <a:pt x="369044" y="2449608"/>
                      <a:pt x="366468" y="2462487"/>
                      <a:pt x="366468" y="2475366"/>
                    </a:cubicBezTo>
                    <a:lnTo>
                      <a:pt x="366468" y="2508851"/>
                    </a:lnTo>
                    <a:cubicBezTo>
                      <a:pt x="366468" y="2532034"/>
                      <a:pt x="366468" y="2552640"/>
                      <a:pt x="366468" y="2578398"/>
                    </a:cubicBezTo>
                    <a:cubicBezTo>
                      <a:pt x="369044" y="2601581"/>
                      <a:pt x="369044" y="2624763"/>
                      <a:pt x="366468" y="2647945"/>
                    </a:cubicBezTo>
                    <a:cubicBezTo>
                      <a:pt x="366468" y="2658249"/>
                      <a:pt x="363893" y="2668552"/>
                      <a:pt x="361317" y="2681431"/>
                    </a:cubicBezTo>
                    <a:cubicBezTo>
                      <a:pt x="358741" y="2691734"/>
                      <a:pt x="358741" y="2702038"/>
                      <a:pt x="351013" y="2709765"/>
                    </a:cubicBezTo>
                    <a:cubicBezTo>
                      <a:pt x="345862" y="2714917"/>
                      <a:pt x="338134" y="2712341"/>
                      <a:pt x="332983" y="2707189"/>
                    </a:cubicBezTo>
                    <a:cubicBezTo>
                      <a:pt x="327831" y="2699462"/>
                      <a:pt x="325255" y="2686583"/>
                      <a:pt x="325255" y="2676279"/>
                    </a:cubicBezTo>
                    <a:cubicBezTo>
                      <a:pt x="325255" y="2665976"/>
                      <a:pt x="322679" y="2655673"/>
                      <a:pt x="322679" y="2642794"/>
                    </a:cubicBezTo>
                    <a:cubicBezTo>
                      <a:pt x="322679" y="2619612"/>
                      <a:pt x="322679" y="2599005"/>
                      <a:pt x="322679" y="2575823"/>
                    </a:cubicBezTo>
                    <a:cubicBezTo>
                      <a:pt x="325255" y="2552640"/>
                      <a:pt x="325255" y="2532034"/>
                      <a:pt x="325255" y="2508851"/>
                    </a:cubicBezTo>
                    <a:cubicBezTo>
                      <a:pt x="325255" y="2498548"/>
                      <a:pt x="325255" y="2485669"/>
                      <a:pt x="325255" y="2475366"/>
                    </a:cubicBezTo>
                    <a:cubicBezTo>
                      <a:pt x="325255" y="2462487"/>
                      <a:pt x="322679" y="2449608"/>
                      <a:pt x="330407" y="2439304"/>
                    </a:cubicBezTo>
                    <a:cubicBezTo>
                      <a:pt x="334270" y="2434153"/>
                      <a:pt x="340066" y="2430933"/>
                      <a:pt x="345862" y="2430611"/>
                    </a:cubicBezTo>
                    <a:close/>
                    <a:moveTo>
                      <a:pt x="881636" y="2423846"/>
                    </a:moveTo>
                    <a:cubicBezTo>
                      <a:pt x="894515" y="2423846"/>
                      <a:pt x="904818" y="2434149"/>
                      <a:pt x="904818" y="2447028"/>
                    </a:cubicBezTo>
                    <a:cubicBezTo>
                      <a:pt x="907394" y="2490817"/>
                      <a:pt x="912546" y="2532031"/>
                      <a:pt x="922849" y="2575820"/>
                    </a:cubicBezTo>
                    <a:cubicBezTo>
                      <a:pt x="928001" y="2599002"/>
                      <a:pt x="933152" y="2619609"/>
                      <a:pt x="935728" y="2642791"/>
                    </a:cubicBezTo>
                    <a:cubicBezTo>
                      <a:pt x="940880" y="2663398"/>
                      <a:pt x="951183" y="2684004"/>
                      <a:pt x="943456" y="2704611"/>
                    </a:cubicBezTo>
                    <a:cubicBezTo>
                      <a:pt x="940880" y="2712338"/>
                      <a:pt x="930576" y="2717490"/>
                      <a:pt x="922849" y="2712338"/>
                    </a:cubicBezTo>
                    <a:cubicBezTo>
                      <a:pt x="904818" y="2699459"/>
                      <a:pt x="897091" y="2676277"/>
                      <a:pt x="891939" y="2653094"/>
                    </a:cubicBezTo>
                    <a:cubicBezTo>
                      <a:pt x="886787" y="2632488"/>
                      <a:pt x="881636" y="2609305"/>
                      <a:pt x="876484" y="2586123"/>
                    </a:cubicBezTo>
                    <a:cubicBezTo>
                      <a:pt x="868757" y="2539758"/>
                      <a:pt x="861029" y="2493393"/>
                      <a:pt x="858453" y="2447028"/>
                    </a:cubicBezTo>
                    <a:cubicBezTo>
                      <a:pt x="858453" y="2434149"/>
                      <a:pt x="871332" y="2423846"/>
                      <a:pt x="881636" y="2423846"/>
                    </a:cubicBezTo>
                    <a:close/>
                    <a:moveTo>
                      <a:pt x="1272512" y="2404531"/>
                    </a:moveTo>
                    <a:cubicBezTo>
                      <a:pt x="1278308" y="2405819"/>
                      <a:pt x="1283459" y="2409682"/>
                      <a:pt x="1286035" y="2416122"/>
                    </a:cubicBezTo>
                    <a:cubicBezTo>
                      <a:pt x="1301490" y="2454759"/>
                      <a:pt x="1319521" y="2490821"/>
                      <a:pt x="1340128" y="2526882"/>
                    </a:cubicBezTo>
                    <a:cubicBezTo>
                      <a:pt x="1350431" y="2542337"/>
                      <a:pt x="1360738" y="2560368"/>
                      <a:pt x="1368462" y="2578399"/>
                    </a:cubicBezTo>
                    <a:cubicBezTo>
                      <a:pt x="1373617" y="2588702"/>
                      <a:pt x="1376189" y="2599005"/>
                      <a:pt x="1383917" y="2606733"/>
                    </a:cubicBezTo>
                    <a:cubicBezTo>
                      <a:pt x="1389068" y="2614460"/>
                      <a:pt x="1391644" y="2624763"/>
                      <a:pt x="1389068" y="2635067"/>
                    </a:cubicBezTo>
                    <a:cubicBezTo>
                      <a:pt x="1386496" y="2642794"/>
                      <a:pt x="1381341" y="2647946"/>
                      <a:pt x="1373617" y="2645370"/>
                    </a:cubicBezTo>
                    <a:cubicBezTo>
                      <a:pt x="1363310" y="2642794"/>
                      <a:pt x="1355583" y="2635067"/>
                      <a:pt x="1350431" y="2627339"/>
                    </a:cubicBezTo>
                    <a:cubicBezTo>
                      <a:pt x="1342703" y="2619612"/>
                      <a:pt x="1334980" y="2609308"/>
                      <a:pt x="1329824" y="2601581"/>
                    </a:cubicBezTo>
                    <a:cubicBezTo>
                      <a:pt x="1319521" y="2586126"/>
                      <a:pt x="1309222" y="2568095"/>
                      <a:pt x="1301490" y="2550065"/>
                    </a:cubicBezTo>
                    <a:cubicBezTo>
                      <a:pt x="1283464" y="2514003"/>
                      <a:pt x="1265429" y="2477942"/>
                      <a:pt x="1247398" y="2439304"/>
                    </a:cubicBezTo>
                    <a:cubicBezTo>
                      <a:pt x="1242246" y="2429001"/>
                      <a:pt x="1242246" y="2416122"/>
                      <a:pt x="1255125" y="2408395"/>
                    </a:cubicBezTo>
                    <a:cubicBezTo>
                      <a:pt x="1260277" y="2404531"/>
                      <a:pt x="1266717" y="2403243"/>
                      <a:pt x="1272512" y="2404531"/>
                    </a:cubicBezTo>
                    <a:close/>
                    <a:moveTo>
                      <a:pt x="201620" y="2385208"/>
                    </a:moveTo>
                    <a:cubicBezTo>
                      <a:pt x="211924" y="2385208"/>
                      <a:pt x="222227" y="2392936"/>
                      <a:pt x="217075" y="2403239"/>
                    </a:cubicBezTo>
                    <a:cubicBezTo>
                      <a:pt x="214499" y="2449604"/>
                      <a:pt x="214499" y="2493392"/>
                      <a:pt x="214499" y="2539757"/>
                    </a:cubicBezTo>
                    <a:cubicBezTo>
                      <a:pt x="214499" y="2560364"/>
                      <a:pt x="217075" y="2583546"/>
                      <a:pt x="217075" y="2606728"/>
                    </a:cubicBezTo>
                    <a:cubicBezTo>
                      <a:pt x="219651" y="2619608"/>
                      <a:pt x="217075" y="2629911"/>
                      <a:pt x="217075" y="2642790"/>
                    </a:cubicBezTo>
                    <a:cubicBezTo>
                      <a:pt x="214499" y="2653093"/>
                      <a:pt x="214499" y="2665972"/>
                      <a:pt x="206772" y="2673700"/>
                    </a:cubicBezTo>
                    <a:cubicBezTo>
                      <a:pt x="201620" y="2678851"/>
                      <a:pt x="196469" y="2678851"/>
                      <a:pt x="191317" y="2676276"/>
                    </a:cubicBezTo>
                    <a:cubicBezTo>
                      <a:pt x="178438" y="2671124"/>
                      <a:pt x="178438" y="2658245"/>
                      <a:pt x="175862" y="2645366"/>
                    </a:cubicBezTo>
                    <a:cubicBezTo>
                      <a:pt x="173286" y="2635062"/>
                      <a:pt x="170710" y="2624759"/>
                      <a:pt x="170710" y="2611880"/>
                    </a:cubicBezTo>
                    <a:cubicBezTo>
                      <a:pt x="170710" y="2591274"/>
                      <a:pt x="170710" y="2568091"/>
                      <a:pt x="170710" y="2544909"/>
                    </a:cubicBezTo>
                    <a:cubicBezTo>
                      <a:pt x="170710" y="2498544"/>
                      <a:pt x="175862" y="2452179"/>
                      <a:pt x="181014" y="2405815"/>
                    </a:cubicBezTo>
                    <a:cubicBezTo>
                      <a:pt x="183589" y="2392936"/>
                      <a:pt x="188741" y="2385208"/>
                      <a:pt x="201620" y="2385208"/>
                    </a:cubicBezTo>
                    <a:close/>
                    <a:moveTo>
                      <a:pt x="1414826" y="2362030"/>
                    </a:moveTo>
                    <a:cubicBezTo>
                      <a:pt x="1425129" y="2369757"/>
                      <a:pt x="1430281" y="2380060"/>
                      <a:pt x="1438009" y="2390364"/>
                    </a:cubicBezTo>
                    <a:cubicBezTo>
                      <a:pt x="1443160" y="2400667"/>
                      <a:pt x="1450888" y="2410970"/>
                      <a:pt x="1456039" y="2421273"/>
                    </a:cubicBezTo>
                    <a:cubicBezTo>
                      <a:pt x="1466343" y="2441880"/>
                      <a:pt x="1479222" y="2459911"/>
                      <a:pt x="1489525" y="2480517"/>
                    </a:cubicBezTo>
                    <a:cubicBezTo>
                      <a:pt x="1499828" y="2501124"/>
                      <a:pt x="1512707" y="2519155"/>
                      <a:pt x="1523011" y="2539761"/>
                    </a:cubicBezTo>
                    <a:cubicBezTo>
                      <a:pt x="1535890" y="2560368"/>
                      <a:pt x="1548769" y="2580974"/>
                      <a:pt x="1551345" y="2606733"/>
                    </a:cubicBezTo>
                    <a:cubicBezTo>
                      <a:pt x="1556496" y="2622187"/>
                      <a:pt x="1538466" y="2632491"/>
                      <a:pt x="1525586" y="2622187"/>
                    </a:cubicBezTo>
                    <a:cubicBezTo>
                      <a:pt x="1507556" y="2609308"/>
                      <a:pt x="1494677" y="2586126"/>
                      <a:pt x="1481798" y="2565519"/>
                    </a:cubicBezTo>
                    <a:cubicBezTo>
                      <a:pt x="1471494" y="2544913"/>
                      <a:pt x="1458615" y="2526882"/>
                      <a:pt x="1448312" y="2506276"/>
                    </a:cubicBezTo>
                    <a:cubicBezTo>
                      <a:pt x="1438009" y="2485669"/>
                      <a:pt x="1425129" y="2467638"/>
                      <a:pt x="1414826" y="2447032"/>
                    </a:cubicBezTo>
                    <a:cubicBezTo>
                      <a:pt x="1404523" y="2426425"/>
                      <a:pt x="1386492" y="2403243"/>
                      <a:pt x="1383916" y="2380060"/>
                    </a:cubicBezTo>
                    <a:cubicBezTo>
                      <a:pt x="1381340" y="2364605"/>
                      <a:pt x="1401947" y="2354302"/>
                      <a:pt x="1414826" y="2362030"/>
                    </a:cubicBezTo>
                    <a:close/>
                    <a:moveTo>
                      <a:pt x="1527764" y="2346011"/>
                    </a:moveTo>
                    <a:cubicBezTo>
                      <a:pt x="1532996" y="2347058"/>
                      <a:pt x="1537826" y="2350439"/>
                      <a:pt x="1541046" y="2356878"/>
                    </a:cubicBezTo>
                    <a:cubicBezTo>
                      <a:pt x="1559076" y="2390364"/>
                      <a:pt x="1574531" y="2421274"/>
                      <a:pt x="1592562" y="2454759"/>
                    </a:cubicBezTo>
                    <a:cubicBezTo>
                      <a:pt x="1600289" y="2472790"/>
                      <a:pt x="1608017" y="2488245"/>
                      <a:pt x="1618320" y="2506275"/>
                    </a:cubicBezTo>
                    <a:cubicBezTo>
                      <a:pt x="1626048" y="2524306"/>
                      <a:pt x="1631199" y="2539761"/>
                      <a:pt x="1631199" y="2557792"/>
                    </a:cubicBezTo>
                    <a:cubicBezTo>
                      <a:pt x="1631199" y="2565519"/>
                      <a:pt x="1620896" y="2573247"/>
                      <a:pt x="1613169" y="2568095"/>
                    </a:cubicBezTo>
                    <a:cubicBezTo>
                      <a:pt x="1595138" y="2557792"/>
                      <a:pt x="1587410" y="2542337"/>
                      <a:pt x="1577107" y="2526882"/>
                    </a:cubicBezTo>
                    <a:cubicBezTo>
                      <a:pt x="1569380" y="2511427"/>
                      <a:pt x="1559076" y="2495972"/>
                      <a:pt x="1551349" y="2480517"/>
                    </a:cubicBezTo>
                    <a:cubicBezTo>
                      <a:pt x="1535894" y="2447032"/>
                      <a:pt x="1520439" y="2413546"/>
                      <a:pt x="1502408" y="2380061"/>
                    </a:cubicBezTo>
                    <a:cubicBezTo>
                      <a:pt x="1492749" y="2360742"/>
                      <a:pt x="1512067" y="2342872"/>
                      <a:pt x="1527764" y="2346011"/>
                    </a:cubicBezTo>
                    <a:close/>
                    <a:moveTo>
                      <a:pt x="63809" y="2324355"/>
                    </a:moveTo>
                    <a:cubicBezTo>
                      <a:pt x="68317" y="2324033"/>
                      <a:pt x="72825" y="2325965"/>
                      <a:pt x="75401" y="2331117"/>
                    </a:cubicBezTo>
                    <a:cubicBezTo>
                      <a:pt x="80552" y="2341420"/>
                      <a:pt x="77976" y="2351723"/>
                      <a:pt x="77976" y="2364602"/>
                    </a:cubicBezTo>
                    <a:cubicBezTo>
                      <a:pt x="75401" y="2377481"/>
                      <a:pt x="75401" y="2387784"/>
                      <a:pt x="75401" y="2400664"/>
                    </a:cubicBezTo>
                    <a:cubicBezTo>
                      <a:pt x="75401" y="2423846"/>
                      <a:pt x="70249" y="2447028"/>
                      <a:pt x="67673" y="2470211"/>
                    </a:cubicBezTo>
                    <a:cubicBezTo>
                      <a:pt x="65097" y="2493393"/>
                      <a:pt x="59946" y="2516575"/>
                      <a:pt x="54794" y="2539758"/>
                    </a:cubicBezTo>
                    <a:cubicBezTo>
                      <a:pt x="49642" y="2560364"/>
                      <a:pt x="47067" y="2588698"/>
                      <a:pt x="34188" y="2606729"/>
                    </a:cubicBezTo>
                    <a:cubicBezTo>
                      <a:pt x="23884" y="2622184"/>
                      <a:pt x="702" y="2614456"/>
                      <a:pt x="702" y="2596426"/>
                    </a:cubicBezTo>
                    <a:cubicBezTo>
                      <a:pt x="-1874" y="2583546"/>
                      <a:pt x="3278" y="2573243"/>
                      <a:pt x="5854" y="2560364"/>
                    </a:cubicBezTo>
                    <a:cubicBezTo>
                      <a:pt x="8429" y="2547485"/>
                      <a:pt x="11005" y="2537182"/>
                      <a:pt x="13581" y="2526879"/>
                    </a:cubicBezTo>
                    <a:cubicBezTo>
                      <a:pt x="18733" y="2506272"/>
                      <a:pt x="21308" y="2483090"/>
                      <a:pt x="26460" y="2462483"/>
                    </a:cubicBezTo>
                    <a:cubicBezTo>
                      <a:pt x="31612" y="2439301"/>
                      <a:pt x="34188" y="2418694"/>
                      <a:pt x="39339" y="2395512"/>
                    </a:cubicBezTo>
                    <a:cubicBezTo>
                      <a:pt x="41915" y="2385209"/>
                      <a:pt x="41915" y="2372330"/>
                      <a:pt x="44491" y="2362026"/>
                    </a:cubicBezTo>
                    <a:cubicBezTo>
                      <a:pt x="47067" y="2351723"/>
                      <a:pt x="47067" y="2338844"/>
                      <a:pt x="52218" y="2331117"/>
                    </a:cubicBezTo>
                    <a:cubicBezTo>
                      <a:pt x="54794" y="2327253"/>
                      <a:pt x="59302" y="2324677"/>
                      <a:pt x="63809" y="2324355"/>
                    </a:cubicBezTo>
                    <a:close/>
                    <a:moveTo>
                      <a:pt x="1626687" y="2293127"/>
                    </a:moveTo>
                    <a:cubicBezTo>
                      <a:pt x="1631839" y="2294415"/>
                      <a:pt x="1636347" y="2297635"/>
                      <a:pt x="1638923" y="2302786"/>
                    </a:cubicBezTo>
                    <a:cubicBezTo>
                      <a:pt x="1659529" y="2333696"/>
                      <a:pt x="1682711" y="2364606"/>
                      <a:pt x="1705894" y="2395516"/>
                    </a:cubicBezTo>
                    <a:cubicBezTo>
                      <a:pt x="1718773" y="2410971"/>
                      <a:pt x="1729076" y="2426426"/>
                      <a:pt x="1741955" y="2441881"/>
                    </a:cubicBezTo>
                    <a:cubicBezTo>
                      <a:pt x="1747107" y="2449608"/>
                      <a:pt x="1752259" y="2454760"/>
                      <a:pt x="1757410" y="2465063"/>
                    </a:cubicBezTo>
                    <a:cubicBezTo>
                      <a:pt x="1765138" y="2472791"/>
                      <a:pt x="1770289" y="2483094"/>
                      <a:pt x="1770289" y="2493397"/>
                    </a:cubicBezTo>
                    <a:cubicBezTo>
                      <a:pt x="1767713" y="2503701"/>
                      <a:pt x="1762562" y="2511428"/>
                      <a:pt x="1752259" y="2511428"/>
                    </a:cubicBezTo>
                    <a:cubicBezTo>
                      <a:pt x="1731652" y="2508852"/>
                      <a:pt x="1718773" y="2488246"/>
                      <a:pt x="1705894" y="2472791"/>
                    </a:cubicBezTo>
                    <a:cubicBezTo>
                      <a:pt x="1695591" y="2457336"/>
                      <a:pt x="1682711" y="2439305"/>
                      <a:pt x="1669832" y="2423850"/>
                    </a:cubicBezTo>
                    <a:cubicBezTo>
                      <a:pt x="1646650" y="2390364"/>
                      <a:pt x="1623468" y="2356879"/>
                      <a:pt x="1602861" y="2323393"/>
                    </a:cubicBezTo>
                    <a:cubicBezTo>
                      <a:pt x="1597709" y="2313090"/>
                      <a:pt x="1600285" y="2300210"/>
                      <a:pt x="1610589" y="2295059"/>
                    </a:cubicBezTo>
                    <a:cubicBezTo>
                      <a:pt x="1615740" y="2292483"/>
                      <a:pt x="1621536" y="2291839"/>
                      <a:pt x="1626687" y="2293127"/>
                    </a:cubicBezTo>
                    <a:close/>
                    <a:moveTo>
                      <a:pt x="1738092" y="2236777"/>
                    </a:moveTo>
                    <a:cubicBezTo>
                      <a:pt x="1744531" y="2236455"/>
                      <a:pt x="1750970" y="2238387"/>
                      <a:pt x="1754834" y="2243538"/>
                    </a:cubicBezTo>
                    <a:cubicBezTo>
                      <a:pt x="1780593" y="2274448"/>
                      <a:pt x="1806351" y="2302782"/>
                      <a:pt x="1832109" y="2331116"/>
                    </a:cubicBezTo>
                    <a:cubicBezTo>
                      <a:pt x="1847564" y="2346571"/>
                      <a:pt x="1860443" y="2359450"/>
                      <a:pt x="1873322" y="2374905"/>
                    </a:cubicBezTo>
                    <a:cubicBezTo>
                      <a:pt x="1875898" y="2377481"/>
                      <a:pt x="1878474" y="2380057"/>
                      <a:pt x="1881050" y="2382633"/>
                    </a:cubicBezTo>
                    <a:cubicBezTo>
                      <a:pt x="1886201" y="2387784"/>
                      <a:pt x="1888777" y="2392936"/>
                      <a:pt x="1891353" y="2398088"/>
                    </a:cubicBezTo>
                    <a:cubicBezTo>
                      <a:pt x="1896505" y="2405815"/>
                      <a:pt x="1901656" y="2410967"/>
                      <a:pt x="1901656" y="2421270"/>
                    </a:cubicBezTo>
                    <a:cubicBezTo>
                      <a:pt x="1901656" y="2428997"/>
                      <a:pt x="1893929" y="2434149"/>
                      <a:pt x="1888777" y="2434149"/>
                    </a:cubicBezTo>
                    <a:cubicBezTo>
                      <a:pt x="1878474" y="2434149"/>
                      <a:pt x="1870746" y="2428997"/>
                      <a:pt x="1863019" y="2423846"/>
                    </a:cubicBezTo>
                    <a:cubicBezTo>
                      <a:pt x="1860443" y="2421270"/>
                      <a:pt x="1855291" y="2418694"/>
                      <a:pt x="1850140" y="2416118"/>
                    </a:cubicBezTo>
                    <a:cubicBezTo>
                      <a:pt x="1847564" y="2410967"/>
                      <a:pt x="1842412" y="2408391"/>
                      <a:pt x="1839837" y="2405815"/>
                    </a:cubicBezTo>
                    <a:cubicBezTo>
                      <a:pt x="1824382" y="2392936"/>
                      <a:pt x="1811502" y="2380057"/>
                      <a:pt x="1798623" y="2364602"/>
                    </a:cubicBezTo>
                    <a:cubicBezTo>
                      <a:pt x="1770289" y="2336268"/>
                      <a:pt x="1744531" y="2307934"/>
                      <a:pt x="1721349" y="2277024"/>
                    </a:cubicBezTo>
                    <a:cubicBezTo>
                      <a:pt x="1713621" y="2266721"/>
                      <a:pt x="1711045" y="2253842"/>
                      <a:pt x="1721349" y="2243538"/>
                    </a:cubicBezTo>
                    <a:cubicBezTo>
                      <a:pt x="1725212" y="2239675"/>
                      <a:pt x="1731652" y="2237099"/>
                      <a:pt x="1738092" y="2236777"/>
                    </a:cubicBezTo>
                    <a:close/>
                    <a:moveTo>
                      <a:pt x="1847004" y="2188886"/>
                    </a:moveTo>
                    <a:cubicBezTo>
                      <a:pt x="1852237" y="2188484"/>
                      <a:pt x="1857871" y="2190094"/>
                      <a:pt x="1863023" y="2194601"/>
                    </a:cubicBezTo>
                    <a:cubicBezTo>
                      <a:pt x="1896509" y="2222935"/>
                      <a:pt x="1929994" y="2253845"/>
                      <a:pt x="1966056" y="2282179"/>
                    </a:cubicBezTo>
                    <a:cubicBezTo>
                      <a:pt x="1984087" y="2297634"/>
                      <a:pt x="2002117" y="2313089"/>
                      <a:pt x="2020148" y="2325968"/>
                    </a:cubicBezTo>
                    <a:cubicBezTo>
                      <a:pt x="2027876" y="2333696"/>
                      <a:pt x="2035603" y="2341423"/>
                      <a:pt x="2043330" y="2349151"/>
                    </a:cubicBezTo>
                    <a:cubicBezTo>
                      <a:pt x="2051058" y="2356878"/>
                      <a:pt x="2058785" y="2364606"/>
                      <a:pt x="2061361" y="2372333"/>
                    </a:cubicBezTo>
                    <a:cubicBezTo>
                      <a:pt x="2066513" y="2380061"/>
                      <a:pt x="2061361" y="2390364"/>
                      <a:pt x="2051058" y="2390364"/>
                    </a:cubicBezTo>
                    <a:cubicBezTo>
                      <a:pt x="2027876" y="2387788"/>
                      <a:pt x="2007269" y="2374909"/>
                      <a:pt x="1989238" y="2362030"/>
                    </a:cubicBezTo>
                    <a:cubicBezTo>
                      <a:pt x="1971207" y="2346575"/>
                      <a:pt x="1953177" y="2333696"/>
                      <a:pt x="1935146" y="2318241"/>
                    </a:cubicBezTo>
                    <a:cubicBezTo>
                      <a:pt x="1899084" y="2287331"/>
                      <a:pt x="1865599" y="2256421"/>
                      <a:pt x="1834689" y="2222935"/>
                    </a:cubicBezTo>
                    <a:cubicBezTo>
                      <a:pt x="1819234" y="2209412"/>
                      <a:pt x="1831308" y="2190094"/>
                      <a:pt x="1847004" y="2188886"/>
                    </a:cubicBezTo>
                    <a:close/>
                    <a:moveTo>
                      <a:pt x="1978689" y="2144776"/>
                    </a:moveTo>
                    <a:cubicBezTo>
                      <a:pt x="1983761" y="2144535"/>
                      <a:pt x="1989234" y="2146306"/>
                      <a:pt x="1994386" y="2150813"/>
                    </a:cubicBezTo>
                    <a:cubicBezTo>
                      <a:pt x="2007265" y="2163692"/>
                      <a:pt x="2020144" y="2176571"/>
                      <a:pt x="2033023" y="2189451"/>
                    </a:cubicBezTo>
                    <a:cubicBezTo>
                      <a:pt x="2048478" y="2199754"/>
                      <a:pt x="2061357" y="2212633"/>
                      <a:pt x="2074236" y="2222936"/>
                    </a:cubicBezTo>
                    <a:cubicBezTo>
                      <a:pt x="2087115" y="2233240"/>
                      <a:pt x="2102570" y="2246119"/>
                      <a:pt x="2115449" y="2256422"/>
                    </a:cubicBezTo>
                    <a:cubicBezTo>
                      <a:pt x="2130904" y="2266725"/>
                      <a:pt x="2146359" y="2277028"/>
                      <a:pt x="2151510" y="2297635"/>
                    </a:cubicBezTo>
                    <a:cubicBezTo>
                      <a:pt x="2154086" y="2305363"/>
                      <a:pt x="2146359" y="2313090"/>
                      <a:pt x="2138631" y="2313090"/>
                    </a:cubicBezTo>
                    <a:cubicBezTo>
                      <a:pt x="2120600" y="2313090"/>
                      <a:pt x="2105146" y="2300211"/>
                      <a:pt x="2089691" y="2289908"/>
                    </a:cubicBezTo>
                    <a:cubicBezTo>
                      <a:pt x="2071660" y="2279604"/>
                      <a:pt x="2058781" y="2269301"/>
                      <a:pt x="2043326" y="2256422"/>
                    </a:cubicBezTo>
                    <a:cubicBezTo>
                      <a:pt x="2030447" y="2246119"/>
                      <a:pt x="2014992" y="2233240"/>
                      <a:pt x="2002113" y="2220360"/>
                    </a:cubicBezTo>
                    <a:cubicBezTo>
                      <a:pt x="1989234" y="2207481"/>
                      <a:pt x="1973779" y="2197178"/>
                      <a:pt x="1963476" y="2181723"/>
                    </a:cubicBezTo>
                    <a:cubicBezTo>
                      <a:pt x="1951884" y="2164336"/>
                      <a:pt x="1963476" y="2145501"/>
                      <a:pt x="1978689" y="2144776"/>
                    </a:cubicBezTo>
                    <a:close/>
                    <a:moveTo>
                      <a:pt x="2108047" y="2032965"/>
                    </a:moveTo>
                    <a:cubicBezTo>
                      <a:pt x="2112877" y="2031677"/>
                      <a:pt x="2118028" y="2032321"/>
                      <a:pt x="2123180" y="2034897"/>
                    </a:cubicBezTo>
                    <a:cubicBezTo>
                      <a:pt x="2161817" y="2050352"/>
                      <a:pt x="2195303" y="2073534"/>
                      <a:pt x="2228789" y="2094141"/>
                    </a:cubicBezTo>
                    <a:cubicBezTo>
                      <a:pt x="2244244" y="2104444"/>
                      <a:pt x="2262275" y="2114747"/>
                      <a:pt x="2280305" y="2125050"/>
                    </a:cubicBezTo>
                    <a:cubicBezTo>
                      <a:pt x="2298336" y="2135354"/>
                      <a:pt x="2316367" y="2143081"/>
                      <a:pt x="2331822" y="2153384"/>
                    </a:cubicBezTo>
                    <a:cubicBezTo>
                      <a:pt x="2344701" y="2161112"/>
                      <a:pt x="2339549" y="2181718"/>
                      <a:pt x="2324094" y="2181718"/>
                    </a:cubicBezTo>
                    <a:cubicBezTo>
                      <a:pt x="2282881" y="2184294"/>
                      <a:pt x="2241668" y="2158536"/>
                      <a:pt x="2208182" y="2135354"/>
                    </a:cubicBezTo>
                    <a:cubicBezTo>
                      <a:pt x="2174697" y="2112171"/>
                      <a:pt x="2141211" y="2088989"/>
                      <a:pt x="2102574" y="2070958"/>
                    </a:cubicBezTo>
                    <a:cubicBezTo>
                      <a:pt x="2092270" y="2065807"/>
                      <a:pt x="2089694" y="2050352"/>
                      <a:pt x="2094846" y="2042624"/>
                    </a:cubicBezTo>
                    <a:cubicBezTo>
                      <a:pt x="2098710" y="2037473"/>
                      <a:pt x="2103218" y="2034253"/>
                      <a:pt x="2108047" y="2032965"/>
                    </a:cubicBezTo>
                    <a:close/>
                    <a:moveTo>
                      <a:pt x="2266782" y="1886143"/>
                    </a:moveTo>
                    <a:cubicBezTo>
                      <a:pt x="2271934" y="1884855"/>
                      <a:pt x="2277729" y="1885499"/>
                      <a:pt x="2282881" y="1888075"/>
                    </a:cubicBezTo>
                    <a:cubicBezTo>
                      <a:pt x="2316367" y="1908681"/>
                      <a:pt x="2347277" y="1929288"/>
                      <a:pt x="2380762" y="1947319"/>
                    </a:cubicBezTo>
                    <a:cubicBezTo>
                      <a:pt x="2396217" y="1955046"/>
                      <a:pt x="2414248" y="1965349"/>
                      <a:pt x="2429703" y="1973077"/>
                    </a:cubicBezTo>
                    <a:cubicBezTo>
                      <a:pt x="2440006" y="1978229"/>
                      <a:pt x="2447734" y="1983380"/>
                      <a:pt x="2455461" y="1988532"/>
                    </a:cubicBezTo>
                    <a:cubicBezTo>
                      <a:pt x="2463189" y="1993684"/>
                      <a:pt x="2470916" y="1996259"/>
                      <a:pt x="2476068" y="2009139"/>
                    </a:cubicBezTo>
                    <a:cubicBezTo>
                      <a:pt x="2478643" y="2011714"/>
                      <a:pt x="2481219" y="2014290"/>
                      <a:pt x="2481219" y="2019442"/>
                    </a:cubicBezTo>
                    <a:cubicBezTo>
                      <a:pt x="2481219" y="2024593"/>
                      <a:pt x="2481219" y="2027169"/>
                      <a:pt x="2476068" y="2029745"/>
                    </a:cubicBezTo>
                    <a:cubicBezTo>
                      <a:pt x="2470916" y="2032321"/>
                      <a:pt x="2468340" y="2032321"/>
                      <a:pt x="2463189" y="2032321"/>
                    </a:cubicBezTo>
                    <a:cubicBezTo>
                      <a:pt x="2455461" y="2032321"/>
                      <a:pt x="2447734" y="2029745"/>
                      <a:pt x="2440006" y="2027169"/>
                    </a:cubicBezTo>
                    <a:cubicBezTo>
                      <a:pt x="2429703" y="2022018"/>
                      <a:pt x="2421975" y="2019442"/>
                      <a:pt x="2411672" y="2014290"/>
                    </a:cubicBezTo>
                    <a:cubicBezTo>
                      <a:pt x="2393641" y="2003987"/>
                      <a:pt x="2375611" y="1996259"/>
                      <a:pt x="2360156" y="1985956"/>
                    </a:cubicBezTo>
                    <a:cubicBezTo>
                      <a:pt x="2326670" y="1967925"/>
                      <a:pt x="2293184" y="1944743"/>
                      <a:pt x="2262275" y="1924136"/>
                    </a:cubicBezTo>
                    <a:cubicBezTo>
                      <a:pt x="2251971" y="1916409"/>
                      <a:pt x="2249395" y="1906106"/>
                      <a:pt x="2254547" y="1895802"/>
                    </a:cubicBezTo>
                    <a:cubicBezTo>
                      <a:pt x="2257123" y="1890651"/>
                      <a:pt x="2261631" y="1887431"/>
                      <a:pt x="2266782" y="1886143"/>
                    </a:cubicBezTo>
                    <a:close/>
                    <a:moveTo>
                      <a:pt x="2348882" y="1759932"/>
                    </a:moveTo>
                    <a:cubicBezTo>
                      <a:pt x="2354356" y="1758644"/>
                      <a:pt x="2360151" y="1759288"/>
                      <a:pt x="2365303" y="1761864"/>
                    </a:cubicBezTo>
                    <a:cubicBezTo>
                      <a:pt x="2398789" y="1774743"/>
                      <a:pt x="2432274" y="1790198"/>
                      <a:pt x="2465760" y="1805653"/>
                    </a:cubicBezTo>
                    <a:cubicBezTo>
                      <a:pt x="2483791" y="1813380"/>
                      <a:pt x="2499245" y="1821108"/>
                      <a:pt x="2517276" y="1828835"/>
                    </a:cubicBezTo>
                    <a:cubicBezTo>
                      <a:pt x="2525004" y="1831411"/>
                      <a:pt x="2532731" y="1836563"/>
                      <a:pt x="2540459" y="1841714"/>
                    </a:cubicBezTo>
                    <a:cubicBezTo>
                      <a:pt x="2550762" y="1846866"/>
                      <a:pt x="2558489" y="1852017"/>
                      <a:pt x="2558489" y="1862321"/>
                    </a:cubicBezTo>
                    <a:cubicBezTo>
                      <a:pt x="2561065" y="1872624"/>
                      <a:pt x="2553338" y="1880351"/>
                      <a:pt x="2545610" y="1882927"/>
                    </a:cubicBezTo>
                    <a:cubicBezTo>
                      <a:pt x="2535307" y="1888079"/>
                      <a:pt x="2527579" y="1882927"/>
                      <a:pt x="2517276" y="1880351"/>
                    </a:cubicBezTo>
                    <a:cubicBezTo>
                      <a:pt x="2506973" y="1877776"/>
                      <a:pt x="2499245" y="1875200"/>
                      <a:pt x="2488942" y="1870048"/>
                    </a:cubicBezTo>
                    <a:cubicBezTo>
                      <a:pt x="2473487" y="1862321"/>
                      <a:pt x="2455457" y="1854593"/>
                      <a:pt x="2440002" y="1846866"/>
                    </a:cubicBezTo>
                    <a:cubicBezTo>
                      <a:pt x="2409092" y="1831411"/>
                      <a:pt x="2375606" y="1815956"/>
                      <a:pt x="2342121" y="1800501"/>
                    </a:cubicBezTo>
                    <a:cubicBezTo>
                      <a:pt x="2331817" y="1795349"/>
                      <a:pt x="2329241" y="1779894"/>
                      <a:pt x="2334393" y="1769591"/>
                    </a:cubicBezTo>
                    <a:cubicBezTo>
                      <a:pt x="2338257" y="1764440"/>
                      <a:pt x="2343409" y="1761220"/>
                      <a:pt x="2348882" y="1759932"/>
                    </a:cubicBezTo>
                    <a:close/>
                    <a:moveTo>
                      <a:pt x="2432279" y="1573825"/>
                    </a:moveTo>
                    <a:cubicBezTo>
                      <a:pt x="2470916" y="1584128"/>
                      <a:pt x="2506977" y="1597008"/>
                      <a:pt x="2543039" y="1609887"/>
                    </a:cubicBezTo>
                    <a:cubicBezTo>
                      <a:pt x="2563645" y="1617614"/>
                      <a:pt x="2581676" y="1625342"/>
                      <a:pt x="2599707" y="1633069"/>
                    </a:cubicBezTo>
                    <a:cubicBezTo>
                      <a:pt x="2610010" y="1638221"/>
                      <a:pt x="2620313" y="1640796"/>
                      <a:pt x="2628041" y="1648524"/>
                    </a:cubicBezTo>
                    <a:cubicBezTo>
                      <a:pt x="2628041" y="1648524"/>
                      <a:pt x="2633192" y="1653676"/>
                      <a:pt x="2630616" y="1651100"/>
                    </a:cubicBezTo>
                    <a:cubicBezTo>
                      <a:pt x="2633192" y="1653676"/>
                      <a:pt x="2635768" y="1653676"/>
                      <a:pt x="2638344" y="1656251"/>
                    </a:cubicBezTo>
                    <a:cubicBezTo>
                      <a:pt x="2640920" y="1658827"/>
                      <a:pt x="2646071" y="1661403"/>
                      <a:pt x="2643495" y="1666555"/>
                    </a:cubicBezTo>
                    <a:cubicBezTo>
                      <a:pt x="2648647" y="1674282"/>
                      <a:pt x="2643495" y="1687161"/>
                      <a:pt x="2635768" y="1687161"/>
                    </a:cubicBezTo>
                    <a:cubicBezTo>
                      <a:pt x="2625465" y="1689737"/>
                      <a:pt x="2617737" y="1687161"/>
                      <a:pt x="2607434" y="1684585"/>
                    </a:cubicBezTo>
                    <a:cubicBezTo>
                      <a:pt x="2610010" y="1684585"/>
                      <a:pt x="2615161" y="1684585"/>
                      <a:pt x="2617737" y="1684585"/>
                    </a:cubicBezTo>
                    <a:cubicBezTo>
                      <a:pt x="2602282" y="1687161"/>
                      <a:pt x="2581676" y="1674282"/>
                      <a:pt x="2566221" y="1669130"/>
                    </a:cubicBezTo>
                    <a:cubicBezTo>
                      <a:pt x="2548190" y="1663979"/>
                      <a:pt x="2532735" y="1656251"/>
                      <a:pt x="2517280" y="1651100"/>
                    </a:cubicBezTo>
                    <a:cubicBezTo>
                      <a:pt x="2483795" y="1638221"/>
                      <a:pt x="2452885" y="1627917"/>
                      <a:pt x="2419399" y="1617614"/>
                    </a:cubicBezTo>
                    <a:cubicBezTo>
                      <a:pt x="2393641" y="1607311"/>
                      <a:pt x="2403945" y="1566098"/>
                      <a:pt x="2432279" y="1573825"/>
                    </a:cubicBezTo>
                    <a:close/>
                    <a:moveTo>
                      <a:pt x="2667036" y="1375451"/>
                    </a:moveTo>
                    <a:cubicBezTo>
                      <a:pt x="2673436" y="1378711"/>
                      <a:pt x="2674401" y="1390303"/>
                      <a:pt x="2666674" y="1396098"/>
                    </a:cubicBezTo>
                    <a:cubicBezTo>
                      <a:pt x="2651219" y="1403826"/>
                      <a:pt x="2635768" y="1411553"/>
                      <a:pt x="2620309" y="1419280"/>
                    </a:cubicBezTo>
                    <a:cubicBezTo>
                      <a:pt x="2604854" y="1424432"/>
                      <a:pt x="2589399" y="1429584"/>
                      <a:pt x="2573945" y="1434735"/>
                    </a:cubicBezTo>
                    <a:cubicBezTo>
                      <a:pt x="2558494" y="1439887"/>
                      <a:pt x="2543035" y="1445039"/>
                      <a:pt x="2527580" y="1447614"/>
                    </a:cubicBezTo>
                    <a:cubicBezTo>
                      <a:pt x="2519856" y="1450190"/>
                      <a:pt x="2509549" y="1450190"/>
                      <a:pt x="2501822" y="1452766"/>
                    </a:cubicBezTo>
                    <a:cubicBezTo>
                      <a:pt x="2494098" y="1452766"/>
                      <a:pt x="2483791" y="1455342"/>
                      <a:pt x="2476063" y="1452766"/>
                    </a:cubicBezTo>
                    <a:cubicBezTo>
                      <a:pt x="2465760" y="1450190"/>
                      <a:pt x="2458033" y="1434735"/>
                      <a:pt x="2468340" y="1427008"/>
                    </a:cubicBezTo>
                    <a:cubicBezTo>
                      <a:pt x="2481219" y="1416705"/>
                      <a:pt x="2501822" y="1414129"/>
                      <a:pt x="2517276" y="1411553"/>
                    </a:cubicBezTo>
                    <a:cubicBezTo>
                      <a:pt x="2532735" y="1408977"/>
                      <a:pt x="2548186" y="1406401"/>
                      <a:pt x="2563641" y="1401250"/>
                    </a:cubicBezTo>
                    <a:cubicBezTo>
                      <a:pt x="2581672" y="1396098"/>
                      <a:pt x="2597131" y="1393522"/>
                      <a:pt x="2612582" y="1388371"/>
                    </a:cubicBezTo>
                    <a:cubicBezTo>
                      <a:pt x="2628037" y="1383219"/>
                      <a:pt x="2643492" y="1380643"/>
                      <a:pt x="2658947" y="1375492"/>
                    </a:cubicBezTo>
                    <a:cubicBezTo>
                      <a:pt x="2662167" y="1374204"/>
                      <a:pt x="2664903" y="1374365"/>
                      <a:pt x="2667036" y="1375451"/>
                    </a:cubicBezTo>
                    <a:close/>
                    <a:moveTo>
                      <a:pt x="2636247" y="1143708"/>
                    </a:moveTo>
                    <a:cubicBezTo>
                      <a:pt x="2645907" y="1145761"/>
                      <a:pt x="2651219" y="1159767"/>
                      <a:pt x="2643492" y="1169426"/>
                    </a:cubicBezTo>
                    <a:cubicBezTo>
                      <a:pt x="2633188" y="1182305"/>
                      <a:pt x="2617734" y="1192609"/>
                      <a:pt x="2604854" y="1202912"/>
                    </a:cubicBezTo>
                    <a:cubicBezTo>
                      <a:pt x="2591975" y="1213215"/>
                      <a:pt x="2579096" y="1223518"/>
                      <a:pt x="2566217" y="1231246"/>
                    </a:cubicBezTo>
                    <a:cubicBezTo>
                      <a:pt x="2550762" y="1238973"/>
                      <a:pt x="2537883" y="1246701"/>
                      <a:pt x="2525004" y="1254428"/>
                    </a:cubicBezTo>
                    <a:cubicBezTo>
                      <a:pt x="2514701" y="1262156"/>
                      <a:pt x="2488942" y="1275035"/>
                      <a:pt x="2478639" y="1259580"/>
                    </a:cubicBezTo>
                    <a:cubicBezTo>
                      <a:pt x="2465760" y="1241549"/>
                      <a:pt x="2491518" y="1228670"/>
                      <a:pt x="2504397" y="1223518"/>
                    </a:cubicBezTo>
                    <a:cubicBezTo>
                      <a:pt x="2519852" y="1215791"/>
                      <a:pt x="2532731" y="1208063"/>
                      <a:pt x="2545610" y="1200336"/>
                    </a:cubicBezTo>
                    <a:cubicBezTo>
                      <a:pt x="2558490" y="1192609"/>
                      <a:pt x="2571369" y="1182305"/>
                      <a:pt x="2584248" y="1174578"/>
                    </a:cubicBezTo>
                    <a:cubicBezTo>
                      <a:pt x="2599703" y="1166850"/>
                      <a:pt x="2612582" y="1153971"/>
                      <a:pt x="2625461" y="1146244"/>
                    </a:cubicBezTo>
                    <a:cubicBezTo>
                      <a:pt x="2629324" y="1143668"/>
                      <a:pt x="2633027" y="1143024"/>
                      <a:pt x="2636247" y="1143708"/>
                    </a:cubicBezTo>
                    <a:close/>
                    <a:moveTo>
                      <a:pt x="2631900" y="944686"/>
                    </a:moveTo>
                    <a:cubicBezTo>
                      <a:pt x="2637051" y="944686"/>
                      <a:pt x="2642203" y="946618"/>
                      <a:pt x="2646067" y="950481"/>
                    </a:cubicBezTo>
                    <a:cubicBezTo>
                      <a:pt x="2653794" y="958209"/>
                      <a:pt x="2653794" y="971088"/>
                      <a:pt x="2646067" y="978815"/>
                    </a:cubicBezTo>
                    <a:cubicBezTo>
                      <a:pt x="2620309" y="1001998"/>
                      <a:pt x="2589399" y="1022604"/>
                      <a:pt x="2558489" y="1035483"/>
                    </a:cubicBezTo>
                    <a:cubicBezTo>
                      <a:pt x="2543034" y="1043211"/>
                      <a:pt x="2527579" y="1048362"/>
                      <a:pt x="2509549" y="1053514"/>
                    </a:cubicBezTo>
                    <a:cubicBezTo>
                      <a:pt x="2494094" y="1058665"/>
                      <a:pt x="2468336" y="1066393"/>
                      <a:pt x="2455457" y="1050938"/>
                    </a:cubicBezTo>
                    <a:cubicBezTo>
                      <a:pt x="2450305" y="1045786"/>
                      <a:pt x="2450305" y="1038059"/>
                      <a:pt x="2452881" y="1032907"/>
                    </a:cubicBezTo>
                    <a:cubicBezTo>
                      <a:pt x="2460608" y="1014877"/>
                      <a:pt x="2483791" y="1014877"/>
                      <a:pt x="2499245" y="1012301"/>
                    </a:cubicBezTo>
                    <a:cubicBezTo>
                      <a:pt x="2514700" y="1009725"/>
                      <a:pt x="2530155" y="1004573"/>
                      <a:pt x="2543034" y="999422"/>
                    </a:cubicBezTo>
                    <a:cubicBezTo>
                      <a:pt x="2571368" y="989119"/>
                      <a:pt x="2597126" y="973664"/>
                      <a:pt x="2617733" y="950481"/>
                    </a:cubicBezTo>
                    <a:cubicBezTo>
                      <a:pt x="2621597" y="946618"/>
                      <a:pt x="2626748" y="944686"/>
                      <a:pt x="2631900" y="944686"/>
                    </a:cubicBezTo>
                    <a:close/>
                    <a:moveTo>
                      <a:pt x="2616127" y="792386"/>
                    </a:moveTo>
                    <a:cubicBezTo>
                      <a:pt x="2620957" y="793996"/>
                      <a:pt x="2625465" y="797215"/>
                      <a:pt x="2628040" y="801079"/>
                    </a:cubicBezTo>
                    <a:cubicBezTo>
                      <a:pt x="2633192" y="811382"/>
                      <a:pt x="2628040" y="821686"/>
                      <a:pt x="2620313" y="826837"/>
                    </a:cubicBezTo>
                    <a:cubicBezTo>
                      <a:pt x="2594555" y="844868"/>
                      <a:pt x="2566221" y="860323"/>
                      <a:pt x="2535311" y="870626"/>
                    </a:cubicBezTo>
                    <a:cubicBezTo>
                      <a:pt x="2504401" y="883505"/>
                      <a:pt x="2468340" y="888657"/>
                      <a:pt x="2437430" y="883505"/>
                    </a:cubicBezTo>
                    <a:cubicBezTo>
                      <a:pt x="2416824" y="880930"/>
                      <a:pt x="2416824" y="844868"/>
                      <a:pt x="2437430" y="842292"/>
                    </a:cubicBezTo>
                    <a:cubicBezTo>
                      <a:pt x="2450309" y="839716"/>
                      <a:pt x="2465764" y="839716"/>
                      <a:pt x="2481219" y="837141"/>
                    </a:cubicBezTo>
                    <a:cubicBezTo>
                      <a:pt x="2494098" y="834565"/>
                      <a:pt x="2509553" y="831989"/>
                      <a:pt x="2522432" y="829413"/>
                    </a:cubicBezTo>
                    <a:cubicBezTo>
                      <a:pt x="2550766" y="821686"/>
                      <a:pt x="2576524" y="808807"/>
                      <a:pt x="2602282" y="793352"/>
                    </a:cubicBezTo>
                    <a:cubicBezTo>
                      <a:pt x="2606146" y="790776"/>
                      <a:pt x="2611298" y="790776"/>
                      <a:pt x="2616127" y="792386"/>
                    </a:cubicBezTo>
                    <a:close/>
                    <a:moveTo>
                      <a:pt x="2591335" y="627534"/>
                    </a:moveTo>
                    <a:cubicBezTo>
                      <a:pt x="2595843" y="629144"/>
                      <a:pt x="2599706" y="632363"/>
                      <a:pt x="2602282" y="636227"/>
                    </a:cubicBezTo>
                    <a:cubicBezTo>
                      <a:pt x="2607434" y="643955"/>
                      <a:pt x="2602282" y="654258"/>
                      <a:pt x="2594555" y="659410"/>
                    </a:cubicBezTo>
                    <a:cubicBezTo>
                      <a:pt x="2566221" y="680016"/>
                      <a:pt x="2535311" y="695471"/>
                      <a:pt x="2501826" y="708350"/>
                    </a:cubicBezTo>
                    <a:cubicBezTo>
                      <a:pt x="2486371" y="713502"/>
                      <a:pt x="2470916" y="718654"/>
                      <a:pt x="2452885" y="721229"/>
                    </a:cubicBezTo>
                    <a:cubicBezTo>
                      <a:pt x="2434854" y="723805"/>
                      <a:pt x="2414248" y="728957"/>
                      <a:pt x="2396217" y="723805"/>
                    </a:cubicBezTo>
                    <a:cubicBezTo>
                      <a:pt x="2375611" y="718654"/>
                      <a:pt x="2375611" y="690320"/>
                      <a:pt x="2396217" y="682592"/>
                    </a:cubicBezTo>
                    <a:cubicBezTo>
                      <a:pt x="2409096" y="677440"/>
                      <a:pt x="2427127" y="680016"/>
                      <a:pt x="2442582" y="677440"/>
                    </a:cubicBezTo>
                    <a:cubicBezTo>
                      <a:pt x="2458037" y="674865"/>
                      <a:pt x="2473492" y="672289"/>
                      <a:pt x="2491522" y="667137"/>
                    </a:cubicBezTo>
                    <a:cubicBezTo>
                      <a:pt x="2522432" y="656834"/>
                      <a:pt x="2550766" y="646530"/>
                      <a:pt x="2576524" y="628500"/>
                    </a:cubicBezTo>
                    <a:cubicBezTo>
                      <a:pt x="2581676" y="625924"/>
                      <a:pt x="2586828" y="625924"/>
                      <a:pt x="2591335" y="627534"/>
                    </a:cubicBezTo>
                    <a:close/>
                    <a:moveTo>
                      <a:pt x="2541268" y="433301"/>
                    </a:moveTo>
                    <a:cubicBezTo>
                      <a:pt x="2555757" y="437889"/>
                      <a:pt x="2563002" y="459139"/>
                      <a:pt x="2545615" y="468799"/>
                    </a:cubicBezTo>
                    <a:cubicBezTo>
                      <a:pt x="2512129" y="486829"/>
                      <a:pt x="2476068" y="502284"/>
                      <a:pt x="2440006" y="512587"/>
                    </a:cubicBezTo>
                    <a:cubicBezTo>
                      <a:pt x="2421976" y="520315"/>
                      <a:pt x="2403945" y="522891"/>
                      <a:pt x="2385914" y="525466"/>
                    </a:cubicBezTo>
                    <a:cubicBezTo>
                      <a:pt x="2367883" y="528042"/>
                      <a:pt x="2344701" y="533194"/>
                      <a:pt x="2326670" y="528042"/>
                    </a:cubicBezTo>
                    <a:cubicBezTo>
                      <a:pt x="2318943" y="525466"/>
                      <a:pt x="2313791" y="520315"/>
                      <a:pt x="2311215" y="512587"/>
                    </a:cubicBezTo>
                    <a:cubicBezTo>
                      <a:pt x="2311215" y="510012"/>
                      <a:pt x="2311215" y="507436"/>
                      <a:pt x="2311215" y="502284"/>
                    </a:cubicBezTo>
                    <a:cubicBezTo>
                      <a:pt x="2313791" y="494557"/>
                      <a:pt x="2318943" y="489405"/>
                      <a:pt x="2326670" y="486829"/>
                    </a:cubicBezTo>
                    <a:cubicBezTo>
                      <a:pt x="2342125" y="481678"/>
                      <a:pt x="2360156" y="484254"/>
                      <a:pt x="2378187" y="481678"/>
                    </a:cubicBezTo>
                    <a:cubicBezTo>
                      <a:pt x="2396217" y="479102"/>
                      <a:pt x="2414248" y="473950"/>
                      <a:pt x="2427127" y="471374"/>
                    </a:cubicBezTo>
                    <a:cubicBezTo>
                      <a:pt x="2460613" y="463647"/>
                      <a:pt x="2494099" y="450768"/>
                      <a:pt x="2525008" y="435313"/>
                    </a:cubicBezTo>
                    <a:cubicBezTo>
                      <a:pt x="2530804" y="432093"/>
                      <a:pt x="2536439" y="431771"/>
                      <a:pt x="2541268" y="433301"/>
                    </a:cubicBezTo>
                    <a:close/>
                    <a:moveTo>
                      <a:pt x="2456382" y="248852"/>
                    </a:moveTo>
                    <a:cubicBezTo>
                      <a:pt x="2469785" y="250663"/>
                      <a:pt x="2479927" y="266601"/>
                      <a:pt x="2468336" y="278192"/>
                    </a:cubicBezTo>
                    <a:cubicBezTo>
                      <a:pt x="2440002" y="303950"/>
                      <a:pt x="2409092" y="324557"/>
                      <a:pt x="2373031" y="340012"/>
                    </a:cubicBezTo>
                    <a:cubicBezTo>
                      <a:pt x="2336969" y="352891"/>
                      <a:pt x="2298332" y="365770"/>
                      <a:pt x="2259695" y="370921"/>
                    </a:cubicBezTo>
                    <a:cubicBezTo>
                      <a:pt x="2249391" y="373497"/>
                      <a:pt x="2239088" y="363194"/>
                      <a:pt x="2239088" y="352891"/>
                    </a:cubicBezTo>
                    <a:cubicBezTo>
                      <a:pt x="2236512" y="342587"/>
                      <a:pt x="2244240" y="332284"/>
                      <a:pt x="2254543" y="329708"/>
                    </a:cubicBezTo>
                    <a:cubicBezTo>
                      <a:pt x="2285453" y="316829"/>
                      <a:pt x="2321514" y="311678"/>
                      <a:pt x="2355000" y="298799"/>
                    </a:cubicBezTo>
                    <a:cubicBezTo>
                      <a:pt x="2385910" y="285920"/>
                      <a:pt x="2416820" y="273041"/>
                      <a:pt x="2442578" y="252434"/>
                    </a:cubicBezTo>
                    <a:cubicBezTo>
                      <a:pt x="2447085" y="249214"/>
                      <a:pt x="2451915" y="248248"/>
                      <a:pt x="2456382" y="248852"/>
                    </a:cubicBezTo>
                    <a:close/>
                    <a:moveTo>
                      <a:pt x="2430343" y="644"/>
                    </a:moveTo>
                    <a:cubicBezTo>
                      <a:pt x="2435495" y="1932"/>
                      <a:pt x="2440002" y="5152"/>
                      <a:pt x="2442578" y="10303"/>
                    </a:cubicBezTo>
                    <a:cubicBezTo>
                      <a:pt x="2447730" y="20606"/>
                      <a:pt x="2445154" y="33486"/>
                      <a:pt x="2434851" y="38637"/>
                    </a:cubicBezTo>
                    <a:cubicBezTo>
                      <a:pt x="2398789" y="61820"/>
                      <a:pt x="2365304" y="82426"/>
                      <a:pt x="2326667" y="100457"/>
                    </a:cubicBezTo>
                    <a:cubicBezTo>
                      <a:pt x="2308636" y="108184"/>
                      <a:pt x="2290605" y="115912"/>
                      <a:pt x="2269998" y="123639"/>
                    </a:cubicBezTo>
                    <a:cubicBezTo>
                      <a:pt x="2249392" y="131367"/>
                      <a:pt x="2223634" y="144246"/>
                      <a:pt x="2205603" y="131367"/>
                    </a:cubicBezTo>
                    <a:cubicBezTo>
                      <a:pt x="2200451" y="126215"/>
                      <a:pt x="2197875" y="115912"/>
                      <a:pt x="2200451" y="110760"/>
                    </a:cubicBezTo>
                    <a:cubicBezTo>
                      <a:pt x="2208179" y="90154"/>
                      <a:pt x="2236513" y="85002"/>
                      <a:pt x="2254544" y="79850"/>
                    </a:cubicBezTo>
                    <a:cubicBezTo>
                      <a:pt x="2272574" y="72123"/>
                      <a:pt x="2290605" y="66971"/>
                      <a:pt x="2308636" y="59244"/>
                    </a:cubicBezTo>
                    <a:cubicBezTo>
                      <a:pt x="2344697" y="43789"/>
                      <a:pt x="2380759" y="23182"/>
                      <a:pt x="2414244" y="2576"/>
                    </a:cubicBezTo>
                    <a:cubicBezTo>
                      <a:pt x="2419396" y="0"/>
                      <a:pt x="2425192" y="-644"/>
                      <a:pt x="2430343" y="644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09" name="Google Shape;2809;p49"/>
              <p:cNvSpPr/>
              <p:nvPr/>
            </p:nvSpPr>
            <p:spPr>
              <a:xfrm>
                <a:off x="2051996" y="210091"/>
                <a:ext cx="282585" cy="306499"/>
              </a:xfrm>
              <a:custGeom>
                <a:avLst/>
                <a:gdLst/>
                <a:ahLst/>
                <a:cxnLst/>
                <a:rect l="l" t="t" r="r" b="b"/>
                <a:pathLst>
                  <a:path w="831133" h="901469" extrusionOk="0">
                    <a:moveTo>
                      <a:pt x="666672" y="158750"/>
                    </a:moveTo>
                    <a:cubicBezTo>
                      <a:pt x="633017" y="114300"/>
                      <a:pt x="593647" y="73660"/>
                      <a:pt x="547927" y="41275"/>
                    </a:cubicBezTo>
                    <a:cubicBezTo>
                      <a:pt x="532687" y="30480"/>
                      <a:pt x="516812" y="20955"/>
                      <a:pt x="500302" y="11430"/>
                    </a:cubicBezTo>
                    <a:cubicBezTo>
                      <a:pt x="492682" y="6985"/>
                      <a:pt x="485062" y="3810"/>
                      <a:pt x="476807" y="0"/>
                    </a:cubicBezTo>
                    <a:cubicBezTo>
                      <a:pt x="454582" y="13335"/>
                      <a:pt x="438072" y="33655"/>
                      <a:pt x="426642" y="59055"/>
                    </a:cubicBezTo>
                    <a:cubicBezTo>
                      <a:pt x="410767" y="95885"/>
                      <a:pt x="408862" y="137160"/>
                      <a:pt x="414577" y="176530"/>
                    </a:cubicBezTo>
                    <a:cubicBezTo>
                      <a:pt x="419022" y="204470"/>
                      <a:pt x="425372" y="235585"/>
                      <a:pt x="437437" y="263525"/>
                    </a:cubicBezTo>
                    <a:cubicBezTo>
                      <a:pt x="444422" y="275590"/>
                      <a:pt x="451407" y="287020"/>
                      <a:pt x="459662" y="298450"/>
                    </a:cubicBezTo>
                    <a:cubicBezTo>
                      <a:pt x="465377" y="306070"/>
                      <a:pt x="470457" y="313690"/>
                      <a:pt x="476172" y="320675"/>
                    </a:cubicBezTo>
                    <a:cubicBezTo>
                      <a:pt x="466012" y="348615"/>
                      <a:pt x="460932" y="377825"/>
                      <a:pt x="466647" y="407035"/>
                    </a:cubicBezTo>
                    <a:cubicBezTo>
                      <a:pt x="472997" y="438150"/>
                      <a:pt x="492682" y="466090"/>
                      <a:pt x="521892" y="479425"/>
                    </a:cubicBezTo>
                    <a:cubicBezTo>
                      <a:pt x="503477" y="510540"/>
                      <a:pt x="512367" y="549910"/>
                      <a:pt x="533322" y="578485"/>
                    </a:cubicBezTo>
                    <a:cubicBezTo>
                      <a:pt x="542847" y="591185"/>
                      <a:pt x="553642" y="602615"/>
                      <a:pt x="566342" y="612140"/>
                    </a:cubicBezTo>
                    <a:cubicBezTo>
                      <a:pt x="556182" y="610870"/>
                      <a:pt x="546022" y="609600"/>
                      <a:pt x="535862" y="608330"/>
                    </a:cubicBezTo>
                    <a:cubicBezTo>
                      <a:pt x="518717" y="606425"/>
                      <a:pt x="497127" y="606425"/>
                      <a:pt x="485697" y="621665"/>
                    </a:cubicBezTo>
                    <a:cubicBezTo>
                      <a:pt x="483157" y="624840"/>
                      <a:pt x="481252" y="628650"/>
                      <a:pt x="479982" y="633095"/>
                    </a:cubicBezTo>
                    <a:cubicBezTo>
                      <a:pt x="455217" y="608330"/>
                      <a:pt x="428547" y="584835"/>
                      <a:pt x="396797" y="569595"/>
                    </a:cubicBezTo>
                    <a:cubicBezTo>
                      <a:pt x="379652" y="561340"/>
                      <a:pt x="361237" y="555625"/>
                      <a:pt x="342187" y="553720"/>
                    </a:cubicBezTo>
                    <a:cubicBezTo>
                      <a:pt x="322502" y="551815"/>
                      <a:pt x="300277" y="553720"/>
                      <a:pt x="282497" y="563880"/>
                    </a:cubicBezTo>
                    <a:cubicBezTo>
                      <a:pt x="269797" y="571500"/>
                      <a:pt x="260907" y="584835"/>
                      <a:pt x="259637" y="598805"/>
                    </a:cubicBezTo>
                    <a:cubicBezTo>
                      <a:pt x="206932" y="564515"/>
                      <a:pt x="147242" y="530860"/>
                      <a:pt x="82472" y="547370"/>
                    </a:cubicBezTo>
                    <a:cubicBezTo>
                      <a:pt x="52627" y="554990"/>
                      <a:pt x="23417" y="573405"/>
                      <a:pt x="9447" y="601980"/>
                    </a:cubicBezTo>
                    <a:cubicBezTo>
                      <a:pt x="-3888" y="628650"/>
                      <a:pt x="-1983" y="659765"/>
                      <a:pt x="8177" y="687070"/>
                    </a:cubicBezTo>
                    <a:cubicBezTo>
                      <a:pt x="18972" y="716280"/>
                      <a:pt x="37387" y="741680"/>
                      <a:pt x="58977" y="764540"/>
                    </a:cubicBezTo>
                    <a:cubicBezTo>
                      <a:pt x="83107" y="789940"/>
                      <a:pt x="111047" y="811530"/>
                      <a:pt x="140892" y="829945"/>
                    </a:cubicBezTo>
                    <a:cubicBezTo>
                      <a:pt x="201217" y="866775"/>
                      <a:pt x="270432" y="888365"/>
                      <a:pt x="340917" y="897255"/>
                    </a:cubicBezTo>
                    <a:cubicBezTo>
                      <a:pt x="413942" y="906145"/>
                      <a:pt x="489507" y="900430"/>
                      <a:pt x="561262" y="885190"/>
                    </a:cubicBezTo>
                    <a:cubicBezTo>
                      <a:pt x="636192" y="869315"/>
                      <a:pt x="709852" y="838835"/>
                      <a:pt x="763827" y="782320"/>
                    </a:cubicBezTo>
                    <a:cubicBezTo>
                      <a:pt x="787322" y="757555"/>
                      <a:pt x="806372" y="728345"/>
                      <a:pt x="817802" y="696595"/>
                    </a:cubicBezTo>
                    <a:cubicBezTo>
                      <a:pt x="830502" y="662305"/>
                      <a:pt x="832407" y="625475"/>
                      <a:pt x="830502" y="589280"/>
                    </a:cubicBezTo>
                    <a:cubicBezTo>
                      <a:pt x="827327" y="511810"/>
                      <a:pt x="811452" y="434340"/>
                      <a:pt x="784147" y="361315"/>
                    </a:cubicBezTo>
                    <a:cubicBezTo>
                      <a:pt x="757477" y="290195"/>
                      <a:pt x="720012" y="223520"/>
                      <a:pt x="671117" y="165100"/>
                    </a:cubicBezTo>
                    <a:cubicBezTo>
                      <a:pt x="670482" y="162560"/>
                      <a:pt x="668577" y="160655"/>
                      <a:pt x="666672" y="15875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  <p:sp>
            <p:nvSpPr>
              <p:cNvPr id="2810" name="Google Shape;2810;p49"/>
              <p:cNvSpPr/>
              <p:nvPr/>
            </p:nvSpPr>
            <p:spPr>
              <a:xfrm>
                <a:off x="2163924" y="282681"/>
                <a:ext cx="164242" cy="211697"/>
              </a:xfrm>
              <a:custGeom>
                <a:avLst/>
                <a:gdLst/>
                <a:ahLst/>
                <a:cxnLst/>
                <a:rect l="l" t="t" r="r" b="b"/>
                <a:pathLst>
                  <a:path w="1990810" h="2566020" extrusionOk="0">
                    <a:moveTo>
                      <a:pt x="1323249" y="1371127"/>
                    </a:moveTo>
                    <a:cubicBezTo>
                      <a:pt x="1395372" y="1407188"/>
                      <a:pt x="1454616" y="1463856"/>
                      <a:pt x="1508708" y="1520524"/>
                    </a:cubicBezTo>
                    <a:cubicBezTo>
                      <a:pt x="1606589" y="1623557"/>
                      <a:pt x="1689015" y="1739469"/>
                      <a:pt x="1753411" y="1865684"/>
                    </a:cubicBezTo>
                    <a:cubicBezTo>
                      <a:pt x="1786897" y="1927503"/>
                      <a:pt x="1812655" y="1991899"/>
                      <a:pt x="1835837" y="2058870"/>
                    </a:cubicBezTo>
                    <a:cubicBezTo>
                      <a:pt x="1848716" y="2100083"/>
                      <a:pt x="1864171" y="2146448"/>
                      <a:pt x="1861595" y="2190237"/>
                    </a:cubicBezTo>
                    <a:cubicBezTo>
                      <a:pt x="1869323" y="2187661"/>
                      <a:pt x="1877050" y="2197964"/>
                      <a:pt x="1869323" y="2205692"/>
                    </a:cubicBezTo>
                    <a:cubicBezTo>
                      <a:pt x="1866747" y="2208267"/>
                      <a:pt x="1861595" y="2210843"/>
                      <a:pt x="1856444" y="2213419"/>
                    </a:cubicBezTo>
                    <a:cubicBezTo>
                      <a:pt x="1856444" y="2215995"/>
                      <a:pt x="1853868" y="2218571"/>
                      <a:pt x="1853868" y="2221146"/>
                    </a:cubicBezTo>
                    <a:cubicBezTo>
                      <a:pt x="1859019" y="2226298"/>
                      <a:pt x="1864171" y="2228874"/>
                      <a:pt x="1866747" y="2234026"/>
                    </a:cubicBezTo>
                    <a:cubicBezTo>
                      <a:pt x="1869323" y="2236601"/>
                      <a:pt x="1866747" y="2241753"/>
                      <a:pt x="1861595" y="2241753"/>
                    </a:cubicBezTo>
                    <a:cubicBezTo>
                      <a:pt x="1856444" y="2241753"/>
                      <a:pt x="1851292" y="2239177"/>
                      <a:pt x="1846140" y="2236601"/>
                    </a:cubicBezTo>
                    <a:cubicBezTo>
                      <a:pt x="1843565" y="2239177"/>
                      <a:pt x="1838413" y="2239177"/>
                      <a:pt x="1835837" y="2236601"/>
                    </a:cubicBezTo>
                    <a:cubicBezTo>
                      <a:pt x="1745683" y="2357665"/>
                      <a:pt x="1593710" y="2424636"/>
                      <a:pt x="1454616" y="2473577"/>
                    </a:cubicBezTo>
                    <a:cubicBezTo>
                      <a:pt x="1217641" y="2558579"/>
                      <a:pt x="957483" y="2584337"/>
                      <a:pt x="707629" y="2553427"/>
                    </a:cubicBezTo>
                    <a:cubicBezTo>
                      <a:pt x="583989" y="2537972"/>
                      <a:pt x="457774" y="2509638"/>
                      <a:pt x="339287" y="2465849"/>
                    </a:cubicBezTo>
                    <a:cubicBezTo>
                      <a:pt x="223375" y="2424636"/>
                      <a:pt x="99736" y="2373120"/>
                      <a:pt x="4430" y="2293269"/>
                    </a:cubicBezTo>
                    <a:cubicBezTo>
                      <a:pt x="-8449" y="2280390"/>
                      <a:pt x="9582" y="2262360"/>
                      <a:pt x="22461" y="2270087"/>
                    </a:cubicBezTo>
                    <a:cubicBezTo>
                      <a:pt x="84281" y="2300997"/>
                      <a:pt x="143525" y="2337058"/>
                      <a:pt x="205344" y="2367968"/>
                    </a:cubicBezTo>
                    <a:cubicBezTo>
                      <a:pt x="267164" y="2398878"/>
                      <a:pt x="331559" y="2424636"/>
                      <a:pt x="398530" y="2445243"/>
                    </a:cubicBezTo>
                    <a:cubicBezTo>
                      <a:pt x="630354" y="2522517"/>
                      <a:pt x="880208" y="2545700"/>
                      <a:pt x="1122335" y="2514790"/>
                    </a:cubicBezTo>
                    <a:cubicBezTo>
                      <a:pt x="1361887" y="2483880"/>
                      <a:pt x="1601438" y="2401454"/>
                      <a:pt x="1789472" y="2249480"/>
                    </a:cubicBezTo>
                    <a:cubicBezTo>
                      <a:pt x="1717349" y="2277814"/>
                      <a:pt x="1640075" y="2290694"/>
                      <a:pt x="1560225" y="2293269"/>
                    </a:cubicBezTo>
                    <a:cubicBezTo>
                      <a:pt x="1470071" y="2298421"/>
                      <a:pt x="1377342" y="2295845"/>
                      <a:pt x="1287188" y="2293269"/>
                    </a:cubicBezTo>
                    <a:cubicBezTo>
                      <a:pt x="1202186" y="2290694"/>
                      <a:pt x="1114608" y="2285542"/>
                      <a:pt x="1029606" y="2272663"/>
                    </a:cubicBezTo>
                    <a:cubicBezTo>
                      <a:pt x="944604" y="2262360"/>
                      <a:pt x="859602" y="2241753"/>
                      <a:pt x="779751" y="2213419"/>
                    </a:cubicBezTo>
                    <a:cubicBezTo>
                      <a:pt x="699901" y="2185085"/>
                      <a:pt x="630354" y="2143872"/>
                      <a:pt x="565959" y="2089780"/>
                    </a:cubicBezTo>
                    <a:cubicBezTo>
                      <a:pt x="558231" y="2082052"/>
                      <a:pt x="568534" y="2069173"/>
                      <a:pt x="578838" y="2074325"/>
                    </a:cubicBezTo>
                    <a:cubicBezTo>
                      <a:pt x="656112" y="2123265"/>
                      <a:pt x="741114" y="2164478"/>
                      <a:pt x="828692" y="2192812"/>
                    </a:cubicBezTo>
                    <a:cubicBezTo>
                      <a:pt x="985817" y="2244329"/>
                      <a:pt x="1150669" y="2254632"/>
                      <a:pt x="1315522" y="2259784"/>
                    </a:cubicBezTo>
                    <a:cubicBezTo>
                      <a:pt x="1403100" y="2262360"/>
                      <a:pt x="1493253" y="2264935"/>
                      <a:pt x="1580831" y="2262360"/>
                    </a:cubicBezTo>
                    <a:cubicBezTo>
                      <a:pt x="1658106" y="2259784"/>
                      <a:pt x="1740532" y="2249480"/>
                      <a:pt x="1812655" y="2218571"/>
                    </a:cubicBezTo>
                    <a:cubicBezTo>
                      <a:pt x="1802351" y="2210843"/>
                      <a:pt x="1792048" y="2203116"/>
                      <a:pt x="1781745" y="2197964"/>
                    </a:cubicBezTo>
                    <a:cubicBezTo>
                      <a:pt x="1753411" y="2182509"/>
                      <a:pt x="1727653" y="2164478"/>
                      <a:pt x="1699319" y="2146448"/>
                    </a:cubicBezTo>
                    <a:cubicBezTo>
                      <a:pt x="1645227" y="2112962"/>
                      <a:pt x="1593710" y="2079477"/>
                      <a:pt x="1542194" y="2045991"/>
                    </a:cubicBezTo>
                    <a:cubicBezTo>
                      <a:pt x="1488102" y="2009929"/>
                      <a:pt x="1436585" y="1976444"/>
                      <a:pt x="1382493" y="1942958"/>
                    </a:cubicBezTo>
                    <a:cubicBezTo>
                      <a:pt x="1354159" y="1927503"/>
                      <a:pt x="1328401" y="1909473"/>
                      <a:pt x="1300067" y="1891442"/>
                    </a:cubicBezTo>
                    <a:cubicBezTo>
                      <a:pt x="1276885" y="1875987"/>
                      <a:pt x="1248551" y="1860532"/>
                      <a:pt x="1230520" y="1839925"/>
                    </a:cubicBezTo>
                    <a:cubicBezTo>
                      <a:pt x="1225368" y="1834774"/>
                      <a:pt x="1230520" y="1821895"/>
                      <a:pt x="1240823" y="1824471"/>
                    </a:cubicBezTo>
                    <a:cubicBezTo>
                      <a:pt x="1269157" y="1832198"/>
                      <a:pt x="1294915" y="1850229"/>
                      <a:pt x="1320674" y="1865684"/>
                    </a:cubicBezTo>
                    <a:cubicBezTo>
                      <a:pt x="1349008" y="1881139"/>
                      <a:pt x="1374766" y="1899169"/>
                      <a:pt x="1403100" y="1917200"/>
                    </a:cubicBezTo>
                    <a:cubicBezTo>
                      <a:pt x="1454616" y="1953261"/>
                      <a:pt x="1506132" y="1986747"/>
                      <a:pt x="1557649" y="2020233"/>
                    </a:cubicBezTo>
                    <a:cubicBezTo>
                      <a:pt x="1609165" y="2053718"/>
                      <a:pt x="1663257" y="2089780"/>
                      <a:pt x="1714774" y="2125841"/>
                    </a:cubicBezTo>
                    <a:cubicBezTo>
                      <a:pt x="1740532" y="2146448"/>
                      <a:pt x="1768866" y="2164478"/>
                      <a:pt x="1794624" y="2182509"/>
                    </a:cubicBezTo>
                    <a:cubicBezTo>
                      <a:pt x="1804927" y="2190237"/>
                      <a:pt x="1817806" y="2197964"/>
                      <a:pt x="1828110" y="2205692"/>
                    </a:cubicBezTo>
                    <a:cubicBezTo>
                      <a:pt x="1828110" y="2172206"/>
                      <a:pt x="1820382" y="2143872"/>
                      <a:pt x="1810079" y="2112962"/>
                    </a:cubicBezTo>
                    <a:cubicBezTo>
                      <a:pt x="1794624" y="2071749"/>
                      <a:pt x="1779169" y="2030536"/>
                      <a:pt x="1763714" y="1991899"/>
                    </a:cubicBezTo>
                    <a:cubicBezTo>
                      <a:pt x="1732804" y="1914624"/>
                      <a:pt x="1694167" y="1842501"/>
                      <a:pt x="1647802" y="1770378"/>
                    </a:cubicBezTo>
                    <a:cubicBezTo>
                      <a:pt x="1601438" y="1695680"/>
                      <a:pt x="1549921" y="1628708"/>
                      <a:pt x="1490678" y="1564313"/>
                    </a:cubicBezTo>
                    <a:cubicBezTo>
                      <a:pt x="1434010" y="1502493"/>
                      <a:pt x="1369614" y="1448401"/>
                      <a:pt x="1312946" y="1386582"/>
                    </a:cubicBezTo>
                    <a:cubicBezTo>
                      <a:pt x="1305219" y="1378854"/>
                      <a:pt x="1312946" y="1365975"/>
                      <a:pt x="1323249" y="1371127"/>
                    </a:cubicBezTo>
                    <a:close/>
                    <a:moveTo>
                      <a:pt x="1189306" y="575199"/>
                    </a:moveTo>
                    <a:cubicBezTo>
                      <a:pt x="1217641" y="593229"/>
                      <a:pt x="1240823" y="616412"/>
                      <a:pt x="1266581" y="639594"/>
                    </a:cubicBezTo>
                    <a:cubicBezTo>
                      <a:pt x="1292339" y="662776"/>
                      <a:pt x="1318098" y="685959"/>
                      <a:pt x="1343856" y="711717"/>
                    </a:cubicBezTo>
                    <a:cubicBezTo>
                      <a:pt x="1395372" y="763233"/>
                      <a:pt x="1441737" y="814750"/>
                      <a:pt x="1488102" y="868842"/>
                    </a:cubicBezTo>
                    <a:cubicBezTo>
                      <a:pt x="1642651" y="1051725"/>
                      <a:pt x="1768866" y="1262942"/>
                      <a:pt x="1846140" y="1489614"/>
                    </a:cubicBezTo>
                    <a:cubicBezTo>
                      <a:pt x="1884777" y="1597798"/>
                      <a:pt x="1907960" y="1708559"/>
                      <a:pt x="1923414" y="1819319"/>
                    </a:cubicBezTo>
                    <a:cubicBezTo>
                      <a:pt x="1938869" y="1935230"/>
                      <a:pt x="1933718" y="2045991"/>
                      <a:pt x="1918263" y="2161902"/>
                    </a:cubicBezTo>
                    <a:cubicBezTo>
                      <a:pt x="1918263" y="2167054"/>
                      <a:pt x="1907960" y="2167054"/>
                      <a:pt x="1907960" y="2161902"/>
                    </a:cubicBezTo>
                    <a:cubicBezTo>
                      <a:pt x="1918263" y="2035687"/>
                      <a:pt x="1907960" y="1906897"/>
                      <a:pt x="1887353" y="1783257"/>
                    </a:cubicBezTo>
                    <a:cubicBezTo>
                      <a:pt x="1851292" y="1559161"/>
                      <a:pt x="1768866" y="1342792"/>
                      <a:pt x="1650378" y="1149606"/>
                    </a:cubicBezTo>
                    <a:cubicBezTo>
                      <a:pt x="1585983" y="1043997"/>
                      <a:pt x="1513860" y="943541"/>
                      <a:pt x="1431434" y="850811"/>
                    </a:cubicBezTo>
                    <a:cubicBezTo>
                      <a:pt x="1392796" y="807022"/>
                      <a:pt x="1351583" y="763233"/>
                      <a:pt x="1310370" y="722020"/>
                    </a:cubicBezTo>
                    <a:cubicBezTo>
                      <a:pt x="1287188" y="698838"/>
                      <a:pt x="1264006" y="675655"/>
                      <a:pt x="1240823" y="652473"/>
                    </a:cubicBezTo>
                    <a:cubicBezTo>
                      <a:pt x="1217641" y="631867"/>
                      <a:pt x="1194458" y="613836"/>
                      <a:pt x="1176427" y="590654"/>
                    </a:cubicBezTo>
                    <a:cubicBezTo>
                      <a:pt x="1168700" y="582926"/>
                      <a:pt x="1179003" y="570047"/>
                      <a:pt x="1189306" y="575199"/>
                    </a:cubicBezTo>
                    <a:close/>
                    <a:moveTo>
                      <a:pt x="1240824" y="3367"/>
                    </a:moveTo>
                    <a:cubicBezTo>
                      <a:pt x="1359311" y="129582"/>
                      <a:pt x="1457192" y="273828"/>
                      <a:pt x="1547346" y="420650"/>
                    </a:cubicBezTo>
                    <a:cubicBezTo>
                      <a:pt x="1707047" y="685959"/>
                      <a:pt x="1828110" y="971875"/>
                      <a:pt x="1905384" y="1270670"/>
                    </a:cubicBezTo>
                    <a:cubicBezTo>
                      <a:pt x="1944022" y="1417491"/>
                      <a:pt x="1972356" y="1566889"/>
                      <a:pt x="1985235" y="1716286"/>
                    </a:cubicBezTo>
                    <a:cubicBezTo>
                      <a:pt x="1998114" y="1857956"/>
                      <a:pt x="1990386" y="1994475"/>
                      <a:pt x="1944022" y="2128417"/>
                    </a:cubicBezTo>
                    <a:cubicBezTo>
                      <a:pt x="1941446" y="2136145"/>
                      <a:pt x="1928567" y="2133569"/>
                      <a:pt x="1931143" y="2125841"/>
                    </a:cubicBezTo>
                    <a:cubicBezTo>
                      <a:pt x="1972356" y="1973868"/>
                      <a:pt x="1964628" y="1809016"/>
                      <a:pt x="1944022" y="1654467"/>
                    </a:cubicBezTo>
                    <a:cubicBezTo>
                      <a:pt x="1902809" y="1355672"/>
                      <a:pt x="1817807" y="1062028"/>
                      <a:pt x="1694167" y="786416"/>
                    </a:cubicBezTo>
                    <a:cubicBezTo>
                      <a:pt x="1634924" y="649897"/>
                      <a:pt x="1562801" y="515955"/>
                      <a:pt x="1482951" y="389740"/>
                    </a:cubicBezTo>
                    <a:cubicBezTo>
                      <a:pt x="1403100" y="260949"/>
                      <a:pt x="1310371" y="142461"/>
                      <a:pt x="1220217" y="21398"/>
                    </a:cubicBezTo>
                    <a:cubicBezTo>
                      <a:pt x="1209914" y="8519"/>
                      <a:pt x="1230521" y="-6937"/>
                      <a:pt x="1240824" y="336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0000"/>
                  </a:solidFill>
                  <a:latin typeface="Arial" panose="020B0604020202020204"/>
                  <a:ea typeface="Arial" panose="020B0604020202020204"/>
                  <a:cs typeface="Arial" panose="020B0604020202020204"/>
                  <a:sym typeface="Arial" panose="020B0604020202020204"/>
                </a:endParaRPr>
              </a:p>
            </p:txBody>
          </p:sp>
        </p:grpSp>
        <p:sp>
          <p:nvSpPr>
            <p:cNvPr id="2811" name="Google Shape;2811;p49"/>
            <p:cNvSpPr/>
            <p:nvPr/>
          </p:nvSpPr>
          <p:spPr>
            <a:xfrm>
              <a:off x="6738471" y="100857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2" name="Google Shape;2812;p49"/>
            <p:cNvSpPr/>
            <p:nvPr/>
          </p:nvSpPr>
          <p:spPr>
            <a:xfrm>
              <a:off x="6355365" y="259059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3" name="Google Shape;2813;p49"/>
            <p:cNvSpPr/>
            <p:nvPr/>
          </p:nvSpPr>
          <p:spPr>
            <a:xfrm>
              <a:off x="6995365" y="1320327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4" name="Google Shape;2814;p49"/>
            <p:cNvSpPr/>
            <p:nvPr/>
          </p:nvSpPr>
          <p:spPr>
            <a:xfrm>
              <a:off x="6235496" y="209590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5" name="Google Shape;2815;p49"/>
            <p:cNvSpPr/>
            <p:nvPr/>
          </p:nvSpPr>
          <p:spPr>
            <a:xfrm>
              <a:off x="6912670" y="1571105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6" name="Google Shape;2816;p49"/>
            <p:cNvSpPr/>
            <p:nvPr/>
          </p:nvSpPr>
          <p:spPr>
            <a:xfrm>
              <a:off x="6688074" y="244265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7" name="Google Shape;2817;p49"/>
            <p:cNvSpPr/>
            <p:nvPr/>
          </p:nvSpPr>
          <p:spPr>
            <a:xfrm>
              <a:off x="6609565" y="3060082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8" name="Google Shape;2818;p49"/>
            <p:cNvSpPr/>
            <p:nvPr/>
          </p:nvSpPr>
          <p:spPr>
            <a:xfrm>
              <a:off x="6912670" y="2372130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19" name="Google Shape;2819;p49"/>
            <p:cNvSpPr/>
            <p:nvPr/>
          </p:nvSpPr>
          <p:spPr>
            <a:xfrm>
              <a:off x="6867675" y="188426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0" name="Google Shape;2820;p49"/>
            <p:cNvSpPr/>
            <p:nvPr/>
          </p:nvSpPr>
          <p:spPr>
            <a:xfrm>
              <a:off x="6867675" y="317092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1" name="Google Shape;2821;p49"/>
            <p:cNvSpPr/>
            <p:nvPr/>
          </p:nvSpPr>
          <p:spPr>
            <a:xfrm>
              <a:off x="6580390" y="343029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2" name="Google Shape;2822;p49"/>
            <p:cNvSpPr/>
            <p:nvPr/>
          </p:nvSpPr>
          <p:spPr>
            <a:xfrm>
              <a:off x="7017588" y="404174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3" name="Google Shape;2823;p49"/>
            <p:cNvSpPr/>
            <p:nvPr/>
          </p:nvSpPr>
          <p:spPr>
            <a:xfrm>
              <a:off x="7027126" y="4268880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4" name="Google Shape;2824;p49"/>
            <p:cNvSpPr/>
            <p:nvPr/>
          </p:nvSpPr>
          <p:spPr>
            <a:xfrm>
              <a:off x="7134202" y="451922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5" name="Google Shape;2825;p49"/>
            <p:cNvSpPr/>
            <p:nvPr/>
          </p:nvSpPr>
          <p:spPr>
            <a:xfrm>
              <a:off x="7508462" y="441316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6" name="Google Shape;2826;p49"/>
            <p:cNvSpPr/>
            <p:nvPr/>
          </p:nvSpPr>
          <p:spPr>
            <a:xfrm>
              <a:off x="7772092" y="4002388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7" name="Google Shape;2827;p49"/>
            <p:cNvSpPr/>
            <p:nvPr/>
          </p:nvSpPr>
          <p:spPr>
            <a:xfrm>
              <a:off x="7561970" y="4188463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8" name="Google Shape;2828;p49"/>
            <p:cNvSpPr/>
            <p:nvPr/>
          </p:nvSpPr>
          <p:spPr>
            <a:xfrm>
              <a:off x="8067198" y="3895324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29" name="Google Shape;2829;p49"/>
            <p:cNvSpPr/>
            <p:nvPr/>
          </p:nvSpPr>
          <p:spPr>
            <a:xfrm>
              <a:off x="8536110" y="4075521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0" name="Google Shape;2830;p49"/>
            <p:cNvSpPr/>
            <p:nvPr/>
          </p:nvSpPr>
          <p:spPr>
            <a:xfrm>
              <a:off x="8400050" y="3913769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1" name="Google Shape;2831;p49"/>
            <p:cNvSpPr/>
            <p:nvPr/>
          </p:nvSpPr>
          <p:spPr>
            <a:xfrm>
              <a:off x="8001338" y="2905340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2" name="Google Shape;2832;p49"/>
            <p:cNvSpPr/>
            <p:nvPr/>
          </p:nvSpPr>
          <p:spPr>
            <a:xfrm>
              <a:off x="8001338" y="2678729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3" name="Google Shape;2833;p49"/>
            <p:cNvSpPr/>
            <p:nvPr/>
          </p:nvSpPr>
          <p:spPr>
            <a:xfrm>
              <a:off x="7687394" y="2871575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4" name="Google Shape;2834;p49"/>
            <p:cNvSpPr/>
            <p:nvPr/>
          </p:nvSpPr>
          <p:spPr>
            <a:xfrm>
              <a:off x="8378303" y="2038967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5" name="Google Shape;2835;p49"/>
            <p:cNvSpPr/>
            <p:nvPr/>
          </p:nvSpPr>
          <p:spPr>
            <a:xfrm>
              <a:off x="8033099" y="1065519"/>
              <a:ext cx="82800" cy="882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6" name="Google Shape;2836;p49"/>
            <p:cNvSpPr/>
            <p:nvPr/>
          </p:nvSpPr>
          <p:spPr>
            <a:xfrm>
              <a:off x="8160503" y="1456601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7" name="Google Shape;2837;p49"/>
            <p:cNvSpPr/>
            <p:nvPr/>
          </p:nvSpPr>
          <p:spPr>
            <a:xfrm>
              <a:off x="7473171" y="1281936"/>
              <a:ext cx="53400" cy="57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  <p:sp>
          <p:nvSpPr>
            <p:cNvPr id="2838" name="Google Shape;2838;p49"/>
            <p:cNvSpPr/>
            <p:nvPr/>
          </p:nvSpPr>
          <p:spPr>
            <a:xfrm>
              <a:off x="8033099" y="400458"/>
              <a:ext cx="31800" cy="339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latin typeface="Fira Sans" panose="020B0503050000020004"/>
                <a:ea typeface="Fira Sans" panose="020B0503050000020004"/>
                <a:cs typeface="Fira Sans" panose="020B0503050000020004"/>
                <a:sym typeface="Fira Sans" panose="020B0503050000020004"/>
              </a:endParaRPr>
            </a:p>
          </p:txBody>
        </p:sp>
      </p:grpSp>
      <p:pic>
        <p:nvPicPr>
          <p:cNvPr id="136" name="Рисунок 135"/>
          <p:cNvPicPr>
            <a:picLocks noChangeAspect="1"/>
          </p:cNvPicPr>
          <p:nvPr/>
        </p:nvPicPr>
        <p:blipFill rotWithShape="1">
          <a:blip r:embed="rId2"/>
          <a:srcRect t="10923"/>
          <a:stretch>
            <a:fillRect/>
          </a:stretch>
        </p:blipFill>
        <p:spPr>
          <a:xfrm>
            <a:off x="3563308" y="484794"/>
            <a:ext cx="1826978" cy="484610"/>
          </a:xfrm>
          <a:prstGeom prst="roundRect">
            <a:avLst>
              <a:gd name="adj" fmla="val 26598"/>
            </a:avLst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 altLang="en-US"/>
          </a:p>
        </p:txBody>
      </p:sp>
      <p:pic>
        <p:nvPicPr>
          <p:cNvPr id="4" name="Изображение 3" descr="Готово_документація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3335"/>
            <a:ext cx="9144000" cy="5116195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1830070" y="1356360"/>
            <a:ext cx="6012180" cy="1205865"/>
          </a:xfrm>
        </p:spPr>
        <p:txBody>
          <a:bodyPr/>
          <a:lstStyle/>
          <a:p>
            <a:pPr algn="l"/>
            <a:r>
              <a:rPr lang="uk-UA" altLang="ru-RU" sz="3200" b="1">
                <a:solidFill>
                  <a:srgbClr val="00B050"/>
                </a:solidFill>
              </a:rPr>
              <a:t>Зарубіжна література</a:t>
            </a:r>
            <a:br>
              <a:rPr lang="uk-UA" altLang="ru-RU" sz="3200" b="1">
                <a:solidFill>
                  <a:srgbClr val="00B050"/>
                </a:solidFill>
              </a:rPr>
            </a:br>
            <a:r>
              <a:rPr lang="uk-UA" altLang="ru-RU" sz="3200"/>
              <a:t>(авт. О. Ніколенко та ін.)</a:t>
            </a:r>
          </a:p>
        </p:txBody>
      </p:sp>
      <p:sp>
        <p:nvSpPr>
          <p:cNvPr id="4" name="Подзаголовок 3"/>
          <p:cNvSpPr>
            <a:spLocks noGrp="1"/>
          </p:cNvSpPr>
          <p:nvPr>
            <p:ph type="subTitle" idx="1"/>
          </p:nvPr>
        </p:nvSpPr>
        <p:spPr>
          <a:xfrm>
            <a:off x="1715770" y="2640965"/>
            <a:ext cx="7171690" cy="1285875"/>
          </a:xfrm>
        </p:spPr>
        <p:txBody>
          <a:bodyPr/>
          <a:lstStyle/>
          <a:p>
            <a:pPr algn="l"/>
            <a:r>
              <a:rPr lang="uk-UA" altLang="ru-RU" sz="2000" b="1" u="sng" dirty="0"/>
              <a:t>ВСЯ ДОКУМЕНТАЦІЯ ДЛЯ 5-9 КЛАСІВ</a:t>
            </a:r>
          </a:p>
          <a:p>
            <a:pPr algn="l"/>
            <a:endParaRPr lang="uk-UA" altLang="ru-RU" sz="2000" dirty="0"/>
          </a:p>
          <a:p>
            <a:pPr algn="l"/>
            <a:r>
              <a:rPr lang="en-US" altLang="ru-RU" sz="2000" dirty="0"/>
              <a:t>https://drive.google.com/drive/folders/1-yNFy7XCxl5XrdVNs0gqRAwM3PYOX_U8?usp=drive_link</a:t>
            </a:r>
          </a:p>
          <a:p>
            <a:pPr algn="l"/>
            <a:endParaRPr lang="uk-UA" altLang="ru-RU" sz="2000" dirty="0"/>
          </a:p>
          <a:p>
            <a:pPr algn="l"/>
            <a:endParaRPr lang="en-US" altLang="ru-RU" sz="2000" dirty="0"/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1830070" y="1356360"/>
            <a:ext cx="6012180" cy="1205865"/>
          </a:xfrm>
        </p:spPr>
        <p:txBody>
          <a:bodyPr/>
          <a:lstStyle/>
          <a:p>
            <a:pPr algn="l"/>
            <a:r>
              <a:rPr lang="uk-UA" altLang="ru-RU" sz="3200" b="1">
                <a:solidFill>
                  <a:srgbClr val="FF0000"/>
                </a:solidFill>
              </a:rPr>
              <a:t>Інтегрований курс літератур</a:t>
            </a:r>
            <a:r>
              <a:rPr lang="uk-UA" altLang="ru-RU" sz="3200" b="1">
                <a:solidFill>
                  <a:srgbClr val="00B050"/>
                </a:solidFill>
              </a:rPr>
              <a:t/>
            </a:r>
            <a:br>
              <a:rPr lang="uk-UA" altLang="ru-RU" sz="3200" b="1">
                <a:solidFill>
                  <a:srgbClr val="00B050"/>
                </a:solidFill>
              </a:rPr>
            </a:br>
            <a:r>
              <a:rPr lang="uk-UA" altLang="ru-RU" sz="3200"/>
              <a:t>(авт. О. Ніколенко та ін.)</a:t>
            </a:r>
          </a:p>
        </p:txBody>
      </p:sp>
      <p:sp>
        <p:nvSpPr>
          <p:cNvPr id="4" name="Подзаголовок 3"/>
          <p:cNvSpPr>
            <a:spLocks noGrp="1"/>
          </p:cNvSpPr>
          <p:nvPr>
            <p:ph type="subTitle" idx="1"/>
          </p:nvPr>
        </p:nvSpPr>
        <p:spPr>
          <a:xfrm>
            <a:off x="1715770" y="2640965"/>
            <a:ext cx="7171690" cy="1285875"/>
          </a:xfrm>
        </p:spPr>
        <p:txBody>
          <a:bodyPr/>
          <a:lstStyle/>
          <a:p>
            <a:pPr algn="l"/>
            <a:r>
              <a:rPr lang="uk-UA" altLang="ru-RU" sz="2000" b="1" u="sng" dirty="0"/>
              <a:t>ВСЯ ДОКУМЕНТАЦІЯ ДЛЯ 7-9 КЛАСІВ</a:t>
            </a:r>
          </a:p>
          <a:p>
            <a:pPr algn="l"/>
            <a:endParaRPr lang="uk-UA" altLang="ru-RU" sz="2000" u="sng" dirty="0"/>
          </a:p>
          <a:p>
            <a:pPr algn="l"/>
            <a:r>
              <a:rPr lang="en-US" altLang="ru-RU" sz="2000" u="sng" dirty="0"/>
              <a:t>https://drive.google.com/drive/folders/1hIz_z7lZmNVkiHbhdxD6ZfhtTa4kegM_</a:t>
            </a:r>
          </a:p>
          <a:p>
            <a:pPr algn="l"/>
            <a:endParaRPr lang="en-US" altLang="ru-RU" sz="2000" u="sng" dirty="0"/>
          </a:p>
          <a:p>
            <a:pPr algn="l"/>
            <a:endParaRPr lang="uk-UA" altLang="ru-RU" sz="2000" dirty="0"/>
          </a:p>
          <a:p>
            <a:pPr algn="l"/>
            <a:endParaRPr lang="en-US" altLang="ru-RU" sz="2000" dirty="0"/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 xmlns="">
                  <a14:imgLayer r:embed="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rot="1261057">
            <a:off x="4196397" y="3458843"/>
            <a:ext cx="4813919" cy="357885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2"/>
          <p:cNvSpPr>
            <a:spLocks noGrp="1"/>
          </p:cNvSpPr>
          <p:nvPr>
            <p:ph type="title"/>
          </p:nvPr>
        </p:nvSpPr>
        <p:spPr>
          <a:xfrm>
            <a:off x="408940" y="434975"/>
            <a:ext cx="7448550" cy="1076325"/>
          </a:xfrm>
        </p:spPr>
        <p:txBody>
          <a:bodyPr/>
          <a:lstStyle/>
          <a:p>
            <a:r>
              <a:rPr lang="uk-UA" altLang="ru-RU" sz="2400"/>
              <a:t>Онлайн-дошки до підручників авторського колективу під керівництвом проф. О.М. Ніколенко</a:t>
            </a:r>
          </a:p>
        </p:txBody>
      </p:sp>
      <p:sp>
        <p:nvSpPr>
          <p:cNvPr id="4" name="Замещающий текст 3"/>
          <p:cNvSpPr>
            <a:spLocks noGrp="1"/>
          </p:cNvSpPr>
          <p:nvPr>
            <p:ph type="body" idx="1"/>
          </p:nvPr>
        </p:nvSpPr>
        <p:spPr>
          <a:xfrm>
            <a:off x="548640" y="1858645"/>
            <a:ext cx="6465570" cy="1631950"/>
          </a:xfrm>
        </p:spPr>
        <p:txBody>
          <a:bodyPr/>
          <a:lstStyle/>
          <a:p>
            <a:pPr marL="152400" indent="0">
              <a:buNone/>
            </a:pPr>
            <a:r>
              <a:rPr lang="en-US" altLang="en-US" sz="1800" b="1">
                <a:solidFill>
                  <a:schemeClr val="accent3"/>
                </a:solidFill>
              </a:rPr>
              <a:t>Де знайти онлайн-дошки до наших підручників?</a:t>
            </a:r>
          </a:p>
          <a:p>
            <a:pPr marL="152400" indent="0">
              <a:buNone/>
            </a:pPr>
            <a:r>
              <a:rPr lang="en-US" altLang="en-US" sz="1800"/>
              <a:t>Ідіть на сайт видавничого центру “Академія”. </a:t>
            </a:r>
          </a:p>
          <a:p>
            <a:pPr marL="152400" indent="0">
              <a:buNone/>
            </a:pPr>
            <a:r>
              <a:rPr lang="en-US" altLang="en-US" sz="1800"/>
              <a:t>Там покликання </a:t>
            </a:r>
            <a:r>
              <a:rPr lang="uk-UA" altLang="en-US" sz="1800"/>
              <a:t>на</a:t>
            </a:r>
            <a:r>
              <a:rPr lang="en-US" altLang="en-US" sz="1800"/>
              <a:t> всі </a:t>
            </a:r>
            <a:r>
              <a:rPr lang="uk-UA" altLang="en-US" sz="1800"/>
              <a:t>наші </a:t>
            </a:r>
            <a:r>
              <a:rPr lang="en-US" altLang="en-US" sz="1800"/>
              <a:t>дошк</a:t>
            </a:r>
            <a:r>
              <a:rPr lang="uk-UA" altLang="en-US" sz="1800"/>
              <a:t>и для</a:t>
            </a:r>
            <a:r>
              <a:rPr lang="en-US" altLang="en-US" sz="1800"/>
              <a:t> 5-9 класів.</a:t>
            </a:r>
          </a:p>
          <a:p>
            <a:pPr marL="152400" indent="0">
              <a:buNone/>
            </a:pPr>
            <a:endParaRPr lang="en-US" altLang="en-US" sz="1800"/>
          </a:p>
          <a:p>
            <a:pPr marL="152400" indent="0">
              <a:buNone/>
            </a:pPr>
            <a:r>
              <a:rPr lang="en-US" altLang="ru-RU" sz="1800"/>
              <a:t>https://academia-pc.com.ua/online-doshky</a:t>
            </a:r>
          </a:p>
        </p:txBody>
      </p:sp>
      <p:pic>
        <p:nvPicPr>
          <p:cNvPr id="136" name="Рисунок 135"/>
          <p:cNvPicPr>
            <a:picLocks noChangeAspect="1"/>
          </p:cNvPicPr>
          <p:nvPr/>
        </p:nvPicPr>
        <p:blipFill rotWithShape="1">
          <a:blip r:embed="rId3"/>
          <a:srcRect t="10923"/>
          <a:stretch>
            <a:fillRect/>
          </a:stretch>
        </p:blipFill>
        <p:spPr>
          <a:xfrm>
            <a:off x="1764030" y="3580130"/>
            <a:ext cx="2492375" cy="661035"/>
          </a:xfrm>
          <a:prstGeom prst="roundRect">
            <a:avLst>
              <a:gd name="adj" fmla="val 26598"/>
            </a:avLst>
          </a:prstGeom>
        </p:spPr>
      </p:pic>
      <p:pic>
        <p:nvPicPr>
          <p:cNvPr id="6" name="Изображение 5" descr="1_фото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00470" y="1275715"/>
            <a:ext cx="1781175" cy="2372995"/>
          </a:xfrm>
          <a:prstGeom prst="rect">
            <a:avLst/>
          </a:prstGeom>
        </p:spPr>
      </p:pic>
      <p:sp>
        <p:nvSpPr>
          <p:cNvPr id="7" name="Текстовое поле 6"/>
          <p:cNvSpPr txBox="1"/>
          <p:nvPr/>
        </p:nvSpPr>
        <p:spPr>
          <a:xfrm>
            <a:off x="6300470" y="3703320"/>
            <a:ext cx="1817370" cy="831850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algn="ctr"/>
            <a:r>
              <a:rPr lang="uk-UA" altLang="ru-RU" sz="12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Олена Гвоздікова, </a:t>
            </a:r>
          </a:p>
          <a:p>
            <a:pPr algn="ctr"/>
            <a:r>
              <a:rPr lang="uk-UA" altLang="ru-RU" sz="12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учитель</a:t>
            </a:r>
            <a:r>
              <a:rPr lang="en-US" altLang="uk-UA" sz="12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-</a:t>
            </a:r>
            <a:r>
              <a:rPr lang="uk-UA" altLang="uk-UA" sz="12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методист</a:t>
            </a:r>
            <a:r>
              <a:rPr lang="uk-UA" altLang="ru-RU" sz="12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зарубіжної літератури</a:t>
            </a:r>
            <a:r>
              <a:rPr lang="uk-UA" altLang="ru-RU" sz="1400">
                <a:latin typeface="Arial" panose="020B0604020202020204" pitchFamily="34" charset="0"/>
                <a:cs typeface="Arial" panose="020B0604020202020204" pitchFamily="34" charset="0"/>
                <a:sym typeface="+mn-ea"/>
              </a:rPr>
              <a:t> 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 descr="C:\Users\ASUS\Pictures\Screenshots\Снимок экрана (8197).p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42976" y="1865277"/>
            <a:ext cx="6929486" cy="3278223"/>
          </a:xfrm>
          <a:prstGeom prst="rect">
            <a:avLst/>
          </a:prstGeom>
          <a:noFill/>
        </p:spPr>
      </p:pic>
      <p:sp>
        <p:nvSpPr>
          <p:cNvPr id="5" name="Заголовок 4"/>
          <p:cNvSpPr>
            <a:spLocks noGrp="1"/>
          </p:cNvSpPr>
          <p:nvPr>
            <p:ph type="title"/>
          </p:nvPr>
        </p:nvSpPr>
        <p:spPr>
          <a:xfrm>
            <a:off x="833755" y="271145"/>
            <a:ext cx="7625715" cy="1089660"/>
          </a:xfrm>
        </p:spPr>
        <p:txBody>
          <a:bodyPr/>
          <a:lstStyle/>
          <a:p>
            <a:pPr algn="ctr"/>
            <a:r>
              <a:rPr lang="uk-UA" altLang="ru-RU" dirty="0"/>
              <a:t>АПРОБАЦІЯ</a:t>
            </a:r>
            <a:br>
              <a:rPr lang="uk-UA" altLang="ru-RU" dirty="0"/>
            </a:br>
            <a:r>
              <a:rPr lang="uk-UA" altLang="ru-RU" dirty="0" smtClean="0">
                <a:solidFill>
                  <a:srgbClr val="00B050"/>
                </a:solidFill>
              </a:rPr>
              <a:t>Зарубіжна література. </a:t>
            </a:r>
            <a:r>
              <a:rPr lang="uk-UA" altLang="ru-RU" dirty="0">
                <a:solidFill>
                  <a:srgbClr val="00B050"/>
                </a:solidFill>
              </a:rPr>
              <a:t>5 клас</a:t>
            </a:r>
            <a:r>
              <a:rPr lang="uk-UA" altLang="ru-RU" dirty="0">
                <a:solidFill>
                  <a:srgbClr val="FF0000"/>
                </a:solidFill>
              </a:rPr>
              <a:t/>
            </a:r>
            <a:br>
              <a:rPr lang="uk-UA" altLang="ru-RU" dirty="0">
                <a:solidFill>
                  <a:srgbClr val="FF0000"/>
                </a:solidFill>
              </a:rPr>
            </a:br>
            <a:r>
              <a:rPr lang="en-US" altLang="ru-RU" dirty="0" smtClean="0">
                <a:solidFill>
                  <a:schemeClr val="tx1"/>
                </a:solidFill>
              </a:rPr>
              <a:t>https://luskunchyk.lit-academy.org/</a:t>
            </a:r>
            <a:r>
              <a:rPr lang="uk-UA" altLang="ru-RU" dirty="0">
                <a:solidFill>
                  <a:schemeClr val="tx1"/>
                </a:solidFill>
              </a:rPr>
              <a:t/>
            </a:r>
            <a:br>
              <a:rPr lang="uk-UA" altLang="ru-RU" dirty="0">
                <a:solidFill>
                  <a:schemeClr val="tx1"/>
                </a:solidFill>
              </a:rPr>
            </a:br>
            <a:endParaRPr lang="uk-UA" altLang="ru-RU" dirty="0">
              <a:solidFill>
                <a:schemeClr val="tx1"/>
              </a:solidFill>
            </a:endParaRPr>
          </a:p>
        </p:txBody>
      </p:sp>
      <p:sp>
        <p:nvSpPr>
          <p:cNvPr id="6" name="Текстовое поле 5"/>
          <p:cNvSpPr txBox="1"/>
          <p:nvPr/>
        </p:nvSpPr>
        <p:spPr>
          <a:xfrm>
            <a:off x="1428728" y="4572014"/>
            <a:ext cx="6357982" cy="428628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algn="ctr"/>
            <a:r>
              <a:rPr lang="uk-UA" altLang="ru-RU" i="1" dirty="0">
                <a:solidFill>
                  <a:schemeClr val="accent5"/>
                </a:solidFill>
                <a:sym typeface="+mn-ea"/>
              </a:rPr>
              <a:t>Модельна навчальна програма  рекомендована МОН </a:t>
            </a:r>
            <a:br>
              <a:rPr lang="uk-UA" altLang="ru-RU" i="1" dirty="0">
                <a:solidFill>
                  <a:schemeClr val="accent5"/>
                </a:solidFill>
                <a:sym typeface="+mn-ea"/>
              </a:rPr>
            </a:br>
            <a:r>
              <a:rPr lang="uk-UA" altLang="ru-RU" i="1" dirty="0">
                <a:solidFill>
                  <a:schemeClr val="accent5"/>
                </a:solidFill>
                <a:sym typeface="+mn-ea"/>
              </a:rPr>
              <a:t>(наказ № </a:t>
            </a:r>
            <a:r>
              <a:rPr lang="uk-UA" altLang="ru-RU" i="1" dirty="0" smtClean="0">
                <a:solidFill>
                  <a:schemeClr val="accent5"/>
                </a:solidFill>
                <a:sym typeface="+mn-ea"/>
              </a:rPr>
              <a:t>1226 </a:t>
            </a:r>
            <a:r>
              <a:rPr lang="uk-UA" altLang="ru-RU" i="1" dirty="0" smtClean="0">
                <a:solidFill>
                  <a:schemeClr val="accent5"/>
                </a:solidFill>
                <a:sym typeface="+mn-ea"/>
              </a:rPr>
              <a:t> </a:t>
            </a:r>
            <a:r>
              <a:rPr lang="uk-UA" altLang="ru-RU" i="1" dirty="0">
                <a:solidFill>
                  <a:schemeClr val="accent5"/>
                </a:solidFill>
                <a:sym typeface="+mn-ea"/>
              </a:rPr>
              <a:t>від </a:t>
            </a:r>
            <a:r>
              <a:rPr lang="uk-UA" altLang="ru-RU" i="1" dirty="0" smtClean="0">
                <a:solidFill>
                  <a:schemeClr val="accent5"/>
                </a:solidFill>
                <a:sym typeface="+mn-ea"/>
              </a:rPr>
              <a:t>10.10.2023  </a:t>
            </a:r>
            <a:r>
              <a:rPr lang="uk-UA" altLang="ru-RU" i="1" dirty="0">
                <a:solidFill>
                  <a:schemeClr val="accent5"/>
                </a:solidFill>
                <a:sym typeface="+mn-ea"/>
              </a:rPr>
              <a:t>р.) </a:t>
            </a:r>
            <a:r>
              <a:rPr lang="uk-UA" altLang="ru-RU" dirty="0">
                <a:solidFill>
                  <a:schemeClr val="accent5"/>
                </a:solidFill>
                <a:sym typeface="+mn-ea"/>
              </a:rPr>
              <a:t> 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4"/>
          <p:cNvSpPr>
            <a:spLocks noGrp="1"/>
          </p:cNvSpPr>
          <p:nvPr>
            <p:ph type="title"/>
          </p:nvPr>
        </p:nvSpPr>
        <p:spPr>
          <a:xfrm>
            <a:off x="833755" y="271145"/>
            <a:ext cx="7625715" cy="1089660"/>
          </a:xfrm>
        </p:spPr>
        <p:txBody>
          <a:bodyPr/>
          <a:lstStyle/>
          <a:p>
            <a:pPr algn="ctr"/>
            <a:r>
              <a:rPr lang="uk-UA" altLang="ru-RU"/>
              <a:t>АПРОБАЦІЯ</a:t>
            </a:r>
            <a:br>
              <a:rPr lang="uk-UA" altLang="ru-RU"/>
            </a:br>
            <a:r>
              <a:rPr lang="uk-UA" altLang="ru-RU">
                <a:solidFill>
                  <a:srgbClr val="FF0000"/>
                </a:solidFill>
              </a:rPr>
              <a:t>Інтегрований курс літератур. 5 клас</a:t>
            </a:r>
            <a:br>
              <a:rPr lang="uk-UA" altLang="ru-RU">
                <a:solidFill>
                  <a:srgbClr val="FF0000"/>
                </a:solidFill>
              </a:rPr>
            </a:br>
            <a:r>
              <a:rPr lang="en-US" altLang="ru-RU">
                <a:solidFill>
                  <a:schemeClr val="tx1"/>
                </a:solidFill>
              </a:rPr>
              <a:t>https://verbynka.lit-academy.org/</a:t>
            </a:r>
            <a:r>
              <a:rPr lang="uk-UA" altLang="ru-RU">
                <a:solidFill>
                  <a:schemeClr val="tx1"/>
                </a:solidFill>
              </a:rPr>
              <a:t/>
            </a:r>
            <a:br>
              <a:rPr lang="uk-UA" altLang="ru-RU">
                <a:solidFill>
                  <a:schemeClr val="tx1"/>
                </a:solidFill>
              </a:rPr>
            </a:br>
            <a:endParaRPr lang="uk-UA" altLang="ru-RU">
              <a:solidFill>
                <a:schemeClr val="tx1"/>
              </a:solidFill>
            </a:endParaRPr>
          </a:p>
        </p:txBody>
      </p:sp>
      <p:pic>
        <p:nvPicPr>
          <p:cNvPr id="3" name="Изображение 2" descr="Снимок экрана (804)"/>
          <p:cNvPicPr>
            <a:picLocks noChangeAspect="1"/>
          </p:cNvPicPr>
          <p:nvPr/>
        </p:nvPicPr>
        <p:blipFill>
          <a:blip r:embed="rId3"/>
          <a:srcRect t="8000" r="1174" b="6605"/>
          <a:stretch>
            <a:fillRect/>
          </a:stretch>
        </p:blipFill>
        <p:spPr>
          <a:xfrm>
            <a:off x="1187450" y="1840230"/>
            <a:ext cx="6741160" cy="3276600"/>
          </a:xfrm>
          <a:prstGeom prst="rect">
            <a:avLst/>
          </a:prstGeom>
        </p:spPr>
      </p:pic>
      <p:sp>
        <p:nvSpPr>
          <p:cNvPr id="6" name="Текстовое поле 5"/>
          <p:cNvSpPr txBox="1"/>
          <p:nvPr/>
        </p:nvSpPr>
        <p:spPr>
          <a:xfrm>
            <a:off x="1280160" y="1839595"/>
            <a:ext cx="2938780" cy="72961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/>
          <a:p>
            <a:pPr algn="ctr"/>
            <a:r>
              <a:rPr lang="uk-UA" altLang="ru-RU" i="1">
                <a:solidFill>
                  <a:schemeClr val="accent5"/>
                </a:solidFill>
                <a:sym typeface="+mn-ea"/>
              </a:rPr>
              <a:t>Модельна навчальна програма  рекомендована МОН </a:t>
            </a:r>
            <a:br>
              <a:rPr lang="uk-UA" altLang="ru-RU" i="1">
                <a:solidFill>
                  <a:schemeClr val="accent5"/>
                </a:solidFill>
                <a:sym typeface="+mn-ea"/>
              </a:rPr>
            </a:br>
            <a:r>
              <a:rPr lang="uk-UA" altLang="ru-RU" i="1">
                <a:solidFill>
                  <a:schemeClr val="accent5"/>
                </a:solidFill>
                <a:sym typeface="+mn-ea"/>
              </a:rPr>
              <a:t>(наказ № 819 від 21.05.2026  р.) </a:t>
            </a:r>
            <a:r>
              <a:rPr lang="uk-UA" altLang="ru-RU">
                <a:solidFill>
                  <a:schemeClr val="accent5"/>
                </a:solidFill>
                <a:sym typeface="+mn-ea"/>
              </a:rPr>
              <a:t> </a:t>
            </a:r>
          </a:p>
        </p:txBody>
      </p:sp>
    </p:spTree>
    <p:custDataLst>
      <p:tags r:id="rId1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616*288"/>
  <p:tag name="TABLE_ENDDRAG_RECT" val="56*112*616*288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616*288"/>
  <p:tag name="TABLE_ENDDRAG_RECT" val="56*112*616*288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616*288"/>
  <p:tag name="TABLE_ENDDRAG_RECT" val="56*112*616*288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AICARD_INVALID" val="Invalid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ABLE_ENDDRAG_ORIGIN_RECT" val="616*288"/>
  <p:tag name="TABLE_ENDDRAG_RECT" val="56*112*616*288"/>
</p:tagLst>
</file>

<file path=ppt/theme/theme1.xml><?xml version="1.0" encoding="utf-8"?>
<a:theme xmlns:a="http://schemas.openxmlformats.org/drawingml/2006/main" name="Folk Botanical Art Marketing Plan by Slidesgo">
  <a:themeElements>
    <a:clrScheme name="Simple Light">
      <a:dk1>
        <a:srgbClr val="111F0F"/>
      </a:dk1>
      <a:lt1>
        <a:srgbClr val="F4E9D4"/>
      </a:lt1>
      <a:dk2>
        <a:srgbClr val="7A853B"/>
      </a:dk2>
      <a:lt2>
        <a:srgbClr val="3B7069"/>
      </a:lt2>
      <a:accent1>
        <a:srgbClr val="85AD91"/>
      </a:accent1>
      <a:accent2>
        <a:srgbClr val="FC8412"/>
      </a:accent2>
      <a:accent3>
        <a:srgbClr val="DC1E1A"/>
      </a:accent3>
      <a:accent4>
        <a:srgbClr val="F55F92"/>
      </a:accent4>
      <a:accent5>
        <a:srgbClr val="FFFFFF"/>
      </a:accent5>
      <a:accent6>
        <a:srgbClr val="DDD4C4"/>
      </a:accent6>
      <a:hlink>
        <a:srgbClr val="19191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18</TotalTime>
  <Words>1553</Words>
  <Application>WPS Presentation</Application>
  <PresentationFormat>Экран (16:9)</PresentationFormat>
  <Paragraphs>188</Paragraphs>
  <Slides>31</Slides>
  <Notes>11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10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31</vt:i4>
      </vt:variant>
    </vt:vector>
  </HeadingPairs>
  <TitlesOfParts>
    <vt:vector size="42" baseType="lpstr">
      <vt:lpstr>Arial</vt:lpstr>
      <vt:lpstr>Alegreya</vt:lpstr>
      <vt:lpstr>Fira Sans</vt:lpstr>
      <vt:lpstr>Times New Roman</vt:lpstr>
      <vt:lpstr>SimSun</vt:lpstr>
      <vt:lpstr>Calibri</vt:lpstr>
      <vt:lpstr>Nunito Light</vt:lpstr>
      <vt:lpstr>Raleway</vt:lpstr>
      <vt:lpstr>Arial Black</vt:lpstr>
      <vt:lpstr>Wingdings</vt:lpstr>
      <vt:lpstr>Folk Botanical Art Marketing Plan by Slidesgo</vt:lpstr>
      <vt:lpstr>Вітаємо з новим навчальним роком!  Авторський колектив під керівництвом  проф. О.М. Ніколенко і видавничий центр “Академія” </vt:lpstr>
      <vt:lpstr>Нові підручники для 9 класу Рекомендовані МОН України</vt:lpstr>
      <vt:lpstr>Онлайн-платформи до підручників для 9 класу Рекомендовані МОН України</vt:lpstr>
      <vt:lpstr>Слайд 4</vt:lpstr>
      <vt:lpstr>Зарубіжна література (авт. О. Ніколенко та ін.)</vt:lpstr>
      <vt:lpstr>Інтегрований курс літератур (авт. О. Ніколенко та ін.)</vt:lpstr>
      <vt:lpstr>Онлайн-дошки до підручників авторського колективу під керівництвом проф. О.М. Ніколенко</vt:lpstr>
      <vt:lpstr>АПРОБАЦІЯ Зарубіжна література. 5 клас https://luskunchyk.lit-academy.org/ </vt:lpstr>
      <vt:lpstr>АПРОБАЦІЯ Інтегрований курс літератур. 5 клас https://verbynka.lit-academy.org/ </vt:lpstr>
      <vt:lpstr>НОВА ПРОФІЛЬНА СЕРЕДНЯ ОСВІТА Модельні навчальні програми  авторського колективу під керівництвом проф. О.М. Ніколенко</vt:lpstr>
      <vt:lpstr>Профільна освіта : ваш упевнений старт  1.09.2027</vt:lpstr>
      <vt:lpstr>Специфіка профільної освіти</vt:lpstr>
      <vt:lpstr>Два рівні профільної освіти </vt:lpstr>
      <vt:lpstr>Обов’язкові компоненти  (модельні програми під керівництвом Ольги Ніколенко)  Модельна навчальна програма “Українська література. 10-12 класи. Поглиблений рівень”    Модельна навчальна програма “Зарубіжна література. 10-12 класи. Поглиблений рівень”   Модельна навчальна програма “Інтегрований курс літератур. 10-12 класи. Основний рівень”   Модельна навчальна програма “Інтегрований курс літератур. 10-12 класи. Поглиблений рівень” </vt:lpstr>
      <vt:lpstr>01</vt:lpstr>
      <vt:lpstr>Мовно-літературний кластер (профіль із поглибленим вивченням УМ та ЛІТЕРАТУРИ) Ваш вибір - окремі предмети УЛ, ЗЛ або ІК</vt:lpstr>
      <vt:lpstr>02</vt:lpstr>
      <vt:lpstr>Мовно-літературний кластер (профіль з поглибленим вивченням іноземної мови) соціально-гуманітарний кластер (усі профілі),  STEM кластер (усі профілі) </vt:lpstr>
      <vt:lpstr>Рубрики у програмах</vt:lpstr>
      <vt:lpstr>Модельна навчальна програма “Інтегрований курс літератур. 10-12 класи. Основний рівень” </vt:lpstr>
      <vt:lpstr>Модельна навчальна програма “Інтегрований курс літератур. 10-12 класи. Поглиблений рівень”</vt:lpstr>
      <vt:lpstr>Відповідно до Типової освітньої програми (2025) МНП-ЛІТ-ПОГЛ розрахована на 2 години на тиждень у першому семестрі 10 класу, 3 години на тиждень – у другому семестрі 10 класу, 3 години на тиждень – в 11-12 класах (перший і другий семестр). </vt:lpstr>
      <vt:lpstr>Модельна навчальна програма “Зарубіжна література. 10-12 класи. Поглиблений рівень” (1 год/тиждень)</vt:lpstr>
      <vt:lpstr>Модельна навчальна програма “Українська література. 10-12 класи. Поглиблений рівень”</vt:lpstr>
      <vt:lpstr>Відповідно до Типової освітньої програми (2025) МНП-УЛ-ПОГЛ розрахована на 1 годину на тиждень у першому семестрі 10 класу, 2 години на тиждень – у другому семестрі 10 класу, 2 години на тиждень – в 11-12 класах (перший і другий семестр). </vt:lpstr>
      <vt:lpstr>АПРОБАЦІЯ</vt:lpstr>
      <vt:lpstr>АПРОБАЦІЯ</vt:lpstr>
      <vt:lpstr>АПРОБАЦІЯ</vt:lpstr>
      <vt:lpstr>АПРОБАЦІЯ</vt:lpstr>
      <vt:lpstr>ЯК ЗНАЙТИ ЖУРНАЛ  «ЛІТЕРАТУРНА ОСВІТА:  теорія, методика, практика»  Сайт ВЦ «Академія»: https://academia-pc.com.ua/litosvita  Платформа журналу в міжнародних базах: https://litosvita.pnpu.edu.ua/ </vt:lpstr>
      <vt:lpstr>Бажаємо успіхів!  Авторський колектив під керівництвом Ольги Ніколенко і видавничий центр “Академія” залишаються поруч!  https://academia-pc.com.ua/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Модельні навчальні програми  авторського колективу під керівництвом проф. О.М. Ніколенко</dc:title>
  <dc:creator/>
  <cp:lastModifiedBy>Olga Nikolenko</cp:lastModifiedBy>
  <cp:revision>17</cp:revision>
  <dcterms:created xsi:type="dcterms:W3CDTF">2026-01-26T16:30:00Z</dcterms:created>
  <dcterms:modified xsi:type="dcterms:W3CDTF">2026-08-25T06:43:34Z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5E7030F4C8AC4DDCAB5540A4FF9A9BE9_12</vt:lpwstr>
  </property>
  <property fmtid="{D5CDD505-2E9C-101B-9397-08002B2CF9AE}" pid="3" name="KSOProductBuildVer">
    <vt:lpwstr>1049-12.1.0.28032</vt:lpwstr>
  </property>
</Properties>
</file>